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charts/chart12.xml" ContentType="application/vnd.openxmlformats-officedocument.drawingml.chart+xml"/>
  <Override PartName="/ppt/notesSlides/notesSlide10.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drawings/drawing1.xml" ContentType="application/vnd.openxmlformats-officedocument.drawingml.chartshapes+xml"/>
  <Override PartName="/ppt/charts/chart15.xml" ContentType="application/vnd.openxmlformats-officedocument.drawingml.chart+xml"/>
  <Override PartName="/ppt/drawings/drawing2.xml" ContentType="application/vnd.openxmlformats-officedocument.drawingml.chartshapes+xml"/>
  <Override PartName="/ppt/notesSlides/notesSlide11.xml" ContentType="application/vnd.openxmlformats-officedocument.presentationml.notesSlide+xml"/>
  <Override PartName="/ppt/charts/chart16.xml" ContentType="application/vnd.openxmlformats-officedocument.drawingml.chart+xml"/>
  <Override PartName="/ppt/drawings/drawing3.xml" ContentType="application/vnd.openxmlformats-officedocument.drawingml.chartshapes+xml"/>
  <Override PartName="/ppt/charts/chart17.xml" ContentType="application/vnd.openxmlformats-officedocument.drawingml.chart+xml"/>
  <Override PartName="/ppt/drawings/drawing4.xml" ContentType="application/vnd.openxmlformats-officedocument.drawingml.chartshapes+xml"/>
  <Override PartName="/ppt/charts/chart18.xml" ContentType="application/vnd.openxmlformats-officedocument.drawingml.chart+xml"/>
  <Override PartName="/ppt/drawings/drawing5.xml" ContentType="application/vnd.openxmlformats-officedocument.drawingml.chartshapes+xml"/>
  <Override PartName="/ppt/charts/chart19.xml" ContentType="application/vnd.openxmlformats-officedocument.drawingml.chart+xml"/>
  <Override PartName="/ppt/charts/chart20.xml" ContentType="application/vnd.openxmlformats-officedocument.drawingml.chart+xml"/>
  <Override PartName="/ppt/drawings/drawing6.xml" ContentType="application/vnd.openxmlformats-officedocument.drawingml.chartshapes+xml"/>
  <Override PartName="/ppt/notesSlides/notesSlide12.xml" ContentType="application/vnd.openxmlformats-officedocument.presentationml.notesSlide+xml"/>
  <Override PartName="/ppt/charts/chart21.xml" ContentType="application/vnd.openxmlformats-officedocument.drawingml.chart+xml"/>
  <Override PartName="/ppt/drawings/drawing7.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6"/>
  </p:notesMasterIdLst>
  <p:handoutMasterIdLst>
    <p:handoutMasterId r:id="rId87"/>
  </p:handoutMasterIdLst>
  <p:sldIdLst>
    <p:sldId id="341" r:id="rId2"/>
    <p:sldId id="315" r:id="rId3"/>
    <p:sldId id="627" r:id="rId4"/>
    <p:sldId id="336" r:id="rId5"/>
    <p:sldId id="316" r:id="rId6"/>
    <p:sldId id="340" r:id="rId7"/>
    <p:sldId id="268" r:id="rId8"/>
    <p:sldId id="352" r:id="rId9"/>
    <p:sldId id="269" r:id="rId10"/>
    <p:sldId id="342" r:id="rId11"/>
    <p:sldId id="270" r:id="rId12"/>
    <p:sldId id="631" r:id="rId13"/>
    <p:sldId id="309" r:id="rId14"/>
    <p:sldId id="633" r:id="rId15"/>
    <p:sldId id="310" r:id="rId16"/>
    <p:sldId id="636" r:id="rId17"/>
    <p:sldId id="637" r:id="rId18"/>
    <p:sldId id="638" r:id="rId19"/>
    <p:sldId id="639" r:id="rId20"/>
    <p:sldId id="640" r:id="rId21"/>
    <p:sldId id="646" r:id="rId22"/>
    <p:sldId id="650" r:id="rId23"/>
    <p:sldId id="652" r:id="rId24"/>
    <p:sldId id="274" r:id="rId25"/>
    <p:sldId id="311" r:id="rId26"/>
    <p:sldId id="502" r:id="rId27"/>
    <p:sldId id="503" r:id="rId28"/>
    <p:sldId id="276" r:id="rId29"/>
    <p:sldId id="278" r:id="rId30"/>
    <p:sldId id="313" r:id="rId31"/>
    <p:sldId id="505" r:id="rId32"/>
    <p:sldId id="508" r:id="rId33"/>
    <p:sldId id="509" r:id="rId34"/>
    <p:sldId id="513" r:id="rId35"/>
    <p:sldId id="281" r:id="rId36"/>
    <p:sldId id="345" r:id="rId37"/>
    <p:sldId id="559" r:id="rId38"/>
    <p:sldId id="560" r:id="rId39"/>
    <p:sldId id="557" r:id="rId40"/>
    <p:sldId id="558" r:id="rId41"/>
    <p:sldId id="553" r:id="rId42"/>
    <p:sldId id="554" r:id="rId43"/>
    <p:sldId id="535" r:id="rId44"/>
    <p:sldId id="536" r:id="rId45"/>
    <p:sldId id="517" r:id="rId46"/>
    <p:sldId id="518" r:id="rId47"/>
    <p:sldId id="347" r:id="rId48"/>
    <p:sldId id="283" r:id="rId49"/>
    <p:sldId id="348" r:id="rId50"/>
    <p:sldId id="609" r:id="rId51"/>
    <p:sldId id="610" r:id="rId52"/>
    <p:sldId id="350" r:id="rId53"/>
    <p:sldId id="607" r:id="rId54"/>
    <p:sldId id="608" r:id="rId55"/>
    <p:sldId id="611" r:id="rId56"/>
    <p:sldId id="612" r:id="rId57"/>
    <p:sldId id="613" r:id="rId58"/>
    <p:sldId id="614" r:id="rId59"/>
    <p:sldId id="615" r:id="rId60"/>
    <p:sldId id="349" r:id="rId61"/>
    <p:sldId id="625" r:id="rId62"/>
    <p:sldId id="624" r:id="rId63"/>
    <p:sldId id="623" r:id="rId64"/>
    <p:sldId id="622" r:id="rId65"/>
    <p:sldId id="621" r:id="rId66"/>
    <p:sldId id="618" r:id="rId67"/>
    <p:sldId id="617" r:id="rId68"/>
    <p:sldId id="616" r:id="rId69"/>
    <p:sldId id="626" r:id="rId70"/>
    <p:sldId id="620" r:id="rId71"/>
    <p:sldId id="619" r:id="rId72"/>
    <p:sldId id="351" r:id="rId73"/>
    <p:sldId id="605" r:id="rId74"/>
    <p:sldId id="606" r:id="rId75"/>
    <p:sldId id="599" r:id="rId76"/>
    <p:sldId id="603" r:id="rId77"/>
    <p:sldId id="602" r:id="rId78"/>
    <p:sldId id="597" r:id="rId79"/>
    <p:sldId id="594" r:id="rId80"/>
    <p:sldId id="604" r:id="rId81"/>
    <p:sldId id="593" r:id="rId82"/>
    <p:sldId id="590" r:id="rId83"/>
    <p:sldId id="629" r:id="rId84"/>
    <p:sldId id="628" r:id="rId8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7" autoAdjust="0"/>
    <p:restoredTop sz="86389" autoAdjust="0"/>
  </p:normalViewPr>
  <p:slideViewPr>
    <p:cSldViewPr snapToGrid="0" snapToObjects="1">
      <p:cViewPr varScale="1">
        <p:scale>
          <a:sx n="99" d="100"/>
          <a:sy n="99" d="100"/>
        </p:scale>
        <p:origin x="906"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229"/>
    </p:cViewPr>
  </p:sorterViewPr>
  <p:notesViewPr>
    <p:cSldViewPr snapToGrid="0" snapToObjects="1">
      <p:cViewPr varScale="1">
        <p:scale>
          <a:sx n="84" d="100"/>
          <a:sy n="84" d="100"/>
        </p:scale>
        <p:origin x="3162"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20.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1"/>
  <c:style val="2"/>
  <c:chart>
    <c:title>
      <c:tx>
        <c:rich>
          <a:bodyPr/>
          <a:lstStyle/>
          <a:p>
            <a:r>
              <a:rPr lang="en-US"/>
              <a:t>Residuals</a:t>
            </a:r>
          </a:p>
        </c:rich>
      </c:tx>
      <c:overlay val="0"/>
    </c:title>
    <c:autoTitleDeleted val="0"/>
    <c:plotArea>
      <c:layout/>
      <c:scatterChart>
        <c:scatterStyle val="lineMarker"/>
        <c:varyColors val="0"/>
        <c:ser>
          <c:idx val="0"/>
          <c:order val="0"/>
          <c:tx>
            <c:strRef>
              <c:f>Sheet1!$B$1</c:f>
              <c:strCache>
                <c:ptCount val="1"/>
                <c:pt idx="0">
                  <c:v>continuity</c:v>
                </c:pt>
              </c:strCache>
            </c:strRef>
          </c:tx>
          <c:xVal>
            <c:numRef>
              <c:f>Sheet1!$A$2:$A$7502</c:f>
              <c:numCache>
                <c:formatCode>General</c:formatCode>
                <c:ptCount val="750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pt idx="5000">
                  <c:v>5001</c:v>
                </c:pt>
                <c:pt idx="5001">
                  <c:v>5002</c:v>
                </c:pt>
                <c:pt idx="5002">
                  <c:v>5003</c:v>
                </c:pt>
                <c:pt idx="5003">
                  <c:v>5004</c:v>
                </c:pt>
                <c:pt idx="5004">
                  <c:v>5005</c:v>
                </c:pt>
                <c:pt idx="5005">
                  <c:v>5006</c:v>
                </c:pt>
                <c:pt idx="5006">
                  <c:v>5007</c:v>
                </c:pt>
                <c:pt idx="5007">
                  <c:v>5008</c:v>
                </c:pt>
                <c:pt idx="5008">
                  <c:v>5009</c:v>
                </c:pt>
                <c:pt idx="5009">
                  <c:v>5010</c:v>
                </c:pt>
                <c:pt idx="5010">
                  <c:v>5011</c:v>
                </c:pt>
                <c:pt idx="5011">
                  <c:v>5012</c:v>
                </c:pt>
                <c:pt idx="5012">
                  <c:v>5013</c:v>
                </c:pt>
                <c:pt idx="5013">
                  <c:v>5014</c:v>
                </c:pt>
                <c:pt idx="5014">
                  <c:v>5015</c:v>
                </c:pt>
                <c:pt idx="5015">
                  <c:v>5016</c:v>
                </c:pt>
                <c:pt idx="5016">
                  <c:v>5017</c:v>
                </c:pt>
                <c:pt idx="5017">
                  <c:v>5018</c:v>
                </c:pt>
                <c:pt idx="5018">
                  <c:v>5019</c:v>
                </c:pt>
                <c:pt idx="5019">
                  <c:v>5020</c:v>
                </c:pt>
                <c:pt idx="5020">
                  <c:v>5021</c:v>
                </c:pt>
                <c:pt idx="5021">
                  <c:v>5022</c:v>
                </c:pt>
                <c:pt idx="5022">
                  <c:v>5023</c:v>
                </c:pt>
                <c:pt idx="5023">
                  <c:v>5024</c:v>
                </c:pt>
                <c:pt idx="5024">
                  <c:v>5025</c:v>
                </c:pt>
                <c:pt idx="5025">
                  <c:v>5026</c:v>
                </c:pt>
                <c:pt idx="5026">
                  <c:v>5027</c:v>
                </c:pt>
                <c:pt idx="5027">
                  <c:v>5028</c:v>
                </c:pt>
                <c:pt idx="5028">
                  <c:v>5029</c:v>
                </c:pt>
                <c:pt idx="5029">
                  <c:v>5030</c:v>
                </c:pt>
                <c:pt idx="5030">
                  <c:v>5031</c:v>
                </c:pt>
                <c:pt idx="5031">
                  <c:v>5032</c:v>
                </c:pt>
                <c:pt idx="5032">
                  <c:v>5033</c:v>
                </c:pt>
                <c:pt idx="5033">
                  <c:v>5034</c:v>
                </c:pt>
                <c:pt idx="5034">
                  <c:v>5035</c:v>
                </c:pt>
                <c:pt idx="5035">
                  <c:v>5036</c:v>
                </c:pt>
                <c:pt idx="5036">
                  <c:v>5037</c:v>
                </c:pt>
                <c:pt idx="5037">
                  <c:v>5038</c:v>
                </c:pt>
                <c:pt idx="5038">
                  <c:v>5039</c:v>
                </c:pt>
                <c:pt idx="5039">
                  <c:v>5040</c:v>
                </c:pt>
                <c:pt idx="5040">
                  <c:v>5041</c:v>
                </c:pt>
                <c:pt idx="5041">
                  <c:v>5042</c:v>
                </c:pt>
                <c:pt idx="5042">
                  <c:v>5043</c:v>
                </c:pt>
                <c:pt idx="5043">
                  <c:v>5044</c:v>
                </c:pt>
                <c:pt idx="5044">
                  <c:v>5045</c:v>
                </c:pt>
                <c:pt idx="5045">
                  <c:v>5046</c:v>
                </c:pt>
                <c:pt idx="5046">
                  <c:v>5047</c:v>
                </c:pt>
                <c:pt idx="5047">
                  <c:v>5048</c:v>
                </c:pt>
                <c:pt idx="5048">
                  <c:v>5049</c:v>
                </c:pt>
                <c:pt idx="5049">
                  <c:v>5050</c:v>
                </c:pt>
                <c:pt idx="5050">
                  <c:v>5051</c:v>
                </c:pt>
                <c:pt idx="5051">
                  <c:v>5052</c:v>
                </c:pt>
                <c:pt idx="5052">
                  <c:v>5053</c:v>
                </c:pt>
                <c:pt idx="5053">
                  <c:v>5054</c:v>
                </c:pt>
                <c:pt idx="5054">
                  <c:v>5055</c:v>
                </c:pt>
                <c:pt idx="5055">
                  <c:v>5056</c:v>
                </c:pt>
                <c:pt idx="5056">
                  <c:v>5057</c:v>
                </c:pt>
                <c:pt idx="5057">
                  <c:v>5058</c:v>
                </c:pt>
                <c:pt idx="5058">
                  <c:v>5059</c:v>
                </c:pt>
                <c:pt idx="5059">
                  <c:v>5060</c:v>
                </c:pt>
                <c:pt idx="5060">
                  <c:v>5061</c:v>
                </c:pt>
                <c:pt idx="5061">
                  <c:v>5062</c:v>
                </c:pt>
                <c:pt idx="5062">
                  <c:v>5063</c:v>
                </c:pt>
                <c:pt idx="5063">
                  <c:v>5064</c:v>
                </c:pt>
                <c:pt idx="5064">
                  <c:v>5065</c:v>
                </c:pt>
                <c:pt idx="5065">
                  <c:v>5066</c:v>
                </c:pt>
                <c:pt idx="5066">
                  <c:v>5067</c:v>
                </c:pt>
                <c:pt idx="5067">
                  <c:v>5068</c:v>
                </c:pt>
                <c:pt idx="5068">
                  <c:v>5069</c:v>
                </c:pt>
                <c:pt idx="5069">
                  <c:v>5070</c:v>
                </c:pt>
                <c:pt idx="5070">
                  <c:v>5071</c:v>
                </c:pt>
                <c:pt idx="5071">
                  <c:v>5072</c:v>
                </c:pt>
                <c:pt idx="5072">
                  <c:v>5073</c:v>
                </c:pt>
                <c:pt idx="5073">
                  <c:v>5074</c:v>
                </c:pt>
                <c:pt idx="5074">
                  <c:v>5075</c:v>
                </c:pt>
                <c:pt idx="5075">
                  <c:v>5076</c:v>
                </c:pt>
                <c:pt idx="5076">
                  <c:v>5077</c:v>
                </c:pt>
                <c:pt idx="5077">
                  <c:v>5078</c:v>
                </c:pt>
                <c:pt idx="5078">
                  <c:v>5079</c:v>
                </c:pt>
                <c:pt idx="5079">
                  <c:v>5080</c:v>
                </c:pt>
                <c:pt idx="5080">
                  <c:v>5081</c:v>
                </c:pt>
                <c:pt idx="5081">
                  <c:v>5082</c:v>
                </c:pt>
                <c:pt idx="5082">
                  <c:v>5083</c:v>
                </c:pt>
                <c:pt idx="5083">
                  <c:v>5084</c:v>
                </c:pt>
                <c:pt idx="5084">
                  <c:v>5085</c:v>
                </c:pt>
                <c:pt idx="5085">
                  <c:v>5086</c:v>
                </c:pt>
                <c:pt idx="5086">
                  <c:v>5087</c:v>
                </c:pt>
                <c:pt idx="5087">
                  <c:v>5088</c:v>
                </c:pt>
                <c:pt idx="5088">
                  <c:v>5089</c:v>
                </c:pt>
                <c:pt idx="5089">
                  <c:v>5090</c:v>
                </c:pt>
                <c:pt idx="5090">
                  <c:v>5091</c:v>
                </c:pt>
                <c:pt idx="5091">
                  <c:v>5092</c:v>
                </c:pt>
                <c:pt idx="5092">
                  <c:v>5093</c:v>
                </c:pt>
                <c:pt idx="5093">
                  <c:v>5094</c:v>
                </c:pt>
                <c:pt idx="5094">
                  <c:v>5095</c:v>
                </c:pt>
                <c:pt idx="5095">
                  <c:v>5096</c:v>
                </c:pt>
                <c:pt idx="5096">
                  <c:v>5097</c:v>
                </c:pt>
                <c:pt idx="5097">
                  <c:v>5098</c:v>
                </c:pt>
                <c:pt idx="5098">
                  <c:v>5099</c:v>
                </c:pt>
                <c:pt idx="5099">
                  <c:v>5100</c:v>
                </c:pt>
                <c:pt idx="5100">
                  <c:v>5101</c:v>
                </c:pt>
                <c:pt idx="5101">
                  <c:v>5102</c:v>
                </c:pt>
                <c:pt idx="5102">
                  <c:v>5103</c:v>
                </c:pt>
                <c:pt idx="5103">
                  <c:v>5104</c:v>
                </c:pt>
                <c:pt idx="5104">
                  <c:v>5105</c:v>
                </c:pt>
                <c:pt idx="5105">
                  <c:v>5106</c:v>
                </c:pt>
                <c:pt idx="5106">
                  <c:v>5107</c:v>
                </c:pt>
                <c:pt idx="5107">
                  <c:v>5108</c:v>
                </c:pt>
                <c:pt idx="5108">
                  <c:v>5109</c:v>
                </c:pt>
                <c:pt idx="5109">
                  <c:v>5110</c:v>
                </c:pt>
                <c:pt idx="5110">
                  <c:v>5111</c:v>
                </c:pt>
                <c:pt idx="5111">
                  <c:v>5112</c:v>
                </c:pt>
                <c:pt idx="5112">
                  <c:v>5113</c:v>
                </c:pt>
                <c:pt idx="5113">
                  <c:v>5114</c:v>
                </c:pt>
                <c:pt idx="5114">
                  <c:v>5115</c:v>
                </c:pt>
                <c:pt idx="5115">
                  <c:v>5116</c:v>
                </c:pt>
                <c:pt idx="5116">
                  <c:v>5117</c:v>
                </c:pt>
                <c:pt idx="5117">
                  <c:v>5118</c:v>
                </c:pt>
                <c:pt idx="5118">
                  <c:v>5119</c:v>
                </c:pt>
                <c:pt idx="5119">
                  <c:v>5120</c:v>
                </c:pt>
                <c:pt idx="5120">
                  <c:v>5121</c:v>
                </c:pt>
                <c:pt idx="5121">
                  <c:v>5122</c:v>
                </c:pt>
                <c:pt idx="5122">
                  <c:v>5123</c:v>
                </c:pt>
                <c:pt idx="5123">
                  <c:v>5124</c:v>
                </c:pt>
                <c:pt idx="5124">
                  <c:v>5125</c:v>
                </c:pt>
                <c:pt idx="5125">
                  <c:v>5126</c:v>
                </c:pt>
                <c:pt idx="5126">
                  <c:v>5127</c:v>
                </c:pt>
                <c:pt idx="5127">
                  <c:v>5128</c:v>
                </c:pt>
                <c:pt idx="5128">
                  <c:v>5129</c:v>
                </c:pt>
                <c:pt idx="5129">
                  <c:v>5130</c:v>
                </c:pt>
                <c:pt idx="5130">
                  <c:v>5131</c:v>
                </c:pt>
                <c:pt idx="5131">
                  <c:v>5132</c:v>
                </c:pt>
                <c:pt idx="5132">
                  <c:v>5133</c:v>
                </c:pt>
                <c:pt idx="5133">
                  <c:v>5134</c:v>
                </c:pt>
                <c:pt idx="5134">
                  <c:v>5135</c:v>
                </c:pt>
                <c:pt idx="5135">
                  <c:v>5136</c:v>
                </c:pt>
                <c:pt idx="5136">
                  <c:v>5137</c:v>
                </c:pt>
                <c:pt idx="5137">
                  <c:v>5138</c:v>
                </c:pt>
                <c:pt idx="5138">
                  <c:v>5139</c:v>
                </c:pt>
                <c:pt idx="5139">
                  <c:v>5140</c:v>
                </c:pt>
                <c:pt idx="5140">
                  <c:v>5141</c:v>
                </c:pt>
                <c:pt idx="5141">
                  <c:v>5142</c:v>
                </c:pt>
                <c:pt idx="5142">
                  <c:v>5143</c:v>
                </c:pt>
                <c:pt idx="5143">
                  <c:v>5144</c:v>
                </c:pt>
                <c:pt idx="5144">
                  <c:v>5145</c:v>
                </c:pt>
                <c:pt idx="5145">
                  <c:v>5146</c:v>
                </c:pt>
                <c:pt idx="5146">
                  <c:v>5147</c:v>
                </c:pt>
                <c:pt idx="5147">
                  <c:v>5148</c:v>
                </c:pt>
                <c:pt idx="5148">
                  <c:v>5149</c:v>
                </c:pt>
                <c:pt idx="5149">
                  <c:v>5150</c:v>
                </c:pt>
                <c:pt idx="5150">
                  <c:v>5151</c:v>
                </c:pt>
                <c:pt idx="5151">
                  <c:v>5152</c:v>
                </c:pt>
                <c:pt idx="5152">
                  <c:v>5153</c:v>
                </c:pt>
                <c:pt idx="5153">
                  <c:v>5154</c:v>
                </c:pt>
                <c:pt idx="5154">
                  <c:v>5155</c:v>
                </c:pt>
                <c:pt idx="5155">
                  <c:v>5156</c:v>
                </c:pt>
                <c:pt idx="5156">
                  <c:v>5157</c:v>
                </c:pt>
                <c:pt idx="5157">
                  <c:v>5158</c:v>
                </c:pt>
                <c:pt idx="5158">
                  <c:v>5159</c:v>
                </c:pt>
                <c:pt idx="5159">
                  <c:v>5160</c:v>
                </c:pt>
                <c:pt idx="5160">
                  <c:v>5161</c:v>
                </c:pt>
                <c:pt idx="5161">
                  <c:v>5162</c:v>
                </c:pt>
                <c:pt idx="5162">
                  <c:v>5163</c:v>
                </c:pt>
                <c:pt idx="5163">
                  <c:v>5164</c:v>
                </c:pt>
                <c:pt idx="5164">
                  <c:v>5165</c:v>
                </c:pt>
                <c:pt idx="5165">
                  <c:v>5166</c:v>
                </c:pt>
                <c:pt idx="5166">
                  <c:v>5167</c:v>
                </c:pt>
                <c:pt idx="5167">
                  <c:v>5168</c:v>
                </c:pt>
                <c:pt idx="5168">
                  <c:v>5169</c:v>
                </c:pt>
                <c:pt idx="5169">
                  <c:v>5170</c:v>
                </c:pt>
                <c:pt idx="5170">
                  <c:v>5171</c:v>
                </c:pt>
                <c:pt idx="5171">
                  <c:v>5172</c:v>
                </c:pt>
                <c:pt idx="5172">
                  <c:v>5173</c:v>
                </c:pt>
                <c:pt idx="5173">
                  <c:v>5174</c:v>
                </c:pt>
                <c:pt idx="5174">
                  <c:v>5175</c:v>
                </c:pt>
                <c:pt idx="5175">
                  <c:v>5176</c:v>
                </c:pt>
                <c:pt idx="5176">
                  <c:v>5177</c:v>
                </c:pt>
                <c:pt idx="5177">
                  <c:v>5178</c:v>
                </c:pt>
                <c:pt idx="5178">
                  <c:v>5179</c:v>
                </c:pt>
                <c:pt idx="5179">
                  <c:v>5180</c:v>
                </c:pt>
                <c:pt idx="5180">
                  <c:v>5181</c:v>
                </c:pt>
                <c:pt idx="5181">
                  <c:v>5182</c:v>
                </c:pt>
                <c:pt idx="5182">
                  <c:v>5183</c:v>
                </c:pt>
                <c:pt idx="5183">
                  <c:v>5184</c:v>
                </c:pt>
                <c:pt idx="5184">
                  <c:v>5185</c:v>
                </c:pt>
                <c:pt idx="5185">
                  <c:v>5186</c:v>
                </c:pt>
                <c:pt idx="5186">
                  <c:v>5187</c:v>
                </c:pt>
                <c:pt idx="5187">
                  <c:v>5188</c:v>
                </c:pt>
                <c:pt idx="5188">
                  <c:v>5189</c:v>
                </c:pt>
                <c:pt idx="5189">
                  <c:v>5190</c:v>
                </c:pt>
                <c:pt idx="5190">
                  <c:v>5191</c:v>
                </c:pt>
                <c:pt idx="5191">
                  <c:v>5192</c:v>
                </c:pt>
                <c:pt idx="5192">
                  <c:v>5193</c:v>
                </c:pt>
                <c:pt idx="5193">
                  <c:v>5194</c:v>
                </c:pt>
                <c:pt idx="5194">
                  <c:v>5195</c:v>
                </c:pt>
                <c:pt idx="5195">
                  <c:v>5196</c:v>
                </c:pt>
                <c:pt idx="5196">
                  <c:v>5197</c:v>
                </c:pt>
                <c:pt idx="5197">
                  <c:v>5198</c:v>
                </c:pt>
                <c:pt idx="5198">
                  <c:v>5199</c:v>
                </c:pt>
                <c:pt idx="5199">
                  <c:v>5200</c:v>
                </c:pt>
                <c:pt idx="5200">
                  <c:v>5201</c:v>
                </c:pt>
                <c:pt idx="5201">
                  <c:v>5202</c:v>
                </c:pt>
                <c:pt idx="5202">
                  <c:v>5203</c:v>
                </c:pt>
                <c:pt idx="5203">
                  <c:v>5204</c:v>
                </c:pt>
                <c:pt idx="5204">
                  <c:v>5205</c:v>
                </c:pt>
                <c:pt idx="5205">
                  <c:v>5206</c:v>
                </c:pt>
                <c:pt idx="5206">
                  <c:v>5207</c:v>
                </c:pt>
                <c:pt idx="5207">
                  <c:v>5208</c:v>
                </c:pt>
                <c:pt idx="5208">
                  <c:v>5209</c:v>
                </c:pt>
                <c:pt idx="5209">
                  <c:v>5210</c:v>
                </c:pt>
                <c:pt idx="5210">
                  <c:v>5211</c:v>
                </c:pt>
                <c:pt idx="5211">
                  <c:v>5212</c:v>
                </c:pt>
                <c:pt idx="5212">
                  <c:v>5213</c:v>
                </c:pt>
                <c:pt idx="5213">
                  <c:v>5214</c:v>
                </c:pt>
                <c:pt idx="5214">
                  <c:v>5215</c:v>
                </c:pt>
                <c:pt idx="5215">
                  <c:v>5216</c:v>
                </c:pt>
                <c:pt idx="5216">
                  <c:v>5217</c:v>
                </c:pt>
                <c:pt idx="5217">
                  <c:v>5218</c:v>
                </c:pt>
                <c:pt idx="5218">
                  <c:v>5219</c:v>
                </c:pt>
                <c:pt idx="5219">
                  <c:v>5220</c:v>
                </c:pt>
                <c:pt idx="5220">
                  <c:v>5221</c:v>
                </c:pt>
                <c:pt idx="5221">
                  <c:v>5222</c:v>
                </c:pt>
                <c:pt idx="5222">
                  <c:v>5223</c:v>
                </c:pt>
                <c:pt idx="5223">
                  <c:v>5224</c:v>
                </c:pt>
                <c:pt idx="5224">
                  <c:v>5225</c:v>
                </c:pt>
                <c:pt idx="5225">
                  <c:v>5226</c:v>
                </c:pt>
                <c:pt idx="5226">
                  <c:v>5227</c:v>
                </c:pt>
                <c:pt idx="5227">
                  <c:v>5228</c:v>
                </c:pt>
                <c:pt idx="5228">
                  <c:v>5229</c:v>
                </c:pt>
                <c:pt idx="5229">
                  <c:v>5230</c:v>
                </c:pt>
                <c:pt idx="5230">
                  <c:v>5231</c:v>
                </c:pt>
                <c:pt idx="5231">
                  <c:v>5232</c:v>
                </c:pt>
                <c:pt idx="5232">
                  <c:v>5233</c:v>
                </c:pt>
                <c:pt idx="5233">
                  <c:v>5234</c:v>
                </c:pt>
                <c:pt idx="5234">
                  <c:v>5235</c:v>
                </c:pt>
                <c:pt idx="5235">
                  <c:v>5236</c:v>
                </c:pt>
                <c:pt idx="5236">
                  <c:v>5237</c:v>
                </c:pt>
                <c:pt idx="5237">
                  <c:v>5238</c:v>
                </c:pt>
                <c:pt idx="5238">
                  <c:v>5239</c:v>
                </c:pt>
                <c:pt idx="5239">
                  <c:v>5240</c:v>
                </c:pt>
                <c:pt idx="5240">
                  <c:v>5241</c:v>
                </c:pt>
                <c:pt idx="5241">
                  <c:v>5242</c:v>
                </c:pt>
                <c:pt idx="5242">
                  <c:v>5243</c:v>
                </c:pt>
                <c:pt idx="5243">
                  <c:v>5244</c:v>
                </c:pt>
                <c:pt idx="5244">
                  <c:v>5245</c:v>
                </c:pt>
                <c:pt idx="5245">
                  <c:v>5246</c:v>
                </c:pt>
                <c:pt idx="5246">
                  <c:v>5247</c:v>
                </c:pt>
                <c:pt idx="5247">
                  <c:v>5248</c:v>
                </c:pt>
                <c:pt idx="5248">
                  <c:v>5249</c:v>
                </c:pt>
                <c:pt idx="5249">
                  <c:v>5250</c:v>
                </c:pt>
                <c:pt idx="5250">
                  <c:v>5251</c:v>
                </c:pt>
                <c:pt idx="5251">
                  <c:v>5252</c:v>
                </c:pt>
                <c:pt idx="5252">
                  <c:v>5253</c:v>
                </c:pt>
                <c:pt idx="5253">
                  <c:v>5254</c:v>
                </c:pt>
                <c:pt idx="5254">
                  <c:v>5255</c:v>
                </c:pt>
                <c:pt idx="5255">
                  <c:v>5256</c:v>
                </c:pt>
                <c:pt idx="5256">
                  <c:v>5257</c:v>
                </c:pt>
                <c:pt idx="5257">
                  <c:v>5258</c:v>
                </c:pt>
                <c:pt idx="5258">
                  <c:v>5259</c:v>
                </c:pt>
                <c:pt idx="5259">
                  <c:v>5260</c:v>
                </c:pt>
                <c:pt idx="5260">
                  <c:v>5261</c:v>
                </c:pt>
                <c:pt idx="5261">
                  <c:v>5262</c:v>
                </c:pt>
                <c:pt idx="5262">
                  <c:v>5263</c:v>
                </c:pt>
                <c:pt idx="5263">
                  <c:v>5264</c:v>
                </c:pt>
                <c:pt idx="5264">
                  <c:v>5265</c:v>
                </c:pt>
                <c:pt idx="5265">
                  <c:v>5266</c:v>
                </c:pt>
                <c:pt idx="5266">
                  <c:v>5267</c:v>
                </c:pt>
                <c:pt idx="5267">
                  <c:v>5268</c:v>
                </c:pt>
                <c:pt idx="5268">
                  <c:v>5269</c:v>
                </c:pt>
                <c:pt idx="5269">
                  <c:v>5270</c:v>
                </c:pt>
                <c:pt idx="5270">
                  <c:v>5271</c:v>
                </c:pt>
                <c:pt idx="5271">
                  <c:v>5272</c:v>
                </c:pt>
                <c:pt idx="5272">
                  <c:v>5273</c:v>
                </c:pt>
                <c:pt idx="5273">
                  <c:v>5274</c:v>
                </c:pt>
                <c:pt idx="5274">
                  <c:v>5275</c:v>
                </c:pt>
                <c:pt idx="5275">
                  <c:v>5276</c:v>
                </c:pt>
                <c:pt idx="5276">
                  <c:v>5277</c:v>
                </c:pt>
                <c:pt idx="5277">
                  <c:v>5278</c:v>
                </c:pt>
                <c:pt idx="5278">
                  <c:v>5279</c:v>
                </c:pt>
                <c:pt idx="5279">
                  <c:v>5280</c:v>
                </c:pt>
                <c:pt idx="5280">
                  <c:v>5281</c:v>
                </c:pt>
                <c:pt idx="5281">
                  <c:v>5282</c:v>
                </c:pt>
                <c:pt idx="5282">
                  <c:v>5283</c:v>
                </c:pt>
                <c:pt idx="5283">
                  <c:v>5284</c:v>
                </c:pt>
                <c:pt idx="5284">
                  <c:v>5285</c:v>
                </c:pt>
                <c:pt idx="5285">
                  <c:v>5286</c:v>
                </c:pt>
                <c:pt idx="5286">
                  <c:v>5287</c:v>
                </c:pt>
                <c:pt idx="5287">
                  <c:v>5288</c:v>
                </c:pt>
                <c:pt idx="5288">
                  <c:v>5289</c:v>
                </c:pt>
                <c:pt idx="5289">
                  <c:v>5290</c:v>
                </c:pt>
                <c:pt idx="5290">
                  <c:v>5291</c:v>
                </c:pt>
                <c:pt idx="5291">
                  <c:v>5292</c:v>
                </c:pt>
                <c:pt idx="5292">
                  <c:v>5293</c:v>
                </c:pt>
                <c:pt idx="5293">
                  <c:v>5294</c:v>
                </c:pt>
                <c:pt idx="5294">
                  <c:v>5295</c:v>
                </c:pt>
                <c:pt idx="5295">
                  <c:v>5296</c:v>
                </c:pt>
                <c:pt idx="5296">
                  <c:v>5297</c:v>
                </c:pt>
                <c:pt idx="5297">
                  <c:v>5298</c:v>
                </c:pt>
                <c:pt idx="5298">
                  <c:v>5299</c:v>
                </c:pt>
                <c:pt idx="5299">
                  <c:v>5300</c:v>
                </c:pt>
                <c:pt idx="5300">
                  <c:v>5301</c:v>
                </c:pt>
                <c:pt idx="5301">
                  <c:v>5302</c:v>
                </c:pt>
                <c:pt idx="5302">
                  <c:v>5303</c:v>
                </c:pt>
                <c:pt idx="5303">
                  <c:v>5304</c:v>
                </c:pt>
                <c:pt idx="5304">
                  <c:v>5305</c:v>
                </c:pt>
                <c:pt idx="5305">
                  <c:v>5306</c:v>
                </c:pt>
                <c:pt idx="5306">
                  <c:v>5307</c:v>
                </c:pt>
                <c:pt idx="5307">
                  <c:v>5308</c:v>
                </c:pt>
                <c:pt idx="5308">
                  <c:v>5309</c:v>
                </c:pt>
                <c:pt idx="5309">
                  <c:v>5310</c:v>
                </c:pt>
                <c:pt idx="5310">
                  <c:v>5311</c:v>
                </c:pt>
                <c:pt idx="5311">
                  <c:v>5312</c:v>
                </c:pt>
                <c:pt idx="5312">
                  <c:v>5313</c:v>
                </c:pt>
                <c:pt idx="5313">
                  <c:v>5314</c:v>
                </c:pt>
                <c:pt idx="5314">
                  <c:v>5315</c:v>
                </c:pt>
                <c:pt idx="5315">
                  <c:v>5316</c:v>
                </c:pt>
                <c:pt idx="5316">
                  <c:v>5317</c:v>
                </c:pt>
                <c:pt idx="5317">
                  <c:v>5318</c:v>
                </c:pt>
                <c:pt idx="5318">
                  <c:v>5319</c:v>
                </c:pt>
                <c:pt idx="5319">
                  <c:v>5320</c:v>
                </c:pt>
                <c:pt idx="5320">
                  <c:v>5321</c:v>
                </c:pt>
                <c:pt idx="5321">
                  <c:v>5322</c:v>
                </c:pt>
                <c:pt idx="5322">
                  <c:v>5323</c:v>
                </c:pt>
                <c:pt idx="5323">
                  <c:v>5324</c:v>
                </c:pt>
                <c:pt idx="5324">
                  <c:v>5325</c:v>
                </c:pt>
                <c:pt idx="5325">
                  <c:v>5326</c:v>
                </c:pt>
                <c:pt idx="5326">
                  <c:v>5327</c:v>
                </c:pt>
                <c:pt idx="5327">
                  <c:v>5328</c:v>
                </c:pt>
                <c:pt idx="5328">
                  <c:v>5329</c:v>
                </c:pt>
                <c:pt idx="5329">
                  <c:v>5330</c:v>
                </c:pt>
                <c:pt idx="5330">
                  <c:v>5331</c:v>
                </c:pt>
                <c:pt idx="5331">
                  <c:v>5332</c:v>
                </c:pt>
                <c:pt idx="5332">
                  <c:v>5333</c:v>
                </c:pt>
                <c:pt idx="5333">
                  <c:v>5334</c:v>
                </c:pt>
                <c:pt idx="5334">
                  <c:v>5335</c:v>
                </c:pt>
                <c:pt idx="5335">
                  <c:v>5336</c:v>
                </c:pt>
                <c:pt idx="5336">
                  <c:v>5337</c:v>
                </c:pt>
                <c:pt idx="5337">
                  <c:v>5338</c:v>
                </c:pt>
                <c:pt idx="5338">
                  <c:v>5339</c:v>
                </c:pt>
                <c:pt idx="5339">
                  <c:v>5340</c:v>
                </c:pt>
                <c:pt idx="5340">
                  <c:v>5341</c:v>
                </c:pt>
                <c:pt idx="5341">
                  <c:v>5342</c:v>
                </c:pt>
                <c:pt idx="5342">
                  <c:v>5343</c:v>
                </c:pt>
                <c:pt idx="5343">
                  <c:v>5344</c:v>
                </c:pt>
                <c:pt idx="5344">
                  <c:v>5345</c:v>
                </c:pt>
                <c:pt idx="5345">
                  <c:v>5346</c:v>
                </c:pt>
                <c:pt idx="5346">
                  <c:v>5347</c:v>
                </c:pt>
                <c:pt idx="5347">
                  <c:v>5348</c:v>
                </c:pt>
                <c:pt idx="5348">
                  <c:v>5349</c:v>
                </c:pt>
                <c:pt idx="5349">
                  <c:v>5350</c:v>
                </c:pt>
                <c:pt idx="5350">
                  <c:v>5351</c:v>
                </c:pt>
                <c:pt idx="5351">
                  <c:v>5352</c:v>
                </c:pt>
                <c:pt idx="5352">
                  <c:v>5353</c:v>
                </c:pt>
                <c:pt idx="5353">
                  <c:v>5354</c:v>
                </c:pt>
                <c:pt idx="5354">
                  <c:v>5355</c:v>
                </c:pt>
                <c:pt idx="5355">
                  <c:v>5356</c:v>
                </c:pt>
                <c:pt idx="5356">
                  <c:v>5357</c:v>
                </c:pt>
                <c:pt idx="5357">
                  <c:v>5358</c:v>
                </c:pt>
                <c:pt idx="5358">
                  <c:v>5359</c:v>
                </c:pt>
                <c:pt idx="5359">
                  <c:v>5360</c:v>
                </c:pt>
                <c:pt idx="5360">
                  <c:v>5361</c:v>
                </c:pt>
                <c:pt idx="5361">
                  <c:v>5362</c:v>
                </c:pt>
                <c:pt idx="5362">
                  <c:v>5363</c:v>
                </c:pt>
                <c:pt idx="5363">
                  <c:v>5364</c:v>
                </c:pt>
                <c:pt idx="5364">
                  <c:v>5365</c:v>
                </c:pt>
                <c:pt idx="5365">
                  <c:v>5366</c:v>
                </c:pt>
                <c:pt idx="5366">
                  <c:v>5367</c:v>
                </c:pt>
                <c:pt idx="5367">
                  <c:v>5368</c:v>
                </c:pt>
                <c:pt idx="5368">
                  <c:v>5369</c:v>
                </c:pt>
                <c:pt idx="5369">
                  <c:v>5370</c:v>
                </c:pt>
                <c:pt idx="5370">
                  <c:v>5371</c:v>
                </c:pt>
                <c:pt idx="5371">
                  <c:v>5372</c:v>
                </c:pt>
                <c:pt idx="5372">
                  <c:v>5373</c:v>
                </c:pt>
                <c:pt idx="5373">
                  <c:v>5374</c:v>
                </c:pt>
                <c:pt idx="5374">
                  <c:v>5375</c:v>
                </c:pt>
                <c:pt idx="5375">
                  <c:v>5376</c:v>
                </c:pt>
                <c:pt idx="5376">
                  <c:v>5377</c:v>
                </c:pt>
                <c:pt idx="5377">
                  <c:v>5378</c:v>
                </c:pt>
                <c:pt idx="5378">
                  <c:v>5379</c:v>
                </c:pt>
                <c:pt idx="5379">
                  <c:v>5380</c:v>
                </c:pt>
                <c:pt idx="5380">
                  <c:v>5381</c:v>
                </c:pt>
                <c:pt idx="5381">
                  <c:v>5382</c:v>
                </c:pt>
                <c:pt idx="5382">
                  <c:v>5383</c:v>
                </c:pt>
                <c:pt idx="5383">
                  <c:v>5384</c:v>
                </c:pt>
                <c:pt idx="5384">
                  <c:v>5385</c:v>
                </c:pt>
                <c:pt idx="5385">
                  <c:v>5386</c:v>
                </c:pt>
                <c:pt idx="5386">
                  <c:v>5387</c:v>
                </c:pt>
                <c:pt idx="5387">
                  <c:v>5388</c:v>
                </c:pt>
                <c:pt idx="5388">
                  <c:v>5389</c:v>
                </c:pt>
                <c:pt idx="5389">
                  <c:v>5390</c:v>
                </c:pt>
                <c:pt idx="5390">
                  <c:v>5391</c:v>
                </c:pt>
                <c:pt idx="5391">
                  <c:v>5392</c:v>
                </c:pt>
                <c:pt idx="5392">
                  <c:v>5393</c:v>
                </c:pt>
                <c:pt idx="5393">
                  <c:v>5394</c:v>
                </c:pt>
                <c:pt idx="5394">
                  <c:v>5395</c:v>
                </c:pt>
                <c:pt idx="5395">
                  <c:v>5396</c:v>
                </c:pt>
                <c:pt idx="5396">
                  <c:v>5397</c:v>
                </c:pt>
                <c:pt idx="5397">
                  <c:v>5398</c:v>
                </c:pt>
                <c:pt idx="5398">
                  <c:v>5399</c:v>
                </c:pt>
                <c:pt idx="5399">
                  <c:v>5400</c:v>
                </c:pt>
                <c:pt idx="5400">
                  <c:v>5401</c:v>
                </c:pt>
                <c:pt idx="5401">
                  <c:v>5402</c:v>
                </c:pt>
                <c:pt idx="5402">
                  <c:v>5403</c:v>
                </c:pt>
                <c:pt idx="5403">
                  <c:v>5404</c:v>
                </c:pt>
                <c:pt idx="5404">
                  <c:v>5405</c:v>
                </c:pt>
                <c:pt idx="5405">
                  <c:v>5406</c:v>
                </c:pt>
                <c:pt idx="5406">
                  <c:v>5407</c:v>
                </c:pt>
                <c:pt idx="5407">
                  <c:v>5408</c:v>
                </c:pt>
                <c:pt idx="5408">
                  <c:v>5409</c:v>
                </c:pt>
                <c:pt idx="5409">
                  <c:v>5410</c:v>
                </c:pt>
                <c:pt idx="5410">
                  <c:v>5411</c:v>
                </c:pt>
                <c:pt idx="5411">
                  <c:v>5412</c:v>
                </c:pt>
                <c:pt idx="5412">
                  <c:v>5413</c:v>
                </c:pt>
                <c:pt idx="5413">
                  <c:v>5414</c:v>
                </c:pt>
                <c:pt idx="5414">
                  <c:v>5415</c:v>
                </c:pt>
                <c:pt idx="5415">
                  <c:v>5416</c:v>
                </c:pt>
                <c:pt idx="5416">
                  <c:v>5417</c:v>
                </c:pt>
                <c:pt idx="5417">
                  <c:v>5418</c:v>
                </c:pt>
                <c:pt idx="5418">
                  <c:v>5419</c:v>
                </c:pt>
                <c:pt idx="5419">
                  <c:v>5420</c:v>
                </c:pt>
                <c:pt idx="5420">
                  <c:v>5421</c:v>
                </c:pt>
                <c:pt idx="5421">
                  <c:v>5422</c:v>
                </c:pt>
                <c:pt idx="5422">
                  <c:v>5423</c:v>
                </c:pt>
                <c:pt idx="5423">
                  <c:v>5424</c:v>
                </c:pt>
                <c:pt idx="5424">
                  <c:v>5425</c:v>
                </c:pt>
                <c:pt idx="5425">
                  <c:v>5426</c:v>
                </c:pt>
                <c:pt idx="5426">
                  <c:v>5427</c:v>
                </c:pt>
                <c:pt idx="5427">
                  <c:v>5428</c:v>
                </c:pt>
                <c:pt idx="5428">
                  <c:v>5429</c:v>
                </c:pt>
                <c:pt idx="5429">
                  <c:v>5430</c:v>
                </c:pt>
                <c:pt idx="5430">
                  <c:v>5431</c:v>
                </c:pt>
                <c:pt idx="5431">
                  <c:v>5432</c:v>
                </c:pt>
                <c:pt idx="5432">
                  <c:v>5433</c:v>
                </c:pt>
                <c:pt idx="5433">
                  <c:v>5434</c:v>
                </c:pt>
                <c:pt idx="5434">
                  <c:v>5435</c:v>
                </c:pt>
                <c:pt idx="5435">
                  <c:v>5436</c:v>
                </c:pt>
                <c:pt idx="5436">
                  <c:v>5437</c:v>
                </c:pt>
                <c:pt idx="5437">
                  <c:v>5438</c:v>
                </c:pt>
                <c:pt idx="5438">
                  <c:v>5439</c:v>
                </c:pt>
                <c:pt idx="5439">
                  <c:v>5440</c:v>
                </c:pt>
                <c:pt idx="5440">
                  <c:v>5441</c:v>
                </c:pt>
                <c:pt idx="5441">
                  <c:v>5442</c:v>
                </c:pt>
                <c:pt idx="5442">
                  <c:v>5443</c:v>
                </c:pt>
                <c:pt idx="5443">
                  <c:v>5444</c:v>
                </c:pt>
                <c:pt idx="5444">
                  <c:v>5445</c:v>
                </c:pt>
                <c:pt idx="5445">
                  <c:v>5446</c:v>
                </c:pt>
                <c:pt idx="5446">
                  <c:v>5447</c:v>
                </c:pt>
                <c:pt idx="5447">
                  <c:v>5448</c:v>
                </c:pt>
                <c:pt idx="5448">
                  <c:v>5449</c:v>
                </c:pt>
                <c:pt idx="5449">
                  <c:v>5450</c:v>
                </c:pt>
                <c:pt idx="5450">
                  <c:v>5451</c:v>
                </c:pt>
                <c:pt idx="5451">
                  <c:v>5452</c:v>
                </c:pt>
                <c:pt idx="5452">
                  <c:v>5453</c:v>
                </c:pt>
                <c:pt idx="5453">
                  <c:v>5454</c:v>
                </c:pt>
                <c:pt idx="5454">
                  <c:v>5455</c:v>
                </c:pt>
                <c:pt idx="5455">
                  <c:v>5456</c:v>
                </c:pt>
                <c:pt idx="5456">
                  <c:v>5457</c:v>
                </c:pt>
                <c:pt idx="5457">
                  <c:v>5458</c:v>
                </c:pt>
                <c:pt idx="5458">
                  <c:v>5459</c:v>
                </c:pt>
                <c:pt idx="5459">
                  <c:v>5460</c:v>
                </c:pt>
                <c:pt idx="5460">
                  <c:v>5461</c:v>
                </c:pt>
                <c:pt idx="5461">
                  <c:v>5462</c:v>
                </c:pt>
                <c:pt idx="5462">
                  <c:v>5463</c:v>
                </c:pt>
                <c:pt idx="5463">
                  <c:v>5464</c:v>
                </c:pt>
                <c:pt idx="5464">
                  <c:v>5465</c:v>
                </c:pt>
                <c:pt idx="5465">
                  <c:v>5466</c:v>
                </c:pt>
                <c:pt idx="5466">
                  <c:v>5467</c:v>
                </c:pt>
                <c:pt idx="5467">
                  <c:v>5468</c:v>
                </c:pt>
                <c:pt idx="5468">
                  <c:v>5469</c:v>
                </c:pt>
                <c:pt idx="5469">
                  <c:v>5470</c:v>
                </c:pt>
                <c:pt idx="5470">
                  <c:v>5471</c:v>
                </c:pt>
                <c:pt idx="5471">
                  <c:v>5472</c:v>
                </c:pt>
                <c:pt idx="5472">
                  <c:v>5473</c:v>
                </c:pt>
                <c:pt idx="5473">
                  <c:v>5474</c:v>
                </c:pt>
                <c:pt idx="5474">
                  <c:v>5475</c:v>
                </c:pt>
                <c:pt idx="5475">
                  <c:v>5476</c:v>
                </c:pt>
                <c:pt idx="5476">
                  <c:v>5477</c:v>
                </c:pt>
                <c:pt idx="5477">
                  <c:v>5478</c:v>
                </c:pt>
                <c:pt idx="5478">
                  <c:v>5479</c:v>
                </c:pt>
                <c:pt idx="5479">
                  <c:v>5480</c:v>
                </c:pt>
                <c:pt idx="5480">
                  <c:v>5481</c:v>
                </c:pt>
                <c:pt idx="5481">
                  <c:v>5482</c:v>
                </c:pt>
                <c:pt idx="5482">
                  <c:v>5483</c:v>
                </c:pt>
                <c:pt idx="5483">
                  <c:v>5484</c:v>
                </c:pt>
                <c:pt idx="5484">
                  <c:v>5485</c:v>
                </c:pt>
                <c:pt idx="5485">
                  <c:v>5486</c:v>
                </c:pt>
                <c:pt idx="5486">
                  <c:v>5487</c:v>
                </c:pt>
                <c:pt idx="5487">
                  <c:v>5488</c:v>
                </c:pt>
                <c:pt idx="5488">
                  <c:v>5489</c:v>
                </c:pt>
                <c:pt idx="5489">
                  <c:v>5490</c:v>
                </c:pt>
                <c:pt idx="5490">
                  <c:v>5491</c:v>
                </c:pt>
                <c:pt idx="5491">
                  <c:v>5492</c:v>
                </c:pt>
                <c:pt idx="5492">
                  <c:v>5493</c:v>
                </c:pt>
                <c:pt idx="5493">
                  <c:v>5494</c:v>
                </c:pt>
                <c:pt idx="5494">
                  <c:v>5495</c:v>
                </c:pt>
                <c:pt idx="5495">
                  <c:v>5496</c:v>
                </c:pt>
                <c:pt idx="5496">
                  <c:v>5497</c:v>
                </c:pt>
                <c:pt idx="5497">
                  <c:v>5498</c:v>
                </c:pt>
                <c:pt idx="5498">
                  <c:v>5499</c:v>
                </c:pt>
                <c:pt idx="5499">
                  <c:v>5500</c:v>
                </c:pt>
                <c:pt idx="5500">
                  <c:v>5501</c:v>
                </c:pt>
                <c:pt idx="5501">
                  <c:v>5502</c:v>
                </c:pt>
                <c:pt idx="5502">
                  <c:v>5503</c:v>
                </c:pt>
                <c:pt idx="5503">
                  <c:v>5504</c:v>
                </c:pt>
                <c:pt idx="5504">
                  <c:v>5505</c:v>
                </c:pt>
                <c:pt idx="5505">
                  <c:v>5506</c:v>
                </c:pt>
                <c:pt idx="5506">
                  <c:v>5507</c:v>
                </c:pt>
                <c:pt idx="5507">
                  <c:v>5508</c:v>
                </c:pt>
                <c:pt idx="5508">
                  <c:v>5509</c:v>
                </c:pt>
                <c:pt idx="5509">
                  <c:v>5510</c:v>
                </c:pt>
                <c:pt idx="5510">
                  <c:v>5511</c:v>
                </c:pt>
                <c:pt idx="5511">
                  <c:v>5512</c:v>
                </c:pt>
                <c:pt idx="5512">
                  <c:v>5513</c:v>
                </c:pt>
                <c:pt idx="5513">
                  <c:v>5514</c:v>
                </c:pt>
                <c:pt idx="5514">
                  <c:v>5515</c:v>
                </c:pt>
                <c:pt idx="5515">
                  <c:v>5516</c:v>
                </c:pt>
                <c:pt idx="5516">
                  <c:v>5517</c:v>
                </c:pt>
                <c:pt idx="5517">
                  <c:v>5518</c:v>
                </c:pt>
                <c:pt idx="5518">
                  <c:v>5519</c:v>
                </c:pt>
                <c:pt idx="5519">
                  <c:v>5520</c:v>
                </c:pt>
                <c:pt idx="5520">
                  <c:v>5521</c:v>
                </c:pt>
                <c:pt idx="5521">
                  <c:v>5522</c:v>
                </c:pt>
                <c:pt idx="5522">
                  <c:v>5523</c:v>
                </c:pt>
                <c:pt idx="5523">
                  <c:v>5524</c:v>
                </c:pt>
                <c:pt idx="5524">
                  <c:v>5525</c:v>
                </c:pt>
                <c:pt idx="5525">
                  <c:v>5526</c:v>
                </c:pt>
                <c:pt idx="5526">
                  <c:v>5527</c:v>
                </c:pt>
                <c:pt idx="5527">
                  <c:v>5528</c:v>
                </c:pt>
                <c:pt idx="5528">
                  <c:v>5529</c:v>
                </c:pt>
                <c:pt idx="5529">
                  <c:v>5530</c:v>
                </c:pt>
                <c:pt idx="5530">
                  <c:v>5531</c:v>
                </c:pt>
                <c:pt idx="5531">
                  <c:v>5532</c:v>
                </c:pt>
                <c:pt idx="5532">
                  <c:v>5533</c:v>
                </c:pt>
                <c:pt idx="5533">
                  <c:v>5534</c:v>
                </c:pt>
                <c:pt idx="5534">
                  <c:v>5535</c:v>
                </c:pt>
                <c:pt idx="5535">
                  <c:v>5536</c:v>
                </c:pt>
                <c:pt idx="5536">
                  <c:v>5537</c:v>
                </c:pt>
                <c:pt idx="5537">
                  <c:v>5538</c:v>
                </c:pt>
                <c:pt idx="5538">
                  <c:v>5539</c:v>
                </c:pt>
                <c:pt idx="5539">
                  <c:v>5540</c:v>
                </c:pt>
                <c:pt idx="5540">
                  <c:v>5541</c:v>
                </c:pt>
                <c:pt idx="5541">
                  <c:v>5542</c:v>
                </c:pt>
                <c:pt idx="5542">
                  <c:v>5543</c:v>
                </c:pt>
                <c:pt idx="5543">
                  <c:v>5544</c:v>
                </c:pt>
                <c:pt idx="5544">
                  <c:v>5545</c:v>
                </c:pt>
                <c:pt idx="5545">
                  <c:v>5546</c:v>
                </c:pt>
                <c:pt idx="5546">
                  <c:v>5547</c:v>
                </c:pt>
                <c:pt idx="5547">
                  <c:v>5548</c:v>
                </c:pt>
                <c:pt idx="5548">
                  <c:v>5549</c:v>
                </c:pt>
                <c:pt idx="5549">
                  <c:v>5550</c:v>
                </c:pt>
                <c:pt idx="5550">
                  <c:v>5551</c:v>
                </c:pt>
                <c:pt idx="5551">
                  <c:v>5552</c:v>
                </c:pt>
                <c:pt idx="5552">
                  <c:v>5553</c:v>
                </c:pt>
                <c:pt idx="5553">
                  <c:v>5554</c:v>
                </c:pt>
                <c:pt idx="5554">
                  <c:v>5555</c:v>
                </c:pt>
                <c:pt idx="5555">
                  <c:v>5556</c:v>
                </c:pt>
                <c:pt idx="5556">
                  <c:v>5557</c:v>
                </c:pt>
                <c:pt idx="5557">
                  <c:v>5558</c:v>
                </c:pt>
                <c:pt idx="5558">
                  <c:v>5559</c:v>
                </c:pt>
                <c:pt idx="5559">
                  <c:v>5560</c:v>
                </c:pt>
                <c:pt idx="5560">
                  <c:v>5561</c:v>
                </c:pt>
                <c:pt idx="5561">
                  <c:v>5562</c:v>
                </c:pt>
                <c:pt idx="5562">
                  <c:v>5563</c:v>
                </c:pt>
                <c:pt idx="5563">
                  <c:v>5564</c:v>
                </c:pt>
                <c:pt idx="5564">
                  <c:v>5565</c:v>
                </c:pt>
                <c:pt idx="5565">
                  <c:v>5566</c:v>
                </c:pt>
                <c:pt idx="5566">
                  <c:v>5567</c:v>
                </c:pt>
                <c:pt idx="5567">
                  <c:v>5568</c:v>
                </c:pt>
                <c:pt idx="5568">
                  <c:v>5569</c:v>
                </c:pt>
                <c:pt idx="5569">
                  <c:v>5570</c:v>
                </c:pt>
                <c:pt idx="5570">
                  <c:v>5571</c:v>
                </c:pt>
                <c:pt idx="5571">
                  <c:v>5572</c:v>
                </c:pt>
                <c:pt idx="5572">
                  <c:v>5573</c:v>
                </c:pt>
                <c:pt idx="5573">
                  <c:v>5574</c:v>
                </c:pt>
                <c:pt idx="5574">
                  <c:v>5575</c:v>
                </c:pt>
                <c:pt idx="5575">
                  <c:v>5576</c:v>
                </c:pt>
                <c:pt idx="5576">
                  <c:v>5577</c:v>
                </c:pt>
                <c:pt idx="5577">
                  <c:v>5578</c:v>
                </c:pt>
                <c:pt idx="5578">
                  <c:v>5579</c:v>
                </c:pt>
                <c:pt idx="5579">
                  <c:v>5580</c:v>
                </c:pt>
                <c:pt idx="5580">
                  <c:v>5581</c:v>
                </c:pt>
                <c:pt idx="5581">
                  <c:v>5582</c:v>
                </c:pt>
                <c:pt idx="5582">
                  <c:v>5583</c:v>
                </c:pt>
                <c:pt idx="5583">
                  <c:v>5584</c:v>
                </c:pt>
                <c:pt idx="5584">
                  <c:v>5585</c:v>
                </c:pt>
                <c:pt idx="5585">
                  <c:v>5586</c:v>
                </c:pt>
                <c:pt idx="5586">
                  <c:v>5587</c:v>
                </c:pt>
                <c:pt idx="5587">
                  <c:v>5588</c:v>
                </c:pt>
                <c:pt idx="5588">
                  <c:v>5589</c:v>
                </c:pt>
                <c:pt idx="5589">
                  <c:v>5590</c:v>
                </c:pt>
                <c:pt idx="5590">
                  <c:v>5591</c:v>
                </c:pt>
                <c:pt idx="5591">
                  <c:v>5592</c:v>
                </c:pt>
                <c:pt idx="5592">
                  <c:v>5593</c:v>
                </c:pt>
                <c:pt idx="5593">
                  <c:v>5594</c:v>
                </c:pt>
                <c:pt idx="5594">
                  <c:v>5595</c:v>
                </c:pt>
                <c:pt idx="5595">
                  <c:v>5596</c:v>
                </c:pt>
                <c:pt idx="5596">
                  <c:v>5597</c:v>
                </c:pt>
                <c:pt idx="5597">
                  <c:v>5598</c:v>
                </c:pt>
                <c:pt idx="5598">
                  <c:v>5599</c:v>
                </c:pt>
                <c:pt idx="5599">
                  <c:v>5600</c:v>
                </c:pt>
                <c:pt idx="5600">
                  <c:v>5601</c:v>
                </c:pt>
                <c:pt idx="5601">
                  <c:v>5602</c:v>
                </c:pt>
                <c:pt idx="5602">
                  <c:v>5603</c:v>
                </c:pt>
                <c:pt idx="5603">
                  <c:v>5604</c:v>
                </c:pt>
                <c:pt idx="5604">
                  <c:v>5605</c:v>
                </c:pt>
                <c:pt idx="5605">
                  <c:v>5606</c:v>
                </c:pt>
                <c:pt idx="5606">
                  <c:v>5607</c:v>
                </c:pt>
                <c:pt idx="5607">
                  <c:v>5608</c:v>
                </c:pt>
                <c:pt idx="5608">
                  <c:v>5609</c:v>
                </c:pt>
                <c:pt idx="5609">
                  <c:v>5610</c:v>
                </c:pt>
                <c:pt idx="5610">
                  <c:v>5611</c:v>
                </c:pt>
                <c:pt idx="5611">
                  <c:v>5612</c:v>
                </c:pt>
                <c:pt idx="5612">
                  <c:v>5613</c:v>
                </c:pt>
                <c:pt idx="5613">
                  <c:v>5614</c:v>
                </c:pt>
                <c:pt idx="5614">
                  <c:v>5615</c:v>
                </c:pt>
                <c:pt idx="5615">
                  <c:v>5616</c:v>
                </c:pt>
                <c:pt idx="5616">
                  <c:v>5617</c:v>
                </c:pt>
                <c:pt idx="5617">
                  <c:v>5618</c:v>
                </c:pt>
                <c:pt idx="5618">
                  <c:v>5619</c:v>
                </c:pt>
                <c:pt idx="5619">
                  <c:v>5620</c:v>
                </c:pt>
                <c:pt idx="5620">
                  <c:v>5621</c:v>
                </c:pt>
                <c:pt idx="5621">
                  <c:v>5622</c:v>
                </c:pt>
                <c:pt idx="5622">
                  <c:v>5623</c:v>
                </c:pt>
                <c:pt idx="5623">
                  <c:v>5624</c:v>
                </c:pt>
                <c:pt idx="5624">
                  <c:v>5625</c:v>
                </c:pt>
                <c:pt idx="5625">
                  <c:v>5626</c:v>
                </c:pt>
                <c:pt idx="5626">
                  <c:v>5627</c:v>
                </c:pt>
                <c:pt idx="5627">
                  <c:v>5628</c:v>
                </c:pt>
                <c:pt idx="5628">
                  <c:v>5629</c:v>
                </c:pt>
                <c:pt idx="5629">
                  <c:v>5630</c:v>
                </c:pt>
                <c:pt idx="5630">
                  <c:v>5631</c:v>
                </c:pt>
                <c:pt idx="5631">
                  <c:v>5632</c:v>
                </c:pt>
                <c:pt idx="5632">
                  <c:v>5633</c:v>
                </c:pt>
                <c:pt idx="5633">
                  <c:v>5634</c:v>
                </c:pt>
                <c:pt idx="5634">
                  <c:v>5635</c:v>
                </c:pt>
                <c:pt idx="5635">
                  <c:v>5636</c:v>
                </c:pt>
                <c:pt idx="5636">
                  <c:v>5637</c:v>
                </c:pt>
                <c:pt idx="5637">
                  <c:v>5638</c:v>
                </c:pt>
                <c:pt idx="5638">
                  <c:v>5639</c:v>
                </c:pt>
                <c:pt idx="5639">
                  <c:v>5640</c:v>
                </c:pt>
                <c:pt idx="5640">
                  <c:v>5641</c:v>
                </c:pt>
                <c:pt idx="5641">
                  <c:v>5642</c:v>
                </c:pt>
                <c:pt idx="5642">
                  <c:v>5643</c:v>
                </c:pt>
                <c:pt idx="5643">
                  <c:v>5644</c:v>
                </c:pt>
                <c:pt idx="5644">
                  <c:v>5645</c:v>
                </c:pt>
                <c:pt idx="5645">
                  <c:v>5646</c:v>
                </c:pt>
                <c:pt idx="5646">
                  <c:v>5647</c:v>
                </c:pt>
                <c:pt idx="5647">
                  <c:v>5648</c:v>
                </c:pt>
                <c:pt idx="5648">
                  <c:v>5649</c:v>
                </c:pt>
                <c:pt idx="5649">
                  <c:v>5650</c:v>
                </c:pt>
                <c:pt idx="5650">
                  <c:v>5651</c:v>
                </c:pt>
                <c:pt idx="5651">
                  <c:v>5652</c:v>
                </c:pt>
                <c:pt idx="5652">
                  <c:v>5653</c:v>
                </c:pt>
                <c:pt idx="5653">
                  <c:v>5654</c:v>
                </c:pt>
                <c:pt idx="5654">
                  <c:v>5655</c:v>
                </c:pt>
                <c:pt idx="5655">
                  <c:v>5656</c:v>
                </c:pt>
                <c:pt idx="5656">
                  <c:v>5657</c:v>
                </c:pt>
                <c:pt idx="5657">
                  <c:v>5658</c:v>
                </c:pt>
                <c:pt idx="5658">
                  <c:v>5659</c:v>
                </c:pt>
                <c:pt idx="5659">
                  <c:v>5660</c:v>
                </c:pt>
                <c:pt idx="5660">
                  <c:v>5661</c:v>
                </c:pt>
                <c:pt idx="5661">
                  <c:v>5662</c:v>
                </c:pt>
                <c:pt idx="5662">
                  <c:v>5663</c:v>
                </c:pt>
                <c:pt idx="5663">
                  <c:v>5664</c:v>
                </c:pt>
                <c:pt idx="5664">
                  <c:v>5665</c:v>
                </c:pt>
                <c:pt idx="5665">
                  <c:v>5666</c:v>
                </c:pt>
                <c:pt idx="5666">
                  <c:v>5667</c:v>
                </c:pt>
                <c:pt idx="5667">
                  <c:v>5668</c:v>
                </c:pt>
                <c:pt idx="5668">
                  <c:v>5669</c:v>
                </c:pt>
                <c:pt idx="5669">
                  <c:v>5670</c:v>
                </c:pt>
                <c:pt idx="5670">
                  <c:v>5671</c:v>
                </c:pt>
                <c:pt idx="5671">
                  <c:v>5672</c:v>
                </c:pt>
                <c:pt idx="5672">
                  <c:v>5673</c:v>
                </c:pt>
                <c:pt idx="5673">
                  <c:v>5674</c:v>
                </c:pt>
                <c:pt idx="5674">
                  <c:v>5675</c:v>
                </c:pt>
                <c:pt idx="5675">
                  <c:v>5676</c:v>
                </c:pt>
                <c:pt idx="5676">
                  <c:v>5677</c:v>
                </c:pt>
                <c:pt idx="5677">
                  <c:v>5678</c:v>
                </c:pt>
                <c:pt idx="5678">
                  <c:v>5679</c:v>
                </c:pt>
                <c:pt idx="5679">
                  <c:v>5680</c:v>
                </c:pt>
                <c:pt idx="5680">
                  <c:v>5681</c:v>
                </c:pt>
                <c:pt idx="5681">
                  <c:v>5682</c:v>
                </c:pt>
                <c:pt idx="5682">
                  <c:v>5683</c:v>
                </c:pt>
                <c:pt idx="5683">
                  <c:v>5684</c:v>
                </c:pt>
                <c:pt idx="5684">
                  <c:v>5685</c:v>
                </c:pt>
                <c:pt idx="5685">
                  <c:v>5686</c:v>
                </c:pt>
                <c:pt idx="5686">
                  <c:v>5687</c:v>
                </c:pt>
                <c:pt idx="5687">
                  <c:v>5688</c:v>
                </c:pt>
                <c:pt idx="5688">
                  <c:v>5689</c:v>
                </c:pt>
                <c:pt idx="5689">
                  <c:v>5690</c:v>
                </c:pt>
                <c:pt idx="5690">
                  <c:v>5691</c:v>
                </c:pt>
                <c:pt idx="5691">
                  <c:v>5692</c:v>
                </c:pt>
                <c:pt idx="5692">
                  <c:v>5693</c:v>
                </c:pt>
                <c:pt idx="5693">
                  <c:v>5694</c:v>
                </c:pt>
                <c:pt idx="5694">
                  <c:v>5695</c:v>
                </c:pt>
                <c:pt idx="5695">
                  <c:v>5696</c:v>
                </c:pt>
                <c:pt idx="5696">
                  <c:v>5697</c:v>
                </c:pt>
                <c:pt idx="5697">
                  <c:v>5698</c:v>
                </c:pt>
                <c:pt idx="5698">
                  <c:v>5699</c:v>
                </c:pt>
                <c:pt idx="5699">
                  <c:v>5700</c:v>
                </c:pt>
                <c:pt idx="5700">
                  <c:v>5701</c:v>
                </c:pt>
                <c:pt idx="5701">
                  <c:v>5702</c:v>
                </c:pt>
                <c:pt idx="5702">
                  <c:v>5703</c:v>
                </c:pt>
                <c:pt idx="5703">
                  <c:v>5704</c:v>
                </c:pt>
                <c:pt idx="5704">
                  <c:v>5705</c:v>
                </c:pt>
                <c:pt idx="5705">
                  <c:v>5706</c:v>
                </c:pt>
                <c:pt idx="5706">
                  <c:v>5707</c:v>
                </c:pt>
                <c:pt idx="5707">
                  <c:v>5708</c:v>
                </c:pt>
                <c:pt idx="5708">
                  <c:v>5709</c:v>
                </c:pt>
                <c:pt idx="5709">
                  <c:v>5710</c:v>
                </c:pt>
                <c:pt idx="5710">
                  <c:v>5711</c:v>
                </c:pt>
                <c:pt idx="5711">
                  <c:v>5712</c:v>
                </c:pt>
                <c:pt idx="5712">
                  <c:v>5713</c:v>
                </c:pt>
                <c:pt idx="5713">
                  <c:v>5714</c:v>
                </c:pt>
                <c:pt idx="5714">
                  <c:v>5715</c:v>
                </c:pt>
                <c:pt idx="5715">
                  <c:v>5716</c:v>
                </c:pt>
                <c:pt idx="5716">
                  <c:v>5717</c:v>
                </c:pt>
                <c:pt idx="5717">
                  <c:v>5718</c:v>
                </c:pt>
                <c:pt idx="5718">
                  <c:v>5719</c:v>
                </c:pt>
                <c:pt idx="5719">
                  <c:v>5720</c:v>
                </c:pt>
                <c:pt idx="5720">
                  <c:v>5721</c:v>
                </c:pt>
                <c:pt idx="5721">
                  <c:v>5722</c:v>
                </c:pt>
                <c:pt idx="5722">
                  <c:v>5723</c:v>
                </c:pt>
                <c:pt idx="5723">
                  <c:v>5724</c:v>
                </c:pt>
                <c:pt idx="5724">
                  <c:v>5725</c:v>
                </c:pt>
                <c:pt idx="5725">
                  <c:v>5726</c:v>
                </c:pt>
                <c:pt idx="5726">
                  <c:v>5727</c:v>
                </c:pt>
                <c:pt idx="5727">
                  <c:v>5728</c:v>
                </c:pt>
                <c:pt idx="5728">
                  <c:v>5729</c:v>
                </c:pt>
                <c:pt idx="5729">
                  <c:v>5730</c:v>
                </c:pt>
                <c:pt idx="5730">
                  <c:v>5731</c:v>
                </c:pt>
                <c:pt idx="5731">
                  <c:v>5732</c:v>
                </c:pt>
                <c:pt idx="5732">
                  <c:v>5733</c:v>
                </c:pt>
                <c:pt idx="5733">
                  <c:v>5734</c:v>
                </c:pt>
                <c:pt idx="5734">
                  <c:v>5735</c:v>
                </c:pt>
                <c:pt idx="5735">
                  <c:v>5736</c:v>
                </c:pt>
                <c:pt idx="5736">
                  <c:v>5737</c:v>
                </c:pt>
                <c:pt idx="5737">
                  <c:v>5738</c:v>
                </c:pt>
                <c:pt idx="5738">
                  <c:v>5739</c:v>
                </c:pt>
                <c:pt idx="5739">
                  <c:v>5740</c:v>
                </c:pt>
                <c:pt idx="5740">
                  <c:v>5741</c:v>
                </c:pt>
                <c:pt idx="5741">
                  <c:v>5742</c:v>
                </c:pt>
                <c:pt idx="5742">
                  <c:v>5743</c:v>
                </c:pt>
                <c:pt idx="5743">
                  <c:v>5744</c:v>
                </c:pt>
                <c:pt idx="5744">
                  <c:v>5745</c:v>
                </c:pt>
                <c:pt idx="5745">
                  <c:v>5746</c:v>
                </c:pt>
                <c:pt idx="5746">
                  <c:v>5747</c:v>
                </c:pt>
                <c:pt idx="5747">
                  <c:v>5748</c:v>
                </c:pt>
                <c:pt idx="5748">
                  <c:v>5749</c:v>
                </c:pt>
                <c:pt idx="5749">
                  <c:v>5750</c:v>
                </c:pt>
                <c:pt idx="5750">
                  <c:v>5751</c:v>
                </c:pt>
                <c:pt idx="5751">
                  <c:v>5752</c:v>
                </c:pt>
                <c:pt idx="5752">
                  <c:v>5753</c:v>
                </c:pt>
                <c:pt idx="5753">
                  <c:v>5754</c:v>
                </c:pt>
                <c:pt idx="5754">
                  <c:v>5755</c:v>
                </c:pt>
                <c:pt idx="5755">
                  <c:v>5756</c:v>
                </c:pt>
                <c:pt idx="5756">
                  <c:v>5757</c:v>
                </c:pt>
                <c:pt idx="5757">
                  <c:v>5758</c:v>
                </c:pt>
                <c:pt idx="5758">
                  <c:v>5759</c:v>
                </c:pt>
                <c:pt idx="5759">
                  <c:v>5760</c:v>
                </c:pt>
                <c:pt idx="5760">
                  <c:v>5761</c:v>
                </c:pt>
                <c:pt idx="5761">
                  <c:v>5762</c:v>
                </c:pt>
                <c:pt idx="5762">
                  <c:v>5763</c:v>
                </c:pt>
                <c:pt idx="5763">
                  <c:v>5764</c:v>
                </c:pt>
                <c:pt idx="5764">
                  <c:v>5765</c:v>
                </c:pt>
                <c:pt idx="5765">
                  <c:v>5766</c:v>
                </c:pt>
                <c:pt idx="5766">
                  <c:v>5767</c:v>
                </c:pt>
                <c:pt idx="5767">
                  <c:v>5768</c:v>
                </c:pt>
                <c:pt idx="5768">
                  <c:v>5769</c:v>
                </c:pt>
                <c:pt idx="5769">
                  <c:v>5770</c:v>
                </c:pt>
                <c:pt idx="5770">
                  <c:v>5771</c:v>
                </c:pt>
                <c:pt idx="5771">
                  <c:v>5772</c:v>
                </c:pt>
                <c:pt idx="5772">
                  <c:v>5773</c:v>
                </c:pt>
                <c:pt idx="5773">
                  <c:v>5774</c:v>
                </c:pt>
                <c:pt idx="5774">
                  <c:v>5775</c:v>
                </c:pt>
                <c:pt idx="5775">
                  <c:v>5776</c:v>
                </c:pt>
                <c:pt idx="5776">
                  <c:v>5777</c:v>
                </c:pt>
                <c:pt idx="5777">
                  <c:v>5778</c:v>
                </c:pt>
                <c:pt idx="5778">
                  <c:v>5779</c:v>
                </c:pt>
                <c:pt idx="5779">
                  <c:v>5780</c:v>
                </c:pt>
                <c:pt idx="5780">
                  <c:v>5781</c:v>
                </c:pt>
                <c:pt idx="5781">
                  <c:v>5782</c:v>
                </c:pt>
                <c:pt idx="5782">
                  <c:v>5783</c:v>
                </c:pt>
                <c:pt idx="5783">
                  <c:v>5784</c:v>
                </c:pt>
                <c:pt idx="5784">
                  <c:v>5785</c:v>
                </c:pt>
                <c:pt idx="5785">
                  <c:v>5786</c:v>
                </c:pt>
                <c:pt idx="5786">
                  <c:v>5787</c:v>
                </c:pt>
                <c:pt idx="5787">
                  <c:v>5788</c:v>
                </c:pt>
                <c:pt idx="5788">
                  <c:v>5789</c:v>
                </c:pt>
                <c:pt idx="5789">
                  <c:v>5790</c:v>
                </c:pt>
                <c:pt idx="5790">
                  <c:v>5791</c:v>
                </c:pt>
                <c:pt idx="5791">
                  <c:v>5792</c:v>
                </c:pt>
                <c:pt idx="5792">
                  <c:v>5793</c:v>
                </c:pt>
                <c:pt idx="5793">
                  <c:v>5794</c:v>
                </c:pt>
                <c:pt idx="5794">
                  <c:v>5795</c:v>
                </c:pt>
                <c:pt idx="5795">
                  <c:v>5796</c:v>
                </c:pt>
                <c:pt idx="5796">
                  <c:v>5797</c:v>
                </c:pt>
                <c:pt idx="5797">
                  <c:v>5798</c:v>
                </c:pt>
                <c:pt idx="5798">
                  <c:v>5799</c:v>
                </c:pt>
                <c:pt idx="5799">
                  <c:v>5800</c:v>
                </c:pt>
                <c:pt idx="5800">
                  <c:v>5801</c:v>
                </c:pt>
                <c:pt idx="5801">
                  <c:v>5802</c:v>
                </c:pt>
                <c:pt idx="5802">
                  <c:v>5803</c:v>
                </c:pt>
                <c:pt idx="5803">
                  <c:v>5804</c:v>
                </c:pt>
                <c:pt idx="5804">
                  <c:v>5805</c:v>
                </c:pt>
                <c:pt idx="5805">
                  <c:v>5806</c:v>
                </c:pt>
                <c:pt idx="5806">
                  <c:v>5807</c:v>
                </c:pt>
                <c:pt idx="5807">
                  <c:v>5808</c:v>
                </c:pt>
                <c:pt idx="5808">
                  <c:v>5809</c:v>
                </c:pt>
                <c:pt idx="5809">
                  <c:v>5810</c:v>
                </c:pt>
                <c:pt idx="5810">
                  <c:v>5811</c:v>
                </c:pt>
                <c:pt idx="5811">
                  <c:v>5812</c:v>
                </c:pt>
                <c:pt idx="5812">
                  <c:v>5813</c:v>
                </c:pt>
                <c:pt idx="5813">
                  <c:v>5814</c:v>
                </c:pt>
                <c:pt idx="5814">
                  <c:v>5815</c:v>
                </c:pt>
                <c:pt idx="5815">
                  <c:v>5816</c:v>
                </c:pt>
                <c:pt idx="5816">
                  <c:v>5817</c:v>
                </c:pt>
                <c:pt idx="5817">
                  <c:v>5818</c:v>
                </c:pt>
                <c:pt idx="5818">
                  <c:v>5819</c:v>
                </c:pt>
                <c:pt idx="5819">
                  <c:v>5820</c:v>
                </c:pt>
                <c:pt idx="5820">
                  <c:v>5821</c:v>
                </c:pt>
                <c:pt idx="5821">
                  <c:v>5822</c:v>
                </c:pt>
                <c:pt idx="5822">
                  <c:v>5823</c:v>
                </c:pt>
                <c:pt idx="5823">
                  <c:v>5824</c:v>
                </c:pt>
                <c:pt idx="5824">
                  <c:v>5825</c:v>
                </c:pt>
                <c:pt idx="5825">
                  <c:v>5826</c:v>
                </c:pt>
                <c:pt idx="5826">
                  <c:v>5827</c:v>
                </c:pt>
                <c:pt idx="5827">
                  <c:v>5828</c:v>
                </c:pt>
                <c:pt idx="5828">
                  <c:v>5829</c:v>
                </c:pt>
                <c:pt idx="5829">
                  <c:v>5830</c:v>
                </c:pt>
                <c:pt idx="5830">
                  <c:v>5831</c:v>
                </c:pt>
                <c:pt idx="5831">
                  <c:v>5832</c:v>
                </c:pt>
                <c:pt idx="5832">
                  <c:v>5833</c:v>
                </c:pt>
                <c:pt idx="5833">
                  <c:v>5834</c:v>
                </c:pt>
                <c:pt idx="5834">
                  <c:v>5835</c:v>
                </c:pt>
                <c:pt idx="5835">
                  <c:v>5836</c:v>
                </c:pt>
                <c:pt idx="5836">
                  <c:v>5837</c:v>
                </c:pt>
                <c:pt idx="5837">
                  <c:v>5838</c:v>
                </c:pt>
                <c:pt idx="5838">
                  <c:v>5839</c:v>
                </c:pt>
                <c:pt idx="5839">
                  <c:v>5840</c:v>
                </c:pt>
                <c:pt idx="5840">
                  <c:v>5841</c:v>
                </c:pt>
                <c:pt idx="5841">
                  <c:v>5842</c:v>
                </c:pt>
                <c:pt idx="5842">
                  <c:v>5843</c:v>
                </c:pt>
                <c:pt idx="5843">
                  <c:v>5844</c:v>
                </c:pt>
                <c:pt idx="5844">
                  <c:v>5845</c:v>
                </c:pt>
                <c:pt idx="5845">
                  <c:v>5846</c:v>
                </c:pt>
                <c:pt idx="5846">
                  <c:v>5847</c:v>
                </c:pt>
                <c:pt idx="5847">
                  <c:v>5848</c:v>
                </c:pt>
                <c:pt idx="5848">
                  <c:v>5849</c:v>
                </c:pt>
                <c:pt idx="5849">
                  <c:v>5850</c:v>
                </c:pt>
                <c:pt idx="5850">
                  <c:v>5851</c:v>
                </c:pt>
                <c:pt idx="5851">
                  <c:v>5852</c:v>
                </c:pt>
                <c:pt idx="5852">
                  <c:v>5853</c:v>
                </c:pt>
                <c:pt idx="5853">
                  <c:v>5854</c:v>
                </c:pt>
                <c:pt idx="5854">
                  <c:v>5855</c:v>
                </c:pt>
                <c:pt idx="5855">
                  <c:v>5856</c:v>
                </c:pt>
                <c:pt idx="5856">
                  <c:v>5857</c:v>
                </c:pt>
                <c:pt idx="5857">
                  <c:v>5858</c:v>
                </c:pt>
                <c:pt idx="5858">
                  <c:v>5859</c:v>
                </c:pt>
                <c:pt idx="5859">
                  <c:v>5860</c:v>
                </c:pt>
                <c:pt idx="5860">
                  <c:v>5861</c:v>
                </c:pt>
                <c:pt idx="5861">
                  <c:v>5862</c:v>
                </c:pt>
                <c:pt idx="5862">
                  <c:v>5863</c:v>
                </c:pt>
                <c:pt idx="5863">
                  <c:v>5864</c:v>
                </c:pt>
                <c:pt idx="5864">
                  <c:v>5865</c:v>
                </c:pt>
                <c:pt idx="5865">
                  <c:v>5866</c:v>
                </c:pt>
                <c:pt idx="5866">
                  <c:v>5867</c:v>
                </c:pt>
                <c:pt idx="5867">
                  <c:v>5868</c:v>
                </c:pt>
                <c:pt idx="5868">
                  <c:v>5869</c:v>
                </c:pt>
                <c:pt idx="5869">
                  <c:v>5870</c:v>
                </c:pt>
                <c:pt idx="5870">
                  <c:v>5871</c:v>
                </c:pt>
                <c:pt idx="5871">
                  <c:v>5872</c:v>
                </c:pt>
                <c:pt idx="5872">
                  <c:v>5873</c:v>
                </c:pt>
                <c:pt idx="5873">
                  <c:v>5874</c:v>
                </c:pt>
                <c:pt idx="5874">
                  <c:v>5875</c:v>
                </c:pt>
                <c:pt idx="5875">
                  <c:v>5876</c:v>
                </c:pt>
                <c:pt idx="5876">
                  <c:v>5877</c:v>
                </c:pt>
                <c:pt idx="5877">
                  <c:v>5878</c:v>
                </c:pt>
                <c:pt idx="5878">
                  <c:v>5879</c:v>
                </c:pt>
                <c:pt idx="5879">
                  <c:v>5880</c:v>
                </c:pt>
                <c:pt idx="5880">
                  <c:v>5881</c:v>
                </c:pt>
                <c:pt idx="5881">
                  <c:v>5882</c:v>
                </c:pt>
                <c:pt idx="5882">
                  <c:v>5883</c:v>
                </c:pt>
                <c:pt idx="5883">
                  <c:v>5884</c:v>
                </c:pt>
                <c:pt idx="5884">
                  <c:v>5885</c:v>
                </c:pt>
                <c:pt idx="5885">
                  <c:v>5886</c:v>
                </c:pt>
                <c:pt idx="5886">
                  <c:v>5887</c:v>
                </c:pt>
                <c:pt idx="5887">
                  <c:v>5888</c:v>
                </c:pt>
                <c:pt idx="5888">
                  <c:v>5889</c:v>
                </c:pt>
                <c:pt idx="5889">
                  <c:v>5890</c:v>
                </c:pt>
                <c:pt idx="5890">
                  <c:v>5891</c:v>
                </c:pt>
                <c:pt idx="5891">
                  <c:v>5892</c:v>
                </c:pt>
                <c:pt idx="5892">
                  <c:v>5893</c:v>
                </c:pt>
                <c:pt idx="5893">
                  <c:v>5894</c:v>
                </c:pt>
                <c:pt idx="5894">
                  <c:v>5895</c:v>
                </c:pt>
                <c:pt idx="5895">
                  <c:v>5896</c:v>
                </c:pt>
                <c:pt idx="5896">
                  <c:v>5897</c:v>
                </c:pt>
                <c:pt idx="5897">
                  <c:v>5898</c:v>
                </c:pt>
                <c:pt idx="5898">
                  <c:v>5899</c:v>
                </c:pt>
                <c:pt idx="5899">
                  <c:v>5900</c:v>
                </c:pt>
                <c:pt idx="5900">
                  <c:v>5901</c:v>
                </c:pt>
                <c:pt idx="5901">
                  <c:v>5902</c:v>
                </c:pt>
                <c:pt idx="5902">
                  <c:v>5903</c:v>
                </c:pt>
                <c:pt idx="5903">
                  <c:v>5904</c:v>
                </c:pt>
                <c:pt idx="5904">
                  <c:v>5905</c:v>
                </c:pt>
                <c:pt idx="5905">
                  <c:v>5906</c:v>
                </c:pt>
                <c:pt idx="5906">
                  <c:v>5907</c:v>
                </c:pt>
                <c:pt idx="5907">
                  <c:v>5908</c:v>
                </c:pt>
                <c:pt idx="5908">
                  <c:v>5909</c:v>
                </c:pt>
                <c:pt idx="5909">
                  <c:v>5910</c:v>
                </c:pt>
                <c:pt idx="5910">
                  <c:v>5911</c:v>
                </c:pt>
                <c:pt idx="5911">
                  <c:v>5912</c:v>
                </c:pt>
                <c:pt idx="5912">
                  <c:v>5913</c:v>
                </c:pt>
                <c:pt idx="5913">
                  <c:v>5914</c:v>
                </c:pt>
                <c:pt idx="5914">
                  <c:v>5915</c:v>
                </c:pt>
                <c:pt idx="5915">
                  <c:v>5916</c:v>
                </c:pt>
                <c:pt idx="5916">
                  <c:v>5917</c:v>
                </c:pt>
                <c:pt idx="5917">
                  <c:v>5918</c:v>
                </c:pt>
                <c:pt idx="5918">
                  <c:v>5919</c:v>
                </c:pt>
                <c:pt idx="5919">
                  <c:v>5920</c:v>
                </c:pt>
                <c:pt idx="5920">
                  <c:v>5921</c:v>
                </c:pt>
                <c:pt idx="5921">
                  <c:v>5922</c:v>
                </c:pt>
                <c:pt idx="5922">
                  <c:v>5923</c:v>
                </c:pt>
                <c:pt idx="5923">
                  <c:v>5924</c:v>
                </c:pt>
                <c:pt idx="5924">
                  <c:v>5925</c:v>
                </c:pt>
                <c:pt idx="5925">
                  <c:v>5926</c:v>
                </c:pt>
                <c:pt idx="5926">
                  <c:v>5927</c:v>
                </c:pt>
                <c:pt idx="5927">
                  <c:v>5928</c:v>
                </c:pt>
                <c:pt idx="5928">
                  <c:v>5929</c:v>
                </c:pt>
                <c:pt idx="5929">
                  <c:v>5930</c:v>
                </c:pt>
                <c:pt idx="5930">
                  <c:v>5931</c:v>
                </c:pt>
                <c:pt idx="5931">
                  <c:v>5932</c:v>
                </c:pt>
                <c:pt idx="5932">
                  <c:v>5933</c:v>
                </c:pt>
                <c:pt idx="5933">
                  <c:v>5934</c:v>
                </c:pt>
                <c:pt idx="5934">
                  <c:v>5935</c:v>
                </c:pt>
                <c:pt idx="5935">
                  <c:v>5936</c:v>
                </c:pt>
                <c:pt idx="5936">
                  <c:v>5937</c:v>
                </c:pt>
                <c:pt idx="5937">
                  <c:v>5938</c:v>
                </c:pt>
                <c:pt idx="5938">
                  <c:v>5939</c:v>
                </c:pt>
                <c:pt idx="5939">
                  <c:v>5940</c:v>
                </c:pt>
                <c:pt idx="5940">
                  <c:v>5941</c:v>
                </c:pt>
                <c:pt idx="5941">
                  <c:v>5942</c:v>
                </c:pt>
                <c:pt idx="5942">
                  <c:v>5943</c:v>
                </c:pt>
                <c:pt idx="5943">
                  <c:v>5944</c:v>
                </c:pt>
                <c:pt idx="5944">
                  <c:v>5945</c:v>
                </c:pt>
                <c:pt idx="5945">
                  <c:v>5946</c:v>
                </c:pt>
                <c:pt idx="5946">
                  <c:v>5947</c:v>
                </c:pt>
                <c:pt idx="5947">
                  <c:v>5948</c:v>
                </c:pt>
                <c:pt idx="5948">
                  <c:v>5949</c:v>
                </c:pt>
                <c:pt idx="5949">
                  <c:v>5950</c:v>
                </c:pt>
                <c:pt idx="5950">
                  <c:v>5951</c:v>
                </c:pt>
                <c:pt idx="5951">
                  <c:v>5952</c:v>
                </c:pt>
                <c:pt idx="5952">
                  <c:v>5953</c:v>
                </c:pt>
                <c:pt idx="5953">
                  <c:v>5954</c:v>
                </c:pt>
                <c:pt idx="5954">
                  <c:v>5955</c:v>
                </c:pt>
                <c:pt idx="5955">
                  <c:v>5956</c:v>
                </c:pt>
                <c:pt idx="5956">
                  <c:v>5957</c:v>
                </c:pt>
                <c:pt idx="5957">
                  <c:v>5958</c:v>
                </c:pt>
                <c:pt idx="5958">
                  <c:v>5959</c:v>
                </c:pt>
                <c:pt idx="5959">
                  <c:v>5960</c:v>
                </c:pt>
                <c:pt idx="5960">
                  <c:v>5961</c:v>
                </c:pt>
                <c:pt idx="5961">
                  <c:v>5962</c:v>
                </c:pt>
                <c:pt idx="5962">
                  <c:v>5963</c:v>
                </c:pt>
                <c:pt idx="5963">
                  <c:v>5964</c:v>
                </c:pt>
                <c:pt idx="5964">
                  <c:v>5965</c:v>
                </c:pt>
                <c:pt idx="5965">
                  <c:v>5966</c:v>
                </c:pt>
                <c:pt idx="5966">
                  <c:v>5967</c:v>
                </c:pt>
                <c:pt idx="5967">
                  <c:v>5968</c:v>
                </c:pt>
                <c:pt idx="5968">
                  <c:v>5969</c:v>
                </c:pt>
                <c:pt idx="5969">
                  <c:v>5970</c:v>
                </c:pt>
                <c:pt idx="5970">
                  <c:v>5971</c:v>
                </c:pt>
                <c:pt idx="5971">
                  <c:v>5972</c:v>
                </c:pt>
                <c:pt idx="5972">
                  <c:v>5973</c:v>
                </c:pt>
                <c:pt idx="5973">
                  <c:v>5974</c:v>
                </c:pt>
                <c:pt idx="5974">
                  <c:v>5975</c:v>
                </c:pt>
                <c:pt idx="5975">
                  <c:v>5976</c:v>
                </c:pt>
                <c:pt idx="5976">
                  <c:v>5977</c:v>
                </c:pt>
                <c:pt idx="5977">
                  <c:v>5978</c:v>
                </c:pt>
                <c:pt idx="5978">
                  <c:v>5979</c:v>
                </c:pt>
                <c:pt idx="5979">
                  <c:v>5980</c:v>
                </c:pt>
                <c:pt idx="5980">
                  <c:v>5981</c:v>
                </c:pt>
                <c:pt idx="5981">
                  <c:v>5982</c:v>
                </c:pt>
                <c:pt idx="5982">
                  <c:v>5983</c:v>
                </c:pt>
                <c:pt idx="5983">
                  <c:v>5984</c:v>
                </c:pt>
                <c:pt idx="5984">
                  <c:v>5985</c:v>
                </c:pt>
                <c:pt idx="5985">
                  <c:v>5986</c:v>
                </c:pt>
                <c:pt idx="5986">
                  <c:v>5987</c:v>
                </c:pt>
                <c:pt idx="5987">
                  <c:v>5988</c:v>
                </c:pt>
                <c:pt idx="5988">
                  <c:v>5989</c:v>
                </c:pt>
                <c:pt idx="5989">
                  <c:v>5990</c:v>
                </c:pt>
                <c:pt idx="5990">
                  <c:v>5991</c:v>
                </c:pt>
                <c:pt idx="5991">
                  <c:v>5992</c:v>
                </c:pt>
                <c:pt idx="5992">
                  <c:v>5993</c:v>
                </c:pt>
                <c:pt idx="5993">
                  <c:v>5994</c:v>
                </c:pt>
                <c:pt idx="5994">
                  <c:v>5995</c:v>
                </c:pt>
                <c:pt idx="5995">
                  <c:v>5996</c:v>
                </c:pt>
                <c:pt idx="5996">
                  <c:v>5997</c:v>
                </c:pt>
                <c:pt idx="5997">
                  <c:v>5998</c:v>
                </c:pt>
                <c:pt idx="5998">
                  <c:v>5999</c:v>
                </c:pt>
                <c:pt idx="5999">
                  <c:v>6000</c:v>
                </c:pt>
                <c:pt idx="6000">
                  <c:v>6001</c:v>
                </c:pt>
                <c:pt idx="6001">
                  <c:v>6002</c:v>
                </c:pt>
                <c:pt idx="6002">
                  <c:v>6003</c:v>
                </c:pt>
                <c:pt idx="6003">
                  <c:v>6004</c:v>
                </c:pt>
                <c:pt idx="6004">
                  <c:v>6005</c:v>
                </c:pt>
                <c:pt idx="6005">
                  <c:v>6006</c:v>
                </c:pt>
                <c:pt idx="6006">
                  <c:v>6007</c:v>
                </c:pt>
                <c:pt idx="6007">
                  <c:v>6008</c:v>
                </c:pt>
                <c:pt idx="6008">
                  <c:v>6009</c:v>
                </c:pt>
                <c:pt idx="6009">
                  <c:v>6010</c:v>
                </c:pt>
                <c:pt idx="6010">
                  <c:v>6011</c:v>
                </c:pt>
                <c:pt idx="6011">
                  <c:v>6012</c:v>
                </c:pt>
                <c:pt idx="6012">
                  <c:v>6013</c:v>
                </c:pt>
                <c:pt idx="6013">
                  <c:v>6014</c:v>
                </c:pt>
                <c:pt idx="6014">
                  <c:v>6015</c:v>
                </c:pt>
                <c:pt idx="6015">
                  <c:v>6016</c:v>
                </c:pt>
                <c:pt idx="6016">
                  <c:v>6017</c:v>
                </c:pt>
                <c:pt idx="6017">
                  <c:v>6018</c:v>
                </c:pt>
                <c:pt idx="6018">
                  <c:v>6019</c:v>
                </c:pt>
                <c:pt idx="6019">
                  <c:v>6020</c:v>
                </c:pt>
                <c:pt idx="6020">
                  <c:v>6021</c:v>
                </c:pt>
                <c:pt idx="6021">
                  <c:v>6022</c:v>
                </c:pt>
                <c:pt idx="6022">
                  <c:v>6023</c:v>
                </c:pt>
                <c:pt idx="6023">
                  <c:v>6024</c:v>
                </c:pt>
                <c:pt idx="6024">
                  <c:v>6025</c:v>
                </c:pt>
                <c:pt idx="6025">
                  <c:v>6026</c:v>
                </c:pt>
                <c:pt idx="6026">
                  <c:v>6027</c:v>
                </c:pt>
                <c:pt idx="6027">
                  <c:v>6028</c:v>
                </c:pt>
                <c:pt idx="6028">
                  <c:v>6029</c:v>
                </c:pt>
                <c:pt idx="6029">
                  <c:v>6030</c:v>
                </c:pt>
                <c:pt idx="6030">
                  <c:v>6031</c:v>
                </c:pt>
                <c:pt idx="6031">
                  <c:v>6032</c:v>
                </c:pt>
                <c:pt idx="6032">
                  <c:v>6033</c:v>
                </c:pt>
                <c:pt idx="6033">
                  <c:v>6034</c:v>
                </c:pt>
                <c:pt idx="6034">
                  <c:v>6035</c:v>
                </c:pt>
                <c:pt idx="6035">
                  <c:v>6036</c:v>
                </c:pt>
                <c:pt idx="6036">
                  <c:v>6037</c:v>
                </c:pt>
                <c:pt idx="6037">
                  <c:v>6038</c:v>
                </c:pt>
                <c:pt idx="6038">
                  <c:v>6039</c:v>
                </c:pt>
                <c:pt idx="6039">
                  <c:v>6040</c:v>
                </c:pt>
                <c:pt idx="6040">
                  <c:v>6041</c:v>
                </c:pt>
                <c:pt idx="6041">
                  <c:v>6042</c:v>
                </c:pt>
                <c:pt idx="6042">
                  <c:v>6043</c:v>
                </c:pt>
                <c:pt idx="6043">
                  <c:v>6044</c:v>
                </c:pt>
                <c:pt idx="6044">
                  <c:v>6045</c:v>
                </c:pt>
                <c:pt idx="6045">
                  <c:v>6046</c:v>
                </c:pt>
                <c:pt idx="6046">
                  <c:v>6047</c:v>
                </c:pt>
                <c:pt idx="6047">
                  <c:v>6048</c:v>
                </c:pt>
                <c:pt idx="6048">
                  <c:v>6049</c:v>
                </c:pt>
                <c:pt idx="6049">
                  <c:v>6050</c:v>
                </c:pt>
                <c:pt idx="6050">
                  <c:v>6051</c:v>
                </c:pt>
                <c:pt idx="6051">
                  <c:v>6052</c:v>
                </c:pt>
                <c:pt idx="6052">
                  <c:v>6053</c:v>
                </c:pt>
                <c:pt idx="6053">
                  <c:v>6054</c:v>
                </c:pt>
                <c:pt idx="6054">
                  <c:v>6055</c:v>
                </c:pt>
                <c:pt idx="6055">
                  <c:v>6056</c:v>
                </c:pt>
                <c:pt idx="6056">
                  <c:v>6057</c:v>
                </c:pt>
                <c:pt idx="6057">
                  <c:v>6058</c:v>
                </c:pt>
                <c:pt idx="6058">
                  <c:v>6059</c:v>
                </c:pt>
                <c:pt idx="6059">
                  <c:v>6060</c:v>
                </c:pt>
                <c:pt idx="6060">
                  <c:v>6061</c:v>
                </c:pt>
                <c:pt idx="6061">
                  <c:v>6062</c:v>
                </c:pt>
                <c:pt idx="6062">
                  <c:v>6063</c:v>
                </c:pt>
                <c:pt idx="6063">
                  <c:v>6064</c:v>
                </c:pt>
                <c:pt idx="6064">
                  <c:v>6065</c:v>
                </c:pt>
                <c:pt idx="6065">
                  <c:v>6066</c:v>
                </c:pt>
                <c:pt idx="6066">
                  <c:v>6067</c:v>
                </c:pt>
                <c:pt idx="6067">
                  <c:v>6068</c:v>
                </c:pt>
                <c:pt idx="6068">
                  <c:v>6069</c:v>
                </c:pt>
                <c:pt idx="6069">
                  <c:v>6070</c:v>
                </c:pt>
                <c:pt idx="6070">
                  <c:v>6071</c:v>
                </c:pt>
                <c:pt idx="6071">
                  <c:v>6072</c:v>
                </c:pt>
                <c:pt idx="6072">
                  <c:v>6073</c:v>
                </c:pt>
                <c:pt idx="6073">
                  <c:v>6074</c:v>
                </c:pt>
                <c:pt idx="6074">
                  <c:v>6075</c:v>
                </c:pt>
                <c:pt idx="6075">
                  <c:v>6076</c:v>
                </c:pt>
                <c:pt idx="6076">
                  <c:v>6077</c:v>
                </c:pt>
                <c:pt idx="6077">
                  <c:v>6078</c:v>
                </c:pt>
                <c:pt idx="6078">
                  <c:v>6079</c:v>
                </c:pt>
                <c:pt idx="6079">
                  <c:v>6080</c:v>
                </c:pt>
                <c:pt idx="6080">
                  <c:v>6081</c:v>
                </c:pt>
                <c:pt idx="6081">
                  <c:v>6082</c:v>
                </c:pt>
                <c:pt idx="6082">
                  <c:v>6083</c:v>
                </c:pt>
                <c:pt idx="6083">
                  <c:v>6084</c:v>
                </c:pt>
                <c:pt idx="6084">
                  <c:v>6085</c:v>
                </c:pt>
                <c:pt idx="6085">
                  <c:v>6086</c:v>
                </c:pt>
                <c:pt idx="6086">
                  <c:v>6087</c:v>
                </c:pt>
                <c:pt idx="6087">
                  <c:v>6088</c:v>
                </c:pt>
                <c:pt idx="6088">
                  <c:v>6089</c:v>
                </c:pt>
                <c:pt idx="6089">
                  <c:v>6090</c:v>
                </c:pt>
                <c:pt idx="6090">
                  <c:v>6091</c:v>
                </c:pt>
                <c:pt idx="6091">
                  <c:v>6092</c:v>
                </c:pt>
                <c:pt idx="6092">
                  <c:v>6093</c:v>
                </c:pt>
                <c:pt idx="6093">
                  <c:v>6094</c:v>
                </c:pt>
                <c:pt idx="6094">
                  <c:v>6095</c:v>
                </c:pt>
                <c:pt idx="6095">
                  <c:v>6096</c:v>
                </c:pt>
                <c:pt idx="6096">
                  <c:v>6097</c:v>
                </c:pt>
                <c:pt idx="6097">
                  <c:v>6098</c:v>
                </c:pt>
                <c:pt idx="6098">
                  <c:v>6099</c:v>
                </c:pt>
                <c:pt idx="6099">
                  <c:v>6100</c:v>
                </c:pt>
                <c:pt idx="6100">
                  <c:v>6101</c:v>
                </c:pt>
                <c:pt idx="6101">
                  <c:v>6102</c:v>
                </c:pt>
                <c:pt idx="6102">
                  <c:v>6103</c:v>
                </c:pt>
                <c:pt idx="6103">
                  <c:v>6104</c:v>
                </c:pt>
                <c:pt idx="6104">
                  <c:v>6105</c:v>
                </c:pt>
                <c:pt idx="6105">
                  <c:v>6106</c:v>
                </c:pt>
                <c:pt idx="6106">
                  <c:v>6107</c:v>
                </c:pt>
                <c:pt idx="6107">
                  <c:v>6108</c:v>
                </c:pt>
                <c:pt idx="6108">
                  <c:v>6109</c:v>
                </c:pt>
                <c:pt idx="6109">
                  <c:v>6110</c:v>
                </c:pt>
                <c:pt idx="6110">
                  <c:v>6111</c:v>
                </c:pt>
                <c:pt idx="6111">
                  <c:v>6112</c:v>
                </c:pt>
                <c:pt idx="6112">
                  <c:v>6113</c:v>
                </c:pt>
                <c:pt idx="6113">
                  <c:v>6114</c:v>
                </c:pt>
                <c:pt idx="6114">
                  <c:v>6115</c:v>
                </c:pt>
                <c:pt idx="6115">
                  <c:v>6116</c:v>
                </c:pt>
                <c:pt idx="6116">
                  <c:v>6117</c:v>
                </c:pt>
                <c:pt idx="6117">
                  <c:v>6118</c:v>
                </c:pt>
                <c:pt idx="6118">
                  <c:v>6119</c:v>
                </c:pt>
                <c:pt idx="6119">
                  <c:v>6120</c:v>
                </c:pt>
                <c:pt idx="6120">
                  <c:v>6121</c:v>
                </c:pt>
                <c:pt idx="6121">
                  <c:v>6122</c:v>
                </c:pt>
                <c:pt idx="6122">
                  <c:v>6123</c:v>
                </c:pt>
                <c:pt idx="6123">
                  <c:v>6124</c:v>
                </c:pt>
                <c:pt idx="6124">
                  <c:v>6125</c:v>
                </c:pt>
                <c:pt idx="6125">
                  <c:v>6126</c:v>
                </c:pt>
                <c:pt idx="6126">
                  <c:v>6127</c:v>
                </c:pt>
                <c:pt idx="6127">
                  <c:v>6128</c:v>
                </c:pt>
                <c:pt idx="6128">
                  <c:v>6129</c:v>
                </c:pt>
                <c:pt idx="6129">
                  <c:v>6130</c:v>
                </c:pt>
                <c:pt idx="6130">
                  <c:v>6131</c:v>
                </c:pt>
                <c:pt idx="6131">
                  <c:v>6132</c:v>
                </c:pt>
                <c:pt idx="6132">
                  <c:v>6133</c:v>
                </c:pt>
                <c:pt idx="6133">
                  <c:v>6134</c:v>
                </c:pt>
                <c:pt idx="6134">
                  <c:v>6135</c:v>
                </c:pt>
                <c:pt idx="6135">
                  <c:v>6136</c:v>
                </c:pt>
                <c:pt idx="6136">
                  <c:v>6137</c:v>
                </c:pt>
                <c:pt idx="6137">
                  <c:v>6138</c:v>
                </c:pt>
                <c:pt idx="6138">
                  <c:v>6139</c:v>
                </c:pt>
                <c:pt idx="6139">
                  <c:v>6140</c:v>
                </c:pt>
                <c:pt idx="6140">
                  <c:v>6141</c:v>
                </c:pt>
                <c:pt idx="6141">
                  <c:v>6142</c:v>
                </c:pt>
                <c:pt idx="6142">
                  <c:v>6143</c:v>
                </c:pt>
                <c:pt idx="6143">
                  <c:v>6144</c:v>
                </c:pt>
                <c:pt idx="6144">
                  <c:v>6145</c:v>
                </c:pt>
                <c:pt idx="6145">
                  <c:v>6146</c:v>
                </c:pt>
                <c:pt idx="6146">
                  <c:v>6147</c:v>
                </c:pt>
                <c:pt idx="6147">
                  <c:v>6148</c:v>
                </c:pt>
                <c:pt idx="6148">
                  <c:v>6149</c:v>
                </c:pt>
                <c:pt idx="6149">
                  <c:v>6150</c:v>
                </c:pt>
                <c:pt idx="6150">
                  <c:v>6151</c:v>
                </c:pt>
                <c:pt idx="6151">
                  <c:v>6152</c:v>
                </c:pt>
                <c:pt idx="6152">
                  <c:v>6153</c:v>
                </c:pt>
                <c:pt idx="6153">
                  <c:v>6154</c:v>
                </c:pt>
                <c:pt idx="6154">
                  <c:v>6155</c:v>
                </c:pt>
                <c:pt idx="6155">
                  <c:v>6156</c:v>
                </c:pt>
                <c:pt idx="6156">
                  <c:v>6157</c:v>
                </c:pt>
                <c:pt idx="6157">
                  <c:v>6158</c:v>
                </c:pt>
                <c:pt idx="6158">
                  <c:v>6159</c:v>
                </c:pt>
                <c:pt idx="6159">
                  <c:v>6160</c:v>
                </c:pt>
                <c:pt idx="6160">
                  <c:v>6161</c:v>
                </c:pt>
                <c:pt idx="6161">
                  <c:v>6162</c:v>
                </c:pt>
                <c:pt idx="6162">
                  <c:v>6163</c:v>
                </c:pt>
                <c:pt idx="6163">
                  <c:v>6164</c:v>
                </c:pt>
                <c:pt idx="6164">
                  <c:v>6165</c:v>
                </c:pt>
                <c:pt idx="6165">
                  <c:v>6166</c:v>
                </c:pt>
                <c:pt idx="6166">
                  <c:v>6167</c:v>
                </c:pt>
                <c:pt idx="6167">
                  <c:v>6168</c:v>
                </c:pt>
                <c:pt idx="6168">
                  <c:v>6169</c:v>
                </c:pt>
                <c:pt idx="6169">
                  <c:v>6170</c:v>
                </c:pt>
                <c:pt idx="6170">
                  <c:v>6171</c:v>
                </c:pt>
                <c:pt idx="6171">
                  <c:v>6172</c:v>
                </c:pt>
                <c:pt idx="6172">
                  <c:v>6173</c:v>
                </c:pt>
                <c:pt idx="6173">
                  <c:v>6174</c:v>
                </c:pt>
                <c:pt idx="6174">
                  <c:v>6175</c:v>
                </c:pt>
                <c:pt idx="6175">
                  <c:v>6176</c:v>
                </c:pt>
                <c:pt idx="6176">
                  <c:v>6177</c:v>
                </c:pt>
                <c:pt idx="6177">
                  <c:v>6178</c:v>
                </c:pt>
                <c:pt idx="6178">
                  <c:v>6179</c:v>
                </c:pt>
                <c:pt idx="6179">
                  <c:v>6180</c:v>
                </c:pt>
                <c:pt idx="6180">
                  <c:v>6181</c:v>
                </c:pt>
                <c:pt idx="6181">
                  <c:v>6182</c:v>
                </c:pt>
                <c:pt idx="6182">
                  <c:v>6183</c:v>
                </c:pt>
                <c:pt idx="6183">
                  <c:v>6184</c:v>
                </c:pt>
                <c:pt idx="6184">
                  <c:v>6185</c:v>
                </c:pt>
                <c:pt idx="6185">
                  <c:v>6186</c:v>
                </c:pt>
                <c:pt idx="6186">
                  <c:v>6187</c:v>
                </c:pt>
                <c:pt idx="6187">
                  <c:v>6188</c:v>
                </c:pt>
                <c:pt idx="6188">
                  <c:v>6189</c:v>
                </c:pt>
                <c:pt idx="6189">
                  <c:v>6190</c:v>
                </c:pt>
                <c:pt idx="6190">
                  <c:v>6191</c:v>
                </c:pt>
                <c:pt idx="6191">
                  <c:v>6192</c:v>
                </c:pt>
                <c:pt idx="6192">
                  <c:v>6193</c:v>
                </c:pt>
                <c:pt idx="6193">
                  <c:v>6194</c:v>
                </c:pt>
                <c:pt idx="6194">
                  <c:v>6195</c:v>
                </c:pt>
                <c:pt idx="6195">
                  <c:v>6196</c:v>
                </c:pt>
                <c:pt idx="6196">
                  <c:v>6197</c:v>
                </c:pt>
                <c:pt idx="6197">
                  <c:v>6198</c:v>
                </c:pt>
                <c:pt idx="6198">
                  <c:v>6199</c:v>
                </c:pt>
                <c:pt idx="6199">
                  <c:v>6200</c:v>
                </c:pt>
                <c:pt idx="6200">
                  <c:v>6201</c:v>
                </c:pt>
                <c:pt idx="6201">
                  <c:v>6202</c:v>
                </c:pt>
                <c:pt idx="6202">
                  <c:v>6203</c:v>
                </c:pt>
                <c:pt idx="6203">
                  <c:v>6204</c:v>
                </c:pt>
                <c:pt idx="6204">
                  <c:v>6205</c:v>
                </c:pt>
                <c:pt idx="6205">
                  <c:v>6206</c:v>
                </c:pt>
                <c:pt idx="6206">
                  <c:v>6207</c:v>
                </c:pt>
                <c:pt idx="6207">
                  <c:v>6208</c:v>
                </c:pt>
                <c:pt idx="6208">
                  <c:v>6209</c:v>
                </c:pt>
                <c:pt idx="6209">
                  <c:v>6210</c:v>
                </c:pt>
                <c:pt idx="6210">
                  <c:v>6211</c:v>
                </c:pt>
                <c:pt idx="6211">
                  <c:v>6212</c:v>
                </c:pt>
                <c:pt idx="6212">
                  <c:v>6213</c:v>
                </c:pt>
                <c:pt idx="6213">
                  <c:v>6214</c:v>
                </c:pt>
                <c:pt idx="6214">
                  <c:v>6215</c:v>
                </c:pt>
                <c:pt idx="6215">
                  <c:v>6216</c:v>
                </c:pt>
                <c:pt idx="6216">
                  <c:v>6217</c:v>
                </c:pt>
                <c:pt idx="6217">
                  <c:v>6218</c:v>
                </c:pt>
                <c:pt idx="6218">
                  <c:v>6219</c:v>
                </c:pt>
                <c:pt idx="6219">
                  <c:v>6220</c:v>
                </c:pt>
                <c:pt idx="6220">
                  <c:v>6221</c:v>
                </c:pt>
                <c:pt idx="6221">
                  <c:v>6222</c:v>
                </c:pt>
                <c:pt idx="6222">
                  <c:v>6223</c:v>
                </c:pt>
                <c:pt idx="6223">
                  <c:v>6224</c:v>
                </c:pt>
                <c:pt idx="6224">
                  <c:v>6225</c:v>
                </c:pt>
                <c:pt idx="6225">
                  <c:v>6226</c:v>
                </c:pt>
                <c:pt idx="6226">
                  <c:v>6227</c:v>
                </c:pt>
                <c:pt idx="6227">
                  <c:v>6228</c:v>
                </c:pt>
                <c:pt idx="6228">
                  <c:v>6229</c:v>
                </c:pt>
                <c:pt idx="6229">
                  <c:v>6230</c:v>
                </c:pt>
                <c:pt idx="6230">
                  <c:v>6231</c:v>
                </c:pt>
                <c:pt idx="6231">
                  <c:v>6232</c:v>
                </c:pt>
                <c:pt idx="6232">
                  <c:v>6233</c:v>
                </c:pt>
                <c:pt idx="6233">
                  <c:v>6234</c:v>
                </c:pt>
                <c:pt idx="6234">
                  <c:v>6235</c:v>
                </c:pt>
                <c:pt idx="6235">
                  <c:v>6236</c:v>
                </c:pt>
                <c:pt idx="6236">
                  <c:v>6237</c:v>
                </c:pt>
                <c:pt idx="6237">
                  <c:v>6238</c:v>
                </c:pt>
                <c:pt idx="6238">
                  <c:v>6239</c:v>
                </c:pt>
                <c:pt idx="6239">
                  <c:v>6240</c:v>
                </c:pt>
                <c:pt idx="6240">
                  <c:v>6241</c:v>
                </c:pt>
                <c:pt idx="6241">
                  <c:v>6242</c:v>
                </c:pt>
                <c:pt idx="6242">
                  <c:v>6243</c:v>
                </c:pt>
                <c:pt idx="6243">
                  <c:v>6244</c:v>
                </c:pt>
                <c:pt idx="6244">
                  <c:v>6245</c:v>
                </c:pt>
                <c:pt idx="6245">
                  <c:v>6246</c:v>
                </c:pt>
                <c:pt idx="6246">
                  <c:v>6247</c:v>
                </c:pt>
                <c:pt idx="6247">
                  <c:v>6248</c:v>
                </c:pt>
                <c:pt idx="6248">
                  <c:v>6249</c:v>
                </c:pt>
                <c:pt idx="6249">
                  <c:v>6250</c:v>
                </c:pt>
                <c:pt idx="6250">
                  <c:v>6251</c:v>
                </c:pt>
                <c:pt idx="6251">
                  <c:v>6252</c:v>
                </c:pt>
                <c:pt idx="6252">
                  <c:v>6253</c:v>
                </c:pt>
                <c:pt idx="6253">
                  <c:v>6254</c:v>
                </c:pt>
                <c:pt idx="6254">
                  <c:v>6255</c:v>
                </c:pt>
                <c:pt idx="6255">
                  <c:v>6256</c:v>
                </c:pt>
                <c:pt idx="6256">
                  <c:v>6257</c:v>
                </c:pt>
                <c:pt idx="6257">
                  <c:v>6258</c:v>
                </c:pt>
                <c:pt idx="6258">
                  <c:v>6259</c:v>
                </c:pt>
                <c:pt idx="6259">
                  <c:v>6260</c:v>
                </c:pt>
                <c:pt idx="6260">
                  <c:v>6261</c:v>
                </c:pt>
                <c:pt idx="6261">
                  <c:v>6262</c:v>
                </c:pt>
                <c:pt idx="6262">
                  <c:v>6263</c:v>
                </c:pt>
                <c:pt idx="6263">
                  <c:v>6264</c:v>
                </c:pt>
                <c:pt idx="6264">
                  <c:v>6265</c:v>
                </c:pt>
                <c:pt idx="6265">
                  <c:v>6266</c:v>
                </c:pt>
                <c:pt idx="6266">
                  <c:v>6267</c:v>
                </c:pt>
                <c:pt idx="6267">
                  <c:v>6268</c:v>
                </c:pt>
                <c:pt idx="6268">
                  <c:v>6269</c:v>
                </c:pt>
                <c:pt idx="6269">
                  <c:v>6270</c:v>
                </c:pt>
                <c:pt idx="6270">
                  <c:v>6271</c:v>
                </c:pt>
                <c:pt idx="6271">
                  <c:v>6272</c:v>
                </c:pt>
                <c:pt idx="6272">
                  <c:v>6273</c:v>
                </c:pt>
                <c:pt idx="6273">
                  <c:v>6274</c:v>
                </c:pt>
                <c:pt idx="6274">
                  <c:v>6275</c:v>
                </c:pt>
                <c:pt idx="6275">
                  <c:v>6276</c:v>
                </c:pt>
                <c:pt idx="6276">
                  <c:v>6277</c:v>
                </c:pt>
                <c:pt idx="6277">
                  <c:v>6278</c:v>
                </c:pt>
                <c:pt idx="6278">
                  <c:v>6279</c:v>
                </c:pt>
                <c:pt idx="6279">
                  <c:v>6280</c:v>
                </c:pt>
                <c:pt idx="6280">
                  <c:v>6281</c:v>
                </c:pt>
                <c:pt idx="6281">
                  <c:v>6282</c:v>
                </c:pt>
                <c:pt idx="6282">
                  <c:v>6283</c:v>
                </c:pt>
                <c:pt idx="6283">
                  <c:v>6284</c:v>
                </c:pt>
                <c:pt idx="6284">
                  <c:v>6285</c:v>
                </c:pt>
                <c:pt idx="6285">
                  <c:v>6286</c:v>
                </c:pt>
                <c:pt idx="6286">
                  <c:v>6287</c:v>
                </c:pt>
                <c:pt idx="6287">
                  <c:v>6288</c:v>
                </c:pt>
                <c:pt idx="6288">
                  <c:v>6289</c:v>
                </c:pt>
                <c:pt idx="6289">
                  <c:v>6290</c:v>
                </c:pt>
                <c:pt idx="6290">
                  <c:v>6291</c:v>
                </c:pt>
                <c:pt idx="6291">
                  <c:v>6292</c:v>
                </c:pt>
                <c:pt idx="6292">
                  <c:v>6293</c:v>
                </c:pt>
                <c:pt idx="6293">
                  <c:v>6294</c:v>
                </c:pt>
                <c:pt idx="6294">
                  <c:v>6295</c:v>
                </c:pt>
                <c:pt idx="6295">
                  <c:v>6296</c:v>
                </c:pt>
                <c:pt idx="6296">
                  <c:v>6297</c:v>
                </c:pt>
                <c:pt idx="6297">
                  <c:v>6298</c:v>
                </c:pt>
                <c:pt idx="6298">
                  <c:v>6299</c:v>
                </c:pt>
                <c:pt idx="6299">
                  <c:v>6300</c:v>
                </c:pt>
                <c:pt idx="6300">
                  <c:v>6301</c:v>
                </c:pt>
                <c:pt idx="6301">
                  <c:v>6302</c:v>
                </c:pt>
                <c:pt idx="6302">
                  <c:v>6303</c:v>
                </c:pt>
                <c:pt idx="6303">
                  <c:v>6304</c:v>
                </c:pt>
                <c:pt idx="6304">
                  <c:v>6305</c:v>
                </c:pt>
                <c:pt idx="6305">
                  <c:v>6306</c:v>
                </c:pt>
                <c:pt idx="6306">
                  <c:v>6307</c:v>
                </c:pt>
                <c:pt idx="6307">
                  <c:v>6308</c:v>
                </c:pt>
                <c:pt idx="6308">
                  <c:v>6309</c:v>
                </c:pt>
                <c:pt idx="6309">
                  <c:v>6310</c:v>
                </c:pt>
                <c:pt idx="6310">
                  <c:v>6311</c:v>
                </c:pt>
                <c:pt idx="6311">
                  <c:v>6312</c:v>
                </c:pt>
                <c:pt idx="6312">
                  <c:v>6313</c:v>
                </c:pt>
                <c:pt idx="6313">
                  <c:v>6314</c:v>
                </c:pt>
                <c:pt idx="6314">
                  <c:v>6315</c:v>
                </c:pt>
                <c:pt idx="6315">
                  <c:v>6316</c:v>
                </c:pt>
                <c:pt idx="6316">
                  <c:v>6317</c:v>
                </c:pt>
                <c:pt idx="6317">
                  <c:v>6318</c:v>
                </c:pt>
                <c:pt idx="6318">
                  <c:v>6319</c:v>
                </c:pt>
                <c:pt idx="6319">
                  <c:v>6320</c:v>
                </c:pt>
                <c:pt idx="6320">
                  <c:v>6321</c:v>
                </c:pt>
                <c:pt idx="6321">
                  <c:v>6322</c:v>
                </c:pt>
                <c:pt idx="6322">
                  <c:v>6323</c:v>
                </c:pt>
                <c:pt idx="6323">
                  <c:v>6324</c:v>
                </c:pt>
                <c:pt idx="6324">
                  <c:v>6325</c:v>
                </c:pt>
                <c:pt idx="6325">
                  <c:v>6326</c:v>
                </c:pt>
                <c:pt idx="6326">
                  <c:v>6327</c:v>
                </c:pt>
                <c:pt idx="6327">
                  <c:v>6328</c:v>
                </c:pt>
                <c:pt idx="6328">
                  <c:v>6329</c:v>
                </c:pt>
                <c:pt idx="6329">
                  <c:v>6330</c:v>
                </c:pt>
                <c:pt idx="6330">
                  <c:v>6331</c:v>
                </c:pt>
                <c:pt idx="6331">
                  <c:v>6332</c:v>
                </c:pt>
                <c:pt idx="6332">
                  <c:v>6333</c:v>
                </c:pt>
                <c:pt idx="6333">
                  <c:v>6334</c:v>
                </c:pt>
                <c:pt idx="6334">
                  <c:v>6335</c:v>
                </c:pt>
                <c:pt idx="6335">
                  <c:v>6336</c:v>
                </c:pt>
                <c:pt idx="6336">
                  <c:v>6337</c:v>
                </c:pt>
                <c:pt idx="6337">
                  <c:v>6338</c:v>
                </c:pt>
                <c:pt idx="6338">
                  <c:v>6339</c:v>
                </c:pt>
                <c:pt idx="6339">
                  <c:v>6340</c:v>
                </c:pt>
                <c:pt idx="6340">
                  <c:v>6341</c:v>
                </c:pt>
                <c:pt idx="6341">
                  <c:v>6342</c:v>
                </c:pt>
                <c:pt idx="6342">
                  <c:v>6343</c:v>
                </c:pt>
                <c:pt idx="6343">
                  <c:v>6344</c:v>
                </c:pt>
                <c:pt idx="6344">
                  <c:v>6345</c:v>
                </c:pt>
                <c:pt idx="6345">
                  <c:v>6346</c:v>
                </c:pt>
                <c:pt idx="6346">
                  <c:v>6347</c:v>
                </c:pt>
                <c:pt idx="6347">
                  <c:v>6348</c:v>
                </c:pt>
                <c:pt idx="6348">
                  <c:v>6349</c:v>
                </c:pt>
                <c:pt idx="6349">
                  <c:v>6350</c:v>
                </c:pt>
                <c:pt idx="6350">
                  <c:v>6351</c:v>
                </c:pt>
                <c:pt idx="6351">
                  <c:v>6352</c:v>
                </c:pt>
                <c:pt idx="6352">
                  <c:v>6353</c:v>
                </c:pt>
                <c:pt idx="6353">
                  <c:v>6354</c:v>
                </c:pt>
                <c:pt idx="6354">
                  <c:v>6355</c:v>
                </c:pt>
                <c:pt idx="6355">
                  <c:v>6356</c:v>
                </c:pt>
                <c:pt idx="6356">
                  <c:v>6357</c:v>
                </c:pt>
                <c:pt idx="6357">
                  <c:v>6358</c:v>
                </c:pt>
                <c:pt idx="6358">
                  <c:v>6359</c:v>
                </c:pt>
                <c:pt idx="6359">
                  <c:v>6360</c:v>
                </c:pt>
                <c:pt idx="6360">
                  <c:v>6361</c:v>
                </c:pt>
                <c:pt idx="6361">
                  <c:v>6362</c:v>
                </c:pt>
                <c:pt idx="6362">
                  <c:v>6363</c:v>
                </c:pt>
                <c:pt idx="6363">
                  <c:v>6364</c:v>
                </c:pt>
                <c:pt idx="6364">
                  <c:v>6365</c:v>
                </c:pt>
                <c:pt idx="6365">
                  <c:v>6366</c:v>
                </c:pt>
                <c:pt idx="6366">
                  <c:v>6367</c:v>
                </c:pt>
                <c:pt idx="6367">
                  <c:v>6368</c:v>
                </c:pt>
                <c:pt idx="6368">
                  <c:v>6369</c:v>
                </c:pt>
                <c:pt idx="6369">
                  <c:v>6370</c:v>
                </c:pt>
                <c:pt idx="6370">
                  <c:v>6371</c:v>
                </c:pt>
                <c:pt idx="6371">
                  <c:v>6372</c:v>
                </c:pt>
                <c:pt idx="6372">
                  <c:v>6373</c:v>
                </c:pt>
                <c:pt idx="6373">
                  <c:v>6374</c:v>
                </c:pt>
                <c:pt idx="6374">
                  <c:v>6375</c:v>
                </c:pt>
                <c:pt idx="6375">
                  <c:v>6376</c:v>
                </c:pt>
                <c:pt idx="6376">
                  <c:v>6377</c:v>
                </c:pt>
                <c:pt idx="6377">
                  <c:v>6378</c:v>
                </c:pt>
                <c:pt idx="6378">
                  <c:v>6379</c:v>
                </c:pt>
                <c:pt idx="6379">
                  <c:v>6380</c:v>
                </c:pt>
                <c:pt idx="6380">
                  <c:v>6381</c:v>
                </c:pt>
                <c:pt idx="6381">
                  <c:v>6382</c:v>
                </c:pt>
                <c:pt idx="6382">
                  <c:v>6383</c:v>
                </c:pt>
                <c:pt idx="6383">
                  <c:v>6384</c:v>
                </c:pt>
                <c:pt idx="6384">
                  <c:v>6385</c:v>
                </c:pt>
                <c:pt idx="6385">
                  <c:v>6386</c:v>
                </c:pt>
                <c:pt idx="6386">
                  <c:v>6387</c:v>
                </c:pt>
                <c:pt idx="6387">
                  <c:v>6388</c:v>
                </c:pt>
                <c:pt idx="6388">
                  <c:v>6389</c:v>
                </c:pt>
                <c:pt idx="6389">
                  <c:v>6390</c:v>
                </c:pt>
                <c:pt idx="6390">
                  <c:v>6391</c:v>
                </c:pt>
                <c:pt idx="6391">
                  <c:v>6392</c:v>
                </c:pt>
                <c:pt idx="6392">
                  <c:v>6393</c:v>
                </c:pt>
                <c:pt idx="6393">
                  <c:v>6394</c:v>
                </c:pt>
                <c:pt idx="6394">
                  <c:v>6395</c:v>
                </c:pt>
                <c:pt idx="6395">
                  <c:v>6396</c:v>
                </c:pt>
                <c:pt idx="6396">
                  <c:v>6397</c:v>
                </c:pt>
                <c:pt idx="6397">
                  <c:v>6398</c:v>
                </c:pt>
                <c:pt idx="6398">
                  <c:v>6399</c:v>
                </c:pt>
                <c:pt idx="6399">
                  <c:v>6400</c:v>
                </c:pt>
                <c:pt idx="6400">
                  <c:v>6401</c:v>
                </c:pt>
                <c:pt idx="6401">
                  <c:v>6402</c:v>
                </c:pt>
                <c:pt idx="6402">
                  <c:v>6403</c:v>
                </c:pt>
                <c:pt idx="6403">
                  <c:v>6404</c:v>
                </c:pt>
                <c:pt idx="6404">
                  <c:v>6405</c:v>
                </c:pt>
                <c:pt idx="6405">
                  <c:v>6406</c:v>
                </c:pt>
                <c:pt idx="6406">
                  <c:v>6407</c:v>
                </c:pt>
                <c:pt idx="6407">
                  <c:v>6408</c:v>
                </c:pt>
                <c:pt idx="6408">
                  <c:v>6409</c:v>
                </c:pt>
                <c:pt idx="6409">
                  <c:v>6410</c:v>
                </c:pt>
                <c:pt idx="6410">
                  <c:v>6411</c:v>
                </c:pt>
                <c:pt idx="6411">
                  <c:v>6412</c:v>
                </c:pt>
                <c:pt idx="6412">
                  <c:v>6413</c:v>
                </c:pt>
                <c:pt idx="6413">
                  <c:v>6414</c:v>
                </c:pt>
                <c:pt idx="6414">
                  <c:v>6415</c:v>
                </c:pt>
                <c:pt idx="6415">
                  <c:v>6416</c:v>
                </c:pt>
                <c:pt idx="6416">
                  <c:v>6417</c:v>
                </c:pt>
                <c:pt idx="6417">
                  <c:v>6418</c:v>
                </c:pt>
                <c:pt idx="6418">
                  <c:v>6419</c:v>
                </c:pt>
                <c:pt idx="6419">
                  <c:v>6420</c:v>
                </c:pt>
                <c:pt idx="6420">
                  <c:v>6421</c:v>
                </c:pt>
                <c:pt idx="6421">
                  <c:v>6422</c:v>
                </c:pt>
                <c:pt idx="6422">
                  <c:v>6423</c:v>
                </c:pt>
                <c:pt idx="6423">
                  <c:v>6424</c:v>
                </c:pt>
                <c:pt idx="6424">
                  <c:v>6425</c:v>
                </c:pt>
                <c:pt idx="6425">
                  <c:v>6426</c:v>
                </c:pt>
                <c:pt idx="6426">
                  <c:v>6427</c:v>
                </c:pt>
                <c:pt idx="6427">
                  <c:v>6428</c:v>
                </c:pt>
                <c:pt idx="6428">
                  <c:v>6429</c:v>
                </c:pt>
                <c:pt idx="6429">
                  <c:v>6430</c:v>
                </c:pt>
                <c:pt idx="6430">
                  <c:v>6431</c:v>
                </c:pt>
                <c:pt idx="6431">
                  <c:v>6432</c:v>
                </c:pt>
                <c:pt idx="6432">
                  <c:v>6433</c:v>
                </c:pt>
                <c:pt idx="6433">
                  <c:v>6434</c:v>
                </c:pt>
                <c:pt idx="6434">
                  <c:v>6435</c:v>
                </c:pt>
                <c:pt idx="6435">
                  <c:v>6436</c:v>
                </c:pt>
                <c:pt idx="6436">
                  <c:v>6437</c:v>
                </c:pt>
                <c:pt idx="6437">
                  <c:v>6438</c:v>
                </c:pt>
                <c:pt idx="6438">
                  <c:v>6439</c:v>
                </c:pt>
                <c:pt idx="6439">
                  <c:v>6440</c:v>
                </c:pt>
                <c:pt idx="6440">
                  <c:v>6441</c:v>
                </c:pt>
                <c:pt idx="6441">
                  <c:v>6442</c:v>
                </c:pt>
                <c:pt idx="6442">
                  <c:v>6443</c:v>
                </c:pt>
                <c:pt idx="6443">
                  <c:v>6444</c:v>
                </c:pt>
                <c:pt idx="6444">
                  <c:v>6445</c:v>
                </c:pt>
                <c:pt idx="6445">
                  <c:v>6446</c:v>
                </c:pt>
                <c:pt idx="6446">
                  <c:v>6447</c:v>
                </c:pt>
                <c:pt idx="6447">
                  <c:v>6448</c:v>
                </c:pt>
                <c:pt idx="6448">
                  <c:v>6449</c:v>
                </c:pt>
                <c:pt idx="6449">
                  <c:v>6450</c:v>
                </c:pt>
                <c:pt idx="6450">
                  <c:v>6451</c:v>
                </c:pt>
                <c:pt idx="6451">
                  <c:v>6452</c:v>
                </c:pt>
                <c:pt idx="6452">
                  <c:v>6453</c:v>
                </c:pt>
                <c:pt idx="6453">
                  <c:v>6454</c:v>
                </c:pt>
                <c:pt idx="6454">
                  <c:v>6455</c:v>
                </c:pt>
                <c:pt idx="6455">
                  <c:v>6456</c:v>
                </c:pt>
                <c:pt idx="6456">
                  <c:v>6457</c:v>
                </c:pt>
                <c:pt idx="6457">
                  <c:v>6458</c:v>
                </c:pt>
                <c:pt idx="6458">
                  <c:v>6459</c:v>
                </c:pt>
                <c:pt idx="6459">
                  <c:v>6460</c:v>
                </c:pt>
                <c:pt idx="6460">
                  <c:v>6461</c:v>
                </c:pt>
                <c:pt idx="6461">
                  <c:v>6462</c:v>
                </c:pt>
                <c:pt idx="6462">
                  <c:v>6463</c:v>
                </c:pt>
                <c:pt idx="6463">
                  <c:v>6464</c:v>
                </c:pt>
                <c:pt idx="6464">
                  <c:v>6465</c:v>
                </c:pt>
                <c:pt idx="6465">
                  <c:v>6466</c:v>
                </c:pt>
                <c:pt idx="6466">
                  <c:v>6467</c:v>
                </c:pt>
                <c:pt idx="6467">
                  <c:v>6468</c:v>
                </c:pt>
                <c:pt idx="6468">
                  <c:v>6469</c:v>
                </c:pt>
                <c:pt idx="6469">
                  <c:v>6470</c:v>
                </c:pt>
                <c:pt idx="6470">
                  <c:v>6471</c:v>
                </c:pt>
                <c:pt idx="6471">
                  <c:v>6472</c:v>
                </c:pt>
                <c:pt idx="6472">
                  <c:v>6473</c:v>
                </c:pt>
                <c:pt idx="6473">
                  <c:v>6474</c:v>
                </c:pt>
                <c:pt idx="6474">
                  <c:v>6475</c:v>
                </c:pt>
                <c:pt idx="6475">
                  <c:v>6476</c:v>
                </c:pt>
                <c:pt idx="6476">
                  <c:v>6477</c:v>
                </c:pt>
                <c:pt idx="6477">
                  <c:v>6478</c:v>
                </c:pt>
                <c:pt idx="6478">
                  <c:v>6479</c:v>
                </c:pt>
                <c:pt idx="6479">
                  <c:v>6480</c:v>
                </c:pt>
                <c:pt idx="6480">
                  <c:v>6481</c:v>
                </c:pt>
                <c:pt idx="6481">
                  <c:v>6482</c:v>
                </c:pt>
                <c:pt idx="6482">
                  <c:v>6483</c:v>
                </c:pt>
                <c:pt idx="6483">
                  <c:v>6484</c:v>
                </c:pt>
                <c:pt idx="6484">
                  <c:v>6485</c:v>
                </c:pt>
                <c:pt idx="6485">
                  <c:v>6486</c:v>
                </c:pt>
                <c:pt idx="6486">
                  <c:v>6487</c:v>
                </c:pt>
                <c:pt idx="6487">
                  <c:v>6488</c:v>
                </c:pt>
                <c:pt idx="6488">
                  <c:v>6489</c:v>
                </c:pt>
                <c:pt idx="6489">
                  <c:v>6490</c:v>
                </c:pt>
                <c:pt idx="6490">
                  <c:v>6491</c:v>
                </c:pt>
                <c:pt idx="6491">
                  <c:v>6492</c:v>
                </c:pt>
                <c:pt idx="6492">
                  <c:v>6493</c:v>
                </c:pt>
                <c:pt idx="6493">
                  <c:v>6494</c:v>
                </c:pt>
                <c:pt idx="6494">
                  <c:v>6495</c:v>
                </c:pt>
                <c:pt idx="6495">
                  <c:v>6496</c:v>
                </c:pt>
                <c:pt idx="6496">
                  <c:v>6497</c:v>
                </c:pt>
                <c:pt idx="6497">
                  <c:v>6498</c:v>
                </c:pt>
                <c:pt idx="6498">
                  <c:v>6499</c:v>
                </c:pt>
                <c:pt idx="6499">
                  <c:v>6500</c:v>
                </c:pt>
                <c:pt idx="6500">
                  <c:v>6501</c:v>
                </c:pt>
                <c:pt idx="6501">
                  <c:v>6502</c:v>
                </c:pt>
                <c:pt idx="6502">
                  <c:v>6503</c:v>
                </c:pt>
                <c:pt idx="6503">
                  <c:v>6504</c:v>
                </c:pt>
                <c:pt idx="6504">
                  <c:v>6505</c:v>
                </c:pt>
                <c:pt idx="6505">
                  <c:v>6506</c:v>
                </c:pt>
                <c:pt idx="6506">
                  <c:v>6507</c:v>
                </c:pt>
                <c:pt idx="6507">
                  <c:v>6508</c:v>
                </c:pt>
                <c:pt idx="6508">
                  <c:v>6509</c:v>
                </c:pt>
                <c:pt idx="6509">
                  <c:v>6510</c:v>
                </c:pt>
                <c:pt idx="6510">
                  <c:v>6511</c:v>
                </c:pt>
                <c:pt idx="6511">
                  <c:v>6512</c:v>
                </c:pt>
                <c:pt idx="6512">
                  <c:v>6513</c:v>
                </c:pt>
                <c:pt idx="6513">
                  <c:v>6514</c:v>
                </c:pt>
                <c:pt idx="6514">
                  <c:v>6515</c:v>
                </c:pt>
                <c:pt idx="6515">
                  <c:v>6516</c:v>
                </c:pt>
                <c:pt idx="6516">
                  <c:v>6517</c:v>
                </c:pt>
                <c:pt idx="6517">
                  <c:v>6518</c:v>
                </c:pt>
                <c:pt idx="6518">
                  <c:v>6519</c:v>
                </c:pt>
                <c:pt idx="6519">
                  <c:v>6520</c:v>
                </c:pt>
                <c:pt idx="6520">
                  <c:v>6521</c:v>
                </c:pt>
                <c:pt idx="6521">
                  <c:v>6522</c:v>
                </c:pt>
                <c:pt idx="6522">
                  <c:v>6523</c:v>
                </c:pt>
                <c:pt idx="6523">
                  <c:v>6524</c:v>
                </c:pt>
                <c:pt idx="6524">
                  <c:v>6525</c:v>
                </c:pt>
                <c:pt idx="6525">
                  <c:v>6526</c:v>
                </c:pt>
                <c:pt idx="6526">
                  <c:v>6527</c:v>
                </c:pt>
                <c:pt idx="6527">
                  <c:v>6528</c:v>
                </c:pt>
                <c:pt idx="6528">
                  <c:v>6529</c:v>
                </c:pt>
                <c:pt idx="6529">
                  <c:v>6530</c:v>
                </c:pt>
                <c:pt idx="6530">
                  <c:v>6531</c:v>
                </c:pt>
                <c:pt idx="6531">
                  <c:v>6532</c:v>
                </c:pt>
                <c:pt idx="6532">
                  <c:v>6533</c:v>
                </c:pt>
                <c:pt idx="6533">
                  <c:v>6534</c:v>
                </c:pt>
                <c:pt idx="6534">
                  <c:v>6535</c:v>
                </c:pt>
                <c:pt idx="6535">
                  <c:v>6536</c:v>
                </c:pt>
                <c:pt idx="6536">
                  <c:v>6537</c:v>
                </c:pt>
                <c:pt idx="6537">
                  <c:v>6538</c:v>
                </c:pt>
                <c:pt idx="6538">
                  <c:v>6539</c:v>
                </c:pt>
                <c:pt idx="6539">
                  <c:v>6540</c:v>
                </c:pt>
                <c:pt idx="6540">
                  <c:v>6541</c:v>
                </c:pt>
                <c:pt idx="6541">
                  <c:v>6542</c:v>
                </c:pt>
                <c:pt idx="6542">
                  <c:v>6543</c:v>
                </c:pt>
                <c:pt idx="6543">
                  <c:v>6544</c:v>
                </c:pt>
                <c:pt idx="6544">
                  <c:v>6545</c:v>
                </c:pt>
                <c:pt idx="6545">
                  <c:v>6546</c:v>
                </c:pt>
                <c:pt idx="6546">
                  <c:v>6547</c:v>
                </c:pt>
                <c:pt idx="6547">
                  <c:v>6548</c:v>
                </c:pt>
                <c:pt idx="6548">
                  <c:v>6549</c:v>
                </c:pt>
                <c:pt idx="6549">
                  <c:v>6550</c:v>
                </c:pt>
                <c:pt idx="6550">
                  <c:v>6551</c:v>
                </c:pt>
                <c:pt idx="6551">
                  <c:v>6552</c:v>
                </c:pt>
                <c:pt idx="6552">
                  <c:v>6553</c:v>
                </c:pt>
                <c:pt idx="6553">
                  <c:v>6554</c:v>
                </c:pt>
                <c:pt idx="6554">
                  <c:v>6555</c:v>
                </c:pt>
                <c:pt idx="6555">
                  <c:v>6556</c:v>
                </c:pt>
                <c:pt idx="6556">
                  <c:v>6557</c:v>
                </c:pt>
                <c:pt idx="6557">
                  <c:v>6558</c:v>
                </c:pt>
                <c:pt idx="6558">
                  <c:v>6559</c:v>
                </c:pt>
                <c:pt idx="6559">
                  <c:v>6560</c:v>
                </c:pt>
                <c:pt idx="6560">
                  <c:v>6561</c:v>
                </c:pt>
                <c:pt idx="6561">
                  <c:v>6562</c:v>
                </c:pt>
                <c:pt idx="6562">
                  <c:v>6563</c:v>
                </c:pt>
                <c:pt idx="6563">
                  <c:v>6564</c:v>
                </c:pt>
                <c:pt idx="6564">
                  <c:v>6565</c:v>
                </c:pt>
                <c:pt idx="6565">
                  <c:v>6566</c:v>
                </c:pt>
                <c:pt idx="6566">
                  <c:v>6567</c:v>
                </c:pt>
                <c:pt idx="6567">
                  <c:v>6568</c:v>
                </c:pt>
                <c:pt idx="6568">
                  <c:v>6569</c:v>
                </c:pt>
                <c:pt idx="6569">
                  <c:v>6570</c:v>
                </c:pt>
                <c:pt idx="6570">
                  <c:v>6571</c:v>
                </c:pt>
                <c:pt idx="6571">
                  <c:v>6572</c:v>
                </c:pt>
                <c:pt idx="6572">
                  <c:v>6573</c:v>
                </c:pt>
                <c:pt idx="6573">
                  <c:v>6574</c:v>
                </c:pt>
                <c:pt idx="6574">
                  <c:v>6575</c:v>
                </c:pt>
                <c:pt idx="6575">
                  <c:v>6576</c:v>
                </c:pt>
                <c:pt idx="6576">
                  <c:v>6577</c:v>
                </c:pt>
                <c:pt idx="6577">
                  <c:v>6578</c:v>
                </c:pt>
                <c:pt idx="6578">
                  <c:v>6579</c:v>
                </c:pt>
                <c:pt idx="6579">
                  <c:v>6580</c:v>
                </c:pt>
                <c:pt idx="6580">
                  <c:v>6581</c:v>
                </c:pt>
                <c:pt idx="6581">
                  <c:v>6582</c:v>
                </c:pt>
                <c:pt idx="6582">
                  <c:v>6583</c:v>
                </c:pt>
                <c:pt idx="6583">
                  <c:v>6584</c:v>
                </c:pt>
                <c:pt idx="6584">
                  <c:v>6585</c:v>
                </c:pt>
                <c:pt idx="6585">
                  <c:v>6586</c:v>
                </c:pt>
                <c:pt idx="6586">
                  <c:v>6587</c:v>
                </c:pt>
                <c:pt idx="6587">
                  <c:v>6588</c:v>
                </c:pt>
                <c:pt idx="6588">
                  <c:v>6589</c:v>
                </c:pt>
                <c:pt idx="6589">
                  <c:v>6590</c:v>
                </c:pt>
                <c:pt idx="6590">
                  <c:v>6591</c:v>
                </c:pt>
                <c:pt idx="6591">
                  <c:v>6592</c:v>
                </c:pt>
                <c:pt idx="6592">
                  <c:v>6593</c:v>
                </c:pt>
                <c:pt idx="6593">
                  <c:v>6594</c:v>
                </c:pt>
                <c:pt idx="6594">
                  <c:v>6595</c:v>
                </c:pt>
                <c:pt idx="6595">
                  <c:v>6596</c:v>
                </c:pt>
                <c:pt idx="6596">
                  <c:v>6597</c:v>
                </c:pt>
                <c:pt idx="6597">
                  <c:v>6598</c:v>
                </c:pt>
                <c:pt idx="6598">
                  <c:v>6599</c:v>
                </c:pt>
                <c:pt idx="6599">
                  <c:v>6600</c:v>
                </c:pt>
                <c:pt idx="6600">
                  <c:v>6601</c:v>
                </c:pt>
                <c:pt idx="6601">
                  <c:v>6602</c:v>
                </c:pt>
                <c:pt idx="6602">
                  <c:v>6603</c:v>
                </c:pt>
                <c:pt idx="6603">
                  <c:v>6604</c:v>
                </c:pt>
                <c:pt idx="6604">
                  <c:v>6605</c:v>
                </c:pt>
                <c:pt idx="6605">
                  <c:v>6606</c:v>
                </c:pt>
                <c:pt idx="6606">
                  <c:v>6607</c:v>
                </c:pt>
                <c:pt idx="6607">
                  <c:v>6608</c:v>
                </c:pt>
                <c:pt idx="6608">
                  <c:v>6609</c:v>
                </c:pt>
                <c:pt idx="6609">
                  <c:v>6610</c:v>
                </c:pt>
                <c:pt idx="6610">
                  <c:v>6611</c:v>
                </c:pt>
                <c:pt idx="6611">
                  <c:v>6612</c:v>
                </c:pt>
                <c:pt idx="6612">
                  <c:v>6613</c:v>
                </c:pt>
                <c:pt idx="6613">
                  <c:v>6614</c:v>
                </c:pt>
                <c:pt idx="6614">
                  <c:v>6615</c:v>
                </c:pt>
                <c:pt idx="6615">
                  <c:v>6616</c:v>
                </c:pt>
                <c:pt idx="6616">
                  <c:v>6617</c:v>
                </c:pt>
                <c:pt idx="6617">
                  <c:v>6618</c:v>
                </c:pt>
                <c:pt idx="6618">
                  <c:v>6619</c:v>
                </c:pt>
                <c:pt idx="6619">
                  <c:v>6620</c:v>
                </c:pt>
                <c:pt idx="6620">
                  <c:v>6621</c:v>
                </c:pt>
                <c:pt idx="6621">
                  <c:v>6622</c:v>
                </c:pt>
                <c:pt idx="6622">
                  <c:v>6623</c:v>
                </c:pt>
                <c:pt idx="6623">
                  <c:v>6624</c:v>
                </c:pt>
                <c:pt idx="6624">
                  <c:v>6625</c:v>
                </c:pt>
                <c:pt idx="6625">
                  <c:v>6626</c:v>
                </c:pt>
                <c:pt idx="6626">
                  <c:v>6627</c:v>
                </c:pt>
                <c:pt idx="6627">
                  <c:v>6628</c:v>
                </c:pt>
                <c:pt idx="6628">
                  <c:v>6629</c:v>
                </c:pt>
                <c:pt idx="6629">
                  <c:v>6630</c:v>
                </c:pt>
                <c:pt idx="6630">
                  <c:v>6631</c:v>
                </c:pt>
                <c:pt idx="6631">
                  <c:v>6632</c:v>
                </c:pt>
                <c:pt idx="6632">
                  <c:v>6633</c:v>
                </c:pt>
                <c:pt idx="6633">
                  <c:v>6634</c:v>
                </c:pt>
                <c:pt idx="6634">
                  <c:v>6635</c:v>
                </c:pt>
                <c:pt idx="6635">
                  <c:v>6636</c:v>
                </c:pt>
                <c:pt idx="6636">
                  <c:v>6637</c:v>
                </c:pt>
                <c:pt idx="6637">
                  <c:v>6638</c:v>
                </c:pt>
                <c:pt idx="6638">
                  <c:v>6639</c:v>
                </c:pt>
                <c:pt idx="6639">
                  <c:v>6640</c:v>
                </c:pt>
                <c:pt idx="6640">
                  <c:v>6641</c:v>
                </c:pt>
                <c:pt idx="6641">
                  <c:v>6642</c:v>
                </c:pt>
                <c:pt idx="6642">
                  <c:v>6643</c:v>
                </c:pt>
                <c:pt idx="6643">
                  <c:v>6644</c:v>
                </c:pt>
                <c:pt idx="6644">
                  <c:v>6645</c:v>
                </c:pt>
                <c:pt idx="6645">
                  <c:v>6646</c:v>
                </c:pt>
                <c:pt idx="6646">
                  <c:v>6647</c:v>
                </c:pt>
                <c:pt idx="6647">
                  <c:v>6648</c:v>
                </c:pt>
                <c:pt idx="6648">
                  <c:v>6649</c:v>
                </c:pt>
                <c:pt idx="6649">
                  <c:v>6650</c:v>
                </c:pt>
                <c:pt idx="6650">
                  <c:v>6651</c:v>
                </c:pt>
                <c:pt idx="6651">
                  <c:v>6652</c:v>
                </c:pt>
                <c:pt idx="6652">
                  <c:v>6653</c:v>
                </c:pt>
                <c:pt idx="6653">
                  <c:v>6654</c:v>
                </c:pt>
                <c:pt idx="6654">
                  <c:v>6655</c:v>
                </c:pt>
                <c:pt idx="6655">
                  <c:v>6656</c:v>
                </c:pt>
                <c:pt idx="6656">
                  <c:v>6657</c:v>
                </c:pt>
                <c:pt idx="6657">
                  <c:v>6658</c:v>
                </c:pt>
                <c:pt idx="6658">
                  <c:v>6659</c:v>
                </c:pt>
                <c:pt idx="6659">
                  <c:v>6660</c:v>
                </c:pt>
                <c:pt idx="6660">
                  <c:v>6661</c:v>
                </c:pt>
                <c:pt idx="6661">
                  <c:v>6662</c:v>
                </c:pt>
                <c:pt idx="6662">
                  <c:v>6663</c:v>
                </c:pt>
                <c:pt idx="6663">
                  <c:v>6664</c:v>
                </c:pt>
                <c:pt idx="6664">
                  <c:v>6665</c:v>
                </c:pt>
                <c:pt idx="6665">
                  <c:v>6666</c:v>
                </c:pt>
                <c:pt idx="6666">
                  <c:v>6667</c:v>
                </c:pt>
                <c:pt idx="6667">
                  <c:v>6668</c:v>
                </c:pt>
                <c:pt idx="6668">
                  <c:v>6669</c:v>
                </c:pt>
                <c:pt idx="6669">
                  <c:v>6670</c:v>
                </c:pt>
                <c:pt idx="6670">
                  <c:v>6671</c:v>
                </c:pt>
                <c:pt idx="6671">
                  <c:v>6672</c:v>
                </c:pt>
                <c:pt idx="6672">
                  <c:v>6673</c:v>
                </c:pt>
                <c:pt idx="6673">
                  <c:v>6674</c:v>
                </c:pt>
                <c:pt idx="6674">
                  <c:v>6675</c:v>
                </c:pt>
                <c:pt idx="6675">
                  <c:v>6676</c:v>
                </c:pt>
                <c:pt idx="6676">
                  <c:v>6677</c:v>
                </c:pt>
                <c:pt idx="6677">
                  <c:v>6678</c:v>
                </c:pt>
                <c:pt idx="6678">
                  <c:v>6679</c:v>
                </c:pt>
                <c:pt idx="6679">
                  <c:v>6680</c:v>
                </c:pt>
                <c:pt idx="6680">
                  <c:v>6681</c:v>
                </c:pt>
                <c:pt idx="6681">
                  <c:v>6682</c:v>
                </c:pt>
                <c:pt idx="6682">
                  <c:v>6683</c:v>
                </c:pt>
                <c:pt idx="6683">
                  <c:v>6684</c:v>
                </c:pt>
                <c:pt idx="6684">
                  <c:v>6685</c:v>
                </c:pt>
                <c:pt idx="6685">
                  <c:v>6686</c:v>
                </c:pt>
                <c:pt idx="6686">
                  <c:v>6687</c:v>
                </c:pt>
                <c:pt idx="6687">
                  <c:v>6688</c:v>
                </c:pt>
                <c:pt idx="6688">
                  <c:v>6689</c:v>
                </c:pt>
                <c:pt idx="6689">
                  <c:v>6690</c:v>
                </c:pt>
                <c:pt idx="6690">
                  <c:v>6691</c:v>
                </c:pt>
                <c:pt idx="6691">
                  <c:v>6692</c:v>
                </c:pt>
                <c:pt idx="6692">
                  <c:v>6693</c:v>
                </c:pt>
                <c:pt idx="6693">
                  <c:v>6694</c:v>
                </c:pt>
                <c:pt idx="6694">
                  <c:v>6695</c:v>
                </c:pt>
                <c:pt idx="6695">
                  <c:v>6696</c:v>
                </c:pt>
                <c:pt idx="6696">
                  <c:v>6697</c:v>
                </c:pt>
                <c:pt idx="6697">
                  <c:v>6698</c:v>
                </c:pt>
                <c:pt idx="6698">
                  <c:v>6699</c:v>
                </c:pt>
                <c:pt idx="6699">
                  <c:v>6700</c:v>
                </c:pt>
                <c:pt idx="6700">
                  <c:v>6701</c:v>
                </c:pt>
                <c:pt idx="6701">
                  <c:v>6702</c:v>
                </c:pt>
                <c:pt idx="6702">
                  <c:v>6703</c:v>
                </c:pt>
                <c:pt idx="6703">
                  <c:v>6704</c:v>
                </c:pt>
                <c:pt idx="6704">
                  <c:v>6705</c:v>
                </c:pt>
                <c:pt idx="6705">
                  <c:v>6706</c:v>
                </c:pt>
                <c:pt idx="6706">
                  <c:v>6707</c:v>
                </c:pt>
                <c:pt idx="6707">
                  <c:v>6708</c:v>
                </c:pt>
                <c:pt idx="6708">
                  <c:v>6709</c:v>
                </c:pt>
                <c:pt idx="6709">
                  <c:v>6710</c:v>
                </c:pt>
                <c:pt idx="6710">
                  <c:v>6711</c:v>
                </c:pt>
                <c:pt idx="6711">
                  <c:v>6712</c:v>
                </c:pt>
                <c:pt idx="6712">
                  <c:v>6713</c:v>
                </c:pt>
                <c:pt idx="6713">
                  <c:v>6714</c:v>
                </c:pt>
                <c:pt idx="6714">
                  <c:v>6715</c:v>
                </c:pt>
                <c:pt idx="6715">
                  <c:v>6716</c:v>
                </c:pt>
                <c:pt idx="6716">
                  <c:v>6717</c:v>
                </c:pt>
                <c:pt idx="6717">
                  <c:v>6718</c:v>
                </c:pt>
                <c:pt idx="6718">
                  <c:v>6719</c:v>
                </c:pt>
                <c:pt idx="6719">
                  <c:v>6720</c:v>
                </c:pt>
                <c:pt idx="6720">
                  <c:v>6721</c:v>
                </c:pt>
                <c:pt idx="6721">
                  <c:v>6722</c:v>
                </c:pt>
                <c:pt idx="6722">
                  <c:v>6723</c:v>
                </c:pt>
                <c:pt idx="6723">
                  <c:v>6724</c:v>
                </c:pt>
                <c:pt idx="6724">
                  <c:v>6725</c:v>
                </c:pt>
                <c:pt idx="6725">
                  <c:v>6726</c:v>
                </c:pt>
                <c:pt idx="6726">
                  <c:v>6727</c:v>
                </c:pt>
                <c:pt idx="6727">
                  <c:v>6728</c:v>
                </c:pt>
                <c:pt idx="6728">
                  <c:v>6729</c:v>
                </c:pt>
                <c:pt idx="6729">
                  <c:v>6730</c:v>
                </c:pt>
                <c:pt idx="6730">
                  <c:v>6731</c:v>
                </c:pt>
                <c:pt idx="6731">
                  <c:v>6732</c:v>
                </c:pt>
                <c:pt idx="6732">
                  <c:v>6733</c:v>
                </c:pt>
                <c:pt idx="6733">
                  <c:v>6734</c:v>
                </c:pt>
                <c:pt idx="6734">
                  <c:v>6735</c:v>
                </c:pt>
                <c:pt idx="6735">
                  <c:v>6736</c:v>
                </c:pt>
                <c:pt idx="6736">
                  <c:v>6737</c:v>
                </c:pt>
                <c:pt idx="6737">
                  <c:v>6738</c:v>
                </c:pt>
                <c:pt idx="6738">
                  <c:v>6739</c:v>
                </c:pt>
                <c:pt idx="6739">
                  <c:v>6740</c:v>
                </c:pt>
                <c:pt idx="6740">
                  <c:v>6741</c:v>
                </c:pt>
                <c:pt idx="6741">
                  <c:v>6742</c:v>
                </c:pt>
                <c:pt idx="6742">
                  <c:v>6743</c:v>
                </c:pt>
                <c:pt idx="6743">
                  <c:v>6744</c:v>
                </c:pt>
                <c:pt idx="6744">
                  <c:v>6745</c:v>
                </c:pt>
                <c:pt idx="6745">
                  <c:v>6746</c:v>
                </c:pt>
                <c:pt idx="6746">
                  <c:v>6747</c:v>
                </c:pt>
                <c:pt idx="6747">
                  <c:v>6748</c:v>
                </c:pt>
                <c:pt idx="6748">
                  <c:v>6749</c:v>
                </c:pt>
                <c:pt idx="6749">
                  <c:v>6750</c:v>
                </c:pt>
                <c:pt idx="6750">
                  <c:v>6751</c:v>
                </c:pt>
                <c:pt idx="6751">
                  <c:v>6752</c:v>
                </c:pt>
                <c:pt idx="6752">
                  <c:v>6753</c:v>
                </c:pt>
                <c:pt idx="6753">
                  <c:v>6754</c:v>
                </c:pt>
                <c:pt idx="6754">
                  <c:v>6755</c:v>
                </c:pt>
                <c:pt idx="6755">
                  <c:v>6756</c:v>
                </c:pt>
                <c:pt idx="6756">
                  <c:v>6757</c:v>
                </c:pt>
                <c:pt idx="6757">
                  <c:v>6758</c:v>
                </c:pt>
                <c:pt idx="6758">
                  <c:v>6759</c:v>
                </c:pt>
                <c:pt idx="6759">
                  <c:v>6760</c:v>
                </c:pt>
                <c:pt idx="6760">
                  <c:v>6761</c:v>
                </c:pt>
                <c:pt idx="6761">
                  <c:v>6762</c:v>
                </c:pt>
                <c:pt idx="6762">
                  <c:v>6763</c:v>
                </c:pt>
                <c:pt idx="6763">
                  <c:v>6764</c:v>
                </c:pt>
                <c:pt idx="6764">
                  <c:v>6765</c:v>
                </c:pt>
                <c:pt idx="6765">
                  <c:v>6766</c:v>
                </c:pt>
                <c:pt idx="6766">
                  <c:v>6767</c:v>
                </c:pt>
                <c:pt idx="6767">
                  <c:v>6768</c:v>
                </c:pt>
                <c:pt idx="6768">
                  <c:v>6769</c:v>
                </c:pt>
                <c:pt idx="6769">
                  <c:v>6770</c:v>
                </c:pt>
                <c:pt idx="6770">
                  <c:v>6771</c:v>
                </c:pt>
                <c:pt idx="6771">
                  <c:v>6772</c:v>
                </c:pt>
                <c:pt idx="6772">
                  <c:v>6773</c:v>
                </c:pt>
                <c:pt idx="6773">
                  <c:v>6774</c:v>
                </c:pt>
                <c:pt idx="6774">
                  <c:v>6775</c:v>
                </c:pt>
                <c:pt idx="6775">
                  <c:v>6776</c:v>
                </c:pt>
                <c:pt idx="6776">
                  <c:v>6777</c:v>
                </c:pt>
                <c:pt idx="6777">
                  <c:v>6778</c:v>
                </c:pt>
                <c:pt idx="6778">
                  <c:v>6779</c:v>
                </c:pt>
                <c:pt idx="6779">
                  <c:v>6780</c:v>
                </c:pt>
                <c:pt idx="6780">
                  <c:v>6781</c:v>
                </c:pt>
                <c:pt idx="6781">
                  <c:v>6782</c:v>
                </c:pt>
                <c:pt idx="6782">
                  <c:v>6783</c:v>
                </c:pt>
                <c:pt idx="6783">
                  <c:v>6784</c:v>
                </c:pt>
                <c:pt idx="6784">
                  <c:v>6785</c:v>
                </c:pt>
                <c:pt idx="6785">
                  <c:v>6786</c:v>
                </c:pt>
                <c:pt idx="6786">
                  <c:v>6787</c:v>
                </c:pt>
                <c:pt idx="6787">
                  <c:v>6788</c:v>
                </c:pt>
                <c:pt idx="6788">
                  <c:v>6789</c:v>
                </c:pt>
                <c:pt idx="6789">
                  <c:v>6790</c:v>
                </c:pt>
                <c:pt idx="6790">
                  <c:v>6791</c:v>
                </c:pt>
                <c:pt idx="6791">
                  <c:v>6792</c:v>
                </c:pt>
                <c:pt idx="6792">
                  <c:v>6793</c:v>
                </c:pt>
                <c:pt idx="6793">
                  <c:v>6794</c:v>
                </c:pt>
                <c:pt idx="6794">
                  <c:v>6795</c:v>
                </c:pt>
                <c:pt idx="6795">
                  <c:v>6796</c:v>
                </c:pt>
                <c:pt idx="6796">
                  <c:v>6797</c:v>
                </c:pt>
                <c:pt idx="6797">
                  <c:v>6798</c:v>
                </c:pt>
                <c:pt idx="6798">
                  <c:v>6799</c:v>
                </c:pt>
                <c:pt idx="6799">
                  <c:v>6800</c:v>
                </c:pt>
                <c:pt idx="6800">
                  <c:v>6801</c:v>
                </c:pt>
                <c:pt idx="6801">
                  <c:v>6802</c:v>
                </c:pt>
                <c:pt idx="6802">
                  <c:v>6803</c:v>
                </c:pt>
                <c:pt idx="6803">
                  <c:v>6804</c:v>
                </c:pt>
                <c:pt idx="6804">
                  <c:v>6805</c:v>
                </c:pt>
                <c:pt idx="6805">
                  <c:v>6806</c:v>
                </c:pt>
                <c:pt idx="6806">
                  <c:v>6807</c:v>
                </c:pt>
                <c:pt idx="6807">
                  <c:v>6808</c:v>
                </c:pt>
                <c:pt idx="6808">
                  <c:v>6809</c:v>
                </c:pt>
                <c:pt idx="6809">
                  <c:v>6810</c:v>
                </c:pt>
                <c:pt idx="6810">
                  <c:v>6811</c:v>
                </c:pt>
                <c:pt idx="6811">
                  <c:v>6812</c:v>
                </c:pt>
                <c:pt idx="6812">
                  <c:v>6813</c:v>
                </c:pt>
                <c:pt idx="6813">
                  <c:v>6814</c:v>
                </c:pt>
                <c:pt idx="6814">
                  <c:v>6815</c:v>
                </c:pt>
                <c:pt idx="6815">
                  <c:v>6816</c:v>
                </c:pt>
                <c:pt idx="6816">
                  <c:v>6817</c:v>
                </c:pt>
                <c:pt idx="6817">
                  <c:v>6818</c:v>
                </c:pt>
                <c:pt idx="6818">
                  <c:v>6819</c:v>
                </c:pt>
                <c:pt idx="6819">
                  <c:v>6820</c:v>
                </c:pt>
                <c:pt idx="6820">
                  <c:v>6821</c:v>
                </c:pt>
                <c:pt idx="6821">
                  <c:v>6822</c:v>
                </c:pt>
                <c:pt idx="6822">
                  <c:v>6823</c:v>
                </c:pt>
                <c:pt idx="6823">
                  <c:v>6824</c:v>
                </c:pt>
                <c:pt idx="6824">
                  <c:v>6825</c:v>
                </c:pt>
                <c:pt idx="6825">
                  <c:v>6826</c:v>
                </c:pt>
                <c:pt idx="6826">
                  <c:v>6827</c:v>
                </c:pt>
                <c:pt idx="6827">
                  <c:v>6828</c:v>
                </c:pt>
                <c:pt idx="6828">
                  <c:v>6829</c:v>
                </c:pt>
                <c:pt idx="6829">
                  <c:v>6830</c:v>
                </c:pt>
                <c:pt idx="6830">
                  <c:v>6831</c:v>
                </c:pt>
                <c:pt idx="6831">
                  <c:v>6832</c:v>
                </c:pt>
                <c:pt idx="6832">
                  <c:v>6833</c:v>
                </c:pt>
                <c:pt idx="6833">
                  <c:v>6834</c:v>
                </c:pt>
                <c:pt idx="6834">
                  <c:v>6835</c:v>
                </c:pt>
                <c:pt idx="6835">
                  <c:v>6836</c:v>
                </c:pt>
                <c:pt idx="6836">
                  <c:v>6837</c:v>
                </c:pt>
                <c:pt idx="6837">
                  <c:v>6838</c:v>
                </c:pt>
                <c:pt idx="6838">
                  <c:v>6839</c:v>
                </c:pt>
                <c:pt idx="6839">
                  <c:v>6840</c:v>
                </c:pt>
                <c:pt idx="6840">
                  <c:v>6841</c:v>
                </c:pt>
                <c:pt idx="6841">
                  <c:v>6842</c:v>
                </c:pt>
                <c:pt idx="6842">
                  <c:v>6843</c:v>
                </c:pt>
                <c:pt idx="6843">
                  <c:v>6844</c:v>
                </c:pt>
                <c:pt idx="6844">
                  <c:v>6845</c:v>
                </c:pt>
                <c:pt idx="6845">
                  <c:v>6846</c:v>
                </c:pt>
                <c:pt idx="6846">
                  <c:v>6847</c:v>
                </c:pt>
                <c:pt idx="6847">
                  <c:v>6848</c:v>
                </c:pt>
                <c:pt idx="6848">
                  <c:v>6849</c:v>
                </c:pt>
                <c:pt idx="6849">
                  <c:v>6850</c:v>
                </c:pt>
                <c:pt idx="6850">
                  <c:v>6851</c:v>
                </c:pt>
                <c:pt idx="6851">
                  <c:v>6852</c:v>
                </c:pt>
                <c:pt idx="6852">
                  <c:v>6853</c:v>
                </c:pt>
                <c:pt idx="6853">
                  <c:v>6854</c:v>
                </c:pt>
                <c:pt idx="6854">
                  <c:v>6855</c:v>
                </c:pt>
                <c:pt idx="6855">
                  <c:v>6856</c:v>
                </c:pt>
                <c:pt idx="6856">
                  <c:v>6857</c:v>
                </c:pt>
                <c:pt idx="6857">
                  <c:v>6858</c:v>
                </c:pt>
                <c:pt idx="6858">
                  <c:v>6859</c:v>
                </c:pt>
                <c:pt idx="6859">
                  <c:v>6860</c:v>
                </c:pt>
                <c:pt idx="6860">
                  <c:v>6861</c:v>
                </c:pt>
                <c:pt idx="6861">
                  <c:v>6862</c:v>
                </c:pt>
                <c:pt idx="6862">
                  <c:v>6863</c:v>
                </c:pt>
                <c:pt idx="6863">
                  <c:v>6864</c:v>
                </c:pt>
                <c:pt idx="6864">
                  <c:v>6865</c:v>
                </c:pt>
                <c:pt idx="6865">
                  <c:v>6866</c:v>
                </c:pt>
                <c:pt idx="6866">
                  <c:v>6867</c:v>
                </c:pt>
                <c:pt idx="6867">
                  <c:v>6868</c:v>
                </c:pt>
                <c:pt idx="6868">
                  <c:v>6869</c:v>
                </c:pt>
                <c:pt idx="6869">
                  <c:v>6870</c:v>
                </c:pt>
                <c:pt idx="6870">
                  <c:v>6871</c:v>
                </c:pt>
                <c:pt idx="6871">
                  <c:v>6872</c:v>
                </c:pt>
                <c:pt idx="6872">
                  <c:v>6873</c:v>
                </c:pt>
                <c:pt idx="6873">
                  <c:v>6874</c:v>
                </c:pt>
                <c:pt idx="6874">
                  <c:v>6875</c:v>
                </c:pt>
                <c:pt idx="6875">
                  <c:v>6876</c:v>
                </c:pt>
                <c:pt idx="6876">
                  <c:v>6877</c:v>
                </c:pt>
                <c:pt idx="6877">
                  <c:v>6878</c:v>
                </c:pt>
                <c:pt idx="6878">
                  <c:v>6879</c:v>
                </c:pt>
                <c:pt idx="6879">
                  <c:v>6880</c:v>
                </c:pt>
                <c:pt idx="6880">
                  <c:v>6881</c:v>
                </c:pt>
                <c:pt idx="6881">
                  <c:v>6882</c:v>
                </c:pt>
                <c:pt idx="6882">
                  <c:v>6883</c:v>
                </c:pt>
                <c:pt idx="6883">
                  <c:v>6884</c:v>
                </c:pt>
                <c:pt idx="6884">
                  <c:v>6885</c:v>
                </c:pt>
                <c:pt idx="6885">
                  <c:v>6886</c:v>
                </c:pt>
                <c:pt idx="6886">
                  <c:v>6887</c:v>
                </c:pt>
                <c:pt idx="6887">
                  <c:v>6888</c:v>
                </c:pt>
                <c:pt idx="6888">
                  <c:v>6889</c:v>
                </c:pt>
                <c:pt idx="6889">
                  <c:v>6890</c:v>
                </c:pt>
                <c:pt idx="6890">
                  <c:v>6891</c:v>
                </c:pt>
                <c:pt idx="6891">
                  <c:v>6892</c:v>
                </c:pt>
                <c:pt idx="6892">
                  <c:v>6893</c:v>
                </c:pt>
                <c:pt idx="6893">
                  <c:v>6894</c:v>
                </c:pt>
                <c:pt idx="6894">
                  <c:v>6895</c:v>
                </c:pt>
                <c:pt idx="6895">
                  <c:v>6896</c:v>
                </c:pt>
                <c:pt idx="6896">
                  <c:v>6897</c:v>
                </c:pt>
                <c:pt idx="6897">
                  <c:v>6898</c:v>
                </c:pt>
                <c:pt idx="6898">
                  <c:v>6899</c:v>
                </c:pt>
                <c:pt idx="6899">
                  <c:v>6900</c:v>
                </c:pt>
                <c:pt idx="6900">
                  <c:v>6901</c:v>
                </c:pt>
                <c:pt idx="6901">
                  <c:v>6902</c:v>
                </c:pt>
                <c:pt idx="6902">
                  <c:v>6903</c:v>
                </c:pt>
                <c:pt idx="6903">
                  <c:v>6904</c:v>
                </c:pt>
                <c:pt idx="6904">
                  <c:v>6905</c:v>
                </c:pt>
                <c:pt idx="6905">
                  <c:v>6906</c:v>
                </c:pt>
                <c:pt idx="6906">
                  <c:v>6907</c:v>
                </c:pt>
                <c:pt idx="6907">
                  <c:v>6908</c:v>
                </c:pt>
                <c:pt idx="6908">
                  <c:v>6909</c:v>
                </c:pt>
                <c:pt idx="6909">
                  <c:v>6910</c:v>
                </c:pt>
                <c:pt idx="6910">
                  <c:v>6911</c:v>
                </c:pt>
                <c:pt idx="6911">
                  <c:v>6912</c:v>
                </c:pt>
                <c:pt idx="6912">
                  <c:v>6913</c:v>
                </c:pt>
                <c:pt idx="6913">
                  <c:v>6914</c:v>
                </c:pt>
                <c:pt idx="6914">
                  <c:v>6915</c:v>
                </c:pt>
                <c:pt idx="6915">
                  <c:v>6916</c:v>
                </c:pt>
                <c:pt idx="6916">
                  <c:v>6917</c:v>
                </c:pt>
                <c:pt idx="6917">
                  <c:v>6918</c:v>
                </c:pt>
                <c:pt idx="6918">
                  <c:v>6919</c:v>
                </c:pt>
                <c:pt idx="6919">
                  <c:v>6920</c:v>
                </c:pt>
                <c:pt idx="6920">
                  <c:v>6921</c:v>
                </c:pt>
                <c:pt idx="6921">
                  <c:v>6922</c:v>
                </c:pt>
                <c:pt idx="6922">
                  <c:v>6923</c:v>
                </c:pt>
                <c:pt idx="6923">
                  <c:v>6924</c:v>
                </c:pt>
                <c:pt idx="6924">
                  <c:v>6925</c:v>
                </c:pt>
                <c:pt idx="6925">
                  <c:v>6926</c:v>
                </c:pt>
                <c:pt idx="6926">
                  <c:v>6927</c:v>
                </c:pt>
                <c:pt idx="6927">
                  <c:v>6928</c:v>
                </c:pt>
                <c:pt idx="6928">
                  <c:v>6929</c:v>
                </c:pt>
                <c:pt idx="6929">
                  <c:v>6930</c:v>
                </c:pt>
                <c:pt idx="6930">
                  <c:v>6931</c:v>
                </c:pt>
                <c:pt idx="6931">
                  <c:v>6932</c:v>
                </c:pt>
                <c:pt idx="6932">
                  <c:v>6933</c:v>
                </c:pt>
                <c:pt idx="6933">
                  <c:v>6934</c:v>
                </c:pt>
                <c:pt idx="6934">
                  <c:v>6935</c:v>
                </c:pt>
                <c:pt idx="6935">
                  <c:v>6936</c:v>
                </c:pt>
                <c:pt idx="6936">
                  <c:v>6937</c:v>
                </c:pt>
                <c:pt idx="6937">
                  <c:v>6938</c:v>
                </c:pt>
                <c:pt idx="6938">
                  <c:v>6939</c:v>
                </c:pt>
                <c:pt idx="6939">
                  <c:v>6940</c:v>
                </c:pt>
                <c:pt idx="6940">
                  <c:v>6941</c:v>
                </c:pt>
                <c:pt idx="6941">
                  <c:v>6942</c:v>
                </c:pt>
                <c:pt idx="6942">
                  <c:v>6943</c:v>
                </c:pt>
                <c:pt idx="6943">
                  <c:v>6944</c:v>
                </c:pt>
                <c:pt idx="6944">
                  <c:v>6945</c:v>
                </c:pt>
                <c:pt idx="6945">
                  <c:v>6946</c:v>
                </c:pt>
                <c:pt idx="6946">
                  <c:v>6947</c:v>
                </c:pt>
                <c:pt idx="6947">
                  <c:v>6948</c:v>
                </c:pt>
                <c:pt idx="6948">
                  <c:v>6949</c:v>
                </c:pt>
                <c:pt idx="6949">
                  <c:v>6950</c:v>
                </c:pt>
                <c:pt idx="6950">
                  <c:v>6951</c:v>
                </c:pt>
                <c:pt idx="6951">
                  <c:v>6952</c:v>
                </c:pt>
                <c:pt idx="6952">
                  <c:v>6953</c:v>
                </c:pt>
                <c:pt idx="6953">
                  <c:v>6954</c:v>
                </c:pt>
                <c:pt idx="6954">
                  <c:v>6955</c:v>
                </c:pt>
                <c:pt idx="6955">
                  <c:v>6956</c:v>
                </c:pt>
                <c:pt idx="6956">
                  <c:v>6957</c:v>
                </c:pt>
                <c:pt idx="6957">
                  <c:v>6958</c:v>
                </c:pt>
                <c:pt idx="6958">
                  <c:v>6959</c:v>
                </c:pt>
                <c:pt idx="6959">
                  <c:v>6960</c:v>
                </c:pt>
                <c:pt idx="6960">
                  <c:v>6961</c:v>
                </c:pt>
                <c:pt idx="6961">
                  <c:v>6962</c:v>
                </c:pt>
                <c:pt idx="6962">
                  <c:v>6963</c:v>
                </c:pt>
                <c:pt idx="6963">
                  <c:v>6964</c:v>
                </c:pt>
                <c:pt idx="6964">
                  <c:v>6965</c:v>
                </c:pt>
                <c:pt idx="6965">
                  <c:v>6966</c:v>
                </c:pt>
                <c:pt idx="6966">
                  <c:v>6967</c:v>
                </c:pt>
                <c:pt idx="6967">
                  <c:v>6968</c:v>
                </c:pt>
                <c:pt idx="6968">
                  <c:v>6969</c:v>
                </c:pt>
                <c:pt idx="6969">
                  <c:v>6970</c:v>
                </c:pt>
                <c:pt idx="6970">
                  <c:v>6971</c:v>
                </c:pt>
                <c:pt idx="6971">
                  <c:v>6972</c:v>
                </c:pt>
                <c:pt idx="6972">
                  <c:v>6973</c:v>
                </c:pt>
                <c:pt idx="6973">
                  <c:v>6974</c:v>
                </c:pt>
                <c:pt idx="6974">
                  <c:v>6975</c:v>
                </c:pt>
                <c:pt idx="6975">
                  <c:v>6976</c:v>
                </c:pt>
                <c:pt idx="6976">
                  <c:v>6977</c:v>
                </c:pt>
                <c:pt idx="6977">
                  <c:v>6978</c:v>
                </c:pt>
                <c:pt idx="6978">
                  <c:v>6979</c:v>
                </c:pt>
                <c:pt idx="6979">
                  <c:v>6980</c:v>
                </c:pt>
                <c:pt idx="6980">
                  <c:v>6981</c:v>
                </c:pt>
                <c:pt idx="6981">
                  <c:v>6982</c:v>
                </c:pt>
                <c:pt idx="6982">
                  <c:v>6983</c:v>
                </c:pt>
                <c:pt idx="6983">
                  <c:v>6984</c:v>
                </c:pt>
                <c:pt idx="6984">
                  <c:v>6985</c:v>
                </c:pt>
                <c:pt idx="6985">
                  <c:v>6986</c:v>
                </c:pt>
                <c:pt idx="6986">
                  <c:v>6987</c:v>
                </c:pt>
                <c:pt idx="6987">
                  <c:v>6988</c:v>
                </c:pt>
                <c:pt idx="6988">
                  <c:v>6989</c:v>
                </c:pt>
                <c:pt idx="6989">
                  <c:v>6990</c:v>
                </c:pt>
                <c:pt idx="6990">
                  <c:v>6991</c:v>
                </c:pt>
                <c:pt idx="6991">
                  <c:v>6992</c:v>
                </c:pt>
                <c:pt idx="6992">
                  <c:v>6993</c:v>
                </c:pt>
                <c:pt idx="6993">
                  <c:v>6994</c:v>
                </c:pt>
                <c:pt idx="6994">
                  <c:v>6995</c:v>
                </c:pt>
                <c:pt idx="6995">
                  <c:v>6996</c:v>
                </c:pt>
                <c:pt idx="6996">
                  <c:v>6997</c:v>
                </c:pt>
                <c:pt idx="6997">
                  <c:v>6998</c:v>
                </c:pt>
                <c:pt idx="6998">
                  <c:v>6999</c:v>
                </c:pt>
                <c:pt idx="6999">
                  <c:v>7000</c:v>
                </c:pt>
                <c:pt idx="7000">
                  <c:v>7001</c:v>
                </c:pt>
                <c:pt idx="7001">
                  <c:v>7002</c:v>
                </c:pt>
                <c:pt idx="7002">
                  <c:v>7003</c:v>
                </c:pt>
                <c:pt idx="7003">
                  <c:v>7004</c:v>
                </c:pt>
                <c:pt idx="7004">
                  <c:v>7005</c:v>
                </c:pt>
                <c:pt idx="7005">
                  <c:v>7006</c:v>
                </c:pt>
                <c:pt idx="7006">
                  <c:v>7007</c:v>
                </c:pt>
                <c:pt idx="7007">
                  <c:v>7008</c:v>
                </c:pt>
                <c:pt idx="7008">
                  <c:v>7009</c:v>
                </c:pt>
                <c:pt idx="7009">
                  <c:v>7010</c:v>
                </c:pt>
                <c:pt idx="7010">
                  <c:v>7011</c:v>
                </c:pt>
                <c:pt idx="7011">
                  <c:v>7012</c:v>
                </c:pt>
                <c:pt idx="7012">
                  <c:v>7013</c:v>
                </c:pt>
                <c:pt idx="7013">
                  <c:v>7014</c:v>
                </c:pt>
                <c:pt idx="7014">
                  <c:v>7015</c:v>
                </c:pt>
                <c:pt idx="7015">
                  <c:v>7016</c:v>
                </c:pt>
                <c:pt idx="7016">
                  <c:v>7017</c:v>
                </c:pt>
                <c:pt idx="7017">
                  <c:v>7018</c:v>
                </c:pt>
                <c:pt idx="7018">
                  <c:v>7019</c:v>
                </c:pt>
                <c:pt idx="7019">
                  <c:v>7020</c:v>
                </c:pt>
                <c:pt idx="7020">
                  <c:v>7021</c:v>
                </c:pt>
                <c:pt idx="7021">
                  <c:v>7022</c:v>
                </c:pt>
                <c:pt idx="7022">
                  <c:v>7023</c:v>
                </c:pt>
                <c:pt idx="7023">
                  <c:v>7024</c:v>
                </c:pt>
                <c:pt idx="7024">
                  <c:v>7025</c:v>
                </c:pt>
                <c:pt idx="7025">
                  <c:v>7026</c:v>
                </c:pt>
                <c:pt idx="7026">
                  <c:v>7027</c:v>
                </c:pt>
                <c:pt idx="7027">
                  <c:v>7028</c:v>
                </c:pt>
                <c:pt idx="7028">
                  <c:v>7029</c:v>
                </c:pt>
                <c:pt idx="7029">
                  <c:v>7030</c:v>
                </c:pt>
                <c:pt idx="7030">
                  <c:v>7031</c:v>
                </c:pt>
                <c:pt idx="7031">
                  <c:v>7032</c:v>
                </c:pt>
                <c:pt idx="7032">
                  <c:v>7033</c:v>
                </c:pt>
                <c:pt idx="7033">
                  <c:v>7034</c:v>
                </c:pt>
                <c:pt idx="7034">
                  <c:v>7035</c:v>
                </c:pt>
                <c:pt idx="7035">
                  <c:v>7036</c:v>
                </c:pt>
                <c:pt idx="7036">
                  <c:v>7037</c:v>
                </c:pt>
                <c:pt idx="7037">
                  <c:v>7038</c:v>
                </c:pt>
                <c:pt idx="7038">
                  <c:v>7039</c:v>
                </c:pt>
                <c:pt idx="7039">
                  <c:v>7040</c:v>
                </c:pt>
                <c:pt idx="7040">
                  <c:v>7041</c:v>
                </c:pt>
                <c:pt idx="7041">
                  <c:v>7042</c:v>
                </c:pt>
                <c:pt idx="7042">
                  <c:v>7043</c:v>
                </c:pt>
                <c:pt idx="7043">
                  <c:v>7044</c:v>
                </c:pt>
                <c:pt idx="7044">
                  <c:v>7045</c:v>
                </c:pt>
                <c:pt idx="7045">
                  <c:v>7046</c:v>
                </c:pt>
                <c:pt idx="7046">
                  <c:v>7047</c:v>
                </c:pt>
                <c:pt idx="7047">
                  <c:v>7048</c:v>
                </c:pt>
                <c:pt idx="7048">
                  <c:v>7049</c:v>
                </c:pt>
                <c:pt idx="7049">
                  <c:v>7050</c:v>
                </c:pt>
                <c:pt idx="7050">
                  <c:v>7051</c:v>
                </c:pt>
                <c:pt idx="7051">
                  <c:v>7052</c:v>
                </c:pt>
                <c:pt idx="7052">
                  <c:v>7053</c:v>
                </c:pt>
                <c:pt idx="7053">
                  <c:v>7054</c:v>
                </c:pt>
                <c:pt idx="7054">
                  <c:v>7055</c:v>
                </c:pt>
                <c:pt idx="7055">
                  <c:v>7056</c:v>
                </c:pt>
                <c:pt idx="7056">
                  <c:v>7057</c:v>
                </c:pt>
                <c:pt idx="7057">
                  <c:v>7058</c:v>
                </c:pt>
                <c:pt idx="7058">
                  <c:v>7059</c:v>
                </c:pt>
                <c:pt idx="7059">
                  <c:v>7060</c:v>
                </c:pt>
                <c:pt idx="7060">
                  <c:v>7061</c:v>
                </c:pt>
                <c:pt idx="7061">
                  <c:v>7062</c:v>
                </c:pt>
                <c:pt idx="7062">
                  <c:v>7063</c:v>
                </c:pt>
                <c:pt idx="7063">
                  <c:v>7064</c:v>
                </c:pt>
                <c:pt idx="7064">
                  <c:v>7065</c:v>
                </c:pt>
                <c:pt idx="7065">
                  <c:v>7066</c:v>
                </c:pt>
                <c:pt idx="7066">
                  <c:v>7067</c:v>
                </c:pt>
                <c:pt idx="7067">
                  <c:v>7068</c:v>
                </c:pt>
                <c:pt idx="7068">
                  <c:v>7069</c:v>
                </c:pt>
                <c:pt idx="7069">
                  <c:v>7070</c:v>
                </c:pt>
                <c:pt idx="7070">
                  <c:v>7071</c:v>
                </c:pt>
                <c:pt idx="7071">
                  <c:v>7072</c:v>
                </c:pt>
                <c:pt idx="7072">
                  <c:v>7073</c:v>
                </c:pt>
                <c:pt idx="7073">
                  <c:v>7074</c:v>
                </c:pt>
                <c:pt idx="7074">
                  <c:v>7075</c:v>
                </c:pt>
                <c:pt idx="7075">
                  <c:v>7076</c:v>
                </c:pt>
                <c:pt idx="7076">
                  <c:v>7077</c:v>
                </c:pt>
                <c:pt idx="7077">
                  <c:v>7078</c:v>
                </c:pt>
                <c:pt idx="7078">
                  <c:v>7079</c:v>
                </c:pt>
                <c:pt idx="7079">
                  <c:v>7080</c:v>
                </c:pt>
                <c:pt idx="7080">
                  <c:v>7081</c:v>
                </c:pt>
                <c:pt idx="7081">
                  <c:v>7082</c:v>
                </c:pt>
                <c:pt idx="7082">
                  <c:v>7083</c:v>
                </c:pt>
                <c:pt idx="7083">
                  <c:v>7084</c:v>
                </c:pt>
                <c:pt idx="7084">
                  <c:v>7085</c:v>
                </c:pt>
                <c:pt idx="7085">
                  <c:v>7086</c:v>
                </c:pt>
                <c:pt idx="7086">
                  <c:v>7087</c:v>
                </c:pt>
                <c:pt idx="7087">
                  <c:v>7088</c:v>
                </c:pt>
                <c:pt idx="7088">
                  <c:v>7089</c:v>
                </c:pt>
                <c:pt idx="7089">
                  <c:v>7090</c:v>
                </c:pt>
                <c:pt idx="7090">
                  <c:v>7091</c:v>
                </c:pt>
                <c:pt idx="7091">
                  <c:v>7092</c:v>
                </c:pt>
                <c:pt idx="7092">
                  <c:v>7093</c:v>
                </c:pt>
                <c:pt idx="7093">
                  <c:v>7094</c:v>
                </c:pt>
                <c:pt idx="7094">
                  <c:v>7095</c:v>
                </c:pt>
                <c:pt idx="7095">
                  <c:v>7096</c:v>
                </c:pt>
                <c:pt idx="7096">
                  <c:v>7097</c:v>
                </c:pt>
                <c:pt idx="7097">
                  <c:v>7098</c:v>
                </c:pt>
                <c:pt idx="7098">
                  <c:v>7099</c:v>
                </c:pt>
                <c:pt idx="7099">
                  <c:v>7100</c:v>
                </c:pt>
                <c:pt idx="7100">
                  <c:v>7101</c:v>
                </c:pt>
                <c:pt idx="7101">
                  <c:v>7102</c:v>
                </c:pt>
                <c:pt idx="7102">
                  <c:v>7103</c:v>
                </c:pt>
                <c:pt idx="7103">
                  <c:v>7104</c:v>
                </c:pt>
                <c:pt idx="7104">
                  <c:v>7105</c:v>
                </c:pt>
                <c:pt idx="7105">
                  <c:v>7106</c:v>
                </c:pt>
                <c:pt idx="7106">
                  <c:v>7107</c:v>
                </c:pt>
                <c:pt idx="7107">
                  <c:v>7108</c:v>
                </c:pt>
                <c:pt idx="7108">
                  <c:v>7109</c:v>
                </c:pt>
                <c:pt idx="7109">
                  <c:v>7110</c:v>
                </c:pt>
                <c:pt idx="7110">
                  <c:v>7111</c:v>
                </c:pt>
                <c:pt idx="7111">
                  <c:v>7112</c:v>
                </c:pt>
                <c:pt idx="7112">
                  <c:v>7113</c:v>
                </c:pt>
                <c:pt idx="7113">
                  <c:v>7114</c:v>
                </c:pt>
                <c:pt idx="7114">
                  <c:v>7115</c:v>
                </c:pt>
                <c:pt idx="7115">
                  <c:v>7116</c:v>
                </c:pt>
                <c:pt idx="7116">
                  <c:v>7117</c:v>
                </c:pt>
                <c:pt idx="7117">
                  <c:v>7118</c:v>
                </c:pt>
                <c:pt idx="7118">
                  <c:v>7119</c:v>
                </c:pt>
                <c:pt idx="7119">
                  <c:v>7120</c:v>
                </c:pt>
                <c:pt idx="7120">
                  <c:v>7121</c:v>
                </c:pt>
                <c:pt idx="7121">
                  <c:v>7122</c:v>
                </c:pt>
                <c:pt idx="7122">
                  <c:v>7123</c:v>
                </c:pt>
                <c:pt idx="7123">
                  <c:v>7124</c:v>
                </c:pt>
                <c:pt idx="7124">
                  <c:v>7125</c:v>
                </c:pt>
                <c:pt idx="7125">
                  <c:v>7126</c:v>
                </c:pt>
                <c:pt idx="7126">
                  <c:v>7127</c:v>
                </c:pt>
                <c:pt idx="7127">
                  <c:v>7128</c:v>
                </c:pt>
                <c:pt idx="7128">
                  <c:v>7129</c:v>
                </c:pt>
                <c:pt idx="7129">
                  <c:v>7130</c:v>
                </c:pt>
                <c:pt idx="7130">
                  <c:v>7131</c:v>
                </c:pt>
                <c:pt idx="7131">
                  <c:v>7132</c:v>
                </c:pt>
                <c:pt idx="7132">
                  <c:v>7133</c:v>
                </c:pt>
                <c:pt idx="7133">
                  <c:v>7134</c:v>
                </c:pt>
                <c:pt idx="7134">
                  <c:v>7135</c:v>
                </c:pt>
                <c:pt idx="7135">
                  <c:v>7136</c:v>
                </c:pt>
                <c:pt idx="7136">
                  <c:v>7137</c:v>
                </c:pt>
                <c:pt idx="7137">
                  <c:v>7138</c:v>
                </c:pt>
                <c:pt idx="7138">
                  <c:v>7139</c:v>
                </c:pt>
                <c:pt idx="7139">
                  <c:v>7140</c:v>
                </c:pt>
                <c:pt idx="7140">
                  <c:v>7141</c:v>
                </c:pt>
                <c:pt idx="7141">
                  <c:v>7142</c:v>
                </c:pt>
                <c:pt idx="7142">
                  <c:v>7143</c:v>
                </c:pt>
                <c:pt idx="7143">
                  <c:v>7144</c:v>
                </c:pt>
                <c:pt idx="7144">
                  <c:v>7145</c:v>
                </c:pt>
                <c:pt idx="7145">
                  <c:v>7146</c:v>
                </c:pt>
                <c:pt idx="7146">
                  <c:v>7147</c:v>
                </c:pt>
                <c:pt idx="7147">
                  <c:v>7148</c:v>
                </c:pt>
                <c:pt idx="7148">
                  <c:v>7149</c:v>
                </c:pt>
                <c:pt idx="7149">
                  <c:v>7150</c:v>
                </c:pt>
                <c:pt idx="7150">
                  <c:v>7151</c:v>
                </c:pt>
                <c:pt idx="7151">
                  <c:v>7152</c:v>
                </c:pt>
                <c:pt idx="7152">
                  <c:v>7153</c:v>
                </c:pt>
                <c:pt idx="7153">
                  <c:v>7154</c:v>
                </c:pt>
                <c:pt idx="7154">
                  <c:v>7155</c:v>
                </c:pt>
                <c:pt idx="7155">
                  <c:v>7156</c:v>
                </c:pt>
                <c:pt idx="7156">
                  <c:v>7157</c:v>
                </c:pt>
                <c:pt idx="7157">
                  <c:v>7158</c:v>
                </c:pt>
                <c:pt idx="7158">
                  <c:v>7159</c:v>
                </c:pt>
                <c:pt idx="7159">
                  <c:v>7160</c:v>
                </c:pt>
                <c:pt idx="7160">
                  <c:v>7161</c:v>
                </c:pt>
                <c:pt idx="7161">
                  <c:v>7162</c:v>
                </c:pt>
                <c:pt idx="7162">
                  <c:v>7163</c:v>
                </c:pt>
                <c:pt idx="7163">
                  <c:v>7164</c:v>
                </c:pt>
                <c:pt idx="7164">
                  <c:v>7165</c:v>
                </c:pt>
                <c:pt idx="7165">
                  <c:v>7166</c:v>
                </c:pt>
                <c:pt idx="7166">
                  <c:v>7167</c:v>
                </c:pt>
                <c:pt idx="7167">
                  <c:v>7168</c:v>
                </c:pt>
                <c:pt idx="7168">
                  <c:v>7169</c:v>
                </c:pt>
                <c:pt idx="7169">
                  <c:v>7170</c:v>
                </c:pt>
                <c:pt idx="7170">
                  <c:v>7171</c:v>
                </c:pt>
                <c:pt idx="7171">
                  <c:v>7172</c:v>
                </c:pt>
                <c:pt idx="7172">
                  <c:v>7173</c:v>
                </c:pt>
                <c:pt idx="7173">
                  <c:v>7174</c:v>
                </c:pt>
                <c:pt idx="7174">
                  <c:v>7175</c:v>
                </c:pt>
                <c:pt idx="7175">
                  <c:v>7176</c:v>
                </c:pt>
                <c:pt idx="7176">
                  <c:v>7177</c:v>
                </c:pt>
                <c:pt idx="7177">
                  <c:v>7178</c:v>
                </c:pt>
                <c:pt idx="7178">
                  <c:v>7179</c:v>
                </c:pt>
                <c:pt idx="7179">
                  <c:v>7180</c:v>
                </c:pt>
                <c:pt idx="7180">
                  <c:v>7181</c:v>
                </c:pt>
                <c:pt idx="7181">
                  <c:v>7182</c:v>
                </c:pt>
                <c:pt idx="7182">
                  <c:v>7183</c:v>
                </c:pt>
                <c:pt idx="7183">
                  <c:v>7184</c:v>
                </c:pt>
                <c:pt idx="7184">
                  <c:v>7185</c:v>
                </c:pt>
                <c:pt idx="7185">
                  <c:v>7186</c:v>
                </c:pt>
                <c:pt idx="7186">
                  <c:v>7187</c:v>
                </c:pt>
                <c:pt idx="7187">
                  <c:v>7188</c:v>
                </c:pt>
                <c:pt idx="7188">
                  <c:v>7189</c:v>
                </c:pt>
                <c:pt idx="7189">
                  <c:v>7190</c:v>
                </c:pt>
                <c:pt idx="7190">
                  <c:v>7191</c:v>
                </c:pt>
                <c:pt idx="7191">
                  <c:v>7192</c:v>
                </c:pt>
                <c:pt idx="7192">
                  <c:v>7193</c:v>
                </c:pt>
                <c:pt idx="7193">
                  <c:v>7194</c:v>
                </c:pt>
                <c:pt idx="7194">
                  <c:v>7195</c:v>
                </c:pt>
                <c:pt idx="7195">
                  <c:v>7196</c:v>
                </c:pt>
                <c:pt idx="7196">
                  <c:v>7197</c:v>
                </c:pt>
                <c:pt idx="7197">
                  <c:v>7198</c:v>
                </c:pt>
                <c:pt idx="7198">
                  <c:v>7199</c:v>
                </c:pt>
                <c:pt idx="7199">
                  <c:v>7200</c:v>
                </c:pt>
                <c:pt idx="7200">
                  <c:v>7201</c:v>
                </c:pt>
                <c:pt idx="7201">
                  <c:v>7202</c:v>
                </c:pt>
                <c:pt idx="7202">
                  <c:v>7203</c:v>
                </c:pt>
                <c:pt idx="7203">
                  <c:v>7204</c:v>
                </c:pt>
                <c:pt idx="7204">
                  <c:v>7205</c:v>
                </c:pt>
                <c:pt idx="7205">
                  <c:v>7206</c:v>
                </c:pt>
                <c:pt idx="7206">
                  <c:v>7207</c:v>
                </c:pt>
                <c:pt idx="7207">
                  <c:v>7208</c:v>
                </c:pt>
                <c:pt idx="7208">
                  <c:v>7209</c:v>
                </c:pt>
                <c:pt idx="7209">
                  <c:v>7210</c:v>
                </c:pt>
                <c:pt idx="7210">
                  <c:v>7211</c:v>
                </c:pt>
                <c:pt idx="7211">
                  <c:v>7212</c:v>
                </c:pt>
                <c:pt idx="7212">
                  <c:v>7213</c:v>
                </c:pt>
                <c:pt idx="7213">
                  <c:v>7214</c:v>
                </c:pt>
                <c:pt idx="7214">
                  <c:v>7215</c:v>
                </c:pt>
                <c:pt idx="7215">
                  <c:v>7216</c:v>
                </c:pt>
                <c:pt idx="7216">
                  <c:v>7217</c:v>
                </c:pt>
                <c:pt idx="7217">
                  <c:v>7218</c:v>
                </c:pt>
                <c:pt idx="7218">
                  <c:v>7219</c:v>
                </c:pt>
                <c:pt idx="7219">
                  <c:v>7220</c:v>
                </c:pt>
                <c:pt idx="7220">
                  <c:v>7221</c:v>
                </c:pt>
                <c:pt idx="7221">
                  <c:v>7222</c:v>
                </c:pt>
                <c:pt idx="7222">
                  <c:v>7223</c:v>
                </c:pt>
                <c:pt idx="7223">
                  <c:v>7224</c:v>
                </c:pt>
                <c:pt idx="7224">
                  <c:v>7225</c:v>
                </c:pt>
                <c:pt idx="7225">
                  <c:v>7226</c:v>
                </c:pt>
                <c:pt idx="7226">
                  <c:v>7227</c:v>
                </c:pt>
                <c:pt idx="7227">
                  <c:v>7228</c:v>
                </c:pt>
                <c:pt idx="7228">
                  <c:v>7229</c:v>
                </c:pt>
                <c:pt idx="7229">
                  <c:v>7230</c:v>
                </c:pt>
                <c:pt idx="7230">
                  <c:v>7231</c:v>
                </c:pt>
                <c:pt idx="7231">
                  <c:v>7232</c:v>
                </c:pt>
                <c:pt idx="7232">
                  <c:v>7233</c:v>
                </c:pt>
                <c:pt idx="7233">
                  <c:v>7234</c:v>
                </c:pt>
                <c:pt idx="7234">
                  <c:v>7235</c:v>
                </c:pt>
                <c:pt idx="7235">
                  <c:v>7236</c:v>
                </c:pt>
                <c:pt idx="7236">
                  <c:v>7237</c:v>
                </c:pt>
                <c:pt idx="7237">
                  <c:v>7238</c:v>
                </c:pt>
                <c:pt idx="7238">
                  <c:v>7239</c:v>
                </c:pt>
                <c:pt idx="7239">
                  <c:v>7240</c:v>
                </c:pt>
                <c:pt idx="7240">
                  <c:v>7241</c:v>
                </c:pt>
                <c:pt idx="7241">
                  <c:v>7242</c:v>
                </c:pt>
                <c:pt idx="7242">
                  <c:v>7243</c:v>
                </c:pt>
                <c:pt idx="7243">
                  <c:v>7244</c:v>
                </c:pt>
                <c:pt idx="7244">
                  <c:v>7245</c:v>
                </c:pt>
                <c:pt idx="7245">
                  <c:v>7246</c:v>
                </c:pt>
                <c:pt idx="7246">
                  <c:v>7247</c:v>
                </c:pt>
                <c:pt idx="7247">
                  <c:v>7248</c:v>
                </c:pt>
                <c:pt idx="7248">
                  <c:v>7249</c:v>
                </c:pt>
                <c:pt idx="7249">
                  <c:v>7250</c:v>
                </c:pt>
                <c:pt idx="7250">
                  <c:v>7251</c:v>
                </c:pt>
                <c:pt idx="7251">
                  <c:v>7252</c:v>
                </c:pt>
                <c:pt idx="7252">
                  <c:v>7253</c:v>
                </c:pt>
                <c:pt idx="7253">
                  <c:v>7254</c:v>
                </c:pt>
                <c:pt idx="7254">
                  <c:v>7255</c:v>
                </c:pt>
                <c:pt idx="7255">
                  <c:v>7256</c:v>
                </c:pt>
                <c:pt idx="7256">
                  <c:v>7257</c:v>
                </c:pt>
                <c:pt idx="7257">
                  <c:v>7258</c:v>
                </c:pt>
                <c:pt idx="7258">
                  <c:v>7259</c:v>
                </c:pt>
                <c:pt idx="7259">
                  <c:v>7260</c:v>
                </c:pt>
                <c:pt idx="7260">
                  <c:v>7261</c:v>
                </c:pt>
                <c:pt idx="7261">
                  <c:v>7262</c:v>
                </c:pt>
                <c:pt idx="7262">
                  <c:v>7263</c:v>
                </c:pt>
                <c:pt idx="7263">
                  <c:v>7264</c:v>
                </c:pt>
                <c:pt idx="7264">
                  <c:v>7265</c:v>
                </c:pt>
                <c:pt idx="7265">
                  <c:v>7266</c:v>
                </c:pt>
                <c:pt idx="7266">
                  <c:v>7267</c:v>
                </c:pt>
                <c:pt idx="7267">
                  <c:v>7268</c:v>
                </c:pt>
                <c:pt idx="7268">
                  <c:v>7269</c:v>
                </c:pt>
                <c:pt idx="7269">
                  <c:v>7270</c:v>
                </c:pt>
                <c:pt idx="7270">
                  <c:v>7271</c:v>
                </c:pt>
                <c:pt idx="7271">
                  <c:v>7272</c:v>
                </c:pt>
                <c:pt idx="7272">
                  <c:v>7273</c:v>
                </c:pt>
                <c:pt idx="7273">
                  <c:v>7274</c:v>
                </c:pt>
                <c:pt idx="7274">
                  <c:v>7275</c:v>
                </c:pt>
                <c:pt idx="7275">
                  <c:v>7276</c:v>
                </c:pt>
                <c:pt idx="7276">
                  <c:v>7277</c:v>
                </c:pt>
                <c:pt idx="7277">
                  <c:v>7278</c:v>
                </c:pt>
                <c:pt idx="7278">
                  <c:v>7279</c:v>
                </c:pt>
                <c:pt idx="7279">
                  <c:v>7280</c:v>
                </c:pt>
                <c:pt idx="7280">
                  <c:v>7281</c:v>
                </c:pt>
                <c:pt idx="7281">
                  <c:v>7282</c:v>
                </c:pt>
                <c:pt idx="7282">
                  <c:v>7283</c:v>
                </c:pt>
                <c:pt idx="7283">
                  <c:v>7284</c:v>
                </c:pt>
                <c:pt idx="7284">
                  <c:v>7285</c:v>
                </c:pt>
                <c:pt idx="7285">
                  <c:v>7286</c:v>
                </c:pt>
                <c:pt idx="7286">
                  <c:v>7287</c:v>
                </c:pt>
                <c:pt idx="7287">
                  <c:v>7288</c:v>
                </c:pt>
                <c:pt idx="7288">
                  <c:v>7289</c:v>
                </c:pt>
                <c:pt idx="7289">
                  <c:v>7290</c:v>
                </c:pt>
                <c:pt idx="7290">
                  <c:v>7291</c:v>
                </c:pt>
                <c:pt idx="7291">
                  <c:v>7292</c:v>
                </c:pt>
                <c:pt idx="7292">
                  <c:v>7293</c:v>
                </c:pt>
                <c:pt idx="7293">
                  <c:v>7294</c:v>
                </c:pt>
                <c:pt idx="7294">
                  <c:v>7295</c:v>
                </c:pt>
                <c:pt idx="7295">
                  <c:v>7296</c:v>
                </c:pt>
                <c:pt idx="7296">
                  <c:v>7297</c:v>
                </c:pt>
                <c:pt idx="7297">
                  <c:v>7298</c:v>
                </c:pt>
                <c:pt idx="7298">
                  <c:v>7299</c:v>
                </c:pt>
                <c:pt idx="7299">
                  <c:v>7300</c:v>
                </c:pt>
                <c:pt idx="7300">
                  <c:v>7301</c:v>
                </c:pt>
                <c:pt idx="7301">
                  <c:v>7302</c:v>
                </c:pt>
                <c:pt idx="7302">
                  <c:v>7303</c:v>
                </c:pt>
                <c:pt idx="7303">
                  <c:v>7304</c:v>
                </c:pt>
                <c:pt idx="7304">
                  <c:v>7305</c:v>
                </c:pt>
                <c:pt idx="7305">
                  <c:v>7306</c:v>
                </c:pt>
                <c:pt idx="7306">
                  <c:v>7307</c:v>
                </c:pt>
                <c:pt idx="7307">
                  <c:v>7308</c:v>
                </c:pt>
                <c:pt idx="7308">
                  <c:v>7309</c:v>
                </c:pt>
                <c:pt idx="7309">
                  <c:v>7310</c:v>
                </c:pt>
                <c:pt idx="7310">
                  <c:v>7311</c:v>
                </c:pt>
                <c:pt idx="7311">
                  <c:v>7312</c:v>
                </c:pt>
                <c:pt idx="7312">
                  <c:v>7313</c:v>
                </c:pt>
                <c:pt idx="7313">
                  <c:v>7314</c:v>
                </c:pt>
                <c:pt idx="7314">
                  <c:v>7315</c:v>
                </c:pt>
                <c:pt idx="7315">
                  <c:v>7316</c:v>
                </c:pt>
                <c:pt idx="7316">
                  <c:v>7317</c:v>
                </c:pt>
                <c:pt idx="7317">
                  <c:v>7318</c:v>
                </c:pt>
                <c:pt idx="7318">
                  <c:v>7319</c:v>
                </c:pt>
                <c:pt idx="7319">
                  <c:v>7320</c:v>
                </c:pt>
                <c:pt idx="7320">
                  <c:v>7321</c:v>
                </c:pt>
                <c:pt idx="7321">
                  <c:v>7322</c:v>
                </c:pt>
                <c:pt idx="7322">
                  <c:v>7323</c:v>
                </c:pt>
                <c:pt idx="7323">
                  <c:v>7324</c:v>
                </c:pt>
                <c:pt idx="7324">
                  <c:v>7325</c:v>
                </c:pt>
                <c:pt idx="7325">
                  <c:v>7326</c:v>
                </c:pt>
                <c:pt idx="7326">
                  <c:v>7327</c:v>
                </c:pt>
                <c:pt idx="7327">
                  <c:v>7328</c:v>
                </c:pt>
                <c:pt idx="7328">
                  <c:v>7329</c:v>
                </c:pt>
                <c:pt idx="7329">
                  <c:v>7330</c:v>
                </c:pt>
                <c:pt idx="7330">
                  <c:v>7331</c:v>
                </c:pt>
                <c:pt idx="7331">
                  <c:v>7332</c:v>
                </c:pt>
                <c:pt idx="7332">
                  <c:v>7333</c:v>
                </c:pt>
                <c:pt idx="7333">
                  <c:v>7334</c:v>
                </c:pt>
                <c:pt idx="7334">
                  <c:v>7335</c:v>
                </c:pt>
                <c:pt idx="7335">
                  <c:v>7336</c:v>
                </c:pt>
                <c:pt idx="7336">
                  <c:v>7337</c:v>
                </c:pt>
                <c:pt idx="7337">
                  <c:v>7338</c:v>
                </c:pt>
                <c:pt idx="7338">
                  <c:v>7339</c:v>
                </c:pt>
                <c:pt idx="7339">
                  <c:v>7340</c:v>
                </c:pt>
                <c:pt idx="7340">
                  <c:v>7341</c:v>
                </c:pt>
                <c:pt idx="7341">
                  <c:v>7342</c:v>
                </c:pt>
                <c:pt idx="7342">
                  <c:v>7343</c:v>
                </c:pt>
                <c:pt idx="7343">
                  <c:v>7344</c:v>
                </c:pt>
                <c:pt idx="7344">
                  <c:v>7345</c:v>
                </c:pt>
                <c:pt idx="7345">
                  <c:v>7346</c:v>
                </c:pt>
                <c:pt idx="7346">
                  <c:v>7347</c:v>
                </c:pt>
                <c:pt idx="7347">
                  <c:v>7348</c:v>
                </c:pt>
                <c:pt idx="7348">
                  <c:v>7349</c:v>
                </c:pt>
                <c:pt idx="7349">
                  <c:v>7350</c:v>
                </c:pt>
                <c:pt idx="7350">
                  <c:v>7351</c:v>
                </c:pt>
                <c:pt idx="7351">
                  <c:v>7352</c:v>
                </c:pt>
                <c:pt idx="7352">
                  <c:v>7353</c:v>
                </c:pt>
                <c:pt idx="7353">
                  <c:v>7354</c:v>
                </c:pt>
                <c:pt idx="7354">
                  <c:v>7355</c:v>
                </c:pt>
                <c:pt idx="7355">
                  <c:v>7356</c:v>
                </c:pt>
                <c:pt idx="7356">
                  <c:v>7357</c:v>
                </c:pt>
                <c:pt idx="7357">
                  <c:v>7358</c:v>
                </c:pt>
                <c:pt idx="7358">
                  <c:v>7359</c:v>
                </c:pt>
                <c:pt idx="7359">
                  <c:v>7360</c:v>
                </c:pt>
                <c:pt idx="7360">
                  <c:v>7361</c:v>
                </c:pt>
                <c:pt idx="7361">
                  <c:v>7362</c:v>
                </c:pt>
                <c:pt idx="7362">
                  <c:v>7363</c:v>
                </c:pt>
                <c:pt idx="7363">
                  <c:v>7364</c:v>
                </c:pt>
                <c:pt idx="7364">
                  <c:v>7365</c:v>
                </c:pt>
                <c:pt idx="7365">
                  <c:v>7366</c:v>
                </c:pt>
                <c:pt idx="7366">
                  <c:v>7367</c:v>
                </c:pt>
                <c:pt idx="7367">
                  <c:v>7368</c:v>
                </c:pt>
                <c:pt idx="7368">
                  <c:v>7369</c:v>
                </c:pt>
                <c:pt idx="7369">
                  <c:v>7370</c:v>
                </c:pt>
                <c:pt idx="7370">
                  <c:v>7371</c:v>
                </c:pt>
                <c:pt idx="7371">
                  <c:v>7372</c:v>
                </c:pt>
                <c:pt idx="7372">
                  <c:v>7373</c:v>
                </c:pt>
                <c:pt idx="7373">
                  <c:v>7374</c:v>
                </c:pt>
                <c:pt idx="7374">
                  <c:v>7375</c:v>
                </c:pt>
                <c:pt idx="7375">
                  <c:v>7376</c:v>
                </c:pt>
                <c:pt idx="7376">
                  <c:v>7377</c:v>
                </c:pt>
                <c:pt idx="7377">
                  <c:v>7378</c:v>
                </c:pt>
                <c:pt idx="7378">
                  <c:v>7379</c:v>
                </c:pt>
                <c:pt idx="7379">
                  <c:v>7380</c:v>
                </c:pt>
                <c:pt idx="7380">
                  <c:v>7381</c:v>
                </c:pt>
                <c:pt idx="7381">
                  <c:v>7382</c:v>
                </c:pt>
                <c:pt idx="7382">
                  <c:v>7383</c:v>
                </c:pt>
                <c:pt idx="7383">
                  <c:v>7384</c:v>
                </c:pt>
                <c:pt idx="7384">
                  <c:v>7385</c:v>
                </c:pt>
                <c:pt idx="7385">
                  <c:v>7386</c:v>
                </c:pt>
                <c:pt idx="7386">
                  <c:v>7387</c:v>
                </c:pt>
                <c:pt idx="7387">
                  <c:v>7388</c:v>
                </c:pt>
                <c:pt idx="7388">
                  <c:v>7389</c:v>
                </c:pt>
                <c:pt idx="7389">
                  <c:v>7390</c:v>
                </c:pt>
                <c:pt idx="7390">
                  <c:v>7391</c:v>
                </c:pt>
                <c:pt idx="7391">
                  <c:v>7392</c:v>
                </c:pt>
                <c:pt idx="7392">
                  <c:v>7393</c:v>
                </c:pt>
                <c:pt idx="7393">
                  <c:v>7394</c:v>
                </c:pt>
                <c:pt idx="7394">
                  <c:v>7395</c:v>
                </c:pt>
                <c:pt idx="7395">
                  <c:v>7396</c:v>
                </c:pt>
                <c:pt idx="7396">
                  <c:v>7397</c:v>
                </c:pt>
                <c:pt idx="7397">
                  <c:v>7398</c:v>
                </c:pt>
                <c:pt idx="7398">
                  <c:v>7399</c:v>
                </c:pt>
                <c:pt idx="7399">
                  <c:v>7400</c:v>
                </c:pt>
                <c:pt idx="7400">
                  <c:v>7401</c:v>
                </c:pt>
                <c:pt idx="7401">
                  <c:v>7402</c:v>
                </c:pt>
                <c:pt idx="7402">
                  <c:v>7403</c:v>
                </c:pt>
                <c:pt idx="7403">
                  <c:v>7404</c:v>
                </c:pt>
                <c:pt idx="7404">
                  <c:v>7405</c:v>
                </c:pt>
                <c:pt idx="7405">
                  <c:v>7406</c:v>
                </c:pt>
                <c:pt idx="7406">
                  <c:v>7407</c:v>
                </c:pt>
                <c:pt idx="7407">
                  <c:v>7408</c:v>
                </c:pt>
                <c:pt idx="7408">
                  <c:v>7409</c:v>
                </c:pt>
                <c:pt idx="7409">
                  <c:v>7410</c:v>
                </c:pt>
                <c:pt idx="7410">
                  <c:v>7411</c:v>
                </c:pt>
                <c:pt idx="7411">
                  <c:v>7412</c:v>
                </c:pt>
                <c:pt idx="7412">
                  <c:v>7413</c:v>
                </c:pt>
                <c:pt idx="7413">
                  <c:v>7414</c:v>
                </c:pt>
                <c:pt idx="7414">
                  <c:v>7415</c:v>
                </c:pt>
                <c:pt idx="7415">
                  <c:v>7416</c:v>
                </c:pt>
                <c:pt idx="7416">
                  <c:v>7417</c:v>
                </c:pt>
                <c:pt idx="7417">
                  <c:v>7418</c:v>
                </c:pt>
                <c:pt idx="7418">
                  <c:v>7419</c:v>
                </c:pt>
                <c:pt idx="7419">
                  <c:v>7420</c:v>
                </c:pt>
                <c:pt idx="7420">
                  <c:v>7421</c:v>
                </c:pt>
                <c:pt idx="7421">
                  <c:v>7422</c:v>
                </c:pt>
                <c:pt idx="7422">
                  <c:v>7423</c:v>
                </c:pt>
                <c:pt idx="7423">
                  <c:v>7424</c:v>
                </c:pt>
                <c:pt idx="7424">
                  <c:v>7425</c:v>
                </c:pt>
                <c:pt idx="7425">
                  <c:v>7426</c:v>
                </c:pt>
                <c:pt idx="7426">
                  <c:v>7427</c:v>
                </c:pt>
                <c:pt idx="7427">
                  <c:v>7428</c:v>
                </c:pt>
                <c:pt idx="7428">
                  <c:v>7429</c:v>
                </c:pt>
                <c:pt idx="7429">
                  <c:v>7430</c:v>
                </c:pt>
                <c:pt idx="7430">
                  <c:v>7431</c:v>
                </c:pt>
                <c:pt idx="7431">
                  <c:v>7432</c:v>
                </c:pt>
                <c:pt idx="7432">
                  <c:v>7433</c:v>
                </c:pt>
                <c:pt idx="7433">
                  <c:v>7434</c:v>
                </c:pt>
                <c:pt idx="7434">
                  <c:v>7435</c:v>
                </c:pt>
                <c:pt idx="7435">
                  <c:v>7436</c:v>
                </c:pt>
                <c:pt idx="7436">
                  <c:v>7437</c:v>
                </c:pt>
                <c:pt idx="7437">
                  <c:v>7438</c:v>
                </c:pt>
                <c:pt idx="7438">
                  <c:v>7439</c:v>
                </c:pt>
                <c:pt idx="7439">
                  <c:v>7440</c:v>
                </c:pt>
                <c:pt idx="7440">
                  <c:v>7441</c:v>
                </c:pt>
                <c:pt idx="7441">
                  <c:v>7442</c:v>
                </c:pt>
                <c:pt idx="7442">
                  <c:v>7443</c:v>
                </c:pt>
                <c:pt idx="7443">
                  <c:v>7444</c:v>
                </c:pt>
                <c:pt idx="7444">
                  <c:v>7445</c:v>
                </c:pt>
                <c:pt idx="7445">
                  <c:v>7446</c:v>
                </c:pt>
                <c:pt idx="7446">
                  <c:v>7447</c:v>
                </c:pt>
                <c:pt idx="7447">
                  <c:v>7448</c:v>
                </c:pt>
                <c:pt idx="7448">
                  <c:v>7449</c:v>
                </c:pt>
                <c:pt idx="7449">
                  <c:v>7450</c:v>
                </c:pt>
                <c:pt idx="7450">
                  <c:v>7451</c:v>
                </c:pt>
                <c:pt idx="7451">
                  <c:v>7452</c:v>
                </c:pt>
                <c:pt idx="7452">
                  <c:v>7453</c:v>
                </c:pt>
                <c:pt idx="7453">
                  <c:v>7454</c:v>
                </c:pt>
                <c:pt idx="7454">
                  <c:v>7455</c:v>
                </c:pt>
                <c:pt idx="7455">
                  <c:v>7456</c:v>
                </c:pt>
                <c:pt idx="7456">
                  <c:v>7457</c:v>
                </c:pt>
                <c:pt idx="7457">
                  <c:v>7458</c:v>
                </c:pt>
                <c:pt idx="7458">
                  <c:v>7459</c:v>
                </c:pt>
                <c:pt idx="7459">
                  <c:v>7460</c:v>
                </c:pt>
                <c:pt idx="7460">
                  <c:v>7461</c:v>
                </c:pt>
                <c:pt idx="7461">
                  <c:v>7462</c:v>
                </c:pt>
                <c:pt idx="7462">
                  <c:v>7463</c:v>
                </c:pt>
                <c:pt idx="7463">
                  <c:v>7464</c:v>
                </c:pt>
                <c:pt idx="7464">
                  <c:v>7465</c:v>
                </c:pt>
                <c:pt idx="7465">
                  <c:v>7466</c:v>
                </c:pt>
                <c:pt idx="7466">
                  <c:v>7467</c:v>
                </c:pt>
                <c:pt idx="7467">
                  <c:v>7468</c:v>
                </c:pt>
                <c:pt idx="7468">
                  <c:v>7469</c:v>
                </c:pt>
                <c:pt idx="7469">
                  <c:v>7470</c:v>
                </c:pt>
                <c:pt idx="7470">
                  <c:v>7471</c:v>
                </c:pt>
                <c:pt idx="7471">
                  <c:v>7472</c:v>
                </c:pt>
                <c:pt idx="7472">
                  <c:v>7473</c:v>
                </c:pt>
                <c:pt idx="7473">
                  <c:v>7474</c:v>
                </c:pt>
                <c:pt idx="7474">
                  <c:v>7475</c:v>
                </c:pt>
                <c:pt idx="7475">
                  <c:v>7476</c:v>
                </c:pt>
                <c:pt idx="7476">
                  <c:v>7477</c:v>
                </c:pt>
                <c:pt idx="7477">
                  <c:v>7478</c:v>
                </c:pt>
                <c:pt idx="7478">
                  <c:v>7479</c:v>
                </c:pt>
                <c:pt idx="7479">
                  <c:v>7480</c:v>
                </c:pt>
                <c:pt idx="7480">
                  <c:v>7481</c:v>
                </c:pt>
                <c:pt idx="7481">
                  <c:v>7482</c:v>
                </c:pt>
                <c:pt idx="7482">
                  <c:v>7483</c:v>
                </c:pt>
                <c:pt idx="7483">
                  <c:v>7484</c:v>
                </c:pt>
                <c:pt idx="7484">
                  <c:v>7485</c:v>
                </c:pt>
                <c:pt idx="7485">
                  <c:v>7486</c:v>
                </c:pt>
                <c:pt idx="7486">
                  <c:v>7487</c:v>
                </c:pt>
                <c:pt idx="7487">
                  <c:v>7488</c:v>
                </c:pt>
                <c:pt idx="7488">
                  <c:v>7489</c:v>
                </c:pt>
                <c:pt idx="7489">
                  <c:v>7490</c:v>
                </c:pt>
                <c:pt idx="7490">
                  <c:v>7491</c:v>
                </c:pt>
                <c:pt idx="7491">
                  <c:v>7492</c:v>
                </c:pt>
                <c:pt idx="7492">
                  <c:v>7493</c:v>
                </c:pt>
                <c:pt idx="7493">
                  <c:v>7494</c:v>
                </c:pt>
                <c:pt idx="7494">
                  <c:v>7495</c:v>
                </c:pt>
                <c:pt idx="7495">
                  <c:v>7496</c:v>
                </c:pt>
                <c:pt idx="7496">
                  <c:v>7497</c:v>
                </c:pt>
                <c:pt idx="7497">
                  <c:v>7498</c:v>
                </c:pt>
                <c:pt idx="7498">
                  <c:v>7499</c:v>
                </c:pt>
                <c:pt idx="7499">
                  <c:v>7500</c:v>
                </c:pt>
                <c:pt idx="7500">
                  <c:v>7501</c:v>
                </c:pt>
              </c:numCache>
            </c:numRef>
          </c:xVal>
          <c:yVal>
            <c:numRef>
              <c:f>Sheet1!$B$2:$B$7502</c:f>
              <c:numCache>
                <c:formatCode>General</c:formatCode>
                <c:ptCount val="7501"/>
                <c:pt idx="0">
                  <c:v>1</c:v>
                </c:pt>
                <c:pt idx="1">
                  <c:v>1</c:v>
                </c:pt>
                <c:pt idx="2">
                  <c:v>0.98842103000000003</c:v>
                </c:pt>
                <c:pt idx="3">
                  <c:v>0.63623637</c:v>
                </c:pt>
                <c:pt idx="4">
                  <c:v>0.45002682999999999</c:v>
                </c:pt>
                <c:pt idx="5">
                  <c:v>0.34800064000000003</c:v>
                </c:pt>
                <c:pt idx="6">
                  <c:v>0.25967894000000002</c:v>
                </c:pt>
                <c:pt idx="7">
                  <c:v>0.21472817</c:v>
                </c:pt>
                <c:pt idx="8">
                  <c:v>0.17560340999999999</c:v>
                </c:pt>
                <c:pt idx="9">
                  <c:v>0.14418777999999999</c:v>
                </c:pt>
                <c:pt idx="10">
                  <c:v>0.11695728</c:v>
                </c:pt>
                <c:pt idx="11">
                  <c:v>9.5431823999999998E-2</c:v>
                </c:pt>
                <c:pt idx="12">
                  <c:v>7.8690119000000003E-2</c:v>
                </c:pt>
                <c:pt idx="13">
                  <c:v>6.5855546000000001E-2</c:v>
                </c:pt>
                <c:pt idx="14">
                  <c:v>5.6017755000000002E-2</c:v>
                </c:pt>
                <c:pt idx="15">
                  <c:v>4.7974567000000003E-2</c:v>
                </c:pt>
                <c:pt idx="16">
                  <c:v>4.1227079999999999E-2</c:v>
                </c:pt>
                <c:pt idx="17">
                  <c:v>3.5822468000000003E-2</c:v>
                </c:pt>
                <c:pt idx="18">
                  <c:v>3.1640658000000002E-2</c:v>
                </c:pt>
                <c:pt idx="19">
                  <c:v>2.8376146000000001E-2</c:v>
                </c:pt>
                <c:pt idx="20">
                  <c:v>2.5770890000000001E-2</c:v>
                </c:pt>
                <c:pt idx="21">
                  <c:v>2.3671773E-2</c:v>
                </c:pt>
                <c:pt idx="22">
                  <c:v>2.2043382E-2</c:v>
                </c:pt>
                <c:pt idx="23">
                  <c:v>2.0720222E-2</c:v>
                </c:pt>
                <c:pt idx="24">
                  <c:v>1.9693283999999998E-2</c:v>
                </c:pt>
                <c:pt idx="25">
                  <c:v>1.8805872000000001E-2</c:v>
                </c:pt>
                <c:pt idx="26">
                  <c:v>1.8069381999999998E-2</c:v>
                </c:pt>
                <c:pt idx="27">
                  <c:v>1.7458395000000002E-2</c:v>
                </c:pt>
                <c:pt idx="28">
                  <c:v>1.6922992000000001E-2</c:v>
                </c:pt>
                <c:pt idx="29">
                  <c:v>1.6453896999999999E-2</c:v>
                </c:pt>
                <c:pt idx="30">
                  <c:v>1.6061520999999999E-2</c:v>
                </c:pt>
                <c:pt idx="31">
                  <c:v>1.5715370999999999E-2</c:v>
                </c:pt>
                <c:pt idx="32">
                  <c:v>1.5404571000000001E-2</c:v>
                </c:pt>
                <c:pt idx="33">
                  <c:v>1.5070537E-2</c:v>
                </c:pt>
                <c:pt idx="34">
                  <c:v>1.4779914999999999E-2</c:v>
                </c:pt>
                <c:pt idx="35">
                  <c:v>1.4534646999999999E-2</c:v>
                </c:pt>
                <c:pt idx="36">
                  <c:v>1.4368489E-2</c:v>
                </c:pt>
                <c:pt idx="37">
                  <c:v>1.4293086999999999E-2</c:v>
                </c:pt>
                <c:pt idx="38">
                  <c:v>1.424781E-2</c:v>
                </c:pt>
                <c:pt idx="39">
                  <c:v>1.419485E-2</c:v>
                </c:pt>
                <c:pt idx="40">
                  <c:v>1.4103666000000001E-2</c:v>
                </c:pt>
                <c:pt idx="41">
                  <c:v>1.3999615999999999E-2</c:v>
                </c:pt>
                <c:pt idx="42">
                  <c:v>1.384666E-2</c:v>
                </c:pt>
                <c:pt idx="43">
                  <c:v>1.3629136E-2</c:v>
                </c:pt>
                <c:pt idx="44">
                  <c:v>1.3377725E-2</c:v>
                </c:pt>
                <c:pt idx="45">
                  <c:v>1.3077785E-2</c:v>
                </c:pt>
                <c:pt idx="46">
                  <c:v>1.2780952E-2</c:v>
                </c:pt>
                <c:pt idx="47">
                  <c:v>1.2480974000000001E-2</c:v>
                </c:pt>
                <c:pt idx="48">
                  <c:v>1.2184759E-2</c:v>
                </c:pt>
                <c:pt idx="49">
                  <c:v>1.1917944999999999E-2</c:v>
                </c:pt>
                <c:pt idx="50">
                  <c:v>1.1652246999999999E-2</c:v>
                </c:pt>
                <c:pt idx="51">
                  <c:v>1.1407436999999999E-2</c:v>
                </c:pt>
                <c:pt idx="52">
                  <c:v>1.1157474000000001E-2</c:v>
                </c:pt>
                <c:pt idx="53">
                  <c:v>1.0926824E-2</c:v>
                </c:pt>
                <c:pt idx="54">
                  <c:v>1.0733138999999999E-2</c:v>
                </c:pt>
                <c:pt idx="55">
                  <c:v>1.0561586E-2</c:v>
                </c:pt>
                <c:pt idx="56">
                  <c:v>1.041189E-2</c:v>
                </c:pt>
                <c:pt idx="57">
                  <c:v>1.0255457000000001E-2</c:v>
                </c:pt>
                <c:pt idx="58">
                  <c:v>1.0101373E-2</c:v>
                </c:pt>
                <c:pt idx="59">
                  <c:v>9.9275569000000004E-3</c:v>
                </c:pt>
                <c:pt idx="60">
                  <c:v>9.7680825000000006E-3</c:v>
                </c:pt>
                <c:pt idx="61">
                  <c:v>9.5824442999999995E-3</c:v>
                </c:pt>
                <c:pt idx="62">
                  <c:v>9.4054117999999992E-3</c:v>
                </c:pt>
                <c:pt idx="63">
                  <c:v>9.2308210999999998E-3</c:v>
                </c:pt>
                <c:pt idx="64">
                  <c:v>9.0758325000000004E-3</c:v>
                </c:pt>
                <c:pt idx="65">
                  <c:v>8.9360775999999999E-3</c:v>
                </c:pt>
                <c:pt idx="66">
                  <c:v>8.784376E-3</c:v>
                </c:pt>
                <c:pt idx="67">
                  <c:v>8.6439463000000001E-3</c:v>
                </c:pt>
                <c:pt idx="68">
                  <c:v>8.5119446999999994E-3</c:v>
                </c:pt>
                <c:pt idx="69">
                  <c:v>8.3982308999999995E-3</c:v>
                </c:pt>
                <c:pt idx="70">
                  <c:v>8.2875659999999997E-3</c:v>
                </c:pt>
                <c:pt idx="71">
                  <c:v>8.1804504000000007E-3</c:v>
                </c:pt>
                <c:pt idx="72">
                  <c:v>8.0835965999999995E-3</c:v>
                </c:pt>
                <c:pt idx="73">
                  <c:v>7.9996068999999993E-3</c:v>
                </c:pt>
                <c:pt idx="74">
                  <c:v>7.9288403E-3</c:v>
                </c:pt>
                <c:pt idx="75">
                  <c:v>7.8457261000000004E-3</c:v>
                </c:pt>
                <c:pt idx="76">
                  <c:v>7.7718620999999996E-3</c:v>
                </c:pt>
                <c:pt idx="77">
                  <c:v>7.7091805000000001E-3</c:v>
                </c:pt>
                <c:pt idx="78">
                  <c:v>7.6597738999999998E-3</c:v>
                </c:pt>
                <c:pt idx="79">
                  <c:v>7.6233814000000004E-3</c:v>
                </c:pt>
                <c:pt idx="80">
                  <c:v>7.5655986999999996E-3</c:v>
                </c:pt>
                <c:pt idx="81">
                  <c:v>7.5305223000000001E-3</c:v>
                </c:pt>
                <c:pt idx="82">
                  <c:v>7.4973866999999998E-3</c:v>
                </c:pt>
                <c:pt idx="83">
                  <c:v>7.4541364999999998E-3</c:v>
                </c:pt>
                <c:pt idx="84">
                  <c:v>7.4231588000000003E-3</c:v>
                </c:pt>
                <c:pt idx="85">
                  <c:v>7.3856668000000002E-3</c:v>
                </c:pt>
                <c:pt idx="86">
                  <c:v>7.3489510999999999E-3</c:v>
                </c:pt>
                <c:pt idx="87">
                  <c:v>7.3027437999999998E-3</c:v>
                </c:pt>
                <c:pt idx="88">
                  <c:v>7.265667E-3</c:v>
                </c:pt>
                <c:pt idx="89">
                  <c:v>7.2262159999999997E-3</c:v>
                </c:pt>
                <c:pt idx="90">
                  <c:v>7.1821094E-3</c:v>
                </c:pt>
                <c:pt idx="91">
                  <c:v>7.1365029999999998E-3</c:v>
                </c:pt>
                <c:pt idx="92">
                  <c:v>7.1110838999999997E-3</c:v>
                </c:pt>
                <c:pt idx="93">
                  <c:v>7.0536901000000001E-3</c:v>
                </c:pt>
                <c:pt idx="94">
                  <c:v>7.0067024999999998E-3</c:v>
                </c:pt>
                <c:pt idx="95">
                  <c:v>6.9508777000000001E-3</c:v>
                </c:pt>
                <c:pt idx="96">
                  <c:v>6.8993110999999996E-3</c:v>
                </c:pt>
                <c:pt idx="97">
                  <c:v>6.8611215999999997E-3</c:v>
                </c:pt>
                <c:pt idx="98">
                  <c:v>6.8250799999999999E-3</c:v>
                </c:pt>
                <c:pt idx="99">
                  <c:v>6.7921758000000004E-3</c:v>
                </c:pt>
                <c:pt idx="100">
                  <c:v>6.7766937999999997E-3</c:v>
                </c:pt>
                <c:pt idx="101">
                  <c:v>6.7458533999999997E-3</c:v>
                </c:pt>
                <c:pt idx="102">
                  <c:v>6.7226648999999996E-3</c:v>
                </c:pt>
                <c:pt idx="103">
                  <c:v>6.7003076999999998E-3</c:v>
                </c:pt>
                <c:pt idx="104">
                  <c:v>6.6740154999999999E-3</c:v>
                </c:pt>
                <c:pt idx="105">
                  <c:v>6.6564053999999999E-3</c:v>
                </c:pt>
                <c:pt idx="106">
                  <c:v>6.6467608999999997E-3</c:v>
                </c:pt>
                <c:pt idx="107">
                  <c:v>6.6335149E-3</c:v>
                </c:pt>
                <c:pt idx="108">
                  <c:v>6.6248030000000003E-3</c:v>
                </c:pt>
                <c:pt idx="109">
                  <c:v>6.6071059999999997E-3</c:v>
                </c:pt>
                <c:pt idx="110">
                  <c:v>6.5937610999999997E-3</c:v>
                </c:pt>
                <c:pt idx="111">
                  <c:v>6.5817171000000004E-3</c:v>
                </c:pt>
                <c:pt idx="112">
                  <c:v>6.5777429999999996E-3</c:v>
                </c:pt>
                <c:pt idx="113">
                  <c:v>6.5652888999999997E-3</c:v>
                </c:pt>
                <c:pt idx="114">
                  <c:v>6.5636317000000001E-3</c:v>
                </c:pt>
                <c:pt idx="115">
                  <c:v>6.5520765000000002E-3</c:v>
                </c:pt>
                <c:pt idx="116">
                  <c:v>6.5398592000000004E-3</c:v>
                </c:pt>
                <c:pt idx="117">
                  <c:v>6.5413205000000004E-3</c:v>
                </c:pt>
                <c:pt idx="118">
                  <c:v>6.5484358999999999E-3</c:v>
                </c:pt>
                <c:pt idx="119">
                  <c:v>6.5435420000000003E-3</c:v>
                </c:pt>
                <c:pt idx="120">
                  <c:v>6.5454416000000001E-3</c:v>
                </c:pt>
                <c:pt idx="121">
                  <c:v>6.5459497000000004E-3</c:v>
                </c:pt>
                <c:pt idx="122">
                  <c:v>6.5484558000000002E-3</c:v>
                </c:pt>
                <c:pt idx="123">
                  <c:v>6.5435084999999997E-3</c:v>
                </c:pt>
                <c:pt idx="124">
                  <c:v>6.5347058000000003E-3</c:v>
                </c:pt>
                <c:pt idx="125">
                  <c:v>6.5337082999999997E-3</c:v>
                </c:pt>
                <c:pt idx="126">
                  <c:v>6.5331568999999999E-3</c:v>
                </c:pt>
                <c:pt idx="127">
                  <c:v>6.5241785999999996E-3</c:v>
                </c:pt>
                <c:pt idx="128">
                  <c:v>6.5235231000000003E-3</c:v>
                </c:pt>
                <c:pt idx="129">
                  <c:v>6.5190242999999997E-3</c:v>
                </c:pt>
                <c:pt idx="130">
                  <c:v>6.5173360999999999E-3</c:v>
                </c:pt>
                <c:pt idx="131">
                  <c:v>6.5165342999999997E-3</c:v>
                </c:pt>
                <c:pt idx="132">
                  <c:v>6.5120270999999997E-3</c:v>
                </c:pt>
                <c:pt idx="133">
                  <c:v>6.5153880000000004E-3</c:v>
                </c:pt>
                <c:pt idx="134">
                  <c:v>6.5110760999999998E-3</c:v>
                </c:pt>
                <c:pt idx="135">
                  <c:v>6.5145003999999996E-3</c:v>
                </c:pt>
                <c:pt idx="136">
                  <c:v>6.5023064000000004E-3</c:v>
                </c:pt>
                <c:pt idx="137">
                  <c:v>6.4915370000000003E-3</c:v>
                </c:pt>
                <c:pt idx="138">
                  <c:v>6.4911587000000001E-3</c:v>
                </c:pt>
                <c:pt idx="139">
                  <c:v>6.4854515000000003E-3</c:v>
                </c:pt>
                <c:pt idx="140">
                  <c:v>6.4778941000000001E-3</c:v>
                </c:pt>
                <c:pt idx="141">
                  <c:v>6.4610075000000001E-3</c:v>
                </c:pt>
                <c:pt idx="142">
                  <c:v>6.4489567000000003E-3</c:v>
                </c:pt>
                <c:pt idx="143">
                  <c:v>6.4366835000000001E-3</c:v>
                </c:pt>
                <c:pt idx="144">
                  <c:v>6.4292708999999998E-3</c:v>
                </c:pt>
                <c:pt idx="145">
                  <c:v>6.4261721000000004E-3</c:v>
                </c:pt>
                <c:pt idx="146">
                  <c:v>6.4376470999999999E-3</c:v>
                </c:pt>
                <c:pt idx="147">
                  <c:v>6.4270413999999998E-3</c:v>
                </c:pt>
                <c:pt idx="148">
                  <c:v>6.4165417000000002E-3</c:v>
                </c:pt>
                <c:pt idx="149">
                  <c:v>6.4007628000000002E-3</c:v>
                </c:pt>
                <c:pt idx="150">
                  <c:v>6.3900062999999998E-3</c:v>
                </c:pt>
                <c:pt idx="151">
                  <c:v>6.3805494000000003E-3</c:v>
                </c:pt>
                <c:pt idx="152">
                  <c:v>6.3754687999999999E-3</c:v>
                </c:pt>
                <c:pt idx="153">
                  <c:v>6.3723774000000004E-3</c:v>
                </c:pt>
                <c:pt idx="154">
                  <c:v>6.3747656999999999E-3</c:v>
                </c:pt>
                <c:pt idx="155">
                  <c:v>6.3759526999999996E-3</c:v>
                </c:pt>
                <c:pt idx="156">
                  <c:v>6.3767642999999997E-3</c:v>
                </c:pt>
                <c:pt idx="157">
                  <c:v>6.3719546000000002E-3</c:v>
                </c:pt>
                <c:pt idx="158">
                  <c:v>6.3777303000000004E-3</c:v>
                </c:pt>
                <c:pt idx="159">
                  <c:v>6.3721259999999997E-3</c:v>
                </c:pt>
                <c:pt idx="160">
                  <c:v>6.3725344999999997E-3</c:v>
                </c:pt>
                <c:pt idx="161">
                  <c:v>6.3716854999999999E-3</c:v>
                </c:pt>
                <c:pt idx="162">
                  <c:v>6.3810777000000004E-3</c:v>
                </c:pt>
                <c:pt idx="163">
                  <c:v>6.3892734999999997E-3</c:v>
                </c:pt>
                <c:pt idx="164">
                  <c:v>6.3857606999999997E-3</c:v>
                </c:pt>
                <c:pt idx="165">
                  <c:v>6.3770972999999996E-3</c:v>
                </c:pt>
                <c:pt idx="166">
                  <c:v>6.3691132000000001E-3</c:v>
                </c:pt>
                <c:pt idx="167">
                  <c:v>6.3618171000000001E-3</c:v>
                </c:pt>
                <c:pt idx="168">
                  <c:v>6.3590592999999999E-3</c:v>
                </c:pt>
                <c:pt idx="169">
                  <c:v>6.3560884000000003E-3</c:v>
                </c:pt>
                <c:pt idx="170">
                  <c:v>6.3331059999999998E-3</c:v>
                </c:pt>
                <c:pt idx="171">
                  <c:v>6.3379600000000001E-3</c:v>
                </c:pt>
                <c:pt idx="172">
                  <c:v>6.3211014000000001E-3</c:v>
                </c:pt>
                <c:pt idx="173">
                  <c:v>6.3291129000000003E-3</c:v>
                </c:pt>
                <c:pt idx="174">
                  <c:v>6.3016171000000003E-3</c:v>
                </c:pt>
                <c:pt idx="175">
                  <c:v>6.2818331999999998E-3</c:v>
                </c:pt>
                <c:pt idx="176">
                  <c:v>6.2551852E-3</c:v>
                </c:pt>
                <c:pt idx="177">
                  <c:v>6.2436973E-3</c:v>
                </c:pt>
                <c:pt idx="178">
                  <c:v>6.2375418000000004E-3</c:v>
                </c:pt>
                <c:pt idx="179">
                  <c:v>6.2004360999999997E-3</c:v>
                </c:pt>
                <c:pt idx="180">
                  <c:v>6.1734931999999996E-3</c:v>
                </c:pt>
                <c:pt idx="181">
                  <c:v>6.1484837000000004E-3</c:v>
                </c:pt>
                <c:pt idx="182">
                  <c:v>6.1412439999999997E-3</c:v>
                </c:pt>
                <c:pt idx="183">
                  <c:v>6.1029494999999996E-3</c:v>
                </c:pt>
                <c:pt idx="184">
                  <c:v>6.0661561000000001E-3</c:v>
                </c:pt>
                <c:pt idx="185">
                  <c:v>6.0394111999999998E-3</c:v>
                </c:pt>
                <c:pt idx="186">
                  <c:v>6.0095922999999999E-3</c:v>
                </c:pt>
                <c:pt idx="187">
                  <c:v>5.9862463999999999E-3</c:v>
                </c:pt>
                <c:pt idx="188">
                  <c:v>5.9648247999999999E-3</c:v>
                </c:pt>
                <c:pt idx="189">
                  <c:v>5.9338372E-3</c:v>
                </c:pt>
                <c:pt idx="190">
                  <c:v>5.8901164000000001E-3</c:v>
                </c:pt>
                <c:pt idx="191">
                  <c:v>5.8611619E-3</c:v>
                </c:pt>
                <c:pt idx="192">
                  <c:v>5.8309121000000002E-3</c:v>
                </c:pt>
                <c:pt idx="193">
                  <c:v>5.8102541000000004E-3</c:v>
                </c:pt>
                <c:pt idx="194">
                  <c:v>5.7797333000000001E-3</c:v>
                </c:pt>
                <c:pt idx="195">
                  <c:v>5.7466365999999996E-3</c:v>
                </c:pt>
                <c:pt idx="196">
                  <c:v>5.7162543000000001E-3</c:v>
                </c:pt>
                <c:pt idx="197">
                  <c:v>5.6984208999999999E-3</c:v>
                </c:pt>
                <c:pt idx="198">
                  <c:v>5.6671639999999997E-3</c:v>
                </c:pt>
                <c:pt idx="199">
                  <c:v>5.6498217E-3</c:v>
                </c:pt>
                <c:pt idx="200">
                  <c:v>5.6217671999999998E-3</c:v>
                </c:pt>
                <c:pt idx="201">
                  <c:v>5.6150169000000003E-3</c:v>
                </c:pt>
                <c:pt idx="202">
                  <c:v>5.5981440999999998E-3</c:v>
                </c:pt>
                <c:pt idx="203">
                  <c:v>5.5752262E-3</c:v>
                </c:pt>
                <c:pt idx="204">
                  <c:v>5.5606937E-3</c:v>
                </c:pt>
                <c:pt idx="205">
                  <c:v>5.5475194999999996E-3</c:v>
                </c:pt>
                <c:pt idx="206">
                  <c:v>5.5400637000000003E-3</c:v>
                </c:pt>
                <c:pt idx="207">
                  <c:v>5.5113295999999999E-3</c:v>
                </c:pt>
                <c:pt idx="208">
                  <c:v>5.4848850999999997E-3</c:v>
                </c:pt>
                <c:pt idx="209">
                  <c:v>5.4604781E-3</c:v>
                </c:pt>
                <c:pt idx="210">
                  <c:v>5.4428849999999997E-3</c:v>
                </c:pt>
                <c:pt idx="211">
                  <c:v>5.4153250000000003E-3</c:v>
                </c:pt>
                <c:pt idx="212">
                  <c:v>5.3934545000000004E-3</c:v>
                </c:pt>
                <c:pt idx="213">
                  <c:v>5.3731526999999998E-3</c:v>
                </c:pt>
                <c:pt idx="214">
                  <c:v>5.3414676999999997E-3</c:v>
                </c:pt>
                <c:pt idx="215">
                  <c:v>5.3165488999999998E-3</c:v>
                </c:pt>
                <c:pt idx="216">
                  <c:v>5.3004849000000001E-3</c:v>
                </c:pt>
                <c:pt idx="217">
                  <c:v>5.2726194000000002E-3</c:v>
                </c:pt>
                <c:pt idx="218">
                  <c:v>5.2547050000000001E-3</c:v>
                </c:pt>
                <c:pt idx="219">
                  <c:v>5.2387631E-3</c:v>
                </c:pt>
                <c:pt idx="220">
                  <c:v>5.2188234999999998E-3</c:v>
                </c:pt>
                <c:pt idx="221">
                  <c:v>5.2008504999999997E-3</c:v>
                </c:pt>
                <c:pt idx="222">
                  <c:v>5.1778707E-3</c:v>
                </c:pt>
                <c:pt idx="223">
                  <c:v>5.1524201999999996E-3</c:v>
                </c:pt>
                <c:pt idx="224">
                  <c:v>5.1265136000000003E-3</c:v>
                </c:pt>
                <c:pt idx="225">
                  <c:v>5.1064266000000001E-3</c:v>
                </c:pt>
                <c:pt idx="226">
                  <c:v>5.0832901000000003E-3</c:v>
                </c:pt>
                <c:pt idx="227">
                  <c:v>5.0525403999999996E-3</c:v>
                </c:pt>
                <c:pt idx="228">
                  <c:v>5.0186537000000003E-3</c:v>
                </c:pt>
                <c:pt idx="229">
                  <c:v>4.9903155000000001E-3</c:v>
                </c:pt>
                <c:pt idx="230">
                  <c:v>4.9778556E-3</c:v>
                </c:pt>
                <c:pt idx="231">
                  <c:v>4.9721284999999999E-3</c:v>
                </c:pt>
                <c:pt idx="232">
                  <c:v>4.9492488999999997E-3</c:v>
                </c:pt>
                <c:pt idx="233">
                  <c:v>4.9268784999999997E-3</c:v>
                </c:pt>
                <c:pt idx="234">
                  <c:v>4.9067662E-3</c:v>
                </c:pt>
                <c:pt idx="235">
                  <c:v>4.8768541000000004E-3</c:v>
                </c:pt>
                <c:pt idx="236">
                  <c:v>4.8458054999999996E-3</c:v>
                </c:pt>
                <c:pt idx="237">
                  <c:v>4.8154251000000004E-3</c:v>
                </c:pt>
                <c:pt idx="238">
                  <c:v>4.7834280999999998E-3</c:v>
                </c:pt>
                <c:pt idx="239">
                  <c:v>4.7586410999999997E-3</c:v>
                </c:pt>
                <c:pt idx="240">
                  <c:v>4.7264836999999999E-3</c:v>
                </c:pt>
                <c:pt idx="241">
                  <c:v>4.6962467999999997E-3</c:v>
                </c:pt>
                <c:pt idx="242">
                  <c:v>4.6661688999999999E-3</c:v>
                </c:pt>
                <c:pt idx="243">
                  <c:v>4.6442228999999998E-3</c:v>
                </c:pt>
                <c:pt idx="244">
                  <c:v>4.6079066000000004E-3</c:v>
                </c:pt>
                <c:pt idx="245">
                  <c:v>4.5764153E-3</c:v>
                </c:pt>
                <c:pt idx="246">
                  <c:v>4.5555721000000004E-3</c:v>
                </c:pt>
                <c:pt idx="247">
                  <c:v>4.5308863999999997E-3</c:v>
                </c:pt>
                <c:pt idx="248">
                  <c:v>4.5092383000000002E-3</c:v>
                </c:pt>
                <c:pt idx="249">
                  <c:v>4.4938785000000004E-3</c:v>
                </c:pt>
                <c:pt idx="250">
                  <c:v>4.4881556E-3</c:v>
                </c:pt>
                <c:pt idx="251">
                  <c:v>4.4746376999999999E-3</c:v>
                </c:pt>
                <c:pt idx="252">
                  <c:v>4.4574065000000003E-3</c:v>
                </c:pt>
                <c:pt idx="253">
                  <c:v>4.4475497000000001E-3</c:v>
                </c:pt>
                <c:pt idx="254">
                  <c:v>4.4435576999999997E-3</c:v>
                </c:pt>
                <c:pt idx="255">
                  <c:v>4.4268292000000002E-3</c:v>
                </c:pt>
                <c:pt idx="256">
                  <c:v>4.4084579E-3</c:v>
                </c:pt>
                <c:pt idx="257">
                  <c:v>4.3913086999999998E-3</c:v>
                </c:pt>
                <c:pt idx="258">
                  <c:v>4.3742379999999999E-3</c:v>
                </c:pt>
                <c:pt idx="259">
                  <c:v>4.3541248999999999E-3</c:v>
                </c:pt>
                <c:pt idx="260">
                  <c:v>4.3345844999999996E-3</c:v>
                </c:pt>
                <c:pt idx="261">
                  <c:v>4.3183971000000003E-3</c:v>
                </c:pt>
                <c:pt idx="262">
                  <c:v>4.2952590999999997E-3</c:v>
                </c:pt>
                <c:pt idx="263">
                  <c:v>4.2758281999999998E-3</c:v>
                </c:pt>
                <c:pt idx="264">
                  <c:v>4.2673842999999996E-3</c:v>
                </c:pt>
                <c:pt idx="265">
                  <c:v>4.2440044000000001E-3</c:v>
                </c:pt>
                <c:pt idx="266">
                  <c:v>4.2220890999999997E-3</c:v>
                </c:pt>
                <c:pt idx="267">
                  <c:v>4.2023145000000001E-3</c:v>
                </c:pt>
                <c:pt idx="268">
                  <c:v>4.1874453000000002E-3</c:v>
                </c:pt>
                <c:pt idx="269">
                  <c:v>4.1772885000000001E-3</c:v>
                </c:pt>
                <c:pt idx="270">
                  <c:v>4.1689036999999996E-3</c:v>
                </c:pt>
                <c:pt idx="271">
                  <c:v>4.1564975999999997E-3</c:v>
                </c:pt>
                <c:pt idx="272">
                  <c:v>4.1580235E-3</c:v>
                </c:pt>
                <c:pt idx="273">
                  <c:v>4.1597372999999998E-3</c:v>
                </c:pt>
                <c:pt idx="274">
                  <c:v>4.1660895000000002E-3</c:v>
                </c:pt>
                <c:pt idx="275">
                  <c:v>4.1673795000000003E-3</c:v>
                </c:pt>
                <c:pt idx="276">
                  <c:v>4.1687931999999997E-3</c:v>
                </c:pt>
                <c:pt idx="277">
                  <c:v>4.1818714999999999E-3</c:v>
                </c:pt>
                <c:pt idx="278">
                  <c:v>4.1706275999999999E-3</c:v>
                </c:pt>
                <c:pt idx="279">
                  <c:v>4.1540031999999999E-3</c:v>
                </c:pt>
                <c:pt idx="280">
                  <c:v>4.1356654000000003E-3</c:v>
                </c:pt>
                <c:pt idx="281">
                  <c:v>4.1224024E-3</c:v>
                </c:pt>
                <c:pt idx="282">
                  <c:v>4.1169344000000002E-3</c:v>
                </c:pt>
                <c:pt idx="283">
                  <c:v>4.1009773999999997E-3</c:v>
                </c:pt>
                <c:pt idx="284">
                  <c:v>4.0935288999999998E-3</c:v>
                </c:pt>
                <c:pt idx="285">
                  <c:v>4.0930432999999999E-3</c:v>
                </c:pt>
                <c:pt idx="286">
                  <c:v>4.0962267000000004E-3</c:v>
                </c:pt>
                <c:pt idx="287">
                  <c:v>4.0880331999999997E-3</c:v>
                </c:pt>
                <c:pt idx="288">
                  <c:v>4.0861391000000004E-3</c:v>
                </c:pt>
                <c:pt idx="289">
                  <c:v>4.0680986000000002E-3</c:v>
                </c:pt>
                <c:pt idx="290">
                  <c:v>4.0593649999999997E-3</c:v>
                </c:pt>
                <c:pt idx="291">
                  <c:v>4.0487759E-3</c:v>
                </c:pt>
                <c:pt idx="292">
                  <c:v>4.0510607000000002E-3</c:v>
                </c:pt>
                <c:pt idx="293">
                  <c:v>4.0366899999999999E-3</c:v>
                </c:pt>
                <c:pt idx="294">
                  <c:v>4.0387903999999997E-3</c:v>
                </c:pt>
                <c:pt idx="295">
                  <c:v>4.0385029999999997E-3</c:v>
                </c:pt>
                <c:pt idx="296">
                  <c:v>4.0236617999999998E-3</c:v>
                </c:pt>
                <c:pt idx="297">
                  <c:v>4.0252042999999998E-3</c:v>
                </c:pt>
                <c:pt idx="298">
                  <c:v>4.0083621000000002E-3</c:v>
                </c:pt>
                <c:pt idx="299">
                  <c:v>3.9994091000000002E-3</c:v>
                </c:pt>
                <c:pt idx="300">
                  <c:v>3.9852116999999996E-3</c:v>
                </c:pt>
                <c:pt idx="301">
                  <c:v>3.9721226999999996E-3</c:v>
                </c:pt>
                <c:pt idx="302">
                  <c:v>3.9788317999999998E-3</c:v>
                </c:pt>
                <c:pt idx="303">
                  <c:v>3.9760697999999999E-3</c:v>
                </c:pt>
                <c:pt idx="304">
                  <c:v>3.9771030000000001E-3</c:v>
                </c:pt>
                <c:pt idx="305">
                  <c:v>4.0130145000000002E-3</c:v>
                </c:pt>
                <c:pt idx="306">
                  <c:v>4.0040839999999998E-3</c:v>
                </c:pt>
                <c:pt idx="307">
                  <c:v>4.0033689999999997E-3</c:v>
                </c:pt>
                <c:pt idx="308">
                  <c:v>3.9896843E-3</c:v>
                </c:pt>
                <c:pt idx="309">
                  <c:v>3.9840989E-3</c:v>
                </c:pt>
                <c:pt idx="310">
                  <c:v>3.9852840000000004E-3</c:v>
                </c:pt>
                <c:pt idx="311">
                  <c:v>3.9882164000000003E-3</c:v>
                </c:pt>
                <c:pt idx="312">
                  <c:v>3.9893371000000004E-3</c:v>
                </c:pt>
                <c:pt idx="313">
                  <c:v>3.9977742E-3</c:v>
                </c:pt>
                <c:pt idx="314">
                  <c:v>4.000244E-3</c:v>
                </c:pt>
                <c:pt idx="315">
                  <c:v>4.0011474000000002E-3</c:v>
                </c:pt>
                <c:pt idx="316">
                  <c:v>4.0012941999999999E-3</c:v>
                </c:pt>
                <c:pt idx="317">
                  <c:v>4.0003251000000004E-3</c:v>
                </c:pt>
                <c:pt idx="318">
                  <c:v>3.9949499000000001E-3</c:v>
                </c:pt>
                <c:pt idx="319">
                  <c:v>3.9873959999999998E-3</c:v>
                </c:pt>
                <c:pt idx="320">
                  <c:v>3.9836816000000004E-3</c:v>
                </c:pt>
                <c:pt idx="321">
                  <c:v>3.9718434000000002E-3</c:v>
                </c:pt>
                <c:pt idx="322">
                  <c:v>3.9671092999999996E-3</c:v>
                </c:pt>
                <c:pt idx="323">
                  <c:v>3.9925730999999997E-3</c:v>
                </c:pt>
                <c:pt idx="324">
                  <c:v>3.9843116999999997E-3</c:v>
                </c:pt>
                <c:pt idx="325">
                  <c:v>3.9786832000000003E-3</c:v>
                </c:pt>
                <c:pt idx="326">
                  <c:v>3.9768440000000002E-3</c:v>
                </c:pt>
                <c:pt idx="327">
                  <c:v>3.9576971999999997E-3</c:v>
                </c:pt>
                <c:pt idx="328">
                  <c:v>3.9835920000000002E-3</c:v>
                </c:pt>
                <c:pt idx="329">
                  <c:v>3.9651145000000002E-3</c:v>
                </c:pt>
                <c:pt idx="330">
                  <c:v>3.9646895000000001E-3</c:v>
                </c:pt>
                <c:pt idx="331">
                  <c:v>3.9670021999999999E-3</c:v>
                </c:pt>
                <c:pt idx="332">
                  <c:v>3.961895E-3</c:v>
                </c:pt>
                <c:pt idx="333">
                  <c:v>3.9620643999999997E-3</c:v>
                </c:pt>
                <c:pt idx="334">
                  <c:v>3.9586804000000001E-3</c:v>
                </c:pt>
                <c:pt idx="335">
                  <c:v>3.9510231000000002E-3</c:v>
                </c:pt>
                <c:pt idx="336">
                  <c:v>3.9624563000000002E-3</c:v>
                </c:pt>
                <c:pt idx="337">
                  <c:v>3.9615978999999997E-3</c:v>
                </c:pt>
                <c:pt idx="338">
                  <c:v>3.9607784999999996E-3</c:v>
                </c:pt>
                <c:pt idx="339">
                  <c:v>3.9544706000000001E-3</c:v>
                </c:pt>
                <c:pt idx="340">
                  <c:v>3.9613608E-3</c:v>
                </c:pt>
                <c:pt idx="341">
                  <c:v>3.9660763999999999E-3</c:v>
                </c:pt>
                <c:pt idx="342">
                  <c:v>3.9623490000000004E-3</c:v>
                </c:pt>
                <c:pt idx="343">
                  <c:v>3.9707733E-3</c:v>
                </c:pt>
                <c:pt idx="344">
                  <c:v>3.9759060000000004E-3</c:v>
                </c:pt>
                <c:pt idx="345">
                  <c:v>3.9923457999999998E-3</c:v>
                </c:pt>
                <c:pt idx="346">
                  <c:v>4.0009049000000003E-3</c:v>
                </c:pt>
                <c:pt idx="347">
                  <c:v>4.0162885000000004E-3</c:v>
                </c:pt>
                <c:pt idx="348">
                  <c:v>4.0229046000000001E-3</c:v>
                </c:pt>
                <c:pt idx="349">
                  <c:v>4.0363062999999996E-3</c:v>
                </c:pt>
                <c:pt idx="350">
                  <c:v>4.0315044999999997E-3</c:v>
                </c:pt>
                <c:pt idx="351">
                  <c:v>4.0293439000000002E-3</c:v>
                </c:pt>
                <c:pt idx="352">
                  <c:v>4.0285900000000003E-3</c:v>
                </c:pt>
                <c:pt idx="353">
                  <c:v>4.0259726999999999E-3</c:v>
                </c:pt>
                <c:pt idx="354">
                  <c:v>4.0272101000000003E-3</c:v>
                </c:pt>
                <c:pt idx="355">
                  <c:v>4.0134912999999998E-3</c:v>
                </c:pt>
                <c:pt idx="356">
                  <c:v>4.0171373000000002E-3</c:v>
                </c:pt>
                <c:pt idx="357">
                  <c:v>4.0149686999999996E-3</c:v>
                </c:pt>
                <c:pt idx="358">
                  <c:v>4.0194630999999996E-3</c:v>
                </c:pt>
                <c:pt idx="359">
                  <c:v>4.0170948E-3</c:v>
                </c:pt>
                <c:pt idx="360">
                  <c:v>4.0270949E-3</c:v>
                </c:pt>
                <c:pt idx="361">
                  <c:v>4.0316737000000002E-3</c:v>
                </c:pt>
                <c:pt idx="362">
                  <c:v>4.0385022000000003E-3</c:v>
                </c:pt>
                <c:pt idx="363">
                  <c:v>4.0469479999999999E-3</c:v>
                </c:pt>
                <c:pt idx="364">
                  <c:v>4.0529694000000002E-3</c:v>
                </c:pt>
                <c:pt idx="365">
                  <c:v>4.056245E-3</c:v>
                </c:pt>
                <c:pt idx="366">
                  <c:v>4.0678527999999997E-3</c:v>
                </c:pt>
                <c:pt idx="367">
                  <c:v>4.0694134999999998E-3</c:v>
                </c:pt>
                <c:pt idx="368">
                  <c:v>4.0569684999999999E-3</c:v>
                </c:pt>
                <c:pt idx="369">
                  <c:v>4.0592518999999997E-3</c:v>
                </c:pt>
                <c:pt idx="370">
                  <c:v>4.0662169999999996E-3</c:v>
                </c:pt>
                <c:pt idx="371">
                  <c:v>4.0535155999999999E-3</c:v>
                </c:pt>
                <c:pt idx="372">
                  <c:v>4.0656596000000003E-3</c:v>
                </c:pt>
                <c:pt idx="373">
                  <c:v>4.0759398999999997E-3</c:v>
                </c:pt>
                <c:pt idx="374">
                  <c:v>4.0596195000000002E-3</c:v>
                </c:pt>
                <c:pt idx="375">
                  <c:v>4.0526746999999998E-3</c:v>
                </c:pt>
                <c:pt idx="376">
                  <c:v>4.0371371000000001E-3</c:v>
                </c:pt>
                <c:pt idx="377">
                  <c:v>4.0365975E-3</c:v>
                </c:pt>
                <c:pt idx="378">
                  <c:v>4.0412208000000002E-3</c:v>
                </c:pt>
                <c:pt idx="379">
                  <c:v>4.0418729999999996E-3</c:v>
                </c:pt>
                <c:pt idx="380">
                  <c:v>4.0350072999999998E-3</c:v>
                </c:pt>
                <c:pt idx="381">
                  <c:v>4.0546873999999997E-3</c:v>
                </c:pt>
                <c:pt idx="382">
                  <c:v>4.0583941000000004E-3</c:v>
                </c:pt>
                <c:pt idx="383">
                  <c:v>4.0644039999999998E-3</c:v>
                </c:pt>
                <c:pt idx="384">
                  <c:v>4.0688490999999999E-3</c:v>
                </c:pt>
                <c:pt idx="385">
                  <c:v>4.0725444999999997E-3</c:v>
                </c:pt>
                <c:pt idx="386">
                  <c:v>4.0843954000000003E-3</c:v>
                </c:pt>
                <c:pt idx="387">
                  <c:v>4.0785917000000001E-3</c:v>
                </c:pt>
                <c:pt idx="388">
                  <c:v>4.0804268999999997E-3</c:v>
                </c:pt>
                <c:pt idx="389">
                  <c:v>4.0762499000000004E-3</c:v>
                </c:pt>
                <c:pt idx="390">
                  <c:v>4.0793807000000003E-3</c:v>
                </c:pt>
                <c:pt idx="391">
                  <c:v>4.0883713E-3</c:v>
                </c:pt>
                <c:pt idx="392">
                  <c:v>4.0937509999999996E-3</c:v>
                </c:pt>
                <c:pt idx="393">
                  <c:v>4.0877088000000001E-3</c:v>
                </c:pt>
                <c:pt idx="394">
                  <c:v>4.0799269999999997E-3</c:v>
                </c:pt>
                <c:pt idx="395">
                  <c:v>4.0750361000000002E-3</c:v>
                </c:pt>
                <c:pt idx="396">
                  <c:v>4.0778578999999997E-3</c:v>
                </c:pt>
                <c:pt idx="397">
                  <c:v>4.0663827000000001E-3</c:v>
                </c:pt>
                <c:pt idx="398">
                  <c:v>4.0546343000000002E-3</c:v>
                </c:pt>
                <c:pt idx="399">
                  <c:v>4.0545451000000001E-3</c:v>
                </c:pt>
                <c:pt idx="400">
                  <c:v>4.0454189000000002E-3</c:v>
                </c:pt>
                <c:pt idx="401">
                  <c:v>4.0588263000000003E-3</c:v>
                </c:pt>
                <c:pt idx="402">
                  <c:v>4.0509207999999998E-3</c:v>
                </c:pt>
                <c:pt idx="403">
                  <c:v>4.0449774999999997E-3</c:v>
                </c:pt>
                <c:pt idx="404">
                  <c:v>4.0334667999999997E-3</c:v>
                </c:pt>
                <c:pt idx="405">
                  <c:v>4.0298514000000002E-3</c:v>
                </c:pt>
                <c:pt idx="406">
                  <c:v>4.0380166000000004E-3</c:v>
                </c:pt>
                <c:pt idx="407">
                  <c:v>4.0290161999999999E-3</c:v>
                </c:pt>
                <c:pt idx="408">
                  <c:v>4.0297008999999996E-3</c:v>
                </c:pt>
                <c:pt idx="409">
                  <c:v>4.0172704999999996E-3</c:v>
                </c:pt>
                <c:pt idx="410">
                  <c:v>4.0266154999999996E-3</c:v>
                </c:pt>
                <c:pt idx="411">
                  <c:v>4.026122E-3</c:v>
                </c:pt>
                <c:pt idx="412">
                  <c:v>4.0216974000000004E-3</c:v>
                </c:pt>
                <c:pt idx="413">
                  <c:v>4.0187864999999996E-3</c:v>
                </c:pt>
                <c:pt idx="414">
                  <c:v>4.0095640999999998E-3</c:v>
                </c:pt>
                <c:pt idx="415">
                  <c:v>4.0157680000000003E-3</c:v>
                </c:pt>
                <c:pt idx="416">
                  <c:v>4.0128632999999999E-3</c:v>
                </c:pt>
                <c:pt idx="417">
                  <c:v>4.0098657000000003E-3</c:v>
                </c:pt>
                <c:pt idx="418">
                  <c:v>4.0062079999999998E-3</c:v>
                </c:pt>
                <c:pt idx="419">
                  <c:v>4.0044594999999999E-3</c:v>
                </c:pt>
                <c:pt idx="420">
                  <c:v>4.0134671000000002E-3</c:v>
                </c:pt>
                <c:pt idx="421">
                  <c:v>4.0244312999999999E-3</c:v>
                </c:pt>
                <c:pt idx="422">
                  <c:v>4.0207378999999998E-3</c:v>
                </c:pt>
                <c:pt idx="423">
                  <c:v>4.0162864000000001E-3</c:v>
                </c:pt>
                <c:pt idx="424">
                  <c:v>4.0144643999999998E-3</c:v>
                </c:pt>
                <c:pt idx="425">
                  <c:v>4.0186858000000004E-3</c:v>
                </c:pt>
                <c:pt idx="426">
                  <c:v>4.0241243999999997E-3</c:v>
                </c:pt>
                <c:pt idx="427">
                  <c:v>4.0346957999999999E-3</c:v>
                </c:pt>
                <c:pt idx="428">
                  <c:v>4.0256898999999997E-3</c:v>
                </c:pt>
                <c:pt idx="429">
                  <c:v>4.0304891000000004E-3</c:v>
                </c:pt>
                <c:pt idx="430">
                  <c:v>4.0193551999999997E-3</c:v>
                </c:pt>
                <c:pt idx="431">
                  <c:v>4.0338552000000003E-3</c:v>
                </c:pt>
                <c:pt idx="432">
                  <c:v>4.0200623999999997E-3</c:v>
                </c:pt>
                <c:pt idx="433">
                  <c:v>4.0243286E-3</c:v>
                </c:pt>
                <c:pt idx="434">
                  <c:v>4.0141735E-3</c:v>
                </c:pt>
                <c:pt idx="435">
                  <c:v>4.0138880000000002E-3</c:v>
                </c:pt>
                <c:pt idx="436">
                  <c:v>3.9879360999999997E-3</c:v>
                </c:pt>
                <c:pt idx="437">
                  <c:v>3.9796655999999996E-3</c:v>
                </c:pt>
                <c:pt idx="438">
                  <c:v>3.9722469000000003E-3</c:v>
                </c:pt>
                <c:pt idx="439">
                  <c:v>3.9821754000000003E-3</c:v>
                </c:pt>
                <c:pt idx="440">
                  <c:v>3.9735602000000002E-3</c:v>
                </c:pt>
                <c:pt idx="441">
                  <c:v>3.9731682000000001E-3</c:v>
                </c:pt>
                <c:pt idx="442">
                  <c:v>3.9687003999999996E-3</c:v>
                </c:pt>
                <c:pt idx="443">
                  <c:v>3.9781749999999996E-3</c:v>
                </c:pt>
                <c:pt idx="444">
                  <c:v>3.9712365999999997E-3</c:v>
                </c:pt>
                <c:pt idx="445">
                  <c:v>3.9825583000000003E-3</c:v>
                </c:pt>
                <c:pt idx="446">
                  <c:v>3.9929989999999997E-3</c:v>
                </c:pt>
                <c:pt idx="447">
                  <c:v>4.0123954999999999E-3</c:v>
                </c:pt>
                <c:pt idx="448">
                  <c:v>4.0097325E-3</c:v>
                </c:pt>
                <c:pt idx="449">
                  <c:v>4.0302632000000001E-3</c:v>
                </c:pt>
                <c:pt idx="450">
                  <c:v>4.0367550000000004E-3</c:v>
                </c:pt>
                <c:pt idx="451">
                  <c:v>4.0402770000000001E-3</c:v>
                </c:pt>
                <c:pt idx="452">
                  <c:v>4.0326766999999996E-3</c:v>
                </c:pt>
                <c:pt idx="453">
                  <c:v>4.0454013000000002E-3</c:v>
                </c:pt>
                <c:pt idx="454">
                  <c:v>4.0462045E-3</c:v>
                </c:pt>
                <c:pt idx="455">
                  <c:v>4.0544884000000003E-3</c:v>
                </c:pt>
                <c:pt idx="456">
                  <c:v>4.0421271999999996E-3</c:v>
                </c:pt>
                <c:pt idx="457">
                  <c:v>4.0408031000000004E-3</c:v>
                </c:pt>
                <c:pt idx="458">
                  <c:v>4.0628492000000004E-3</c:v>
                </c:pt>
                <c:pt idx="459">
                  <c:v>4.0597250000000001E-3</c:v>
                </c:pt>
                <c:pt idx="460">
                  <c:v>4.0512737E-3</c:v>
                </c:pt>
                <c:pt idx="461">
                  <c:v>4.0359109000000001E-3</c:v>
                </c:pt>
                <c:pt idx="462">
                  <c:v>4.0258168E-3</c:v>
                </c:pt>
                <c:pt idx="463">
                  <c:v>4.0207235999999997E-3</c:v>
                </c:pt>
                <c:pt idx="464">
                  <c:v>4.0238825999999997E-3</c:v>
                </c:pt>
                <c:pt idx="465">
                  <c:v>4.0413521000000003E-3</c:v>
                </c:pt>
                <c:pt idx="466">
                  <c:v>4.0304585000000004E-3</c:v>
                </c:pt>
                <c:pt idx="467">
                  <c:v>4.0195552000000002E-3</c:v>
                </c:pt>
                <c:pt idx="468">
                  <c:v>4.0246337000000004E-3</c:v>
                </c:pt>
                <c:pt idx="469">
                  <c:v>4.0104195999999996E-3</c:v>
                </c:pt>
                <c:pt idx="470">
                  <c:v>4.0016985000000003E-3</c:v>
                </c:pt>
                <c:pt idx="471">
                  <c:v>3.9709599999999999E-3</c:v>
                </c:pt>
                <c:pt idx="472">
                  <c:v>3.9814747000000003E-3</c:v>
                </c:pt>
                <c:pt idx="473">
                  <c:v>3.9478266E-3</c:v>
                </c:pt>
                <c:pt idx="474">
                  <c:v>3.9429586999999997E-3</c:v>
                </c:pt>
                <c:pt idx="475">
                  <c:v>3.92669E-3</c:v>
                </c:pt>
                <c:pt idx="476">
                  <c:v>3.9289466999999998E-3</c:v>
                </c:pt>
                <c:pt idx="477">
                  <c:v>3.9084371999999999E-3</c:v>
                </c:pt>
                <c:pt idx="478">
                  <c:v>3.8998465E-3</c:v>
                </c:pt>
                <c:pt idx="479">
                  <c:v>3.8774030999999998E-3</c:v>
                </c:pt>
                <c:pt idx="480">
                  <c:v>3.8785719999999998E-3</c:v>
                </c:pt>
                <c:pt idx="481">
                  <c:v>3.8807725E-3</c:v>
                </c:pt>
                <c:pt idx="482">
                  <c:v>3.8655445E-3</c:v>
                </c:pt>
                <c:pt idx="483">
                  <c:v>3.8648214999999998E-3</c:v>
                </c:pt>
                <c:pt idx="484">
                  <c:v>3.8466643000000002E-3</c:v>
                </c:pt>
                <c:pt idx="485">
                  <c:v>3.8416906999999998E-3</c:v>
                </c:pt>
                <c:pt idx="486">
                  <c:v>3.8309381999999999E-3</c:v>
                </c:pt>
                <c:pt idx="487">
                  <c:v>3.8229905999999998E-3</c:v>
                </c:pt>
                <c:pt idx="488">
                  <c:v>3.8122670999999999E-3</c:v>
                </c:pt>
                <c:pt idx="489">
                  <c:v>3.8030311000000002E-3</c:v>
                </c:pt>
                <c:pt idx="490">
                  <c:v>3.8297727999999998E-3</c:v>
                </c:pt>
                <c:pt idx="491">
                  <c:v>3.8059094999999999E-3</c:v>
                </c:pt>
                <c:pt idx="492">
                  <c:v>3.7933123000000002E-3</c:v>
                </c:pt>
                <c:pt idx="493">
                  <c:v>3.7759149999999999E-3</c:v>
                </c:pt>
                <c:pt idx="494">
                  <c:v>3.7501989E-3</c:v>
                </c:pt>
                <c:pt idx="495">
                  <c:v>3.7637401999999999E-3</c:v>
                </c:pt>
                <c:pt idx="496">
                  <c:v>3.7579289000000001E-3</c:v>
                </c:pt>
                <c:pt idx="497">
                  <c:v>3.7494787999999999E-3</c:v>
                </c:pt>
                <c:pt idx="498">
                  <c:v>3.7348374000000001E-3</c:v>
                </c:pt>
                <c:pt idx="499">
                  <c:v>3.7550214E-3</c:v>
                </c:pt>
                <c:pt idx="500">
                  <c:v>3.7333156999999999E-3</c:v>
                </c:pt>
                <c:pt idx="501">
                  <c:v>3.7233596000000001E-3</c:v>
                </c:pt>
                <c:pt idx="502">
                  <c:v>3.7136729999999998E-3</c:v>
                </c:pt>
                <c:pt idx="503">
                  <c:v>3.7032539E-3</c:v>
                </c:pt>
                <c:pt idx="504">
                  <c:v>3.7252144999999999E-3</c:v>
                </c:pt>
                <c:pt idx="505">
                  <c:v>3.7052892000000001E-3</c:v>
                </c:pt>
                <c:pt idx="506">
                  <c:v>3.6971770999999999E-3</c:v>
                </c:pt>
                <c:pt idx="507">
                  <c:v>3.6690922000000002E-3</c:v>
                </c:pt>
                <c:pt idx="508">
                  <c:v>3.6859201000000001E-3</c:v>
                </c:pt>
                <c:pt idx="509">
                  <c:v>3.6738827000000001E-3</c:v>
                </c:pt>
                <c:pt idx="510">
                  <c:v>3.6636622999999999E-3</c:v>
                </c:pt>
                <c:pt idx="511">
                  <c:v>3.6463313000000002E-3</c:v>
                </c:pt>
                <c:pt idx="512">
                  <c:v>3.6303138999999999E-3</c:v>
                </c:pt>
                <c:pt idx="513">
                  <c:v>3.6434521999999998E-3</c:v>
                </c:pt>
                <c:pt idx="514">
                  <c:v>3.6272301E-3</c:v>
                </c:pt>
                <c:pt idx="515">
                  <c:v>3.6255113000000002E-3</c:v>
                </c:pt>
                <c:pt idx="516">
                  <c:v>3.6149704E-3</c:v>
                </c:pt>
                <c:pt idx="517">
                  <c:v>3.6073555000000002E-3</c:v>
                </c:pt>
                <c:pt idx="518">
                  <c:v>3.6024005000000001E-3</c:v>
                </c:pt>
                <c:pt idx="519">
                  <c:v>3.5951604000000002E-3</c:v>
                </c:pt>
                <c:pt idx="520">
                  <c:v>3.5944332999999998E-3</c:v>
                </c:pt>
                <c:pt idx="521">
                  <c:v>3.5931461999999998E-3</c:v>
                </c:pt>
                <c:pt idx="522">
                  <c:v>3.5749804999999999E-3</c:v>
                </c:pt>
                <c:pt idx="523">
                  <c:v>3.5697868E-3</c:v>
                </c:pt>
                <c:pt idx="524">
                  <c:v>3.5570627E-3</c:v>
                </c:pt>
                <c:pt idx="525">
                  <c:v>3.5566351999999999E-3</c:v>
                </c:pt>
                <c:pt idx="526">
                  <c:v>3.5423703000000001E-3</c:v>
                </c:pt>
                <c:pt idx="527">
                  <c:v>3.5327360999999999E-3</c:v>
                </c:pt>
                <c:pt idx="528">
                  <c:v>3.5098565000000002E-3</c:v>
                </c:pt>
                <c:pt idx="529">
                  <c:v>3.5025948000000002E-3</c:v>
                </c:pt>
                <c:pt idx="530">
                  <c:v>3.4820618000000001E-3</c:v>
                </c:pt>
                <c:pt idx="531">
                  <c:v>3.4743754000000002E-3</c:v>
                </c:pt>
                <c:pt idx="532">
                  <c:v>3.4546602000000001E-3</c:v>
                </c:pt>
                <c:pt idx="533">
                  <c:v>3.4495174000000002E-3</c:v>
                </c:pt>
                <c:pt idx="534">
                  <c:v>3.4466457000000002E-3</c:v>
                </c:pt>
                <c:pt idx="535">
                  <c:v>3.4630072999999998E-3</c:v>
                </c:pt>
                <c:pt idx="536">
                  <c:v>3.4323804000000002E-3</c:v>
                </c:pt>
                <c:pt idx="537">
                  <c:v>3.4309039999999998E-3</c:v>
                </c:pt>
                <c:pt idx="538">
                  <c:v>3.4129425000000001E-3</c:v>
                </c:pt>
                <c:pt idx="539">
                  <c:v>3.4115193000000001E-3</c:v>
                </c:pt>
                <c:pt idx="540">
                  <c:v>3.4097704E-3</c:v>
                </c:pt>
                <c:pt idx="541">
                  <c:v>3.4061401999999998E-3</c:v>
                </c:pt>
                <c:pt idx="542">
                  <c:v>3.3966197999999999E-3</c:v>
                </c:pt>
                <c:pt idx="543">
                  <c:v>3.3990384000000002E-3</c:v>
                </c:pt>
                <c:pt idx="544">
                  <c:v>3.399553E-3</c:v>
                </c:pt>
                <c:pt idx="545">
                  <c:v>3.3952078999999998E-3</c:v>
                </c:pt>
                <c:pt idx="546">
                  <c:v>3.4198611000000002E-3</c:v>
                </c:pt>
                <c:pt idx="547">
                  <c:v>3.4111646000000002E-3</c:v>
                </c:pt>
                <c:pt idx="548">
                  <c:v>3.4216062999999999E-3</c:v>
                </c:pt>
                <c:pt idx="549">
                  <c:v>3.4142732999999999E-3</c:v>
                </c:pt>
                <c:pt idx="550">
                  <c:v>3.3939651000000001E-3</c:v>
                </c:pt>
                <c:pt idx="551">
                  <c:v>3.4123831999999998E-3</c:v>
                </c:pt>
                <c:pt idx="552">
                  <c:v>3.4123562000000001E-3</c:v>
                </c:pt>
                <c:pt idx="553">
                  <c:v>3.4154296E-3</c:v>
                </c:pt>
                <c:pt idx="554">
                  <c:v>3.4132046000000002E-3</c:v>
                </c:pt>
                <c:pt idx="555">
                  <c:v>3.4030427E-3</c:v>
                </c:pt>
                <c:pt idx="556">
                  <c:v>3.4156688E-3</c:v>
                </c:pt>
                <c:pt idx="557">
                  <c:v>3.4124925999999998E-3</c:v>
                </c:pt>
                <c:pt idx="558">
                  <c:v>3.4146218999999999E-3</c:v>
                </c:pt>
                <c:pt idx="559">
                  <c:v>3.4058141000000001E-3</c:v>
                </c:pt>
                <c:pt idx="560">
                  <c:v>3.4126896000000002E-3</c:v>
                </c:pt>
                <c:pt idx="561">
                  <c:v>3.4283848999999999E-3</c:v>
                </c:pt>
                <c:pt idx="562">
                  <c:v>3.4058239E-3</c:v>
                </c:pt>
                <c:pt idx="563">
                  <c:v>3.4080933000000002E-3</c:v>
                </c:pt>
                <c:pt idx="564">
                  <c:v>3.3979035E-3</c:v>
                </c:pt>
                <c:pt idx="565">
                  <c:v>3.4029474000000001E-3</c:v>
                </c:pt>
                <c:pt idx="566">
                  <c:v>3.3884957999999999E-3</c:v>
                </c:pt>
                <c:pt idx="567">
                  <c:v>3.3919028999999999E-3</c:v>
                </c:pt>
                <c:pt idx="568">
                  <c:v>3.3682510000000001E-3</c:v>
                </c:pt>
                <c:pt idx="569">
                  <c:v>3.3770482999999998E-3</c:v>
                </c:pt>
                <c:pt idx="570">
                  <c:v>3.3639720999999998E-3</c:v>
                </c:pt>
                <c:pt idx="571">
                  <c:v>3.3513071E-3</c:v>
                </c:pt>
                <c:pt idx="572">
                  <c:v>3.3466273000000001E-3</c:v>
                </c:pt>
                <c:pt idx="573">
                  <c:v>3.3308283999999998E-3</c:v>
                </c:pt>
                <c:pt idx="574">
                  <c:v>3.3283805999999999E-3</c:v>
                </c:pt>
                <c:pt idx="575">
                  <c:v>3.3252494999999999E-3</c:v>
                </c:pt>
                <c:pt idx="576">
                  <c:v>3.3167356000000001E-3</c:v>
                </c:pt>
                <c:pt idx="577">
                  <c:v>3.320501E-3</c:v>
                </c:pt>
                <c:pt idx="578">
                  <c:v>3.3360037E-3</c:v>
                </c:pt>
                <c:pt idx="579">
                  <c:v>3.3125294E-3</c:v>
                </c:pt>
                <c:pt idx="580">
                  <c:v>3.2948916000000001E-3</c:v>
                </c:pt>
                <c:pt idx="581">
                  <c:v>3.2767390999999999E-3</c:v>
                </c:pt>
                <c:pt idx="582">
                  <c:v>3.2782935E-3</c:v>
                </c:pt>
                <c:pt idx="583">
                  <c:v>3.2582701000000002E-3</c:v>
                </c:pt>
                <c:pt idx="584">
                  <c:v>3.2581568000000002E-3</c:v>
                </c:pt>
                <c:pt idx="585">
                  <c:v>3.2615447000000001E-3</c:v>
                </c:pt>
                <c:pt idx="586">
                  <c:v>3.2717723000000002E-3</c:v>
                </c:pt>
                <c:pt idx="587">
                  <c:v>3.2483179E-3</c:v>
                </c:pt>
                <c:pt idx="588">
                  <c:v>3.2540656000000002E-3</c:v>
                </c:pt>
                <c:pt idx="589">
                  <c:v>3.2337961000000002E-3</c:v>
                </c:pt>
                <c:pt idx="590">
                  <c:v>3.2494934000000001E-3</c:v>
                </c:pt>
                <c:pt idx="591">
                  <c:v>3.2266893000000001E-3</c:v>
                </c:pt>
                <c:pt idx="592">
                  <c:v>3.2327571000000002E-3</c:v>
                </c:pt>
                <c:pt idx="593">
                  <c:v>3.2272669000000002E-3</c:v>
                </c:pt>
                <c:pt idx="594">
                  <c:v>3.2052837E-3</c:v>
                </c:pt>
                <c:pt idx="595">
                  <c:v>3.2249505E-3</c:v>
                </c:pt>
                <c:pt idx="596">
                  <c:v>3.2082751E-3</c:v>
                </c:pt>
                <c:pt idx="597">
                  <c:v>3.2183167E-3</c:v>
                </c:pt>
                <c:pt idx="598">
                  <c:v>3.2086821000000001E-3</c:v>
                </c:pt>
                <c:pt idx="599">
                  <c:v>3.2174777000000001E-3</c:v>
                </c:pt>
                <c:pt idx="600">
                  <c:v>3.1965089000000001E-3</c:v>
                </c:pt>
                <c:pt idx="601">
                  <c:v>3.1881158999999999E-3</c:v>
                </c:pt>
                <c:pt idx="602">
                  <c:v>3.1793228999999999E-3</c:v>
                </c:pt>
                <c:pt idx="603">
                  <c:v>3.1654767999999998E-3</c:v>
                </c:pt>
                <c:pt idx="604">
                  <c:v>3.1534501E-3</c:v>
                </c:pt>
                <c:pt idx="605">
                  <c:v>3.1674960000000001E-3</c:v>
                </c:pt>
                <c:pt idx="606">
                  <c:v>3.1573914E-3</c:v>
                </c:pt>
                <c:pt idx="607">
                  <c:v>3.1646923999999999E-3</c:v>
                </c:pt>
                <c:pt idx="608">
                  <c:v>3.1528044000000001E-3</c:v>
                </c:pt>
                <c:pt idx="609">
                  <c:v>3.1530309000000001E-3</c:v>
                </c:pt>
                <c:pt idx="610">
                  <c:v>3.1378171999999998E-3</c:v>
                </c:pt>
                <c:pt idx="611">
                  <c:v>3.1383136E-3</c:v>
                </c:pt>
                <c:pt idx="612">
                  <c:v>3.1414422E-3</c:v>
                </c:pt>
                <c:pt idx="613">
                  <c:v>3.1441388000000002E-3</c:v>
                </c:pt>
                <c:pt idx="614">
                  <c:v>3.1317239999999998E-3</c:v>
                </c:pt>
                <c:pt idx="615">
                  <c:v>3.1369328000000001E-3</c:v>
                </c:pt>
                <c:pt idx="616">
                  <c:v>3.1265503000000002E-3</c:v>
                </c:pt>
                <c:pt idx="617">
                  <c:v>3.1231154999999998E-3</c:v>
                </c:pt>
                <c:pt idx="618">
                  <c:v>3.1111823000000002E-3</c:v>
                </c:pt>
                <c:pt idx="619">
                  <c:v>3.1141978999999998E-3</c:v>
                </c:pt>
                <c:pt idx="620">
                  <c:v>3.1060942999999999E-3</c:v>
                </c:pt>
                <c:pt idx="621">
                  <c:v>3.0956273000000002E-3</c:v>
                </c:pt>
                <c:pt idx="622">
                  <c:v>3.1014389000000001E-3</c:v>
                </c:pt>
                <c:pt idx="623">
                  <c:v>3.0897223000000001E-3</c:v>
                </c:pt>
                <c:pt idx="624">
                  <c:v>3.0794430999999999E-3</c:v>
                </c:pt>
                <c:pt idx="625">
                  <c:v>3.0605456999999998E-3</c:v>
                </c:pt>
                <c:pt idx="626">
                  <c:v>3.0605365000000002E-3</c:v>
                </c:pt>
                <c:pt idx="627">
                  <c:v>3.0378410999999999E-3</c:v>
                </c:pt>
                <c:pt idx="628">
                  <c:v>3.0207639E-3</c:v>
                </c:pt>
                <c:pt idx="629">
                  <c:v>3.0144593999999999E-3</c:v>
                </c:pt>
                <c:pt idx="630">
                  <c:v>3.0014785999999999E-3</c:v>
                </c:pt>
                <c:pt idx="631">
                  <c:v>2.9964436999999999E-3</c:v>
                </c:pt>
                <c:pt idx="632">
                  <c:v>2.9714326000000002E-3</c:v>
                </c:pt>
                <c:pt idx="633">
                  <c:v>2.9701373E-3</c:v>
                </c:pt>
                <c:pt idx="634">
                  <c:v>2.9585376E-3</c:v>
                </c:pt>
                <c:pt idx="635">
                  <c:v>2.9513445E-3</c:v>
                </c:pt>
                <c:pt idx="636">
                  <c:v>2.9586074E-3</c:v>
                </c:pt>
                <c:pt idx="637">
                  <c:v>2.9475717999999998E-3</c:v>
                </c:pt>
                <c:pt idx="638">
                  <c:v>2.9442134999999999E-3</c:v>
                </c:pt>
                <c:pt idx="639">
                  <c:v>2.9425914000000002E-3</c:v>
                </c:pt>
                <c:pt idx="640">
                  <c:v>2.9316371E-3</c:v>
                </c:pt>
                <c:pt idx="641">
                  <c:v>2.9154434999999999E-3</c:v>
                </c:pt>
                <c:pt idx="642">
                  <c:v>2.9026205E-3</c:v>
                </c:pt>
                <c:pt idx="643">
                  <c:v>2.9022865999999998E-3</c:v>
                </c:pt>
                <c:pt idx="644">
                  <c:v>2.8988257000000001E-3</c:v>
                </c:pt>
                <c:pt idx="645">
                  <c:v>2.8982189E-3</c:v>
                </c:pt>
                <c:pt idx="646">
                  <c:v>2.8840794E-3</c:v>
                </c:pt>
                <c:pt idx="647">
                  <c:v>2.8734354999999999E-3</c:v>
                </c:pt>
                <c:pt idx="648">
                  <c:v>2.8683327000000002E-3</c:v>
                </c:pt>
                <c:pt idx="649">
                  <c:v>2.8620033999999998E-3</c:v>
                </c:pt>
                <c:pt idx="650">
                  <c:v>2.8540187000000001E-3</c:v>
                </c:pt>
                <c:pt idx="651">
                  <c:v>2.8371631999999998E-3</c:v>
                </c:pt>
                <c:pt idx="652">
                  <c:v>2.8339832000000001E-3</c:v>
                </c:pt>
                <c:pt idx="653">
                  <c:v>2.8272166999999998E-3</c:v>
                </c:pt>
                <c:pt idx="654">
                  <c:v>2.8185123000000001E-3</c:v>
                </c:pt>
                <c:pt idx="655">
                  <c:v>2.8097146999999999E-3</c:v>
                </c:pt>
                <c:pt idx="656">
                  <c:v>2.7986732999999999E-3</c:v>
                </c:pt>
                <c:pt idx="657">
                  <c:v>2.7953573000000002E-3</c:v>
                </c:pt>
                <c:pt idx="658">
                  <c:v>2.7881342999999999E-3</c:v>
                </c:pt>
                <c:pt idx="659">
                  <c:v>2.7978182000000002E-3</c:v>
                </c:pt>
                <c:pt idx="660">
                  <c:v>2.7892073999999998E-3</c:v>
                </c:pt>
                <c:pt idx="661">
                  <c:v>2.7876610999999999E-3</c:v>
                </c:pt>
                <c:pt idx="662">
                  <c:v>2.7820147E-3</c:v>
                </c:pt>
                <c:pt idx="663">
                  <c:v>2.7831888000000001E-3</c:v>
                </c:pt>
                <c:pt idx="664">
                  <c:v>2.7863406999999998E-3</c:v>
                </c:pt>
                <c:pt idx="665">
                  <c:v>2.7775539999999998E-3</c:v>
                </c:pt>
                <c:pt idx="666">
                  <c:v>2.7739205000000002E-3</c:v>
                </c:pt>
                <c:pt idx="667">
                  <c:v>2.7762262000000002E-3</c:v>
                </c:pt>
                <c:pt idx="668">
                  <c:v>2.7730351000000001E-3</c:v>
                </c:pt>
                <c:pt idx="669">
                  <c:v>2.7782258999999999E-3</c:v>
                </c:pt>
                <c:pt idx="670">
                  <c:v>2.771534E-3</c:v>
                </c:pt>
                <c:pt idx="671">
                  <c:v>2.7828962E-3</c:v>
                </c:pt>
                <c:pt idx="672">
                  <c:v>2.7807587000000002E-3</c:v>
                </c:pt>
                <c:pt idx="673">
                  <c:v>2.8004886000000001E-3</c:v>
                </c:pt>
                <c:pt idx="674">
                  <c:v>2.8073870000000002E-3</c:v>
                </c:pt>
                <c:pt idx="675">
                  <c:v>2.8009350000000001E-3</c:v>
                </c:pt>
                <c:pt idx="676">
                  <c:v>2.7982149000000001E-3</c:v>
                </c:pt>
                <c:pt idx="677">
                  <c:v>2.7986286999999999E-3</c:v>
                </c:pt>
                <c:pt idx="678">
                  <c:v>2.7949108000000001E-3</c:v>
                </c:pt>
                <c:pt idx="679">
                  <c:v>2.8072233999999999E-3</c:v>
                </c:pt>
                <c:pt idx="680">
                  <c:v>2.8241633999999999E-3</c:v>
                </c:pt>
                <c:pt idx="681">
                  <c:v>2.8173370000000001E-3</c:v>
                </c:pt>
                <c:pt idx="682">
                  <c:v>2.8158811000000001E-3</c:v>
                </c:pt>
                <c:pt idx="683">
                  <c:v>2.8023871E-3</c:v>
                </c:pt>
                <c:pt idx="684">
                  <c:v>2.7874051999999998E-3</c:v>
                </c:pt>
                <c:pt idx="685">
                  <c:v>2.7863826999999998E-3</c:v>
                </c:pt>
                <c:pt idx="686">
                  <c:v>2.7677189E-3</c:v>
                </c:pt>
                <c:pt idx="687">
                  <c:v>2.7656768000000002E-3</c:v>
                </c:pt>
                <c:pt idx="688">
                  <c:v>2.7537986000000002E-3</c:v>
                </c:pt>
                <c:pt idx="689">
                  <c:v>2.7579197E-3</c:v>
                </c:pt>
                <c:pt idx="690">
                  <c:v>2.7447680999999999E-3</c:v>
                </c:pt>
                <c:pt idx="691">
                  <c:v>2.7348651E-3</c:v>
                </c:pt>
                <c:pt idx="692">
                  <c:v>2.7312590999999998E-3</c:v>
                </c:pt>
                <c:pt idx="693">
                  <c:v>2.7414194999999999E-3</c:v>
                </c:pt>
                <c:pt idx="694">
                  <c:v>2.7417511999999998E-3</c:v>
                </c:pt>
                <c:pt idx="695">
                  <c:v>2.7395339E-3</c:v>
                </c:pt>
                <c:pt idx="696">
                  <c:v>2.7288096999999998E-3</c:v>
                </c:pt>
                <c:pt idx="697">
                  <c:v>2.745412E-3</c:v>
                </c:pt>
                <c:pt idx="698">
                  <c:v>2.7429728E-3</c:v>
                </c:pt>
                <c:pt idx="699">
                  <c:v>2.7437428999999998E-3</c:v>
                </c:pt>
                <c:pt idx="700">
                  <c:v>2.7309030999999998E-3</c:v>
                </c:pt>
                <c:pt idx="701">
                  <c:v>2.7289057E-3</c:v>
                </c:pt>
                <c:pt idx="702">
                  <c:v>2.7242221000000001E-3</c:v>
                </c:pt>
                <c:pt idx="703">
                  <c:v>2.7256295E-3</c:v>
                </c:pt>
                <c:pt idx="704">
                  <c:v>2.7281319999999999E-3</c:v>
                </c:pt>
                <c:pt idx="705">
                  <c:v>2.7385970000000002E-3</c:v>
                </c:pt>
                <c:pt idx="706">
                  <c:v>2.7294480000000002E-3</c:v>
                </c:pt>
                <c:pt idx="707">
                  <c:v>2.7334198999999998E-3</c:v>
                </c:pt>
                <c:pt idx="708">
                  <c:v>2.7216897E-3</c:v>
                </c:pt>
                <c:pt idx="709">
                  <c:v>2.7305023000000002E-3</c:v>
                </c:pt>
                <c:pt idx="710">
                  <c:v>2.7293066000000001E-3</c:v>
                </c:pt>
                <c:pt idx="711">
                  <c:v>2.7304033999999999E-3</c:v>
                </c:pt>
                <c:pt idx="712">
                  <c:v>2.7237882000000001E-3</c:v>
                </c:pt>
                <c:pt idx="713">
                  <c:v>2.7357089000000002E-3</c:v>
                </c:pt>
                <c:pt idx="714">
                  <c:v>2.7336061E-3</c:v>
                </c:pt>
                <c:pt idx="715">
                  <c:v>2.7391856000000001E-3</c:v>
                </c:pt>
                <c:pt idx="716">
                  <c:v>2.7291284000000001E-3</c:v>
                </c:pt>
                <c:pt idx="717">
                  <c:v>2.7374310999999998E-3</c:v>
                </c:pt>
                <c:pt idx="718">
                  <c:v>2.7265697000000001E-3</c:v>
                </c:pt>
                <c:pt idx="719">
                  <c:v>2.7199671999999999E-3</c:v>
                </c:pt>
                <c:pt idx="720">
                  <c:v>2.7174218000000001E-3</c:v>
                </c:pt>
                <c:pt idx="721">
                  <c:v>2.7073025000000001E-3</c:v>
                </c:pt>
                <c:pt idx="722">
                  <c:v>2.7052971999999998E-3</c:v>
                </c:pt>
                <c:pt idx="723">
                  <c:v>2.7060044999999999E-3</c:v>
                </c:pt>
                <c:pt idx="724">
                  <c:v>2.6987516999999999E-3</c:v>
                </c:pt>
                <c:pt idx="725">
                  <c:v>2.6951760000000001E-3</c:v>
                </c:pt>
                <c:pt idx="726">
                  <c:v>2.6880194E-3</c:v>
                </c:pt>
                <c:pt idx="727">
                  <c:v>2.6769296E-3</c:v>
                </c:pt>
                <c:pt idx="728">
                  <c:v>2.6736249000000002E-3</c:v>
                </c:pt>
                <c:pt idx="729">
                  <c:v>2.6711618999999999E-3</c:v>
                </c:pt>
                <c:pt idx="730">
                  <c:v>2.6668572E-3</c:v>
                </c:pt>
                <c:pt idx="731">
                  <c:v>2.664338E-3</c:v>
                </c:pt>
                <c:pt idx="732">
                  <c:v>2.6710561999999998E-3</c:v>
                </c:pt>
                <c:pt idx="733">
                  <c:v>2.6660728000000001E-3</c:v>
                </c:pt>
                <c:pt idx="734">
                  <c:v>2.6620724999999999E-3</c:v>
                </c:pt>
                <c:pt idx="735">
                  <c:v>2.6567067999999998E-3</c:v>
                </c:pt>
                <c:pt idx="736">
                  <c:v>2.6644417999999999E-3</c:v>
                </c:pt>
                <c:pt idx="737">
                  <c:v>2.6645906999999999E-3</c:v>
                </c:pt>
                <c:pt idx="738">
                  <c:v>2.661592E-3</c:v>
                </c:pt>
                <c:pt idx="739">
                  <c:v>2.6684540999999998E-3</c:v>
                </c:pt>
                <c:pt idx="740">
                  <c:v>2.6640685000000001E-3</c:v>
                </c:pt>
                <c:pt idx="741">
                  <c:v>2.6579569999999999E-3</c:v>
                </c:pt>
                <c:pt idx="742">
                  <c:v>2.6531379000000002E-3</c:v>
                </c:pt>
                <c:pt idx="743">
                  <c:v>2.6708999999999999E-3</c:v>
                </c:pt>
                <c:pt idx="744">
                  <c:v>2.6677803999999999E-3</c:v>
                </c:pt>
                <c:pt idx="745">
                  <c:v>2.6583174E-3</c:v>
                </c:pt>
                <c:pt idx="746">
                  <c:v>2.6392170000000001E-3</c:v>
                </c:pt>
                <c:pt idx="747">
                  <c:v>2.6390235000000001E-3</c:v>
                </c:pt>
                <c:pt idx="748">
                  <c:v>2.6361224E-3</c:v>
                </c:pt>
                <c:pt idx="749">
                  <c:v>2.6349921000000001E-3</c:v>
                </c:pt>
                <c:pt idx="750">
                  <c:v>2.6151069000000002E-3</c:v>
                </c:pt>
                <c:pt idx="751">
                  <c:v>2.6300186999999998E-3</c:v>
                </c:pt>
                <c:pt idx="752">
                  <c:v>2.6105661E-3</c:v>
                </c:pt>
                <c:pt idx="753">
                  <c:v>2.6121260000000002E-3</c:v>
                </c:pt>
                <c:pt idx="754">
                  <c:v>2.5958027000000002E-3</c:v>
                </c:pt>
                <c:pt idx="755">
                  <c:v>2.5889700999999999E-3</c:v>
                </c:pt>
                <c:pt idx="756">
                  <c:v>2.5784709000000001E-3</c:v>
                </c:pt>
                <c:pt idx="757">
                  <c:v>2.5752176000000001E-3</c:v>
                </c:pt>
                <c:pt idx="758">
                  <c:v>2.5819332999999999E-3</c:v>
                </c:pt>
                <c:pt idx="759">
                  <c:v>2.5712258000000002E-3</c:v>
                </c:pt>
                <c:pt idx="760">
                  <c:v>2.5685995000000001E-3</c:v>
                </c:pt>
                <c:pt idx="761">
                  <c:v>2.5658269000000001E-3</c:v>
                </c:pt>
                <c:pt idx="762">
                  <c:v>2.5593691000000002E-3</c:v>
                </c:pt>
                <c:pt idx="763">
                  <c:v>2.5573343000000002E-3</c:v>
                </c:pt>
                <c:pt idx="764">
                  <c:v>2.5413564E-3</c:v>
                </c:pt>
                <c:pt idx="765">
                  <c:v>2.5427441E-3</c:v>
                </c:pt>
                <c:pt idx="766">
                  <c:v>2.5265770999999999E-3</c:v>
                </c:pt>
                <c:pt idx="767">
                  <c:v>2.5197611000000002E-3</c:v>
                </c:pt>
                <c:pt idx="768">
                  <c:v>2.5098452999999998E-3</c:v>
                </c:pt>
                <c:pt idx="769">
                  <c:v>2.5102117999999999E-3</c:v>
                </c:pt>
                <c:pt idx="770">
                  <c:v>2.5077392000000002E-3</c:v>
                </c:pt>
                <c:pt idx="771">
                  <c:v>2.5081808999999999E-3</c:v>
                </c:pt>
                <c:pt idx="772">
                  <c:v>2.5270104999999998E-3</c:v>
                </c:pt>
                <c:pt idx="773">
                  <c:v>2.5337213000000002E-3</c:v>
                </c:pt>
                <c:pt idx="774">
                  <c:v>2.5228156000000001E-3</c:v>
                </c:pt>
                <c:pt idx="775">
                  <c:v>2.5166384E-3</c:v>
                </c:pt>
                <c:pt idx="776">
                  <c:v>2.5016713000000001E-3</c:v>
                </c:pt>
                <c:pt idx="777">
                  <c:v>2.5000071999999999E-3</c:v>
                </c:pt>
                <c:pt idx="778">
                  <c:v>2.4815863000000001E-3</c:v>
                </c:pt>
                <c:pt idx="779">
                  <c:v>2.4723331999999998E-3</c:v>
                </c:pt>
                <c:pt idx="780">
                  <c:v>2.4651692000000002E-3</c:v>
                </c:pt>
                <c:pt idx="781">
                  <c:v>2.4578649E-3</c:v>
                </c:pt>
                <c:pt idx="782">
                  <c:v>2.4396219999999998E-3</c:v>
                </c:pt>
                <c:pt idx="783">
                  <c:v>2.4342697E-3</c:v>
                </c:pt>
                <c:pt idx="784">
                  <c:v>2.4390115999999998E-3</c:v>
                </c:pt>
                <c:pt idx="785">
                  <c:v>2.4328251E-3</c:v>
                </c:pt>
                <c:pt idx="786">
                  <c:v>2.4293968000000002E-3</c:v>
                </c:pt>
                <c:pt idx="787">
                  <c:v>2.4197453000000002E-3</c:v>
                </c:pt>
                <c:pt idx="788">
                  <c:v>2.4283054000000001E-3</c:v>
                </c:pt>
                <c:pt idx="789">
                  <c:v>2.4276189000000002E-3</c:v>
                </c:pt>
                <c:pt idx="790">
                  <c:v>2.4259147000000002E-3</c:v>
                </c:pt>
                <c:pt idx="791">
                  <c:v>2.4105453000000002E-3</c:v>
                </c:pt>
                <c:pt idx="792">
                  <c:v>2.4329680999999998E-3</c:v>
                </c:pt>
                <c:pt idx="793">
                  <c:v>2.4191936999999998E-3</c:v>
                </c:pt>
                <c:pt idx="794">
                  <c:v>2.4072218E-3</c:v>
                </c:pt>
                <c:pt idx="795">
                  <c:v>2.3954708000000001E-3</c:v>
                </c:pt>
                <c:pt idx="796">
                  <c:v>2.4172763E-3</c:v>
                </c:pt>
                <c:pt idx="797">
                  <c:v>2.4029851999999999E-3</c:v>
                </c:pt>
                <c:pt idx="798">
                  <c:v>2.3901504999999999E-3</c:v>
                </c:pt>
                <c:pt idx="799">
                  <c:v>2.3716523999999998E-3</c:v>
                </c:pt>
                <c:pt idx="800">
                  <c:v>2.3743893999999999E-3</c:v>
                </c:pt>
                <c:pt idx="801">
                  <c:v>2.3520046000000002E-3</c:v>
                </c:pt>
                <c:pt idx="802">
                  <c:v>2.3352290999999999E-3</c:v>
                </c:pt>
                <c:pt idx="803">
                  <c:v>2.3249450000000001E-3</c:v>
                </c:pt>
                <c:pt idx="804">
                  <c:v>2.3477449E-3</c:v>
                </c:pt>
                <c:pt idx="805">
                  <c:v>2.3467525999999999E-3</c:v>
                </c:pt>
                <c:pt idx="806">
                  <c:v>2.3338997999999998E-3</c:v>
                </c:pt>
                <c:pt idx="807">
                  <c:v>2.3139750999999998E-3</c:v>
                </c:pt>
                <c:pt idx="808">
                  <c:v>2.3172872E-3</c:v>
                </c:pt>
                <c:pt idx="809">
                  <c:v>2.2986056999999998E-3</c:v>
                </c:pt>
                <c:pt idx="810">
                  <c:v>2.2955385999999999E-3</c:v>
                </c:pt>
                <c:pt idx="811">
                  <c:v>2.2808461E-3</c:v>
                </c:pt>
                <c:pt idx="812">
                  <c:v>2.2807585000000001E-3</c:v>
                </c:pt>
                <c:pt idx="813">
                  <c:v>2.2611277000000002E-3</c:v>
                </c:pt>
                <c:pt idx="814">
                  <c:v>2.2628755999999999E-3</c:v>
                </c:pt>
                <c:pt idx="815">
                  <c:v>2.2469032999999998E-3</c:v>
                </c:pt>
                <c:pt idx="816">
                  <c:v>2.2310085999999998E-3</c:v>
                </c:pt>
                <c:pt idx="817">
                  <c:v>2.2233870999999999E-3</c:v>
                </c:pt>
                <c:pt idx="818">
                  <c:v>2.2145315999999998E-3</c:v>
                </c:pt>
                <c:pt idx="819">
                  <c:v>2.2148390000000001E-3</c:v>
                </c:pt>
                <c:pt idx="820">
                  <c:v>2.1990438000000002E-3</c:v>
                </c:pt>
                <c:pt idx="821">
                  <c:v>2.2014791000000001E-3</c:v>
                </c:pt>
                <c:pt idx="822">
                  <c:v>2.1884920999999998E-3</c:v>
                </c:pt>
                <c:pt idx="823">
                  <c:v>2.1756347999999999E-3</c:v>
                </c:pt>
                <c:pt idx="824">
                  <c:v>2.1668580999999998E-3</c:v>
                </c:pt>
                <c:pt idx="825">
                  <c:v>2.1584294E-3</c:v>
                </c:pt>
                <c:pt idx="826">
                  <c:v>2.1588161000000001E-3</c:v>
                </c:pt>
                <c:pt idx="827">
                  <c:v>2.1496046E-3</c:v>
                </c:pt>
                <c:pt idx="828">
                  <c:v>2.138264E-3</c:v>
                </c:pt>
                <c:pt idx="829">
                  <c:v>2.1487199999999998E-3</c:v>
                </c:pt>
                <c:pt idx="830">
                  <c:v>2.145297E-3</c:v>
                </c:pt>
                <c:pt idx="831">
                  <c:v>2.1456053000000002E-3</c:v>
                </c:pt>
                <c:pt idx="832">
                  <c:v>2.1415040999999998E-3</c:v>
                </c:pt>
                <c:pt idx="833">
                  <c:v>2.1326265E-3</c:v>
                </c:pt>
                <c:pt idx="834">
                  <c:v>2.1335385000000001E-3</c:v>
                </c:pt>
                <c:pt idx="835">
                  <c:v>2.1253495000000001E-3</c:v>
                </c:pt>
                <c:pt idx="836">
                  <c:v>2.1245127000000001E-3</c:v>
                </c:pt>
                <c:pt idx="837">
                  <c:v>2.1041617E-3</c:v>
                </c:pt>
                <c:pt idx="838">
                  <c:v>2.0946607000000002E-3</c:v>
                </c:pt>
                <c:pt idx="839">
                  <c:v>2.0952427E-3</c:v>
                </c:pt>
                <c:pt idx="840">
                  <c:v>2.0985550000000002E-3</c:v>
                </c:pt>
                <c:pt idx="841">
                  <c:v>2.0832569999999998E-3</c:v>
                </c:pt>
                <c:pt idx="842">
                  <c:v>2.0847118000000002E-3</c:v>
                </c:pt>
                <c:pt idx="843">
                  <c:v>2.0735642E-3</c:v>
                </c:pt>
                <c:pt idx="844">
                  <c:v>2.0728841000000001E-3</c:v>
                </c:pt>
                <c:pt idx="845">
                  <c:v>2.0764224999999998E-3</c:v>
                </c:pt>
                <c:pt idx="846">
                  <c:v>2.0727763999999998E-3</c:v>
                </c:pt>
                <c:pt idx="847">
                  <c:v>2.0637023999999999E-3</c:v>
                </c:pt>
                <c:pt idx="848">
                  <c:v>2.0548157E-3</c:v>
                </c:pt>
                <c:pt idx="849">
                  <c:v>2.0475879999999999E-3</c:v>
                </c:pt>
                <c:pt idx="850">
                  <c:v>2.0501282000000001E-3</c:v>
                </c:pt>
                <c:pt idx="851">
                  <c:v>2.0383945E-3</c:v>
                </c:pt>
                <c:pt idx="852">
                  <c:v>2.0391121000000001E-3</c:v>
                </c:pt>
                <c:pt idx="853">
                  <c:v>2.0407925999999998E-3</c:v>
                </c:pt>
                <c:pt idx="854">
                  <c:v>2.0351861000000001E-3</c:v>
                </c:pt>
                <c:pt idx="855">
                  <c:v>2.0442459E-3</c:v>
                </c:pt>
                <c:pt idx="856">
                  <c:v>2.0322292E-3</c:v>
                </c:pt>
                <c:pt idx="857">
                  <c:v>2.0188021000000001E-3</c:v>
                </c:pt>
                <c:pt idx="858">
                  <c:v>2.0140643E-3</c:v>
                </c:pt>
                <c:pt idx="859">
                  <c:v>2.0175447999999999E-3</c:v>
                </c:pt>
                <c:pt idx="860">
                  <c:v>2.0097393000000001E-3</c:v>
                </c:pt>
                <c:pt idx="861">
                  <c:v>2.0063742000000001E-3</c:v>
                </c:pt>
                <c:pt idx="862">
                  <c:v>2.0065227E-3</c:v>
                </c:pt>
                <c:pt idx="863">
                  <c:v>2.0070040000000002E-3</c:v>
                </c:pt>
                <c:pt idx="864">
                  <c:v>2.0024175E-3</c:v>
                </c:pt>
                <c:pt idx="865">
                  <c:v>1.9929968999999998E-3</c:v>
                </c:pt>
                <c:pt idx="866">
                  <c:v>1.9903592000000002E-3</c:v>
                </c:pt>
                <c:pt idx="867">
                  <c:v>1.9839642E-3</c:v>
                </c:pt>
                <c:pt idx="868">
                  <c:v>1.9958933E-3</c:v>
                </c:pt>
                <c:pt idx="869">
                  <c:v>1.9814724999999999E-3</c:v>
                </c:pt>
                <c:pt idx="870">
                  <c:v>1.9797361999999998E-3</c:v>
                </c:pt>
                <c:pt idx="871">
                  <c:v>1.9702807999999999E-3</c:v>
                </c:pt>
                <c:pt idx="872">
                  <c:v>1.9645664000000002E-3</c:v>
                </c:pt>
                <c:pt idx="873">
                  <c:v>1.9607881999999998E-3</c:v>
                </c:pt>
                <c:pt idx="874">
                  <c:v>1.9640647E-3</c:v>
                </c:pt>
                <c:pt idx="875">
                  <c:v>1.9653219000000002E-3</c:v>
                </c:pt>
                <c:pt idx="876">
                  <c:v>1.9683571E-3</c:v>
                </c:pt>
                <c:pt idx="877">
                  <c:v>1.9564725000000001E-3</c:v>
                </c:pt>
                <c:pt idx="878">
                  <c:v>1.9715677999999999E-3</c:v>
                </c:pt>
                <c:pt idx="879">
                  <c:v>2.0086792999999999E-3</c:v>
                </c:pt>
                <c:pt idx="880">
                  <c:v>1.9971717000000001E-3</c:v>
                </c:pt>
                <c:pt idx="881">
                  <c:v>1.9823091999999999E-3</c:v>
                </c:pt>
                <c:pt idx="882">
                  <c:v>1.9670044999999998E-3</c:v>
                </c:pt>
                <c:pt idx="883">
                  <c:v>1.9880099000000001E-3</c:v>
                </c:pt>
                <c:pt idx="884">
                  <c:v>1.9699533000000001E-3</c:v>
                </c:pt>
                <c:pt idx="885">
                  <c:v>1.9620917999999998E-3</c:v>
                </c:pt>
                <c:pt idx="886">
                  <c:v>1.9524881999999999E-3</c:v>
                </c:pt>
                <c:pt idx="887">
                  <c:v>1.968895E-3</c:v>
                </c:pt>
                <c:pt idx="888">
                  <c:v>1.9620270999999999E-3</c:v>
                </c:pt>
                <c:pt idx="889">
                  <c:v>1.9528779999999999E-3</c:v>
                </c:pt>
                <c:pt idx="890">
                  <c:v>1.9537749E-3</c:v>
                </c:pt>
                <c:pt idx="891">
                  <c:v>1.9759797999999999E-3</c:v>
                </c:pt>
                <c:pt idx="892">
                  <c:v>1.9698141999999999E-3</c:v>
                </c:pt>
                <c:pt idx="893">
                  <c:v>1.9666144999999999E-3</c:v>
                </c:pt>
                <c:pt idx="894">
                  <c:v>1.9629093999999998E-3</c:v>
                </c:pt>
                <c:pt idx="895">
                  <c:v>1.9647013999999998E-3</c:v>
                </c:pt>
                <c:pt idx="896">
                  <c:v>1.9694977E-3</c:v>
                </c:pt>
                <c:pt idx="897">
                  <c:v>1.9856653999999999E-3</c:v>
                </c:pt>
                <c:pt idx="898">
                  <c:v>1.9676956E-3</c:v>
                </c:pt>
                <c:pt idx="899">
                  <c:v>1.9674167999999999E-3</c:v>
                </c:pt>
                <c:pt idx="900">
                  <c:v>1.9570887999999999E-3</c:v>
                </c:pt>
                <c:pt idx="901">
                  <c:v>1.9560911000000001E-3</c:v>
                </c:pt>
                <c:pt idx="902">
                  <c:v>1.9433839E-3</c:v>
                </c:pt>
                <c:pt idx="903">
                  <c:v>1.9415449E-3</c:v>
                </c:pt>
                <c:pt idx="904">
                  <c:v>1.9301481000000001E-3</c:v>
                </c:pt>
                <c:pt idx="905">
                  <c:v>1.9316750999999999E-3</c:v>
                </c:pt>
                <c:pt idx="906">
                  <c:v>1.9261193999999999E-3</c:v>
                </c:pt>
                <c:pt idx="907">
                  <c:v>1.925506E-3</c:v>
                </c:pt>
                <c:pt idx="908">
                  <c:v>1.9242428999999999E-3</c:v>
                </c:pt>
                <c:pt idx="909">
                  <c:v>1.9210347999999999E-3</c:v>
                </c:pt>
                <c:pt idx="910">
                  <c:v>1.9426954000000001E-3</c:v>
                </c:pt>
                <c:pt idx="911">
                  <c:v>1.9268751E-3</c:v>
                </c:pt>
                <c:pt idx="912">
                  <c:v>1.9446380000000001E-3</c:v>
                </c:pt>
                <c:pt idx="913">
                  <c:v>1.9293928000000001E-3</c:v>
                </c:pt>
                <c:pt idx="914">
                  <c:v>1.9299776E-3</c:v>
                </c:pt>
                <c:pt idx="915">
                  <c:v>1.9209575E-3</c:v>
                </c:pt>
                <c:pt idx="916">
                  <c:v>1.930108E-3</c:v>
                </c:pt>
                <c:pt idx="917">
                  <c:v>1.9240035E-3</c:v>
                </c:pt>
                <c:pt idx="918">
                  <c:v>1.9224572999999999E-3</c:v>
                </c:pt>
                <c:pt idx="919">
                  <c:v>1.9343073E-3</c:v>
                </c:pt>
                <c:pt idx="920">
                  <c:v>1.9272868999999999E-3</c:v>
                </c:pt>
                <c:pt idx="921">
                  <c:v>1.9362555E-3</c:v>
                </c:pt>
                <c:pt idx="922">
                  <c:v>1.9232004E-3</c:v>
                </c:pt>
                <c:pt idx="923">
                  <c:v>1.9223924999999999E-3</c:v>
                </c:pt>
                <c:pt idx="924">
                  <c:v>1.9268728000000001E-3</c:v>
                </c:pt>
                <c:pt idx="925">
                  <c:v>1.9227595E-3</c:v>
                </c:pt>
                <c:pt idx="926">
                  <c:v>1.9222505999999999E-3</c:v>
                </c:pt>
                <c:pt idx="927">
                  <c:v>1.9191714E-3</c:v>
                </c:pt>
                <c:pt idx="928">
                  <c:v>1.9159064999999999E-3</c:v>
                </c:pt>
                <c:pt idx="929">
                  <c:v>1.9173921E-3</c:v>
                </c:pt>
                <c:pt idx="930">
                  <c:v>1.9264382E-3</c:v>
                </c:pt>
                <c:pt idx="931">
                  <c:v>1.9192842999999999E-3</c:v>
                </c:pt>
                <c:pt idx="932">
                  <c:v>1.9336621999999999E-3</c:v>
                </c:pt>
                <c:pt idx="933">
                  <c:v>1.9320037000000001E-3</c:v>
                </c:pt>
                <c:pt idx="934">
                  <c:v>1.9172652000000001E-3</c:v>
                </c:pt>
                <c:pt idx="935">
                  <c:v>1.9109476000000001E-3</c:v>
                </c:pt>
                <c:pt idx="936">
                  <c:v>1.9288783999999999E-3</c:v>
                </c:pt>
                <c:pt idx="937">
                  <c:v>1.9057073999999999E-3</c:v>
                </c:pt>
                <c:pt idx="938">
                  <c:v>1.9116876E-3</c:v>
                </c:pt>
                <c:pt idx="939">
                  <c:v>1.9235931E-3</c:v>
                </c:pt>
                <c:pt idx="940">
                  <c:v>1.9428708E-3</c:v>
                </c:pt>
                <c:pt idx="941">
                  <c:v>1.9342801000000001E-3</c:v>
                </c:pt>
                <c:pt idx="942">
                  <c:v>1.9571315000000001E-3</c:v>
                </c:pt>
                <c:pt idx="943">
                  <c:v>1.9369734E-3</c:v>
                </c:pt>
                <c:pt idx="944">
                  <c:v>1.9622971E-3</c:v>
                </c:pt>
                <c:pt idx="945">
                  <c:v>1.9608129E-3</c:v>
                </c:pt>
                <c:pt idx="946">
                  <c:v>1.9435422E-3</c:v>
                </c:pt>
                <c:pt idx="947">
                  <c:v>1.9519153999999999E-3</c:v>
                </c:pt>
                <c:pt idx="948">
                  <c:v>1.9590578E-3</c:v>
                </c:pt>
                <c:pt idx="949">
                  <c:v>1.9420645E-3</c:v>
                </c:pt>
                <c:pt idx="950">
                  <c:v>1.949555E-3</c:v>
                </c:pt>
                <c:pt idx="951">
                  <c:v>1.9372218000000001E-3</c:v>
                </c:pt>
                <c:pt idx="952">
                  <c:v>1.96926E-3</c:v>
                </c:pt>
                <c:pt idx="953">
                  <c:v>1.9443658E-3</c:v>
                </c:pt>
                <c:pt idx="954">
                  <c:v>1.949475E-3</c:v>
                </c:pt>
                <c:pt idx="955">
                  <c:v>1.9311379E-3</c:v>
                </c:pt>
                <c:pt idx="956">
                  <c:v>1.9370631E-3</c:v>
                </c:pt>
                <c:pt idx="957">
                  <c:v>1.9274049000000001E-3</c:v>
                </c:pt>
                <c:pt idx="958">
                  <c:v>1.9188827E-3</c:v>
                </c:pt>
                <c:pt idx="959">
                  <c:v>1.9062695000000001E-3</c:v>
                </c:pt>
                <c:pt idx="960">
                  <c:v>1.9137989000000001E-3</c:v>
                </c:pt>
                <c:pt idx="961">
                  <c:v>1.8948960000000001E-3</c:v>
                </c:pt>
                <c:pt idx="962">
                  <c:v>1.8867440000000001E-3</c:v>
                </c:pt>
                <c:pt idx="963">
                  <c:v>1.8808042000000001E-3</c:v>
                </c:pt>
                <c:pt idx="964">
                  <c:v>1.9180559E-3</c:v>
                </c:pt>
                <c:pt idx="965">
                  <c:v>1.8966984E-3</c:v>
                </c:pt>
                <c:pt idx="966">
                  <c:v>1.9058295999999999E-3</c:v>
                </c:pt>
                <c:pt idx="967">
                  <c:v>1.9049792000000001E-3</c:v>
                </c:pt>
                <c:pt idx="968">
                  <c:v>1.9092147E-3</c:v>
                </c:pt>
                <c:pt idx="969">
                  <c:v>1.8959955000000001E-3</c:v>
                </c:pt>
                <c:pt idx="970">
                  <c:v>1.8945660999999999E-3</c:v>
                </c:pt>
                <c:pt idx="971">
                  <c:v>1.8917836E-3</c:v>
                </c:pt>
                <c:pt idx="972">
                  <c:v>1.8787932E-3</c:v>
                </c:pt>
                <c:pt idx="973">
                  <c:v>1.8724881999999999E-3</c:v>
                </c:pt>
                <c:pt idx="974">
                  <c:v>1.8718947000000001E-3</c:v>
                </c:pt>
                <c:pt idx="975">
                  <c:v>1.8586637E-3</c:v>
                </c:pt>
                <c:pt idx="976">
                  <c:v>1.8571372999999999E-3</c:v>
                </c:pt>
                <c:pt idx="977">
                  <c:v>1.8529377000000001E-3</c:v>
                </c:pt>
                <c:pt idx="978">
                  <c:v>1.8563282E-3</c:v>
                </c:pt>
                <c:pt idx="979">
                  <c:v>1.8495232999999999E-3</c:v>
                </c:pt>
                <c:pt idx="980">
                  <c:v>1.8377606999999999E-3</c:v>
                </c:pt>
                <c:pt idx="981">
                  <c:v>1.8438993000000001E-3</c:v>
                </c:pt>
                <c:pt idx="982">
                  <c:v>1.859217E-3</c:v>
                </c:pt>
                <c:pt idx="983">
                  <c:v>1.8417234999999999E-3</c:v>
                </c:pt>
                <c:pt idx="984">
                  <c:v>1.8299060000000001E-3</c:v>
                </c:pt>
                <c:pt idx="985">
                  <c:v>1.8369298E-3</c:v>
                </c:pt>
                <c:pt idx="986">
                  <c:v>1.8280619000000001E-3</c:v>
                </c:pt>
                <c:pt idx="987">
                  <c:v>1.8485713999999999E-3</c:v>
                </c:pt>
                <c:pt idx="988">
                  <c:v>1.8416045999999999E-3</c:v>
                </c:pt>
                <c:pt idx="989">
                  <c:v>1.8254762E-3</c:v>
                </c:pt>
                <c:pt idx="990">
                  <c:v>1.8206546999999999E-3</c:v>
                </c:pt>
                <c:pt idx="991">
                  <c:v>1.8257701E-3</c:v>
                </c:pt>
                <c:pt idx="992">
                  <c:v>1.8293555999999999E-3</c:v>
                </c:pt>
                <c:pt idx="993">
                  <c:v>1.8305487E-3</c:v>
                </c:pt>
                <c:pt idx="994">
                  <c:v>1.8316687000000001E-3</c:v>
                </c:pt>
                <c:pt idx="995">
                  <c:v>1.8452102E-3</c:v>
                </c:pt>
                <c:pt idx="996">
                  <c:v>1.8335945E-3</c:v>
                </c:pt>
                <c:pt idx="997">
                  <c:v>1.8197280000000001E-3</c:v>
                </c:pt>
                <c:pt idx="998">
                  <c:v>1.8099828E-3</c:v>
                </c:pt>
                <c:pt idx="999">
                  <c:v>1.8036961000000001E-3</c:v>
                </c:pt>
                <c:pt idx="1000">
                  <c:v>1.7999867E-3</c:v>
                </c:pt>
                <c:pt idx="1001">
                  <c:v>1.8121741E-3</c:v>
                </c:pt>
                <c:pt idx="1002">
                  <c:v>1.8073324E-3</c:v>
                </c:pt>
                <c:pt idx="1003">
                  <c:v>1.8015851999999999E-3</c:v>
                </c:pt>
                <c:pt idx="1004">
                  <c:v>1.8018852999999999E-3</c:v>
                </c:pt>
                <c:pt idx="1005">
                  <c:v>1.8029648000000001E-3</c:v>
                </c:pt>
                <c:pt idx="1006">
                  <c:v>1.8116086999999999E-3</c:v>
                </c:pt>
                <c:pt idx="1007">
                  <c:v>1.810374E-3</c:v>
                </c:pt>
                <c:pt idx="1008">
                  <c:v>1.8108121E-3</c:v>
                </c:pt>
                <c:pt idx="1009">
                  <c:v>1.8076800000000001E-3</c:v>
                </c:pt>
                <c:pt idx="1010">
                  <c:v>1.8076549E-3</c:v>
                </c:pt>
                <c:pt idx="1011">
                  <c:v>1.7983794E-3</c:v>
                </c:pt>
                <c:pt idx="1012">
                  <c:v>1.8126385000000001E-3</c:v>
                </c:pt>
                <c:pt idx="1013">
                  <c:v>1.7901378999999999E-3</c:v>
                </c:pt>
                <c:pt idx="1014">
                  <c:v>1.7797920999999999E-3</c:v>
                </c:pt>
                <c:pt idx="1015">
                  <c:v>1.7832391999999999E-3</c:v>
                </c:pt>
                <c:pt idx="1016">
                  <c:v>1.7759943E-3</c:v>
                </c:pt>
                <c:pt idx="1017">
                  <c:v>1.7734350000000001E-3</c:v>
                </c:pt>
                <c:pt idx="1018">
                  <c:v>1.7620957E-3</c:v>
                </c:pt>
                <c:pt idx="1019">
                  <c:v>1.7615453999999999E-3</c:v>
                </c:pt>
                <c:pt idx="1020">
                  <c:v>1.7618181999999999E-3</c:v>
                </c:pt>
                <c:pt idx="1021">
                  <c:v>1.7647774000000001E-3</c:v>
                </c:pt>
                <c:pt idx="1022">
                  <c:v>1.7491125999999999E-3</c:v>
                </c:pt>
                <c:pt idx="1023">
                  <c:v>1.7551506E-3</c:v>
                </c:pt>
                <c:pt idx="1024">
                  <c:v>1.7494777E-3</c:v>
                </c:pt>
                <c:pt idx="1025">
                  <c:v>1.7458727999999999E-3</c:v>
                </c:pt>
                <c:pt idx="1026">
                  <c:v>1.7500643000000001E-3</c:v>
                </c:pt>
                <c:pt idx="1027">
                  <c:v>1.7527307999999999E-3</c:v>
                </c:pt>
                <c:pt idx="1028">
                  <c:v>1.7645663000000001E-3</c:v>
                </c:pt>
                <c:pt idx="1029">
                  <c:v>1.7689053E-3</c:v>
                </c:pt>
                <c:pt idx="1030">
                  <c:v>1.7725317E-3</c:v>
                </c:pt>
                <c:pt idx="1031">
                  <c:v>1.7625379999999999E-3</c:v>
                </c:pt>
                <c:pt idx="1032">
                  <c:v>1.7709303000000001E-3</c:v>
                </c:pt>
                <c:pt idx="1033">
                  <c:v>1.7817982000000001E-3</c:v>
                </c:pt>
                <c:pt idx="1034">
                  <c:v>1.7803997E-3</c:v>
                </c:pt>
                <c:pt idx="1035">
                  <c:v>1.7597712000000001E-3</c:v>
                </c:pt>
                <c:pt idx="1036">
                  <c:v>1.7793157999999999E-3</c:v>
                </c:pt>
                <c:pt idx="1037">
                  <c:v>1.7533126999999999E-3</c:v>
                </c:pt>
                <c:pt idx="1038">
                  <c:v>1.7607113E-3</c:v>
                </c:pt>
                <c:pt idx="1039">
                  <c:v>1.7596447999999999E-3</c:v>
                </c:pt>
                <c:pt idx="1040">
                  <c:v>1.7619781E-3</c:v>
                </c:pt>
                <c:pt idx="1041">
                  <c:v>1.7705416E-3</c:v>
                </c:pt>
                <c:pt idx="1042">
                  <c:v>1.7617287E-3</c:v>
                </c:pt>
                <c:pt idx="1043">
                  <c:v>1.7499949E-3</c:v>
                </c:pt>
                <c:pt idx="1044">
                  <c:v>1.7520247000000001E-3</c:v>
                </c:pt>
                <c:pt idx="1045">
                  <c:v>1.7342074999999999E-3</c:v>
                </c:pt>
                <c:pt idx="1046">
                  <c:v>1.7565847999999999E-3</c:v>
                </c:pt>
                <c:pt idx="1047">
                  <c:v>1.7446109E-3</c:v>
                </c:pt>
                <c:pt idx="1048">
                  <c:v>1.7544101999999999E-3</c:v>
                </c:pt>
                <c:pt idx="1049">
                  <c:v>1.738933E-3</c:v>
                </c:pt>
                <c:pt idx="1050">
                  <c:v>1.7470904999999999E-3</c:v>
                </c:pt>
                <c:pt idx="1051">
                  <c:v>1.7268486E-3</c:v>
                </c:pt>
                <c:pt idx="1052">
                  <c:v>1.7237636000000001E-3</c:v>
                </c:pt>
                <c:pt idx="1053">
                  <c:v>1.718008E-3</c:v>
                </c:pt>
                <c:pt idx="1054">
                  <c:v>1.7281620000000001E-3</c:v>
                </c:pt>
                <c:pt idx="1055">
                  <c:v>1.7163262999999999E-3</c:v>
                </c:pt>
                <c:pt idx="1056">
                  <c:v>1.7163803000000001E-3</c:v>
                </c:pt>
                <c:pt idx="1057">
                  <c:v>1.7111025999999999E-3</c:v>
                </c:pt>
                <c:pt idx="1058">
                  <c:v>1.7118445000000001E-3</c:v>
                </c:pt>
                <c:pt idx="1059">
                  <c:v>1.7149444000000001E-3</c:v>
                </c:pt>
                <c:pt idx="1060">
                  <c:v>1.7122394999999999E-3</c:v>
                </c:pt>
                <c:pt idx="1061">
                  <c:v>1.7195511E-3</c:v>
                </c:pt>
                <c:pt idx="1062">
                  <c:v>1.7071880000000001E-3</c:v>
                </c:pt>
                <c:pt idx="1063">
                  <c:v>1.7042536E-3</c:v>
                </c:pt>
                <c:pt idx="1064">
                  <c:v>1.6966576000000001E-3</c:v>
                </c:pt>
                <c:pt idx="1065">
                  <c:v>1.7079287000000001E-3</c:v>
                </c:pt>
                <c:pt idx="1066">
                  <c:v>1.7258315000000001E-3</c:v>
                </c:pt>
                <c:pt idx="1067">
                  <c:v>1.7161539000000001E-3</c:v>
                </c:pt>
                <c:pt idx="1068">
                  <c:v>1.7339269000000001E-3</c:v>
                </c:pt>
                <c:pt idx="1069">
                  <c:v>1.7226205E-3</c:v>
                </c:pt>
                <c:pt idx="1070">
                  <c:v>1.7348134999999999E-3</c:v>
                </c:pt>
                <c:pt idx="1071">
                  <c:v>1.7245766E-3</c:v>
                </c:pt>
                <c:pt idx="1072">
                  <c:v>1.7321376999999999E-3</c:v>
                </c:pt>
                <c:pt idx="1073">
                  <c:v>1.7516274999999999E-3</c:v>
                </c:pt>
                <c:pt idx="1074">
                  <c:v>1.7473845E-3</c:v>
                </c:pt>
                <c:pt idx="1075">
                  <c:v>1.7544520000000001E-3</c:v>
                </c:pt>
                <c:pt idx="1076">
                  <c:v>1.7513324999999999E-3</c:v>
                </c:pt>
                <c:pt idx="1077">
                  <c:v>1.7406890999999999E-3</c:v>
                </c:pt>
                <c:pt idx="1078">
                  <c:v>1.7632345E-3</c:v>
                </c:pt>
                <c:pt idx="1079">
                  <c:v>1.7455132E-3</c:v>
                </c:pt>
                <c:pt idx="1080">
                  <c:v>1.7411229E-3</c:v>
                </c:pt>
                <c:pt idx="1081">
                  <c:v>1.734778E-3</c:v>
                </c:pt>
                <c:pt idx="1082">
                  <c:v>1.7352132000000001E-3</c:v>
                </c:pt>
                <c:pt idx="1083">
                  <c:v>1.7364339E-3</c:v>
                </c:pt>
                <c:pt idx="1084">
                  <c:v>1.7213583E-3</c:v>
                </c:pt>
                <c:pt idx="1085">
                  <c:v>1.7319153E-3</c:v>
                </c:pt>
                <c:pt idx="1086">
                  <c:v>1.7291750999999999E-3</c:v>
                </c:pt>
                <c:pt idx="1087">
                  <c:v>1.727761E-3</c:v>
                </c:pt>
                <c:pt idx="1088">
                  <c:v>1.7453055999999999E-3</c:v>
                </c:pt>
                <c:pt idx="1089">
                  <c:v>1.7464177999999999E-3</c:v>
                </c:pt>
                <c:pt idx="1090">
                  <c:v>1.7353626E-3</c:v>
                </c:pt>
                <c:pt idx="1091">
                  <c:v>1.7345514999999999E-3</c:v>
                </c:pt>
                <c:pt idx="1092">
                  <c:v>1.7330155E-3</c:v>
                </c:pt>
                <c:pt idx="1093">
                  <c:v>1.7444795999999999E-3</c:v>
                </c:pt>
                <c:pt idx="1094">
                  <c:v>1.7365179E-3</c:v>
                </c:pt>
                <c:pt idx="1095">
                  <c:v>1.7414363E-3</c:v>
                </c:pt>
                <c:pt idx="1096">
                  <c:v>1.7350027000000001E-3</c:v>
                </c:pt>
                <c:pt idx="1097">
                  <c:v>1.7505450000000001E-3</c:v>
                </c:pt>
                <c:pt idx="1098">
                  <c:v>1.7373282000000001E-3</c:v>
                </c:pt>
                <c:pt idx="1099">
                  <c:v>1.7446149000000001E-3</c:v>
                </c:pt>
                <c:pt idx="1100">
                  <c:v>1.7426181000000001E-3</c:v>
                </c:pt>
                <c:pt idx="1101">
                  <c:v>1.7535979000000001E-3</c:v>
                </c:pt>
                <c:pt idx="1102">
                  <c:v>1.7633645000000001E-3</c:v>
                </c:pt>
                <c:pt idx="1103">
                  <c:v>1.7634026000000001E-3</c:v>
                </c:pt>
                <c:pt idx="1104">
                  <c:v>1.7765019999999999E-3</c:v>
                </c:pt>
                <c:pt idx="1105">
                  <c:v>1.7702617E-3</c:v>
                </c:pt>
                <c:pt idx="1106">
                  <c:v>1.7877887E-3</c:v>
                </c:pt>
                <c:pt idx="1107">
                  <c:v>1.7827889000000001E-3</c:v>
                </c:pt>
                <c:pt idx="1108">
                  <c:v>1.7801372000000001E-3</c:v>
                </c:pt>
                <c:pt idx="1109">
                  <c:v>1.7722113E-3</c:v>
                </c:pt>
                <c:pt idx="1110">
                  <c:v>1.7743591999999999E-3</c:v>
                </c:pt>
                <c:pt idx="1111">
                  <c:v>1.7729124000000001E-3</c:v>
                </c:pt>
                <c:pt idx="1112">
                  <c:v>1.7741782E-3</c:v>
                </c:pt>
                <c:pt idx="1113">
                  <c:v>1.7731833999999999E-3</c:v>
                </c:pt>
                <c:pt idx="1114">
                  <c:v>1.7727429E-3</c:v>
                </c:pt>
                <c:pt idx="1115">
                  <c:v>1.777051E-3</c:v>
                </c:pt>
                <c:pt idx="1116">
                  <c:v>1.7742763999999999E-3</c:v>
                </c:pt>
                <c:pt idx="1117">
                  <c:v>1.7568041000000001E-3</c:v>
                </c:pt>
                <c:pt idx="1118">
                  <c:v>1.7602352E-3</c:v>
                </c:pt>
                <c:pt idx="1119">
                  <c:v>1.7529729000000001E-3</c:v>
                </c:pt>
                <c:pt idx="1120">
                  <c:v>1.7524656999999999E-3</c:v>
                </c:pt>
                <c:pt idx="1121">
                  <c:v>1.7502646000000001E-3</c:v>
                </c:pt>
                <c:pt idx="1122">
                  <c:v>1.7391266999999999E-3</c:v>
                </c:pt>
                <c:pt idx="1123">
                  <c:v>1.7427087E-3</c:v>
                </c:pt>
                <c:pt idx="1124">
                  <c:v>1.7242812000000001E-3</c:v>
                </c:pt>
                <c:pt idx="1125">
                  <c:v>1.7306489000000001E-3</c:v>
                </c:pt>
                <c:pt idx="1126">
                  <c:v>1.7164025000000001E-3</c:v>
                </c:pt>
                <c:pt idx="1127">
                  <c:v>1.7106352999999999E-3</c:v>
                </c:pt>
                <c:pt idx="1128">
                  <c:v>1.7049156E-3</c:v>
                </c:pt>
                <c:pt idx="1129">
                  <c:v>1.7095483000000001E-3</c:v>
                </c:pt>
                <c:pt idx="1130">
                  <c:v>1.7095786E-3</c:v>
                </c:pt>
                <c:pt idx="1131">
                  <c:v>1.7048791999999999E-3</c:v>
                </c:pt>
                <c:pt idx="1132">
                  <c:v>1.7070445E-3</c:v>
                </c:pt>
                <c:pt idx="1133">
                  <c:v>1.690052E-3</c:v>
                </c:pt>
                <c:pt idx="1134">
                  <c:v>1.6981202999999999E-3</c:v>
                </c:pt>
                <c:pt idx="1135">
                  <c:v>1.705093E-3</c:v>
                </c:pt>
                <c:pt idx="1136">
                  <c:v>1.6953560999999999E-3</c:v>
                </c:pt>
                <c:pt idx="1137">
                  <c:v>1.6907121000000001E-3</c:v>
                </c:pt>
                <c:pt idx="1138">
                  <c:v>1.6863493000000001E-3</c:v>
                </c:pt>
                <c:pt idx="1139">
                  <c:v>1.6797915999999999E-3</c:v>
                </c:pt>
                <c:pt idx="1140">
                  <c:v>1.6737099999999999E-3</c:v>
                </c:pt>
                <c:pt idx="1141">
                  <c:v>1.6735018E-3</c:v>
                </c:pt>
                <c:pt idx="1142">
                  <c:v>1.6706480000000001E-3</c:v>
                </c:pt>
                <c:pt idx="1143">
                  <c:v>1.6686546000000001E-3</c:v>
                </c:pt>
                <c:pt idx="1144">
                  <c:v>1.6606493E-3</c:v>
                </c:pt>
                <c:pt idx="1145">
                  <c:v>1.6731478000000001E-3</c:v>
                </c:pt>
                <c:pt idx="1146">
                  <c:v>1.6673479000000001E-3</c:v>
                </c:pt>
                <c:pt idx="1147">
                  <c:v>1.6712693000000001E-3</c:v>
                </c:pt>
                <c:pt idx="1148">
                  <c:v>1.6642987000000001E-3</c:v>
                </c:pt>
                <c:pt idx="1149">
                  <c:v>1.6692732E-3</c:v>
                </c:pt>
                <c:pt idx="1150">
                  <c:v>1.6681247E-3</c:v>
                </c:pt>
                <c:pt idx="1151">
                  <c:v>1.6617774000000001E-3</c:v>
                </c:pt>
                <c:pt idx="1152">
                  <c:v>1.6570317E-3</c:v>
                </c:pt>
                <c:pt idx="1153">
                  <c:v>1.6489956000000001E-3</c:v>
                </c:pt>
                <c:pt idx="1154">
                  <c:v>1.6486253E-3</c:v>
                </c:pt>
                <c:pt idx="1155">
                  <c:v>1.6577168000000001E-3</c:v>
                </c:pt>
                <c:pt idx="1156">
                  <c:v>1.6493584E-3</c:v>
                </c:pt>
                <c:pt idx="1157">
                  <c:v>1.6495653000000001E-3</c:v>
                </c:pt>
                <c:pt idx="1158">
                  <c:v>1.6410298000000001E-3</c:v>
                </c:pt>
                <c:pt idx="1159">
                  <c:v>1.6558903E-3</c:v>
                </c:pt>
                <c:pt idx="1160">
                  <c:v>1.6678159999999999E-3</c:v>
                </c:pt>
                <c:pt idx="1161">
                  <c:v>1.6663206E-3</c:v>
                </c:pt>
                <c:pt idx="1162">
                  <c:v>1.6700611000000001E-3</c:v>
                </c:pt>
                <c:pt idx="1163">
                  <c:v>1.6578984E-3</c:v>
                </c:pt>
                <c:pt idx="1164">
                  <c:v>1.6619393E-3</c:v>
                </c:pt>
                <c:pt idx="1165">
                  <c:v>1.6513312999999999E-3</c:v>
                </c:pt>
                <c:pt idx="1166">
                  <c:v>1.6472825000000001E-3</c:v>
                </c:pt>
                <c:pt idx="1167">
                  <c:v>1.6393543000000001E-3</c:v>
                </c:pt>
                <c:pt idx="1168">
                  <c:v>1.6454128E-3</c:v>
                </c:pt>
                <c:pt idx="1169">
                  <c:v>1.6410927000000001E-3</c:v>
                </c:pt>
                <c:pt idx="1170">
                  <c:v>1.6432459999999999E-3</c:v>
                </c:pt>
                <c:pt idx="1171">
                  <c:v>1.6388532000000001E-3</c:v>
                </c:pt>
                <c:pt idx="1172">
                  <c:v>1.6369316000000001E-3</c:v>
                </c:pt>
                <c:pt idx="1173">
                  <c:v>1.6347155000000001E-3</c:v>
                </c:pt>
                <c:pt idx="1174">
                  <c:v>1.6431553E-3</c:v>
                </c:pt>
                <c:pt idx="1175">
                  <c:v>1.6394167999999999E-3</c:v>
                </c:pt>
                <c:pt idx="1176">
                  <c:v>1.6377596999999999E-3</c:v>
                </c:pt>
                <c:pt idx="1177">
                  <c:v>1.6350037999999999E-3</c:v>
                </c:pt>
                <c:pt idx="1178">
                  <c:v>1.6242533999999999E-3</c:v>
                </c:pt>
                <c:pt idx="1179">
                  <c:v>1.6278401E-3</c:v>
                </c:pt>
                <c:pt idx="1180">
                  <c:v>1.6285236E-3</c:v>
                </c:pt>
                <c:pt idx="1181">
                  <c:v>1.6418113000000001E-3</c:v>
                </c:pt>
                <c:pt idx="1182">
                  <c:v>1.6355936000000001E-3</c:v>
                </c:pt>
                <c:pt idx="1183">
                  <c:v>1.6397255E-3</c:v>
                </c:pt>
                <c:pt idx="1184">
                  <c:v>1.6248082E-3</c:v>
                </c:pt>
                <c:pt idx="1185">
                  <c:v>1.6373959999999999E-3</c:v>
                </c:pt>
                <c:pt idx="1186">
                  <c:v>1.6406355000000001E-3</c:v>
                </c:pt>
                <c:pt idx="1187">
                  <c:v>1.6428045E-3</c:v>
                </c:pt>
                <c:pt idx="1188">
                  <c:v>1.6550126E-3</c:v>
                </c:pt>
                <c:pt idx="1189">
                  <c:v>1.6452248999999999E-3</c:v>
                </c:pt>
                <c:pt idx="1190">
                  <c:v>1.6485988999999999E-3</c:v>
                </c:pt>
                <c:pt idx="1191">
                  <c:v>1.6369624E-3</c:v>
                </c:pt>
                <c:pt idx="1192">
                  <c:v>1.6348214E-3</c:v>
                </c:pt>
                <c:pt idx="1193">
                  <c:v>1.6357380000000001E-3</c:v>
                </c:pt>
                <c:pt idx="1194">
                  <c:v>1.6525813000000001E-3</c:v>
                </c:pt>
                <c:pt idx="1195">
                  <c:v>1.6412159E-3</c:v>
                </c:pt>
                <c:pt idx="1196">
                  <c:v>1.6423773999999999E-3</c:v>
                </c:pt>
                <c:pt idx="1197">
                  <c:v>1.6629355999999999E-3</c:v>
                </c:pt>
                <c:pt idx="1198">
                  <c:v>1.6543263999999999E-3</c:v>
                </c:pt>
                <c:pt idx="1199">
                  <c:v>1.6546003999999999E-3</c:v>
                </c:pt>
                <c:pt idx="1200">
                  <c:v>1.6545605E-3</c:v>
                </c:pt>
                <c:pt idx="1201">
                  <c:v>1.6646049E-3</c:v>
                </c:pt>
                <c:pt idx="1202">
                  <c:v>1.6536845000000001E-3</c:v>
                </c:pt>
                <c:pt idx="1203">
                  <c:v>1.6697026999999999E-3</c:v>
                </c:pt>
                <c:pt idx="1204">
                  <c:v>1.6543802000000001E-3</c:v>
                </c:pt>
                <c:pt idx="1205">
                  <c:v>1.6558550999999999E-3</c:v>
                </c:pt>
                <c:pt idx="1206">
                  <c:v>1.6646403999999999E-3</c:v>
                </c:pt>
                <c:pt idx="1207">
                  <c:v>1.6557062999999999E-3</c:v>
                </c:pt>
                <c:pt idx="1208">
                  <c:v>1.6371681000000001E-3</c:v>
                </c:pt>
                <c:pt idx="1209">
                  <c:v>1.6354545999999999E-3</c:v>
                </c:pt>
                <c:pt idx="1210">
                  <c:v>1.633544E-3</c:v>
                </c:pt>
                <c:pt idx="1211">
                  <c:v>1.6247606E-3</c:v>
                </c:pt>
                <c:pt idx="1212">
                  <c:v>1.6169342000000001E-3</c:v>
                </c:pt>
                <c:pt idx="1213">
                  <c:v>1.6198485000000001E-3</c:v>
                </c:pt>
                <c:pt idx="1214">
                  <c:v>1.6057576E-3</c:v>
                </c:pt>
                <c:pt idx="1215">
                  <c:v>1.6152474999999999E-3</c:v>
                </c:pt>
                <c:pt idx="1216">
                  <c:v>1.6129409999999999E-3</c:v>
                </c:pt>
                <c:pt idx="1217">
                  <c:v>1.6044092000000001E-3</c:v>
                </c:pt>
                <c:pt idx="1218">
                  <c:v>1.6211788999999999E-3</c:v>
                </c:pt>
                <c:pt idx="1219">
                  <c:v>1.6079555000000001E-3</c:v>
                </c:pt>
                <c:pt idx="1220">
                  <c:v>1.5969006E-3</c:v>
                </c:pt>
                <c:pt idx="1221">
                  <c:v>1.5942621E-3</c:v>
                </c:pt>
                <c:pt idx="1222">
                  <c:v>1.5990570000000001E-3</c:v>
                </c:pt>
                <c:pt idx="1223">
                  <c:v>1.5892713000000001E-3</c:v>
                </c:pt>
                <c:pt idx="1224">
                  <c:v>1.5826480000000001E-3</c:v>
                </c:pt>
                <c:pt idx="1225">
                  <c:v>1.5906397000000001E-3</c:v>
                </c:pt>
                <c:pt idx="1226">
                  <c:v>1.5757747000000001E-3</c:v>
                </c:pt>
                <c:pt idx="1227">
                  <c:v>1.5695571999999999E-3</c:v>
                </c:pt>
                <c:pt idx="1228">
                  <c:v>1.5614721E-3</c:v>
                </c:pt>
                <c:pt idx="1229">
                  <c:v>1.5633062000000001E-3</c:v>
                </c:pt>
                <c:pt idx="1230">
                  <c:v>1.5570444E-3</c:v>
                </c:pt>
                <c:pt idx="1231">
                  <c:v>1.5555594999999999E-3</c:v>
                </c:pt>
                <c:pt idx="1232">
                  <c:v>1.5410697E-3</c:v>
                </c:pt>
                <c:pt idx="1233">
                  <c:v>1.5363969999999999E-3</c:v>
                </c:pt>
                <c:pt idx="1234">
                  <c:v>1.5375079999999999E-3</c:v>
                </c:pt>
                <c:pt idx="1235">
                  <c:v>1.5332184E-3</c:v>
                </c:pt>
                <c:pt idx="1236">
                  <c:v>1.5372204999999999E-3</c:v>
                </c:pt>
                <c:pt idx="1237">
                  <c:v>1.5262865999999999E-3</c:v>
                </c:pt>
                <c:pt idx="1238">
                  <c:v>1.5202045E-3</c:v>
                </c:pt>
                <c:pt idx="1239">
                  <c:v>1.5177879999999999E-3</c:v>
                </c:pt>
                <c:pt idx="1240">
                  <c:v>1.5184253E-3</c:v>
                </c:pt>
                <c:pt idx="1241">
                  <c:v>1.5137091000000001E-3</c:v>
                </c:pt>
                <c:pt idx="1242">
                  <c:v>1.5075454E-3</c:v>
                </c:pt>
                <c:pt idx="1243">
                  <c:v>1.5116045999999999E-3</c:v>
                </c:pt>
                <c:pt idx="1244">
                  <c:v>1.5118468999999999E-3</c:v>
                </c:pt>
                <c:pt idx="1245">
                  <c:v>1.5178221999999999E-3</c:v>
                </c:pt>
                <c:pt idx="1246">
                  <c:v>1.538991E-3</c:v>
                </c:pt>
                <c:pt idx="1247">
                  <c:v>1.5322694999999999E-3</c:v>
                </c:pt>
                <c:pt idx="1248">
                  <c:v>1.5262747E-3</c:v>
                </c:pt>
                <c:pt idx="1249">
                  <c:v>1.5278771E-3</c:v>
                </c:pt>
                <c:pt idx="1250">
                  <c:v>1.5109746E-3</c:v>
                </c:pt>
                <c:pt idx="1251">
                  <c:v>1.525974E-3</c:v>
                </c:pt>
                <c:pt idx="1252">
                  <c:v>1.5078769999999999E-3</c:v>
                </c:pt>
                <c:pt idx="1253">
                  <c:v>1.5006761000000001E-3</c:v>
                </c:pt>
                <c:pt idx="1254">
                  <c:v>1.4933862E-3</c:v>
                </c:pt>
                <c:pt idx="1255">
                  <c:v>1.4913343999999999E-3</c:v>
                </c:pt>
                <c:pt idx="1256">
                  <c:v>1.504369E-3</c:v>
                </c:pt>
                <c:pt idx="1257">
                  <c:v>1.487075E-3</c:v>
                </c:pt>
                <c:pt idx="1258">
                  <c:v>1.4896528E-3</c:v>
                </c:pt>
                <c:pt idx="1259">
                  <c:v>1.4878961000000001E-3</c:v>
                </c:pt>
                <c:pt idx="1260">
                  <c:v>1.4946375E-3</c:v>
                </c:pt>
                <c:pt idx="1261">
                  <c:v>1.4941898E-3</c:v>
                </c:pt>
                <c:pt idx="1262">
                  <c:v>1.5182583999999999E-3</c:v>
                </c:pt>
                <c:pt idx="1263">
                  <c:v>1.5001113E-3</c:v>
                </c:pt>
                <c:pt idx="1264">
                  <c:v>1.4887800000000001E-3</c:v>
                </c:pt>
                <c:pt idx="1265">
                  <c:v>1.5010151999999999E-3</c:v>
                </c:pt>
                <c:pt idx="1266">
                  <c:v>1.4980149000000001E-3</c:v>
                </c:pt>
                <c:pt idx="1267">
                  <c:v>1.4910963E-3</c:v>
                </c:pt>
                <c:pt idx="1268">
                  <c:v>1.4871254000000001E-3</c:v>
                </c:pt>
                <c:pt idx="1269">
                  <c:v>1.4858575000000001E-3</c:v>
                </c:pt>
                <c:pt idx="1270">
                  <c:v>1.4957003000000001E-3</c:v>
                </c:pt>
                <c:pt idx="1271">
                  <c:v>1.4808289000000001E-3</c:v>
                </c:pt>
                <c:pt idx="1272">
                  <c:v>1.4737965E-3</c:v>
                </c:pt>
                <c:pt idx="1273">
                  <c:v>1.4800078E-3</c:v>
                </c:pt>
                <c:pt idx="1274">
                  <c:v>1.4848073E-3</c:v>
                </c:pt>
                <c:pt idx="1275">
                  <c:v>1.4702736E-3</c:v>
                </c:pt>
                <c:pt idx="1276">
                  <c:v>1.4717141999999999E-3</c:v>
                </c:pt>
                <c:pt idx="1277">
                  <c:v>1.4680298999999999E-3</c:v>
                </c:pt>
                <c:pt idx="1278">
                  <c:v>1.4682721999999999E-3</c:v>
                </c:pt>
                <c:pt idx="1279">
                  <c:v>1.4572166000000001E-3</c:v>
                </c:pt>
                <c:pt idx="1280">
                  <c:v>1.4602151E-3</c:v>
                </c:pt>
                <c:pt idx="1281">
                  <c:v>1.4521556000000001E-3</c:v>
                </c:pt>
                <c:pt idx="1282">
                  <c:v>1.4668560999999999E-3</c:v>
                </c:pt>
                <c:pt idx="1283">
                  <c:v>1.4593964999999999E-3</c:v>
                </c:pt>
                <c:pt idx="1284">
                  <c:v>1.446274E-3</c:v>
                </c:pt>
                <c:pt idx="1285">
                  <c:v>1.4373666E-3</c:v>
                </c:pt>
                <c:pt idx="1286">
                  <c:v>1.4413358E-3</c:v>
                </c:pt>
                <c:pt idx="1287">
                  <c:v>1.442399E-3</c:v>
                </c:pt>
                <c:pt idx="1288">
                  <c:v>1.4234123000000001E-3</c:v>
                </c:pt>
                <c:pt idx="1289">
                  <c:v>1.4381559999999999E-3</c:v>
                </c:pt>
                <c:pt idx="1290">
                  <c:v>1.4405875000000001E-3</c:v>
                </c:pt>
                <c:pt idx="1291">
                  <c:v>1.4311545E-3</c:v>
                </c:pt>
                <c:pt idx="1292">
                  <c:v>1.4219855999999999E-3</c:v>
                </c:pt>
                <c:pt idx="1293">
                  <c:v>1.422871E-3</c:v>
                </c:pt>
                <c:pt idx="1294">
                  <c:v>1.4068682E-3</c:v>
                </c:pt>
                <c:pt idx="1295">
                  <c:v>1.4142772000000001E-3</c:v>
                </c:pt>
                <c:pt idx="1296">
                  <c:v>1.4216993999999999E-3</c:v>
                </c:pt>
                <c:pt idx="1297">
                  <c:v>1.4090017E-3</c:v>
                </c:pt>
                <c:pt idx="1298">
                  <c:v>1.4150585E-3</c:v>
                </c:pt>
                <c:pt idx="1299">
                  <c:v>1.4088181000000001E-3</c:v>
                </c:pt>
                <c:pt idx="1300">
                  <c:v>1.4160093999999999E-3</c:v>
                </c:pt>
                <c:pt idx="1301">
                  <c:v>1.4021805E-3</c:v>
                </c:pt>
                <c:pt idx="1302">
                  <c:v>1.3980310000000001E-3</c:v>
                </c:pt>
                <c:pt idx="1303">
                  <c:v>1.4035509E-3</c:v>
                </c:pt>
                <c:pt idx="1304">
                  <c:v>1.3921095000000001E-3</c:v>
                </c:pt>
                <c:pt idx="1305">
                  <c:v>1.4100187000000001E-3</c:v>
                </c:pt>
                <c:pt idx="1306">
                  <c:v>1.41018E-3</c:v>
                </c:pt>
                <c:pt idx="1307">
                  <c:v>1.4281586999999999E-3</c:v>
                </c:pt>
                <c:pt idx="1308">
                  <c:v>1.425361E-3</c:v>
                </c:pt>
                <c:pt idx="1309">
                  <c:v>1.4408601E-3</c:v>
                </c:pt>
                <c:pt idx="1310">
                  <c:v>1.4399084000000001E-3</c:v>
                </c:pt>
                <c:pt idx="1311">
                  <c:v>1.4640270999999999E-3</c:v>
                </c:pt>
                <c:pt idx="1312">
                  <c:v>1.4568141000000001E-3</c:v>
                </c:pt>
                <c:pt idx="1313">
                  <c:v>1.4662651000000001E-3</c:v>
                </c:pt>
                <c:pt idx="1314">
                  <c:v>1.453429E-3</c:v>
                </c:pt>
                <c:pt idx="1315">
                  <c:v>1.4607794000000001E-3</c:v>
                </c:pt>
                <c:pt idx="1316">
                  <c:v>1.4585825000000001E-3</c:v>
                </c:pt>
                <c:pt idx="1317">
                  <c:v>1.4716060999999999E-3</c:v>
                </c:pt>
                <c:pt idx="1318">
                  <c:v>1.4690617E-3</c:v>
                </c:pt>
                <c:pt idx="1319">
                  <c:v>1.4662188999999999E-3</c:v>
                </c:pt>
                <c:pt idx="1320">
                  <c:v>1.4665002E-3</c:v>
                </c:pt>
                <c:pt idx="1321">
                  <c:v>1.4614811E-3</c:v>
                </c:pt>
                <c:pt idx="1322">
                  <c:v>1.4643101E-3</c:v>
                </c:pt>
                <c:pt idx="1323">
                  <c:v>1.4618729E-3</c:v>
                </c:pt>
                <c:pt idx="1324">
                  <c:v>1.4616625E-3</c:v>
                </c:pt>
                <c:pt idx="1325">
                  <c:v>1.4604692999999999E-3</c:v>
                </c:pt>
                <c:pt idx="1326">
                  <c:v>1.4514122999999999E-3</c:v>
                </c:pt>
                <c:pt idx="1327">
                  <c:v>1.4520501999999999E-3</c:v>
                </c:pt>
                <c:pt idx="1328">
                  <c:v>1.4563913999999999E-3</c:v>
                </c:pt>
                <c:pt idx="1329">
                  <c:v>1.4538120000000001E-3</c:v>
                </c:pt>
                <c:pt idx="1330">
                  <c:v>1.4653245E-3</c:v>
                </c:pt>
                <c:pt idx="1331">
                  <c:v>1.4631939999999999E-3</c:v>
                </c:pt>
                <c:pt idx="1332">
                  <c:v>1.4596457999999999E-3</c:v>
                </c:pt>
                <c:pt idx="1333">
                  <c:v>1.4547792999999999E-3</c:v>
                </c:pt>
                <c:pt idx="1334">
                  <c:v>1.4701228E-3</c:v>
                </c:pt>
                <c:pt idx="1335">
                  <c:v>1.4553560999999999E-3</c:v>
                </c:pt>
                <c:pt idx="1336">
                  <c:v>1.4582054999999999E-3</c:v>
                </c:pt>
                <c:pt idx="1337">
                  <c:v>1.4451767000000001E-3</c:v>
                </c:pt>
                <c:pt idx="1338">
                  <c:v>1.4613320000000001E-3</c:v>
                </c:pt>
                <c:pt idx="1339">
                  <c:v>1.4504196000000001E-3</c:v>
                </c:pt>
                <c:pt idx="1340">
                  <c:v>1.4550068000000001E-3</c:v>
                </c:pt>
                <c:pt idx="1341">
                  <c:v>1.4739415000000001E-3</c:v>
                </c:pt>
                <c:pt idx="1342">
                  <c:v>1.4711156E-3</c:v>
                </c:pt>
                <c:pt idx="1343">
                  <c:v>1.4700178E-3</c:v>
                </c:pt>
                <c:pt idx="1344">
                  <c:v>1.4730196000000001E-3</c:v>
                </c:pt>
                <c:pt idx="1345">
                  <c:v>1.4733477000000001E-3</c:v>
                </c:pt>
                <c:pt idx="1346">
                  <c:v>1.488189E-3</c:v>
                </c:pt>
                <c:pt idx="1347">
                  <c:v>1.4801641E-3</c:v>
                </c:pt>
                <c:pt idx="1348">
                  <c:v>1.4814108999999999E-3</c:v>
                </c:pt>
                <c:pt idx="1349">
                  <c:v>1.4742501999999999E-3</c:v>
                </c:pt>
                <c:pt idx="1350">
                  <c:v>1.461754E-3</c:v>
                </c:pt>
                <c:pt idx="1351">
                  <c:v>1.4537506E-3</c:v>
                </c:pt>
                <c:pt idx="1352">
                  <c:v>1.4574388E-3</c:v>
                </c:pt>
                <c:pt idx="1353">
                  <c:v>1.4413424999999999E-3</c:v>
                </c:pt>
                <c:pt idx="1354">
                  <c:v>1.4435436E-3</c:v>
                </c:pt>
                <c:pt idx="1355">
                  <c:v>1.4401236E-3</c:v>
                </c:pt>
                <c:pt idx="1356">
                  <c:v>1.4361032000000001E-3</c:v>
                </c:pt>
                <c:pt idx="1357">
                  <c:v>1.4279709000000001E-3</c:v>
                </c:pt>
                <c:pt idx="1358">
                  <c:v>1.4244113999999999E-3</c:v>
                </c:pt>
                <c:pt idx="1359">
                  <c:v>1.4181127E-3</c:v>
                </c:pt>
                <c:pt idx="1360">
                  <c:v>1.4212103999999999E-3</c:v>
                </c:pt>
                <c:pt idx="1361">
                  <c:v>1.4134E-3</c:v>
                </c:pt>
                <c:pt idx="1362">
                  <c:v>1.4118304999999999E-3</c:v>
                </c:pt>
                <c:pt idx="1363">
                  <c:v>1.4071346E-3</c:v>
                </c:pt>
                <c:pt idx="1364">
                  <c:v>1.4100012E-3</c:v>
                </c:pt>
                <c:pt idx="1365">
                  <c:v>1.4077667E-3</c:v>
                </c:pt>
                <c:pt idx="1366">
                  <c:v>1.3963013000000001E-3</c:v>
                </c:pt>
                <c:pt idx="1367">
                  <c:v>1.3981949E-3</c:v>
                </c:pt>
                <c:pt idx="1368">
                  <c:v>1.3884895999999999E-3</c:v>
                </c:pt>
                <c:pt idx="1369">
                  <c:v>1.3868327E-3</c:v>
                </c:pt>
                <c:pt idx="1370">
                  <c:v>1.4057958000000001E-3</c:v>
                </c:pt>
                <c:pt idx="1371">
                  <c:v>1.4067124E-3</c:v>
                </c:pt>
                <c:pt idx="1372">
                  <c:v>1.4155131E-3</c:v>
                </c:pt>
                <c:pt idx="1373">
                  <c:v>1.4029967999999999E-3</c:v>
                </c:pt>
                <c:pt idx="1374">
                  <c:v>1.3813369E-3</c:v>
                </c:pt>
                <c:pt idx="1375">
                  <c:v>1.3890148000000001E-3</c:v>
                </c:pt>
                <c:pt idx="1376">
                  <c:v>1.3769093E-3</c:v>
                </c:pt>
                <c:pt idx="1377">
                  <c:v>1.3932752999999999E-3</c:v>
                </c:pt>
                <c:pt idx="1378">
                  <c:v>1.3784144E-3</c:v>
                </c:pt>
                <c:pt idx="1379">
                  <c:v>1.3782658999999999E-3</c:v>
                </c:pt>
                <c:pt idx="1380">
                  <c:v>1.3944488E-3</c:v>
                </c:pt>
                <c:pt idx="1381">
                  <c:v>1.3999411000000001E-3</c:v>
                </c:pt>
                <c:pt idx="1382">
                  <c:v>1.3848682999999999E-3</c:v>
                </c:pt>
                <c:pt idx="1383">
                  <c:v>1.3771426E-3</c:v>
                </c:pt>
                <c:pt idx="1384">
                  <c:v>1.3788680999999999E-3</c:v>
                </c:pt>
                <c:pt idx="1385">
                  <c:v>1.3839843999999999E-3</c:v>
                </c:pt>
                <c:pt idx="1386">
                  <c:v>1.3786728999999999E-3</c:v>
                </c:pt>
                <c:pt idx="1387">
                  <c:v>1.3736828E-3</c:v>
                </c:pt>
                <c:pt idx="1388">
                  <c:v>1.382472E-3</c:v>
                </c:pt>
                <c:pt idx="1389">
                  <c:v>1.3856792E-3</c:v>
                </c:pt>
                <c:pt idx="1390">
                  <c:v>1.3821138E-3</c:v>
                </c:pt>
                <c:pt idx="1391">
                  <c:v>1.3784991999999999E-3</c:v>
                </c:pt>
                <c:pt idx="1392">
                  <c:v>1.3667521E-3</c:v>
                </c:pt>
                <c:pt idx="1393">
                  <c:v>1.3993320000000001E-3</c:v>
                </c:pt>
                <c:pt idx="1394">
                  <c:v>1.3895378E-3</c:v>
                </c:pt>
                <c:pt idx="1395">
                  <c:v>1.391888E-3</c:v>
                </c:pt>
                <c:pt idx="1396">
                  <c:v>1.388067E-3</c:v>
                </c:pt>
                <c:pt idx="1397">
                  <c:v>1.4101693000000001E-3</c:v>
                </c:pt>
                <c:pt idx="1398">
                  <c:v>1.3995995E-3</c:v>
                </c:pt>
                <c:pt idx="1399">
                  <c:v>1.4025891999999999E-3</c:v>
                </c:pt>
                <c:pt idx="1400">
                  <c:v>1.4181096000000001E-3</c:v>
                </c:pt>
                <c:pt idx="1401">
                  <c:v>1.4051615E-3</c:v>
                </c:pt>
                <c:pt idx="1402">
                  <c:v>1.4083281E-3</c:v>
                </c:pt>
                <c:pt idx="1403">
                  <c:v>1.4101922000000001E-3</c:v>
                </c:pt>
                <c:pt idx="1404">
                  <c:v>1.4121170000000001E-3</c:v>
                </c:pt>
                <c:pt idx="1405">
                  <c:v>1.4204424E-3</c:v>
                </c:pt>
                <c:pt idx="1406">
                  <c:v>1.4130417000000001E-3</c:v>
                </c:pt>
                <c:pt idx="1407">
                  <c:v>1.4117240000000001E-3</c:v>
                </c:pt>
                <c:pt idx="1408">
                  <c:v>1.4137518E-3</c:v>
                </c:pt>
                <c:pt idx="1409">
                  <c:v>1.4093720000000001E-3</c:v>
                </c:pt>
                <c:pt idx="1410">
                  <c:v>1.4243934000000001E-3</c:v>
                </c:pt>
                <c:pt idx="1411">
                  <c:v>1.4083646E-3</c:v>
                </c:pt>
                <c:pt idx="1412">
                  <c:v>1.4058742E-3</c:v>
                </c:pt>
                <c:pt idx="1413">
                  <c:v>1.4030842E-3</c:v>
                </c:pt>
                <c:pt idx="1414">
                  <c:v>1.395758E-3</c:v>
                </c:pt>
                <c:pt idx="1415">
                  <c:v>1.3877531000000001E-3</c:v>
                </c:pt>
                <c:pt idx="1416">
                  <c:v>1.3825386E-3</c:v>
                </c:pt>
                <c:pt idx="1417">
                  <c:v>1.3910601E-3</c:v>
                </c:pt>
                <c:pt idx="1418">
                  <c:v>1.3836272E-3</c:v>
                </c:pt>
                <c:pt idx="1419">
                  <c:v>1.3779288000000001E-3</c:v>
                </c:pt>
                <c:pt idx="1420">
                  <c:v>1.3759967E-3</c:v>
                </c:pt>
                <c:pt idx="1421">
                  <c:v>1.3829611000000001E-3</c:v>
                </c:pt>
                <c:pt idx="1422">
                  <c:v>1.3869735000000001E-3</c:v>
                </c:pt>
                <c:pt idx="1423">
                  <c:v>1.3980256E-3</c:v>
                </c:pt>
                <c:pt idx="1424">
                  <c:v>1.3814446000000001E-3</c:v>
                </c:pt>
                <c:pt idx="1425">
                  <c:v>1.3807527999999999E-3</c:v>
                </c:pt>
                <c:pt idx="1426">
                  <c:v>1.3765407999999999E-3</c:v>
                </c:pt>
                <c:pt idx="1427">
                  <c:v>1.4002540999999999E-3</c:v>
                </c:pt>
                <c:pt idx="1428">
                  <c:v>1.3950521E-3</c:v>
                </c:pt>
                <c:pt idx="1429">
                  <c:v>1.3906304E-3</c:v>
                </c:pt>
                <c:pt idx="1430">
                  <c:v>1.4017853999999999E-3</c:v>
                </c:pt>
                <c:pt idx="1431">
                  <c:v>1.3972943E-3</c:v>
                </c:pt>
                <c:pt idx="1432">
                  <c:v>1.3923759E-3</c:v>
                </c:pt>
                <c:pt idx="1433">
                  <c:v>1.3892924E-3</c:v>
                </c:pt>
                <c:pt idx="1434">
                  <c:v>1.3842956E-3</c:v>
                </c:pt>
                <c:pt idx="1435">
                  <c:v>1.3934819999999999E-3</c:v>
                </c:pt>
                <c:pt idx="1436">
                  <c:v>1.3949146999999999E-3</c:v>
                </c:pt>
                <c:pt idx="1437">
                  <c:v>1.3912839E-3</c:v>
                </c:pt>
                <c:pt idx="1438">
                  <c:v>1.3808441E-3</c:v>
                </c:pt>
                <c:pt idx="1439">
                  <c:v>1.3800099000000001E-3</c:v>
                </c:pt>
                <c:pt idx="1440">
                  <c:v>1.3657118E-3</c:v>
                </c:pt>
                <c:pt idx="1441">
                  <c:v>1.3724472E-3</c:v>
                </c:pt>
                <c:pt idx="1442">
                  <c:v>1.3697261E-3</c:v>
                </c:pt>
                <c:pt idx="1443">
                  <c:v>1.3670749999999999E-3</c:v>
                </c:pt>
                <c:pt idx="1444">
                  <c:v>1.3649694000000001E-3</c:v>
                </c:pt>
                <c:pt idx="1445">
                  <c:v>1.3640595999999999E-3</c:v>
                </c:pt>
                <c:pt idx="1446">
                  <c:v>1.3635542E-3</c:v>
                </c:pt>
                <c:pt idx="1447">
                  <c:v>1.3547226E-3</c:v>
                </c:pt>
                <c:pt idx="1448">
                  <c:v>1.3548733E-3</c:v>
                </c:pt>
                <c:pt idx="1449">
                  <c:v>1.3680535000000001E-3</c:v>
                </c:pt>
                <c:pt idx="1450">
                  <c:v>1.3699518E-3</c:v>
                </c:pt>
                <c:pt idx="1451">
                  <c:v>1.3794025E-3</c:v>
                </c:pt>
                <c:pt idx="1452">
                  <c:v>1.3636134E-3</c:v>
                </c:pt>
                <c:pt idx="1453">
                  <c:v>1.3704086E-3</c:v>
                </c:pt>
                <c:pt idx="1454">
                  <c:v>1.3651608000000001E-3</c:v>
                </c:pt>
                <c:pt idx="1455">
                  <c:v>1.3779096000000001E-3</c:v>
                </c:pt>
                <c:pt idx="1456">
                  <c:v>1.3891585000000001E-3</c:v>
                </c:pt>
                <c:pt idx="1457">
                  <c:v>1.3887299000000001E-3</c:v>
                </c:pt>
                <c:pt idx="1458">
                  <c:v>1.3831914999999999E-3</c:v>
                </c:pt>
                <c:pt idx="1459">
                  <c:v>1.3857609000000001E-3</c:v>
                </c:pt>
                <c:pt idx="1460">
                  <c:v>1.3903576E-3</c:v>
                </c:pt>
                <c:pt idx="1461">
                  <c:v>1.3801178E-3</c:v>
                </c:pt>
                <c:pt idx="1462">
                  <c:v>1.3679337E-3</c:v>
                </c:pt>
                <c:pt idx="1463">
                  <c:v>1.3674472E-3</c:v>
                </c:pt>
                <c:pt idx="1464">
                  <c:v>1.3556563000000001E-3</c:v>
                </c:pt>
                <c:pt idx="1465">
                  <c:v>1.3534711E-3</c:v>
                </c:pt>
                <c:pt idx="1466">
                  <c:v>1.3536367999999999E-3</c:v>
                </c:pt>
                <c:pt idx="1467">
                  <c:v>1.3532283E-3</c:v>
                </c:pt>
                <c:pt idx="1468">
                  <c:v>1.3595661E-3</c:v>
                </c:pt>
                <c:pt idx="1469">
                  <c:v>1.3593914000000001E-3</c:v>
                </c:pt>
                <c:pt idx="1470">
                  <c:v>1.3677763999999999E-3</c:v>
                </c:pt>
                <c:pt idx="1471">
                  <c:v>1.3525410000000001E-3</c:v>
                </c:pt>
                <c:pt idx="1472">
                  <c:v>1.3558083999999999E-3</c:v>
                </c:pt>
                <c:pt idx="1473">
                  <c:v>1.3671133E-3</c:v>
                </c:pt>
                <c:pt idx="1474">
                  <c:v>1.3614026E-3</c:v>
                </c:pt>
                <c:pt idx="1475">
                  <c:v>1.3728913000000001E-3</c:v>
                </c:pt>
                <c:pt idx="1476">
                  <c:v>1.3557966E-3</c:v>
                </c:pt>
                <c:pt idx="1477">
                  <c:v>1.3528488000000001E-3</c:v>
                </c:pt>
                <c:pt idx="1478">
                  <c:v>1.3522138E-3</c:v>
                </c:pt>
                <c:pt idx="1479">
                  <c:v>1.34662E-3</c:v>
                </c:pt>
                <c:pt idx="1480">
                  <c:v>1.3602849000000001E-3</c:v>
                </c:pt>
                <c:pt idx="1481">
                  <c:v>1.3666021E-3</c:v>
                </c:pt>
                <c:pt idx="1482">
                  <c:v>1.3545378999999999E-3</c:v>
                </c:pt>
                <c:pt idx="1483">
                  <c:v>1.3586194000000001E-3</c:v>
                </c:pt>
                <c:pt idx="1484">
                  <c:v>1.3606498000000001E-3</c:v>
                </c:pt>
                <c:pt idx="1485">
                  <c:v>1.3598411999999999E-3</c:v>
                </c:pt>
                <c:pt idx="1486">
                  <c:v>1.3618313999999999E-3</c:v>
                </c:pt>
                <c:pt idx="1487">
                  <c:v>1.376525E-3</c:v>
                </c:pt>
                <c:pt idx="1488">
                  <c:v>1.3521651E-3</c:v>
                </c:pt>
                <c:pt idx="1489">
                  <c:v>1.3491079000000001E-3</c:v>
                </c:pt>
                <c:pt idx="1490">
                  <c:v>1.3429478E-3</c:v>
                </c:pt>
                <c:pt idx="1491">
                  <c:v>1.3529509E-3</c:v>
                </c:pt>
                <c:pt idx="1492">
                  <c:v>1.3539117E-3</c:v>
                </c:pt>
                <c:pt idx="1493">
                  <c:v>1.3506175000000001E-3</c:v>
                </c:pt>
                <c:pt idx="1494">
                  <c:v>1.3491619000000001E-3</c:v>
                </c:pt>
                <c:pt idx="1495">
                  <c:v>1.3498576000000001E-3</c:v>
                </c:pt>
                <c:pt idx="1496">
                  <c:v>1.3512964E-3</c:v>
                </c:pt>
                <c:pt idx="1497">
                  <c:v>1.3475537000000001E-3</c:v>
                </c:pt>
                <c:pt idx="1498">
                  <c:v>1.3607977E-3</c:v>
                </c:pt>
                <c:pt idx="1499">
                  <c:v>1.3535376999999999E-3</c:v>
                </c:pt>
                <c:pt idx="1500">
                  <c:v>1.3461108E-3</c:v>
                </c:pt>
                <c:pt idx="1501">
                  <c:v>1.3481024E-3</c:v>
                </c:pt>
                <c:pt idx="1502">
                  <c:v>1.3486217E-3</c:v>
                </c:pt>
                <c:pt idx="1503">
                  <c:v>1.3799814999999999E-3</c:v>
                </c:pt>
                <c:pt idx="1504">
                  <c:v>1.3522895E-3</c:v>
                </c:pt>
                <c:pt idx="1505">
                  <c:v>1.3592210000000001E-3</c:v>
                </c:pt>
                <c:pt idx="1506">
                  <c:v>1.3697644E-3</c:v>
                </c:pt>
                <c:pt idx="1507">
                  <c:v>1.3504671E-3</c:v>
                </c:pt>
                <c:pt idx="1508">
                  <c:v>1.3581840999999999E-3</c:v>
                </c:pt>
                <c:pt idx="1509">
                  <c:v>1.3596532E-3</c:v>
                </c:pt>
                <c:pt idx="1510">
                  <c:v>1.3518048999999999E-3</c:v>
                </c:pt>
                <c:pt idx="1511">
                  <c:v>1.3478520000000001E-3</c:v>
                </c:pt>
                <c:pt idx="1512">
                  <c:v>1.3450122999999999E-3</c:v>
                </c:pt>
                <c:pt idx="1513">
                  <c:v>1.3519133E-3</c:v>
                </c:pt>
                <c:pt idx="1514">
                  <c:v>1.3602906000000001E-3</c:v>
                </c:pt>
                <c:pt idx="1515">
                  <c:v>1.3562581E-3</c:v>
                </c:pt>
                <c:pt idx="1516">
                  <c:v>1.3512666E-3</c:v>
                </c:pt>
                <c:pt idx="1517">
                  <c:v>1.3517729999999999E-3</c:v>
                </c:pt>
                <c:pt idx="1518">
                  <c:v>1.3560813E-3</c:v>
                </c:pt>
                <c:pt idx="1519">
                  <c:v>1.3413308E-3</c:v>
                </c:pt>
                <c:pt idx="1520">
                  <c:v>1.3395066000000001E-3</c:v>
                </c:pt>
                <c:pt idx="1521">
                  <c:v>1.3557692E-3</c:v>
                </c:pt>
                <c:pt idx="1522">
                  <c:v>1.3424992999999999E-3</c:v>
                </c:pt>
                <c:pt idx="1523">
                  <c:v>1.3503578E-3</c:v>
                </c:pt>
                <c:pt idx="1524">
                  <c:v>1.3453391999999999E-3</c:v>
                </c:pt>
                <c:pt idx="1525">
                  <c:v>1.3427160000000001E-3</c:v>
                </c:pt>
                <c:pt idx="1526">
                  <c:v>1.3557666E-3</c:v>
                </c:pt>
                <c:pt idx="1527">
                  <c:v>1.3409982E-3</c:v>
                </c:pt>
                <c:pt idx="1528">
                  <c:v>1.3359695E-3</c:v>
                </c:pt>
                <c:pt idx="1529">
                  <c:v>1.3371920000000001E-3</c:v>
                </c:pt>
                <c:pt idx="1530">
                  <c:v>1.3496048E-3</c:v>
                </c:pt>
                <c:pt idx="1531">
                  <c:v>1.3517955E-3</c:v>
                </c:pt>
                <c:pt idx="1532">
                  <c:v>1.3418053000000001E-3</c:v>
                </c:pt>
                <c:pt idx="1533">
                  <c:v>1.3472491000000001E-3</c:v>
                </c:pt>
                <c:pt idx="1534">
                  <c:v>1.3630296E-3</c:v>
                </c:pt>
                <c:pt idx="1535">
                  <c:v>1.3500654E-3</c:v>
                </c:pt>
                <c:pt idx="1536">
                  <c:v>1.3715092E-3</c:v>
                </c:pt>
                <c:pt idx="1537">
                  <c:v>1.3619551E-3</c:v>
                </c:pt>
                <c:pt idx="1538">
                  <c:v>1.3488611000000001E-3</c:v>
                </c:pt>
                <c:pt idx="1539">
                  <c:v>1.3552995999999999E-3</c:v>
                </c:pt>
                <c:pt idx="1540">
                  <c:v>1.3666205E-3</c:v>
                </c:pt>
                <c:pt idx="1541">
                  <c:v>1.3607846000000001E-3</c:v>
                </c:pt>
                <c:pt idx="1542">
                  <c:v>1.3573509999999999E-3</c:v>
                </c:pt>
                <c:pt idx="1543">
                  <c:v>1.3728121E-3</c:v>
                </c:pt>
                <c:pt idx="1544">
                  <c:v>1.3593076999999999E-3</c:v>
                </c:pt>
                <c:pt idx="1545">
                  <c:v>1.3502986E-3</c:v>
                </c:pt>
                <c:pt idx="1546">
                  <c:v>1.3682923E-3</c:v>
                </c:pt>
                <c:pt idx="1547">
                  <c:v>1.3549917000000001E-3</c:v>
                </c:pt>
                <c:pt idx="1548">
                  <c:v>1.3683600000000001E-3</c:v>
                </c:pt>
                <c:pt idx="1549">
                  <c:v>1.3566645E-3</c:v>
                </c:pt>
                <c:pt idx="1550">
                  <c:v>1.3633759999999999E-3</c:v>
                </c:pt>
                <c:pt idx="1551">
                  <c:v>1.3589631E-3</c:v>
                </c:pt>
                <c:pt idx="1552">
                  <c:v>1.3652135000000001E-3</c:v>
                </c:pt>
                <c:pt idx="1553">
                  <c:v>1.3568273E-3</c:v>
                </c:pt>
                <c:pt idx="1554">
                  <c:v>1.3600519E-3</c:v>
                </c:pt>
                <c:pt idx="1555">
                  <c:v>1.3510097E-3</c:v>
                </c:pt>
                <c:pt idx="1556">
                  <c:v>1.3649917999999999E-3</c:v>
                </c:pt>
                <c:pt idx="1557">
                  <c:v>1.3519112E-3</c:v>
                </c:pt>
                <c:pt idx="1558">
                  <c:v>1.3625731E-3</c:v>
                </c:pt>
                <c:pt idx="1559">
                  <c:v>1.3527871999999999E-3</c:v>
                </c:pt>
                <c:pt idx="1560">
                  <c:v>1.3533257999999999E-3</c:v>
                </c:pt>
                <c:pt idx="1561">
                  <c:v>1.3559017000000001E-3</c:v>
                </c:pt>
                <c:pt idx="1562">
                  <c:v>1.3515077999999999E-3</c:v>
                </c:pt>
                <c:pt idx="1563">
                  <c:v>1.3466872999999999E-3</c:v>
                </c:pt>
                <c:pt idx="1564">
                  <c:v>1.3468798999999999E-3</c:v>
                </c:pt>
                <c:pt idx="1565">
                  <c:v>1.3588794E-3</c:v>
                </c:pt>
                <c:pt idx="1566">
                  <c:v>1.3812779000000001E-3</c:v>
                </c:pt>
                <c:pt idx="1567">
                  <c:v>1.3518823000000001E-3</c:v>
                </c:pt>
                <c:pt idx="1568">
                  <c:v>1.3735570000000001E-3</c:v>
                </c:pt>
                <c:pt idx="1569">
                  <c:v>1.3609876999999999E-3</c:v>
                </c:pt>
                <c:pt idx="1570">
                  <c:v>1.3529614000000001E-3</c:v>
                </c:pt>
                <c:pt idx="1571">
                  <c:v>1.353192E-3</c:v>
                </c:pt>
                <c:pt idx="1572">
                  <c:v>1.3567773999999999E-3</c:v>
                </c:pt>
                <c:pt idx="1573">
                  <c:v>1.3716068999999999E-3</c:v>
                </c:pt>
                <c:pt idx="1574">
                  <c:v>1.3640166E-3</c:v>
                </c:pt>
                <c:pt idx="1575">
                  <c:v>1.3497803E-3</c:v>
                </c:pt>
                <c:pt idx="1576">
                  <c:v>1.3380052E-3</c:v>
                </c:pt>
                <c:pt idx="1577">
                  <c:v>1.3414146E-3</c:v>
                </c:pt>
                <c:pt idx="1578">
                  <c:v>1.3512783999999999E-3</c:v>
                </c:pt>
                <c:pt idx="1579">
                  <c:v>1.3260162E-3</c:v>
                </c:pt>
                <c:pt idx="1580">
                  <c:v>1.3521758E-3</c:v>
                </c:pt>
                <c:pt idx="1581">
                  <c:v>1.3318262E-3</c:v>
                </c:pt>
                <c:pt idx="1582">
                  <c:v>1.3182465000000001E-3</c:v>
                </c:pt>
                <c:pt idx="1583">
                  <c:v>1.3158845E-3</c:v>
                </c:pt>
                <c:pt idx="1584">
                  <c:v>1.3226454E-3</c:v>
                </c:pt>
                <c:pt idx="1585">
                  <c:v>1.3199206E-3</c:v>
                </c:pt>
                <c:pt idx="1586">
                  <c:v>1.3229031000000001E-3</c:v>
                </c:pt>
                <c:pt idx="1587">
                  <c:v>1.3246877E-3</c:v>
                </c:pt>
                <c:pt idx="1588">
                  <c:v>1.3477776999999999E-3</c:v>
                </c:pt>
                <c:pt idx="1589">
                  <c:v>1.3316592000000001E-3</c:v>
                </c:pt>
                <c:pt idx="1590">
                  <c:v>1.3569885999999999E-3</c:v>
                </c:pt>
                <c:pt idx="1591">
                  <c:v>1.3214546999999999E-3</c:v>
                </c:pt>
                <c:pt idx="1592">
                  <c:v>1.3253894999999999E-3</c:v>
                </c:pt>
                <c:pt idx="1593">
                  <c:v>1.3337297999999999E-3</c:v>
                </c:pt>
                <c:pt idx="1594">
                  <c:v>1.3417285000000001E-3</c:v>
                </c:pt>
                <c:pt idx="1595">
                  <c:v>1.3279517E-3</c:v>
                </c:pt>
                <c:pt idx="1596">
                  <c:v>1.3141905E-3</c:v>
                </c:pt>
                <c:pt idx="1597">
                  <c:v>1.3206630999999999E-3</c:v>
                </c:pt>
                <c:pt idx="1598">
                  <c:v>1.3302241999999999E-3</c:v>
                </c:pt>
                <c:pt idx="1599">
                  <c:v>1.3161004999999999E-3</c:v>
                </c:pt>
                <c:pt idx="1600">
                  <c:v>1.3101546E-3</c:v>
                </c:pt>
                <c:pt idx="1601">
                  <c:v>1.2941694999999999E-3</c:v>
                </c:pt>
                <c:pt idx="1602">
                  <c:v>1.3091031999999999E-3</c:v>
                </c:pt>
                <c:pt idx="1603">
                  <c:v>1.3030983E-3</c:v>
                </c:pt>
                <c:pt idx="1604">
                  <c:v>1.2904794999999999E-3</c:v>
                </c:pt>
                <c:pt idx="1605">
                  <c:v>1.3004735999999999E-3</c:v>
                </c:pt>
                <c:pt idx="1606">
                  <c:v>1.3194115000000001E-3</c:v>
                </c:pt>
                <c:pt idx="1607">
                  <c:v>1.296976E-3</c:v>
                </c:pt>
                <c:pt idx="1608">
                  <c:v>1.2848606000000001E-3</c:v>
                </c:pt>
                <c:pt idx="1609">
                  <c:v>1.2901500999999999E-3</c:v>
                </c:pt>
                <c:pt idx="1610">
                  <c:v>1.2936948E-3</c:v>
                </c:pt>
                <c:pt idx="1611">
                  <c:v>1.2945528000000001E-3</c:v>
                </c:pt>
                <c:pt idx="1612">
                  <c:v>1.2988736000000001E-3</c:v>
                </c:pt>
                <c:pt idx="1613">
                  <c:v>1.2947935E-3</c:v>
                </c:pt>
                <c:pt idx="1614">
                  <c:v>1.3032657000000001E-3</c:v>
                </c:pt>
                <c:pt idx="1615">
                  <c:v>1.3057113999999999E-3</c:v>
                </c:pt>
                <c:pt idx="1616">
                  <c:v>1.3088183999999999E-3</c:v>
                </c:pt>
                <c:pt idx="1617">
                  <c:v>1.3072635999999999E-3</c:v>
                </c:pt>
                <c:pt idx="1618">
                  <c:v>1.3092682E-3</c:v>
                </c:pt>
                <c:pt idx="1619">
                  <c:v>1.3013598E-3</c:v>
                </c:pt>
                <c:pt idx="1620">
                  <c:v>1.2963323E-3</c:v>
                </c:pt>
                <c:pt idx="1621">
                  <c:v>1.2879351000000001E-3</c:v>
                </c:pt>
                <c:pt idx="1622">
                  <c:v>1.3081169000000001E-3</c:v>
                </c:pt>
                <c:pt idx="1623">
                  <c:v>1.2903442E-3</c:v>
                </c:pt>
                <c:pt idx="1624">
                  <c:v>1.2723645E-3</c:v>
                </c:pt>
                <c:pt idx="1625">
                  <c:v>1.2609787999999999E-3</c:v>
                </c:pt>
                <c:pt idx="1626">
                  <c:v>1.2915851999999999E-3</c:v>
                </c:pt>
                <c:pt idx="1627">
                  <c:v>1.2776711E-3</c:v>
                </c:pt>
                <c:pt idx="1628">
                  <c:v>1.2755447E-3</c:v>
                </c:pt>
                <c:pt idx="1629">
                  <c:v>1.2756126E-3</c:v>
                </c:pt>
                <c:pt idx="1630">
                  <c:v>1.2959200999999999E-3</c:v>
                </c:pt>
                <c:pt idx="1631">
                  <c:v>1.2733677999999999E-3</c:v>
                </c:pt>
                <c:pt idx="1632">
                  <c:v>1.2725897E-3</c:v>
                </c:pt>
                <c:pt idx="1633">
                  <c:v>1.2565802E-3</c:v>
                </c:pt>
                <c:pt idx="1634">
                  <c:v>1.2539643999999999E-3</c:v>
                </c:pt>
                <c:pt idx="1635">
                  <c:v>1.2761067E-3</c:v>
                </c:pt>
                <c:pt idx="1636">
                  <c:v>1.2614982000000001E-3</c:v>
                </c:pt>
                <c:pt idx="1637">
                  <c:v>1.2512707000000001E-3</c:v>
                </c:pt>
                <c:pt idx="1638">
                  <c:v>1.2420810999999999E-3</c:v>
                </c:pt>
                <c:pt idx="1639">
                  <c:v>1.2695669000000001E-3</c:v>
                </c:pt>
                <c:pt idx="1640">
                  <c:v>1.2444416E-3</c:v>
                </c:pt>
                <c:pt idx="1641">
                  <c:v>1.2423949000000001E-3</c:v>
                </c:pt>
                <c:pt idx="1642">
                  <c:v>1.2392384000000001E-3</c:v>
                </c:pt>
                <c:pt idx="1643">
                  <c:v>1.2442031E-3</c:v>
                </c:pt>
                <c:pt idx="1644">
                  <c:v>1.2441772E-3</c:v>
                </c:pt>
                <c:pt idx="1645">
                  <c:v>1.2366415999999999E-3</c:v>
                </c:pt>
                <c:pt idx="1646">
                  <c:v>1.2618918000000001E-3</c:v>
                </c:pt>
                <c:pt idx="1647">
                  <c:v>1.2335142000000001E-3</c:v>
                </c:pt>
                <c:pt idx="1648">
                  <c:v>1.2347682999999999E-3</c:v>
                </c:pt>
                <c:pt idx="1649">
                  <c:v>1.2512389999999999E-3</c:v>
                </c:pt>
                <c:pt idx="1650">
                  <c:v>1.2458606000000001E-3</c:v>
                </c:pt>
                <c:pt idx="1651">
                  <c:v>1.230879E-3</c:v>
                </c:pt>
                <c:pt idx="1652">
                  <c:v>1.2193283999999999E-3</c:v>
                </c:pt>
                <c:pt idx="1653">
                  <c:v>1.2197861999999999E-3</c:v>
                </c:pt>
                <c:pt idx="1654">
                  <c:v>1.2166791000000001E-3</c:v>
                </c:pt>
                <c:pt idx="1655">
                  <c:v>1.2143952999999999E-3</c:v>
                </c:pt>
                <c:pt idx="1656">
                  <c:v>1.2335389E-3</c:v>
                </c:pt>
                <c:pt idx="1657">
                  <c:v>1.2096749000000001E-3</c:v>
                </c:pt>
                <c:pt idx="1658">
                  <c:v>1.2045971E-3</c:v>
                </c:pt>
                <c:pt idx="1659">
                  <c:v>1.2194006E-3</c:v>
                </c:pt>
                <c:pt idx="1660">
                  <c:v>1.2231379999999999E-3</c:v>
                </c:pt>
                <c:pt idx="1661">
                  <c:v>1.1980692E-3</c:v>
                </c:pt>
                <c:pt idx="1662">
                  <c:v>1.2013864E-3</c:v>
                </c:pt>
                <c:pt idx="1663">
                  <c:v>1.2087624000000001E-3</c:v>
                </c:pt>
                <c:pt idx="1664">
                  <c:v>1.2257953999999999E-3</c:v>
                </c:pt>
                <c:pt idx="1665">
                  <c:v>1.2170365000000001E-3</c:v>
                </c:pt>
                <c:pt idx="1666">
                  <c:v>1.2102153E-3</c:v>
                </c:pt>
                <c:pt idx="1667">
                  <c:v>1.2050909999999999E-3</c:v>
                </c:pt>
                <c:pt idx="1668">
                  <c:v>1.2136504000000001E-3</c:v>
                </c:pt>
                <c:pt idx="1669">
                  <c:v>1.2298009E-3</c:v>
                </c:pt>
                <c:pt idx="1670">
                  <c:v>1.2213019E-3</c:v>
                </c:pt>
                <c:pt idx="1671">
                  <c:v>1.2201950999999999E-3</c:v>
                </c:pt>
                <c:pt idx="1672">
                  <c:v>1.2210961000000001E-3</c:v>
                </c:pt>
                <c:pt idx="1673">
                  <c:v>1.2077864999999999E-3</c:v>
                </c:pt>
                <c:pt idx="1674">
                  <c:v>1.2285083E-3</c:v>
                </c:pt>
                <c:pt idx="1675">
                  <c:v>1.2190130999999999E-3</c:v>
                </c:pt>
                <c:pt idx="1676">
                  <c:v>1.2145933E-3</c:v>
                </c:pt>
                <c:pt idx="1677">
                  <c:v>1.2232453999999999E-3</c:v>
                </c:pt>
                <c:pt idx="1678">
                  <c:v>1.2264547000000001E-3</c:v>
                </c:pt>
                <c:pt idx="1679">
                  <c:v>1.2246926999999999E-3</c:v>
                </c:pt>
                <c:pt idx="1680">
                  <c:v>1.2286144E-3</c:v>
                </c:pt>
                <c:pt idx="1681">
                  <c:v>1.2266174000000001E-3</c:v>
                </c:pt>
                <c:pt idx="1682">
                  <c:v>1.2252370999999999E-3</c:v>
                </c:pt>
                <c:pt idx="1683">
                  <c:v>1.2064511999999999E-3</c:v>
                </c:pt>
                <c:pt idx="1684">
                  <c:v>1.2207966999999999E-3</c:v>
                </c:pt>
                <c:pt idx="1685">
                  <c:v>1.2292767000000001E-3</c:v>
                </c:pt>
                <c:pt idx="1686">
                  <c:v>1.2194110000000001E-3</c:v>
                </c:pt>
                <c:pt idx="1687">
                  <c:v>1.2054313E-3</c:v>
                </c:pt>
                <c:pt idx="1688">
                  <c:v>1.2056739999999999E-3</c:v>
                </c:pt>
                <c:pt idx="1689">
                  <c:v>1.2079669000000001E-3</c:v>
                </c:pt>
                <c:pt idx="1690">
                  <c:v>1.1942643999999999E-3</c:v>
                </c:pt>
                <c:pt idx="1691">
                  <c:v>1.1990378000000001E-3</c:v>
                </c:pt>
                <c:pt idx="1692">
                  <c:v>1.1919834999999999E-3</c:v>
                </c:pt>
                <c:pt idx="1693">
                  <c:v>1.190761E-3</c:v>
                </c:pt>
                <c:pt idx="1694">
                  <c:v>1.1970467E-3</c:v>
                </c:pt>
                <c:pt idx="1695">
                  <c:v>1.1913392000000001E-3</c:v>
                </c:pt>
                <c:pt idx="1696">
                  <c:v>1.1899650000000001E-3</c:v>
                </c:pt>
                <c:pt idx="1697">
                  <c:v>1.2087387E-3</c:v>
                </c:pt>
                <c:pt idx="1698">
                  <c:v>1.2253915000000001E-3</c:v>
                </c:pt>
                <c:pt idx="1699">
                  <c:v>1.2134305999999999E-3</c:v>
                </c:pt>
                <c:pt idx="1700">
                  <c:v>1.2138756999999999E-3</c:v>
                </c:pt>
                <c:pt idx="1701">
                  <c:v>1.2125662000000001E-3</c:v>
                </c:pt>
                <c:pt idx="1702">
                  <c:v>1.1995553E-3</c:v>
                </c:pt>
                <c:pt idx="1703">
                  <c:v>1.2219876000000001E-3</c:v>
                </c:pt>
                <c:pt idx="1704">
                  <c:v>1.2146899E-3</c:v>
                </c:pt>
                <c:pt idx="1705">
                  <c:v>1.2178327999999999E-3</c:v>
                </c:pt>
                <c:pt idx="1706">
                  <c:v>1.2294067E-3</c:v>
                </c:pt>
                <c:pt idx="1707">
                  <c:v>1.2305375E-3</c:v>
                </c:pt>
                <c:pt idx="1708">
                  <c:v>1.2390048E-3</c:v>
                </c:pt>
                <c:pt idx="1709">
                  <c:v>1.2239824999999999E-3</c:v>
                </c:pt>
                <c:pt idx="1710">
                  <c:v>1.2351173999999999E-3</c:v>
                </c:pt>
                <c:pt idx="1711">
                  <c:v>1.2305574000000001E-3</c:v>
                </c:pt>
                <c:pt idx="1712">
                  <c:v>1.2285929E-3</c:v>
                </c:pt>
                <c:pt idx="1713">
                  <c:v>1.2058142E-3</c:v>
                </c:pt>
                <c:pt idx="1714">
                  <c:v>1.2176883999999999E-3</c:v>
                </c:pt>
                <c:pt idx="1715">
                  <c:v>1.2109057E-3</c:v>
                </c:pt>
                <c:pt idx="1716">
                  <c:v>1.1961031E-3</c:v>
                </c:pt>
                <c:pt idx="1717">
                  <c:v>1.2144371000000001E-3</c:v>
                </c:pt>
                <c:pt idx="1718">
                  <c:v>1.2024870999999999E-3</c:v>
                </c:pt>
                <c:pt idx="1719">
                  <c:v>1.1913061000000001E-3</c:v>
                </c:pt>
                <c:pt idx="1720">
                  <c:v>1.2097579E-3</c:v>
                </c:pt>
                <c:pt idx="1721">
                  <c:v>1.1827171E-3</c:v>
                </c:pt>
                <c:pt idx="1722">
                  <c:v>1.2108558000000001E-3</c:v>
                </c:pt>
                <c:pt idx="1723">
                  <c:v>1.1696072999999999E-3</c:v>
                </c:pt>
                <c:pt idx="1724">
                  <c:v>1.1911496000000001E-3</c:v>
                </c:pt>
                <c:pt idx="1725">
                  <c:v>1.2041527E-3</c:v>
                </c:pt>
                <c:pt idx="1726">
                  <c:v>1.1784408000000001E-3</c:v>
                </c:pt>
                <c:pt idx="1727">
                  <c:v>1.1948124000000001E-3</c:v>
                </c:pt>
                <c:pt idx="1728">
                  <c:v>1.1696008999999999E-3</c:v>
                </c:pt>
                <c:pt idx="1729">
                  <c:v>1.1997354000000001E-3</c:v>
                </c:pt>
                <c:pt idx="1730">
                  <c:v>1.1807721000000001E-3</c:v>
                </c:pt>
                <c:pt idx="1731">
                  <c:v>1.1752219E-3</c:v>
                </c:pt>
                <c:pt idx="1732">
                  <c:v>1.1902662E-3</c:v>
                </c:pt>
                <c:pt idx="1733">
                  <c:v>1.1742317E-3</c:v>
                </c:pt>
                <c:pt idx="1734">
                  <c:v>1.2038648999999999E-3</c:v>
                </c:pt>
                <c:pt idx="1735">
                  <c:v>1.1768712E-3</c:v>
                </c:pt>
                <c:pt idx="1736">
                  <c:v>1.1815827000000001E-3</c:v>
                </c:pt>
                <c:pt idx="1737">
                  <c:v>1.1908455E-3</c:v>
                </c:pt>
                <c:pt idx="1738">
                  <c:v>1.1825748999999999E-3</c:v>
                </c:pt>
                <c:pt idx="1739">
                  <c:v>1.1827951E-3</c:v>
                </c:pt>
                <c:pt idx="1740">
                  <c:v>1.185836E-3</c:v>
                </c:pt>
                <c:pt idx="1741">
                  <c:v>1.1739436E-3</c:v>
                </c:pt>
                <c:pt idx="1742">
                  <c:v>1.1739491999999999E-3</c:v>
                </c:pt>
                <c:pt idx="1743">
                  <c:v>1.1885953999999999E-3</c:v>
                </c:pt>
                <c:pt idx="1744">
                  <c:v>1.1682120000000001E-3</c:v>
                </c:pt>
                <c:pt idx="1745">
                  <c:v>1.1633245E-3</c:v>
                </c:pt>
                <c:pt idx="1746">
                  <c:v>1.1955564000000001E-3</c:v>
                </c:pt>
                <c:pt idx="1747">
                  <c:v>1.1682305000000001E-3</c:v>
                </c:pt>
                <c:pt idx="1748">
                  <c:v>1.1638064E-3</c:v>
                </c:pt>
                <c:pt idx="1749">
                  <c:v>1.1494942000000001E-3</c:v>
                </c:pt>
                <c:pt idx="1750">
                  <c:v>1.1471846000000001E-3</c:v>
                </c:pt>
                <c:pt idx="1751">
                  <c:v>1.1365825999999999E-3</c:v>
                </c:pt>
                <c:pt idx="1752">
                  <c:v>1.1305919999999999E-3</c:v>
                </c:pt>
                <c:pt idx="1753">
                  <c:v>1.1244813E-3</c:v>
                </c:pt>
                <c:pt idx="1754">
                  <c:v>1.1269829E-3</c:v>
                </c:pt>
                <c:pt idx="1755">
                  <c:v>1.1167732E-3</c:v>
                </c:pt>
                <c:pt idx="1756">
                  <c:v>1.1207336E-3</c:v>
                </c:pt>
                <c:pt idx="1757">
                  <c:v>1.1320983000000001E-3</c:v>
                </c:pt>
                <c:pt idx="1758">
                  <c:v>1.1182547E-3</c:v>
                </c:pt>
                <c:pt idx="1759">
                  <c:v>1.1289601000000001E-3</c:v>
                </c:pt>
                <c:pt idx="1760">
                  <c:v>1.1405975999999999E-3</c:v>
                </c:pt>
                <c:pt idx="1761">
                  <c:v>1.1398407000000001E-3</c:v>
                </c:pt>
                <c:pt idx="1762">
                  <c:v>1.1514956E-3</c:v>
                </c:pt>
                <c:pt idx="1763">
                  <c:v>1.1383865000000001E-3</c:v>
                </c:pt>
                <c:pt idx="1764">
                  <c:v>1.138387E-3</c:v>
                </c:pt>
                <c:pt idx="1765">
                  <c:v>1.1440121000000001E-3</c:v>
                </c:pt>
                <c:pt idx="1766">
                  <c:v>1.1376960000000001E-3</c:v>
                </c:pt>
                <c:pt idx="1767">
                  <c:v>1.1411094000000001E-3</c:v>
                </c:pt>
                <c:pt idx="1768">
                  <c:v>1.1328668E-3</c:v>
                </c:pt>
                <c:pt idx="1769">
                  <c:v>1.1364652E-3</c:v>
                </c:pt>
                <c:pt idx="1770">
                  <c:v>1.1264724E-3</c:v>
                </c:pt>
                <c:pt idx="1771">
                  <c:v>1.1165566999999999E-3</c:v>
                </c:pt>
                <c:pt idx="1772">
                  <c:v>1.1114542000000001E-3</c:v>
                </c:pt>
                <c:pt idx="1773">
                  <c:v>1.1080332999999999E-3</c:v>
                </c:pt>
                <c:pt idx="1774">
                  <c:v>1.1006334999999999E-3</c:v>
                </c:pt>
                <c:pt idx="1775">
                  <c:v>1.1045435999999999E-3</c:v>
                </c:pt>
                <c:pt idx="1776">
                  <c:v>1.1096865999999999E-3</c:v>
                </c:pt>
                <c:pt idx="1777">
                  <c:v>1.1035342000000001E-3</c:v>
                </c:pt>
                <c:pt idx="1778">
                  <c:v>1.1026597E-3</c:v>
                </c:pt>
                <c:pt idx="1779">
                  <c:v>1.0996661E-3</c:v>
                </c:pt>
                <c:pt idx="1780">
                  <c:v>1.0898732E-3</c:v>
                </c:pt>
                <c:pt idx="1781">
                  <c:v>1.0942303E-3</c:v>
                </c:pt>
                <c:pt idx="1782">
                  <c:v>1.0867088999999999E-3</c:v>
                </c:pt>
                <c:pt idx="1783">
                  <c:v>1.0901247000000001E-3</c:v>
                </c:pt>
                <c:pt idx="1784">
                  <c:v>1.0764308E-3</c:v>
                </c:pt>
                <c:pt idx="1785">
                  <c:v>1.0872945000000001E-3</c:v>
                </c:pt>
                <c:pt idx="1786">
                  <c:v>1.0837855E-3</c:v>
                </c:pt>
                <c:pt idx="1787">
                  <c:v>1.0821807000000001E-3</c:v>
                </c:pt>
                <c:pt idx="1788">
                  <c:v>1.0813073E-3</c:v>
                </c:pt>
                <c:pt idx="1789">
                  <c:v>1.0848008E-3</c:v>
                </c:pt>
                <c:pt idx="1790">
                  <c:v>1.0936899E-3</c:v>
                </c:pt>
                <c:pt idx="1791">
                  <c:v>1.0955347E-3</c:v>
                </c:pt>
                <c:pt idx="1792">
                  <c:v>1.0944889000000001E-3</c:v>
                </c:pt>
                <c:pt idx="1793">
                  <c:v>1.0855366E-3</c:v>
                </c:pt>
                <c:pt idx="1794">
                  <c:v>1.0910337E-3</c:v>
                </c:pt>
                <c:pt idx="1795">
                  <c:v>1.0811663E-3</c:v>
                </c:pt>
                <c:pt idx="1796">
                  <c:v>1.0904799E-3</c:v>
                </c:pt>
                <c:pt idx="1797">
                  <c:v>1.0827256999999999E-3</c:v>
                </c:pt>
                <c:pt idx="1798">
                  <c:v>1.1023877000000001E-3</c:v>
                </c:pt>
                <c:pt idx="1799">
                  <c:v>1.0891797E-3</c:v>
                </c:pt>
                <c:pt idx="1800">
                  <c:v>1.0961001000000001E-3</c:v>
                </c:pt>
                <c:pt idx="1801">
                  <c:v>1.0939157E-3</c:v>
                </c:pt>
                <c:pt idx="1802">
                  <c:v>1.0967728E-3</c:v>
                </c:pt>
                <c:pt idx="1803">
                  <c:v>1.0964359000000001E-3</c:v>
                </c:pt>
                <c:pt idx="1804">
                  <c:v>1.1109865E-3</c:v>
                </c:pt>
                <c:pt idx="1805">
                  <c:v>1.1196549E-3</c:v>
                </c:pt>
                <c:pt idx="1806">
                  <c:v>1.1199938E-3</c:v>
                </c:pt>
                <c:pt idx="1807">
                  <c:v>1.1210567000000001E-3</c:v>
                </c:pt>
                <c:pt idx="1808">
                  <c:v>1.1077502000000001E-3</c:v>
                </c:pt>
                <c:pt idx="1809">
                  <c:v>1.1226790999999999E-3</c:v>
                </c:pt>
                <c:pt idx="1810">
                  <c:v>1.1103103000000001E-3</c:v>
                </c:pt>
                <c:pt idx="1811">
                  <c:v>1.1146003E-3</c:v>
                </c:pt>
                <c:pt idx="1812">
                  <c:v>1.1000616E-3</c:v>
                </c:pt>
                <c:pt idx="1813">
                  <c:v>1.1092504999999999E-3</c:v>
                </c:pt>
                <c:pt idx="1814">
                  <c:v>1.1095933E-3</c:v>
                </c:pt>
                <c:pt idx="1815">
                  <c:v>1.1025098000000001E-3</c:v>
                </c:pt>
                <c:pt idx="1816">
                  <c:v>1.0954306000000001E-3</c:v>
                </c:pt>
                <c:pt idx="1817">
                  <c:v>1.0971227000000001E-3</c:v>
                </c:pt>
                <c:pt idx="1818">
                  <c:v>1.0876850999999999E-3</c:v>
                </c:pt>
                <c:pt idx="1819">
                  <c:v>1.0934421000000001E-3</c:v>
                </c:pt>
                <c:pt idx="1820">
                  <c:v>1.1031353E-3</c:v>
                </c:pt>
                <c:pt idx="1821">
                  <c:v>1.0970227E-3</c:v>
                </c:pt>
                <c:pt idx="1822">
                  <c:v>1.0834626999999999E-3</c:v>
                </c:pt>
                <c:pt idx="1823">
                  <c:v>1.0874933E-3</c:v>
                </c:pt>
                <c:pt idx="1824">
                  <c:v>1.0965968999999999E-3</c:v>
                </c:pt>
                <c:pt idx="1825">
                  <c:v>1.0901470000000001E-3</c:v>
                </c:pt>
                <c:pt idx="1826">
                  <c:v>1.0899198E-3</c:v>
                </c:pt>
                <c:pt idx="1827">
                  <c:v>1.0869008000000001E-3</c:v>
                </c:pt>
                <c:pt idx="1828">
                  <c:v>1.0927787E-3</c:v>
                </c:pt>
                <c:pt idx="1829">
                  <c:v>1.091744E-3</c:v>
                </c:pt>
                <c:pt idx="1830">
                  <c:v>1.0818757E-3</c:v>
                </c:pt>
                <c:pt idx="1831">
                  <c:v>1.0884556999999999E-3</c:v>
                </c:pt>
                <c:pt idx="1832">
                  <c:v>1.0840062000000001E-3</c:v>
                </c:pt>
                <c:pt idx="1833">
                  <c:v>1.0731410999999999E-3</c:v>
                </c:pt>
                <c:pt idx="1834">
                  <c:v>1.0818603999999999E-3</c:v>
                </c:pt>
                <c:pt idx="1835">
                  <c:v>1.0747523999999999E-3</c:v>
                </c:pt>
                <c:pt idx="1836">
                  <c:v>1.0882337000000001E-3</c:v>
                </c:pt>
                <c:pt idx="1837">
                  <c:v>1.0817384E-3</c:v>
                </c:pt>
                <c:pt idx="1838">
                  <c:v>1.0809020999999999E-3</c:v>
                </c:pt>
                <c:pt idx="1839">
                  <c:v>1.0983093999999999E-3</c:v>
                </c:pt>
                <c:pt idx="1840">
                  <c:v>1.1025856999999999E-3</c:v>
                </c:pt>
                <c:pt idx="1841">
                  <c:v>1.1053755E-3</c:v>
                </c:pt>
                <c:pt idx="1842">
                  <c:v>1.0912611000000001E-3</c:v>
                </c:pt>
                <c:pt idx="1843">
                  <c:v>1.0890221000000001E-3</c:v>
                </c:pt>
                <c:pt idx="1844">
                  <c:v>1.0920770999999999E-3</c:v>
                </c:pt>
                <c:pt idx="1845">
                  <c:v>1.0910908999999999E-3</c:v>
                </c:pt>
                <c:pt idx="1846">
                  <c:v>1.0979396E-3</c:v>
                </c:pt>
                <c:pt idx="1847">
                  <c:v>1.0877002000000001E-3</c:v>
                </c:pt>
                <c:pt idx="1848">
                  <c:v>1.1259975000000001E-3</c:v>
                </c:pt>
                <c:pt idx="1849">
                  <c:v>1.1147406999999999E-3</c:v>
                </c:pt>
                <c:pt idx="1850">
                  <c:v>1.1147802E-3</c:v>
                </c:pt>
                <c:pt idx="1851">
                  <c:v>1.1216125999999999E-3</c:v>
                </c:pt>
                <c:pt idx="1852">
                  <c:v>1.1025620000000001E-3</c:v>
                </c:pt>
                <c:pt idx="1853">
                  <c:v>1.1142575E-3</c:v>
                </c:pt>
                <c:pt idx="1854">
                  <c:v>1.1373459E-3</c:v>
                </c:pt>
                <c:pt idx="1855">
                  <c:v>1.1428230000000001E-3</c:v>
                </c:pt>
                <c:pt idx="1856">
                  <c:v>1.1161347E-3</c:v>
                </c:pt>
                <c:pt idx="1857">
                  <c:v>1.1193434E-3</c:v>
                </c:pt>
                <c:pt idx="1858">
                  <c:v>1.1258421E-3</c:v>
                </c:pt>
                <c:pt idx="1859">
                  <c:v>1.1220606E-3</c:v>
                </c:pt>
                <c:pt idx="1860">
                  <c:v>1.1457237E-3</c:v>
                </c:pt>
                <c:pt idx="1861">
                  <c:v>1.1175568000000001E-3</c:v>
                </c:pt>
                <c:pt idx="1862">
                  <c:v>1.1167760000000001E-3</c:v>
                </c:pt>
                <c:pt idx="1863">
                  <c:v>1.1230655000000001E-3</c:v>
                </c:pt>
                <c:pt idx="1864">
                  <c:v>1.1259809E-3</c:v>
                </c:pt>
                <c:pt idx="1865">
                  <c:v>1.0983733E-3</c:v>
                </c:pt>
                <c:pt idx="1866">
                  <c:v>1.1019998E-3</c:v>
                </c:pt>
                <c:pt idx="1867">
                  <c:v>1.1095549000000001E-3</c:v>
                </c:pt>
                <c:pt idx="1868">
                  <c:v>1.1344093E-3</c:v>
                </c:pt>
                <c:pt idx="1869">
                  <c:v>1.1251417000000001E-3</c:v>
                </c:pt>
                <c:pt idx="1870">
                  <c:v>1.102816E-3</c:v>
                </c:pt>
                <c:pt idx="1871">
                  <c:v>1.0992357999999999E-3</c:v>
                </c:pt>
                <c:pt idx="1872">
                  <c:v>1.1216673999999999E-3</c:v>
                </c:pt>
                <c:pt idx="1873">
                  <c:v>1.0929135E-3</c:v>
                </c:pt>
                <c:pt idx="1874">
                  <c:v>1.0841346E-3</c:v>
                </c:pt>
                <c:pt idx="1875">
                  <c:v>1.1057007000000001E-3</c:v>
                </c:pt>
                <c:pt idx="1876">
                  <c:v>1.0981748E-3</c:v>
                </c:pt>
                <c:pt idx="1877">
                  <c:v>1.0811293E-3</c:v>
                </c:pt>
                <c:pt idx="1878">
                  <c:v>1.0955622999999999E-3</c:v>
                </c:pt>
                <c:pt idx="1879">
                  <c:v>1.0858483E-3</c:v>
                </c:pt>
                <c:pt idx="1880">
                  <c:v>1.0675134999999999E-3</c:v>
                </c:pt>
                <c:pt idx="1881">
                  <c:v>1.0814621000000001E-3</c:v>
                </c:pt>
                <c:pt idx="1882">
                  <c:v>1.065645E-3</c:v>
                </c:pt>
                <c:pt idx="1883">
                  <c:v>1.0789847000000001E-3</c:v>
                </c:pt>
                <c:pt idx="1884">
                  <c:v>1.0779028E-3</c:v>
                </c:pt>
                <c:pt idx="1885">
                  <c:v>1.0954077999999999E-3</c:v>
                </c:pt>
                <c:pt idx="1886">
                  <c:v>1.0774385E-3</c:v>
                </c:pt>
                <c:pt idx="1887">
                  <c:v>1.0844075000000001E-3</c:v>
                </c:pt>
                <c:pt idx="1888">
                  <c:v>1.0750143999999999E-3</c:v>
                </c:pt>
                <c:pt idx="1889">
                  <c:v>1.0878018000000001E-3</c:v>
                </c:pt>
                <c:pt idx="1890">
                  <c:v>1.1099606999999999E-3</c:v>
                </c:pt>
                <c:pt idx="1891">
                  <c:v>1.1057113E-3</c:v>
                </c:pt>
                <c:pt idx="1892">
                  <c:v>1.0944240000000001E-3</c:v>
                </c:pt>
                <c:pt idx="1893">
                  <c:v>1.1024552000000001E-3</c:v>
                </c:pt>
                <c:pt idx="1894">
                  <c:v>1.0881892000000001E-3</c:v>
                </c:pt>
                <c:pt idx="1895">
                  <c:v>1.1028425000000001E-3</c:v>
                </c:pt>
                <c:pt idx="1896">
                  <c:v>1.0919534E-3</c:v>
                </c:pt>
                <c:pt idx="1897">
                  <c:v>1.0891761999999999E-3</c:v>
                </c:pt>
                <c:pt idx="1898">
                  <c:v>1.0848476999999999E-3</c:v>
                </c:pt>
                <c:pt idx="1899">
                  <c:v>1.0858876E-3</c:v>
                </c:pt>
                <c:pt idx="1900">
                  <c:v>1.1007924999999999E-3</c:v>
                </c:pt>
                <c:pt idx="1901">
                  <c:v>1.0835268999999999E-3</c:v>
                </c:pt>
                <c:pt idx="1902">
                  <c:v>1.0754703999999999E-3</c:v>
                </c:pt>
                <c:pt idx="1903">
                  <c:v>1.0932481E-3</c:v>
                </c:pt>
                <c:pt idx="1904">
                  <c:v>1.0786452999999999E-3</c:v>
                </c:pt>
                <c:pt idx="1905">
                  <c:v>1.0734977999999999E-3</c:v>
                </c:pt>
                <c:pt idx="1906">
                  <c:v>1.0694248000000001E-3</c:v>
                </c:pt>
                <c:pt idx="1907">
                  <c:v>1.0801923999999999E-3</c:v>
                </c:pt>
                <c:pt idx="1908">
                  <c:v>1.0736496999999999E-3</c:v>
                </c:pt>
                <c:pt idx="1909">
                  <c:v>1.0771641000000001E-3</c:v>
                </c:pt>
                <c:pt idx="1910">
                  <c:v>1.0706933000000001E-3</c:v>
                </c:pt>
                <c:pt idx="1911">
                  <c:v>1.0756273999999999E-3</c:v>
                </c:pt>
                <c:pt idx="1912">
                  <c:v>1.0903212000000001E-3</c:v>
                </c:pt>
                <c:pt idx="1913">
                  <c:v>1.1106196E-3</c:v>
                </c:pt>
                <c:pt idx="1914">
                  <c:v>1.1007354E-3</c:v>
                </c:pt>
                <c:pt idx="1915">
                  <c:v>1.0986462000000001E-3</c:v>
                </c:pt>
                <c:pt idx="1916">
                  <c:v>1.1107224000000001E-3</c:v>
                </c:pt>
                <c:pt idx="1917">
                  <c:v>1.1181247000000001E-3</c:v>
                </c:pt>
                <c:pt idx="1918">
                  <c:v>1.1194557999999999E-3</c:v>
                </c:pt>
                <c:pt idx="1919">
                  <c:v>1.1277246000000001E-3</c:v>
                </c:pt>
                <c:pt idx="1920">
                  <c:v>1.1187262999999999E-3</c:v>
                </c:pt>
                <c:pt idx="1921">
                  <c:v>1.1232447E-3</c:v>
                </c:pt>
                <c:pt idx="1922">
                  <c:v>1.1179674E-3</c:v>
                </c:pt>
                <c:pt idx="1923">
                  <c:v>1.131019E-3</c:v>
                </c:pt>
                <c:pt idx="1924">
                  <c:v>1.1307696E-3</c:v>
                </c:pt>
                <c:pt idx="1925">
                  <c:v>1.1235749999999999E-3</c:v>
                </c:pt>
                <c:pt idx="1926">
                  <c:v>1.1273721E-3</c:v>
                </c:pt>
                <c:pt idx="1927">
                  <c:v>1.1566408000000001E-3</c:v>
                </c:pt>
                <c:pt idx="1928">
                  <c:v>1.1366029000000001E-3</c:v>
                </c:pt>
                <c:pt idx="1929">
                  <c:v>1.1254329999999999E-3</c:v>
                </c:pt>
                <c:pt idx="1930">
                  <c:v>1.1310224999999999E-3</c:v>
                </c:pt>
                <c:pt idx="1931">
                  <c:v>1.1385614999999999E-3</c:v>
                </c:pt>
                <c:pt idx="1932">
                  <c:v>1.1330514000000001E-3</c:v>
                </c:pt>
                <c:pt idx="1933">
                  <c:v>1.1782097E-3</c:v>
                </c:pt>
                <c:pt idx="1934">
                  <c:v>1.1390980000000001E-3</c:v>
                </c:pt>
                <c:pt idx="1935">
                  <c:v>1.1434519000000001E-3</c:v>
                </c:pt>
                <c:pt idx="1936">
                  <c:v>1.1504455999999999E-3</c:v>
                </c:pt>
                <c:pt idx="1937">
                  <c:v>1.1607410000000001E-3</c:v>
                </c:pt>
                <c:pt idx="1938">
                  <c:v>1.1520961000000001E-3</c:v>
                </c:pt>
                <c:pt idx="1939">
                  <c:v>1.1457081000000001E-3</c:v>
                </c:pt>
                <c:pt idx="1940">
                  <c:v>1.1389421E-3</c:v>
                </c:pt>
                <c:pt idx="1941">
                  <c:v>1.1734822000000001E-3</c:v>
                </c:pt>
                <c:pt idx="1942">
                  <c:v>1.1473494999999999E-3</c:v>
                </c:pt>
                <c:pt idx="1943">
                  <c:v>1.1457341000000001E-3</c:v>
                </c:pt>
                <c:pt idx="1944">
                  <c:v>1.1550486000000001E-3</c:v>
                </c:pt>
                <c:pt idx="1945">
                  <c:v>1.1657569999999999E-3</c:v>
                </c:pt>
                <c:pt idx="1946">
                  <c:v>1.1478796999999999E-3</c:v>
                </c:pt>
                <c:pt idx="1947">
                  <c:v>1.1660175E-3</c:v>
                </c:pt>
                <c:pt idx="1948">
                  <c:v>1.1496830999999999E-3</c:v>
                </c:pt>
                <c:pt idx="1949">
                  <c:v>1.1450146E-3</c:v>
                </c:pt>
                <c:pt idx="1950">
                  <c:v>1.173515E-3</c:v>
                </c:pt>
                <c:pt idx="1951">
                  <c:v>1.1467172000000001E-3</c:v>
                </c:pt>
                <c:pt idx="1952">
                  <c:v>1.1555325000000001E-3</c:v>
                </c:pt>
                <c:pt idx="1953">
                  <c:v>1.1677055E-3</c:v>
                </c:pt>
                <c:pt idx="1954">
                  <c:v>1.161802E-3</c:v>
                </c:pt>
                <c:pt idx="1955">
                  <c:v>1.1754204000000001E-3</c:v>
                </c:pt>
                <c:pt idx="1956">
                  <c:v>1.1797852000000001E-3</c:v>
                </c:pt>
                <c:pt idx="1957">
                  <c:v>1.1663877999999999E-3</c:v>
                </c:pt>
                <c:pt idx="1958">
                  <c:v>1.1685967000000001E-3</c:v>
                </c:pt>
                <c:pt idx="1959">
                  <c:v>1.2104007E-3</c:v>
                </c:pt>
                <c:pt idx="1960">
                  <c:v>1.1892510999999999E-3</c:v>
                </c:pt>
                <c:pt idx="1961">
                  <c:v>1.1784826E-3</c:v>
                </c:pt>
                <c:pt idx="1962">
                  <c:v>1.1735515000000001E-3</c:v>
                </c:pt>
                <c:pt idx="1963">
                  <c:v>1.2211667999999999E-3</c:v>
                </c:pt>
                <c:pt idx="1964">
                  <c:v>1.1895025E-3</c:v>
                </c:pt>
                <c:pt idx="1965">
                  <c:v>1.20374E-3</c:v>
                </c:pt>
                <c:pt idx="1966">
                  <c:v>1.1791689000000001E-3</c:v>
                </c:pt>
                <c:pt idx="1967">
                  <c:v>1.1911991E-3</c:v>
                </c:pt>
                <c:pt idx="1968">
                  <c:v>1.2026293000000001E-3</c:v>
                </c:pt>
                <c:pt idx="1969">
                  <c:v>1.1884151E-3</c:v>
                </c:pt>
                <c:pt idx="1970">
                  <c:v>1.2003351000000001E-3</c:v>
                </c:pt>
                <c:pt idx="1971">
                  <c:v>1.1924361000000001E-3</c:v>
                </c:pt>
                <c:pt idx="1972">
                  <c:v>1.2075313000000001E-3</c:v>
                </c:pt>
                <c:pt idx="1973">
                  <c:v>1.2078801E-3</c:v>
                </c:pt>
                <c:pt idx="1974">
                  <c:v>1.2057087E-3</c:v>
                </c:pt>
                <c:pt idx="1975">
                  <c:v>1.1804077000000001E-3</c:v>
                </c:pt>
                <c:pt idx="1976">
                  <c:v>1.1848479E-3</c:v>
                </c:pt>
                <c:pt idx="1977">
                  <c:v>1.1980453999999999E-3</c:v>
                </c:pt>
                <c:pt idx="1978">
                  <c:v>1.1770942999999999E-3</c:v>
                </c:pt>
                <c:pt idx="1979">
                  <c:v>1.1709952E-3</c:v>
                </c:pt>
                <c:pt idx="1980">
                  <c:v>1.1942641E-3</c:v>
                </c:pt>
                <c:pt idx="1981">
                  <c:v>1.1653271999999999E-3</c:v>
                </c:pt>
                <c:pt idx="1982">
                  <c:v>1.1659633E-3</c:v>
                </c:pt>
                <c:pt idx="1983">
                  <c:v>1.1940858E-3</c:v>
                </c:pt>
                <c:pt idx="1984">
                  <c:v>1.1837430999999999E-3</c:v>
                </c:pt>
                <c:pt idx="1985">
                  <c:v>1.1681129000000001E-3</c:v>
                </c:pt>
                <c:pt idx="1986">
                  <c:v>1.1522181E-3</c:v>
                </c:pt>
                <c:pt idx="1987">
                  <c:v>1.1585397999999999E-3</c:v>
                </c:pt>
                <c:pt idx="1988">
                  <c:v>1.1605809999999999E-3</c:v>
                </c:pt>
                <c:pt idx="1989">
                  <c:v>1.1558057E-3</c:v>
                </c:pt>
                <c:pt idx="1990">
                  <c:v>1.1346189000000001E-3</c:v>
                </c:pt>
                <c:pt idx="1991">
                  <c:v>1.1505801E-3</c:v>
                </c:pt>
                <c:pt idx="1992">
                  <c:v>1.1454137999999999E-3</c:v>
                </c:pt>
                <c:pt idx="1993">
                  <c:v>1.1218809999999999E-3</c:v>
                </c:pt>
                <c:pt idx="1994">
                  <c:v>1.1414175E-3</c:v>
                </c:pt>
                <c:pt idx="1995">
                  <c:v>1.141712E-3</c:v>
                </c:pt>
                <c:pt idx="1996">
                  <c:v>1.1263460999999999E-3</c:v>
                </c:pt>
                <c:pt idx="1997">
                  <c:v>1.1281475999999999E-3</c:v>
                </c:pt>
                <c:pt idx="1998">
                  <c:v>1.1390253E-3</c:v>
                </c:pt>
                <c:pt idx="1999">
                  <c:v>1.1369684000000001E-3</c:v>
                </c:pt>
                <c:pt idx="2000">
                  <c:v>1.1323526000000001E-3</c:v>
                </c:pt>
                <c:pt idx="2001">
                  <c:v>1.1285557999999999E-3</c:v>
                </c:pt>
                <c:pt idx="2002">
                  <c:v>1.1098798000000001E-3</c:v>
                </c:pt>
                <c:pt idx="2003">
                  <c:v>1.1289245000000001E-3</c:v>
                </c:pt>
                <c:pt idx="2004">
                  <c:v>1.1314954000000001E-3</c:v>
                </c:pt>
                <c:pt idx="2005">
                  <c:v>1.1223063999999999E-3</c:v>
                </c:pt>
                <c:pt idx="2006">
                  <c:v>1.1260478999999999E-3</c:v>
                </c:pt>
                <c:pt idx="2007">
                  <c:v>1.1176816999999999E-3</c:v>
                </c:pt>
                <c:pt idx="2008">
                  <c:v>1.1237320999999999E-3</c:v>
                </c:pt>
                <c:pt idx="2009">
                  <c:v>1.1321403999999999E-3</c:v>
                </c:pt>
                <c:pt idx="2010">
                  <c:v>1.1365202999999999E-3</c:v>
                </c:pt>
                <c:pt idx="2011">
                  <c:v>1.1168497000000001E-3</c:v>
                </c:pt>
                <c:pt idx="2012">
                  <c:v>1.1205986E-3</c:v>
                </c:pt>
                <c:pt idx="2013">
                  <c:v>1.1327850999999999E-3</c:v>
                </c:pt>
                <c:pt idx="2014">
                  <c:v>1.1632601E-3</c:v>
                </c:pt>
                <c:pt idx="2015">
                  <c:v>1.1606431000000001E-3</c:v>
                </c:pt>
                <c:pt idx="2016">
                  <c:v>1.1396107999999999E-3</c:v>
                </c:pt>
                <c:pt idx="2017">
                  <c:v>1.1402462E-3</c:v>
                </c:pt>
                <c:pt idx="2018">
                  <c:v>1.1622568E-3</c:v>
                </c:pt>
                <c:pt idx="2019">
                  <c:v>1.1495030000000001E-3</c:v>
                </c:pt>
                <c:pt idx="2020">
                  <c:v>1.1494510999999999E-3</c:v>
                </c:pt>
                <c:pt idx="2021">
                  <c:v>1.1482491999999999E-3</c:v>
                </c:pt>
                <c:pt idx="2022">
                  <c:v>1.1770604000000001E-3</c:v>
                </c:pt>
                <c:pt idx="2023">
                  <c:v>1.1408690000000001E-3</c:v>
                </c:pt>
                <c:pt idx="2024">
                  <c:v>1.1305962000000001E-3</c:v>
                </c:pt>
                <c:pt idx="2025">
                  <c:v>1.1835184999999999E-3</c:v>
                </c:pt>
                <c:pt idx="2026">
                  <c:v>1.1626862999999999E-3</c:v>
                </c:pt>
                <c:pt idx="2027">
                  <c:v>1.1535635E-3</c:v>
                </c:pt>
                <c:pt idx="2028">
                  <c:v>1.1703326E-3</c:v>
                </c:pt>
                <c:pt idx="2029">
                  <c:v>1.1643941000000001E-3</c:v>
                </c:pt>
                <c:pt idx="2030">
                  <c:v>1.1768949E-3</c:v>
                </c:pt>
                <c:pt idx="2031">
                  <c:v>1.1940093000000001E-3</c:v>
                </c:pt>
                <c:pt idx="2032">
                  <c:v>1.1707382E-3</c:v>
                </c:pt>
                <c:pt idx="2033">
                  <c:v>1.1655814999999999E-3</c:v>
                </c:pt>
                <c:pt idx="2034">
                  <c:v>1.1704145E-3</c:v>
                </c:pt>
                <c:pt idx="2035">
                  <c:v>1.2132110000000001E-3</c:v>
                </c:pt>
                <c:pt idx="2036">
                  <c:v>1.1808222000000001E-3</c:v>
                </c:pt>
                <c:pt idx="2037">
                  <c:v>1.1965467E-3</c:v>
                </c:pt>
                <c:pt idx="2038">
                  <c:v>1.1899279E-3</c:v>
                </c:pt>
                <c:pt idx="2039">
                  <c:v>1.1961776000000001E-3</c:v>
                </c:pt>
                <c:pt idx="2040">
                  <c:v>1.2089974E-3</c:v>
                </c:pt>
                <c:pt idx="2041">
                  <c:v>1.1877843E-3</c:v>
                </c:pt>
                <c:pt idx="2042">
                  <c:v>1.1962190000000001E-3</c:v>
                </c:pt>
                <c:pt idx="2043">
                  <c:v>1.1936725E-3</c:v>
                </c:pt>
                <c:pt idx="2044">
                  <c:v>1.2068827000000001E-3</c:v>
                </c:pt>
                <c:pt idx="2045">
                  <c:v>1.1683601E-3</c:v>
                </c:pt>
                <c:pt idx="2046">
                  <c:v>1.1897811E-3</c:v>
                </c:pt>
                <c:pt idx="2047">
                  <c:v>1.1958986999999999E-3</c:v>
                </c:pt>
                <c:pt idx="2048">
                  <c:v>1.1789470000000001E-3</c:v>
                </c:pt>
                <c:pt idx="2049">
                  <c:v>1.175553E-3</c:v>
                </c:pt>
                <c:pt idx="2050">
                  <c:v>1.1643297E-3</c:v>
                </c:pt>
                <c:pt idx="2051">
                  <c:v>1.1999513E-3</c:v>
                </c:pt>
                <c:pt idx="2052">
                  <c:v>1.1659559000000001E-3</c:v>
                </c:pt>
                <c:pt idx="2053">
                  <c:v>1.1745414E-3</c:v>
                </c:pt>
                <c:pt idx="2054">
                  <c:v>1.1640406000000001E-3</c:v>
                </c:pt>
                <c:pt idx="2055">
                  <c:v>1.1621615000000001E-3</c:v>
                </c:pt>
                <c:pt idx="2056">
                  <c:v>1.2028702E-3</c:v>
                </c:pt>
                <c:pt idx="2057">
                  <c:v>1.1478299E-3</c:v>
                </c:pt>
                <c:pt idx="2058">
                  <c:v>1.1611029000000001E-3</c:v>
                </c:pt>
                <c:pt idx="2059">
                  <c:v>1.1782197999999999E-3</c:v>
                </c:pt>
                <c:pt idx="2060">
                  <c:v>1.1945510999999999E-3</c:v>
                </c:pt>
                <c:pt idx="2061">
                  <c:v>1.1950448E-3</c:v>
                </c:pt>
                <c:pt idx="2062">
                  <c:v>1.2145980999999999E-3</c:v>
                </c:pt>
                <c:pt idx="2063">
                  <c:v>1.1765918999999999E-3</c:v>
                </c:pt>
                <c:pt idx="2064">
                  <c:v>1.2179671E-3</c:v>
                </c:pt>
                <c:pt idx="2065">
                  <c:v>1.2225411E-3</c:v>
                </c:pt>
                <c:pt idx="2066">
                  <c:v>1.2259313999999999E-3</c:v>
                </c:pt>
                <c:pt idx="2067">
                  <c:v>1.1851807999999999E-3</c:v>
                </c:pt>
                <c:pt idx="2068">
                  <c:v>1.1795028999999999E-3</c:v>
                </c:pt>
                <c:pt idx="2069">
                  <c:v>1.2035399999999999E-3</c:v>
                </c:pt>
                <c:pt idx="2070">
                  <c:v>1.188897E-3</c:v>
                </c:pt>
                <c:pt idx="2071">
                  <c:v>1.2180667000000001E-3</c:v>
                </c:pt>
                <c:pt idx="2072">
                  <c:v>1.1997662E-3</c:v>
                </c:pt>
                <c:pt idx="2073">
                  <c:v>1.1678271E-3</c:v>
                </c:pt>
                <c:pt idx="2074">
                  <c:v>1.1648782999999999E-3</c:v>
                </c:pt>
                <c:pt idx="2075">
                  <c:v>1.1529792E-3</c:v>
                </c:pt>
                <c:pt idx="2076">
                  <c:v>1.1737118999999999E-3</c:v>
                </c:pt>
                <c:pt idx="2077">
                  <c:v>1.1716456E-3</c:v>
                </c:pt>
                <c:pt idx="2078">
                  <c:v>1.154906E-3</c:v>
                </c:pt>
                <c:pt idx="2079">
                  <c:v>1.1500141E-3</c:v>
                </c:pt>
                <c:pt idx="2080">
                  <c:v>1.1387445999999999E-3</c:v>
                </c:pt>
                <c:pt idx="2081">
                  <c:v>1.1186283000000001E-3</c:v>
                </c:pt>
                <c:pt idx="2082">
                  <c:v>1.1427002E-3</c:v>
                </c:pt>
                <c:pt idx="2083">
                  <c:v>1.1403856E-3</c:v>
                </c:pt>
                <c:pt idx="2084">
                  <c:v>1.1169076000000001E-3</c:v>
                </c:pt>
                <c:pt idx="2085">
                  <c:v>1.1211773E-3</c:v>
                </c:pt>
                <c:pt idx="2086">
                  <c:v>1.1089684E-3</c:v>
                </c:pt>
                <c:pt idx="2087">
                  <c:v>1.0839923999999999E-3</c:v>
                </c:pt>
                <c:pt idx="2088">
                  <c:v>1.1073987999999999E-3</c:v>
                </c:pt>
                <c:pt idx="2089">
                  <c:v>1.0997143E-3</c:v>
                </c:pt>
                <c:pt idx="2090">
                  <c:v>1.0959794999999999E-3</c:v>
                </c:pt>
                <c:pt idx="2091">
                  <c:v>1.1157236999999999E-3</c:v>
                </c:pt>
                <c:pt idx="2092">
                  <c:v>1.0928187E-3</c:v>
                </c:pt>
                <c:pt idx="2093">
                  <c:v>1.1022638000000001E-3</c:v>
                </c:pt>
                <c:pt idx="2094">
                  <c:v>1.1092208E-3</c:v>
                </c:pt>
                <c:pt idx="2095">
                  <c:v>1.1034617E-3</c:v>
                </c:pt>
                <c:pt idx="2096">
                  <c:v>1.1088694999999999E-3</c:v>
                </c:pt>
                <c:pt idx="2097">
                  <c:v>1.0900020000000001E-3</c:v>
                </c:pt>
                <c:pt idx="2098">
                  <c:v>1.0828067E-3</c:v>
                </c:pt>
                <c:pt idx="2099">
                  <c:v>1.0886887E-3</c:v>
                </c:pt>
                <c:pt idx="2100">
                  <c:v>1.0877529000000001E-3</c:v>
                </c:pt>
                <c:pt idx="2101">
                  <c:v>1.0815527E-3</c:v>
                </c:pt>
                <c:pt idx="2102">
                  <c:v>1.0887371E-3</c:v>
                </c:pt>
                <c:pt idx="2103">
                  <c:v>1.0844870999999999E-3</c:v>
                </c:pt>
                <c:pt idx="2104">
                  <c:v>1.0692652999999999E-3</c:v>
                </c:pt>
                <c:pt idx="2105">
                  <c:v>1.0779652E-3</c:v>
                </c:pt>
                <c:pt idx="2106">
                  <c:v>1.0796796E-3</c:v>
                </c:pt>
                <c:pt idx="2107">
                  <c:v>1.0865173000000001E-3</c:v>
                </c:pt>
                <c:pt idx="2108">
                  <c:v>1.0784421E-3</c:v>
                </c:pt>
                <c:pt idx="2109">
                  <c:v>1.0726221000000001E-3</c:v>
                </c:pt>
                <c:pt idx="2110">
                  <c:v>1.0757163999999999E-3</c:v>
                </c:pt>
                <c:pt idx="2111">
                  <c:v>1.0647829999999999E-3</c:v>
                </c:pt>
                <c:pt idx="2112">
                  <c:v>1.0738986E-3</c:v>
                </c:pt>
                <c:pt idx="2113">
                  <c:v>1.0833271000000001E-3</c:v>
                </c:pt>
                <c:pt idx="2114">
                  <c:v>1.0705472000000001E-3</c:v>
                </c:pt>
                <c:pt idx="2115">
                  <c:v>1.0856742999999999E-3</c:v>
                </c:pt>
                <c:pt idx="2116">
                  <c:v>1.0720616E-3</c:v>
                </c:pt>
                <c:pt idx="2117">
                  <c:v>1.0725908000000001E-3</c:v>
                </c:pt>
                <c:pt idx="2118">
                  <c:v>1.0882241000000001E-3</c:v>
                </c:pt>
                <c:pt idx="2119">
                  <c:v>1.1008646E-3</c:v>
                </c:pt>
                <c:pt idx="2120">
                  <c:v>1.0981192999999999E-3</c:v>
                </c:pt>
                <c:pt idx="2121">
                  <c:v>1.0816862E-3</c:v>
                </c:pt>
                <c:pt idx="2122">
                  <c:v>1.0736280999999999E-3</c:v>
                </c:pt>
                <c:pt idx="2123">
                  <c:v>1.0775418000000001E-3</c:v>
                </c:pt>
                <c:pt idx="2124">
                  <c:v>1.0643115E-3</c:v>
                </c:pt>
                <c:pt idx="2125">
                  <c:v>1.077335E-3</c:v>
                </c:pt>
                <c:pt idx="2126">
                  <c:v>1.0589320000000001E-3</c:v>
                </c:pt>
                <c:pt idx="2127">
                  <c:v>1.0507184999999999E-3</c:v>
                </c:pt>
                <c:pt idx="2128">
                  <c:v>1.0479476E-3</c:v>
                </c:pt>
                <c:pt idx="2129">
                  <c:v>1.0395305000000001E-3</c:v>
                </c:pt>
                <c:pt idx="2130">
                  <c:v>1.0673723999999999E-3</c:v>
                </c:pt>
                <c:pt idx="2131">
                  <c:v>1.0333148999999999E-3</c:v>
                </c:pt>
                <c:pt idx="2132">
                  <c:v>1.0304081000000001E-3</c:v>
                </c:pt>
                <c:pt idx="2133">
                  <c:v>1.0198835E-3</c:v>
                </c:pt>
                <c:pt idx="2134">
                  <c:v>1.0193678E-3</c:v>
                </c:pt>
                <c:pt idx="2135">
                  <c:v>1.0281595E-3</c:v>
                </c:pt>
                <c:pt idx="2136">
                  <c:v>1.0420112999999999E-3</c:v>
                </c:pt>
                <c:pt idx="2137">
                  <c:v>1.0404167E-3</c:v>
                </c:pt>
                <c:pt idx="2138">
                  <c:v>1.0291122000000001E-3</c:v>
                </c:pt>
                <c:pt idx="2139">
                  <c:v>1.0188821000000001E-3</c:v>
                </c:pt>
                <c:pt idx="2140">
                  <c:v>1.0153272E-3</c:v>
                </c:pt>
                <c:pt idx="2141">
                  <c:v>1.0355461000000001E-3</c:v>
                </c:pt>
                <c:pt idx="2142">
                  <c:v>1.0321061999999999E-3</c:v>
                </c:pt>
                <c:pt idx="2143">
                  <c:v>1.0296554999999999E-3</c:v>
                </c:pt>
                <c:pt idx="2144">
                  <c:v>1.031592E-3</c:v>
                </c:pt>
                <c:pt idx="2145">
                  <c:v>1.0222401E-3</c:v>
                </c:pt>
                <c:pt idx="2146">
                  <c:v>1.0401677000000001E-3</c:v>
                </c:pt>
                <c:pt idx="2147">
                  <c:v>1.0253249000000001E-3</c:v>
                </c:pt>
                <c:pt idx="2148">
                  <c:v>1.0449616000000001E-3</c:v>
                </c:pt>
                <c:pt idx="2149">
                  <c:v>1.0314202E-3</c:v>
                </c:pt>
                <c:pt idx="2150">
                  <c:v>1.037542E-3</c:v>
                </c:pt>
                <c:pt idx="2151">
                  <c:v>1.0244154E-3</c:v>
                </c:pt>
                <c:pt idx="2152">
                  <c:v>1.0430693999999999E-3</c:v>
                </c:pt>
                <c:pt idx="2153">
                  <c:v>1.0485987E-3</c:v>
                </c:pt>
                <c:pt idx="2154">
                  <c:v>1.0628083E-3</c:v>
                </c:pt>
                <c:pt idx="2155">
                  <c:v>1.0547309999999999E-3</c:v>
                </c:pt>
                <c:pt idx="2156">
                  <c:v>1.0503947999999999E-3</c:v>
                </c:pt>
                <c:pt idx="2157">
                  <c:v>1.0366475999999999E-3</c:v>
                </c:pt>
                <c:pt idx="2158">
                  <c:v>1.0605530000000001E-3</c:v>
                </c:pt>
                <c:pt idx="2159">
                  <c:v>1.0527194000000001E-3</c:v>
                </c:pt>
                <c:pt idx="2160">
                  <c:v>1.0511566999999999E-3</c:v>
                </c:pt>
                <c:pt idx="2161">
                  <c:v>1.0592031999999999E-3</c:v>
                </c:pt>
                <c:pt idx="2162">
                  <c:v>1.0630024999999999E-3</c:v>
                </c:pt>
                <c:pt idx="2163">
                  <c:v>1.0622084E-3</c:v>
                </c:pt>
                <c:pt idx="2164">
                  <c:v>1.0428563000000001E-3</c:v>
                </c:pt>
                <c:pt idx="2165">
                  <c:v>1.0484826999999999E-3</c:v>
                </c:pt>
                <c:pt idx="2166">
                  <c:v>1.083999E-3</c:v>
                </c:pt>
                <c:pt idx="2167">
                  <c:v>1.0565555E-3</c:v>
                </c:pt>
                <c:pt idx="2168">
                  <c:v>1.0545818E-3</c:v>
                </c:pt>
                <c:pt idx="2169">
                  <c:v>1.0560754E-3</c:v>
                </c:pt>
                <c:pt idx="2170">
                  <c:v>1.0620116000000001E-3</c:v>
                </c:pt>
                <c:pt idx="2171">
                  <c:v>1.0582992E-3</c:v>
                </c:pt>
                <c:pt idx="2172">
                  <c:v>1.059536E-3</c:v>
                </c:pt>
                <c:pt idx="2173">
                  <c:v>1.0640779E-3</c:v>
                </c:pt>
                <c:pt idx="2174">
                  <c:v>1.0645639E-3</c:v>
                </c:pt>
                <c:pt idx="2175">
                  <c:v>1.0610985000000001E-3</c:v>
                </c:pt>
                <c:pt idx="2176">
                  <c:v>1.0587335E-3</c:v>
                </c:pt>
                <c:pt idx="2177">
                  <c:v>1.0657227999999999E-3</c:v>
                </c:pt>
                <c:pt idx="2178">
                  <c:v>1.0634231E-3</c:v>
                </c:pt>
                <c:pt idx="2179">
                  <c:v>1.0599121999999999E-3</c:v>
                </c:pt>
                <c:pt idx="2180">
                  <c:v>1.0597806E-3</c:v>
                </c:pt>
                <c:pt idx="2181">
                  <c:v>1.0560052999999999E-3</c:v>
                </c:pt>
                <c:pt idx="2182">
                  <c:v>1.0590456E-3</c:v>
                </c:pt>
                <c:pt idx="2183">
                  <c:v>1.0663528000000001E-3</c:v>
                </c:pt>
                <c:pt idx="2184">
                  <c:v>1.0675654000000001E-3</c:v>
                </c:pt>
                <c:pt idx="2185">
                  <c:v>1.0480507E-3</c:v>
                </c:pt>
                <c:pt idx="2186">
                  <c:v>1.0314427000000001E-3</c:v>
                </c:pt>
                <c:pt idx="2187">
                  <c:v>1.0492714E-3</c:v>
                </c:pt>
                <c:pt idx="2188">
                  <c:v>1.0480562E-3</c:v>
                </c:pt>
                <c:pt idx="2189">
                  <c:v>1.0395858E-3</c:v>
                </c:pt>
                <c:pt idx="2190">
                  <c:v>1.0423400000000001E-3</c:v>
                </c:pt>
                <c:pt idx="2191">
                  <c:v>1.0469851999999999E-3</c:v>
                </c:pt>
                <c:pt idx="2192">
                  <c:v>1.0354947000000001E-3</c:v>
                </c:pt>
                <c:pt idx="2193">
                  <c:v>1.0361577E-3</c:v>
                </c:pt>
                <c:pt idx="2194">
                  <c:v>1.0336409E-3</c:v>
                </c:pt>
                <c:pt idx="2195">
                  <c:v>1.0414814000000001E-3</c:v>
                </c:pt>
                <c:pt idx="2196">
                  <c:v>1.0371155999999999E-3</c:v>
                </c:pt>
                <c:pt idx="2197">
                  <c:v>1.0238301999999999E-3</c:v>
                </c:pt>
                <c:pt idx="2198">
                  <c:v>1.0408133999999999E-3</c:v>
                </c:pt>
                <c:pt idx="2199">
                  <c:v>1.0372865000000001E-3</c:v>
                </c:pt>
                <c:pt idx="2200">
                  <c:v>1.0422254000000001E-3</c:v>
                </c:pt>
                <c:pt idx="2201">
                  <c:v>1.0235263E-3</c:v>
                </c:pt>
                <c:pt idx="2202">
                  <c:v>1.0493254E-3</c:v>
                </c:pt>
                <c:pt idx="2203">
                  <c:v>1.0247934000000001E-3</c:v>
                </c:pt>
                <c:pt idx="2204">
                  <c:v>1.0480827999999999E-3</c:v>
                </c:pt>
                <c:pt idx="2205">
                  <c:v>1.0393236E-3</c:v>
                </c:pt>
                <c:pt idx="2206">
                  <c:v>1.0517179000000001E-3</c:v>
                </c:pt>
                <c:pt idx="2207">
                  <c:v>1.0594682999999999E-3</c:v>
                </c:pt>
                <c:pt idx="2208">
                  <c:v>1.0330165000000001E-3</c:v>
                </c:pt>
                <c:pt idx="2209">
                  <c:v>1.0383369E-3</c:v>
                </c:pt>
                <c:pt idx="2210">
                  <c:v>1.0588906E-3</c:v>
                </c:pt>
                <c:pt idx="2211">
                  <c:v>1.021459E-3</c:v>
                </c:pt>
                <c:pt idx="2212">
                  <c:v>1.0288745000000001E-3</c:v>
                </c:pt>
                <c:pt idx="2213">
                  <c:v>1.0324116E-3</c:v>
                </c:pt>
                <c:pt idx="2214">
                  <c:v>1.0436229E-3</c:v>
                </c:pt>
                <c:pt idx="2215">
                  <c:v>1.0267803E-3</c:v>
                </c:pt>
                <c:pt idx="2216">
                  <c:v>1.0305524E-3</c:v>
                </c:pt>
                <c:pt idx="2217">
                  <c:v>1.0174912E-3</c:v>
                </c:pt>
                <c:pt idx="2218">
                  <c:v>1.016243E-3</c:v>
                </c:pt>
                <c:pt idx="2219">
                  <c:v>1.0500953999999999E-3</c:v>
                </c:pt>
                <c:pt idx="2220">
                  <c:v>1.0389554E-3</c:v>
                </c:pt>
                <c:pt idx="2221">
                  <c:v>1.0302358000000001E-3</c:v>
                </c:pt>
                <c:pt idx="2222">
                  <c:v>1.0277615E-3</c:v>
                </c:pt>
                <c:pt idx="2223">
                  <c:v>1.016444E-3</c:v>
                </c:pt>
                <c:pt idx="2224">
                  <c:v>1.0225013E-3</c:v>
                </c:pt>
                <c:pt idx="2225">
                  <c:v>1.0341163E-3</c:v>
                </c:pt>
                <c:pt idx="2226">
                  <c:v>1.0116983E-3</c:v>
                </c:pt>
                <c:pt idx="2227">
                  <c:v>1.0016234E-3</c:v>
                </c:pt>
                <c:pt idx="2228">
                  <c:v>9.9952249000000008E-4</c:v>
                </c:pt>
                <c:pt idx="2229">
                  <c:v>9.9605363000000008E-4</c:v>
                </c:pt>
                <c:pt idx="2230">
                  <c:v>1.0185731999999999E-3</c:v>
                </c:pt>
                <c:pt idx="2231">
                  <c:v>1.0092198000000001E-3</c:v>
                </c:pt>
                <c:pt idx="2232">
                  <c:v>9.9676807000000003E-4</c:v>
                </c:pt>
                <c:pt idx="2233">
                  <c:v>9.983141200000001E-4</c:v>
                </c:pt>
                <c:pt idx="2234">
                  <c:v>9.9696564000000009E-4</c:v>
                </c:pt>
                <c:pt idx="2235">
                  <c:v>1.0144306E-3</c:v>
                </c:pt>
                <c:pt idx="2236">
                  <c:v>1.0259657E-3</c:v>
                </c:pt>
                <c:pt idx="2237">
                  <c:v>9.9988846000000011E-4</c:v>
                </c:pt>
                <c:pt idx="2238">
                  <c:v>9.9465708999999999E-4</c:v>
                </c:pt>
                <c:pt idx="2239">
                  <c:v>9.9427494E-4</c:v>
                </c:pt>
                <c:pt idx="2240">
                  <c:v>1.0082233E-3</c:v>
                </c:pt>
                <c:pt idx="2241">
                  <c:v>1.0014316000000001E-3</c:v>
                </c:pt>
                <c:pt idx="2242">
                  <c:v>1.0028376999999999E-3</c:v>
                </c:pt>
                <c:pt idx="2243">
                  <c:v>9.9751310000000004E-4</c:v>
                </c:pt>
                <c:pt idx="2244">
                  <c:v>1.0089293000000001E-3</c:v>
                </c:pt>
                <c:pt idx="2245">
                  <c:v>1.0078814999999999E-3</c:v>
                </c:pt>
                <c:pt idx="2246">
                  <c:v>9.9660444000000009E-4</c:v>
                </c:pt>
                <c:pt idx="2247">
                  <c:v>9.8891933999999994E-4</c:v>
                </c:pt>
                <c:pt idx="2248">
                  <c:v>1.0203342E-3</c:v>
                </c:pt>
                <c:pt idx="2249">
                  <c:v>1.0049487000000001E-3</c:v>
                </c:pt>
                <c:pt idx="2250">
                  <c:v>1.0077922E-3</c:v>
                </c:pt>
                <c:pt idx="2251">
                  <c:v>9.9956793E-4</c:v>
                </c:pt>
                <c:pt idx="2252">
                  <c:v>1.0085345999999999E-3</c:v>
                </c:pt>
                <c:pt idx="2253">
                  <c:v>1.0054275000000001E-3</c:v>
                </c:pt>
                <c:pt idx="2254">
                  <c:v>9.8644930999999998E-4</c:v>
                </c:pt>
                <c:pt idx="2255">
                  <c:v>1.0053629E-3</c:v>
                </c:pt>
                <c:pt idx="2256">
                  <c:v>9.8700104999999995E-4</c:v>
                </c:pt>
                <c:pt idx="2257">
                  <c:v>1.0067922999999999E-3</c:v>
                </c:pt>
                <c:pt idx="2258">
                  <c:v>1.0078069000000001E-3</c:v>
                </c:pt>
                <c:pt idx="2259">
                  <c:v>9.999011600000001E-4</c:v>
                </c:pt>
                <c:pt idx="2260">
                  <c:v>9.8532211000000006E-4</c:v>
                </c:pt>
                <c:pt idx="2261">
                  <c:v>9.8381095999999996E-4</c:v>
                </c:pt>
                <c:pt idx="2262">
                  <c:v>1.0081208E-3</c:v>
                </c:pt>
                <c:pt idx="2263">
                  <c:v>9.9134273999999995E-4</c:v>
                </c:pt>
                <c:pt idx="2264">
                  <c:v>9.8277743000000002E-4</c:v>
                </c:pt>
                <c:pt idx="2265">
                  <c:v>9.8940093000000006E-4</c:v>
                </c:pt>
                <c:pt idx="2266">
                  <c:v>1.0014961E-3</c:v>
                </c:pt>
                <c:pt idx="2267">
                  <c:v>9.7911608000000004E-4</c:v>
                </c:pt>
                <c:pt idx="2268">
                  <c:v>9.8396698999999991E-4</c:v>
                </c:pt>
                <c:pt idx="2269">
                  <c:v>9.6513396000000003E-4</c:v>
                </c:pt>
                <c:pt idx="2270">
                  <c:v>9.953970999999999E-4</c:v>
                </c:pt>
                <c:pt idx="2271">
                  <c:v>9.8109194000000005E-4</c:v>
                </c:pt>
                <c:pt idx="2272">
                  <c:v>9.7822296000000001E-4</c:v>
                </c:pt>
                <c:pt idx="2273">
                  <c:v>9.7567222999999997E-4</c:v>
                </c:pt>
                <c:pt idx="2274">
                  <c:v>1.0032134999999999E-3</c:v>
                </c:pt>
                <c:pt idx="2275">
                  <c:v>9.8923471000000006E-4</c:v>
                </c:pt>
                <c:pt idx="2276">
                  <c:v>9.8216280000000002E-4</c:v>
                </c:pt>
                <c:pt idx="2277">
                  <c:v>9.8582170000000003E-4</c:v>
                </c:pt>
                <c:pt idx="2278">
                  <c:v>9.8601095999999991E-4</c:v>
                </c:pt>
                <c:pt idx="2279">
                  <c:v>9.8588612000000001E-4</c:v>
                </c:pt>
                <c:pt idx="2280">
                  <c:v>1.0079684000000001E-3</c:v>
                </c:pt>
                <c:pt idx="2281">
                  <c:v>9.814068400000001E-4</c:v>
                </c:pt>
                <c:pt idx="2282">
                  <c:v>9.8937934000000003E-4</c:v>
                </c:pt>
                <c:pt idx="2283">
                  <c:v>9.7947034999999998E-4</c:v>
                </c:pt>
                <c:pt idx="2284">
                  <c:v>9.6566363000000004E-4</c:v>
                </c:pt>
                <c:pt idx="2285">
                  <c:v>9.7002391000000003E-4</c:v>
                </c:pt>
                <c:pt idx="2286">
                  <c:v>9.956669200000001E-4</c:v>
                </c:pt>
                <c:pt idx="2287">
                  <c:v>9.7697000999999993E-4</c:v>
                </c:pt>
                <c:pt idx="2288">
                  <c:v>9.8304931000000001E-4</c:v>
                </c:pt>
                <c:pt idx="2289">
                  <c:v>9.7917270999999992E-4</c:v>
                </c:pt>
                <c:pt idx="2290">
                  <c:v>9.860239900000001E-4</c:v>
                </c:pt>
                <c:pt idx="2291">
                  <c:v>9.7737831999999991E-4</c:v>
                </c:pt>
                <c:pt idx="2292">
                  <c:v>9.7837601999999991E-4</c:v>
                </c:pt>
                <c:pt idx="2293">
                  <c:v>9.910579100000001E-4</c:v>
                </c:pt>
                <c:pt idx="2294">
                  <c:v>9.8335449000000008E-4</c:v>
                </c:pt>
                <c:pt idx="2295">
                  <c:v>9.7706018999999997E-4</c:v>
                </c:pt>
                <c:pt idx="2296">
                  <c:v>9.7533820000000003E-4</c:v>
                </c:pt>
                <c:pt idx="2297">
                  <c:v>9.8040449999999999E-4</c:v>
                </c:pt>
                <c:pt idx="2298">
                  <c:v>9.990423300000001E-4</c:v>
                </c:pt>
                <c:pt idx="2299">
                  <c:v>9.9449889000000004E-4</c:v>
                </c:pt>
                <c:pt idx="2300">
                  <c:v>9.8214457000000001E-4</c:v>
                </c:pt>
                <c:pt idx="2301">
                  <c:v>9.7712447000000008E-4</c:v>
                </c:pt>
                <c:pt idx="2302">
                  <c:v>9.9129285000000003E-4</c:v>
                </c:pt>
                <c:pt idx="2303">
                  <c:v>9.9195715999999992E-4</c:v>
                </c:pt>
                <c:pt idx="2304">
                  <c:v>9.824627099999999E-4</c:v>
                </c:pt>
                <c:pt idx="2305">
                  <c:v>9.8582736999999992E-4</c:v>
                </c:pt>
                <c:pt idx="2306">
                  <c:v>9.8583629000000006E-4</c:v>
                </c:pt>
                <c:pt idx="2307">
                  <c:v>9.6752160000000004E-4</c:v>
                </c:pt>
                <c:pt idx="2308">
                  <c:v>9.6931814000000003E-4</c:v>
                </c:pt>
                <c:pt idx="2309">
                  <c:v>9.7461764000000004E-4</c:v>
                </c:pt>
                <c:pt idx="2310">
                  <c:v>9.6738108999999998E-4</c:v>
                </c:pt>
                <c:pt idx="2311">
                  <c:v>9.6385424000000001E-4</c:v>
                </c:pt>
                <c:pt idx="2312">
                  <c:v>9.5214851999999997E-4</c:v>
                </c:pt>
                <c:pt idx="2313">
                  <c:v>9.4673784000000002E-4</c:v>
                </c:pt>
                <c:pt idx="2314">
                  <c:v>9.5610645000000001E-4</c:v>
                </c:pt>
                <c:pt idx="2315">
                  <c:v>9.5228448999999996E-4</c:v>
                </c:pt>
                <c:pt idx="2316">
                  <c:v>9.3925123000000005E-4</c:v>
                </c:pt>
                <c:pt idx="2317">
                  <c:v>9.6877330999999998E-4</c:v>
                </c:pt>
                <c:pt idx="2318">
                  <c:v>9.5802642999999997E-4</c:v>
                </c:pt>
                <c:pt idx="2319">
                  <c:v>9.3991381999999999E-4</c:v>
                </c:pt>
                <c:pt idx="2320">
                  <c:v>9.5560554999999997E-4</c:v>
                </c:pt>
                <c:pt idx="2321">
                  <c:v>9.4538558000000004E-4</c:v>
                </c:pt>
                <c:pt idx="2322">
                  <c:v>9.4266575999999997E-4</c:v>
                </c:pt>
                <c:pt idx="2323">
                  <c:v>9.6389092999999999E-4</c:v>
                </c:pt>
                <c:pt idx="2324">
                  <c:v>9.5568517000000003E-4</c:v>
                </c:pt>
                <c:pt idx="2325">
                  <c:v>9.5304462000000002E-4</c:v>
                </c:pt>
                <c:pt idx="2326">
                  <c:v>9.6314103999999999E-4</c:v>
                </c:pt>
                <c:pt idx="2327">
                  <c:v>9.4899231000000002E-4</c:v>
                </c:pt>
                <c:pt idx="2328">
                  <c:v>9.2939748000000003E-4</c:v>
                </c:pt>
                <c:pt idx="2329">
                  <c:v>9.545027E-4</c:v>
                </c:pt>
                <c:pt idx="2330">
                  <c:v>9.4173977999999995E-4</c:v>
                </c:pt>
                <c:pt idx="2331">
                  <c:v>9.3814414999999996E-4</c:v>
                </c:pt>
                <c:pt idx="2332">
                  <c:v>9.4681919E-4</c:v>
                </c:pt>
                <c:pt idx="2333">
                  <c:v>9.5349493000000001E-4</c:v>
                </c:pt>
                <c:pt idx="2334">
                  <c:v>9.3917968000000005E-4</c:v>
                </c:pt>
                <c:pt idx="2335">
                  <c:v>9.5046091999999999E-4</c:v>
                </c:pt>
                <c:pt idx="2336">
                  <c:v>9.3731529000000001E-4</c:v>
                </c:pt>
                <c:pt idx="2337">
                  <c:v>9.3359550999999998E-4</c:v>
                </c:pt>
                <c:pt idx="2338">
                  <c:v>9.5693066000000001E-4</c:v>
                </c:pt>
                <c:pt idx="2339">
                  <c:v>9.5302875999999997E-4</c:v>
                </c:pt>
                <c:pt idx="2340">
                  <c:v>9.4418737999999998E-4</c:v>
                </c:pt>
                <c:pt idx="2341">
                  <c:v>9.5415660000000005E-4</c:v>
                </c:pt>
                <c:pt idx="2342">
                  <c:v>9.6860855999999996E-4</c:v>
                </c:pt>
                <c:pt idx="2343">
                  <c:v>9.4901823999999995E-4</c:v>
                </c:pt>
                <c:pt idx="2344">
                  <c:v>9.4884745E-4</c:v>
                </c:pt>
                <c:pt idx="2345">
                  <c:v>9.5998830000000005E-4</c:v>
                </c:pt>
                <c:pt idx="2346">
                  <c:v>9.6187477E-4</c:v>
                </c:pt>
                <c:pt idx="2347">
                  <c:v>9.5593282000000003E-4</c:v>
                </c:pt>
                <c:pt idx="2348">
                  <c:v>9.6913068000000001E-4</c:v>
                </c:pt>
                <c:pt idx="2349">
                  <c:v>9.5459441E-4</c:v>
                </c:pt>
                <c:pt idx="2350">
                  <c:v>9.6390224999999996E-4</c:v>
                </c:pt>
                <c:pt idx="2351">
                  <c:v>9.6270264E-4</c:v>
                </c:pt>
                <c:pt idx="2352">
                  <c:v>9.6573008000000004E-4</c:v>
                </c:pt>
                <c:pt idx="2353">
                  <c:v>9.6102831000000001E-4</c:v>
                </c:pt>
                <c:pt idx="2354">
                  <c:v>9.7151892999999996E-4</c:v>
                </c:pt>
                <c:pt idx="2355">
                  <c:v>9.6885500000000002E-4</c:v>
                </c:pt>
                <c:pt idx="2356">
                  <c:v>9.7007346000000001E-4</c:v>
                </c:pt>
                <c:pt idx="2357">
                  <c:v>9.7568679000000001E-4</c:v>
                </c:pt>
                <c:pt idx="2358">
                  <c:v>9.7872879999999995E-4</c:v>
                </c:pt>
                <c:pt idx="2359">
                  <c:v>9.8266097000000003E-4</c:v>
                </c:pt>
                <c:pt idx="2360">
                  <c:v>9.6740080000000004E-4</c:v>
                </c:pt>
                <c:pt idx="2361">
                  <c:v>9.7307659000000005E-4</c:v>
                </c:pt>
                <c:pt idx="2362">
                  <c:v>9.7094629999999998E-4</c:v>
                </c:pt>
                <c:pt idx="2363">
                  <c:v>9.7849603999999998E-4</c:v>
                </c:pt>
                <c:pt idx="2364">
                  <c:v>9.7301753999999997E-4</c:v>
                </c:pt>
                <c:pt idx="2365">
                  <c:v>9.8176096999999995E-4</c:v>
                </c:pt>
                <c:pt idx="2366">
                  <c:v>9.996254799999999E-4</c:v>
                </c:pt>
                <c:pt idx="2367">
                  <c:v>9.9730760999999996E-4</c:v>
                </c:pt>
                <c:pt idx="2368">
                  <c:v>9.9150281999999998E-4</c:v>
                </c:pt>
                <c:pt idx="2369">
                  <c:v>9.9017549000000003E-4</c:v>
                </c:pt>
                <c:pt idx="2370">
                  <c:v>9.9142104999999994E-4</c:v>
                </c:pt>
                <c:pt idx="2371">
                  <c:v>9.9310136E-4</c:v>
                </c:pt>
                <c:pt idx="2372">
                  <c:v>9.9184703000000001E-4</c:v>
                </c:pt>
                <c:pt idx="2373">
                  <c:v>9.9046083000000002E-4</c:v>
                </c:pt>
                <c:pt idx="2374">
                  <c:v>9.8904544E-4</c:v>
                </c:pt>
                <c:pt idx="2375">
                  <c:v>1.0132355000000001E-3</c:v>
                </c:pt>
                <c:pt idx="2376">
                  <c:v>1.0116992999999999E-3</c:v>
                </c:pt>
                <c:pt idx="2377">
                  <c:v>9.9456450000000004E-4</c:v>
                </c:pt>
                <c:pt idx="2378">
                  <c:v>1.0083651E-3</c:v>
                </c:pt>
                <c:pt idx="2379">
                  <c:v>1.0171881000000001E-3</c:v>
                </c:pt>
                <c:pt idx="2380">
                  <c:v>9.9952794999999994E-4</c:v>
                </c:pt>
                <c:pt idx="2381">
                  <c:v>1.0056123E-3</c:v>
                </c:pt>
                <c:pt idx="2382">
                  <c:v>1.0172238000000001E-3</c:v>
                </c:pt>
                <c:pt idx="2383">
                  <c:v>1.0019619999999999E-3</c:v>
                </c:pt>
                <c:pt idx="2384">
                  <c:v>1.0039159000000001E-3</c:v>
                </c:pt>
                <c:pt idx="2385">
                  <c:v>1.0274240999999999E-3</c:v>
                </c:pt>
                <c:pt idx="2386">
                  <c:v>1.0276024E-3</c:v>
                </c:pt>
                <c:pt idx="2387">
                  <c:v>1.0448869E-3</c:v>
                </c:pt>
                <c:pt idx="2388">
                  <c:v>1.0480935999999999E-3</c:v>
                </c:pt>
                <c:pt idx="2389">
                  <c:v>1.0295653E-3</c:v>
                </c:pt>
                <c:pt idx="2390">
                  <c:v>1.0129567E-3</c:v>
                </c:pt>
                <c:pt idx="2391">
                  <c:v>1.0245339999999999E-3</c:v>
                </c:pt>
                <c:pt idx="2392">
                  <c:v>1.0091027E-3</c:v>
                </c:pt>
                <c:pt idx="2393">
                  <c:v>1.0020910000000001E-3</c:v>
                </c:pt>
                <c:pt idx="2394">
                  <c:v>1.0083404000000001E-3</c:v>
                </c:pt>
                <c:pt idx="2395">
                  <c:v>1.0040416E-3</c:v>
                </c:pt>
                <c:pt idx="2396">
                  <c:v>9.9338382E-4</c:v>
                </c:pt>
                <c:pt idx="2397">
                  <c:v>1.0004463E-3</c:v>
                </c:pt>
                <c:pt idx="2398">
                  <c:v>9.9900664999999999E-4</c:v>
                </c:pt>
                <c:pt idx="2399">
                  <c:v>9.9395601999999997E-4</c:v>
                </c:pt>
                <c:pt idx="2400">
                  <c:v>9.984785500000001E-4</c:v>
                </c:pt>
                <c:pt idx="2401">
                  <c:v>1.0083943E-3</c:v>
                </c:pt>
                <c:pt idx="2402">
                  <c:v>9.8449021999999996E-4</c:v>
                </c:pt>
                <c:pt idx="2403">
                  <c:v>1.0069987000000001E-3</c:v>
                </c:pt>
                <c:pt idx="2404">
                  <c:v>1.0054770000000001E-3</c:v>
                </c:pt>
                <c:pt idx="2405">
                  <c:v>1.013508E-3</c:v>
                </c:pt>
                <c:pt idx="2406">
                  <c:v>1.0190083E-3</c:v>
                </c:pt>
                <c:pt idx="2407">
                  <c:v>1.0074386E-3</c:v>
                </c:pt>
                <c:pt idx="2408">
                  <c:v>1.0151584999999999E-3</c:v>
                </c:pt>
                <c:pt idx="2409">
                  <c:v>1.0258321E-3</c:v>
                </c:pt>
                <c:pt idx="2410">
                  <c:v>1.0280198000000001E-3</c:v>
                </c:pt>
                <c:pt idx="2411">
                  <c:v>1.0184183E-3</c:v>
                </c:pt>
                <c:pt idx="2412">
                  <c:v>1.0171024999999999E-3</c:v>
                </c:pt>
                <c:pt idx="2413">
                  <c:v>1.0017308E-3</c:v>
                </c:pt>
                <c:pt idx="2414">
                  <c:v>1.0027949000000001E-3</c:v>
                </c:pt>
                <c:pt idx="2415">
                  <c:v>1.0172003000000001E-3</c:v>
                </c:pt>
                <c:pt idx="2416">
                  <c:v>1.0065473000000001E-3</c:v>
                </c:pt>
                <c:pt idx="2417">
                  <c:v>9.9643505999999992E-4</c:v>
                </c:pt>
                <c:pt idx="2418">
                  <c:v>1.0063030000000001E-3</c:v>
                </c:pt>
                <c:pt idx="2419">
                  <c:v>1.0028895E-3</c:v>
                </c:pt>
                <c:pt idx="2420">
                  <c:v>9.7705421999999998E-4</c:v>
                </c:pt>
                <c:pt idx="2421">
                  <c:v>9.9199239000000009E-4</c:v>
                </c:pt>
                <c:pt idx="2422">
                  <c:v>9.7618111999999996E-4</c:v>
                </c:pt>
                <c:pt idx="2423">
                  <c:v>9.7343237000000003E-4</c:v>
                </c:pt>
                <c:pt idx="2424">
                  <c:v>9.7775103000000011E-4</c:v>
                </c:pt>
                <c:pt idx="2425">
                  <c:v>9.5537438000000004E-4</c:v>
                </c:pt>
                <c:pt idx="2426">
                  <c:v>9.5566089999999998E-4</c:v>
                </c:pt>
                <c:pt idx="2427">
                  <c:v>9.7087737000000002E-4</c:v>
                </c:pt>
                <c:pt idx="2428">
                  <c:v>9.5435560999999999E-4</c:v>
                </c:pt>
                <c:pt idx="2429">
                  <c:v>9.4222133000000001E-4</c:v>
                </c:pt>
                <c:pt idx="2430">
                  <c:v>9.5873468999999999E-4</c:v>
                </c:pt>
                <c:pt idx="2431">
                  <c:v>9.5793002999999995E-4</c:v>
                </c:pt>
                <c:pt idx="2432">
                  <c:v>9.6116357999999997E-4</c:v>
                </c:pt>
                <c:pt idx="2433">
                  <c:v>9.5464829000000003E-4</c:v>
                </c:pt>
                <c:pt idx="2434">
                  <c:v>9.6046924000000005E-4</c:v>
                </c:pt>
                <c:pt idx="2435">
                  <c:v>9.7076954999999999E-4</c:v>
                </c:pt>
                <c:pt idx="2436">
                  <c:v>9.5473303000000002E-4</c:v>
                </c:pt>
                <c:pt idx="2437">
                  <c:v>9.5528172000000004E-4</c:v>
                </c:pt>
                <c:pt idx="2438">
                  <c:v>9.6679847000000001E-4</c:v>
                </c:pt>
                <c:pt idx="2439">
                  <c:v>9.6092767000000002E-4</c:v>
                </c:pt>
                <c:pt idx="2440">
                  <c:v>9.6297361000000005E-4</c:v>
                </c:pt>
                <c:pt idx="2441">
                  <c:v>9.6159947999999997E-4</c:v>
                </c:pt>
                <c:pt idx="2442">
                  <c:v>9.5724077E-4</c:v>
                </c:pt>
                <c:pt idx="2443">
                  <c:v>9.7150210999999995E-4</c:v>
                </c:pt>
                <c:pt idx="2444">
                  <c:v>9.5935984000000002E-4</c:v>
                </c:pt>
                <c:pt idx="2445">
                  <c:v>9.6215134000000001E-4</c:v>
                </c:pt>
                <c:pt idx="2446">
                  <c:v>9.5770429999999997E-4</c:v>
                </c:pt>
                <c:pt idx="2447">
                  <c:v>9.5681749999999995E-4</c:v>
                </c:pt>
                <c:pt idx="2448">
                  <c:v>9.5094473999999998E-4</c:v>
                </c:pt>
                <c:pt idx="2449">
                  <c:v>9.5186572999999999E-4</c:v>
                </c:pt>
                <c:pt idx="2450">
                  <c:v>9.4376563000000003E-4</c:v>
                </c:pt>
                <c:pt idx="2451">
                  <c:v>9.5685631999999998E-4</c:v>
                </c:pt>
                <c:pt idx="2452">
                  <c:v>9.4834640999999996E-4</c:v>
                </c:pt>
                <c:pt idx="2453">
                  <c:v>9.4294742999999999E-4</c:v>
                </c:pt>
                <c:pt idx="2454">
                  <c:v>9.4257990999999997E-4</c:v>
                </c:pt>
                <c:pt idx="2455">
                  <c:v>9.5266488000000005E-4</c:v>
                </c:pt>
                <c:pt idx="2456">
                  <c:v>9.4068346E-4</c:v>
                </c:pt>
                <c:pt idx="2457">
                  <c:v>9.3043361999999995E-4</c:v>
                </c:pt>
                <c:pt idx="2458">
                  <c:v>9.5497384999999998E-4</c:v>
                </c:pt>
                <c:pt idx="2459">
                  <c:v>9.3126530000000002E-4</c:v>
                </c:pt>
                <c:pt idx="2460">
                  <c:v>9.4069274999999996E-4</c:v>
                </c:pt>
                <c:pt idx="2461">
                  <c:v>9.4262304000000002E-4</c:v>
                </c:pt>
                <c:pt idx="2462">
                  <c:v>9.4914375999999995E-4</c:v>
                </c:pt>
                <c:pt idx="2463">
                  <c:v>9.3799320999999995E-4</c:v>
                </c:pt>
                <c:pt idx="2464">
                  <c:v>9.4350488000000002E-4</c:v>
                </c:pt>
                <c:pt idx="2465">
                  <c:v>9.4123717999999997E-4</c:v>
                </c:pt>
                <c:pt idx="2466">
                  <c:v>9.5782196000000004E-4</c:v>
                </c:pt>
                <c:pt idx="2467">
                  <c:v>9.4533458999999996E-4</c:v>
                </c:pt>
                <c:pt idx="2468">
                  <c:v>9.345267E-4</c:v>
                </c:pt>
                <c:pt idx="2469">
                  <c:v>9.3405147000000005E-4</c:v>
                </c:pt>
                <c:pt idx="2470">
                  <c:v>9.4645122000000005E-4</c:v>
                </c:pt>
                <c:pt idx="2471">
                  <c:v>9.3527743999999996E-4</c:v>
                </c:pt>
                <c:pt idx="2472">
                  <c:v>9.5135722999999995E-4</c:v>
                </c:pt>
                <c:pt idx="2473">
                  <c:v>9.4898946000000002E-4</c:v>
                </c:pt>
                <c:pt idx="2474">
                  <c:v>9.6409458000000004E-4</c:v>
                </c:pt>
                <c:pt idx="2475">
                  <c:v>9.4147709999999995E-4</c:v>
                </c:pt>
                <c:pt idx="2476">
                  <c:v>9.3610557999999997E-4</c:v>
                </c:pt>
                <c:pt idx="2477">
                  <c:v>9.5841269999999998E-4</c:v>
                </c:pt>
                <c:pt idx="2478">
                  <c:v>9.4620347999999999E-4</c:v>
                </c:pt>
                <c:pt idx="2479">
                  <c:v>9.3645722999999997E-4</c:v>
                </c:pt>
                <c:pt idx="2480">
                  <c:v>9.3215517999999998E-4</c:v>
                </c:pt>
                <c:pt idx="2481">
                  <c:v>9.6066879999999997E-4</c:v>
                </c:pt>
                <c:pt idx="2482">
                  <c:v>9.5182009E-4</c:v>
                </c:pt>
                <c:pt idx="2483">
                  <c:v>9.3360760000000002E-4</c:v>
                </c:pt>
                <c:pt idx="2484">
                  <c:v>9.3725389E-4</c:v>
                </c:pt>
                <c:pt idx="2485">
                  <c:v>9.5906617000000003E-4</c:v>
                </c:pt>
                <c:pt idx="2486">
                  <c:v>9.4508155000000004E-4</c:v>
                </c:pt>
                <c:pt idx="2487">
                  <c:v>9.5273033999999999E-4</c:v>
                </c:pt>
                <c:pt idx="2488">
                  <c:v>9.6616389000000005E-4</c:v>
                </c:pt>
                <c:pt idx="2489">
                  <c:v>9.5692458000000002E-4</c:v>
                </c:pt>
                <c:pt idx="2490">
                  <c:v>9.7850038999999995E-4</c:v>
                </c:pt>
                <c:pt idx="2491">
                  <c:v>9.6693001999999999E-4</c:v>
                </c:pt>
                <c:pt idx="2492">
                  <c:v>9.6827686000000004E-4</c:v>
                </c:pt>
                <c:pt idx="2493">
                  <c:v>9.9374534000000003E-4</c:v>
                </c:pt>
                <c:pt idx="2494">
                  <c:v>9.6286912000000005E-4</c:v>
                </c:pt>
                <c:pt idx="2495">
                  <c:v>9.7744618000000002E-4</c:v>
                </c:pt>
                <c:pt idx="2496">
                  <c:v>9.7874139999999991E-4</c:v>
                </c:pt>
                <c:pt idx="2497">
                  <c:v>9.5466281999999998E-4</c:v>
                </c:pt>
                <c:pt idx="2498">
                  <c:v>9.9929540000000001E-4</c:v>
                </c:pt>
                <c:pt idx="2499">
                  <c:v>9.7553151999999995E-4</c:v>
                </c:pt>
                <c:pt idx="2500">
                  <c:v>9.8348343000000007E-4</c:v>
                </c:pt>
                <c:pt idx="2501">
                  <c:v>1.0035209E-3</c:v>
                </c:pt>
                <c:pt idx="2502">
                  <c:v>9.809330900000001E-4</c:v>
                </c:pt>
                <c:pt idx="2503">
                  <c:v>9.9131949000000005E-4</c:v>
                </c:pt>
                <c:pt idx="2504">
                  <c:v>9.9523878999999995E-4</c:v>
                </c:pt>
                <c:pt idx="2505">
                  <c:v>9.7987114000000009E-4</c:v>
                </c:pt>
                <c:pt idx="2506">
                  <c:v>9.9926712999999999E-4</c:v>
                </c:pt>
                <c:pt idx="2507">
                  <c:v>1.0035176E-3</c:v>
                </c:pt>
                <c:pt idx="2508">
                  <c:v>1.0036479E-3</c:v>
                </c:pt>
                <c:pt idx="2509">
                  <c:v>1.0131794E-3</c:v>
                </c:pt>
                <c:pt idx="2510">
                  <c:v>1.0182142E-3</c:v>
                </c:pt>
                <c:pt idx="2511">
                  <c:v>1.0086311999999999E-3</c:v>
                </c:pt>
                <c:pt idx="2512">
                  <c:v>1.0316848E-3</c:v>
                </c:pt>
                <c:pt idx="2513">
                  <c:v>1.0293317999999999E-3</c:v>
                </c:pt>
                <c:pt idx="2514">
                  <c:v>1.0131687999999999E-3</c:v>
                </c:pt>
                <c:pt idx="2515">
                  <c:v>1.0287559E-3</c:v>
                </c:pt>
                <c:pt idx="2516">
                  <c:v>1.0384298000000001E-3</c:v>
                </c:pt>
                <c:pt idx="2517">
                  <c:v>1.03735E-3</c:v>
                </c:pt>
                <c:pt idx="2518">
                  <c:v>1.0313646999999999E-3</c:v>
                </c:pt>
                <c:pt idx="2519">
                  <c:v>1.047666E-3</c:v>
                </c:pt>
                <c:pt idx="2520">
                  <c:v>1.0034296999999999E-3</c:v>
                </c:pt>
                <c:pt idx="2521">
                  <c:v>1.0335696E-3</c:v>
                </c:pt>
                <c:pt idx="2522">
                  <c:v>1.0280469E-3</c:v>
                </c:pt>
                <c:pt idx="2523">
                  <c:v>1.0301022E-3</c:v>
                </c:pt>
                <c:pt idx="2524">
                  <c:v>1.0418923000000001E-3</c:v>
                </c:pt>
                <c:pt idx="2525">
                  <c:v>1.0105639E-3</c:v>
                </c:pt>
                <c:pt idx="2526">
                  <c:v>1.0297213E-3</c:v>
                </c:pt>
                <c:pt idx="2527">
                  <c:v>1.0386244000000001E-3</c:v>
                </c:pt>
                <c:pt idx="2528">
                  <c:v>1.0361134999999999E-3</c:v>
                </c:pt>
                <c:pt idx="2529">
                  <c:v>1.0324901999999999E-3</c:v>
                </c:pt>
                <c:pt idx="2530">
                  <c:v>1.0206535E-3</c:v>
                </c:pt>
                <c:pt idx="2531">
                  <c:v>1.0412462000000001E-3</c:v>
                </c:pt>
                <c:pt idx="2532">
                  <c:v>1.0289889000000001E-3</c:v>
                </c:pt>
                <c:pt idx="2533">
                  <c:v>1.022357E-3</c:v>
                </c:pt>
                <c:pt idx="2534">
                  <c:v>1.0330773E-3</c:v>
                </c:pt>
                <c:pt idx="2535">
                  <c:v>1.0287966E-3</c:v>
                </c:pt>
                <c:pt idx="2536">
                  <c:v>1.0245644000000001E-3</c:v>
                </c:pt>
                <c:pt idx="2537">
                  <c:v>1.0154484000000001E-3</c:v>
                </c:pt>
                <c:pt idx="2538">
                  <c:v>1.0162933E-3</c:v>
                </c:pt>
                <c:pt idx="2539">
                  <c:v>9.9915071000000006E-4</c:v>
                </c:pt>
                <c:pt idx="2540">
                  <c:v>1.0345387E-3</c:v>
                </c:pt>
                <c:pt idx="2541">
                  <c:v>1.0201556E-3</c:v>
                </c:pt>
                <c:pt idx="2542">
                  <c:v>1.0033797E-3</c:v>
                </c:pt>
                <c:pt idx="2543">
                  <c:v>1.036955E-3</c:v>
                </c:pt>
                <c:pt idx="2544">
                  <c:v>1.0171631E-3</c:v>
                </c:pt>
                <c:pt idx="2545">
                  <c:v>1.0044088999999999E-3</c:v>
                </c:pt>
                <c:pt idx="2546">
                  <c:v>1.0245549999999999E-3</c:v>
                </c:pt>
                <c:pt idx="2547">
                  <c:v>1.0197933000000001E-3</c:v>
                </c:pt>
                <c:pt idx="2548">
                  <c:v>1.0133589000000001E-3</c:v>
                </c:pt>
                <c:pt idx="2549">
                  <c:v>1.0107547E-3</c:v>
                </c:pt>
                <c:pt idx="2550">
                  <c:v>1.0042609E-3</c:v>
                </c:pt>
                <c:pt idx="2551">
                  <c:v>1.0150071000000001E-3</c:v>
                </c:pt>
                <c:pt idx="2552">
                  <c:v>1.0262182E-3</c:v>
                </c:pt>
                <c:pt idx="2553">
                  <c:v>1.0313423999999999E-3</c:v>
                </c:pt>
                <c:pt idx="2554">
                  <c:v>9.9852756000000007E-4</c:v>
                </c:pt>
                <c:pt idx="2555">
                  <c:v>9.9869818000000005E-4</c:v>
                </c:pt>
                <c:pt idx="2556">
                  <c:v>1.0307417E-3</c:v>
                </c:pt>
                <c:pt idx="2557">
                  <c:v>1.0199676999999999E-3</c:v>
                </c:pt>
                <c:pt idx="2558">
                  <c:v>1.0085745000000001E-3</c:v>
                </c:pt>
                <c:pt idx="2559">
                  <c:v>1.0062521E-3</c:v>
                </c:pt>
                <c:pt idx="2560">
                  <c:v>9.9466638999999991E-4</c:v>
                </c:pt>
                <c:pt idx="2561">
                  <c:v>1.0244834E-3</c:v>
                </c:pt>
                <c:pt idx="2562">
                  <c:v>9.9949511999999994E-4</c:v>
                </c:pt>
                <c:pt idx="2563">
                  <c:v>9.8971145000000004E-4</c:v>
                </c:pt>
                <c:pt idx="2564">
                  <c:v>1.0049728000000001E-3</c:v>
                </c:pt>
                <c:pt idx="2565">
                  <c:v>9.9082088000000007E-4</c:v>
                </c:pt>
                <c:pt idx="2566">
                  <c:v>9.856156799999999E-4</c:v>
                </c:pt>
                <c:pt idx="2567">
                  <c:v>1.0004238999999999E-3</c:v>
                </c:pt>
                <c:pt idx="2568">
                  <c:v>9.9690633000000008E-4</c:v>
                </c:pt>
                <c:pt idx="2569">
                  <c:v>9.8454460999999991E-4</c:v>
                </c:pt>
                <c:pt idx="2570">
                  <c:v>9.9271650999999995E-4</c:v>
                </c:pt>
                <c:pt idx="2571">
                  <c:v>9.766172E-4</c:v>
                </c:pt>
                <c:pt idx="2572">
                  <c:v>9.8063655999999994E-4</c:v>
                </c:pt>
                <c:pt idx="2573">
                  <c:v>1.0059076000000001E-3</c:v>
                </c:pt>
                <c:pt idx="2574">
                  <c:v>9.6842879999999997E-4</c:v>
                </c:pt>
                <c:pt idx="2575">
                  <c:v>9.7066039999999995E-4</c:v>
                </c:pt>
                <c:pt idx="2576">
                  <c:v>9.7086809999999998E-4</c:v>
                </c:pt>
                <c:pt idx="2577">
                  <c:v>9.6545788000000003E-4</c:v>
                </c:pt>
                <c:pt idx="2578">
                  <c:v>9.7616453000000001E-4</c:v>
                </c:pt>
                <c:pt idx="2579">
                  <c:v>9.5006842000000004E-4</c:v>
                </c:pt>
                <c:pt idx="2580">
                  <c:v>9.5016858E-4</c:v>
                </c:pt>
                <c:pt idx="2581">
                  <c:v>9.7066445999999999E-4</c:v>
                </c:pt>
                <c:pt idx="2582">
                  <c:v>9.6627921000000004E-4</c:v>
                </c:pt>
                <c:pt idx="2583">
                  <c:v>9.5649950000000004E-4</c:v>
                </c:pt>
                <c:pt idx="2584">
                  <c:v>9.4418398000000001E-4</c:v>
                </c:pt>
                <c:pt idx="2585">
                  <c:v>9.5087779000000002E-4</c:v>
                </c:pt>
                <c:pt idx="2586">
                  <c:v>9.5241282999999996E-4</c:v>
                </c:pt>
                <c:pt idx="2587">
                  <c:v>9.3275661000000003E-4</c:v>
                </c:pt>
                <c:pt idx="2588">
                  <c:v>9.5322680999999996E-4</c:v>
                </c:pt>
                <c:pt idx="2589">
                  <c:v>9.4448437000000003E-4</c:v>
                </c:pt>
                <c:pt idx="2590">
                  <c:v>9.5446286999999999E-4</c:v>
                </c:pt>
                <c:pt idx="2591">
                  <c:v>9.5233546999999997E-4</c:v>
                </c:pt>
                <c:pt idx="2592">
                  <c:v>9.2978082000000004E-4</c:v>
                </c:pt>
                <c:pt idx="2593">
                  <c:v>9.3404298000000004E-4</c:v>
                </c:pt>
                <c:pt idx="2594">
                  <c:v>9.2524263000000003E-4</c:v>
                </c:pt>
                <c:pt idx="2595">
                  <c:v>9.2703738999999998E-4</c:v>
                </c:pt>
                <c:pt idx="2596">
                  <c:v>9.4727753999999996E-4</c:v>
                </c:pt>
                <c:pt idx="2597">
                  <c:v>9.2816971000000005E-4</c:v>
                </c:pt>
                <c:pt idx="2598">
                  <c:v>9.3487287E-4</c:v>
                </c:pt>
                <c:pt idx="2599">
                  <c:v>9.1053270000000005E-4</c:v>
                </c:pt>
                <c:pt idx="2600">
                  <c:v>9.2055545999999999E-4</c:v>
                </c:pt>
                <c:pt idx="2601">
                  <c:v>9.0038721999999999E-4</c:v>
                </c:pt>
                <c:pt idx="2602">
                  <c:v>9.2196284999999998E-4</c:v>
                </c:pt>
                <c:pt idx="2603">
                  <c:v>9.4383659000000001E-4</c:v>
                </c:pt>
                <c:pt idx="2604">
                  <c:v>9.2575671E-4</c:v>
                </c:pt>
                <c:pt idx="2605">
                  <c:v>9.1774225000000001E-4</c:v>
                </c:pt>
                <c:pt idx="2606">
                  <c:v>9.0322657999999999E-4</c:v>
                </c:pt>
                <c:pt idx="2607">
                  <c:v>8.8341161000000002E-4</c:v>
                </c:pt>
                <c:pt idx="2608">
                  <c:v>9.0748206999999997E-4</c:v>
                </c:pt>
                <c:pt idx="2609">
                  <c:v>9.1636992E-4</c:v>
                </c:pt>
                <c:pt idx="2610">
                  <c:v>9.0567383999999996E-4</c:v>
                </c:pt>
                <c:pt idx="2611">
                  <c:v>8.786884E-4</c:v>
                </c:pt>
                <c:pt idx="2612">
                  <c:v>8.8165070000000001E-4</c:v>
                </c:pt>
                <c:pt idx="2613">
                  <c:v>8.9479592E-4</c:v>
                </c:pt>
                <c:pt idx="2614">
                  <c:v>8.8681869999999996E-4</c:v>
                </c:pt>
                <c:pt idx="2615">
                  <c:v>8.9422714000000003E-4</c:v>
                </c:pt>
                <c:pt idx="2616">
                  <c:v>8.6934936999999999E-4</c:v>
                </c:pt>
                <c:pt idx="2617">
                  <c:v>8.6279539000000004E-4</c:v>
                </c:pt>
                <c:pt idx="2618">
                  <c:v>8.7557081999999997E-4</c:v>
                </c:pt>
                <c:pt idx="2619">
                  <c:v>8.7432183999999996E-4</c:v>
                </c:pt>
                <c:pt idx="2620">
                  <c:v>8.7069915E-4</c:v>
                </c:pt>
                <c:pt idx="2621">
                  <c:v>8.5638274000000001E-4</c:v>
                </c:pt>
                <c:pt idx="2622">
                  <c:v>8.8101537000000001E-4</c:v>
                </c:pt>
                <c:pt idx="2623">
                  <c:v>8.8000885999999997E-4</c:v>
                </c:pt>
                <c:pt idx="2624">
                  <c:v>8.6707807999999997E-4</c:v>
                </c:pt>
                <c:pt idx="2625">
                  <c:v>8.5978029999999998E-4</c:v>
                </c:pt>
                <c:pt idx="2626">
                  <c:v>8.4417190999999995E-4</c:v>
                </c:pt>
                <c:pt idx="2627">
                  <c:v>8.4638769000000005E-4</c:v>
                </c:pt>
                <c:pt idx="2628">
                  <c:v>8.6025293000000001E-4</c:v>
                </c:pt>
                <c:pt idx="2629">
                  <c:v>8.6319860000000001E-4</c:v>
                </c:pt>
                <c:pt idx="2630">
                  <c:v>8.5784406000000005E-4</c:v>
                </c:pt>
                <c:pt idx="2631">
                  <c:v>8.6845442000000001E-4</c:v>
                </c:pt>
                <c:pt idx="2632">
                  <c:v>8.7517734000000004E-4</c:v>
                </c:pt>
                <c:pt idx="2633">
                  <c:v>8.7634994000000005E-4</c:v>
                </c:pt>
                <c:pt idx="2634">
                  <c:v>8.6873017000000004E-4</c:v>
                </c:pt>
                <c:pt idx="2635">
                  <c:v>8.6984401E-4</c:v>
                </c:pt>
                <c:pt idx="2636">
                  <c:v>8.8553244000000005E-4</c:v>
                </c:pt>
                <c:pt idx="2637">
                  <c:v>8.6559232999999997E-4</c:v>
                </c:pt>
                <c:pt idx="2638">
                  <c:v>8.9546546999999998E-4</c:v>
                </c:pt>
                <c:pt idx="2639">
                  <c:v>8.7035949999999997E-4</c:v>
                </c:pt>
                <c:pt idx="2640">
                  <c:v>8.6308890999999997E-4</c:v>
                </c:pt>
                <c:pt idx="2641">
                  <c:v>8.5914247999999995E-4</c:v>
                </c:pt>
                <c:pt idx="2642">
                  <c:v>8.6636945000000002E-4</c:v>
                </c:pt>
                <c:pt idx="2643">
                  <c:v>8.7218216999999996E-4</c:v>
                </c:pt>
                <c:pt idx="2644">
                  <c:v>8.6028842999999998E-4</c:v>
                </c:pt>
                <c:pt idx="2645">
                  <c:v>8.5516995999999998E-4</c:v>
                </c:pt>
                <c:pt idx="2646">
                  <c:v>8.6817350999999999E-4</c:v>
                </c:pt>
                <c:pt idx="2647">
                  <c:v>8.5290794999999997E-4</c:v>
                </c:pt>
                <c:pt idx="2648">
                  <c:v>8.5206620000000002E-4</c:v>
                </c:pt>
                <c:pt idx="2649">
                  <c:v>8.5568891999999997E-4</c:v>
                </c:pt>
                <c:pt idx="2650">
                  <c:v>8.6894279000000003E-4</c:v>
                </c:pt>
                <c:pt idx="2651">
                  <c:v>8.4829367E-4</c:v>
                </c:pt>
                <c:pt idx="2652">
                  <c:v>8.6078201999999996E-4</c:v>
                </c:pt>
                <c:pt idx="2653">
                  <c:v>8.2619184E-4</c:v>
                </c:pt>
                <c:pt idx="2654">
                  <c:v>8.4436183000000001E-4</c:v>
                </c:pt>
                <c:pt idx="2655">
                  <c:v>8.4546692000000002E-4</c:v>
                </c:pt>
                <c:pt idx="2656">
                  <c:v>8.4488532999999995E-4</c:v>
                </c:pt>
                <c:pt idx="2657">
                  <c:v>8.4947631999999996E-4</c:v>
                </c:pt>
                <c:pt idx="2658">
                  <c:v>8.2824147000000003E-4</c:v>
                </c:pt>
                <c:pt idx="2659">
                  <c:v>8.4502787999999999E-4</c:v>
                </c:pt>
                <c:pt idx="2660">
                  <c:v>8.2658030000000004E-4</c:v>
                </c:pt>
                <c:pt idx="2661">
                  <c:v>8.2612766999999999E-4</c:v>
                </c:pt>
                <c:pt idx="2662">
                  <c:v>8.3774366999999998E-4</c:v>
                </c:pt>
                <c:pt idx="2663">
                  <c:v>8.5522023000000002E-4</c:v>
                </c:pt>
                <c:pt idx="2664">
                  <c:v>8.1654969000000003E-4</c:v>
                </c:pt>
                <c:pt idx="2665">
                  <c:v>8.2372735000000002E-4</c:v>
                </c:pt>
                <c:pt idx="2666">
                  <c:v>8.0814807000000001E-4</c:v>
                </c:pt>
                <c:pt idx="2667">
                  <c:v>8.0850933999999995E-4</c:v>
                </c:pt>
                <c:pt idx="2668">
                  <c:v>8.3740055000000005E-4</c:v>
                </c:pt>
                <c:pt idx="2669">
                  <c:v>8.0295338999999998E-4</c:v>
                </c:pt>
                <c:pt idx="2670">
                  <c:v>8.0571923000000004E-4</c:v>
                </c:pt>
                <c:pt idx="2671">
                  <c:v>8.2906036999999999E-4</c:v>
                </c:pt>
                <c:pt idx="2672">
                  <c:v>7.9876602000000004E-4</c:v>
                </c:pt>
                <c:pt idx="2673">
                  <c:v>8.0300597E-4</c:v>
                </c:pt>
                <c:pt idx="2674">
                  <c:v>8.0682674000000004E-4</c:v>
                </c:pt>
                <c:pt idx="2675">
                  <c:v>8.0789833999999998E-4</c:v>
                </c:pt>
                <c:pt idx="2676">
                  <c:v>7.8532324999999997E-4</c:v>
                </c:pt>
                <c:pt idx="2677">
                  <c:v>8.0338879999999999E-4</c:v>
                </c:pt>
                <c:pt idx="2678">
                  <c:v>7.9603621999999995E-4</c:v>
                </c:pt>
                <c:pt idx="2679">
                  <c:v>8.2409867999999999E-4</c:v>
                </c:pt>
                <c:pt idx="2680">
                  <c:v>8.0733325999999997E-4</c:v>
                </c:pt>
                <c:pt idx="2681">
                  <c:v>7.7350382999999997E-4</c:v>
                </c:pt>
                <c:pt idx="2682">
                  <c:v>8.0321958000000005E-4</c:v>
                </c:pt>
                <c:pt idx="2683">
                  <c:v>8.1382318999999998E-4</c:v>
                </c:pt>
                <c:pt idx="2684">
                  <c:v>8.0516400999999999E-4</c:v>
                </c:pt>
                <c:pt idx="2685">
                  <c:v>8.0306400999999999E-4</c:v>
                </c:pt>
                <c:pt idx="2686">
                  <c:v>7.9910561999999995E-4</c:v>
                </c:pt>
                <c:pt idx="2687">
                  <c:v>8.0134339999999996E-4</c:v>
                </c:pt>
                <c:pt idx="2688">
                  <c:v>8.1338251999999995E-4</c:v>
                </c:pt>
                <c:pt idx="2689">
                  <c:v>8.0121621000000002E-4</c:v>
                </c:pt>
                <c:pt idx="2690">
                  <c:v>7.8635548000000001E-4</c:v>
                </c:pt>
                <c:pt idx="2691">
                  <c:v>8.1630712999999997E-4</c:v>
                </c:pt>
                <c:pt idx="2692">
                  <c:v>8.1333622999999996E-4</c:v>
                </c:pt>
                <c:pt idx="2693">
                  <c:v>8.2029455999999999E-4</c:v>
                </c:pt>
                <c:pt idx="2694">
                  <c:v>8.0577131999999996E-4</c:v>
                </c:pt>
                <c:pt idx="2695">
                  <c:v>7.8638134E-4</c:v>
                </c:pt>
                <c:pt idx="2696">
                  <c:v>7.9512919999999996E-4</c:v>
                </c:pt>
                <c:pt idx="2697">
                  <c:v>8.2488045999999995E-4</c:v>
                </c:pt>
                <c:pt idx="2698">
                  <c:v>7.9544402999999996E-4</c:v>
                </c:pt>
                <c:pt idx="2699">
                  <c:v>8.0004920999999997E-4</c:v>
                </c:pt>
                <c:pt idx="2700">
                  <c:v>8.0066127000000004E-4</c:v>
                </c:pt>
                <c:pt idx="2701">
                  <c:v>8.0760700999999997E-4</c:v>
                </c:pt>
                <c:pt idx="2702">
                  <c:v>7.7916960999999997E-4</c:v>
                </c:pt>
                <c:pt idx="2703">
                  <c:v>7.9593652E-4</c:v>
                </c:pt>
                <c:pt idx="2704">
                  <c:v>8.1473527000000003E-4</c:v>
                </c:pt>
                <c:pt idx="2705">
                  <c:v>8.0929701000000001E-4</c:v>
                </c:pt>
                <c:pt idx="2706">
                  <c:v>7.9346007999999996E-4</c:v>
                </c:pt>
                <c:pt idx="2707">
                  <c:v>8.0062858999999998E-4</c:v>
                </c:pt>
                <c:pt idx="2708">
                  <c:v>7.8535541000000005E-4</c:v>
                </c:pt>
                <c:pt idx="2709">
                  <c:v>8.1105295000000004E-4</c:v>
                </c:pt>
                <c:pt idx="2710">
                  <c:v>8.1037367000000001E-4</c:v>
                </c:pt>
                <c:pt idx="2711">
                  <c:v>7.8025879999999998E-4</c:v>
                </c:pt>
                <c:pt idx="2712">
                  <c:v>7.7174717999999997E-4</c:v>
                </c:pt>
                <c:pt idx="2713">
                  <c:v>8.0301147000000003E-4</c:v>
                </c:pt>
                <c:pt idx="2714">
                  <c:v>8.1183348999999997E-4</c:v>
                </c:pt>
                <c:pt idx="2715">
                  <c:v>7.8726917999999999E-4</c:v>
                </c:pt>
                <c:pt idx="2716">
                  <c:v>7.9721079999999997E-4</c:v>
                </c:pt>
                <c:pt idx="2717">
                  <c:v>7.9909974999999999E-4</c:v>
                </c:pt>
                <c:pt idx="2718">
                  <c:v>8.1236790999999998E-4</c:v>
                </c:pt>
                <c:pt idx="2719">
                  <c:v>8.2805499E-4</c:v>
                </c:pt>
                <c:pt idx="2720">
                  <c:v>7.9609399000000005E-4</c:v>
                </c:pt>
                <c:pt idx="2721">
                  <c:v>8.1070692999999998E-4</c:v>
                </c:pt>
                <c:pt idx="2722">
                  <c:v>8.1703201000000005E-4</c:v>
                </c:pt>
                <c:pt idx="2723">
                  <c:v>8.0106594000000004E-4</c:v>
                </c:pt>
                <c:pt idx="2724">
                  <c:v>8.0052783000000003E-4</c:v>
                </c:pt>
                <c:pt idx="2725">
                  <c:v>8.2904351999999999E-4</c:v>
                </c:pt>
                <c:pt idx="2726">
                  <c:v>8.0851220000000001E-4</c:v>
                </c:pt>
                <c:pt idx="2727">
                  <c:v>8.0523569999999998E-4</c:v>
                </c:pt>
                <c:pt idx="2728">
                  <c:v>8.2207717999999998E-4</c:v>
                </c:pt>
                <c:pt idx="2729">
                  <c:v>8.2228336000000001E-4</c:v>
                </c:pt>
                <c:pt idx="2730">
                  <c:v>8.0146307000000003E-4</c:v>
                </c:pt>
                <c:pt idx="2731">
                  <c:v>8.1184357999999999E-4</c:v>
                </c:pt>
                <c:pt idx="2732">
                  <c:v>8.4383644999999998E-4</c:v>
                </c:pt>
                <c:pt idx="2733">
                  <c:v>8.3603009000000005E-4</c:v>
                </c:pt>
                <c:pt idx="2734">
                  <c:v>8.2707234000000004E-4</c:v>
                </c:pt>
                <c:pt idx="2735">
                  <c:v>8.1906559000000003E-4</c:v>
                </c:pt>
                <c:pt idx="2736">
                  <c:v>8.3470017000000004E-4</c:v>
                </c:pt>
                <c:pt idx="2737">
                  <c:v>8.2346619999999998E-4</c:v>
                </c:pt>
                <c:pt idx="2738">
                  <c:v>8.3990433000000002E-4</c:v>
                </c:pt>
                <c:pt idx="2739">
                  <c:v>8.0047484000000003E-4</c:v>
                </c:pt>
                <c:pt idx="2740">
                  <c:v>8.2280296000000004E-4</c:v>
                </c:pt>
                <c:pt idx="2741">
                  <c:v>8.3756461000000001E-4</c:v>
                </c:pt>
                <c:pt idx="2742">
                  <c:v>8.5214087000000003E-4</c:v>
                </c:pt>
                <c:pt idx="2743">
                  <c:v>8.3612830999999996E-4</c:v>
                </c:pt>
                <c:pt idx="2744">
                  <c:v>8.5268013999999996E-4</c:v>
                </c:pt>
                <c:pt idx="2745">
                  <c:v>8.4204497000000004E-4</c:v>
                </c:pt>
                <c:pt idx="2746">
                  <c:v>8.3672765999999997E-4</c:v>
                </c:pt>
                <c:pt idx="2747">
                  <c:v>8.2568775999999997E-4</c:v>
                </c:pt>
                <c:pt idx="2748">
                  <c:v>8.5489048999999996E-4</c:v>
                </c:pt>
                <c:pt idx="2749">
                  <c:v>8.2768071999999996E-4</c:v>
                </c:pt>
                <c:pt idx="2750">
                  <c:v>8.5362429000000002E-4</c:v>
                </c:pt>
                <c:pt idx="2751">
                  <c:v>8.3679827000000004E-4</c:v>
                </c:pt>
                <c:pt idx="2752">
                  <c:v>8.9019648000000003E-4</c:v>
                </c:pt>
                <c:pt idx="2753">
                  <c:v>8.5422730000000004E-4</c:v>
                </c:pt>
                <c:pt idx="2754">
                  <c:v>8.5190858000000003E-4</c:v>
                </c:pt>
                <c:pt idx="2755">
                  <c:v>8.6164808999999998E-4</c:v>
                </c:pt>
                <c:pt idx="2756">
                  <c:v>8.7031946000000005E-4</c:v>
                </c:pt>
                <c:pt idx="2757">
                  <c:v>8.6234497000000005E-4</c:v>
                </c:pt>
                <c:pt idx="2758">
                  <c:v>8.7079300999999998E-4</c:v>
                </c:pt>
                <c:pt idx="2759">
                  <c:v>8.7254708999999996E-4</c:v>
                </c:pt>
                <c:pt idx="2760">
                  <c:v>8.7979894999999999E-4</c:v>
                </c:pt>
                <c:pt idx="2761">
                  <c:v>8.6711608000000003E-4</c:v>
                </c:pt>
                <c:pt idx="2762">
                  <c:v>8.9817795E-4</c:v>
                </c:pt>
                <c:pt idx="2763">
                  <c:v>8.7610195999999997E-4</c:v>
                </c:pt>
                <c:pt idx="2764">
                  <c:v>8.8444119999999998E-4</c:v>
                </c:pt>
                <c:pt idx="2765">
                  <c:v>8.7381310000000001E-4</c:v>
                </c:pt>
                <c:pt idx="2766">
                  <c:v>8.5994748000000005E-4</c:v>
                </c:pt>
                <c:pt idx="2767">
                  <c:v>8.7498337000000001E-4</c:v>
                </c:pt>
                <c:pt idx="2768">
                  <c:v>9.0915687000000004E-4</c:v>
                </c:pt>
                <c:pt idx="2769">
                  <c:v>8.6983429000000003E-4</c:v>
                </c:pt>
                <c:pt idx="2770">
                  <c:v>8.7282837000000001E-4</c:v>
                </c:pt>
                <c:pt idx="2771">
                  <c:v>8.8932621999999995E-4</c:v>
                </c:pt>
                <c:pt idx="2772">
                  <c:v>8.8577494000000002E-4</c:v>
                </c:pt>
                <c:pt idx="2773">
                  <c:v>8.6814873999999998E-4</c:v>
                </c:pt>
                <c:pt idx="2774">
                  <c:v>8.9434184E-4</c:v>
                </c:pt>
                <c:pt idx="2775">
                  <c:v>8.9784782999999995E-4</c:v>
                </c:pt>
                <c:pt idx="2776">
                  <c:v>8.7676392000000003E-4</c:v>
                </c:pt>
                <c:pt idx="2777">
                  <c:v>8.7531331000000002E-4</c:v>
                </c:pt>
                <c:pt idx="2778">
                  <c:v>9.0698901000000004E-4</c:v>
                </c:pt>
                <c:pt idx="2779">
                  <c:v>8.6747829999999997E-4</c:v>
                </c:pt>
                <c:pt idx="2780">
                  <c:v>9.2015415999999997E-4</c:v>
                </c:pt>
                <c:pt idx="2781">
                  <c:v>8.9349134E-4</c:v>
                </c:pt>
                <c:pt idx="2782">
                  <c:v>9.0994888999999996E-4</c:v>
                </c:pt>
                <c:pt idx="2783">
                  <c:v>9.2721169999999996E-4</c:v>
                </c:pt>
                <c:pt idx="2784">
                  <c:v>8.9600130999999996E-4</c:v>
                </c:pt>
                <c:pt idx="2785">
                  <c:v>9.1227143999999996E-4</c:v>
                </c:pt>
                <c:pt idx="2786">
                  <c:v>9.4822058999999997E-4</c:v>
                </c:pt>
                <c:pt idx="2787">
                  <c:v>9.1897837000000002E-4</c:v>
                </c:pt>
                <c:pt idx="2788">
                  <c:v>8.9855405999999995E-4</c:v>
                </c:pt>
                <c:pt idx="2789">
                  <c:v>9.3307852000000004E-4</c:v>
                </c:pt>
                <c:pt idx="2790">
                  <c:v>9.0782231999999999E-4</c:v>
                </c:pt>
                <c:pt idx="2791">
                  <c:v>9.2314147000000001E-4</c:v>
                </c:pt>
                <c:pt idx="2792">
                  <c:v>9.2108067000000004E-4</c:v>
                </c:pt>
                <c:pt idx="2793">
                  <c:v>9.1847895999999998E-4</c:v>
                </c:pt>
                <c:pt idx="2794">
                  <c:v>9.1603199000000004E-4</c:v>
                </c:pt>
                <c:pt idx="2795">
                  <c:v>9.2248090000000003E-4</c:v>
                </c:pt>
                <c:pt idx="2796">
                  <c:v>9.1855324999999999E-4</c:v>
                </c:pt>
                <c:pt idx="2797">
                  <c:v>9.0070647999999996E-4</c:v>
                </c:pt>
                <c:pt idx="2798">
                  <c:v>9.1986507999999997E-4</c:v>
                </c:pt>
                <c:pt idx="2799">
                  <c:v>9.2985104000000004E-4</c:v>
                </c:pt>
                <c:pt idx="2800">
                  <c:v>8.9008969E-4</c:v>
                </c:pt>
                <c:pt idx="2801">
                  <c:v>9.0247348000000002E-4</c:v>
                </c:pt>
                <c:pt idx="2802">
                  <c:v>9.0013685999999998E-4</c:v>
                </c:pt>
                <c:pt idx="2803">
                  <c:v>9.1961398999999995E-4</c:v>
                </c:pt>
                <c:pt idx="2804">
                  <c:v>9.2989438000000001E-4</c:v>
                </c:pt>
                <c:pt idx="2805">
                  <c:v>9.2745529999999998E-4</c:v>
                </c:pt>
                <c:pt idx="2806">
                  <c:v>8.8893204999999996E-4</c:v>
                </c:pt>
                <c:pt idx="2807">
                  <c:v>9.2606708000000004E-4</c:v>
                </c:pt>
                <c:pt idx="2808">
                  <c:v>8.9006982000000004E-4</c:v>
                </c:pt>
                <c:pt idx="2809">
                  <c:v>8.8765424999999996E-4</c:v>
                </c:pt>
                <c:pt idx="2810">
                  <c:v>9.0324326999999998E-4</c:v>
                </c:pt>
                <c:pt idx="2811">
                  <c:v>9.1491041999999996E-4</c:v>
                </c:pt>
                <c:pt idx="2812">
                  <c:v>8.8425921000000001E-4</c:v>
                </c:pt>
                <c:pt idx="2813">
                  <c:v>9.0825138E-4</c:v>
                </c:pt>
                <c:pt idx="2814">
                  <c:v>8.9367221000000001E-4</c:v>
                </c:pt>
                <c:pt idx="2815">
                  <c:v>9.1384110000000001E-4</c:v>
                </c:pt>
                <c:pt idx="2816">
                  <c:v>8.9703763999999999E-4</c:v>
                </c:pt>
                <c:pt idx="2817">
                  <c:v>9.0721579000000005E-4</c:v>
                </c:pt>
                <c:pt idx="2818">
                  <c:v>8.9825248999999999E-4</c:v>
                </c:pt>
                <c:pt idx="2819">
                  <c:v>9.1828771999999999E-4</c:v>
                </c:pt>
                <c:pt idx="2820">
                  <c:v>9.090007E-4</c:v>
                </c:pt>
                <c:pt idx="2821">
                  <c:v>9.0930074000000001E-4</c:v>
                </c:pt>
                <c:pt idx="2822">
                  <c:v>9.3785614000000002E-4</c:v>
                </c:pt>
                <c:pt idx="2823">
                  <c:v>9.1322337000000005E-4</c:v>
                </c:pt>
                <c:pt idx="2824">
                  <c:v>9.0560167000000005E-4</c:v>
                </c:pt>
                <c:pt idx="2825">
                  <c:v>9.3445656E-4</c:v>
                </c:pt>
                <c:pt idx="2826">
                  <c:v>9.4674707E-4</c:v>
                </c:pt>
                <c:pt idx="2827">
                  <c:v>9.1471958999999995E-4</c:v>
                </c:pt>
                <c:pt idx="2828">
                  <c:v>9.5834106999999997E-4</c:v>
                </c:pt>
                <c:pt idx="2829">
                  <c:v>9.5456690999999995E-4</c:v>
                </c:pt>
                <c:pt idx="2830">
                  <c:v>9.6779372000000005E-4</c:v>
                </c:pt>
                <c:pt idx="2831">
                  <c:v>9.4099812000000003E-4</c:v>
                </c:pt>
                <c:pt idx="2832">
                  <c:v>9.5556809999999999E-4</c:v>
                </c:pt>
                <c:pt idx="2833">
                  <c:v>9.5920911999999999E-4</c:v>
                </c:pt>
                <c:pt idx="2834">
                  <c:v>9.5983863000000005E-4</c:v>
                </c:pt>
                <c:pt idx="2835">
                  <c:v>9.5064894000000005E-4</c:v>
                </c:pt>
                <c:pt idx="2836">
                  <c:v>9.5694910000000005E-4</c:v>
                </c:pt>
                <c:pt idx="2837">
                  <c:v>9.7176542999999999E-4</c:v>
                </c:pt>
                <c:pt idx="2838">
                  <c:v>9.6875347000000001E-4</c:v>
                </c:pt>
                <c:pt idx="2839">
                  <c:v>9.2859644000000004E-4</c:v>
                </c:pt>
                <c:pt idx="2840">
                  <c:v>9.4764027999999999E-4</c:v>
                </c:pt>
                <c:pt idx="2841">
                  <c:v>9.4430561000000005E-4</c:v>
                </c:pt>
                <c:pt idx="2842">
                  <c:v>9.4897030000000004E-4</c:v>
                </c:pt>
                <c:pt idx="2843">
                  <c:v>9.4220915999999996E-4</c:v>
                </c:pt>
                <c:pt idx="2844">
                  <c:v>9.4556211000000005E-4</c:v>
                </c:pt>
                <c:pt idx="2845">
                  <c:v>9.2739121999999995E-4</c:v>
                </c:pt>
                <c:pt idx="2846">
                  <c:v>9.8694895999999993E-4</c:v>
                </c:pt>
                <c:pt idx="2847">
                  <c:v>9.6069817000000004E-4</c:v>
                </c:pt>
                <c:pt idx="2848">
                  <c:v>9.3094800999999998E-4</c:v>
                </c:pt>
                <c:pt idx="2849">
                  <c:v>9.5471018000000004E-4</c:v>
                </c:pt>
                <c:pt idx="2850">
                  <c:v>9.2999051000000003E-4</c:v>
                </c:pt>
                <c:pt idx="2851">
                  <c:v>9.2639073000000004E-4</c:v>
                </c:pt>
                <c:pt idx="2852">
                  <c:v>9.4352423999999996E-4</c:v>
                </c:pt>
                <c:pt idx="2853">
                  <c:v>9.2767062000000003E-4</c:v>
                </c:pt>
                <c:pt idx="2854">
                  <c:v>9.1865481999999995E-4</c:v>
                </c:pt>
                <c:pt idx="2855">
                  <c:v>9.2560307000000004E-4</c:v>
                </c:pt>
                <c:pt idx="2856">
                  <c:v>9.1454947999999999E-4</c:v>
                </c:pt>
                <c:pt idx="2857">
                  <c:v>9.1170439000000001E-4</c:v>
                </c:pt>
                <c:pt idx="2858">
                  <c:v>9.0513102000000002E-4</c:v>
                </c:pt>
                <c:pt idx="2859">
                  <c:v>9.0783398999999998E-4</c:v>
                </c:pt>
                <c:pt idx="2860">
                  <c:v>9.3438170999999995E-4</c:v>
                </c:pt>
                <c:pt idx="2861">
                  <c:v>9.1759131E-4</c:v>
                </c:pt>
                <c:pt idx="2862">
                  <c:v>9.0607776999999999E-4</c:v>
                </c:pt>
                <c:pt idx="2863">
                  <c:v>9.1725086999999998E-4</c:v>
                </c:pt>
                <c:pt idx="2864">
                  <c:v>9.2387084999999999E-4</c:v>
                </c:pt>
                <c:pt idx="2865">
                  <c:v>9.4026438999999997E-4</c:v>
                </c:pt>
                <c:pt idx="2866">
                  <c:v>9.4122476000000005E-4</c:v>
                </c:pt>
                <c:pt idx="2867">
                  <c:v>9.2167731000000004E-4</c:v>
                </c:pt>
                <c:pt idx="2868">
                  <c:v>9.4412762000000003E-4</c:v>
                </c:pt>
                <c:pt idx="2869">
                  <c:v>9.2279983999999998E-4</c:v>
                </c:pt>
                <c:pt idx="2870">
                  <c:v>9.4285159E-4</c:v>
                </c:pt>
                <c:pt idx="2871">
                  <c:v>9.2759156999999996E-4</c:v>
                </c:pt>
                <c:pt idx="2872">
                  <c:v>9.2928596000000003E-4</c:v>
                </c:pt>
                <c:pt idx="2873">
                  <c:v>9.2453695E-4</c:v>
                </c:pt>
                <c:pt idx="2874">
                  <c:v>9.2862963999999998E-4</c:v>
                </c:pt>
                <c:pt idx="2875">
                  <c:v>9.0330854000000003E-4</c:v>
                </c:pt>
                <c:pt idx="2876">
                  <c:v>9.2660094000000001E-4</c:v>
                </c:pt>
                <c:pt idx="2877">
                  <c:v>9.1231877000000003E-4</c:v>
                </c:pt>
                <c:pt idx="2878">
                  <c:v>9.2557771999999996E-4</c:v>
                </c:pt>
                <c:pt idx="2879">
                  <c:v>9.2180861000000004E-4</c:v>
                </c:pt>
                <c:pt idx="2880">
                  <c:v>9.1684676999999998E-4</c:v>
                </c:pt>
                <c:pt idx="2881">
                  <c:v>9.1850646000000004E-4</c:v>
                </c:pt>
                <c:pt idx="2882">
                  <c:v>9.2377621999999995E-4</c:v>
                </c:pt>
                <c:pt idx="2883">
                  <c:v>9.0779216000000005E-4</c:v>
                </c:pt>
                <c:pt idx="2884">
                  <c:v>9.1407995000000004E-4</c:v>
                </c:pt>
                <c:pt idx="2885">
                  <c:v>8.8496023000000001E-4</c:v>
                </c:pt>
                <c:pt idx="2886">
                  <c:v>8.9529566000000002E-4</c:v>
                </c:pt>
                <c:pt idx="2887">
                  <c:v>9.0838137999999999E-4</c:v>
                </c:pt>
                <c:pt idx="2888">
                  <c:v>8.8967158000000004E-4</c:v>
                </c:pt>
                <c:pt idx="2889">
                  <c:v>8.9375857999999999E-4</c:v>
                </c:pt>
                <c:pt idx="2890">
                  <c:v>9.0602724999999998E-4</c:v>
                </c:pt>
                <c:pt idx="2891">
                  <c:v>8.9707301000000004E-4</c:v>
                </c:pt>
                <c:pt idx="2892">
                  <c:v>8.9505222000000001E-4</c:v>
                </c:pt>
                <c:pt idx="2893">
                  <c:v>8.7490029999999996E-4</c:v>
                </c:pt>
                <c:pt idx="2894">
                  <c:v>8.8225797000000003E-4</c:v>
                </c:pt>
                <c:pt idx="2895">
                  <c:v>8.9397119000000002E-4</c:v>
                </c:pt>
                <c:pt idx="2896">
                  <c:v>9.0230194000000003E-4</c:v>
                </c:pt>
                <c:pt idx="2897">
                  <c:v>8.9777558999999999E-4</c:v>
                </c:pt>
                <c:pt idx="2898">
                  <c:v>8.9135061000000001E-4</c:v>
                </c:pt>
                <c:pt idx="2899">
                  <c:v>9.0422630000000005E-4</c:v>
                </c:pt>
                <c:pt idx="2900">
                  <c:v>9.0389509000000001E-4</c:v>
                </c:pt>
                <c:pt idx="2901">
                  <c:v>9.0799854000000004E-4</c:v>
                </c:pt>
                <c:pt idx="2902">
                  <c:v>9.1927899999999995E-4</c:v>
                </c:pt>
                <c:pt idx="2903">
                  <c:v>9.0533886999999999E-4</c:v>
                </c:pt>
                <c:pt idx="2904">
                  <c:v>8.8775154E-4</c:v>
                </c:pt>
                <c:pt idx="2905">
                  <c:v>9.1303485000000003E-4</c:v>
                </c:pt>
                <c:pt idx="2906">
                  <c:v>9.0168971999999995E-4</c:v>
                </c:pt>
                <c:pt idx="2907">
                  <c:v>8.8744503000000004E-4</c:v>
                </c:pt>
                <c:pt idx="2908">
                  <c:v>8.8588797000000005E-4</c:v>
                </c:pt>
                <c:pt idx="2909">
                  <c:v>8.7731137000000002E-4</c:v>
                </c:pt>
                <c:pt idx="2910">
                  <c:v>8.9241593999999996E-4</c:v>
                </c:pt>
                <c:pt idx="2911">
                  <c:v>8.8819403999999998E-4</c:v>
                </c:pt>
                <c:pt idx="2912">
                  <c:v>8.9154901000000001E-4</c:v>
                </c:pt>
                <c:pt idx="2913">
                  <c:v>8.9713727999999996E-4</c:v>
                </c:pt>
                <c:pt idx="2914">
                  <c:v>9.0441451E-4</c:v>
                </c:pt>
                <c:pt idx="2915">
                  <c:v>8.9496732999999997E-4</c:v>
                </c:pt>
                <c:pt idx="2916">
                  <c:v>8.9244373000000004E-4</c:v>
                </c:pt>
                <c:pt idx="2917">
                  <c:v>8.9228946E-4</c:v>
                </c:pt>
                <c:pt idx="2918">
                  <c:v>9.0702994999999995E-4</c:v>
                </c:pt>
                <c:pt idx="2919">
                  <c:v>9.0107952000000003E-4</c:v>
                </c:pt>
                <c:pt idx="2920">
                  <c:v>8.9084036999999999E-4</c:v>
                </c:pt>
                <c:pt idx="2921">
                  <c:v>8.8653468000000001E-4</c:v>
                </c:pt>
                <c:pt idx="2922">
                  <c:v>8.7630341000000003E-4</c:v>
                </c:pt>
                <c:pt idx="2923">
                  <c:v>8.9097999000000002E-4</c:v>
                </c:pt>
                <c:pt idx="2924">
                  <c:v>8.8132179999999996E-4</c:v>
                </c:pt>
                <c:pt idx="2925">
                  <c:v>8.7905253999999997E-4</c:v>
                </c:pt>
                <c:pt idx="2926">
                  <c:v>9.0591778999999999E-4</c:v>
                </c:pt>
                <c:pt idx="2927">
                  <c:v>8.7280603000000005E-4</c:v>
                </c:pt>
                <c:pt idx="2928">
                  <c:v>8.6690675999999997E-4</c:v>
                </c:pt>
                <c:pt idx="2929">
                  <c:v>8.7639241999999998E-4</c:v>
                </c:pt>
                <c:pt idx="2930">
                  <c:v>8.8814633999999997E-4</c:v>
                </c:pt>
                <c:pt idx="2931">
                  <c:v>8.7074782999999999E-4</c:v>
                </c:pt>
                <c:pt idx="2932">
                  <c:v>8.6607507000000005E-4</c:v>
                </c:pt>
                <c:pt idx="2933">
                  <c:v>8.7822997000000004E-4</c:v>
                </c:pt>
                <c:pt idx="2934">
                  <c:v>8.7423733000000002E-4</c:v>
                </c:pt>
                <c:pt idx="2935">
                  <c:v>8.8153896999999999E-4</c:v>
                </c:pt>
                <c:pt idx="2936">
                  <c:v>8.7527229999999996E-4</c:v>
                </c:pt>
                <c:pt idx="2937">
                  <c:v>8.6847452999999999E-4</c:v>
                </c:pt>
                <c:pt idx="2938">
                  <c:v>8.7013825999999995E-4</c:v>
                </c:pt>
                <c:pt idx="2939">
                  <c:v>8.7738200000000001E-4</c:v>
                </c:pt>
                <c:pt idx="2940">
                  <c:v>8.7523327000000001E-4</c:v>
                </c:pt>
                <c:pt idx="2941">
                  <c:v>8.5829844000000005E-4</c:v>
                </c:pt>
                <c:pt idx="2942">
                  <c:v>8.7850864E-4</c:v>
                </c:pt>
                <c:pt idx="2943">
                  <c:v>8.7266461000000005E-4</c:v>
                </c:pt>
                <c:pt idx="2944">
                  <c:v>8.6716802999999996E-4</c:v>
                </c:pt>
                <c:pt idx="2945">
                  <c:v>8.6936632999999998E-4</c:v>
                </c:pt>
                <c:pt idx="2946">
                  <c:v>8.5585372E-4</c:v>
                </c:pt>
                <c:pt idx="2947">
                  <c:v>8.7127484999999997E-4</c:v>
                </c:pt>
                <c:pt idx="2948">
                  <c:v>8.8143711999999995E-4</c:v>
                </c:pt>
                <c:pt idx="2949">
                  <c:v>8.6510069E-4</c:v>
                </c:pt>
                <c:pt idx="2950">
                  <c:v>8.5953508000000004E-4</c:v>
                </c:pt>
                <c:pt idx="2951">
                  <c:v>8.6264147999999996E-4</c:v>
                </c:pt>
                <c:pt idx="2952">
                  <c:v>8.6349265999999996E-4</c:v>
                </c:pt>
                <c:pt idx="2953">
                  <c:v>8.7157667999999998E-4</c:v>
                </c:pt>
                <c:pt idx="2954">
                  <c:v>8.4838554000000001E-4</c:v>
                </c:pt>
                <c:pt idx="2955">
                  <c:v>8.6351652999999999E-4</c:v>
                </c:pt>
                <c:pt idx="2956">
                  <c:v>8.5775730999999996E-4</c:v>
                </c:pt>
                <c:pt idx="2957">
                  <c:v>8.4198688000000003E-4</c:v>
                </c:pt>
                <c:pt idx="2958">
                  <c:v>8.5821107000000005E-4</c:v>
                </c:pt>
                <c:pt idx="2959">
                  <c:v>8.8284645999999996E-4</c:v>
                </c:pt>
                <c:pt idx="2960">
                  <c:v>8.6299067000000004E-4</c:v>
                </c:pt>
                <c:pt idx="2961">
                  <c:v>8.6099408000000002E-4</c:v>
                </c:pt>
                <c:pt idx="2962">
                  <c:v>8.7189959000000001E-4</c:v>
                </c:pt>
                <c:pt idx="2963">
                  <c:v>8.9439610999999999E-4</c:v>
                </c:pt>
                <c:pt idx="2964">
                  <c:v>8.6648727999999995E-4</c:v>
                </c:pt>
                <c:pt idx="2965">
                  <c:v>8.7445994E-4</c:v>
                </c:pt>
                <c:pt idx="2966">
                  <c:v>8.825994E-4</c:v>
                </c:pt>
                <c:pt idx="2967">
                  <c:v>8.816424E-4</c:v>
                </c:pt>
                <c:pt idx="2968">
                  <c:v>8.7944757999999996E-4</c:v>
                </c:pt>
                <c:pt idx="2969">
                  <c:v>8.6650279999999995E-4</c:v>
                </c:pt>
                <c:pt idx="2970">
                  <c:v>8.6990191999999997E-4</c:v>
                </c:pt>
                <c:pt idx="2971">
                  <c:v>8.6649605000000004E-4</c:v>
                </c:pt>
                <c:pt idx="2972">
                  <c:v>8.6318984E-4</c:v>
                </c:pt>
                <c:pt idx="2973">
                  <c:v>8.7262948000000002E-4</c:v>
                </c:pt>
                <c:pt idx="2974">
                  <c:v>8.6170691999999996E-4</c:v>
                </c:pt>
                <c:pt idx="2975">
                  <c:v>8.7474696999999995E-4</c:v>
                </c:pt>
                <c:pt idx="2976">
                  <c:v>8.5326868000000001E-4</c:v>
                </c:pt>
                <c:pt idx="2977">
                  <c:v>8.7466267000000004E-4</c:v>
                </c:pt>
                <c:pt idx="2978">
                  <c:v>8.5461881000000004E-4</c:v>
                </c:pt>
                <c:pt idx="2979">
                  <c:v>8.6157656999999996E-4</c:v>
                </c:pt>
                <c:pt idx="2980">
                  <c:v>8.7913768999999995E-4</c:v>
                </c:pt>
                <c:pt idx="2981">
                  <c:v>8.7193538999999997E-4</c:v>
                </c:pt>
                <c:pt idx="2982">
                  <c:v>8.7973762999999999E-4</c:v>
                </c:pt>
                <c:pt idx="2983">
                  <c:v>8.5660518999999997E-4</c:v>
                </c:pt>
                <c:pt idx="2984">
                  <c:v>8.8813577000000003E-4</c:v>
                </c:pt>
                <c:pt idx="2985">
                  <c:v>8.4834942999999999E-4</c:v>
                </c:pt>
                <c:pt idx="2986">
                  <c:v>8.6834238000000003E-4</c:v>
                </c:pt>
                <c:pt idx="2987">
                  <c:v>8.6105472000000004E-4</c:v>
                </c:pt>
                <c:pt idx="2988">
                  <c:v>8.5890268000000003E-4</c:v>
                </c:pt>
                <c:pt idx="2989">
                  <c:v>8.6156573999999998E-4</c:v>
                </c:pt>
                <c:pt idx="2990">
                  <c:v>8.6550030000000005E-4</c:v>
                </c:pt>
                <c:pt idx="2991">
                  <c:v>8.7264769999999996E-4</c:v>
                </c:pt>
                <c:pt idx="2992">
                  <c:v>8.7466341000000001E-4</c:v>
                </c:pt>
                <c:pt idx="2993">
                  <c:v>8.5771416999999995E-4</c:v>
                </c:pt>
                <c:pt idx="2994">
                  <c:v>8.9453516999999998E-4</c:v>
                </c:pt>
                <c:pt idx="2995">
                  <c:v>8.6322060999999999E-4</c:v>
                </c:pt>
                <c:pt idx="2996">
                  <c:v>8.5344703E-4</c:v>
                </c:pt>
                <c:pt idx="2997">
                  <c:v>8.4743415000000004E-4</c:v>
                </c:pt>
                <c:pt idx="2998">
                  <c:v>8.6159683E-4</c:v>
                </c:pt>
                <c:pt idx="2999">
                  <c:v>8.7382568000000005E-4</c:v>
                </c:pt>
                <c:pt idx="3000">
                  <c:v>8.7079002E-4</c:v>
                </c:pt>
                <c:pt idx="3001">
                  <c:v>8.6524970000000003E-4</c:v>
                </c:pt>
                <c:pt idx="3002">
                  <c:v>8.5926299999999998E-4</c:v>
                </c:pt>
                <c:pt idx="3003">
                  <c:v>8.5197715999999998E-4</c:v>
                </c:pt>
                <c:pt idx="3004">
                  <c:v>8.6130231000000005E-4</c:v>
                </c:pt>
                <c:pt idx="3005">
                  <c:v>8.8143225E-4</c:v>
                </c:pt>
                <c:pt idx="3006">
                  <c:v>8.8060104000000001E-4</c:v>
                </c:pt>
                <c:pt idx="3007">
                  <c:v>8.6395877999999998E-4</c:v>
                </c:pt>
                <c:pt idx="3008">
                  <c:v>8.8302593000000003E-4</c:v>
                </c:pt>
                <c:pt idx="3009">
                  <c:v>8.8033388000000002E-4</c:v>
                </c:pt>
                <c:pt idx="3010">
                  <c:v>8.9945954000000003E-4</c:v>
                </c:pt>
                <c:pt idx="3011">
                  <c:v>8.9758833000000004E-4</c:v>
                </c:pt>
                <c:pt idx="3012">
                  <c:v>8.8957006999999995E-4</c:v>
                </c:pt>
                <c:pt idx="3013">
                  <c:v>8.7126550000000004E-4</c:v>
                </c:pt>
                <c:pt idx="3014">
                  <c:v>8.6543009999999997E-4</c:v>
                </c:pt>
                <c:pt idx="3015">
                  <c:v>8.7030539E-4</c:v>
                </c:pt>
                <c:pt idx="3016">
                  <c:v>8.7540253999999996E-4</c:v>
                </c:pt>
                <c:pt idx="3017">
                  <c:v>8.7922317000000002E-4</c:v>
                </c:pt>
                <c:pt idx="3018">
                  <c:v>8.7439560999999998E-4</c:v>
                </c:pt>
                <c:pt idx="3019">
                  <c:v>8.7514940999999997E-4</c:v>
                </c:pt>
                <c:pt idx="3020">
                  <c:v>8.8218900999999998E-4</c:v>
                </c:pt>
                <c:pt idx="3021">
                  <c:v>8.7722598000000002E-4</c:v>
                </c:pt>
                <c:pt idx="3022">
                  <c:v>8.8067802E-4</c:v>
                </c:pt>
                <c:pt idx="3023">
                  <c:v>8.5743015999999997E-4</c:v>
                </c:pt>
                <c:pt idx="3024">
                  <c:v>8.9282078000000003E-4</c:v>
                </c:pt>
                <c:pt idx="3025">
                  <c:v>8.7731938999999995E-4</c:v>
                </c:pt>
                <c:pt idx="3026">
                  <c:v>8.8177549999999996E-4</c:v>
                </c:pt>
                <c:pt idx="3027">
                  <c:v>8.7320827E-4</c:v>
                </c:pt>
                <c:pt idx="3028">
                  <c:v>8.8228411999999995E-4</c:v>
                </c:pt>
                <c:pt idx="3029">
                  <c:v>8.7725110000000004E-4</c:v>
                </c:pt>
                <c:pt idx="3030">
                  <c:v>8.6749163000000005E-4</c:v>
                </c:pt>
                <c:pt idx="3031">
                  <c:v>8.6658172E-4</c:v>
                </c:pt>
                <c:pt idx="3032">
                  <c:v>8.7124432999999995E-4</c:v>
                </c:pt>
                <c:pt idx="3033">
                  <c:v>8.7261505E-4</c:v>
                </c:pt>
                <c:pt idx="3034">
                  <c:v>8.9240366000000002E-4</c:v>
                </c:pt>
                <c:pt idx="3035">
                  <c:v>8.6185886999999995E-4</c:v>
                </c:pt>
                <c:pt idx="3036">
                  <c:v>8.8663255999999998E-4</c:v>
                </c:pt>
                <c:pt idx="3037">
                  <c:v>8.7299827000000005E-4</c:v>
                </c:pt>
                <c:pt idx="3038">
                  <c:v>8.9114944000000002E-4</c:v>
                </c:pt>
                <c:pt idx="3039">
                  <c:v>8.7615770000000004E-4</c:v>
                </c:pt>
                <c:pt idx="3040">
                  <c:v>8.8444543999999996E-4</c:v>
                </c:pt>
                <c:pt idx="3041">
                  <c:v>8.5886516999999997E-4</c:v>
                </c:pt>
                <c:pt idx="3042">
                  <c:v>8.7404889999999997E-4</c:v>
                </c:pt>
                <c:pt idx="3043">
                  <c:v>8.7724918999999998E-4</c:v>
                </c:pt>
                <c:pt idx="3044">
                  <c:v>8.8566654999999998E-4</c:v>
                </c:pt>
                <c:pt idx="3045">
                  <c:v>8.8990471000000005E-4</c:v>
                </c:pt>
                <c:pt idx="3046">
                  <c:v>8.8664929000000002E-4</c:v>
                </c:pt>
                <c:pt idx="3047">
                  <c:v>8.7883828999999998E-4</c:v>
                </c:pt>
                <c:pt idx="3048">
                  <c:v>8.7532337000000005E-4</c:v>
                </c:pt>
                <c:pt idx="3049">
                  <c:v>8.8577174000000001E-4</c:v>
                </c:pt>
                <c:pt idx="3050">
                  <c:v>8.9262290999999998E-4</c:v>
                </c:pt>
                <c:pt idx="3051">
                  <c:v>8.6619862000000001E-4</c:v>
                </c:pt>
                <c:pt idx="3052">
                  <c:v>8.7220080999999997E-4</c:v>
                </c:pt>
                <c:pt idx="3053">
                  <c:v>8.8409608999999998E-4</c:v>
                </c:pt>
                <c:pt idx="3054">
                  <c:v>8.6911709000000005E-4</c:v>
                </c:pt>
                <c:pt idx="3055">
                  <c:v>8.8546733000000001E-4</c:v>
                </c:pt>
                <c:pt idx="3056">
                  <c:v>8.6866473000000001E-4</c:v>
                </c:pt>
                <c:pt idx="3057">
                  <c:v>8.5015739999999996E-4</c:v>
                </c:pt>
                <c:pt idx="3058">
                  <c:v>9.0007409000000002E-4</c:v>
                </c:pt>
                <c:pt idx="3059">
                  <c:v>8.7390590999999996E-4</c:v>
                </c:pt>
                <c:pt idx="3060">
                  <c:v>8.6067670999999998E-4</c:v>
                </c:pt>
                <c:pt idx="3061">
                  <c:v>8.6955973999999997E-4</c:v>
                </c:pt>
                <c:pt idx="3062">
                  <c:v>8.6695466000000004E-4</c:v>
                </c:pt>
                <c:pt idx="3063">
                  <c:v>8.8474639000000002E-4</c:v>
                </c:pt>
                <c:pt idx="3064">
                  <c:v>8.6330387000000005E-4</c:v>
                </c:pt>
                <c:pt idx="3065">
                  <c:v>8.6627302000000001E-4</c:v>
                </c:pt>
                <c:pt idx="3066">
                  <c:v>8.4660618999999996E-4</c:v>
                </c:pt>
                <c:pt idx="3067">
                  <c:v>8.4584150000000002E-4</c:v>
                </c:pt>
                <c:pt idx="3068">
                  <c:v>8.8171853000000003E-4</c:v>
                </c:pt>
                <c:pt idx="3069">
                  <c:v>8.6724911000000005E-4</c:v>
                </c:pt>
                <c:pt idx="3070">
                  <c:v>8.7100882999999998E-4</c:v>
                </c:pt>
                <c:pt idx="3071">
                  <c:v>8.5901488999999998E-4</c:v>
                </c:pt>
                <c:pt idx="3072">
                  <c:v>8.5717018000000002E-4</c:v>
                </c:pt>
                <c:pt idx="3073">
                  <c:v>8.5083094000000005E-4</c:v>
                </c:pt>
                <c:pt idx="3074">
                  <c:v>8.5888409000000005E-4</c:v>
                </c:pt>
                <c:pt idx="3075">
                  <c:v>8.5092776000000002E-4</c:v>
                </c:pt>
                <c:pt idx="3076">
                  <c:v>8.5349834999999996E-4</c:v>
                </c:pt>
                <c:pt idx="3077">
                  <c:v>8.7184356000000001E-4</c:v>
                </c:pt>
                <c:pt idx="3078">
                  <c:v>8.4506222000000004E-4</c:v>
                </c:pt>
                <c:pt idx="3079">
                  <c:v>8.3255185000000002E-4</c:v>
                </c:pt>
                <c:pt idx="3080">
                  <c:v>8.8226688999999995E-4</c:v>
                </c:pt>
                <c:pt idx="3081">
                  <c:v>8.6758587000000003E-4</c:v>
                </c:pt>
                <c:pt idx="3082">
                  <c:v>8.7248573999999996E-4</c:v>
                </c:pt>
                <c:pt idx="3083">
                  <c:v>8.6942862000000001E-4</c:v>
                </c:pt>
                <c:pt idx="3084">
                  <c:v>8.5785785000000003E-4</c:v>
                </c:pt>
                <c:pt idx="3085">
                  <c:v>8.7206641E-4</c:v>
                </c:pt>
                <c:pt idx="3086">
                  <c:v>8.6220421999999998E-4</c:v>
                </c:pt>
                <c:pt idx="3087">
                  <c:v>8.5038121999999998E-4</c:v>
                </c:pt>
                <c:pt idx="3088">
                  <c:v>8.7439191000000002E-4</c:v>
                </c:pt>
                <c:pt idx="3089">
                  <c:v>8.4205670000000001E-4</c:v>
                </c:pt>
                <c:pt idx="3090">
                  <c:v>8.5446969000000002E-4</c:v>
                </c:pt>
                <c:pt idx="3091">
                  <c:v>8.5034800999999997E-4</c:v>
                </c:pt>
                <c:pt idx="3092">
                  <c:v>8.7125001000000002E-4</c:v>
                </c:pt>
                <c:pt idx="3093">
                  <c:v>8.5033744000000003E-4</c:v>
                </c:pt>
                <c:pt idx="3094">
                  <c:v>8.5836763000000005E-4</c:v>
                </c:pt>
                <c:pt idx="3095">
                  <c:v>8.4960601999999996E-4</c:v>
                </c:pt>
                <c:pt idx="3096">
                  <c:v>8.5639595999999999E-4</c:v>
                </c:pt>
                <c:pt idx="3097">
                  <c:v>8.6050459000000003E-4</c:v>
                </c:pt>
                <c:pt idx="3098">
                  <c:v>8.4195186999999996E-4</c:v>
                </c:pt>
                <c:pt idx="3099">
                  <c:v>8.6952212999999998E-4</c:v>
                </c:pt>
                <c:pt idx="3100">
                  <c:v>8.5740709999999995E-4</c:v>
                </c:pt>
                <c:pt idx="3101">
                  <c:v>8.7304888000000003E-4</c:v>
                </c:pt>
                <c:pt idx="3102">
                  <c:v>8.6113056999999999E-4</c:v>
                </c:pt>
                <c:pt idx="3103">
                  <c:v>8.4733748000000002E-4</c:v>
                </c:pt>
                <c:pt idx="3104">
                  <c:v>8.5559940999999995E-4</c:v>
                </c:pt>
                <c:pt idx="3105">
                  <c:v>8.3561257999999997E-4</c:v>
                </c:pt>
                <c:pt idx="3106">
                  <c:v>8.5835911000000005E-4</c:v>
                </c:pt>
                <c:pt idx="3107">
                  <c:v>8.4488178000000004E-4</c:v>
                </c:pt>
                <c:pt idx="3108">
                  <c:v>8.3048005999999995E-4</c:v>
                </c:pt>
                <c:pt idx="3109">
                  <c:v>8.7896054000000004E-4</c:v>
                </c:pt>
                <c:pt idx="3110">
                  <c:v>8.3119759999999998E-4</c:v>
                </c:pt>
                <c:pt idx="3111">
                  <c:v>8.3551210999999995E-4</c:v>
                </c:pt>
                <c:pt idx="3112">
                  <c:v>8.8833231999999995E-4</c:v>
                </c:pt>
                <c:pt idx="3113">
                  <c:v>8.4872508000000005E-4</c:v>
                </c:pt>
                <c:pt idx="3114">
                  <c:v>8.3555599999999999E-4</c:v>
                </c:pt>
                <c:pt idx="3115">
                  <c:v>8.7283154999999999E-4</c:v>
                </c:pt>
                <c:pt idx="3116">
                  <c:v>8.4187179999999995E-4</c:v>
                </c:pt>
                <c:pt idx="3117">
                  <c:v>8.7079319999999998E-4</c:v>
                </c:pt>
                <c:pt idx="3118">
                  <c:v>8.4344523000000002E-4</c:v>
                </c:pt>
                <c:pt idx="3119">
                  <c:v>8.4140307000000005E-4</c:v>
                </c:pt>
                <c:pt idx="3120">
                  <c:v>8.6057938999999995E-4</c:v>
                </c:pt>
                <c:pt idx="3121">
                  <c:v>8.9904454999999996E-4</c:v>
                </c:pt>
                <c:pt idx="3122">
                  <c:v>8.5653203000000001E-4</c:v>
                </c:pt>
                <c:pt idx="3123">
                  <c:v>8.6172318000000004E-4</c:v>
                </c:pt>
                <c:pt idx="3124">
                  <c:v>8.5306249999999998E-4</c:v>
                </c:pt>
                <c:pt idx="3125">
                  <c:v>8.6402129000000001E-4</c:v>
                </c:pt>
                <c:pt idx="3126">
                  <c:v>8.6838471000000002E-4</c:v>
                </c:pt>
                <c:pt idx="3127">
                  <c:v>8.7367570999999995E-4</c:v>
                </c:pt>
                <c:pt idx="3128">
                  <c:v>8.7599624E-4</c:v>
                </c:pt>
                <c:pt idx="3129">
                  <c:v>8.6948677999999996E-4</c:v>
                </c:pt>
                <c:pt idx="3130">
                  <c:v>8.5277837000000004E-4</c:v>
                </c:pt>
                <c:pt idx="3131">
                  <c:v>8.8869926999999996E-4</c:v>
                </c:pt>
                <c:pt idx="3132">
                  <c:v>8.8352536999999995E-4</c:v>
                </c:pt>
                <c:pt idx="3133">
                  <c:v>8.8138120000000005E-4</c:v>
                </c:pt>
                <c:pt idx="3134">
                  <c:v>8.9798921E-4</c:v>
                </c:pt>
                <c:pt idx="3135">
                  <c:v>8.8654038000000001E-4</c:v>
                </c:pt>
                <c:pt idx="3136">
                  <c:v>8.5497736999999997E-4</c:v>
                </c:pt>
                <c:pt idx="3137">
                  <c:v>8.7825380999999997E-4</c:v>
                </c:pt>
                <c:pt idx="3138">
                  <c:v>8.8087571999999998E-4</c:v>
                </c:pt>
                <c:pt idx="3139">
                  <c:v>8.6783916999999999E-4</c:v>
                </c:pt>
                <c:pt idx="3140">
                  <c:v>8.7341165000000005E-4</c:v>
                </c:pt>
                <c:pt idx="3141">
                  <c:v>8.6948793999999999E-4</c:v>
                </c:pt>
                <c:pt idx="3142">
                  <c:v>8.9409381999999997E-4</c:v>
                </c:pt>
                <c:pt idx="3143">
                  <c:v>8.8773058000000005E-4</c:v>
                </c:pt>
                <c:pt idx="3144">
                  <c:v>8.8198273999999998E-4</c:v>
                </c:pt>
                <c:pt idx="3145">
                  <c:v>9.1020852000000001E-4</c:v>
                </c:pt>
                <c:pt idx="3146">
                  <c:v>8.9916965000000001E-4</c:v>
                </c:pt>
                <c:pt idx="3147">
                  <c:v>8.8762284000000002E-4</c:v>
                </c:pt>
                <c:pt idx="3148">
                  <c:v>8.8547311000000001E-4</c:v>
                </c:pt>
                <c:pt idx="3149">
                  <c:v>8.8752538999999997E-4</c:v>
                </c:pt>
                <c:pt idx="3150">
                  <c:v>8.9185035000000003E-4</c:v>
                </c:pt>
                <c:pt idx="3151">
                  <c:v>9.0416908999999999E-4</c:v>
                </c:pt>
                <c:pt idx="3152">
                  <c:v>8.9639737999999995E-4</c:v>
                </c:pt>
                <c:pt idx="3153">
                  <c:v>9.0302780999999995E-4</c:v>
                </c:pt>
                <c:pt idx="3154">
                  <c:v>8.9412284999999998E-4</c:v>
                </c:pt>
                <c:pt idx="3155">
                  <c:v>8.7406313000000003E-4</c:v>
                </c:pt>
                <c:pt idx="3156">
                  <c:v>8.8249613E-4</c:v>
                </c:pt>
                <c:pt idx="3157">
                  <c:v>8.8203355000000003E-4</c:v>
                </c:pt>
                <c:pt idx="3158">
                  <c:v>8.7085844000000005E-4</c:v>
                </c:pt>
                <c:pt idx="3159">
                  <c:v>9.2314619000000001E-4</c:v>
                </c:pt>
                <c:pt idx="3160">
                  <c:v>8.9306569999999998E-4</c:v>
                </c:pt>
                <c:pt idx="3161">
                  <c:v>8.7437636999999999E-4</c:v>
                </c:pt>
                <c:pt idx="3162">
                  <c:v>8.7686299000000001E-4</c:v>
                </c:pt>
                <c:pt idx="3163">
                  <c:v>8.5469796999999999E-4</c:v>
                </c:pt>
                <c:pt idx="3164">
                  <c:v>8.6362126000000001E-4</c:v>
                </c:pt>
                <c:pt idx="3165">
                  <c:v>8.8776963999999999E-4</c:v>
                </c:pt>
                <c:pt idx="3166">
                  <c:v>8.7934730000000004E-4</c:v>
                </c:pt>
                <c:pt idx="3167">
                  <c:v>8.7372790000000001E-4</c:v>
                </c:pt>
                <c:pt idx="3168">
                  <c:v>8.7243985999999995E-4</c:v>
                </c:pt>
                <c:pt idx="3169">
                  <c:v>8.5806021000000004E-4</c:v>
                </c:pt>
                <c:pt idx="3170">
                  <c:v>8.7270820999999995E-4</c:v>
                </c:pt>
                <c:pt idx="3171">
                  <c:v>8.8773013999999997E-4</c:v>
                </c:pt>
                <c:pt idx="3172">
                  <c:v>8.6300814000000005E-4</c:v>
                </c:pt>
                <c:pt idx="3173">
                  <c:v>8.4419208999999998E-4</c:v>
                </c:pt>
                <c:pt idx="3174">
                  <c:v>8.5664959000000004E-4</c:v>
                </c:pt>
                <c:pt idx="3175">
                  <c:v>8.4902055E-4</c:v>
                </c:pt>
                <c:pt idx="3176">
                  <c:v>8.4402757000000001E-4</c:v>
                </c:pt>
                <c:pt idx="3177">
                  <c:v>8.5636049000000001E-4</c:v>
                </c:pt>
                <c:pt idx="3178">
                  <c:v>8.6966300000000001E-4</c:v>
                </c:pt>
                <c:pt idx="3179">
                  <c:v>8.4539513999999996E-4</c:v>
                </c:pt>
                <c:pt idx="3180">
                  <c:v>8.4034219E-4</c:v>
                </c:pt>
                <c:pt idx="3181">
                  <c:v>8.3068460000000003E-4</c:v>
                </c:pt>
                <c:pt idx="3182">
                  <c:v>8.5845164999999999E-4</c:v>
                </c:pt>
                <c:pt idx="3183">
                  <c:v>8.4094894000000004E-4</c:v>
                </c:pt>
                <c:pt idx="3184">
                  <c:v>8.2285618E-4</c:v>
                </c:pt>
                <c:pt idx="3185">
                  <c:v>8.1370483999999995E-4</c:v>
                </c:pt>
                <c:pt idx="3186">
                  <c:v>8.426706E-4</c:v>
                </c:pt>
                <c:pt idx="3187">
                  <c:v>8.1806819000000003E-4</c:v>
                </c:pt>
                <c:pt idx="3188">
                  <c:v>8.1226503000000005E-4</c:v>
                </c:pt>
                <c:pt idx="3189">
                  <c:v>8.3243881000000003E-4</c:v>
                </c:pt>
                <c:pt idx="3190">
                  <c:v>8.3253552000000001E-4</c:v>
                </c:pt>
                <c:pt idx="3191">
                  <c:v>8.3431569999999999E-4</c:v>
                </c:pt>
                <c:pt idx="3192">
                  <c:v>8.2532719000000005E-4</c:v>
                </c:pt>
                <c:pt idx="3193">
                  <c:v>8.1703104999999998E-4</c:v>
                </c:pt>
                <c:pt idx="3194">
                  <c:v>8.2913729000000001E-4</c:v>
                </c:pt>
                <c:pt idx="3195">
                  <c:v>8.3043335000000001E-4</c:v>
                </c:pt>
                <c:pt idx="3196">
                  <c:v>8.0877038999999996E-4</c:v>
                </c:pt>
                <c:pt idx="3197">
                  <c:v>8.2651798000000002E-4</c:v>
                </c:pt>
                <c:pt idx="3198">
                  <c:v>8.2185896000000003E-4</c:v>
                </c:pt>
                <c:pt idx="3199">
                  <c:v>8.1747443999999998E-4</c:v>
                </c:pt>
                <c:pt idx="3200">
                  <c:v>8.0684078999999995E-4</c:v>
                </c:pt>
                <c:pt idx="3201">
                  <c:v>8.3232753000000005E-4</c:v>
                </c:pt>
                <c:pt idx="3202">
                  <c:v>8.1693144999999995E-4</c:v>
                </c:pt>
                <c:pt idx="3203">
                  <c:v>8.2434779E-4</c:v>
                </c:pt>
                <c:pt idx="3204">
                  <c:v>8.3902024000000002E-4</c:v>
                </c:pt>
                <c:pt idx="3205">
                  <c:v>8.4043058000000004E-4</c:v>
                </c:pt>
                <c:pt idx="3206">
                  <c:v>8.1686598000000005E-4</c:v>
                </c:pt>
                <c:pt idx="3207">
                  <c:v>8.4388967000000004E-4</c:v>
                </c:pt>
                <c:pt idx="3208">
                  <c:v>8.3375379E-4</c:v>
                </c:pt>
                <c:pt idx="3209">
                  <c:v>8.2059517E-4</c:v>
                </c:pt>
                <c:pt idx="3210">
                  <c:v>8.1711689000000002E-4</c:v>
                </c:pt>
                <c:pt idx="3211">
                  <c:v>8.1680809E-4</c:v>
                </c:pt>
                <c:pt idx="3212">
                  <c:v>8.1810043000000001E-4</c:v>
                </c:pt>
                <c:pt idx="3213">
                  <c:v>8.2756007999999998E-4</c:v>
                </c:pt>
                <c:pt idx="3214">
                  <c:v>8.1224585999999999E-4</c:v>
                </c:pt>
                <c:pt idx="3215">
                  <c:v>8.4151872999999999E-4</c:v>
                </c:pt>
                <c:pt idx="3216">
                  <c:v>8.1693526000000002E-4</c:v>
                </c:pt>
                <c:pt idx="3217">
                  <c:v>8.6587032000000005E-4</c:v>
                </c:pt>
                <c:pt idx="3218">
                  <c:v>8.6363057E-4</c:v>
                </c:pt>
                <c:pt idx="3219">
                  <c:v>8.2413753999999997E-4</c:v>
                </c:pt>
                <c:pt idx="3220">
                  <c:v>8.3268942000000001E-4</c:v>
                </c:pt>
                <c:pt idx="3221">
                  <c:v>8.3960732000000005E-4</c:v>
                </c:pt>
                <c:pt idx="3222">
                  <c:v>8.3319925000000005E-4</c:v>
                </c:pt>
                <c:pt idx="3223">
                  <c:v>8.2475036000000004E-4</c:v>
                </c:pt>
                <c:pt idx="3224">
                  <c:v>8.2462704000000003E-4</c:v>
                </c:pt>
                <c:pt idx="3225">
                  <c:v>8.5868721000000004E-4</c:v>
                </c:pt>
                <c:pt idx="3226">
                  <c:v>8.3478549999999995E-4</c:v>
                </c:pt>
                <c:pt idx="3227">
                  <c:v>8.3465500000000001E-4</c:v>
                </c:pt>
                <c:pt idx="3228">
                  <c:v>8.3099409000000001E-4</c:v>
                </c:pt>
                <c:pt idx="3229">
                  <c:v>8.5965135999999998E-4</c:v>
                </c:pt>
                <c:pt idx="3230">
                  <c:v>8.3076902E-4</c:v>
                </c:pt>
                <c:pt idx="3231">
                  <c:v>8.3893635999999995E-4</c:v>
                </c:pt>
                <c:pt idx="3232">
                  <c:v>8.6052782999999997E-4</c:v>
                </c:pt>
                <c:pt idx="3233">
                  <c:v>8.2599873E-4</c:v>
                </c:pt>
                <c:pt idx="3234">
                  <c:v>8.4498579000000002E-4</c:v>
                </c:pt>
                <c:pt idx="3235">
                  <c:v>8.3965207000000002E-4</c:v>
                </c:pt>
                <c:pt idx="3236">
                  <c:v>8.4681438999999995E-4</c:v>
                </c:pt>
                <c:pt idx="3237">
                  <c:v>8.3905969000000003E-4</c:v>
                </c:pt>
                <c:pt idx="3238">
                  <c:v>8.3306207999999998E-4</c:v>
                </c:pt>
                <c:pt idx="3239">
                  <c:v>8.4726055000000004E-4</c:v>
                </c:pt>
                <c:pt idx="3240">
                  <c:v>8.5326341999999999E-4</c:v>
                </c:pt>
                <c:pt idx="3241">
                  <c:v>8.2890513000000003E-4</c:v>
                </c:pt>
                <c:pt idx="3242">
                  <c:v>8.2455428999999995E-4</c:v>
                </c:pt>
                <c:pt idx="3243">
                  <c:v>8.6438170000000003E-4</c:v>
                </c:pt>
                <c:pt idx="3244">
                  <c:v>8.4823277000000005E-4</c:v>
                </c:pt>
                <c:pt idx="3245">
                  <c:v>8.6981907000000002E-4</c:v>
                </c:pt>
                <c:pt idx="3246">
                  <c:v>8.3851094000000003E-4</c:v>
                </c:pt>
                <c:pt idx="3247">
                  <c:v>8.6239151000000003E-4</c:v>
                </c:pt>
                <c:pt idx="3248">
                  <c:v>8.4509718999999995E-4</c:v>
                </c:pt>
                <c:pt idx="3249">
                  <c:v>8.7648988999999996E-4</c:v>
                </c:pt>
                <c:pt idx="3250">
                  <c:v>8.4692663999999995E-4</c:v>
                </c:pt>
                <c:pt idx="3251">
                  <c:v>8.7973447000000004E-4</c:v>
                </c:pt>
                <c:pt idx="3252">
                  <c:v>8.5754053999999996E-4</c:v>
                </c:pt>
                <c:pt idx="3253">
                  <c:v>8.8165879999999996E-4</c:v>
                </c:pt>
                <c:pt idx="3254">
                  <c:v>8.4881994000000004E-4</c:v>
                </c:pt>
                <c:pt idx="3255">
                  <c:v>8.7229981000000001E-4</c:v>
                </c:pt>
                <c:pt idx="3256">
                  <c:v>8.5118303000000003E-4</c:v>
                </c:pt>
                <c:pt idx="3257">
                  <c:v>8.8566030000000002E-4</c:v>
                </c:pt>
                <c:pt idx="3258">
                  <c:v>8.3967833000000004E-4</c:v>
                </c:pt>
                <c:pt idx="3259">
                  <c:v>8.5584417E-4</c:v>
                </c:pt>
                <c:pt idx="3260">
                  <c:v>8.4657726999999995E-4</c:v>
                </c:pt>
                <c:pt idx="3261">
                  <c:v>8.4763115E-4</c:v>
                </c:pt>
                <c:pt idx="3262">
                  <c:v>8.5369988999999999E-4</c:v>
                </c:pt>
                <c:pt idx="3263">
                  <c:v>8.3633682999999996E-4</c:v>
                </c:pt>
                <c:pt idx="3264">
                  <c:v>8.5680531000000004E-4</c:v>
                </c:pt>
                <c:pt idx="3265">
                  <c:v>8.4022119000000004E-4</c:v>
                </c:pt>
                <c:pt idx="3266">
                  <c:v>8.3635605999999999E-4</c:v>
                </c:pt>
                <c:pt idx="3267">
                  <c:v>8.3780178000000002E-4</c:v>
                </c:pt>
                <c:pt idx="3268">
                  <c:v>8.2298257999999995E-4</c:v>
                </c:pt>
                <c:pt idx="3269">
                  <c:v>8.5668693999999999E-4</c:v>
                </c:pt>
                <c:pt idx="3270">
                  <c:v>8.2671454E-4</c:v>
                </c:pt>
                <c:pt idx="3271">
                  <c:v>8.1618233000000002E-4</c:v>
                </c:pt>
                <c:pt idx="3272">
                  <c:v>8.4048360000000004E-4</c:v>
                </c:pt>
                <c:pt idx="3273">
                  <c:v>8.3338124999999999E-4</c:v>
                </c:pt>
                <c:pt idx="3274">
                  <c:v>8.1622412999999997E-4</c:v>
                </c:pt>
                <c:pt idx="3275">
                  <c:v>8.5510458000000004E-4</c:v>
                </c:pt>
                <c:pt idx="3276">
                  <c:v>8.4835441000000004E-4</c:v>
                </c:pt>
                <c:pt idx="3277">
                  <c:v>8.3475814999999995E-4</c:v>
                </c:pt>
                <c:pt idx="3278">
                  <c:v>8.3467890000000003E-4</c:v>
                </c:pt>
                <c:pt idx="3279">
                  <c:v>8.2264627000000002E-4</c:v>
                </c:pt>
                <c:pt idx="3280">
                  <c:v>8.6364022000000003E-4</c:v>
                </c:pt>
                <c:pt idx="3281">
                  <c:v>8.5503974000000001E-4</c:v>
                </c:pt>
                <c:pt idx="3282">
                  <c:v>8.1488052999999997E-4</c:v>
                </c:pt>
                <c:pt idx="3283">
                  <c:v>8.4264446000000004E-4</c:v>
                </c:pt>
                <c:pt idx="3284">
                  <c:v>8.5999709999999997E-4</c:v>
                </c:pt>
                <c:pt idx="3285">
                  <c:v>8.6935718E-4</c:v>
                </c:pt>
                <c:pt idx="3286">
                  <c:v>8.3985323000000005E-4</c:v>
                </c:pt>
                <c:pt idx="3287">
                  <c:v>8.4332389999999997E-4</c:v>
                </c:pt>
                <c:pt idx="3288">
                  <c:v>8.8984440000000001E-4</c:v>
                </c:pt>
                <c:pt idx="3289">
                  <c:v>8.7540378999999995E-4</c:v>
                </c:pt>
                <c:pt idx="3290">
                  <c:v>8.4411413E-4</c:v>
                </c:pt>
                <c:pt idx="3291">
                  <c:v>8.4492086000000001E-4</c:v>
                </c:pt>
                <c:pt idx="3292">
                  <c:v>8.4844667999999998E-4</c:v>
                </c:pt>
                <c:pt idx="3293">
                  <c:v>8.5414859999999998E-4</c:v>
                </c:pt>
                <c:pt idx="3294">
                  <c:v>8.5415367E-4</c:v>
                </c:pt>
                <c:pt idx="3295">
                  <c:v>8.5911235999999995E-4</c:v>
                </c:pt>
                <c:pt idx="3296">
                  <c:v>8.7000030999999996E-4</c:v>
                </c:pt>
                <c:pt idx="3297">
                  <c:v>8.5437651999999999E-4</c:v>
                </c:pt>
                <c:pt idx="3298">
                  <c:v>8.6331362000000001E-4</c:v>
                </c:pt>
                <c:pt idx="3299">
                  <c:v>8.5767668000000003E-4</c:v>
                </c:pt>
                <c:pt idx="3300">
                  <c:v>8.6558820999999995E-4</c:v>
                </c:pt>
                <c:pt idx="3301">
                  <c:v>8.6726811000000003E-4</c:v>
                </c:pt>
                <c:pt idx="3302">
                  <c:v>8.4163697999999998E-4</c:v>
                </c:pt>
                <c:pt idx="3303">
                  <c:v>8.8877434999999996E-4</c:v>
                </c:pt>
                <c:pt idx="3304">
                  <c:v>8.4922011000000003E-4</c:v>
                </c:pt>
                <c:pt idx="3305">
                  <c:v>8.4656773999999997E-4</c:v>
                </c:pt>
                <c:pt idx="3306">
                  <c:v>8.8671070999999995E-4</c:v>
                </c:pt>
                <c:pt idx="3307">
                  <c:v>8.5354938999999996E-4</c:v>
                </c:pt>
                <c:pt idx="3308">
                  <c:v>8.6833416999999998E-4</c:v>
                </c:pt>
                <c:pt idx="3309">
                  <c:v>8.2809995999999996E-4</c:v>
                </c:pt>
                <c:pt idx="3310">
                  <c:v>8.5419518000000002E-4</c:v>
                </c:pt>
                <c:pt idx="3311">
                  <c:v>8.4919227000000003E-4</c:v>
                </c:pt>
                <c:pt idx="3312">
                  <c:v>8.4884339999999998E-4</c:v>
                </c:pt>
                <c:pt idx="3313">
                  <c:v>8.6526020000000003E-4</c:v>
                </c:pt>
                <c:pt idx="3314">
                  <c:v>8.2989979000000003E-4</c:v>
                </c:pt>
                <c:pt idx="3315">
                  <c:v>8.7101626E-4</c:v>
                </c:pt>
                <c:pt idx="3316">
                  <c:v>8.2954331999999999E-4</c:v>
                </c:pt>
                <c:pt idx="3317">
                  <c:v>8.5035844000000004E-4</c:v>
                </c:pt>
                <c:pt idx="3318">
                  <c:v>8.5598097999999999E-4</c:v>
                </c:pt>
                <c:pt idx="3319">
                  <c:v>8.6102407999999995E-4</c:v>
                </c:pt>
                <c:pt idx="3320">
                  <c:v>8.5356289999999997E-4</c:v>
                </c:pt>
                <c:pt idx="3321">
                  <c:v>8.7486324000000005E-4</c:v>
                </c:pt>
                <c:pt idx="3322">
                  <c:v>8.3729886000000002E-4</c:v>
                </c:pt>
                <c:pt idx="3323">
                  <c:v>8.6224961999999995E-4</c:v>
                </c:pt>
                <c:pt idx="3324">
                  <c:v>8.6800972000000004E-4</c:v>
                </c:pt>
                <c:pt idx="3325">
                  <c:v>8.7907950999999997E-4</c:v>
                </c:pt>
                <c:pt idx="3326">
                  <c:v>8.6775296999999998E-4</c:v>
                </c:pt>
                <c:pt idx="3327">
                  <c:v>8.5385818000000002E-4</c:v>
                </c:pt>
                <c:pt idx="3328">
                  <c:v>8.7775685999999997E-4</c:v>
                </c:pt>
                <c:pt idx="3329">
                  <c:v>8.4977621999999999E-4</c:v>
                </c:pt>
                <c:pt idx="3330">
                  <c:v>8.3890264999999999E-4</c:v>
                </c:pt>
                <c:pt idx="3331">
                  <c:v>8.6929244E-4</c:v>
                </c:pt>
                <c:pt idx="3332">
                  <c:v>8.6076711999999998E-4</c:v>
                </c:pt>
                <c:pt idx="3333">
                  <c:v>8.5572241000000005E-4</c:v>
                </c:pt>
                <c:pt idx="3334">
                  <c:v>8.6630685999999999E-4</c:v>
                </c:pt>
                <c:pt idx="3335">
                  <c:v>8.4914479999999997E-4</c:v>
                </c:pt>
                <c:pt idx="3336">
                  <c:v>8.5701943999999996E-4</c:v>
                </c:pt>
                <c:pt idx="3337">
                  <c:v>8.2888890000000005E-4</c:v>
                </c:pt>
                <c:pt idx="3338">
                  <c:v>8.2423263999999998E-4</c:v>
                </c:pt>
                <c:pt idx="3339">
                  <c:v>8.3098676999999999E-4</c:v>
                </c:pt>
                <c:pt idx="3340">
                  <c:v>8.0916614000000003E-4</c:v>
                </c:pt>
                <c:pt idx="3341">
                  <c:v>8.3801674999999995E-4</c:v>
                </c:pt>
                <c:pt idx="3342">
                  <c:v>8.2830309000000003E-4</c:v>
                </c:pt>
                <c:pt idx="3343">
                  <c:v>8.1718931999999998E-4</c:v>
                </c:pt>
                <c:pt idx="3344">
                  <c:v>8.1731518000000003E-4</c:v>
                </c:pt>
                <c:pt idx="3345">
                  <c:v>8.1082243999999997E-4</c:v>
                </c:pt>
                <c:pt idx="3346">
                  <c:v>8.0006681000000001E-4</c:v>
                </c:pt>
                <c:pt idx="3347">
                  <c:v>7.9826802000000001E-4</c:v>
                </c:pt>
                <c:pt idx="3348">
                  <c:v>7.7478433999999998E-4</c:v>
                </c:pt>
                <c:pt idx="3349">
                  <c:v>7.8541258000000005E-4</c:v>
                </c:pt>
                <c:pt idx="3350">
                  <c:v>7.7576201E-4</c:v>
                </c:pt>
                <c:pt idx="3351">
                  <c:v>7.8936904999999996E-4</c:v>
                </c:pt>
                <c:pt idx="3352">
                  <c:v>7.8848996000000003E-4</c:v>
                </c:pt>
                <c:pt idx="3353">
                  <c:v>7.9474229999999997E-4</c:v>
                </c:pt>
                <c:pt idx="3354">
                  <c:v>7.7142927999999998E-4</c:v>
                </c:pt>
                <c:pt idx="3355">
                  <c:v>7.9070102000000002E-4</c:v>
                </c:pt>
                <c:pt idx="3356">
                  <c:v>7.7812642999999999E-4</c:v>
                </c:pt>
                <c:pt idx="3357">
                  <c:v>7.8549217999999998E-4</c:v>
                </c:pt>
                <c:pt idx="3358">
                  <c:v>7.7596762000000004E-4</c:v>
                </c:pt>
                <c:pt idx="3359">
                  <c:v>7.8269878999999995E-4</c:v>
                </c:pt>
                <c:pt idx="3360">
                  <c:v>7.8718614999999999E-4</c:v>
                </c:pt>
                <c:pt idx="3361">
                  <c:v>7.9429244999999998E-4</c:v>
                </c:pt>
                <c:pt idx="3362">
                  <c:v>7.7481955999999998E-4</c:v>
                </c:pt>
                <c:pt idx="3363">
                  <c:v>7.9161895000000001E-4</c:v>
                </c:pt>
                <c:pt idx="3364">
                  <c:v>7.6342697999999998E-4</c:v>
                </c:pt>
                <c:pt idx="3365">
                  <c:v>7.8750181000000004E-4</c:v>
                </c:pt>
                <c:pt idx="3366">
                  <c:v>7.7817117E-4</c:v>
                </c:pt>
                <c:pt idx="3367">
                  <c:v>7.8797236000000004E-4</c:v>
                </c:pt>
                <c:pt idx="3368">
                  <c:v>7.8670667999999997E-4</c:v>
                </c:pt>
                <c:pt idx="3369">
                  <c:v>7.7520659999999995E-4</c:v>
                </c:pt>
                <c:pt idx="3370">
                  <c:v>7.6686919999999995E-4</c:v>
                </c:pt>
                <c:pt idx="3371">
                  <c:v>8.08426E-4</c:v>
                </c:pt>
                <c:pt idx="3372">
                  <c:v>7.7886885000000002E-4</c:v>
                </c:pt>
                <c:pt idx="3373">
                  <c:v>7.7880861999999999E-4</c:v>
                </c:pt>
                <c:pt idx="3374">
                  <c:v>7.5546827999999999E-4</c:v>
                </c:pt>
                <c:pt idx="3375">
                  <c:v>7.6180485999999996E-4</c:v>
                </c:pt>
                <c:pt idx="3376">
                  <c:v>7.8879310999999998E-4</c:v>
                </c:pt>
                <c:pt idx="3377">
                  <c:v>7.8564349000000003E-4</c:v>
                </c:pt>
                <c:pt idx="3378">
                  <c:v>7.5004439000000002E-4</c:v>
                </c:pt>
                <c:pt idx="3379">
                  <c:v>7.5139569999999999E-4</c:v>
                </c:pt>
                <c:pt idx="3380">
                  <c:v>7.5330185000000002E-4</c:v>
                </c:pt>
                <c:pt idx="3381">
                  <c:v>7.7270400999999999E-4</c:v>
                </c:pt>
                <c:pt idx="3382">
                  <c:v>7.5878128999999996E-4</c:v>
                </c:pt>
                <c:pt idx="3383">
                  <c:v>7.3096941999999999E-4</c:v>
                </c:pt>
                <c:pt idx="3384">
                  <c:v>7.2850959000000004E-4</c:v>
                </c:pt>
                <c:pt idx="3385">
                  <c:v>7.2427758000000002E-4</c:v>
                </c:pt>
                <c:pt idx="3386">
                  <c:v>7.7872816999999999E-4</c:v>
                </c:pt>
                <c:pt idx="3387">
                  <c:v>7.7389717999999999E-4</c:v>
                </c:pt>
                <c:pt idx="3388">
                  <c:v>7.5600793999999999E-4</c:v>
                </c:pt>
                <c:pt idx="3389">
                  <c:v>7.4176438000000001E-4</c:v>
                </c:pt>
                <c:pt idx="3390">
                  <c:v>7.3894258999999995E-4</c:v>
                </c:pt>
                <c:pt idx="3391">
                  <c:v>7.4778667999999995E-4</c:v>
                </c:pt>
                <c:pt idx="3392">
                  <c:v>7.6294155999999998E-4</c:v>
                </c:pt>
                <c:pt idx="3393">
                  <c:v>7.8182836999999997E-4</c:v>
                </c:pt>
                <c:pt idx="3394">
                  <c:v>7.4990653999999996E-4</c:v>
                </c:pt>
                <c:pt idx="3395">
                  <c:v>7.6589818000000003E-4</c:v>
                </c:pt>
                <c:pt idx="3396">
                  <c:v>7.611626E-4</c:v>
                </c:pt>
                <c:pt idx="3397">
                  <c:v>7.4796943000000004E-4</c:v>
                </c:pt>
                <c:pt idx="3398">
                  <c:v>7.4494031999999995E-4</c:v>
                </c:pt>
                <c:pt idx="3399">
                  <c:v>7.6837385E-4</c:v>
                </c:pt>
                <c:pt idx="3400">
                  <c:v>7.8341577000000005E-4</c:v>
                </c:pt>
                <c:pt idx="3401">
                  <c:v>7.4382728000000004E-4</c:v>
                </c:pt>
                <c:pt idx="3402">
                  <c:v>7.3360125000000004E-4</c:v>
                </c:pt>
                <c:pt idx="3403">
                  <c:v>7.4183786E-4</c:v>
                </c:pt>
                <c:pt idx="3404">
                  <c:v>7.6015250999999996E-4</c:v>
                </c:pt>
                <c:pt idx="3405">
                  <c:v>7.7726781999999997E-4</c:v>
                </c:pt>
                <c:pt idx="3406">
                  <c:v>7.4784036000000002E-4</c:v>
                </c:pt>
                <c:pt idx="3407">
                  <c:v>7.5080236000000004E-4</c:v>
                </c:pt>
                <c:pt idx="3408">
                  <c:v>7.6403148000000001E-4</c:v>
                </c:pt>
                <c:pt idx="3409">
                  <c:v>7.3543657000000001E-4</c:v>
                </c:pt>
                <c:pt idx="3410">
                  <c:v>7.3141297E-4</c:v>
                </c:pt>
                <c:pt idx="3411">
                  <c:v>7.5378304999999997E-4</c:v>
                </c:pt>
                <c:pt idx="3412">
                  <c:v>7.4907816000000004E-4</c:v>
                </c:pt>
                <c:pt idx="3413">
                  <c:v>7.5080280999999997E-4</c:v>
                </c:pt>
                <c:pt idx="3414">
                  <c:v>7.5829996E-4</c:v>
                </c:pt>
                <c:pt idx="3415">
                  <c:v>7.4264343999999995E-4</c:v>
                </c:pt>
                <c:pt idx="3416">
                  <c:v>7.5868229000000003E-4</c:v>
                </c:pt>
                <c:pt idx="3417">
                  <c:v>7.5905815000000001E-4</c:v>
                </c:pt>
                <c:pt idx="3418">
                  <c:v>7.3880349999999996E-4</c:v>
                </c:pt>
                <c:pt idx="3419">
                  <c:v>7.5102592000000001E-4</c:v>
                </c:pt>
                <c:pt idx="3420">
                  <c:v>7.8165351000000001E-4</c:v>
                </c:pt>
                <c:pt idx="3421">
                  <c:v>7.6544472000000005E-4</c:v>
                </c:pt>
                <c:pt idx="3422">
                  <c:v>7.4581593000000001E-4</c:v>
                </c:pt>
                <c:pt idx="3423">
                  <c:v>7.5112194000000003E-4</c:v>
                </c:pt>
                <c:pt idx="3424">
                  <c:v>7.6848170000000003E-4</c:v>
                </c:pt>
                <c:pt idx="3425">
                  <c:v>7.7493837000000001E-4</c:v>
                </c:pt>
                <c:pt idx="3426">
                  <c:v>7.3596546999999996E-4</c:v>
                </c:pt>
                <c:pt idx="3427">
                  <c:v>7.5871662999999997E-4</c:v>
                </c:pt>
                <c:pt idx="3428">
                  <c:v>7.5397034999999998E-4</c:v>
                </c:pt>
                <c:pt idx="3429">
                  <c:v>7.5322970999999999E-4</c:v>
                </c:pt>
                <c:pt idx="3430">
                  <c:v>7.7040851000000001E-4</c:v>
                </c:pt>
                <c:pt idx="3431">
                  <c:v>7.4492931999999999E-4</c:v>
                </c:pt>
                <c:pt idx="3432">
                  <c:v>7.6742512999999999E-4</c:v>
                </c:pt>
                <c:pt idx="3433">
                  <c:v>7.4554649000000003E-4</c:v>
                </c:pt>
                <c:pt idx="3434">
                  <c:v>7.5994259999999998E-4</c:v>
                </c:pt>
                <c:pt idx="3435">
                  <c:v>7.6461127999999997E-4</c:v>
                </c:pt>
                <c:pt idx="3436">
                  <c:v>7.5930718999999997E-4</c:v>
                </c:pt>
                <c:pt idx="3437">
                  <c:v>7.4576400999999996E-4</c:v>
                </c:pt>
                <c:pt idx="3438">
                  <c:v>7.3325780999999998E-4</c:v>
                </c:pt>
                <c:pt idx="3439">
                  <c:v>7.4273689000000005E-4</c:v>
                </c:pt>
                <c:pt idx="3440">
                  <c:v>7.6004437000000002E-4</c:v>
                </c:pt>
                <c:pt idx="3441">
                  <c:v>7.3653431999999997E-4</c:v>
                </c:pt>
                <c:pt idx="3442">
                  <c:v>7.2559347000000004E-4</c:v>
                </c:pt>
                <c:pt idx="3443">
                  <c:v>7.5126684E-4</c:v>
                </c:pt>
                <c:pt idx="3444">
                  <c:v>7.4989426999999998E-4</c:v>
                </c:pt>
                <c:pt idx="3445">
                  <c:v>7.4513192999999998E-4</c:v>
                </c:pt>
                <c:pt idx="3446">
                  <c:v>7.5040950000000001E-4</c:v>
                </c:pt>
                <c:pt idx="3447">
                  <c:v>7.3406388999999999E-4</c:v>
                </c:pt>
                <c:pt idx="3448">
                  <c:v>7.4403247000000001E-4</c:v>
                </c:pt>
                <c:pt idx="3449">
                  <c:v>7.3456637000000001E-4</c:v>
                </c:pt>
                <c:pt idx="3450">
                  <c:v>7.3940628999999999E-4</c:v>
                </c:pt>
                <c:pt idx="3451">
                  <c:v>7.6713439E-4</c:v>
                </c:pt>
                <c:pt idx="3452">
                  <c:v>7.5000100999999999E-4</c:v>
                </c:pt>
                <c:pt idx="3453">
                  <c:v>7.4682538000000001E-4</c:v>
                </c:pt>
                <c:pt idx="3454">
                  <c:v>7.4824920000000005E-4</c:v>
                </c:pt>
                <c:pt idx="3455">
                  <c:v>7.3929517000000003E-4</c:v>
                </c:pt>
                <c:pt idx="3456">
                  <c:v>7.2044253999999997E-4</c:v>
                </c:pt>
                <c:pt idx="3457">
                  <c:v>7.6938099999999997E-4</c:v>
                </c:pt>
                <c:pt idx="3458">
                  <c:v>7.4699231999999995E-4</c:v>
                </c:pt>
                <c:pt idx="3459">
                  <c:v>7.5141436999999998E-4</c:v>
                </c:pt>
                <c:pt idx="3460">
                  <c:v>7.3572473E-4</c:v>
                </c:pt>
                <c:pt idx="3461">
                  <c:v>7.4700685999999996E-4</c:v>
                </c:pt>
                <c:pt idx="3462">
                  <c:v>7.2482212999999999E-4</c:v>
                </c:pt>
                <c:pt idx="3463">
                  <c:v>7.3198857000000004E-4</c:v>
                </c:pt>
                <c:pt idx="3464">
                  <c:v>7.3277509000000004E-4</c:v>
                </c:pt>
                <c:pt idx="3465">
                  <c:v>7.593767E-4</c:v>
                </c:pt>
                <c:pt idx="3466">
                  <c:v>7.5904976999999999E-4</c:v>
                </c:pt>
                <c:pt idx="3467">
                  <c:v>7.3329823999999997E-4</c:v>
                </c:pt>
                <c:pt idx="3468">
                  <c:v>7.5106358000000002E-4</c:v>
                </c:pt>
                <c:pt idx="3469">
                  <c:v>7.5317954999999995E-4</c:v>
                </c:pt>
                <c:pt idx="3470">
                  <c:v>7.4498518000000002E-4</c:v>
                </c:pt>
                <c:pt idx="3471">
                  <c:v>7.6870035999999995E-4</c:v>
                </c:pt>
                <c:pt idx="3472">
                  <c:v>7.4580839999999996E-4</c:v>
                </c:pt>
                <c:pt idx="3473">
                  <c:v>7.2146261000000003E-4</c:v>
                </c:pt>
                <c:pt idx="3474">
                  <c:v>7.4324004999999996E-4</c:v>
                </c:pt>
                <c:pt idx="3475">
                  <c:v>7.6489623999999995E-4</c:v>
                </c:pt>
                <c:pt idx="3476">
                  <c:v>7.5984003E-4</c:v>
                </c:pt>
                <c:pt idx="3477">
                  <c:v>7.4254867999999999E-4</c:v>
                </c:pt>
                <c:pt idx="3478">
                  <c:v>7.3231491999999998E-4</c:v>
                </c:pt>
                <c:pt idx="3479">
                  <c:v>7.5368292999999995E-4</c:v>
                </c:pt>
                <c:pt idx="3480">
                  <c:v>7.4606922000000002E-4</c:v>
                </c:pt>
                <c:pt idx="3481">
                  <c:v>7.6649862999999998E-4</c:v>
                </c:pt>
                <c:pt idx="3482">
                  <c:v>7.5430886999999997E-4</c:v>
                </c:pt>
                <c:pt idx="3483">
                  <c:v>7.5671995999999995E-4</c:v>
                </c:pt>
                <c:pt idx="3484">
                  <c:v>7.7666854999999997E-4</c:v>
                </c:pt>
                <c:pt idx="3485">
                  <c:v>7.5810278999999996E-4</c:v>
                </c:pt>
                <c:pt idx="3486">
                  <c:v>7.7041049000000001E-4</c:v>
                </c:pt>
                <c:pt idx="3487">
                  <c:v>7.5396334999999997E-4</c:v>
                </c:pt>
                <c:pt idx="3488">
                  <c:v>7.5581618999999997E-4</c:v>
                </c:pt>
                <c:pt idx="3489">
                  <c:v>7.8474724000000004E-4</c:v>
                </c:pt>
                <c:pt idx="3490">
                  <c:v>7.5586448000000001E-4</c:v>
                </c:pt>
                <c:pt idx="3491">
                  <c:v>7.5604956999999996E-4</c:v>
                </c:pt>
                <c:pt idx="3492">
                  <c:v>7.8604835999999999E-4</c:v>
                </c:pt>
                <c:pt idx="3493">
                  <c:v>7.4828511999999996E-4</c:v>
                </c:pt>
                <c:pt idx="3494">
                  <c:v>7.4199480999999996E-4</c:v>
                </c:pt>
                <c:pt idx="3495">
                  <c:v>7.7192107E-4</c:v>
                </c:pt>
                <c:pt idx="3496">
                  <c:v>7.5526078000000003E-4</c:v>
                </c:pt>
                <c:pt idx="3497">
                  <c:v>7.5387982999999999E-4</c:v>
                </c:pt>
                <c:pt idx="3498">
                  <c:v>7.5685228999999995E-4</c:v>
                </c:pt>
                <c:pt idx="3499">
                  <c:v>7.7316392999999997E-4</c:v>
                </c:pt>
                <c:pt idx="3500">
                  <c:v>7.4060319000000005E-4</c:v>
                </c:pt>
                <c:pt idx="3501">
                  <c:v>7.7108772999999995E-4</c:v>
                </c:pt>
                <c:pt idx="3502">
                  <c:v>7.7160298999999998E-4</c:v>
                </c:pt>
                <c:pt idx="3503">
                  <c:v>7.4019373E-4</c:v>
                </c:pt>
                <c:pt idx="3504">
                  <c:v>7.5004911999999998E-4</c:v>
                </c:pt>
                <c:pt idx="3505">
                  <c:v>7.5064619E-4</c:v>
                </c:pt>
                <c:pt idx="3506">
                  <c:v>7.5356936000000002E-4</c:v>
                </c:pt>
                <c:pt idx="3507">
                  <c:v>7.7144500000000005E-4</c:v>
                </c:pt>
                <c:pt idx="3508">
                  <c:v>7.3789970999999996E-4</c:v>
                </c:pt>
                <c:pt idx="3509">
                  <c:v>7.5560698999999998E-4</c:v>
                </c:pt>
                <c:pt idx="3510">
                  <c:v>7.5861481999999999E-4</c:v>
                </c:pt>
                <c:pt idx="3511">
                  <c:v>7.3613916999999999E-4</c:v>
                </c:pt>
                <c:pt idx="3512">
                  <c:v>7.5479359000000005E-4</c:v>
                </c:pt>
                <c:pt idx="3513">
                  <c:v>7.4971971000000002E-4</c:v>
                </c:pt>
                <c:pt idx="3514">
                  <c:v>7.5973190999999998E-4</c:v>
                </c:pt>
                <c:pt idx="3515">
                  <c:v>7.4654753999999998E-4</c:v>
                </c:pt>
                <c:pt idx="3516">
                  <c:v>7.6013974999999999E-4</c:v>
                </c:pt>
                <c:pt idx="3517">
                  <c:v>7.8191630999999997E-4</c:v>
                </c:pt>
                <c:pt idx="3518">
                  <c:v>7.5707026999999999E-4</c:v>
                </c:pt>
                <c:pt idx="3519">
                  <c:v>7.6075514999999995E-4</c:v>
                </c:pt>
                <c:pt idx="3520">
                  <c:v>7.7083111999999999E-4</c:v>
                </c:pt>
                <c:pt idx="3521">
                  <c:v>7.4617122999999996E-4</c:v>
                </c:pt>
                <c:pt idx="3522">
                  <c:v>7.9578513000000005E-4</c:v>
                </c:pt>
                <c:pt idx="3523">
                  <c:v>7.8389962999999999E-4</c:v>
                </c:pt>
                <c:pt idx="3524">
                  <c:v>7.8713087999999999E-4</c:v>
                </c:pt>
                <c:pt idx="3525">
                  <c:v>7.8831951000000002E-4</c:v>
                </c:pt>
                <c:pt idx="3526">
                  <c:v>7.7676861E-4</c:v>
                </c:pt>
                <c:pt idx="3527">
                  <c:v>7.6900003000000003E-4</c:v>
                </c:pt>
                <c:pt idx="3528">
                  <c:v>7.6915974000000002E-4</c:v>
                </c:pt>
                <c:pt idx="3529">
                  <c:v>7.8870532999999999E-4</c:v>
                </c:pt>
                <c:pt idx="3530">
                  <c:v>7.7708677000000003E-4</c:v>
                </c:pt>
                <c:pt idx="3531">
                  <c:v>7.9471249000000004E-4</c:v>
                </c:pt>
                <c:pt idx="3532">
                  <c:v>8.0462524999999998E-4</c:v>
                </c:pt>
                <c:pt idx="3533">
                  <c:v>7.9103113000000001E-4</c:v>
                </c:pt>
                <c:pt idx="3534">
                  <c:v>8.3083842999999999E-4</c:v>
                </c:pt>
                <c:pt idx="3535">
                  <c:v>7.8637380999999995E-4</c:v>
                </c:pt>
                <c:pt idx="3536">
                  <c:v>8.0314370999999996E-4</c:v>
                </c:pt>
                <c:pt idx="3537">
                  <c:v>7.8229923000000003E-4</c:v>
                </c:pt>
                <c:pt idx="3538">
                  <c:v>8.0104085000000001E-4</c:v>
                </c:pt>
                <c:pt idx="3539">
                  <c:v>7.9641167000000005E-4</c:v>
                </c:pt>
                <c:pt idx="3540">
                  <c:v>7.7917443000000001E-4</c:v>
                </c:pt>
                <c:pt idx="3541">
                  <c:v>7.8862658999999998E-4</c:v>
                </c:pt>
                <c:pt idx="3542">
                  <c:v>7.8577414999999999E-4</c:v>
                </c:pt>
                <c:pt idx="3543">
                  <c:v>7.9962475999999997E-4</c:v>
                </c:pt>
                <c:pt idx="3544">
                  <c:v>7.9317739000000001E-4</c:v>
                </c:pt>
                <c:pt idx="3545">
                  <c:v>7.9539672999999998E-4</c:v>
                </c:pt>
                <c:pt idx="3546">
                  <c:v>8.0539399999999997E-4</c:v>
                </c:pt>
                <c:pt idx="3547">
                  <c:v>7.9430169999999999E-4</c:v>
                </c:pt>
                <c:pt idx="3548">
                  <c:v>8.1522867999999997E-4</c:v>
                </c:pt>
                <c:pt idx="3549">
                  <c:v>7.9211395999999996E-4</c:v>
                </c:pt>
                <c:pt idx="3550">
                  <c:v>8.1567798999999995E-4</c:v>
                </c:pt>
                <c:pt idx="3551">
                  <c:v>7.9413485000000002E-4</c:v>
                </c:pt>
                <c:pt idx="3552">
                  <c:v>7.8814276999999999E-4</c:v>
                </c:pt>
                <c:pt idx="3553">
                  <c:v>7.8310160000000001E-4</c:v>
                </c:pt>
                <c:pt idx="3554">
                  <c:v>8.2411837999999999E-4</c:v>
                </c:pt>
                <c:pt idx="3555">
                  <c:v>8.0722762999999996E-4</c:v>
                </c:pt>
                <c:pt idx="3556">
                  <c:v>7.8728589999999996E-4</c:v>
                </c:pt>
                <c:pt idx="3557">
                  <c:v>8.0367712999999995E-4</c:v>
                </c:pt>
                <c:pt idx="3558">
                  <c:v>7.9349214000000001E-4</c:v>
                </c:pt>
                <c:pt idx="3559">
                  <c:v>7.6845717000000003E-4</c:v>
                </c:pt>
                <c:pt idx="3560">
                  <c:v>7.8886766000000003E-4</c:v>
                </c:pt>
                <c:pt idx="3561">
                  <c:v>7.9195947000000003E-4</c:v>
                </c:pt>
                <c:pt idx="3562">
                  <c:v>7.8934193999999997E-4</c:v>
                </c:pt>
                <c:pt idx="3563">
                  <c:v>7.7419627E-4</c:v>
                </c:pt>
                <c:pt idx="3564">
                  <c:v>7.8929995999999999E-4</c:v>
                </c:pt>
                <c:pt idx="3565">
                  <c:v>7.4771984999999995E-4</c:v>
                </c:pt>
                <c:pt idx="3566">
                  <c:v>7.7516637000000002E-4</c:v>
                </c:pt>
                <c:pt idx="3567">
                  <c:v>8.1046156999999995E-4</c:v>
                </c:pt>
                <c:pt idx="3568">
                  <c:v>8.0225174999999996E-4</c:v>
                </c:pt>
                <c:pt idx="3569">
                  <c:v>7.9501254999999997E-4</c:v>
                </c:pt>
                <c:pt idx="3570">
                  <c:v>7.8115583999999996E-4</c:v>
                </c:pt>
                <c:pt idx="3571">
                  <c:v>8.0106966000000003E-4</c:v>
                </c:pt>
                <c:pt idx="3572">
                  <c:v>8.0199275E-4</c:v>
                </c:pt>
                <c:pt idx="3573">
                  <c:v>8.2027979000000003E-4</c:v>
                </c:pt>
                <c:pt idx="3574">
                  <c:v>7.7227448999999998E-4</c:v>
                </c:pt>
                <c:pt idx="3575">
                  <c:v>8.3154671000000005E-4</c:v>
                </c:pt>
                <c:pt idx="3576">
                  <c:v>7.6925877000000005E-4</c:v>
                </c:pt>
                <c:pt idx="3577">
                  <c:v>7.8595501999999999E-4</c:v>
                </c:pt>
                <c:pt idx="3578">
                  <c:v>7.8072424999999998E-4</c:v>
                </c:pt>
                <c:pt idx="3579">
                  <c:v>7.9993268000000005E-4</c:v>
                </c:pt>
                <c:pt idx="3580">
                  <c:v>7.9835386000000005E-4</c:v>
                </c:pt>
                <c:pt idx="3581">
                  <c:v>8.1910228000000001E-4</c:v>
                </c:pt>
                <c:pt idx="3582">
                  <c:v>7.9399585999999996E-4</c:v>
                </c:pt>
                <c:pt idx="3583">
                  <c:v>8.1039420000000005E-4</c:v>
                </c:pt>
                <c:pt idx="3584">
                  <c:v>7.8319212E-4</c:v>
                </c:pt>
                <c:pt idx="3585">
                  <c:v>7.9097471000000004E-4</c:v>
                </c:pt>
                <c:pt idx="3586">
                  <c:v>8.0134016999999997E-4</c:v>
                </c:pt>
                <c:pt idx="3587">
                  <c:v>7.9443739000000001E-4</c:v>
                </c:pt>
                <c:pt idx="3588">
                  <c:v>7.7574798000000001E-4</c:v>
                </c:pt>
                <c:pt idx="3589">
                  <c:v>8.0309583999999999E-4</c:v>
                </c:pt>
                <c:pt idx="3590">
                  <c:v>7.8403741E-4</c:v>
                </c:pt>
                <c:pt idx="3591">
                  <c:v>7.8692715999999999E-4</c:v>
                </c:pt>
                <c:pt idx="3592">
                  <c:v>7.7960780999999999E-4</c:v>
                </c:pt>
                <c:pt idx="3593">
                  <c:v>7.8662904999999997E-4</c:v>
                </c:pt>
                <c:pt idx="3594">
                  <c:v>7.6216784000000001E-4</c:v>
                </c:pt>
                <c:pt idx="3595">
                  <c:v>8.0110670999999998E-4</c:v>
                </c:pt>
                <c:pt idx="3596">
                  <c:v>7.8305433999999998E-4</c:v>
                </c:pt>
                <c:pt idx="3597">
                  <c:v>7.7736668999999999E-4</c:v>
                </c:pt>
                <c:pt idx="3598">
                  <c:v>7.7039377000000003E-4</c:v>
                </c:pt>
                <c:pt idx="3599">
                  <c:v>7.7986478000000004E-4</c:v>
                </c:pt>
                <c:pt idx="3600">
                  <c:v>7.8140811999999999E-4</c:v>
                </c:pt>
                <c:pt idx="3601">
                  <c:v>7.9931738999999998E-4</c:v>
                </c:pt>
                <c:pt idx="3602">
                  <c:v>7.6263845999999995E-4</c:v>
                </c:pt>
                <c:pt idx="3603">
                  <c:v>7.7059464000000003E-4</c:v>
                </c:pt>
                <c:pt idx="3604">
                  <c:v>7.8773228000000005E-4</c:v>
                </c:pt>
                <c:pt idx="3605">
                  <c:v>7.9737557000000001E-4</c:v>
                </c:pt>
                <c:pt idx="3606">
                  <c:v>7.5488379000000002E-4</c:v>
                </c:pt>
                <c:pt idx="3607">
                  <c:v>7.6645485000000004E-4</c:v>
                </c:pt>
                <c:pt idx="3608">
                  <c:v>7.7526361000000005E-4</c:v>
                </c:pt>
                <c:pt idx="3609">
                  <c:v>7.4769674999999999E-4</c:v>
                </c:pt>
                <c:pt idx="3610">
                  <c:v>7.7425754999999995E-4</c:v>
                </c:pt>
                <c:pt idx="3611">
                  <c:v>7.6363413000000004E-4</c:v>
                </c:pt>
                <c:pt idx="3612">
                  <c:v>7.2877135000000003E-4</c:v>
                </c:pt>
                <c:pt idx="3613">
                  <c:v>7.3954996999999996E-4</c:v>
                </c:pt>
                <c:pt idx="3614">
                  <c:v>7.4449377999999996E-4</c:v>
                </c:pt>
                <c:pt idx="3615">
                  <c:v>7.3239283000000005E-4</c:v>
                </c:pt>
                <c:pt idx="3616">
                  <c:v>7.5819703000000005E-4</c:v>
                </c:pt>
                <c:pt idx="3617">
                  <c:v>7.1996136000000005E-4</c:v>
                </c:pt>
                <c:pt idx="3618">
                  <c:v>7.1913806999999996E-4</c:v>
                </c:pt>
                <c:pt idx="3619">
                  <c:v>7.1562828999999998E-4</c:v>
                </c:pt>
                <c:pt idx="3620">
                  <c:v>7.1788498999999996E-4</c:v>
                </c:pt>
                <c:pt idx="3621">
                  <c:v>7.1916275000000001E-4</c:v>
                </c:pt>
                <c:pt idx="3622">
                  <c:v>7.2421818000000004E-4</c:v>
                </c:pt>
                <c:pt idx="3623">
                  <c:v>7.1266571999999996E-4</c:v>
                </c:pt>
                <c:pt idx="3624">
                  <c:v>7.2253648E-4</c:v>
                </c:pt>
                <c:pt idx="3625">
                  <c:v>6.9769432000000003E-4</c:v>
                </c:pt>
                <c:pt idx="3626">
                  <c:v>7.0536492E-4</c:v>
                </c:pt>
                <c:pt idx="3627">
                  <c:v>7.2595867E-4</c:v>
                </c:pt>
                <c:pt idx="3628">
                  <c:v>6.9940091000000003E-4</c:v>
                </c:pt>
                <c:pt idx="3629">
                  <c:v>7.3941304000000002E-4</c:v>
                </c:pt>
                <c:pt idx="3630">
                  <c:v>7.0281167000000005E-4</c:v>
                </c:pt>
                <c:pt idx="3631">
                  <c:v>7.0095498000000004E-4</c:v>
                </c:pt>
                <c:pt idx="3632">
                  <c:v>7.0670320999999996E-4</c:v>
                </c:pt>
                <c:pt idx="3633">
                  <c:v>7.1296428999999999E-4</c:v>
                </c:pt>
                <c:pt idx="3634">
                  <c:v>7.0648398000000003E-4</c:v>
                </c:pt>
                <c:pt idx="3635">
                  <c:v>7.0519549000000003E-4</c:v>
                </c:pt>
                <c:pt idx="3636">
                  <c:v>6.8848260999999997E-4</c:v>
                </c:pt>
                <c:pt idx="3637">
                  <c:v>6.9531138999999996E-4</c:v>
                </c:pt>
                <c:pt idx="3638">
                  <c:v>7.1069240999999995E-4</c:v>
                </c:pt>
                <c:pt idx="3639">
                  <c:v>6.9756292E-4</c:v>
                </c:pt>
                <c:pt idx="3640">
                  <c:v>7.0401426999999999E-4</c:v>
                </c:pt>
                <c:pt idx="3641">
                  <c:v>7.1097472000000001E-4</c:v>
                </c:pt>
                <c:pt idx="3642">
                  <c:v>6.9925366000000001E-4</c:v>
                </c:pt>
                <c:pt idx="3643">
                  <c:v>7.0351126999999999E-4</c:v>
                </c:pt>
                <c:pt idx="3644">
                  <c:v>7.3688333999999997E-4</c:v>
                </c:pt>
                <c:pt idx="3645">
                  <c:v>7.1584166999999997E-4</c:v>
                </c:pt>
                <c:pt idx="3646">
                  <c:v>7.1081010000000001E-4</c:v>
                </c:pt>
                <c:pt idx="3647">
                  <c:v>6.9924951000000001E-4</c:v>
                </c:pt>
                <c:pt idx="3648">
                  <c:v>7.4213564000000004E-4</c:v>
                </c:pt>
                <c:pt idx="3649">
                  <c:v>7.1957903000000002E-4</c:v>
                </c:pt>
                <c:pt idx="3650">
                  <c:v>7.0333975999999998E-4</c:v>
                </c:pt>
                <c:pt idx="3651">
                  <c:v>6.9909781999999995E-4</c:v>
                </c:pt>
                <c:pt idx="3652">
                  <c:v>7.5088856000000005E-4</c:v>
                </c:pt>
                <c:pt idx="3653">
                  <c:v>7.2906057000000002E-4</c:v>
                </c:pt>
                <c:pt idx="3654">
                  <c:v>7.0702465E-4</c:v>
                </c:pt>
                <c:pt idx="3655">
                  <c:v>7.0543777000000002E-4</c:v>
                </c:pt>
                <c:pt idx="3656">
                  <c:v>7.1448194999999999E-4</c:v>
                </c:pt>
                <c:pt idx="3657">
                  <c:v>7.3843810000000004E-4</c:v>
                </c:pt>
                <c:pt idx="3658">
                  <c:v>7.2851442000000004E-4</c:v>
                </c:pt>
                <c:pt idx="3659">
                  <c:v>7.3997224E-4</c:v>
                </c:pt>
                <c:pt idx="3660">
                  <c:v>7.1509130000000005E-4</c:v>
                </c:pt>
                <c:pt idx="3661">
                  <c:v>7.3790287999999998E-4</c:v>
                </c:pt>
                <c:pt idx="3662">
                  <c:v>7.2774592999999999E-4</c:v>
                </c:pt>
                <c:pt idx="3663">
                  <c:v>7.3621188999999998E-4</c:v>
                </c:pt>
                <c:pt idx="3664">
                  <c:v>7.4797750999999995E-4</c:v>
                </c:pt>
                <c:pt idx="3665">
                  <c:v>7.0880835999999998E-4</c:v>
                </c:pt>
                <c:pt idx="3666">
                  <c:v>7.5368636999999998E-4</c:v>
                </c:pt>
                <c:pt idx="3667">
                  <c:v>7.5950569000000001E-4</c:v>
                </c:pt>
                <c:pt idx="3668">
                  <c:v>7.2637204000000003E-4</c:v>
                </c:pt>
                <c:pt idx="3669">
                  <c:v>7.3382929999999996E-4</c:v>
                </c:pt>
                <c:pt idx="3670">
                  <c:v>7.8723268999999997E-4</c:v>
                </c:pt>
                <c:pt idx="3671">
                  <c:v>7.4322072999999996E-4</c:v>
                </c:pt>
                <c:pt idx="3672">
                  <c:v>7.4405930999999999E-4</c:v>
                </c:pt>
                <c:pt idx="3673">
                  <c:v>7.4904287E-4</c:v>
                </c:pt>
                <c:pt idx="3674">
                  <c:v>7.6305584999999997E-4</c:v>
                </c:pt>
                <c:pt idx="3675">
                  <c:v>7.4050053999999996E-4</c:v>
                </c:pt>
                <c:pt idx="3676">
                  <c:v>7.6249928E-4</c:v>
                </c:pt>
                <c:pt idx="3677">
                  <c:v>7.8133111999999997E-4</c:v>
                </c:pt>
                <c:pt idx="3678">
                  <c:v>7.8589684999999998E-4</c:v>
                </c:pt>
                <c:pt idx="3679">
                  <c:v>7.7674136000000003E-4</c:v>
                </c:pt>
                <c:pt idx="3680">
                  <c:v>7.5300887999999995E-4</c:v>
                </c:pt>
                <c:pt idx="3681">
                  <c:v>7.7133766000000005E-4</c:v>
                </c:pt>
                <c:pt idx="3682">
                  <c:v>7.7633561999999998E-4</c:v>
                </c:pt>
                <c:pt idx="3683">
                  <c:v>7.7201435000000002E-4</c:v>
                </c:pt>
                <c:pt idx="3684">
                  <c:v>7.6574065999999996E-4</c:v>
                </c:pt>
                <c:pt idx="3685">
                  <c:v>7.6089175999999998E-4</c:v>
                </c:pt>
                <c:pt idx="3686">
                  <c:v>7.6517931000000001E-4</c:v>
                </c:pt>
                <c:pt idx="3687">
                  <c:v>7.7803935000000002E-4</c:v>
                </c:pt>
                <c:pt idx="3688">
                  <c:v>7.6780683000000005E-4</c:v>
                </c:pt>
                <c:pt idx="3689">
                  <c:v>7.6198962000000004E-4</c:v>
                </c:pt>
                <c:pt idx="3690">
                  <c:v>7.3609013999999999E-4</c:v>
                </c:pt>
                <c:pt idx="3691">
                  <c:v>7.6292975000000001E-4</c:v>
                </c:pt>
                <c:pt idx="3692">
                  <c:v>7.7655713000000001E-4</c:v>
                </c:pt>
                <c:pt idx="3693">
                  <c:v>7.3195273000000003E-4</c:v>
                </c:pt>
                <c:pt idx="3694">
                  <c:v>7.9063406E-4</c:v>
                </c:pt>
                <c:pt idx="3695">
                  <c:v>7.7695881999999999E-4</c:v>
                </c:pt>
                <c:pt idx="3696">
                  <c:v>7.3426559000000003E-4</c:v>
                </c:pt>
                <c:pt idx="3697">
                  <c:v>7.7603255000000004E-4</c:v>
                </c:pt>
                <c:pt idx="3698">
                  <c:v>7.6645567999999997E-4</c:v>
                </c:pt>
                <c:pt idx="3699">
                  <c:v>7.4158944000000005E-4</c:v>
                </c:pt>
                <c:pt idx="3700">
                  <c:v>7.4060383999999995E-4</c:v>
                </c:pt>
                <c:pt idx="3701">
                  <c:v>7.7552076000000003E-4</c:v>
                </c:pt>
                <c:pt idx="3702">
                  <c:v>7.6975164999999995E-4</c:v>
                </c:pt>
                <c:pt idx="3703">
                  <c:v>7.3648834000000004E-4</c:v>
                </c:pt>
                <c:pt idx="3704">
                  <c:v>7.3669676000000001E-4</c:v>
                </c:pt>
                <c:pt idx="3705">
                  <c:v>7.4971209999999996E-4</c:v>
                </c:pt>
                <c:pt idx="3706">
                  <c:v>7.4789544999999999E-4</c:v>
                </c:pt>
                <c:pt idx="3707">
                  <c:v>7.5095822999999998E-4</c:v>
                </c:pt>
                <c:pt idx="3708">
                  <c:v>7.6092103E-4</c:v>
                </c:pt>
                <c:pt idx="3709">
                  <c:v>7.6647604000000004E-4</c:v>
                </c:pt>
                <c:pt idx="3710">
                  <c:v>7.2845712999999998E-4</c:v>
                </c:pt>
                <c:pt idx="3711">
                  <c:v>7.4783277999999995E-4</c:v>
                </c:pt>
                <c:pt idx="3712">
                  <c:v>7.7291139999999996E-4</c:v>
                </c:pt>
                <c:pt idx="3713">
                  <c:v>7.6344650000000004E-4</c:v>
                </c:pt>
                <c:pt idx="3714">
                  <c:v>7.4131743000000003E-4</c:v>
                </c:pt>
                <c:pt idx="3715">
                  <c:v>7.4189283000000001E-4</c:v>
                </c:pt>
                <c:pt idx="3716">
                  <c:v>7.6094444000000003E-4</c:v>
                </c:pt>
                <c:pt idx="3717">
                  <c:v>7.6503732999999997E-4</c:v>
                </c:pt>
                <c:pt idx="3718">
                  <c:v>7.5334627999999997E-4</c:v>
                </c:pt>
                <c:pt idx="3719">
                  <c:v>7.6980500999999999E-4</c:v>
                </c:pt>
                <c:pt idx="3720">
                  <c:v>7.4159528999999998E-4</c:v>
                </c:pt>
                <c:pt idx="3721">
                  <c:v>7.5964865000000003E-4</c:v>
                </c:pt>
                <c:pt idx="3722">
                  <c:v>7.5446702000000001E-4</c:v>
                </c:pt>
                <c:pt idx="3723">
                  <c:v>7.5978647999999996E-4</c:v>
                </c:pt>
                <c:pt idx="3724">
                  <c:v>7.5104352000000005E-4</c:v>
                </c:pt>
                <c:pt idx="3725">
                  <c:v>7.6575304000000004E-4</c:v>
                </c:pt>
                <c:pt idx="3726">
                  <c:v>7.6639055000000001E-4</c:v>
                </c:pt>
                <c:pt idx="3727">
                  <c:v>7.5113017999999996E-4</c:v>
                </c:pt>
                <c:pt idx="3728">
                  <c:v>7.3444141000000005E-4</c:v>
                </c:pt>
                <c:pt idx="3729">
                  <c:v>7.5780873999999998E-4</c:v>
                </c:pt>
                <c:pt idx="3730">
                  <c:v>7.7214955000000005E-4</c:v>
                </c:pt>
                <c:pt idx="3731">
                  <c:v>7.4938893E-4</c:v>
                </c:pt>
                <c:pt idx="3732">
                  <c:v>7.6814747000000002E-4</c:v>
                </c:pt>
                <c:pt idx="3733">
                  <c:v>7.7502645999999995E-4</c:v>
                </c:pt>
                <c:pt idx="3734">
                  <c:v>7.4466576000000004E-4</c:v>
                </c:pt>
                <c:pt idx="3735">
                  <c:v>7.7396788999999999E-4</c:v>
                </c:pt>
                <c:pt idx="3736">
                  <c:v>7.4930348999999999E-4</c:v>
                </c:pt>
                <c:pt idx="3737">
                  <c:v>7.7067849999999996E-4</c:v>
                </c:pt>
                <c:pt idx="3738">
                  <c:v>7.6169389000000005E-4</c:v>
                </c:pt>
                <c:pt idx="3739">
                  <c:v>7.7488914000000005E-4</c:v>
                </c:pt>
                <c:pt idx="3740">
                  <c:v>7.4567543000000002E-4</c:v>
                </c:pt>
                <c:pt idx="3741">
                  <c:v>7.6932943000000004E-4</c:v>
                </c:pt>
                <c:pt idx="3742">
                  <c:v>7.7150975999999997E-4</c:v>
                </c:pt>
                <c:pt idx="3743">
                  <c:v>7.8490343000000001E-4</c:v>
                </c:pt>
                <c:pt idx="3744">
                  <c:v>7.9544987000000004E-4</c:v>
                </c:pt>
                <c:pt idx="3745">
                  <c:v>7.9694170999999999E-4</c:v>
                </c:pt>
                <c:pt idx="3746">
                  <c:v>7.6518938999999995E-4</c:v>
                </c:pt>
                <c:pt idx="3747">
                  <c:v>7.7770694999999997E-4</c:v>
                </c:pt>
                <c:pt idx="3748">
                  <c:v>7.7038537999999995E-4</c:v>
                </c:pt>
                <c:pt idx="3749">
                  <c:v>7.8253386999999996E-4</c:v>
                </c:pt>
                <c:pt idx="3750">
                  <c:v>7.6088836000000001E-4</c:v>
                </c:pt>
                <c:pt idx="3751">
                  <c:v>7.7158746000000002E-4</c:v>
                </c:pt>
                <c:pt idx="3752">
                  <c:v>7.6950307999999995E-4</c:v>
                </c:pt>
                <c:pt idx="3753">
                  <c:v>7.4679832000000004E-4</c:v>
                </c:pt>
                <c:pt idx="3754">
                  <c:v>7.4456743000000003E-4</c:v>
                </c:pt>
                <c:pt idx="3755">
                  <c:v>7.9523004000000002E-4</c:v>
                </c:pt>
                <c:pt idx="3756">
                  <c:v>7.5135524999999997E-4</c:v>
                </c:pt>
                <c:pt idx="3757">
                  <c:v>7.8932373999999995E-4</c:v>
                </c:pt>
                <c:pt idx="3758">
                  <c:v>7.4550308000000001E-4</c:v>
                </c:pt>
                <c:pt idx="3759">
                  <c:v>7.7104332999999999E-4</c:v>
                </c:pt>
                <c:pt idx="3760">
                  <c:v>7.5327295999999999E-4</c:v>
                </c:pt>
                <c:pt idx="3761">
                  <c:v>7.5383651000000005E-4</c:v>
                </c:pt>
                <c:pt idx="3762">
                  <c:v>7.7070288999999998E-4</c:v>
                </c:pt>
                <c:pt idx="3763">
                  <c:v>7.8566409000000001E-4</c:v>
                </c:pt>
                <c:pt idx="3764">
                  <c:v>7.4668008999999997E-4</c:v>
                </c:pt>
                <c:pt idx="3765">
                  <c:v>7.6454696999999998E-4</c:v>
                </c:pt>
                <c:pt idx="3766">
                  <c:v>7.5478050999999995E-4</c:v>
                </c:pt>
                <c:pt idx="3767">
                  <c:v>7.7396571999999999E-4</c:v>
                </c:pt>
                <c:pt idx="3768">
                  <c:v>7.5341589999999999E-4</c:v>
                </c:pt>
                <c:pt idx="3769">
                  <c:v>7.7415310000000001E-4</c:v>
                </c:pt>
                <c:pt idx="3770">
                  <c:v>7.3774457000000003E-4</c:v>
                </c:pt>
                <c:pt idx="3771">
                  <c:v>7.5111324999999995E-4</c:v>
                </c:pt>
                <c:pt idx="3772">
                  <c:v>7.5473558000000004E-4</c:v>
                </c:pt>
                <c:pt idx="3773">
                  <c:v>7.5641532E-4</c:v>
                </c:pt>
                <c:pt idx="3774">
                  <c:v>7.3635838999999996E-4</c:v>
                </c:pt>
                <c:pt idx="3775">
                  <c:v>7.3799442000000001E-4</c:v>
                </c:pt>
                <c:pt idx="3776">
                  <c:v>7.3848070000000004E-4</c:v>
                </c:pt>
                <c:pt idx="3777">
                  <c:v>7.4726515000000005E-4</c:v>
                </c:pt>
                <c:pt idx="3778">
                  <c:v>7.0686847999999996E-4</c:v>
                </c:pt>
                <c:pt idx="3779">
                  <c:v>7.6657642999999995E-4</c:v>
                </c:pt>
                <c:pt idx="3780">
                  <c:v>7.3453875000000001E-4</c:v>
                </c:pt>
                <c:pt idx="3781">
                  <c:v>7.3830759999999999E-4</c:v>
                </c:pt>
                <c:pt idx="3782">
                  <c:v>7.3853578000000004E-4</c:v>
                </c:pt>
                <c:pt idx="3783">
                  <c:v>7.5613920000000003E-4</c:v>
                </c:pt>
                <c:pt idx="3784">
                  <c:v>7.3100365000000004E-4</c:v>
                </c:pt>
                <c:pt idx="3785">
                  <c:v>7.2313702999999999E-4</c:v>
                </c:pt>
                <c:pt idx="3786">
                  <c:v>7.2958748999999996E-4</c:v>
                </c:pt>
                <c:pt idx="3787">
                  <c:v>7.5010289999999998E-4</c:v>
                </c:pt>
                <c:pt idx="3788">
                  <c:v>7.3432168000000001E-4</c:v>
                </c:pt>
                <c:pt idx="3789">
                  <c:v>7.3292112000000005E-4</c:v>
                </c:pt>
                <c:pt idx="3790">
                  <c:v>7.2636377999999997E-4</c:v>
                </c:pt>
                <c:pt idx="3791">
                  <c:v>7.3096301000000002E-4</c:v>
                </c:pt>
                <c:pt idx="3792">
                  <c:v>7.1614767999999998E-4</c:v>
                </c:pt>
                <c:pt idx="3793">
                  <c:v>7.5407703000000001E-4</c:v>
                </c:pt>
                <c:pt idx="3794">
                  <c:v>7.1347822999999998E-4</c:v>
                </c:pt>
                <c:pt idx="3795">
                  <c:v>7.0253823E-4</c:v>
                </c:pt>
                <c:pt idx="3796">
                  <c:v>7.0177398000000003E-4</c:v>
                </c:pt>
                <c:pt idx="3797">
                  <c:v>7.2404649999999995E-4</c:v>
                </c:pt>
                <c:pt idx="3798">
                  <c:v>7.1825591000000005E-4</c:v>
                </c:pt>
                <c:pt idx="3799">
                  <c:v>7.2836559000000005E-4</c:v>
                </c:pt>
                <c:pt idx="3800">
                  <c:v>7.1879671000000004E-4</c:v>
                </c:pt>
                <c:pt idx="3801">
                  <c:v>7.2706495000000003E-4</c:v>
                </c:pt>
                <c:pt idx="3802">
                  <c:v>7.2203537999999999E-4</c:v>
                </c:pt>
                <c:pt idx="3803">
                  <c:v>7.2498050999999998E-4</c:v>
                </c:pt>
                <c:pt idx="3804">
                  <c:v>7.3096814000000001E-4</c:v>
                </c:pt>
                <c:pt idx="3805">
                  <c:v>7.1770866000000003E-4</c:v>
                </c:pt>
                <c:pt idx="3806">
                  <c:v>7.2833070000000004E-4</c:v>
                </c:pt>
                <c:pt idx="3807">
                  <c:v>7.3778829E-4</c:v>
                </c:pt>
                <c:pt idx="3808">
                  <c:v>7.3250308999999998E-4</c:v>
                </c:pt>
                <c:pt idx="3809">
                  <c:v>7.1844647000000005E-4</c:v>
                </c:pt>
                <c:pt idx="3810">
                  <c:v>7.2804326999999995E-4</c:v>
                </c:pt>
                <c:pt idx="3811">
                  <c:v>7.4783501000000004E-4</c:v>
                </c:pt>
                <c:pt idx="3812">
                  <c:v>7.1539132000000003E-4</c:v>
                </c:pt>
                <c:pt idx="3813">
                  <c:v>7.1383323000000004E-4</c:v>
                </c:pt>
                <c:pt idx="3814">
                  <c:v>7.2365245999999998E-4</c:v>
                </c:pt>
                <c:pt idx="3815">
                  <c:v>7.4303271000000001E-4</c:v>
                </c:pt>
                <c:pt idx="3816">
                  <c:v>7.1609470000000004E-4</c:v>
                </c:pt>
                <c:pt idx="3817">
                  <c:v>7.0967359999999995E-4</c:v>
                </c:pt>
                <c:pt idx="3818">
                  <c:v>7.2039802000000005E-4</c:v>
                </c:pt>
                <c:pt idx="3819">
                  <c:v>7.0747792999999995E-4</c:v>
                </c:pt>
                <c:pt idx="3820">
                  <c:v>7.2552510999999997E-4</c:v>
                </c:pt>
                <c:pt idx="3821">
                  <c:v>7.4014321999999995E-4</c:v>
                </c:pt>
                <c:pt idx="3822">
                  <c:v>7.1980776000000004E-4</c:v>
                </c:pt>
                <c:pt idx="3823">
                  <c:v>7.1382178000000004E-4</c:v>
                </c:pt>
                <c:pt idx="3824">
                  <c:v>7.1563962000000003E-4</c:v>
                </c:pt>
                <c:pt idx="3825">
                  <c:v>7.2610288999999998E-4</c:v>
                </c:pt>
                <c:pt idx="3826">
                  <c:v>7.1235011000000004E-4</c:v>
                </c:pt>
                <c:pt idx="3827">
                  <c:v>7.0407293E-4</c:v>
                </c:pt>
                <c:pt idx="3828">
                  <c:v>7.3463615000000004E-4</c:v>
                </c:pt>
                <c:pt idx="3829">
                  <c:v>7.1531614999999996E-4</c:v>
                </c:pt>
                <c:pt idx="3830">
                  <c:v>7.1706079000000004E-4</c:v>
                </c:pt>
                <c:pt idx="3831">
                  <c:v>7.2029394000000004E-4</c:v>
                </c:pt>
                <c:pt idx="3832">
                  <c:v>7.2806978000000005E-4</c:v>
                </c:pt>
                <c:pt idx="3833">
                  <c:v>7.3303020999999999E-4</c:v>
                </c:pt>
                <c:pt idx="3834">
                  <c:v>7.2643179000000003E-4</c:v>
                </c:pt>
                <c:pt idx="3835">
                  <c:v>7.2610918999999996E-4</c:v>
                </c:pt>
                <c:pt idx="3836">
                  <c:v>7.3755255999999997E-4</c:v>
                </c:pt>
                <c:pt idx="3837">
                  <c:v>7.3474317999999998E-4</c:v>
                </c:pt>
                <c:pt idx="3838">
                  <c:v>7.1380010000000004E-4</c:v>
                </c:pt>
                <c:pt idx="3839">
                  <c:v>7.5255913999999996E-4</c:v>
                </c:pt>
                <c:pt idx="3840">
                  <c:v>7.3080504000000001E-4</c:v>
                </c:pt>
                <c:pt idx="3841">
                  <c:v>7.2327497999999997E-4</c:v>
                </c:pt>
                <c:pt idx="3842">
                  <c:v>7.5249772000000003E-4</c:v>
                </c:pt>
                <c:pt idx="3843">
                  <c:v>7.2112741E-4</c:v>
                </c:pt>
                <c:pt idx="3844">
                  <c:v>7.1977784999999997E-4</c:v>
                </c:pt>
                <c:pt idx="3845">
                  <c:v>7.2301940999999997E-4</c:v>
                </c:pt>
                <c:pt idx="3846">
                  <c:v>7.2991110999999997E-4</c:v>
                </c:pt>
                <c:pt idx="3847">
                  <c:v>7.2995484E-4</c:v>
                </c:pt>
                <c:pt idx="3848">
                  <c:v>7.2231550999999998E-4</c:v>
                </c:pt>
                <c:pt idx="3849">
                  <c:v>7.4587619000000003E-4</c:v>
                </c:pt>
                <c:pt idx="3850">
                  <c:v>7.2988378999999995E-4</c:v>
                </c:pt>
                <c:pt idx="3851">
                  <c:v>7.6767991999999996E-4</c:v>
                </c:pt>
                <c:pt idx="3852">
                  <c:v>7.5534837000000002E-4</c:v>
                </c:pt>
                <c:pt idx="3853">
                  <c:v>7.6097269999999997E-4</c:v>
                </c:pt>
                <c:pt idx="3854">
                  <c:v>7.4842902000000003E-4</c:v>
                </c:pt>
                <c:pt idx="3855">
                  <c:v>7.3222320999999997E-4</c:v>
                </c:pt>
                <c:pt idx="3856">
                  <c:v>7.4556809000000002E-4</c:v>
                </c:pt>
                <c:pt idx="3857">
                  <c:v>7.4612042000000002E-4</c:v>
                </c:pt>
                <c:pt idx="3858">
                  <c:v>7.2250255000000005E-4</c:v>
                </c:pt>
                <c:pt idx="3859">
                  <c:v>7.1245729999999999E-4</c:v>
                </c:pt>
                <c:pt idx="3860">
                  <c:v>7.2724362000000005E-4</c:v>
                </c:pt>
                <c:pt idx="3861">
                  <c:v>7.5261345E-4</c:v>
                </c:pt>
                <c:pt idx="3862">
                  <c:v>7.2245239000000001E-4</c:v>
                </c:pt>
                <c:pt idx="3863">
                  <c:v>7.4069440999999995E-4</c:v>
                </c:pt>
                <c:pt idx="3864">
                  <c:v>7.3900452999999997E-4</c:v>
                </c:pt>
                <c:pt idx="3865">
                  <c:v>7.1871363999999999E-4</c:v>
                </c:pt>
                <c:pt idx="3866">
                  <c:v>7.0782912000000005E-4</c:v>
                </c:pt>
                <c:pt idx="3867">
                  <c:v>7.4677711E-4</c:v>
                </c:pt>
                <c:pt idx="3868">
                  <c:v>7.3334571000000003E-4</c:v>
                </c:pt>
                <c:pt idx="3869">
                  <c:v>7.2117522999999995E-4</c:v>
                </c:pt>
                <c:pt idx="3870">
                  <c:v>7.0437218000000002E-4</c:v>
                </c:pt>
                <c:pt idx="3871">
                  <c:v>7.5570936999999996E-4</c:v>
                </c:pt>
                <c:pt idx="3872">
                  <c:v>7.3842362E-4</c:v>
                </c:pt>
                <c:pt idx="3873">
                  <c:v>7.2114857999999997E-4</c:v>
                </c:pt>
                <c:pt idx="3874">
                  <c:v>7.4535002000000001E-4</c:v>
                </c:pt>
                <c:pt idx="3875">
                  <c:v>7.2369972000000001E-4</c:v>
                </c:pt>
                <c:pt idx="3876">
                  <c:v>6.9544126999999999E-4</c:v>
                </c:pt>
                <c:pt idx="3877">
                  <c:v>7.3051444000000001E-4</c:v>
                </c:pt>
                <c:pt idx="3878">
                  <c:v>7.5030080999999998E-4</c:v>
                </c:pt>
                <c:pt idx="3879">
                  <c:v>7.4170549000000005E-4</c:v>
                </c:pt>
                <c:pt idx="3880">
                  <c:v>7.2248357E-4</c:v>
                </c:pt>
                <c:pt idx="3881">
                  <c:v>7.3820978000000001E-4</c:v>
                </c:pt>
                <c:pt idx="3882">
                  <c:v>7.1792475000000003E-4</c:v>
                </c:pt>
                <c:pt idx="3883">
                  <c:v>7.2417067000000003E-4</c:v>
                </c:pt>
                <c:pt idx="3884">
                  <c:v>7.1197131999999996E-4</c:v>
                </c:pt>
                <c:pt idx="3885">
                  <c:v>7.6448144999999995E-4</c:v>
                </c:pt>
                <c:pt idx="3886">
                  <c:v>7.4269020000000002E-4</c:v>
                </c:pt>
                <c:pt idx="3887">
                  <c:v>7.1657511E-4</c:v>
                </c:pt>
                <c:pt idx="3888">
                  <c:v>7.5062616000000002E-4</c:v>
                </c:pt>
                <c:pt idx="3889">
                  <c:v>7.5627641000000005E-4</c:v>
                </c:pt>
                <c:pt idx="3890">
                  <c:v>7.4009580000000002E-4</c:v>
                </c:pt>
                <c:pt idx="3891">
                  <c:v>7.440274E-4</c:v>
                </c:pt>
                <c:pt idx="3892">
                  <c:v>7.5964098E-4</c:v>
                </c:pt>
                <c:pt idx="3893">
                  <c:v>7.6703516999999998E-4</c:v>
                </c:pt>
                <c:pt idx="3894">
                  <c:v>7.4847800000000001E-4</c:v>
                </c:pt>
                <c:pt idx="3895">
                  <c:v>7.2864621000000003E-4</c:v>
                </c:pt>
                <c:pt idx="3896">
                  <c:v>7.5485619000000004E-4</c:v>
                </c:pt>
                <c:pt idx="3897">
                  <c:v>7.7751903000000005E-4</c:v>
                </c:pt>
                <c:pt idx="3898">
                  <c:v>7.5817528E-4</c:v>
                </c:pt>
                <c:pt idx="3899">
                  <c:v>7.5053111999999998E-4</c:v>
                </c:pt>
                <c:pt idx="3900">
                  <c:v>7.6863493999999996E-4</c:v>
                </c:pt>
                <c:pt idx="3901">
                  <c:v>7.6423712999999999E-4</c:v>
                </c:pt>
                <c:pt idx="3902">
                  <c:v>7.4625468999999997E-4</c:v>
                </c:pt>
                <c:pt idx="3903">
                  <c:v>7.5850334000000005E-4</c:v>
                </c:pt>
                <c:pt idx="3904">
                  <c:v>7.551115E-4</c:v>
                </c:pt>
                <c:pt idx="3905">
                  <c:v>7.5685192999999998E-4</c:v>
                </c:pt>
                <c:pt idx="3906">
                  <c:v>7.5945209000000005E-4</c:v>
                </c:pt>
                <c:pt idx="3907">
                  <c:v>7.5847008999999999E-4</c:v>
                </c:pt>
                <c:pt idx="3908">
                  <c:v>7.6230537000000005E-4</c:v>
                </c:pt>
                <c:pt idx="3909">
                  <c:v>7.6857059999999998E-4</c:v>
                </c:pt>
                <c:pt idx="3910">
                  <c:v>7.4575767000000003E-4</c:v>
                </c:pt>
                <c:pt idx="3911">
                  <c:v>7.4246510999999998E-4</c:v>
                </c:pt>
                <c:pt idx="3912">
                  <c:v>7.7006551000000003E-4</c:v>
                </c:pt>
                <c:pt idx="3913">
                  <c:v>7.7469485999999996E-4</c:v>
                </c:pt>
                <c:pt idx="3914">
                  <c:v>7.5205477000000001E-4</c:v>
                </c:pt>
                <c:pt idx="3915">
                  <c:v>7.4912811000000005E-4</c:v>
                </c:pt>
                <c:pt idx="3916">
                  <c:v>7.6571568000000003E-4</c:v>
                </c:pt>
                <c:pt idx="3917">
                  <c:v>7.4613062000000003E-4</c:v>
                </c:pt>
                <c:pt idx="3918">
                  <c:v>7.6115006000000002E-4</c:v>
                </c:pt>
                <c:pt idx="3919">
                  <c:v>7.5801704999999995E-4</c:v>
                </c:pt>
                <c:pt idx="3920">
                  <c:v>7.6962693999999996E-4</c:v>
                </c:pt>
                <c:pt idx="3921">
                  <c:v>7.9181939999999995E-4</c:v>
                </c:pt>
                <c:pt idx="3922">
                  <c:v>7.5254352000000003E-4</c:v>
                </c:pt>
                <c:pt idx="3923">
                  <c:v>7.5566580000000004E-4</c:v>
                </c:pt>
                <c:pt idx="3924">
                  <c:v>7.8556486999999998E-4</c:v>
                </c:pt>
                <c:pt idx="3925">
                  <c:v>7.9738444999999999E-4</c:v>
                </c:pt>
                <c:pt idx="3926">
                  <c:v>7.6576653999999998E-4</c:v>
                </c:pt>
                <c:pt idx="3927">
                  <c:v>7.7035199999999997E-4</c:v>
                </c:pt>
                <c:pt idx="3928">
                  <c:v>7.7082493E-4</c:v>
                </c:pt>
                <c:pt idx="3929">
                  <c:v>7.9707175000000004E-4</c:v>
                </c:pt>
                <c:pt idx="3930">
                  <c:v>7.6016598000000002E-4</c:v>
                </c:pt>
                <c:pt idx="3931">
                  <c:v>7.4555612000000004E-4</c:v>
                </c:pt>
                <c:pt idx="3932">
                  <c:v>7.9464667000000001E-4</c:v>
                </c:pt>
                <c:pt idx="3933">
                  <c:v>7.6790582000000002E-4</c:v>
                </c:pt>
                <c:pt idx="3934">
                  <c:v>7.5691029E-4</c:v>
                </c:pt>
                <c:pt idx="3935">
                  <c:v>7.6136081999999996E-4</c:v>
                </c:pt>
                <c:pt idx="3936">
                  <c:v>8.0776686000000005E-4</c:v>
                </c:pt>
                <c:pt idx="3937">
                  <c:v>7.7026375000000002E-4</c:v>
                </c:pt>
                <c:pt idx="3938">
                  <c:v>7.8914949000000005E-4</c:v>
                </c:pt>
                <c:pt idx="3939">
                  <c:v>7.8841388000000002E-4</c:v>
                </c:pt>
                <c:pt idx="3940">
                  <c:v>7.7210126999999998E-4</c:v>
                </c:pt>
                <c:pt idx="3941">
                  <c:v>7.8730930000000003E-4</c:v>
                </c:pt>
                <c:pt idx="3942">
                  <c:v>7.5863549999999997E-4</c:v>
                </c:pt>
                <c:pt idx="3943">
                  <c:v>7.9926680999999999E-4</c:v>
                </c:pt>
                <c:pt idx="3944">
                  <c:v>7.5614400000000004E-4</c:v>
                </c:pt>
                <c:pt idx="3945">
                  <c:v>7.6877217E-4</c:v>
                </c:pt>
                <c:pt idx="3946">
                  <c:v>7.7429606999999999E-4</c:v>
                </c:pt>
                <c:pt idx="3947">
                  <c:v>7.8809259000000003E-4</c:v>
                </c:pt>
                <c:pt idx="3948">
                  <c:v>7.5054745999999996E-4</c:v>
                </c:pt>
                <c:pt idx="3949">
                  <c:v>7.4556996000000003E-4</c:v>
                </c:pt>
                <c:pt idx="3950">
                  <c:v>7.6250234999999998E-4</c:v>
                </c:pt>
                <c:pt idx="3951">
                  <c:v>7.7374306E-4</c:v>
                </c:pt>
                <c:pt idx="3952">
                  <c:v>7.4844826000000002E-4</c:v>
                </c:pt>
                <c:pt idx="3953">
                  <c:v>7.4950704999999997E-4</c:v>
                </c:pt>
                <c:pt idx="3954">
                  <c:v>7.6116802000000003E-4</c:v>
                </c:pt>
                <c:pt idx="3955">
                  <c:v>7.8759847E-4</c:v>
                </c:pt>
                <c:pt idx="3956">
                  <c:v>7.8428622000000002E-4</c:v>
                </c:pt>
                <c:pt idx="3957">
                  <c:v>7.5974937000000003E-4</c:v>
                </c:pt>
                <c:pt idx="3958">
                  <c:v>7.4003415000000003E-4</c:v>
                </c:pt>
                <c:pt idx="3959">
                  <c:v>7.8707151999999996E-4</c:v>
                </c:pt>
                <c:pt idx="3960">
                  <c:v>7.6744892999999997E-4</c:v>
                </c:pt>
                <c:pt idx="3961">
                  <c:v>7.5259375000000001E-4</c:v>
                </c:pt>
                <c:pt idx="3962">
                  <c:v>7.6938340000000003E-4</c:v>
                </c:pt>
                <c:pt idx="3963">
                  <c:v>7.8328040000000005E-4</c:v>
                </c:pt>
                <c:pt idx="3964">
                  <c:v>7.4684841000000003E-4</c:v>
                </c:pt>
                <c:pt idx="3965">
                  <c:v>7.5702278000000002E-4</c:v>
                </c:pt>
                <c:pt idx="3966">
                  <c:v>7.3544769000000003E-4</c:v>
                </c:pt>
                <c:pt idx="3967">
                  <c:v>7.8699140000000004E-4</c:v>
                </c:pt>
                <c:pt idx="3968">
                  <c:v>7.6306189999999997E-4</c:v>
                </c:pt>
                <c:pt idx="3969">
                  <c:v>7.3406592000000001E-4</c:v>
                </c:pt>
                <c:pt idx="3970">
                  <c:v>7.4976877999999997E-4</c:v>
                </c:pt>
                <c:pt idx="3971">
                  <c:v>7.8535381000000004E-4</c:v>
                </c:pt>
                <c:pt idx="3972">
                  <c:v>7.2533134000000001E-4</c:v>
                </c:pt>
                <c:pt idx="3973">
                  <c:v>7.4770461999999998E-4</c:v>
                </c:pt>
                <c:pt idx="3974">
                  <c:v>7.5916761999999995E-4</c:v>
                </c:pt>
                <c:pt idx="3975">
                  <c:v>7.5014810999999995E-4</c:v>
                </c:pt>
                <c:pt idx="3976">
                  <c:v>7.7690110999999997E-4</c:v>
                </c:pt>
                <c:pt idx="3977">
                  <c:v>7.2783506E-4</c:v>
                </c:pt>
                <c:pt idx="3978">
                  <c:v>7.3391657000000004E-4</c:v>
                </c:pt>
                <c:pt idx="3979">
                  <c:v>7.7104772000000002E-4</c:v>
                </c:pt>
                <c:pt idx="3980">
                  <c:v>7.4042493999999998E-4</c:v>
                </c:pt>
                <c:pt idx="3981">
                  <c:v>7.7846378999999995E-4</c:v>
                </c:pt>
                <c:pt idx="3982">
                  <c:v>7.5482387000000005E-4</c:v>
                </c:pt>
                <c:pt idx="3983">
                  <c:v>7.7498002999999997E-4</c:v>
                </c:pt>
                <c:pt idx="3984">
                  <c:v>7.5154694E-4</c:v>
                </c:pt>
                <c:pt idx="3985">
                  <c:v>7.6664916000000001E-4</c:v>
                </c:pt>
                <c:pt idx="3986">
                  <c:v>7.5477602999999996E-4</c:v>
                </c:pt>
                <c:pt idx="3987">
                  <c:v>7.5618831000000004E-4</c:v>
                </c:pt>
                <c:pt idx="3988">
                  <c:v>7.4769219E-4</c:v>
                </c:pt>
                <c:pt idx="3989">
                  <c:v>7.7919412000000004E-4</c:v>
                </c:pt>
                <c:pt idx="3990">
                  <c:v>7.6077049000000002E-4</c:v>
                </c:pt>
                <c:pt idx="3991">
                  <c:v>7.5582597000000004E-4</c:v>
                </c:pt>
                <c:pt idx="3992">
                  <c:v>7.5648358000000003E-4</c:v>
                </c:pt>
                <c:pt idx="3993">
                  <c:v>7.7470236000000002E-4</c:v>
                </c:pt>
                <c:pt idx="3994">
                  <c:v>7.4914374000000004E-4</c:v>
                </c:pt>
                <c:pt idx="3995">
                  <c:v>7.5404189999999998E-4</c:v>
                </c:pt>
                <c:pt idx="3996">
                  <c:v>7.6538167999999998E-4</c:v>
                </c:pt>
                <c:pt idx="3997">
                  <c:v>7.7986330999999995E-4</c:v>
                </c:pt>
                <c:pt idx="3998">
                  <c:v>7.6405600000000005E-4</c:v>
                </c:pt>
                <c:pt idx="3999">
                  <c:v>7.5525831000000003E-4</c:v>
                </c:pt>
                <c:pt idx="4000">
                  <c:v>7.4779144999999997E-4</c:v>
                </c:pt>
                <c:pt idx="4001">
                  <c:v>7.8682782000000001E-4</c:v>
                </c:pt>
                <c:pt idx="4002">
                  <c:v>7.5827022E-4</c:v>
                </c:pt>
                <c:pt idx="4003">
                  <c:v>7.8642738000000002E-4</c:v>
                </c:pt>
                <c:pt idx="4004">
                  <c:v>7.4450163000000004E-4</c:v>
                </c:pt>
                <c:pt idx="4005">
                  <c:v>7.6780434000000002E-4</c:v>
                </c:pt>
                <c:pt idx="4006">
                  <c:v>7.7280093E-4</c:v>
                </c:pt>
                <c:pt idx="4007">
                  <c:v>7.5382203999999997E-4</c:v>
                </c:pt>
                <c:pt idx="4008">
                  <c:v>7.4506962999999998E-4</c:v>
                </c:pt>
                <c:pt idx="4009">
                  <c:v>7.4304164999999995E-4</c:v>
                </c:pt>
                <c:pt idx="4010">
                  <c:v>7.6362702000000004E-4</c:v>
                </c:pt>
                <c:pt idx="4011">
                  <c:v>7.5748703000000004E-4</c:v>
                </c:pt>
                <c:pt idx="4012">
                  <c:v>7.3358131000000003E-4</c:v>
                </c:pt>
                <c:pt idx="4013">
                  <c:v>7.7756085999999998E-4</c:v>
                </c:pt>
                <c:pt idx="4014">
                  <c:v>7.3288344000000001E-4</c:v>
                </c:pt>
                <c:pt idx="4015">
                  <c:v>7.3020943999999998E-4</c:v>
                </c:pt>
                <c:pt idx="4016">
                  <c:v>7.5056560999999997E-4</c:v>
                </c:pt>
                <c:pt idx="4017">
                  <c:v>7.5840752999999995E-4</c:v>
                </c:pt>
                <c:pt idx="4018">
                  <c:v>7.4209346999999995E-4</c:v>
                </c:pt>
                <c:pt idx="4019">
                  <c:v>7.5557071999999995E-4</c:v>
                </c:pt>
                <c:pt idx="4020">
                  <c:v>7.3184289000000004E-4</c:v>
                </c:pt>
                <c:pt idx="4021">
                  <c:v>7.2994121000000004E-4</c:v>
                </c:pt>
                <c:pt idx="4022">
                  <c:v>7.6315916000000003E-4</c:v>
                </c:pt>
                <c:pt idx="4023">
                  <c:v>7.2183990999999999E-4</c:v>
                </c:pt>
                <c:pt idx="4024">
                  <c:v>7.3921591000000004E-4</c:v>
                </c:pt>
                <c:pt idx="4025">
                  <c:v>7.3155224999999998E-4</c:v>
                </c:pt>
                <c:pt idx="4026">
                  <c:v>7.4040575000000001E-4</c:v>
                </c:pt>
                <c:pt idx="4027">
                  <c:v>7.4929494999999996E-4</c:v>
                </c:pt>
                <c:pt idx="4028">
                  <c:v>7.2049969000000005E-4</c:v>
                </c:pt>
                <c:pt idx="4029">
                  <c:v>7.2438136000000004E-4</c:v>
                </c:pt>
                <c:pt idx="4030">
                  <c:v>7.6678105000000003E-4</c:v>
                </c:pt>
                <c:pt idx="4031">
                  <c:v>7.2359935999999998E-4</c:v>
                </c:pt>
                <c:pt idx="4032">
                  <c:v>7.2799997999999999E-4</c:v>
                </c:pt>
                <c:pt idx="4033">
                  <c:v>7.5141883000000005E-4</c:v>
                </c:pt>
                <c:pt idx="4034">
                  <c:v>7.4069288E-4</c:v>
                </c:pt>
                <c:pt idx="4035">
                  <c:v>7.2309258999999997E-4</c:v>
                </c:pt>
                <c:pt idx="4036">
                  <c:v>7.4806367999999998E-4</c:v>
                </c:pt>
                <c:pt idx="4037">
                  <c:v>7.1944518999999998E-4</c:v>
                </c:pt>
                <c:pt idx="4038">
                  <c:v>7.5634062E-4</c:v>
                </c:pt>
                <c:pt idx="4039">
                  <c:v>7.3410029000000004E-4</c:v>
                </c:pt>
                <c:pt idx="4040">
                  <c:v>7.1595001999999995E-4</c:v>
                </c:pt>
                <c:pt idx="4041">
                  <c:v>7.2188660999999998E-4</c:v>
                </c:pt>
                <c:pt idx="4042">
                  <c:v>7.1637573999999997E-4</c:v>
                </c:pt>
                <c:pt idx="4043">
                  <c:v>7.4287238999999996E-4</c:v>
                </c:pt>
                <c:pt idx="4044">
                  <c:v>7.0989263000000003E-4</c:v>
                </c:pt>
                <c:pt idx="4045">
                  <c:v>7.1512308999999998E-4</c:v>
                </c:pt>
                <c:pt idx="4046">
                  <c:v>7.2853035000000003E-4</c:v>
                </c:pt>
                <c:pt idx="4047">
                  <c:v>7.2141464000000002E-4</c:v>
                </c:pt>
                <c:pt idx="4048">
                  <c:v>7.0310925000000002E-4</c:v>
                </c:pt>
                <c:pt idx="4049">
                  <c:v>7.0048807999999998E-4</c:v>
                </c:pt>
                <c:pt idx="4050">
                  <c:v>7.1422770000000003E-4</c:v>
                </c:pt>
                <c:pt idx="4051">
                  <c:v>7.0941945999999998E-4</c:v>
                </c:pt>
                <c:pt idx="4052">
                  <c:v>7.0023489000000001E-4</c:v>
                </c:pt>
                <c:pt idx="4053">
                  <c:v>6.9982203999999996E-4</c:v>
                </c:pt>
                <c:pt idx="4054">
                  <c:v>7.1241820999999996E-4</c:v>
                </c:pt>
                <c:pt idx="4055">
                  <c:v>7.0972044000000003E-4</c:v>
                </c:pt>
                <c:pt idx="4056">
                  <c:v>7.1617774999999996E-4</c:v>
                </c:pt>
                <c:pt idx="4057">
                  <c:v>7.1420562E-4</c:v>
                </c:pt>
                <c:pt idx="4058">
                  <c:v>6.9877864999999995E-4</c:v>
                </c:pt>
                <c:pt idx="4059">
                  <c:v>6.9884714000000004E-4</c:v>
                </c:pt>
                <c:pt idx="4060">
                  <c:v>7.0165403999999996E-4</c:v>
                </c:pt>
                <c:pt idx="4061">
                  <c:v>7.1537835999999999E-4</c:v>
                </c:pt>
                <c:pt idx="4062">
                  <c:v>6.8364832000000005E-4</c:v>
                </c:pt>
                <c:pt idx="4063">
                  <c:v>7.2474663000000005E-4</c:v>
                </c:pt>
                <c:pt idx="4064">
                  <c:v>6.8774083999999995E-4</c:v>
                </c:pt>
                <c:pt idx="4065">
                  <c:v>6.9496181000000003E-4</c:v>
                </c:pt>
                <c:pt idx="4066">
                  <c:v>6.8988426000000003E-4</c:v>
                </c:pt>
                <c:pt idx="4067">
                  <c:v>6.8120726999999998E-4</c:v>
                </c:pt>
                <c:pt idx="4068">
                  <c:v>7.3619257999999995E-4</c:v>
                </c:pt>
                <c:pt idx="4069">
                  <c:v>7.0946938000000001E-4</c:v>
                </c:pt>
                <c:pt idx="4070">
                  <c:v>7.0125690000000002E-4</c:v>
                </c:pt>
                <c:pt idx="4071">
                  <c:v>7.0462252E-4</c:v>
                </c:pt>
                <c:pt idx="4072">
                  <c:v>6.8279777999999999E-4</c:v>
                </c:pt>
                <c:pt idx="4073">
                  <c:v>7.1944733999999995E-4</c:v>
                </c:pt>
                <c:pt idx="4074">
                  <c:v>6.9201630000000004E-4</c:v>
                </c:pt>
                <c:pt idx="4075">
                  <c:v>7.2260520000000004E-4</c:v>
                </c:pt>
                <c:pt idx="4076">
                  <c:v>6.7994045000000002E-4</c:v>
                </c:pt>
                <c:pt idx="4077">
                  <c:v>7.0024824000000001E-4</c:v>
                </c:pt>
                <c:pt idx="4078">
                  <c:v>7.0527459999999997E-4</c:v>
                </c:pt>
                <c:pt idx="4079">
                  <c:v>7.2112100999999998E-4</c:v>
                </c:pt>
                <c:pt idx="4080">
                  <c:v>7.0124661000000004E-4</c:v>
                </c:pt>
                <c:pt idx="4081">
                  <c:v>6.8946307999999997E-4</c:v>
                </c:pt>
                <c:pt idx="4082">
                  <c:v>7.2849663999999996E-4</c:v>
                </c:pt>
                <c:pt idx="4083">
                  <c:v>7.0885964999999995E-4</c:v>
                </c:pt>
                <c:pt idx="4084">
                  <c:v>7.1167884999999995E-4</c:v>
                </c:pt>
                <c:pt idx="4085">
                  <c:v>7.1136709000000004E-4</c:v>
                </c:pt>
                <c:pt idx="4086">
                  <c:v>7.1383700000000004E-4</c:v>
                </c:pt>
                <c:pt idx="4087">
                  <c:v>7.1443137999999996E-4</c:v>
                </c:pt>
                <c:pt idx="4088">
                  <c:v>7.2535191999999996E-4</c:v>
                </c:pt>
                <c:pt idx="4089">
                  <c:v>7.2072247999999995E-4</c:v>
                </c:pt>
                <c:pt idx="4090">
                  <c:v>7.0403556000000003E-4</c:v>
                </c:pt>
                <c:pt idx="4091">
                  <c:v>7.1614528999999999E-4</c:v>
                </c:pt>
                <c:pt idx="4092">
                  <c:v>7.0536868000000005E-4</c:v>
                </c:pt>
                <c:pt idx="4093">
                  <c:v>7.1544912000000001E-4</c:v>
                </c:pt>
                <c:pt idx="4094">
                  <c:v>6.9024395999999996E-4</c:v>
                </c:pt>
                <c:pt idx="4095">
                  <c:v>7.1159184000000003E-4</c:v>
                </c:pt>
                <c:pt idx="4096">
                  <c:v>6.9997954E-4</c:v>
                </c:pt>
                <c:pt idx="4097">
                  <c:v>6.9722909000000002E-4</c:v>
                </c:pt>
                <c:pt idx="4098">
                  <c:v>6.8801420999999995E-4</c:v>
                </c:pt>
                <c:pt idx="4099">
                  <c:v>7.1079944999999996E-4</c:v>
                </c:pt>
                <c:pt idx="4100">
                  <c:v>7.2512578999999995E-4</c:v>
                </c:pt>
                <c:pt idx="4101">
                  <c:v>7.1001212000000005E-4</c:v>
                </c:pt>
                <c:pt idx="4102">
                  <c:v>6.9678700000000004E-4</c:v>
                </c:pt>
                <c:pt idx="4103">
                  <c:v>7.1234232000000005E-4</c:v>
                </c:pt>
                <c:pt idx="4104">
                  <c:v>7.2733764000000004E-4</c:v>
                </c:pt>
                <c:pt idx="4105">
                  <c:v>7.0335228000000004E-4</c:v>
                </c:pt>
                <c:pt idx="4106">
                  <c:v>7.1825494999999998E-4</c:v>
                </c:pt>
                <c:pt idx="4107">
                  <c:v>6.9408505999999997E-4</c:v>
                </c:pt>
                <c:pt idx="4108">
                  <c:v>7.0052042E-4</c:v>
                </c:pt>
                <c:pt idx="4109">
                  <c:v>7.4237909999999997E-4</c:v>
                </c:pt>
                <c:pt idx="4110">
                  <c:v>7.218684E-4</c:v>
                </c:pt>
                <c:pt idx="4111">
                  <c:v>7.1186093999999996E-4</c:v>
                </c:pt>
                <c:pt idx="4112">
                  <c:v>7.1159002000000004E-4</c:v>
                </c:pt>
                <c:pt idx="4113">
                  <c:v>7.0218118999999996E-4</c:v>
                </c:pt>
                <c:pt idx="4114">
                  <c:v>7.4795019000000005E-4</c:v>
                </c:pt>
                <c:pt idx="4115">
                  <c:v>7.4869496999999997E-4</c:v>
                </c:pt>
                <c:pt idx="4116">
                  <c:v>7.1876313999999996E-4</c:v>
                </c:pt>
                <c:pt idx="4117">
                  <c:v>7.3101402999999998E-4</c:v>
                </c:pt>
                <c:pt idx="4118">
                  <c:v>7.3192365E-4</c:v>
                </c:pt>
                <c:pt idx="4119">
                  <c:v>7.4435858000000004E-4</c:v>
                </c:pt>
                <c:pt idx="4120">
                  <c:v>7.1635551999999999E-4</c:v>
                </c:pt>
                <c:pt idx="4121">
                  <c:v>7.2394652999999999E-4</c:v>
                </c:pt>
                <c:pt idx="4122">
                  <c:v>7.3828630999999995E-4</c:v>
                </c:pt>
                <c:pt idx="4123">
                  <c:v>7.3075657000000005E-4</c:v>
                </c:pt>
                <c:pt idx="4124">
                  <c:v>7.3948842000000001E-4</c:v>
                </c:pt>
                <c:pt idx="4125">
                  <c:v>7.1868628999999999E-4</c:v>
                </c:pt>
                <c:pt idx="4126">
                  <c:v>7.1506624E-4</c:v>
                </c:pt>
                <c:pt idx="4127">
                  <c:v>7.2362493000000005E-4</c:v>
                </c:pt>
                <c:pt idx="4128">
                  <c:v>7.2236985000000001E-4</c:v>
                </c:pt>
                <c:pt idx="4129">
                  <c:v>7.3236918000000001E-4</c:v>
                </c:pt>
                <c:pt idx="4130">
                  <c:v>7.1691877000000005E-4</c:v>
                </c:pt>
                <c:pt idx="4131">
                  <c:v>6.9938827999999997E-4</c:v>
                </c:pt>
                <c:pt idx="4132">
                  <c:v>7.0269886000000001E-4</c:v>
                </c:pt>
                <c:pt idx="4133">
                  <c:v>7.4103071999999999E-4</c:v>
                </c:pt>
                <c:pt idx="4134">
                  <c:v>7.3362337000000002E-4</c:v>
                </c:pt>
                <c:pt idx="4135">
                  <c:v>7.1680192999999995E-4</c:v>
                </c:pt>
                <c:pt idx="4136">
                  <c:v>7.0194783999999997E-4</c:v>
                </c:pt>
                <c:pt idx="4137">
                  <c:v>7.1555716000000003E-4</c:v>
                </c:pt>
                <c:pt idx="4138">
                  <c:v>7.4051873000000002E-4</c:v>
                </c:pt>
                <c:pt idx="4139">
                  <c:v>7.2689651000000001E-4</c:v>
                </c:pt>
                <c:pt idx="4140">
                  <c:v>7.1958369000000005E-4</c:v>
                </c:pt>
                <c:pt idx="4141">
                  <c:v>7.3628797999999995E-4</c:v>
                </c:pt>
                <c:pt idx="4142">
                  <c:v>7.2815284000000004E-4</c:v>
                </c:pt>
                <c:pt idx="4143">
                  <c:v>7.1749046999999995E-4</c:v>
                </c:pt>
                <c:pt idx="4144">
                  <c:v>7.1456549000000001E-4</c:v>
                </c:pt>
                <c:pt idx="4145">
                  <c:v>7.2278383999999996E-4</c:v>
                </c:pt>
                <c:pt idx="4146">
                  <c:v>7.2012642999999999E-4</c:v>
                </c:pt>
                <c:pt idx="4147">
                  <c:v>7.1418635000000002E-4</c:v>
                </c:pt>
                <c:pt idx="4148">
                  <c:v>7.1346284999999996E-4</c:v>
                </c:pt>
                <c:pt idx="4149">
                  <c:v>7.4436979999999999E-4</c:v>
                </c:pt>
                <c:pt idx="4150">
                  <c:v>7.1262248000000003E-4</c:v>
                </c:pt>
                <c:pt idx="4151">
                  <c:v>7.0760881999999995E-4</c:v>
                </c:pt>
                <c:pt idx="4152">
                  <c:v>7.1493402E-4</c:v>
                </c:pt>
                <c:pt idx="4153">
                  <c:v>7.4913295999999997E-4</c:v>
                </c:pt>
                <c:pt idx="4154">
                  <c:v>7.1223187999999997E-4</c:v>
                </c:pt>
                <c:pt idx="4155">
                  <c:v>6.9606352E-4</c:v>
                </c:pt>
                <c:pt idx="4156">
                  <c:v>7.0115119000000001E-4</c:v>
                </c:pt>
                <c:pt idx="4157">
                  <c:v>7.1034742000000001E-4</c:v>
                </c:pt>
                <c:pt idx="4158">
                  <c:v>7.0819687000000001E-4</c:v>
                </c:pt>
                <c:pt idx="4159">
                  <c:v>7.2321248999999998E-4</c:v>
                </c:pt>
                <c:pt idx="4160">
                  <c:v>6.8081260000000003E-4</c:v>
                </c:pt>
                <c:pt idx="4161">
                  <c:v>7.1666773000000005E-4</c:v>
                </c:pt>
                <c:pt idx="4162">
                  <c:v>7.0567266000000003E-4</c:v>
                </c:pt>
                <c:pt idx="4163">
                  <c:v>7.0896779999999996E-4</c:v>
                </c:pt>
                <c:pt idx="4164">
                  <c:v>6.9643356999999999E-4</c:v>
                </c:pt>
                <c:pt idx="4165">
                  <c:v>6.9362847000000003E-4</c:v>
                </c:pt>
                <c:pt idx="4166">
                  <c:v>7.2217951000000001E-4</c:v>
                </c:pt>
                <c:pt idx="4167">
                  <c:v>7.1657264E-4</c:v>
                </c:pt>
                <c:pt idx="4168">
                  <c:v>7.0031236E-4</c:v>
                </c:pt>
                <c:pt idx="4169">
                  <c:v>7.1045451000000003E-4</c:v>
                </c:pt>
                <c:pt idx="4170">
                  <c:v>7.2685958999999997E-4</c:v>
                </c:pt>
                <c:pt idx="4171">
                  <c:v>7.3004614000000002E-4</c:v>
                </c:pt>
                <c:pt idx="4172">
                  <c:v>7.3576385999999999E-4</c:v>
                </c:pt>
                <c:pt idx="4173">
                  <c:v>7.2267716999999999E-4</c:v>
                </c:pt>
                <c:pt idx="4174">
                  <c:v>7.2071772E-4</c:v>
                </c:pt>
                <c:pt idx="4175">
                  <c:v>7.2459257999999999E-4</c:v>
                </c:pt>
                <c:pt idx="4176">
                  <c:v>7.2934648E-4</c:v>
                </c:pt>
                <c:pt idx="4177">
                  <c:v>7.2847595000000002E-4</c:v>
                </c:pt>
                <c:pt idx="4178">
                  <c:v>7.0804530000000002E-4</c:v>
                </c:pt>
                <c:pt idx="4179">
                  <c:v>7.1771974999999995E-4</c:v>
                </c:pt>
                <c:pt idx="4180">
                  <c:v>7.1405111000000005E-4</c:v>
                </c:pt>
                <c:pt idx="4181">
                  <c:v>7.1607189E-4</c:v>
                </c:pt>
                <c:pt idx="4182">
                  <c:v>7.1955304E-4</c:v>
                </c:pt>
                <c:pt idx="4183">
                  <c:v>7.3255200999999999E-4</c:v>
                </c:pt>
                <c:pt idx="4184">
                  <c:v>7.0042154000000002E-4</c:v>
                </c:pt>
                <c:pt idx="4185">
                  <c:v>7.1782968000000001E-4</c:v>
                </c:pt>
                <c:pt idx="4186">
                  <c:v>7.3288319000000004E-4</c:v>
                </c:pt>
                <c:pt idx="4187">
                  <c:v>7.2820714000000001E-4</c:v>
                </c:pt>
                <c:pt idx="4188">
                  <c:v>7.1039989999999999E-4</c:v>
                </c:pt>
                <c:pt idx="4189">
                  <c:v>7.2860041999999999E-4</c:v>
                </c:pt>
                <c:pt idx="4190">
                  <c:v>7.3057422999999995E-4</c:v>
                </c:pt>
                <c:pt idx="4191">
                  <c:v>7.3156774E-4</c:v>
                </c:pt>
                <c:pt idx="4192">
                  <c:v>7.2102291000000003E-4</c:v>
                </c:pt>
                <c:pt idx="4193">
                  <c:v>7.1519989000000004E-4</c:v>
                </c:pt>
                <c:pt idx="4194">
                  <c:v>7.4833837000000002E-4</c:v>
                </c:pt>
                <c:pt idx="4195">
                  <c:v>7.4094804999999997E-4</c:v>
                </c:pt>
                <c:pt idx="4196">
                  <c:v>7.2103108000000002E-4</c:v>
                </c:pt>
                <c:pt idx="4197">
                  <c:v>7.0546911000000001E-4</c:v>
                </c:pt>
                <c:pt idx="4198">
                  <c:v>7.4423963000000003E-4</c:v>
                </c:pt>
                <c:pt idx="4199">
                  <c:v>7.3485178000000004E-4</c:v>
                </c:pt>
                <c:pt idx="4200">
                  <c:v>7.1045102999999995E-4</c:v>
                </c:pt>
                <c:pt idx="4201">
                  <c:v>7.2781476999999998E-4</c:v>
                </c:pt>
                <c:pt idx="4202">
                  <c:v>7.1421761000000001E-4</c:v>
                </c:pt>
                <c:pt idx="4203">
                  <c:v>7.2556645999999998E-4</c:v>
                </c:pt>
                <c:pt idx="4204">
                  <c:v>7.2960406999999995E-4</c:v>
                </c:pt>
                <c:pt idx="4205">
                  <c:v>7.0231955000000005E-4</c:v>
                </c:pt>
                <c:pt idx="4206">
                  <c:v>7.2298670999999999E-4</c:v>
                </c:pt>
                <c:pt idx="4207">
                  <c:v>7.4058556999999998E-4</c:v>
                </c:pt>
                <c:pt idx="4208">
                  <c:v>7.2023998999999996E-4</c:v>
                </c:pt>
                <c:pt idx="4209">
                  <c:v>7.2534382000000001E-4</c:v>
                </c:pt>
                <c:pt idx="4210">
                  <c:v>7.3773603999999996E-4</c:v>
                </c:pt>
                <c:pt idx="4211">
                  <c:v>6.9946134000000001E-4</c:v>
                </c:pt>
                <c:pt idx="4212">
                  <c:v>7.1563713E-4</c:v>
                </c:pt>
                <c:pt idx="4213">
                  <c:v>7.4258626999999995E-4</c:v>
                </c:pt>
                <c:pt idx="4214">
                  <c:v>7.2962509999999995E-4</c:v>
                </c:pt>
                <c:pt idx="4215">
                  <c:v>7.2537435999999996E-4</c:v>
                </c:pt>
                <c:pt idx="4216">
                  <c:v>7.0265287999999996E-4</c:v>
                </c:pt>
                <c:pt idx="4217">
                  <c:v>7.1541981000000003E-4</c:v>
                </c:pt>
                <c:pt idx="4218">
                  <c:v>7.3506731000000001E-4</c:v>
                </c:pt>
                <c:pt idx="4219">
                  <c:v>7.2583247E-4</c:v>
                </c:pt>
                <c:pt idx="4220">
                  <c:v>7.0130750000000003E-4</c:v>
                </c:pt>
                <c:pt idx="4221">
                  <c:v>7.0715711000000003E-4</c:v>
                </c:pt>
                <c:pt idx="4222">
                  <c:v>7.0280859999999996E-4</c:v>
                </c:pt>
                <c:pt idx="4223">
                  <c:v>6.9195686999999997E-4</c:v>
                </c:pt>
                <c:pt idx="4224">
                  <c:v>7.2538647000000003E-4</c:v>
                </c:pt>
                <c:pt idx="4225">
                  <c:v>7.0868422999999995E-4</c:v>
                </c:pt>
                <c:pt idx="4226">
                  <c:v>7.1743608999999997E-4</c:v>
                </c:pt>
                <c:pt idx="4227">
                  <c:v>7.1521254000000002E-4</c:v>
                </c:pt>
                <c:pt idx="4228">
                  <c:v>6.9192798000000005E-4</c:v>
                </c:pt>
                <c:pt idx="4229">
                  <c:v>6.9240142999999995E-4</c:v>
                </c:pt>
                <c:pt idx="4230">
                  <c:v>7.2084758000000001E-4</c:v>
                </c:pt>
                <c:pt idx="4231">
                  <c:v>7.1890506999999998E-4</c:v>
                </c:pt>
                <c:pt idx="4232">
                  <c:v>6.7783434000000004E-4</c:v>
                </c:pt>
                <c:pt idx="4233">
                  <c:v>7.0706548999999999E-4</c:v>
                </c:pt>
                <c:pt idx="4234">
                  <c:v>7.1163572999999997E-4</c:v>
                </c:pt>
                <c:pt idx="4235">
                  <c:v>6.9915327E-4</c:v>
                </c:pt>
                <c:pt idx="4236">
                  <c:v>7.1925112000000002E-4</c:v>
                </c:pt>
                <c:pt idx="4237">
                  <c:v>6.8911574999999995E-4</c:v>
                </c:pt>
                <c:pt idx="4238">
                  <c:v>7.1268893999999999E-4</c:v>
                </c:pt>
                <c:pt idx="4239">
                  <c:v>6.9756855000000005E-4</c:v>
                </c:pt>
                <c:pt idx="4240">
                  <c:v>6.8731608999999996E-4</c:v>
                </c:pt>
                <c:pt idx="4241">
                  <c:v>7.0358845000000004E-4</c:v>
                </c:pt>
                <c:pt idx="4242">
                  <c:v>7.2173441000000001E-4</c:v>
                </c:pt>
                <c:pt idx="4243">
                  <c:v>7.3209527999999996E-4</c:v>
                </c:pt>
                <c:pt idx="4244">
                  <c:v>7.0425227000000005E-4</c:v>
                </c:pt>
                <c:pt idx="4245">
                  <c:v>7.0769458999999995E-4</c:v>
                </c:pt>
                <c:pt idx="4246">
                  <c:v>6.9903618000000003E-4</c:v>
                </c:pt>
                <c:pt idx="4247">
                  <c:v>7.3287782000000003E-4</c:v>
                </c:pt>
                <c:pt idx="4248">
                  <c:v>7.0584341000000004E-4</c:v>
                </c:pt>
                <c:pt idx="4249">
                  <c:v>6.9488931000000003E-4</c:v>
                </c:pt>
                <c:pt idx="4250">
                  <c:v>6.9420227E-4</c:v>
                </c:pt>
                <c:pt idx="4251">
                  <c:v>6.9427539000000002E-4</c:v>
                </c:pt>
                <c:pt idx="4252">
                  <c:v>7.0642727000000004E-4</c:v>
                </c:pt>
                <c:pt idx="4253">
                  <c:v>6.9666227999999998E-4</c:v>
                </c:pt>
                <c:pt idx="4254">
                  <c:v>7.0412600000000001E-4</c:v>
                </c:pt>
                <c:pt idx="4255">
                  <c:v>6.7414041000000004E-4</c:v>
                </c:pt>
                <c:pt idx="4256">
                  <c:v>7.0812062000000003E-4</c:v>
                </c:pt>
                <c:pt idx="4257">
                  <c:v>6.9284931E-4</c:v>
                </c:pt>
                <c:pt idx="4258">
                  <c:v>6.6132384000000002E-4</c:v>
                </c:pt>
                <c:pt idx="4259">
                  <c:v>6.8451589000000004E-4</c:v>
                </c:pt>
                <c:pt idx="4260">
                  <c:v>6.9736927999999995E-4</c:v>
                </c:pt>
                <c:pt idx="4261">
                  <c:v>7.0600857000000005E-4</c:v>
                </c:pt>
                <c:pt idx="4262">
                  <c:v>6.8925051999999996E-4</c:v>
                </c:pt>
                <c:pt idx="4263">
                  <c:v>6.6547451000000001E-4</c:v>
                </c:pt>
                <c:pt idx="4264">
                  <c:v>6.7085824999999996E-4</c:v>
                </c:pt>
                <c:pt idx="4265">
                  <c:v>7.0302277000000005E-4</c:v>
                </c:pt>
                <c:pt idx="4266">
                  <c:v>7.0045931000000002E-4</c:v>
                </c:pt>
                <c:pt idx="4267">
                  <c:v>6.5529773999999997E-4</c:v>
                </c:pt>
                <c:pt idx="4268">
                  <c:v>6.7804577999999998E-4</c:v>
                </c:pt>
                <c:pt idx="4269">
                  <c:v>6.8472396999999996E-4</c:v>
                </c:pt>
                <c:pt idx="4270">
                  <c:v>6.7755709000000004E-4</c:v>
                </c:pt>
                <c:pt idx="4271">
                  <c:v>6.7097803000000001E-4</c:v>
                </c:pt>
                <c:pt idx="4272">
                  <c:v>7.2318703000000002E-4</c:v>
                </c:pt>
                <c:pt idx="4273">
                  <c:v>7.0949412999999999E-4</c:v>
                </c:pt>
                <c:pt idx="4274">
                  <c:v>6.7978047000000002E-4</c:v>
                </c:pt>
                <c:pt idx="4275">
                  <c:v>7.0350901999999998E-4</c:v>
                </c:pt>
                <c:pt idx="4276">
                  <c:v>6.9442840999999996E-4</c:v>
                </c:pt>
                <c:pt idx="4277">
                  <c:v>6.8508447000000005E-4</c:v>
                </c:pt>
                <c:pt idx="4278">
                  <c:v>6.7905061999999996E-4</c:v>
                </c:pt>
                <c:pt idx="4279">
                  <c:v>7.0577168E-4</c:v>
                </c:pt>
                <c:pt idx="4280">
                  <c:v>6.9757219000000004E-4</c:v>
                </c:pt>
                <c:pt idx="4281">
                  <c:v>6.9755597000000001E-4</c:v>
                </c:pt>
                <c:pt idx="4282">
                  <c:v>6.8082823000000002E-4</c:v>
                </c:pt>
                <c:pt idx="4283">
                  <c:v>6.9419046999999998E-4</c:v>
                </c:pt>
                <c:pt idx="4284">
                  <c:v>6.8582346000000001E-4</c:v>
                </c:pt>
                <c:pt idx="4285">
                  <c:v>7.1045414999999995E-4</c:v>
                </c:pt>
                <c:pt idx="4286">
                  <c:v>7.1216721999999997E-4</c:v>
                </c:pt>
                <c:pt idx="4287">
                  <c:v>6.7338475E-4</c:v>
                </c:pt>
                <c:pt idx="4288">
                  <c:v>6.9333611999999997E-4</c:v>
                </c:pt>
                <c:pt idx="4289">
                  <c:v>6.8088625999999995E-4</c:v>
                </c:pt>
                <c:pt idx="4290">
                  <c:v>6.9855266000000004E-4</c:v>
                </c:pt>
                <c:pt idx="4291">
                  <c:v>6.9822562999999999E-4</c:v>
                </c:pt>
                <c:pt idx="4292">
                  <c:v>6.9914833E-4</c:v>
                </c:pt>
                <c:pt idx="4293">
                  <c:v>7.0160142999999996E-4</c:v>
                </c:pt>
                <c:pt idx="4294">
                  <c:v>7.0268325000000004E-4</c:v>
                </c:pt>
                <c:pt idx="4295">
                  <c:v>6.9706399999999995E-4</c:v>
                </c:pt>
                <c:pt idx="4296">
                  <c:v>7.2062160000000005E-4</c:v>
                </c:pt>
                <c:pt idx="4297">
                  <c:v>6.9309269999999999E-4</c:v>
                </c:pt>
                <c:pt idx="4298">
                  <c:v>6.7674247E-4</c:v>
                </c:pt>
                <c:pt idx="4299">
                  <c:v>7.1033231999999996E-4</c:v>
                </c:pt>
                <c:pt idx="4300">
                  <c:v>6.9592660999999998E-4</c:v>
                </c:pt>
                <c:pt idx="4301">
                  <c:v>6.9496743000000002E-4</c:v>
                </c:pt>
                <c:pt idx="4302">
                  <c:v>6.9275740000000004E-4</c:v>
                </c:pt>
                <c:pt idx="4303">
                  <c:v>6.9657436999999997E-4</c:v>
                </c:pt>
                <c:pt idx="4304">
                  <c:v>6.9349981999999996E-4</c:v>
                </c:pt>
                <c:pt idx="4305">
                  <c:v>7.1470514999999999E-4</c:v>
                </c:pt>
                <c:pt idx="4306">
                  <c:v>7.0194791000000002E-4</c:v>
                </c:pt>
                <c:pt idx="4307">
                  <c:v>6.7912888000000004E-4</c:v>
                </c:pt>
                <c:pt idx="4308">
                  <c:v>7.1498318999999998E-4</c:v>
                </c:pt>
                <c:pt idx="4309">
                  <c:v>7.0951659999999998E-4</c:v>
                </c:pt>
                <c:pt idx="4310">
                  <c:v>7.0546784999999995E-4</c:v>
                </c:pt>
                <c:pt idx="4311">
                  <c:v>7.1347619E-4</c:v>
                </c:pt>
                <c:pt idx="4312">
                  <c:v>6.9297803000000001E-4</c:v>
                </c:pt>
                <c:pt idx="4313">
                  <c:v>6.9097634999999995E-4</c:v>
                </c:pt>
                <c:pt idx="4314">
                  <c:v>7.0820908999999997E-4</c:v>
                </c:pt>
                <c:pt idx="4315">
                  <c:v>6.9548416999999998E-4</c:v>
                </c:pt>
                <c:pt idx="4316">
                  <c:v>6.9724877999999995E-4</c:v>
                </c:pt>
                <c:pt idx="4317">
                  <c:v>6.7894650999999996E-4</c:v>
                </c:pt>
                <c:pt idx="4318">
                  <c:v>6.7432096000000002E-4</c:v>
                </c:pt>
                <c:pt idx="4319">
                  <c:v>6.7421721999999995E-4</c:v>
                </c:pt>
                <c:pt idx="4320">
                  <c:v>6.7851485999999999E-4</c:v>
                </c:pt>
                <c:pt idx="4321">
                  <c:v>7.0547988999999998E-4</c:v>
                </c:pt>
                <c:pt idx="4322">
                  <c:v>6.6577046E-4</c:v>
                </c:pt>
                <c:pt idx="4323">
                  <c:v>6.8263918000000001E-4</c:v>
                </c:pt>
                <c:pt idx="4324">
                  <c:v>6.6871040999999997E-4</c:v>
                </c:pt>
                <c:pt idx="4325">
                  <c:v>6.7370088999999997E-4</c:v>
                </c:pt>
                <c:pt idx="4326">
                  <c:v>6.7586944000000003E-4</c:v>
                </c:pt>
                <c:pt idx="4327">
                  <c:v>6.7150979999999999E-4</c:v>
                </c:pt>
                <c:pt idx="4328">
                  <c:v>6.8728439999999995E-4</c:v>
                </c:pt>
                <c:pt idx="4329">
                  <c:v>6.7203217E-4</c:v>
                </c:pt>
                <c:pt idx="4330">
                  <c:v>6.9390086000000004E-4</c:v>
                </c:pt>
                <c:pt idx="4331">
                  <c:v>6.7392855000000004E-4</c:v>
                </c:pt>
                <c:pt idx="4332">
                  <c:v>6.5899085E-4</c:v>
                </c:pt>
                <c:pt idx="4333">
                  <c:v>6.8370992999999998E-4</c:v>
                </c:pt>
                <c:pt idx="4334">
                  <c:v>6.7467633999999997E-4</c:v>
                </c:pt>
                <c:pt idx="4335">
                  <c:v>6.9153556999999996E-4</c:v>
                </c:pt>
                <c:pt idx="4336">
                  <c:v>6.7870788999999999E-4</c:v>
                </c:pt>
                <c:pt idx="4337">
                  <c:v>7.0001651000000005E-4</c:v>
                </c:pt>
                <c:pt idx="4338">
                  <c:v>6.8670937000000001E-4</c:v>
                </c:pt>
                <c:pt idx="4339">
                  <c:v>6.9331294999999996E-4</c:v>
                </c:pt>
                <c:pt idx="4340">
                  <c:v>6.9390817E-4</c:v>
                </c:pt>
                <c:pt idx="4341">
                  <c:v>6.9581305E-4</c:v>
                </c:pt>
                <c:pt idx="4342">
                  <c:v>6.8208609999999997E-4</c:v>
                </c:pt>
                <c:pt idx="4343">
                  <c:v>7.0116403999999995E-4</c:v>
                </c:pt>
                <c:pt idx="4344">
                  <c:v>7.0797348000000001E-4</c:v>
                </c:pt>
                <c:pt idx="4345">
                  <c:v>6.9693125E-4</c:v>
                </c:pt>
                <c:pt idx="4346">
                  <c:v>6.8456839000000005E-4</c:v>
                </c:pt>
                <c:pt idx="4347">
                  <c:v>6.9463876999999999E-4</c:v>
                </c:pt>
                <c:pt idx="4348">
                  <c:v>6.9874051999999998E-4</c:v>
                </c:pt>
                <c:pt idx="4349">
                  <c:v>6.8364059000000003E-4</c:v>
                </c:pt>
                <c:pt idx="4350">
                  <c:v>6.7923104999999999E-4</c:v>
                </c:pt>
                <c:pt idx="4351">
                  <c:v>6.9967605E-4</c:v>
                </c:pt>
                <c:pt idx="4352">
                  <c:v>6.9044538999999999E-4</c:v>
                </c:pt>
                <c:pt idx="4353">
                  <c:v>7.2144837000000001E-4</c:v>
                </c:pt>
                <c:pt idx="4354">
                  <c:v>7.0393324000000003E-4</c:v>
                </c:pt>
                <c:pt idx="4355">
                  <c:v>6.9915448000000004E-4</c:v>
                </c:pt>
                <c:pt idx="4356">
                  <c:v>6.9805625000000004E-4</c:v>
                </c:pt>
                <c:pt idx="4357">
                  <c:v>6.8842299E-4</c:v>
                </c:pt>
                <c:pt idx="4358">
                  <c:v>7.2676312000000002E-4</c:v>
                </c:pt>
                <c:pt idx="4359">
                  <c:v>7.2364336999999998E-4</c:v>
                </c:pt>
                <c:pt idx="4360">
                  <c:v>7.3108502000000005E-4</c:v>
                </c:pt>
                <c:pt idx="4361">
                  <c:v>7.1172911000000002E-4</c:v>
                </c:pt>
                <c:pt idx="4362">
                  <c:v>7.1594667999999996E-4</c:v>
                </c:pt>
                <c:pt idx="4363">
                  <c:v>7.4586803999999996E-4</c:v>
                </c:pt>
                <c:pt idx="4364">
                  <c:v>7.5692005999999999E-4</c:v>
                </c:pt>
                <c:pt idx="4365">
                  <c:v>7.5843226999999997E-4</c:v>
                </c:pt>
                <c:pt idx="4366">
                  <c:v>7.2445682999999999E-4</c:v>
                </c:pt>
                <c:pt idx="4367">
                  <c:v>7.4673063999999996E-4</c:v>
                </c:pt>
                <c:pt idx="4368">
                  <c:v>7.4906516000000005E-4</c:v>
                </c:pt>
                <c:pt idx="4369">
                  <c:v>7.3630026E-4</c:v>
                </c:pt>
                <c:pt idx="4370">
                  <c:v>7.4823090999999995E-4</c:v>
                </c:pt>
                <c:pt idx="4371">
                  <c:v>7.3699696000000003E-4</c:v>
                </c:pt>
                <c:pt idx="4372">
                  <c:v>7.3343463000000002E-4</c:v>
                </c:pt>
                <c:pt idx="4373">
                  <c:v>7.4812345E-4</c:v>
                </c:pt>
                <c:pt idx="4374">
                  <c:v>7.5885073000000005E-4</c:v>
                </c:pt>
                <c:pt idx="4375">
                  <c:v>7.5154137000000003E-4</c:v>
                </c:pt>
                <c:pt idx="4376">
                  <c:v>7.3528989999999995E-4</c:v>
                </c:pt>
                <c:pt idx="4377">
                  <c:v>7.2992659000000002E-4</c:v>
                </c:pt>
                <c:pt idx="4378">
                  <c:v>7.6889465000000001E-4</c:v>
                </c:pt>
                <c:pt idx="4379">
                  <c:v>7.5652138000000002E-4</c:v>
                </c:pt>
                <c:pt idx="4380">
                  <c:v>7.4722011000000004E-4</c:v>
                </c:pt>
                <c:pt idx="4381">
                  <c:v>7.4921147999999999E-4</c:v>
                </c:pt>
                <c:pt idx="4382">
                  <c:v>7.3563787000000002E-4</c:v>
                </c:pt>
                <c:pt idx="4383">
                  <c:v>7.5067981999999995E-4</c:v>
                </c:pt>
                <c:pt idx="4384">
                  <c:v>7.6377643999999995E-4</c:v>
                </c:pt>
                <c:pt idx="4385">
                  <c:v>7.4762334000000005E-4</c:v>
                </c:pt>
                <c:pt idx="4386">
                  <c:v>7.4364313000000002E-4</c:v>
                </c:pt>
                <c:pt idx="4387">
                  <c:v>7.3563201000000002E-4</c:v>
                </c:pt>
                <c:pt idx="4388">
                  <c:v>7.2698751000000003E-4</c:v>
                </c:pt>
                <c:pt idx="4389">
                  <c:v>7.7432143999999999E-4</c:v>
                </c:pt>
                <c:pt idx="4390">
                  <c:v>7.7260863999999998E-4</c:v>
                </c:pt>
                <c:pt idx="4391">
                  <c:v>7.4011914E-4</c:v>
                </c:pt>
                <c:pt idx="4392">
                  <c:v>7.4650444999999998E-4</c:v>
                </c:pt>
                <c:pt idx="4393">
                  <c:v>7.4896363000000004E-4</c:v>
                </c:pt>
                <c:pt idx="4394">
                  <c:v>7.7952985000000002E-4</c:v>
                </c:pt>
                <c:pt idx="4395">
                  <c:v>7.6352981E-4</c:v>
                </c:pt>
                <c:pt idx="4396">
                  <c:v>7.4175605000000001E-4</c:v>
                </c:pt>
                <c:pt idx="4397">
                  <c:v>7.4527070000000005E-4</c:v>
                </c:pt>
                <c:pt idx="4398">
                  <c:v>7.4739244000000002E-4</c:v>
                </c:pt>
                <c:pt idx="4399">
                  <c:v>7.6804072000000005E-4</c:v>
                </c:pt>
                <c:pt idx="4400">
                  <c:v>7.4589073000000004E-4</c:v>
                </c:pt>
                <c:pt idx="4401">
                  <c:v>7.5291815000000004E-4</c:v>
                </c:pt>
                <c:pt idx="4402">
                  <c:v>7.5660329000000004E-4</c:v>
                </c:pt>
                <c:pt idx="4403">
                  <c:v>7.3999592000000003E-4</c:v>
                </c:pt>
                <c:pt idx="4404">
                  <c:v>7.5708567000000004E-4</c:v>
                </c:pt>
                <c:pt idx="4405">
                  <c:v>7.3404206000000005E-4</c:v>
                </c:pt>
                <c:pt idx="4406">
                  <c:v>7.5646165000000005E-4</c:v>
                </c:pt>
                <c:pt idx="4407">
                  <c:v>7.4487087000000001E-4</c:v>
                </c:pt>
                <c:pt idx="4408">
                  <c:v>7.3619639999999997E-4</c:v>
                </c:pt>
                <c:pt idx="4409">
                  <c:v>7.6117070000000005E-4</c:v>
                </c:pt>
                <c:pt idx="4410">
                  <c:v>7.4981728999999999E-4</c:v>
                </c:pt>
                <c:pt idx="4411">
                  <c:v>7.2718741999999996E-4</c:v>
                </c:pt>
                <c:pt idx="4412">
                  <c:v>7.4055512000000001E-4</c:v>
                </c:pt>
                <c:pt idx="4413">
                  <c:v>7.4708239E-4</c:v>
                </c:pt>
                <c:pt idx="4414">
                  <c:v>7.455993E-4</c:v>
                </c:pt>
                <c:pt idx="4415">
                  <c:v>7.3255271000000001E-4</c:v>
                </c:pt>
                <c:pt idx="4416">
                  <c:v>7.3861507999999998E-4</c:v>
                </c:pt>
                <c:pt idx="4417">
                  <c:v>7.3506650999999995E-4</c:v>
                </c:pt>
                <c:pt idx="4418">
                  <c:v>7.4230423E-4</c:v>
                </c:pt>
                <c:pt idx="4419">
                  <c:v>7.4381955000000003E-4</c:v>
                </c:pt>
                <c:pt idx="4420">
                  <c:v>7.28281E-4</c:v>
                </c:pt>
                <c:pt idx="4421">
                  <c:v>7.3389932999999997E-4</c:v>
                </c:pt>
                <c:pt idx="4422">
                  <c:v>7.4018795000000001E-4</c:v>
                </c:pt>
                <c:pt idx="4423">
                  <c:v>7.3806597000000002E-4</c:v>
                </c:pt>
                <c:pt idx="4424">
                  <c:v>7.3329839999999999E-4</c:v>
                </c:pt>
                <c:pt idx="4425">
                  <c:v>7.4362362999999998E-4</c:v>
                </c:pt>
                <c:pt idx="4426">
                  <c:v>7.4306912000000002E-4</c:v>
                </c:pt>
                <c:pt idx="4427">
                  <c:v>7.5181797999999999E-4</c:v>
                </c:pt>
                <c:pt idx="4428">
                  <c:v>7.3021130999999999E-4</c:v>
                </c:pt>
                <c:pt idx="4429">
                  <c:v>7.2656179000000001E-4</c:v>
                </c:pt>
                <c:pt idx="4430">
                  <c:v>7.0569459000000001E-4</c:v>
                </c:pt>
                <c:pt idx="4431">
                  <c:v>7.3468815999999995E-4</c:v>
                </c:pt>
                <c:pt idx="4432">
                  <c:v>7.4324974000000005E-4</c:v>
                </c:pt>
                <c:pt idx="4433">
                  <c:v>7.2764974E-4</c:v>
                </c:pt>
                <c:pt idx="4434">
                  <c:v>7.1454695000000004E-4</c:v>
                </c:pt>
                <c:pt idx="4435">
                  <c:v>7.2338654999999999E-4</c:v>
                </c:pt>
                <c:pt idx="4436">
                  <c:v>7.2290208999999995E-4</c:v>
                </c:pt>
                <c:pt idx="4437">
                  <c:v>7.4227788999999998E-4</c:v>
                </c:pt>
                <c:pt idx="4438">
                  <c:v>7.3610877999999999E-4</c:v>
                </c:pt>
                <c:pt idx="4439">
                  <c:v>7.4278015000000001E-4</c:v>
                </c:pt>
                <c:pt idx="4440">
                  <c:v>7.5561819E-4</c:v>
                </c:pt>
                <c:pt idx="4441">
                  <c:v>7.5171145999999996E-4</c:v>
                </c:pt>
                <c:pt idx="4442">
                  <c:v>7.2158518E-4</c:v>
                </c:pt>
                <c:pt idx="4443">
                  <c:v>7.1849931E-4</c:v>
                </c:pt>
                <c:pt idx="4444">
                  <c:v>7.1871458000000003E-4</c:v>
                </c:pt>
                <c:pt idx="4445">
                  <c:v>7.4665224000000001E-4</c:v>
                </c:pt>
                <c:pt idx="4446">
                  <c:v>7.4744231999999999E-4</c:v>
                </c:pt>
                <c:pt idx="4447">
                  <c:v>7.2595682999999998E-4</c:v>
                </c:pt>
                <c:pt idx="4448">
                  <c:v>7.2750094E-4</c:v>
                </c:pt>
                <c:pt idx="4449">
                  <c:v>7.4528576000000004E-4</c:v>
                </c:pt>
                <c:pt idx="4450">
                  <c:v>7.3899842999999995E-4</c:v>
                </c:pt>
                <c:pt idx="4451">
                  <c:v>7.5021945000000004E-4</c:v>
                </c:pt>
                <c:pt idx="4452">
                  <c:v>7.3505027000000001E-4</c:v>
                </c:pt>
                <c:pt idx="4453">
                  <c:v>7.3054623000000005E-4</c:v>
                </c:pt>
                <c:pt idx="4454">
                  <c:v>7.4146137000000005E-4</c:v>
                </c:pt>
                <c:pt idx="4455">
                  <c:v>7.3548388000000005E-4</c:v>
                </c:pt>
                <c:pt idx="4456">
                  <c:v>7.3115782000000005E-4</c:v>
                </c:pt>
                <c:pt idx="4457">
                  <c:v>7.4239517000000005E-4</c:v>
                </c:pt>
                <c:pt idx="4458">
                  <c:v>7.5311810000000003E-4</c:v>
                </c:pt>
                <c:pt idx="4459">
                  <c:v>7.7294690000000003E-4</c:v>
                </c:pt>
                <c:pt idx="4460">
                  <c:v>7.3127808999999999E-4</c:v>
                </c:pt>
                <c:pt idx="4461">
                  <c:v>7.4635588000000004E-4</c:v>
                </c:pt>
                <c:pt idx="4462">
                  <c:v>7.4238020000000002E-4</c:v>
                </c:pt>
                <c:pt idx="4463">
                  <c:v>7.4012754000000005E-4</c:v>
                </c:pt>
                <c:pt idx="4464">
                  <c:v>7.3208474E-4</c:v>
                </c:pt>
                <c:pt idx="4465">
                  <c:v>7.7551582999999999E-4</c:v>
                </c:pt>
                <c:pt idx="4466">
                  <c:v>7.6239012000000001E-4</c:v>
                </c:pt>
                <c:pt idx="4467">
                  <c:v>7.4136324999999996E-4</c:v>
                </c:pt>
                <c:pt idx="4468">
                  <c:v>7.5639124000000005E-4</c:v>
                </c:pt>
                <c:pt idx="4469">
                  <c:v>7.539437E-4</c:v>
                </c:pt>
                <c:pt idx="4470">
                  <c:v>7.6496946000000001E-4</c:v>
                </c:pt>
                <c:pt idx="4471">
                  <c:v>7.5913781999999998E-4</c:v>
                </c:pt>
                <c:pt idx="4472">
                  <c:v>7.7173704000000004E-4</c:v>
                </c:pt>
                <c:pt idx="4473">
                  <c:v>7.7020666999999998E-4</c:v>
                </c:pt>
                <c:pt idx="4474">
                  <c:v>7.9346862999999995E-4</c:v>
                </c:pt>
                <c:pt idx="4475">
                  <c:v>7.6372463999999996E-4</c:v>
                </c:pt>
                <c:pt idx="4476">
                  <c:v>7.6662873999999996E-4</c:v>
                </c:pt>
                <c:pt idx="4477">
                  <c:v>8.0869682E-4</c:v>
                </c:pt>
                <c:pt idx="4478">
                  <c:v>7.8249487E-4</c:v>
                </c:pt>
                <c:pt idx="4479">
                  <c:v>7.5230866999999996E-4</c:v>
                </c:pt>
                <c:pt idx="4480">
                  <c:v>7.9543094E-4</c:v>
                </c:pt>
                <c:pt idx="4481">
                  <c:v>7.6779305000000003E-4</c:v>
                </c:pt>
                <c:pt idx="4482">
                  <c:v>7.7935929000000001E-4</c:v>
                </c:pt>
                <c:pt idx="4483">
                  <c:v>7.8230433000000003E-4</c:v>
                </c:pt>
                <c:pt idx="4484">
                  <c:v>7.6725584E-4</c:v>
                </c:pt>
                <c:pt idx="4485">
                  <c:v>7.5600600000000004E-4</c:v>
                </c:pt>
                <c:pt idx="4486">
                  <c:v>7.7125169999999995E-4</c:v>
                </c:pt>
                <c:pt idx="4487">
                  <c:v>7.8539226000000004E-4</c:v>
                </c:pt>
                <c:pt idx="4488">
                  <c:v>7.6780719000000002E-4</c:v>
                </c:pt>
                <c:pt idx="4489">
                  <c:v>7.8799000999999998E-4</c:v>
                </c:pt>
                <c:pt idx="4490">
                  <c:v>7.7363493000000001E-4</c:v>
                </c:pt>
                <c:pt idx="4491">
                  <c:v>7.5827239000000001E-4</c:v>
                </c:pt>
                <c:pt idx="4492">
                  <c:v>7.8919427000000001E-4</c:v>
                </c:pt>
                <c:pt idx="4493">
                  <c:v>7.8766901000000002E-4</c:v>
                </c:pt>
                <c:pt idx="4494">
                  <c:v>7.7850757E-4</c:v>
                </c:pt>
                <c:pt idx="4495">
                  <c:v>7.8384457999999997E-4</c:v>
                </c:pt>
                <c:pt idx="4496">
                  <c:v>7.9575288999999996E-4</c:v>
                </c:pt>
                <c:pt idx="4497">
                  <c:v>7.9835487999999999E-4</c:v>
                </c:pt>
                <c:pt idx="4498">
                  <c:v>7.7930702000000005E-4</c:v>
                </c:pt>
                <c:pt idx="4499">
                  <c:v>7.8593722999999996E-4</c:v>
                </c:pt>
                <c:pt idx="4500">
                  <c:v>7.695531E-4</c:v>
                </c:pt>
                <c:pt idx="4501">
                  <c:v>8.0646566999999995E-4</c:v>
                </c:pt>
                <c:pt idx="4502">
                  <c:v>8.0455865000000004E-4</c:v>
                </c:pt>
                <c:pt idx="4503">
                  <c:v>7.8111014999999995E-4</c:v>
                </c:pt>
                <c:pt idx="4504">
                  <c:v>7.8475699000000001E-4</c:v>
                </c:pt>
                <c:pt idx="4505">
                  <c:v>7.9536972000000003E-4</c:v>
                </c:pt>
                <c:pt idx="4506">
                  <c:v>7.8610842000000005E-4</c:v>
                </c:pt>
                <c:pt idx="4507">
                  <c:v>7.9631251E-4</c:v>
                </c:pt>
                <c:pt idx="4508">
                  <c:v>7.6855277E-4</c:v>
                </c:pt>
                <c:pt idx="4509">
                  <c:v>7.9060222000000005E-4</c:v>
                </c:pt>
                <c:pt idx="4510">
                  <c:v>7.8248290999999998E-4</c:v>
                </c:pt>
                <c:pt idx="4511">
                  <c:v>7.9693357999999995E-4</c:v>
                </c:pt>
                <c:pt idx="4512">
                  <c:v>7.9147343000000002E-4</c:v>
                </c:pt>
                <c:pt idx="4513">
                  <c:v>7.7762152000000002E-4</c:v>
                </c:pt>
                <c:pt idx="4514">
                  <c:v>7.9389575999999997E-4</c:v>
                </c:pt>
                <c:pt idx="4515">
                  <c:v>7.7079649999999998E-4</c:v>
                </c:pt>
                <c:pt idx="4516">
                  <c:v>8.0940242000000003E-4</c:v>
                </c:pt>
                <c:pt idx="4517">
                  <c:v>8.2573879E-4</c:v>
                </c:pt>
                <c:pt idx="4518">
                  <c:v>7.8900601000000004E-4</c:v>
                </c:pt>
                <c:pt idx="4519">
                  <c:v>7.9924363000000002E-4</c:v>
                </c:pt>
                <c:pt idx="4520">
                  <c:v>7.9898689999999999E-4</c:v>
                </c:pt>
                <c:pt idx="4521">
                  <c:v>8.0284713999999996E-4</c:v>
                </c:pt>
                <c:pt idx="4522">
                  <c:v>8.1895518000000005E-4</c:v>
                </c:pt>
                <c:pt idx="4523">
                  <c:v>7.9156280000000005E-4</c:v>
                </c:pt>
                <c:pt idx="4524">
                  <c:v>7.9601523000000002E-4</c:v>
                </c:pt>
                <c:pt idx="4525">
                  <c:v>7.9236984000000002E-4</c:v>
                </c:pt>
                <c:pt idx="4526">
                  <c:v>8.0847757000000004E-4</c:v>
                </c:pt>
                <c:pt idx="4527">
                  <c:v>7.9921012999999998E-4</c:v>
                </c:pt>
                <c:pt idx="4528">
                  <c:v>8.0336866999999998E-4</c:v>
                </c:pt>
                <c:pt idx="4529">
                  <c:v>7.9794442000000003E-4</c:v>
                </c:pt>
                <c:pt idx="4530">
                  <c:v>8.2148124999999997E-4</c:v>
                </c:pt>
                <c:pt idx="4531">
                  <c:v>8.0136924000000003E-4</c:v>
                </c:pt>
                <c:pt idx="4532">
                  <c:v>7.8922872000000005E-4</c:v>
                </c:pt>
                <c:pt idx="4533">
                  <c:v>7.7293849000000003E-4</c:v>
                </c:pt>
                <c:pt idx="4534">
                  <c:v>8.2507613000000002E-4</c:v>
                </c:pt>
                <c:pt idx="4535">
                  <c:v>7.8747324000000003E-4</c:v>
                </c:pt>
                <c:pt idx="4536">
                  <c:v>7.7225427999999996E-4</c:v>
                </c:pt>
                <c:pt idx="4537">
                  <c:v>8.1275409999999998E-4</c:v>
                </c:pt>
                <c:pt idx="4538">
                  <c:v>7.6434691E-4</c:v>
                </c:pt>
                <c:pt idx="4539">
                  <c:v>7.8523370999999996E-4</c:v>
                </c:pt>
                <c:pt idx="4540">
                  <c:v>7.6589268999999996E-4</c:v>
                </c:pt>
                <c:pt idx="4541">
                  <c:v>7.7796180000000003E-4</c:v>
                </c:pt>
                <c:pt idx="4542">
                  <c:v>7.7198453000000002E-4</c:v>
                </c:pt>
                <c:pt idx="4543">
                  <c:v>7.7281148999999998E-4</c:v>
                </c:pt>
                <c:pt idx="4544">
                  <c:v>7.6661269000000002E-4</c:v>
                </c:pt>
                <c:pt idx="4545">
                  <c:v>8.0128863000000002E-4</c:v>
                </c:pt>
                <c:pt idx="4546">
                  <c:v>7.4378740999999997E-4</c:v>
                </c:pt>
                <c:pt idx="4547">
                  <c:v>7.8442192E-4</c:v>
                </c:pt>
                <c:pt idx="4548">
                  <c:v>7.7994481999999995E-4</c:v>
                </c:pt>
                <c:pt idx="4549">
                  <c:v>7.6259869999999999E-4</c:v>
                </c:pt>
                <c:pt idx="4550">
                  <c:v>7.6495733000000001E-4</c:v>
                </c:pt>
                <c:pt idx="4551">
                  <c:v>7.8481359999999997E-4</c:v>
                </c:pt>
                <c:pt idx="4552">
                  <c:v>7.6202428999999996E-4</c:v>
                </c:pt>
                <c:pt idx="4553">
                  <c:v>7.8309771000000005E-4</c:v>
                </c:pt>
                <c:pt idx="4554">
                  <c:v>7.9464822E-4</c:v>
                </c:pt>
                <c:pt idx="4555">
                  <c:v>8.0089099999999997E-4</c:v>
                </c:pt>
                <c:pt idx="4556">
                  <c:v>7.8528145000000002E-4</c:v>
                </c:pt>
                <c:pt idx="4557">
                  <c:v>7.8466653999999995E-4</c:v>
                </c:pt>
                <c:pt idx="4558">
                  <c:v>7.9121007999999999E-4</c:v>
                </c:pt>
                <c:pt idx="4559">
                  <c:v>8.0790183999999998E-4</c:v>
                </c:pt>
                <c:pt idx="4560">
                  <c:v>7.9594306999999996E-4</c:v>
                </c:pt>
                <c:pt idx="4561">
                  <c:v>7.8516771999999997E-4</c:v>
                </c:pt>
                <c:pt idx="4562">
                  <c:v>7.9642761E-4</c:v>
                </c:pt>
                <c:pt idx="4563">
                  <c:v>7.6616434E-4</c:v>
                </c:pt>
                <c:pt idx="4564">
                  <c:v>7.9539293999999995E-4</c:v>
                </c:pt>
                <c:pt idx="4565">
                  <c:v>7.6614611999999995E-4</c:v>
                </c:pt>
                <c:pt idx="4566">
                  <c:v>7.7842774000000002E-4</c:v>
                </c:pt>
                <c:pt idx="4567">
                  <c:v>7.5121001000000005E-4</c:v>
                </c:pt>
                <c:pt idx="4568">
                  <c:v>8.0327956999999995E-4</c:v>
                </c:pt>
                <c:pt idx="4569">
                  <c:v>7.8087760000000001E-4</c:v>
                </c:pt>
                <c:pt idx="4570">
                  <c:v>7.8939769000000001E-4</c:v>
                </c:pt>
                <c:pt idx="4571">
                  <c:v>7.9388623999999996E-4</c:v>
                </c:pt>
                <c:pt idx="4572">
                  <c:v>7.9812749000000003E-4</c:v>
                </c:pt>
                <c:pt idx="4573">
                  <c:v>7.696507E-4</c:v>
                </c:pt>
                <c:pt idx="4574">
                  <c:v>7.8887393000000002E-4</c:v>
                </c:pt>
                <c:pt idx="4575">
                  <c:v>7.7521426999999999E-4</c:v>
                </c:pt>
                <c:pt idx="4576">
                  <c:v>8.0559440999999996E-4</c:v>
                </c:pt>
                <c:pt idx="4577">
                  <c:v>7.8396076999999995E-4</c:v>
                </c:pt>
                <c:pt idx="4578">
                  <c:v>8.0360274999999998E-4</c:v>
                </c:pt>
                <c:pt idx="4579">
                  <c:v>7.8480569000000003E-4</c:v>
                </c:pt>
                <c:pt idx="4580">
                  <c:v>7.7938932000000004E-4</c:v>
                </c:pt>
                <c:pt idx="4581">
                  <c:v>7.6591937000000004E-4</c:v>
                </c:pt>
                <c:pt idx="4582">
                  <c:v>8.0236041E-4</c:v>
                </c:pt>
                <c:pt idx="4583">
                  <c:v>8.0817058000000005E-4</c:v>
                </c:pt>
                <c:pt idx="4584">
                  <c:v>8.0957651000000002E-4</c:v>
                </c:pt>
                <c:pt idx="4585">
                  <c:v>7.9796586000000001E-4</c:v>
                </c:pt>
                <c:pt idx="4586">
                  <c:v>8.1549707999999999E-4</c:v>
                </c:pt>
                <c:pt idx="4587">
                  <c:v>7.9394190999999999E-4</c:v>
                </c:pt>
                <c:pt idx="4588">
                  <c:v>8.1898354999999999E-4</c:v>
                </c:pt>
                <c:pt idx="4589">
                  <c:v>7.9951722999999997E-4</c:v>
                </c:pt>
                <c:pt idx="4590">
                  <c:v>8.2307175000000002E-4</c:v>
                </c:pt>
                <c:pt idx="4591">
                  <c:v>8.1666507999999995E-4</c:v>
                </c:pt>
                <c:pt idx="4592">
                  <c:v>8.2959943E-4</c:v>
                </c:pt>
                <c:pt idx="4593">
                  <c:v>8.0400993000000003E-4</c:v>
                </c:pt>
                <c:pt idx="4594">
                  <c:v>8.2190699999999998E-4</c:v>
                </c:pt>
                <c:pt idx="4595">
                  <c:v>8.1542305000000003E-4</c:v>
                </c:pt>
                <c:pt idx="4596">
                  <c:v>8.2011108E-4</c:v>
                </c:pt>
                <c:pt idx="4597">
                  <c:v>8.1659896000000004E-4</c:v>
                </c:pt>
                <c:pt idx="4598">
                  <c:v>8.0451182999999999E-4</c:v>
                </c:pt>
                <c:pt idx="4599">
                  <c:v>8.2288125999999996E-4</c:v>
                </c:pt>
                <c:pt idx="4600">
                  <c:v>8.3578663000000001E-4</c:v>
                </c:pt>
                <c:pt idx="4601">
                  <c:v>7.9800678999999996E-4</c:v>
                </c:pt>
                <c:pt idx="4602">
                  <c:v>8.1139624000000005E-4</c:v>
                </c:pt>
                <c:pt idx="4603">
                  <c:v>7.9347613999999997E-4</c:v>
                </c:pt>
                <c:pt idx="4604">
                  <c:v>8.1953262E-4</c:v>
                </c:pt>
                <c:pt idx="4605">
                  <c:v>8.2020251000000004E-4</c:v>
                </c:pt>
                <c:pt idx="4606">
                  <c:v>7.9772538E-4</c:v>
                </c:pt>
                <c:pt idx="4607">
                  <c:v>7.9471903000000003E-4</c:v>
                </c:pt>
                <c:pt idx="4608">
                  <c:v>8.5472871E-4</c:v>
                </c:pt>
                <c:pt idx="4609">
                  <c:v>8.0475003000000001E-4</c:v>
                </c:pt>
                <c:pt idx="4610">
                  <c:v>8.0192906999999999E-4</c:v>
                </c:pt>
                <c:pt idx="4611">
                  <c:v>8.1917659000000005E-4</c:v>
                </c:pt>
                <c:pt idx="4612">
                  <c:v>8.4403066999999999E-4</c:v>
                </c:pt>
                <c:pt idx="4613">
                  <c:v>8.1164151000000001E-4</c:v>
                </c:pt>
                <c:pt idx="4614">
                  <c:v>8.2393403E-4</c:v>
                </c:pt>
                <c:pt idx="4615">
                  <c:v>8.2929189999999999E-4</c:v>
                </c:pt>
                <c:pt idx="4616">
                  <c:v>8.2137981000000003E-4</c:v>
                </c:pt>
                <c:pt idx="4617">
                  <c:v>8.1696049999999999E-4</c:v>
                </c:pt>
                <c:pt idx="4618">
                  <c:v>8.0754356999999998E-4</c:v>
                </c:pt>
                <c:pt idx="4619">
                  <c:v>8.2659040999999997E-4</c:v>
                </c:pt>
                <c:pt idx="4620">
                  <c:v>8.3922540999999996E-4</c:v>
                </c:pt>
                <c:pt idx="4621">
                  <c:v>7.9753669000000001E-4</c:v>
                </c:pt>
                <c:pt idx="4622">
                  <c:v>8.5779401999999997E-4</c:v>
                </c:pt>
                <c:pt idx="4623">
                  <c:v>8.3523162999999995E-4</c:v>
                </c:pt>
                <c:pt idx="4624">
                  <c:v>8.2338824E-4</c:v>
                </c:pt>
                <c:pt idx="4625">
                  <c:v>8.5362526000000005E-4</c:v>
                </c:pt>
                <c:pt idx="4626">
                  <c:v>8.4410821999999998E-4</c:v>
                </c:pt>
                <c:pt idx="4627">
                  <c:v>8.2874798999999996E-4</c:v>
                </c:pt>
                <c:pt idx="4628">
                  <c:v>8.6142048000000004E-4</c:v>
                </c:pt>
                <c:pt idx="4629">
                  <c:v>8.6129556999999999E-4</c:v>
                </c:pt>
                <c:pt idx="4630">
                  <c:v>8.6875872999999998E-4</c:v>
                </c:pt>
                <c:pt idx="4631">
                  <c:v>8.5463787999999995E-4</c:v>
                </c:pt>
                <c:pt idx="4632">
                  <c:v>8.5766770000000002E-4</c:v>
                </c:pt>
                <c:pt idx="4633">
                  <c:v>8.5820636999999996E-4</c:v>
                </c:pt>
                <c:pt idx="4634">
                  <c:v>8.4942497999999998E-4</c:v>
                </c:pt>
                <c:pt idx="4635">
                  <c:v>8.7764609000000001E-4</c:v>
                </c:pt>
                <c:pt idx="4636">
                  <c:v>8.4303635000000003E-4</c:v>
                </c:pt>
                <c:pt idx="4637">
                  <c:v>8.3452023999999996E-4</c:v>
                </c:pt>
                <c:pt idx="4638">
                  <c:v>8.6762801999999998E-4</c:v>
                </c:pt>
                <c:pt idx="4639">
                  <c:v>8.2240614999999997E-4</c:v>
                </c:pt>
                <c:pt idx="4640">
                  <c:v>8.7063544000000001E-4</c:v>
                </c:pt>
                <c:pt idx="4641">
                  <c:v>8.6533849999999995E-4</c:v>
                </c:pt>
                <c:pt idx="4642">
                  <c:v>8.3700238999999995E-4</c:v>
                </c:pt>
                <c:pt idx="4643">
                  <c:v>8.3431445999999996E-4</c:v>
                </c:pt>
                <c:pt idx="4644">
                  <c:v>8.4955396999999999E-4</c:v>
                </c:pt>
                <c:pt idx="4645">
                  <c:v>8.4016224999999996E-4</c:v>
                </c:pt>
                <c:pt idx="4646">
                  <c:v>8.5689518999999999E-4</c:v>
                </c:pt>
                <c:pt idx="4647">
                  <c:v>8.3870189999999995E-4</c:v>
                </c:pt>
                <c:pt idx="4648">
                  <c:v>8.4680517000000003E-4</c:v>
                </c:pt>
                <c:pt idx="4649">
                  <c:v>8.4567107999999999E-4</c:v>
                </c:pt>
                <c:pt idx="4650">
                  <c:v>8.5348048000000003E-4</c:v>
                </c:pt>
                <c:pt idx="4651">
                  <c:v>8.3184679999999997E-4</c:v>
                </c:pt>
                <c:pt idx="4652">
                  <c:v>8.3459373000000002E-4</c:v>
                </c:pt>
                <c:pt idx="4653">
                  <c:v>8.5464921999999996E-4</c:v>
                </c:pt>
                <c:pt idx="4654">
                  <c:v>8.4286935000000001E-4</c:v>
                </c:pt>
                <c:pt idx="4655">
                  <c:v>8.2458247999999995E-4</c:v>
                </c:pt>
                <c:pt idx="4656">
                  <c:v>8.4703622E-4</c:v>
                </c:pt>
                <c:pt idx="4657">
                  <c:v>8.2560722999999996E-4</c:v>
                </c:pt>
                <c:pt idx="4658">
                  <c:v>8.6341993999999997E-4</c:v>
                </c:pt>
                <c:pt idx="4659">
                  <c:v>8.3872014999999999E-4</c:v>
                </c:pt>
                <c:pt idx="4660">
                  <c:v>8.2829618999999996E-4</c:v>
                </c:pt>
                <c:pt idx="4661">
                  <c:v>8.2098022999999997E-4</c:v>
                </c:pt>
                <c:pt idx="4662">
                  <c:v>8.2212565000000005E-4</c:v>
                </c:pt>
                <c:pt idx="4663">
                  <c:v>8.2078307E-4</c:v>
                </c:pt>
                <c:pt idx="4664">
                  <c:v>8.1356897E-4</c:v>
                </c:pt>
                <c:pt idx="4665">
                  <c:v>8.2287197E-4</c:v>
                </c:pt>
                <c:pt idx="4666">
                  <c:v>8.3845296999999997E-4</c:v>
                </c:pt>
                <c:pt idx="4667">
                  <c:v>8.0366819999999996E-4</c:v>
                </c:pt>
                <c:pt idx="4668">
                  <c:v>8.1682987000000003E-4</c:v>
                </c:pt>
                <c:pt idx="4669">
                  <c:v>8.0184934000000004E-4</c:v>
                </c:pt>
                <c:pt idx="4670">
                  <c:v>8.2439285000000004E-4</c:v>
                </c:pt>
                <c:pt idx="4671">
                  <c:v>8.1534470999999995E-4</c:v>
                </c:pt>
                <c:pt idx="4672">
                  <c:v>8.1324312999999997E-4</c:v>
                </c:pt>
                <c:pt idx="4673">
                  <c:v>8.0348322999999997E-4</c:v>
                </c:pt>
                <c:pt idx="4674">
                  <c:v>8.0759628999999998E-4</c:v>
                </c:pt>
                <c:pt idx="4675">
                  <c:v>8.0239790999999999E-4</c:v>
                </c:pt>
                <c:pt idx="4676">
                  <c:v>7.9733387999999996E-4</c:v>
                </c:pt>
                <c:pt idx="4677">
                  <c:v>7.9616346999999998E-4</c:v>
                </c:pt>
                <c:pt idx="4678">
                  <c:v>7.8940213000000005E-4</c:v>
                </c:pt>
                <c:pt idx="4679">
                  <c:v>8.1820533E-4</c:v>
                </c:pt>
                <c:pt idx="4680">
                  <c:v>7.9462052999999995E-4</c:v>
                </c:pt>
                <c:pt idx="4681">
                  <c:v>7.8576508999999998E-4</c:v>
                </c:pt>
                <c:pt idx="4682">
                  <c:v>8.0786463000000002E-4</c:v>
                </c:pt>
                <c:pt idx="4683">
                  <c:v>7.7274137999999997E-4</c:v>
                </c:pt>
                <c:pt idx="4684">
                  <c:v>8.2774903000000001E-4</c:v>
                </c:pt>
                <c:pt idx="4685">
                  <c:v>7.8156410999999999E-4</c:v>
                </c:pt>
                <c:pt idx="4686">
                  <c:v>8.0097814999999998E-4</c:v>
                </c:pt>
                <c:pt idx="4687">
                  <c:v>7.8512348999999998E-4</c:v>
                </c:pt>
                <c:pt idx="4688">
                  <c:v>8.1312539999999997E-4</c:v>
                </c:pt>
                <c:pt idx="4689">
                  <c:v>8.0262172000000005E-4</c:v>
                </c:pt>
                <c:pt idx="4690">
                  <c:v>7.9942608999999997E-4</c:v>
                </c:pt>
                <c:pt idx="4691">
                  <c:v>7.7492326E-4</c:v>
                </c:pt>
                <c:pt idx="4692">
                  <c:v>7.9567639E-4</c:v>
                </c:pt>
                <c:pt idx="4693">
                  <c:v>8.1095232000000001E-4</c:v>
                </c:pt>
                <c:pt idx="4694">
                  <c:v>7.9144911000000005E-4</c:v>
                </c:pt>
                <c:pt idx="4695">
                  <c:v>7.8020156000000005E-4</c:v>
                </c:pt>
                <c:pt idx="4696">
                  <c:v>8.0269005000000002E-4</c:v>
                </c:pt>
                <c:pt idx="4697">
                  <c:v>7.8309083999999996E-4</c:v>
                </c:pt>
                <c:pt idx="4698">
                  <c:v>7.9385746000000003E-4</c:v>
                </c:pt>
                <c:pt idx="4699">
                  <c:v>7.7655415999999995E-4</c:v>
                </c:pt>
                <c:pt idx="4700">
                  <c:v>7.8659873000000002E-4</c:v>
                </c:pt>
                <c:pt idx="4701">
                  <c:v>7.7707855999999999E-4</c:v>
                </c:pt>
                <c:pt idx="4702">
                  <c:v>7.8706773000000003E-4</c:v>
                </c:pt>
                <c:pt idx="4703">
                  <c:v>7.7444022999999999E-4</c:v>
                </c:pt>
                <c:pt idx="4704">
                  <c:v>7.8153621999999998E-4</c:v>
                </c:pt>
                <c:pt idx="4705">
                  <c:v>7.5736274999999996E-4</c:v>
                </c:pt>
                <c:pt idx="4706">
                  <c:v>7.9972642000000001E-4</c:v>
                </c:pt>
                <c:pt idx="4707">
                  <c:v>7.9457148999999999E-4</c:v>
                </c:pt>
                <c:pt idx="4708">
                  <c:v>7.8270908000000004E-4</c:v>
                </c:pt>
                <c:pt idx="4709">
                  <c:v>7.6412878000000001E-4</c:v>
                </c:pt>
                <c:pt idx="4710">
                  <c:v>7.7630256999999998E-4</c:v>
                </c:pt>
                <c:pt idx="4711">
                  <c:v>7.9633937000000001E-4</c:v>
                </c:pt>
                <c:pt idx="4712">
                  <c:v>8.0522242999999999E-4</c:v>
                </c:pt>
                <c:pt idx="4713">
                  <c:v>7.9837820000000005E-4</c:v>
                </c:pt>
                <c:pt idx="4714">
                  <c:v>7.8797014999999998E-4</c:v>
                </c:pt>
                <c:pt idx="4715">
                  <c:v>7.9226869000000001E-4</c:v>
                </c:pt>
                <c:pt idx="4716">
                  <c:v>7.9236354000000004E-4</c:v>
                </c:pt>
                <c:pt idx="4717">
                  <c:v>7.9348525E-4</c:v>
                </c:pt>
                <c:pt idx="4718">
                  <c:v>8.2212360999999996E-4</c:v>
                </c:pt>
                <c:pt idx="4719">
                  <c:v>8.0282335000000005E-4</c:v>
                </c:pt>
                <c:pt idx="4720">
                  <c:v>7.9283901999999996E-4</c:v>
                </c:pt>
                <c:pt idx="4721">
                  <c:v>8.1646748999999997E-4</c:v>
                </c:pt>
                <c:pt idx="4722">
                  <c:v>8.1896984000000002E-4</c:v>
                </c:pt>
                <c:pt idx="4723">
                  <c:v>8.2409450999999996E-4</c:v>
                </c:pt>
                <c:pt idx="4724">
                  <c:v>7.9378406000000005E-4</c:v>
                </c:pt>
                <c:pt idx="4725">
                  <c:v>8.0395776999999996E-4</c:v>
                </c:pt>
                <c:pt idx="4726">
                  <c:v>8.2263260999999996E-4</c:v>
                </c:pt>
                <c:pt idx="4727">
                  <c:v>8.1278977999999999E-4</c:v>
                </c:pt>
                <c:pt idx="4728">
                  <c:v>7.9847553000000004E-4</c:v>
                </c:pt>
                <c:pt idx="4729">
                  <c:v>8.1511750000000003E-4</c:v>
                </c:pt>
                <c:pt idx="4730">
                  <c:v>8.2357160000000003E-4</c:v>
                </c:pt>
                <c:pt idx="4731">
                  <c:v>8.3476511E-4</c:v>
                </c:pt>
                <c:pt idx="4732">
                  <c:v>7.9981093000000005E-4</c:v>
                </c:pt>
                <c:pt idx="4733">
                  <c:v>8.2845979000000002E-4</c:v>
                </c:pt>
                <c:pt idx="4734">
                  <c:v>8.2244146000000004E-4</c:v>
                </c:pt>
                <c:pt idx="4735">
                  <c:v>8.0524228000000003E-4</c:v>
                </c:pt>
                <c:pt idx="4736">
                  <c:v>7.8275332999999995E-4</c:v>
                </c:pt>
                <c:pt idx="4737">
                  <c:v>8.0335664000000002E-4</c:v>
                </c:pt>
                <c:pt idx="4738">
                  <c:v>8.2952620999999995E-4</c:v>
                </c:pt>
                <c:pt idx="4739">
                  <c:v>7.9229691E-4</c:v>
                </c:pt>
                <c:pt idx="4740">
                  <c:v>7.9897264000000005E-4</c:v>
                </c:pt>
                <c:pt idx="4741">
                  <c:v>8.1707700000000004E-4</c:v>
                </c:pt>
                <c:pt idx="4742">
                  <c:v>8.2536261999999997E-4</c:v>
                </c:pt>
                <c:pt idx="4743">
                  <c:v>8.4125743999999996E-4</c:v>
                </c:pt>
                <c:pt idx="4744">
                  <c:v>8.0934729999999997E-4</c:v>
                </c:pt>
                <c:pt idx="4745">
                  <c:v>8.1841691999999999E-4</c:v>
                </c:pt>
                <c:pt idx="4746">
                  <c:v>8.4054335999999999E-4</c:v>
                </c:pt>
                <c:pt idx="4747">
                  <c:v>8.3257720999999995E-4</c:v>
                </c:pt>
                <c:pt idx="4748">
                  <c:v>8.4968626000000004E-4</c:v>
                </c:pt>
                <c:pt idx="4749">
                  <c:v>8.3684841000000005E-4</c:v>
                </c:pt>
                <c:pt idx="4750">
                  <c:v>8.5971414999999997E-4</c:v>
                </c:pt>
                <c:pt idx="4751">
                  <c:v>8.5968119000000005E-4</c:v>
                </c:pt>
                <c:pt idx="4752">
                  <c:v>8.4607799000000004E-4</c:v>
                </c:pt>
                <c:pt idx="4753">
                  <c:v>8.3288899E-4</c:v>
                </c:pt>
                <c:pt idx="4754">
                  <c:v>8.4766405000000005E-4</c:v>
                </c:pt>
                <c:pt idx="4755">
                  <c:v>8.7411588000000002E-4</c:v>
                </c:pt>
                <c:pt idx="4756">
                  <c:v>8.5137994000000002E-4</c:v>
                </c:pt>
                <c:pt idx="4757">
                  <c:v>8.3589343E-4</c:v>
                </c:pt>
                <c:pt idx="4758">
                  <c:v>8.4547685000000003E-4</c:v>
                </c:pt>
                <c:pt idx="4759">
                  <c:v>8.6742367000000001E-4</c:v>
                </c:pt>
                <c:pt idx="4760">
                  <c:v>8.4340580000000004E-4</c:v>
                </c:pt>
                <c:pt idx="4761">
                  <c:v>8.6833012000000001E-4</c:v>
                </c:pt>
                <c:pt idx="4762">
                  <c:v>8.4635234999999999E-4</c:v>
                </c:pt>
                <c:pt idx="4763">
                  <c:v>8.6489570999999995E-4</c:v>
                </c:pt>
                <c:pt idx="4764">
                  <c:v>8.5062094E-4</c:v>
                </c:pt>
                <c:pt idx="4765">
                  <c:v>8.5326067999999999E-4</c:v>
                </c:pt>
                <c:pt idx="4766">
                  <c:v>8.3804075999999996E-4</c:v>
                </c:pt>
                <c:pt idx="4767">
                  <c:v>8.5488157000000004E-4</c:v>
                </c:pt>
                <c:pt idx="4768">
                  <c:v>8.5988562000000003E-4</c:v>
                </c:pt>
                <c:pt idx="4769">
                  <c:v>8.3478706000000001E-4</c:v>
                </c:pt>
                <c:pt idx="4770">
                  <c:v>8.6742424999999997E-4</c:v>
                </c:pt>
                <c:pt idx="4771">
                  <c:v>8.6885599000000003E-4</c:v>
                </c:pt>
                <c:pt idx="4772">
                  <c:v>8.4888618999999998E-4</c:v>
                </c:pt>
                <c:pt idx="4773">
                  <c:v>8.5664341000000002E-4</c:v>
                </c:pt>
                <c:pt idx="4774">
                  <c:v>8.7247281999999998E-4</c:v>
                </c:pt>
                <c:pt idx="4775">
                  <c:v>8.8976637999999995E-4</c:v>
                </c:pt>
                <c:pt idx="4776">
                  <c:v>8.6542700999999995E-4</c:v>
                </c:pt>
                <c:pt idx="4777">
                  <c:v>8.8070111999999996E-4</c:v>
                </c:pt>
                <c:pt idx="4778">
                  <c:v>8.6120716000000002E-4</c:v>
                </c:pt>
                <c:pt idx="4779">
                  <c:v>9.0087776999999997E-4</c:v>
                </c:pt>
                <c:pt idx="4780">
                  <c:v>8.7615708999999999E-4</c:v>
                </c:pt>
                <c:pt idx="4781">
                  <c:v>8.5728805000000001E-4</c:v>
                </c:pt>
                <c:pt idx="4782">
                  <c:v>8.6968729999999995E-4</c:v>
                </c:pt>
                <c:pt idx="4783">
                  <c:v>8.7214105999999997E-4</c:v>
                </c:pt>
                <c:pt idx="4784">
                  <c:v>8.6686433000000005E-4</c:v>
                </c:pt>
                <c:pt idx="4785">
                  <c:v>8.8447837E-4</c:v>
                </c:pt>
                <c:pt idx="4786">
                  <c:v>8.5304097000000003E-4</c:v>
                </c:pt>
                <c:pt idx="4787">
                  <c:v>8.6918670999999996E-4</c:v>
                </c:pt>
                <c:pt idx="4788">
                  <c:v>8.7321363000000005E-4</c:v>
                </c:pt>
                <c:pt idx="4789">
                  <c:v>8.6735451999999996E-4</c:v>
                </c:pt>
                <c:pt idx="4790">
                  <c:v>8.6235035999999998E-4</c:v>
                </c:pt>
                <c:pt idx="4791">
                  <c:v>8.7924588999999998E-4</c:v>
                </c:pt>
                <c:pt idx="4792">
                  <c:v>8.5840980999999999E-4</c:v>
                </c:pt>
                <c:pt idx="4793">
                  <c:v>8.7594780000000002E-4</c:v>
                </c:pt>
                <c:pt idx="4794">
                  <c:v>8.8344745999999999E-4</c:v>
                </c:pt>
                <c:pt idx="4795">
                  <c:v>8.7809159999999999E-4</c:v>
                </c:pt>
                <c:pt idx="4796">
                  <c:v>8.4895268999999999E-4</c:v>
                </c:pt>
                <c:pt idx="4797">
                  <c:v>8.7692574000000005E-4</c:v>
                </c:pt>
                <c:pt idx="4798">
                  <c:v>8.7162274000000004E-4</c:v>
                </c:pt>
                <c:pt idx="4799">
                  <c:v>8.6950478999999999E-4</c:v>
                </c:pt>
                <c:pt idx="4800">
                  <c:v>8.5378655000000001E-4</c:v>
                </c:pt>
                <c:pt idx="4801">
                  <c:v>8.5998601000000004E-4</c:v>
                </c:pt>
                <c:pt idx="4802">
                  <c:v>8.7606656000000004E-4</c:v>
                </c:pt>
                <c:pt idx="4803">
                  <c:v>8.7619920999999995E-4</c:v>
                </c:pt>
                <c:pt idx="4804">
                  <c:v>8.4816697000000005E-4</c:v>
                </c:pt>
                <c:pt idx="4805">
                  <c:v>8.7045926000000001E-4</c:v>
                </c:pt>
                <c:pt idx="4806">
                  <c:v>8.7051193999999996E-4</c:v>
                </c:pt>
                <c:pt idx="4807">
                  <c:v>8.8820697999999999E-4</c:v>
                </c:pt>
                <c:pt idx="4808">
                  <c:v>8.6341021000000003E-4</c:v>
                </c:pt>
                <c:pt idx="4809">
                  <c:v>8.8771138000000001E-4</c:v>
                </c:pt>
                <c:pt idx="4810">
                  <c:v>8.7935000999999995E-4</c:v>
                </c:pt>
                <c:pt idx="4811">
                  <c:v>8.6911254000000002E-4</c:v>
                </c:pt>
                <c:pt idx="4812">
                  <c:v>8.5372311999999998E-4</c:v>
                </c:pt>
                <c:pt idx="4813">
                  <c:v>8.8404575000000001E-4</c:v>
                </c:pt>
                <c:pt idx="4814">
                  <c:v>8.7583238999999996E-4</c:v>
                </c:pt>
                <c:pt idx="4815">
                  <c:v>8.8020814000000004E-4</c:v>
                </c:pt>
                <c:pt idx="4816">
                  <c:v>8.8077539000000005E-4</c:v>
                </c:pt>
                <c:pt idx="4817">
                  <c:v>8.8504095999999998E-4</c:v>
                </c:pt>
                <c:pt idx="4818">
                  <c:v>8.7730196999999995E-4</c:v>
                </c:pt>
                <c:pt idx="4819">
                  <c:v>8.7809813000000003E-4</c:v>
                </c:pt>
                <c:pt idx="4820">
                  <c:v>8.9256673999999999E-4</c:v>
                </c:pt>
                <c:pt idx="4821">
                  <c:v>8.7554543000000005E-4</c:v>
                </c:pt>
                <c:pt idx="4822">
                  <c:v>9.0440707000000002E-4</c:v>
                </c:pt>
                <c:pt idx="4823">
                  <c:v>8.8462055999999996E-4</c:v>
                </c:pt>
                <c:pt idx="4824">
                  <c:v>8.8600637999999995E-4</c:v>
                </c:pt>
                <c:pt idx="4825">
                  <c:v>8.9785615999999995E-4</c:v>
                </c:pt>
                <c:pt idx="4826">
                  <c:v>8.5920889999999996E-4</c:v>
                </c:pt>
                <c:pt idx="4827">
                  <c:v>8.9322488999999999E-4</c:v>
                </c:pt>
                <c:pt idx="4828">
                  <c:v>8.7418271999999998E-4</c:v>
                </c:pt>
                <c:pt idx="4829">
                  <c:v>8.7306714999999999E-4</c:v>
                </c:pt>
                <c:pt idx="4830">
                  <c:v>8.7768931000000003E-4</c:v>
                </c:pt>
                <c:pt idx="4831">
                  <c:v>8.8184831000000003E-4</c:v>
                </c:pt>
                <c:pt idx="4832">
                  <c:v>8.790998E-4</c:v>
                </c:pt>
                <c:pt idx="4833">
                  <c:v>8.4180715000000002E-4</c:v>
                </c:pt>
                <c:pt idx="4834">
                  <c:v>8.9788683000000002E-4</c:v>
                </c:pt>
                <c:pt idx="4835">
                  <c:v>9.0039747000000001E-4</c:v>
                </c:pt>
                <c:pt idx="4836">
                  <c:v>8.8039813999999999E-4</c:v>
                </c:pt>
                <c:pt idx="4837">
                  <c:v>8.5694365999999995E-4</c:v>
                </c:pt>
                <c:pt idx="4838">
                  <c:v>8.7668312000000002E-4</c:v>
                </c:pt>
                <c:pt idx="4839">
                  <c:v>8.9128883999999996E-4</c:v>
                </c:pt>
                <c:pt idx="4840">
                  <c:v>8.6986455E-4</c:v>
                </c:pt>
                <c:pt idx="4841">
                  <c:v>8.8338516999999996E-4</c:v>
                </c:pt>
                <c:pt idx="4842">
                  <c:v>8.9539267999999995E-4</c:v>
                </c:pt>
                <c:pt idx="4843">
                  <c:v>8.7212783000000004E-4</c:v>
                </c:pt>
                <c:pt idx="4844">
                  <c:v>8.5953370000000002E-4</c:v>
                </c:pt>
                <c:pt idx="4845">
                  <c:v>8.5956249999999998E-4</c:v>
                </c:pt>
                <c:pt idx="4846">
                  <c:v>8.8639610000000005E-4</c:v>
                </c:pt>
                <c:pt idx="4847">
                  <c:v>8.6115241E-4</c:v>
                </c:pt>
                <c:pt idx="4848">
                  <c:v>8.6508511000000002E-4</c:v>
                </c:pt>
                <c:pt idx="4849">
                  <c:v>8.6358612000000002E-4</c:v>
                </c:pt>
                <c:pt idx="4850">
                  <c:v>8.7027003999999998E-4</c:v>
                </c:pt>
                <c:pt idx="4851">
                  <c:v>8.8604848999999995E-4</c:v>
                </c:pt>
                <c:pt idx="4852">
                  <c:v>8.6413493999999995E-4</c:v>
                </c:pt>
                <c:pt idx="4853">
                  <c:v>8.6367207000000005E-4</c:v>
                </c:pt>
                <c:pt idx="4854">
                  <c:v>8.7412765000000005E-4</c:v>
                </c:pt>
                <c:pt idx="4855">
                  <c:v>8.6942501999999998E-4</c:v>
                </c:pt>
                <c:pt idx="4856">
                  <c:v>8.7152691999999997E-4</c:v>
                </c:pt>
                <c:pt idx="4857">
                  <c:v>8.5875334999999998E-4</c:v>
                </c:pt>
                <c:pt idx="4858">
                  <c:v>8.9362958000000002E-4</c:v>
                </c:pt>
                <c:pt idx="4859">
                  <c:v>8.7917107000000003E-4</c:v>
                </c:pt>
                <c:pt idx="4860">
                  <c:v>8.7378314000000003E-4</c:v>
                </c:pt>
                <c:pt idx="4861">
                  <c:v>8.5264130999999996E-4</c:v>
                </c:pt>
                <c:pt idx="4862">
                  <c:v>8.6760449E-4</c:v>
                </c:pt>
                <c:pt idx="4863">
                  <c:v>8.7955390000000002E-4</c:v>
                </c:pt>
                <c:pt idx="4864">
                  <c:v>8.6954402999999997E-4</c:v>
                </c:pt>
                <c:pt idx="4865">
                  <c:v>8.5638581E-4</c:v>
                </c:pt>
                <c:pt idx="4866">
                  <c:v>8.8862018000000005E-4</c:v>
                </c:pt>
                <c:pt idx="4867">
                  <c:v>8.7351599999999996E-4</c:v>
                </c:pt>
                <c:pt idx="4868">
                  <c:v>8.6907127999999998E-4</c:v>
                </c:pt>
                <c:pt idx="4869">
                  <c:v>8.5556987000000003E-4</c:v>
                </c:pt>
                <c:pt idx="4870">
                  <c:v>8.7848585999999995E-4</c:v>
                </c:pt>
                <c:pt idx="4871">
                  <c:v>8.5676776000000003E-4</c:v>
                </c:pt>
                <c:pt idx="4872">
                  <c:v>8.8421346000000002E-4</c:v>
                </c:pt>
                <c:pt idx="4873">
                  <c:v>8.7949912999999997E-4</c:v>
                </c:pt>
                <c:pt idx="4874">
                  <c:v>8.8528597000000001E-4</c:v>
                </c:pt>
                <c:pt idx="4875">
                  <c:v>8.6169559999999998E-4</c:v>
                </c:pt>
                <c:pt idx="4876">
                  <c:v>8.4841183999999998E-4</c:v>
                </c:pt>
                <c:pt idx="4877">
                  <c:v>8.4867744999999998E-4</c:v>
                </c:pt>
                <c:pt idx="4878">
                  <c:v>8.6404403999999996E-4</c:v>
                </c:pt>
                <c:pt idx="4879">
                  <c:v>8.7614696000000002E-4</c:v>
                </c:pt>
                <c:pt idx="4880">
                  <c:v>8.6170417E-4</c:v>
                </c:pt>
                <c:pt idx="4881">
                  <c:v>8.4284816E-4</c:v>
                </c:pt>
                <c:pt idx="4882">
                  <c:v>8.7022379000000003E-4</c:v>
                </c:pt>
                <c:pt idx="4883">
                  <c:v>8.5512394999999995E-4</c:v>
                </c:pt>
                <c:pt idx="4884">
                  <c:v>8.5728463000000002E-4</c:v>
                </c:pt>
                <c:pt idx="4885">
                  <c:v>8.467177E-4</c:v>
                </c:pt>
                <c:pt idx="4886">
                  <c:v>8.7951445000000001E-4</c:v>
                </c:pt>
                <c:pt idx="4887">
                  <c:v>8.7361201999999998E-4</c:v>
                </c:pt>
                <c:pt idx="4888">
                  <c:v>8.6186756000000003E-4</c:v>
                </c:pt>
                <c:pt idx="4889">
                  <c:v>8.4435659999999998E-4</c:v>
                </c:pt>
                <c:pt idx="4890">
                  <c:v>8.5642483999999995E-4</c:v>
                </c:pt>
                <c:pt idx="4891">
                  <c:v>8.5873684000000003E-4</c:v>
                </c:pt>
                <c:pt idx="4892">
                  <c:v>8.5371559000000004E-4</c:v>
                </c:pt>
                <c:pt idx="4893">
                  <c:v>8.5951023000000002E-4</c:v>
                </c:pt>
                <c:pt idx="4894">
                  <c:v>8.3756873000000003E-4</c:v>
                </c:pt>
                <c:pt idx="4895">
                  <c:v>8.5754240000000001E-4</c:v>
                </c:pt>
                <c:pt idx="4896">
                  <c:v>8.3578293000000005E-4</c:v>
                </c:pt>
                <c:pt idx="4897">
                  <c:v>8.4946247000000001E-4</c:v>
                </c:pt>
                <c:pt idx="4898">
                  <c:v>9.0070019000000005E-4</c:v>
                </c:pt>
                <c:pt idx="4899">
                  <c:v>8.9270441000000001E-4</c:v>
                </c:pt>
                <c:pt idx="4900">
                  <c:v>8.6247058999999997E-4</c:v>
                </c:pt>
                <c:pt idx="4901">
                  <c:v>8.3938380999999999E-4</c:v>
                </c:pt>
                <c:pt idx="4902">
                  <c:v>8.5515935999999995E-4</c:v>
                </c:pt>
                <c:pt idx="4903">
                  <c:v>8.5018061999999998E-4</c:v>
                </c:pt>
                <c:pt idx="4904">
                  <c:v>8.4711110000000004E-4</c:v>
                </c:pt>
                <c:pt idx="4905">
                  <c:v>8.6578473999999995E-4</c:v>
                </c:pt>
                <c:pt idx="4906">
                  <c:v>8.5229105000000005E-4</c:v>
                </c:pt>
                <c:pt idx="4907">
                  <c:v>8.5385471999999997E-4</c:v>
                </c:pt>
                <c:pt idx="4908">
                  <c:v>8.4218694000000001E-4</c:v>
                </c:pt>
                <c:pt idx="4909">
                  <c:v>8.3976502000000005E-4</c:v>
                </c:pt>
                <c:pt idx="4910">
                  <c:v>8.5290620000000002E-4</c:v>
                </c:pt>
                <c:pt idx="4911">
                  <c:v>8.4912541000000004E-4</c:v>
                </c:pt>
                <c:pt idx="4912">
                  <c:v>8.4741015999999995E-4</c:v>
                </c:pt>
                <c:pt idx="4913">
                  <c:v>8.3278173E-4</c:v>
                </c:pt>
                <c:pt idx="4914">
                  <c:v>8.2881049000000002E-4</c:v>
                </c:pt>
                <c:pt idx="4915">
                  <c:v>8.3682383000000004E-4</c:v>
                </c:pt>
                <c:pt idx="4916">
                  <c:v>8.3175755999999996E-4</c:v>
                </c:pt>
                <c:pt idx="4917">
                  <c:v>8.3188676999999996E-4</c:v>
                </c:pt>
                <c:pt idx="4918">
                  <c:v>8.5629873999999999E-4</c:v>
                </c:pt>
                <c:pt idx="4919">
                  <c:v>8.4637041999999999E-4</c:v>
                </c:pt>
                <c:pt idx="4920">
                  <c:v>8.3196805999999996E-4</c:v>
                </c:pt>
                <c:pt idx="4921">
                  <c:v>8.4212174000000001E-4</c:v>
                </c:pt>
                <c:pt idx="4922">
                  <c:v>8.5017003000000002E-4</c:v>
                </c:pt>
                <c:pt idx="4923">
                  <c:v>8.2489610000000002E-4</c:v>
                </c:pt>
                <c:pt idx="4924">
                  <c:v>8.4499555000000005E-4</c:v>
                </c:pt>
                <c:pt idx="4925">
                  <c:v>8.3384319999999998E-4</c:v>
                </c:pt>
                <c:pt idx="4926">
                  <c:v>8.5709193000000001E-4</c:v>
                </c:pt>
                <c:pt idx="4927">
                  <c:v>8.4183767000000004E-4</c:v>
                </c:pt>
                <c:pt idx="4928">
                  <c:v>8.3243241999999998E-4</c:v>
                </c:pt>
                <c:pt idx="4929">
                  <c:v>8.5403199000000005E-4</c:v>
                </c:pt>
                <c:pt idx="4930">
                  <c:v>8.6484238999999996E-4</c:v>
                </c:pt>
                <c:pt idx="4931">
                  <c:v>8.5072391999999996E-4</c:v>
                </c:pt>
                <c:pt idx="4932">
                  <c:v>8.7445223999999997E-4</c:v>
                </c:pt>
                <c:pt idx="4933">
                  <c:v>8.5761295999999996E-4</c:v>
                </c:pt>
                <c:pt idx="4934">
                  <c:v>9.0481342999999999E-4</c:v>
                </c:pt>
                <c:pt idx="4935">
                  <c:v>8.7558966000000004E-4</c:v>
                </c:pt>
                <c:pt idx="4936">
                  <c:v>8.8447495999999996E-4</c:v>
                </c:pt>
                <c:pt idx="4937">
                  <c:v>8.7592001000000004E-4</c:v>
                </c:pt>
                <c:pt idx="4938">
                  <c:v>8.7007754000000004E-4</c:v>
                </c:pt>
                <c:pt idx="4939">
                  <c:v>8.9100606000000005E-4</c:v>
                </c:pt>
                <c:pt idx="4940">
                  <c:v>8.8861777999999999E-4</c:v>
                </c:pt>
                <c:pt idx="4941">
                  <c:v>8.6418588000000001E-4</c:v>
                </c:pt>
                <c:pt idx="4942">
                  <c:v>9.2843289999999996E-4</c:v>
                </c:pt>
                <c:pt idx="4943">
                  <c:v>9.1460716999999998E-4</c:v>
                </c:pt>
                <c:pt idx="4944">
                  <c:v>9.1205387999999997E-4</c:v>
                </c:pt>
                <c:pt idx="4945">
                  <c:v>9.0323097999999997E-4</c:v>
                </c:pt>
                <c:pt idx="4946">
                  <c:v>8.8411016000000003E-4</c:v>
                </c:pt>
                <c:pt idx="4947">
                  <c:v>9.0143530999999997E-4</c:v>
                </c:pt>
                <c:pt idx="4948">
                  <c:v>8.9079032000000005E-4</c:v>
                </c:pt>
                <c:pt idx="4949">
                  <c:v>8.9433258000000003E-4</c:v>
                </c:pt>
                <c:pt idx="4950">
                  <c:v>9.0359982000000002E-4</c:v>
                </c:pt>
                <c:pt idx="4951">
                  <c:v>9.1907453000000003E-4</c:v>
                </c:pt>
                <c:pt idx="4952">
                  <c:v>9.0416658000000004E-4</c:v>
                </c:pt>
                <c:pt idx="4953">
                  <c:v>9.0004576999999999E-4</c:v>
                </c:pt>
                <c:pt idx="4954">
                  <c:v>8.877841E-4</c:v>
                </c:pt>
                <c:pt idx="4955">
                  <c:v>8.8221964999999996E-4</c:v>
                </c:pt>
                <c:pt idx="4956">
                  <c:v>9.0239045000000003E-4</c:v>
                </c:pt>
                <c:pt idx="4957">
                  <c:v>9.3025086999999997E-4</c:v>
                </c:pt>
                <c:pt idx="4958">
                  <c:v>9.1025695000000002E-4</c:v>
                </c:pt>
                <c:pt idx="4959">
                  <c:v>8.9813955999999999E-4</c:v>
                </c:pt>
                <c:pt idx="4960">
                  <c:v>8.9184278999999999E-4</c:v>
                </c:pt>
                <c:pt idx="4961">
                  <c:v>8.9580490000000003E-4</c:v>
                </c:pt>
                <c:pt idx="4962">
                  <c:v>9.3882858000000002E-4</c:v>
                </c:pt>
                <c:pt idx="4963">
                  <c:v>9.2084294999999995E-4</c:v>
                </c:pt>
                <c:pt idx="4964">
                  <c:v>9.1243444999999999E-4</c:v>
                </c:pt>
                <c:pt idx="4965">
                  <c:v>8.9867497000000005E-4</c:v>
                </c:pt>
                <c:pt idx="4966">
                  <c:v>8.9814379999999996E-4</c:v>
                </c:pt>
                <c:pt idx="4967">
                  <c:v>9.2631744000000005E-4</c:v>
                </c:pt>
                <c:pt idx="4968">
                  <c:v>9.0728792000000001E-4</c:v>
                </c:pt>
                <c:pt idx="4969">
                  <c:v>8.9324426000000001E-4</c:v>
                </c:pt>
                <c:pt idx="4970">
                  <c:v>9.1618951E-4</c:v>
                </c:pt>
                <c:pt idx="4971">
                  <c:v>9.3063905000000005E-4</c:v>
                </c:pt>
                <c:pt idx="4972">
                  <c:v>9.1173348E-4</c:v>
                </c:pt>
                <c:pt idx="4973">
                  <c:v>8.8850566000000001E-4</c:v>
                </c:pt>
                <c:pt idx="4974">
                  <c:v>8.9061722999999996E-4</c:v>
                </c:pt>
                <c:pt idx="4975">
                  <c:v>9.2092132999999998E-4</c:v>
                </c:pt>
                <c:pt idx="4976">
                  <c:v>9.2242140999999997E-4</c:v>
                </c:pt>
                <c:pt idx="4977">
                  <c:v>9.2900375999999997E-4</c:v>
                </c:pt>
                <c:pt idx="4978">
                  <c:v>9.0283032999999996E-4</c:v>
                </c:pt>
                <c:pt idx="4979">
                  <c:v>9.0876730999999995E-4</c:v>
                </c:pt>
                <c:pt idx="4980">
                  <c:v>9.2049616000000004E-4</c:v>
                </c:pt>
                <c:pt idx="4981">
                  <c:v>9.0321822999999996E-4</c:v>
                </c:pt>
                <c:pt idx="4982">
                  <c:v>9.1291780999999998E-4</c:v>
                </c:pt>
                <c:pt idx="4983">
                  <c:v>9.1470072E-4</c:v>
                </c:pt>
                <c:pt idx="4984">
                  <c:v>9.3780044999999996E-4</c:v>
                </c:pt>
                <c:pt idx="4985">
                  <c:v>9.0928384999999995E-4</c:v>
                </c:pt>
                <c:pt idx="4986">
                  <c:v>8.9131146E-4</c:v>
                </c:pt>
                <c:pt idx="4987">
                  <c:v>9.1445185000000001E-4</c:v>
                </c:pt>
                <c:pt idx="4988">
                  <c:v>9.2799495999999998E-4</c:v>
                </c:pt>
                <c:pt idx="4989">
                  <c:v>9.1285795999999995E-4</c:v>
                </c:pt>
                <c:pt idx="4990">
                  <c:v>9.2324989000000003E-4</c:v>
                </c:pt>
                <c:pt idx="4991">
                  <c:v>9.3881805999999999E-4</c:v>
                </c:pt>
                <c:pt idx="4992">
                  <c:v>9.4783609000000004E-4</c:v>
                </c:pt>
                <c:pt idx="4993">
                  <c:v>9.5111117999999997E-4</c:v>
                </c:pt>
                <c:pt idx="4994">
                  <c:v>9.1436431000000004E-4</c:v>
                </c:pt>
                <c:pt idx="4995">
                  <c:v>9.1482730999999996E-4</c:v>
                </c:pt>
                <c:pt idx="4996">
                  <c:v>9.3641644E-4</c:v>
                </c:pt>
                <c:pt idx="4997">
                  <c:v>9.3239718E-4</c:v>
                </c:pt>
                <c:pt idx="4998">
                  <c:v>9.2227585999999999E-4</c:v>
                </c:pt>
                <c:pt idx="4999">
                  <c:v>9.2345090000000001E-4</c:v>
                </c:pt>
                <c:pt idx="5000">
                  <c:v>9.0825604000000003E-4</c:v>
                </c:pt>
                <c:pt idx="5001">
                  <c:v>9.2061023000000004E-4</c:v>
                </c:pt>
                <c:pt idx="5002">
                  <c:v>8.9140615000000002E-4</c:v>
                </c:pt>
                <c:pt idx="5003">
                  <c:v>9.1558567000000004E-4</c:v>
                </c:pt>
                <c:pt idx="5004">
                  <c:v>8.9527118000000004E-4</c:v>
                </c:pt>
                <c:pt idx="5005">
                  <c:v>9.0507947999999996E-4</c:v>
                </c:pt>
                <c:pt idx="5006">
                  <c:v>9.0129185999999995E-4</c:v>
                </c:pt>
                <c:pt idx="5007">
                  <c:v>8.8512374999999996E-4</c:v>
                </c:pt>
                <c:pt idx="5008">
                  <c:v>8.8865785999999998E-4</c:v>
                </c:pt>
                <c:pt idx="5009">
                  <c:v>9.0425569000000003E-4</c:v>
                </c:pt>
                <c:pt idx="5010">
                  <c:v>8.7617542000000004E-4</c:v>
                </c:pt>
                <c:pt idx="5011">
                  <c:v>9.2379769000000003E-4</c:v>
                </c:pt>
                <c:pt idx="5012">
                  <c:v>8.8931199999999996E-4</c:v>
                </c:pt>
                <c:pt idx="5013">
                  <c:v>8.9956373000000004E-4</c:v>
                </c:pt>
                <c:pt idx="5014">
                  <c:v>8.7672274999999996E-4</c:v>
                </c:pt>
                <c:pt idx="5015">
                  <c:v>8.9811521999999999E-4</c:v>
                </c:pt>
                <c:pt idx="5016">
                  <c:v>9.0351576999999998E-4</c:v>
                </c:pt>
                <c:pt idx="5017">
                  <c:v>9.0706738000000001E-4</c:v>
                </c:pt>
                <c:pt idx="5018">
                  <c:v>9.0022352E-4</c:v>
                </c:pt>
                <c:pt idx="5019">
                  <c:v>8.9460726E-4</c:v>
                </c:pt>
                <c:pt idx="5020">
                  <c:v>8.8176447999999998E-4</c:v>
                </c:pt>
                <c:pt idx="5021">
                  <c:v>9.0015224999999996E-4</c:v>
                </c:pt>
                <c:pt idx="5022">
                  <c:v>8.9508831999999996E-4</c:v>
                </c:pt>
                <c:pt idx="5023">
                  <c:v>9.3092396999999998E-4</c:v>
                </c:pt>
                <c:pt idx="5024">
                  <c:v>8.9848996999999996E-4</c:v>
                </c:pt>
                <c:pt idx="5025">
                  <c:v>8.8993400999999995E-4</c:v>
                </c:pt>
                <c:pt idx="5026">
                  <c:v>8.9469080000000002E-4</c:v>
                </c:pt>
                <c:pt idx="5027">
                  <c:v>9.0043233000000004E-4</c:v>
                </c:pt>
                <c:pt idx="5028">
                  <c:v>9.0940373000000004E-4</c:v>
                </c:pt>
                <c:pt idx="5029">
                  <c:v>8.9749161999999995E-4</c:v>
                </c:pt>
                <c:pt idx="5030">
                  <c:v>8.8164755999999998E-4</c:v>
                </c:pt>
                <c:pt idx="5031">
                  <c:v>8.9372671000000005E-4</c:v>
                </c:pt>
                <c:pt idx="5032">
                  <c:v>8.8600330999999996E-4</c:v>
                </c:pt>
                <c:pt idx="5033">
                  <c:v>8.9344974000000001E-4</c:v>
                </c:pt>
                <c:pt idx="5034">
                  <c:v>8.7745574000000005E-4</c:v>
                </c:pt>
                <c:pt idx="5035">
                  <c:v>8.6406696999999995E-4</c:v>
                </c:pt>
                <c:pt idx="5036">
                  <c:v>8.9261558999999995E-4</c:v>
                </c:pt>
                <c:pt idx="5037">
                  <c:v>8.7378537999999997E-4</c:v>
                </c:pt>
                <c:pt idx="5038">
                  <c:v>8.9721169000000003E-4</c:v>
                </c:pt>
                <c:pt idx="5039">
                  <c:v>8.8139371000000005E-4</c:v>
                </c:pt>
                <c:pt idx="5040">
                  <c:v>8.7474440999999999E-4</c:v>
                </c:pt>
                <c:pt idx="5041">
                  <c:v>8.7380257000000002E-4</c:v>
                </c:pt>
                <c:pt idx="5042">
                  <c:v>9.1119504000000001E-4</c:v>
                </c:pt>
                <c:pt idx="5043">
                  <c:v>8.8825850999999997E-4</c:v>
                </c:pt>
                <c:pt idx="5044">
                  <c:v>8.7467594000000004E-4</c:v>
                </c:pt>
                <c:pt idx="5045">
                  <c:v>8.8970743000000001E-4</c:v>
                </c:pt>
                <c:pt idx="5046">
                  <c:v>9.0080157000000001E-4</c:v>
                </c:pt>
                <c:pt idx="5047">
                  <c:v>8.8597302999999996E-4</c:v>
                </c:pt>
                <c:pt idx="5048">
                  <c:v>9.0408407999999999E-4</c:v>
                </c:pt>
                <c:pt idx="5049">
                  <c:v>8.8654692999999996E-4</c:v>
                </c:pt>
                <c:pt idx="5050">
                  <c:v>9.1341999999999997E-4</c:v>
                </c:pt>
                <c:pt idx="5051">
                  <c:v>9.0986492000000004E-4</c:v>
                </c:pt>
                <c:pt idx="5052">
                  <c:v>8.9197216E-4</c:v>
                </c:pt>
                <c:pt idx="5053">
                  <c:v>9.1444802000000003E-4</c:v>
                </c:pt>
                <c:pt idx="5054">
                  <c:v>9.0509651E-4</c:v>
                </c:pt>
                <c:pt idx="5055">
                  <c:v>9.2706362000000001E-4</c:v>
                </c:pt>
                <c:pt idx="5056">
                  <c:v>9.1449333000000004E-4</c:v>
                </c:pt>
                <c:pt idx="5057">
                  <c:v>9.0886712000000001E-4</c:v>
                </c:pt>
                <c:pt idx="5058">
                  <c:v>9.0209667000000005E-4</c:v>
                </c:pt>
                <c:pt idx="5059">
                  <c:v>9.1840382000000001E-4</c:v>
                </c:pt>
                <c:pt idx="5060">
                  <c:v>9.2597931000000001E-4</c:v>
                </c:pt>
                <c:pt idx="5061">
                  <c:v>9.2464985000000001E-4</c:v>
                </c:pt>
                <c:pt idx="5062">
                  <c:v>9.1788144999999999E-4</c:v>
                </c:pt>
                <c:pt idx="5063">
                  <c:v>9.0654041000000005E-4</c:v>
                </c:pt>
                <c:pt idx="5064">
                  <c:v>9.4011215000000005E-4</c:v>
                </c:pt>
                <c:pt idx="5065">
                  <c:v>9.2370525999999997E-4</c:v>
                </c:pt>
                <c:pt idx="5066">
                  <c:v>9.2949055999999998E-4</c:v>
                </c:pt>
                <c:pt idx="5067">
                  <c:v>9.4314222999999995E-4</c:v>
                </c:pt>
                <c:pt idx="5068">
                  <c:v>9.2783106000000003E-4</c:v>
                </c:pt>
                <c:pt idx="5069">
                  <c:v>9.5996424999999998E-4</c:v>
                </c:pt>
                <c:pt idx="5070">
                  <c:v>9.2074946000000001E-4</c:v>
                </c:pt>
                <c:pt idx="5071">
                  <c:v>9.4633361E-4</c:v>
                </c:pt>
                <c:pt idx="5072">
                  <c:v>9.2663306000000003E-4</c:v>
                </c:pt>
                <c:pt idx="5073">
                  <c:v>9.1437050000000002E-4</c:v>
                </c:pt>
                <c:pt idx="5074">
                  <c:v>9.3573775999999996E-4</c:v>
                </c:pt>
                <c:pt idx="5075">
                  <c:v>9.3390461E-4</c:v>
                </c:pt>
                <c:pt idx="5076">
                  <c:v>9.0861531000000005E-4</c:v>
                </c:pt>
                <c:pt idx="5077">
                  <c:v>9.1539618E-4</c:v>
                </c:pt>
                <c:pt idx="5078">
                  <c:v>9.2239804E-4</c:v>
                </c:pt>
                <c:pt idx="5079">
                  <c:v>9.4911270000000002E-4</c:v>
                </c:pt>
                <c:pt idx="5080">
                  <c:v>9.0068601E-4</c:v>
                </c:pt>
                <c:pt idx="5081">
                  <c:v>9.3082273E-4</c:v>
                </c:pt>
                <c:pt idx="5082">
                  <c:v>9.1647926000000004E-4</c:v>
                </c:pt>
                <c:pt idx="5083">
                  <c:v>9.4923683000000005E-4</c:v>
                </c:pt>
                <c:pt idx="5084">
                  <c:v>9.0556328000000004E-4</c:v>
                </c:pt>
                <c:pt idx="5085">
                  <c:v>9.0184960999999998E-4</c:v>
                </c:pt>
                <c:pt idx="5086">
                  <c:v>8.9960742999999998E-4</c:v>
                </c:pt>
                <c:pt idx="5087">
                  <c:v>8.9435983999999996E-4</c:v>
                </c:pt>
                <c:pt idx="5088">
                  <c:v>9.1333221000000002E-4</c:v>
                </c:pt>
                <c:pt idx="5089">
                  <c:v>9.0922167000000002E-4</c:v>
                </c:pt>
                <c:pt idx="5090">
                  <c:v>8.9753062000000002E-4</c:v>
                </c:pt>
                <c:pt idx="5091">
                  <c:v>8.9049202000000003E-4</c:v>
                </c:pt>
                <c:pt idx="5092">
                  <c:v>9.1014248999999995E-4</c:v>
                </c:pt>
                <c:pt idx="5093">
                  <c:v>9.3036091999999999E-4</c:v>
                </c:pt>
                <c:pt idx="5094">
                  <c:v>9.0298315000000005E-4</c:v>
                </c:pt>
                <c:pt idx="5095">
                  <c:v>9.0245193000000005E-4</c:v>
                </c:pt>
                <c:pt idx="5096">
                  <c:v>8.8677188000000002E-4</c:v>
                </c:pt>
                <c:pt idx="5097">
                  <c:v>9.2098085000000003E-4</c:v>
                </c:pt>
                <c:pt idx="5098">
                  <c:v>8.9910429E-4</c:v>
                </c:pt>
                <c:pt idx="5099">
                  <c:v>8.8319387999999995E-4</c:v>
                </c:pt>
                <c:pt idx="5100">
                  <c:v>8.9370826000000005E-4</c:v>
                </c:pt>
                <c:pt idx="5101">
                  <c:v>8.8125110000000003E-4</c:v>
                </c:pt>
                <c:pt idx="5102">
                  <c:v>8.8518395E-4</c:v>
                </c:pt>
                <c:pt idx="5103">
                  <c:v>8.9884578999999999E-4</c:v>
                </c:pt>
                <c:pt idx="5104">
                  <c:v>8.7636055000000004E-4</c:v>
                </c:pt>
                <c:pt idx="5105">
                  <c:v>8.8305983999999995E-4</c:v>
                </c:pt>
                <c:pt idx="5106">
                  <c:v>8.9314541999999998E-4</c:v>
                </c:pt>
                <c:pt idx="5107">
                  <c:v>8.8257861000000002E-4</c:v>
                </c:pt>
                <c:pt idx="5108">
                  <c:v>8.6677189000000003E-4</c:v>
                </c:pt>
                <c:pt idx="5109">
                  <c:v>8.7626982999999999E-4</c:v>
                </c:pt>
                <c:pt idx="5110">
                  <c:v>8.8352750999999997E-4</c:v>
                </c:pt>
                <c:pt idx="5111">
                  <c:v>8.9100224000000002E-4</c:v>
                </c:pt>
                <c:pt idx="5112">
                  <c:v>8.5371586000000004E-4</c:v>
                </c:pt>
                <c:pt idx="5113">
                  <c:v>8.7864655000000004E-4</c:v>
                </c:pt>
                <c:pt idx="5114">
                  <c:v>8.6219371999999997E-4</c:v>
                </c:pt>
                <c:pt idx="5115">
                  <c:v>8.9262798999999995E-4</c:v>
                </c:pt>
                <c:pt idx="5116">
                  <c:v>8.7051689000000002E-4</c:v>
                </c:pt>
                <c:pt idx="5117">
                  <c:v>8.7346015E-4</c:v>
                </c:pt>
                <c:pt idx="5118">
                  <c:v>8.7336255999999996E-4</c:v>
                </c:pt>
                <c:pt idx="5119">
                  <c:v>8.6681188000000005E-4</c:v>
                </c:pt>
                <c:pt idx="5120">
                  <c:v>8.7925016000000005E-4</c:v>
                </c:pt>
                <c:pt idx="5121">
                  <c:v>8.7693212999999999E-4</c:v>
                </c:pt>
                <c:pt idx="5122">
                  <c:v>8.6597473000000005E-4</c:v>
                </c:pt>
                <c:pt idx="5123">
                  <c:v>8.7749401999999996E-4</c:v>
                </c:pt>
                <c:pt idx="5124">
                  <c:v>8.7593431000000004E-4</c:v>
                </c:pt>
                <c:pt idx="5125">
                  <c:v>8.7837467000000005E-4</c:v>
                </c:pt>
                <c:pt idx="5126">
                  <c:v>8.4570079999999996E-4</c:v>
                </c:pt>
                <c:pt idx="5127">
                  <c:v>8.7423641000000001E-4</c:v>
                </c:pt>
                <c:pt idx="5128">
                  <c:v>8.8315260999999995E-4</c:v>
                </c:pt>
                <c:pt idx="5129">
                  <c:v>8.5554778000000004E-4</c:v>
                </c:pt>
                <c:pt idx="5130">
                  <c:v>8.5604664999999996E-4</c:v>
                </c:pt>
                <c:pt idx="5131">
                  <c:v>8.6443966000000001E-4</c:v>
                </c:pt>
                <c:pt idx="5132">
                  <c:v>8.5767690999999997E-4</c:v>
                </c:pt>
                <c:pt idx="5133">
                  <c:v>8.6529143000000004E-4</c:v>
                </c:pt>
                <c:pt idx="5134">
                  <c:v>8.7356488000000002E-4</c:v>
                </c:pt>
                <c:pt idx="5135">
                  <c:v>8.6023304999999998E-4</c:v>
                </c:pt>
                <c:pt idx="5136">
                  <c:v>8.6324313E-4</c:v>
                </c:pt>
                <c:pt idx="5137">
                  <c:v>8.6464451000000005E-4</c:v>
                </c:pt>
                <c:pt idx="5138">
                  <c:v>8.4967848999999997E-4</c:v>
                </c:pt>
                <c:pt idx="5139">
                  <c:v>8.5855679E-4</c:v>
                </c:pt>
                <c:pt idx="5140">
                  <c:v>8.7215591000000005E-4</c:v>
                </c:pt>
                <c:pt idx="5141">
                  <c:v>8.8045034999999997E-4</c:v>
                </c:pt>
                <c:pt idx="5142">
                  <c:v>8.6760291000000003E-4</c:v>
                </c:pt>
                <c:pt idx="5143">
                  <c:v>8.7401226999999997E-4</c:v>
                </c:pt>
                <c:pt idx="5144">
                  <c:v>8.7869125999999996E-4</c:v>
                </c:pt>
                <c:pt idx="5145">
                  <c:v>8.8495627999999997E-4</c:v>
                </c:pt>
                <c:pt idx="5146">
                  <c:v>9.0314576000000005E-4</c:v>
                </c:pt>
                <c:pt idx="5147">
                  <c:v>8.9210907000000002E-4</c:v>
                </c:pt>
                <c:pt idx="5148">
                  <c:v>8.9007688000000001E-4</c:v>
                </c:pt>
                <c:pt idx="5149">
                  <c:v>9.0018699999999999E-4</c:v>
                </c:pt>
                <c:pt idx="5150">
                  <c:v>9.0218804000000001E-4</c:v>
                </c:pt>
                <c:pt idx="5151">
                  <c:v>9.0584776999999995E-4</c:v>
                </c:pt>
                <c:pt idx="5152">
                  <c:v>8.8816329000000001E-4</c:v>
                </c:pt>
                <c:pt idx="5153">
                  <c:v>8.9823531999999996E-4</c:v>
                </c:pt>
                <c:pt idx="5154">
                  <c:v>8.8811646999999996E-4</c:v>
                </c:pt>
                <c:pt idx="5155">
                  <c:v>9.0115525000000003E-4</c:v>
                </c:pt>
                <c:pt idx="5156">
                  <c:v>9.0256755000000003E-4</c:v>
                </c:pt>
                <c:pt idx="5157">
                  <c:v>8.8334250999999998E-4</c:v>
                </c:pt>
                <c:pt idx="5158">
                  <c:v>8.9865129999999998E-4</c:v>
                </c:pt>
                <c:pt idx="5159">
                  <c:v>9.1000426E-4</c:v>
                </c:pt>
                <c:pt idx="5160">
                  <c:v>9.0372971999999998E-4</c:v>
                </c:pt>
                <c:pt idx="5161">
                  <c:v>9.0975439999999995E-4</c:v>
                </c:pt>
                <c:pt idx="5162">
                  <c:v>9.0430898999999999E-4</c:v>
                </c:pt>
                <c:pt idx="5163">
                  <c:v>8.8320616E-4</c:v>
                </c:pt>
                <c:pt idx="5164">
                  <c:v>9.0966729999999996E-4</c:v>
                </c:pt>
                <c:pt idx="5165">
                  <c:v>8.9851166000000002E-4</c:v>
                </c:pt>
                <c:pt idx="5166">
                  <c:v>8.8897506000000005E-4</c:v>
                </c:pt>
                <c:pt idx="5167">
                  <c:v>9.0895508000000003E-4</c:v>
                </c:pt>
                <c:pt idx="5168">
                  <c:v>9.0799366000000002E-4</c:v>
                </c:pt>
                <c:pt idx="5169">
                  <c:v>9.1435476999999999E-4</c:v>
                </c:pt>
                <c:pt idx="5170">
                  <c:v>8.9223826999999996E-4</c:v>
                </c:pt>
                <c:pt idx="5171">
                  <c:v>8.8468537999999996E-4</c:v>
                </c:pt>
                <c:pt idx="5172">
                  <c:v>8.7322283000000004E-4</c:v>
                </c:pt>
                <c:pt idx="5173">
                  <c:v>8.7411165000000001E-4</c:v>
                </c:pt>
                <c:pt idx="5174">
                  <c:v>9.0688002999999998E-4</c:v>
                </c:pt>
                <c:pt idx="5175">
                  <c:v>8.8829198999999998E-4</c:v>
                </c:pt>
                <c:pt idx="5176">
                  <c:v>8.8112159000000004E-4</c:v>
                </c:pt>
                <c:pt idx="5177">
                  <c:v>8.7679008000000002E-4</c:v>
                </c:pt>
                <c:pt idx="5178">
                  <c:v>8.8838210999999995E-4</c:v>
                </c:pt>
                <c:pt idx="5179">
                  <c:v>8.8580148E-4</c:v>
                </c:pt>
                <c:pt idx="5180">
                  <c:v>9.0138266999999998E-4</c:v>
                </c:pt>
                <c:pt idx="5181">
                  <c:v>8.9133110000000002E-4</c:v>
                </c:pt>
                <c:pt idx="5182">
                  <c:v>9.098957E-4</c:v>
                </c:pt>
                <c:pt idx="5183">
                  <c:v>9.2809361999999997E-4</c:v>
                </c:pt>
                <c:pt idx="5184">
                  <c:v>9.2236567999999996E-4</c:v>
                </c:pt>
                <c:pt idx="5185">
                  <c:v>9.2204994999999998E-4</c:v>
                </c:pt>
                <c:pt idx="5186">
                  <c:v>8.9328655000000005E-4</c:v>
                </c:pt>
                <c:pt idx="5187">
                  <c:v>9.1873306999999997E-4</c:v>
                </c:pt>
                <c:pt idx="5188">
                  <c:v>9.1372310999999996E-4</c:v>
                </c:pt>
                <c:pt idx="5189">
                  <c:v>9.0280793999999998E-4</c:v>
                </c:pt>
                <c:pt idx="5190">
                  <c:v>9.2387687999999997E-4</c:v>
                </c:pt>
                <c:pt idx="5191">
                  <c:v>8.9017915999999996E-4</c:v>
                </c:pt>
                <c:pt idx="5192">
                  <c:v>8.6980599999999999E-4</c:v>
                </c:pt>
                <c:pt idx="5193">
                  <c:v>8.7987597000000004E-4</c:v>
                </c:pt>
                <c:pt idx="5194">
                  <c:v>9.0860267999999999E-4</c:v>
                </c:pt>
                <c:pt idx="5195">
                  <c:v>9.2967543000000005E-4</c:v>
                </c:pt>
                <c:pt idx="5196">
                  <c:v>8.7940589000000001E-4</c:v>
                </c:pt>
                <c:pt idx="5197">
                  <c:v>8.7891049999999995E-4</c:v>
                </c:pt>
                <c:pt idx="5198">
                  <c:v>8.8953991E-4</c:v>
                </c:pt>
                <c:pt idx="5199">
                  <c:v>8.9635341E-4</c:v>
                </c:pt>
                <c:pt idx="5200">
                  <c:v>8.8102731999999996E-4</c:v>
                </c:pt>
                <c:pt idx="5201">
                  <c:v>8.8483949E-4</c:v>
                </c:pt>
                <c:pt idx="5202">
                  <c:v>9.0335611000000001E-4</c:v>
                </c:pt>
                <c:pt idx="5203">
                  <c:v>8.8436796000000001E-4</c:v>
                </c:pt>
                <c:pt idx="5204">
                  <c:v>8.9363425999999997E-4</c:v>
                </c:pt>
                <c:pt idx="5205">
                  <c:v>8.9286672000000002E-4</c:v>
                </c:pt>
                <c:pt idx="5206">
                  <c:v>8.9461738E-4</c:v>
                </c:pt>
                <c:pt idx="5207">
                  <c:v>8.9318269000000002E-4</c:v>
                </c:pt>
                <c:pt idx="5208">
                  <c:v>8.9826920999999996E-4</c:v>
                </c:pt>
                <c:pt idx="5209">
                  <c:v>9.0200822000000003E-4</c:v>
                </c:pt>
                <c:pt idx="5210">
                  <c:v>9.1699972999999995E-4</c:v>
                </c:pt>
                <c:pt idx="5211">
                  <c:v>9.0575900000000001E-4</c:v>
                </c:pt>
                <c:pt idx="5212">
                  <c:v>8.9992144000000001E-4</c:v>
                </c:pt>
                <c:pt idx="5213">
                  <c:v>9.0842473999999999E-4</c:v>
                </c:pt>
                <c:pt idx="5214">
                  <c:v>9.0820973999999996E-4</c:v>
                </c:pt>
                <c:pt idx="5215">
                  <c:v>9.5465812999999996E-4</c:v>
                </c:pt>
                <c:pt idx="5216">
                  <c:v>9.1109749999999999E-4</c:v>
                </c:pt>
                <c:pt idx="5217">
                  <c:v>9.1494874000000003E-4</c:v>
                </c:pt>
                <c:pt idx="5218">
                  <c:v>9.0811324000000001E-4</c:v>
                </c:pt>
                <c:pt idx="5219">
                  <c:v>9.6451958000000001E-4</c:v>
                </c:pt>
                <c:pt idx="5220">
                  <c:v>9.3764225999999997E-4</c:v>
                </c:pt>
                <c:pt idx="5221">
                  <c:v>9.3899689000000001E-4</c:v>
                </c:pt>
                <c:pt idx="5222">
                  <c:v>9.2122489000000002E-4</c:v>
                </c:pt>
                <c:pt idx="5223">
                  <c:v>9.2644660999999999E-4</c:v>
                </c:pt>
                <c:pt idx="5224">
                  <c:v>9.1843988999999997E-4</c:v>
                </c:pt>
                <c:pt idx="5225">
                  <c:v>9.4917449E-4</c:v>
                </c:pt>
                <c:pt idx="5226">
                  <c:v>9.4355288999999998E-4</c:v>
                </c:pt>
                <c:pt idx="5227">
                  <c:v>9.3095947000000005E-4</c:v>
                </c:pt>
                <c:pt idx="5228">
                  <c:v>9.3596985E-4</c:v>
                </c:pt>
                <c:pt idx="5229">
                  <c:v>9.2508024000000002E-4</c:v>
                </c:pt>
                <c:pt idx="5230">
                  <c:v>9.3779346999999999E-4</c:v>
                </c:pt>
                <c:pt idx="5231">
                  <c:v>9.5116841000000005E-4</c:v>
                </c:pt>
                <c:pt idx="5232">
                  <c:v>9.7143537000000002E-4</c:v>
                </c:pt>
                <c:pt idx="5233">
                  <c:v>9.4659013999999996E-4</c:v>
                </c:pt>
                <c:pt idx="5234">
                  <c:v>9.5182114999999999E-4</c:v>
                </c:pt>
                <c:pt idx="5235">
                  <c:v>9.6269599999999997E-4</c:v>
                </c:pt>
                <c:pt idx="5236">
                  <c:v>9.4416043E-4</c:v>
                </c:pt>
                <c:pt idx="5237">
                  <c:v>9.4248623999999999E-4</c:v>
                </c:pt>
                <c:pt idx="5238">
                  <c:v>9.4432532E-4</c:v>
                </c:pt>
                <c:pt idx="5239">
                  <c:v>9.4674386000000003E-4</c:v>
                </c:pt>
                <c:pt idx="5240">
                  <c:v>9.3806659000000001E-4</c:v>
                </c:pt>
                <c:pt idx="5241">
                  <c:v>9.7192963000000004E-4</c:v>
                </c:pt>
                <c:pt idx="5242">
                  <c:v>9.4033267999999999E-4</c:v>
                </c:pt>
                <c:pt idx="5243">
                  <c:v>9.4607397999999995E-4</c:v>
                </c:pt>
                <c:pt idx="5244">
                  <c:v>9.6226343999999996E-4</c:v>
                </c:pt>
                <c:pt idx="5245">
                  <c:v>9.6154748999999998E-4</c:v>
                </c:pt>
                <c:pt idx="5246">
                  <c:v>9.4556569000000005E-4</c:v>
                </c:pt>
                <c:pt idx="5247">
                  <c:v>9.4620103999999998E-4</c:v>
                </c:pt>
                <c:pt idx="5248">
                  <c:v>9.6592767000000003E-4</c:v>
                </c:pt>
                <c:pt idx="5249">
                  <c:v>9.4502582999999999E-4</c:v>
                </c:pt>
                <c:pt idx="5250">
                  <c:v>9.7407997000000001E-4</c:v>
                </c:pt>
                <c:pt idx="5251">
                  <c:v>9.7509449000000002E-4</c:v>
                </c:pt>
                <c:pt idx="5252">
                  <c:v>9.7153561999999995E-4</c:v>
                </c:pt>
                <c:pt idx="5253">
                  <c:v>9.7955753000000009E-4</c:v>
                </c:pt>
                <c:pt idx="5254">
                  <c:v>9.7277202000000003E-4</c:v>
                </c:pt>
                <c:pt idx="5255">
                  <c:v>9.6671628000000003E-4</c:v>
                </c:pt>
                <c:pt idx="5256">
                  <c:v>9.8320740999999993E-4</c:v>
                </c:pt>
                <c:pt idx="5257">
                  <c:v>9.8654719000000005E-4</c:v>
                </c:pt>
                <c:pt idx="5258">
                  <c:v>9.9039233000000008E-4</c:v>
                </c:pt>
                <c:pt idx="5259">
                  <c:v>9.9270672000000004E-4</c:v>
                </c:pt>
                <c:pt idx="5260">
                  <c:v>9.7139733999999998E-4</c:v>
                </c:pt>
                <c:pt idx="5261">
                  <c:v>9.5744513000000004E-4</c:v>
                </c:pt>
                <c:pt idx="5262">
                  <c:v>9.5617184999999998E-4</c:v>
                </c:pt>
                <c:pt idx="5263">
                  <c:v>9.9691002000000008E-4</c:v>
                </c:pt>
                <c:pt idx="5264">
                  <c:v>9.7697621000000009E-4</c:v>
                </c:pt>
                <c:pt idx="5265">
                  <c:v>9.7215758000000004E-4</c:v>
                </c:pt>
                <c:pt idx="5266">
                  <c:v>9.6793599000000001E-4</c:v>
                </c:pt>
                <c:pt idx="5267">
                  <c:v>9.7261717999999999E-4</c:v>
                </c:pt>
                <c:pt idx="5268">
                  <c:v>9.6940687999999998E-4</c:v>
                </c:pt>
                <c:pt idx="5269">
                  <c:v>9.7746078000000001E-4</c:v>
                </c:pt>
                <c:pt idx="5270">
                  <c:v>9.6565170999999997E-4</c:v>
                </c:pt>
                <c:pt idx="5271">
                  <c:v>9.6347660999999995E-4</c:v>
                </c:pt>
                <c:pt idx="5272">
                  <c:v>9.5661971999999997E-4</c:v>
                </c:pt>
                <c:pt idx="5273">
                  <c:v>9.5634050999999999E-4</c:v>
                </c:pt>
                <c:pt idx="5274">
                  <c:v>9.5404118999999998E-4</c:v>
                </c:pt>
                <c:pt idx="5275">
                  <c:v>9.4515731999999999E-4</c:v>
                </c:pt>
                <c:pt idx="5276">
                  <c:v>9.7697803999999993E-4</c:v>
                </c:pt>
                <c:pt idx="5277">
                  <c:v>9.7069601999999998E-4</c:v>
                </c:pt>
                <c:pt idx="5278">
                  <c:v>9.6633313999999998E-4</c:v>
                </c:pt>
                <c:pt idx="5279">
                  <c:v>9.5815240999999997E-4</c:v>
                </c:pt>
                <c:pt idx="5280">
                  <c:v>9.4628732999999996E-4</c:v>
                </c:pt>
                <c:pt idx="5281">
                  <c:v>9.7104220000000005E-4</c:v>
                </c:pt>
                <c:pt idx="5282">
                  <c:v>1.0041411999999999E-3</c:v>
                </c:pt>
                <c:pt idx="5283">
                  <c:v>9.8205791999999995E-4</c:v>
                </c:pt>
                <c:pt idx="5284">
                  <c:v>9.7917611E-4</c:v>
                </c:pt>
                <c:pt idx="5285">
                  <c:v>9.7728302999999989E-4</c:v>
                </c:pt>
                <c:pt idx="5286">
                  <c:v>9.9564881000000004E-4</c:v>
                </c:pt>
                <c:pt idx="5287">
                  <c:v>9.7913634999999993E-4</c:v>
                </c:pt>
                <c:pt idx="5288">
                  <c:v>1.0166942999999999E-3</c:v>
                </c:pt>
                <c:pt idx="5289">
                  <c:v>9.9170355999999996E-4</c:v>
                </c:pt>
                <c:pt idx="5290">
                  <c:v>9.7777173000000001E-4</c:v>
                </c:pt>
                <c:pt idx="5291">
                  <c:v>9.8300051000000006E-4</c:v>
                </c:pt>
                <c:pt idx="5292">
                  <c:v>9.7917779999999997E-4</c:v>
                </c:pt>
                <c:pt idx="5293">
                  <c:v>9.5864525000000003E-4</c:v>
                </c:pt>
                <c:pt idx="5294">
                  <c:v>1.0119873000000001E-3</c:v>
                </c:pt>
                <c:pt idx="5295">
                  <c:v>1.0056582000000001E-3</c:v>
                </c:pt>
                <c:pt idx="5296">
                  <c:v>9.9396869000000008E-4</c:v>
                </c:pt>
                <c:pt idx="5297">
                  <c:v>9.7164557000000004E-4</c:v>
                </c:pt>
                <c:pt idx="5298">
                  <c:v>9.5808723999999995E-4</c:v>
                </c:pt>
                <c:pt idx="5299">
                  <c:v>9.8518483E-4</c:v>
                </c:pt>
                <c:pt idx="5300">
                  <c:v>1.0001134000000001E-3</c:v>
                </c:pt>
                <c:pt idx="5301">
                  <c:v>9.9057816E-4</c:v>
                </c:pt>
                <c:pt idx="5302">
                  <c:v>1.0176521E-3</c:v>
                </c:pt>
                <c:pt idx="5303">
                  <c:v>9.9219684999999995E-4</c:v>
                </c:pt>
                <c:pt idx="5304">
                  <c:v>9.8783073999999995E-4</c:v>
                </c:pt>
                <c:pt idx="5305">
                  <c:v>9.852706000000001E-4</c:v>
                </c:pt>
                <c:pt idx="5306">
                  <c:v>1.0067120999999999E-3</c:v>
                </c:pt>
                <c:pt idx="5307">
                  <c:v>9.9635776999999997E-4</c:v>
                </c:pt>
                <c:pt idx="5308">
                  <c:v>9.9460580999999998E-4</c:v>
                </c:pt>
                <c:pt idx="5309">
                  <c:v>1.0315750000000001E-3</c:v>
                </c:pt>
                <c:pt idx="5310">
                  <c:v>1.0061740000000001E-3</c:v>
                </c:pt>
                <c:pt idx="5311">
                  <c:v>1.0373731000000001E-3</c:v>
                </c:pt>
                <c:pt idx="5312">
                  <c:v>1.0110945000000001E-3</c:v>
                </c:pt>
                <c:pt idx="5313">
                  <c:v>1.0160554E-3</c:v>
                </c:pt>
                <c:pt idx="5314">
                  <c:v>1.0073943999999999E-3</c:v>
                </c:pt>
                <c:pt idx="5315">
                  <c:v>1.0026243E-3</c:v>
                </c:pt>
                <c:pt idx="5316">
                  <c:v>1.0098170999999999E-3</c:v>
                </c:pt>
                <c:pt idx="5317">
                  <c:v>9.9422044000000006E-4</c:v>
                </c:pt>
                <c:pt idx="5318">
                  <c:v>9.9462170999999999E-4</c:v>
                </c:pt>
                <c:pt idx="5319">
                  <c:v>1.0119145E-3</c:v>
                </c:pt>
                <c:pt idx="5320">
                  <c:v>9.8534699999999992E-4</c:v>
                </c:pt>
                <c:pt idx="5321">
                  <c:v>1.0257427999999999E-3</c:v>
                </c:pt>
                <c:pt idx="5322">
                  <c:v>1.0095461999999999E-3</c:v>
                </c:pt>
                <c:pt idx="5323">
                  <c:v>1.0099735999999999E-3</c:v>
                </c:pt>
                <c:pt idx="5324">
                  <c:v>9.9364446000000002E-4</c:v>
                </c:pt>
                <c:pt idx="5325">
                  <c:v>1.0163951E-3</c:v>
                </c:pt>
                <c:pt idx="5326">
                  <c:v>1.0140558999999999E-3</c:v>
                </c:pt>
                <c:pt idx="5327">
                  <c:v>1.0008021000000001E-3</c:v>
                </c:pt>
                <c:pt idx="5328">
                  <c:v>1.0069141000000001E-3</c:v>
                </c:pt>
                <c:pt idx="5329">
                  <c:v>1.0003690000000001E-3</c:v>
                </c:pt>
                <c:pt idx="5330">
                  <c:v>1.0100571E-3</c:v>
                </c:pt>
                <c:pt idx="5331">
                  <c:v>1.0207943999999999E-3</c:v>
                </c:pt>
                <c:pt idx="5332">
                  <c:v>1.0299897000000001E-3</c:v>
                </c:pt>
                <c:pt idx="5333">
                  <c:v>1.0013216999999999E-3</c:v>
                </c:pt>
                <c:pt idx="5334">
                  <c:v>9.9789244999999994E-4</c:v>
                </c:pt>
                <c:pt idx="5335">
                  <c:v>1.0098692999999999E-3</c:v>
                </c:pt>
                <c:pt idx="5336">
                  <c:v>9.9488926999999989E-4</c:v>
                </c:pt>
                <c:pt idx="5337">
                  <c:v>1.0213093999999999E-3</c:v>
                </c:pt>
                <c:pt idx="5338">
                  <c:v>1.0427942E-3</c:v>
                </c:pt>
                <c:pt idx="5339">
                  <c:v>1.0032111E-3</c:v>
                </c:pt>
                <c:pt idx="5340">
                  <c:v>1.0110777E-3</c:v>
                </c:pt>
                <c:pt idx="5341">
                  <c:v>1.0175583999999999E-3</c:v>
                </c:pt>
                <c:pt idx="5342">
                  <c:v>1.0129663E-3</c:v>
                </c:pt>
                <c:pt idx="5343">
                  <c:v>1.0286663E-3</c:v>
                </c:pt>
                <c:pt idx="5344">
                  <c:v>1.0516656E-3</c:v>
                </c:pt>
                <c:pt idx="5345">
                  <c:v>1.0415507E-3</c:v>
                </c:pt>
                <c:pt idx="5346">
                  <c:v>1.0240046E-3</c:v>
                </c:pt>
                <c:pt idx="5347">
                  <c:v>1.0404902000000001E-3</c:v>
                </c:pt>
                <c:pt idx="5348">
                  <c:v>1.0528191E-3</c:v>
                </c:pt>
                <c:pt idx="5349">
                  <c:v>1.0466594000000001E-3</c:v>
                </c:pt>
                <c:pt idx="5350">
                  <c:v>1.0412035E-3</c:v>
                </c:pt>
                <c:pt idx="5351">
                  <c:v>1.0292070000000001E-3</c:v>
                </c:pt>
                <c:pt idx="5352">
                  <c:v>1.0552993000000001E-3</c:v>
                </c:pt>
                <c:pt idx="5353">
                  <c:v>1.0648840000000001E-3</c:v>
                </c:pt>
                <c:pt idx="5354">
                  <c:v>1.0255849E-3</c:v>
                </c:pt>
                <c:pt idx="5355">
                  <c:v>1.0377234999999999E-3</c:v>
                </c:pt>
                <c:pt idx="5356">
                  <c:v>1.0699545999999999E-3</c:v>
                </c:pt>
                <c:pt idx="5357">
                  <c:v>1.0566159E-3</c:v>
                </c:pt>
                <c:pt idx="5358">
                  <c:v>1.0523434E-3</c:v>
                </c:pt>
                <c:pt idx="5359">
                  <c:v>1.039028E-3</c:v>
                </c:pt>
                <c:pt idx="5360">
                  <c:v>1.0704E-3</c:v>
                </c:pt>
                <c:pt idx="5361">
                  <c:v>1.0740438000000001E-3</c:v>
                </c:pt>
                <c:pt idx="5362">
                  <c:v>1.0431282E-3</c:v>
                </c:pt>
                <c:pt idx="5363">
                  <c:v>1.0355456999999999E-3</c:v>
                </c:pt>
                <c:pt idx="5364">
                  <c:v>1.0593515E-3</c:v>
                </c:pt>
                <c:pt idx="5365">
                  <c:v>1.0864429000000001E-3</c:v>
                </c:pt>
                <c:pt idx="5366">
                  <c:v>1.0288935999999999E-3</c:v>
                </c:pt>
                <c:pt idx="5367">
                  <c:v>1.0466671000000001E-3</c:v>
                </c:pt>
                <c:pt idx="5368">
                  <c:v>1.0527663E-3</c:v>
                </c:pt>
                <c:pt idx="5369">
                  <c:v>1.0444276999999999E-3</c:v>
                </c:pt>
                <c:pt idx="5370">
                  <c:v>1.0529256999999999E-3</c:v>
                </c:pt>
                <c:pt idx="5371">
                  <c:v>1.0534186E-3</c:v>
                </c:pt>
                <c:pt idx="5372">
                  <c:v>1.0525014000000001E-3</c:v>
                </c:pt>
                <c:pt idx="5373">
                  <c:v>1.0546531E-3</c:v>
                </c:pt>
                <c:pt idx="5374">
                  <c:v>1.0426036E-3</c:v>
                </c:pt>
                <c:pt idx="5375">
                  <c:v>1.0359618E-3</c:v>
                </c:pt>
                <c:pt idx="5376">
                  <c:v>1.0622915999999999E-3</c:v>
                </c:pt>
                <c:pt idx="5377">
                  <c:v>1.0474316999999999E-3</c:v>
                </c:pt>
                <c:pt idx="5378">
                  <c:v>1.0468752999999999E-3</c:v>
                </c:pt>
                <c:pt idx="5379">
                  <c:v>1.057533E-3</c:v>
                </c:pt>
                <c:pt idx="5380">
                  <c:v>1.0585340000000001E-3</c:v>
                </c:pt>
                <c:pt idx="5381">
                  <c:v>1.0303676999999999E-3</c:v>
                </c:pt>
                <c:pt idx="5382">
                  <c:v>1.0713671E-3</c:v>
                </c:pt>
                <c:pt idx="5383">
                  <c:v>1.0449894E-3</c:v>
                </c:pt>
                <c:pt idx="5384">
                  <c:v>1.0438909000000001E-3</c:v>
                </c:pt>
                <c:pt idx="5385">
                  <c:v>1.04868E-3</c:v>
                </c:pt>
                <c:pt idx="5386">
                  <c:v>1.0515183999999999E-3</c:v>
                </c:pt>
                <c:pt idx="5387">
                  <c:v>1.0395726000000001E-3</c:v>
                </c:pt>
                <c:pt idx="5388">
                  <c:v>1.0514350000000001E-3</c:v>
                </c:pt>
                <c:pt idx="5389">
                  <c:v>1.0465227000000001E-3</c:v>
                </c:pt>
                <c:pt idx="5390">
                  <c:v>1.0183525999999999E-3</c:v>
                </c:pt>
                <c:pt idx="5391">
                  <c:v>1.0502466999999999E-3</c:v>
                </c:pt>
                <c:pt idx="5392">
                  <c:v>1.0246982E-3</c:v>
                </c:pt>
                <c:pt idx="5393">
                  <c:v>1.0342265E-3</c:v>
                </c:pt>
                <c:pt idx="5394">
                  <c:v>1.0417083E-3</c:v>
                </c:pt>
                <c:pt idx="5395">
                  <c:v>1.0370722000000001E-3</c:v>
                </c:pt>
                <c:pt idx="5396">
                  <c:v>1.0242598000000001E-3</c:v>
                </c:pt>
                <c:pt idx="5397">
                  <c:v>1.0271554E-3</c:v>
                </c:pt>
                <c:pt idx="5398">
                  <c:v>1.0441471999999999E-3</c:v>
                </c:pt>
                <c:pt idx="5399">
                  <c:v>1.020228E-3</c:v>
                </c:pt>
                <c:pt idx="5400">
                  <c:v>1.0268554E-3</c:v>
                </c:pt>
                <c:pt idx="5401">
                  <c:v>1.0245696999999999E-3</c:v>
                </c:pt>
                <c:pt idx="5402">
                  <c:v>1.0262966000000001E-3</c:v>
                </c:pt>
                <c:pt idx="5403">
                  <c:v>1.0313535E-3</c:v>
                </c:pt>
                <c:pt idx="5404">
                  <c:v>1.0135736E-3</c:v>
                </c:pt>
                <c:pt idx="5405">
                  <c:v>1.0453713999999999E-3</c:v>
                </c:pt>
                <c:pt idx="5406">
                  <c:v>1.0092642E-3</c:v>
                </c:pt>
                <c:pt idx="5407">
                  <c:v>1.0017382999999999E-3</c:v>
                </c:pt>
                <c:pt idx="5408">
                  <c:v>1.0282512000000001E-3</c:v>
                </c:pt>
                <c:pt idx="5409">
                  <c:v>1.0354279000000001E-3</c:v>
                </c:pt>
                <c:pt idx="5410">
                  <c:v>1.0242342E-3</c:v>
                </c:pt>
                <c:pt idx="5411">
                  <c:v>1.0131437E-3</c:v>
                </c:pt>
                <c:pt idx="5412">
                  <c:v>1.0131953E-3</c:v>
                </c:pt>
                <c:pt idx="5413">
                  <c:v>1.0065947E-3</c:v>
                </c:pt>
                <c:pt idx="5414">
                  <c:v>1.0328461000000001E-3</c:v>
                </c:pt>
                <c:pt idx="5415">
                  <c:v>1.019659E-3</c:v>
                </c:pt>
                <c:pt idx="5416">
                  <c:v>1.0341364000000001E-3</c:v>
                </c:pt>
                <c:pt idx="5417">
                  <c:v>1.0143160999999999E-3</c:v>
                </c:pt>
                <c:pt idx="5418">
                  <c:v>1.0115701000000001E-3</c:v>
                </c:pt>
                <c:pt idx="5419">
                  <c:v>1.0363436999999999E-3</c:v>
                </c:pt>
                <c:pt idx="5420">
                  <c:v>1.0317995000000001E-3</c:v>
                </c:pt>
                <c:pt idx="5421">
                  <c:v>1.0299336E-3</c:v>
                </c:pt>
                <c:pt idx="5422">
                  <c:v>1.0287511000000001E-3</c:v>
                </c:pt>
                <c:pt idx="5423">
                  <c:v>1.0170788999999999E-3</c:v>
                </c:pt>
                <c:pt idx="5424">
                  <c:v>1.0292227E-3</c:v>
                </c:pt>
                <c:pt idx="5425">
                  <c:v>1.0247955E-3</c:v>
                </c:pt>
                <c:pt idx="5426">
                  <c:v>1.0174171000000001E-3</c:v>
                </c:pt>
                <c:pt idx="5427">
                  <c:v>1.0278135E-3</c:v>
                </c:pt>
                <c:pt idx="5428">
                  <c:v>1.0133751E-3</c:v>
                </c:pt>
                <c:pt idx="5429">
                  <c:v>1.0143248000000001E-3</c:v>
                </c:pt>
                <c:pt idx="5430">
                  <c:v>1.0256753999999999E-3</c:v>
                </c:pt>
                <c:pt idx="5431">
                  <c:v>1.0108875E-3</c:v>
                </c:pt>
                <c:pt idx="5432">
                  <c:v>9.9664872000000009E-4</c:v>
                </c:pt>
                <c:pt idx="5433">
                  <c:v>1.0045926999999999E-3</c:v>
                </c:pt>
                <c:pt idx="5434">
                  <c:v>1.0271404999999999E-3</c:v>
                </c:pt>
                <c:pt idx="5435">
                  <c:v>1.0207695000000001E-3</c:v>
                </c:pt>
                <c:pt idx="5436">
                  <c:v>1.0027535000000001E-3</c:v>
                </c:pt>
                <c:pt idx="5437">
                  <c:v>1.0022751E-3</c:v>
                </c:pt>
                <c:pt idx="5438">
                  <c:v>1.0154658E-3</c:v>
                </c:pt>
                <c:pt idx="5439">
                  <c:v>1.0169682999999999E-3</c:v>
                </c:pt>
                <c:pt idx="5440">
                  <c:v>1.0012173000000001E-3</c:v>
                </c:pt>
                <c:pt idx="5441">
                  <c:v>9.9674159999999998E-4</c:v>
                </c:pt>
                <c:pt idx="5442">
                  <c:v>1.0138594999999999E-3</c:v>
                </c:pt>
                <c:pt idx="5443">
                  <c:v>1.0067178999999999E-3</c:v>
                </c:pt>
                <c:pt idx="5444">
                  <c:v>1.0012350000000001E-3</c:v>
                </c:pt>
                <c:pt idx="5445">
                  <c:v>9.9634224000000001E-4</c:v>
                </c:pt>
                <c:pt idx="5446">
                  <c:v>9.8029876000000011E-4</c:v>
                </c:pt>
                <c:pt idx="5447">
                  <c:v>9.9866768000000006E-4</c:v>
                </c:pt>
                <c:pt idx="5448">
                  <c:v>9.9193841000000003E-4</c:v>
                </c:pt>
                <c:pt idx="5449">
                  <c:v>9.6797226000000004E-4</c:v>
                </c:pt>
                <c:pt idx="5450">
                  <c:v>9.7675735000000009E-4</c:v>
                </c:pt>
                <c:pt idx="5451">
                  <c:v>9.8963293000000003E-4</c:v>
                </c:pt>
                <c:pt idx="5452">
                  <c:v>9.6141371999999999E-4</c:v>
                </c:pt>
                <c:pt idx="5453">
                  <c:v>9.8461177E-4</c:v>
                </c:pt>
                <c:pt idx="5454">
                  <c:v>9.7833236999999998E-4</c:v>
                </c:pt>
                <c:pt idx="5455">
                  <c:v>9.5285767999999998E-4</c:v>
                </c:pt>
                <c:pt idx="5456">
                  <c:v>9.7837952999999997E-4</c:v>
                </c:pt>
                <c:pt idx="5457">
                  <c:v>9.4930980000000002E-4</c:v>
                </c:pt>
                <c:pt idx="5458">
                  <c:v>9.7248508000000004E-4</c:v>
                </c:pt>
                <c:pt idx="5459">
                  <c:v>9.6794385000000004E-4</c:v>
                </c:pt>
                <c:pt idx="5460">
                  <c:v>9.6095233000000003E-4</c:v>
                </c:pt>
                <c:pt idx="5461">
                  <c:v>9.4814696000000004E-4</c:v>
                </c:pt>
                <c:pt idx="5462">
                  <c:v>9.2719294999999997E-4</c:v>
                </c:pt>
                <c:pt idx="5463">
                  <c:v>9.6746237999999999E-4</c:v>
                </c:pt>
                <c:pt idx="5464">
                  <c:v>9.3761471999999997E-4</c:v>
                </c:pt>
                <c:pt idx="5465">
                  <c:v>9.4975021999999995E-4</c:v>
                </c:pt>
                <c:pt idx="5466">
                  <c:v>9.5228919000000004E-4</c:v>
                </c:pt>
                <c:pt idx="5467">
                  <c:v>9.3342214000000003E-4</c:v>
                </c:pt>
                <c:pt idx="5468">
                  <c:v>9.5186985000000001E-4</c:v>
                </c:pt>
                <c:pt idx="5469">
                  <c:v>9.5206727999999998E-4</c:v>
                </c:pt>
                <c:pt idx="5470">
                  <c:v>9.3043746999999996E-4</c:v>
                </c:pt>
                <c:pt idx="5471">
                  <c:v>9.4135194000000003E-4</c:v>
                </c:pt>
                <c:pt idx="5472">
                  <c:v>9.3407870999999995E-4</c:v>
                </c:pt>
                <c:pt idx="5473">
                  <c:v>9.4295363000000004E-4</c:v>
                </c:pt>
                <c:pt idx="5474">
                  <c:v>9.5691633999999998E-4</c:v>
                </c:pt>
                <c:pt idx="5475">
                  <c:v>9.2174960000000002E-4</c:v>
                </c:pt>
                <c:pt idx="5476">
                  <c:v>9.5008734999999997E-4</c:v>
                </c:pt>
                <c:pt idx="5477">
                  <c:v>9.5306079000000003E-4</c:v>
                </c:pt>
                <c:pt idx="5478">
                  <c:v>9.3328404999999995E-4</c:v>
                </c:pt>
                <c:pt idx="5479">
                  <c:v>9.2694342999999997E-4</c:v>
                </c:pt>
                <c:pt idx="5480">
                  <c:v>9.4383532999999995E-4</c:v>
                </c:pt>
                <c:pt idx="5481">
                  <c:v>9.3620273000000003E-4</c:v>
                </c:pt>
                <c:pt idx="5482">
                  <c:v>9.4249120999999997E-4</c:v>
                </c:pt>
                <c:pt idx="5483">
                  <c:v>9.2293224999999998E-4</c:v>
                </c:pt>
                <c:pt idx="5484">
                  <c:v>9.3135994999999998E-4</c:v>
                </c:pt>
                <c:pt idx="5485">
                  <c:v>9.4268407999999995E-4</c:v>
                </c:pt>
                <c:pt idx="5486">
                  <c:v>9.2794068000000003E-4</c:v>
                </c:pt>
                <c:pt idx="5487">
                  <c:v>9.3152347000000004E-4</c:v>
                </c:pt>
                <c:pt idx="5488">
                  <c:v>9.4574847999999998E-4</c:v>
                </c:pt>
                <c:pt idx="5489">
                  <c:v>9.1819041999999999E-4</c:v>
                </c:pt>
                <c:pt idx="5490">
                  <c:v>9.2861227E-4</c:v>
                </c:pt>
                <c:pt idx="5491">
                  <c:v>9.3693029999999998E-4</c:v>
                </c:pt>
                <c:pt idx="5492">
                  <c:v>9.2573071999999998E-4</c:v>
                </c:pt>
                <c:pt idx="5493">
                  <c:v>9.2155090000000002E-4</c:v>
                </c:pt>
                <c:pt idx="5494">
                  <c:v>9.2251832000000001E-4</c:v>
                </c:pt>
                <c:pt idx="5495">
                  <c:v>9.3718499999999999E-4</c:v>
                </c:pt>
                <c:pt idx="5496">
                  <c:v>9.3192001999999996E-4</c:v>
                </c:pt>
                <c:pt idx="5497">
                  <c:v>9.2532935000000003E-4</c:v>
                </c:pt>
                <c:pt idx="5498">
                  <c:v>9.2102676999999999E-4</c:v>
                </c:pt>
                <c:pt idx="5499">
                  <c:v>9.1710079999999996E-4</c:v>
                </c:pt>
                <c:pt idx="5500">
                  <c:v>9.5643073999999995E-4</c:v>
                </c:pt>
                <c:pt idx="5501">
                  <c:v>9.3499109999999996E-4</c:v>
                </c:pt>
                <c:pt idx="5502">
                  <c:v>9.6325790000000001E-4</c:v>
                </c:pt>
                <c:pt idx="5503">
                  <c:v>9.6575876000000005E-4</c:v>
                </c:pt>
                <c:pt idx="5504">
                  <c:v>9.2952419000000004E-4</c:v>
                </c:pt>
                <c:pt idx="5505">
                  <c:v>9.5852966000000003E-4</c:v>
                </c:pt>
                <c:pt idx="5506">
                  <c:v>9.5992075999999996E-4</c:v>
                </c:pt>
                <c:pt idx="5507">
                  <c:v>9.4979785999999998E-4</c:v>
                </c:pt>
                <c:pt idx="5508">
                  <c:v>9.7379240000000004E-4</c:v>
                </c:pt>
                <c:pt idx="5509">
                  <c:v>9.3967853000000005E-4</c:v>
                </c:pt>
                <c:pt idx="5510">
                  <c:v>9.7900474999999994E-4</c:v>
                </c:pt>
                <c:pt idx="5511">
                  <c:v>9.9771123999999999E-4</c:v>
                </c:pt>
                <c:pt idx="5512">
                  <c:v>9.6035779999999996E-4</c:v>
                </c:pt>
                <c:pt idx="5513">
                  <c:v>9.4893631999999996E-4</c:v>
                </c:pt>
                <c:pt idx="5514">
                  <c:v>9.7295898999999995E-4</c:v>
                </c:pt>
                <c:pt idx="5515">
                  <c:v>9.6348284999999995E-4</c:v>
                </c:pt>
                <c:pt idx="5516">
                  <c:v>9.9006805999999996E-4</c:v>
                </c:pt>
                <c:pt idx="5517">
                  <c:v>9.5550110999999998E-4</c:v>
                </c:pt>
                <c:pt idx="5518">
                  <c:v>9.6672136E-4</c:v>
                </c:pt>
                <c:pt idx="5519">
                  <c:v>9.5044420999999997E-4</c:v>
                </c:pt>
                <c:pt idx="5520">
                  <c:v>9.6387730000000002E-4</c:v>
                </c:pt>
                <c:pt idx="5521">
                  <c:v>9.7155809000000004E-4</c:v>
                </c:pt>
                <c:pt idx="5522">
                  <c:v>9.5556888000000002E-4</c:v>
                </c:pt>
                <c:pt idx="5523">
                  <c:v>9.4094179000000003E-4</c:v>
                </c:pt>
                <c:pt idx="5524">
                  <c:v>9.5088696999999999E-4</c:v>
                </c:pt>
                <c:pt idx="5525">
                  <c:v>9.5378879999999996E-4</c:v>
                </c:pt>
                <c:pt idx="5526">
                  <c:v>9.7092173000000003E-4</c:v>
                </c:pt>
                <c:pt idx="5527">
                  <c:v>9.3570206000000004E-4</c:v>
                </c:pt>
                <c:pt idx="5528">
                  <c:v>9.2307003999999996E-4</c:v>
                </c:pt>
                <c:pt idx="5529">
                  <c:v>9.1807130000000001E-4</c:v>
                </c:pt>
                <c:pt idx="5530">
                  <c:v>9.7588150999999997E-4</c:v>
                </c:pt>
                <c:pt idx="5531">
                  <c:v>9.2258330000000003E-4</c:v>
                </c:pt>
                <c:pt idx="5532">
                  <c:v>9.3303473000000002E-4</c:v>
                </c:pt>
                <c:pt idx="5533">
                  <c:v>9.2370481000000003E-4</c:v>
                </c:pt>
                <c:pt idx="5534">
                  <c:v>9.6282040999999996E-4</c:v>
                </c:pt>
                <c:pt idx="5535">
                  <c:v>9.1116899000000002E-4</c:v>
                </c:pt>
                <c:pt idx="5536">
                  <c:v>9.2277541000000002E-4</c:v>
                </c:pt>
                <c:pt idx="5537">
                  <c:v>9.0802259999999996E-4</c:v>
                </c:pt>
                <c:pt idx="5538">
                  <c:v>9.0863089999999999E-4</c:v>
                </c:pt>
                <c:pt idx="5539">
                  <c:v>9.2819218999999999E-4</c:v>
                </c:pt>
                <c:pt idx="5540">
                  <c:v>9.2902887999999999E-4</c:v>
                </c:pt>
                <c:pt idx="5541">
                  <c:v>9.0997514999999998E-4</c:v>
                </c:pt>
                <c:pt idx="5542">
                  <c:v>9.0421038999999998E-4</c:v>
                </c:pt>
                <c:pt idx="5543">
                  <c:v>9.1628838000000002E-4</c:v>
                </c:pt>
                <c:pt idx="5544">
                  <c:v>9.3166674999999998E-4</c:v>
                </c:pt>
                <c:pt idx="5545">
                  <c:v>9.0912765999999999E-4</c:v>
                </c:pt>
                <c:pt idx="5546">
                  <c:v>9.3991883000000003E-4</c:v>
                </c:pt>
                <c:pt idx="5547">
                  <c:v>9.0613667000000002E-4</c:v>
                </c:pt>
                <c:pt idx="5548">
                  <c:v>9.265845E-4</c:v>
                </c:pt>
                <c:pt idx="5549">
                  <c:v>8.9690143999999995E-4</c:v>
                </c:pt>
                <c:pt idx="5550">
                  <c:v>9.2676119999999997E-4</c:v>
                </c:pt>
                <c:pt idx="5551">
                  <c:v>8.9859284000000004E-4</c:v>
                </c:pt>
                <c:pt idx="5552">
                  <c:v>9.4768738000000001E-4</c:v>
                </c:pt>
                <c:pt idx="5553">
                  <c:v>9.2538351000000002E-4</c:v>
                </c:pt>
                <c:pt idx="5554">
                  <c:v>9.0672219E-4</c:v>
                </c:pt>
                <c:pt idx="5555">
                  <c:v>9.1924482999999999E-4</c:v>
                </c:pt>
                <c:pt idx="5556">
                  <c:v>9.2824254000000003E-4</c:v>
                </c:pt>
                <c:pt idx="5557">
                  <c:v>9.1818233999999997E-4</c:v>
                </c:pt>
                <c:pt idx="5558">
                  <c:v>9.1200948000000001E-4</c:v>
                </c:pt>
                <c:pt idx="5559">
                  <c:v>9.1021665000000005E-4</c:v>
                </c:pt>
                <c:pt idx="5560">
                  <c:v>9.0505871999999998E-4</c:v>
                </c:pt>
                <c:pt idx="5561">
                  <c:v>9.1118633999999997E-4</c:v>
                </c:pt>
                <c:pt idx="5562">
                  <c:v>8.8422353999999996E-4</c:v>
                </c:pt>
                <c:pt idx="5563">
                  <c:v>9.1123444E-4</c:v>
                </c:pt>
                <c:pt idx="5564">
                  <c:v>9.1121965999999997E-4</c:v>
                </c:pt>
                <c:pt idx="5565">
                  <c:v>9.3661331000000005E-4</c:v>
                </c:pt>
                <c:pt idx="5566">
                  <c:v>9.2681236999999999E-4</c:v>
                </c:pt>
                <c:pt idx="5567">
                  <c:v>9.1018260000000004E-4</c:v>
                </c:pt>
                <c:pt idx="5568">
                  <c:v>9.0489168E-4</c:v>
                </c:pt>
                <c:pt idx="5569">
                  <c:v>9.0595962999999999E-4</c:v>
                </c:pt>
                <c:pt idx="5570">
                  <c:v>9.2101468000000005E-4</c:v>
                </c:pt>
                <c:pt idx="5571">
                  <c:v>9.3447417E-4</c:v>
                </c:pt>
                <c:pt idx="5572">
                  <c:v>8.9792878000000001E-4</c:v>
                </c:pt>
                <c:pt idx="5573">
                  <c:v>8.9576811000000001E-4</c:v>
                </c:pt>
                <c:pt idx="5574">
                  <c:v>9.2588467999999997E-4</c:v>
                </c:pt>
                <c:pt idx="5575">
                  <c:v>9.1484946000000003E-4</c:v>
                </c:pt>
                <c:pt idx="5576">
                  <c:v>9.0284299E-4</c:v>
                </c:pt>
                <c:pt idx="5577">
                  <c:v>9.0159793000000005E-4</c:v>
                </c:pt>
                <c:pt idx="5578">
                  <c:v>9.4432569000000004E-4</c:v>
                </c:pt>
                <c:pt idx="5579">
                  <c:v>9.2647910000000005E-4</c:v>
                </c:pt>
                <c:pt idx="5580">
                  <c:v>9.0726725999999995E-4</c:v>
                </c:pt>
                <c:pt idx="5581">
                  <c:v>9.0778359000000003E-4</c:v>
                </c:pt>
                <c:pt idx="5582">
                  <c:v>9.1735399000000004E-4</c:v>
                </c:pt>
                <c:pt idx="5583">
                  <c:v>9.2006200000000003E-4</c:v>
                </c:pt>
                <c:pt idx="5584">
                  <c:v>9.1957263999999995E-4</c:v>
                </c:pt>
                <c:pt idx="5585">
                  <c:v>9.1048417999999996E-4</c:v>
                </c:pt>
                <c:pt idx="5586">
                  <c:v>9.2476131999999999E-4</c:v>
                </c:pt>
                <c:pt idx="5587">
                  <c:v>9.0439540000000003E-4</c:v>
                </c:pt>
                <c:pt idx="5588">
                  <c:v>9.3239992999999996E-4</c:v>
                </c:pt>
                <c:pt idx="5589">
                  <c:v>9.0933001000000004E-4</c:v>
                </c:pt>
                <c:pt idx="5590">
                  <c:v>9.3466193999999997E-4</c:v>
                </c:pt>
                <c:pt idx="5591">
                  <c:v>9.0593754999999997E-4</c:v>
                </c:pt>
                <c:pt idx="5592">
                  <c:v>9.3814031000000002E-4</c:v>
                </c:pt>
                <c:pt idx="5593">
                  <c:v>9.1349002999999997E-4</c:v>
                </c:pt>
                <c:pt idx="5594">
                  <c:v>9.1646271000000003E-4</c:v>
                </c:pt>
                <c:pt idx="5595">
                  <c:v>9.1857783E-4</c:v>
                </c:pt>
                <c:pt idx="5596">
                  <c:v>9.2405671999999997E-4</c:v>
                </c:pt>
                <c:pt idx="5597">
                  <c:v>9.1951288999999996E-4</c:v>
                </c:pt>
                <c:pt idx="5598">
                  <c:v>9.1096467999999999E-4</c:v>
                </c:pt>
                <c:pt idx="5599">
                  <c:v>8.9771689999999999E-4</c:v>
                </c:pt>
                <c:pt idx="5600">
                  <c:v>9.2970683000000002E-4</c:v>
                </c:pt>
                <c:pt idx="5601">
                  <c:v>8.8504890000000002E-4</c:v>
                </c:pt>
                <c:pt idx="5602">
                  <c:v>9.1937039000000004E-4</c:v>
                </c:pt>
                <c:pt idx="5603">
                  <c:v>9.2918822000000005E-4</c:v>
                </c:pt>
                <c:pt idx="5604">
                  <c:v>9.2848436000000001E-4</c:v>
                </c:pt>
                <c:pt idx="5605">
                  <c:v>9.1258026999999997E-4</c:v>
                </c:pt>
                <c:pt idx="5606">
                  <c:v>9.2229108999999996E-4</c:v>
                </c:pt>
                <c:pt idx="5607">
                  <c:v>9.0095576000000005E-4</c:v>
                </c:pt>
                <c:pt idx="5608">
                  <c:v>9.2844659999999997E-4</c:v>
                </c:pt>
                <c:pt idx="5609">
                  <c:v>9.3127214999999997E-4</c:v>
                </c:pt>
                <c:pt idx="5610">
                  <c:v>9.2963238000000001E-4</c:v>
                </c:pt>
                <c:pt idx="5611">
                  <c:v>9.1160429000000003E-4</c:v>
                </c:pt>
                <c:pt idx="5612">
                  <c:v>9.4533115000000004E-4</c:v>
                </c:pt>
                <c:pt idx="5613">
                  <c:v>9.2961921000000005E-4</c:v>
                </c:pt>
                <c:pt idx="5614">
                  <c:v>9.5431289000000004E-4</c:v>
                </c:pt>
                <c:pt idx="5615">
                  <c:v>9.1670401000000002E-4</c:v>
                </c:pt>
                <c:pt idx="5616">
                  <c:v>9.4820473999999999E-4</c:v>
                </c:pt>
                <c:pt idx="5617">
                  <c:v>9.3241571000000001E-4</c:v>
                </c:pt>
                <c:pt idx="5618">
                  <c:v>9.5509619999999996E-4</c:v>
                </c:pt>
                <c:pt idx="5619">
                  <c:v>9.2839365000000002E-4</c:v>
                </c:pt>
                <c:pt idx="5620">
                  <c:v>9.5131078000000005E-4</c:v>
                </c:pt>
                <c:pt idx="5621">
                  <c:v>9.4593613999999996E-4</c:v>
                </c:pt>
                <c:pt idx="5622">
                  <c:v>9.5344690999999999E-4</c:v>
                </c:pt>
                <c:pt idx="5623">
                  <c:v>9.4184642000000004E-4</c:v>
                </c:pt>
                <c:pt idx="5624">
                  <c:v>9.6723326000000001E-4</c:v>
                </c:pt>
                <c:pt idx="5625">
                  <c:v>9.3895914000000004E-4</c:v>
                </c:pt>
                <c:pt idx="5626">
                  <c:v>9.2937816000000003E-4</c:v>
                </c:pt>
                <c:pt idx="5627">
                  <c:v>9.6373984000000003E-4</c:v>
                </c:pt>
                <c:pt idx="5628">
                  <c:v>9.5255063000000001E-4</c:v>
                </c:pt>
                <c:pt idx="5629">
                  <c:v>9.2325770000000005E-4</c:v>
                </c:pt>
                <c:pt idx="5630">
                  <c:v>9.5498722999999997E-4</c:v>
                </c:pt>
                <c:pt idx="5631">
                  <c:v>9.6147577000000001E-4</c:v>
                </c:pt>
                <c:pt idx="5632">
                  <c:v>9.4326942999999996E-4</c:v>
                </c:pt>
                <c:pt idx="5633">
                  <c:v>9.4288255999999996E-4</c:v>
                </c:pt>
                <c:pt idx="5634">
                  <c:v>9.4757575999999998E-4</c:v>
                </c:pt>
                <c:pt idx="5635">
                  <c:v>9.5162394999999996E-4</c:v>
                </c:pt>
                <c:pt idx="5636">
                  <c:v>9.4967195999999998E-4</c:v>
                </c:pt>
                <c:pt idx="5637">
                  <c:v>9.4520574000000004E-4</c:v>
                </c:pt>
                <c:pt idx="5638">
                  <c:v>9.6868303000000001E-4</c:v>
                </c:pt>
                <c:pt idx="5639">
                  <c:v>9.6510319999999999E-4</c:v>
                </c:pt>
                <c:pt idx="5640">
                  <c:v>9.7930653999999989E-4</c:v>
                </c:pt>
                <c:pt idx="5641">
                  <c:v>9.4943027999999999E-4</c:v>
                </c:pt>
                <c:pt idx="5642">
                  <c:v>9.5632039000000005E-4</c:v>
                </c:pt>
                <c:pt idx="5643">
                  <c:v>9.5354068999999996E-4</c:v>
                </c:pt>
                <c:pt idx="5644">
                  <c:v>9.5475637999999996E-4</c:v>
                </c:pt>
                <c:pt idx="5645">
                  <c:v>9.4125955000000003E-4</c:v>
                </c:pt>
                <c:pt idx="5646">
                  <c:v>9.5625303E-4</c:v>
                </c:pt>
                <c:pt idx="5647">
                  <c:v>9.5233640000000005E-4</c:v>
                </c:pt>
                <c:pt idx="5648">
                  <c:v>9.6951814999999999E-4</c:v>
                </c:pt>
                <c:pt idx="5649">
                  <c:v>9.2671012000000003E-4</c:v>
                </c:pt>
                <c:pt idx="5650">
                  <c:v>9.4699536000000003E-4</c:v>
                </c:pt>
                <c:pt idx="5651">
                  <c:v>9.5261966999999996E-4</c:v>
                </c:pt>
                <c:pt idx="5652">
                  <c:v>9.2999252999999998E-4</c:v>
                </c:pt>
                <c:pt idx="5653">
                  <c:v>9.4292061999999999E-4</c:v>
                </c:pt>
                <c:pt idx="5654">
                  <c:v>9.5732599000000003E-4</c:v>
                </c:pt>
                <c:pt idx="5655">
                  <c:v>9.3144647000000002E-4</c:v>
                </c:pt>
                <c:pt idx="5656">
                  <c:v>9.4535938999999996E-4</c:v>
                </c:pt>
                <c:pt idx="5657">
                  <c:v>9.3770465000000004E-4</c:v>
                </c:pt>
                <c:pt idx="5658">
                  <c:v>9.3561635999999998E-4</c:v>
                </c:pt>
                <c:pt idx="5659">
                  <c:v>9.4198024000000005E-4</c:v>
                </c:pt>
                <c:pt idx="5660">
                  <c:v>9.4683785999999999E-4</c:v>
                </c:pt>
                <c:pt idx="5661">
                  <c:v>9.4334333999999997E-4</c:v>
                </c:pt>
                <c:pt idx="5662">
                  <c:v>9.8360366999999992E-4</c:v>
                </c:pt>
                <c:pt idx="5663">
                  <c:v>9.3740203000000004E-4</c:v>
                </c:pt>
                <c:pt idx="5664">
                  <c:v>9.3595581000000005E-4</c:v>
                </c:pt>
                <c:pt idx="5665">
                  <c:v>9.6993877999999997E-4</c:v>
                </c:pt>
                <c:pt idx="5666">
                  <c:v>9.6568619E-4</c:v>
                </c:pt>
                <c:pt idx="5667">
                  <c:v>9.5999940000000004E-4</c:v>
                </c:pt>
                <c:pt idx="5668">
                  <c:v>9.5200568000000001E-4</c:v>
                </c:pt>
                <c:pt idx="5669">
                  <c:v>9.7050301000000002E-4</c:v>
                </c:pt>
                <c:pt idx="5670">
                  <c:v>9.8641761000000001E-4</c:v>
                </c:pt>
                <c:pt idx="5671">
                  <c:v>9.7945970000000004E-4</c:v>
                </c:pt>
                <c:pt idx="5672">
                  <c:v>9.6423280000000004E-4</c:v>
                </c:pt>
                <c:pt idx="5673">
                  <c:v>9.9681577000000003E-4</c:v>
                </c:pt>
                <c:pt idx="5674">
                  <c:v>9.8231817999999997E-4</c:v>
                </c:pt>
                <c:pt idx="5675">
                  <c:v>9.8248823000000006E-4</c:v>
                </c:pt>
                <c:pt idx="5676">
                  <c:v>9.8785152999999993E-4</c:v>
                </c:pt>
                <c:pt idx="5677">
                  <c:v>9.9572049000000006E-4</c:v>
                </c:pt>
                <c:pt idx="5678">
                  <c:v>9.7562498999999997E-4</c:v>
                </c:pt>
                <c:pt idx="5679">
                  <c:v>9.9455707999999998E-4</c:v>
                </c:pt>
                <c:pt idx="5680">
                  <c:v>9.7323091E-4</c:v>
                </c:pt>
                <c:pt idx="5681">
                  <c:v>9.7549178999999998E-4</c:v>
                </c:pt>
                <c:pt idx="5682">
                  <c:v>9.7643423000000004E-4</c:v>
                </c:pt>
                <c:pt idx="5683">
                  <c:v>9.7910708999999997E-4</c:v>
                </c:pt>
                <c:pt idx="5684">
                  <c:v>9.5526423E-4</c:v>
                </c:pt>
                <c:pt idx="5685">
                  <c:v>1.0030061999999999E-3</c:v>
                </c:pt>
                <c:pt idx="5686">
                  <c:v>9.8084844000000007E-4</c:v>
                </c:pt>
                <c:pt idx="5687">
                  <c:v>9.6018253999999997E-4</c:v>
                </c:pt>
                <c:pt idx="5688">
                  <c:v>9.9002492999999991E-4</c:v>
                </c:pt>
                <c:pt idx="5689">
                  <c:v>9.4338682000000003E-4</c:v>
                </c:pt>
                <c:pt idx="5690">
                  <c:v>9.8332568000000006E-4</c:v>
                </c:pt>
                <c:pt idx="5691">
                  <c:v>9.6879048999999997E-4</c:v>
                </c:pt>
                <c:pt idx="5692">
                  <c:v>9.5431149E-4</c:v>
                </c:pt>
                <c:pt idx="5693">
                  <c:v>9.4503871999999998E-4</c:v>
                </c:pt>
                <c:pt idx="5694">
                  <c:v>9.8590348999999999E-4</c:v>
                </c:pt>
                <c:pt idx="5695">
                  <c:v>9.7006649E-4</c:v>
                </c:pt>
                <c:pt idx="5696">
                  <c:v>9.4277754000000001E-4</c:v>
                </c:pt>
                <c:pt idx="5697">
                  <c:v>9.4216731E-4</c:v>
                </c:pt>
                <c:pt idx="5698">
                  <c:v>9.6791040999999998E-4</c:v>
                </c:pt>
                <c:pt idx="5699">
                  <c:v>9.7490944000000002E-4</c:v>
                </c:pt>
                <c:pt idx="5700">
                  <c:v>9.7754885000000003E-4</c:v>
                </c:pt>
                <c:pt idx="5701">
                  <c:v>9.3922935999999995E-4</c:v>
                </c:pt>
                <c:pt idx="5702">
                  <c:v>9.3557598E-4</c:v>
                </c:pt>
                <c:pt idx="5703">
                  <c:v>9.8107954999999991E-4</c:v>
                </c:pt>
                <c:pt idx="5704">
                  <c:v>9.5833289999999998E-4</c:v>
                </c:pt>
                <c:pt idx="5705">
                  <c:v>9.1448978999999998E-4</c:v>
                </c:pt>
                <c:pt idx="5706">
                  <c:v>9.3981453999999998E-4</c:v>
                </c:pt>
                <c:pt idx="5707">
                  <c:v>9.3077899E-4</c:v>
                </c:pt>
                <c:pt idx="5708">
                  <c:v>9.4522336999999996E-4</c:v>
                </c:pt>
                <c:pt idx="5709">
                  <c:v>9.5952931000000004E-4</c:v>
                </c:pt>
                <c:pt idx="5710">
                  <c:v>9.0159186999999997E-4</c:v>
                </c:pt>
                <c:pt idx="5711">
                  <c:v>9.2335710000000001E-4</c:v>
                </c:pt>
                <c:pt idx="5712">
                  <c:v>9.7617443000000003E-4</c:v>
                </c:pt>
                <c:pt idx="5713">
                  <c:v>9.0866782000000002E-4</c:v>
                </c:pt>
                <c:pt idx="5714">
                  <c:v>9.1734065999999996E-4</c:v>
                </c:pt>
                <c:pt idx="5715">
                  <c:v>9.6840445999999997E-4</c:v>
                </c:pt>
                <c:pt idx="5716">
                  <c:v>9.1311273999999997E-4</c:v>
                </c:pt>
                <c:pt idx="5717">
                  <c:v>9.3771293999999998E-4</c:v>
                </c:pt>
                <c:pt idx="5718">
                  <c:v>9.4538363999999999E-4</c:v>
                </c:pt>
                <c:pt idx="5719">
                  <c:v>9.2336084999999999E-4</c:v>
                </c:pt>
                <c:pt idx="5720">
                  <c:v>9.4439996999999998E-4</c:v>
                </c:pt>
                <c:pt idx="5721">
                  <c:v>9.3680227000000004E-4</c:v>
                </c:pt>
                <c:pt idx="5722">
                  <c:v>9.2344143999999997E-4</c:v>
                </c:pt>
                <c:pt idx="5723">
                  <c:v>9.4454760999999996E-4</c:v>
                </c:pt>
                <c:pt idx="5724">
                  <c:v>9.4284245999999995E-4</c:v>
                </c:pt>
                <c:pt idx="5725">
                  <c:v>9.3758005000000005E-4</c:v>
                </c:pt>
                <c:pt idx="5726">
                  <c:v>9.5072134999999998E-4</c:v>
                </c:pt>
                <c:pt idx="5727">
                  <c:v>9.6537952000000002E-4</c:v>
                </c:pt>
                <c:pt idx="5728">
                  <c:v>9.3888906000000002E-4</c:v>
                </c:pt>
                <c:pt idx="5729">
                  <c:v>9.2491207999999996E-4</c:v>
                </c:pt>
                <c:pt idx="5730">
                  <c:v>9.5073249999999998E-4</c:v>
                </c:pt>
                <c:pt idx="5731">
                  <c:v>9.6186939999999999E-4</c:v>
                </c:pt>
                <c:pt idx="5732">
                  <c:v>9.7514803E-4</c:v>
                </c:pt>
                <c:pt idx="5733">
                  <c:v>9.7264100999999996E-4</c:v>
                </c:pt>
                <c:pt idx="5734">
                  <c:v>9.1709207000000004E-4</c:v>
                </c:pt>
                <c:pt idx="5735">
                  <c:v>9.5818816999999998E-4</c:v>
                </c:pt>
                <c:pt idx="5736">
                  <c:v>9.4898496000000001E-4</c:v>
                </c:pt>
                <c:pt idx="5737">
                  <c:v>9.5322417999999995E-4</c:v>
                </c:pt>
                <c:pt idx="5738">
                  <c:v>9.7840156999999994E-4</c:v>
                </c:pt>
                <c:pt idx="5739">
                  <c:v>9.6859837999999998E-4</c:v>
                </c:pt>
                <c:pt idx="5740">
                  <c:v>9.9264221999999995E-4</c:v>
                </c:pt>
                <c:pt idx="5741">
                  <c:v>9.5859139000000002E-4</c:v>
                </c:pt>
                <c:pt idx="5742">
                  <c:v>9.6847071000000001E-4</c:v>
                </c:pt>
                <c:pt idx="5743">
                  <c:v>9.6301217000000004E-4</c:v>
                </c:pt>
                <c:pt idx="5744">
                  <c:v>9.8491680000000002E-4</c:v>
                </c:pt>
                <c:pt idx="5745">
                  <c:v>9.4040857E-4</c:v>
                </c:pt>
                <c:pt idx="5746">
                  <c:v>9.768416800000001E-4</c:v>
                </c:pt>
                <c:pt idx="5747">
                  <c:v>9.7763991000000003E-4</c:v>
                </c:pt>
                <c:pt idx="5748">
                  <c:v>9.6947850000000003E-4</c:v>
                </c:pt>
                <c:pt idx="5749">
                  <c:v>9.6232347999999999E-4</c:v>
                </c:pt>
                <c:pt idx="5750">
                  <c:v>9.5776010999999999E-4</c:v>
                </c:pt>
                <c:pt idx="5751">
                  <c:v>9.4062283000000005E-4</c:v>
                </c:pt>
                <c:pt idx="5752">
                  <c:v>9.4940135999999997E-4</c:v>
                </c:pt>
                <c:pt idx="5753">
                  <c:v>9.7130953999999996E-4</c:v>
                </c:pt>
                <c:pt idx="5754">
                  <c:v>9.2031603E-4</c:v>
                </c:pt>
                <c:pt idx="5755">
                  <c:v>9.6464371000000004E-4</c:v>
                </c:pt>
                <c:pt idx="5756">
                  <c:v>9.6542457999999995E-4</c:v>
                </c:pt>
                <c:pt idx="5757">
                  <c:v>9.4071157999999996E-4</c:v>
                </c:pt>
                <c:pt idx="5758">
                  <c:v>9.5001931999999999E-4</c:v>
                </c:pt>
                <c:pt idx="5759">
                  <c:v>9.5549022000000002E-4</c:v>
                </c:pt>
                <c:pt idx="5760">
                  <c:v>9.8101902999999996E-4</c:v>
                </c:pt>
                <c:pt idx="5761">
                  <c:v>9.6507894999999996E-4</c:v>
                </c:pt>
                <c:pt idx="5762">
                  <c:v>9.3658691000000004E-4</c:v>
                </c:pt>
                <c:pt idx="5763">
                  <c:v>9.4067825E-4</c:v>
                </c:pt>
                <c:pt idx="5764">
                  <c:v>9.815764800000001E-4</c:v>
                </c:pt>
                <c:pt idx="5765">
                  <c:v>9.5542730999999997E-4</c:v>
                </c:pt>
                <c:pt idx="5766">
                  <c:v>9.3647393999999999E-4</c:v>
                </c:pt>
                <c:pt idx="5767">
                  <c:v>9.3509603000000005E-4</c:v>
                </c:pt>
                <c:pt idx="5768">
                  <c:v>9.7454140000000002E-4</c:v>
                </c:pt>
                <c:pt idx="5769">
                  <c:v>9.6148456000000001E-4</c:v>
                </c:pt>
                <c:pt idx="5770">
                  <c:v>9.3682917999999996E-4</c:v>
                </c:pt>
                <c:pt idx="5771">
                  <c:v>9.2924893999999996E-4</c:v>
                </c:pt>
                <c:pt idx="5772">
                  <c:v>9.6819759999999995E-4</c:v>
                </c:pt>
                <c:pt idx="5773">
                  <c:v>9.6478668999999998E-4</c:v>
                </c:pt>
                <c:pt idx="5774">
                  <c:v>9.5354266E-4</c:v>
                </c:pt>
                <c:pt idx="5775">
                  <c:v>9.5514462000000002E-4</c:v>
                </c:pt>
                <c:pt idx="5776">
                  <c:v>9.6157266000000002E-4</c:v>
                </c:pt>
                <c:pt idx="5777">
                  <c:v>9.6731686E-4</c:v>
                </c:pt>
                <c:pt idx="5778">
                  <c:v>9.1993806999999996E-4</c:v>
                </c:pt>
                <c:pt idx="5779">
                  <c:v>9.4751782999999998E-4</c:v>
                </c:pt>
                <c:pt idx="5780">
                  <c:v>9.6364933999999996E-4</c:v>
                </c:pt>
                <c:pt idx="5781">
                  <c:v>9.4222730999999997E-4</c:v>
                </c:pt>
                <c:pt idx="5782">
                  <c:v>9.5237052E-4</c:v>
                </c:pt>
                <c:pt idx="5783">
                  <c:v>9.6057529E-4</c:v>
                </c:pt>
                <c:pt idx="5784">
                  <c:v>9.4473289999999998E-4</c:v>
                </c:pt>
                <c:pt idx="5785">
                  <c:v>9.2511090000000002E-4</c:v>
                </c:pt>
                <c:pt idx="5786">
                  <c:v>9.4769079000000004E-4</c:v>
                </c:pt>
                <c:pt idx="5787">
                  <c:v>9.7580905999999999E-4</c:v>
                </c:pt>
                <c:pt idx="5788">
                  <c:v>9.2279977000000004E-4</c:v>
                </c:pt>
                <c:pt idx="5789">
                  <c:v>9.6562871000000004E-4</c:v>
                </c:pt>
                <c:pt idx="5790">
                  <c:v>9.4888948999999995E-4</c:v>
                </c:pt>
                <c:pt idx="5791">
                  <c:v>9.5854988000000001E-4</c:v>
                </c:pt>
                <c:pt idx="5792">
                  <c:v>9.5598122000000005E-4</c:v>
                </c:pt>
                <c:pt idx="5793">
                  <c:v>9.6906418999999995E-4</c:v>
                </c:pt>
                <c:pt idx="5794">
                  <c:v>9.8113123000000005E-4</c:v>
                </c:pt>
                <c:pt idx="5795">
                  <c:v>9.8432051999999999E-4</c:v>
                </c:pt>
                <c:pt idx="5796">
                  <c:v>9.7498888000000004E-4</c:v>
                </c:pt>
                <c:pt idx="5797">
                  <c:v>9.6582614999999998E-4</c:v>
                </c:pt>
                <c:pt idx="5798">
                  <c:v>9.7043691999999999E-4</c:v>
                </c:pt>
                <c:pt idx="5799">
                  <c:v>9.7429576000000002E-4</c:v>
                </c:pt>
                <c:pt idx="5800">
                  <c:v>9.4972250000000002E-4</c:v>
                </c:pt>
                <c:pt idx="5801">
                  <c:v>9.7702682999999992E-4</c:v>
                </c:pt>
                <c:pt idx="5802">
                  <c:v>9.2754738000000003E-4</c:v>
                </c:pt>
                <c:pt idx="5803">
                  <c:v>9.4870562000000001E-4</c:v>
                </c:pt>
                <c:pt idx="5804">
                  <c:v>9.4959875E-4</c:v>
                </c:pt>
                <c:pt idx="5805">
                  <c:v>9.5430378999999997E-4</c:v>
                </c:pt>
                <c:pt idx="5806">
                  <c:v>9.3254343999999996E-4</c:v>
                </c:pt>
                <c:pt idx="5807">
                  <c:v>9.2922218999999995E-4</c:v>
                </c:pt>
                <c:pt idx="5808">
                  <c:v>9.3743186999999996E-4</c:v>
                </c:pt>
                <c:pt idx="5809">
                  <c:v>9.4415850999999998E-4</c:v>
                </c:pt>
                <c:pt idx="5810">
                  <c:v>9.4083850999999996E-4</c:v>
                </c:pt>
                <c:pt idx="5811">
                  <c:v>9.5057430999999999E-4</c:v>
                </c:pt>
                <c:pt idx="5812">
                  <c:v>9.2087357E-4</c:v>
                </c:pt>
                <c:pt idx="5813">
                  <c:v>9.5149811000000005E-4</c:v>
                </c:pt>
                <c:pt idx="5814">
                  <c:v>9.3318822000000004E-4</c:v>
                </c:pt>
                <c:pt idx="5815">
                  <c:v>9.4232018999999996E-4</c:v>
                </c:pt>
                <c:pt idx="5816">
                  <c:v>9.3062891999999998E-4</c:v>
                </c:pt>
                <c:pt idx="5817">
                  <c:v>9.4379976000000005E-4</c:v>
                </c:pt>
                <c:pt idx="5818">
                  <c:v>9.1875989000000003E-4</c:v>
                </c:pt>
                <c:pt idx="5819">
                  <c:v>9.5214157999999995E-4</c:v>
                </c:pt>
                <c:pt idx="5820">
                  <c:v>9.2627832999999998E-4</c:v>
                </c:pt>
                <c:pt idx="5821">
                  <c:v>9.1531035000000003E-4</c:v>
                </c:pt>
                <c:pt idx="5822">
                  <c:v>9.2215734E-4</c:v>
                </c:pt>
                <c:pt idx="5823">
                  <c:v>9.2958532000000005E-4</c:v>
                </c:pt>
                <c:pt idx="5824">
                  <c:v>9.1768986999999995E-4</c:v>
                </c:pt>
                <c:pt idx="5825">
                  <c:v>9.4005635E-4</c:v>
                </c:pt>
                <c:pt idx="5826">
                  <c:v>9.2665684999999995E-4</c:v>
                </c:pt>
                <c:pt idx="5827">
                  <c:v>9.3003607999999998E-4</c:v>
                </c:pt>
                <c:pt idx="5828">
                  <c:v>9.1495757999999995E-4</c:v>
                </c:pt>
                <c:pt idx="5829">
                  <c:v>9.3576344000000002E-4</c:v>
                </c:pt>
                <c:pt idx="5830">
                  <c:v>9.1279135000000005E-4</c:v>
                </c:pt>
                <c:pt idx="5831">
                  <c:v>9.2644362000000001E-4</c:v>
                </c:pt>
                <c:pt idx="5832">
                  <c:v>9.2406260999999996E-4</c:v>
                </c:pt>
                <c:pt idx="5833">
                  <c:v>9.3617742000000001E-4</c:v>
                </c:pt>
                <c:pt idx="5834">
                  <c:v>9.1555087999999995E-4</c:v>
                </c:pt>
                <c:pt idx="5835">
                  <c:v>9.5327588999999998E-4</c:v>
                </c:pt>
                <c:pt idx="5836">
                  <c:v>9.2089801000000003E-4</c:v>
                </c:pt>
                <c:pt idx="5837">
                  <c:v>9.3354367000000004E-4</c:v>
                </c:pt>
                <c:pt idx="5838">
                  <c:v>9.1489505999999996E-4</c:v>
                </c:pt>
                <c:pt idx="5839">
                  <c:v>9.0052933000000005E-4</c:v>
                </c:pt>
                <c:pt idx="5840">
                  <c:v>9.2929084000000005E-4</c:v>
                </c:pt>
                <c:pt idx="5841">
                  <c:v>9.0177878999999999E-4</c:v>
                </c:pt>
                <c:pt idx="5842">
                  <c:v>8.8942679000000001E-4</c:v>
                </c:pt>
                <c:pt idx="5843">
                  <c:v>8.9969492000000005E-4</c:v>
                </c:pt>
                <c:pt idx="5844">
                  <c:v>8.9261047000000003E-4</c:v>
                </c:pt>
                <c:pt idx="5845">
                  <c:v>8.7915162999999998E-4</c:v>
                </c:pt>
                <c:pt idx="5846">
                  <c:v>8.9302711999999997E-4</c:v>
                </c:pt>
                <c:pt idx="5847">
                  <c:v>8.6157637E-4</c:v>
                </c:pt>
                <c:pt idx="5848">
                  <c:v>8.6723256000000005E-4</c:v>
                </c:pt>
                <c:pt idx="5849">
                  <c:v>8.7569099999999995E-4</c:v>
                </c:pt>
                <c:pt idx="5850">
                  <c:v>8.6053267000000004E-4</c:v>
                </c:pt>
                <c:pt idx="5851">
                  <c:v>8.5487523000000001E-4</c:v>
                </c:pt>
                <c:pt idx="5852">
                  <c:v>8.6118573999999996E-4</c:v>
                </c:pt>
                <c:pt idx="5853">
                  <c:v>8.4427910000000001E-4</c:v>
                </c:pt>
                <c:pt idx="5854">
                  <c:v>8.6847865000000001E-4</c:v>
                </c:pt>
                <c:pt idx="5855">
                  <c:v>8.4391393000000003E-4</c:v>
                </c:pt>
                <c:pt idx="5856">
                  <c:v>8.5729776999999999E-4</c:v>
                </c:pt>
                <c:pt idx="5857">
                  <c:v>8.3930769000000003E-4</c:v>
                </c:pt>
                <c:pt idx="5858">
                  <c:v>8.8387020999999995E-4</c:v>
                </c:pt>
                <c:pt idx="5859">
                  <c:v>8.5488052999999997E-4</c:v>
                </c:pt>
                <c:pt idx="5860">
                  <c:v>8.5723218000000002E-4</c:v>
                </c:pt>
                <c:pt idx="5861">
                  <c:v>8.5421525000000005E-4</c:v>
                </c:pt>
                <c:pt idx="5862">
                  <c:v>8.8480299999999998E-4</c:v>
                </c:pt>
                <c:pt idx="5863">
                  <c:v>8.6068343000000002E-4</c:v>
                </c:pt>
                <c:pt idx="5864">
                  <c:v>8.6174171000000005E-4</c:v>
                </c:pt>
                <c:pt idx="5865">
                  <c:v>8.6501057000000004E-4</c:v>
                </c:pt>
                <c:pt idx="5866">
                  <c:v>8.6472776999999999E-4</c:v>
                </c:pt>
                <c:pt idx="5867">
                  <c:v>8.4815640999999996E-4</c:v>
                </c:pt>
                <c:pt idx="5868">
                  <c:v>8.7185124E-4</c:v>
                </c:pt>
                <c:pt idx="5869">
                  <c:v>8.5604419000000003E-4</c:v>
                </c:pt>
                <c:pt idx="5870">
                  <c:v>8.6638111000000005E-4</c:v>
                </c:pt>
                <c:pt idx="5871">
                  <c:v>8.5573843E-4</c:v>
                </c:pt>
                <c:pt idx="5872">
                  <c:v>8.804603E-4</c:v>
                </c:pt>
                <c:pt idx="5873">
                  <c:v>8.4153112999999999E-4</c:v>
                </c:pt>
                <c:pt idx="5874">
                  <c:v>8.4970800999999998E-4</c:v>
                </c:pt>
                <c:pt idx="5875">
                  <c:v>8.5817564000000002E-4</c:v>
                </c:pt>
                <c:pt idx="5876">
                  <c:v>8.5916119999999996E-4</c:v>
                </c:pt>
                <c:pt idx="5877">
                  <c:v>8.4278838999999998E-4</c:v>
                </c:pt>
                <c:pt idx="5878">
                  <c:v>8.9703904000000003E-4</c:v>
                </c:pt>
                <c:pt idx="5879">
                  <c:v>8.7384264000000004E-4</c:v>
                </c:pt>
                <c:pt idx="5880">
                  <c:v>8.6585711000000004E-4</c:v>
                </c:pt>
                <c:pt idx="5881">
                  <c:v>8.7607047000000003E-4</c:v>
                </c:pt>
                <c:pt idx="5882">
                  <c:v>8.6937104000000002E-4</c:v>
                </c:pt>
                <c:pt idx="5883">
                  <c:v>8.7985630999999999E-4</c:v>
                </c:pt>
                <c:pt idx="5884">
                  <c:v>8.5382858000000001E-4</c:v>
                </c:pt>
                <c:pt idx="5885">
                  <c:v>8.8432015000000001E-4</c:v>
                </c:pt>
                <c:pt idx="5886">
                  <c:v>8.6437293000000005E-4</c:v>
                </c:pt>
                <c:pt idx="5887">
                  <c:v>8.5186007999999997E-4</c:v>
                </c:pt>
                <c:pt idx="5888">
                  <c:v>8.6377222000000005E-4</c:v>
                </c:pt>
                <c:pt idx="5889">
                  <c:v>8.7748838000000005E-4</c:v>
                </c:pt>
                <c:pt idx="5890">
                  <c:v>8.4661141999999999E-4</c:v>
                </c:pt>
                <c:pt idx="5891">
                  <c:v>8.6492958000000003E-4</c:v>
                </c:pt>
                <c:pt idx="5892">
                  <c:v>8.7602448000000002E-4</c:v>
                </c:pt>
                <c:pt idx="5893">
                  <c:v>8.7325553999999998E-4</c:v>
                </c:pt>
                <c:pt idx="5894">
                  <c:v>8.6676538999999999E-4</c:v>
                </c:pt>
                <c:pt idx="5895">
                  <c:v>8.7669012000000002E-4</c:v>
                </c:pt>
                <c:pt idx="5896">
                  <c:v>8.7249183000000002E-4</c:v>
                </c:pt>
                <c:pt idx="5897">
                  <c:v>8.8577024000000004E-4</c:v>
                </c:pt>
                <c:pt idx="5898">
                  <c:v>8.5649860000000001E-4</c:v>
                </c:pt>
                <c:pt idx="5899">
                  <c:v>8.5298492999999996E-4</c:v>
                </c:pt>
                <c:pt idx="5900">
                  <c:v>8.6751983000000002E-4</c:v>
                </c:pt>
                <c:pt idx="5901">
                  <c:v>8.5758451999999998E-4</c:v>
                </c:pt>
                <c:pt idx="5902">
                  <c:v>8.5812577999999997E-4</c:v>
                </c:pt>
                <c:pt idx="5903">
                  <c:v>8.5375249000000004E-4</c:v>
                </c:pt>
                <c:pt idx="5904">
                  <c:v>8.5972176999999999E-4</c:v>
                </c:pt>
                <c:pt idx="5905">
                  <c:v>8.8548502000000001E-4</c:v>
                </c:pt>
                <c:pt idx="5906">
                  <c:v>8.3615966999999998E-4</c:v>
                </c:pt>
                <c:pt idx="5907">
                  <c:v>8.6901383000000001E-4</c:v>
                </c:pt>
                <c:pt idx="5908">
                  <c:v>8.6064021999999996E-4</c:v>
                </c:pt>
                <c:pt idx="5909">
                  <c:v>8.5619745999999995E-4</c:v>
                </c:pt>
                <c:pt idx="5910">
                  <c:v>8.5570187000000005E-4</c:v>
                </c:pt>
                <c:pt idx="5911">
                  <c:v>8.7956627000000003E-4</c:v>
                </c:pt>
                <c:pt idx="5912">
                  <c:v>8.7768847999999998E-4</c:v>
                </c:pt>
                <c:pt idx="5913">
                  <c:v>8.6714482000000001E-4</c:v>
                </c:pt>
                <c:pt idx="5914">
                  <c:v>8.4915130000000002E-4</c:v>
                </c:pt>
                <c:pt idx="5915">
                  <c:v>8.7207189999999996E-4</c:v>
                </c:pt>
                <c:pt idx="5916">
                  <c:v>8.8501379999999998E-4</c:v>
                </c:pt>
                <c:pt idx="5917">
                  <c:v>8.7351267000000004E-4</c:v>
                </c:pt>
                <c:pt idx="5918">
                  <c:v>8.6974497000000001E-4</c:v>
                </c:pt>
                <c:pt idx="5919">
                  <c:v>8.9070540000000002E-4</c:v>
                </c:pt>
                <c:pt idx="5920">
                  <c:v>8.7231190000000005E-4</c:v>
                </c:pt>
                <c:pt idx="5921">
                  <c:v>8.7449097000000004E-4</c:v>
                </c:pt>
                <c:pt idx="5922">
                  <c:v>8.5921051999999999E-4</c:v>
                </c:pt>
                <c:pt idx="5923">
                  <c:v>8.8454755000000004E-4</c:v>
                </c:pt>
                <c:pt idx="5924">
                  <c:v>8.8807489999999996E-4</c:v>
                </c:pt>
                <c:pt idx="5925">
                  <c:v>8.5979923999999998E-4</c:v>
                </c:pt>
                <c:pt idx="5926">
                  <c:v>8.5724133E-4</c:v>
                </c:pt>
                <c:pt idx="5927">
                  <c:v>8.7480467E-4</c:v>
                </c:pt>
                <c:pt idx="5928">
                  <c:v>8.4083316000000004E-4</c:v>
                </c:pt>
                <c:pt idx="5929">
                  <c:v>8.7746899000000001E-4</c:v>
                </c:pt>
                <c:pt idx="5930">
                  <c:v>8.7333242000000005E-4</c:v>
                </c:pt>
                <c:pt idx="5931">
                  <c:v>8.7626670000000002E-4</c:v>
                </c:pt>
                <c:pt idx="5932">
                  <c:v>8.6169777999999995E-4</c:v>
                </c:pt>
                <c:pt idx="5933">
                  <c:v>8.6426353000000004E-4</c:v>
                </c:pt>
                <c:pt idx="5934">
                  <c:v>8.4897623000000004E-4</c:v>
                </c:pt>
                <c:pt idx="5935">
                  <c:v>8.8739280000000003E-4</c:v>
                </c:pt>
                <c:pt idx="5936">
                  <c:v>8.6923668999999996E-4</c:v>
                </c:pt>
                <c:pt idx="5937">
                  <c:v>8.6232571999999999E-4</c:v>
                </c:pt>
                <c:pt idx="5938">
                  <c:v>8.6049561000000002E-4</c:v>
                </c:pt>
                <c:pt idx="5939">
                  <c:v>8.6014621999999999E-4</c:v>
                </c:pt>
                <c:pt idx="5940">
                  <c:v>8.7705148000000004E-4</c:v>
                </c:pt>
                <c:pt idx="5941">
                  <c:v>8.7756491E-4</c:v>
                </c:pt>
                <c:pt idx="5942">
                  <c:v>8.4214646E-4</c:v>
                </c:pt>
                <c:pt idx="5943">
                  <c:v>8.8320390000000003E-4</c:v>
                </c:pt>
                <c:pt idx="5944">
                  <c:v>8.6765254000000002E-4</c:v>
                </c:pt>
                <c:pt idx="5945">
                  <c:v>8.8388146999999995E-4</c:v>
                </c:pt>
                <c:pt idx="5946">
                  <c:v>8.7396830999999999E-4</c:v>
                </c:pt>
                <c:pt idx="5947">
                  <c:v>9.0032559999999998E-4</c:v>
                </c:pt>
                <c:pt idx="5948">
                  <c:v>8.6733918999999996E-4</c:v>
                </c:pt>
                <c:pt idx="5949">
                  <c:v>9.1986517000000004E-4</c:v>
                </c:pt>
                <c:pt idx="5950">
                  <c:v>8.8129140999999996E-4</c:v>
                </c:pt>
                <c:pt idx="5951">
                  <c:v>8.5766919999999999E-4</c:v>
                </c:pt>
                <c:pt idx="5952">
                  <c:v>8.8082782999999998E-4</c:v>
                </c:pt>
                <c:pt idx="5953">
                  <c:v>8.8760369999999996E-4</c:v>
                </c:pt>
                <c:pt idx="5954">
                  <c:v>8.9625071999999996E-4</c:v>
                </c:pt>
                <c:pt idx="5955">
                  <c:v>8.4970133999999996E-4</c:v>
                </c:pt>
                <c:pt idx="5956">
                  <c:v>8.7762804000000004E-4</c:v>
                </c:pt>
                <c:pt idx="5957">
                  <c:v>8.7250581999999996E-4</c:v>
                </c:pt>
                <c:pt idx="5958">
                  <c:v>8.8284045000000002E-4</c:v>
                </c:pt>
                <c:pt idx="5959">
                  <c:v>8.7367235000000004E-4</c:v>
                </c:pt>
                <c:pt idx="5960">
                  <c:v>8.6256273E-4</c:v>
                </c:pt>
                <c:pt idx="5961">
                  <c:v>8.6266553999999999E-4</c:v>
                </c:pt>
                <c:pt idx="5962">
                  <c:v>8.7299084000000003E-4</c:v>
                </c:pt>
                <c:pt idx="5963">
                  <c:v>8.5281441999999997E-4</c:v>
                </c:pt>
                <c:pt idx="5964">
                  <c:v>8.9428263000000002E-4</c:v>
                </c:pt>
                <c:pt idx="5965">
                  <c:v>8.7813815000000004E-4</c:v>
                </c:pt>
                <c:pt idx="5966">
                  <c:v>8.7408551000000005E-4</c:v>
                </c:pt>
                <c:pt idx="5967">
                  <c:v>8.4377645000000001E-4</c:v>
                </c:pt>
                <c:pt idx="5968">
                  <c:v>8.6922515E-4</c:v>
                </c:pt>
                <c:pt idx="5969">
                  <c:v>8.7870264999999998E-4</c:v>
                </c:pt>
                <c:pt idx="5970">
                  <c:v>8.6088625000000003E-4</c:v>
                </c:pt>
                <c:pt idx="5971">
                  <c:v>8.6269293000000005E-4</c:v>
                </c:pt>
                <c:pt idx="5972">
                  <c:v>8.4397001000000005E-4</c:v>
                </c:pt>
                <c:pt idx="5973">
                  <c:v>8.7870994999999998E-4</c:v>
                </c:pt>
                <c:pt idx="5974">
                  <c:v>8.7493768999999996E-4</c:v>
                </c:pt>
                <c:pt idx="5975">
                  <c:v>8.5050025E-4</c:v>
                </c:pt>
                <c:pt idx="5976">
                  <c:v>8.5646650999999998E-4</c:v>
                </c:pt>
                <c:pt idx="5977">
                  <c:v>8.8213045999999996E-4</c:v>
                </c:pt>
                <c:pt idx="5978">
                  <c:v>8.6116009999999995E-4</c:v>
                </c:pt>
                <c:pt idx="5979">
                  <c:v>8.8079531000000003E-4</c:v>
                </c:pt>
                <c:pt idx="5980">
                  <c:v>8.6065591000000004E-4</c:v>
                </c:pt>
                <c:pt idx="5981">
                  <c:v>9.0733570999999998E-4</c:v>
                </c:pt>
                <c:pt idx="5982">
                  <c:v>8.6489455999999999E-4</c:v>
                </c:pt>
                <c:pt idx="5983">
                  <c:v>8.7684354999999995E-4</c:v>
                </c:pt>
                <c:pt idx="5984">
                  <c:v>8.9086730000000004E-4</c:v>
                </c:pt>
                <c:pt idx="5985">
                  <c:v>8.9050227000000005E-4</c:v>
                </c:pt>
                <c:pt idx="5986">
                  <c:v>8.6073919999999997E-4</c:v>
                </c:pt>
                <c:pt idx="5987">
                  <c:v>8.7601506000000004E-4</c:v>
                </c:pt>
                <c:pt idx="5988">
                  <c:v>8.8505189999999996E-4</c:v>
                </c:pt>
                <c:pt idx="5989">
                  <c:v>9.1236042000000003E-4</c:v>
                </c:pt>
                <c:pt idx="5990">
                  <c:v>8.7119504000000001E-4</c:v>
                </c:pt>
                <c:pt idx="5991">
                  <c:v>8.6150937000000003E-4</c:v>
                </c:pt>
                <c:pt idx="5992">
                  <c:v>8.8913081000000004E-4</c:v>
                </c:pt>
                <c:pt idx="5993">
                  <c:v>9.1209304000000005E-4</c:v>
                </c:pt>
                <c:pt idx="5994">
                  <c:v>8.7366178E-4</c:v>
                </c:pt>
                <c:pt idx="5995">
                  <c:v>8.6998082999999995E-4</c:v>
                </c:pt>
                <c:pt idx="5996">
                  <c:v>9.0274536999999998E-4</c:v>
                </c:pt>
                <c:pt idx="5997">
                  <c:v>9.0422362000000002E-4</c:v>
                </c:pt>
                <c:pt idx="5998">
                  <c:v>9.1078635000000003E-4</c:v>
                </c:pt>
                <c:pt idx="5999">
                  <c:v>8.6918149999999997E-4</c:v>
                </c:pt>
                <c:pt idx="6000">
                  <c:v>9.0514014000000001E-4</c:v>
                </c:pt>
                <c:pt idx="6001">
                  <c:v>8.9606973999999996E-4</c:v>
                </c:pt>
                <c:pt idx="6002">
                  <c:v>8.9557006999999998E-4</c:v>
                </c:pt>
                <c:pt idx="6003">
                  <c:v>8.8899206999999995E-4</c:v>
                </c:pt>
                <c:pt idx="6004">
                  <c:v>8.9251591000000003E-4</c:v>
                </c:pt>
                <c:pt idx="6005">
                  <c:v>9.0101085000000001E-4</c:v>
                </c:pt>
                <c:pt idx="6006">
                  <c:v>8.6602605000000001E-4</c:v>
                </c:pt>
                <c:pt idx="6007">
                  <c:v>8.8558082000000005E-4</c:v>
                </c:pt>
                <c:pt idx="6008">
                  <c:v>9.1709832E-4</c:v>
                </c:pt>
                <c:pt idx="6009">
                  <c:v>8.9638021000000003E-4</c:v>
                </c:pt>
                <c:pt idx="6010">
                  <c:v>8.9332158000000005E-4</c:v>
                </c:pt>
                <c:pt idx="6011">
                  <c:v>8.7261865999999999E-4</c:v>
                </c:pt>
                <c:pt idx="6012">
                  <c:v>9.1399945999999998E-4</c:v>
                </c:pt>
                <c:pt idx="6013">
                  <c:v>9.2305109999999996E-4</c:v>
                </c:pt>
                <c:pt idx="6014">
                  <c:v>8.8066748000000005E-4</c:v>
                </c:pt>
                <c:pt idx="6015">
                  <c:v>8.8785117000000002E-4</c:v>
                </c:pt>
                <c:pt idx="6016">
                  <c:v>8.8834818E-4</c:v>
                </c:pt>
                <c:pt idx="6017">
                  <c:v>9.2715273999999996E-4</c:v>
                </c:pt>
                <c:pt idx="6018">
                  <c:v>8.9431283999999998E-4</c:v>
                </c:pt>
                <c:pt idx="6019">
                  <c:v>9.0842018999999995E-4</c:v>
                </c:pt>
                <c:pt idx="6020">
                  <c:v>8.9907781999999995E-4</c:v>
                </c:pt>
                <c:pt idx="6021">
                  <c:v>8.9276581999999998E-4</c:v>
                </c:pt>
                <c:pt idx="6022">
                  <c:v>9.2115831E-4</c:v>
                </c:pt>
                <c:pt idx="6023">
                  <c:v>9.1795834999999998E-4</c:v>
                </c:pt>
                <c:pt idx="6024">
                  <c:v>9.0860552999999999E-4</c:v>
                </c:pt>
                <c:pt idx="6025">
                  <c:v>9.0706925000000002E-4</c:v>
                </c:pt>
                <c:pt idx="6026">
                  <c:v>8.9009563000000001E-4</c:v>
                </c:pt>
                <c:pt idx="6027">
                  <c:v>9.0376691999999998E-4</c:v>
                </c:pt>
                <c:pt idx="6028">
                  <c:v>9.1745181000000002E-4</c:v>
                </c:pt>
                <c:pt idx="6029">
                  <c:v>9.2453564000000003E-4</c:v>
                </c:pt>
                <c:pt idx="6030">
                  <c:v>9.1390646000000003E-4</c:v>
                </c:pt>
                <c:pt idx="6031">
                  <c:v>9.2861772999999997E-4</c:v>
                </c:pt>
                <c:pt idx="6032">
                  <c:v>9.2544359999999996E-4</c:v>
                </c:pt>
                <c:pt idx="6033">
                  <c:v>9.5297785999999996E-4</c:v>
                </c:pt>
                <c:pt idx="6034">
                  <c:v>9.0873014000000005E-4</c:v>
                </c:pt>
                <c:pt idx="6035">
                  <c:v>9.0957924999999996E-4</c:v>
                </c:pt>
                <c:pt idx="6036">
                  <c:v>9.087845E-4</c:v>
                </c:pt>
                <c:pt idx="6037">
                  <c:v>8.9545677000000005E-4</c:v>
                </c:pt>
                <c:pt idx="6038">
                  <c:v>9.2991993000000005E-4</c:v>
                </c:pt>
                <c:pt idx="6039">
                  <c:v>9.3414077000000004E-4</c:v>
                </c:pt>
                <c:pt idx="6040">
                  <c:v>9.1357033000000003E-4</c:v>
                </c:pt>
                <c:pt idx="6041">
                  <c:v>9.1149421000000003E-4</c:v>
                </c:pt>
                <c:pt idx="6042">
                  <c:v>9.0178176000000004E-4</c:v>
                </c:pt>
                <c:pt idx="6043">
                  <c:v>9.3152581999999997E-4</c:v>
                </c:pt>
                <c:pt idx="6044">
                  <c:v>9.4104374999999995E-4</c:v>
                </c:pt>
                <c:pt idx="6045">
                  <c:v>9.3474884999999997E-4</c:v>
                </c:pt>
                <c:pt idx="6046">
                  <c:v>9.4656468999999995E-4</c:v>
                </c:pt>
                <c:pt idx="6047">
                  <c:v>9.3266987999999996E-4</c:v>
                </c:pt>
                <c:pt idx="6048">
                  <c:v>9.3296980999999998E-4</c:v>
                </c:pt>
                <c:pt idx="6049">
                  <c:v>9.4068660000000003E-4</c:v>
                </c:pt>
                <c:pt idx="6050">
                  <c:v>9.8504501000000011E-4</c:v>
                </c:pt>
                <c:pt idx="6051">
                  <c:v>9.5099110999999998E-4</c:v>
                </c:pt>
                <c:pt idx="6052">
                  <c:v>9.6069342000000004E-4</c:v>
                </c:pt>
                <c:pt idx="6053">
                  <c:v>9.5080203000000004E-4</c:v>
                </c:pt>
                <c:pt idx="6054">
                  <c:v>9.6395352000000001E-4</c:v>
                </c:pt>
                <c:pt idx="6055">
                  <c:v>9.6673669E-4</c:v>
                </c:pt>
                <c:pt idx="6056">
                  <c:v>9.7845007999999996E-4</c:v>
                </c:pt>
                <c:pt idx="6057">
                  <c:v>1.0183574E-3</c:v>
                </c:pt>
                <c:pt idx="6058">
                  <c:v>9.840697800000001E-4</c:v>
                </c:pt>
                <c:pt idx="6059">
                  <c:v>9.7162140999999997E-4</c:v>
                </c:pt>
                <c:pt idx="6060">
                  <c:v>9.9486405000000005E-4</c:v>
                </c:pt>
                <c:pt idx="6061">
                  <c:v>9.7054222000000001E-4</c:v>
                </c:pt>
                <c:pt idx="6062">
                  <c:v>9.8896094000000003E-4</c:v>
                </c:pt>
                <c:pt idx="6063">
                  <c:v>9.9675336000000004E-4</c:v>
                </c:pt>
                <c:pt idx="6064">
                  <c:v>1.0010297999999999E-3</c:v>
                </c:pt>
                <c:pt idx="6065">
                  <c:v>1.0039514E-3</c:v>
                </c:pt>
                <c:pt idx="6066">
                  <c:v>9.9500264000000008E-4</c:v>
                </c:pt>
                <c:pt idx="6067">
                  <c:v>1.0061292E-3</c:v>
                </c:pt>
                <c:pt idx="6068">
                  <c:v>1.0101489999999999E-3</c:v>
                </c:pt>
                <c:pt idx="6069">
                  <c:v>1.0069704E-3</c:v>
                </c:pt>
                <c:pt idx="6070">
                  <c:v>9.8538902000000006E-4</c:v>
                </c:pt>
                <c:pt idx="6071">
                  <c:v>1.0190438999999999E-3</c:v>
                </c:pt>
                <c:pt idx="6072">
                  <c:v>9.8174603999999998E-4</c:v>
                </c:pt>
                <c:pt idx="6073">
                  <c:v>1.0164996999999999E-3</c:v>
                </c:pt>
                <c:pt idx="6074">
                  <c:v>1.0181734E-3</c:v>
                </c:pt>
                <c:pt idx="6075">
                  <c:v>1.0199078999999999E-3</c:v>
                </c:pt>
                <c:pt idx="6076">
                  <c:v>1.0039567000000001E-3</c:v>
                </c:pt>
                <c:pt idx="6077">
                  <c:v>9.995742499999999E-4</c:v>
                </c:pt>
                <c:pt idx="6078">
                  <c:v>9.9690321999999993E-4</c:v>
                </c:pt>
                <c:pt idx="6079">
                  <c:v>1.0087259999999999E-3</c:v>
                </c:pt>
                <c:pt idx="6080">
                  <c:v>9.9407147000000009E-4</c:v>
                </c:pt>
                <c:pt idx="6081">
                  <c:v>9.9390608999999999E-4</c:v>
                </c:pt>
                <c:pt idx="6082">
                  <c:v>9.8938173000000002E-4</c:v>
                </c:pt>
                <c:pt idx="6083">
                  <c:v>9.8663184000000008E-4</c:v>
                </c:pt>
                <c:pt idx="6084">
                  <c:v>9.7539333000000005E-4</c:v>
                </c:pt>
                <c:pt idx="6085">
                  <c:v>1.0277324000000001E-3</c:v>
                </c:pt>
                <c:pt idx="6086">
                  <c:v>9.7609118000000004E-4</c:v>
                </c:pt>
                <c:pt idx="6087">
                  <c:v>1.0212855E-3</c:v>
                </c:pt>
                <c:pt idx="6088">
                  <c:v>1.0212924E-3</c:v>
                </c:pt>
                <c:pt idx="6089">
                  <c:v>1.0142465000000001E-3</c:v>
                </c:pt>
                <c:pt idx="6090">
                  <c:v>1.0061956000000001E-3</c:v>
                </c:pt>
                <c:pt idx="6091">
                  <c:v>1.0015054999999999E-3</c:v>
                </c:pt>
                <c:pt idx="6092">
                  <c:v>1.0164551999999999E-3</c:v>
                </c:pt>
                <c:pt idx="6093">
                  <c:v>1.0333339000000001E-3</c:v>
                </c:pt>
                <c:pt idx="6094">
                  <c:v>9.943164E-4</c:v>
                </c:pt>
                <c:pt idx="6095">
                  <c:v>1.0189280000000001E-3</c:v>
                </c:pt>
                <c:pt idx="6096">
                  <c:v>1.0246112E-3</c:v>
                </c:pt>
                <c:pt idx="6097">
                  <c:v>1.0034827E-3</c:v>
                </c:pt>
                <c:pt idx="6098">
                  <c:v>9.7624699999999997E-4</c:v>
                </c:pt>
                <c:pt idx="6099">
                  <c:v>1.0218037E-3</c:v>
                </c:pt>
                <c:pt idx="6100">
                  <c:v>1.0068067000000001E-3</c:v>
                </c:pt>
                <c:pt idx="6101">
                  <c:v>1.0020717E-3</c:v>
                </c:pt>
                <c:pt idx="6102">
                  <c:v>9.861751199999999E-4</c:v>
                </c:pt>
                <c:pt idx="6103">
                  <c:v>9.8244684E-4</c:v>
                </c:pt>
                <c:pt idx="6104">
                  <c:v>9.7508176000000004E-4</c:v>
                </c:pt>
                <c:pt idx="6105">
                  <c:v>9.9532451000000004E-4</c:v>
                </c:pt>
                <c:pt idx="6106">
                  <c:v>9.8043109E-4</c:v>
                </c:pt>
                <c:pt idx="6107">
                  <c:v>9.833236600000001E-4</c:v>
                </c:pt>
                <c:pt idx="6108">
                  <c:v>9.9300151999999996E-4</c:v>
                </c:pt>
                <c:pt idx="6109">
                  <c:v>9.8322998999999991E-4</c:v>
                </c:pt>
                <c:pt idx="6110">
                  <c:v>9.6828712000000003E-4</c:v>
                </c:pt>
                <c:pt idx="6111">
                  <c:v>9.9790291E-4</c:v>
                </c:pt>
                <c:pt idx="6112">
                  <c:v>9.8511559999999994E-4</c:v>
                </c:pt>
                <c:pt idx="6113">
                  <c:v>9.9778911000000001E-4</c:v>
                </c:pt>
                <c:pt idx="6114">
                  <c:v>9.6233387E-4</c:v>
                </c:pt>
                <c:pt idx="6115">
                  <c:v>9.7148364000000003E-4</c:v>
                </c:pt>
                <c:pt idx="6116">
                  <c:v>9.8579360999999995E-4</c:v>
                </c:pt>
                <c:pt idx="6117">
                  <c:v>9.9239147000000009E-4</c:v>
                </c:pt>
                <c:pt idx="6118">
                  <c:v>9.6396397E-4</c:v>
                </c:pt>
                <c:pt idx="6119">
                  <c:v>9.7297621999999995E-4</c:v>
                </c:pt>
                <c:pt idx="6120">
                  <c:v>9.7544503999999997E-4</c:v>
                </c:pt>
                <c:pt idx="6121">
                  <c:v>9.6011382000000004E-4</c:v>
                </c:pt>
                <c:pt idx="6122">
                  <c:v>9.6964836000000001E-4</c:v>
                </c:pt>
                <c:pt idx="6123">
                  <c:v>9.8910562999999997E-4</c:v>
                </c:pt>
                <c:pt idx="6124">
                  <c:v>9.6470766000000005E-4</c:v>
                </c:pt>
                <c:pt idx="6125">
                  <c:v>9.8334821999999998E-4</c:v>
                </c:pt>
                <c:pt idx="6126">
                  <c:v>9.5952424999999999E-4</c:v>
                </c:pt>
                <c:pt idx="6127">
                  <c:v>9.5715853E-4</c:v>
                </c:pt>
                <c:pt idx="6128">
                  <c:v>9.6954788000000003E-4</c:v>
                </c:pt>
                <c:pt idx="6129">
                  <c:v>9.7450349000000004E-4</c:v>
                </c:pt>
                <c:pt idx="6130">
                  <c:v>9.6176644000000005E-4</c:v>
                </c:pt>
                <c:pt idx="6131">
                  <c:v>9.8462425E-4</c:v>
                </c:pt>
                <c:pt idx="6132">
                  <c:v>9.4705029999999995E-4</c:v>
                </c:pt>
                <c:pt idx="6133">
                  <c:v>9.6984638000000001E-4</c:v>
                </c:pt>
                <c:pt idx="6134">
                  <c:v>9.8198633999999996E-4</c:v>
                </c:pt>
                <c:pt idx="6135">
                  <c:v>9.5788958999999999E-4</c:v>
                </c:pt>
                <c:pt idx="6136">
                  <c:v>9.6665368000000004E-4</c:v>
                </c:pt>
                <c:pt idx="6137">
                  <c:v>9.8253155E-4</c:v>
                </c:pt>
                <c:pt idx="6138">
                  <c:v>9.5307455000000001E-4</c:v>
                </c:pt>
                <c:pt idx="6139">
                  <c:v>9.606727E-4</c:v>
                </c:pt>
                <c:pt idx="6140">
                  <c:v>9.6705374999999998E-4</c:v>
                </c:pt>
                <c:pt idx="6141">
                  <c:v>9.8043001999999994E-4</c:v>
                </c:pt>
                <c:pt idx="6142">
                  <c:v>9.5615469000000003E-4</c:v>
                </c:pt>
                <c:pt idx="6143">
                  <c:v>9.5804484000000002E-4</c:v>
                </c:pt>
                <c:pt idx="6144">
                  <c:v>9.7793392000000007E-4</c:v>
                </c:pt>
                <c:pt idx="6145">
                  <c:v>9.8477558000000008E-4</c:v>
                </c:pt>
                <c:pt idx="6146">
                  <c:v>9.4456043000000001E-4</c:v>
                </c:pt>
                <c:pt idx="6147">
                  <c:v>9.4457999999999999E-4</c:v>
                </c:pt>
                <c:pt idx="6148">
                  <c:v>9.4938091000000004E-4</c:v>
                </c:pt>
                <c:pt idx="6149">
                  <c:v>9.6480573000000001E-4</c:v>
                </c:pt>
                <c:pt idx="6150">
                  <c:v>9.6422315E-4</c:v>
                </c:pt>
                <c:pt idx="6151">
                  <c:v>9.6477973000000004E-4</c:v>
                </c:pt>
                <c:pt idx="6152">
                  <c:v>9.5217426999999997E-4</c:v>
                </c:pt>
                <c:pt idx="6153">
                  <c:v>9.4445561000000003E-4</c:v>
                </c:pt>
                <c:pt idx="6154">
                  <c:v>9.1437826999999998E-4</c:v>
                </c:pt>
                <c:pt idx="6155">
                  <c:v>9.5412603999999997E-4</c:v>
                </c:pt>
                <c:pt idx="6156">
                  <c:v>9.6061213999999999E-4</c:v>
                </c:pt>
                <c:pt idx="6157">
                  <c:v>9.4093165E-4</c:v>
                </c:pt>
                <c:pt idx="6158">
                  <c:v>9.5442165999999997E-4</c:v>
                </c:pt>
                <c:pt idx="6159">
                  <c:v>9.4004430000000001E-4</c:v>
                </c:pt>
                <c:pt idx="6160">
                  <c:v>9.4609901999999997E-4</c:v>
                </c:pt>
                <c:pt idx="6161">
                  <c:v>9.5825879999999997E-4</c:v>
                </c:pt>
                <c:pt idx="6162">
                  <c:v>9.3632766E-4</c:v>
                </c:pt>
                <c:pt idx="6163">
                  <c:v>9.2734735999999999E-4</c:v>
                </c:pt>
                <c:pt idx="6164">
                  <c:v>9.5013610000000001E-4</c:v>
                </c:pt>
                <c:pt idx="6165">
                  <c:v>9.5917021999999995E-4</c:v>
                </c:pt>
                <c:pt idx="6166">
                  <c:v>9.2463424000000004E-4</c:v>
                </c:pt>
                <c:pt idx="6167">
                  <c:v>9.4662521999999997E-4</c:v>
                </c:pt>
                <c:pt idx="6168">
                  <c:v>9.864075500000001E-4</c:v>
                </c:pt>
                <c:pt idx="6169">
                  <c:v>9.3421750000000005E-4</c:v>
                </c:pt>
                <c:pt idx="6170">
                  <c:v>9.3901759000000003E-4</c:v>
                </c:pt>
                <c:pt idx="6171">
                  <c:v>9.5489539000000005E-4</c:v>
                </c:pt>
                <c:pt idx="6172">
                  <c:v>9.4374604999999999E-4</c:v>
                </c:pt>
                <c:pt idx="6173">
                  <c:v>9.5039308000000001E-4</c:v>
                </c:pt>
                <c:pt idx="6174">
                  <c:v>9.2896590999999996E-4</c:v>
                </c:pt>
                <c:pt idx="6175">
                  <c:v>9.4414756000000004E-4</c:v>
                </c:pt>
                <c:pt idx="6176">
                  <c:v>9.4674159999999995E-4</c:v>
                </c:pt>
                <c:pt idx="6177">
                  <c:v>9.1434876000000005E-4</c:v>
                </c:pt>
                <c:pt idx="6178">
                  <c:v>9.2888887999999995E-4</c:v>
                </c:pt>
                <c:pt idx="6179">
                  <c:v>9.2621445999999997E-4</c:v>
                </c:pt>
                <c:pt idx="6180">
                  <c:v>9.2706457000000001E-4</c:v>
                </c:pt>
                <c:pt idx="6181">
                  <c:v>9.2363969000000003E-4</c:v>
                </c:pt>
                <c:pt idx="6182">
                  <c:v>9.1037195999999995E-4</c:v>
                </c:pt>
                <c:pt idx="6183">
                  <c:v>8.9798940999999996E-4</c:v>
                </c:pt>
                <c:pt idx="6184">
                  <c:v>9.1616916E-4</c:v>
                </c:pt>
                <c:pt idx="6185">
                  <c:v>9.2936888000000003E-4</c:v>
                </c:pt>
                <c:pt idx="6186">
                  <c:v>9.3773121000000005E-4</c:v>
                </c:pt>
                <c:pt idx="6187">
                  <c:v>8.9620759000000002E-4</c:v>
                </c:pt>
                <c:pt idx="6188">
                  <c:v>9.2234901999999996E-4</c:v>
                </c:pt>
                <c:pt idx="6189">
                  <c:v>9.3435901999999998E-4</c:v>
                </c:pt>
                <c:pt idx="6190">
                  <c:v>9.3850772000000004E-4</c:v>
                </c:pt>
                <c:pt idx="6191">
                  <c:v>9.2449617999999995E-4</c:v>
                </c:pt>
                <c:pt idx="6192">
                  <c:v>9.2116436E-4</c:v>
                </c:pt>
                <c:pt idx="6193">
                  <c:v>9.0848648000000005E-4</c:v>
                </c:pt>
                <c:pt idx="6194">
                  <c:v>9.1065953000000002E-4</c:v>
                </c:pt>
                <c:pt idx="6195">
                  <c:v>9.5820254999999998E-4</c:v>
                </c:pt>
                <c:pt idx="6196">
                  <c:v>9.3874219999999997E-4</c:v>
                </c:pt>
                <c:pt idx="6197">
                  <c:v>9.2202647999999998E-4</c:v>
                </c:pt>
                <c:pt idx="6198">
                  <c:v>9.3609797999999998E-4</c:v>
                </c:pt>
                <c:pt idx="6199">
                  <c:v>9.2429934999999996E-4</c:v>
                </c:pt>
                <c:pt idx="6200">
                  <c:v>9.3511978999999998E-4</c:v>
                </c:pt>
                <c:pt idx="6201">
                  <c:v>9.3184686999999995E-4</c:v>
                </c:pt>
                <c:pt idx="6202">
                  <c:v>9.2118596999999996E-4</c:v>
                </c:pt>
                <c:pt idx="6203">
                  <c:v>9.2738247E-4</c:v>
                </c:pt>
                <c:pt idx="6204">
                  <c:v>9.3281688E-4</c:v>
                </c:pt>
                <c:pt idx="6205">
                  <c:v>9.2738325000000003E-4</c:v>
                </c:pt>
                <c:pt idx="6206">
                  <c:v>9.2260805000000002E-4</c:v>
                </c:pt>
                <c:pt idx="6207">
                  <c:v>9.2952553E-4</c:v>
                </c:pt>
                <c:pt idx="6208">
                  <c:v>9.1983465000000002E-4</c:v>
                </c:pt>
                <c:pt idx="6209">
                  <c:v>9.1636810999999997E-4</c:v>
                </c:pt>
                <c:pt idx="6210">
                  <c:v>9.1594419000000002E-4</c:v>
                </c:pt>
                <c:pt idx="6211">
                  <c:v>9.1852796999999996E-4</c:v>
                </c:pt>
                <c:pt idx="6212">
                  <c:v>9.3929408999999999E-4</c:v>
                </c:pt>
                <c:pt idx="6213">
                  <c:v>9.2881088999999999E-4</c:v>
                </c:pt>
                <c:pt idx="6214">
                  <c:v>9.2928806999999995E-4</c:v>
                </c:pt>
                <c:pt idx="6215">
                  <c:v>9.1613690999999995E-4</c:v>
                </c:pt>
                <c:pt idx="6216">
                  <c:v>9.1862591999999996E-4</c:v>
                </c:pt>
                <c:pt idx="6217">
                  <c:v>9.1989903000000005E-4</c:v>
                </c:pt>
                <c:pt idx="6218">
                  <c:v>9.3506757000000004E-4</c:v>
                </c:pt>
                <c:pt idx="6219">
                  <c:v>9.2357797999999996E-4</c:v>
                </c:pt>
                <c:pt idx="6220">
                  <c:v>9.2492748999999997E-4</c:v>
                </c:pt>
                <c:pt idx="6221">
                  <c:v>9.2617375000000001E-4</c:v>
                </c:pt>
                <c:pt idx="6222">
                  <c:v>9.1507310999999997E-4</c:v>
                </c:pt>
                <c:pt idx="6223">
                  <c:v>9.2047281999999995E-4</c:v>
                </c:pt>
                <c:pt idx="6224">
                  <c:v>9.2491377000000004E-4</c:v>
                </c:pt>
                <c:pt idx="6225">
                  <c:v>9.1631869000000001E-4</c:v>
                </c:pt>
                <c:pt idx="6226">
                  <c:v>9.3177429000000005E-4</c:v>
                </c:pt>
                <c:pt idx="6227">
                  <c:v>9.2171574999999996E-4</c:v>
                </c:pt>
                <c:pt idx="6228">
                  <c:v>9.0871259000000002E-4</c:v>
                </c:pt>
                <c:pt idx="6229">
                  <c:v>9.3864949000000005E-4</c:v>
                </c:pt>
                <c:pt idx="6230">
                  <c:v>9.4786849000000003E-4</c:v>
                </c:pt>
                <c:pt idx="6231">
                  <c:v>9.3465116E-4</c:v>
                </c:pt>
                <c:pt idx="6232">
                  <c:v>9.3707351999999995E-4</c:v>
                </c:pt>
                <c:pt idx="6233">
                  <c:v>9.3401438000000005E-4</c:v>
                </c:pt>
                <c:pt idx="6234">
                  <c:v>9.3580135999999996E-4</c:v>
                </c:pt>
                <c:pt idx="6235">
                  <c:v>9.5436358999999998E-4</c:v>
                </c:pt>
                <c:pt idx="6236">
                  <c:v>9.4831280000000004E-4</c:v>
                </c:pt>
                <c:pt idx="6237">
                  <c:v>9.4566972000000005E-4</c:v>
                </c:pt>
                <c:pt idx="6238">
                  <c:v>9.7628964999999998E-4</c:v>
                </c:pt>
                <c:pt idx="6239">
                  <c:v>9.6152436999999999E-4</c:v>
                </c:pt>
                <c:pt idx="6240">
                  <c:v>9.4433017999999999E-4</c:v>
                </c:pt>
                <c:pt idx="6241">
                  <c:v>9.6210052999999996E-4</c:v>
                </c:pt>
                <c:pt idx="6242">
                  <c:v>9.5865673000000002E-4</c:v>
                </c:pt>
                <c:pt idx="6243">
                  <c:v>9.6072686999999996E-4</c:v>
                </c:pt>
                <c:pt idx="6244">
                  <c:v>9.7782378999999994E-4</c:v>
                </c:pt>
                <c:pt idx="6245">
                  <c:v>9.5636782000000004E-4</c:v>
                </c:pt>
                <c:pt idx="6246">
                  <c:v>9.5676291000000005E-4</c:v>
                </c:pt>
                <c:pt idx="6247">
                  <c:v>9.8038644999999991E-4</c:v>
                </c:pt>
                <c:pt idx="6248">
                  <c:v>9.7706475999999993E-4</c:v>
                </c:pt>
                <c:pt idx="6249">
                  <c:v>9.7656596000000005E-4</c:v>
                </c:pt>
                <c:pt idx="6250">
                  <c:v>9.6842867000000005E-4</c:v>
                </c:pt>
                <c:pt idx="6251">
                  <c:v>9.8771031E-4</c:v>
                </c:pt>
                <c:pt idx="6252">
                  <c:v>9.9742640999999992E-4</c:v>
                </c:pt>
                <c:pt idx="6253">
                  <c:v>1.003809E-3</c:v>
                </c:pt>
                <c:pt idx="6254">
                  <c:v>1.0095288E-3</c:v>
                </c:pt>
                <c:pt idx="6255">
                  <c:v>1.0036733E-3</c:v>
                </c:pt>
                <c:pt idx="6256">
                  <c:v>9.939124599999999E-4</c:v>
                </c:pt>
                <c:pt idx="6257">
                  <c:v>9.8835430999999994E-4</c:v>
                </c:pt>
                <c:pt idx="6258">
                  <c:v>9.8643346999999996E-4</c:v>
                </c:pt>
                <c:pt idx="6259">
                  <c:v>9.9478604999999991E-4</c:v>
                </c:pt>
                <c:pt idx="6260">
                  <c:v>9.9506733000000007E-4</c:v>
                </c:pt>
                <c:pt idx="6261">
                  <c:v>9.5995249000000002E-4</c:v>
                </c:pt>
                <c:pt idx="6262">
                  <c:v>9.8812011000000009E-4</c:v>
                </c:pt>
                <c:pt idx="6263">
                  <c:v>9.8990480000000006E-4</c:v>
                </c:pt>
                <c:pt idx="6264">
                  <c:v>9.7026898000000003E-4</c:v>
                </c:pt>
                <c:pt idx="6265">
                  <c:v>9.7962545999999992E-4</c:v>
                </c:pt>
                <c:pt idx="6266">
                  <c:v>9.6720243999999999E-4</c:v>
                </c:pt>
                <c:pt idx="6267">
                  <c:v>1.0082851999999999E-3</c:v>
                </c:pt>
                <c:pt idx="6268">
                  <c:v>9.7366951000000005E-4</c:v>
                </c:pt>
                <c:pt idx="6269">
                  <c:v>9.6755135999999995E-4</c:v>
                </c:pt>
                <c:pt idx="6270">
                  <c:v>9.8294963999999993E-4</c:v>
                </c:pt>
                <c:pt idx="6271">
                  <c:v>9.7518848000000002E-4</c:v>
                </c:pt>
                <c:pt idx="6272">
                  <c:v>9.7808409000000002E-4</c:v>
                </c:pt>
                <c:pt idx="6273">
                  <c:v>9.7582607999999996E-4</c:v>
                </c:pt>
                <c:pt idx="6274">
                  <c:v>9.5040558000000005E-4</c:v>
                </c:pt>
                <c:pt idx="6275">
                  <c:v>9.5915799000000003E-4</c:v>
                </c:pt>
                <c:pt idx="6276">
                  <c:v>9.6321893000000003E-4</c:v>
                </c:pt>
                <c:pt idx="6277">
                  <c:v>9.7020137E-4</c:v>
                </c:pt>
                <c:pt idx="6278">
                  <c:v>9.4077958000000005E-4</c:v>
                </c:pt>
                <c:pt idx="6279">
                  <c:v>9.7318960000000005E-4</c:v>
                </c:pt>
                <c:pt idx="6280">
                  <c:v>9.2277902000000001E-4</c:v>
                </c:pt>
                <c:pt idx="6281">
                  <c:v>9.6913670999999998E-4</c:v>
                </c:pt>
                <c:pt idx="6282">
                  <c:v>9.3289708999999999E-4</c:v>
                </c:pt>
                <c:pt idx="6283">
                  <c:v>9.4936038999999996E-4</c:v>
                </c:pt>
                <c:pt idx="6284">
                  <c:v>9.3186297999999998E-4</c:v>
                </c:pt>
                <c:pt idx="6285">
                  <c:v>9.5381315000000002E-4</c:v>
                </c:pt>
                <c:pt idx="6286">
                  <c:v>9.1778718000000003E-4</c:v>
                </c:pt>
                <c:pt idx="6287">
                  <c:v>9.1369707000000004E-4</c:v>
                </c:pt>
                <c:pt idx="6288">
                  <c:v>9.5729154999999995E-4</c:v>
                </c:pt>
                <c:pt idx="6289">
                  <c:v>9.4224266E-4</c:v>
                </c:pt>
                <c:pt idx="6290">
                  <c:v>9.6116910000000003E-4</c:v>
                </c:pt>
                <c:pt idx="6291">
                  <c:v>9.2081721000000002E-4</c:v>
                </c:pt>
                <c:pt idx="6292">
                  <c:v>9.3173742000000003E-4</c:v>
                </c:pt>
                <c:pt idx="6293">
                  <c:v>9.2988360000000004E-4</c:v>
                </c:pt>
                <c:pt idx="6294">
                  <c:v>9.4980037999999999E-4</c:v>
                </c:pt>
                <c:pt idx="6295">
                  <c:v>9.3336454000000001E-4</c:v>
                </c:pt>
                <c:pt idx="6296">
                  <c:v>9.7097684000000003E-4</c:v>
                </c:pt>
                <c:pt idx="6297">
                  <c:v>9.3535234999999998E-4</c:v>
                </c:pt>
                <c:pt idx="6298">
                  <c:v>9.5832106999999998E-4</c:v>
                </c:pt>
                <c:pt idx="6299">
                  <c:v>9.2369295000000004E-4</c:v>
                </c:pt>
                <c:pt idx="6300">
                  <c:v>9.2674192999999999E-4</c:v>
                </c:pt>
                <c:pt idx="6301">
                  <c:v>9.4469151000000002E-4</c:v>
                </c:pt>
                <c:pt idx="6302">
                  <c:v>9.5639038E-4</c:v>
                </c:pt>
                <c:pt idx="6303">
                  <c:v>9.2962351999999995E-4</c:v>
                </c:pt>
                <c:pt idx="6304">
                  <c:v>9.3987789000000001E-4</c:v>
                </c:pt>
                <c:pt idx="6305">
                  <c:v>9.1308329000000001E-4</c:v>
                </c:pt>
                <c:pt idx="6306">
                  <c:v>9.2439686999999996E-4</c:v>
                </c:pt>
                <c:pt idx="6307">
                  <c:v>9.1341358999999999E-4</c:v>
                </c:pt>
                <c:pt idx="6308">
                  <c:v>9.5604545000000003E-4</c:v>
                </c:pt>
                <c:pt idx="6309">
                  <c:v>9.3811470000000001E-4</c:v>
                </c:pt>
                <c:pt idx="6310">
                  <c:v>9.3259970999999997E-4</c:v>
                </c:pt>
                <c:pt idx="6311">
                  <c:v>9.2684880000000003E-4</c:v>
                </c:pt>
                <c:pt idx="6312">
                  <c:v>9.3245215999999997E-4</c:v>
                </c:pt>
                <c:pt idx="6313">
                  <c:v>9.2511598E-4</c:v>
                </c:pt>
                <c:pt idx="6314">
                  <c:v>9.2695167E-4</c:v>
                </c:pt>
                <c:pt idx="6315">
                  <c:v>9.4632864999999997E-4</c:v>
                </c:pt>
                <c:pt idx="6316">
                  <c:v>9.3277126000000004E-4</c:v>
                </c:pt>
                <c:pt idx="6317">
                  <c:v>9.4056638999999995E-4</c:v>
                </c:pt>
                <c:pt idx="6318">
                  <c:v>9.5783732999999999E-4</c:v>
                </c:pt>
                <c:pt idx="6319">
                  <c:v>9.3859303999999999E-4</c:v>
                </c:pt>
                <c:pt idx="6320">
                  <c:v>9.6044320999999998E-4</c:v>
                </c:pt>
                <c:pt idx="6321">
                  <c:v>9.5178030000000005E-4</c:v>
                </c:pt>
                <c:pt idx="6322">
                  <c:v>9.3871383999999999E-4</c:v>
                </c:pt>
                <c:pt idx="6323">
                  <c:v>9.1745523999999998E-4</c:v>
                </c:pt>
                <c:pt idx="6324">
                  <c:v>9.2635584999999998E-4</c:v>
                </c:pt>
                <c:pt idx="6325">
                  <c:v>9.2786514999999999E-4</c:v>
                </c:pt>
                <c:pt idx="6326">
                  <c:v>9.3416763000000005E-4</c:v>
                </c:pt>
                <c:pt idx="6327">
                  <c:v>9.3652039E-4</c:v>
                </c:pt>
                <c:pt idx="6328">
                  <c:v>9.2576343000000004E-4</c:v>
                </c:pt>
                <c:pt idx="6329">
                  <c:v>9.1625691E-4</c:v>
                </c:pt>
                <c:pt idx="6330">
                  <c:v>9.5613139999999996E-4</c:v>
                </c:pt>
                <c:pt idx="6331">
                  <c:v>9.4474295000000004E-4</c:v>
                </c:pt>
                <c:pt idx="6332">
                  <c:v>9.4407528000000002E-4</c:v>
                </c:pt>
                <c:pt idx="6333">
                  <c:v>9.4451435000000004E-4</c:v>
                </c:pt>
                <c:pt idx="6334">
                  <c:v>9.5791188000000005E-4</c:v>
                </c:pt>
                <c:pt idx="6335">
                  <c:v>9.5379210999999996E-4</c:v>
                </c:pt>
                <c:pt idx="6336">
                  <c:v>9.3469289999999997E-4</c:v>
                </c:pt>
                <c:pt idx="6337">
                  <c:v>9.6322973000000003E-4</c:v>
                </c:pt>
                <c:pt idx="6338">
                  <c:v>9.4993463999999998E-4</c:v>
                </c:pt>
                <c:pt idx="6339">
                  <c:v>9.6230668000000001E-4</c:v>
                </c:pt>
                <c:pt idx="6340">
                  <c:v>9.6544222000000005E-4</c:v>
                </c:pt>
                <c:pt idx="6341">
                  <c:v>9.3523282000000001E-4</c:v>
                </c:pt>
                <c:pt idx="6342">
                  <c:v>9.6083395999999998E-4</c:v>
                </c:pt>
                <c:pt idx="6343">
                  <c:v>9.6009773000000004E-4</c:v>
                </c:pt>
                <c:pt idx="6344">
                  <c:v>9.4624672000000003E-4</c:v>
                </c:pt>
                <c:pt idx="6345">
                  <c:v>9.2823674999999997E-4</c:v>
                </c:pt>
                <c:pt idx="6346">
                  <c:v>9.3656364999999996E-4</c:v>
                </c:pt>
                <c:pt idx="6347">
                  <c:v>9.4408453000000003E-4</c:v>
                </c:pt>
                <c:pt idx="6348">
                  <c:v>9.1612419000000004E-4</c:v>
                </c:pt>
                <c:pt idx="6349">
                  <c:v>9.2957141999999997E-4</c:v>
                </c:pt>
                <c:pt idx="6350">
                  <c:v>9.4222662000000002E-4</c:v>
                </c:pt>
                <c:pt idx="6351">
                  <c:v>9.3638952000000002E-4</c:v>
                </c:pt>
                <c:pt idx="6352">
                  <c:v>9.0905296999999996E-4</c:v>
                </c:pt>
                <c:pt idx="6353">
                  <c:v>9.2236634000000004E-4</c:v>
                </c:pt>
                <c:pt idx="6354">
                  <c:v>9.0870375E-4</c:v>
                </c:pt>
                <c:pt idx="6355">
                  <c:v>9.1815699999999996E-4</c:v>
                </c:pt>
                <c:pt idx="6356">
                  <c:v>9.0993826000000005E-4</c:v>
                </c:pt>
                <c:pt idx="6357">
                  <c:v>9.0866481999999998E-4</c:v>
                </c:pt>
                <c:pt idx="6358">
                  <c:v>9.2261123E-4</c:v>
                </c:pt>
                <c:pt idx="6359">
                  <c:v>9.0676533000000001E-4</c:v>
                </c:pt>
                <c:pt idx="6360">
                  <c:v>8.9501030000000001E-4</c:v>
                </c:pt>
                <c:pt idx="6361">
                  <c:v>9.0675786000000004E-4</c:v>
                </c:pt>
                <c:pt idx="6362">
                  <c:v>9.2059483999999995E-4</c:v>
                </c:pt>
                <c:pt idx="6363">
                  <c:v>9.0624903999999998E-4</c:v>
                </c:pt>
                <c:pt idx="6364">
                  <c:v>8.9331782999999996E-4</c:v>
                </c:pt>
                <c:pt idx="6365">
                  <c:v>8.8935295000000004E-4</c:v>
                </c:pt>
                <c:pt idx="6366">
                  <c:v>8.9400063999999998E-4</c:v>
                </c:pt>
                <c:pt idx="6367">
                  <c:v>9.0178947000000003E-4</c:v>
                </c:pt>
                <c:pt idx="6368">
                  <c:v>9.1098898000000004E-4</c:v>
                </c:pt>
                <c:pt idx="6369">
                  <c:v>9.0987654999999997E-4</c:v>
                </c:pt>
                <c:pt idx="6370">
                  <c:v>9.0197531000000002E-4</c:v>
                </c:pt>
                <c:pt idx="6371">
                  <c:v>9.0778158000000004E-4</c:v>
                </c:pt>
                <c:pt idx="6372">
                  <c:v>8.9446570000000002E-4</c:v>
                </c:pt>
                <c:pt idx="6373">
                  <c:v>9.3445964000000005E-4</c:v>
                </c:pt>
                <c:pt idx="6374">
                  <c:v>9.2374638999999999E-4</c:v>
                </c:pt>
                <c:pt idx="6375">
                  <c:v>9.2867421999999998E-4</c:v>
                </c:pt>
                <c:pt idx="6376">
                  <c:v>9.1601414999999999E-4</c:v>
                </c:pt>
                <c:pt idx="6377">
                  <c:v>9.2502464000000003E-4</c:v>
                </c:pt>
                <c:pt idx="6378">
                  <c:v>9.1240433999999996E-4</c:v>
                </c:pt>
                <c:pt idx="6379">
                  <c:v>9.4955707000000001E-4</c:v>
                </c:pt>
                <c:pt idx="6380">
                  <c:v>9.4448302999999996E-4</c:v>
                </c:pt>
                <c:pt idx="6381">
                  <c:v>9.4257149000000001E-4</c:v>
                </c:pt>
                <c:pt idx="6382">
                  <c:v>9.3530135000000005E-4</c:v>
                </c:pt>
                <c:pt idx="6383">
                  <c:v>9.5563916E-4</c:v>
                </c:pt>
                <c:pt idx="6384">
                  <c:v>9.4378737000000001E-4</c:v>
                </c:pt>
                <c:pt idx="6385">
                  <c:v>9.5511003E-4</c:v>
                </c:pt>
                <c:pt idx="6386">
                  <c:v>9.3663274000000004E-4</c:v>
                </c:pt>
                <c:pt idx="6387">
                  <c:v>9.4702196E-4</c:v>
                </c:pt>
                <c:pt idx="6388">
                  <c:v>9.3669326999999995E-4</c:v>
                </c:pt>
                <c:pt idx="6389">
                  <c:v>9.3801151000000001E-4</c:v>
                </c:pt>
                <c:pt idx="6390">
                  <c:v>9.4117609000000002E-4</c:v>
                </c:pt>
                <c:pt idx="6391">
                  <c:v>9.5666394E-4</c:v>
                </c:pt>
                <c:pt idx="6392">
                  <c:v>9.4514996999999997E-4</c:v>
                </c:pt>
                <c:pt idx="6393">
                  <c:v>9.6495041999999996E-4</c:v>
                </c:pt>
                <c:pt idx="6394">
                  <c:v>9.4064210999999999E-4</c:v>
                </c:pt>
                <c:pt idx="6395">
                  <c:v>9.6022557999999995E-4</c:v>
                </c:pt>
                <c:pt idx="6396">
                  <c:v>9.3457459999999996E-4</c:v>
                </c:pt>
                <c:pt idx="6397">
                  <c:v>9.5292220999999996E-4</c:v>
                </c:pt>
                <c:pt idx="6398">
                  <c:v>9.4929255999999995E-4</c:v>
                </c:pt>
                <c:pt idx="6399">
                  <c:v>9.6879051999999995E-4</c:v>
                </c:pt>
                <c:pt idx="6400">
                  <c:v>9.4342047999999997E-4</c:v>
                </c:pt>
                <c:pt idx="6401">
                  <c:v>9.7324312999999996E-4</c:v>
                </c:pt>
                <c:pt idx="6402">
                  <c:v>9.6629148000000002E-4</c:v>
                </c:pt>
                <c:pt idx="6403">
                  <c:v>9.7213102999999998E-4</c:v>
                </c:pt>
                <c:pt idx="6404">
                  <c:v>9.4120035000000001E-4</c:v>
                </c:pt>
                <c:pt idx="6405">
                  <c:v>9.5974970999999996E-4</c:v>
                </c:pt>
                <c:pt idx="6406">
                  <c:v>9.5582318999999996E-4</c:v>
                </c:pt>
                <c:pt idx="6407">
                  <c:v>9.6188032000000005E-4</c:v>
                </c:pt>
                <c:pt idx="6408">
                  <c:v>9.5500241999999999E-4</c:v>
                </c:pt>
                <c:pt idx="6409">
                  <c:v>9.7992745999999991E-4</c:v>
                </c:pt>
                <c:pt idx="6410">
                  <c:v>9.3971307000000005E-4</c:v>
                </c:pt>
                <c:pt idx="6411">
                  <c:v>9.4917875E-4</c:v>
                </c:pt>
                <c:pt idx="6412">
                  <c:v>9.3354463999999996E-4</c:v>
                </c:pt>
                <c:pt idx="6413">
                  <c:v>9.4594426000000004E-4</c:v>
                </c:pt>
                <c:pt idx="6414">
                  <c:v>9.3598027999999996E-4</c:v>
                </c:pt>
                <c:pt idx="6415">
                  <c:v>9.3879195999999998E-4</c:v>
                </c:pt>
                <c:pt idx="6416">
                  <c:v>9.5677551000000001E-4</c:v>
                </c:pt>
                <c:pt idx="6417">
                  <c:v>9.4679195999999995E-4</c:v>
                </c:pt>
                <c:pt idx="6418">
                  <c:v>9.2691590999999999E-4</c:v>
                </c:pt>
                <c:pt idx="6419">
                  <c:v>9.4607451E-4</c:v>
                </c:pt>
                <c:pt idx="6420">
                  <c:v>9.3049281999999997E-4</c:v>
                </c:pt>
                <c:pt idx="6421">
                  <c:v>9.2285168000000002E-4</c:v>
                </c:pt>
                <c:pt idx="6422">
                  <c:v>9.4378656999999995E-4</c:v>
                </c:pt>
                <c:pt idx="6423">
                  <c:v>9.4746067000000005E-4</c:v>
                </c:pt>
                <c:pt idx="6424">
                  <c:v>9.2173212000000004E-4</c:v>
                </c:pt>
                <c:pt idx="6425">
                  <c:v>9.7023255999999995E-4</c:v>
                </c:pt>
                <c:pt idx="6426">
                  <c:v>9.4544913999999999E-4</c:v>
                </c:pt>
                <c:pt idx="6427">
                  <c:v>9.3828564999999997E-4</c:v>
                </c:pt>
                <c:pt idx="6428">
                  <c:v>9.4290697999999996E-4</c:v>
                </c:pt>
                <c:pt idx="6429">
                  <c:v>9.4969749999999995E-4</c:v>
                </c:pt>
                <c:pt idx="6430">
                  <c:v>9.4236744999999999E-4</c:v>
                </c:pt>
                <c:pt idx="6431">
                  <c:v>9.3742361999999996E-4</c:v>
                </c:pt>
                <c:pt idx="6432">
                  <c:v>9.5169410000000003E-4</c:v>
                </c:pt>
                <c:pt idx="6433">
                  <c:v>9.1004078999999997E-4</c:v>
                </c:pt>
                <c:pt idx="6434">
                  <c:v>9.3741611000000005E-4</c:v>
                </c:pt>
                <c:pt idx="6435">
                  <c:v>9.2420955999999999E-4</c:v>
                </c:pt>
                <c:pt idx="6436">
                  <c:v>9.0983817999999998E-4</c:v>
                </c:pt>
                <c:pt idx="6437">
                  <c:v>9.3317005E-4</c:v>
                </c:pt>
                <c:pt idx="6438">
                  <c:v>9.2237224999999995E-4</c:v>
                </c:pt>
                <c:pt idx="6439">
                  <c:v>9.2393029999999999E-4</c:v>
                </c:pt>
                <c:pt idx="6440">
                  <c:v>9.1972343000000002E-4</c:v>
                </c:pt>
                <c:pt idx="6441">
                  <c:v>8.9365619000000005E-4</c:v>
                </c:pt>
                <c:pt idx="6442">
                  <c:v>9.3444206000000004E-4</c:v>
                </c:pt>
                <c:pt idx="6443">
                  <c:v>9.2715246999999995E-4</c:v>
                </c:pt>
                <c:pt idx="6444">
                  <c:v>9.0031140000000002E-4</c:v>
                </c:pt>
                <c:pt idx="6445">
                  <c:v>9.2839468999999998E-4</c:v>
                </c:pt>
                <c:pt idx="6446">
                  <c:v>9.2611487000000001E-4</c:v>
                </c:pt>
                <c:pt idx="6447">
                  <c:v>9.2511643000000004E-4</c:v>
                </c:pt>
                <c:pt idx="6448">
                  <c:v>9.3830186999999999E-4</c:v>
                </c:pt>
                <c:pt idx="6449">
                  <c:v>9.3738543999999997E-4</c:v>
                </c:pt>
                <c:pt idx="6450">
                  <c:v>9.1960483999999998E-4</c:v>
                </c:pt>
                <c:pt idx="6451">
                  <c:v>9.3371627999999998E-4</c:v>
                </c:pt>
                <c:pt idx="6452">
                  <c:v>9.3651623999999999E-4</c:v>
                </c:pt>
                <c:pt idx="6453">
                  <c:v>9.0612807000000001E-4</c:v>
                </c:pt>
                <c:pt idx="6454">
                  <c:v>9.3961969999999996E-4</c:v>
                </c:pt>
                <c:pt idx="6455">
                  <c:v>9.1808628999999996E-4</c:v>
                </c:pt>
                <c:pt idx="6456">
                  <c:v>9.3450209999999996E-4</c:v>
                </c:pt>
                <c:pt idx="6457">
                  <c:v>9.4691972E-4</c:v>
                </c:pt>
                <c:pt idx="6458">
                  <c:v>9.3613769000000003E-4</c:v>
                </c:pt>
                <c:pt idx="6459">
                  <c:v>9.2673782000000004E-4</c:v>
                </c:pt>
                <c:pt idx="6460">
                  <c:v>9.4754748999999997E-4</c:v>
                </c:pt>
                <c:pt idx="6461">
                  <c:v>9.3426844999999997E-4</c:v>
                </c:pt>
                <c:pt idx="6462">
                  <c:v>9.4688246999999998E-4</c:v>
                </c:pt>
                <c:pt idx="6463">
                  <c:v>9.4051029000000001E-4</c:v>
                </c:pt>
                <c:pt idx="6464">
                  <c:v>9.3691724999999998E-4</c:v>
                </c:pt>
                <c:pt idx="6465">
                  <c:v>9.5325309999999997E-4</c:v>
                </c:pt>
                <c:pt idx="6466">
                  <c:v>9.3792970000000002E-4</c:v>
                </c:pt>
                <c:pt idx="6467">
                  <c:v>9.3318073000000004E-4</c:v>
                </c:pt>
                <c:pt idx="6468">
                  <c:v>9.3288170999999997E-4</c:v>
                </c:pt>
                <c:pt idx="6469">
                  <c:v>9.2553438999999995E-4</c:v>
                </c:pt>
                <c:pt idx="6470">
                  <c:v>9.1342647000000003E-4</c:v>
                </c:pt>
                <c:pt idx="6471">
                  <c:v>9.0680502999999999E-4</c:v>
                </c:pt>
                <c:pt idx="6472">
                  <c:v>9.0222519999999995E-4</c:v>
                </c:pt>
                <c:pt idx="6473">
                  <c:v>9.1756388999999995E-4</c:v>
                </c:pt>
                <c:pt idx="6474">
                  <c:v>9.0462374999999995E-4</c:v>
                </c:pt>
                <c:pt idx="6475">
                  <c:v>9.0335977000000002E-4</c:v>
                </c:pt>
                <c:pt idx="6476">
                  <c:v>9.0203226000000003E-4</c:v>
                </c:pt>
                <c:pt idx="6477">
                  <c:v>9.0680651000000004E-4</c:v>
                </c:pt>
                <c:pt idx="6478">
                  <c:v>9.0542860999999995E-4</c:v>
                </c:pt>
                <c:pt idx="6479">
                  <c:v>9.1361446999999995E-4</c:v>
                </c:pt>
                <c:pt idx="6480">
                  <c:v>8.8779775999999996E-4</c:v>
                </c:pt>
                <c:pt idx="6481">
                  <c:v>9.1677344000000004E-4</c:v>
                </c:pt>
                <c:pt idx="6482">
                  <c:v>9.0793003000000003E-4</c:v>
                </c:pt>
                <c:pt idx="6483">
                  <c:v>8.7417262000000001E-4</c:v>
                </c:pt>
                <c:pt idx="6484">
                  <c:v>9.0814897000000003E-4</c:v>
                </c:pt>
                <c:pt idx="6485">
                  <c:v>9.1963161999999998E-4</c:v>
                </c:pt>
                <c:pt idx="6486">
                  <c:v>9.0489024999999997E-4</c:v>
                </c:pt>
                <c:pt idx="6487">
                  <c:v>9.1009371000000004E-4</c:v>
                </c:pt>
                <c:pt idx="6488">
                  <c:v>8.9940793000000004E-4</c:v>
                </c:pt>
                <c:pt idx="6489">
                  <c:v>9.1204269999999997E-4</c:v>
                </c:pt>
                <c:pt idx="6490">
                  <c:v>9.0900039000000005E-4</c:v>
                </c:pt>
                <c:pt idx="6491">
                  <c:v>9.0868741999999998E-4</c:v>
                </c:pt>
                <c:pt idx="6492">
                  <c:v>8.9696353000000002E-4</c:v>
                </c:pt>
                <c:pt idx="6493">
                  <c:v>9.2670833999999999E-4</c:v>
                </c:pt>
                <c:pt idx="6494">
                  <c:v>9.1349365000000004E-4</c:v>
                </c:pt>
                <c:pt idx="6495">
                  <c:v>9.0289126E-4</c:v>
                </c:pt>
                <c:pt idx="6496">
                  <c:v>9.0829747000000004E-4</c:v>
                </c:pt>
                <c:pt idx="6497">
                  <c:v>9.4495245999999999E-4</c:v>
                </c:pt>
                <c:pt idx="6498">
                  <c:v>9.2013732000000004E-4</c:v>
                </c:pt>
                <c:pt idx="6499">
                  <c:v>9.0947773000000002E-4</c:v>
                </c:pt>
                <c:pt idx="6500">
                  <c:v>9.2460355000000005E-4</c:v>
                </c:pt>
                <c:pt idx="6501">
                  <c:v>9.2560197999999995E-4</c:v>
                </c:pt>
                <c:pt idx="6502">
                  <c:v>9.2429125999999998E-4</c:v>
                </c:pt>
                <c:pt idx="6503">
                  <c:v>9.0983600999999998E-4</c:v>
                </c:pt>
                <c:pt idx="6504">
                  <c:v>9.3458783000000001E-4</c:v>
                </c:pt>
                <c:pt idx="6505">
                  <c:v>9.3612869999999996E-4</c:v>
                </c:pt>
                <c:pt idx="6506">
                  <c:v>9.3955217000000004E-4</c:v>
                </c:pt>
                <c:pt idx="6507">
                  <c:v>9.3073304000000005E-4</c:v>
                </c:pt>
                <c:pt idx="6508">
                  <c:v>9.3346141999999996E-4</c:v>
                </c:pt>
                <c:pt idx="6509">
                  <c:v>9.1755565000000002E-4</c:v>
                </c:pt>
                <c:pt idx="6510">
                  <c:v>9.1417467000000005E-4</c:v>
                </c:pt>
                <c:pt idx="6511">
                  <c:v>9.2617396000000004E-4</c:v>
                </c:pt>
                <c:pt idx="6512">
                  <c:v>9.2235392000000001E-4</c:v>
                </c:pt>
                <c:pt idx="6513">
                  <c:v>9.2315816E-4</c:v>
                </c:pt>
                <c:pt idx="6514">
                  <c:v>9.2541656000000002E-4</c:v>
                </c:pt>
                <c:pt idx="6515">
                  <c:v>9.1952885000000004E-4</c:v>
                </c:pt>
                <c:pt idx="6516">
                  <c:v>9.3372691999999997E-4</c:v>
                </c:pt>
                <c:pt idx="6517">
                  <c:v>9.2290156999999995E-4</c:v>
                </c:pt>
                <c:pt idx="6518">
                  <c:v>9.4435649000000003E-4</c:v>
                </c:pt>
                <c:pt idx="6519">
                  <c:v>9.1796624999999996E-4</c:v>
                </c:pt>
                <c:pt idx="6520">
                  <c:v>9.3449774000000003E-4</c:v>
                </c:pt>
                <c:pt idx="6521">
                  <c:v>9.4205402000000003E-4</c:v>
                </c:pt>
                <c:pt idx="6522">
                  <c:v>9.1845474000000005E-4</c:v>
                </c:pt>
                <c:pt idx="6523">
                  <c:v>9.1470555E-4</c:v>
                </c:pt>
                <c:pt idx="6524">
                  <c:v>9.3406242999999995E-4</c:v>
                </c:pt>
                <c:pt idx="6525">
                  <c:v>9.2917556999999997E-4</c:v>
                </c:pt>
                <c:pt idx="6526">
                  <c:v>9.4191599000000004E-4</c:v>
                </c:pt>
                <c:pt idx="6527">
                  <c:v>9.2310698000000002E-4</c:v>
                </c:pt>
                <c:pt idx="6528">
                  <c:v>9.3169583000000001E-4</c:v>
                </c:pt>
                <c:pt idx="6529">
                  <c:v>9.2960160000000005E-4</c:v>
                </c:pt>
                <c:pt idx="6530">
                  <c:v>9.1956353000000003E-4</c:v>
                </c:pt>
                <c:pt idx="6531">
                  <c:v>9.2601751999999999E-4</c:v>
                </c:pt>
                <c:pt idx="6532">
                  <c:v>9.4272061000000003E-4</c:v>
                </c:pt>
                <c:pt idx="6533">
                  <c:v>9.1960033999999996E-4</c:v>
                </c:pt>
                <c:pt idx="6534">
                  <c:v>9.3616127000000003E-4</c:v>
                </c:pt>
                <c:pt idx="6535">
                  <c:v>9.0640502999999998E-4</c:v>
                </c:pt>
                <c:pt idx="6536">
                  <c:v>9.1892967999999996E-4</c:v>
                </c:pt>
                <c:pt idx="6537">
                  <c:v>9.2419919999999997E-4</c:v>
                </c:pt>
                <c:pt idx="6538">
                  <c:v>9.0194112999999999E-4</c:v>
                </c:pt>
                <c:pt idx="6539">
                  <c:v>9.0028294999999997E-4</c:v>
                </c:pt>
                <c:pt idx="6540">
                  <c:v>9.2169427000000003E-4</c:v>
                </c:pt>
                <c:pt idx="6541">
                  <c:v>9.1706207E-4</c:v>
                </c:pt>
                <c:pt idx="6542">
                  <c:v>9.2575016000000004E-4</c:v>
                </c:pt>
                <c:pt idx="6543">
                  <c:v>8.9342361000000002E-4</c:v>
                </c:pt>
                <c:pt idx="6544">
                  <c:v>9.3110519E-4</c:v>
                </c:pt>
                <c:pt idx="6545">
                  <c:v>9.2227540999999995E-4</c:v>
                </c:pt>
                <c:pt idx="6546">
                  <c:v>9.1860187E-4</c:v>
                </c:pt>
                <c:pt idx="6547">
                  <c:v>9.0844736000000002E-4</c:v>
                </c:pt>
                <c:pt idx="6548">
                  <c:v>9.4101869999999998E-4</c:v>
                </c:pt>
                <c:pt idx="6549">
                  <c:v>8.9692473999999998E-4</c:v>
                </c:pt>
                <c:pt idx="6550">
                  <c:v>9.0853948000000002E-4</c:v>
                </c:pt>
                <c:pt idx="6551">
                  <c:v>9.1037386000000005E-4</c:v>
                </c:pt>
                <c:pt idx="6552">
                  <c:v>9.3424833000000003E-4</c:v>
                </c:pt>
                <c:pt idx="6553">
                  <c:v>9.0734145999999999E-4</c:v>
                </c:pt>
                <c:pt idx="6554">
                  <c:v>8.8851836999999996E-4</c:v>
                </c:pt>
                <c:pt idx="6555">
                  <c:v>9.1591728E-4</c:v>
                </c:pt>
                <c:pt idx="6556">
                  <c:v>9.2537502999999997E-4</c:v>
                </c:pt>
                <c:pt idx="6557">
                  <c:v>8.9293643000000001E-4</c:v>
                </c:pt>
                <c:pt idx="6558">
                  <c:v>9.2050574999999999E-4</c:v>
                </c:pt>
                <c:pt idx="6559">
                  <c:v>8.9834647000000003E-4</c:v>
                </c:pt>
                <c:pt idx="6560">
                  <c:v>9.1807099000000005E-4</c:v>
                </c:pt>
                <c:pt idx="6561">
                  <c:v>9.0596450000000005E-4</c:v>
                </c:pt>
                <c:pt idx="6562">
                  <c:v>9.0754718000000002E-4</c:v>
                </c:pt>
                <c:pt idx="6563">
                  <c:v>9.0174513000000004E-4</c:v>
                </c:pt>
                <c:pt idx="6564">
                  <c:v>8.9420677999999996E-4</c:v>
                </c:pt>
                <c:pt idx="6565">
                  <c:v>9.2079187999999997E-4</c:v>
                </c:pt>
                <c:pt idx="6566">
                  <c:v>9.1563696999999997E-4</c:v>
                </c:pt>
                <c:pt idx="6567">
                  <c:v>8.8350707E-4</c:v>
                </c:pt>
                <c:pt idx="6568">
                  <c:v>8.9881518000000001E-4</c:v>
                </c:pt>
                <c:pt idx="6569">
                  <c:v>8.8011960000000005E-4</c:v>
                </c:pt>
                <c:pt idx="6570">
                  <c:v>8.8266417999999995E-4</c:v>
                </c:pt>
                <c:pt idx="6571">
                  <c:v>8.9272880999999998E-4</c:v>
                </c:pt>
                <c:pt idx="6572">
                  <c:v>8.9053433999999995E-4</c:v>
                </c:pt>
                <c:pt idx="6573">
                  <c:v>9.0729904999999999E-4</c:v>
                </c:pt>
                <c:pt idx="6574">
                  <c:v>8.9359992000000003E-4</c:v>
                </c:pt>
                <c:pt idx="6575">
                  <c:v>8.7471095E-4</c:v>
                </c:pt>
                <c:pt idx="6576">
                  <c:v>8.9965387999999999E-4</c:v>
                </c:pt>
                <c:pt idx="6577">
                  <c:v>8.9566623999999995E-4</c:v>
                </c:pt>
                <c:pt idx="6578">
                  <c:v>8.8969308E-4</c:v>
                </c:pt>
                <c:pt idx="6579">
                  <c:v>8.7296035E-4</c:v>
                </c:pt>
                <c:pt idx="6580">
                  <c:v>8.8543834000000005E-4</c:v>
                </c:pt>
                <c:pt idx="6581">
                  <c:v>8.6334472999999995E-4</c:v>
                </c:pt>
                <c:pt idx="6582">
                  <c:v>9.1600494999999999E-4</c:v>
                </c:pt>
                <c:pt idx="6583">
                  <c:v>9.0647912000000003E-4</c:v>
                </c:pt>
                <c:pt idx="6584">
                  <c:v>8.8953294999999995E-4</c:v>
                </c:pt>
                <c:pt idx="6585">
                  <c:v>8.7174789999999995E-4</c:v>
                </c:pt>
                <c:pt idx="6586">
                  <c:v>9.0671727999999999E-4</c:v>
                </c:pt>
                <c:pt idx="6587">
                  <c:v>8.9058777000000004E-4</c:v>
                </c:pt>
                <c:pt idx="6588">
                  <c:v>8.9281053999999997E-4</c:v>
                </c:pt>
                <c:pt idx="6589">
                  <c:v>8.8814256000000001E-4</c:v>
                </c:pt>
                <c:pt idx="6590">
                  <c:v>9.1300558E-4</c:v>
                </c:pt>
                <c:pt idx="6591">
                  <c:v>8.9347717999999998E-4</c:v>
                </c:pt>
                <c:pt idx="6592">
                  <c:v>8.8877200999999998E-4</c:v>
                </c:pt>
                <c:pt idx="6593">
                  <c:v>8.7539042000000004E-4</c:v>
                </c:pt>
                <c:pt idx="6594">
                  <c:v>8.9276956999999996E-4</c:v>
                </c:pt>
                <c:pt idx="6595">
                  <c:v>8.7495235000000003E-4</c:v>
                </c:pt>
                <c:pt idx="6596">
                  <c:v>8.8392058000000002E-4</c:v>
                </c:pt>
                <c:pt idx="6597">
                  <c:v>8.7984176999999998E-4</c:v>
                </c:pt>
                <c:pt idx="6598">
                  <c:v>9.1405399999999997E-4</c:v>
                </c:pt>
                <c:pt idx="6599">
                  <c:v>8.8682747000000004E-4</c:v>
                </c:pt>
                <c:pt idx="6600">
                  <c:v>8.8103922999999997E-4</c:v>
                </c:pt>
                <c:pt idx="6601">
                  <c:v>8.7186778000000005E-4</c:v>
                </c:pt>
                <c:pt idx="6602">
                  <c:v>8.8700973000000003E-4</c:v>
                </c:pt>
                <c:pt idx="6603">
                  <c:v>8.6961620999999995E-4</c:v>
                </c:pt>
                <c:pt idx="6604">
                  <c:v>8.6117865999999995E-4</c:v>
                </c:pt>
                <c:pt idx="6605">
                  <c:v>8.5797236999999996E-4</c:v>
                </c:pt>
                <c:pt idx="6606">
                  <c:v>9.0853132999999995E-4</c:v>
                </c:pt>
                <c:pt idx="6607">
                  <c:v>8.5610769E-4</c:v>
                </c:pt>
                <c:pt idx="6608">
                  <c:v>8.6218346999999995E-4</c:v>
                </c:pt>
                <c:pt idx="6609">
                  <c:v>8.7110773999999995E-4</c:v>
                </c:pt>
                <c:pt idx="6610">
                  <c:v>8.9833836999999998E-4</c:v>
                </c:pt>
                <c:pt idx="6611">
                  <c:v>8.8276985000000001E-4</c:v>
                </c:pt>
                <c:pt idx="6612">
                  <c:v>8.8400095000000002E-4</c:v>
                </c:pt>
                <c:pt idx="6613">
                  <c:v>8.5584755000000005E-4</c:v>
                </c:pt>
                <c:pt idx="6614">
                  <c:v>9.004169E-4</c:v>
                </c:pt>
                <c:pt idx="6615">
                  <c:v>8.8304389000000004E-4</c:v>
                </c:pt>
                <c:pt idx="6616">
                  <c:v>8.8085631000000002E-4</c:v>
                </c:pt>
                <c:pt idx="6617">
                  <c:v>8.9346281000000005E-4</c:v>
                </c:pt>
                <c:pt idx="6618">
                  <c:v>8.7095043000000002E-4</c:v>
                </c:pt>
                <c:pt idx="6619">
                  <c:v>8.9352333E-4</c:v>
                </c:pt>
                <c:pt idx="6620">
                  <c:v>8.8876109000000003E-4</c:v>
                </c:pt>
                <c:pt idx="6621">
                  <c:v>8.6485219000000005E-4</c:v>
                </c:pt>
                <c:pt idx="6622">
                  <c:v>8.8130855999999996E-4</c:v>
                </c:pt>
                <c:pt idx="6623">
                  <c:v>8.7009450999999999E-4</c:v>
                </c:pt>
                <c:pt idx="6624">
                  <c:v>8.6919638000000003E-4</c:v>
                </c:pt>
                <c:pt idx="6625">
                  <c:v>8.8186739000000001E-4</c:v>
                </c:pt>
                <c:pt idx="6626">
                  <c:v>8.8269043000000001E-4</c:v>
                </c:pt>
                <c:pt idx="6627">
                  <c:v>8.5270723999999998E-4</c:v>
                </c:pt>
                <c:pt idx="6628">
                  <c:v>8.9466991E-4</c:v>
                </c:pt>
                <c:pt idx="6629">
                  <c:v>8.5483106999999995E-4</c:v>
                </c:pt>
                <c:pt idx="6630">
                  <c:v>8.9496289000000004E-4</c:v>
                </c:pt>
                <c:pt idx="6631">
                  <c:v>8.5636238000000005E-4</c:v>
                </c:pt>
                <c:pt idx="6632">
                  <c:v>8.7969218999999995E-4</c:v>
                </c:pt>
                <c:pt idx="6633">
                  <c:v>8.6549776999999997E-4</c:v>
                </c:pt>
                <c:pt idx="6634">
                  <c:v>8.7985715999999996E-4</c:v>
                </c:pt>
                <c:pt idx="6635">
                  <c:v>8.7546648000000002E-4</c:v>
                </c:pt>
                <c:pt idx="6636">
                  <c:v>8.8185472E-4</c:v>
                </c:pt>
                <c:pt idx="6637">
                  <c:v>8.7042659000000002E-4</c:v>
                </c:pt>
                <c:pt idx="6638">
                  <c:v>8.6245383000000005E-4</c:v>
                </c:pt>
                <c:pt idx="6639">
                  <c:v>8.5847077999999999E-4</c:v>
                </c:pt>
                <c:pt idx="6640">
                  <c:v>8.8644391000000005E-4</c:v>
                </c:pt>
                <c:pt idx="6641">
                  <c:v>8.5675539999999998E-4</c:v>
                </c:pt>
                <c:pt idx="6642">
                  <c:v>8.9148845999999996E-4</c:v>
                </c:pt>
                <c:pt idx="6643">
                  <c:v>8.5909637999999995E-4</c:v>
                </c:pt>
                <c:pt idx="6644">
                  <c:v>8.6562856000000005E-4</c:v>
                </c:pt>
                <c:pt idx="6645">
                  <c:v>8.8016972000000003E-4</c:v>
                </c:pt>
                <c:pt idx="6646">
                  <c:v>8.7637070000000004E-4</c:v>
                </c:pt>
                <c:pt idx="6647">
                  <c:v>8.7010386999999999E-4</c:v>
                </c:pt>
                <c:pt idx="6648">
                  <c:v>8.7935088000000005E-4</c:v>
                </c:pt>
                <c:pt idx="6649">
                  <c:v>8.8783136999999999E-4</c:v>
                </c:pt>
                <c:pt idx="6650">
                  <c:v>8.7417634999999996E-4</c:v>
                </c:pt>
                <c:pt idx="6651">
                  <c:v>8.6508085000000002E-4</c:v>
                </c:pt>
                <c:pt idx="6652">
                  <c:v>8.8869579999999995E-4</c:v>
                </c:pt>
                <c:pt idx="6653">
                  <c:v>8.8816820999999997E-4</c:v>
                </c:pt>
                <c:pt idx="6654">
                  <c:v>9.1195402999999996E-4</c:v>
                </c:pt>
                <c:pt idx="6655">
                  <c:v>8.9718738999999999E-4</c:v>
                </c:pt>
                <c:pt idx="6656">
                  <c:v>9.2808025000000005E-4</c:v>
                </c:pt>
                <c:pt idx="6657">
                  <c:v>9.0277941999999999E-4</c:v>
                </c:pt>
                <c:pt idx="6658">
                  <c:v>8.9035351E-4</c:v>
                </c:pt>
                <c:pt idx="6659">
                  <c:v>9.0287020000000002E-4</c:v>
                </c:pt>
                <c:pt idx="6660">
                  <c:v>9.2993092000000005E-4</c:v>
                </c:pt>
                <c:pt idx="6661">
                  <c:v>8.7887559000000002E-4</c:v>
                </c:pt>
                <c:pt idx="6662">
                  <c:v>8.8203136E-4</c:v>
                </c:pt>
                <c:pt idx="6663">
                  <c:v>9.1919175999999997E-4</c:v>
                </c:pt>
                <c:pt idx="6664">
                  <c:v>9.1377055999999999E-4</c:v>
                </c:pt>
                <c:pt idx="6665">
                  <c:v>8.9304697000000001E-4</c:v>
                </c:pt>
                <c:pt idx="6666">
                  <c:v>8.8726818000000002E-4</c:v>
                </c:pt>
                <c:pt idx="6667">
                  <c:v>9.0892337E-4</c:v>
                </c:pt>
                <c:pt idx="6668">
                  <c:v>9.0800977000000005E-4</c:v>
                </c:pt>
                <c:pt idx="6669">
                  <c:v>9.0441296999999997E-4</c:v>
                </c:pt>
                <c:pt idx="6670">
                  <c:v>9.0721374999999996E-4</c:v>
                </c:pt>
                <c:pt idx="6671">
                  <c:v>9.2936118999999997E-4</c:v>
                </c:pt>
                <c:pt idx="6672">
                  <c:v>8.9662366999999996E-4</c:v>
                </c:pt>
                <c:pt idx="6673">
                  <c:v>9.0714487999999998E-4</c:v>
                </c:pt>
                <c:pt idx="6674">
                  <c:v>9.0342833000000005E-4</c:v>
                </c:pt>
                <c:pt idx="6675">
                  <c:v>9.1900387000000004E-4</c:v>
                </c:pt>
                <c:pt idx="6676">
                  <c:v>9.0754663000000005E-4</c:v>
                </c:pt>
                <c:pt idx="6677">
                  <c:v>8.8769201E-4</c:v>
                </c:pt>
                <c:pt idx="6678">
                  <c:v>9.2183437999999996E-4</c:v>
                </c:pt>
                <c:pt idx="6679">
                  <c:v>9.1878106E-4</c:v>
                </c:pt>
                <c:pt idx="6680">
                  <c:v>8.9442924999999995E-4</c:v>
                </c:pt>
                <c:pt idx="6681">
                  <c:v>8.9002552999999996E-4</c:v>
                </c:pt>
                <c:pt idx="6682">
                  <c:v>8.9206870000000001E-4</c:v>
                </c:pt>
                <c:pt idx="6683">
                  <c:v>9.0138887999999999E-4</c:v>
                </c:pt>
                <c:pt idx="6684">
                  <c:v>8.9760277999999998E-4</c:v>
                </c:pt>
                <c:pt idx="6685">
                  <c:v>9.1740392999999998E-4</c:v>
                </c:pt>
                <c:pt idx="6686">
                  <c:v>9.2053223E-4</c:v>
                </c:pt>
                <c:pt idx="6687">
                  <c:v>8.8198731000000005E-4</c:v>
                </c:pt>
                <c:pt idx="6688">
                  <c:v>8.8093703999999999E-4</c:v>
                </c:pt>
                <c:pt idx="6689">
                  <c:v>8.8266932999999997E-4</c:v>
                </c:pt>
                <c:pt idx="6690">
                  <c:v>8.8525386000000005E-4</c:v>
                </c:pt>
                <c:pt idx="6691">
                  <c:v>8.7539406999999998E-4</c:v>
                </c:pt>
                <c:pt idx="6692">
                  <c:v>9.1653863999999999E-4</c:v>
                </c:pt>
                <c:pt idx="6693">
                  <c:v>8.8870686999999995E-4</c:v>
                </c:pt>
                <c:pt idx="6694">
                  <c:v>8.8782067999999999E-4</c:v>
                </c:pt>
                <c:pt idx="6695">
                  <c:v>8.5915069999999995E-4</c:v>
                </c:pt>
                <c:pt idx="6696">
                  <c:v>9.0008212000000003E-4</c:v>
                </c:pt>
                <c:pt idx="6697">
                  <c:v>8.9234524000000003E-4</c:v>
                </c:pt>
                <c:pt idx="6698">
                  <c:v>8.6766098000000001E-4</c:v>
                </c:pt>
                <c:pt idx="6699">
                  <c:v>8.6542643999999995E-4</c:v>
                </c:pt>
                <c:pt idx="6700">
                  <c:v>8.6550470000000003E-4</c:v>
                </c:pt>
                <c:pt idx="6701">
                  <c:v>8.300162E-4</c:v>
                </c:pt>
                <c:pt idx="6702">
                  <c:v>8.6175300000000004E-4</c:v>
                </c:pt>
                <c:pt idx="6703">
                  <c:v>8.6705592000000005E-4</c:v>
                </c:pt>
                <c:pt idx="6704">
                  <c:v>8.9121361999999998E-4</c:v>
                </c:pt>
                <c:pt idx="6705">
                  <c:v>8.7453588999999998E-4</c:v>
                </c:pt>
                <c:pt idx="6706">
                  <c:v>8.4777924999999998E-4</c:v>
                </c:pt>
                <c:pt idx="6707">
                  <c:v>8.6095352E-4</c:v>
                </c:pt>
                <c:pt idx="6708">
                  <c:v>8.5198418999999997E-4</c:v>
                </c:pt>
                <c:pt idx="6709">
                  <c:v>8.7819709999999997E-4</c:v>
                </c:pt>
                <c:pt idx="6710">
                  <c:v>8.3828144000000005E-4</c:v>
                </c:pt>
                <c:pt idx="6711">
                  <c:v>8.7738802999999998E-4</c:v>
                </c:pt>
                <c:pt idx="6712">
                  <c:v>8.5170847000000003E-4</c:v>
                </c:pt>
                <c:pt idx="6713">
                  <c:v>8.7158308999999996E-4</c:v>
                </c:pt>
                <c:pt idx="6714">
                  <c:v>8.3901134999999998E-4</c:v>
                </c:pt>
                <c:pt idx="6715">
                  <c:v>9.0251032000000005E-4</c:v>
                </c:pt>
                <c:pt idx="6716">
                  <c:v>8.8525420999999995E-4</c:v>
                </c:pt>
                <c:pt idx="6717">
                  <c:v>8.4596102000000003E-4</c:v>
                </c:pt>
                <c:pt idx="6718">
                  <c:v>8.6740774000000002E-4</c:v>
                </c:pt>
                <c:pt idx="6719">
                  <c:v>8.7992872999999999E-4</c:v>
                </c:pt>
                <c:pt idx="6720">
                  <c:v>8.6104783999999999E-4</c:v>
                </c:pt>
                <c:pt idx="6721">
                  <c:v>8.7495563000000004E-4</c:v>
                </c:pt>
                <c:pt idx="6722">
                  <c:v>8.6156742999999995E-4</c:v>
                </c:pt>
                <c:pt idx="6723">
                  <c:v>8.4528998999999999E-4</c:v>
                </c:pt>
                <c:pt idx="6724">
                  <c:v>8.6864991999999999E-4</c:v>
                </c:pt>
                <c:pt idx="6725">
                  <c:v>8.8491959999999995E-4</c:v>
                </c:pt>
                <c:pt idx="6726">
                  <c:v>8.6791186E-4</c:v>
                </c:pt>
                <c:pt idx="6727">
                  <c:v>8.9201345999999999E-4</c:v>
                </c:pt>
                <c:pt idx="6728">
                  <c:v>8.5450947999999997E-4</c:v>
                </c:pt>
                <c:pt idx="6729">
                  <c:v>8.7421038000000005E-4</c:v>
                </c:pt>
                <c:pt idx="6730">
                  <c:v>8.9489671000000004E-4</c:v>
                </c:pt>
                <c:pt idx="6731">
                  <c:v>8.6189000999999999E-4</c:v>
                </c:pt>
                <c:pt idx="6732">
                  <c:v>8.5555253000000003E-4</c:v>
                </c:pt>
                <c:pt idx="6733">
                  <c:v>8.6356390999999997E-4</c:v>
                </c:pt>
                <c:pt idx="6734">
                  <c:v>8.9398821999999995E-4</c:v>
                </c:pt>
                <c:pt idx="6735">
                  <c:v>8.9576298000000002E-4</c:v>
                </c:pt>
                <c:pt idx="6736">
                  <c:v>8.7440412000000002E-4</c:v>
                </c:pt>
                <c:pt idx="6737">
                  <c:v>8.6139398E-4</c:v>
                </c:pt>
                <c:pt idx="6738">
                  <c:v>8.7885749999999999E-4</c:v>
                </c:pt>
                <c:pt idx="6739">
                  <c:v>8.8630253E-4</c:v>
                </c:pt>
                <c:pt idx="6740">
                  <c:v>9.0011476000000003E-4</c:v>
                </c:pt>
                <c:pt idx="6741">
                  <c:v>8.9683511999999997E-4</c:v>
                </c:pt>
                <c:pt idx="6742">
                  <c:v>8.9383295999999996E-4</c:v>
                </c:pt>
                <c:pt idx="6743">
                  <c:v>9.2127610999999995E-4</c:v>
                </c:pt>
                <c:pt idx="6744">
                  <c:v>8.9175647000000002E-4</c:v>
                </c:pt>
                <c:pt idx="6745">
                  <c:v>8.9476973000000002E-4</c:v>
                </c:pt>
                <c:pt idx="6746">
                  <c:v>9.1071554999999995E-4</c:v>
                </c:pt>
                <c:pt idx="6747">
                  <c:v>9.1548488999999996E-4</c:v>
                </c:pt>
                <c:pt idx="6748">
                  <c:v>9.0675428999999999E-4</c:v>
                </c:pt>
                <c:pt idx="6749">
                  <c:v>9.1511051999999999E-4</c:v>
                </c:pt>
                <c:pt idx="6750">
                  <c:v>9.0754696000000003E-4</c:v>
                </c:pt>
                <c:pt idx="6751">
                  <c:v>9.0301520999999999E-4</c:v>
                </c:pt>
                <c:pt idx="6752">
                  <c:v>8.8466209E-4</c:v>
                </c:pt>
                <c:pt idx="6753">
                  <c:v>9.0923488000000004E-4</c:v>
                </c:pt>
                <c:pt idx="6754">
                  <c:v>9.3299758000000004E-4</c:v>
                </c:pt>
                <c:pt idx="6755">
                  <c:v>9.0109106999999996E-4</c:v>
                </c:pt>
                <c:pt idx="6756">
                  <c:v>8.9290186000000001E-4</c:v>
                </c:pt>
                <c:pt idx="6757">
                  <c:v>8.7949130999999999E-4</c:v>
                </c:pt>
                <c:pt idx="6758">
                  <c:v>9.1174656999999995E-4</c:v>
                </c:pt>
                <c:pt idx="6759">
                  <c:v>9.0544355999999996E-4</c:v>
                </c:pt>
                <c:pt idx="6760">
                  <c:v>8.9735007000000004E-4</c:v>
                </c:pt>
                <c:pt idx="6761">
                  <c:v>9.1816437E-4</c:v>
                </c:pt>
                <c:pt idx="6762">
                  <c:v>9.0062965000000002E-4</c:v>
                </c:pt>
                <c:pt idx="6763">
                  <c:v>8.9446274000000003E-4</c:v>
                </c:pt>
                <c:pt idx="6764">
                  <c:v>9.1670624E-4</c:v>
                </c:pt>
                <c:pt idx="6765">
                  <c:v>9.2441419000000003E-4</c:v>
                </c:pt>
                <c:pt idx="6766">
                  <c:v>9.1529640000000004E-4</c:v>
                </c:pt>
                <c:pt idx="6767">
                  <c:v>9.1915742000000004E-4</c:v>
                </c:pt>
                <c:pt idx="6768">
                  <c:v>9.3301501999999996E-4</c:v>
                </c:pt>
                <c:pt idx="6769">
                  <c:v>9.1912475000000004E-4</c:v>
                </c:pt>
                <c:pt idx="6770">
                  <c:v>9.2096162999999996E-4</c:v>
                </c:pt>
                <c:pt idx="6771">
                  <c:v>9.1830329000000001E-4</c:v>
                </c:pt>
                <c:pt idx="6772">
                  <c:v>9.2366409999999996E-4</c:v>
                </c:pt>
                <c:pt idx="6773">
                  <c:v>9.2572399999999995E-4</c:v>
                </c:pt>
                <c:pt idx="6774">
                  <c:v>9.2903275000000003E-4</c:v>
                </c:pt>
                <c:pt idx="6775">
                  <c:v>9.5221772000000004E-4</c:v>
                </c:pt>
                <c:pt idx="6776">
                  <c:v>9.2834117000000003E-4</c:v>
                </c:pt>
                <c:pt idx="6777">
                  <c:v>9.2447410999999999E-4</c:v>
                </c:pt>
                <c:pt idx="6778">
                  <c:v>9.4131599000000002E-4</c:v>
                </c:pt>
                <c:pt idx="6779">
                  <c:v>9.3380570999999999E-4</c:v>
                </c:pt>
                <c:pt idx="6780">
                  <c:v>9.5291202000000001E-4</c:v>
                </c:pt>
                <c:pt idx="6781">
                  <c:v>9.5921665000000004E-4</c:v>
                </c:pt>
                <c:pt idx="6782">
                  <c:v>9.3592842999999995E-4</c:v>
                </c:pt>
                <c:pt idx="6783">
                  <c:v>9.5278048999999996E-4</c:v>
                </c:pt>
                <c:pt idx="6784">
                  <c:v>9.5299702000000005E-4</c:v>
                </c:pt>
                <c:pt idx="6785">
                  <c:v>9.3082302000000003E-4</c:v>
                </c:pt>
                <c:pt idx="6786">
                  <c:v>9.5353674999999998E-4</c:v>
                </c:pt>
                <c:pt idx="6787">
                  <c:v>9.5412795000000003E-4</c:v>
                </c:pt>
                <c:pt idx="6788">
                  <c:v>9.6462513000000001E-4</c:v>
                </c:pt>
                <c:pt idx="6789">
                  <c:v>9.7858838000000007E-4</c:v>
                </c:pt>
                <c:pt idx="6790">
                  <c:v>9.6086999999999995E-4</c:v>
                </c:pt>
                <c:pt idx="6791">
                  <c:v>9.4612348999999999E-4</c:v>
                </c:pt>
                <c:pt idx="6792">
                  <c:v>9.7365376E-4</c:v>
                </c:pt>
                <c:pt idx="6793">
                  <c:v>9.7970857999999999E-4</c:v>
                </c:pt>
                <c:pt idx="6794">
                  <c:v>9.5839687000000002E-4</c:v>
                </c:pt>
                <c:pt idx="6795">
                  <c:v>9.8505637000000004E-4</c:v>
                </c:pt>
                <c:pt idx="6796">
                  <c:v>9.9597197000000004E-4</c:v>
                </c:pt>
                <c:pt idx="6797">
                  <c:v>1.0030264999999999E-3</c:v>
                </c:pt>
                <c:pt idx="6798">
                  <c:v>1.0160491E-3</c:v>
                </c:pt>
                <c:pt idx="6799">
                  <c:v>1.0096789000000001E-3</c:v>
                </c:pt>
                <c:pt idx="6800">
                  <c:v>9.9503176999999991E-4</c:v>
                </c:pt>
                <c:pt idx="6801">
                  <c:v>9.9124054000000001E-4</c:v>
                </c:pt>
                <c:pt idx="6802">
                  <c:v>1.0137091E-3</c:v>
                </c:pt>
                <c:pt idx="6803">
                  <c:v>1.0285829E-3</c:v>
                </c:pt>
                <c:pt idx="6804">
                  <c:v>1.0073529000000001E-3</c:v>
                </c:pt>
                <c:pt idx="6805">
                  <c:v>1.0120865000000001E-3</c:v>
                </c:pt>
                <c:pt idx="6806">
                  <c:v>9.9336054E-4</c:v>
                </c:pt>
                <c:pt idx="6807">
                  <c:v>1.0238398E-3</c:v>
                </c:pt>
                <c:pt idx="6808">
                  <c:v>1.0347049000000001E-3</c:v>
                </c:pt>
                <c:pt idx="6809">
                  <c:v>1.004907E-3</c:v>
                </c:pt>
                <c:pt idx="6810">
                  <c:v>1.0019369E-3</c:v>
                </c:pt>
                <c:pt idx="6811">
                  <c:v>1.0164816000000001E-3</c:v>
                </c:pt>
                <c:pt idx="6812">
                  <c:v>1.0253177E-3</c:v>
                </c:pt>
                <c:pt idx="6813">
                  <c:v>1.0187447000000001E-3</c:v>
                </c:pt>
                <c:pt idx="6814">
                  <c:v>1.0127354E-3</c:v>
                </c:pt>
                <c:pt idx="6815">
                  <c:v>1.0124432000000001E-3</c:v>
                </c:pt>
                <c:pt idx="6816">
                  <c:v>1.031141E-3</c:v>
                </c:pt>
                <c:pt idx="6817">
                  <c:v>1.0071009E-3</c:v>
                </c:pt>
                <c:pt idx="6818">
                  <c:v>1.0423898E-3</c:v>
                </c:pt>
                <c:pt idx="6819">
                  <c:v>9.8907854999999998E-4</c:v>
                </c:pt>
                <c:pt idx="6820">
                  <c:v>1.0399612999999999E-3</c:v>
                </c:pt>
                <c:pt idx="6821">
                  <c:v>1.049648E-3</c:v>
                </c:pt>
                <c:pt idx="6822">
                  <c:v>9.9767509000000002E-4</c:v>
                </c:pt>
                <c:pt idx="6823">
                  <c:v>1.0128678E-3</c:v>
                </c:pt>
                <c:pt idx="6824">
                  <c:v>1.0021915999999999E-3</c:v>
                </c:pt>
                <c:pt idx="6825">
                  <c:v>1.0182155E-3</c:v>
                </c:pt>
                <c:pt idx="6826">
                  <c:v>1.0103257999999999E-3</c:v>
                </c:pt>
                <c:pt idx="6827">
                  <c:v>9.9626795999999997E-4</c:v>
                </c:pt>
                <c:pt idx="6828">
                  <c:v>1.0051452999999999E-3</c:v>
                </c:pt>
                <c:pt idx="6829">
                  <c:v>1.0106208000000001E-3</c:v>
                </c:pt>
                <c:pt idx="6830">
                  <c:v>9.8084428999999996E-4</c:v>
                </c:pt>
                <c:pt idx="6831">
                  <c:v>9.7832065999999994E-4</c:v>
                </c:pt>
                <c:pt idx="6832">
                  <c:v>1.0278743999999999E-3</c:v>
                </c:pt>
                <c:pt idx="6833">
                  <c:v>9.8667775000000008E-4</c:v>
                </c:pt>
                <c:pt idx="6834">
                  <c:v>9.6773256000000005E-4</c:v>
                </c:pt>
                <c:pt idx="6835">
                  <c:v>9.6899200999999997E-4</c:v>
                </c:pt>
                <c:pt idx="6836">
                  <c:v>1.0016083000000001E-3</c:v>
                </c:pt>
                <c:pt idx="6837">
                  <c:v>9.8428019999999999E-4</c:v>
                </c:pt>
                <c:pt idx="6838">
                  <c:v>9.7784463999999989E-4</c:v>
                </c:pt>
                <c:pt idx="6839">
                  <c:v>9.825496999999999E-4</c:v>
                </c:pt>
                <c:pt idx="6840">
                  <c:v>9.7676665999999997E-4</c:v>
                </c:pt>
                <c:pt idx="6841">
                  <c:v>9.9053096999999991E-4</c:v>
                </c:pt>
                <c:pt idx="6842">
                  <c:v>9.9042185000000008E-4</c:v>
                </c:pt>
                <c:pt idx="6843">
                  <c:v>1.0027349E-3</c:v>
                </c:pt>
                <c:pt idx="6844">
                  <c:v>9.9294854999999998E-4</c:v>
                </c:pt>
                <c:pt idx="6845">
                  <c:v>9.6574355999999996E-4</c:v>
                </c:pt>
                <c:pt idx="6846">
                  <c:v>9.7109729999999997E-4</c:v>
                </c:pt>
                <c:pt idx="6847">
                  <c:v>1.0009424E-3</c:v>
                </c:pt>
                <c:pt idx="6848">
                  <c:v>9.7528439000000005E-4</c:v>
                </c:pt>
                <c:pt idx="6849">
                  <c:v>9.5862256000000005E-4</c:v>
                </c:pt>
                <c:pt idx="6850">
                  <c:v>9.6749985999999995E-4</c:v>
                </c:pt>
                <c:pt idx="6851">
                  <c:v>9.6925386999999999E-4</c:v>
                </c:pt>
                <c:pt idx="6852">
                  <c:v>9.4998681000000001E-4</c:v>
                </c:pt>
                <c:pt idx="6853">
                  <c:v>9.8076565999999994E-4</c:v>
                </c:pt>
                <c:pt idx="6854">
                  <c:v>9.8253542999999989E-4</c:v>
                </c:pt>
                <c:pt idx="6855">
                  <c:v>9.5808600000000003E-4</c:v>
                </c:pt>
                <c:pt idx="6856">
                  <c:v>9.6398291999999996E-4</c:v>
                </c:pt>
                <c:pt idx="6857">
                  <c:v>9.6779943E-4</c:v>
                </c:pt>
                <c:pt idx="6858">
                  <c:v>9.5940159000000005E-4</c:v>
                </c:pt>
                <c:pt idx="6859">
                  <c:v>9.859069900000001E-4</c:v>
                </c:pt>
                <c:pt idx="6860">
                  <c:v>9.9993960000000002E-4</c:v>
                </c:pt>
                <c:pt idx="6861">
                  <c:v>9.8397666000000009E-4</c:v>
                </c:pt>
                <c:pt idx="6862">
                  <c:v>9.7880275000000001E-4</c:v>
                </c:pt>
                <c:pt idx="6863">
                  <c:v>9.8248374E-4</c:v>
                </c:pt>
                <c:pt idx="6864">
                  <c:v>9.7507018000000001E-4</c:v>
                </c:pt>
                <c:pt idx="6865">
                  <c:v>1.0098499E-3</c:v>
                </c:pt>
                <c:pt idx="6866">
                  <c:v>9.811441299999999E-4</c:v>
                </c:pt>
                <c:pt idx="6867">
                  <c:v>9.8347085000000003E-4</c:v>
                </c:pt>
                <c:pt idx="6868">
                  <c:v>9.7631059999999997E-4</c:v>
                </c:pt>
                <c:pt idx="6869">
                  <c:v>9.9175305999999993E-4</c:v>
                </c:pt>
                <c:pt idx="6870">
                  <c:v>9.7248880999999999E-4</c:v>
                </c:pt>
                <c:pt idx="6871">
                  <c:v>9.999910800000001E-4</c:v>
                </c:pt>
                <c:pt idx="6872">
                  <c:v>9.5347563000000005E-4</c:v>
                </c:pt>
                <c:pt idx="6873">
                  <c:v>9.6187474999999997E-4</c:v>
                </c:pt>
                <c:pt idx="6874">
                  <c:v>9.9132465000000003E-4</c:v>
                </c:pt>
                <c:pt idx="6875">
                  <c:v>9.7566962999999995E-4</c:v>
                </c:pt>
                <c:pt idx="6876">
                  <c:v>9.5029076999999997E-4</c:v>
                </c:pt>
                <c:pt idx="6877">
                  <c:v>9.8190130999999993E-4</c:v>
                </c:pt>
                <c:pt idx="6878">
                  <c:v>9.6497721999999999E-4</c:v>
                </c:pt>
                <c:pt idx="6879">
                  <c:v>9.7582907000000004E-4</c:v>
                </c:pt>
                <c:pt idx="6880">
                  <c:v>9.6615655999999996E-4</c:v>
                </c:pt>
                <c:pt idx="6881">
                  <c:v>9.6874343000000001E-4</c:v>
                </c:pt>
                <c:pt idx="6882">
                  <c:v>9.7102178E-4</c:v>
                </c:pt>
                <c:pt idx="6883">
                  <c:v>9.8143757000000004E-4</c:v>
                </c:pt>
                <c:pt idx="6884">
                  <c:v>9.8722639000000008E-4</c:v>
                </c:pt>
                <c:pt idx="6885">
                  <c:v>9.920475199999999E-4</c:v>
                </c:pt>
                <c:pt idx="6886">
                  <c:v>9.8174717999999998E-4</c:v>
                </c:pt>
                <c:pt idx="6887">
                  <c:v>9.9409949999999998E-4</c:v>
                </c:pt>
                <c:pt idx="6888">
                  <c:v>9.6119369000000001E-4</c:v>
                </c:pt>
                <c:pt idx="6889">
                  <c:v>9.9459462999999999E-4</c:v>
                </c:pt>
                <c:pt idx="6890">
                  <c:v>1.0113589000000001E-3</c:v>
                </c:pt>
                <c:pt idx="6891">
                  <c:v>9.7545797999999998E-4</c:v>
                </c:pt>
                <c:pt idx="6892">
                  <c:v>9.6408178000000001E-4</c:v>
                </c:pt>
                <c:pt idx="6893">
                  <c:v>1.0213341000000001E-3</c:v>
                </c:pt>
                <c:pt idx="6894">
                  <c:v>1.0034586E-3</c:v>
                </c:pt>
                <c:pt idx="6895">
                  <c:v>9.7140241999999996E-4</c:v>
                </c:pt>
                <c:pt idx="6896">
                  <c:v>1.0163920000000001E-3</c:v>
                </c:pt>
                <c:pt idx="6897">
                  <c:v>9.9337610000000006E-4</c:v>
                </c:pt>
                <c:pt idx="6898">
                  <c:v>9.7419914999999997E-4</c:v>
                </c:pt>
                <c:pt idx="6899">
                  <c:v>1.0159722E-3</c:v>
                </c:pt>
                <c:pt idx="6900">
                  <c:v>1.0011498000000001E-3</c:v>
                </c:pt>
                <c:pt idx="6901">
                  <c:v>9.8255537999999997E-4</c:v>
                </c:pt>
                <c:pt idx="6902">
                  <c:v>9.9238091999999997E-4</c:v>
                </c:pt>
                <c:pt idx="6903">
                  <c:v>1.0268714000000001E-3</c:v>
                </c:pt>
                <c:pt idx="6904">
                  <c:v>1.0173548999999999E-3</c:v>
                </c:pt>
                <c:pt idx="6905">
                  <c:v>1.0103832E-3</c:v>
                </c:pt>
                <c:pt idx="6906">
                  <c:v>9.8379929999999993E-4</c:v>
                </c:pt>
                <c:pt idx="6907">
                  <c:v>1.0147533000000001E-3</c:v>
                </c:pt>
                <c:pt idx="6908">
                  <c:v>1.0197951E-3</c:v>
                </c:pt>
                <c:pt idx="6909">
                  <c:v>9.9485493000000006E-4</c:v>
                </c:pt>
                <c:pt idx="6910">
                  <c:v>1.0113953999999999E-3</c:v>
                </c:pt>
                <c:pt idx="6911">
                  <c:v>1.0019235E-3</c:v>
                </c:pt>
                <c:pt idx="6912">
                  <c:v>9.7797507000000001E-4</c:v>
                </c:pt>
                <c:pt idx="6913">
                  <c:v>1.0130177E-3</c:v>
                </c:pt>
                <c:pt idx="6914">
                  <c:v>9.8227710999999993E-4</c:v>
                </c:pt>
                <c:pt idx="6915">
                  <c:v>9.898477499999999E-4</c:v>
                </c:pt>
                <c:pt idx="6916">
                  <c:v>1.0006077E-3</c:v>
                </c:pt>
                <c:pt idx="6917">
                  <c:v>9.6753590999999999E-4</c:v>
                </c:pt>
                <c:pt idx="6918">
                  <c:v>9.6665601000000005E-4</c:v>
                </c:pt>
                <c:pt idx="6919">
                  <c:v>9.8801269999999994E-4</c:v>
                </c:pt>
                <c:pt idx="6920">
                  <c:v>9.7880666E-4</c:v>
                </c:pt>
                <c:pt idx="6921">
                  <c:v>9.6700333000000001E-4</c:v>
                </c:pt>
                <c:pt idx="6922">
                  <c:v>9.6300851000000003E-4</c:v>
                </c:pt>
                <c:pt idx="6923">
                  <c:v>9.6018505000000003E-4</c:v>
                </c:pt>
                <c:pt idx="6924">
                  <c:v>9.7200376000000004E-4</c:v>
                </c:pt>
                <c:pt idx="6925">
                  <c:v>9.6052485999999996E-4</c:v>
                </c:pt>
                <c:pt idx="6926">
                  <c:v>9.5666700000000002E-4</c:v>
                </c:pt>
                <c:pt idx="6927">
                  <c:v>9.6076712000000002E-4</c:v>
                </c:pt>
                <c:pt idx="6928">
                  <c:v>9.6030235999999998E-4</c:v>
                </c:pt>
                <c:pt idx="6929">
                  <c:v>9.4126199000000004E-4</c:v>
                </c:pt>
                <c:pt idx="6930">
                  <c:v>9.6780754999999997E-4</c:v>
                </c:pt>
                <c:pt idx="6931">
                  <c:v>9.6402789000000003E-4</c:v>
                </c:pt>
                <c:pt idx="6932">
                  <c:v>9.5980264999999995E-4</c:v>
                </c:pt>
                <c:pt idx="6933">
                  <c:v>9.6702563999999998E-4</c:v>
                </c:pt>
                <c:pt idx="6934">
                  <c:v>9.3166186E-4</c:v>
                </c:pt>
                <c:pt idx="6935">
                  <c:v>9.5708041999999997E-4</c:v>
                </c:pt>
                <c:pt idx="6936">
                  <c:v>9.5614891999999999E-4</c:v>
                </c:pt>
                <c:pt idx="6937">
                  <c:v>9.3518325999999996E-4</c:v>
                </c:pt>
                <c:pt idx="6938">
                  <c:v>9.5807450999999997E-4</c:v>
                </c:pt>
                <c:pt idx="6939">
                  <c:v>9.7275477999999996E-4</c:v>
                </c:pt>
                <c:pt idx="6940">
                  <c:v>9.5461639E-4</c:v>
                </c:pt>
                <c:pt idx="6941">
                  <c:v>9.5661491999999996E-4</c:v>
                </c:pt>
                <c:pt idx="6942">
                  <c:v>9.6232630999999996E-4</c:v>
                </c:pt>
                <c:pt idx="6943">
                  <c:v>9.7280787000000001E-4</c:v>
                </c:pt>
                <c:pt idx="6944">
                  <c:v>9.4184998000000002E-4</c:v>
                </c:pt>
                <c:pt idx="6945">
                  <c:v>9.3759311999999997E-4</c:v>
                </c:pt>
                <c:pt idx="6946">
                  <c:v>9.3036816999999996E-4</c:v>
                </c:pt>
                <c:pt idx="6947">
                  <c:v>9.4005922999999998E-4</c:v>
                </c:pt>
                <c:pt idx="6948">
                  <c:v>9.2957046999999997E-4</c:v>
                </c:pt>
                <c:pt idx="6949">
                  <c:v>9.4882888000000004E-4</c:v>
                </c:pt>
                <c:pt idx="6950">
                  <c:v>9.3822082E-4</c:v>
                </c:pt>
                <c:pt idx="6951">
                  <c:v>9.4853083999999995E-4</c:v>
                </c:pt>
                <c:pt idx="6952">
                  <c:v>9.4987722E-4</c:v>
                </c:pt>
                <c:pt idx="6953">
                  <c:v>9.5689552999999998E-4</c:v>
                </c:pt>
                <c:pt idx="6954">
                  <c:v>9.2834711000000004E-4</c:v>
                </c:pt>
                <c:pt idx="6955">
                  <c:v>9.5431735999999996E-4</c:v>
                </c:pt>
                <c:pt idx="6956">
                  <c:v>9.2867595000000001E-4</c:v>
                </c:pt>
                <c:pt idx="6957">
                  <c:v>9.4233857999999999E-4</c:v>
                </c:pt>
                <c:pt idx="6958">
                  <c:v>9.3483678000000001E-4</c:v>
                </c:pt>
                <c:pt idx="6959">
                  <c:v>9.4505171000000001E-4</c:v>
                </c:pt>
                <c:pt idx="6960">
                  <c:v>9.1683908999999999E-4</c:v>
                </c:pt>
                <c:pt idx="6961">
                  <c:v>9.3331537999999999E-4</c:v>
                </c:pt>
                <c:pt idx="6962">
                  <c:v>8.9962205E-4</c:v>
                </c:pt>
                <c:pt idx="6963">
                  <c:v>9.4907797999999998E-4</c:v>
                </c:pt>
                <c:pt idx="6964">
                  <c:v>9.1844251000000002E-4</c:v>
                </c:pt>
                <c:pt idx="6965">
                  <c:v>9.1453890999999995E-4</c:v>
                </c:pt>
                <c:pt idx="6966">
                  <c:v>9.1690428000000004E-4</c:v>
                </c:pt>
                <c:pt idx="6967">
                  <c:v>9.5137341000000003E-4</c:v>
                </c:pt>
                <c:pt idx="6968">
                  <c:v>9.2641236999999998E-4</c:v>
                </c:pt>
                <c:pt idx="6969">
                  <c:v>9.3482365999999996E-4</c:v>
                </c:pt>
                <c:pt idx="6970">
                  <c:v>9.1105712999999997E-4</c:v>
                </c:pt>
                <c:pt idx="6971">
                  <c:v>9.493212E-4</c:v>
                </c:pt>
                <c:pt idx="6972">
                  <c:v>9.3959021000000005E-4</c:v>
                </c:pt>
                <c:pt idx="6973">
                  <c:v>9.2643925999999998E-4</c:v>
                </c:pt>
                <c:pt idx="6974">
                  <c:v>9.3113687000000004E-4</c:v>
                </c:pt>
                <c:pt idx="6975">
                  <c:v>9.3470201E-4</c:v>
                </c:pt>
                <c:pt idx="6976">
                  <c:v>9.3029465000000003E-4</c:v>
                </c:pt>
                <c:pt idx="6977">
                  <c:v>9.5384273E-4</c:v>
                </c:pt>
                <c:pt idx="6978">
                  <c:v>9.3307774000000001E-4</c:v>
                </c:pt>
                <c:pt idx="6979">
                  <c:v>9.3205005000000004E-4</c:v>
                </c:pt>
                <c:pt idx="6980">
                  <c:v>9.3705790000000002E-4</c:v>
                </c:pt>
                <c:pt idx="6981">
                  <c:v>9.5374944999999998E-4</c:v>
                </c:pt>
                <c:pt idx="6982">
                  <c:v>9.4292408000000005E-4</c:v>
                </c:pt>
                <c:pt idx="6983">
                  <c:v>9.6445883999999996E-4</c:v>
                </c:pt>
                <c:pt idx="6984">
                  <c:v>9.4800978000000001E-4</c:v>
                </c:pt>
                <c:pt idx="6985">
                  <c:v>9.3239107999999998E-4</c:v>
                </c:pt>
                <c:pt idx="6986">
                  <c:v>9.5485546000000001E-4</c:v>
                </c:pt>
                <c:pt idx="6987">
                  <c:v>9.5506290999999995E-4</c:v>
                </c:pt>
                <c:pt idx="6988">
                  <c:v>9.3613515999999995E-4</c:v>
                </c:pt>
                <c:pt idx="6989">
                  <c:v>9.3841916999999999E-4</c:v>
                </c:pt>
                <c:pt idx="6990">
                  <c:v>9.4580773999999998E-4</c:v>
                </c:pt>
                <c:pt idx="6991">
                  <c:v>9.5002357000000003E-4</c:v>
                </c:pt>
                <c:pt idx="6992">
                  <c:v>9.3433022999999998E-4</c:v>
                </c:pt>
                <c:pt idx="6993">
                  <c:v>9.3005200999999997E-4</c:v>
                </c:pt>
                <c:pt idx="6994">
                  <c:v>9.4756900999999995E-4</c:v>
                </c:pt>
                <c:pt idx="6995">
                  <c:v>9.5366831999999999E-4</c:v>
                </c:pt>
                <c:pt idx="6996">
                  <c:v>9.3168796999999997E-4</c:v>
                </c:pt>
                <c:pt idx="6997">
                  <c:v>9.2631799000000002E-4</c:v>
                </c:pt>
                <c:pt idx="6998">
                  <c:v>9.6017550999999998E-4</c:v>
                </c:pt>
                <c:pt idx="6999">
                  <c:v>9.6313984000000001E-4</c:v>
                </c:pt>
                <c:pt idx="7000">
                  <c:v>9.4657325000000001E-4</c:v>
                </c:pt>
                <c:pt idx="7001">
                  <c:v>9.5780446000000004E-4</c:v>
                </c:pt>
                <c:pt idx="7002">
                  <c:v>9.4304633999999995E-4</c:v>
                </c:pt>
                <c:pt idx="7003">
                  <c:v>9.6048754000000001E-4</c:v>
                </c:pt>
                <c:pt idx="7004">
                  <c:v>9.4435999999999999E-4</c:v>
                </c:pt>
                <c:pt idx="7005">
                  <c:v>9.4401225999999998E-4</c:v>
                </c:pt>
                <c:pt idx="7006">
                  <c:v>9.3372126000000003E-4</c:v>
                </c:pt>
                <c:pt idx="7007">
                  <c:v>9.6661155999999996E-4</c:v>
                </c:pt>
                <c:pt idx="7008">
                  <c:v>9.3965518E-4</c:v>
                </c:pt>
                <c:pt idx="7009">
                  <c:v>9.5477786E-4</c:v>
                </c:pt>
                <c:pt idx="7010">
                  <c:v>9.5285997000000005E-4</c:v>
                </c:pt>
                <c:pt idx="7011">
                  <c:v>9.5677399000000001E-4</c:v>
                </c:pt>
                <c:pt idx="7012">
                  <c:v>9.4176652999999996E-4</c:v>
                </c:pt>
                <c:pt idx="7013">
                  <c:v>9.5112574999999997E-4</c:v>
                </c:pt>
                <c:pt idx="7014">
                  <c:v>9.4842066999999998E-4</c:v>
                </c:pt>
                <c:pt idx="7015">
                  <c:v>9.4035349999999995E-4</c:v>
                </c:pt>
                <c:pt idx="7016">
                  <c:v>9.3442297999999995E-4</c:v>
                </c:pt>
                <c:pt idx="7017">
                  <c:v>9.5536687000000002E-4</c:v>
                </c:pt>
                <c:pt idx="7018">
                  <c:v>9.5053442999999997E-4</c:v>
                </c:pt>
                <c:pt idx="7019">
                  <c:v>9.4924060000000005E-4</c:v>
                </c:pt>
                <c:pt idx="7020">
                  <c:v>9.5081653999999995E-4</c:v>
                </c:pt>
                <c:pt idx="7021">
                  <c:v>9.5344202999999997E-4</c:v>
                </c:pt>
                <c:pt idx="7022">
                  <c:v>9.4847523999999996E-4</c:v>
                </c:pt>
                <c:pt idx="7023">
                  <c:v>9.7136537999999997E-4</c:v>
                </c:pt>
                <c:pt idx="7024">
                  <c:v>9.4262363000000005E-4</c:v>
                </c:pt>
                <c:pt idx="7025">
                  <c:v>9.6408010000000001E-4</c:v>
                </c:pt>
                <c:pt idx="7026">
                  <c:v>9.4205815000000001E-4</c:v>
                </c:pt>
                <c:pt idx="7027">
                  <c:v>9.7235249999999996E-4</c:v>
                </c:pt>
                <c:pt idx="7028">
                  <c:v>9.7761023000000002E-4</c:v>
                </c:pt>
                <c:pt idx="7029">
                  <c:v>9.4482715000000002E-4</c:v>
                </c:pt>
                <c:pt idx="7030">
                  <c:v>9.4516062999999999E-4</c:v>
                </c:pt>
                <c:pt idx="7031">
                  <c:v>9.5217545999999999E-4</c:v>
                </c:pt>
                <c:pt idx="7032">
                  <c:v>1.0097673000000001E-3</c:v>
                </c:pt>
                <c:pt idx="7033">
                  <c:v>9.5788532999999999E-4</c:v>
                </c:pt>
                <c:pt idx="7034">
                  <c:v>9.3403569999999997E-4</c:v>
                </c:pt>
                <c:pt idx="7035">
                  <c:v>9.5782281000000001E-4</c:v>
                </c:pt>
                <c:pt idx="7036">
                  <c:v>9.6896334000000004E-4</c:v>
                </c:pt>
                <c:pt idx="7037">
                  <c:v>9.5977417999999998E-4</c:v>
                </c:pt>
                <c:pt idx="7038">
                  <c:v>9.4423285999999996E-4</c:v>
                </c:pt>
                <c:pt idx="7039">
                  <c:v>9.9279696000000007E-4</c:v>
                </c:pt>
                <c:pt idx="7040">
                  <c:v>9.5790071999999997E-4</c:v>
                </c:pt>
                <c:pt idx="7041">
                  <c:v>9.4531099000000004E-4</c:v>
                </c:pt>
                <c:pt idx="7042">
                  <c:v>9.8757831000000009E-4</c:v>
                </c:pt>
                <c:pt idx="7043">
                  <c:v>9.7783426999999991E-4</c:v>
                </c:pt>
                <c:pt idx="7044">
                  <c:v>9.6228871000000004E-4</c:v>
                </c:pt>
                <c:pt idx="7045">
                  <c:v>9.6516924E-4</c:v>
                </c:pt>
                <c:pt idx="7046">
                  <c:v>9.4868283E-4</c:v>
                </c:pt>
                <c:pt idx="7047">
                  <c:v>9.6944314000000005E-4</c:v>
                </c:pt>
                <c:pt idx="7048">
                  <c:v>9.7081127999999999E-4</c:v>
                </c:pt>
                <c:pt idx="7049">
                  <c:v>9.6597073999999999E-4</c:v>
                </c:pt>
                <c:pt idx="7050">
                  <c:v>9.7352908E-4</c:v>
                </c:pt>
                <c:pt idx="7051">
                  <c:v>9.5446184999999995E-4</c:v>
                </c:pt>
                <c:pt idx="7052">
                  <c:v>9.4556027000000003E-4</c:v>
                </c:pt>
                <c:pt idx="7053">
                  <c:v>9.6111053999999995E-4</c:v>
                </c:pt>
                <c:pt idx="7054">
                  <c:v>9.7667749000000001E-4</c:v>
                </c:pt>
                <c:pt idx="7055">
                  <c:v>9.3756921999999996E-4</c:v>
                </c:pt>
                <c:pt idx="7056">
                  <c:v>9.3945472999999995E-4</c:v>
                </c:pt>
                <c:pt idx="7057">
                  <c:v>9.3681270999999996E-4</c:v>
                </c:pt>
                <c:pt idx="7058">
                  <c:v>9.2136384000000003E-4</c:v>
                </c:pt>
                <c:pt idx="7059">
                  <c:v>9.406754E-4</c:v>
                </c:pt>
                <c:pt idx="7060">
                  <c:v>9.4455544E-4</c:v>
                </c:pt>
                <c:pt idx="7061">
                  <c:v>9.0196980999999999E-4</c:v>
                </c:pt>
                <c:pt idx="7062">
                  <c:v>9.2040126999999995E-4</c:v>
                </c:pt>
                <c:pt idx="7063">
                  <c:v>9.0437614000000001E-4</c:v>
                </c:pt>
                <c:pt idx="7064">
                  <c:v>9.5787607999999998E-4</c:v>
                </c:pt>
                <c:pt idx="7065">
                  <c:v>9.2730663999999997E-4</c:v>
                </c:pt>
                <c:pt idx="7066">
                  <c:v>9.0277808000000003E-4</c:v>
                </c:pt>
                <c:pt idx="7067">
                  <c:v>9.3049642999999997E-4</c:v>
                </c:pt>
                <c:pt idx="7068">
                  <c:v>8.9538753000000003E-4</c:v>
                </c:pt>
                <c:pt idx="7069">
                  <c:v>9.0694471E-4</c:v>
                </c:pt>
                <c:pt idx="7070">
                  <c:v>9.0835326000000003E-4</c:v>
                </c:pt>
                <c:pt idx="7071">
                  <c:v>9.3013831999999997E-4</c:v>
                </c:pt>
                <c:pt idx="7072">
                  <c:v>9.0673868999999999E-4</c:v>
                </c:pt>
                <c:pt idx="7073">
                  <c:v>9.0806334999999998E-4</c:v>
                </c:pt>
                <c:pt idx="7074">
                  <c:v>9.2026931999999995E-4</c:v>
                </c:pt>
                <c:pt idx="7075">
                  <c:v>9.0279140000000004E-4</c:v>
                </c:pt>
                <c:pt idx="7076">
                  <c:v>9.2436193999999999E-4</c:v>
                </c:pt>
                <c:pt idx="7077">
                  <c:v>9.1465326999999998E-4</c:v>
                </c:pt>
                <c:pt idx="7078">
                  <c:v>9.1223580000000001E-4</c:v>
                </c:pt>
                <c:pt idx="7079">
                  <c:v>9.2294423000000003E-4</c:v>
                </c:pt>
                <c:pt idx="7080">
                  <c:v>9.0934169999999995E-4</c:v>
                </c:pt>
                <c:pt idx="7081">
                  <c:v>9.0809223000000005E-4</c:v>
                </c:pt>
                <c:pt idx="7082">
                  <c:v>8.9958561E-4</c:v>
                </c:pt>
                <c:pt idx="7083">
                  <c:v>9.0458048000000002E-4</c:v>
                </c:pt>
                <c:pt idx="7084">
                  <c:v>9.0319445999999996E-4</c:v>
                </c:pt>
                <c:pt idx="7085">
                  <c:v>8.7752575999999998E-4</c:v>
                </c:pt>
                <c:pt idx="7086">
                  <c:v>8.7722869999999999E-4</c:v>
                </c:pt>
                <c:pt idx="7087">
                  <c:v>9.0065896999999995E-4</c:v>
                </c:pt>
                <c:pt idx="7088">
                  <c:v>8.9542341E-4</c:v>
                </c:pt>
                <c:pt idx="7089">
                  <c:v>9.0514073000000003E-4</c:v>
                </c:pt>
                <c:pt idx="7090">
                  <c:v>8.9670435999999998E-4</c:v>
                </c:pt>
                <c:pt idx="7091">
                  <c:v>9.0226040999999999E-4</c:v>
                </c:pt>
                <c:pt idx="7092">
                  <c:v>9.0467238999999999E-4</c:v>
                </c:pt>
                <c:pt idx="7093">
                  <c:v>9.0522683000000001E-4</c:v>
                </c:pt>
                <c:pt idx="7094">
                  <c:v>8.7905722000000003E-4</c:v>
                </c:pt>
                <c:pt idx="7095">
                  <c:v>8.9238550000000005E-4</c:v>
                </c:pt>
                <c:pt idx="7096">
                  <c:v>9.3928095999999998E-4</c:v>
                </c:pt>
                <c:pt idx="7097">
                  <c:v>8.9967509000000003E-4</c:v>
                </c:pt>
                <c:pt idx="7098">
                  <c:v>9.1416667000000004E-4</c:v>
                </c:pt>
                <c:pt idx="7099">
                  <c:v>9.0609971000000004E-4</c:v>
                </c:pt>
                <c:pt idx="7100">
                  <c:v>9.1149215000000002E-4</c:v>
                </c:pt>
                <c:pt idx="7101">
                  <c:v>8.9973117000000005E-4</c:v>
                </c:pt>
                <c:pt idx="7102">
                  <c:v>9.1878520000000005E-4</c:v>
                </c:pt>
                <c:pt idx="7103">
                  <c:v>8.993575E-4</c:v>
                </c:pt>
                <c:pt idx="7104">
                  <c:v>9.2875342999999995E-4</c:v>
                </c:pt>
                <c:pt idx="7105">
                  <c:v>9.1489119000000003E-4</c:v>
                </c:pt>
                <c:pt idx="7106">
                  <c:v>9.4012846000000004E-4</c:v>
                </c:pt>
                <c:pt idx="7107">
                  <c:v>9.0597789999999996E-4</c:v>
                </c:pt>
                <c:pt idx="7108">
                  <c:v>9.1502976000000004E-4</c:v>
                </c:pt>
                <c:pt idx="7109">
                  <c:v>9.2914473000000003E-4</c:v>
                </c:pt>
                <c:pt idx="7110">
                  <c:v>9.3928733E-4</c:v>
                </c:pt>
                <c:pt idx="7111">
                  <c:v>9.1994696999999996E-4</c:v>
                </c:pt>
                <c:pt idx="7112">
                  <c:v>9.3616735000000002E-4</c:v>
                </c:pt>
                <c:pt idx="7113">
                  <c:v>9.6107238999999995E-4</c:v>
                </c:pt>
                <c:pt idx="7114">
                  <c:v>9.2028278000000005E-4</c:v>
                </c:pt>
                <c:pt idx="7115">
                  <c:v>9.2465414E-4</c:v>
                </c:pt>
                <c:pt idx="7116">
                  <c:v>9.2630630999999996E-4</c:v>
                </c:pt>
                <c:pt idx="7117">
                  <c:v>9.1327160999999995E-4</c:v>
                </c:pt>
                <c:pt idx="7118">
                  <c:v>9.3902555999999995E-4</c:v>
                </c:pt>
                <c:pt idx="7119">
                  <c:v>9.0676736000000003E-4</c:v>
                </c:pt>
                <c:pt idx="7120">
                  <c:v>9.0242911000000005E-4</c:v>
                </c:pt>
                <c:pt idx="7121">
                  <c:v>9.4362909000000005E-4</c:v>
                </c:pt>
                <c:pt idx="7122">
                  <c:v>9.3504153999999996E-4</c:v>
                </c:pt>
                <c:pt idx="7123">
                  <c:v>9.3345421000000004E-4</c:v>
                </c:pt>
                <c:pt idx="7124">
                  <c:v>9.3384816000000005E-4</c:v>
                </c:pt>
                <c:pt idx="7125">
                  <c:v>9.2955307999999996E-4</c:v>
                </c:pt>
                <c:pt idx="7126">
                  <c:v>9.3972073999999998E-4</c:v>
                </c:pt>
                <c:pt idx="7127">
                  <c:v>9.3030388000000001E-4</c:v>
                </c:pt>
                <c:pt idx="7128">
                  <c:v>9.1401657000000002E-4</c:v>
                </c:pt>
                <c:pt idx="7129">
                  <c:v>9.4199143E-4</c:v>
                </c:pt>
                <c:pt idx="7130">
                  <c:v>9.5675163999999998E-4</c:v>
                </c:pt>
                <c:pt idx="7131">
                  <c:v>9.4218546000000001E-4</c:v>
                </c:pt>
                <c:pt idx="7132">
                  <c:v>9.4866977999999999E-4</c:v>
                </c:pt>
                <c:pt idx="7133">
                  <c:v>9.4029924999999999E-4</c:v>
                </c:pt>
                <c:pt idx="7134">
                  <c:v>9.5813183000000002E-4</c:v>
                </c:pt>
                <c:pt idx="7135">
                  <c:v>9.3416091000000001E-4</c:v>
                </c:pt>
                <c:pt idx="7136">
                  <c:v>9.5918271000000003E-4</c:v>
                </c:pt>
                <c:pt idx="7137">
                  <c:v>9.3518235000000002E-4</c:v>
                </c:pt>
                <c:pt idx="7138">
                  <c:v>9.4929743E-4</c:v>
                </c:pt>
                <c:pt idx="7139">
                  <c:v>9.3671838000000001E-4</c:v>
                </c:pt>
                <c:pt idx="7140">
                  <c:v>9.6013024999999999E-4</c:v>
                </c:pt>
                <c:pt idx="7141">
                  <c:v>9.5459962999999996E-4</c:v>
                </c:pt>
                <c:pt idx="7142">
                  <c:v>9.2909427999999996E-4</c:v>
                </c:pt>
                <c:pt idx="7143">
                  <c:v>9.3306262000000004E-4</c:v>
                </c:pt>
                <c:pt idx="7144">
                  <c:v>9.5530677999999998E-4</c:v>
                </c:pt>
                <c:pt idx="7145">
                  <c:v>9.4259897999999999E-4</c:v>
                </c:pt>
                <c:pt idx="7146">
                  <c:v>9.4585578999999999E-4</c:v>
                </c:pt>
                <c:pt idx="7147">
                  <c:v>9.6579073000000002E-4</c:v>
                </c:pt>
                <c:pt idx="7148">
                  <c:v>9.5152574999999998E-4</c:v>
                </c:pt>
                <c:pt idx="7149">
                  <c:v>9.5357137999999995E-4</c:v>
                </c:pt>
                <c:pt idx="7150">
                  <c:v>9.7151287E-4</c:v>
                </c:pt>
                <c:pt idx="7151">
                  <c:v>9.4552883999999995E-4</c:v>
                </c:pt>
                <c:pt idx="7152">
                  <c:v>9.5638611000000004E-4</c:v>
                </c:pt>
                <c:pt idx="7153">
                  <c:v>9.7353808999999999E-4</c:v>
                </c:pt>
                <c:pt idx="7154">
                  <c:v>9.6690527999999997E-4</c:v>
                </c:pt>
                <c:pt idx="7155">
                  <c:v>9.6056698000000003E-4</c:v>
                </c:pt>
                <c:pt idx="7156">
                  <c:v>9.5087781000000005E-4</c:v>
                </c:pt>
                <c:pt idx="7157">
                  <c:v>9.7581562999999997E-4</c:v>
                </c:pt>
                <c:pt idx="7158">
                  <c:v>9.5047903000000005E-4</c:v>
                </c:pt>
                <c:pt idx="7159">
                  <c:v>9.8555406000000001E-4</c:v>
                </c:pt>
                <c:pt idx="7160">
                  <c:v>9.6619526999999999E-4</c:v>
                </c:pt>
                <c:pt idx="7161">
                  <c:v>9.6224967000000002E-4</c:v>
                </c:pt>
                <c:pt idx="7162">
                  <c:v>9.5708041999999997E-4</c:v>
                </c:pt>
                <c:pt idx="7163">
                  <c:v>9.9295782000000002E-4</c:v>
                </c:pt>
                <c:pt idx="7164">
                  <c:v>9.5270613000000002E-4</c:v>
                </c:pt>
                <c:pt idx="7165">
                  <c:v>9.7173916999999997E-4</c:v>
                </c:pt>
                <c:pt idx="7166">
                  <c:v>9.9067251000000008E-4</c:v>
                </c:pt>
                <c:pt idx="7167">
                  <c:v>9.7785382000000007E-4</c:v>
                </c:pt>
                <c:pt idx="7168">
                  <c:v>9.7064234000000002E-4</c:v>
                </c:pt>
                <c:pt idx="7169">
                  <c:v>1.0158077000000001E-3</c:v>
                </c:pt>
                <c:pt idx="7170">
                  <c:v>1.0126012E-3</c:v>
                </c:pt>
                <c:pt idx="7171">
                  <c:v>9.849033200000001E-4</c:v>
                </c:pt>
                <c:pt idx="7172">
                  <c:v>1.0265774E-3</c:v>
                </c:pt>
                <c:pt idx="7173">
                  <c:v>1.0250300999999999E-3</c:v>
                </c:pt>
                <c:pt idx="7174">
                  <c:v>9.9356301E-4</c:v>
                </c:pt>
                <c:pt idx="7175">
                  <c:v>9.8496141000000001E-4</c:v>
                </c:pt>
                <c:pt idx="7176">
                  <c:v>9.9000472999999996E-4</c:v>
                </c:pt>
                <c:pt idx="7177">
                  <c:v>9.8180806000000001E-4</c:v>
                </c:pt>
                <c:pt idx="7178">
                  <c:v>9.6198636000000004E-4</c:v>
                </c:pt>
                <c:pt idx="7179">
                  <c:v>9.7105119999999997E-4</c:v>
                </c:pt>
                <c:pt idx="7180">
                  <c:v>9.7026727000000003E-4</c:v>
                </c:pt>
                <c:pt idx="7181">
                  <c:v>9.9098755999999996E-4</c:v>
                </c:pt>
                <c:pt idx="7182">
                  <c:v>9.8468258999999999E-4</c:v>
                </c:pt>
                <c:pt idx="7183">
                  <c:v>9.6869442000000004E-4</c:v>
                </c:pt>
                <c:pt idx="7184">
                  <c:v>9.7172215E-4</c:v>
                </c:pt>
                <c:pt idx="7185">
                  <c:v>9.5471401000000002E-4</c:v>
                </c:pt>
                <c:pt idx="7186">
                  <c:v>9.8400876999999993E-4</c:v>
                </c:pt>
                <c:pt idx="7187">
                  <c:v>9.6247563000000005E-4</c:v>
                </c:pt>
                <c:pt idx="7188">
                  <c:v>9.7751087E-4</c:v>
                </c:pt>
                <c:pt idx="7189">
                  <c:v>1.0028482E-3</c:v>
                </c:pt>
                <c:pt idx="7190">
                  <c:v>9.7343631E-4</c:v>
                </c:pt>
                <c:pt idx="7191">
                  <c:v>9.6709078999999997E-4</c:v>
                </c:pt>
                <c:pt idx="7192">
                  <c:v>9.6476025000000003E-4</c:v>
                </c:pt>
                <c:pt idx="7193">
                  <c:v>9.7686818000000003E-4</c:v>
                </c:pt>
                <c:pt idx="7194">
                  <c:v>9.8145628000000009E-4</c:v>
                </c:pt>
                <c:pt idx="7195">
                  <c:v>9.8492750999999994E-4</c:v>
                </c:pt>
                <c:pt idx="7196">
                  <c:v>9.6294779999999997E-4</c:v>
                </c:pt>
                <c:pt idx="7197">
                  <c:v>9.5833929999999999E-4</c:v>
                </c:pt>
                <c:pt idx="7198">
                  <c:v>9.6575806000000002E-4</c:v>
                </c:pt>
                <c:pt idx="7199">
                  <c:v>9.5432400999999995E-4</c:v>
                </c:pt>
                <c:pt idx="7200">
                  <c:v>9.3856813E-4</c:v>
                </c:pt>
                <c:pt idx="7201">
                  <c:v>9.6954723000000002E-4</c:v>
                </c:pt>
                <c:pt idx="7202">
                  <c:v>9.6296399999999996E-4</c:v>
                </c:pt>
                <c:pt idx="7203">
                  <c:v>9.7367310999999998E-4</c:v>
                </c:pt>
                <c:pt idx="7204">
                  <c:v>9.7694627999999999E-4</c:v>
                </c:pt>
                <c:pt idx="7205">
                  <c:v>9.7057624999999999E-4</c:v>
                </c:pt>
                <c:pt idx="7206">
                  <c:v>9.4281680000000002E-4</c:v>
                </c:pt>
                <c:pt idx="7207">
                  <c:v>9.6369730999999997E-4</c:v>
                </c:pt>
                <c:pt idx="7208">
                  <c:v>9.6815994000000005E-4</c:v>
                </c:pt>
                <c:pt idx="7209">
                  <c:v>9.4111398000000003E-4</c:v>
                </c:pt>
                <c:pt idx="7210">
                  <c:v>9.5273438999999996E-4</c:v>
                </c:pt>
                <c:pt idx="7211">
                  <c:v>9.7426729000000005E-4</c:v>
                </c:pt>
                <c:pt idx="7212">
                  <c:v>9.5401233000000005E-4</c:v>
                </c:pt>
                <c:pt idx="7213">
                  <c:v>9.9668373000000006E-4</c:v>
                </c:pt>
                <c:pt idx="7214">
                  <c:v>9.6675362999999997E-4</c:v>
                </c:pt>
                <c:pt idx="7215">
                  <c:v>9.9451762999999997E-4</c:v>
                </c:pt>
                <c:pt idx="7216">
                  <c:v>9.6541069000000005E-4</c:v>
                </c:pt>
                <c:pt idx="7217">
                  <c:v>1.0046692E-3</c:v>
                </c:pt>
                <c:pt idx="7218">
                  <c:v>9.9367215999999993E-4</c:v>
                </c:pt>
                <c:pt idx="7219">
                  <c:v>1.0240497E-3</c:v>
                </c:pt>
                <c:pt idx="7220">
                  <c:v>9.822342500000001E-4</c:v>
                </c:pt>
                <c:pt idx="7221">
                  <c:v>1.0011854000000001E-3</c:v>
                </c:pt>
                <c:pt idx="7222">
                  <c:v>1.0097789999999999E-3</c:v>
                </c:pt>
                <c:pt idx="7223">
                  <c:v>1.0005444E-3</c:v>
                </c:pt>
                <c:pt idx="7224">
                  <c:v>9.7874738000000008E-4</c:v>
                </c:pt>
                <c:pt idx="7225">
                  <c:v>1.0154736E-3</c:v>
                </c:pt>
                <c:pt idx="7226">
                  <c:v>9.9239176999999998E-4</c:v>
                </c:pt>
                <c:pt idx="7227">
                  <c:v>1.0043881E-3</c:v>
                </c:pt>
                <c:pt idx="7228">
                  <c:v>9.9395900999999995E-4</c:v>
                </c:pt>
                <c:pt idx="7229">
                  <c:v>9.8604068999999994E-4</c:v>
                </c:pt>
                <c:pt idx="7230">
                  <c:v>1.0020789000000001E-3</c:v>
                </c:pt>
                <c:pt idx="7231">
                  <c:v>1.0322201E-3</c:v>
                </c:pt>
                <c:pt idx="7232">
                  <c:v>9.9179965000000003E-4</c:v>
                </c:pt>
                <c:pt idx="7233">
                  <c:v>1.0251399000000001E-3</c:v>
                </c:pt>
                <c:pt idx="7234">
                  <c:v>1.0095707E-3</c:v>
                </c:pt>
                <c:pt idx="7235">
                  <c:v>9.9302913999999996E-4</c:v>
                </c:pt>
                <c:pt idx="7236">
                  <c:v>9.9533956999999992E-4</c:v>
                </c:pt>
                <c:pt idx="7237">
                  <c:v>1.0242239E-3</c:v>
                </c:pt>
                <c:pt idx="7238">
                  <c:v>9.8365264000000005E-4</c:v>
                </c:pt>
                <c:pt idx="7239">
                  <c:v>9.8260848000000008E-4</c:v>
                </c:pt>
                <c:pt idx="7240">
                  <c:v>9.9820247999999993E-4</c:v>
                </c:pt>
                <c:pt idx="7241">
                  <c:v>9.9316833999999994E-4</c:v>
                </c:pt>
                <c:pt idx="7242">
                  <c:v>9.8995245000000004E-4</c:v>
                </c:pt>
                <c:pt idx="7243">
                  <c:v>1.0122643E-3</c:v>
                </c:pt>
                <c:pt idx="7244">
                  <c:v>9.9083683000000008E-4</c:v>
                </c:pt>
                <c:pt idx="7245">
                  <c:v>1.0046942000000001E-3</c:v>
                </c:pt>
                <c:pt idx="7246">
                  <c:v>9.7840372999999999E-4</c:v>
                </c:pt>
                <c:pt idx="7247">
                  <c:v>1.0235152999999999E-3</c:v>
                </c:pt>
                <c:pt idx="7248">
                  <c:v>9.8761635000000009E-4</c:v>
                </c:pt>
                <c:pt idx="7249">
                  <c:v>9.8669132000000007E-4</c:v>
                </c:pt>
                <c:pt idx="7250">
                  <c:v>1.025799E-3</c:v>
                </c:pt>
                <c:pt idx="7251">
                  <c:v>9.9448121E-4</c:v>
                </c:pt>
                <c:pt idx="7252">
                  <c:v>9.8400873000000009E-4</c:v>
                </c:pt>
                <c:pt idx="7253">
                  <c:v>9.995712700000001E-4</c:v>
                </c:pt>
                <c:pt idx="7254">
                  <c:v>1.0014097E-3</c:v>
                </c:pt>
                <c:pt idx="7255">
                  <c:v>1.0062278E-3</c:v>
                </c:pt>
                <c:pt idx="7256">
                  <c:v>9.9813718E-4</c:v>
                </c:pt>
                <c:pt idx="7257">
                  <c:v>1.0123618000000001E-3</c:v>
                </c:pt>
                <c:pt idx="7258">
                  <c:v>9.8790774999999993E-4</c:v>
                </c:pt>
                <c:pt idx="7259">
                  <c:v>9.8407805999999997E-4</c:v>
                </c:pt>
                <c:pt idx="7260">
                  <c:v>1.0065734999999999E-3</c:v>
                </c:pt>
                <c:pt idx="7261">
                  <c:v>1.0229714E-3</c:v>
                </c:pt>
                <c:pt idx="7262">
                  <c:v>9.931616800000001E-4</c:v>
                </c:pt>
                <c:pt idx="7263">
                  <c:v>9.8178526000000004E-4</c:v>
                </c:pt>
                <c:pt idx="7264">
                  <c:v>9.7328501999999998E-4</c:v>
                </c:pt>
                <c:pt idx="7265">
                  <c:v>9.9018206000000002E-4</c:v>
                </c:pt>
                <c:pt idx="7266">
                  <c:v>9.9674638999999992E-4</c:v>
                </c:pt>
                <c:pt idx="7267">
                  <c:v>9.5668668999999995E-4</c:v>
                </c:pt>
                <c:pt idx="7268">
                  <c:v>9.6876532999999999E-4</c:v>
                </c:pt>
                <c:pt idx="7269">
                  <c:v>9.861838600000001E-4</c:v>
                </c:pt>
                <c:pt idx="7270">
                  <c:v>9.8418949000000011E-4</c:v>
                </c:pt>
                <c:pt idx="7271">
                  <c:v>9.5660611000000003E-4</c:v>
                </c:pt>
                <c:pt idx="7272">
                  <c:v>9.4763012000000004E-4</c:v>
                </c:pt>
                <c:pt idx="7273">
                  <c:v>9.6178542999999996E-4</c:v>
                </c:pt>
                <c:pt idx="7274">
                  <c:v>9.5397034E-4</c:v>
                </c:pt>
                <c:pt idx="7275">
                  <c:v>9.6079882999999995E-4</c:v>
                </c:pt>
                <c:pt idx="7276">
                  <c:v>9.3837323999999996E-4</c:v>
                </c:pt>
                <c:pt idx="7277">
                  <c:v>9.3268230999999995E-4</c:v>
                </c:pt>
                <c:pt idx="7278">
                  <c:v>9.6356614999999995E-4</c:v>
                </c:pt>
                <c:pt idx="7279">
                  <c:v>9.6010178999999998E-4</c:v>
                </c:pt>
                <c:pt idx="7280">
                  <c:v>9.5053784999999996E-4</c:v>
                </c:pt>
                <c:pt idx="7281">
                  <c:v>9.3229144999999996E-4</c:v>
                </c:pt>
                <c:pt idx="7282">
                  <c:v>9.6324943000000002E-4</c:v>
                </c:pt>
                <c:pt idx="7283">
                  <c:v>9.628614E-4</c:v>
                </c:pt>
                <c:pt idx="7284">
                  <c:v>9.5807263E-4</c:v>
                </c:pt>
                <c:pt idx="7285">
                  <c:v>9.2500847000000002E-4</c:v>
                </c:pt>
                <c:pt idx="7286">
                  <c:v>9.6806273000000001E-4</c:v>
                </c:pt>
                <c:pt idx="7287">
                  <c:v>9.521248E-4</c:v>
                </c:pt>
                <c:pt idx="7288">
                  <c:v>9.2752641999999997E-4</c:v>
                </c:pt>
                <c:pt idx="7289">
                  <c:v>9.1864007999999998E-4</c:v>
                </c:pt>
                <c:pt idx="7290">
                  <c:v>9.3252543000000004E-4</c:v>
                </c:pt>
                <c:pt idx="7291">
                  <c:v>9.3480069000000002E-4</c:v>
                </c:pt>
                <c:pt idx="7292">
                  <c:v>9.1668094000000005E-4</c:v>
                </c:pt>
                <c:pt idx="7293">
                  <c:v>9.5041799999999997E-4</c:v>
                </c:pt>
                <c:pt idx="7294">
                  <c:v>9.2841600000000005E-4</c:v>
                </c:pt>
                <c:pt idx="7295">
                  <c:v>9.0422970000000001E-4</c:v>
                </c:pt>
                <c:pt idx="7296">
                  <c:v>9.3889226999999999E-4</c:v>
                </c:pt>
                <c:pt idx="7297">
                  <c:v>9.3220030999999995E-4</c:v>
                </c:pt>
                <c:pt idx="7298">
                  <c:v>9.3562313999999999E-4</c:v>
                </c:pt>
                <c:pt idx="7299">
                  <c:v>9.3260109999999995E-4</c:v>
                </c:pt>
                <c:pt idx="7300">
                  <c:v>9.5074513000000004E-4</c:v>
                </c:pt>
                <c:pt idx="7301">
                  <c:v>9.1164727000000003E-4</c:v>
                </c:pt>
                <c:pt idx="7302">
                  <c:v>9.3428504000000003E-4</c:v>
                </c:pt>
                <c:pt idx="7303">
                  <c:v>9.4120257000000003E-4</c:v>
                </c:pt>
                <c:pt idx="7304">
                  <c:v>9.2688326999999999E-4</c:v>
                </c:pt>
                <c:pt idx="7305">
                  <c:v>9.2750267999999996E-4</c:v>
                </c:pt>
                <c:pt idx="7306">
                  <c:v>9.2080858000000002E-4</c:v>
                </c:pt>
                <c:pt idx="7307">
                  <c:v>9.4342497999999999E-4</c:v>
                </c:pt>
                <c:pt idx="7308">
                  <c:v>9.3791610000000004E-4</c:v>
                </c:pt>
                <c:pt idx="7309">
                  <c:v>9.2072327000000003E-4</c:v>
                </c:pt>
                <c:pt idx="7310">
                  <c:v>9.2959027E-4</c:v>
                </c:pt>
                <c:pt idx="7311">
                  <c:v>9.4800174000000004E-4</c:v>
                </c:pt>
                <c:pt idx="7312">
                  <c:v>9.5069728999999995E-4</c:v>
                </c:pt>
                <c:pt idx="7313">
                  <c:v>9.3930209999999997E-4</c:v>
                </c:pt>
                <c:pt idx="7314">
                  <c:v>9.5324886999999996E-4</c:v>
                </c:pt>
                <c:pt idx="7315">
                  <c:v>9.4356184999999995E-4</c:v>
                </c:pt>
                <c:pt idx="7316">
                  <c:v>9.4617268E-4</c:v>
                </c:pt>
                <c:pt idx="7317">
                  <c:v>9.4320516999999999E-4</c:v>
                </c:pt>
                <c:pt idx="7318">
                  <c:v>9.4074494000000002E-4</c:v>
                </c:pt>
                <c:pt idx="7319">
                  <c:v>9.4673448999999996E-4</c:v>
                </c:pt>
                <c:pt idx="7320">
                  <c:v>9.6017851999999999E-4</c:v>
                </c:pt>
                <c:pt idx="7321">
                  <c:v>9.2748650999999996E-4</c:v>
                </c:pt>
                <c:pt idx="7322">
                  <c:v>9.5467835000000005E-4</c:v>
                </c:pt>
                <c:pt idx="7323">
                  <c:v>9.2699761999999995E-4</c:v>
                </c:pt>
                <c:pt idx="7324">
                  <c:v>9.2194561000000003E-4</c:v>
                </c:pt>
                <c:pt idx="7325">
                  <c:v>9.2817593000000002E-4</c:v>
                </c:pt>
                <c:pt idx="7326">
                  <c:v>9.4322487999999995E-4</c:v>
                </c:pt>
                <c:pt idx="7327">
                  <c:v>9.2489061999999995E-4</c:v>
                </c:pt>
                <c:pt idx="7328">
                  <c:v>9.2462413E-4</c:v>
                </c:pt>
                <c:pt idx="7329">
                  <c:v>9.0009829999999999E-4</c:v>
                </c:pt>
                <c:pt idx="7330">
                  <c:v>9.1526575E-4</c:v>
                </c:pt>
                <c:pt idx="7331">
                  <c:v>8.9117248E-4</c:v>
                </c:pt>
                <c:pt idx="7332">
                  <c:v>9.4534152999999998E-4</c:v>
                </c:pt>
                <c:pt idx="7333">
                  <c:v>9.1220443999999999E-4</c:v>
                </c:pt>
                <c:pt idx="7334">
                  <c:v>9.1637588000000004E-4</c:v>
                </c:pt>
                <c:pt idx="7335">
                  <c:v>9.0319985999999996E-4</c:v>
                </c:pt>
                <c:pt idx="7336">
                  <c:v>9.0214251000000001E-4</c:v>
                </c:pt>
                <c:pt idx="7337">
                  <c:v>9.1658690000000003E-4</c:v>
                </c:pt>
                <c:pt idx="7338">
                  <c:v>9.3897898000000002E-4</c:v>
                </c:pt>
                <c:pt idx="7339">
                  <c:v>8.9832756000000002E-4</c:v>
                </c:pt>
                <c:pt idx="7340">
                  <c:v>9.1679718000000005E-4</c:v>
                </c:pt>
                <c:pt idx="7341">
                  <c:v>9.1362471999999998E-4</c:v>
                </c:pt>
                <c:pt idx="7342">
                  <c:v>8.8727941000000003E-4</c:v>
                </c:pt>
                <c:pt idx="7343">
                  <c:v>8.8980742999999996E-4</c:v>
                </c:pt>
                <c:pt idx="7344">
                  <c:v>9.0963166000000001E-4</c:v>
                </c:pt>
                <c:pt idx="7345">
                  <c:v>8.6307246999999996E-4</c:v>
                </c:pt>
                <c:pt idx="7346">
                  <c:v>8.9681891000000001E-4</c:v>
                </c:pt>
                <c:pt idx="7347">
                  <c:v>9.1925947000000004E-4</c:v>
                </c:pt>
                <c:pt idx="7348">
                  <c:v>8.6458236E-4</c:v>
                </c:pt>
                <c:pt idx="7349">
                  <c:v>8.9343264000000004E-4</c:v>
                </c:pt>
                <c:pt idx="7350">
                  <c:v>8.6163858000000003E-4</c:v>
                </c:pt>
                <c:pt idx="7351">
                  <c:v>9.3936468999999999E-4</c:v>
                </c:pt>
                <c:pt idx="7352">
                  <c:v>9.1825841999999998E-4</c:v>
                </c:pt>
                <c:pt idx="7353">
                  <c:v>8.7353270999999998E-4</c:v>
                </c:pt>
                <c:pt idx="7354">
                  <c:v>8.8695885000000005E-4</c:v>
                </c:pt>
                <c:pt idx="7355">
                  <c:v>9.0649877000000001E-4</c:v>
                </c:pt>
                <c:pt idx="7356">
                  <c:v>9.0661783000000001E-4</c:v>
                </c:pt>
                <c:pt idx="7357">
                  <c:v>8.9165857000000003E-4</c:v>
                </c:pt>
                <c:pt idx="7358">
                  <c:v>8.7535130999999997E-4</c:v>
                </c:pt>
                <c:pt idx="7359">
                  <c:v>8.7818325000000002E-4</c:v>
                </c:pt>
                <c:pt idx="7360">
                  <c:v>9.1139655000000005E-4</c:v>
                </c:pt>
                <c:pt idx="7361">
                  <c:v>8.8024637000000004E-4</c:v>
                </c:pt>
                <c:pt idx="7362">
                  <c:v>8.7261976000000004E-4</c:v>
                </c:pt>
                <c:pt idx="7363">
                  <c:v>8.8508501000000004E-4</c:v>
                </c:pt>
                <c:pt idx="7364">
                  <c:v>8.8235647000000001E-4</c:v>
                </c:pt>
                <c:pt idx="7365">
                  <c:v>8.6503853999999995E-4</c:v>
                </c:pt>
                <c:pt idx="7366">
                  <c:v>8.7022114999999996E-4</c:v>
                </c:pt>
                <c:pt idx="7367">
                  <c:v>8.8345416E-4</c:v>
                </c:pt>
                <c:pt idx="7368">
                  <c:v>8.7380233E-4</c:v>
                </c:pt>
                <c:pt idx="7369">
                  <c:v>8.4499900000000003E-4</c:v>
                </c:pt>
                <c:pt idx="7370">
                  <c:v>8.5767166000000003E-4</c:v>
                </c:pt>
                <c:pt idx="7371">
                  <c:v>8.9457253E-4</c:v>
                </c:pt>
                <c:pt idx="7372">
                  <c:v>8.6431064000000001E-4</c:v>
                </c:pt>
                <c:pt idx="7373">
                  <c:v>8.6335286999999995E-4</c:v>
                </c:pt>
                <c:pt idx="7374">
                  <c:v>8.6601311E-4</c:v>
                </c:pt>
                <c:pt idx="7375">
                  <c:v>8.7150428999999998E-4</c:v>
                </c:pt>
                <c:pt idx="7376">
                  <c:v>8.7815783000000001E-4</c:v>
                </c:pt>
                <c:pt idx="7377">
                  <c:v>8.7005380000000003E-4</c:v>
                </c:pt>
                <c:pt idx="7378">
                  <c:v>8.8116064999999998E-4</c:v>
                </c:pt>
                <c:pt idx="7379">
                  <c:v>8.7134161999999999E-4</c:v>
                </c:pt>
                <c:pt idx="7380">
                  <c:v>9.0567371000000005E-4</c:v>
                </c:pt>
                <c:pt idx="7381">
                  <c:v>8.9135932999999997E-4</c:v>
                </c:pt>
                <c:pt idx="7382">
                  <c:v>8.5660981000000005E-4</c:v>
                </c:pt>
                <c:pt idx="7383">
                  <c:v>8.8619340999999995E-4</c:v>
                </c:pt>
                <c:pt idx="7384">
                  <c:v>9.0244494999999997E-4</c:v>
                </c:pt>
                <c:pt idx="7385">
                  <c:v>8.8484999999999996E-4</c:v>
                </c:pt>
                <c:pt idx="7386">
                  <c:v>8.7824854999999996E-4</c:v>
                </c:pt>
                <c:pt idx="7387">
                  <c:v>8.9495983999999997E-4</c:v>
                </c:pt>
                <c:pt idx="7388">
                  <c:v>8.9333494000000001E-4</c:v>
                </c:pt>
                <c:pt idx="7389">
                  <c:v>8.8990361E-4</c:v>
                </c:pt>
                <c:pt idx="7390">
                  <c:v>8.7163457000000004E-4</c:v>
                </c:pt>
                <c:pt idx="7391">
                  <c:v>8.9225401000000005E-4</c:v>
                </c:pt>
                <c:pt idx="7392">
                  <c:v>8.8603455000000003E-4</c:v>
                </c:pt>
                <c:pt idx="7393">
                  <c:v>8.6819309000000003E-4</c:v>
                </c:pt>
                <c:pt idx="7394">
                  <c:v>8.9026880999999996E-4</c:v>
                </c:pt>
                <c:pt idx="7395">
                  <c:v>8.7594075E-4</c:v>
                </c:pt>
                <c:pt idx="7396">
                  <c:v>8.8510453E-4</c:v>
                </c:pt>
                <c:pt idx="7397">
                  <c:v>8.7821272000000001E-4</c:v>
                </c:pt>
                <c:pt idx="7398">
                  <c:v>8.7835013999999995E-4</c:v>
                </c:pt>
                <c:pt idx="7399">
                  <c:v>8.8656403000000005E-4</c:v>
                </c:pt>
                <c:pt idx="7400">
                  <c:v>8.8895979000000003E-4</c:v>
                </c:pt>
                <c:pt idx="7401">
                  <c:v>8.8458438999999996E-4</c:v>
                </c:pt>
                <c:pt idx="7402">
                  <c:v>8.8022869E-4</c:v>
                </c:pt>
                <c:pt idx="7403">
                  <c:v>8.8944684000000001E-4</c:v>
                </c:pt>
                <c:pt idx="7404">
                  <c:v>8.9544780000000001E-4</c:v>
                </c:pt>
                <c:pt idx="7405">
                  <c:v>8.8422166E-4</c:v>
                </c:pt>
                <c:pt idx="7406">
                  <c:v>8.8791257000000003E-4</c:v>
                </c:pt>
                <c:pt idx="7407">
                  <c:v>8.9902866000000003E-4</c:v>
                </c:pt>
                <c:pt idx="7408">
                  <c:v>8.9329085E-4</c:v>
                </c:pt>
                <c:pt idx="7409">
                  <c:v>8.7982353999999997E-4</c:v>
                </c:pt>
                <c:pt idx="7410">
                  <c:v>8.8992374000000001E-4</c:v>
                </c:pt>
                <c:pt idx="7411">
                  <c:v>8.8411049000000001E-4</c:v>
                </c:pt>
                <c:pt idx="7412">
                  <c:v>8.8999776000000001E-4</c:v>
                </c:pt>
                <c:pt idx="7413">
                  <c:v>8.5454320999999995E-4</c:v>
                </c:pt>
                <c:pt idx="7414">
                  <c:v>8.8188769999999995E-4</c:v>
                </c:pt>
                <c:pt idx="7415">
                  <c:v>8.8176377999999995E-4</c:v>
                </c:pt>
                <c:pt idx="7416">
                  <c:v>8.7997322999999999E-4</c:v>
                </c:pt>
                <c:pt idx="7417">
                  <c:v>8.7403328000000005E-4</c:v>
                </c:pt>
                <c:pt idx="7418">
                  <c:v>8.8236716000000001E-4</c:v>
                </c:pt>
                <c:pt idx="7419">
                  <c:v>8.5563190000000002E-4</c:v>
                </c:pt>
                <c:pt idx="7420">
                  <c:v>8.8312508999999998E-4</c:v>
                </c:pt>
                <c:pt idx="7421">
                  <c:v>8.6484859000000001E-4</c:v>
                </c:pt>
                <c:pt idx="7422">
                  <c:v>8.5922755999999999E-4</c:v>
                </c:pt>
                <c:pt idx="7423">
                  <c:v>8.4028371000000003E-4</c:v>
                </c:pt>
                <c:pt idx="7424">
                  <c:v>8.8016310000000003E-4</c:v>
                </c:pt>
                <c:pt idx="7425">
                  <c:v>8.6903288999999996E-4</c:v>
                </c:pt>
                <c:pt idx="7426">
                  <c:v>8.7411616999999995E-4</c:v>
                </c:pt>
                <c:pt idx="7427">
                  <c:v>8.4898807E-4</c:v>
                </c:pt>
                <c:pt idx="7428">
                  <c:v>8.7115993999999997E-4</c:v>
                </c:pt>
                <c:pt idx="7429">
                  <c:v>8.7026013E-4</c:v>
                </c:pt>
                <c:pt idx="7430">
                  <c:v>9.0707224999999995E-4</c:v>
                </c:pt>
                <c:pt idx="7431">
                  <c:v>9.0056179999999997E-4</c:v>
                </c:pt>
                <c:pt idx="7432">
                  <c:v>8.9998987999999997E-4</c:v>
                </c:pt>
                <c:pt idx="7433">
                  <c:v>8.9084696999999996E-4</c:v>
                </c:pt>
                <c:pt idx="7434">
                  <c:v>8.7050314999999995E-4</c:v>
                </c:pt>
                <c:pt idx="7435">
                  <c:v>8.8118763000000005E-4</c:v>
                </c:pt>
                <c:pt idx="7436">
                  <c:v>9.1273739999999997E-4</c:v>
                </c:pt>
                <c:pt idx="7437">
                  <c:v>8.9518615000000001E-4</c:v>
                </c:pt>
                <c:pt idx="7438">
                  <c:v>9.0080095999999995E-4</c:v>
                </c:pt>
                <c:pt idx="7439">
                  <c:v>8.6564254999999999E-4</c:v>
                </c:pt>
                <c:pt idx="7440">
                  <c:v>9.0451129000000002E-4</c:v>
                </c:pt>
                <c:pt idx="7441">
                  <c:v>8.8400542000000005E-4</c:v>
                </c:pt>
                <c:pt idx="7442">
                  <c:v>8.9690870999999995E-4</c:v>
                </c:pt>
                <c:pt idx="7443">
                  <c:v>8.9756913999999995E-4</c:v>
                </c:pt>
                <c:pt idx="7444">
                  <c:v>8.7478443999999995E-4</c:v>
                </c:pt>
                <c:pt idx="7445">
                  <c:v>9.0063898000000003E-4</c:v>
                </c:pt>
                <c:pt idx="7446">
                  <c:v>8.7721971000000003E-4</c:v>
                </c:pt>
                <c:pt idx="7447">
                  <c:v>8.5578583999999997E-4</c:v>
                </c:pt>
                <c:pt idx="7448">
                  <c:v>8.7411911999999998E-4</c:v>
                </c:pt>
                <c:pt idx="7449">
                  <c:v>8.6399073000000004E-4</c:v>
                </c:pt>
                <c:pt idx="7450">
                  <c:v>8.7669055000000004E-4</c:v>
                </c:pt>
                <c:pt idx="7451">
                  <c:v>8.5963759000000004E-4</c:v>
                </c:pt>
                <c:pt idx="7452">
                  <c:v>8.6264516999999996E-4</c:v>
                </c:pt>
                <c:pt idx="7453">
                  <c:v>8.7367369999999996E-4</c:v>
                </c:pt>
                <c:pt idx="7454">
                  <c:v>8.6996366000000004E-4</c:v>
                </c:pt>
                <c:pt idx="7455">
                  <c:v>8.8125178000000002E-4</c:v>
                </c:pt>
                <c:pt idx="7456">
                  <c:v>8.9927916000000002E-4</c:v>
                </c:pt>
                <c:pt idx="7457">
                  <c:v>8.7648076999999997E-4</c:v>
                </c:pt>
                <c:pt idx="7458">
                  <c:v>8.8265729000000005E-4</c:v>
                </c:pt>
                <c:pt idx="7459">
                  <c:v>8.7907939999999998E-4</c:v>
                </c:pt>
                <c:pt idx="7460">
                  <c:v>8.8863376E-4</c:v>
                </c:pt>
                <c:pt idx="7461">
                  <c:v>9.0372955999999996E-4</c:v>
                </c:pt>
                <c:pt idx="7462">
                  <c:v>9.0086001999999999E-4</c:v>
                </c:pt>
                <c:pt idx="7463">
                  <c:v>8.8046008000000002E-4</c:v>
                </c:pt>
                <c:pt idx="7464">
                  <c:v>8.7449475E-4</c:v>
                </c:pt>
                <c:pt idx="7465">
                  <c:v>8.7892674E-4</c:v>
                </c:pt>
                <c:pt idx="7466">
                  <c:v>8.8560975999999998E-4</c:v>
                </c:pt>
                <c:pt idx="7467">
                  <c:v>8.9085428000000003E-4</c:v>
                </c:pt>
                <c:pt idx="7468">
                  <c:v>8.8625643E-4</c:v>
                </c:pt>
                <c:pt idx="7469">
                  <c:v>8.8233930999999995E-4</c:v>
                </c:pt>
                <c:pt idx="7470">
                  <c:v>9.1160009999999997E-4</c:v>
                </c:pt>
                <c:pt idx="7471">
                  <c:v>8.8752149000000005E-4</c:v>
                </c:pt>
                <c:pt idx="7472">
                  <c:v>8.6802522000000001E-4</c:v>
                </c:pt>
                <c:pt idx="7473">
                  <c:v>9.2369589000000001E-4</c:v>
                </c:pt>
                <c:pt idx="7474">
                  <c:v>8.9642260999999997E-4</c:v>
                </c:pt>
                <c:pt idx="7475">
                  <c:v>8.9931853999999998E-4</c:v>
                </c:pt>
                <c:pt idx="7476">
                  <c:v>8.8826979E-4</c:v>
                </c:pt>
                <c:pt idx="7477">
                  <c:v>8.9365134999999998E-4</c:v>
                </c:pt>
                <c:pt idx="7478">
                  <c:v>9.1257491000000003E-4</c:v>
                </c:pt>
                <c:pt idx="7479">
                  <c:v>8.7585571000000002E-4</c:v>
                </c:pt>
                <c:pt idx="7480">
                  <c:v>9.0221417E-4</c:v>
                </c:pt>
                <c:pt idx="7481">
                  <c:v>9.0780614000000003E-4</c:v>
                </c:pt>
                <c:pt idx="7482">
                  <c:v>9.1013138999999996E-4</c:v>
                </c:pt>
                <c:pt idx="7483">
                  <c:v>9.0781111999999997E-4</c:v>
                </c:pt>
                <c:pt idx="7484">
                  <c:v>9.0185636999999996E-4</c:v>
                </c:pt>
                <c:pt idx="7485">
                  <c:v>8.9136040999999999E-4</c:v>
                </c:pt>
                <c:pt idx="7486">
                  <c:v>9.2748997000000001E-4</c:v>
                </c:pt>
                <c:pt idx="7487">
                  <c:v>8.8785350000000003E-4</c:v>
                </c:pt>
                <c:pt idx="7488">
                  <c:v>9.3568033999999998E-4</c:v>
                </c:pt>
                <c:pt idx="7489">
                  <c:v>9.0487395000000005E-4</c:v>
                </c:pt>
                <c:pt idx="7490">
                  <c:v>8.8599985000000002E-4</c:v>
                </c:pt>
                <c:pt idx="7491">
                  <c:v>9.2801289999999996E-4</c:v>
                </c:pt>
                <c:pt idx="7492">
                  <c:v>9.1905046000000004E-4</c:v>
                </c:pt>
                <c:pt idx="7493">
                  <c:v>9.0108969000000005E-4</c:v>
                </c:pt>
                <c:pt idx="7494">
                  <c:v>8.9896064000000002E-4</c:v>
                </c:pt>
                <c:pt idx="7495">
                  <c:v>9.0129892000000004E-4</c:v>
                </c:pt>
                <c:pt idx="7496">
                  <c:v>8.9263568000000001E-4</c:v>
                </c:pt>
                <c:pt idx="7497">
                  <c:v>9.0571906999999997E-4</c:v>
                </c:pt>
                <c:pt idx="7498">
                  <c:v>9.3087078999999997E-4</c:v>
                </c:pt>
                <c:pt idx="7499">
                  <c:v>8.9879075000000004E-4</c:v>
                </c:pt>
                <c:pt idx="7500">
                  <c:v>8.9691806E-4</c:v>
                </c:pt>
              </c:numCache>
            </c:numRef>
          </c:yVal>
          <c:smooth val="0"/>
          <c:extLst>
            <c:ext xmlns:c16="http://schemas.microsoft.com/office/drawing/2014/chart" uri="{C3380CC4-5D6E-409C-BE32-E72D297353CC}">
              <c16:uniqueId val="{00000000-C097-4E0D-AEA3-C9BE81EBF0B3}"/>
            </c:ext>
          </c:extLst>
        </c:ser>
        <c:ser>
          <c:idx val="1"/>
          <c:order val="1"/>
          <c:tx>
            <c:strRef>
              <c:f>Sheet1!$B$7504</c:f>
              <c:strCache>
                <c:ptCount val="1"/>
                <c:pt idx="0">
                  <c:v>x-velocity</c:v>
                </c:pt>
              </c:strCache>
            </c:strRef>
          </c:tx>
          <c:xVal>
            <c:numRef>
              <c:f>Sheet1!$A$7505:$A$15005</c:f>
              <c:numCache>
                <c:formatCode>General</c:formatCode>
                <c:ptCount val="750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pt idx="5000">
                  <c:v>5001</c:v>
                </c:pt>
                <c:pt idx="5001">
                  <c:v>5002</c:v>
                </c:pt>
                <c:pt idx="5002">
                  <c:v>5003</c:v>
                </c:pt>
                <c:pt idx="5003">
                  <c:v>5004</c:v>
                </c:pt>
                <c:pt idx="5004">
                  <c:v>5005</c:v>
                </c:pt>
                <c:pt idx="5005">
                  <c:v>5006</c:v>
                </c:pt>
                <c:pt idx="5006">
                  <c:v>5007</c:v>
                </c:pt>
                <c:pt idx="5007">
                  <c:v>5008</c:v>
                </c:pt>
                <c:pt idx="5008">
                  <c:v>5009</c:v>
                </c:pt>
                <c:pt idx="5009">
                  <c:v>5010</c:v>
                </c:pt>
                <c:pt idx="5010">
                  <c:v>5011</c:v>
                </c:pt>
                <c:pt idx="5011">
                  <c:v>5012</c:v>
                </c:pt>
                <c:pt idx="5012">
                  <c:v>5013</c:v>
                </c:pt>
                <c:pt idx="5013">
                  <c:v>5014</c:v>
                </c:pt>
                <c:pt idx="5014">
                  <c:v>5015</c:v>
                </c:pt>
                <c:pt idx="5015">
                  <c:v>5016</c:v>
                </c:pt>
                <c:pt idx="5016">
                  <c:v>5017</c:v>
                </c:pt>
                <c:pt idx="5017">
                  <c:v>5018</c:v>
                </c:pt>
                <c:pt idx="5018">
                  <c:v>5019</c:v>
                </c:pt>
                <c:pt idx="5019">
                  <c:v>5020</c:v>
                </c:pt>
                <c:pt idx="5020">
                  <c:v>5021</c:v>
                </c:pt>
                <c:pt idx="5021">
                  <c:v>5022</c:v>
                </c:pt>
                <c:pt idx="5022">
                  <c:v>5023</c:v>
                </c:pt>
                <c:pt idx="5023">
                  <c:v>5024</c:v>
                </c:pt>
                <c:pt idx="5024">
                  <c:v>5025</c:v>
                </c:pt>
                <c:pt idx="5025">
                  <c:v>5026</c:v>
                </c:pt>
                <c:pt idx="5026">
                  <c:v>5027</c:v>
                </c:pt>
                <c:pt idx="5027">
                  <c:v>5028</c:v>
                </c:pt>
                <c:pt idx="5028">
                  <c:v>5029</c:v>
                </c:pt>
                <c:pt idx="5029">
                  <c:v>5030</c:v>
                </c:pt>
                <c:pt idx="5030">
                  <c:v>5031</c:v>
                </c:pt>
                <c:pt idx="5031">
                  <c:v>5032</c:v>
                </c:pt>
                <c:pt idx="5032">
                  <c:v>5033</c:v>
                </c:pt>
                <c:pt idx="5033">
                  <c:v>5034</c:v>
                </c:pt>
                <c:pt idx="5034">
                  <c:v>5035</c:v>
                </c:pt>
                <c:pt idx="5035">
                  <c:v>5036</c:v>
                </c:pt>
                <c:pt idx="5036">
                  <c:v>5037</c:v>
                </c:pt>
                <c:pt idx="5037">
                  <c:v>5038</c:v>
                </c:pt>
                <c:pt idx="5038">
                  <c:v>5039</c:v>
                </c:pt>
                <c:pt idx="5039">
                  <c:v>5040</c:v>
                </c:pt>
                <c:pt idx="5040">
                  <c:v>5041</c:v>
                </c:pt>
                <c:pt idx="5041">
                  <c:v>5042</c:v>
                </c:pt>
                <c:pt idx="5042">
                  <c:v>5043</c:v>
                </c:pt>
                <c:pt idx="5043">
                  <c:v>5044</c:v>
                </c:pt>
                <c:pt idx="5044">
                  <c:v>5045</c:v>
                </c:pt>
                <c:pt idx="5045">
                  <c:v>5046</c:v>
                </c:pt>
                <c:pt idx="5046">
                  <c:v>5047</c:v>
                </c:pt>
                <c:pt idx="5047">
                  <c:v>5048</c:v>
                </c:pt>
                <c:pt idx="5048">
                  <c:v>5049</c:v>
                </c:pt>
                <c:pt idx="5049">
                  <c:v>5050</c:v>
                </c:pt>
                <c:pt idx="5050">
                  <c:v>5051</c:v>
                </c:pt>
                <c:pt idx="5051">
                  <c:v>5052</c:v>
                </c:pt>
                <c:pt idx="5052">
                  <c:v>5053</c:v>
                </c:pt>
                <c:pt idx="5053">
                  <c:v>5054</c:v>
                </c:pt>
                <c:pt idx="5054">
                  <c:v>5055</c:v>
                </c:pt>
                <c:pt idx="5055">
                  <c:v>5056</c:v>
                </c:pt>
                <c:pt idx="5056">
                  <c:v>5057</c:v>
                </c:pt>
                <c:pt idx="5057">
                  <c:v>5058</c:v>
                </c:pt>
                <c:pt idx="5058">
                  <c:v>5059</c:v>
                </c:pt>
                <c:pt idx="5059">
                  <c:v>5060</c:v>
                </c:pt>
                <c:pt idx="5060">
                  <c:v>5061</c:v>
                </c:pt>
                <c:pt idx="5061">
                  <c:v>5062</c:v>
                </c:pt>
                <c:pt idx="5062">
                  <c:v>5063</c:v>
                </c:pt>
                <c:pt idx="5063">
                  <c:v>5064</c:v>
                </c:pt>
                <c:pt idx="5064">
                  <c:v>5065</c:v>
                </c:pt>
                <c:pt idx="5065">
                  <c:v>5066</c:v>
                </c:pt>
                <c:pt idx="5066">
                  <c:v>5067</c:v>
                </c:pt>
                <c:pt idx="5067">
                  <c:v>5068</c:v>
                </c:pt>
                <c:pt idx="5068">
                  <c:v>5069</c:v>
                </c:pt>
                <c:pt idx="5069">
                  <c:v>5070</c:v>
                </c:pt>
                <c:pt idx="5070">
                  <c:v>5071</c:v>
                </c:pt>
                <c:pt idx="5071">
                  <c:v>5072</c:v>
                </c:pt>
                <c:pt idx="5072">
                  <c:v>5073</c:v>
                </c:pt>
                <c:pt idx="5073">
                  <c:v>5074</c:v>
                </c:pt>
                <c:pt idx="5074">
                  <c:v>5075</c:v>
                </c:pt>
                <c:pt idx="5075">
                  <c:v>5076</c:v>
                </c:pt>
                <c:pt idx="5076">
                  <c:v>5077</c:v>
                </c:pt>
                <c:pt idx="5077">
                  <c:v>5078</c:v>
                </c:pt>
                <c:pt idx="5078">
                  <c:v>5079</c:v>
                </c:pt>
                <c:pt idx="5079">
                  <c:v>5080</c:v>
                </c:pt>
                <c:pt idx="5080">
                  <c:v>5081</c:v>
                </c:pt>
                <c:pt idx="5081">
                  <c:v>5082</c:v>
                </c:pt>
                <c:pt idx="5082">
                  <c:v>5083</c:v>
                </c:pt>
                <c:pt idx="5083">
                  <c:v>5084</c:v>
                </c:pt>
                <c:pt idx="5084">
                  <c:v>5085</c:v>
                </c:pt>
                <c:pt idx="5085">
                  <c:v>5086</c:v>
                </c:pt>
                <c:pt idx="5086">
                  <c:v>5087</c:v>
                </c:pt>
                <c:pt idx="5087">
                  <c:v>5088</c:v>
                </c:pt>
                <c:pt idx="5088">
                  <c:v>5089</c:v>
                </c:pt>
                <c:pt idx="5089">
                  <c:v>5090</c:v>
                </c:pt>
                <c:pt idx="5090">
                  <c:v>5091</c:v>
                </c:pt>
                <c:pt idx="5091">
                  <c:v>5092</c:v>
                </c:pt>
                <c:pt idx="5092">
                  <c:v>5093</c:v>
                </c:pt>
                <c:pt idx="5093">
                  <c:v>5094</c:v>
                </c:pt>
                <c:pt idx="5094">
                  <c:v>5095</c:v>
                </c:pt>
                <c:pt idx="5095">
                  <c:v>5096</c:v>
                </c:pt>
                <c:pt idx="5096">
                  <c:v>5097</c:v>
                </c:pt>
                <c:pt idx="5097">
                  <c:v>5098</c:v>
                </c:pt>
                <c:pt idx="5098">
                  <c:v>5099</c:v>
                </c:pt>
                <c:pt idx="5099">
                  <c:v>5100</c:v>
                </c:pt>
                <c:pt idx="5100">
                  <c:v>5101</c:v>
                </c:pt>
                <c:pt idx="5101">
                  <c:v>5102</c:v>
                </c:pt>
                <c:pt idx="5102">
                  <c:v>5103</c:v>
                </c:pt>
                <c:pt idx="5103">
                  <c:v>5104</c:v>
                </c:pt>
                <c:pt idx="5104">
                  <c:v>5105</c:v>
                </c:pt>
                <c:pt idx="5105">
                  <c:v>5106</c:v>
                </c:pt>
                <c:pt idx="5106">
                  <c:v>5107</c:v>
                </c:pt>
                <c:pt idx="5107">
                  <c:v>5108</c:v>
                </c:pt>
                <c:pt idx="5108">
                  <c:v>5109</c:v>
                </c:pt>
                <c:pt idx="5109">
                  <c:v>5110</c:v>
                </c:pt>
                <c:pt idx="5110">
                  <c:v>5111</c:v>
                </c:pt>
                <c:pt idx="5111">
                  <c:v>5112</c:v>
                </c:pt>
                <c:pt idx="5112">
                  <c:v>5113</c:v>
                </c:pt>
                <c:pt idx="5113">
                  <c:v>5114</c:v>
                </c:pt>
                <c:pt idx="5114">
                  <c:v>5115</c:v>
                </c:pt>
                <c:pt idx="5115">
                  <c:v>5116</c:v>
                </c:pt>
                <c:pt idx="5116">
                  <c:v>5117</c:v>
                </c:pt>
                <c:pt idx="5117">
                  <c:v>5118</c:v>
                </c:pt>
                <c:pt idx="5118">
                  <c:v>5119</c:v>
                </c:pt>
                <c:pt idx="5119">
                  <c:v>5120</c:v>
                </c:pt>
                <c:pt idx="5120">
                  <c:v>5121</c:v>
                </c:pt>
                <c:pt idx="5121">
                  <c:v>5122</c:v>
                </c:pt>
                <c:pt idx="5122">
                  <c:v>5123</c:v>
                </c:pt>
                <c:pt idx="5123">
                  <c:v>5124</c:v>
                </c:pt>
                <c:pt idx="5124">
                  <c:v>5125</c:v>
                </c:pt>
                <c:pt idx="5125">
                  <c:v>5126</c:v>
                </c:pt>
                <c:pt idx="5126">
                  <c:v>5127</c:v>
                </c:pt>
                <c:pt idx="5127">
                  <c:v>5128</c:v>
                </c:pt>
                <c:pt idx="5128">
                  <c:v>5129</c:v>
                </c:pt>
                <c:pt idx="5129">
                  <c:v>5130</c:v>
                </c:pt>
                <c:pt idx="5130">
                  <c:v>5131</c:v>
                </c:pt>
                <c:pt idx="5131">
                  <c:v>5132</c:v>
                </c:pt>
                <c:pt idx="5132">
                  <c:v>5133</c:v>
                </c:pt>
                <c:pt idx="5133">
                  <c:v>5134</c:v>
                </c:pt>
                <c:pt idx="5134">
                  <c:v>5135</c:v>
                </c:pt>
                <c:pt idx="5135">
                  <c:v>5136</c:v>
                </c:pt>
                <c:pt idx="5136">
                  <c:v>5137</c:v>
                </c:pt>
                <c:pt idx="5137">
                  <c:v>5138</c:v>
                </c:pt>
                <c:pt idx="5138">
                  <c:v>5139</c:v>
                </c:pt>
                <c:pt idx="5139">
                  <c:v>5140</c:v>
                </c:pt>
                <c:pt idx="5140">
                  <c:v>5141</c:v>
                </c:pt>
                <c:pt idx="5141">
                  <c:v>5142</c:v>
                </c:pt>
                <c:pt idx="5142">
                  <c:v>5143</c:v>
                </c:pt>
                <c:pt idx="5143">
                  <c:v>5144</c:v>
                </c:pt>
                <c:pt idx="5144">
                  <c:v>5145</c:v>
                </c:pt>
                <c:pt idx="5145">
                  <c:v>5146</c:v>
                </c:pt>
                <c:pt idx="5146">
                  <c:v>5147</c:v>
                </c:pt>
                <c:pt idx="5147">
                  <c:v>5148</c:v>
                </c:pt>
                <c:pt idx="5148">
                  <c:v>5149</c:v>
                </c:pt>
                <c:pt idx="5149">
                  <c:v>5150</c:v>
                </c:pt>
                <c:pt idx="5150">
                  <c:v>5151</c:v>
                </c:pt>
                <c:pt idx="5151">
                  <c:v>5152</c:v>
                </c:pt>
                <c:pt idx="5152">
                  <c:v>5153</c:v>
                </c:pt>
                <c:pt idx="5153">
                  <c:v>5154</c:v>
                </c:pt>
                <c:pt idx="5154">
                  <c:v>5155</c:v>
                </c:pt>
                <c:pt idx="5155">
                  <c:v>5156</c:v>
                </c:pt>
                <c:pt idx="5156">
                  <c:v>5157</c:v>
                </c:pt>
                <c:pt idx="5157">
                  <c:v>5158</c:v>
                </c:pt>
                <c:pt idx="5158">
                  <c:v>5159</c:v>
                </c:pt>
                <c:pt idx="5159">
                  <c:v>5160</c:v>
                </c:pt>
                <c:pt idx="5160">
                  <c:v>5161</c:v>
                </c:pt>
                <c:pt idx="5161">
                  <c:v>5162</c:v>
                </c:pt>
                <c:pt idx="5162">
                  <c:v>5163</c:v>
                </c:pt>
                <c:pt idx="5163">
                  <c:v>5164</c:v>
                </c:pt>
                <c:pt idx="5164">
                  <c:v>5165</c:v>
                </c:pt>
                <c:pt idx="5165">
                  <c:v>5166</c:v>
                </c:pt>
                <c:pt idx="5166">
                  <c:v>5167</c:v>
                </c:pt>
                <c:pt idx="5167">
                  <c:v>5168</c:v>
                </c:pt>
                <c:pt idx="5168">
                  <c:v>5169</c:v>
                </c:pt>
                <c:pt idx="5169">
                  <c:v>5170</c:v>
                </c:pt>
                <c:pt idx="5170">
                  <c:v>5171</c:v>
                </c:pt>
                <c:pt idx="5171">
                  <c:v>5172</c:v>
                </c:pt>
                <c:pt idx="5172">
                  <c:v>5173</c:v>
                </c:pt>
                <c:pt idx="5173">
                  <c:v>5174</c:v>
                </c:pt>
                <c:pt idx="5174">
                  <c:v>5175</c:v>
                </c:pt>
                <c:pt idx="5175">
                  <c:v>5176</c:v>
                </c:pt>
                <c:pt idx="5176">
                  <c:v>5177</c:v>
                </c:pt>
                <c:pt idx="5177">
                  <c:v>5178</c:v>
                </c:pt>
                <c:pt idx="5178">
                  <c:v>5179</c:v>
                </c:pt>
                <c:pt idx="5179">
                  <c:v>5180</c:v>
                </c:pt>
                <c:pt idx="5180">
                  <c:v>5181</c:v>
                </c:pt>
                <c:pt idx="5181">
                  <c:v>5182</c:v>
                </c:pt>
                <c:pt idx="5182">
                  <c:v>5183</c:v>
                </c:pt>
                <c:pt idx="5183">
                  <c:v>5184</c:v>
                </c:pt>
                <c:pt idx="5184">
                  <c:v>5185</c:v>
                </c:pt>
                <c:pt idx="5185">
                  <c:v>5186</c:v>
                </c:pt>
                <c:pt idx="5186">
                  <c:v>5187</c:v>
                </c:pt>
                <c:pt idx="5187">
                  <c:v>5188</c:v>
                </c:pt>
                <c:pt idx="5188">
                  <c:v>5189</c:v>
                </c:pt>
                <c:pt idx="5189">
                  <c:v>5190</c:v>
                </c:pt>
                <c:pt idx="5190">
                  <c:v>5191</c:v>
                </c:pt>
                <c:pt idx="5191">
                  <c:v>5192</c:v>
                </c:pt>
                <c:pt idx="5192">
                  <c:v>5193</c:v>
                </c:pt>
                <c:pt idx="5193">
                  <c:v>5194</c:v>
                </c:pt>
                <c:pt idx="5194">
                  <c:v>5195</c:v>
                </c:pt>
                <c:pt idx="5195">
                  <c:v>5196</c:v>
                </c:pt>
                <c:pt idx="5196">
                  <c:v>5197</c:v>
                </c:pt>
                <c:pt idx="5197">
                  <c:v>5198</c:v>
                </c:pt>
                <c:pt idx="5198">
                  <c:v>5199</c:v>
                </c:pt>
                <c:pt idx="5199">
                  <c:v>5200</c:v>
                </c:pt>
                <c:pt idx="5200">
                  <c:v>5201</c:v>
                </c:pt>
                <c:pt idx="5201">
                  <c:v>5202</c:v>
                </c:pt>
                <c:pt idx="5202">
                  <c:v>5203</c:v>
                </c:pt>
                <c:pt idx="5203">
                  <c:v>5204</c:v>
                </c:pt>
                <c:pt idx="5204">
                  <c:v>5205</c:v>
                </c:pt>
                <c:pt idx="5205">
                  <c:v>5206</c:v>
                </c:pt>
                <c:pt idx="5206">
                  <c:v>5207</c:v>
                </c:pt>
                <c:pt idx="5207">
                  <c:v>5208</c:v>
                </c:pt>
                <c:pt idx="5208">
                  <c:v>5209</c:v>
                </c:pt>
                <c:pt idx="5209">
                  <c:v>5210</c:v>
                </c:pt>
                <c:pt idx="5210">
                  <c:v>5211</c:v>
                </c:pt>
                <c:pt idx="5211">
                  <c:v>5212</c:v>
                </c:pt>
                <c:pt idx="5212">
                  <c:v>5213</c:v>
                </c:pt>
                <c:pt idx="5213">
                  <c:v>5214</c:v>
                </c:pt>
                <c:pt idx="5214">
                  <c:v>5215</c:v>
                </c:pt>
                <c:pt idx="5215">
                  <c:v>5216</c:v>
                </c:pt>
                <c:pt idx="5216">
                  <c:v>5217</c:v>
                </c:pt>
                <c:pt idx="5217">
                  <c:v>5218</c:v>
                </c:pt>
                <c:pt idx="5218">
                  <c:v>5219</c:v>
                </c:pt>
                <c:pt idx="5219">
                  <c:v>5220</c:v>
                </c:pt>
                <c:pt idx="5220">
                  <c:v>5221</c:v>
                </c:pt>
                <c:pt idx="5221">
                  <c:v>5222</c:v>
                </c:pt>
                <c:pt idx="5222">
                  <c:v>5223</c:v>
                </c:pt>
                <c:pt idx="5223">
                  <c:v>5224</c:v>
                </c:pt>
                <c:pt idx="5224">
                  <c:v>5225</c:v>
                </c:pt>
                <c:pt idx="5225">
                  <c:v>5226</c:v>
                </c:pt>
                <c:pt idx="5226">
                  <c:v>5227</c:v>
                </c:pt>
                <c:pt idx="5227">
                  <c:v>5228</c:v>
                </c:pt>
                <c:pt idx="5228">
                  <c:v>5229</c:v>
                </c:pt>
                <c:pt idx="5229">
                  <c:v>5230</c:v>
                </c:pt>
                <c:pt idx="5230">
                  <c:v>5231</c:v>
                </c:pt>
                <c:pt idx="5231">
                  <c:v>5232</c:v>
                </c:pt>
                <c:pt idx="5232">
                  <c:v>5233</c:v>
                </c:pt>
                <c:pt idx="5233">
                  <c:v>5234</c:v>
                </c:pt>
                <c:pt idx="5234">
                  <c:v>5235</c:v>
                </c:pt>
                <c:pt idx="5235">
                  <c:v>5236</c:v>
                </c:pt>
                <c:pt idx="5236">
                  <c:v>5237</c:v>
                </c:pt>
                <c:pt idx="5237">
                  <c:v>5238</c:v>
                </c:pt>
                <c:pt idx="5238">
                  <c:v>5239</c:v>
                </c:pt>
                <c:pt idx="5239">
                  <c:v>5240</c:v>
                </c:pt>
                <c:pt idx="5240">
                  <c:v>5241</c:v>
                </c:pt>
                <c:pt idx="5241">
                  <c:v>5242</c:v>
                </c:pt>
                <c:pt idx="5242">
                  <c:v>5243</c:v>
                </c:pt>
                <c:pt idx="5243">
                  <c:v>5244</c:v>
                </c:pt>
                <c:pt idx="5244">
                  <c:v>5245</c:v>
                </c:pt>
                <c:pt idx="5245">
                  <c:v>5246</c:v>
                </c:pt>
                <c:pt idx="5246">
                  <c:v>5247</c:v>
                </c:pt>
                <c:pt idx="5247">
                  <c:v>5248</c:v>
                </c:pt>
                <c:pt idx="5248">
                  <c:v>5249</c:v>
                </c:pt>
                <c:pt idx="5249">
                  <c:v>5250</c:v>
                </c:pt>
                <c:pt idx="5250">
                  <c:v>5251</c:v>
                </c:pt>
                <c:pt idx="5251">
                  <c:v>5252</c:v>
                </c:pt>
                <c:pt idx="5252">
                  <c:v>5253</c:v>
                </c:pt>
                <c:pt idx="5253">
                  <c:v>5254</c:v>
                </c:pt>
                <c:pt idx="5254">
                  <c:v>5255</c:v>
                </c:pt>
                <c:pt idx="5255">
                  <c:v>5256</c:v>
                </c:pt>
                <c:pt idx="5256">
                  <c:v>5257</c:v>
                </c:pt>
                <c:pt idx="5257">
                  <c:v>5258</c:v>
                </c:pt>
                <c:pt idx="5258">
                  <c:v>5259</c:v>
                </c:pt>
                <c:pt idx="5259">
                  <c:v>5260</c:v>
                </c:pt>
                <c:pt idx="5260">
                  <c:v>5261</c:v>
                </c:pt>
                <c:pt idx="5261">
                  <c:v>5262</c:v>
                </c:pt>
                <c:pt idx="5262">
                  <c:v>5263</c:v>
                </c:pt>
                <c:pt idx="5263">
                  <c:v>5264</c:v>
                </c:pt>
                <c:pt idx="5264">
                  <c:v>5265</c:v>
                </c:pt>
                <c:pt idx="5265">
                  <c:v>5266</c:v>
                </c:pt>
                <c:pt idx="5266">
                  <c:v>5267</c:v>
                </c:pt>
                <c:pt idx="5267">
                  <c:v>5268</c:v>
                </c:pt>
                <c:pt idx="5268">
                  <c:v>5269</c:v>
                </c:pt>
                <c:pt idx="5269">
                  <c:v>5270</c:v>
                </c:pt>
                <c:pt idx="5270">
                  <c:v>5271</c:v>
                </c:pt>
                <c:pt idx="5271">
                  <c:v>5272</c:v>
                </c:pt>
                <c:pt idx="5272">
                  <c:v>5273</c:v>
                </c:pt>
                <c:pt idx="5273">
                  <c:v>5274</c:v>
                </c:pt>
                <c:pt idx="5274">
                  <c:v>5275</c:v>
                </c:pt>
                <c:pt idx="5275">
                  <c:v>5276</c:v>
                </c:pt>
                <c:pt idx="5276">
                  <c:v>5277</c:v>
                </c:pt>
                <c:pt idx="5277">
                  <c:v>5278</c:v>
                </c:pt>
                <c:pt idx="5278">
                  <c:v>5279</c:v>
                </c:pt>
                <c:pt idx="5279">
                  <c:v>5280</c:v>
                </c:pt>
                <c:pt idx="5280">
                  <c:v>5281</c:v>
                </c:pt>
                <c:pt idx="5281">
                  <c:v>5282</c:v>
                </c:pt>
                <c:pt idx="5282">
                  <c:v>5283</c:v>
                </c:pt>
                <c:pt idx="5283">
                  <c:v>5284</c:v>
                </c:pt>
                <c:pt idx="5284">
                  <c:v>5285</c:v>
                </c:pt>
                <c:pt idx="5285">
                  <c:v>5286</c:v>
                </c:pt>
                <c:pt idx="5286">
                  <c:v>5287</c:v>
                </c:pt>
                <c:pt idx="5287">
                  <c:v>5288</c:v>
                </c:pt>
                <c:pt idx="5288">
                  <c:v>5289</c:v>
                </c:pt>
                <c:pt idx="5289">
                  <c:v>5290</c:v>
                </c:pt>
                <c:pt idx="5290">
                  <c:v>5291</c:v>
                </c:pt>
                <c:pt idx="5291">
                  <c:v>5292</c:v>
                </c:pt>
                <c:pt idx="5292">
                  <c:v>5293</c:v>
                </c:pt>
                <c:pt idx="5293">
                  <c:v>5294</c:v>
                </c:pt>
                <c:pt idx="5294">
                  <c:v>5295</c:v>
                </c:pt>
                <c:pt idx="5295">
                  <c:v>5296</c:v>
                </c:pt>
                <c:pt idx="5296">
                  <c:v>5297</c:v>
                </c:pt>
                <c:pt idx="5297">
                  <c:v>5298</c:v>
                </c:pt>
                <c:pt idx="5298">
                  <c:v>5299</c:v>
                </c:pt>
                <c:pt idx="5299">
                  <c:v>5300</c:v>
                </c:pt>
                <c:pt idx="5300">
                  <c:v>5301</c:v>
                </c:pt>
                <c:pt idx="5301">
                  <c:v>5302</c:v>
                </c:pt>
                <c:pt idx="5302">
                  <c:v>5303</c:v>
                </c:pt>
                <c:pt idx="5303">
                  <c:v>5304</c:v>
                </c:pt>
                <c:pt idx="5304">
                  <c:v>5305</c:v>
                </c:pt>
                <c:pt idx="5305">
                  <c:v>5306</c:v>
                </c:pt>
                <c:pt idx="5306">
                  <c:v>5307</c:v>
                </c:pt>
                <c:pt idx="5307">
                  <c:v>5308</c:v>
                </c:pt>
                <c:pt idx="5308">
                  <c:v>5309</c:v>
                </c:pt>
                <c:pt idx="5309">
                  <c:v>5310</c:v>
                </c:pt>
                <c:pt idx="5310">
                  <c:v>5311</c:v>
                </c:pt>
                <c:pt idx="5311">
                  <c:v>5312</c:v>
                </c:pt>
                <c:pt idx="5312">
                  <c:v>5313</c:v>
                </c:pt>
                <c:pt idx="5313">
                  <c:v>5314</c:v>
                </c:pt>
                <c:pt idx="5314">
                  <c:v>5315</c:v>
                </c:pt>
                <c:pt idx="5315">
                  <c:v>5316</c:v>
                </c:pt>
                <c:pt idx="5316">
                  <c:v>5317</c:v>
                </c:pt>
                <c:pt idx="5317">
                  <c:v>5318</c:v>
                </c:pt>
                <c:pt idx="5318">
                  <c:v>5319</c:v>
                </c:pt>
                <c:pt idx="5319">
                  <c:v>5320</c:v>
                </c:pt>
                <c:pt idx="5320">
                  <c:v>5321</c:v>
                </c:pt>
                <c:pt idx="5321">
                  <c:v>5322</c:v>
                </c:pt>
                <c:pt idx="5322">
                  <c:v>5323</c:v>
                </c:pt>
                <c:pt idx="5323">
                  <c:v>5324</c:v>
                </c:pt>
                <c:pt idx="5324">
                  <c:v>5325</c:v>
                </c:pt>
                <c:pt idx="5325">
                  <c:v>5326</c:v>
                </c:pt>
                <c:pt idx="5326">
                  <c:v>5327</c:v>
                </c:pt>
                <c:pt idx="5327">
                  <c:v>5328</c:v>
                </c:pt>
                <c:pt idx="5328">
                  <c:v>5329</c:v>
                </c:pt>
                <c:pt idx="5329">
                  <c:v>5330</c:v>
                </c:pt>
                <c:pt idx="5330">
                  <c:v>5331</c:v>
                </c:pt>
                <c:pt idx="5331">
                  <c:v>5332</c:v>
                </c:pt>
                <c:pt idx="5332">
                  <c:v>5333</c:v>
                </c:pt>
                <c:pt idx="5333">
                  <c:v>5334</c:v>
                </c:pt>
                <c:pt idx="5334">
                  <c:v>5335</c:v>
                </c:pt>
                <c:pt idx="5335">
                  <c:v>5336</c:v>
                </c:pt>
                <c:pt idx="5336">
                  <c:v>5337</c:v>
                </c:pt>
                <c:pt idx="5337">
                  <c:v>5338</c:v>
                </c:pt>
                <c:pt idx="5338">
                  <c:v>5339</c:v>
                </c:pt>
                <c:pt idx="5339">
                  <c:v>5340</c:v>
                </c:pt>
                <c:pt idx="5340">
                  <c:v>5341</c:v>
                </c:pt>
                <c:pt idx="5341">
                  <c:v>5342</c:v>
                </c:pt>
                <c:pt idx="5342">
                  <c:v>5343</c:v>
                </c:pt>
                <c:pt idx="5343">
                  <c:v>5344</c:v>
                </c:pt>
                <c:pt idx="5344">
                  <c:v>5345</c:v>
                </c:pt>
                <c:pt idx="5345">
                  <c:v>5346</c:v>
                </c:pt>
                <c:pt idx="5346">
                  <c:v>5347</c:v>
                </c:pt>
                <c:pt idx="5347">
                  <c:v>5348</c:v>
                </c:pt>
                <c:pt idx="5348">
                  <c:v>5349</c:v>
                </c:pt>
                <c:pt idx="5349">
                  <c:v>5350</c:v>
                </c:pt>
                <c:pt idx="5350">
                  <c:v>5351</c:v>
                </c:pt>
                <c:pt idx="5351">
                  <c:v>5352</c:v>
                </c:pt>
                <c:pt idx="5352">
                  <c:v>5353</c:v>
                </c:pt>
                <c:pt idx="5353">
                  <c:v>5354</c:v>
                </c:pt>
                <c:pt idx="5354">
                  <c:v>5355</c:v>
                </c:pt>
                <c:pt idx="5355">
                  <c:v>5356</c:v>
                </c:pt>
                <c:pt idx="5356">
                  <c:v>5357</c:v>
                </c:pt>
                <c:pt idx="5357">
                  <c:v>5358</c:v>
                </c:pt>
                <c:pt idx="5358">
                  <c:v>5359</c:v>
                </c:pt>
                <c:pt idx="5359">
                  <c:v>5360</c:v>
                </c:pt>
                <c:pt idx="5360">
                  <c:v>5361</c:v>
                </c:pt>
                <c:pt idx="5361">
                  <c:v>5362</c:v>
                </c:pt>
                <c:pt idx="5362">
                  <c:v>5363</c:v>
                </c:pt>
                <c:pt idx="5363">
                  <c:v>5364</c:v>
                </c:pt>
                <c:pt idx="5364">
                  <c:v>5365</c:v>
                </c:pt>
                <c:pt idx="5365">
                  <c:v>5366</c:v>
                </c:pt>
                <c:pt idx="5366">
                  <c:v>5367</c:v>
                </c:pt>
                <c:pt idx="5367">
                  <c:v>5368</c:v>
                </c:pt>
                <c:pt idx="5368">
                  <c:v>5369</c:v>
                </c:pt>
                <c:pt idx="5369">
                  <c:v>5370</c:v>
                </c:pt>
                <c:pt idx="5370">
                  <c:v>5371</c:v>
                </c:pt>
                <c:pt idx="5371">
                  <c:v>5372</c:v>
                </c:pt>
                <c:pt idx="5372">
                  <c:v>5373</c:v>
                </c:pt>
                <c:pt idx="5373">
                  <c:v>5374</c:v>
                </c:pt>
                <c:pt idx="5374">
                  <c:v>5375</c:v>
                </c:pt>
                <c:pt idx="5375">
                  <c:v>5376</c:v>
                </c:pt>
                <c:pt idx="5376">
                  <c:v>5377</c:v>
                </c:pt>
                <c:pt idx="5377">
                  <c:v>5378</c:v>
                </c:pt>
                <c:pt idx="5378">
                  <c:v>5379</c:v>
                </c:pt>
                <c:pt idx="5379">
                  <c:v>5380</c:v>
                </c:pt>
                <c:pt idx="5380">
                  <c:v>5381</c:v>
                </c:pt>
                <c:pt idx="5381">
                  <c:v>5382</c:v>
                </c:pt>
                <c:pt idx="5382">
                  <c:v>5383</c:v>
                </c:pt>
                <c:pt idx="5383">
                  <c:v>5384</c:v>
                </c:pt>
                <c:pt idx="5384">
                  <c:v>5385</c:v>
                </c:pt>
                <c:pt idx="5385">
                  <c:v>5386</c:v>
                </c:pt>
                <c:pt idx="5386">
                  <c:v>5387</c:v>
                </c:pt>
                <c:pt idx="5387">
                  <c:v>5388</c:v>
                </c:pt>
                <c:pt idx="5388">
                  <c:v>5389</c:v>
                </c:pt>
                <c:pt idx="5389">
                  <c:v>5390</c:v>
                </c:pt>
                <c:pt idx="5390">
                  <c:v>5391</c:v>
                </c:pt>
                <c:pt idx="5391">
                  <c:v>5392</c:v>
                </c:pt>
                <c:pt idx="5392">
                  <c:v>5393</c:v>
                </c:pt>
                <c:pt idx="5393">
                  <c:v>5394</c:v>
                </c:pt>
                <c:pt idx="5394">
                  <c:v>5395</c:v>
                </c:pt>
                <c:pt idx="5395">
                  <c:v>5396</c:v>
                </c:pt>
                <c:pt idx="5396">
                  <c:v>5397</c:v>
                </c:pt>
                <c:pt idx="5397">
                  <c:v>5398</c:v>
                </c:pt>
                <c:pt idx="5398">
                  <c:v>5399</c:v>
                </c:pt>
                <c:pt idx="5399">
                  <c:v>5400</c:v>
                </c:pt>
                <c:pt idx="5400">
                  <c:v>5401</c:v>
                </c:pt>
                <c:pt idx="5401">
                  <c:v>5402</c:v>
                </c:pt>
                <c:pt idx="5402">
                  <c:v>5403</c:v>
                </c:pt>
                <c:pt idx="5403">
                  <c:v>5404</c:v>
                </c:pt>
                <c:pt idx="5404">
                  <c:v>5405</c:v>
                </c:pt>
                <c:pt idx="5405">
                  <c:v>5406</c:v>
                </c:pt>
                <c:pt idx="5406">
                  <c:v>5407</c:v>
                </c:pt>
                <c:pt idx="5407">
                  <c:v>5408</c:v>
                </c:pt>
                <c:pt idx="5408">
                  <c:v>5409</c:v>
                </c:pt>
                <c:pt idx="5409">
                  <c:v>5410</c:v>
                </c:pt>
                <c:pt idx="5410">
                  <c:v>5411</c:v>
                </c:pt>
                <c:pt idx="5411">
                  <c:v>5412</c:v>
                </c:pt>
                <c:pt idx="5412">
                  <c:v>5413</c:v>
                </c:pt>
                <c:pt idx="5413">
                  <c:v>5414</c:v>
                </c:pt>
                <c:pt idx="5414">
                  <c:v>5415</c:v>
                </c:pt>
                <c:pt idx="5415">
                  <c:v>5416</c:v>
                </c:pt>
                <c:pt idx="5416">
                  <c:v>5417</c:v>
                </c:pt>
                <c:pt idx="5417">
                  <c:v>5418</c:v>
                </c:pt>
                <c:pt idx="5418">
                  <c:v>5419</c:v>
                </c:pt>
                <c:pt idx="5419">
                  <c:v>5420</c:v>
                </c:pt>
                <c:pt idx="5420">
                  <c:v>5421</c:v>
                </c:pt>
                <c:pt idx="5421">
                  <c:v>5422</c:v>
                </c:pt>
                <c:pt idx="5422">
                  <c:v>5423</c:v>
                </c:pt>
                <c:pt idx="5423">
                  <c:v>5424</c:v>
                </c:pt>
                <c:pt idx="5424">
                  <c:v>5425</c:v>
                </c:pt>
                <c:pt idx="5425">
                  <c:v>5426</c:v>
                </c:pt>
                <c:pt idx="5426">
                  <c:v>5427</c:v>
                </c:pt>
                <c:pt idx="5427">
                  <c:v>5428</c:v>
                </c:pt>
                <c:pt idx="5428">
                  <c:v>5429</c:v>
                </c:pt>
                <c:pt idx="5429">
                  <c:v>5430</c:v>
                </c:pt>
                <c:pt idx="5430">
                  <c:v>5431</c:v>
                </c:pt>
                <c:pt idx="5431">
                  <c:v>5432</c:v>
                </c:pt>
                <c:pt idx="5432">
                  <c:v>5433</c:v>
                </c:pt>
                <c:pt idx="5433">
                  <c:v>5434</c:v>
                </c:pt>
                <c:pt idx="5434">
                  <c:v>5435</c:v>
                </c:pt>
                <c:pt idx="5435">
                  <c:v>5436</c:v>
                </c:pt>
                <c:pt idx="5436">
                  <c:v>5437</c:v>
                </c:pt>
                <c:pt idx="5437">
                  <c:v>5438</c:v>
                </c:pt>
                <c:pt idx="5438">
                  <c:v>5439</c:v>
                </c:pt>
                <c:pt idx="5439">
                  <c:v>5440</c:v>
                </c:pt>
                <c:pt idx="5440">
                  <c:v>5441</c:v>
                </c:pt>
                <c:pt idx="5441">
                  <c:v>5442</c:v>
                </c:pt>
                <c:pt idx="5442">
                  <c:v>5443</c:v>
                </c:pt>
                <c:pt idx="5443">
                  <c:v>5444</c:v>
                </c:pt>
                <c:pt idx="5444">
                  <c:v>5445</c:v>
                </c:pt>
                <c:pt idx="5445">
                  <c:v>5446</c:v>
                </c:pt>
                <c:pt idx="5446">
                  <c:v>5447</c:v>
                </c:pt>
                <c:pt idx="5447">
                  <c:v>5448</c:v>
                </c:pt>
                <c:pt idx="5448">
                  <c:v>5449</c:v>
                </c:pt>
                <c:pt idx="5449">
                  <c:v>5450</c:v>
                </c:pt>
                <c:pt idx="5450">
                  <c:v>5451</c:v>
                </c:pt>
                <c:pt idx="5451">
                  <c:v>5452</c:v>
                </c:pt>
                <c:pt idx="5452">
                  <c:v>5453</c:v>
                </c:pt>
                <c:pt idx="5453">
                  <c:v>5454</c:v>
                </c:pt>
                <c:pt idx="5454">
                  <c:v>5455</c:v>
                </c:pt>
                <c:pt idx="5455">
                  <c:v>5456</c:v>
                </c:pt>
                <c:pt idx="5456">
                  <c:v>5457</c:v>
                </c:pt>
                <c:pt idx="5457">
                  <c:v>5458</c:v>
                </c:pt>
                <c:pt idx="5458">
                  <c:v>5459</c:v>
                </c:pt>
                <c:pt idx="5459">
                  <c:v>5460</c:v>
                </c:pt>
                <c:pt idx="5460">
                  <c:v>5461</c:v>
                </c:pt>
                <c:pt idx="5461">
                  <c:v>5462</c:v>
                </c:pt>
                <c:pt idx="5462">
                  <c:v>5463</c:v>
                </c:pt>
                <c:pt idx="5463">
                  <c:v>5464</c:v>
                </c:pt>
                <c:pt idx="5464">
                  <c:v>5465</c:v>
                </c:pt>
                <c:pt idx="5465">
                  <c:v>5466</c:v>
                </c:pt>
                <c:pt idx="5466">
                  <c:v>5467</c:v>
                </c:pt>
                <c:pt idx="5467">
                  <c:v>5468</c:v>
                </c:pt>
                <c:pt idx="5468">
                  <c:v>5469</c:v>
                </c:pt>
                <c:pt idx="5469">
                  <c:v>5470</c:v>
                </c:pt>
                <c:pt idx="5470">
                  <c:v>5471</c:v>
                </c:pt>
                <c:pt idx="5471">
                  <c:v>5472</c:v>
                </c:pt>
                <c:pt idx="5472">
                  <c:v>5473</c:v>
                </c:pt>
                <c:pt idx="5473">
                  <c:v>5474</c:v>
                </c:pt>
                <c:pt idx="5474">
                  <c:v>5475</c:v>
                </c:pt>
                <c:pt idx="5475">
                  <c:v>5476</c:v>
                </c:pt>
                <c:pt idx="5476">
                  <c:v>5477</c:v>
                </c:pt>
                <c:pt idx="5477">
                  <c:v>5478</c:v>
                </c:pt>
                <c:pt idx="5478">
                  <c:v>5479</c:v>
                </c:pt>
                <c:pt idx="5479">
                  <c:v>5480</c:v>
                </c:pt>
                <c:pt idx="5480">
                  <c:v>5481</c:v>
                </c:pt>
                <c:pt idx="5481">
                  <c:v>5482</c:v>
                </c:pt>
                <c:pt idx="5482">
                  <c:v>5483</c:v>
                </c:pt>
                <c:pt idx="5483">
                  <c:v>5484</c:v>
                </c:pt>
                <c:pt idx="5484">
                  <c:v>5485</c:v>
                </c:pt>
                <c:pt idx="5485">
                  <c:v>5486</c:v>
                </c:pt>
                <c:pt idx="5486">
                  <c:v>5487</c:v>
                </c:pt>
                <c:pt idx="5487">
                  <c:v>5488</c:v>
                </c:pt>
                <c:pt idx="5488">
                  <c:v>5489</c:v>
                </c:pt>
                <c:pt idx="5489">
                  <c:v>5490</c:v>
                </c:pt>
                <c:pt idx="5490">
                  <c:v>5491</c:v>
                </c:pt>
                <c:pt idx="5491">
                  <c:v>5492</c:v>
                </c:pt>
                <c:pt idx="5492">
                  <c:v>5493</c:v>
                </c:pt>
                <c:pt idx="5493">
                  <c:v>5494</c:v>
                </c:pt>
                <c:pt idx="5494">
                  <c:v>5495</c:v>
                </c:pt>
                <c:pt idx="5495">
                  <c:v>5496</c:v>
                </c:pt>
                <c:pt idx="5496">
                  <c:v>5497</c:v>
                </c:pt>
                <c:pt idx="5497">
                  <c:v>5498</c:v>
                </c:pt>
                <c:pt idx="5498">
                  <c:v>5499</c:v>
                </c:pt>
                <c:pt idx="5499">
                  <c:v>5500</c:v>
                </c:pt>
                <c:pt idx="5500">
                  <c:v>5501</c:v>
                </c:pt>
                <c:pt idx="5501">
                  <c:v>5502</c:v>
                </c:pt>
                <c:pt idx="5502">
                  <c:v>5503</c:v>
                </c:pt>
                <c:pt idx="5503">
                  <c:v>5504</c:v>
                </c:pt>
                <c:pt idx="5504">
                  <c:v>5505</c:v>
                </c:pt>
                <c:pt idx="5505">
                  <c:v>5506</c:v>
                </c:pt>
                <c:pt idx="5506">
                  <c:v>5507</c:v>
                </c:pt>
                <c:pt idx="5507">
                  <c:v>5508</c:v>
                </c:pt>
                <c:pt idx="5508">
                  <c:v>5509</c:v>
                </c:pt>
                <c:pt idx="5509">
                  <c:v>5510</c:v>
                </c:pt>
                <c:pt idx="5510">
                  <c:v>5511</c:v>
                </c:pt>
                <c:pt idx="5511">
                  <c:v>5512</c:v>
                </c:pt>
                <c:pt idx="5512">
                  <c:v>5513</c:v>
                </c:pt>
                <c:pt idx="5513">
                  <c:v>5514</c:v>
                </c:pt>
                <c:pt idx="5514">
                  <c:v>5515</c:v>
                </c:pt>
                <c:pt idx="5515">
                  <c:v>5516</c:v>
                </c:pt>
                <c:pt idx="5516">
                  <c:v>5517</c:v>
                </c:pt>
                <c:pt idx="5517">
                  <c:v>5518</c:v>
                </c:pt>
                <c:pt idx="5518">
                  <c:v>5519</c:v>
                </c:pt>
                <c:pt idx="5519">
                  <c:v>5520</c:v>
                </c:pt>
                <c:pt idx="5520">
                  <c:v>5521</c:v>
                </c:pt>
                <c:pt idx="5521">
                  <c:v>5522</c:v>
                </c:pt>
                <c:pt idx="5522">
                  <c:v>5523</c:v>
                </c:pt>
                <c:pt idx="5523">
                  <c:v>5524</c:v>
                </c:pt>
                <c:pt idx="5524">
                  <c:v>5525</c:v>
                </c:pt>
                <c:pt idx="5525">
                  <c:v>5526</c:v>
                </c:pt>
                <c:pt idx="5526">
                  <c:v>5527</c:v>
                </c:pt>
                <c:pt idx="5527">
                  <c:v>5528</c:v>
                </c:pt>
                <c:pt idx="5528">
                  <c:v>5529</c:v>
                </c:pt>
                <c:pt idx="5529">
                  <c:v>5530</c:v>
                </c:pt>
                <c:pt idx="5530">
                  <c:v>5531</c:v>
                </c:pt>
                <c:pt idx="5531">
                  <c:v>5532</c:v>
                </c:pt>
                <c:pt idx="5532">
                  <c:v>5533</c:v>
                </c:pt>
                <c:pt idx="5533">
                  <c:v>5534</c:v>
                </c:pt>
                <c:pt idx="5534">
                  <c:v>5535</c:v>
                </c:pt>
                <c:pt idx="5535">
                  <c:v>5536</c:v>
                </c:pt>
                <c:pt idx="5536">
                  <c:v>5537</c:v>
                </c:pt>
                <c:pt idx="5537">
                  <c:v>5538</c:v>
                </c:pt>
                <c:pt idx="5538">
                  <c:v>5539</c:v>
                </c:pt>
                <c:pt idx="5539">
                  <c:v>5540</c:v>
                </c:pt>
                <c:pt idx="5540">
                  <c:v>5541</c:v>
                </c:pt>
                <c:pt idx="5541">
                  <c:v>5542</c:v>
                </c:pt>
                <c:pt idx="5542">
                  <c:v>5543</c:v>
                </c:pt>
                <c:pt idx="5543">
                  <c:v>5544</c:v>
                </c:pt>
                <c:pt idx="5544">
                  <c:v>5545</c:v>
                </c:pt>
                <c:pt idx="5545">
                  <c:v>5546</c:v>
                </c:pt>
                <c:pt idx="5546">
                  <c:v>5547</c:v>
                </c:pt>
                <c:pt idx="5547">
                  <c:v>5548</c:v>
                </c:pt>
                <c:pt idx="5548">
                  <c:v>5549</c:v>
                </c:pt>
                <c:pt idx="5549">
                  <c:v>5550</c:v>
                </c:pt>
                <c:pt idx="5550">
                  <c:v>5551</c:v>
                </c:pt>
                <c:pt idx="5551">
                  <c:v>5552</c:v>
                </c:pt>
                <c:pt idx="5552">
                  <c:v>5553</c:v>
                </c:pt>
                <c:pt idx="5553">
                  <c:v>5554</c:v>
                </c:pt>
                <c:pt idx="5554">
                  <c:v>5555</c:v>
                </c:pt>
                <c:pt idx="5555">
                  <c:v>5556</c:v>
                </c:pt>
                <c:pt idx="5556">
                  <c:v>5557</c:v>
                </c:pt>
                <c:pt idx="5557">
                  <c:v>5558</c:v>
                </c:pt>
                <c:pt idx="5558">
                  <c:v>5559</c:v>
                </c:pt>
                <c:pt idx="5559">
                  <c:v>5560</c:v>
                </c:pt>
                <c:pt idx="5560">
                  <c:v>5561</c:v>
                </c:pt>
                <c:pt idx="5561">
                  <c:v>5562</c:v>
                </c:pt>
                <c:pt idx="5562">
                  <c:v>5563</c:v>
                </c:pt>
                <c:pt idx="5563">
                  <c:v>5564</c:v>
                </c:pt>
                <c:pt idx="5564">
                  <c:v>5565</c:v>
                </c:pt>
                <c:pt idx="5565">
                  <c:v>5566</c:v>
                </c:pt>
                <c:pt idx="5566">
                  <c:v>5567</c:v>
                </c:pt>
                <c:pt idx="5567">
                  <c:v>5568</c:v>
                </c:pt>
                <c:pt idx="5568">
                  <c:v>5569</c:v>
                </c:pt>
                <c:pt idx="5569">
                  <c:v>5570</c:v>
                </c:pt>
                <c:pt idx="5570">
                  <c:v>5571</c:v>
                </c:pt>
                <c:pt idx="5571">
                  <c:v>5572</c:v>
                </c:pt>
                <c:pt idx="5572">
                  <c:v>5573</c:v>
                </c:pt>
                <c:pt idx="5573">
                  <c:v>5574</c:v>
                </c:pt>
                <c:pt idx="5574">
                  <c:v>5575</c:v>
                </c:pt>
                <c:pt idx="5575">
                  <c:v>5576</c:v>
                </c:pt>
                <c:pt idx="5576">
                  <c:v>5577</c:v>
                </c:pt>
                <c:pt idx="5577">
                  <c:v>5578</c:v>
                </c:pt>
                <c:pt idx="5578">
                  <c:v>5579</c:v>
                </c:pt>
                <c:pt idx="5579">
                  <c:v>5580</c:v>
                </c:pt>
                <c:pt idx="5580">
                  <c:v>5581</c:v>
                </c:pt>
                <c:pt idx="5581">
                  <c:v>5582</c:v>
                </c:pt>
                <c:pt idx="5582">
                  <c:v>5583</c:v>
                </c:pt>
                <c:pt idx="5583">
                  <c:v>5584</c:v>
                </c:pt>
                <c:pt idx="5584">
                  <c:v>5585</c:v>
                </c:pt>
                <c:pt idx="5585">
                  <c:v>5586</c:v>
                </c:pt>
                <c:pt idx="5586">
                  <c:v>5587</c:v>
                </c:pt>
                <c:pt idx="5587">
                  <c:v>5588</c:v>
                </c:pt>
                <c:pt idx="5588">
                  <c:v>5589</c:v>
                </c:pt>
                <c:pt idx="5589">
                  <c:v>5590</c:v>
                </c:pt>
                <c:pt idx="5590">
                  <c:v>5591</c:v>
                </c:pt>
                <c:pt idx="5591">
                  <c:v>5592</c:v>
                </c:pt>
                <c:pt idx="5592">
                  <c:v>5593</c:v>
                </c:pt>
                <c:pt idx="5593">
                  <c:v>5594</c:v>
                </c:pt>
                <c:pt idx="5594">
                  <c:v>5595</c:v>
                </c:pt>
                <c:pt idx="5595">
                  <c:v>5596</c:v>
                </c:pt>
                <c:pt idx="5596">
                  <c:v>5597</c:v>
                </c:pt>
                <c:pt idx="5597">
                  <c:v>5598</c:v>
                </c:pt>
                <c:pt idx="5598">
                  <c:v>5599</c:v>
                </c:pt>
                <c:pt idx="5599">
                  <c:v>5600</c:v>
                </c:pt>
                <c:pt idx="5600">
                  <c:v>5601</c:v>
                </c:pt>
                <c:pt idx="5601">
                  <c:v>5602</c:v>
                </c:pt>
                <c:pt idx="5602">
                  <c:v>5603</c:v>
                </c:pt>
                <c:pt idx="5603">
                  <c:v>5604</c:v>
                </c:pt>
                <c:pt idx="5604">
                  <c:v>5605</c:v>
                </c:pt>
                <c:pt idx="5605">
                  <c:v>5606</c:v>
                </c:pt>
                <c:pt idx="5606">
                  <c:v>5607</c:v>
                </c:pt>
                <c:pt idx="5607">
                  <c:v>5608</c:v>
                </c:pt>
                <c:pt idx="5608">
                  <c:v>5609</c:v>
                </c:pt>
                <c:pt idx="5609">
                  <c:v>5610</c:v>
                </c:pt>
                <c:pt idx="5610">
                  <c:v>5611</c:v>
                </c:pt>
                <c:pt idx="5611">
                  <c:v>5612</c:v>
                </c:pt>
                <c:pt idx="5612">
                  <c:v>5613</c:v>
                </c:pt>
                <c:pt idx="5613">
                  <c:v>5614</c:v>
                </c:pt>
                <c:pt idx="5614">
                  <c:v>5615</c:v>
                </c:pt>
                <c:pt idx="5615">
                  <c:v>5616</c:v>
                </c:pt>
                <c:pt idx="5616">
                  <c:v>5617</c:v>
                </c:pt>
                <c:pt idx="5617">
                  <c:v>5618</c:v>
                </c:pt>
                <c:pt idx="5618">
                  <c:v>5619</c:v>
                </c:pt>
                <c:pt idx="5619">
                  <c:v>5620</c:v>
                </c:pt>
                <c:pt idx="5620">
                  <c:v>5621</c:v>
                </c:pt>
                <c:pt idx="5621">
                  <c:v>5622</c:v>
                </c:pt>
                <c:pt idx="5622">
                  <c:v>5623</c:v>
                </c:pt>
                <c:pt idx="5623">
                  <c:v>5624</c:v>
                </c:pt>
                <c:pt idx="5624">
                  <c:v>5625</c:v>
                </c:pt>
                <c:pt idx="5625">
                  <c:v>5626</c:v>
                </c:pt>
                <c:pt idx="5626">
                  <c:v>5627</c:v>
                </c:pt>
                <c:pt idx="5627">
                  <c:v>5628</c:v>
                </c:pt>
                <c:pt idx="5628">
                  <c:v>5629</c:v>
                </c:pt>
                <c:pt idx="5629">
                  <c:v>5630</c:v>
                </c:pt>
                <c:pt idx="5630">
                  <c:v>5631</c:v>
                </c:pt>
                <c:pt idx="5631">
                  <c:v>5632</c:v>
                </c:pt>
                <c:pt idx="5632">
                  <c:v>5633</c:v>
                </c:pt>
                <c:pt idx="5633">
                  <c:v>5634</c:v>
                </c:pt>
                <c:pt idx="5634">
                  <c:v>5635</c:v>
                </c:pt>
                <c:pt idx="5635">
                  <c:v>5636</c:v>
                </c:pt>
                <c:pt idx="5636">
                  <c:v>5637</c:v>
                </c:pt>
                <c:pt idx="5637">
                  <c:v>5638</c:v>
                </c:pt>
                <c:pt idx="5638">
                  <c:v>5639</c:v>
                </c:pt>
                <c:pt idx="5639">
                  <c:v>5640</c:v>
                </c:pt>
                <c:pt idx="5640">
                  <c:v>5641</c:v>
                </c:pt>
                <c:pt idx="5641">
                  <c:v>5642</c:v>
                </c:pt>
                <c:pt idx="5642">
                  <c:v>5643</c:v>
                </c:pt>
                <c:pt idx="5643">
                  <c:v>5644</c:v>
                </c:pt>
                <c:pt idx="5644">
                  <c:v>5645</c:v>
                </c:pt>
                <c:pt idx="5645">
                  <c:v>5646</c:v>
                </c:pt>
                <c:pt idx="5646">
                  <c:v>5647</c:v>
                </c:pt>
                <c:pt idx="5647">
                  <c:v>5648</c:v>
                </c:pt>
                <c:pt idx="5648">
                  <c:v>5649</c:v>
                </c:pt>
                <c:pt idx="5649">
                  <c:v>5650</c:v>
                </c:pt>
                <c:pt idx="5650">
                  <c:v>5651</c:v>
                </c:pt>
                <c:pt idx="5651">
                  <c:v>5652</c:v>
                </c:pt>
                <c:pt idx="5652">
                  <c:v>5653</c:v>
                </c:pt>
                <c:pt idx="5653">
                  <c:v>5654</c:v>
                </c:pt>
                <c:pt idx="5654">
                  <c:v>5655</c:v>
                </c:pt>
                <c:pt idx="5655">
                  <c:v>5656</c:v>
                </c:pt>
                <c:pt idx="5656">
                  <c:v>5657</c:v>
                </c:pt>
                <c:pt idx="5657">
                  <c:v>5658</c:v>
                </c:pt>
                <c:pt idx="5658">
                  <c:v>5659</c:v>
                </c:pt>
                <c:pt idx="5659">
                  <c:v>5660</c:v>
                </c:pt>
                <c:pt idx="5660">
                  <c:v>5661</c:v>
                </c:pt>
                <c:pt idx="5661">
                  <c:v>5662</c:v>
                </c:pt>
                <c:pt idx="5662">
                  <c:v>5663</c:v>
                </c:pt>
                <c:pt idx="5663">
                  <c:v>5664</c:v>
                </c:pt>
                <c:pt idx="5664">
                  <c:v>5665</c:v>
                </c:pt>
                <c:pt idx="5665">
                  <c:v>5666</c:v>
                </c:pt>
                <c:pt idx="5666">
                  <c:v>5667</c:v>
                </c:pt>
                <c:pt idx="5667">
                  <c:v>5668</c:v>
                </c:pt>
                <c:pt idx="5668">
                  <c:v>5669</c:v>
                </c:pt>
                <c:pt idx="5669">
                  <c:v>5670</c:v>
                </c:pt>
                <c:pt idx="5670">
                  <c:v>5671</c:v>
                </c:pt>
                <c:pt idx="5671">
                  <c:v>5672</c:v>
                </c:pt>
                <c:pt idx="5672">
                  <c:v>5673</c:v>
                </c:pt>
                <c:pt idx="5673">
                  <c:v>5674</c:v>
                </c:pt>
                <c:pt idx="5674">
                  <c:v>5675</c:v>
                </c:pt>
                <c:pt idx="5675">
                  <c:v>5676</c:v>
                </c:pt>
                <c:pt idx="5676">
                  <c:v>5677</c:v>
                </c:pt>
                <c:pt idx="5677">
                  <c:v>5678</c:v>
                </c:pt>
                <c:pt idx="5678">
                  <c:v>5679</c:v>
                </c:pt>
                <c:pt idx="5679">
                  <c:v>5680</c:v>
                </c:pt>
                <c:pt idx="5680">
                  <c:v>5681</c:v>
                </c:pt>
                <c:pt idx="5681">
                  <c:v>5682</c:v>
                </c:pt>
                <c:pt idx="5682">
                  <c:v>5683</c:v>
                </c:pt>
                <c:pt idx="5683">
                  <c:v>5684</c:v>
                </c:pt>
                <c:pt idx="5684">
                  <c:v>5685</c:v>
                </c:pt>
                <c:pt idx="5685">
                  <c:v>5686</c:v>
                </c:pt>
                <c:pt idx="5686">
                  <c:v>5687</c:v>
                </c:pt>
                <c:pt idx="5687">
                  <c:v>5688</c:v>
                </c:pt>
                <c:pt idx="5688">
                  <c:v>5689</c:v>
                </c:pt>
                <c:pt idx="5689">
                  <c:v>5690</c:v>
                </c:pt>
                <c:pt idx="5690">
                  <c:v>5691</c:v>
                </c:pt>
                <c:pt idx="5691">
                  <c:v>5692</c:v>
                </c:pt>
                <c:pt idx="5692">
                  <c:v>5693</c:v>
                </c:pt>
                <c:pt idx="5693">
                  <c:v>5694</c:v>
                </c:pt>
                <c:pt idx="5694">
                  <c:v>5695</c:v>
                </c:pt>
                <c:pt idx="5695">
                  <c:v>5696</c:v>
                </c:pt>
                <c:pt idx="5696">
                  <c:v>5697</c:v>
                </c:pt>
                <c:pt idx="5697">
                  <c:v>5698</c:v>
                </c:pt>
                <c:pt idx="5698">
                  <c:v>5699</c:v>
                </c:pt>
                <c:pt idx="5699">
                  <c:v>5700</c:v>
                </c:pt>
                <c:pt idx="5700">
                  <c:v>5701</c:v>
                </c:pt>
                <c:pt idx="5701">
                  <c:v>5702</c:v>
                </c:pt>
                <c:pt idx="5702">
                  <c:v>5703</c:v>
                </c:pt>
                <c:pt idx="5703">
                  <c:v>5704</c:v>
                </c:pt>
                <c:pt idx="5704">
                  <c:v>5705</c:v>
                </c:pt>
                <c:pt idx="5705">
                  <c:v>5706</c:v>
                </c:pt>
                <c:pt idx="5706">
                  <c:v>5707</c:v>
                </c:pt>
                <c:pt idx="5707">
                  <c:v>5708</c:v>
                </c:pt>
                <c:pt idx="5708">
                  <c:v>5709</c:v>
                </c:pt>
                <c:pt idx="5709">
                  <c:v>5710</c:v>
                </c:pt>
                <c:pt idx="5710">
                  <c:v>5711</c:v>
                </c:pt>
                <c:pt idx="5711">
                  <c:v>5712</c:v>
                </c:pt>
                <c:pt idx="5712">
                  <c:v>5713</c:v>
                </c:pt>
                <c:pt idx="5713">
                  <c:v>5714</c:v>
                </c:pt>
                <c:pt idx="5714">
                  <c:v>5715</c:v>
                </c:pt>
                <c:pt idx="5715">
                  <c:v>5716</c:v>
                </c:pt>
                <c:pt idx="5716">
                  <c:v>5717</c:v>
                </c:pt>
                <c:pt idx="5717">
                  <c:v>5718</c:v>
                </c:pt>
                <c:pt idx="5718">
                  <c:v>5719</c:v>
                </c:pt>
                <c:pt idx="5719">
                  <c:v>5720</c:v>
                </c:pt>
                <c:pt idx="5720">
                  <c:v>5721</c:v>
                </c:pt>
                <c:pt idx="5721">
                  <c:v>5722</c:v>
                </c:pt>
                <c:pt idx="5722">
                  <c:v>5723</c:v>
                </c:pt>
                <c:pt idx="5723">
                  <c:v>5724</c:v>
                </c:pt>
                <c:pt idx="5724">
                  <c:v>5725</c:v>
                </c:pt>
                <c:pt idx="5725">
                  <c:v>5726</c:v>
                </c:pt>
                <c:pt idx="5726">
                  <c:v>5727</c:v>
                </c:pt>
                <c:pt idx="5727">
                  <c:v>5728</c:v>
                </c:pt>
                <c:pt idx="5728">
                  <c:v>5729</c:v>
                </c:pt>
                <c:pt idx="5729">
                  <c:v>5730</c:v>
                </c:pt>
                <c:pt idx="5730">
                  <c:v>5731</c:v>
                </c:pt>
                <c:pt idx="5731">
                  <c:v>5732</c:v>
                </c:pt>
                <c:pt idx="5732">
                  <c:v>5733</c:v>
                </c:pt>
                <c:pt idx="5733">
                  <c:v>5734</c:v>
                </c:pt>
                <c:pt idx="5734">
                  <c:v>5735</c:v>
                </c:pt>
                <c:pt idx="5735">
                  <c:v>5736</c:v>
                </c:pt>
                <c:pt idx="5736">
                  <c:v>5737</c:v>
                </c:pt>
                <c:pt idx="5737">
                  <c:v>5738</c:v>
                </c:pt>
                <c:pt idx="5738">
                  <c:v>5739</c:v>
                </c:pt>
                <c:pt idx="5739">
                  <c:v>5740</c:v>
                </c:pt>
                <c:pt idx="5740">
                  <c:v>5741</c:v>
                </c:pt>
                <c:pt idx="5741">
                  <c:v>5742</c:v>
                </c:pt>
                <c:pt idx="5742">
                  <c:v>5743</c:v>
                </c:pt>
                <c:pt idx="5743">
                  <c:v>5744</c:v>
                </c:pt>
                <c:pt idx="5744">
                  <c:v>5745</c:v>
                </c:pt>
                <c:pt idx="5745">
                  <c:v>5746</c:v>
                </c:pt>
                <c:pt idx="5746">
                  <c:v>5747</c:v>
                </c:pt>
                <c:pt idx="5747">
                  <c:v>5748</c:v>
                </c:pt>
                <c:pt idx="5748">
                  <c:v>5749</c:v>
                </c:pt>
                <c:pt idx="5749">
                  <c:v>5750</c:v>
                </c:pt>
                <c:pt idx="5750">
                  <c:v>5751</c:v>
                </c:pt>
                <c:pt idx="5751">
                  <c:v>5752</c:v>
                </c:pt>
                <c:pt idx="5752">
                  <c:v>5753</c:v>
                </c:pt>
                <c:pt idx="5753">
                  <c:v>5754</c:v>
                </c:pt>
                <c:pt idx="5754">
                  <c:v>5755</c:v>
                </c:pt>
                <c:pt idx="5755">
                  <c:v>5756</c:v>
                </c:pt>
                <c:pt idx="5756">
                  <c:v>5757</c:v>
                </c:pt>
                <c:pt idx="5757">
                  <c:v>5758</c:v>
                </c:pt>
                <c:pt idx="5758">
                  <c:v>5759</c:v>
                </c:pt>
                <c:pt idx="5759">
                  <c:v>5760</c:v>
                </c:pt>
                <c:pt idx="5760">
                  <c:v>5761</c:v>
                </c:pt>
                <c:pt idx="5761">
                  <c:v>5762</c:v>
                </c:pt>
                <c:pt idx="5762">
                  <c:v>5763</c:v>
                </c:pt>
                <c:pt idx="5763">
                  <c:v>5764</c:v>
                </c:pt>
                <c:pt idx="5764">
                  <c:v>5765</c:v>
                </c:pt>
                <c:pt idx="5765">
                  <c:v>5766</c:v>
                </c:pt>
                <c:pt idx="5766">
                  <c:v>5767</c:v>
                </c:pt>
                <c:pt idx="5767">
                  <c:v>5768</c:v>
                </c:pt>
                <c:pt idx="5768">
                  <c:v>5769</c:v>
                </c:pt>
                <c:pt idx="5769">
                  <c:v>5770</c:v>
                </c:pt>
                <c:pt idx="5770">
                  <c:v>5771</c:v>
                </c:pt>
                <c:pt idx="5771">
                  <c:v>5772</c:v>
                </c:pt>
                <c:pt idx="5772">
                  <c:v>5773</c:v>
                </c:pt>
                <c:pt idx="5773">
                  <c:v>5774</c:v>
                </c:pt>
                <c:pt idx="5774">
                  <c:v>5775</c:v>
                </c:pt>
                <c:pt idx="5775">
                  <c:v>5776</c:v>
                </c:pt>
                <c:pt idx="5776">
                  <c:v>5777</c:v>
                </c:pt>
                <c:pt idx="5777">
                  <c:v>5778</c:v>
                </c:pt>
                <c:pt idx="5778">
                  <c:v>5779</c:v>
                </c:pt>
                <c:pt idx="5779">
                  <c:v>5780</c:v>
                </c:pt>
                <c:pt idx="5780">
                  <c:v>5781</c:v>
                </c:pt>
                <c:pt idx="5781">
                  <c:v>5782</c:v>
                </c:pt>
                <c:pt idx="5782">
                  <c:v>5783</c:v>
                </c:pt>
                <c:pt idx="5783">
                  <c:v>5784</c:v>
                </c:pt>
                <c:pt idx="5784">
                  <c:v>5785</c:v>
                </c:pt>
                <c:pt idx="5785">
                  <c:v>5786</c:v>
                </c:pt>
                <c:pt idx="5786">
                  <c:v>5787</c:v>
                </c:pt>
                <c:pt idx="5787">
                  <c:v>5788</c:v>
                </c:pt>
                <c:pt idx="5788">
                  <c:v>5789</c:v>
                </c:pt>
                <c:pt idx="5789">
                  <c:v>5790</c:v>
                </c:pt>
                <c:pt idx="5790">
                  <c:v>5791</c:v>
                </c:pt>
                <c:pt idx="5791">
                  <c:v>5792</c:v>
                </c:pt>
                <c:pt idx="5792">
                  <c:v>5793</c:v>
                </c:pt>
                <c:pt idx="5793">
                  <c:v>5794</c:v>
                </c:pt>
                <c:pt idx="5794">
                  <c:v>5795</c:v>
                </c:pt>
                <c:pt idx="5795">
                  <c:v>5796</c:v>
                </c:pt>
                <c:pt idx="5796">
                  <c:v>5797</c:v>
                </c:pt>
                <c:pt idx="5797">
                  <c:v>5798</c:v>
                </c:pt>
                <c:pt idx="5798">
                  <c:v>5799</c:v>
                </c:pt>
                <c:pt idx="5799">
                  <c:v>5800</c:v>
                </c:pt>
                <c:pt idx="5800">
                  <c:v>5801</c:v>
                </c:pt>
                <c:pt idx="5801">
                  <c:v>5802</c:v>
                </c:pt>
                <c:pt idx="5802">
                  <c:v>5803</c:v>
                </c:pt>
                <c:pt idx="5803">
                  <c:v>5804</c:v>
                </c:pt>
                <c:pt idx="5804">
                  <c:v>5805</c:v>
                </c:pt>
                <c:pt idx="5805">
                  <c:v>5806</c:v>
                </c:pt>
                <c:pt idx="5806">
                  <c:v>5807</c:v>
                </c:pt>
                <c:pt idx="5807">
                  <c:v>5808</c:v>
                </c:pt>
                <c:pt idx="5808">
                  <c:v>5809</c:v>
                </c:pt>
                <c:pt idx="5809">
                  <c:v>5810</c:v>
                </c:pt>
                <c:pt idx="5810">
                  <c:v>5811</c:v>
                </c:pt>
                <c:pt idx="5811">
                  <c:v>5812</c:v>
                </c:pt>
                <c:pt idx="5812">
                  <c:v>5813</c:v>
                </c:pt>
                <c:pt idx="5813">
                  <c:v>5814</c:v>
                </c:pt>
                <c:pt idx="5814">
                  <c:v>5815</c:v>
                </c:pt>
                <c:pt idx="5815">
                  <c:v>5816</c:v>
                </c:pt>
                <c:pt idx="5816">
                  <c:v>5817</c:v>
                </c:pt>
                <c:pt idx="5817">
                  <c:v>5818</c:v>
                </c:pt>
                <c:pt idx="5818">
                  <c:v>5819</c:v>
                </c:pt>
                <c:pt idx="5819">
                  <c:v>5820</c:v>
                </c:pt>
                <c:pt idx="5820">
                  <c:v>5821</c:v>
                </c:pt>
                <c:pt idx="5821">
                  <c:v>5822</c:v>
                </c:pt>
                <c:pt idx="5822">
                  <c:v>5823</c:v>
                </c:pt>
                <c:pt idx="5823">
                  <c:v>5824</c:v>
                </c:pt>
                <c:pt idx="5824">
                  <c:v>5825</c:v>
                </c:pt>
                <c:pt idx="5825">
                  <c:v>5826</c:v>
                </c:pt>
                <c:pt idx="5826">
                  <c:v>5827</c:v>
                </c:pt>
                <c:pt idx="5827">
                  <c:v>5828</c:v>
                </c:pt>
                <c:pt idx="5828">
                  <c:v>5829</c:v>
                </c:pt>
                <c:pt idx="5829">
                  <c:v>5830</c:v>
                </c:pt>
                <c:pt idx="5830">
                  <c:v>5831</c:v>
                </c:pt>
                <c:pt idx="5831">
                  <c:v>5832</c:v>
                </c:pt>
                <c:pt idx="5832">
                  <c:v>5833</c:v>
                </c:pt>
                <c:pt idx="5833">
                  <c:v>5834</c:v>
                </c:pt>
                <c:pt idx="5834">
                  <c:v>5835</c:v>
                </c:pt>
                <c:pt idx="5835">
                  <c:v>5836</c:v>
                </c:pt>
                <c:pt idx="5836">
                  <c:v>5837</c:v>
                </c:pt>
                <c:pt idx="5837">
                  <c:v>5838</c:v>
                </c:pt>
                <c:pt idx="5838">
                  <c:v>5839</c:v>
                </c:pt>
                <c:pt idx="5839">
                  <c:v>5840</c:v>
                </c:pt>
                <c:pt idx="5840">
                  <c:v>5841</c:v>
                </c:pt>
                <c:pt idx="5841">
                  <c:v>5842</c:v>
                </c:pt>
                <c:pt idx="5842">
                  <c:v>5843</c:v>
                </c:pt>
                <c:pt idx="5843">
                  <c:v>5844</c:v>
                </c:pt>
                <c:pt idx="5844">
                  <c:v>5845</c:v>
                </c:pt>
                <c:pt idx="5845">
                  <c:v>5846</c:v>
                </c:pt>
                <c:pt idx="5846">
                  <c:v>5847</c:v>
                </c:pt>
                <c:pt idx="5847">
                  <c:v>5848</c:v>
                </c:pt>
                <c:pt idx="5848">
                  <c:v>5849</c:v>
                </c:pt>
                <c:pt idx="5849">
                  <c:v>5850</c:v>
                </c:pt>
                <c:pt idx="5850">
                  <c:v>5851</c:v>
                </c:pt>
                <c:pt idx="5851">
                  <c:v>5852</c:v>
                </c:pt>
                <c:pt idx="5852">
                  <c:v>5853</c:v>
                </c:pt>
                <c:pt idx="5853">
                  <c:v>5854</c:v>
                </c:pt>
                <c:pt idx="5854">
                  <c:v>5855</c:v>
                </c:pt>
                <c:pt idx="5855">
                  <c:v>5856</c:v>
                </c:pt>
                <c:pt idx="5856">
                  <c:v>5857</c:v>
                </c:pt>
                <c:pt idx="5857">
                  <c:v>5858</c:v>
                </c:pt>
                <c:pt idx="5858">
                  <c:v>5859</c:v>
                </c:pt>
                <c:pt idx="5859">
                  <c:v>5860</c:v>
                </c:pt>
                <c:pt idx="5860">
                  <c:v>5861</c:v>
                </c:pt>
                <c:pt idx="5861">
                  <c:v>5862</c:v>
                </c:pt>
                <c:pt idx="5862">
                  <c:v>5863</c:v>
                </c:pt>
                <c:pt idx="5863">
                  <c:v>5864</c:v>
                </c:pt>
                <c:pt idx="5864">
                  <c:v>5865</c:v>
                </c:pt>
                <c:pt idx="5865">
                  <c:v>5866</c:v>
                </c:pt>
                <c:pt idx="5866">
                  <c:v>5867</c:v>
                </c:pt>
                <c:pt idx="5867">
                  <c:v>5868</c:v>
                </c:pt>
                <c:pt idx="5868">
                  <c:v>5869</c:v>
                </c:pt>
                <c:pt idx="5869">
                  <c:v>5870</c:v>
                </c:pt>
                <c:pt idx="5870">
                  <c:v>5871</c:v>
                </c:pt>
                <c:pt idx="5871">
                  <c:v>5872</c:v>
                </c:pt>
                <c:pt idx="5872">
                  <c:v>5873</c:v>
                </c:pt>
                <c:pt idx="5873">
                  <c:v>5874</c:v>
                </c:pt>
                <c:pt idx="5874">
                  <c:v>5875</c:v>
                </c:pt>
                <c:pt idx="5875">
                  <c:v>5876</c:v>
                </c:pt>
                <c:pt idx="5876">
                  <c:v>5877</c:v>
                </c:pt>
                <c:pt idx="5877">
                  <c:v>5878</c:v>
                </c:pt>
                <c:pt idx="5878">
                  <c:v>5879</c:v>
                </c:pt>
                <c:pt idx="5879">
                  <c:v>5880</c:v>
                </c:pt>
                <c:pt idx="5880">
                  <c:v>5881</c:v>
                </c:pt>
                <c:pt idx="5881">
                  <c:v>5882</c:v>
                </c:pt>
                <c:pt idx="5882">
                  <c:v>5883</c:v>
                </c:pt>
                <c:pt idx="5883">
                  <c:v>5884</c:v>
                </c:pt>
                <c:pt idx="5884">
                  <c:v>5885</c:v>
                </c:pt>
                <c:pt idx="5885">
                  <c:v>5886</c:v>
                </c:pt>
                <c:pt idx="5886">
                  <c:v>5887</c:v>
                </c:pt>
                <c:pt idx="5887">
                  <c:v>5888</c:v>
                </c:pt>
                <c:pt idx="5888">
                  <c:v>5889</c:v>
                </c:pt>
                <c:pt idx="5889">
                  <c:v>5890</c:v>
                </c:pt>
                <c:pt idx="5890">
                  <c:v>5891</c:v>
                </c:pt>
                <c:pt idx="5891">
                  <c:v>5892</c:v>
                </c:pt>
                <c:pt idx="5892">
                  <c:v>5893</c:v>
                </c:pt>
                <c:pt idx="5893">
                  <c:v>5894</c:v>
                </c:pt>
                <c:pt idx="5894">
                  <c:v>5895</c:v>
                </c:pt>
                <c:pt idx="5895">
                  <c:v>5896</c:v>
                </c:pt>
                <c:pt idx="5896">
                  <c:v>5897</c:v>
                </c:pt>
                <c:pt idx="5897">
                  <c:v>5898</c:v>
                </c:pt>
                <c:pt idx="5898">
                  <c:v>5899</c:v>
                </c:pt>
                <c:pt idx="5899">
                  <c:v>5900</c:v>
                </c:pt>
                <c:pt idx="5900">
                  <c:v>5901</c:v>
                </c:pt>
                <c:pt idx="5901">
                  <c:v>5902</c:v>
                </c:pt>
                <c:pt idx="5902">
                  <c:v>5903</c:v>
                </c:pt>
                <c:pt idx="5903">
                  <c:v>5904</c:v>
                </c:pt>
                <c:pt idx="5904">
                  <c:v>5905</c:v>
                </c:pt>
                <c:pt idx="5905">
                  <c:v>5906</c:v>
                </c:pt>
                <c:pt idx="5906">
                  <c:v>5907</c:v>
                </c:pt>
                <c:pt idx="5907">
                  <c:v>5908</c:v>
                </c:pt>
                <c:pt idx="5908">
                  <c:v>5909</c:v>
                </c:pt>
                <c:pt idx="5909">
                  <c:v>5910</c:v>
                </c:pt>
                <c:pt idx="5910">
                  <c:v>5911</c:v>
                </c:pt>
                <c:pt idx="5911">
                  <c:v>5912</c:v>
                </c:pt>
                <c:pt idx="5912">
                  <c:v>5913</c:v>
                </c:pt>
                <c:pt idx="5913">
                  <c:v>5914</c:v>
                </c:pt>
                <c:pt idx="5914">
                  <c:v>5915</c:v>
                </c:pt>
                <c:pt idx="5915">
                  <c:v>5916</c:v>
                </c:pt>
                <c:pt idx="5916">
                  <c:v>5917</c:v>
                </c:pt>
                <c:pt idx="5917">
                  <c:v>5918</c:v>
                </c:pt>
                <c:pt idx="5918">
                  <c:v>5919</c:v>
                </c:pt>
                <c:pt idx="5919">
                  <c:v>5920</c:v>
                </c:pt>
                <c:pt idx="5920">
                  <c:v>5921</c:v>
                </c:pt>
                <c:pt idx="5921">
                  <c:v>5922</c:v>
                </c:pt>
                <c:pt idx="5922">
                  <c:v>5923</c:v>
                </c:pt>
                <c:pt idx="5923">
                  <c:v>5924</c:v>
                </c:pt>
                <c:pt idx="5924">
                  <c:v>5925</c:v>
                </c:pt>
                <c:pt idx="5925">
                  <c:v>5926</c:v>
                </c:pt>
                <c:pt idx="5926">
                  <c:v>5927</c:v>
                </c:pt>
                <c:pt idx="5927">
                  <c:v>5928</c:v>
                </c:pt>
                <c:pt idx="5928">
                  <c:v>5929</c:v>
                </c:pt>
                <c:pt idx="5929">
                  <c:v>5930</c:v>
                </c:pt>
                <c:pt idx="5930">
                  <c:v>5931</c:v>
                </c:pt>
                <c:pt idx="5931">
                  <c:v>5932</c:v>
                </c:pt>
                <c:pt idx="5932">
                  <c:v>5933</c:v>
                </c:pt>
                <c:pt idx="5933">
                  <c:v>5934</c:v>
                </c:pt>
                <c:pt idx="5934">
                  <c:v>5935</c:v>
                </c:pt>
                <c:pt idx="5935">
                  <c:v>5936</c:v>
                </c:pt>
                <c:pt idx="5936">
                  <c:v>5937</c:v>
                </c:pt>
                <c:pt idx="5937">
                  <c:v>5938</c:v>
                </c:pt>
                <c:pt idx="5938">
                  <c:v>5939</c:v>
                </c:pt>
                <c:pt idx="5939">
                  <c:v>5940</c:v>
                </c:pt>
                <c:pt idx="5940">
                  <c:v>5941</c:v>
                </c:pt>
                <c:pt idx="5941">
                  <c:v>5942</c:v>
                </c:pt>
                <c:pt idx="5942">
                  <c:v>5943</c:v>
                </c:pt>
                <c:pt idx="5943">
                  <c:v>5944</c:v>
                </c:pt>
                <c:pt idx="5944">
                  <c:v>5945</c:v>
                </c:pt>
                <c:pt idx="5945">
                  <c:v>5946</c:v>
                </c:pt>
                <c:pt idx="5946">
                  <c:v>5947</c:v>
                </c:pt>
                <c:pt idx="5947">
                  <c:v>5948</c:v>
                </c:pt>
                <c:pt idx="5948">
                  <c:v>5949</c:v>
                </c:pt>
                <c:pt idx="5949">
                  <c:v>5950</c:v>
                </c:pt>
                <c:pt idx="5950">
                  <c:v>5951</c:v>
                </c:pt>
                <c:pt idx="5951">
                  <c:v>5952</c:v>
                </c:pt>
                <c:pt idx="5952">
                  <c:v>5953</c:v>
                </c:pt>
                <c:pt idx="5953">
                  <c:v>5954</c:v>
                </c:pt>
                <c:pt idx="5954">
                  <c:v>5955</c:v>
                </c:pt>
                <c:pt idx="5955">
                  <c:v>5956</c:v>
                </c:pt>
                <c:pt idx="5956">
                  <c:v>5957</c:v>
                </c:pt>
                <c:pt idx="5957">
                  <c:v>5958</c:v>
                </c:pt>
                <c:pt idx="5958">
                  <c:v>5959</c:v>
                </c:pt>
                <c:pt idx="5959">
                  <c:v>5960</c:v>
                </c:pt>
                <c:pt idx="5960">
                  <c:v>5961</c:v>
                </c:pt>
                <c:pt idx="5961">
                  <c:v>5962</c:v>
                </c:pt>
                <c:pt idx="5962">
                  <c:v>5963</c:v>
                </c:pt>
                <c:pt idx="5963">
                  <c:v>5964</c:v>
                </c:pt>
                <c:pt idx="5964">
                  <c:v>5965</c:v>
                </c:pt>
                <c:pt idx="5965">
                  <c:v>5966</c:v>
                </c:pt>
                <c:pt idx="5966">
                  <c:v>5967</c:v>
                </c:pt>
                <c:pt idx="5967">
                  <c:v>5968</c:v>
                </c:pt>
                <c:pt idx="5968">
                  <c:v>5969</c:v>
                </c:pt>
                <c:pt idx="5969">
                  <c:v>5970</c:v>
                </c:pt>
                <c:pt idx="5970">
                  <c:v>5971</c:v>
                </c:pt>
                <c:pt idx="5971">
                  <c:v>5972</c:v>
                </c:pt>
                <c:pt idx="5972">
                  <c:v>5973</c:v>
                </c:pt>
                <c:pt idx="5973">
                  <c:v>5974</c:v>
                </c:pt>
                <c:pt idx="5974">
                  <c:v>5975</c:v>
                </c:pt>
                <c:pt idx="5975">
                  <c:v>5976</c:v>
                </c:pt>
                <c:pt idx="5976">
                  <c:v>5977</c:v>
                </c:pt>
                <c:pt idx="5977">
                  <c:v>5978</c:v>
                </c:pt>
                <c:pt idx="5978">
                  <c:v>5979</c:v>
                </c:pt>
                <c:pt idx="5979">
                  <c:v>5980</c:v>
                </c:pt>
                <c:pt idx="5980">
                  <c:v>5981</c:v>
                </c:pt>
                <c:pt idx="5981">
                  <c:v>5982</c:v>
                </c:pt>
                <c:pt idx="5982">
                  <c:v>5983</c:v>
                </c:pt>
                <c:pt idx="5983">
                  <c:v>5984</c:v>
                </c:pt>
                <c:pt idx="5984">
                  <c:v>5985</c:v>
                </c:pt>
                <c:pt idx="5985">
                  <c:v>5986</c:v>
                </c:pt>
                <c:pt idx="5986">
                  <c:v>5987</c:v>
                </c:pt>
                <c:pt idx="5987">
                  <c:v>5988</c:v>
                </c:pt>
                <c:pt idx="5988">
                  <c:v>5989</c:v>
                </c:pt>
                <c:pt idx="5989">
                  <c:v>5990</c:v>
                </c:pt>
                <c:pt idx="5990">
                  <c:v>5991</c:v>
                </c:pt>
                <c:pt idx="5991">
                  <c:v>5992</c:v>
                </c:pt>
                <c:pt idx="5992">
                  <c:v>5993</c:v>
                </c:pt>
                <c:pt idx="5993">
                  <c:v>5994</c:v>
                </c:pt>
                <c:pt idx="5994">
                  <c:v>5995</c:v>
                </c:pt>
                <c:pt idx="5995">
                  <c:v>5996</c:v>
                </c:pt>
                <c:pt idx="5996">
                  <c:v>5997</c:v>
                </c:pt>
                <c:pt idx="5997">
                  <c:v>5998</c:v>
                </c:pt>
                <c:pt idx="5998">
                  <c:v>5999</c:v>
                </c:pt>
                <c:pt idx="5999">
                  <c:v>6000</c:v>
                </c:pt>
                <c:pt idx="6000">
                  <c:v>6001</c:v>
                </c:pt>
                <c:pt idx="6001">
                  <c:v>6002</c:v>
                </c:pt>
                <c:pt idx="6002">
                  <c:v>6003</c:v>
                </c:pt>
                <c:pt idx="6003">
                  <c:v>6004</c:v>
                </c:pt>
                <c:pt idx="6004">
                  <c:v>6005</c:v>
                </c:pt>
                <c:pt idx="6005">
                  <c:v>6006</c:v>
                </c:pt>
                <c:pt idx="6006">
                  <c:v>6007</c:v>
                </c:pt>
                <c:pt idx="6007">
                  <c:v>6008</c:v>
                </c:pt>
                <c:pt idx="6008">
                  <c:v>6009</c:v>
                </c:pt>
                <c:pt idx="6009">
                  <c:v>6010</c:v>
                </c:pt>
                <c:pt idx="6010">
                  <c:v>6011</c:v>
                </c:pt>
                <c:pt idx="6011">
                  <c:v>6012</c:v>
                </c:pt>
                <c:pt idx="6012">
                  <c:v>6013</c:v>
                </c:pt>
                <c:pt idx="6013">
                  <c:v>6014</c:v>
                </c:pt>
                <c:pt idx="6014">
                  <c:v>6015</c:v>
                </c:pt>
                <c:pt idx="6015">
                  <c:v>6016</c:v>
                </c:pt>
                <c:pt idx="6016">
                  <c:v>6017</c:v>
                </c:pt>
                <c:pt idx="6017">
                  <c:v>6018</c:v>
                </c:pt>
                <c:pt idx="6018">
                  <c:v>6019</c:v>
                </c:pt>
                <c:pt idx="6019">
                  <c:v>6020</c:v>
                </c:pt>
                <c:pt idx="6020">
                  <c:v>6021</c:v>
                </c:pt>
                <c:pt idx="6021">
                  <c:v>6022</c:v>
                </c:pt>
                <c:pt idx="6022">
                  <c:v>6023</c:v>
                </c:pt>
                <c:pt idx="6023">
                  <c:v>6024</c:v>
                </c:pt>
                <c:pt idx="6024">
                  <c:v>6025</c:v>
                </c:pt>
                <c:pt idx="6025">
                  <c:v>6026</c:v>
                </c:pt>
                <c:pt idx="6026">
                  <c:v>6027</c:v>
                </c:pt>
                <c:pt idx="6027">
                  <c:v>6028</c:v>
                </c:pt>
                <c:pt idx="6028">
                  <c:v>6029</c:v>
                </c:pt>
                <c:pt idx="6029">
                  <c:v>6030</c:v>
                </c:pt>
                <c:pt idx="6030">
                  <c:v>6031</c:v>
                </c:pt>
                <c:pt idx="6031">
                  <c:v>6032</c:v>
                </c:pt>
                <c:pt idx="6032">
                  <c:v>6033</c:v>
                </c:pt>
                <c:pt idx="6033">
                  <c:v>6034</c:v>
                </c:pt>
                <c:pt idx="6034">
                  <c:v>6035</c:v>
                </c:pt>
                <c:pt idx="6035">
                  <c:v>6036</c:v>
                </c:pt>
                <c:pt idx="6036">
                  <c:v>6037</c:v>
                </c:pt>
                <c:pt idx="6037">
                  <c:v>6038</c:v>
                </c:pt>
                <c:pt idx="6038">
                  <c:v>6039</c:v>
                </c:pt>
                <c:pt idx="6039">
                  <c:v>6040</c:v>
                </c:pt>
                <c:pt idx="6040">
                  <c:v>6041</c:v>
                </c:pt>
                <c:pt idx="6041">
                  <c:v>6042</c:v>
                </c:pt>
                <c:pt idx="6042">
                  <c:v>6043</c:v>
                </c:pt>
                <c:pt idx="6043">
                  <c:v>6044</c:v>
                </c:pt>
                <c:pt idx="6044">
                  <c:v>6045</c:v>
                </c:pt>
                <c:pt idx="6045">
                  <c:v>6046</c:v>
                </c:pt>
                <c:pt idx="6046">
                  <c:v>6047</c:v>
                </c:pt>
                <c:pt idx="6047">
                  <c:v>6048</c:v>
                </c:pt>
                <c:pt idx="6048">
                  <c:v>6049</c:v>
                </c:pt>
                <c:pt idx="6049">
                  <c:v>6050</c:v>
                </c:pt>
                <c:pt idx="6050">
                  <c:v>6051</c:v>
                </c:pt>
                <c:pt idx="6051">
                  <c:v>6052</c:v>
                </c:pt>
                <c:pt idx="6052">
                  <c:v>6053</c:v>
                </c:pt>
                <c:pt idx="6053">
                  <c:v>6054</c:v>
                </c:pt>
                <c:pt idx="6054">
                  <c:v>6055</c:v>
                </c:pt>
                <c:pt idx="6055">
                  <c:v>6056</c:v>
                </c:pt>
                <c:pt idx="6056">
                  <c:v>6057</c:v>
                </c:pt>
                <c:pt idx="6057">
                  <c:v>6058</c:v>
                </c:pt>
                <c:pt idx="6058">
                  <c:v>6059</c:v>
                </c:pt>
                <c:pt idx="6059">
                  <c:v>6060</c:v>
                </c:pt>
                <c:pt idx="6060">
                  <c:v>6061</c:v>
                </c:pt>
                <c:pt idx="6061">
                  <c:v>6062</c:v>
                </c:pt>
                <c:pt idx="6062">
                  <c:v>6063</c:v>
                </c:pt>
                <c:pt idx="6063">
                  <c:v>6064</c:v>
                </c:pt>
                <c:pt idx="6064">
                  <c:v>6065</c:v>
                </c:pt>
                <c:pt idx="6065">
                  <c:v>6066</c:v>
                </c:pt>
                <c:pt idx="6066">
                  <c:v>6067</c:v>
                </c:pt>
                <c:pt idx="6067">
                  <c:v>6068</c:v>
                </c:pt>
                <c:pt idx="6068">
                  <c:v>6069</c:v>
                </c:pt>
                <c:pt idx="6069">
                  <c:v>6070</c:v>
                </c:pt>
                <c:pt idx="6070">
                  <c:v>6071</c:v>
                </c:pt>
                <c:pt idx="6071">
                  <c:v>6072</c:v>
                </c:pt>
                <c:pt idx="6072">
                  <c:v>6073</c:v>
                </c:pt>
                <c:pt idx="6073">
                  <c:v>6074</c:v>
                </c:pt>
                <c:pt idx="6074">
                  <c:v>6075</c:v>
                </c:pt>
                <c:pt idx="6075">
                  <c:v>6076</c:v>
                </c:pt>
                <c:pt idx="6076">
                  <c:v>6077</c:v>
                </c:pt>
                <c:pt idx="6077">
                  <c:v>6078</c:v>
                </c:pt>
                <c:pt idx="6078">
                  <c:v>6079</c:v>
                </c:pt>
                <c:pt idx="6079">
                  <c:v>6080</c:v>
                </c:pt>
                <c:pt idx="6080">
                  <c:v>6081</c:v>
                </c:pt>
                <c:pt idx="6081">
                  <c:v>6082</c:v>
                </c:pt>
                <c:pt idx="6082">
                  <c:v>6083</c:v>
                </c:pt>
                <c:pt idx="6083">
                  <c:v>6084</c:v>
                </c:pt>
                <c:pt idx="6084">
                  <c:v>6085</c:v>
                </c:pt>
                <c:pt idx="6085">
                  <c:v>6086</c:v>
                </c:pt>
                <c:pt idx="6086">
                  <c:v>6087</c:v>
                </c:pt>
                <c:pt idx="6087">
                  <c:v>6088</c:v>
                </c:pt>
                <c:pt idx="6088">
                  <c:v>6089</c:v>
                </c:pt>
                <c:pt idx="6089">
                  <c:v>6090</c:v>
                </c:pt>
                <c:pt idx="6090">
                  <c:v>6091</c:v>
                </c:pt>
                <c:pt idx="6091">
                  <c:v>6092</c:v>
                </c:pt>
                <c:pt idx="6092">
                  <c:v>6093</c:v>
                </c:pt>
                <c:pt idx="6093">
                  <c:v>6094</c:v>
                </c:pt>
                <c:pt idx="6094">
                  <c:v>6095</c:v>
                </c:pt>
                <c:pt idx="6095">
                  <c:v>6096</c:v>
                </c:pt>
                <c:pt idx="6096">
                  <c:v>6097</c:v>
                </c:pt>
                <c:pt idx="6097">
                  <c:v>6098</c:v>
                </c:pt>
                <c:pt idx="6098">
                  <c:v>6099</c:v>
                </c:pt>
                <c:pt idx="6099">
                  <c:v>6100</c:v>
                </c:pt>
                <c:pt idx="6100">
                  <c:v>6101</c:v>
                </c:pt>
                <c:pt idx="6101">
                  <c:v>6102</c:v>
                </c:pt>
                <c:pt idx="6102">
                  <c:v>6103</c:v>
                </c:pt>
                <c:pt idx="6103">
                  <c:v>6104</c:v>
                </c:pt>
                <c:pt idx="6104">
                  <c:v>6105</c:v>
                </c:pt>
                <c:pt idx="6105">
                  <c:v>6106</c:v>
                </c:pt>
                <c:pt idx="6106">
                  <c:v>6107</c:v>
                </c:pt>
                <c:pt idx="6107">
                  <c:v>6108</c:v>
                </c:pt>
                <c:pt idx="6108">
                  <c:v>6109</c:v>
                </c:pt>
                <c:pt idx="6109">
                  <c:v>6110</c:v>
                </c:pt>
                <c:pt idx="6110">
                  <c:v>6111</c:v>
                </c:pt>
                <c:pt idx="6111">
                  <c:v>6112</c:v>
                </c:pt>
                <c:pt idx="6112">
                  <c:v>6113</c:v>
                </c:pt>
                <c:pt idx="6113">
                  <c:v>6114</c:v>
                </c:pt>
                <c:pt idx="6114">
                  <c:v>6115</c:v>
                </c:pt>
                <c:pt idx="6115">
                  <c:v>6116</c:v>
                </c:pt>
                <c:pt idx="6116">
                  <c:v>6117</c:v>
                </c:pt>
                <c:pt idx="6117">
                  <c:v>6118</c:v>
                </c:pt>
                <c:pt idx="6118">
                  <c:v>6119</c:v>
                </c:pt>
                <c:pt idx="6119">
                  <c:v>6120</c:v>
                </c:pt>
                <c:pt idx="6120">
                  <c:v>6121</c:v>
                </c:pt>
                <c:pt idx="6121">
                  <c:v>6122</c:v>
                </c:pt>
                <c:pt idx="6122">
                  <c:v>6123</c:v>
                </c:pt>
                <c:pt idx="6123">
                  <c:v>6124</c:v>
                </c:pt>
                <c:pt idx="6124">
                  <c:v>6125</c:v>
                </c:pt>
                <c:pt idx="6125">
                  <c:v>6126</c:v>
                </c:pt>
                <c:pt idx="6126">
                  <c:v>6127</c:v>
                </c:pt>
                <c:pt idx="6127">
                  <c:v>6128</c:v>
                </c:pt>
                <c:pt idx="6128">
                  <c:v>6129</c:v>
                </c:pt>
                <c:pt idx="6129">
                  <c:v>6130</c:v>
                </c:pt>
                <c:pt idx="6130">
                  <c:v>6131</c:v>
                </c:pt>
                <c:pt idx="6131">
                  <c:v>6132</c:v>
                </c:pt>
                <c:pt idx="6132">
                  <c:v>6133</c:v>
                </c:pt>
                <c:pt idx="6133">
                  <c:v>6134</c:v>
                </c:pt>
                <c:pt idx="6134">
                  <c:v>6135</c:v>
                </c:pt>
                <c:pt idx="6135">
                  <c:v>6136</c:v>
                </c:pt>
                <c:pt idx="6136">
                  <c:v>6137</c:v>
                </c:pt>
                <c:pt idx="6137">
                  <c:v>6138</c:v>
                </c:pt>
                <c:pt idx="6138">
                  <c:v>6139</c:v>
                </c:pt>
                <c:pt idx="6139">
                  <c:v>6140</c:v>
                </c:pt>
                <c:pt idx="6140">
                  <c:v>6141</c:v>
                </c:pt>
                <c:pt idx="6141">
                  <c:v>6142</c:v>
                </c:pt>
                <c:pt idx="6142">
                  <c:v>6143</c:v>
                </c:pt>
                <c:pt idx="6143">
                  <c:v>6144</c:v>
                </c:pt>
                <c:pt idx="6144">
                  <c:v>6145</c:v>
                </c:pt>
                <c:pt idx="6145">
                  <c:v>6146</c:v>
                </c:pt>
                <c:pt idx="6146">
                  <c:v>6147</c:v>
                </c:pt>
                <c:pt idx="6147">
                  <c:v>6148</c:v>
                </c:pt>
                <c:pt idx="6148">
                  <c:v>6149</c:v>
                </c:pt>
                <c:pt idx="6149">
                  <c:v>6150</c:v>
                </c:pt>
                <c:pt idx="6150">
                  <c:v>6151</c:v>
                </c:pt>
                <c:pt idx="6151">
                  <c:v>6152</c:v>
                </c:pt>
                <c:pt idx="6152">
                  <c:v>6153</c:v>
                </c:pt>
                <c:pt idx="6153">
                  <c:v>6154</c:v>
                </c:pt>
                <c:pt idx="6154">
                  <c:v>6155</c:v>
                </c:pt>
                <c:pt idx="6155">
                  <c:v>6156</c:v>
                </c:pt>
                <c:pt idx="6156">
                  <c:v>6157</c:v>
                </c:pt>
                <c:pt idx="6157">
                  <c:v>6158</c:v>
                </c:pt>
                <c:pt idx="6158">
                  <c:v>6159</c:v>
                </c:pt>
                <c:pt idx="6159">
                  <c:v>6160</c:v>
                </c:pt>
                <c:pt idx="6160">
                  <c:v>6161</c:v>
                </c:pt>
                <c:pt idx="6161">
                  <c:v>6162</c:v>
                </c:pt>
                <c:pt idx="6162">
                  <c:v>6163</c:v>
                </c:pt>
                <c:pt idx="6163">
                  <c:v>6164</c:v>
                </c:pt>
                <c:pt idx="6164">
                  <c:v>6165</c:v>
                </c:pt>
                <c:pt idx="6165">
                  <c:v>6166</c:v>
                </c:pt>
                <c:pt idx="6166">
                  <c:v>6167</c:v>
                </c:pt>
                <c:pt idx="6167">
                  <c:v>6168</c:v>
                </c:pt>
                <c:pt idx="6168">
                  <c:v>6169</c:v>
                </c:pt>
                <c:pt idx="6169">
                  <c:v>6170</c:v>
                </c:pt>
                <c:pt idx="6170">
                  <c:v>6171</c:v>
                </c:pt>
                <c:pt idx="6171">
                  <c:v>6172</c:v>
                </c:pt>
                <c:pt idx="6172">
                  <c:v>6173</c:v>
                </c:pt>
                <c:pt idx="6173">
                  <c:v>6174</c:v>
                </c:pt>
                <c:pt idx="6174">
                  <c:v>6175</c:v>
                </c:pt>
                <c:pt idx="6175">
                  <c:v>6176</c:v>
                </c:pt>
                <c:pt idx="6176">
                  <c:v>6177</c:v>
                </c:pt>
                <c:pt idx="6177">
                  <c:v>6178</c:v>
                </c:pt>
                <c:pt idx="6178">
                  <c:v>6179</c:v>
                </c:pt>
                <c:pt idx="6179">
                  <c:v>6180</c:v>
                </c:pt>
                <c:pt idx="6180">
                  <c:v>6181</c:v>
                </c:pt>
                <c:pt idx="6181">
                  <c:v>6182</c:v>
                </c:pt>
                <c:pt idx="6182">
                  <c:v>6183</c:v>
                </c:pt>
                <c:pt idx="6183">
                  <c:v>6184</c:v>
                </c:pt>
                <c:pt idx="6184">
                  <c:v>6185</c:v>
                </c:pt>
                <c:pt idx="6185">
                  <c:v>6186</c:v>
                </c:pt>
                <c:pt idx="6186">
                  <c:v>6187</c:v>
                </c:pt>
                <c:pt idx="6187">
                  <c:v>6188</c:v>
                </c:pt>
                <c:pt idx="6188">
                  <c:v>6189</c:v>
                </c:pt>
                <c:pt idx="6189">
                  <c:v>6190</c:v>
                </c:pt>
                <c:pt idx="6190">
                  <c:v>6191</c:v>
                </c:pt>
                <c:pt idx="6191">
                  <c:v>6192</c:v>
                </c:pt>
                <c:pt idx="6192">
                  <c:v>6193</c:v>
                </c:pt>
                <c:pt idx="6193">
                  <c:v>6194</c:v>
                </c:pt>
                <c:pt idx="6194">
                  <c:v>6195</c:v>
                </c:pt>
                <c:pt idx="6195">
                  <c:v>6196</c:v>
                </c:pt>
                <c:pt idx="6196">
                  <c:v>6197</c:v>
                </c:pt>
                <c:pt idx="6197">
                  <c:v>6198</c:v>
                </c:pt>
                <c:pt idx="6198">
                  <c:v>6199</c:v>
                </c:pt>
                <c:pt idx="6199">
                  <c:v>6200</c:v>
                </c:pt>
                <c:pt idx="6200">
                  <c:v>6201</c:v>
                </c:pt>
                <c:pt idx="6201">
                  <c:v>6202</c:v>
                </c:pt>
                <c:pt idx="6202">
                  <c:v>6203</c:v>
                </c:pt>
                <c:pt idx="6203">
                  <c:v>6204</c:v>
                </c:pt>
                <c:pt idx="6204">
                  <c:v>6205</c:v>
                </c:pt>
                <c:pt idx="6205">
                  <c:v>6206</c:v>
                </c:pt>
                <c:pt idx="6206">
                  <c:v>6207</c:v>
                </c:pt>
                <c:pt idx="6207">
                  <c:v>6208</c:v>
                </c:pt>
                <c:pt idx="6208">
                  <c:v>6209</c:v>
                </c:pt>
                <c:pt idx="6209">
                  <c:v>6210</c:v>
                </c:pt>
                <c:pt idx="6210">
                  <c:v>6211</c:v>
                </c:pt>
                <c:pt idx="6211">
                  <c:v>6212</c:v>
                </c:pt>
                <c:pt idx="6212">
                  <c:v>6213</c:v>
                </c:pt>
                <c:pt idx="6213">
                  <c:v>6214</c:v>
                </c:pt>
                <c:pt idx="6214">
                  <c:v>6215</c:v>
                </c:pt>
                <c:pt idx="6215">
                  <c:v>6216</c:v>
                </c:pt>
                <c:pt idx="6216">
                  <c:v>6217</c:v>
                </c:pt>
                <c:pt idx="6217">
                  <c:v>6218</c:v>
                </c:pt>
                <c:pt idx="6218">
                  <c:v>6219</c:v>
                </c:pt>
                <c:pt idx="6219">
                  <c:v>6220</c:v>
                </c:pt>
                <c:pt idx="6220">
                  <c:v>6221</c:v>
                </c:pt>
                <c:pt idx="6221">
                  <c:v>6222</c:v>
                </c:pt>
                <c:pt idx="6222">
                  <c:v>6223</c:v>
                </c:pt>
                <c:pt idx="6223">
                  <c:v>6224</c:v>
                </c:pt>
                <c:pt idx="6224">
                  <c:v>6225</c:v>
                </c:pt>
                <c:pt idx="6225">
                  <c:v>6226</c:v>
                </c:pt>
                <c:pt idx="6226">
                  <c:v>6227</c:v>
                </c:pt>
                <c:pt idx="6227">
                  <c:v>6228</c:v>
                </c:pt>
                <c:pt idx="6228">
                  <c:v>6229</c:v>
                </c:pt>
                <c:pt idx="6229">
                  <c:v>6230</c:v>
                </c:pt>
                <c:pt idx="6230">
                  <c:v>6231</c:v>
                </c:pt>
                <c:pt idx="6231">
                  <c:v>6232</c:v>
                </c:pt>
                <c:pt idx="6232">
                  <c:v>6233</c:v>
                </c:pt>
                <c:pt idx="6233">
                  <c:v>6234</c:v>
                </c:pt>
                <c:pt idx="6234">
                  <c:v>6235</c:v>
                </c:pt>
                <c:pt idx="6235">
                  <c:v>6236</c:v>
                </c:pt>
                <c:pt idx="6236">
                  <c:v>6237</c:v>
                </c:pt>
                <c:pt idx="6237">
                  <c:v>6238</c:v>
                </c:pt>
                <c:pt idx="6238">
                  <c:v>6239</c:v>
                </c:pt>
                <c:pt idx="6239">
                  <c:v>6240</c:v>
                </c:pt>
                <c:pt idx="6240">
                  <c:v>6241</c:v>
                </c:pt>
                <c:pt idx="6241">
                  <c:v>6242</c:v>
                </c:pt>
                <c:pt idx="6242">
                  <c:v>6243</c:v>
                </c:pt>
                <c:pt idx="6243">
                  <c:v>6244</c:v>
                </c:pt>
                <c:pt idx="6244">
                  <c:v>6245</c:v>
                </c:pt>
                <c:pt idx="6245">
                  <c:v>6246</c:v>
                </c:pt>
                <c:pt idx="6246">
                  <c:v>6247</c:v>
                </c:pt>
                <c:pt idx="6247">
                  <c:v>6248</c:v>
                </c:pt>
                <c:pt idx="6248">
                  <c:v>6249</c:v>
                </c:pt>
                <c:pt idx="6249">
                  <c:v>6250</c:v>
                </c:pt>
                <c:pt idx="6250">
                  <c:v>6251</c:v>
                </c:pt>
                <c:pt idx="6251">
                  <c:v>6252</c:v>
                </c:pt>
                <c:pt idx="6252">
                  <c:v>6253</c:v>
                </c:pt>
                <c:pt idx="6253">
                  <c:v>6254</c:v>
                </c:pt>
                <c:pt idx="6254">
                  <c:v>6255</c:v>
                </c:pt>
                <c:pt idx="6255">
                  <c:v>6256</c:v>
                </c:pt>
                <c:pt idx="6256">
                  <c:v>6257</c:v>
                </c:pt>
                <c:pt idx="6257">
                  <c:v>6258</c:v>
                </c:pt>
                <c:pt idx="6258">
                  <c:v>6259</c:v>
                </c:pt>
                <c:pt idx="6259">
                  <c:v>6260</c:v>
                </c:pt>
                <c:pt idx="6260">
                  <c:v>6261</c:v>
                </c:pt>
                <c:pt idx="6261">
                  <c:v>6262</c:v>
                </c:pt>
                <c:pt idx="6262">
                  <c:v>6263</c:v>
                </c:pt>
                <c:pt idx="6263">
                  <c:v>6264</c:v>
                </c:pt>
                <c:pt idx="6264">
                  <c:v>6265</c:v>
                </c:pt>
                <c:pt idx="6265">
                  <c:v>6266</c:v>
                </c:pt>
                <c:pt idx="6266">
                  <c:v>6267</c:v>
                </c:pt>
                <c:pt idx="6267">
                  <c:v>6268</c:v>
                </c:pt>
                <c:pt idx="6268">
                  <c:v>6269</c:v>
                </c:pt>
                <c:pt idx="6269">
                  <c:v>6270</c:v>
                </c:pt>
                <c:pt idx="6270">
                  <c:v>6271</c:v>
                </c:pt>
                <c:pt idx="6271">
                  <c:v>6272</c:v>
                </c:pt>
                <c:pt idx="6272">
                  <c:v>6273</c:v>
                </c:pt>
                <c:pt idx="6273">
                  <c:v>6274</c:v>
                </c:pt>
                <c:pt idx="6274">
                  <c:v>6275</c:v>
                </c:pt>
                <c:pt idx="6275">
                  <c:v>6276</c:v>
                </c:pt>
                <c:pt idx="6276">
                  <c:v>6277</c:v>
                </c:pt>
                <c:pt idx="6277">
                  <c:v>6278</c:v>
                </c:pt>
                <c:pt idx="6278">
                  <c:v>6279</c:v>
                </c:pt>
                <c:pt idx="6279">
                  <c:v>6280</c:v>
                </c:pt>
                <c:pt idx="6280">
                  <c:v>6281</c:v>
                </c:pt>
                <c:pt idx="6281">
                  <c:v>6282</c:v>
                </c:pt>
                <c:pt idx="6282">
                  <c:v>6283</c:v>
                </c:pt>
                <c:pt idx="6283">
                  <c:v>6284</c:v>
                </c:pt>
                <c:pt idx="6284">
                  <c:v>6285</c:v>
                </c:pt>
                <c:pt idx="6285">
                  <c:v>6286</c:v>
                </c:pt>
                <c:pt idx="6286">
                  <c:v>6287</c:v>
                </c:pt>
                <c:pt idx="6287">
                  <c:v>6288</c:v>
                </c:pt>
                <c:pt idx="6288">
                  <c:v>6289</c:v>
                </c:pt>
                <c:pt idx="6289">
                  <c:v>6290</c:v>
                </c:pt>
                <c:pt idx="6290">
                  <c:v>6291</c:v>
                </c:pt>
                <c:pt idx="6291">
                  <c:v>6292</c:v>
                </c:pt>
                <c:pt idx="6292">
                  <c:v>6293</c:v>
                </c:pt>
                <c:pt idx="6293">
                  <c:v>6294</c:v>
                </c:pt>
                <c:pt idx="6294">
                  <c:v>6295</c:v>
                </c:pt>
                <c:pt idx="6295">
                  <c:v>6296</c:v>
                </c:pt>
                <c:pt idx="6296">
                  <c:v>6297</c:v>
                </c:pt>
                <c:pt idx="6297">
                  <c:v>6298</c:v>
                </c:pt>
                <c:pt idx="6298">
                  <c:v>6299</c:v>
                </c:pt>
                <c:pt idx="6299">
                  <c:v>6300</c:v>
                </c:pt>
                <c:pt idx="6300">
                  <c:v>6301</c:v>
                </c:pt>
                <c:pt idx="6301">
                  <c:v>6302</c:v>
                </c:pt>
                <c:pt idx="6302">
                  <c:v>6303</c:v>
                </c:pt>
                <c:pt idx="6303">
                  <c:v>6304</c:v>
                </c:pt>
                <c:pt idx="6304">
                  <c:v>6305</c:v>
                </c:pt>
                <c:pt idx="6305">
                  <c:v>6306</c:v>
                </c:pt>
                <c:pt idx="6306">
                  <c:v>6307</c:v>
                </c:pt>
                <c:pt idx="6307">
                  <c:v>6308</c:v>
                </c:pt>
                <c:pt idx="6308">
                  <c:v>6309</c:v>
                </c:pt>
                <c:pt idx="6309">
                  <c:v>6310</c:v>
                </c:pt>
                <c:pt idx="6310">
                  <c:v>6311</c:v>
                </c:pt>
                <c:pt idx="6311">
                  <c:v>6312</c:v>
                </c:pt>
                <c:pt idx="6312">
                  <c:v>6313</c:v>
                </c:pt>
                <c:pt idx="6313">
                  <c:v>6314</c:v>
                </c:pt>
                <c:pt idx="6314">
                  <c:v>6315</c:v>
                </c:pt>
                <c:pt idx="6315">
                  <c:v>6316</c:v>
                </c:pt>
                <c:pt idx="6316">
                  <c:v>6317</c:v>
                </c:pt>
                <c:pt idx="6317">
                  <c:v>6318</c:v>
                </c:pt>
                <c:pt idx="6318">
                  <c:v>6319</c:v>
                </c:pt>
                <c:pt idx="6319">
                  <c:v>6320</c:v>
                </c:pt>
                <c:pt idx="6320">
                  <c:v>6321</c:v>
                </c:pt>
                <c:pt idx="6321">
                  <c:v>6322</c:v>
                </c:pt>
                <c:pt idx="6322">
                  <c:v>6323</c:v>
                </c:pt>
                <c:pt idx="6323">
                  <c:v>6324</c:v>
                </c:pt>
                <c:pt idx="6324">
                  <c:v>6325</c:v>
                </c:pt>
                <c:pt idx="6325">
                  <c:v>6326</c:v>
                </c:pt>
                <c:pt idx="6326">
                  <c:v>6327</c:v>
                </c:pt>
                <c:pt idx="6327">
                  <c:v>6328</c:v>
                </c:pt>
                <c:pt idx="6328">
                  <c:v>6329</c:v>
                </c:pt>
                <c:pt idx="6329">
                  <c:v>6330</c:v>
                </c:pt>
                <c:pt idx="6330">
                  <c:v>6331</c:v>
                </c:pt>
                <c:pt idx="6331">
                  <c:v>6332</c:v>
                </c:pt>
                <c:pt idx="6332">
                  <c:v>6333</c:v>
                </c:pt>
                <c:pt idx="6333">
                  <c:v>6334</c:v>
                </c:pt>
                <c:pt idx="6334">
                  <c:v>6335</c:v>
                </c:pt>
                <c:pt idx="6335">
                  <c:v>6336</c:v>
                </c:pt>
                <c:pt idx="6336">
                  <c:v>6337</c:v>
                </c:pt>
                <c:pt idx="6337">
                  <c:v>6338</c:v>
                </c:pt>
                <c:pt idx="6338">
                  <c:v>6339</c:v>
                </c:pt>
                <c:pt idx="6339">
                  <c:v>6340</c:v>
                </c:pt>
                <c:pt idx="6340">
                  <c:v>6341</c:v>
                </c:pt>
                <c:pt idx="6341">
                  <c:v>6342</c:v>
                </c:pt>
                <c:pt idx="6342">
                  <c:v>6343</c:v>
                </c:pt>
                <c:pt idx="6343">
                  <c:v>6344</c:v>
                </c:pt>
                <c:pt idx="6344">
                  <c:v>6345</c:v>
                </c:pt>
                <c:pt idx="6345">
                  <c:v>6346</c:v>
                </c:pt>
                <c:pt idx="6346">
                  <c:v>6347</c:v>
                </c:pt>
                <c:pt idx="6347">
                  <c:v>6348</c:v>
                </c:pt>
                <c:pt idx="6348">
                  <c:v>6349</c:v>
                </c:pt>
                <c:pt idx="6349">
                  <c:v>6350</c:v>
                </c:pt>
                <c:pt idx="6350">
                  <c:v>6351</c:v>
                </c:pt>
                <c:pt idx="6351">
                  <c:v>6352</c:v>
                </c:pt>
                <c:pt idx="6352">
                  <c:v>6353</c:v>
                </c:pt>
                <c:pt idx="6353">
                  <c:v>6354</c:v>
                </c:pt>
                <c:pt idx="6354">
                  <c:v>6355</c:v>
                </c:pt>
                <c:pt idx="6355">
                  <c:v>6356</c:v>
                </c:pt>
                <c:pt idx="6356">
                  <c:v>6357</c:v>
                </c:pt>
                <c:pt idx="6357">
                  <c:v>6358</c:v>
                </c:pt>
                <c:pt idx="6358">
                  <c:v>6359</c:v>
                </c:pt>
                <c:pt idx="6359">
                  <c:v>6360</c:v>
                </c:pt>
                <c:pt idx="6360">
                  <c:v>6361</c:v>
                </c:pt>
                <c:pt idx="6361">
                  <c:v>6362</c:v>
                </c:pt>
                <c:pt idx="6362">
                  <c:v>6363</c:v>
                </c:pt>
                <c:pt idx="6363">
                  <c:v>6364</c:v>
                </c:pt>
                <c:pt idx="6364">
                  <c:v>6365</c:v>
                </c:pt>
                <c:pt idx="6365">
                  <c:v>6366</c:v>
                </c:pt>
                <c:pt idx="6366">
                  <c:v>6367</c:v>
                </c:pt>
                <c:pt idx="6367">
                  <c:v>6368</c:v>
                </c:pt>
                <c:pt idx="6368">
                  <c:v>6369</c:v>
                </c:pt>
                <c:pt idx="6369">
                  <c:v>6370</c:v>
                </c:pt>
                <c:pt idx="6370">
                  <c:v>6371</c:v>
                </c:pt>
                <c:pt idx="6371">
                  <c:v>6372</c:v>
                </c:pt>
                <c:pt idx="6372">
                  <c:v>6373</c:v>
                </c:pt>
                <c:pt idx="6373">
                  <c:v>6374</c:v>
                </c:pt>
                <c:pt idx="6374">
                  <c:v>6375</c:v>
                </c:pt>
                <c:pt idx="6375">
                  <c:v>6376</c:v>
                </c:pt>
                <c:pt idx="6376">
                  <c:v>6377</c:v>
                </c:pt>
                <c:pt idx="6377">
                  <c:v>6378</c:v>
                </c:pt>
                <c:pt idx="6378">
                  <c:v>6379</c:v>
                </c:pt>
                <c:pt idx="6379">
                  <c:v>6380</c:v>
                </c:pt>
                <c:pt idx="6380">
                  <c:v>6381</c:v>
                </c:pt>
                <c:pt idx="6381">
                  <c:v>6382</c:v>
                </c:pt>
                <c:pt idx="6382">
                  <c:v>6383</c:v>
                </c:pt>
                <c:pt idx="6383">
                  <c:v>6384</c:v>
                </c:pt>
                <c:pt idx="6384">
                  <c:v>6385</c:v>
                </c:pt>
                <c:pt idx="6385">
                  <c:v>6386</c:v>
                </c:pt>
                <c:pt idx="6386">
                  <c:v>6387</c:v>
                </c:pt>
                <c:pt idx="6387">
                  <c:v>6388</c:v>
                </c:pt>
                <c:pt idx="6388">
                  <c:v>6389</c:v>
                </c:pt>
                <c:pt idx="6389">
                  <c:v>6390</c:v>
                </c:pt>
                <c:pt idx="6390">
                  <c:v>6391</c:v>
                </c:pt>
                <c:pt idx="6391">
                  <c:v>6392</c:v>
                </c:pt>
                <c:pt idx="6392">
                  <c:v>6393</c:v>
                </c:pt>
                <c:pt idx="6393">
                  <c:v>6394</c:v>
                </c:pt>
                <c:pt idx="6394">
                  <c:v>6395</c:v>
                </c:pt>
                <c:pt idx="6395">
                  <c:v>6396</c:v>
                </c:pt>
                <c:pt idx="6396">
                  <c:v>6397</c:v>
                </c:pt>
                <c:pt idx="6397">
                  <c:v>6398</c:v>
                </c:pt>
                <c:pt idx="6398">
                  <c:v>6399</c:v>
                </c:pt>
                <c:pt idx="6399">
                  <c:v>6400</c:v>
                </c:pt>
                <c:pt idx="6400">
                  <c:v>6401</c:v>
                </c:pt>
                <c:pt idx="6401">
                  <c:v>6402</c:v>
                </c:pt>
                <c:pt idx="6402">
                  <c:v>6403</c:v>
                </c:pt>
                <c:pt idx="6403">
                  <c:v>6404</c:v>
                </c:pt>
                <c:pt idx="6404">
                  <c:v>6405</c:v>
                </c:pt>
                <c:pt idx="6405">
                  <c:v>6406</c:v>
                </c:pt>
                <c:pt idx="6406">
                  <c:v>6407</c:v>
                </c:pt>
                <c:pt idx="6407">
                  <c:v>6408</c:v>
                </c:pt>
                <c:pt idx="6408">
                  <c:v>6409</c:v>
                </c:pt>
                <c:pt idx="6409">
                  <c:v>6410</c:v>
                </c:pt>
                <c:pt idx="6410">
                  <c:v>6411</c:v>
                </c:pt>
                <c:pt idx="6411">
                  <c:v>6412</c:v>
                </c:pt>
                <c:pt idx="6412">
                  <c:v>6413</c:v>
                </c:pt>
                <c:pt idx="6413">
                  <c:v>6414</c:v>
                </c:pt>
                <c:pt idx="6414">
                  <c:v>6415</c:v>
                </c:pt>
                <c:pt idx="6415">
                  <c:v>6416</c:v>
                </c:pt>
                <c:pt idx="6416">
                  <c:v>6417</c:v>
                </c:pt>
                <c:pt idx="6417">
                  <c:v>6418</c:v>
                </c:pt>
                <c:pt idx="6418">
                  <c:v>6419</c:v>
                </c:pt>
                <c:pt idx="6419">
                  <c:v>6420</c:v>
                </c:pt>
                <c:pt idx="6420">
                  <c:v>6421</c:v>
                </c:pt>
                <c:pt idx="6421">
                  <c:v>6422</c:v>
                </c:pt>
                <c:pt idx="6422">
                  <c:v>6423</c:v>
                </c:pt>
                <c:pt idx="6423">
                  <c:v>6424</c:v>
                </c:pt>
                <c:pt idx="6424">
                  <c:v>6425</c:v>
                </c:pt>
                <c:pt idx="6425">
                  <c:v>6426</c:v>
                </c:pt>
                <c:pt idx="6426">
                  <c:v>6427</c:v>
                </c:pt>
                <c:pt idx="6427">
                  <c:v>6428</c:v>
                </c:pt>
                <c:pt idx="6428">
                  <c:v>6429</c:v>
                </c:pt>
                <c:pt idx="6429">
                  <c:v>6430</c:v>
                </c:pt>
                <c:pt idx="6430">
                  <c:v>6431</c:v>
                </c:pt>
                <c:pt idx="6431">
                  <c:v>6432</c:v>
                </c:pt>
                <c:pt idx="6432">
                  <c:v>6433</c:v>
                </c:pt>
                <c:pt idx="6433">
                  <c:v>6434</c:v>
                </c:pt>
                <c:pt idx="6434">
                  <c:v>6435</c:v>
                </c:pt>
                <c:pt idx="6435">
                  <c:v>6436</c:v>
                </c:pt>
                <c:pt idx="6436">
                  <c:v>6437</c:v>
                </c:pt>
                <c:pt idx="6437">
                  <c:v>6438</c:v>
                </c:pt>
                <c:pt idx="6438">
                  <c:v>6439</c:v>
                </c:pt>
                <c:pt idx="6439">
                  <c:v>6440</c:v>
                </c:pt>
                <c:pt idx="6440">
                  <c:v>6441</c:v>
                </c:pt>
                <c:pt idx="6441">
                  <c:v>6442</c:v>
                </c:pt>
                <c:pt idx="6442">
                  <c:v>6443</c:v>
                </c:pt>
                <c:pt idx="6443">
                  <c:v>6444</c:v>
                </c:pt>
                <c:pt idx="6444">
                  <c:v>6445</c:v>
                </c:pt>
                <c:pt idx="6445">
                  <c:v>6446</c:v>
                </c:pt>
                <c:pt idx="6446">
                  <c:v>6447</c:v>
                </c:pt>
                <c:pt idx="6447">
                  <c:v>6448</c:v>
                </c:pt>
                <c:pt idx="6448">
                  <c:v>6449</c:v>
                </c:pt>
                <c:pt idx="6449">
                  <c:v>6450</c:v>
                </c:pt>
                <c:pt idx="6450">
                  <c:v>6451</c:v>
                </c:pt>
                <c:pt idx="6451">
                  <c:v>6452</c:v>
                </c:pt>
                <c:pt idx="6452">
                  <c:v>6453</c:v>
                </c:pt>
                <c:pt idx="6453">
                  <c:v>6454</c:v>
                </c:pt>
                <c:pt idx="6454">
                  <c:v>6455</c:v>
                </c:pt>
                <c:pt idx="6455">
                  <c:v>6456</c:v>
                </c:pt>
                <c:pt idx="6456">
                  <c:v>6457</c:v>
                </c:pt>
                <c:pt idx="6457">
                  <c:v>6458</c:v>
                </c:pt>
                <c:pt idx="6458">
                  <c:v>6459</c:v>
                </c:pt>
                <c:pt idx="6459">
                  <c:v>6460</c:v>
                </c:pt>
                <c:pt idx="6460">
                  <c:v>6461</c:v>
                </c:pt>
                <c:pt idx="6461">
                  <c:v>6462</c:v>
                </c:pt>
                <c:pt idx="6462">
                  <c:v>6463</c:v>
                </c:pt>
                <c:pt idx="6463">
                  <c:v>6464</c:v>
                </c:pt>
                <c:pt idx="6464">
                  <c:v>6465</c:v>
                </c:pt>
                <c:pt idx="6465">
                  <c:v>6466</c:v>
                </c:pt>
                <c:pt idx="6466">
                  <c:v>6467</c:v>
                </c:pt>
                <c:pt idx="6467">
                  <c:v>6468</c:v>
                </c:pt>
                <c:pt idx="6468">
                  <c:v>6469</c:v>
                </c:pt>
                <c:pt idx="6469">
                  <c:v>6470</c:v>
                </c:pt>
                <c:pt idx="6470">
                  <c:v>6471</c:v>
                </c:pt>
                <c:pt idx="6471">
                  <c:v>6472</c:v>
                </c:pt>
                <c:pt idx="6472">
                  <c:v>6473</c:v>
                </c:pt>
                <c:pt idx="6473">
                  <c:v>6474</c:v>
                </c:pt>
                <c:pt idx="6474">
                  <c:v>6475</c:v>
                </c:pt>
                <c:pt idx="6475">
                  <c:v>6476</c:v>
                </c:pt>
                <c:pt idx="6476">
                  <c:v>6477</c:v>
                </c:pt>
                <c:pt idx="6477">
                  <c:v>6478</c:v>
                </c:pt>
                <c:pt idx="6478">
                  <c:v>6479</c:v>
                </c:pt>
                <c:pt idx="6479">
                  <c:v>6480</c:v>
                </c:pt>
                <c:pt idx="6480">
                  <c:v>6481</c:v>
                </c:pt>
                <c:pt idx="6481">
                  <c:v>6482</c:v>
                </c:pt>
                <c:pt idx="6482">
                  <c:v>6483</c:v>
                </c:pt>
                <c:pt idx="6483">
                  <c:v>6484</c:v>
                </c:pt>
                <c:pt idx="6484">
                  <c:v>6485</c:v>
                </c:pt>
                <c:pt idx="6485">
                  <c:v>6486</c:v>
                </c:pt>
                <c:pt idx="6486">
                  <c:v>6487</c:v>
                </c:pt>
                <c:pt idx="6487">
                  <c:v>6488</c:v>
                </c:pt>
                <c:pt idx="6488">
                  <c:v>6489</c:v>
                </c:pt>
                <c:pt idx="6489">
                  <c:v>6490</c:v>
                </c:pt>
                <c:pt idx="6490">
                  <c:v>6491</c:v>
                </c:pt>
                <c:pt idx="6491">
                  <c:v>6492</c:v>
                </c:pt>
                <c:pt idx="6492">
                  <c:v>6493</c:v>
                </c:pt>
                <c:pt idx="6493">
                  <c:v>6494</c:v>
                </c:pt>
                <c:pt idx="6494">
                  <c:v>6495</c:v>
                </c:pt>
                <c:pt idx="6495">
                  <c:v>6496</c:v>
                </c:pt>
                <c:pt idx="6496">
                  <c:v>6497</c:v>
                </c:pt>
                <c:pt idx="6497">
                  <c:v>6498</c:v>
                </c:pt>
                <c:pt idx="6498">
                  <c:v>6499</c:v>
                </c:pt>
                <c:pt idx="6499">
                  <c:v>6500</c:v>
                </c:pt>
                <c:pt idx="6500">
                  <c:v>6501</c:v>
                </c:pt>
                <c:pt idx="6501">
                  <c:v>6502</c:v>
                </c:pt>
                <c:pt idx="6502">
                  <c:v>6503</c:v>
                </c:pt>
                <c:pt idx="6503">
                  <c:v>6504</c:v>
                </c:pt>
                <c:pt idx="6504">
                  <c:v>6505</c:v>
                </c:pt>
                <c:pt idx="6505">
                  <c:v>6506</c:v>
                </c:pt>
                <c:pt idx="6506">
                  <c:v>6507</c:v>
                </c:pt>
                <c:pt idx="6507">
                  <c:v>6508</c:v>
                </c:pt>
                <c:pt idx="6508">
                  <c:v>6509</c:v>
                </c:pt>
                <c:pt idx="6509">
                  <c:v>6510</c:v>
                </c:pt>
                <c:pt idx="6510">
                  <c:v>6511</c:v>
                </c:pt>
                <c:pt idx="6511">
                  <c:v>6512</c:v>
                </c:pt>
                <c:pt idx="6512">
                  <c:v>6513</c:v>
                </c:pt>
                <c:pt idx="6513">
                  <c:v>6514</c:v>
                </c:pt>
                <c:pt idx="6514">
                  <c:v>6515</c:v>
                </c:pt>
                <c:pt idx="6515">
                  <c:v>6516</c:v>
                </c:pt>
                <c:pt idx="6516">
                  <c:v>6517</c:v>
                </c:pt>
                <c:pt idx="6517">
                  <c:v>6518</c:v>
                </c:pt>
                <c:pt idx="6518">
                  <c:v>6519</c:v>
                </c:pt>
                <c:pt idx="6519">
                  <c:v>6520</c:v>
                </c:pt>
                <c:pt idx="6520">
                  <c:v>6521</c:v>
                </c:pt>
                <c:pt idx="6521">
                  <c:v>6522</c:v>
                </c:pt>
                <c:pt idx="6522">
                  <c:v>6523</c:v>
                </c:pt>
                <c:pt idx="6523">
                  <c:v>6524</c:v>
                </c:pt>
                <c:pt idx="6524">
                  <c:v>6525</c:v>
                </c:pt>
                <c:pt idx="6525">
                  <c:v>6526</c:v>
                </c:pt>
                <c:pt idx="6526">
                  <c:v>6527</c:v>
                </c:pt>
                <c:pt idx="6527">
                  <c:v>6528</c:v>
                </c:pt>
                <c:pt idx="6528">
                  <c:v>6529</c:v>
                </c:pt>
                <c:pt idx="6529">
                  <c:v>6530</c:v>
                </c:pt>
                <c:pt idx="6530">
                  <c:v>6531</c:v>
                </c:pt>
                <c:pt idx="6531">
                  <c:v>6532</c:v>
                </c:pt>
                <c:pt idx="6532">
                  <c:v>6533</c:v>
                </c:pt>
                <c:pt idx="6533">
                  <c:v>6534</c:v>
                </c:pt>
                <c:pt idx="6534">
                  <c:v>6535</c:v>
                </c:pt>
                <c:pt idx="6535">
                  <c:v>6536</c:v>
                </c:pt>
                <c:pt idx="6536">
                  <c:v>6537</c:v>
                </c:pt>
                <c:pt idx="6537">
                  <c:v>6538</c:v>
                </c:pt>
                <c:pt idx="6538">
                  <c:v>6539</c:v>
                </c:pt>
                <c:pt idx="6539">
                  <c:v>6540</c:v>
                </c:pt>
                <c:pt idx="6540">
                  <c:v>6541</c:v>
                </c:pt>
                <c:pt idx="6541">
                  <c:v>6542</c:v>
                </c:pt>
                <c:pt idx="6542">
                  <c:v>6543</c:v>
                </c:pt>
                <c:pt idx="6543">
                  <c:v>6544</c:v>
                </c:pt>
                <c:pt idx="6544">
                  <c:v>6545</c:v>
                </c:pt>
                <c:pt idx="6545">
                  <c:v>6546</c:v>
                </c:pt>
                <c:pt idx="6546">
                  <c:v>6547</c:v>
                </c:pt>
                <c:pt idx="6547">
                  <c:v>6548</c:v>
                </c:pt>
                <c:pt idx="6548">
                  <c:v>6549</c:v>
                </c:pt>
                <c:pt idx="6549">
                  <c:v>6550</c:v>
                </c:pt>
                <c:pt idx="6550">
                  <c:v>6551</c:v>
                </c:pt>
                <c:pt idx="6551">
                  <c:v>6552</c:v>
                </c:pt>
                <c:pt idx="6552">
                  <c:v>6553</c:v>
                </c:pt>
                <c:pt idx="6553">
                  <c:v>6554</c:v>
                </c:pt>
                <c:pt idx="6554">
                  <c:v>6555</c:v>
                </c:pt>
                <c:pt idx="6555">
                  <c:v>6556</c:v>
                </c:pt>
                <c:pt idx="6556">
                  <c:v>6557</c:v>
                </c:pt>
                <c:pt idx="6557">
                  <c:v>6558</c:v>
                </c:pt>
                <c:pt idx="6558">
                  <c:v>6559</c:v>
                </c:pt>
                <c:pt idx="6559">
                  <c:v>6560</c:v>
                </c:pt>
                <c:pt idx="6560">
                  <c:v>6561</c:v>
                </c:pt>
                <c:pt idx="6561">
                  <c:v>6562</c:v>
                </c:pt>
                <c:pt idx="6562">
                  <c:v>6563</c:v>
                </c:pt>
                <c:pt idx="6563">
                  <c:v>6564</c:v>
                </c:pt>
                <c:pt idx="6564">
                  <c:v>6565</c:v>
                </c:pt>
                <c:pt idx="6565">
                  <c:v>6566</c:v>
                </c:pt>
                <c:pt idx="6566">
                  <c:v>6567</c:v>
                </c:pt>
                <c:pt idx="6567">
                  <c:v>6568</c:v>
                </c:pt>
                <c:pt idx="6568">
                  <c:v>6569</c:v>
                </c:pt>
                <c:pt idx="6569">
                  <c:v>6570</c:v>
                </c:pt>
                <c:pt idx="6570">
                  <c:v>6571</c:v>
                </c:pt>
                <c:pt idx="6571">
                  <c:v>6572</c:v>
                </c:pt>
                <c:pt idx="6572">
                  <c:v>6573</c:v>
                </c:pt>
                <c:pt idx="6573">
                  <c:v>6574</c:v>
                </c:pt>
                <c:pt idx="6574">
                  <c:v>6575</c:v>
                </c:pt>
                <c:pt idx="6575">
                  <c:v>6576</c:v>
                </c:pt>
                <c:pt idx="6576">
                  <c:v>6577</c:v>
                </c:pt>
                <c:pt idx="6577">
                  <c:v>6578</c:v>
                </c:pt>
                <c:pt idx="6578">
                  <c:v>6579</c:v>
                </c:pt>
                <c:pt idx="6579">
                  <c:v>6580</c:v>
                </c:pt>
                <c:pt idx="6580">
                  <c:v>6581</c:v>
                </c:pt>
                <c:pt idx="6581">
                  <c:v>6582</c:v>
                </c:pt>
                <c:pt idx="6582">
                  <c:v>6583</c:v>
                </c:pt>
                <c:pt idx="6583">
                  <c:v>6584</c:v>
                </c:pt>
                <c:pt idx="6584">
                  <c:v>6585</c:v>
                </c:pt>
                <c:pt idx="6585">
                  <c:v>6586</c:v>
                </c:pt>
                <c:pt idx="6586">
                  <c:v>6587</c:v>
                </c:pt>
                <c:pt idx="6587">
                  <c:v>6588</c:v>
                </c:pt>
                <c:pt idx="6588">
                  <c:v>6589</c:v>
                </c:pt>
                <c:pt idx="6589">
                  <c:v>6590</c:v>
                </c:pt>
                <c:pt idx="6590">
                  <c:v>6591</c:v>
                </c:pt>
                <c:pt idx="6591">
                  <c:v>6592</c:v>
                </c:pt>
                <c:pt idx="6592">
                  <c:v>6593</c:v>
                </c:pt>
                <c:pt idx="6593">
                  <c:v>6594</c:v>
                </c:pt>
                <c:pt idx="6594">
                  <c:v>6595</c:v>
                </c:pt>
                <c:pt idx="6595">
                  <c:v>6596</c:v>
                </c:pt>
                <c:pt idx="6596">
                  <c:v>6597</c:v>
                </c:pt>
                <c:pt idx="6597">
                  <c:v>6598</c:v>
                </c:pt>
                <c:pt idx="6598">
                  <c:v>6599</c:v>
                </c:pt>
                <c:pt idx="6599">
                  <c:v>6600</c:v>
                </c:pt>
                <c:pt idx="6600">
                  <c:v>6601</c:v>
                </c:pt>
                <c:pt idx="6601">
                  <c:v>6602</c:v>
                </c:pt>
                <c:pt idx="6602">
                  <c:v>6603</c:v>
                </c:pt>
                <c:pt idx="6603">
                  <c:v>6604</c:v>
                </c:pt>
                <c:pt idx="6604">
                  <c:v>6605</c:v>
                </c:pt>
                <c:pt idx="6605">
                  <c:v>6606</c:v>
                </c:pt>
                <c:pt idx="6606">
                  <c:v>6607</c:v>
                </c:pt>
                <c:pt idx="6607">
                  <c:v>6608</c:v>
                </c:pt>
                <c:pt idx="6608">
                  <c:v>6609</c:v>
                </c:pt>
                <c:pt idx="6609">
                  <c:v>6610</c:v>
                </c:pt>
                <c:pt idx="6610">
                  <c:v>6611</c:v>
                </c:pt>
                <c:pt idx="6611">
                  <c:v>6612</c:v>
                </c:pt>
                <c:pt idx="6612">
                  <c:v>6613</c:v>
                </c:pt>
                <c:pt idx="6613">
                  <c:v>6614</c:v>
                </c:pt>
                <c:pt idx="6614">
                  <c:v>6615</c:v>
                </c:pt>
                <c:pt idx="6615">
                  <c:v>6616</c:v>
                </c:pt>
                <c:pt idx="6616">
                  <c:v>6617</c:v>
                </c:pt>
                <c:pt idx="6617">
                  <c:v>6618</c:v>
                </c:pt>
                <c:pt idx="6618">
                  <c:v>6619</c:v>
                </c:pt>
                <c:pt idx="6619">
                  <c:v>6620</c:v>
                </c:pt>
                <c:pt idx="6620">
                  <c:v>6621</c:v>
                </c:pt>
                <c:pt idx="6621">
                  <c:v>6622</c:v>
                </c:pt>
                <c:pt idx="6622">
                  <c:v>6623</c:v>
                </c:pt>
                <c:pt idx="6623">
                  <c:v>6624</c:v>
                </c:pt>
                <c:pt idx="6624">
                  <c:v>6625</c:v>
                </c:pt>
                <c:pt idx="6625">
                  <c:v>6626</c:v>
                </c:pt>
                <c:pt idx="6626">
                  <c:v>6627</c:v>
                </c:pt>
                <c:pt idx="6627">
                  <c:v>6628</c:v>
                </c:pt>
                <c:pt idx="6628">
                  <c:v>6629</c:v>
                </c:pt>
                <c:pt idx="6629">
                  <c:v>6630</c:v>
                </c:pt>
                <c:pt idx="6630">
                  <c:v>6631</c:v>
                </c:pt>
                <c:pt idx="6631">
                  <c:v>6632</c:v>
                </c:pt>
                <c:pt idx="6632">
                  <c:v>6633</c:v>
                </c:pt>
                <c:pt idx="6633">
                  <c:v>6634</c:v>
                </c:pt>
                <c:pt idx="6634">
                  <c:v>6635</c:v>
                </c:pt>
                <c:pt idx="6635">
                  <c:v>6636</c:v>
                </c:pt>
                <c:pt idx="6636">
                  <c:v>6637</c:v>
                </c:pt>
                <c:pt idx="6637">
                  <c:v>6638</c:v>
                </c:pt>
                <c:pt idx="6638">
                  <c:v>6639</c:v>
                </c:pt>
                <c:pt idx="6639">
                  <c:v>6640</c:v>
                </c:pt>
                <c:pt idx="6640">
                  <c:v>6641</c:v>
                </c:pt>
                <c:pt idx="6641">
                  <c:v>6642</c:v>
                </c:pt>
                <c:pt idx="6642">
                  <c:v>6643</c:v>
                </c:pt>
                <c:pt idx="6643">
                  <c:v>6644</c:v>
                </c:pt>
                <c:pt idx="6644">
                  <c:v>6645</c:v>
                </c:pt>
                <c:pt idx="6645">
                  <c:v>6646</c:v>
                </c:pt>
                <c:pt idx="6646">
                  <c:v>6647</c:v>
                </c:pt>
                <c:pt idx="6647">
                  <c:v>6648</c:v>
                </c:pt>
                <c:pt idx="6648">
                  <c:v>6649</c:v>
                </c:pt>
                <c:pt idx="6649">
                  <c:v>6650</c:v>
                </c:pt>
                <c:pt idx="6650">
                  <c:v>6651</c:v>
                </c:pt>
                <c:pt idx="6651">
                  <c:v>6652</c:v>
                </c:pt>
                <c:pt idx="6652">
                  <c:v>6653</c:v>
                </c:pt>
                <c:pt idx="6653">
                  <c:v>6654</c:v>
                </c:pt>
                <c:pt idx="6654">
                  <c:v>6655</c:v>
                </c:pt>
                <c:pt idx="6655">
                  <c:v>6656</c:v>
                </c:pt>
                <c:pt idx="6656">
                  <c:v>6657</c:v>
                </c:pt>
                <c:pt idx="6657">
                  <c:v>6658</c:v>
                </c:pt>
                <c:pt idx="6658">
                  <c:v>6659</c:v>
                </c:pt>
                <c:pt idx="6659">
                  <c:v>6660</c:v>
                </c:pt>
                <c:pt idx="6660">
                  <c:v>6661</c:v>
                </c:pt>
                <c:pt idx="6661">
                  <c:v>6662</c:v>
                </c:pt>
                <c:pt idx="6662">
                  <c:v>6663</c:v>
                </c:pt>
                <c:pt idx="6663">
                  <c:v>6664</c:v>
                </c:pt>
                <c:pt idx="6664">
                  <c:v>6665</c:v>
                </c:pt>
                <c:pt idx="6665">
                  <c:v>6666</c:v>
                </c:pt>
                <c:pt idx="6666">
                  <c:v>6667</c:v>
                </c:pt>
                <c:pt idx="6667">
                  <c:v>6668</c:v>
                </c:pt>
                <c:pt idx="6668">
                  <c:v>6669</c:v>
                </c:pt>
                <c:pt idx="6669">
                  <c:v>6670</c:v>
                </c:pt>
                <c:pt idx="6670">
                  <c:v>6671</c:v>
                </c:pt>
                <c:pt idx="6671">
                  <c:v>6672</c:v>
                </c:pt>
                <c:pt idx="6672">
                  <c:v>6673</c:v>
                </c:pt>
                <c:pt idx="6673">
                  <c:v>6674</c:v>
                </c:pt>
                <c:pt idx="6674">
                  <c:v>6675</c:v>
                </c:pt>
                <c:pt idx="6675">
                  <c:v>6676</c:v>
                </c:pt>
                <c:pt idx="6676">
                  <c:v>6677</c:v>
                </c:pt>
                <c:pt idx="6677">
                  <c:v>6678</c:v>
                </c:pt>
                <c:pt idx="6678">
                  <c:v>6679</c:v>
                </c:pt>
                <c:pt idx="6679">
                  <c:v>6680</c:v>
                </c:pt>
                <c:pt idx="6680">
                  <c:v>6681</c:v>
                </c:pt>
                <c:pt idx="6681">
                  <c:v>6682</c:v>
                </c:pt>
                <c:pt idx="6682">
                  <c:v>6683</c:v>
                </c:pt>
                <c:pt idx="6683">
                  <c:v>6684</c:v>
                </c:pt>
                <c:pt idx="6684">
                  <c:v>6685</c:v>
                </c:pt>
                <c:pt idx="6685">
                  <c:v>6686</c:v>
                </c:pt>
                <c:pt idx="6686">
                  <c:v>6687</c:v>
                </c:pt>
                <c:pt idx="6687">
                  <c:v>6688</c:v>
                </c:pt>
                <c:pt idx="6688">
                  <c:v>6689</c:v>
                </c:pt>
                <c:pt idx="6689">
                  <c:v>6690</c:v>
                </c:pt>
                <c:pt idx="6690">
                  <c:v>6691</c:v>
                </c:pt>
                <c:pt idx="6691">
                  <c:v>6692</c:v>
                </c:pt>
                <c:pt idx="6692">
                  <c:v>6693</c:v>
                </c:pt>
                <c:pt idx="6693">
                  <c:v>6694</c:v>
                </c:pt>
                <c:pt idx="6694">
                  <c:v>6695</c:v>
                </c:pt>
                <c:pt idx="6695">
                  <c:v>6696</c:v>
                </c:pt>
                <c:pt idx="6696">
                  <c:v>6697</c:v>
                </c:pt>
                <c:pt idx="6697">
                  <c:v>6698</c:v>
                </c:pt>
                <c:pt idx="6698">
                  <c:v>6699</c:v>
                </c:pt>
                <c:pt idx="6699">
                  <c:v>6700</c:v>
                </c:pt>
                <c:pt idx="6700">
                  <c:v>6701</c:v>
                </c:pt>
                <c:pt idx="6701">
                  <c:v>6702</c:v>
                </c:pt>
                <c:pt idx="6702">
                  <c:v>6703</c:v>
                </c:pt>
                <c:pt idx="6703">
                  <c:v>6704</c:v>
                </c:pt>
                <c:pt idx="6704">
                  <c:v>6705</c:v>
                </c:pt>
                <c:pt idx="6705">
                  <c:v>6706</c:v>
                </c:pt>
                <c:pt idx="6706">
                  <c:v>6707</c:v>
                </c:pt>
                <c:pt idx="6707">
                  <c:v>6708</c:v>
                </c:pt>
                <c:pt idx="6708">
                  <c:v>6709</c:v>
                </c:pt>
                <c:pt idx="6709">
                  <c:v>6710</c:v>
                </c:pt>
                <c:pt idx="6710">
                  <c:v>6711</c:v>
                </c:pt>
                <c:pt idx="6711">
                  <c:v>6712</c:v>
                </c:pt>
                <c:pt idx="6712">
                  <c:v>6713</c:v>
                </c:pt>
                <c:pt idx="6713">
                  <c:v>6714</c:v>
                </c:pt>
                <c:pt idx="6714">
                  <c:v>6715</c:v>
                </c:pt>
                <c:pt idx="6715">
                  <c:v>6716</c:v>
                </c:pt>
                <c:pt idx="6716">
                  <c:v>6717</c:v>
                </c:pt>
                <c:pt idx="6717">
                  <c:v>6718</c:v>
                </c:pt>
                <c:pt idx="6718">
                  <c:v>6719</c:v>
                </c:pt>
                <c:pt idx="6719">
                  <c:v>6720</c:v>
                </c:pt>
                <c:pt idx="6720">
                  <c:v>6721</c:v>
                </c:pt>
                <c:pt idx="6721">
                  <c:v>6722</c:v>
                </c:pt>
                <c:pt idx="6722">
                  <c:v>6723</c:v>
                </c:pt>
                <c:pt idx="6723">
                  <c:v>6724</c:v>
                </c:pt>
                <c:pt idx="6724">
                  <c:v>6725</c:v>
                </c:pt>
                <c:pt idx="6725">
                  <c:v>6726</c:v>
                </c:pt>
                <c:pt idx="6726">
                  <c:v>6727</c:v>
                </c:pt>
                <c:pt idx="6727">
                  <c:v>6728</c:v>
                </c:pt>
                <c:pt idx="6728">
                  <c:v>6729</c:v>
                </c:pt>
                <c:pt idx="6729">
                  <c:v>6730</c:v>
                </c:pt>
                <c:pt idx="6730">
                  <c:v>6731</c:v>
                </c:pt>
                <c:pt idx="6731">
                  <c:v>6732</c:v>
                </c:pt>
                <c:pt idx="6732">
                  <c:v>6733</c:v>
                </c:pt>
                <c:pt idx="6733">
                  <c:v>6734</c:v>
                </c:pt>
                <c:pt idx="6734">
                  <c:v>6735</c:v>
                </c:pt>
                <c:pt idx="6735">
                  <c:v>6736</c:v>
                </c:pt>
                <c:pt idx="6736">
                  <c:v>6737</c:v>
                </c:pt>
                <c:pt idx="6737">
                  <c:v>6738</c:v>
                </c:pt>
                <c:pt idx="6738">
                  <c:v>6739</c:v>
                </c:pt>
                <c:pt idx="6739">
                  <c:v>6740</c:v>
                </c:pt>
                <c:pt idx="6740">
                  <c:v>6741</c:v>
                </c:pt>
                <c:pt idx="6741">
                  <c:v>6742</c:v>
                </c:pt>
                <c:pt idx="6742">
                  <c:v>6743</c:v>
                </c:pt>
                <c:pt idx="6743">
                  <c:v>6744</c:v>
                </c:pt>
                <c:pt idx="6744">
                  <c:v>6745</c:v>
                </c:pt>
                <c:pt idx="6745">
                  <c:v>6746</c:v>
                </c:pt>
                <c:pt idx="6746">
                  <c:v>6747</c:v>
                </c:pt>
                <c:pt idx="6747">
                  <c:v>6748</c:v>
                </c:pt>
                <c:pt idx="6748">
                  <c:v>6749</c:v>
                </c:pt>
                <c:pt idx="6749">
                  <c:v>6750</c:v>
                </c:pt>
                <c:pt idx="6750">
                  <c:v>6751</c:v>
                </c:pt>
                <c:pt idx="6751">
                  <c:v>6752</c:v>
                </c:pt>
                <c:pt idx="6752">
                  <c:v>6753</c:v>
                </c:pt>
                <c:pt idx="6753">
                  <c:v>6754</c:v>
                </c:pt>
                <c:pt idx="6754">
                  <c:v>6755</c:v>
                </c:pt>
                <c:pt idx="6755">
                  <c:v>6756</c:v>
                </c:pt>
                <c:pt idx="6756">
                  <c:v>6757</c:v>
                </c:pt>
                <c:pt idx="6757">
                  <c:v>6758</c:v>
                </c:pt>
                <c:pt idx="6758">
                  <c:v>6759</c:v>
                </c:pt>
                <c:pt idx="6759">
                  <c:v>6760</c:v>
                </c:pt>
                <c:pt idx="6760">
                  <c:v>6761</c:v>
                </c:pt>
                <c:pt idx="6761">
                  <c:v>6762</c:v>
                </c:pt>
                <c:pt idx="6762">
                  <c:v>6763</c:v>
                </c:pt>
                <c:pt idx="6763">
                  <c:v>6764</c:v>
                </c:pt>
                <c:pt idx="6764">
                  <c:v>6765</c:v>
                </c:pt>
                <c:pt idx="6765">
                  <c:v>6766</c:v>
                </c:pt>
                <c:pt idx="6766">
                  <c:v>6767</c:v>
                </c:pt>
                <c:pt idx="6767">
                  <c:v>6768</c:v>
                </c:pt>
                <c:pt idx="6768">
                  <c:v>6769</c:v>
                </c:pt>
                <c:pt idx="6769">
                  <c:v>6770</c:v>
                </c:pt>
                <c:pt idx="6770">
                  <c:v>6771</c:v>
                </c:pt>
                <c:pt idx="6771">
                  <c:v>6772</c:v>
                </c:pt>
                <c:pt idx="6772">
                  <c:v>6773</c:v>
                </c:pt>
                <c:pt idx="6773">
                  <c:v>6774</c:v>
                </c:pt>
                <c:pt idx="6774">
                  <c:v>6775</c:v>
                </c:pt>
                <c:pt idx="6775">
                  <c:v>6776</c:v>
                </c:pt>
                <c:pt idx="6776">
                  <c:v>6777</c:v>
                </c:pt>
                <c:pt idx="6777">
                  <c:v>6778</c:v>
                </c:pt>
                <c:pt idx="6778">
                  <c:v>6779</c:v>
                </c:pt>
                <c:pt idx="6779">
                  <c:v>6780</c:v>
                </c:pt>
                <c:pt idx="6780">
                  <c:v>6781</c:v>
                </c:pt>
                <c:pt idx="6781">
                  <c:v>6782</c:v>
                </c:pt>
                <c:pt idx="6782">
                  <c:v>6783</c:v>
                </c:pt>
                <c:pt idx="6783">
                  <c:v>6784</c:v>
                </c:pt>
                <c:pt idx="6784">
                  <c:v>6785</c:v>
                </c:pt>
                <c:pt idx="6785">
                  <c:v>6786</c:v>
                </c:pt>
                <c:pt idx="6786">
                  <c:v>6787</c:v>
                </c:pt>
                <c:pt idx="6787">
                  <c:v>6788</c:v>
                </c:pt>
                <c:pt idx="6788">
                  <c:v>6789</c:v>
                </c:pt>
                <c:pt idx="6789">
                  <c:v>6790</c:v>
                </c:pt>
                <c:pt idx="6790">
                  <c:v>6791</c:v>
                </c:pt>
                <c:pt idx="6791">
                  <c:v>6792</c:v>
                </c:pt>
                <c:pt idx="6792">
                  <c:v>6793</c:v>
                </c:pt>
                <c:pt idx="6793">
                  <c:v>6794</c:v>
                </c:pt>
                <c:pt idx="6794">
                  <c:v>6795</c:v>
                </c:pt>
                <c:pt idx="6795">
                  <c:v>6796</c:v>
                </c:pt>
                <c:pt idx="6796">
                  <c:v>6797</c:v>
                </c:pt>
                <c:pt idx="6797">
                  <c:v>6798</c:v>
                </c:pt>
                <c:pt idx="6798">
                  <c:v>6799</c:v>
                </c:pt>
                <c:pt idx="6799">
                  <c:v>6800</c:v>
                </c:pt>
                <c:pt idx="6800">
                  <c:v>6801</c:v>
                </c:pt>
                <c:pt idx="6801">
                  <c:v>6802</c:v>
                </c:pt>
                <c:pt idx="6802">
                  <c:v>6803</c:v>
                </c:pt>
                <c:pt idx="6803">
                  <c:v>6804</c:v>
                </c:pt>
                <c:pt idx="6804">
                  <c:v>6805</c:v>
                </c:pt>
                <c:pt idx="6805">
                  <c:v>6806</c:v>
                </c:pt>
                <c:pt idx="6806">
                  <c:v>6807</c:v>
                </c:pt>
                <c:pt idx="6807">
                  <c:v>6808</c:v>
                </c:pt>
                <c:pt idx="6808">
                  <c:v>6809</c:v>
                </c:pt>
                <c:pt idx="6809">
                  <c:v>6810</c:v>
                </c:pt>
                <c:pt idx="6810">
                  <c:v>6811</c:v>
                </c:pt>
                <c:pt idx="6811">
                  <c:v>6812</c:v>
                </c:pt>
                <c:pt idx="6812">
                  <c:v>6813</c:v>
                </c:pt>
                <c:pt idx="6813">
                  <c:v>6814</c:v>
                </c:pt>
                <c:pt idx="6814">
                  <c:v>6815</c:v>
                </c:pt>
                <c:pt idx="6815">
                  <c:v>6816</c:v>
                </c:pt>
                <c:pt idx="6816">
                  <c:v>6817</c:v>
                </c:pt>
                <c:pt idx="6817">
                  <c:v>6818</c:v>
                </c:pt>
                <c:pt idx="6818">
                  <c:v>6819</c:v>
                </c:pt>
                <c:pt idx="6819">
                  <c:v>6820</c:v>
                </c:pt>
                <c:pt idx="6820">
                  <c:v>6821</c:v>
                </c:pt>
                <c:pt idx="6821">
                  <c:v>6822</c:v>
                </c:pt>
                <c:pt idx="6822">
                  <c:v>6823</c:v>
                </c:pt>
                <c:pt idx="6823">
                  <c:v>6824</c:v>
                </c:pt>
                <c:pt idx="6824">
                  <c:v>6825</c:v>
                </c:pt>
                <c:pt idx="6825">
                  <c:v>6826</c:v>
                </c:pt>
                <c:pt idx="6826">
                  <c:v>6827</c:v>
                </c:pt>
                <c:pt idx="6827">
                  <c:v>6828</c:v>
                </c:pt>
                <c:pt idx="6828">
                  <c:v>6829</c:v>
                </c:pt>
                <c:pt idx="6829">
                  <c:v>6830</c:v>
                </c:pt>
                <c:pt idx="6830">
                  <c:v>6831</c:v>
                </c:pt>
                <c:pt idx="6831">
                  <c:v>6832</c:v>
                </c:pt>
                <c:pt idx="6832">
                  <c:v>6833</c:v>
                </c:pt>
                <c:pt idx="6833">
                  <c:v>6834</c:v>
                </c:pt>
                <c:pt idx="6834">
                  <c:v>6835</c:v>
                </c:pt>
                <c:pt idx="6835">
                  <c:v>6836</c:v>
                </c:pt>
                <c:pt idx="6836">
                  <c:v>6837</c:v>
                </c:pt>
                <c:pt idx="6837">
                  <c:v>6838</c:v>
                </c:pt>
                <c:pt idx="6838">
                  <c:v>6839</c:v>
                </c:pt>
                <c:pt idx="6839">
                  <c:v>6840</c:v>
                </c:pt>
                <c:pt idx="6840">
                  <c:v>6841</c:v>
                </c:pt>
                <c:pt idx="6841">
                  <c:v>6842</c:v>
                </c:pt>
                <c:pt idx="6842">
                  <c:v>6843</c:v>
                </c:pt>
                <c:pt idx="6843">
                  <c:v>6844</c:v>
                </c:pt>
                <c:pt idx="6844">
                  <c:v>6845</c:v>
                </c:pt>
                <c:pt idx="6845">
                  <c:v>6846</c:v>
                </c:pt>
                <c:pt idx="6846">
                  <c:v>6847</c:v>
                </c:pt>
                <c:pt idx="6847">
                  <c:v>6848</c:v>
                </c:pt>
                <c:pt idx="6848">
                  <c:v>6849</c:v>
                </c:pt>
                <c:pt idx="6849">
                  <c:v>6850</c:v>
                </c:pt>
                <c:pt idx="6850">
                  <c:v>6851</c:v>
                </c:pt>
                <c:pt idx="6851">
                  <c:v>6852</c:v>
                </c:pt>
                <c:pt idx="6852">
                  <c:v>6853</c:v>
                </c:pt>
                <c:pt idx="6853">
                  <c:v>6854</c:v>
                </c:pt>
                <c:pt idx="6854">
                  <c:v>6855</c:v>
                </c:pt>
                <c:pt idx="6855">
                  <c:v>6856</c:v>
                </c:pt>
                <c:pt idx="6856">
                  <c:v>6857</c:v>
                </c:pt>
                <c:pt idx="6857">
                  <c:v>6858</c:v>
                </c:pt>
                <c:pt idx="6858">
                  <c:v>6859</c:v>
                </c:pt>
                <c:pt idx="6859">
                  <c:v>6860</c:v>
                </c:pt>
                <c:pt idx="6860">
                  <c:v>6861</c:v>
                </c:pt>
                <c:pt idx="6861">
                  <c:v>6862</c:v>
                </c:pt>
                <c:pt idx="6862">
                  <c:v>6863</c:v>
                </c:pt>
                <c:pt idx="6863">
                  <c:v>6864</c:v>
                </c:pt>
                <c:pt idx="6864">
                  <c:v>6865</c:v>
                </c:pt>
                <c:pt idx="6865">
                  <c:v>6866</c:v>
                </c:pt>
                <c:pt idx="6866">
                  <c:v>6867</c:v>
                </c:pt>
                <c:pt idx="6867">
                  <c:v>6868</c:v>
                </c:pt>
                <c:pt idx="6868">
                  <c:v>6869</c:v>
                </c:pt>
                <c:pt idx="6869">
                  <c:v>6870</c:v>
                </c:pt>
                <c:pt idx="6870">
                  <c:v>6871</c:v>
                </c:pt>
                <c:pt idx="6871">
                  <c:v>6872</c:v>
                </c:pt>
                <c:pt idx="6872">
                  <c:v>6873</c:v>
                </c:pt>
                <c:pt idx="6873">
                  <c:v>6874</c:v>
                </c:pt>
                <c:pt idx="6874">
                  <c:v>6875</c:v>
                </c:pt>
                <c:pt idx="6875">
                  <c:v>6876</c:v>
                </c:pt>
                <c:pt idx="6876">
                  <c:v>6877</c:v>
                </c:pt>
                <c:pt idx="6877">
                  <c:v>6878</c:v>
                </c:pt>
                <c:pt idx="6878">
                  <c:v>6879</c:v>
                </c:pt>
                <c:pt idx="6879">
                  <c:v>6880</c:v>
                </c:pt>
                <c:pt idx="6880">
                  <c:v>6881</c:v>
                </c:pt>
                <c:pt idx="6881">
                  <c:v>6882</c:v>
                </c:pt>
                <c:pt idx="6882">
                  <c:v>6883</c:v>
                </c:pt>
                <c:pt idx="6883">
                  <c:v>6884</c:v>
                </c:pt>
                <c:pt idx="6884">
                  <c:v>6885</c:v>
                </c:pt>
                <c:pt idx="6885">
                  <c:v>6886</c:v>
                </c:pt>
                <c:pt idx="6886">
                  <c:v>6887</c:v>
                </c:pt>
                <c:pt idx="6887">
                  <c:v>6888</c:v>
                </c:pt>
                <c:pt idx="6888">
                  <c:v>6889</c:v>
                </c:pt>
                <c:pt idx="6889">
                  <c:v>6890</c:v>
                </c:pt>
                <c:pt idx="6890">
                  <c:v>6891</c:v>
                </c:pt>
                <c:pt idx="6891">
                  <c:v>6892</c:v>
                </c:pt>
                <c:pt idx="6892">
                  <c:v>6893</c:v>
                </c:pt>
                <c:pt idx="6893">
                  <c:v>6894</c:v>
                </c:pt>
                <c:pt idx="6894">
                  <c:v>6895</c:v>
                </c:pt>
                <c:pt idx="6895">
                  <c:v>6896</c:v>
                </c:pt>
                <c:pt idx="6896">
                  <c:v>6897</c:v>
                </c:pt>
                <c:pt idx="6897">
                  <c:v>6898</c:v>
                </c:pt>
                <c:pt idx="6898">
                  <c:v>6899</c:v>
                </c:pt>
                <c:pt idx="6899">
                  <c:v>6900</c:v>
                </c:pt>
                <c:pt idx="6900">
                  <c:v>6901</c:v>
                </c:pt>
                <c:pt idx="6901">
                  <c:v>6902</c:v>
                </c:pt>
                <c:pt idx="6902">
                  <c:v>6903</c:v>
                </c:pt>
                <c:pt idx="6903">
                  <c:v>6904</c:v>
                </c:pt>
                <c:pt idx="6904">
                  <c:v>6905</c:v>
                </c:pt>
                <c:pt idx="6905">
                  <c:v>6906</c:v>
                </c:pt>
                <c:pt idx="6906">
                  <c:v>6907</c:v>
                </c:pt>
                <c:pt idx="6907">
                  <c:v>6908</c:v>
                </c:pt>
                <c:pt idx="6908">
                  <c:v>6909</c:v>
                </c:pt>
                <c:pt idx="6909">
                  <c:v>6910</c:v>
                </c:pt>
                <c:pt idx="6910">
                  <c:v>6911</c:v>
                </c:pt>
                <c:pt idx="6911">
                  <c:v>6912</c:v>
                </c:pt>
                <c:pt idx="6912">
                  <c:v>6913</c:v>
                </c:pt>
                <c:pt idx="6913">
                  <c:v>6914</c:v>
                </c:pt>
                <c:pt idx="6914">
                  <c:v>6915</c:v>
                </c:pt>
                <c:pt idx="6915">
                  <c:v>6916</c:v>
                </c:pt>
                <c:pt idx="6916">
                  <c:v>6917</c:v>
                </c:pt>
                <c:pt idx="6917">
                  <c:v>6918</c:v>
                </c:pt>
                <c:pt idx="6918">
                  <c:v>6919</c:v>
                </c:pt>
                <c:pt idx="6919">
                  <c:v>6920</c:v>
                </c:pt>
                <c:pt idx="6920">
                  <c:v>6921</c:v>
                </c:pt>
                <c:pt idx="6921">
                  <c:v>6922</c:v>
                </c:pt>
                <c:pt idx="6922">
                  <c:v>6923</c:v>
                </c:pt>
                <c:pt idx="6923">
                  <c:v>6924</c:v>
                </c:pt>
                <c:pt idx="6924">
                  <c:v>6925</c:v>
                </c:pt>
                <c:pt idx="6925">
                  <c:v>6926</c:v>
                </c:pt>
                <c:pt idx="6926">
                  <c:v>6927</c:v>
                </c:pt>
                <c:pt idx="6927">
                  <c:v>6928</c:v>
                </c:pt>
                <c:pt idx="6928">
                  <c:v>6929</c:v>
                </c:pt>
                <c:pt idx="6929">
                  <c:v>6930</c:v>
                </c:pt>
                <c:pt idx="6930">
                  <c:v>6931</c:v>
                </c:pt>
                <c:pt idx="6931">
                  <c:v>6932</c:v>
                </c:pt>
                <c:pt idx="6932">
                  <c:v>6933</c:v>
                </c:pt>
                <c:pt idx="6933">
                  <c:v>6934</c:v>
                </c:pt>
                <c:pt idx="6934">
                  <c:v>6935</c:v>
                </c:pt>
                <c:pt idx="6935">
                  <c:v>6936</c:v>
                </c:pt>
                <c:pt idx="6936">
                  <c:v>6937</c:v>
                </c:pt>
                <c:pt idx="6937">
                  <c:v>6938</c:v>
                </c:pt>
                <c:pt idx="6938">
                  <c:v>6939</c:v>
                </c:pt>
                <c:pt idx="6939">
                  <c:v>6940</c:v>
                </c:pt>
                <c:pt idx="6940">
                  <c:v>6941</c:v>
                </c:pt>
                <c:pt idx="6941">
                  <c:v>6942</c:v>
                </c:pt>
                <c:pt idx="6942">
                  <c:v>6943</c:v>
                </c:pt>
                <c:pt idx="6943">
                  <c:v>6944</c:v>
                </c:pt>
                <c:pt idx="6944">
                  <c:v>6945</c:v>
                </c:pt>
                <c:pt idx="6945">
                  <c:v>6946</c:v>
                </c:pt>
                <c:pt idx="6946">
                  <c:v>6947</c:v>
                </c:pt>
                <c:pt idx="6947">
                  <c:v>6948</c:v>
                </c:pt>
                <c:pt idx="6948">
                  <c:v>6949</c:v>
                </c:pt>
                <c:pt idx="6949">
                  <c:v>6950</c:v>
                </c:pt>
                <c:pt idx="6950">
                  <c:v>6951</c:v>
                </c:pt>
                <c:pt idx="6951">
                  <c:v>6952</c:v>
                </c:pt>
                <c:pt idx="6952">
                  <c:v>6953</c:v>
                </c:pt>
                <c:pt idx="6953">
                  <c:v>6954</c:v>
                </c:pt>
                <c:pt idx="6954">
                  <c:v>6955</c:v>
                </c:pt>
                <c:pt idx="6955">
                  <c:v>6956</c:v>
                </c:pt>
                <c:pt idx="6956">
                  <c:v>6957</c:v>
                </c:pt>
                <c:pt idx="6957">
                  <c:v>6958</c:v>
                </c:pt>
                <c:pt idx="6958">
                  <c:v>6959</c:v>
                </c:pt>
                <c:pt idx="6959">
                  <c:v>6960</c:v>
                </c:pt>
                <c:pt idx="6960">
                  <c:v>6961</c:v>
                </c:pt>
                <c:pt idx="6961">
                  <c:v>6962</c:v>
                </c:pt>
                <c:pt idx="6962">
                  <c:v>6963</c:v>
                </c:pt>
                <c:pt idx="6963">
                  <c:v>6964</c:v>
                </c:pt>
                <c:pt idx="6964">
                  <c:v>6965</c:v>
                </c:pt>
                <c:pt idx="6965">
                  <c:v>6966</c:v>
                </c:pt>
                <c:pt idx="6966">
                  <c:v>6967</c:v>
                </c:pt>
                <c:pt idx="6967">
                  <c:v>6968</c:v>
                </c:pt>
                <c:pt idx="6968">
                  <c:v>6969</c:v>
                </c:pt>
                <c:pt idx="6969">
                  <c:v>6970</c:v>
                </c:pt>
                <c:pt idx="6970">
                  <c:v>6971</c:v>
                </c:pt>
                <c:pt idx="6971">
                  <c:v>6972</c:v>
                </c:pt>
                <c:pt idx="6972">
                  <c:v>6973</c:v>
                </c:pt>
                <c:pt idx="6973">
                  <c:v>6974</c:v>
                </c:pt>
                <c:pt idx="6974">
                  <c:v>6975</c:v>
                </c:pt>
                <c:pt idx="6975">
                  <c:v>6976</c:v>
                </c:pt>
                <c:pt idx="6976">
                  <c:v>6977</c:v>
                </c:pt>
                <c:pt idx="6977">
                  <c:v>6978</c:v>
                </c:pt>
                <c:pt idx="6978">
                  <c:v>6979</c:v>
                </c:pt>
                <c:pt idx="6979">
                  <c:v>6980</c:v>
                </c:pt>
                <c:pt idx="6980">
                  <c:v>6981</c:v>
                </c:pt>
                <c:pt idx="6981">
                  <c:v>6982</c:v>
                </c:pt>
                <c:pt idx="6982">
                  <c:v>6983</c:v>
                </c:pt>
                <c:pt idx="6983">
                  <c:v>6984</c:v>
                </c:pt>
                <c:pt idx="6984">
                  <c:v>6985</c:v>
                </c:pt>
                <c:pt idx="6985">
                  <c:v>6986</c:v>
                </c:pt>
                <c:pt idx="6986">
                  <c:v>6987</c:v>
                </c:pt>
                <c:pt idx="6987">
                  <c:v>6988</c:v>
                </c:pt>
                <c:pt idx="6988">
                  <c:v>6989</c:v>
                </c:pt>
                <c:pt idx="6989">
                  <c:v>6990</c:v>
                </c:pt>
                <c:pt idx="6990">
                  <c:v>6991</c:v>
                </c:pt>
                <c:pt idx="6991">
                  <c:v>6992</c:v>
                </c:pt>
                <c:pt idx="6992">
                  <c:v>6993</c:v>
                </c:pt>
                <c:pt idx="6993">
                  <c:v>6994</c:v>
                </c:pt>
                <c:pt idx="6994">
                  <c:v>6995</c:v>
                </c:pt>
                <c:pt idx="6995">
                  <c:v>6996</c:v>
                </c:pt>
                <c:pt idx="6996">
                  <c:v>6997</c:v>
                </c:pt>
                <c:pt idx="6997">
                  <c:v>6998</c:v>
                </c:pt>
                <c:pt idx="6998">
                  <c:v>6999</c:v>
                </c:pt>
                <c:pt idx="6999">
                  <c:v>7000</c:v>
                </c:pt>
                <c:pt idx="7000">
                  <c:v>7001</c:v>
                </c:pt>
                <c:pt idx="7001">
                  <c:v>7002</c:v>
                </c:pt>
                <c:pt idx="7002">
                  <c:v>7003</c:v>
                </c:pt>
                <c:pt idx="7003">
                  <c:v>7004</c:v>
                </c:pt>
                <c:pt idx="7004">
                  <c:v>7005</c:v>
                </c:pt>
                <c:pt idx="7005">
                  <c:v>7006</c:v>
                </c:pt>
                <c:pt idx="7006">
                  <c:v>7007</c:v>
                </c:pt>
                <c:pt idx="7007">
                  <c:v>7008</c:v>
                </c:pt>
                <c:pt idx="7008">
                  <c:v>7009</c:v>
                </c:pt>
                <c:pt idx="7009">
                  <c:v>7010</c:v>
                </c:pt>
                <c:pt idx="7010">
                  <c:v>7011</c:v>
                </c:pt>
                <c:pt idx="7011">
                  <c:v>7012</c:v>
                </c:pt>
                <c:pt idx="7012">
                  <c:v>7013</c:v>
                </c:pt>
                <c:pt idx="7013">
                  <c:v>7014</c:v>
                </c:pt>
                <c:pt idx="7014">
                  <c:v>7015</c:v>
                </c:pt>
                <c:pt idx="7015">
                  <c:v>7016</c:v>
                </c:pt>
                <c:pt idx="7016">
                  <c:v>7017</c:v>
                </c:pt>
                <c:pt idx="7017">
                  <c:v>7018</c:v>
                </c:pt>
                <c:pt idx="7018">
                  <c:v>7019</c:v>
                </c:pt>
                <c:pt idx="7019">
                  <c:v>7020</c:v>
                </c:pt>
                <c:pt idx="7020">
                  <c:v>7021</c:v>
                </c:pt>
                <c:pt idx="7021">
                  <c:v>7022</c:v>
                </c:pt>
                <c:pt idx="7022">
                  <c:v>7023</c:v>
                </c:pt>
                <c:pt idx="7023">
                  <c:v>7024</c:v>
                </c:pt>
                <c:pt idx="7024">
                  <c:v>7025</c:v>
                </c:pt>
                <c:pt idx="7025">
                  <c:v>7026</c:v>
                </c:pt>
                <c:pt idx="7026">
                  <c:v>7027</c:v>
                </c:pt>
                <c:pt idx="7027">
                  <c:v>7028</c:v>
                </c:pt>
                <c:pt idx="7028">
                  <c:v>7029</c:v>
                </c:pt>
                <c:pt idx="7029">
                  <c:v>7030</c:v>
                </c:pt>
                <c:pt idx="7030">
                  <c:v>7031</c:v>
                </c:pt>
                <c:pt idx="7031">
                  <c:v>7032</c:v>
                </c:pt>
                <c:pt idx="7032">
                  <c:v>7033</c:v>
                </c:pt>
                <c:pt idx="7033">
                  <c:v>7034</c:v>
                </c:pt>
                <c:pt idx="7034">
                  <c:v>7035</c:v>
                </c:pt>
                <c:pt idx="7035">
                  <c:v>7036</c:v>
                </c:pt>
                <c:pt idx="7036">
                  <c:v>7037</c:v>
                </c:pt>
                <c:pt idx="7037">
                  <c:v>7038</c:v>
                </c:pt>
                <c:pt idx="7038">
                  <c:v>7039</c:v>
                </c:pt>
                <c:pt idx="7039">
                  <c:v>7040</c:v>
                </c:pt>
                <c:pt idx="7040">
                  <c:v>7041</c:v>
                </c:pt>
                <c:pt idx="7041">
                  <c:v>7042</c:v>
                </c:pt>
                <c:pt idx="7042">
                  <c:v>7043</c:v>
                </c:pt>
                <c:pt idx="7043">
                  <c:v>7044</c:v>
                </c:pt>
                <c:pt idx="7044">
                  <c:v>7045</c:v>
                </c:pt>
                <c:pt idx="7045">
                  <c:v>7046</c:v>
                </c:pt>
                <c:pt idx="7046">
                  <c:v>7047</c:v>
                </c:pt>
                <c:pt idx="7047">
                  <c:v>7048</c:v>
                </c:pt>
                <c:pt idx="7048">
                  <c:v>7049</c:v>
                </c:pt>
                <c:pt idx="7049">
                  <c:v>7050</c:v>
                </c:pt>
                <c:pt idx="7050">
                  <c:v>7051</c:v>
                </c:pt>
                <c:pt idx="7051">
                  <c:v>7052</c:v>
                </c:pt>
                <c:pt idx="7052">
                  <c:v>7053</c:v>
                </c:pt>
                <c:pt idx="7053">
                  <c:v>7054</c:v>
                </c:pt>
                <c:pt idx="7054">
                  <c:v>7055</c:v>
                </c:pt>
                <c:pt idx="7055">
                  <c:v>7056</c:v>
                </c:pt>
                <c:pt idx="7056">
                  <c:v>7057</c:v>
                </c:pt>
                <c:pt idx="7057">
                  <c:v>7058</c:v>
                </c:pt>
                <c:pt idx="7058">
                  <c:v>7059</c:v>
                </c:pt>
                <c:pt idx="7059">
                  <c:v>7060</c:v>
                </c:pt>
                <c:pt idx="7060">
                  <c:v>7061</c:v>
                </c:pt>
                <c:pt idx="7061">
                  <c:v>7062</c:v>
                </c:pt>
                <c:pt idx="7062">
                  <c:v>7063</c:v>
                </c:pt>
                <c:pt idx="7063">
                  <c:v>7064</c:v>
                </c:pt>
                <c:pt idx="7064">
                  <c:v>7065</c:v>
                </c:pt>
                <c:pt idx="7065">
                  <c:v>7066</c:v>
                </c:pt>
                <c:pt idx="7066">
                  <c:v>7067</c:v>
                </c:pt>
                <c:pt idx="7067">
                  <c:v>7068</c:v>
                </c:pt>
                <c:pt idx="7068">
                  <c:v>7069</c:v>
                </c:pt>
                <c:pt idx="7069">
                  <c:v>7070</c:v>
                </c:pt>
                <c:pt idx="7070">
                  <c:v>7071</c:v>
                </c:pt>
                <c:pt idx="7071">
                  <c:v>7072</c:v>
                </c:pt>
                <c:pt idx="7072">
                  <c:v>7073</c:v>
                </c:pt>
                <c:pt idx="7073">
                  <c:v>7074</c:v>
                </c:pt>
                <c:pt idx="7074">
                  <c:v>7075</c:v>
                </c:pt>
                <c:pt idx="7075">
                  <c:v>7076</c:v>
                </c:pt>
                <c:pt idx="7076">
                  <c:v>7077</c:v>
                </c:pt>
                <c:pt idx="7077">
                  <c:v>7078</c:v>
                </c:pt>
                <c:pt idx="7078">
                  <c:v>7079</c:v>
                </c:pt>
                <c:pt idx="7079">
                  <c:v>7080</c:v>
                </c:pt>
                <c:pt idx="7080">
                  <c:v>7081</c:v>
                </c:pt>
                <c:pt idx="7081">
                  <c:v>7082</c:v>
                </c:pt>
                <c:pt idx="7082">
                  <c:v>7083</c:v>
                </c:pt>
                <c:pt idx="7083">
                  <c:v>7084</c:v>
                </c:pt>
                <c:pt idx="7084">
                  <c:v>7085</c:v>
                </c:pt>
                <c:pt idx="7085">
                  <c:v>7086</c:v>
                </c:pt>
                <c:pt idx="7086">
                  <c:v>7087</c:v>
                </c:pt>
                <c:pt idx="7087">
                  <c:v>7088</c:v>
                </c:pt>
                <c:pt idx="7088">
                  <c:v>7089</c:v>
                </c:pt>
                <c:pt idx="7089">
                  <c:v>7090</c:v>
                </c:pt>
                <c:pt idx="7090">
                  <c:v>7091</c:v>
                </c:pt>
                <c:pt idx="7091">
                  <c:v>7092</c:v>
                </c:pt>
                <c:pt idx="7092">
                  <c:v>7093</c:v>
                </c:pt>
                <c:pt idx="7093">
                  <c:v>7094</c:v>
                </c:pt>
                <c:pt idx="7094">
                  <c:v>7095</c:v>
                </c:pt>
                <c:pt idx="7095">
                  <c:v>7096</c:v>
                </c:pt>
                <c:pt idx="7096">
                  <c:v>7097</c:v>
                </c:pt>
                <c:pt idx="7097">
                  <c:v>7098</c:v>
                </c:pt>
                <c:pt idx="7098">
                  <c:v>7099</c:v>
                </c:pt>
                <c:pt idx="7099">
                  <c:v>7100</c:v>
                </c:pt>
                <c:pt idx="7100">
                  <c:v>7101</c:v>
                </c:pt>
                <c:pt idx="7101">
                  <c:v>7102</c:v>
                </c:pt>
                <c:pt idx="7102">
                  <c:v>7103</c:v>
                </c:pt>
                <c:pt idx="7103">
                  <c:v>7104</c:v>
                </c:pt>
                <c:pt idx="7104">
                  <c:v>7105</c:v>
                </c:pt>
                <c:pt idx="7105">
                  <c:v>7106</c:v>
                </c:pt>
                <c:pt idx="7106">
                  <c:v>7107</c:v>
                </c:pt>
                <c:pt idx="7107">
                  <c:v>7108</c:v>
                </c:pt>
                <c:pt idx="7108">
                  <c:v>7109</c:v>
                </c:pt>
                <c:pt idx="7109">
                  <c:v>7110</c:v>
                </c:pt>
                <c:pt idx="7110">
                  <c:v>7111</c:v>
                </c:pt>
                <c:pt idx="7111">
                  <c:v>7112</c:v>
                </c:pt>
                <c:pt idx="7112">
                  <c:v>7113</c:v>
                </c:pt>
                <c:pt idx="7113">
                  <c:v>7114</c:v>
                </c:pt>
                <c:pt idx="7114">
                  <c:v>7115</c:v>
                </c:pt>
                <c:pt idx="7115">
                  <c:v>7116</c:v>
                </c:pt>
                <c:pt idx="7116">
                  <c:v>7117</c:v>
                </c:pt>
                <c:pt idx="7117">
                  <c:v>7118</c:v>
                </c:pt>
                <c:pt idx="7118">
                  <c:v>7119</c:v>
                </c:pt>
                <c:pt idx="7119">
                  <c:v>7120</c:v>
                </c:pt>
                <c:pt idx="7120">
                  <c:v>7121</c:v>
                </c:pt>
                <c:pt idx="7121">
                  <c:v>7122</c:v>
                </c:pt>
                <c:pt idx="7122">
                  <c:v>7123</c:v>
                </c:pt>
                <c:pt idx="7123">
                  <c:v>7124</c:v>
                </c:pt>
                <c:pt idx="7124">
                  <c:v>7125</c:v>
                </c:pt>
                <c:pt idx="7125">
                  <c:v>7126</c:v>
                </c:pt>
                <c:pt idx="7126">
                  <c:v>7127</c:v>
                </c:pt>
                <c:pt idx="7127">
                  <c:v>7128</c:v>
                </c:pt>
                <c:pt idx="7128">
                  <c:v>7129</c:v>
                </c:pt>
                <c:pt idx="7129">
                  <c:v>7130</c:v>
                </c:pt>
                <c:pt idx="7130">
                  <c:v>7131</c:v>
                </c:pt>
                <c:pt idx="7131">
                  <c:v>7132</c:v>
                </c:pt>
                <c:pt idx="7132">
                  <c:v>7133</c:v>
                </c:pt>
                <c:pt idx="7133">
                  <c:v>7134</c:v>
                </c:pt>
                <c:pt idx="7134">
                  <c:v>7135</c:v>
                </c:pt>
                <c:pt idx="7135">
                  <c:v>7136</c:v>
                </c:pt>
                <c:pt idx="7136">
                  <c:v>7137</c:v>
                </c:pt>
                <c:pt idx="7137">
                  <c:v>7138</c:v>
                </c:pt>
                <c:pt idx="7138">
                  <c:v>7139</c:v>
                </c:pt>
                <c:pt idx="7139">
                  <c:v>7140</c:v>
                </c:pt>
                <c:pt idx="7140">
                  <c:v>7141</c:v>
                </c:pt>
                <c:pt idx="7141">
                  <c:v>7142</c:v>
                </c:pt>
                <c:pt idx="7142">
                  <c:v>7143</c:v>
                </c:pt>
                <c:pt idx="7143">
                  <c:v>7144</c:v>
                </c:pt>
                <c:pt idx="7144">
                  <c:v>7145</c:v>
                </c:pt>
                <c:pt idx="7145">
                  <c:v>7146</c:v>
                </c:pt>
                <c:pt idx="7146">
                  <c:v>7147</c:v>
                </c:pt>
                <c:pt idx="7147">
                  <c:v>7148</c:v>
                </c:pt>
                <c:pt idx="7148">
                  <c:v>7149</c:v>
                </c:pt>
                <c:pt idx="7149">
                  <c:v>7150</c:v>
                </c:pt>
                <c:pt idx="7150">
                  <c:v>7151</c:v>
                </c:pt>
                <c:pt idx="7151">
                  <c:v>7152</c:v>
                </c:pt>
                <c:pt idx="7152">
                  <c:v>7153</c:v>
                </c:pt>
                <c:pt idx="7153">
                  <c:v>7154</c:v>
                </c:pt>
                <c:pt idx="7154">
                  <c:v>7155</c:v>
                </c:pt>
                <c:pt idx="7155">
                  <c:v>7156</c:v>
                </c:pt>
                <c:pt idx="7156">
                  <c:v>7157</c:v>
                </c:pt>
                <c:pt idx="7157">
                  <c:v>7158</c:v>
                </c:pt>
                <c:pt idx="7158">
                  <c:v>7159</c:v>
                </c:pt>
                <c:pt idx="7159">
                  <c:v>7160</c:v>
                </c:pt>
                <c:pt idx="7160">
                  <c:v>7161</c:v>
                </c:pt>
                <c:pt idx="7161">
                  <c:v>7162</c:v>
                </c:pt>
                <c:pt idx="7162">
                  <c:v>7163</c:v>
                </c:pt>
                <c:pt idx="7163">
                  <c:v>7164</c:v>
                </c:pt>
                <c:pt idx="7164">
                  <c:v>7165</c:v>
                </c:pt>
                <c:pt idx="7165">
                  <c:v>7166</c:v>
                </c:pt>
                <c:pt idx="7166">
                  <c:v>7167</c:v>
                </c:pt>
                <c:pt idx="7167">
                  <c:v>7168</c:v>
                </c:pt>
                <c:pt idx="7168">
                  <c:v>7169</c:v>
                </c:pt>
                <c:pt idx="7169">
                  <c:v>7170</c:v>
                </c:pt>
                <c:pt idx="7170">
                  <c:v>7171</c:v>
                </c:pt>
                <c:pt idx="7171">
                  <c:v>7172</c:v>
                </c:pt>
                <c:pt idx="7172">
                  <c:v>7173</c:v>
                </c:pt>
                <c:pt idx="7173">
                  <c:v>7174</c:v>
                </c:pt>
                <c:pt idx="7174">
                  <c:v>7175</c:v>
                </c:pt>
                <c:pt idx="7175">
                  <c:v>7176</c:v>
                </c:pt>
                <c:pt idx="7176">
                  <c:v>7177</c:v>
                </c:pt>
                <c:pt idx="7177">
                  <c:v>7178</c:v>
                </c:pt>
                <c:pt idx="7178">
                  <c:v>7179</c:v>
                </c:pt>
                <c:pt idx="7179">
                  <c:v>7180</c:v>
                </c:pt>
                <c:pt idx="7180">
                  <c:v>7181</c:v>
                </c:pt>
                <c:pt idx="7181">
                  <c:v>7182</c:v>
                </c:pt>
                <c:pt idx="7182">
                  <c:v>7183</c:v>
                </c:pt>
                <c:pt idx="7183">
                  <c:v>7184</c:v>
                </c:pt>
                <c:pt idx="7184">
                  <c:v>7185</c:v>
                </c:pt>
                <c:pt idx="7185">
                  <c:v>7186</c:v>
                </c:pt>
                <c:pt idx="7186">
                  <c:v>7187</c:v>
                </c:pt>
                <c:pt idx="7187">
                  <c:v>7188</c:v>
                </c:pt>
                <c:pt idx="7188">
                  <c:v>7189</c:v>
                </c:pt>
                <c:pt idx="7189">
                  <c:v>7190</c:v>
                </c:pt>
                <c:pt idx="7190">
                  <c:v>7191</c:v>
                </c:pt>
                <c:pt idx="7191">
                  <c:v>7192</c:v>
                </c:pt>
                <c:pt idx="7192">
                  <c:v>7193</c:v>
                </c:pt>
                <c:pt idx="7193">
                  <c:v>7194</c:v>
                </c:pt>
                <c:pt idx="7194">
                  <c:v>7195</c:v>
                </c:pt>
                <c:pt idx="7195">
                  <c:v>7196</c:v>
                </c:pt>
                <c:pt idx="7196">
                  <c:v>7197</c:v>
                </c:pt>
                <c:pt idx="7197">
                  <c:v>7198</c:v>
                </c:pt>
                <c:pt idx="7198">
                  <c:v>7199</c:v>
                </c:pt>
                <c:pt idx="7199">
                  <c:v>7200</c:v>
                </c:pt>
                <c:pt idx="7200">
                  <c:v>7201</c:v>
                </c:pt>
                <c:pt idx="7201">
                  <c:v>7202</c:v>
                </c:pt>
                <c:pt idx="7202">
                  <c:v>7203</c:v>
                </c:pt>
                <c:pt idx="7203">
                  <c:v>7204</c:v>
                </c:pt>
                <c:pt idx="7204">
                  <c:v>7205</c:v>
                </c:pt>
                <c:pt idx="7205">
                  <c:v>7206</c:v>
                </c:pt>
                <c:pt idx="7206">
                  <c:v>7207</c:v>
                </c:pt>
                <c:pt idx="7207">
                  <c:v>7208</c:v>
                </c:pt>
                <c:pt idx="7208">
                  <c:v>7209</c:v>
                </c:pt>
                <c:pt idx="7209">
                  <c:v>7210</c:v>
                </c:pt>
                <c:pt idx="7210">
                  <c:v>7211</c:v>
                </c:pt>
                <c:pt idx="7211">
                  <c:v>7212</c:v>
                </c:pt>
                <c:pt idx="7212">
                  <c:v>7213</c:v>
                </c:pt>
                <c:pt idx="7213">
                  <c:v>7214</c:v>
                </c:pt>
                <c:pt idx="7214">
                  <c:v>7215</c:v>
                </c:pt>
                <c:pt idx="7215">
                  <c:v>7216</c:v>
                </c:pt>
                <c:pt idx="7216">
                  <c:v>7217</c:v>
                </c:pt>
                <c:pt idx="7217">
                  <c:v>7218</c:v>
                </c:pt>
                <c:pt idx="7218">
                  <c:v>7219</c:v>
                </c:pt>
                <c:pt idx="7219">
                  <c:v>7220</c:v>
                </c:pt>
                <c:pt idx="7220">
                  <c:v>7221</c:v>
                </c:pt>
                <c:pt idx="7221">
                  <c:v>7222</c:v>
                </c:pt>
                <c:pt idx="7222">
                  <c:v>7223</c:v>
                </c:pt>
                <c:pt idx="7223">
                  <c:v>7224</c:v>
                </c:pt>
                <c:pt idx="7224">
                  <c:v>7225</c:v>
                </c:pt>
                <c:pt idx="7225">
                  <c:v>7226</c:v>
                </c:pt>
                <c:pt idx="7226">
                  <c:v>7227</c:v>
                </c:pt>
                <c:pt idx="7227">
                  <c:v>7228</c:v>
                </c:pt>
                <c:pt idx="7228">
                  <c:v>7229</c:v>
                </c:pt>
                <c:pt idx="7229">
                  <c:v>7230</c:v>
                </c:pt>
                <c:pt idx="7230">
                  <c:v>7231</c:v>
                </c:pt>
                <c:pt idx="7231">
                  <c:v>7232</c:v>
                </c:pt>
                <c:pt idx="7232">
                  <c:v>7233</c:v>
                </c:pt>
                <c:pt idx="7233">
                  <c:v>7234</c:v>
                </c:pt>
                <c:pt idx="7234">
                  <c:v>7235</c:v>
                </c:pt>
                <c:pt idx="7235">
                  <c:v>7236</c:v>
                </c:pt>
                <c:pt idx="7236">
                  <c:v>7237</c:v>
                </c:pt>
                <c:pt idx="7237">
                  <c:v>7238</c:v>
                </c:pt>
                <c:pt idx="7238">
                  <c:v>7239</c:v>
                </c:pt>
                <c:pt idx="7239">
                  <c:v>7240</c:v>
                </c:pt>
                <c:pt idx="7240">
                  <c:v>7241</c:v>
                </c:pt>
                <c:pt idx="7241">
                  <c:v>7242</c:v>
                </c:pt>
                <c:pt idx="7242">
                  <c:v>7243</c:v>
                </c:pt>
                <c:pt idx="7243">
                  <c:v>7244</c:v>
                </c:pt>
                <c:pt idx="7244">
                  <c:v>7245</c:v>
                </c:pt>
                <c:pt idx="7245">
                  <c:v>7246</c:v>
                </c:pt>
                <c:pt idx="7246">
                  <c:v>7247</c:v>
                </c:pt>
                <c:pt idx="7247">
                  <c:v>7248</c:v>
                </c:pt>
                <c:pt idx="7248">
                  <c:v>7249</c:v>
                </c:pt>
                <c:pt idx="7249">
                  <c:v>7250</c:v>
                </c:pt>
                <c:pt idx="7250">
                  <c:v>7251</c:v>
                </c:pt>
                <c:pt idx="7251">
                  <c:v>7252</c:v>
                </c:pt>
                <c:pt idx="7252">
                  <c:v>7253</c:v>
                </c:pt>
                <c:pt idx="7253">
                  <c:v>7254</c:v>
                </c:pt>
                <c:pt idx="7254">
                  <c:v>7255</c:v>
                </c:pt>
                <c:pt idx="7255">
                  <c:v>7256</c:v>
                </c:pt>
                <c:pt idx="7256">
                  <c:v>7257</c:v>
                </c:pt>
                <c:pt idx="7257">
                  <c:v>7258</c:v>
                </c:pt>
                <c:pt idx="7258">
                  <c:v>7259</c:v>
                </c:pt>
                <c:pt idx="7259">
                  <c:v>7260</c:v>
                </c:pt>
                <c:pt idx="7260">
                  <c:v>7261</c:v>
                </c:pt>
                <c:pt idx="7261">
                  <c:v>7262</c:v>
                </c:pt>
                <c:pt idx="7262">
                  <c:v>7263</c:v>
                </c:pt>
                <c:pt idx="7263">
                  <c:v>7264</c:v>
                </c:pt>
                <c:pt idx="7264">
                  <c:v>7265</c:v>
                </c:pt>
                <c:pt idx="7265">
                  <c:v>7266</c:v>
                </c:pt>
                <c:pt idx="7266">
                  <c:v>7267</c:v>
                </c:pt>
                <c:pt idx="7267">
                  <c:v>7268</c:v>
                </c:pt>
                <c:pt idx="7268">
                  <c:v>7269</c:v>
                </c:pt>
                <c:pt idx="7269">
                  <c:v>7270</c:v>
                </c:pt>
                <c:pt idx="7270">
                  <c:v>7271</c:v>
                </c:pt>
                <c:pt idx="7271">
                  <c:v>7272</c:v>
                </c:pt>
                <c:pt idx="7272">
                  <c:v>7273</c:v>
                </c:pt>
                <c:pt idx="7273">
                  <c:v>7274</c:v>
                </c:pt>
                <c:pt idx="7274">
                  <c:v>7275</c:v>
                </c:pt>
                <c:pt idx="7275">
                  <c:v>7276</c:v>
                </c:pt>
                <c:pt idx="7276">
                  <c:v>7277</c:v>
                </c:pt>
                <c:pt idx="7277">
                  <c:v>7278</c:v>
                </c:pt>
                <c:pt idx="7278">
                  <c:v>7279</c:v>
                </c:pt>
                <c:pt idx="7279">
                  <c:v>7280</c:v>
                </c:pt>
                <c:pt idx="7280">
                  <c:v>7281</c:v>
                </c:pt>
                <c:pt idx="7281">
                  <c:v>7282</c:v>
                </c:pt>
                <c:pt idx="7282">
                  <c:v>7283</c:v>
                </c:pt>
                <c:pt idx="7283">
                  <c:v>7284</c:v>
                </c:pt>
                <c:pt idx="7284">
                  <c:v>7285</c:v>
                </c:pt>
                <c:pt idx="7285">
                  <c:v>7286</c:v>
                </c:pt>
                <c:pt idx="7286">
                  <c:v>7287</c:v>
                </c:pt>
                <c:pt idx="7287">
                  <c:v>7288</c:v>
                </c:pt>
                <c:pt idx="7288">
                  <c:v>7289</c:v>
                </c:pt>
                <c:pt idx="7289">
                  <c:v>7290</c:v>
                </c:pt>
                <c:pt idx="7290">
                  <c:v>7291</c:v>
                </c:pt>
                <c:pt idx="7291">
                  <c:v>7292</c:v>
                </c:pt>
                <c:pt idx="7292">
                  <c:v>7293</c:v>
                </c:pt>
                <c:pt idx="7293">
                  <c:v>7294</c:v>
                </c:pt>
                <c:pt idx="7294">
                  <c:v>7295</c:v>
                </c:pt>
                <c:pt idx="7295">
                  <c:v>7296</c:v>
                </c:pt>
                <c:pt idx="7296">
                  <c:v>7297</c:v>
                </c:pt>
                <c:pt idx="7297">
                  <c:v>7298</c:v>
                </c:pt>
                <c:pt idx="7298">
                  <c:v>7299</c:v>
                </c:pt>
                <c:pt idx="7299">
                  <c:v>7300</c:v>
                </c:pt>
                <c:pt idx="7300">
                  <c:v>7301</c:v>
                </c:pt>
                <c:pt idx="7301">
                  <c:v>7302</c:v>
                </c:pt>
                <c:pt idx="7302">
                  <c:v>7303</c:v>
                </c:pt>
                <c:pt idx="7303">
                  <c:v>7304</c:v>
                </c:pt>
                <c:pt idx="7304">
                  <c:v>7305</c:v>
                </c:pt>
                <c:pt idx="7305">
                  <c:v>7306</c:v>
                </c:pt>
                <c:pt idx="7306">
                  <c:v>7307</c:v>
                </c:pt>
                <c:pt idx="7307">
                  <c:v>7308</c:v>
                </c:pt>
                <c:pt idx="7308">
                  <c:v>7309</c:v>
                </c:pt>
                <c:pt idx="7309">
                  <c:v>7310</c:v>
                </c:pt>
                <c:pt idx="7310">
                  <c:v>7311</c:v>
                </c:pt>
                <c:pt idx="7311">
                  <c:v>7312</c:v>
                </c:pt>
                <c:pt idx="7312">
                  <c:v>7313</c:v>
                </c:pt>
                <c:pt idx="7313">
                  <c:v>7314</c:v>
                </c:pt>
                <c:pt idx="7314">
                  <c:v>7315</c:v>
                </c:pt>
                <c:pt idx="7315">
                  <c:v>7316</c:v>
                </c:pt>
                <c:pt idx="7316">
                  <c:v>7317</c:v>
                </c:pt>
                <c:pt idx="7317">
                  <c:v>7318</c:v>
                </c:pt>
                <c:pt idx="7318">
                  <c:v>7319</c:v>
                </c:pt>
                <c:pt idx="7319">
                  <c:v>7320</c:v>
                </c:pt>
                <c:pt idx="7320">
                  <c:v>7321</c:v>
                </c:pt>
                <c:pt idx="7321">
                  <c:v>7322</c:v>
                </c:pt>
                <c:pt idx="7322">
                  <c:v>7323</c:v>
                </c:pt>
                <c:pt idx="7323">
                  <c:v>7324</c:v>
                </c:pt>
                <c:pt idx="7324">
                  <c:v>7325</c:v>
                </c:pt>
                <c:pt idx="7325">
                  <c:v>7326</c:v>
                </c:pt>
                <c:pt idx="7326">
                  <c:v>7327</c:v>
                </c:pt>
                <c:pt idx="7327">
                  <c:v>7328</c:v>
                </c:pt>
                <c:pt idx="7328">
                  <c:v>7329</c:v>
                </c:pt>
                <c:pt idx="7329">
                  <c:v>7330</c:v>
                </c:pt>
                <c:pt idx="7330">
                  <c:v>7331</c:v>
                </c:pt>
                <c:pt idx="7331">
                  <c:v>7332</c:v>
                </c:pt>
                <c:pt idx="7332">
                  <c:v>7333</c:v>
                </c:pt>
                <c:pt idx="7333">
                  <c:v>7334</c:v>
                </c:pt>
                <c:pt idx="7334">
                  <c:v>7335</c:v>
                </c:pt>
                <c:pt idx="7335">
                  <c:v>7336</c:v>
                </c:pt>
                <c:pt idx="7336">
                  <c:v>7337</c:v>
                </c:pt>
                <c:pt idx="7337">
                  <c:v>7338</c:v>
                </c:pt>
                <c:pt idx="7338">
                  <c:v>7339</c:v>
                </c:pt>
                <c:pt idx="7339">
                  <c:v>7340</c:v>
                </c:pt>
                <c:pt idx="7340">
                  <c:v>7341</c:v>
                </c:pt>
                <c:pt idx="7341">
                  <c:v>7342</c:v>
                </c:pt>
                <c:pt idx="7342">
                  <c:v>7343</c:v>
                </c:pt>
                <c:pt idx="7343">
                  <c:v>7344</c:v>
                </c:pt>
                <c:pt idx="7344">
                  <c:v>7345</c:v>
                </c:pt>
                <c:pt idx="7345">
                  <c:v>7346</c:v>
                </c:pt>
                <c:pt idx="7346">
                  <c:v>7347</c:v>
                </c:pt>
                <c:pt idx="7347">
                  <c:v>7348</c:v>
                </c:pt>
                <c:pt idx="7348">
                  <c:v>7349</c:v>
                </c:pt>
                <c:pt idx="7349">
                  <c:v>7350</c:v>
                </c:pt>
                <c:pt idx="7350">
                  <c:v>7351</c:v>
                </c:pt>
                <c:pt idx="7351">
                  <c:v>7352</c:v>
                </c:pt>
                <c:pt idx="7352">
                  <c:v>7353</c:v>
                </c:pt>
                <c:pt idx="7353">
                  <c:v>7354</c:v>
                </c:pt>
                <c:pt idx="7354">
                  <c:v>7355</c:v>
                </c:pt>
                <c:pt idx="7355">
                  <c:v>7356</c:v>
                </c:pt>
                <c:pt idx="7356">
                  <c:v>7357</c:v>
                </c:pt>
                <c:pt idx="7357">
                  <c:v>7358</c:v>
                </c:pt>
                <c:pt idx="7358">
                  <c:v>7359</c:v>
                </c:pt>
                <c:pt idx="7359">
                  <c:v>7360</c:v>
                </c:pt>
                <c:pt idx="7360">
                  <c:v>7361</c:v>
                </c:pt>
                <c:pt idx="7361">
                  <c:v>7362</c:v>
                </c:pt>
                <c:pt idx="7362">
                  <c:v>7363</c:v>
                </c:pt>
                <c:pt idx="7363">
                  <c:v>7364</c:v>
                </c:pt>
                <c:pt idx="7364">
                  <c:v>7365</c:v>
                </c:pt>
                <c:pt idx="7365">
                  <c:v>7366</c:v>
                </c:pt>
                <c:pt idx="7366">
                  <c:v>7367</c:v>
                </c:pt>
                <c:pt idx="7367">
                  <c:v>7368</c:v>
                </c:pt>
                <c:pt idx="7368">
                  <c:v>7369</c:v>
                </c:pt>
                <c:pt idx="7369">
                  <c:v>7370</c:v>
                </c:pt>
                <c:pt idx="7370">
                  <c:v>7371</c:v>
                </c:pt>
                <c:pt idx="7371">
                  <c:v>7372</c:v>
                </c:pt>
                <c:pt idx="7372">
                  <c:v>7373</c:v>
                </c:pt>
                <c:pt idx="7373">
                  <c:v>7374</c:v>
                </c:pt>
                <c:pt idx="7374">
                  <c:v>7375</c:v>
                </c:pt>
                <c:pt idx="7375">
                  <c:v>7376</c:v>
                </c:pt>
                <c:pt idx="7376">
                  <c:v>7377</c:v>
                </c:pt>
                <c:pt idx="7377">
                  <c:v>7378</c:v>
                </c:pt>
                <c:pt idx="7378">
                  <c:v>7379</c:v>
                </c:pt>
                <c:pt idx="7379">
                  <c:v>7380</c:v>
                </c:pt>
                <c:pt idx="7380">
                  <c:v>7381</c:v>
                </c:pt>
                <c:pt idx="7381">
                  <c:v>7382</c:v>
                </c:pt>
                <c:pt idx="7382">
                  <c:v>7383</c:v>
                </c:pt>
                <c:pt idx="7383">
                  <c:v>7384</c:v>
                </c:pt>
                <c:pt idx="7384">
                  <c:v>7385</c:v>
                </c:pt>
                <c:pt idx="7385">
                  <c:v>7386</c:v>
                </c:pt>
                <c:pt idx="7386">
                  <c:v>7387</c:v>
                </c:pt>
                <c:pt idx="7387">
                  <c:v>7388</c:v>
                </c:pt>
                <c:pt idx="7388">
                  <c:v>7389</c:v>
                </c:pt>
                <c:pt idx="7389">
                  <c:v>7390</c:v>
                </c:pt>
                <c:pt idx="7390">
                  <c:v>7391</c:v>
                </c:pt>
                <c:pt idx="7391">
                  <c:v>7392</c:v>
                </c:pt>
                <c:pt idx="7392">
                  <c:v>7393</c:v>
                </c:pt>
                <c:pt idx="7393">
                  <c:v>7394</c:v>
                </c:pt>
                <c:pt idx="7394">
                  <c:v>7395</c:v>
                </c:pt>
                <c:pt idx="7395">
                  <c:v>7396</c:v>
                </c:pt>
                <c:pt idx="7396">
                  <c:v>7397</c:v>
                </c:pt>
                <c:pt idx="7397">
                  <c:v>7398</c:v>
                </c:pt>
                <c:pt idx="7398">
                  <c:v>7399</c:v>
                </c:pt>
                <c:pt idx="7399">
                  <c:v>7400</c:v>
                </c:pt>
                <c:pt idx="7400">
                  <c:v>7401</c:v>
                </c:pt>
                <c:pt idx="7401">
                  <c:v>7402</c:v>
                </c:pt>
                <c:pt idx="7402">
                  <c:v>7403</c:v>
                </c:pt>
                <c:pt idx="7403">
                  <c:v>7404</c:v>
                </c:pt>
                <c:pt idx="7404">
                  <c:v>7405</c:v>
                </c:pt>
                <c:pt idx="7405">
                  <c:v>7406</c:v>
                </c:pt>
                <c:pt idx="7406">
                  <c:v>7407</c:v>
                </c:pt>
                <c:pt idx="7407">
                  <c:v>7408</c:v>
                </c:pt>
                <c:pt idx="7408">
                  <c:v>7409</c:v>
                </c:pt>
                <c:pt idx="7409">
                  <c:v>7410</c:v>
                </c:pt>
                <c:pt idx="7410">
                  <c:v>7411</c:v>
                </c:pt>
                <c:pt idx="7411">
                  <c:v>7412</c:v>
                </c:pt>
                <c:pt idx="7412">
                  <c:v>7413</c:v>
                </c:pt>
                <c:pt idx="7413">
                  <c:v>7414</c:v>
                </c:pt>
                <c:pt idx="7414">
                  <c:v>7415</c:v>
                </c:pt>
                <c:pt idx="7415">
                  <c:v>7416</c:v>
                </c:pt>
                <c:pt idx="7416">
                  <c:v>7417</c:v>
                </c:pt>
                <c:pt idx="7417">
                  <c:v>7418</c:v>
                </c:pt>
                <c:pt idx="7418">
                  <c:v>7419</c:v>
                </c:pt>
                <c:pt idx="7419">
                  <c:v>7420</c:v>
                </c:pt>
                <c:pt idx="7420">
                  <c:v>7421</c:v>
                </c:pt>
                <c:pt idx="7421">
                  <c:v>7422</c:v>
                </c:pt>
                <c:pt idx="7422">
                  <c:v>7423</c:v>
                </c:pt>
                <c:pt idx="7423">
                  <c:v>7424</c:v>
                </c:pt>
                <c:pt idx="7424">
                  <c:v>7425</c:v>
                </c:pt>
                <c:pt idx="7425">
                  <c:v>7426</c:v>
                </c:pt>
                <c:pt idx="7426">
                  <c:v>7427</c:v>
                </c:pt>
                <c:pt idx="7427">
                  <c:v>7428</c:v>
                </c:pt>
                <c:pt idx="7428">
                  <c:v>7429</c:v>
                </c:pt>
                <c:pt idx="7429">
                  <c:v>7430</c:v>
                </c:pt>
                <c:pt idx="7430">
                  <c:v>7431</c:v>
                </c:pt>
                <c:pt idx="7431">
                  <c:v>7432</c:v>
                </c:pt>
                <c:pt idx="7432">
                  <c:v>7433</c:v>
                </c:pt>
                <c:pt idx="7433">
                  <c:v>7434</c:v>
                </c:pt>
                <c:pt idx="7434">
                  <c:v>7435</c:v>
                </c:pt>
                <c:pt idx="7435">
                  <c:v>7436</c:v>
                </c:pt>
                <c:pt idx="7436">
                  <c:v>7437</c:v>
                </c:pt>
                <c:pt idx="7437">
                  <c:v>7438</c:v>
                </c:pt>
                <c:pt idx="7438">
                  <c:v>7439</c:v>
                </c:pt>
                <c:pt idx="7439">
                  <c:v>7440</c:v>
                </c:pt>
                <c:pt idx="7440">
                  <c:v>7441</c:v>
                </c:pt>
                <c:pt idx="7441">
                  <c:v>7442</c:v>
                </c:pt>
                <c:pt idx="7442">
                  <c:v>7443</c:v>
                </c:pt>
                <c:pt idx="7443">
                  <c:v>7444</c:v>
                </c:pt>
                <c:pt idx="7444">
                  <c:v>7445</c:v>
                </c:pt>
                <c:pt idx="7445">
                  <c:v>7446</c:v>
                </c:pt>
                <c:pt idx="7446">
                  <c:v>7447</c:v>
                </c:pt>
                <c:pt idx="7447">
                  <c:v>7448</c:v>
                </c:pt>
                <c:pt idx="7448">
                  <c:v>7449</c:v>
                </c:pt>
                <c:pt idx="7449">
                  <c:v>7450</c:v>
                </c:pt>
                <c:pt idx="7450">
                  <c:v>7451</c:v>
                </c:pt>
                <c:pt idx="7451">
                  <c:v>7452</c:v>
                </c:pt>
                <c:pt idx="7452">
                  <c:v>7453</c:v>
                </c:pt>
                <c:pt idx="7453">
                  <c:v>7454</c:v>
                </c:pt>
                <c:pt idx="7454">
                  <c:v>7455</c:v>
                </c:pt>
                <c:pt idx="7455">
                  <c:v>7456</c:v>
                </c:pt>
                <c:pt idx="7456">
                  <c:v>7457</c:v>
                </c:pt>
                <c:pt idx="7457">
                  <c:v>7458</c:v>
                </c:pt>
                <c:pt idx="7458">
                  <c:v>7459</c:v>
                </c:pt>
                <c:pt idx="7459">
                  <c:v>7460</c:v>
                </c:pt>
                <c:pt idx="7460">
                  <c:v>7461</c:v>
                </c:pt>
                <c:pt idx="7461">
                  <c:v>7462</c:v>
                </c:pt>
                <c:pt idx="7462">
                  <c:v>7463</c:v>
                </c:pt>
                <c:pt idx="7463">
                  <c:v>7464</c:v>
                </c:pt>
                <c:pt idx="7464">
                  <c:v>7465</c:v>
                </c:pt>
                <c:pt idx="7465">
                  <c:v>7466</c:v>
                </c:pt>
                <c:pt idx="7466">
                  <c:v>7467</c:v>
                </c:pt>
                <c:pt idx="7467">
                  <c:v>7468</c:v>
                </c:pt>
                <c:pt idx="7468">
                  <c:v>7469</c:v>
                </c:pt>
                <c:pt idx="7469">
                  <c:v>7470</c:v>
                </c:pt>
                <c:pt idx="7470">
                  <c:v>7471</c:v>
                </c:pt>
                <c:pt idx="7471">
                  <c:v>7472</c:v>
                </c:pt>
                <c:pt idx="7472">
                  <c:v>7473</c:v>
                </c:pt>
                <c:pt idx="7473">
                  <c:v>7474</c:v>
                </c:pt>
                <c:pt idx="7474">
                  <c:v>7475</c:v>
                </c:pt>
                <c:pt idx="7475">
                  <c:v>7476</c:v>
                </c:pt>
                <c:pt idx="7476">
                  <c:v>7477</c:v>
                </c:pt>
                <c:pt idx="7477">
                  <c:v>7478</c:v>
                </c:pt>
                <c:pt idx="7478">
                  <c:v>7479</c:v>
                </c:pt>
                <c:pt idx="7479">
                  <c:v>7480</c:v>
                </c:pt>
                <c:pt idx="7480">
                  <c:v>7481</c:v>
                </c:pt>
                <c:pt idx="7481">
                  <c:v>7482</c:v>
                </c:pt>
                <c:pt idx="7482">
                  <c:v>7483</c:v>
                </c:pt>
                <c:pt idx="7483">
                  <c:v>7484</c:v>
                </c:pt>
                <c:pt idx="7484">
                  <c:v>7485</c:v>
                </c:pt>
                <c:pt idx="7485">
                  <c:v>7486</c:v>
                </c:pt>
                <c:pt idx="7486">
                  <c:v>7487</c:v>
                </c:pt>
                <c:pt idx="7487">
                  <c:v>7488</c:v>
                </c:pt>
                <c:pt idx="7488">
                  <c:v>7489</c:v>
                </c:pt>
                <c:pt idx="7489">
                  <c:v>7490</c:v>
                </c:pt>
                <c:pt idx="7490">
                  <c:v>7491</c:v>
                </c:pt>
                <c:pt idx="7491">
                  <c:v>7492</c:v>
                </c:pt>
                <c:pt idx="7492">
                  <c:v>7493</c:v>
                </c:pt>
                <c:pt idx="7493">
                  <c:v>7494</c:v>
                </c:pt>
                <c:pt idx="7494">
                  <c:v>7495</c:v>
                </c:pt>
                <c:pt idx="7495">
                  <c:v>7496</c:v>
                </c:pt>
                <c:pt idx="7496">
                  <c:v>7497</c:v>
                </c:pt>
                <c:pt idx="7497">
                  <c:v>7498</c:v>
                </c:pt>
                <c:pt idx="7498">
                  <c:v>7499</c:v>
                </c:pt>
                <c:pt idx="7499">
                  <c:v>7500</c:v>
                </c:pt>
                <c:pt idx="7500">
                  <c:v>7501</c:v>
                </c:pt>
              </c:numCache>
            </c:numRef>
          </c:xVal>
          <c:yVal>
            <c:numRef>
              <c:f>Sheet1!$B$7505:$B$15005</c:f>
              <c:numCache>
                <c:formatCode>General</c:formatCode>
                <c:ptCount val="7501"/>
                <c:pt idx="0">
                  <c:v>5.166722</c:v>
                </c:pt>
                <c:pt idx="1">
                  <c:v>5.2153655000000002E-3</c:v>
                </c:pt>
                <c:pt idx="2">
                  <c:v>3.9216121000000001E-3</c:v>
                </c:pt>
                <c:pt idx="3">
                  <c:v>9.1244644999999996E-4</c:v>
                </c:pt>
                <c:pt idx="4">
                  <c:v>5.5804957999999998E-4</c:v>
                </c:pt>
                <c:pt idx="5">
                  <c:v>3.3024387000000002E-4</c:v>
                </c:pt>
                <c:pt idx="6">
                  <c:v>2.4483399000000002E-4</c:v>
                </c:pt>
                <c:pt idx="7">
                  <c:v>2.0399485999999999E-4</c:v>
                </c:pt>
                <c:pt idx="8">
                  <c:v>1.5515042000000001E-4</c:v>
                </c:pt>
                <c:pt idx="9">
                  <c:v>1.161916E-4</c:v>
                </c:pt>
                <c:pt idx="10">
                  <c:v>9.1027443E-5</c:v>
                </c:pt>
                <c:pt idx="11">
                  <c:v>7.3107374E-5</c:v>
                </c:pt>
                <c:pt idx="12">
                  <c:v>6.0639159999999998E-5</c:v>
                </c:pt>
                <c:pt idx="13">
                  <c:v>5.0982668000000001E-5</c:v>
                </c:pt>
                <c:pt idx="14">
                  <c:v>4.3078969000000001E-5</c:v>
                </c:pt>
                <c:pt idx="15">
                  <c:v>3.6202519000000003E-5</c:v>
                </c:pt>
                <c:pt idx="16">
                  <c:v>3.0273834000000001E-5</c:v>
                </c:pt>
                <c:pt idx="17">
                  <c:v>2.5225620999999999E-5</c:v>
                </c:pt>
                <c:pt idx="18">
                  <c:v>2.0965930000000001E-5</c:v>
                </c:pt>
                <c:pt idx="19">
                  <c:v>1.7673511E-5</c:v>
                </c:pt>
                <c:pt idx="20">
                  <c:v>1.5133104E-5</c:v>
                </c:pt>
                <c:pt idx="21">
                  <c:v>1.3167443E-5</c:v>
                </c:pt>
                <c:pt idx="22">
                  <c:v>1.1550928E-5</c:v>
                </c:pt>
                <c:pt idx="23">
                  <c:v>1.0175925E-5</c:v>
                </c:pt>
                <c:pt idx="24">
                  <c:v>9.0377769000000006E-6</c:v>
                </c:pt>
                <c:pt idx="25">
                  <c:v>8.0951065999999992E-6</c:v>
                </c:pt>
                <c:pt idx="26">
                  <c:v>7.2993730000000003E-6</c:v>
                </c:pt>
                <c:pt idx="27">
                  <c:v>6.6934564999999997E-6</c:v>
                </c:pt>
                <c:pt idx="28">
                  <c:v>6.1891306999999997E-6</c:v>
                </c:pt>
                <c:pt idx="29">
                  <c:v>5.7387104000000002E-6</c:v>
                </c:pt>
                <c:pt idx="30">
                  <c:v>5.3507368999999999E-6</c:v>
                </c:pt>
                <c:pt idx="31">
                  <c:v>5.0036205000000001E-6</c:v>
                </c:pt>
                <c:pt idx="32">
                  <c:v>4.6956842000000001E-6</c:v>
                </c:pt>
                <c:pt idx="33">
                  <c:v>4.4217775999999998E-6</c:v>
                </c:pt>
                <c:pt idx="34">
                  <c:v>4.1735637000000002E-6</c:v>
                </c:pt>
                <c:pt idx="35">
                  <c:v>3.9495659999999998E-6</c:v>
                </c:pt>
                <c:pt idx="36">
                  <c:v>3.7435385000000001E-6</c:v>
                </c:pt>
                <c:pt idx="37">
                  <c:v>3.5534029000000001E-6</c:v>
                </c:pt>
                <c:pt idx="38">
                  <c:v>3.3765015000000001E-6</c:v>
                </c:pt>
                <c:pt idx="39">
                  <c:v>3.2126886999999998E-6</c:v>
                </c:pt>
                <c:pt idx="40">
                  <c:v>3.0610604000000001E-6</c:v>
                </c:pt>
                <c:pt idx="41">
                  <c:v>2.9184919999999999E-6</c:v>
                </c:pt>
                <c:pt idx="42">
                  <c:v>2.7851240000000001E-6</c:v>
                </c:pt>
                <c:pt idx="43">
                  <c:v>2.6578380999999999E-6</c:v>
                </c:pt>
                <c:pt idx="44">
                  <c:v>2.5388476E-6</c:v>
                </c:pt>
                <c:pt idx="45">
                  <c:v>2.4264732000000002E-6</c:v>
                </c:pt>
                <c:pt idx="46">
                  <c:v>2.3215266000000001E-6</c:v>
                </c:pt>
                <c:pt idx="47">
                  <c:v>2.2266096000000001E-6</c:v>
                </c:pt>
                <c:pt idx="48">
                  <c:v>2.1394392000000001E-6</c:v>
                </c:pt>
                <c:pt idx="49">
                  <c:v>2.0574949999999999E-6</c:v>
                </c:pt>
                <c:pt idx="50">
                  <c:v>1.9797131999999999E-6</c:v>
                </c:pt>
                <c:pt idx="51">
                  <c:v>1.9064380000000001E-6</c:v>
                </c:pt>
                <c:pt idx="52">
                  <c:v>1.8386380000000001E-6</c:v>
                </c:pt>
                <c:pt idx="53">
                  <c:v>1.7752389E-6</c:v>
                </c:pt>
                <c:pt idx="54">
                  <c:v>1.7158529E-6</c:v>
                </c:pt>
                <c:pt idx="55">
                  <c:v>1.6592132E-6</c:v>
                </c:pt>
                <c:pt idx="56">
                  <c:v>1.6072808000000001E-6</c:v>
                </c:pt>
                <c:pt idx="57">
                  <c:v>1.558555E-6</c:v>
                </c:pt>
                <c:pt idx="58">
                  <c:v>1.5107558999999999E-6</c:v>
                </c:pt>
                <c:pt idx="59">
                  <c:v>1.4646497E-6</c:v>
                </c:pt>
                <c:pt idx="60">
                  <c:v>1.4232487E-6</c:v>
                </c:pt>
                <c:pt idx="61">
                  <c:v>1.3855482000000001E-6</c:v>
                </c:pt>
                <c:pt idx="62">
                  <c:v>1.3499331999999999E-6</c:v>
                </c:pt>
                <c:pt idx="63">
                  <c:v>1.3156981000000001E-6</c:v>
                </c:pt>
                <c:pt idx="64">
                  <c:v>1.2855791E-6</c:v>
                </c:pt>
                <c:pt idx="65">
                  <c:v>1.2595525E-6</c:v>
                </c:pt>
                <c:pt idx="66">
                  <c:v>1.2380973999999999E-6</c:v>
                </c:pt>
                <c:pt idx="67">
                  <c:v>1.2220227000000001E-6</c:v>
                </c:pt>
                <c:pt idx="68">
                  <c:v>1.2092323000000001E-6</c:v>
                </c:pt>
                <c:pt idx="69">
                  <c:v>1.1999022000000001E-6</c:v>
                </c:pt>
                <c:pt idx="70">
                  <c:v>1.1935619999999999E-6</c:v>
                </c:pt>
                <c:pt idx="71">
                  <c:v>1.1878225E-6</c:v>
                </c:pt>
                <c:pt idx="72">
                  <c:v>1.184037E-6</c:v>
                </c:pt>
                <c:pt idx="73">
                  <c:v>1.1820659000000001E-6</c:v>
                </c:pt>
                <c:pt idx="74">
                  <c:v>1.180532E-6</c:v>
                </c:pt>
                <c:pt idx="75">
                  <c:v>1.1814056E-6</c:v>
                </c:pt>
                <c:pt idx="76">
                  <c:v>1.1853901E-6</c:v>
                </c:pt>
                <c:pt idx="77">
                  <c:v>1.1896541999999999E-6</c:v>
                </c:pt>
                <c:pt idx="78">
                  <c:v>1.1940246999999999E-6</c:v>
                </c:pt>
                <c:pt idx="79">
                  <c:v>1.1997269000000001E-6</c:v>
                </c:pt>
                <c:pt idx="80">
                  <c:v>1.2053635000000001E-6</c:v>
                </c:pt>
                <c:pt idx="81">
                  <c:v>1.2099433999999999E-6</c:v>
                </c:pt>
                <c:pt idx="82">
                  <c:v>1.2130946E-6</c:v>
                </c:pt>
                <c:pt idx="83">
                  <c:v>1.2150836E-6</c:v>
                </c:pt>
                <c:pt idx="84">
                  <c:v>1.2158556999999999E-6</c:v>
                </c:pt>
                <c:pt idx="85">
                  <c:v>1.2147209999999999E-6</c:v>
                </c:pt>
                <c:pt idx="86">
                  <c:v>1.2128522000000001E-6</c:v>
                </c:pt>
                <c:pt idx="87">
                  <c:v>1.2108476E-6</c:v>
                </c:pt>
                <c:pt idx="88">
                  <c:v>1.2083416000000001E-6</c:v>
                </c:pt>
                <c:pt idx="89">
                  <c:v>1.2044607E-6</c:v>
                </c:pt>
                <c:pt idx="90">
                  <c:v>1.200148E-6</c:v>
                </c:pt>
                <c:pt idx="91">
                  <c:v>1.1950909E-6</c:v>
                </c:pt>
                <c:pt idx="92">
                  <c:v>1.1889927999999999E-6</c:v>
                </c:pt>
                <c:pt idx="93">
                  <c:v>1.1817028E-6</c:v>
                </c:pt>
                <c:pt idx="94">
                  <c:v>1.1734726999999999E-6</c:v>
                </c:pt>
                <c:pt idx="95">
                  <c:v>1.1639822E-6</c:v>
                </c:pt>
                <c:pt idx="96">
                  <c:v>1.1540953E-6</c:v>
                </c:pt>
                <c:pt idx="97">
                  <c:v>1.143493E-6</c:v>
                </c:pt>
                <c:pt idx="98">
                  <c:v>1.1329666E-6</c:v>
                </c:pt>
                <c:pt idx="99">
                  <c:v>1.1225834E-6</c:v>
                </c:pt>
                <c:pt idx="100">
                  <c:v>1.1117756000000001E-6</c:v>
                </c:pt>
                <c:pt idx="101">
                  <c:v>1.1016812999999999E-6</c:v>
                </c:pt>
                <c:pt idx="102">
                  <c:v>1.0912857E-6</c:v>
                </c:pt>
                <c:pt idx="103">
                  <c:v>1.080828E-6</c:v>
                </c:pt>
                <c:pt idx="104">
                  <c:v>1.0711011999999999E-6</c:v>
                </c:pt>
                <c:pt idx="105">
                  <c:v>1.0614455999999999E-6</c:v>
                </c:pt>
                <c:pt idx="106">
                  <c:v>1.0519980999999999E-6</c:v>
                </c:pt>
                <c:pt idx="107">
                  <c:v>1.0434924999999999E-6</c:v>
                </c:pt>
                <c:pt idx="108">
                  <c:v>1.0347910999999999E-6</c:v>
                </c:pt>
                <c:pt idx="109">
                  <c:v>1.0266677999999999E-6</c:v>
                </c:pt>
                <c:pt idx="110">
                  <c:v>1.0201138000000001E-6</c:v>
                </c:pt>
                <c:pt idx="111">
                  <c:v>1.0144516E-6</c:v>
                </c:pt>
                <c:pt idx="112">
                  <c:v>1.0103598E-6</c:v>
                </c:pt>
                <c:pt idx="113">
                  <c:v>1.0069674E-6</c:v>
                </c:pt>
                <c:pt idx="114">
                  <c:v>1.0038973E-6</c:v>
                </c:pt>
                <c:pt idx="115">
                  <c:v>1.0017384E-6</c:v>
                </c:pt>
                <c:pt idx="116">
                  <c:v>9.9998083999999991E-7</c:v>
                </c:pt>
                <c:pt idx="117">
                  <c:v>9.9798858000000009E-7</c:v>
                </c:pt>
                <c:pt idx="118">
                  <c:v>9.9670356999999995E-7</c:v>
                </c:pt>
                <c:pt idx="119">
                  <c:v>9.956889800000001E-7</c:v>
                </c:pt>
                <c:pt idx="120">
                  <c:v>9.9392552999999999E-7</c:v>
                </c:pt>
                <c:pt idx="121">
                  <c:v>9.9274745000000001E-7</c:v>
                </c:pt>
                <c:pt idx="122">
                  <c:v>9.9197336999999995E-7</c:v>
                </c:pt>
                <c:pt idx="123">
                  <c:v>9.9084800999999999E-7</c:v>
                </c:pt>
                <c:pt idx="124">
                  <c:v>9.9002649E-7</c:v>
                </c:pt>
                <c:pt idx="125">
                  <c:v>9.8888636000000004E-7</c:v>
                </c:pt>
                <c:pt idx="126">
                  <c:v>9.8733351000000007E-7</c:v>
                </c:pt>
                <c:pt idx="127">
                  <c:v>9.8586131E-7</c:v>
                </c:pt>
                <c:pt idx="128">
                  <c:v>9.8425559999999992E-7</c:v>
                </c:pt>
                <c:pt idx="129">
                  <c:v>9.8198286999999999E-7</c:v>
                </c:pt>
                <c:pt idx="130">
                  <c:v>9.8041714999999992E-7</c:v>
                </c:pt>
                <c:pt idx="131">
                  <c:v>9.7871254000000001E-7</c:v>
                </c:pt>
                <c:pt idx="132">
                  <c:v>9.7649523999999998E-7</c:v>
                </c:pt>
                <c:pt idx="133">
                  <c:v>9.7538768E-7</c:v>
                </c:pt>
                <c:pt idx="134">
                  <c:v>9.7456361000000008E-7</c:v>
                </c:pt>
                <c:pt idx="135">
                  <c:v>9.7390611000000004E-7</c:v>
                </c:pt>
                <c:pt idx="136">
                  <c:v>9.7411903999999995E-7</c:v>
                </c:pt>
                <c:pt idx="137">
                  <c:v>9.745789699999999E-7</c:v>
                </c:pt>
                <c:pt idx="138">
                  <c:v>9.7518145000000005E-7</c:v>
                </c:pt>
                <c:pt idx="139">
                  <c:v>9.7637156000000005E-7</c:v>
                </c:pt>
                <c:pt idx="140">
                  <c:v>9.7757248000000009E-7</c:v>
                </c:pt>
                <c:pt idx="141">
                  <c:v>9.7817907999999993E-7</c:v>
                </c:pt>
                <c:pt idx="142">
                  <c:v>9.795649700000001E-7</c:v>
                </c:pt>
                <c:pt idx="143">
                  <c:v>9.803884800000001E-7</c:v>
                </c:pt>
                <c:pt idx="144">
                  <c:v>9.8123961999999996E-7</c:v>
                </c:pt>
                <c:pt idx="145">
                  <c:v>9.8348296000000001E-7</c:v>
                </c:pt>
                <c:pt idx="146">
                  <c:v>9.8518674999999991E-7</c:v>
                </c:pt>
                <c:pt idx="147">
                  <c:v>9.8739540999999993E-7</c:v>
                </c:pt>
                <c:pt idx="148">
                  <c:v>9.8956425999999997E-7</c:v>
                </c:pt>
                <c:pt idx="149">
                  <c:v>9.9139111000000009E-7</c:v>
                </c:pt>
                <c:pt idx="150">
                  <c:v>9.929352700000001E-7</c:v>
                </c:pt>
                <c:pt idx="151">
                  <c:v>9.9450651000000007E-7</c:v>
                </c:pt>
                <c:pt idx="152">
                  <c:v>9.9555040999999994E-7</c:v>
                </c:pt>
                <c:pt idx="153">
                  <c:v>9.9630729000000007E-7</c:v>
                </c:pt>
                <c:pt idx="154">
                  <c:v>9.9758650999999997E-7</c:v>
                </c:pt>
                <c:pt idx="155">
                  <c:v>9.9815244999999992E-7</c:v>
                </c:pt>
                <c:pt idx="156">
                  <c:v>9.9851898999999991E-7</c:v>
                </c:pt>
                <c:pt idx="157">
                  <c:v>9.9959702999999995E-7</c:v>
                </c:pt>
                <c:pt idx="158">
                  <c:v>1.0003167999999999E-6</c:v>
                </c:pt>
                <c:pt idx="159">
                  <c:v>1.0011836000000001E-6</c:v>
                </c:pt>
                <c:pt idx="160">
                  <c:v>1.0022406E-6</c:v>
                </c:pt>
                <c:pt idx="161">
                  <c:v>1.0030737000000001E-6</c:v>
                </c:pt>
                <c:pt idx="162">
                  <c:v>1.0032565E-6</c:v>
                </c:pt>
                <c:pt idx="163">
                  <c:v>1.0033251E-6</c:v>
                </c:pt>
                <c:pt idx="164">
                  <c:v>1.0025820000000001E-6</c:v>
                </c:pt>
                <c:pt idx="165">
                  <c:v>1.0017387000000001E-6</c:v>
                </c:pt>
                <c:pt idx="166">
                  <c:v>1.0007149000000001E-6</c:v>
                </c:pt>
                <c:pt idx="167">
                  <c:v>9.9881140999999996E-7</c:v>
                </c:pt>
                <c:pt idx="168">
                  <c:v>9.9735037999999997E-7</c:v>
                </c:pt>
                <c:pt idx="169">
                  <c:v>9.9563078000000011E-7</c:v>
                </c:pt>
                <c:pt idx="170">
                  <c:v>9.9373262000000007E-7</c:v>
                </c:pt>
                <c:pt idx="171">
                  <c:v>9.9143148E-7</c:v>
                </c:pt>
                <c:pt idx="172">
                  <c:v>9.8905712000000008E-7</c:v>
                </c:pt>
                <c:pt idx="173">
                  <c:v>9.8654282999999993E-7</c:v>
                </c:pt>
                <c:pt idx="174">
                  <c:v>9.8338386999999991E-7</c:v>
                </c:pt>
                <c:pt idx="175">
                  <c:v>9.8002321000000006E-7</c:v>
                </c:pt>
                <c:pt idx="176">
                  <c:v>9.7611916999999994E-7</c:v>
                </c:pt>
                <c:pt idx="177">
                  <c:v>9.7129291000000003E-7</c:v>
                </c:pt>
                <c:pt idx="178">
                  <c:v>9.6623137000000004E-7</c:v>
                </c:pt>
                <c:pt idx="179">
                  <c:v>9.6093826000000007E-7</c:v>
                </c:pt>
                <c:pt idx="180">
                  <c:v>9.5534856999999999E-7</c:v>
                </c:pt>
                <c:pt idx="181">
                  <c:v>9.4972877999999999E-7</c:v>
                </c:pt>
                <c:pt idx="182">
                  <c:v>9.4411785999999998E-7</c:v>
                </c:pt>
                <c:pt idx="183">
                  <c:v>9.3779611000000002E-7</c:v>
                </c:pt>
                <c:pt idx="184">
                  <c:v>9.3161057999999995E-7</c:v>
                </c:pt>
                <c:pt idx="185">
                  <c:v>9.2495881000000002E-7</c:v>
                </c:pt>
                <c:pt idx="186">
                  <c:v>9.1817051999999995E-7</c:v>
                </c:pt>
                <c:pt idx="187">
                  <c:v>9.1117141000000001E-7</c:v>
                </c:pt>
                <c:pt idx="188">
                  <c:v>9.0407262000000005E-7</c:v>
                </c:pt>
                <c:pt idx="189">
                  <c:v>8.9682317999999995E-7</c:v>
                </c:pt>
                <c:pt idx="190">
                  <c:v>8.8902123000000002E-7</c:v>
                </c:pt>
                <c:pt idx="191">
                  <c:v>8.8175054000000002E-7</c:v>
                </c:pt>
                <c:pt idx="192">
                  <c:v>8.7463376000000002E-7</c:v>
                </c:pt>
                <c:pt idx="193">
                  <c:v>8.6848071999999997E-7</c:v>
                </c:pt>
                <c:pt idx="194">
                  <c:v>8.6265388E-7</c:v>
                </c:pt>
                <c:pt idx="195">
                  <c:v>8.5700602999999997E-7</c:v>
                </c:pt>
                <c:pt idx="196">
                  <c:v>8.5276924999999996E-7</c:v>
                </c:pt>
                <c:pt idx="197">
                  <c:v>8.4775078999999996E-7</c:v>
                </c:pt>
                <c:pt idx="198">
                  <c:v>8.4261458999999997E-7</c:v>
                </c:pt>
                <c:pt idx="199">
                  <c:v>8.3780644000000001E-7</c:v>
                </c:pt>
                <c:pt idx="200">
                  <c:v>8.3297564000000005E-7</c:v>
                </c:pt>
                <c:pt idx="201">
                  <c:v>8.2770365999999997E-7</c:v>
                </c:pt>
                <c:pt idx="202">
                  <c:v>8.2305477999999998E-7</c:v>
                </c:pt>
                <c:pt idx="203">
                  <c:v>8.1888529000000001E-7</c:v>
                </c:pt>
                <c:pt idx="204">
                  <c:v>8.1443605E-7</c:v>
                </c:pt>
                <c:pt idx="205">
                  <c:v>8.1082621000000003E-7</c:v>
                </c:pt>
                <c:pt idx="206">
                  <c:v>8.0722774000000002E-7</c:v>
                </c:pt>
                <c:pt idx="207">
                  <c:v>8.0295611000000001E-7</c:v>
                </c:pt>
                <c:pt idx="208">
                  <c:v>7.9875570000000001E-7</c:v>
                </c:pt>
                <c:pt idx="209">
                  <c:v>7.9420341000000004E-7</c:v>
                </c:pt>
                <c:pt idx="210">
                  <c:v>7.8908816999999996E-7</c:v>
                </c:pt>
                <c:pt idx="211">
                  <c:v>7.8395995999999995E-7</c:v>
                </c:pt>
                <c:pt idx="212">
                  <c:v>7.7860837000000002E-7</c:v>
                </c:pt>
                <c:pt idx="213">
                  <c:v>7.7222804999999999E-7</c:v>
                </c:pt>
                <c:pt idx="214">
                  <c:v>7.6679782999999997E-7</c:v>
                </c:pt>
                <c:pt idx="215">
                  <c:v>7.6128648E-7</c:v>
                </c:pt>
                <c:pt idx="216">
                  <c:v>7.5599617000000002E-7</c:v>
                </c:pt>
                <c:pt idx="217">
                  <c:v>7.5069728000000005E-7</c:v>
                </c:pt>
                <c:pt idx="218">
                  <c:v>7.4470960000000003E-7</c:v>
                </c:pt>
                <c:pt idx="219">
                  <c:v>7.3873348999999995E-7</c:v>
                </c:pt>
                <c:pt idx="220">
                  <c:v>7.3262313000000003E-7</c:v>
                </c:pt>
                <c:pt idx="221">
                  <c:v>7.2590517000000002E-7</c:v>
                </c:pt>
                <c:pt idx="222">
                  <c:v>7.1919764999999998E-7</c:v>
                </c:pt>
                <c:pt idx="223">
                  <c:v>7.1274354999999998E-7</c:v>
                </c:pt>
                <c:pt idx="224">
                  <c:v>7.0610447999999995E-7</c:v>
                </c:pt>
                <c:pt idx="225">
                  <c:v>6.9955355E-7</c:v>
                </c:pt>
                <c:pt idx="226">
                  <c:v>6.9398237000000005E-7</c:v>
                </c:pt>
                <c:pt idx="227">
                  <c:v>6.8800701000000004E-7</c:v>
                </c:pt>
                <c:pt idx="228">
                  <c:v>6.8252020999999997E-7</c:v>
                </c:pt>
                <c:pt idx="229">
                  <c:v>6.7741939E-7</c:v>
                </c:pt>
                <c:pt idx="230">
                  <c:v>6.7226834000000004E-7</c:v>
                </c:pt>
                <c:pt idx="231">
                  <c:v>6.6693175E-7</c:v>
                </c:pt>
                <c:pt idx="232">
                  <c:v>6.6180358000000003E-7</c:v>
                </c:pt>
                <c:pt idx="233">
                  <c:v>6.5657424000000004E-7</c:v>
                </c:pt>
                <c:pt idx="234">
                  <c:v>6.5143934E-7</c:v>
                </c:pt>
                <c:pt idx="235">
                  <c:v>6.4697905999999997E-7</c:v>
                </c:pt>
                <c:pt idx="236">
                  <c:v>6.4169711000000003E-7</c:v>
                </c:pt>
                <c:pt idx="237">
                  <c:v>6.3674091999999997E-7</c:v>
                </c:pt>
                <c:pt idx="238">
                  <c:v>6.3263512000000001E-7</c:v>
                </c:pt>
                <c:pt idx="239">
                  <c:v>6.2836289999999998E-7</c:v>
                </c:pt>
                <c:pt idx="240">
                  <c:v>6.2406169000000003E-7</c:v>
                </c:pt>
                <c:pt idx="241">
                  <c:v>6.1987310000000003E-7</c:v>
                </c:pt>
                <c:pt idx="242">
                  <c:v>6.1571770999999996E-7</c:v>
                </c:pt>
                <c:pt idx="243">
                  <c:v>6.1169604000000004E-7</c:v>
                </c:pt>
                <c:pt idx="244">
                  <c:v>6.0778844000000002E-7</c:v>
                </c:pt>
                <c:pt idx="245">
                  <c:v>6.0411799E-7</c:v>
                </c:pt>
                <c:pt idx="246">
                  <c:v>6.0059574000000002E-7</c:v>
                </c:pt>
                <c:pt idx="247">
                  <c:v>5.9704316999999996E-7</c:v>
                </c:pt>
                <c:pt idx="248">
                  <c:v>5.9338223999999996E-7</c:v>
                </c:pt>
                <c:pt idx="249">
                  <c:v>5.9020226999999995E-7</c:v>
                </c:pt>
                <c:pt idx="250">
                  <c:v>5.8745897000000002E-7</c:v>
                </c:pt>
                <c:pt idx="251">
                  <c:v>5.8505575000000001E-7</c:v>
                </c:pt>
                <c:pt idx="252">
                  <c:v>5.8295387999999996E-7</c:v>
                </c:pt>
                <c:pt idx="253">
                  <c:v>5.8116112999999997E-7</c:v>
                </c:pt>
                <c:pt idx="254">
                  <c:v>5.7932444999999997E-7</c:v>
                </c:pt>
                <c:pt idx="255">
                  <c:v>5.7741907000000001E-7</c:v>
                </c:pt>
                <c:pt idx="256">
                  <c:v>5.7571824999999997E-7</c:v>
                </c:pt>
                <c:pt idx="257">
                  <c:v>5.7366014999999998E-7</c:v>
                </c:pt>
                <c:pt idx="258">
                  <c:v>5.7190810000000003E-7</c:v>
                </c:pt>
                <c:pt idx="259">
                  <c:v>5.7018659000000002E-7</c:v>
                </c:pt>
                <c:pt idx="260">
                  <c:v>5.6862936000000004E-7</c:v>
                </c:pt>
                <c:pt idx="261">
                  <c:v>5.6748680999999998E-7</c:v>
                </c:pt>
                <c:pt idx="262">
                  <c:v>5.6662736000000004E-7</c:v>
                </c:pt>
                <c:pt idx="263">
                  <c:v>5.6596491999999997E-7</c:v>
                </c:pt>
                <c:pt idx="264">
                  <c:v>5.6517780000000005E-7</c:v>
                </c:pt>
                <c:pt idx="265">
                  <c:v>5.6487418999999995E-7</c:v>
                </c:pt>
                <c:pt idx="266">
                  <c:v>5.6481526999999999E-7</c:v>
                </c:pt>
                <c:pt idx="267">
                  <c:v>5.6379715999999997E-7</c:v>
                </c:pt>
                <c:pt idx="268">
                  <c:v>5.6301135999999997E-7</c:v>
                </c:pt>
                <c:pt idx="269">
                  <c:v>5.6177092999999997E-7</c:v>
                </c:pt>
                <c:pt idx="270">
                  <c:v>5.5998407999999999E-7</c:v>
                </c:pt>
                <c:pt idx="271">
                  <c:v>5.5851225E-7</c:v>
                </c:pt>
                <c:pt idx="272">
                  <c:v>5.5706728999999996E-7</c:v>
                </c:pt>
                <c:pt idx="273">
                  <c:v>5.5573518999999999E-7</c:v>
                </c:pt>
                <c:pt idx="274">
                  <c:v>5.5475005000000004E-7</c:v>
                </c:pt>
                <c:pt idx="275">
                  <c:v>5.5360518999999996E-7</c:v>
                </c:pt>
                <c:pt idx="276">
                  <c:v>5.5226090999999996E-7</c:v>
                </c:pt>
                <c:pt idx="277">
                  <c:v>5.5039637000000002E-7</c:v>
                </c:pt>
                <c:pt idx="278">
                  <c:v>5.4819402000000001E-7</c:v>
                </c:pt>
                <c:pt idx="279">
                  <c:v>5.4533218000000005E-7</c:v>
                </c:pt>
                <c:pt idx="280">
                  <c:v>5.4290887000000001E-7</c:v>
                </c:pt>
                <c:pt idx="281">
                  <c:v>5.4041669000000003E-7</c:v>
                </c:pt>
                <c:pt idx="282">
                  <c:v>5.3703997999999998E-7</c:v>
                </c:pt>
                <c:pt idx="283">
                  <c:v>5.3443196000000002E-7</c:v>
                </c:pt>
                <c:pt idx="284">
                  <c:v>5.3241341000000002E-7</c:v>
                </c:pt>
                <c:pt idx="285">
                  <c:v>5.3032916000000003E-7</c:v>
                </c:pt>
                <c:pt idx="286">
                  <c:v>5.2890219000000003E-7</c:v>
                </c:pt>
                <c:pt idx="287">
                  <c:v>5.2686196999999999E-7</c:v>
                </c:pt>
                <c:pt idx="288">
                  <c:v>5.2451110000000005E-7</c:v>
                </c:pt>
                <c:pt idx="289">
                  <c:v>5.2257425999999999E-7</c:v>
                </c:pt>
                <c:pt idx="290">
                  <c:v>5.2005897000000004E-7</c:v>
                </c:pt>
                <c:pt idx="291">
                  <c:v>5.1743200000000005E-7</c:v>
                </c:pt>
                <c:pt idx="292">
                  <c:v>5.1535402999999997E-7</c:v>
                </c:pt>
                <c:pt idx="293">
                  <c:v>5.1314318999999998E-7</c:v>
                </c:pt>
                <c:pt idx="294">
                  <c:v>5.1114444000000002E-7</c:v>
                </c:pt>
                <c:pt idx="295">
                  <c:v>5.0976102999999996E-7</c:v>
                </c:pt>
                <c:pt idx="296">
                  <c:v>5.0838352000000001E-7</c:v>
                </c:pt>
                <c:pt idx="297">
                  <c:v>5.0678572999999997E-7</c:v>
                </c:pt>
                <c:pt idx="298">
                  <c:v>5.0581852000000004E-7</c:v>
                </c:pt>
                <c:pt idx="299">
                  <c:v>5.0460421999999996E-7</c:v>
                </c:pt>
                <c:pt idx="300">
                  <c:v>5.029242E-7</c:v>
                </c:pt>
                <c:pt idx="301">
                  <c:v>5.0193745000000002E-7</c:v>
                </c:pt>
                <c:pt idx="302">
                  <c:v>5.0046247000000004E-7</c:v>
                </c:pt>
                <c:pt idx="303">
                  <c:v>4.9882821000000005E-7</c:v>
                </c:pt>
                <c:pt idx="304">
                  <c:v>4.9792738000000004E-7</c:v>
                </c:pt>
                <c:pt idx="305">
                  <c:v>4.963401E-7</c:v>
                </c:pt>
                <c:pt idx="306">
                  <c:v>4.9513313000000004E-7</c:v>
                </c:pt>
                <c:pt idx="307">
                  <c:v>4.9478215999999999E-7</c:v>
                </c:pt>
                <c:pt idx="308">
                  <c:v>4.9405667000000001E-7</c:v>
                </c:pt>
                <c:pt idx="309">
                  <c:v>4.9349038999999999E-7</c:v>
                </c:pt>
                <c:pt idx="310">
                  <c:v>4.9321189000000003E-7</c:v>
                </c:pt>
                <c:pt idx="311">
                  <c:v>4.9270895999999996E-7</c:v>
                </c:pt>
                <c:pt idx="312">
                  <c:v>4.9208734000000005E-7</c:v>
                </c:pt>
                <c:pt idx="313">
                  <c:v>4.9163971000000003E-7</c:v>
                </c:pt>
                <c:pt idx="314">
                  <c:v>4.9085989000000001E-7</c:v>
                </c:pt>
                <c:pt idx="315">
                  <c:v>4.9012345000000002E-7</c:v>
                </c:pt>
                <c:pt idx="316">
                  <c:v>4.8953147999999999E-7</c:v>
                </c:pt>
                <c:pt idx="317">
                  <c:v>4.8850218000000003E-7</c:v>
                </c:pt>
                <c:pt idx="318">
                  <c:v>4.8748729000000005E-7</c:v>
                </c:pt>
                <c:pt idx="319">
                  <c:v>4.8691672000000003E-7</c:v>
                </c:pt>
                <c:pt idx="320">
                  <c:v>4.8632015000000004E-7</c:v>
                </c:pt>
                <c:pt idx="321">
                  <c:v>4.8586435999999997E-7</c:v>
                </c:pt>
                <c:pt idx="322">
                  <c:v>4.8567116999999999E-7</c:v>
                </c:pt>
                <c:pt idx="323">
                  <c:v>4.8494467999999998E-7</c:v>
                </c:pt>
                <c:pt idx="324">
                  <c:v>4.8419889999999999E-7</c:v>
                </c:pt>
                <c:pt idx="325">
                  <c:v>4.8327077000000005E-7</c:v>
                </c:pt>
                <c:pt idx="326">
                  <c:v>4.8227715000000004E-7</c:v>
                </c:pt>
                <c:pt idx="327">
                  <c:v>4.8096833999999996E-7</c:v>
                </c:pt>
                <c:pt idx="328">
                  <c:v>4.7928813999999998E-7</c:v>
                </c:pt>
                <c:pt idx="329">
                  <c:v>4.7780634000000003E-7</c:v>
                </c:pt>
                <c:pt idx="330">
                  <c:v>4.7697393000000003E-7</c:v>
                </c:pt>
                <c:pt idx="331">
                  <c:v>4.7628967999999999E-7</c:v>
                </c:pt>
                <c:pt idx="332">
                  <c:v>4.7572364E-7</c:v>
                </c:pt>
                <c:pt idx="333">
                  <c:v>4.7513463000000001E-7</c:v>
                </c:pt>
                <c:pt idx="334">
                  <c:v>4.7486540999999999E-7</c:v>
                </c:pt>
                <c:pt idx="335">
                  <c:v>4.7449722999999998E-7</c:v>
                </c:pt>
                <c:pt idx="336">
                  <c:v>4.7395936E-7</c:v>
                </c:pt>
                <c:pt idx="337">
                  <c:v>4.7305242999999999E-7</c:v>
                </c:pt>
                <c:pt idx="338">
                  <c:v>4.7212983999999998E-7</c:v>
                </c:pt>
                <c:pt idx="339">
                  <c:v>4.7096189E-7</c:v>
                </c:pt>
                <c:pt idx="340">
                  <c:v>4.7003525000000002E-7</c:v>
                </c:pt>
                <c:pt idx="341">
                  <c:v>4.6934216999999998E-7</c:v>
                </c:pt>
                <c:pt idx="342">
                  <c:v>4.6897821000000003E-7</c:v>
                </c:pt>
                <c:pt idx="343">
                  <c:v>4.6931156000000001E-7</c:v>
                </c:pt>
                <c:pt idx="344">
                  <c:v>4.6970776000000002E-7</c:v>
                </c:pt>
                <c:pt idx="345">
                  <c:v>4.7010169999999998E-7</c:v>
                </c:pt>
                <c:pt idx="346">
                  <c:v>4.7062394000000001E-7</c:v>
                </c:pt>
                <c:pt idx="347">
                  <c:v>4.7089056000000002E-7</c:v>
                </c:pt>
                <c:pt idx="348">
                  <c:v>4.7057811E-7</c:v>
                </c:pt>
                <c:pt idx="349">
                  <c:v>4.7040383999999998E-7</c:v>
                </c:pt>
                <c:pt idx="350">
                  <c:v>4.7063757000000001E-7</c:v>
                </c:pt>
                <c:pt idx="351">
                  <c:v>4.7013971999999999E-7</c:v>
                </c:pt>
                <c:pt idx="352">
                  <c:v>4.7039188999999999E-7</c:v>
                </c:pt>
                <c:pt idx="353">
                  <c:v>4.7136582999999998E-7</c:v>
                </c:pt>
                <c:pt idx="354">
                  <c:v>4.7218331000000003E-7</c:v>
                </c:pt>
                <c:pt idx="355">
                  <c:v>4.7354443000000002E-7</c:v>
                </c:pt>
                <c:pt idx="356">
                  <c:v>4.7491366999999998E-7</c:v>
                </c:pt>
                <c:pt idx="357">
                  <c:v>4.7573005999999999E-7</c:v>
                </c:pt>
                <c:pt idx="358">
                  <c:v>4.7691013999999998E-7</c:v>
                </c:pt>
                <c:pt idx="359">
                  <c:v>4.7756437999999995E-7</c:v>
                </c:pt>
                <c:pt idx="360">
                  <c:v>4.7777721000000002E-7</c:v>
                </c:pt>
                <c:pt idx="361">
                  <c:v>4.7842300000000005E-7</c:v>
                </c:pt>
                <c:pt idx="362">
                  <c:v>4.7868624000000003E-7</c:v>
                </c:pt>
                <c:pt idx="363">
                  <c:v>4.7872848999999997E-7</c:v>
                </c:pt>
                <c:pt idx="364">
                  <c:v>4.7964550999999995E-7</c:v>
                </c:pt>
                <c:pt idx="365">
                  <c:v>4.8059093999999996E-7</c:v>
                </c:pt>
                <c:pt idx="366">
                  <c:v>4.8179913000000001E-7</c:v>
                </c:pt>
                <c:pt idx="367">
                  <c:v>4.8312223999999997E-7</c:v>
                </c:pt>
                <c:pt idx="368">
                  <c:v>4.8401705999999999E-7</c:v>
                </c:pt>
                <c:pt idx="369">
                  <c:v>4.8445891E-7</c:v>
                </c:pt>
                <c:pt idx="370">
                  <c:v>4.8540405999999995E-7</c:v>
                </c:pt>
                <c:pt idx="371">
                  <c:v>4.8572828999999999E-7</c:v>
                </c:pt>
                <c:pt idx="372">
                  <c:v>4.8547734000000002E-7</c:v>
                </c:pt>
                <c:pt idx="373">
                  <c:v>4.8585325000000001E-7</c:v>
                </c:pt>
                <c:pt idx="374">
                  <c:v>4.8532023999999998E-7</c:v>
                </c:pt>
                <c:pt idx="375">
                  <c:v>4.8495859999999997E-7</c:v>
                </c:pt>
                <c:pt idx="376">
                  <c:v>4.8565486000000001E-7</c:v>
                </c:pt>
                <c:pt idx="377">
                  <c:v>4.8555785999999998E-7</c:v>
                </c:pt>
                <c:pt idx="378">
                  <c:v>4.8564209999999999E-7</c:v>
                </c:pt>
                <c:pt idx="379">
                  <c:v>4.8568736999999999E-7</c:v>
                </c:pt>
                <c:pt idx="380">
                  <c:v>4.8545770999999996E-7</c:v>
                </c:pt>
                <c:pt idx="381">
                  <c:v>4.8529629000000003E-7</c:v>
                </c:pt>
                <c:pt idx="382">
                  <c:v>4.8549734999999997E-7</c:v>
                </c:pt>
                <c:pt idx="383">
                  <c:v>4.8538931999999995E-7</c:v>
                </c:pt>
                <c:pt idx="384">
                  <c:v>4.8533017E-7</c:v>
                </c:pt>
                <c:pt idx="385">
                  <c:v>4.8557977000000005E-7</c:v>
                </c:pt>
                <c:pt idx="386">
                  <c:v>4.8567161E-7</c:v>
                </c:pt>
                <c:pt idx="387">
                  <c:v>4.8552586999999998E-7</c:v>
                </c:pt>
                <c:pt idx="388">
                  <c:v>4.8577742000000001E-7</c:v>
                </c:pt>
                <c:pt idx="389">
                  <c:v>4.8594552999999997E-7</c:v>
                </c:pt>
                <c:pt idx="390">
                  <c:v>4.8631229000000001E-7</c:v>
                </c:pt>
                <c:pt idx="391">
                  <c:v>4.8710461999999999E-7</c:v>
                </c:pt>
                <c:pt idx="392">
                  <c:v>4.8787511000000005E-7</c:v>
                </c:pt>
                <c:pt idx="393">
                  <c:v>4.8844159999999998E-7</c:v>
                </c:pt>
                <c:pt idx="394">
                  <c:v>4.8898002000000005E-7</c:v>
                </c:pt>
                <c:pt idx="395">
                  <c:v>4.8910141999999997E-7</c:v>
                </c:pt>
                <c:pt idx="396">
                  <c:v>4.8937034000000001E-7</c:v>
                </c:pt>
                <c:pt idx="397">
                  <c:v>4.8931387000000004E-7</c:v>
                </c:pt>
                <c:pt idx="398">
                  <c:v>4.8890664999999997E-7</c:v>
                </c:pt>
                <c:pt idx="399">
                  <c:v>4.8948818000000004E-7</c:v>
                </c:pt>
                <c:pt idx="400">
                  <c:v>4.8958639000000001E-7</c:v>
                </c:pt>
                <c:pt idx="401">
                  <c:v>4.9017614999999997E-7</c:v>
                </c:pt>
                <c:pt idx="402">
                  <c:v>4.9062545000000001E-7</c:v>
                </c:pt>
                <c:pt idx="403">
                  <c:v>4.9131905000000003E-7</c:v>
                </c:pt>
                <c:pt idx="404">
                  <c:v>4.9198845000000004E-7</c:v>
                </c:pt>
                <c:pt idx="405">
                  <c:v>4.9222934000000005E-7</c:v>
                </c:pt>
                <c:pt idx="406">
                  <c:v>4.9262130999999996E-7</c:v>
                </c:pt>
                <c:pt idx="407">
                  <c:v>4.9241742999999995E-7</c:v>
                </c:pt>
                <c:pt idx="408">
                  <c:v>4.9167897999999997E-7</c:v>
                </c:pt>
                <c:pt idx="409">
                  <c:v>4.9112420999999999E-7</c:v>
                </c:pt>
                <c:pt idx="410">
                  <c:v>4.9069518000000001E-7</c:v>
                </c:pt>
                <c:pt idx="411">
                  <c:v>4.9053237000000001E-7</c:v>
                </c:pt>
                <c:pt idx="412">
                  <c:v>4.9061128999999999E-7</c:v>
                </c:pt>
                <c:pt idx="413">
                  <c:v>4.9107624999999998E-7</c:v>
                </c:pt>
                <c:pt idx="414">
                  <c:v>4.9111701999999996E-7</c:v>
                </c:pt>
                <c:pt idx="415">
                  <c:v>4.9148951000000004E-7</c:v>
                </c:pt>
                <c:pt idx="416">
                  <c:v>4.9163595000000005E-7</c:v>
                </c:pt>
                <c:pt idx="417">
                  <c:v>4.9090688E-7</c:v>
                </c:pt>
                <c:pt idx="418">
                  <c:v>4.9026146999999998E-7</c:v>
                </c:pt>
                <c:pt idx="419">
                  <c:v>4.8940683999999996E-7</c:v>
                </c:pt>
                <c:pt idx="420">
                  <c:v>4.8827474000000001E-7</c:v>
                </c:pt>
                <c:pt idx="421">
                  <c:v>4.8674561E-7</c:v>
                </c:pt>
                <c:pt idx="422">
                  <c:v>4.8587114E-7</c:v>
                </c:pt>
                <c:pt idx="423">
                  <c:v>4.8468877999999995E-7</c:v>
                </c:pt>
                <c:pt idx="424">
                  <c:v>4.8417089000000003E-7</c:v>
                </c:pt>
                <c:pt idx="425">
                  <c:v>4.8335197000000005E-7</c:v>
                </c:pt>
                <c:pt idx="426">
                  <c:v>4.8224624000000004E-7</c:v>
                </c:pt>
                <c:pt idx="427">
                  <c:v>4.8133934000000004E-7</c:v>
                </c:pt>
                <c:pt idx="428">
                  <c:v>4.7976348999999996E-7</c:v>
                </c:pt>
                <c:pt idx="429">
                  <c:v>4.7790438999999995E-7</c:v>
                </c:pt>
                <c:pt idx="430">
                  <c:v>4.7618808999999998E-7</c:v>
                </c:pt>
                <c:pt idx="431">
                  <c:v>4.7452997999999998E-7</c:v>
                </c:pt>
                <c:pt idx="432">
                  <c:v>4.7267937000000001E-7</c:v>
                </c:pt>
                <c:pt idx="433">
                  <c:v>4.7156982000000002E-7</c:v>
                </c:pt>
                <c:pt idx="434">
                  <c:v>4.7090341999999998E-7</c:v>
                </c:pt>
                <c:pt idx="435">
                  <c:v>4.6991397000000001E-7</c:v>
                </c:pt>
                <c:pt idx="436">
                  <c:v>4.6992131E-7</c:v>
                </c:pt>
                <c:pt idx="437">
                  <c:v>4.6914986999999999E-7</c:v>
                </c:pt>
                <c:pt idx="438">
                  <c:v>4.6829592999999998E-7</c:v>
                </c:pt>
                <c:pt idx="439">
                  <c:v>4.6757508999999999E-7</c:v>
                </c:pt>
                <c:pt idx="440">
                  <c:v>4.6653799000000001E-7</c:v>
                </c:pt>
                <c:pt idx="441">
                  <c:v>4.6524269000000002E-7</c:v>
                </c:pt>
                <c:pt idx="442">
                  <c:v>4.6425856000000002E-7</c:v>
                </c:pt>
                <c:pt idx="443">
                  <c:v>4.6327068000000002E-7</c:v>
                </c:pt>
                <c:pt idx="444">
                  <c:v>4.6177259999999999E-7</c:v>
                </c:pt>
                <c:pt idx="445">
                  <c:v>4.6138105000000002E-7</c:v>
                </c:pt>
                <c:pt idx="446">
                  <c:v>4.6097532999999999E-7</c:v>
                </c:pt>
                <c:pt idx="447">
                  <c:v>4.6053985000000001E-7</c:v>
                </c:pt>
                <c:pt idx="448">
                  <c:v>4.6053972000000001E-7</c:v>
                </c:pt>
                <c:pt idx="449">
                  <c:v>4.6015899999999998E-7</c:v>
                </c:pt>
                <c:pt idx="450">
                  <c:v>4.5983455E-7</c:v>
                </c:pt>
                <c:pt idx="451">
                  <c:v>4.5972043000000001E-7</c:v>
                </c:pt>
                <c:pt idx="452">
                  <c:v>4.5912861999999998E-7</c:v>
                </c:pt>
                <c:pt idx="453">
                  <c:v>4.5858325E-7</c:v>
                </c:pt>
                <c:pt idx="454">
                  <c:v>4.5852470000000001E-7</c:v>
                </c:pt>
                <c:pt idx="455">
                  <c:v>4.5806036999999998E-7</c:v>
                </c:pt>
                <c:pt idx="456">
                  <c:v>4.5782674999999998E-7</c:v>
                </c:pt>
                <c:pt idx="457">
                  <c:v>4.5787727000000002E-7</c:v>
                </c:pt>
                <c:pt idx="458">
                  <c:v>4.5775512000000002E-7</c:v>
                </c:pt>
                <c:pt idx="459">
                  <c:v>4.5788541000000001E-7</c:v>
                </c:pt>
                <c:pt idx="460">
                  <c:v>4.5804698000000001E-7</c:v>
                </c:pt>
                <c:pt idx="461">
                  <c:v>4.5816910999999998E-7</c:v>
                </c:pt>
                <c:pt idx="462">
                  <c:v>4.5811356000000001E-7</c:v>
                </c:pt>
                <c:pt idx="463">
                  <c:v>4.5795622999999999E-7</c:v>
                </c:pt>
                <c:pt idx="464">
                  <c:v>4.5743437999999999E-7</c:v>
                </c:pt>
                <c:pt idx="465">
                  <c:v>4.5678368E-7</c:v>
                </c:pt>
                <c:pt idx="466">
                  <c:v>4.5654418999999999E-7</c:v>
                </c:pt>
                <c:pt idx="467">
                  <c:v>4.5505205000000001E-7</c:v>
                </c:pt>
                <c:pt idx="468">
                  <c:v>4.5400064999999999E-7</c:v>
                </c:pt>
                <c:pt idx="469">
                  <c:v>4.5342902999999998E-7</c:v>
                </c:pt>
                <c:pt idx="470">
                  <c:v>4.5253851999999998E-7</c:v>
                </c:pt>
                <c:pt idx="471">
                  <c:v>4.5175539000000002E-7</c:v>
                </c:pt>
                <c:pt idx="472">
                  <c:v>4.5116507999999998E-7</c:v>
                </c:pt>
                <c:pt idx="473">
                  <c:v>4.5067473E-7</c:v>
                </c:pt>
                <c:pt idx="474">
                  <c:v>4.5002861E-7</c:v>
                </c:pt>
                <c:pt idx="475">
                  <c:v>4.4941501000000001E-7</c:v>
                </c:pt>
                <c:pt idx="476">
                  <c:v>4.4870240000000001E-7</c:v>
                </c:pt>
                <c:pt idx="477">
                  <c:v>4.4733201000000001E-7</c:v>
                </c:pt>
                <c:pt idx="478">
                  <c:v>4.4620531E-7</c:v>
                </c:pt>
                <c:pt idx="479">
                  <c:v>4.4491412999999998E-7</c:v>
                </c:pt>
                <c:pt idx="480">
                  <c:v>4.4394809999999999E-7</c:v>
                </c:pt>
                <c:pt idx="481">
                  <c:v>4.4338357000000002E-7</c:v>
                </c:pt>
                <c:pt idx="482">
                  <c:v>4.4293665999999998E-7</c:v>
                </c:pt>
                <c:pt idx="483">
                  <c:v>4.4238043999999998E-7</c:v>
                </c:pt>
                <c:pt idx="484">
                  <c:v>4.4198669000000001E-7</c:v>
                </c:pt>
                <c:pt idx="485">
                  <c:v>4.4115990000000002E-7</c:v>
                </c:pt>
                <c:pt idx="486">
                  <c:v>4.4008288000000003E-7</c:v>
                </c:pt>
                <c:pt idx="487">
                  <c:v>4.3858374000000001E-7</c:v>
                </c:pt>
                <c:pt idx="488">
                  <c:v>4.3675101999999998E-7</c:v>
                </c:pt>
                <c:pt idx="489">
                  <c:v>4.3495925999999999E-7</c:v>
                </c:pt>
                <c:pt idx="490">
                  <c:v>4.3294061999999998E-7</c:v>
                </c:pt>
                <c:pt idx="491">
                  <c:v>4.3118786999999999E-7</c:v>
                </c:pt>
                <c:pt idx="492">
                  <c:v>4.2962524999999999E-7</c:v>
                </c:pt>
                <c:pt idx="493">
                  <c:v>4.2842709999999999E-7</c:v>
                </c:pt>
                <c:pt idx="494">
                  <c:v>4.2720182E-7</c:v>
                </c:pt>
                <c:pt idx="495">
                  <c:v>4.2570981000000002E-7</c:v>
                </c:pt>
                <c:pt idx="496">
                  <c:v>4.2478062999999998E-7</c:v>
                </c:pt>
                <c:pt idx="497">
                  <c:v>4.2355866000000003E-7</c:v>
                </c:pt>
                <c:pt idx="498">
                  <c:v>4.2176437000000001E-7</c:v>
                </c:pt>
                <c:pt idx="499">
                  <c:v>4.2030481999999999E-7</c:v>
                </c:pt>
                <c:pt idx="500">
                  <c:v>4.1861178000000001E-7</c:v>
                </c:pt>
                <c:pt idx="501">
                  <c:v>4.166678E-7</c:v>
                </c:pt>
                <c:pt idx="502">
                  <c:v>4.1532146999999997E-7</c:v>
                </c:pt>
                <c:pt idx="503">
                  <c:v>4.1426060999999999E-7</c:v>
                </c:pt>
                <c:pt idx="504">
                  <c:v>4.1325605999999998E-7</c:v>
                </c:pt>
                <c:pt idx="505">
                  <c:v>4.1286852E-7</c:v>
                </c:pt>
                <c:pt idx="506">
                  <c:v>4.1250709999999999E-7</c:v>
                </c:pt>
                <c:pt idx="507">
                  <c:v>4.1149590999999999E-7</c:v>
                </c:pt>
                <c:pt idx="508">
                  <c:v>4.1074482999999998E-7</c:v>
                </c:pt>
                <c:pt idx="509">
                  <c:v>4.0972186000000002E-7</c:v>
                </c:pt>
                <c:pt idx="510">
                  <c:v>4.0831894000000001E-7</c:v>
                </c:pt>
                <c:pt idx="511">
                  <c:v>4.0734044E-7</c:v>
                </c:pt>
                <c:pt idx="512">
                  <c:v>4.0644583E-7</c:v>
                </c:pt>
                <c:pt idx="513">
                  <c:v>4.0484395999999998E-7</c:v>
                </c:pt>
                <c:pt idx="514">
                  <c:v>4.0401804000000002E-7</c:v>
                </c:pt>
                <c:pt idx="515">
                  <c:v>4.0342386000000002E-7</c:v>
                </c:pt>
                <c:pt idx="516">
                  <c:v>4.0313202000000001E-7</c:v>
                </c:pt>
                <c:pt idx="517">
                  <c:v>4.0283095000000002E-7</c:v>
                </c:pt>
                <c:pt idx="518">
                  <c:v>4.0254505000000001E-7</c:v>
                </c:pt>
                <c:pt idx="519">
                  <c:v>4.0181773999999999E-7</c:v>
                </c:pt>
                <c:pt idx="520">
                  <c:v>4.0159304E-7</c:v>
                </c:pt>
                <c:pt idx="521">
                  <c:v>4.0095448E-7</c:v>
                </c:pt>
                <c:pt idx="522">
                  <c:v>4.0016362000000001E-7</c:v>
                </c:pt>
                <c:pt idx="523">
                  <c:v>3.9971995000000001E-7</c:v>
                </c:pt>
                <c:pt idx="524">
                  <c:v>3.9894050999999999E-7</c:v>
                </c:pt>
                <c:pt idx="525">
                  <c:v>3.9827255000000002E-7</c:v>
                </c:pt>
                <c:pt idx="526">
                  <c:v>3.9819053999999999E-7</c:v>
                </c:pt>
                <c:pt idx="527">
                  <c:v>3.9759375999999998E-7</c:v>
                </c:pt>
                <c:pt idx="528">
                  <c:v>3.9697271000000002E-7</c:v>
                </c:pt>
                <c:pt idx="529">
                  <c:v>3.9696103999999999E-7</c:v>
                </c:pt>
                <c:pt idx="530">
                  <c:v>3.9699734999999999E-7</c:v>
                </c:pt>
                <c:pt idx="531">
                  <c:v>3.9664018999999998E-7</c:v>
                </c:pt>
                <c:pt idx="532">
                  <c:v>3.9666756999999999E-7</c:v>
                </c:pt>
                <c:pt idx="533">
                  <c:v>3.9601255E-7</c:v>
                </c:pt>
                <c:pt idx="534">
                  <c:v>3.9520396999999999E-7</c:v>
                </c:pt>
                <c:pt idx="535">
                  <c:v>3.9496669000000001E-7</c:v>
                </c:pt>
                <c:pt idx="536">
                  <c:v>3.9386582E-7</c:v>
                </c:pt>
                <c:pt idx="537">
                  <c:v>3.9275976000000001E-7</c:v>
                </c:pt>
                <c:pt idx="538">
                  <c:v>3.9243170999999998E-7</c:v>
                </c:pt>
                <c:pt idx="539">
                  <c:v>3.9183398000000002E-7</c:v>
                </c:pt>
                <c:pt idx="540">
                  <c:v>3.9129594999999999E-7</c:v>
                </c:pt>
                <c:pt idx="541">
                  <c:v>3.9093052999999998E-7</c:v>
                </c:pt>
                <c:pt idx="542">
                  <c:v>3.9026864E-7</c:v>
                </c:pt>
                <c:pt idx="543">
                  <c:v>3.8961156999999998E-7</c:v>
                </c:pt>
                <c:pt idx="544">
                  <c:v>3.8902583E-7</c:v>
                </c:pt>
                <c:pt idx="545">
                  <c:v>3.8804745E-7</c:v>
                </c:pt>
                <c:pt idx="546">
                  <c:v>3.8707094000000001E-7</c:v>
                </c:pt>
                <c:pt idx="547">
                  <c:v>3.8587996000000003E-7</c:v>
                </c:pt>
                <c:pt idx="548">
                  <c:v>3.8452188E-7</c:v>
                </c:pt>
                <c:pt idx="549">
                  <c:v>3.8332465999999998E-7</c:v>
                </c:pt>
                <c:pt idx="550">
                  <c:v>3.8258262E-7</c:v>
                </c:pt>
                <c:pt idx="551">
                  <c:v>3.8203736E-7</c:v>
                </c:pt>
                <c:pt idx="552">
                  <c:v>3.8136468E-7</c:v>
                </c:pt>
                <c:pt idx="553">
                  <c:v>3.8127681000000001E-7</c:v>
                </c:pt>
                <c:pt idx="554">
                  <c:v>3.8033206000000003E-7</c:v>
                </c:pt>
                <c:pt idx="555">
                  <c:v>3.7940579000000001E-7</c:v>
                </c:pt>
                <c:pt idx="556">
                  <c:v>3.7854709999999997E-7</c:v>
                </c:pt>
                <c:pt idx="557">
                  <c:v>3.7709635999999999E-7</c:v>
                </c:pt>
                <c:pt idx="558">
                  <c:v>3.7568752E-7</c:v>
                </c:pt>
                <c:pt idx="559">
                  <c:v>3.7380824E-7</c:v>
                </c:pt>
                <c:pt idx="560">
                  <c:v>3.7251540999999998E-7</c:v>
                </c:pt>
                <c:pt idx="561">
                  <c:v>3.7166056E-7</c:v>
                </c:pt>
                <c:pt idx="562">
                  <c:v>3.7086277000000002E-7</c:v>
                </c:pt>
                <c:pt idx="563">
                  <c:v>3.7024436999999998E-7</c:v>
                </c:pt>
                <c:pt idx="564">
                  <c:v>3.6958003000000001E-7</c:v>
                </c:pt>
                <c:pt idx="565">
                  <c:v>3.6900570000000001E-7</c:v>
                </c:pt>
                <c:pt idx="566">
                  <c:v>3.6843602999999998E-7</c:v>
                </c:pt>
                <c:pt idx="567">
                  <c:v>3.6730185E-7</c:v>
                </c:pt>
                <c:pt idx="568">
                  <c:v>3.6610167999999998E-7</c:v>
                </c:pt>
                <c:pt idx="569">
                  <c:v>3.6491099999999998E-7</c:v>
                </c:pt>
                <c:pt idx="570">
                  <c:v>3.6355961000000002E-7</c:v>
                </c:pt>
                <c:pt idx="571">
                  <c:v>3.6253232999999999E-7</c:v>
                </c:pt>
                <c:pt idx="572">
                  <c:v>3.6194160999999999E-7</c:v>
                </c:pt>
                <c:pt idx="573">
                  <c:v>3.6141342000000002E-7</c:v>
                </c:pt>
                <c:pt idx="574">
                  <c:v>3.6145101999999999E-7</c:v>
                </c:pt>
                <c:pt idx="575">
                  <c:v>3.6137912000000001E-7</c:v>
                </c:pt>
                <c:pt idx="576">
                  <c:v>3.6131921999999999E-7</c:v>
                </c:pt>
                <c:pt idx="577">
                  <c:v>3.6106911999999997E-7</c:v>
                </c:pt>
                <c:pt idx="578">
                  <c:v>3.6053022000000002E-7</c:v>
                </c:pt>
                <c:pt idx="579">
                  <c:v>3.5913643999999998E-7</c:v>
                </c:pt>
                <c:pt idx="580">
                  <c:v>3.5808698E-7</c:v>
                </c:pt>
                <c:pt idx="581">
                  <c:v>3.5735003999999999E-7</c:v>
                </c:pt>
                <c:pt idx="582">
                  <c:v>3.5570704000000001E-7</c:v>
                </c:pt>
                <c:pt idx="583">
                  <c:v>3.5465976999999999E-7</c:v>
                </c:pt>
                <c:pt idx="584">
                  <c:v>3.5417966E-7</c:v>
                </c:pt>
                <c:pt idx="585">
                  <c:v>3.5320976E-7</c:v>
                </c:pt>
                <c:pt idx="586">
                  <c:v>3.5306271E-7</c:v>
                </c:pt>
                <c:pt idx="587">
                  <c:v>3.5232074999999999E-7</c:v>
                </c:pt>
                <c:pt idx="588">
                  <c:v>3.5143044000000003E-7</c:v>
                </c:pt>
                <c:pt idx="589">
                  <c:v>3.5080729000000002E-7</c:v>
                </c:pt>
                <c:pt idx="590">
                  <c:v>3.4996063E-7</c:v>
                </c:pt>
                <c:pt idx="591">
                  <c:v>3.4866224000000003E-7</c:v>
                </c:pt>
                <c:pt idx="592">
                  <c:v>3.4763425999999999E-7</c:v>
                </c:pt>
                <c:pt idx="593">
                  <c:v>3.4618889E-7</c:v>
                </c:pt>
                <c:pt idx="594">
                  <c:v>3.4445000999999997E-7</c:v>
                </c:pt>
                <c:pt idx="595">
                  <c:v>3.4364058000000001E-7</c:v>
                </c:pt>
                <c:pt idx="596">
                  <c:v>3.4280373E-7</c:v>
                </c:pt>
                <c:pt idx="597">
                  <c:v>3.4157718999999999E-7</c:v>
                </c:pt>
                <c:pt idx="598">
                  <c:v>3.4077175E-7</c:v>
                </c:pt>
                <c:pt idx="599">
                  <c:v>3.4005242000000002E-7</c:v>
                </c:pt>
                <c:pt idx="600">
                  <c:v>3.3868325E-7</c:v>
                </c:pt>
                <c:pt idx="601">
                  <c:v>3.3790316999999999E-7</c:v>
                </c:pt>
                <c:pt idx="602">
                  <c:v>3.3670243000000002E-7</c:v>
                </c:pt>
                <c:pt idx="603">
                  <c:v>3.3498782999999997E-7</c:v>
                </c:pt>
                <c:pt idx="604">
                  <c:v>3.3379391000000002E-7</c:v>
                </c:pt>
                <c:pt idx="605">
                  <c:v>3.3187547999999999E-7</c:v>
                </c:pt>
                <c:pt idx="606">
                  <c:v>3.3018873000000002E-7</c:v>
                </c:pt>
                <c:pt idx="607">
                  <c:v>3.2979326999999999E-7</c:v>
                </c:pt>
                <c:pt idx="608">
                  <c:v>3.2861834E-7</c:v>
                </c:pt>
                <c:pt idx="609">
                  <c:v>3.2818938E-7</c:v>
                </c:pt>
                <c:pt idx="610">
                  <c:v>3.2779426999999998E-7</c:v>
                </c:pt>
                <c:pt idx="611">
                  <c:v>3.2726888000000001E-7</c:v>
                </c:pt>
                <c:pt idx="612">
                  <c:v>3.2664417E-7</c:v>
                </c:pt>
                <c:pt idx="613">
                  <c:v>3.2607175999999999E-7</c:v>
                </c:pt>
                <c:pt idx="614">
                  <c:v>3.2519915000000001E-7</c:v>
                </c:pt>
                <c:pt idx="615">
                  <c:v>3.2434890999999998E-7</c:v>
                </c:pt>
                <c:pt idx="616">
                  <c:v>3.2388195999999998E-7</c:v>
                </c:pt>
                <c:pt idx="617">
                  <c:v>3.2254450999999998E-7</c:v>
                </c:pt>
                <c:pt idx="618">
                  <c:v>3.2159877000000001E-7</c:v>
                </c:pt>
                <c:pt idx="619">
                  <c:v>3.2136538999999998E-7</c:v>
                </c:pt>
                <c:pt idx="620">
                  <c:v>3.2108941999999999E-7</c:v>
                </c:pt>
                <c:pt idx="621">
                  <c:v>3.2103054999999999E-7</c:v>
                </c:pt>
                <c:pt idx="622">
                  <c:v>3.2133786000000001E-7</c:v>
                </c:pt>
                <c:pt idx="623">
                  <c:v>3.2134231999999999E-7</c:v>
                </c:pt>
                <c:pt idx="624">
                  <c:v>3.2113658000000001E-7</c:v>
                </c:pt>
                <c:pt idx="625">
                  <c:v>3.2069011000000002E-7</c:v>
                </c:pt>
                <c:pt idx="626">
                  <c:v>3.1985772999999998E-7</c:v>
                </c:pt>
                <c:pt idx="627">
                  <c:v>3.1881154000000001E-7</c:v>
                </c:pt>
                <c:pt idx="628">
                  <c:v>3.1749451000000002E-7</c:v>
                </c:pt>
                <c:pt idx="629">
                  <c:v>3.1628545999999998E-7</c:v>
                </c:pt>
                <c:pt idx="630">
                  <c:v>3.1606637999999999E-7</c:v>
                </c:pt>
                <c:pt idx="631">
                  <c:v>3.1557344E-7</c:v>
                </c:pt>
                <c:pt idx="632">
                  <c:v>3.1538893999999999E-7</c:v>
                </c:pt>
                <c:pt idx="633">
                  <c:v>3.1501117000000002E-7</c:v>
                </c:pt>
                <c:pt idx="634">
                  <c:v>3.1476729000000002E-7</c:v>
                </c:pt>
                <c:pt idx="635">
                  <c:v>3.1444164000000002E-7</c:v>
                </c:pt>
                <c:pt idx="636">
                  <c:v>3.1405827000000002E-7</c:v>
                </c:pt>
                <c:pt idx="637">
                  <c:v>3.1335471000000002E-7</c:v>
                </c:pt>
                <c:pt idx="638">
                  <c:v>3.1211228000000002E-7</c:v>
                </c:pt>
                <c:pt idx="639">
                  <c:v>3.1111377E-7</c:v>
                </c:pt>
                <c:pt idx="640">
                  <c:v>3.1021221999999998E-7</c:v>
                </c:pt>
                <c:pt idx="641">
                  <c:v>3.0939031000000001E-7</c:v>
                </c:pt>
                <c:pt idx="642">
                  <c:v>3.0873218000000001E-7</c:v>
                </c:pt>
                <c:pt idx="643">
                  <c:v>3.0840628E-7</c:v>
                </c:pt>
                <c:pt idx="644">
                  <c:v>3.0835078999999999E-7</c:v>
                </c:pt>
                <c:pt idx="645">
                  <c:v>3.0811287999999999E-7</c:v>
                </c:pt>
                <c:pt idx="646">
                  <c:v>3.0789466999999999E-7</c:v>
                </c:pt>
                <c:pt idx="647">
                  <c:v>3.0718242000000002E-7</c:v>
                </c:pt>
                <c:pt idx="648">
                  <c:v>3.0591559000000002E-7</c:v>
                </c:pt>
                <c:pt idx="649">
                  <c:v>3.0497331E-7</c:v>
                </c:pt>
                <c:pt idx="650">
                  <c:v>3.0410852000000002E-7</c:v>
                </c:pt>
                <c:pt idx="651">
                  <c:v>3.0293020999999999E-7</c:v>
                </c:pt>
                <c:pt idx="652">
                  <c:v>3.0183895000000001E-7</c:v>
                </c:pt>
                <c:pt idx="653">
                  <c:v>3.0130408000000001E-7</c:v>
                </c:pt>
                <c:pt idx="654">
                  <c:v>3.0022351999999998E-7</c:v>
                </c:pt>
                <c:pt idx="655">
                  <c:v>3.0008611999999999E-7</c:v>
                </c:pt>
                <c:pt idx="656">
                  <c:v>2.9983915999999999E-7</c:v>
                </c:pt>
                <c:pt idx="657">
                  <c:v>2.9886807000000002E-7</c:v>
                </c:pt>
                <c:pt idx="658">
                  <c:v>2.9851840000000002E-7</c:v>
                </c:pt>
                <c:pt idx="659">
                  <c:v>2.9791486E-7</c:v>
                </c:pt>
                <c:pt idx="660">
                  <c:v>2.9688934999999998E-7</c:v>
                </c:pt>
                <c:pt idx="661">
                  <c:v>2.9627234000000001E-7</c:v>
                </c:pt>
                <c:pt idx="662">
                  <c:v>2.9543825999999999E-7</c:v>
                </c:pt>
                <c:pt idx="663">
                  <c:v>2.9428404999999999E-7</c:v>
                </c:pt>
                <c:pt idx="664">
                  <c:v>2.9373955999999997E-7</c:v>
                </c:pt>
                <c:pt idx="665">
                  <c:v>2.9332392000000001E-7</c:v>
                </c:pt>
                <c:pt idx="666">
                  <c:v>2.9284534000000002E-7</c:v>
                </c:pt>
                <c:pt idx="667">
                  <c:v>2.9289197000000002E-7</c:v>
                </c:pt>
                <c:pt idx="668">
                  <c:v>2.9251636000000001E-7</c:v>
                </c:pt>
                <c:pt idx="669">
                  <c:v>2.9204896999999999E-7</c:v>
                </c:pt>
                <c:pt idx="670">
                  <c:v>2.9191338E-7</c:v>
                </c:pt>
                <c:pt idx="671">
                  <c:v>2.9145002999999998E-7</c:v>
                </c:pt>
                <c:pt idx="672">
                  <c:v>2.9087953999999999E-7</c:v>
                </c:pt>
                <c:pt idx="673">
                  <c:v>2.9052109000000002E-7</c:v>
                </c:pt>
                <c:pt idx="674">
                  <c:v>2.8976634999999997E-7</c:v>
                </c:pt>
                <c:pt idx="675">
                  <c:v>2.8844159999999999E-7</c:v>
                </c:pt>
                <c:pt idx="676">
                  <c:v>2.8851703000000002E-7</c:v>
                </c:pt>
                <c:pt idx="677">
                  <c:v>2.8781693000000003E-7</c:v>
                </c:pt>
                <c:pt idx="678">
                  <c:v>2.8756455999999999E-7</c:v>
                </c:pt>
                <c:pt idx="679">
                  <c:v>2.8778094000000002E-7</c:v>
                </c:pt>
                <c:pt idx="680">
                  <c:v>2.8776201000000002E-7</c:v>
                </c:pt>
                <c:pt idx="681">
                  <c:v>2.8769753E-7</c:v>
                </c:pt>
                <c:pt idx="682">
                  <c:v>2.8758868000000003E-7</c:v>
                </c:pt>
                <c:pt idx="683">
                  <c:v>2.8692764E-7</c:v>
                </c:pt>
                <c:pt idx="684">
                  <c:v>2.8598437999999998E-7</c:v>
                </c:pt>
                <c:pt idx="685">
                  <c:v>2.8518827999999998E-7</c:v>
                </c:pt>
                <c:pt idx="686">
                  <c:v>2.8416036000000001E-7</c:v>
                </c:pt>
                <c:pt idx="687">
                  <c:v>2.8288838000000001E-7</c:v>
                </c:pt>
                <c:pt idx="688">
                  <c:v>2.8229560000000001E-7</c:v>
                </c:pt>
                <c:pt idx="689">
                  <c:v>2.8164525000000001E-7</c:v>
                </c:pt>
                <c:pt idx="690">
                  <c:v>2.8149566999999999E-7</c:v>
                </c:pt>
                <c:pt idx="691">
                  <c:v>2.8150202999999998E-7</c:v>
                </c:pt>
                <c:pt idx="692">
                  <c:v>2.8135592E-7</c:v>
                </c:pt>
                <c:pt idx="693">
                  <c:v>2.8102700999999998E-7</c:v>
                </c:pt>
                <c:pt idx="694">
                  <c:v>2.8054454E-7</c:v>
                </c:pt>
                <c:pt idx="695">
                  <c:v>2.7969971999999999E-7</c:v>
                </c:pt>
                <c:pt idx="696">
                  <c:v>2.7879477000000002E-7</c:v>
                </c:pt>
                <c:pt idx="697">
                  <c:v>2.779862E-7</c:v>
                </c:pt>
                <c:pt idx="698">
                  <c:v>2.7651373000000001E-7</c:v>
                </c:pt>
                <c:pt idx="699">
                  <c:v>2.7580302000000002E-7</c:v>
                </c:pt>
                <c:pt idx="700">
                  <c:v>2.7566716999999998E-7</c:v>
                </c:pt>
                <c:pt idx="701">
                  <c:v>2.7549583000000001E-7</c:v>
                </c:pt>
                <c:pt idx="702">
                  <c:v>2.7527028000000001E-7</c:v>
                </c:pt>
                <c:pt idx="703">
                  <c:v>2.7506952999999998E-7</c:v>
                </c:pt>
                <c:pt idx="704">
                  <c:v>2.7498759E-7</c:v>
                </c:pt>
                <c:pt idx="705">
                  <c:v>2.7461746999999999E-7</c:v>
                </c:pt>
                <c:pt idx="706">
                  <c:v>2.7428364000000001E-7</c:v>
                </c:pt>
                <c:pt idx="707">
                  <c:v>2.7343097999999999E-7</c:v>
                </c:pt>
                <c:pt idx="708">
                  <c:v>2.7243366999999998E-7</c:v>
                </c:pt>
                <c:pt idx="709">
                  <c:v>2.7161774999999998E-7</c:v>
                </c:pt>
                <c:pt idx="710">
                  <c:v>2.7086112000000002E-7</c:v>
                </c:pt>
                <c:pt idx="711">
                  <c:v>2.7047715999999999E-7</c:v>
                </c:pt>
                <c:pt idx="712">
                  <c:v>2.7031808000000002E-7</c:v>
                </c:pt>
                <c:pt idx="713">
                  <c:v>2.7053472E-7</c:v>
                </c:pt>
                <c:pt idx="714">
                  <c:v>2.7056260000000002E-7</c:v>
                </c:pt>
                <c:pt idx="715">
                  <c:v>2.7074883999999999E-7</c:v>
                </c:pt>
                <c:pt idx="716">
                  <c:v>2.7063309000000002E-7</c:v>
                </c:pt>
                <c:pt idx="717">
                  <c:v>2.6992792999999999E-7</c:v>
                </c:pt>
                <c:pt idx="718">
                  <c:v>2.6944566999999998E-7</c:v>
                </c:pt>
                <c:pt idx="719">
                  <c:v>2.6876545999999999E-7</c:v>
                </c:pt>
                <c:pt idx="720">
                  <c:v>2.6815459999999999E-7</c:v>
                </c:pt>
                <c:pt idx="721">
                  <c:v>2.6730732999999998E-7</c:v>
                </c:pt>
                <c:pt idx="722">
                  <c:v>2.6674877000000001E-7</c:v>
                </c:pt>
                <c:pt idx="723">
                  <c:v>2.6630844000000001E-7</c:v>
                </c:pt>
                <c:pt idx="724">
                  <c:v>2.6624690000000002E-7</c:v>
                </c:pt>
                <c:pt idx="725">
                  <c:v>2.6603381000000001E-7</c:v>
                </c:pt>
                <c:pt idx="726">
                  <c:v>2.6572208E-7</c:v>
                </c:pt>
                <c:pt idx="727">
                  <c:v>2.6556251E-7</c:v>
                </c:pt>
                <c:pt idx="728">
                  <c:v>2.6532031000000001E-7</c:v>
                </c:pt>
                <c:pt idx="729">
                  <c:v>2.6467521E-7</c:v>
                </c:pt>
                <c:pt idx="730">
                  <c:v>2.6429968000000001E-7</c:v>
                </c:pt>
                <c:pt idx="731">
                  <c:v>2.6376591000000003E-7</c:v>
                </c:pt>
                <c:pt idx="732">
                  <c:v>2.6300055E-7</c:v>
                </c:pt>
                <c:pt idx="733">
                  <c:v>2.624659E-7</c:v>
                </c:pt>
                <c:pt idx="734">
                  <c:v>2.6214097000000001E-7</c:v>
                </c:pt>
                <c:pt idx="735">
                  <c:v>2.6190259000000001E-7</c:v>
                </c:pt>
                <c:pt idx="736">
                  <c:v>2.6225426999999999E-7</c:v>
                </c:pt>
                <c:pt idx="737">
                  <c:v>2.6233454E-7</c:v>
                </c:pt>
                <c:pt idx="738">
                  <c:v>2.6212388000000001E-7</c:v>
                </c:pt>
                <c:pt idx="739">
                  <c:v>2.6226410000000002E-7</c:v>
                </c:pt>
                <c:pt idx="740">
                  <c:v>2.6211454000000001E-7</c:v>
                </c:pt>
                <c:pt idx="741">
                  <c:v>2.6145101000000001E-7</c:v>
                </c:pt>
                <c:pt idx="742">
                  <c:v>2.6095624999999998E-7</c:v>
                </c:pt>
                <c:pt idx="743">
                  <c:v>2.6045405999999999E-7</c:v>
                </c:pt>
                <c:pt idx="744">
                  <c:v>2.5901193E-7</c:v>
                </c:pt>
                <c:pt idx="745">
                  <c:v>2.5834345999999997E-7</c:v>
                </c:pt>
                <c:pt idx="746">
                  <c:v>2.5788863E-7</c:v>
                </c:pt>
                <c:pt idx="747">
                  <c:v>2.5702127000000001E-7</c:v>
                </c:pt>
                <c:pt idx="748">
                  <c:v>2.5681196999999998E-7</c:v>
                </c:pt>
                <c:pt idx="749">
                  <c:v>2.5644481000000002E-7</c:v>
                </c:pt>
                <c:pt idx="750">
                  <c:v>2.5590156999999999E-7</c:v>
                </c:pt>
                <c:pt idx="751">
                  <c:v>2.5579562999999998E-7</c:v>
                </c:pt>
                <c:pt idx="752">
                  <c:v>2.5515291000000003E-7</c:v>
                </c:pt>
                <c:pt idx="753">
                  <c:v>2.5435590000000001E-7</c:v>
                </c:pt>
                <c:pt idx="754">
                  <c:v>2.5363951999999999E-7</c:v>
                </c:pt>
                <c:pt idx="755">
                  <c:v>2.5254661000000001E-7</c:v>
                </c:pt>
                <c:pt idx="756">
                  <c:v>2.5157452000000001E-7</c:v>
                </c:pt>
                <c:pt idx="757">
                  <c:v>2.5086830999999998E-7</c:v>
                </c:pt>
                <c:pt idx="758">
                  <c:v>2.5020616000000001E-7</c:v>
                </c:pt>
                <c:pt idx="759">
                  <c:v>2.4972904000000001E-7</c:v>
                </c:pt>
                <c:pt idx="760">
                  <c:v>2.4979476000000002E-7</c:v>
                </c:pt>
                <c:pt idx="761">
                  <c:v>2.4986307999999999E-7</c:v>
                </c:pt>
                <c:pt idx="762">
                  <c:v>2.4925406E-7</c:v>
                </c:pt>
                <c:pt idx="763">
                  <c:v>2.4898292E-7</c:v>
                </c:pt>
                <c:pt idx="764">
                  <c:v>2.4791619000000001E-7</c:v>
                </c:pt>
                <c:pt idx="765">
                  <c:v>2.4673726000000001E-7</c:v>
                </c:pt>
                <c:pt idx="766">
                  <c:v>2.4611913999999999E-7</c:v>
                </c:pt>
                <c:pt idx="767">
                  <c:v>2.4433296000000001E-7</c:v>
                </c:pt>
                <c:pt idx="768">
                  <c:v>2.4313364E-7</c:v>
                </c:pt>
                <c:pt idx="769">
                  <c:v>2.4281837000000002E-7</c:v>
                </c:pt>
                <c:pt idx="770">
                  <c:v>2.4254553E-7</c:v>
                </c:pt>
                <c:pt idx="771">
                  <c:v>2.4227579999999998E-7</c:v>
                </c:pt>
                <c:pt idx="772">
                  <c:v>2.4224780999999999E-7</c:v>
                </c:pt>
                <c:pt idx="773">
                  <c:v>2.4203489999999999E-7</c:v>
                </c:pt>
                <c:pt idx="774">
                  <c:v>2.4161912999999998E-7</c:v>
                </c:pt>
                <c:pt idx="775">
                  <c:v>2.4126068999999999E-7</c:v>
                </c:pt>
                <c:pt idx="776">
                  <c:v>2.4068108000000001E-7</c:v>
                </c:pt>
                <c:pt idx="777">
                  <c:v>2.3982268000000002E-7</c:v>
                </c:pt>
                <c:pt idx="778">
                  <c:v>2.3896813000000002E-7</c:v>
                </c:pt>
                <c:pt idx="779">
                  <c:v>2.3828361999999999E-7</c:v>
                </c:pt>
                <c:pt idx="780">
                  <c:v>2.3793449E-7</c:v>
                </c:pt>
                <c:pt idx="781">
                  <c:v>2.3786410000000001E-7</c:v>
                </c:pt>
                <c:pt idx="782">
                  <c:v>2.3788089000000001E-7</c:v>
                </c:pt>
                <c:pt idx="783">
                  <c:v>2.3774073000000001E-7</c:v>
                </c:pt>
                <c:pt idx="784">
                  <c:v>2.3793436E-7</c:v>
                </c:pt>
                <c:pt idx="785">
                  <c:v>2.3748724000000001E-7</c:v>
                </c:pt>
                <c:pt idx="786">
                  <c:v>2.3708361E-7</c:v>
                </c:pt>
                <c:pt idx="787">
                  <c:v>2.363442E-7</c:v>
                </c:pt>
                <c:pt idx="788">
                  <c:v>2.3547503000000001E-7</c:v>
                </c:pt>
                <c:pt idx="789">
                  <c:v>2.3494861999999999E-7</c:v>
                </c:pt>
                <c:pt idx="790">
                  <c:v>2.3401761000000001E-7</c:v>
                </c:pt>
                <c:pt idx="791">
                  <c:v>2.3333436E-7</c:v>
                </c:pt>
                <c:pt idx="792">
                  <c:v>2.3291936999999999E-7</c:v>
                </c:pt>
                <c:pt idx="793">
                  <c:v>2.3260856999999999E-7</c:v>
                </c:pt>
                <c:pt idx="794">
                  <c:v>2.3233085E-7</c:v>
                </c:pt>
                <c:pt idx="795">
                  <c:v>2.3184175000000001E-7</c:v>
                </c:pt>
                <c:pt idx="796">
                  <c:v>2.3171462999999999E-7</c:v>
                </c:pt>
                <c:pt idx="797">
                  <c:v>2.3116796000000001E-7</c:v>
                </c:pt>
                <c:pt idx="798">
                  <c:v>2.3038397E-7</c:v>
                </c:pt>
                <c:pt idx="799">
                  <c:v>2.29699E-7</c:v>
                </c:pt>
                <c:pt idx="800">
                  <c:v>2.2892234000000001E-7</c:v>
                </c:pt>
                <c:pt idx="801">
                  <c:v>2.276321E-7</c:v>
                </c:pt>
                <c:pt idx="802">
                  <c:v>2.2676519000000001E-7</c:v>
                </c:pt>
                <c:pt idx="803">
                  <c:v>2.2596776000000001E-7</c:v>
                </c:pt>
                <c:pt idx="804">
                  <c:v>2.2531576000000001E-7</c:v>
                </c:pt>
                <c:pt idx="805">
                  <c:v>2.2508848999999999E-7</c:v>
                </c:pt>
                <c:pt idx="806">
                  <c:v>2.2482922999999999E-7</c:v>
                </c:pt>
                <c:pt idx="807">
                  <c:v>2.2413440999999999E-7</c:v>
                </c:pt>
                <c:pt idx="808">
                  <c:v>2.2354322000000001E-7</c:v>
                </c:pt>
                <c:pt idx="809">
                  <c:v>2.2312704E-7</c:v>
                </c:pt>
                <c:pt idx="810">
                  <c:v>2.2197292E-7</c:v>
                </c:pt>
                <c:pt idx="811">
                  <c:v>2.2097630999999999E-7</c:v>
                </c:pt>
                <c:pt idx="812">
                  <c:v>2.2032692000000001E-7</c:v>
                </c:pt>
                <c:pt idx="813">
                  <c:v>2.1862823999999999E-7</c:v>
                </c:pt>
                <c:pt idx="814">
                  <c:v>2.1740862000000001E-7</c:v>
                </c:pt>
                <c:pt idx="815">
                  <c:v>2.1669242000000001E-7</c:v>
                </c:pt>
                <c:pt idx="816">
                  <c:v>2.1591052000000001E-7</c:v>
                </c:pt>
                <c:pt idx="817">
                  <c:v>2.1559809E-7</c:v>
                </c:pt>
                <c:pt idx="818">
                  <c:v>2.1508579E-7</c:v>
                </c:pt>
                <c:pt idx="819">
                  <c:v>2.1468256000000001E-7</c:v>
                </c:pt>
                <c:pt idx="820">
                  <c:v>2.1449105999999999E-7</c:v>
                </c:pt>
                <c:pt idx="821">
                  <c:v>2.1410611E-7</c:v>
                </c:pt>
                <c:pt idx="822">
                  <c:v>2.1314382E-7</c:v>
                </c:pt>
                <c:pt idx="823">
                  <c:v>2.1244890999999999E-7</c:v>
                </c:pt>
                <c:pt idx="824">
                  <c:v>2.1132434999999999E-7</c:v>
                </c:pt>
                <c:pt idx="825">
                  <c:v>2.1025504000000001E-7</c:v>
                </c:pt>
                <c:pt idx="826">
                  <c:v>2.1009174999999999E-7</c:v>
                </c:pt>
                <c:pt idx="827">
                  <c:v>2.0951583E-7</c:v>
                </c:pt>
                <c:pt idx="828">
                  <c:v>2.0915558000000001E-7</c:v>
                </c:pt>
                <c:pt idx="829">
                  <c:v>2.0943693999999999E-7</c:v>
                </c:pt>
                <c:pt idx="830">
                  <c:v>2.0964706999999999E-7</c:v>
                </c:pt>
                <c:pt idx="831">
                  <c:v>2.0936123E-7</c:v>
                </c:pt>
                <c:pt idx="832">
                  <c:v>2.0936754E-7</c:v>
                </c:pt>
                <c:pt idx="833">
                  <c:v>2.0887987999999999E-7</c:v>
                </c:pt>
                <c:pt idx="834">
                  <c:v>2.0793687E-7</c:v>
                </c:pt>
                <c:pt idx="835">
                  <c:v>2.0758966999999999E-7</c:v>
                </c:pt>
                <c:pt idx="836">
                  <c:v>2.0641286999999999E-7</c:v>
                </c:pt>
                <c:pt idx="837">
                  <c:v>2.0517796E-7</c:v>
                </c:pt>
                <c:pt idx="838">
                  <c:v>2.0513926000000001E-7</c:v>
                </c:pt>
                <c:pt idx="839">
                  <c:v>2.0482368000000001E-7</c:v>
                </c:pt>
                <c:pt idx="840">
                  <c:v>2.0482670999999999E-7</c:v>
                </c:pt>
                <c:pt idx="841">
                  <c:v>2.0494095000000001E-7</c:v>
                </c:pt>
                <c:pt idx="842">
                  <c:v>2.0475993E-7</c:v>
                </c:pt>
                <c:pt idx="843">
                  <c:v>2.0445847E-7</c:v>
                </c:pt>
                <c:pt idx="844">
                  <c:v>2.0408055E-7</c:v>
                </c:pt>
                <c:pt idx="845">
                  <c:v>2.0347896999999999E-7</c:v>
                </c:pt>
                <c:pt idx="846">
                  <c:v>2.0293845E-7</c:v>
                </c:pt>
                <c:pt idx="847">
                  <c:v>2.0241332E-7</c:v>
                </c:pt>
                <c:pt idx="848">
                  <c:v>2.0154752000000001E-7</c:v>
                </c:pt>
                <c:pt idx="849">
                  <c:v>2.0109083E-7</c:v>
                </c:pt>
                <c:pt idx="850">
                  <c:v>2.0116661000000001E-7</c:v>
                </c:pt>
                <c:pt idx="851">
                  <c:v>2.0118356E-7</c:v>
                </c:pt>
                <c:pt idx="852">
                  <c:v>2.0129092E-7</c:v>
                </c:pt>
                <c:pt idx="853">
                  <c:v>2.0167334E-7</c:v>
                </c:pt>
                <c:pt idx="854">
                  <c:v>2.0171125000000001E-7</c:v>
                </c:pt>
                <c:pt idx="855">
                  <c:v>2.0158661999999999E-7</c:v>
                </c:pt>
                <c:pt idx="856">
                  <c:v>2.0130004E-7</c:v>
                </c:pt>
                <c:pt idx="857">
                  <c:v>2.0035042999999999E-7</c:v>
                </c:pt>
                <c:pt idx="858">
                  <c:v>1.9983858999999999E-7</c:v>
                </c:pt>
                <c:pt idx="859">
                  <c:v>1.9923581E-7</c:v>
                </c:pt>
                <c:pt idx="860">
                  <c:v>1.9840203999999999E-7</c:v>
                </c:pt>
                <c:pt idx="861">
                  <c:v>1.9833829000000001E-7</c:v>
                </c:pt>
                <c:pt idx="862">
                  <c:v>1.9797222E-7</c:v>
                </c:pt>
                <c:pt idx="863">
                  <c:v>1.9791094E-7</c:v>
                </c:pt>
                <c:pt idx="864">
                  <c:v>1.9756256E-7</c:v>
                </c:pt>
                <c:pt idx="865">
                  <c:v>1.9741428999999999E-7</c:v>
                </c:pt>
                <c:pt idx="866">
                  <c:v>1.9737267E-7</c:v>
                </c:pt>
                <c:pt idx="867">
                  <c:v>1.9677245E-7</c:v>
                </c:pt>
                <c:pt idx="868">
                  <c:v>1.9661622E-7</c:v>
                </c:pt>
                <c:pt idx="869">
                  <c:v>1.9606344000000001E-7</c:v>
                </c:pt>
                <c:pt idx="870">
                  <c:v>1.9540112E-7</c:v>
                </c:pt>
                <c:pt idx="871">
                  <c:v>1.9467461E-7</c:v>
                </c:pt>
                <c:pt idx="872">
                  <c:v>1.9414889E-7</c:v>
                </c:pt>
                <c:pt idx="873">
                  <c:v>1.9373843999999999E-7</c:v>
                </c:pt>
                <c:pt idx="874">
                  <c:v>1.9373929000000001E-7</c:v>
                </c:pt>
                <c:pt idx="875">
                  <c:v>1.9400628000000001E-7</c:v>
                </c:pt>
                <c:pt idx="876">
                  <c:v>1.9401397E-7</c:v>
                </c:pt>
                <c:pt idx="877">
                  <c:v>1.9393458000000001E-7</c:v>
                </c:pt>
                <c:pt idx="878">
                  <c:v>1.9402242E-7</c:v>
                </c:pt>
                <c:pt idx="879">
                  <c:v>1.9367704000000001E-7</c:v>
                </c:pt>
                <c:pt idx="880">
                  <c:v>1.9319843999999999E-7</c:v>
                </c:pt>
                <c:pt idx="881">
                  <c:v>1.9283863999999999E-7</c:v>
                </c:pt>
                <c:pt idx="882">
                  <c:v>1.9182844E-7</c:v>
                </c:pt>
                <c:pt idx="883">
                  <c:v>1.9097335E-7</c:v>
                </c:pt>
                <c:pt idx="884">
                  <c:v>1.9080423999999999E-7</c:v>
                </c:pt>
                <c:pt idx="885">
                  <c:v>1.9018719000000001E-7</c:v>
                </c:pt>
                <c:pt idx="886">
                  <c:v>1.9055592E-7</c:v>
                </c:pt>
                <c:pt idx="887">
                  <c:v>1.9057539999999999E-7</c:v>
                </c:pt>
                <c:pt idx="888">
                  <c:v>1.9035286999999999E-7</c:v>
                </c:pt>
                <c:pt idx="889">
                  <c:v>1.9086473999999999E-7</c:v>
                </c:pt>
                <c:pt idx="890">
                  <c:v>1.9098929999999999E-7</c:v>
                </c:pt>
                <c:pt idx="891">
                  <c:v>1.9062765999999999E-7</c:v>
                </c:pt>
                <c:pt idx="892">
                  <c:v>1.9037183E-7</c:v>
                </c:pt>
                <c:pt idx="893">
                  <c:v>1.8993165000000001E-7</c:v>
                </c:pt>
                <c:pt idx="894">
                  <c:v>1.8919299000000001E-7</c:v>
                </c:pt>
                <c:pt idx="895">
                  <c:v>1.8902458E-7</c:v>
                </c:pt>
                <c:pt idx="896">
                  <c:v>1.8938704000000001E-7</c:v>
                </c:pt>
                <c:pt idx="897">
                  <c:v>1.8930674E-7</c:v>
                </c:pt>
                <c:pt idx="898">
                  <c:v>1.9001182E-7</c:v>
                </c:pt>
                <c:pt idx="899">
                  <c:v>1.9052304999999999E-7</c:v>
                </c:pt>
                <c:pt idx="900">
                  <c:v>1.9073153000000001E-7</c:v>
                </c:pt>
                <c:pt idx="901">
                  <c:v>1.9106266999999999E-7</c:v>
                </c:pt>
                <c:pt idx="902">
                  <c:v>1.9086249999999999E-7</c:v>
                </c:pt>
                <c:pt idx="903">
                  <c:v>1.9025688E-7</c:v>
                </c:pt>
                <c:pt idx="904">
                  <c:v>1.8990128999999999E-7</c:v>
                </c:pt>
                <c:pt idx="905">
                  <c:v>1.8913659E-7</c:v>
                </c:pt>
                <c:pt idx="906">
                  <c:v>1.8823000000000001E-7</c:v>
                </c:pt>
                <c:pt idx="907">
                  <c:v>1.8841721000000001E-7</c:v>
                </c:pt>
                <c:pt idx="908">
                  <c:v>1.8811888000000001E-7</c:v>
                </c:pt>
                <c:pt idx="909">
                  <c:v>1.8817864E-7</c:v>
                </c:pt>
                <c:pt idx="910">
                  <c:v>1.8856071E-7</c:v>
                </c:pt>
                <c:pt idx="911">
                  <c:v>1.8848378999999999E-7</c:v>
                </c:pt>
                <c:pt idx="912">
                  <c:v>1.8850248E-7</c:v>
                </c:pt>
                <c:pt idx="913">
                  <c:v>1.8839926000000001E-7</c:v>
                </c:pt>
                <c:pt idx="914">
                  <c:v>1.8773756E-7</c:v>
                </c:pt>
                <c:pt idx="915">
                  <c:v>1.8708254999999999E-7</c:v>
                </c:pt>
                <c:pt idx="916">
                  <c:v>1.8691727999999999E-7</c:v>
                </c:pt>
                <c:pt idx="917">
                  <c:v>1.8616473E-7</c:v>
                </c:pt>
                <c:pt idx="918">
                  <c:v>1.8564417E-7</c:v>
                </c:pt>
                <c:pt idx="919">
                  <c:v>1.8588767E-7</c:v>
                </c:pt>
                <c:pt idx="920">
                  <c:v>1.8584515E-7</c:v>
                </c:pt>
                <c:pt idx="921">
                  <c:v>1.8614219E-7</c:v>
                </c:pt>
                <c:pt idx="922">
                  <c:v>1.8641877999999999E-7</c:v>
                </c:pt>
                <c:pt idx="923">
                  <c:v>1.8662126E-7</c:v>
                </c:pt>
                <c:pt idx="924">
                  <c:v>1.8646982999999999E-7</c:v>
                </c:pt>
                <c:pt idx="925">
                  <c:v>1.8642316E-7</c:v>
                </c:pt>
                <c:pt idx="926">
                  <c:v>1.8601534E-7</c:v>
                </c:pt>
                <c:pt idx="927">
                  <c:v>1.8531774E-7</c:v>
                </c:pt>
                <c:pt idx="928">
                  <c:v>1.8494112E-7</c:v>
                </c:pt>
                <c:pt idx="929">
                  <c:v>1.8409611000000001E-7</c:v>
                </c:pt>
                <c:pt idx="930">
                  <c:v>1.8407493E-7</c:v>
                </c:pt>
                <c:pt idx="931">
                  <c:v>1.8409268000000001E-7</c:v>
                </c:pt>
                <c:pt idx="932">
                  <c:v>1.8429112E-7</c:v>
                </c:pt>
                <c:pt idx="933">
                  <c:v>1.8433366E-7</c:v>
                </c:pt>
                <c:pt idx="934">
                  <c:v>1.8431448000000001E-7</c:v>
                </c:pt>
                <c:pt idx="935">
                  <c:v>1.8426798E-7</c:v>
                </c:pt>
                <c:pt idx="936">
                  <c:v>1.8419942000000001E-7</c:v>
                </c:pt>
                <c:pt idx="937">
                  <c:v>1.8395500999999999E-7</c:v>
                </c:pt>
                <c:pt idx="938">
                  <c:v>1.8370123E-7</c:v>
                </c:pt>
                <c:pt idx="939">
                  <c:v>1.833069E-7</c:v>
                </c:pt>
                <c:pt idx="940">
                  <c:v>1.8289442999999999E-7</c:v>
                </c:pt>
                <c:pt idx="941">
                  <c:v>1.8269966E-7</c:v>
                </c:pt>
                <c:pt idx="942">
                  <c:v>1.8263906999999999E-7</c:v>
                </c:pt>
                <c:pt idx="943">
                  <c:v>1.8292035E-7</c:v>
                </c:pt>
                <c:pt idx="944">
                  <c:v>1.8332792000000001E-7</c:v>
                </c:pt>
                <c:pt idx="945">
                  <c:v>1.8359241E-7</c:v>
                </c:pt>
                <c:pt idx="946">
                  <c:v>1.8418332E-7</c:v>
                </c:pt>
                <c:pt idx="947">
                  <c:v>1.8426532000000001E-7</c:v>
                </c:pt>
                <c:pt idx="948">
                  <c:v>1.8400629000000001E-7</c:v>
                </c:pt>
                <c:pt idx="949">
                  <c:v>1.8385279999999999E-7</c:v>
                </c:pt>
                <c:pt idx="950">
                  <c:v>1.8346632000000001E-7</c:v>
                </c:pt>
                <c:pt idx="951">
                  <c:v>1.8307946E-7</c:v>
                </c:pt>
                <c:pt idx="952">
                  <c:v>1.8238911000000001E-7</c:v>
                </c:pt>
                <c:pt idx="953">
                  <c:v>1.8208560000000001E-7</c:v>
                </c:pt>
                <c:pt idx="954">
                  <c:v>1.8161214999999999E-7</c:v>
                </c:pt>
                <c:pt idx="955">
                  <c:v>1.8155572999999999E-7</c:v>
                </c:pt>
                <c:pt idx="956">
                  <c:v>1.8164756000000001E-7</c:v>
                </c:pt>
                <c:pt idx="957">
                  <c:v>1.8134745000000001E-7</c:v>
                </c:pt>
                <c:pt idx="958">
                  <c:v>1.8149795000000001E-7</c:v>
                </c:pt>
                <c:pt idx="959">
                  <c:v>1.8151005999999999E-7</c:v>
                </c:pt>
                <c:pt idx="960">
                  <c:v>1.8097436E-7</c:v>
                </c:pt>
                <c:pt idx="961">
                  <c:v>1.8063972E-7</c:v>
                </c:pt>
                <c:pt idx="962">
                  <c:v>1.8003883000000001E-7</c:v>
                </c:pt>
                <c:pt idx="963">
                  <c:v>1.7902093999999999E-7</c:v>
                </c:pt>
                <c:pt idx="964">
                  <c:v>1.7863442E-7</c:v>
                </c:pt>
                <c:pt idx="965">
                  <c:v>1.7850508E-7</c:v>
                </c:pt>
                <c:pt idx="966">
                  <c:v>1.7870303000000001E-7</c:v>
                </c:pt>
                <c:pt idx="967">
                  <c:v>1.7919739E-7</c:v>
                </c:pt>
                <c:pt idx="968">
                  <c:v>1.7947357000000001E-7</c:v>
                </c:pt>
                <c:pt idx="969">
                  <c:v>1.797156E-7</c:v>
                </c:pt>
                <c:pt idx="970">
                  <c:v>1.7998772E-7</c:v>
                </c:pt>
                <c:pt idx="971">
                  <c:v>1.799733E-7</c:v>
                </c:pt>
                <c:pt idx="972">
                  <c:v>1.7931470000000001E-7</c:v>
                </c:pt>
                <c:pt idx="973">
                  <c:v>1.7915221999999999E-7</c:v>
                </c:pt>
                <c:pt idx="974">
                  <c:v>1.7867811999999999E-7</c:v>
                </c:pt>
                <c:pt idx="975">
                  <c:v>1.7732762000000001E-7</c:v>
                </c:pt>
                <c:pt idx="976">
                  <c:v>1.7723052000000001E-7</c:v>
                </c:pt>
                <c:pt idx="977">
                  <c:v>1.7701168E-7</c:v>
                </c:pt>
                <c:pt idx="978">
                  <c:v>1.7683165999999999E-7</c:v>
                </c:pt>
                <c:pt idx="979">
                  <c:v>1.7717655999999999E-7</c:v>
                </c:pt>
                <c:pt idx="980">
                  <c:v>1.7735686000000001E-7</c:v>
                </c:pt>
                <c:pt idx="981">
                  <c:v>1.7730796E-7</c:v>
                </c:pt>
                <c:pt idx="982">
                  <c:v>1.7752741E-7</c:v>
                </c:pt>
                <c:pt idx="983">
                  <c:v>1.7700912999999999E-7</c:v>
                </c:pt>
                <c:pt idx="984">
                  <c:v>1.7633411E-7</c:v>
                </c:pt>
                <c:pt idx="985">
                  <c:v>1.7590562000000001E-7</c:v>
                </c:pt>
                <c:pt idx="986">
                  <c:v>1.7536405999999999E-7</c:v>
                </c:pt>
                <c:pt idx="987">
                  <c:v>1.7493346E-7</c:v>
                </c:pt>
                <c:pt idx="988">
                  <c:v>1.7516350999999999E-7</c:v>
                </c:pt>
                <c:pt idx="989">
                  <c:v>1.751713E-7</c:v>
                </c:pt>
                <c:pt idx="990">
                  <c:v>1.7528352E-7</c:v>
                </c:pt>
                <c:pt idx="991">
                  <c:v>1.7561868000000001E-7</c:v>
                </c:pt>
                <c:pt idx="992">
                  <c:v>1.7598004999999999E-7</c:v>
                </c:pt>
                <c:pt idx="993">
                  <c:v>1.7594679000000001E-7</c:v>
                </c:pt>
                <c:pt idx="994">
                  <c:v>1.7603290000000001E-7</c:v>
                </c:pt>
                <c:pt idx="995">
                  <c:v>1.7562637999999999E-7</c:v>
                </c:pt>
                <c:pt idx="996">
                  <c:v>1.7504253999999999E-7</c:v>
                </c:pt>
                <c:pt idx="997">
                  <c:v>1.7476072E-7</c:v>
                </c:pt>
                <c:pt idx="998">
                  <c:v>1.7343793000000001E-7</c:v>
                </c:pt>
                <c:pt idx="999">
                  <c:v>1.7276381E-7</c:v>
                </c:pt>
                <c:pt idx="1000">
                  <c:v>1.7268038000000001E-7</c:v>
                </c:pt>
                <c:pt idx="1001">
                  <c:v>1.7261340000000001E-7</c:v>
                </c:pt>
                <c:pt idx="1002">
                  <c:v>1.7236998999999999E-7</c:v>
                </c:pt>
                <c:pt idx="1003">
                  <c:v>1.7233129E-7</c:v>
                </c:pt>
                <c:pt idx="1004">
                  <c:v>1.7216835000000001E-7</c:v>
                </c:pt>
                <c:pt idx="1005">
                  <c:v>1.7178624E-7</c:v>
                </c:pt>
                <c:pt idx="1006">
                  <c:v>1.7177683999999999E-7</c:v>
                </c:pt>
                <c:pt idx="1007">
                  <c:v>1.7118198999999999E-7</c:v>
                </c:pt>
                <c:pt idx="1008">
                  <c:v>1.7079424000000001E-7</c:v>
                </c:pt>
                <c:pt idx="1009">
                  <c:v>1.7037656999999999E-7</c:v>
                </c:pt>
                <c:pt idx="1010">
                  <c:v>1.6993185E-7</c:v>
                </c:pt>
                <c:pt idx="1011">
                  <c:v>1.6955186999999999E-7</c:v>
                </c:pt>
                <c:pt idx="1012">
                  <c:v>1.6958804999999999E-7</c:v>
                </c:pt>
                <c:pt idx="1013">
                  <c:v>1.6963471999999999E-7</c:v>
                </c:pt>
                <c:pt idx="1014">
                  <c:v>1.6955451000000001E-7</c:v>
                </c:pt>
                <c:pt idx="1015">
                  <c:v>1.7005228E-7</c:v>
                </c:pt>
                <c:pt idx="1016">
                  <c:v>1.7016083E-7</c:v>
                </c:pt>
                <c:pt idx="1017">
                  <c:v>1.6995332000000001E-7</c:v>
                </c:pt>
                <c:pt idx="1018">
                  <c:v>1.6968269000000001E-7</c:v>
                </c:pt>
                <c:pt idx="1019">
                  <c:v>1.6917545E-7</c:v>
                </c:pt>
                <c:pt idx="1020">
                  <c:v>1.6878362000000001E-7</c:v>
                </c:pt>
                <c:pt idx="1021">
                  <c:v>1.6774624E-7</c:v>
                </c:pt>
                <c:pt idx="1022">
                  <c:v>1.6713966999999999E-7</c:v>
                </c:pt>
                <c:pt idx="1023">
                  <c:v>1.6679252999999999E-7</c:v>
                </c:pt>
                <c:pt idx="1024">
                  <c:v>1.6660425999999999E-7</c:v>
                </c:pt>
                <c:pt idx="1025">
                  <c:v>1.6651627999999999E-7</c:v>
                </c:pt>
                <c:pt idx="1026">
                  <c:v>1.6652043000000001E-7</c:v>
                </c:pt>
                <c:pt idx="1027">
                  <c:v>1.6667606999999999E-7</c:v>
                </c:pt>
                <c:pt idx="1028">
                  <c:v>1.6675582E-7</c:v>
                </c:pt>
                <c:pt idx="1029">
                  <c:v>1.6672076E-7</c:v>
                </c:pt>
                <c:pt idx="1030">
                  <c:v>1.6644754000000001E-7</c:v>
                </c:pt>
                <c:pt idx="1031">
                  <c:v>1.6610124000000001E-7</c:v>
                </c:pt>
                <c:pt idx="1032">
                  <c:v>1.6544181000000001E-7</c:v>
                </c:pt>
                <c:pt idx="1033">
                  <c:v>1.6528007E-7</c:v>
                </c:pt>
                <c:pt idx="1034">
                  <c:v>1.6501266000000001E-7</c:v>
                </c:pt>
                <c:pt idx="1035">
                  <c:v>1.6489080999999999E-7</c:v>
                </c:pt>
                <c:pt idx="1036">
                  <c:v>1.6571976000000001E-7</c:v>
                </c:pt>
                <c:pt idx="1037">
                  <c:v>1.6606592E-7</c:v>
                </c:pt>
                <c:pt idx="1038">
                  <c:v>1.6634555999999999E-7</c:v>
                </c:pt>
                <c:pt idx="1039">
                  <c:v>1.6665813E-7</c:v>
                </c:pt>
                <c:pt idx="1040">
                  <c:v>1.6690835E-7</c:v>
                </c:pt>
                <c:pt idx="1041">
                  <c:v>1.6645061E-7</c:v>
                </c:pt>
                <c:pt idx="1042">
                  <c:v>1.6606943E-7</c:v>
                </c:pt>
                <c:pt idx="1043">
                  <c:v>1.6603467000000001E-7</c:v>
                </c:pt>
                <c:pt idx="1044">
                  <c:v>1.6492309999999999E-7</c:v>
                </c:pt>
                <c:pt idx="1045">
                  <c:v>1.6468968E-7</c:v>
                </c:pt>
                <c:pt idx="1046">
                  <c:v>1.6525929999999999E-7</c:v>
                </c:pt>
                <c:pt idx="1047">
                  <c:v>1.6520521E-7</c:v>
                </c:pt>
                <c:pt idx="1048">
                  <c:v>1.6573055E-7</c:v>
                </c:pt>
                <c:pt idx="1049">
                  <c:v>1.6597792999999999E-7</c:v>
                </c:pt>
                <c:pt idx="1050">
                  <c:v>1.6624245000000001E-7</c:v>
                </c:pt>
                <c:pt idx="1051">
                  <c:v>1.6669671000000001E-7</c:v>
                </c:pt>
                <c:pt idx="1052">
                  <c:v>1.6656400999999999E-7</c:v>
                </c:pt>
                <c:pt idx="1053">
                  <c:v>1.6597816E-7</c:v>
                </c:pt>
                <c:pt idx="1054">
                  <c:v>1.6575733E-7</c:v>
                </c:pt>
                <c:pt idx="1055">
                  <c:v>1.6533963E-7</c:v>
                </c:pt>
                <c:pt idx="1056">
                  <c:v>1.6525527000000001E-7</c:v>
                </c:pt>
                <c:pt idx="1057">
                  <c:v>1.6574044999999999E-7</c:v>
                </c:pt>
                <c:pt idx="1058">
                  <c:v>1.6596037999999999E-7</c:v>
                </c:pt>
                <c:pt idx="1059">
                  <c:v>1.6665481E-7</c:v>
                </c:pt>
                <c:pt idx="1060">
                  <c:v>1.6745950999999999E-7</c:v>
                </c:pt>
                <c:pt idx="1061">
                  <c:v>1.6807946000000001E-7</c:v>
                </c:pt>
                <c:pt idx="1062">
                  <c:v>1.6806961000000001E-7</c:v>
                </c:pt>
                <c:pt idx="1063">
                  <c:v>1.6843432999999999E-7</c:v>
                </c:pt>
                <c:pt idx="1064">
                  <c:v>1.6832947000000001E-7</c:v>
                </c:pt>
                <c:pt idx="1065">
                  <c:v>1.6802644999999999E-7</c:v>
                </c:pt>
                <c:pt idx="1066">
                  <c:v>1.6872776E-7</c:v>
                </c:pt>
                <c:pt idx="1067">
                  <c:v>1.6808556999999999E-7</c:v>
                </c:pt>
                <c:pt idx="1068">
                  <c:v>1.6784219E-7</c:v>
                </c:pt>
                <c:pt idx="1069">
                  <c:v>1.6855154000000001E-7</c:v>
                </c:pt>
                <c:pt idx="1070">
                  <c:v>1.6877395999999999E-7</c:v>
                </c:pt>
                <c:pt idx="1071">
                  <c:v>1.6924471999999999E-7</c:v>
                </c:pt>
                <c:pt idx="1072">
                  <c:v>1.6981302000000001E-7</c:v>
                </c:pt>
                <c:pt idx="1073">
                  <c:v>1.7021753000000001E-7</c:v>
                </c:pt>
                <c:pt idx="1074">
                  <c:v>1.7036576000000001E-7</c:v>
                </c:pt>
                <c:pt idx="1075">
                  <c:v>1.7068479E-7</c:v>
                </c:pt>
                <c:pt idx="1076">
                  <c:v>1.7080951E-7</c:v>
                </c:pt>
                <c:pt idx="1077">
                  <c:v>1.7061122E-7</c:v>
                </c:pt>
                <c:pt idx="1078">
                  <c:v>1.7077657E-7</c:v>
                </c:pt>
                <c:pt idx="1079">
                  <c:v>1.7054893000000001E-7</c:v>
                </c:pt>
                <c:pt idx="1080">
                  <c:v>1.7055791E-7</c:v>
                </c:pt>
                <c:pt idx="1081">
                  <c:v>1.7106101999999999E-7</c:v>
                </c:pt>
                <c:pt idx="1082">
                  <c:v>1.7135075E-7</c:v>
                </c:pt>
                <c:pt idx="1083">
                  <c:v>1.7175736E-7</c:v>
                </c:pt>
                <c:pt idx="1084">
                  <c:v>1.7229488000000001E-7</c:v>
                </c:pt>
                <c:pt idx="1085">
                  <c:v>1.7254683999999999E-7</c:v>
                </c:pt>
                <c:pt idx="1086">
                  <c:v>1.7303348999999999E-7</c:v>
                </c:pt>
                <c:pt idx="1087">
                  <c:v>1.7317197000000001E-7</c:v>
                </c:pt>
                <c:pt idx="1088">
                  <c:v>1.7297187E-7</c:v>
                </c:pt>
                <c:pt idx="1089">
                  <c:v>1.7289259999999999E-7</c:v>
                </c:pt>
                <c:pt idx="1090">
                  <c:v>1.7236306E-7</c:v>
                </c:pt>
                <c:pt idx="1091">
                  <c:v>1.7201881E-7</c:v>
                </c:pt>
                <c:pt idx="1092">
                  <c:v>1.7238291000000001E-7</c:v>
                </c:pt>
                <c:pt idx="1093">
                  <c:v>1.7240707000000001E-7</c:v>
                </c:pt>
                <c:pt idx="1094">
                  <c:v>1.7266545000000001E-7</c:v>
                </c:pt>
                <c:pt idx="1095">
                  <c:v>1.7289980000000001E-7</c:v>
                </c:pt>
                <c:pt idx="1096">
                  <c:v>1.7357100000000001E-7</c:v>
                </c:pt>
                <c:pt idx="1097">
                  <c:v>1.7386228000000001E-7</c:v>
                </c:pt>
                <c:pt idx="1098">
                  <c:v>1.7379924E-7</c:v>
                </c:pt>
                <c:pt idx="1099">
                  <c:v>1.7390318999999999E-7</c:v>
                </c:pt>
                <c:pt idx="1100">
                  <c:v>1.7376155E-7</c:v>
                </c:pt>
                <c:pt idx="1101">
                  <c:v>1.733176E-7</c:v>
                </c:pt>
                <c:pt idx="1102">
                  <c:v>1.7297457E-7</c:v>
                </c:pt>
                <c:pt idx="1103">
                  <c:v>1.7298828E-7</c:v>
                </c:pt>
                <c:pt idx="1104">
                  <c:v>1.7296964999999999E-7</c:v>
                </c:pt>
                <c:pt idx="1105">
                  <c:v>1.7345699000000001E-7</c:v>
                </c:pt>
                <c:pt idx="1106">
                  <c:v>1.7438883999999999E-7</c:v>
                </c:pt>
                <c:pt idx="1107">
                  <c:v>1.7470006E-7</c:v>
                </c:pt>
                <c:pt idx="1108">
                  <c:v>1.7511077E-7</c:v>
                </c:pt>
                <c:pt idx="1109">
                  <c:v>1.7542841999999999E-7</c:v>
                </c:pt>
                <c:pt idx="1110">
                  <c:v>1.7511614E-7</c:v>
                </c:pt>
                <c:pt idx="1111">
                  <c:v>1.7476037E-7</c:v>
                </c:pt>
                <c:pt idx="1112">
                  <c:v>1.7441764000000001E-7</c:v>
                </c:pt>
                <c:pt idx="1113">
                  <c:v>1.7361667999999999E-7</c:v>
                </c:pt>
                <c:pt idx="1114">
                  <c:v>1.7296094999999999E-7</c:v>
                </c:pt>
                <c:pt idx="1115">
                  <c:v>1.7315556000000001E-7</c:v>
                </c:pt>
                <c:pt idx="1116">
                  <c:v>1.7299193E-7</c:v>
                </c:pt>
                <c:pt idx="1117">
                  <c:v>1.734302E-7</c:v>
                </c:pt>
                <c:pt idx="1118">
                  <c:v>1.7359265000000001E-7</c:v>
                </c:pt>
                <c:pt idx="1119">
                  <c:v>1.7354030999999999E-7</c:v>
                </c:pt>
                <c:pt idx="1120">
                  <c:v>1.7390396000000001E-7</c:v>
                </c:pt>
                <c:pt idx="1121">
                  <c:v>1.7363965000000001E-7</c:v>
                </c:pt>
                <c:pt idx="1122">
                  <c:v>1.7306901999999999E-7</c:v>
                </c:pt>
                <c:pt idx="1123">
                  <c:v>1.7281902E-7</c:v>
                </c:pt>
                <c:pt idx="1124">
                  <c:v>1.7228502999999999E-7</c:v>
                </c:pt>
                <c:pt idx="1125">
                  <c:v>1.7166401999999999E-7</c:v>
                </c:pt>
                <c:pt idx="1126">
                  <c:v>1.719946E-7</c:v>
                </c:pt>
                <c:pt idx="1127">
                  <c:v>1.7222110000000001E-7</c:v>
                </c:pt>
                <c:pt idx="1128">
                  <c:v>1.7217323E-7</c:v>
                </c:pt>
                <c:pt idx="1129">
                  <c:v>1.7288587000000001E-7</c:v>
                </c:pt>
                <c:pt idx="1130">
                  <c:v>1.7315776E-7</c:v>
                </c:pt>
                <c:pt idx="1131">
                  <c:v>1.7316830000000001E-7</c:v>
                </c:pt>
                <c:pt idx="1132">
                  <c:v>1.73371E-7</c:v>
                </c:pt>
                <c:pt idx="1133">
                  <c:v>1.7297822999999999E-7</c:v>
                </c:pt>
                <c:pt idx="1134">
                  <c:v>1.7244959000000001E-7</c:v>
                </c:pt>
                <c:pt idx="1135">
                  <c:v>1.7251462999999999E-7</c:v>
                </c:pt>
                <c:pt idx="1136">
                  <c:v>1.7207462999999999E-7</c:v>
                </c:pt>
                <c:pt idx="1137">
                  <c:v>1.7113506000000001E-7</c:v>
                </c:pt>
                <c:pt idx="1138">
                  <c:v>1.7142714E-7</c:v>
                </c:pt>
                <c:pt idx="1139">
                  <c:v>1.7118186E-7</c:v>
                </c:pt>
                <c:pt idx="1140">
                  <c:v>1.7129064000000001E-7</c:v>
                </c:pt>
                <c:pt idx="1141">
                  <c:v>1.7164336000000001E-7</c:v>
                </c:pt>
                <c:pt idx="1142">
                  <c:v>1.7147739999999999E-7</c:v>
                </c:pt>
                <c:pt idx="1143">
                  <c:v>1.7155136000000001E-7</c:v>
                </c:pt>
                <c:pt idx="1144">
                  <c:v>1.7155365E-7</c:v>
                </c:pt>
                <c:pt idx="1145">
                  <c:v>1.7126294999999999E-7</c:v>
                </c:pt>
                <c:pt idx="1146">
                  <c:v>1.7108361000000001E-7</c:v>
                </c:pt>
                <c:pt idx="1147">
                  <c:v>1.7093753999999999E-7</c:v>
                </c:pt>
                <c:pt idx="1148">
                  <c:v>1.7054037000000001E-7</c:v>
                </c:pt>
                <c:pt idx="1149">
                  <c:v>1.7022468999999999E-7</c:v>
                </c:pt>
                <c:pt idx="1150">
                  <c:v>1.7057198999999999E-7</c:v>
                </c:pt>
                <c:pt idx="1151">
                  <c:v>1.7054542999999999E-7</c:v>
                </c:pt>
                <c:pt idx="1152">
                  <c:v>1.7074974E-7</c:v>
                </c:pt>
                <c:pt idx="1153">
                  <c:v>1.7113549999999999E-7</c:v>
                </c:pt>
                <c:pt idx="1154">
                  <c:v>1.7131374999999999E-7</c:v>
                </c:pt>
                <c:pt idx="1155">
                  <c:v>1.7163761999999999E-7</c:v>
                </c:pt>
                <c:pt idx="1156">
                  <c:v>1.7191451000000001E-7</c:v>
                </c:pt>
                <c:pt idx="1157">
                  <c:v>1.7157133E-7</c:v>
                </c:pt>
                <c:pt idx="1158">
                  <c:v>1.7108903999999999E-7</c:v>
                </c:pt>
                <c:pt idx="1159">
                  <c:v>1.7069397E-7</c:v>
                </c:pt>
                <c:pt idx="1160">
                  <c:v>1.7002899999999999E-7</c:v>
                </c:pt>
                <c:pt idx="1161">
                  <c:v>1.6998938E-7</c:v>
                </c:pt>
                <c:pt idx="1162">
                  <c:v>1.6998037000000001E-7</c:v>
                </c:pt>
                <c:pt idx="1163">
                  <c:v>1.7013346999999999E-7</c:v>
                </c:pt>
                <c:pt idx="1164">
                  <c:v>1.701013E-7</c:v>
                </c:pt>
                <c:pt idx="1165">
                  <c:v>1.7028479E-7</c:v>
                </c:pt>
                <c:pt idx="1166">
                  <c:v>1.706582E-7</c:v>
                </c:pt>
                <c:pt idx="1167">
                  <c:v>1.7046591999999999E-7</c:v>
                </c:pt>
                <c:pt idx="1168">
                  <c:v>1.7041912E-7</c:v>
                </c:pt>
                <c:pt idx="1169">
                  <c:v>1.7009407999999999E-7</c:v>
                </c:pt>
                <c:pt idx="1170">
                  <c:v>1.6955105E-7</c:v>
                </c:pt>
                <c:pt idx="1171">
                  <c:v>1.690479E-7</c:v>
                </c:pt>
                <c:pt idx="1172">
                  <c:v>1.6851852999999999E-7</c:v>
                </c:pt>
                <c:pt idx="1173">
                  <c:v>1.6823026999999999E-7</c:v>
                </c:pt>
                <c:pt idx="1174">
                  <c:v>1.6844449E-7</c:v>
                </c:pt>
                <c:pt idx="1175">
                  <c:v>1.6899853999999999E-7</c:v>
                </c:pt>
                <c:pt idx="1176">
                  <c:v>1.6948663E-7</c:v>
                </c:pt>
                <c:pt idx="1177">
                  <c:v>1.7000043999999999E-7</c:v>
                </c:pt>
                <c:pt idx="1178">
                  <c:v>1.7021434000000001E-7</c:v>
                </c:pt>
                <c:pt idx="1179">
                  <c:v>1.6990138000000001E-7</c:v>
                </c:pt>
                <c:pt idx="1180">
                  <c:v>1.6966626E-7</c:v>
                </c:pt>
                <c:pt idx="1181">
                  <c:v>1.6932804000000001E-7</c:v>
                </c:pt>
                <c:pt idx="1182">
                  <c:v>1.6858657E-7</c:v>
                </c:pt>
                <c:pt idx="1183">
                  <c:v>1.6785270000000001E-7</c:v>
                </c:pt>
                <c:pt idx="1184">
                  <c:v>1.6764688000000001E-7</c:v>
                </c:pt>
                <c:pt idx="1185">
                  <c:v>1.6748399000000001E-7</c:v>
                </c:pt>
                <c:pt idx="1186">
                  <c:v>1.6815297000000001E-7</c:v>
                </c:pt>
                <c:pt idx="1187">
                  <c:v>1.6836602999999999E-7</c:v>
                </c:pt>
                <c:pt idx="1188">
                  <c:v>1.6845303000000001E-7</c:v>
                </c:pt>
                <c:pt idx="1189">
                  <c:v>1.6882284999999999E-7</c:v>
                </c:pt>
                <c:pt idx="1190">
                  <c:v>1.6891385000000001E-7</c:v>
                </c:pt>
                <c:pt idx="1191">
                  <c:v>1.6848164999999999E-7</c:v>
                </c:pt>
                <c:pt idx="1192">
                  <c:v>1.6810091E-7</c:v>
                </c:pt>
                <c:pt idx="1193">
                  <c:v>1.6746806000000001E-7</c:v>
                </c:pt>
                <c:pt idx="1194">
                  <c:v>1.6674926E-7</c:v>
                </c:pt>
                <c:pt idx="1195">
                  <c:v>1.6659421000000001E-7</c:v>
                </c:pt>
                <c:pt idx="1196">
                  <c:v>1.6681748E-7</c:v>
                </c:pt>
                <c:pt idx="1197">
                  <c:v>1.6682076000000001E-7</c:v>
                </c:pt>
                <c:pt idx="1198">
                  <c:v>1.6744093000000001E-7</c:v>
                </c:pt>
                <c:pt idx="1199">
                  <c:v>1.6789807E-7</c:v>
                </c:pt>
                <c:pt idx="1200">
                  <c:v>1.6786185000000001E-7</c:v>
                </c:pt>
                <c:pt idx="1201">
                  <c:v>1.6792494000000001E-7</c:v>
                </c:pt>
                <c:pt idx="1202">
                  <c:v>1.6762151000000001E-7</c:v>
                </c:pt>
                <c:pt idx="1203">
                  <c:v>1.6683412999999999E-7</c:v>
                </c:pt>
                <c:pt idx="1204">
                  <c:v>1.6650287E-7</c:v>
                </c:pt>
                <c:pt idx="1205">
                  <c:v>1.6606938999999999E-7</c:v>
                </c:pt>
                <c:pt idx="1206">
                  <c:v>1.6515647999999999E-7</c:v>
                </c:pt>
                <c:pt idx="1207">
                  <c:v>1.6500213000000001E-7</c:v>
                </c:pt>
                <c:pt idx="1208">
                  <c:v>1.6461763999999999E-7</c:v>
                </c:pt>
                <c:pt idx="1209">
                  <c:v>1.6424925999999999E-7</c:v>
                </c:pt>
                <c:pt idx="1210">
                  <c:v>1.6426166E-7</c:v>
                </c:pt>
                <c:pt idx="1211">
                  <c:v>1.6406854000000001E-7</c:v>
                </c:pt>
                <c:pt idx="1212">
                  <c:v>1.6372641E-7</c:v>
                </c:pt>
                <c:pt idx="1213">
                  <c:v>1.6373122E-7</c:v>
                </c:pt>
                <c:pt idx="1214">
                  <c:v>1.6310133000000001E-7</c:v>
                </c:pt>
                <c:pt idx="1215">
                  <c:v>1.6243710000000001E-7</c:v>
                </c:pt>
                <c:pt idx="1216">
                  <c:v>1.6249711E-7</c:v>
                </c:pt>
                <c:pt idx="1217">
                  <c:v>1.6162569999999999E-7</c:v>
                </c:pt>
                <c:pt idx="1218">
                  <c:v>1.6112251E-7</c:v>
                </c:pt>
                <c:pt idx="1219">
                  <c:v>1.6098430999999999E-7</c:v>
                </c:pt>
                <c:pt idx="1220">
                  <c:v>1.6066097999999999E-7</c:v>
                </c:pt>
                <c:pt idx="1221">
                  <c:v>1.6051214000000001E-7</c:v>
                </c:pt>
                <c:pt idx="1222">
                  <c:v>1.6059135999999999E-7</c:v>
                </c:pt>
                <c:pt idx="1223">
                  <c:v>1.6070639E-7</c:v>
                </c:pt>
                <c:pt idx="1224">
                  <c:v>1.6052865E-7</c:v>
                </c:pt>
                <c:pt idx="1225">
                  <c:v>1.6078960999999999E-7</c:v>
                </c:pt>
                <c:pt idx="1226">
                  <c:v>1.6065382000000001E-7</c:v>
                </c:pt>
                <c:pt idx="1227">
                  <c:v>1.5998848000000001E-7</c:v>
                </c:pt>
                <c:pt idx="1228">
                  <c:v>1.5973099999999999E-7</c:v>
                </c:pt>
                <c:pt idx="1229">
                  <c:v>1.5867303000000001E-7</c:v>
                </c:pt>
                <c:pt idx="1230">
                  <c:v>1.5814537000000001E-7</c:v>
                </c:pt>
                <c:pt idx="1231">
                  <c:v>1.5804078E-7</c:v>
                </c:pt>
                <c:pt idx="1232">
                  <c:v>1.5795553999999999E-7</c:v>
                </c:pt>
                <c:pt idx="1233">
                  <c:v>1.5776583E-7</c:v>
                </c:pt>
                <c:pt idx="1234">
                  <c:v>1.5788197000000001E-7</c:v>
                </c:pt>
                <c:pt idx="1235">
                  <c:v>1.5802409E-7</c:v>
                </c:pt>
                <c:pt idx="1236">
                  <c:v>1.5824676E-7</c:v>
                </c:pt>
                <c:pt idx="1237">
                  <c:v>1.5824890000000001E-7</c:v>
                </c:pt>
                <c:pt idx="1238">
                  <c:v>1.5777644E-7</c:v>
                </c:pt>
                <c:pt idx="1239">
                  <c:v>1.5739356000000001E-7</c:v>
                </c:pt>
                <c:pt idx="1240">
                  <c:v>1.5682171999999999E-7</c:v>
                </c:pt>
                <c:pt idx="1241">
                  <c:v>1.5635836000000001E-7</c:v>
                </c:pt>
                <c:pt idx="1242">
                  <c:v>1.5609474000000001E-7</c:v>
                </c:pt>
                <c:pt idx="1243">
                  <c:v>1.5620316000000001E-7</c:v>
                </c:pt>
                <c:pt idx="1244">
                  <c:v>1.5661316E-7</c:v>
                </c:pt>
                <c:pt idx="1245">
                  <c:v>1.5708057999999999E-7</c:v>
                </c:pt>
                <c:pt idx="1246">
                  <c:v>1.5812828999999999E-7</c:v>
                </c:pt>
                <c:pt idx="1247">
                  <c:v>1.5815317999999999E-7</c:v>
                </c:pt>
                <c:pt idx="1248">
                  <c:v>1.5797586999999999E-7</c:v>
                </c:pt>
                <c:pt idx="1249">
                  <c:v>1.5774200000000001E-7</c:v>
                </c:pt>
                <c:pt idx="1250">
                  <c:v>1.5729443E-7</c:v>
                </c:pt>
                <c:pt idx="1251">
                  <c:v>1.5682424E-7</c:v>
                </c:pt>
                <c:pt idx="1252">
                  <c:v>1.5572119E-7</c:v>
                </c:pt>
                <c:pt idx="1253">
                  <c:v>1.5532808E-7</c:v>
                </c:pt>
                <c:pt idx="1254">
                  <c:v>1.5501461999999999E-7</c:v>
                </c:pt>
                <c:pt idx="1255">
                  <c:v>1.5518436999999999E-7</c:v>
                </c:pt>
                <c:pt idx="1256">
                  <c:v>1.5556630999999999E-7</c:v>
                </c:pt>
                <c:pt idx="1257">
                  <c:v>1.5537452999999999E-7</c:v>
                </c:pt>
                <c:pt idx="1258">
                  <c:v>1.5549487000000001E-7</c:v>
                </c:pt>
                <c:pt idx="1259">
                  <c:v>1.5534990999999999E-7</c:v>
                </c:pt>
                <c:pt idx="1260">
                  <c:v>1.5490166999999999E-7</c:v>
                </c:pt>
                <c:pt idx="1261">
                  <c:v>1.5450439E-7</c:v>
                </c:pt>
                <c:pt idx="1262">
                  <c:v>1.5418293000000001E-7</c:v>
                </c:pt>
                <c:pt idx="1263">
                  <c:v>1.531732E-7</c:v>
                </c:pt>
                <c:pt idx="1264">
                  <c:v>1.5271837E-7</c:v>
                </c:pt>
                <c:pt idx="1265">
                  <c:v>1.5253619999999999E-7</c:v>
                </c:pt>
                <c:pt idx="1266">
                  <c:v>1.5251305999999999E-7</c:v>
                </c:pt>
                <c:pt idx="1267">
                  <c:v>1.5292676999999999E-7</c:v>
                </c:pt>
                <c:pt idx="1268">
                  <c:v>1.5295011999999999E-7</c:v>
                </c:pt>
                <c:pt idx="1269">
                  <c:v>1.5306462E-7</c:v>
                </c:pt>
                <c:pt idx="1270">
                  <c:v>1.5291024000000001E-7</c:v>
                </c:pt>
                <c:pt idx="1271">
                  <c:v>1.5252941000000001E-7</c:v>
                </c:pt>
                <c:pt idx="1272">
                  <c:v>1.5146721999999999E-7</c:v>
                </c:pt>
                <c:pt idx="1273">
                  <c:v>1.5087381999999999E-7</c:v>
                </c:pt>
                <c:pt idx="1274">
                  <c:v>1.5065314E-7</c:v>
                </c:pt>
                <c:pt idx="1275">
                  <c:v>1.4933530999999999E-7</c:v>
                </c:pt>
                <c:pt idx="1276">
                  <c:v>1.4923619E-7</c:v>
                </c:pt>
                <c:pt idx="1277">
                  <c:v>1.4896485E-7</c:v>
                </c:pt>
                <c:pt idx="1278">
                  <c:v>1.4846508E-7</c:v>
                </c:pt>
                <c:pt idx="1279">
                  <c:v>1.4850032000000001E-7</c:v>
                </c:pt>
                <c:pt idx="1280">
                  <c:v>1.4815571E-7</c:v>
                </c:pt>
                <c:pt idx="1281">
                  <c:v>1.4784359000000001E-7</c:v>
                </c:pt>
                <c:pt idx="1282">
                  <c:v>1.4781911000000001E-7</c:v>
                </c:pt>
                <c:pt idx="1283">
                  <c:v>1.473288E-7</c:v>
                </c:pt>
                <c:pt idx="1284">
                  <c:v>1.4664368E-7</c:v>
                </c:pt>
                <c:pt idx="1285">
                  <c:v>1.463281E-7</c:v>
                </c:pt>
                <c:pt idx="1286">
                  <c:v>1.4598318999999999E-7</c:v>
                </c:pt>
                <c:pt idx="1287">
                  <c:v>1.4525473000000001E-7</c:v>
                </c:pt>
                <c:pt idx="1288">
                  <c:v>1.4534241000000001E-7</c:v>
                </c:pt>
                <c:pt idx="1289">
                  <c:v>1.4519697E-7</c:v>
                </c:pt>
                <c:pt idx="1290">
                  <c:v>1.4531522999999999E-7</c:v>
                </c:pt>
                <c:pt idx="1291">
                  <c:v>1.4561355999999999E-7</c:v>
                </c:pt>
                <c:pt idx="1292">
                  <c:v>1.4575928999999999E-7</c:v>
                </c:pt>
                <c:pt idx="1293">
                  <c:v>1.4557904E-7</c:v>
                </c:pt>
                <c:pt idx="1294">
                  <c:v>1.4581914E-7</c:v>
                </c:pt>
                <c:pt idx="1295">
                  <c:v>1.4571267E-7</c:v>
                </c:pt>
                <c:pt idx="1296">
                  <c:v>1.4540193999999999E-7</c:v>
                </c:pt>
                <c:pt idx="1297">
                  <c:v>1.4547644000000001E-7</c:v>
                </c:pt>
                <c:pt idx="1298">
                  <c:v>1.4450772E-7</c:v>
                </c:pt>
                <c:pt idx="1299">
                  <c:v>1.4389965000000001E-7</c:v>
                </c:pt>
                <c:pt idx="1300">
                  <c:v>1.4416161999999999E-7</c:v>
                </c:pt>
                <c:pt idx="1301">
                  <c:v>1.4400009E-7</c:v>
                </c:pt>
                <c:pt idx="1302">
                  <c:v>1.4408408999999999E-7</c:v>
                </c:pt>
                <c:pt idx="1303">
                  <c:v>1.4430925000000001E-7</c:v>
                </c:pt>
                <c:pt idx="1304">
                  <c:v>1.4448041000000001E-7</c:v>
                </c:pt>
                <c:pt idx="1305">
                  <c:v>1.4469319999999999E-7</c:v>
                </c:pt>
                <c:pt idx="1306">
                  <c:v>1.4519973E-7</c:v>
                </c:pt>
                <c:pt idx="1307">
                  <c:v>1.4492931E-7</c:v>
                </c:pt>
                <c:pt idx="1308">
                  <c:v>1.4461346E-7</c:v>
                </c:pt>
                <c:pt idx="1309">
                  <c:v>1.4449968999999999E-7</c:v>
                </c:pt>
                <c:pt idx="1310">
                  <c:v>1.4413018E-7</c:v>
                </c:pt>
                <c:pt idx="1311">
                  <c:v>1.4412554E-7</c:v>
                </c:pt>
                <c:pt idx="1312">
                  <c:v>1.4438222999999999E-7</c:v>
                </c:pt>
                <c:pt idx="1313">
                  <c:v>1.4477890999999999E-7</c:v>
                </c:pt>
                <c:pt idx="1314">
                  <c:v>1.453045E-7</c:v>
                </c:pt>
                <c:pt idx="1315">
                  <c:v>1.4617309999999999E-7</c:v>
                </c:pt>
                <c:pt idx="1316">
                  <c:v>1.4677984E-7</c:v>
                </c:pt>
                <c:pt idx="1317">
                  <c:v>1.4680133E-7</c:v>
                </c:pt>
                <c:pt idx="1318">
                  <c:v>1.4670671E-7</c:v>
                </c:pt>
                <c:pt idx="1319">
                  <c:v>1.4620816000000001E-7</c:v>
                </c:pt>
                <c:pt idx="1320">
                  <c:v>1.4585530999999999E-7</c:v>
                </c:pt>
                <c:pt idx="1321">
                  <c:v>1.4504693E-7</c:v>
                </c:pt>
                <c:pt idx="1322">
                  <c:v>1.4456093E-7</c:v>
                </c:pt>
                <c:pt idx="1323">
                  <c:v>1.4490321E-7</c:v>
                </c:pt>
                <c:pt idx="1324">
                  <c:v>1.4508622000000001E-7</c:v>
                </c:pt>
                <c:pt idx="1325">
                  <c:v>1.4560402E-7</c:v>
                </c:pt>
                <c:pt idx="1326">
                  <c:v>1.4597611999999999E-7</c:v>
                </c:pt>
                <c:pt idx="1327">
                  <c:v>1.4633310999999999E-7</c:v>
                </c:pt>
                <c:pt idx="1328">
                  <c:v>1.4658173000000001E-7</c:v>
                </c:pt>
                <c:pt idx="1329">
                  <c:v>1.4649920999999999E-7</c:v>
                </c:pt>
                <c:pt idx="1330">
                  <c:v>1.4640152E-7</c:v>
                </c:pt>
                <c:pt idx="1331">
                  <c:v>1.4599244000000001E-7</c:v>
                </c:pt>
                <c:pt idx="1332">
                  <c:v>1.4550012999999999E-7</c:v>
                </c:pt>
                <c:pt idx="1333">
                  <c:v>1.4525197999999999E-7</c:v>
                </c:pt>
                <c:pt idx="1334">
                  <c:v>1.4530040000000001E-7</c:v>
                </c:pt>
                <c:pt idx="1335">
                  <c:v>1.4559764E-7</c:v>
                </c:pt>
                <c:pt idx="1336">
                  <c:v>1.4650401999999999E-7</c:v>
                </c:pt>
                <c:pt idx="1337">
                  <c:v>1.471232E-7</c:v>
                </c:pt>
                <c:pt idx="1338">
                  <c:v>1.4732930000000001E-7</c:v>
                </c:pt>
                <c:pt idx="1339">
                  <c:v>1.4758251E-7</c:v>
                </c:pt>
                <c:pt idx="1340">
                  <c:v>1.4769667E-7</c:v>
                </c:pt>
                <c:pt idx="1341">
                  <c:v>1.4720050000000001E-7</c:v>
                </c:pt>
                <c:pt idx="1342">
                  <c:v>1.4690158000000001E-7</c:v>
                </c:pt>
                <c:pt idx="1343">
                  <c:v>1.4687928999999999E-7</c:v>
                </c:pt>
                <c:pt idx="1344">
                  <c:v>1.4634132E-7</c:v>
                </c:pt>
                <c:pt idx="1345">
                  <c:v>1.4607264999999999E-7</c:v>
                </c:pt>
                <c:pt idx="1346">
                  <c:v>1.4654037999999999E-7</c:v>
                </c:pt>
                <c:pt idx="1347">
                  <c:v>1.4618643999999999E-7</c:v>
                </c:pt>
                <c:pt idx="1348">
                  <c:v>1.4672813000000001E-7</c:v>
                </c:pt>
                <c:pt idx="1349">
                  <c:v>1.4678759E-7</c:v>
                </c:pt>
                <c:pt idx="1350">
                  <c:v>1.4664196999999999E-7</c:v>
                </c:pt>
                <c:pt idx="1351">
                  <c:v>1.4693842E-7</c:v>
                </c:pt>
                <c:pt idx="1352">
                  <c:v>1.4681535999999999E-7</c:v>
                </c:pt>
                <c:pt idx="1353">
                  <c:v>1.4630208000000001E-7</c:v>
                </c:pt>
                <c:pt idx="1354">
                  <c:v>1.4626315000000001E-7</c:v>
                </c:pt>
                <c:pt idx="1355">
                  <c:v>1.4604424E-7</c:v>
                </c:pt>
                <c:pt idx="1356">
                  <c:v>1.4568501000000001E-7</c:v>
                </c:pt>
                <c:pt idx="1357">
                  <c:v>1.4574165000000001E-7</c:v>
                </c:pt>
                <c:pt idx="1358">
                  <c:v>1.4583507E-7</c:v>
                </c:pt>
                <c:pt idx="1359">
                  <c:v>1.4563825999999999E-7</c:v>
                </c:pt>
                <c:pt idx="1360">
                  <c:v>1.4602300999999999E-7</c:v>
                </c:pt>
                <c:pt idx="1361">
                  <c:v>1.4611291E-7</c:v>
                </c:pt>
                <c:pt idx="1362">
                  <c:v>1.4590858E-7</c:v>
                </c:pt>
                <c:pt idx="1363">
                  <c:v>1.4630121E-7</c:v>
                </c:pt>
                <c:pt idx="1364">
                  <c:v>1.4611322999999999E-7</c:v>
                </c:pt>
                <c:pt idx="1365">
                  <c:v>1.4572439E-7</c:v>
                </c:pt>
                <c:pt idx="1366">
                  <c:v>1.4580333999999999E-7</c:v>
                </c:pt>
                <c:pt idx="1367">
                  <c:v>1.4482605E-7</c:v>
                </c:pt>
                <c:pt idx="1368">
                  <c:v>1.4368918E-7</c:v>
                </c:pt>
                <c:pt idx="1369">
                  <c:v>1.4388423000000001E-7</c:v>
                </c:pt>
                <c:pt idx="1370">
                  <c:v>1.4344949000000001E-7</c:v>
                </c:pt>
                <c:pt idx="1371">
                  <c:v>1.4338600000000001E-7</c:v>
                </c:pt>
                <c:pt idx="1372">
                  <c:v>1.4363357E-7</c:v>
                </c:pt>
                <c:pt idx="1373">
                  <c:v>1.4355658E-7</c:v>
                </c:pt>
                <c:pt idx="1374">
                  <c:v>1.4346603E-7</c:v>
                </c:pt>
                <c:pt idx="1375">
                  <c:v>1.4351061999999999E-7</c:v>
                </c:pt>
                <c:pt idx="1376">
                  <c:v>1.4327302999999999E-7</c:v>
                </c:pt>
                <c:pt idx="1377">
                  <c:v>1.4257553000000001E-7</c:v>
                </c:pt>
                <c:pt idx="1378">
                  <c:v>1.4222393E-7</c:v>
                </c:pt>
                <c:pt idx="1379">
                  <c:v>1.4148150999999999E-7</c:v>
                </c:pt>
                <c:pt idx="1380">
                  <c:v>1.4096094999999999E-7</c:v>
                </c:pt>
                <c:pt idx="1381">
                  <c:v>1.4099257E-7</c:v>
                </c:pt>
                <c:pt idx="1382">
                  <c:v>1.4104429E-7</c:v>
                </c:pt>
                <c:pt idx="1383">
                  <c:v>1.4144286E-7</c:v>
                </c:pt>
                <c:pt idx="1384">
                  <c:v>1.4202902E-7</c:v>
                </c:pt>
                <c:pt idx="1385">
                  <c:v>1.4245386000000001E-7</c:v>
                </c:pt>
                <c:pt idx="1386">
                  <c:v>1.429777E-7</c:v>
                </c:pt>
                <c:pt idx="1387">
                  <c:v>1.4300621E-7</c:v>
                </c:pt>
                <c:pt idx="1388">
                  <c:v>1.4259488E-7</c:v>
                </c:pt>
                <c:pt idx="1389">
                  <c:v>1.4226572E-7</c:v>
                </c:pt>
                <c:pt idx="1390">
                  <c:v>1.417792E-7</c:v>
                </c:pt>
                <c:pt idx="1391">
                  <c:v>1.4109119999999999E-7</c:v>
                </c:pt>
                <c:pt idx="1392">
                  <c:v>1.4110031E-7</c:v>
                </c:pt>
                <c:pt idx="1393">
                  <c:v>1.4119404E-7</c:v>
                </c:pt>
                <c:pt idx="1394">
                  <c:v>1.4163629E-7</c:v>
                </c:pt>
                <c:pt idx="1395">
                  <c:v>1.4188042000000001E-7</c:v>
                </c:pt>
                <c:pt idx="1396">
                  <c:v>1.4239374000000001E-7</c:v>
                </c:pt>
                <c:pt idx="1397">
                  <c:v>1.4258203E-7</c:v>
                </c:pt>
                <c:pt idx="1398">
                  <c:v>1.4230857000000001E-7</c:v>
                </c:pt>
                <c:pt idx="1399">
                  <c:v>1.4201779E-7</c:v>
                </c:pt>
                <c:pt idx="1400">
                  <c:v>1.4165573999999999E-7</c:v>
                </c:pt>
                <c:pt idx="1401">
                  <c:v>1.4101006E-7</c:v>
                </c:pt>
                <c:pt idx="1402">
                  <c:v>1.4058242E-7</c:v>
                </c:pt>
                <c:pt idx="1403">
                  <c:v>1.4041467E-7</c:v>
                </c:pt>
                <c:pt idx="1404">
                  <c:v>1.4044832999999999E-7</c:v>
                </c:pt>
                <c:pt idx="1405">
                  <c:v>1.4096828999999999E-7</c:v>
                </c:pt>
                <c:pt idx="1406">
                  <c:v>1.4177464E-7</c:v>
                </c:pt>
                <c:pt idx="1407">
                  <c:v>1.4203119000000001E-7</c:v>
                </c:pt>
                <c:pt idx="1408">
                  <c:v>1.4244247999999999E-7</c:v>
                </c:pt>
                <c:pt idx="1409">
                  <c:v>1.4258365E-7</c:v>
                </c:pt>
                <c:pt idx="1410">
                  <c:v>1.4221838000000001E-7</c:v>
                </c:pt>
                <c:pt idx="1411">
                  <c:v>1.4184567999999999E-7</c:v>
                </c:pt>
                <c:pt idx="1412">
                  <c:v>1.4150341E-7</c:v>
                </c:pt>
                <c:pt idx="1413">
                  <c:v>1.4087952000000001E-7</c:v>
                </c:pt>
                <c:pt idx="1414">
                  <c:v>1.4043809000000001E-7</c:v>
                </c:pt>
                <c:pt idx="1415">
                  <c:v>1.4044094E-7</c:v>
                </c:pt>
                <c:pt idx="1416">
                  <c:v>1.4035640999999999E-7</c:v>
                </c:pt>
                <c:pt idx="1417">
                  <c:v>1.4064063E-7</c:v>
                </c:pt>
                <c:pt idx="1418">
                  <c:v>1.4051783000000001E-7</c:v>
                </c:pt>
                <c:pt idx="1419">
                  <c:v>1.401878E-7</c:v>
                </c:pt>
                <c:pt idx="1420">
                  <c:v>1.4030322000000001E-7</c:v>
                </c:pt>
                <c:pt idx="1421">
                  <c:v>1.4024998000000001E-7</c:v>
                </c:pt>
                <c:pt idx="1422">
                  <c:v>1.3984825E-7</c:v>
                </c:pt>
                <c:pt idx="1423">
                  <c:v>1.3976935999999999E-7</c:v>
                </c:pt>
                <c:pt idx="1424">
                  <c:v>1.3949568E-7</c:v>
                </c:pt>
                <c:pt idx="1425">
                  <c:v>1.3888070000000001E-7</c:v>
                </c:pt>
                <c:pt idx="1426">
                  <c:v>1.3900234000000001E-7</c:v>
                </c:pt>
                <c:pt idx="1427">
                  <c:v>1.3896814000000001E-7</c:v>
                </c:pt>
                <c:pt idx="1428">
                  <c:v>1.389322E-7</c:v>
                </c:pt>
                <c:pt idx="1429">
                  <c:v>1.3950716999999999E-7</c:v>
                </c:pt>
                <c:pt idx="1430">
                  <c:v>1.3972761000000001E-7</c:v>
                </c:pt>
                <c:pt idx="1431">
                  <c:v>1.3981162000000001E-7</c:v>
                </c:pt>
                <c:pt idx="1432">
                  <c:v>1.4012916E-7</c:v>
                </c:pt>
                <c:pt idx="1433">
                  <c:v>1.4012989E-7</c:v>
                </c:pt>
                <c:pt idx="1434">
                  <c:v>1.3967510999999999E-7</c:v>
                </c:pt>
                <c:pt idx="1435">
                  <c:v>1.398726E-7</c:v>
                </c:pt>
                <c:pt idx="1436">
                  <c:v>1.397117E-7</c:v>
                </c:pt>
                <c:pt idx="1437">
                  <c:v>1.3857168000000001E-7</c:v>
                </c:pt>
                <c:pt idx="1438">
                  <c:v>1.3840044E-7</c:v>
                </c:pt>
                <c:pt idx="1439">
                  <c:v>1.3796184E-7</c:v>
                </c:pt>
                <c:pt idx="1440">
                  <c:v>1.3771805000000001E-7</c:v>
                </c:pt>
                <c:pt idx="1441">
                  <c:v>1.3793768999999999E-7</c:v>
                </c:pt>
                <c:pt idx="1442">
                  <c:v>1.3804259999999999E-7</c:v>
                </c:pt>
                <c:pt idx="1443">
                  <c:v>1.3809315000000001E-7</c:v>
                </c:pt>
                <c:pt idx="1444">
                  <c:v>1.3832545000000001E-7</c:v>
                </c:pt>
                <c:pt idx="1445">
                  <c:v>1.3808913000000001E-7</c:v>
                </c:pt>
                <c:pt idx="1446">
                  <c:v>1.3781566999999999E-7</c:v>
                </c:pt>
                <c:pt idx="1447">
                  <c:v>1.3776105999999999E-7</c:v>
                </c:pt>
                <c:pt idx="1448">
                  <c:v>1.3699810000000001E-7</c:v>
                </c:pt>
                <c:pt idx="1449">
                  <c:v>1.3659726000000001E-7</c:v>
                </c:pt>
                <c:pt idx="1450">
                  <c:v>1.3675054999999999E-7</c:v>
                </c:pt>
                <c:pt idx="1451">
                  <c:v>1.3690854E-7</c:v>
                </c:pt>
                <c:pt idx="1452">
                  <c:v>1.3720656999999999E-7</c:v>
                </c:pt>
                <c:pt idx="1453">
                  <c:v>1.3783672999999999E-7</c:v>
                </c:pt>
                <c:pt idx="1454">
                  <c:v>1.3840809000000001E-7</c:v>
                </c:pt>
                <c:pt idx="1455">
                  <c:v>1.3870620000000001E-7</c:v>
                </c:pt>
                <c:pt idx="1456">
                  <c:v>1.3930385E-7</c:v>
                </c:pt>
                <c:pt idx="1457">
                  <c:v>1.3894120000000001E-7</c:v>
                </c:pt>
                <c:pt idx="1458">
                  <c:v>1.3836214999999999E-7</c:v>
                </c:pt>
                <c:pt idx="1459">
                  <c:v>1.3807679000000001E-7</c:v>
                </c:pt>
                <c:pt idx="1460">
                  <c:v>1.37164E-7</c:v>
                </c:pt>
                <c:pt idx="1461">
                  <c:v>1.3684533000000001E-7</c:v>
                </c:pt>
                <c:pt idx="1462">
                  <c:v>1.3701624000000001E-7</c:v>
                </c:pt>
                <c:pt idx="1463">
                  <c:v>1.3744347999999999E-7</c:v>
                </c:pt>
                <c:pt idx="1464">
                  <c:v>1.3766883999999999E-7</c:v>
                </c:pt>
                <c:pt idx="1465">
                  <c:v>1.3804269E-7</c:v>
                </c:pt>
                <c:pt idx="1466">
                  <c:v>1.3841011999999999E-7</c:v>
                </c:pt>
                <c:pt idx="1467">
                  <c:v>1.3820941E-7</c:v>
                </c:pt>
                <c:pt idx="1468">
                  <c:v>1.3813473000000001E-7</c:v>
                </c:pt>
                <c:pt idx="1469">
                  <c:v>1.3776243999999999E-7</c:v>
                </c:pt>
                <c:pt idx="1470">
                  <c:v>1.374575E-7</c:v>
                </c:pt>
                <c:pt idx="1471">
                  <c:v>1.3702822999999999E-7</c:v>
                </c:pt>
                <c:pt idx="1472">
                  <c:v>1.3675716999999999E-7</c:v>
                </c:pt>
                <c:pt idx="1473">
                  <c:v>1.3681342000000001E-7</c:v>
                </c:pt>
                <c:pt idx="1474">
                  <c:v>1.3718010000000001E-7</c:v>
                </c:pt>
                <c:pt idx="1475">
                  <c:v>1.378116E-7</c:v>
                </c:pt>
                <c:pt idx="1476">
                  <c:v>1.3828103E-7</c:v>
                </c:pt>
                <c:pt idx="1477">
                  <c:v>1.3898919E-7</c:v>
                </c:pt>
                <c:pt idx="1478">
                  <c:v>1.3898048000000001E-7</c:v>
                </c:pt>
                <c:pt idx="1479">
                  <c:v>1.3872758000000001E-7</c:v>
                </c:pt>
                <c:pt idx="1480">
                  <c:v>1.3853177E-7</c:v>
                </c:pt>
                <c:pt idx="1481">
                  <c:v>1.3834953999999999E-7</c:v>
                </c:pt>
                <c:pt idx="1482">
                  <c:v>1.3816458000000001E-7</c:v>
                </c:pt>
                <c:pt idx="1483">
                  <c:v>1.3758093999999999E-7</c:v>
                </c:pt>
                <c:pt idx="1484">
                  <c:v>1.3774045000000001E-7</c:v>
                </c:pt>
                <c:pt idx="1485">
                  <c:v>1.3787546000000001E-7</c:v>
                </c:pt>
                <c:pt idx="1486">
                  <c:v>1.3866368000000001E-7</c:v>
                </c:pt>
                <c:pt idx="1487">
                  <c:v>1.3888469E-7</c:v>
                </c:pt>
                <c:pt idx="1488">
                  <c:v>1.3877655999999999E-7</c:v>
                </c:pt>
                <c:pt idx="1489">
                  <c:v>1.3897581000000001E-7</c:v>
                </c:pt>
                <c:pt idx="1490">
                  <c:v>1.3894321E-7</c:v>
                </c:pt>
                <c:pt idx="1491">
                  <c:v>1.3884187E-7</c:v>
                </c:pt>
                <c:pt idx="1492">
                  <c:v>1.3863565E-7</c:v>
                </c:pt>
                <c:pt idx="1493">
                  <c:v>1.3850119E-7</c:v>
                </c:pt>
                <c:pt idx="1494">
                  <c:v>1.3799143999999999E-7</c:v>
                </c:pt>
                <c:pt idx="1495">
                  <c:v>1.3803149999999999E-7</c:v>
                </c:pt>
                <c:pt idx="1496">
                  <c:v>1.3833269000000001E-7</c:v>
                </c:pt>
                <c:pt idx="1497">
                  <c:v>1.3809866000000001E-7</c:v>
                </c:pt>
                <c:pt idx="1498">
                  <c:v>1.3861884999999999E-7</c:v>
                </c:pt>
                <c:pt idx="1499">
                  <c:v>1.388118E-7</c:v>
                </c:pt>
                <c:pt idx="1500">
                  <c:v>1.3888718000000001E-7</c:v>
                </c:pt>
                <c:pt idx="1501">
                  <c:v>1.3897864000000001E-7</c:v>
                </c:pt>
                <c:pt idx="1502">
                  <c:v>1.3917773999999999E-7</c:v>
                </c:pt>
                <c:pt idx="1503">
                  <c:v>1.3888923999999999E-7</c:v>
                </c:pt>
                <c:pt idx="1504">
                  <c:v>1.3891557E-7</c:v>
                </c:pt>
                <c:pt idx="1505">
                  <c:v>1.3911699E-7</c:v>
                </c:pt>
                <c:pt idx="1506">
                  <c:v>1.3823915000000001E-7</c:v>
                </c:pt>
                <c:pt idx="1507">
                  <c:v>1.3805760999999999E-7</c:v>
                </c:pt>
                <c:pt idx="1508">
                  <c:v>1.3794532E-7</c:v>
                </c:pt>
                <c:pt idx="1509">
                  <c:v>1.3781728000000001E-7</c:v>
                </c:pt>
                <c:pt idx="1510">
                  <c:v>1.3807743E-7</c:v>
                </c:pt>
                <c:pt idx="1511">
                  <c:v>1.3802102999999999E-7</c:v>
                </c:pt>
                <c:pt idx="1512">
                  <c:v>1.3818696999999999E-7</c:v>
                </c:pt>
                <c:pt idx="1513">
                  <c:v>1.3850300999999999E-7</c:v>
                </c:pt>
                <c:pt idx="1514">
                  <c:v>1.3838305E-7</c:v>
                </c:pt>
                <c:pt idx="1515">
                  <c:v>1.3799702000000001E-7</c:v>
                </c:pt>
                <c:pt idx="1516">
                  <c:v>1.3798730000000001E-7</c:v>
                </c:pt>
                <c:pt idx="1517">
                  <c:v>1.3712579000000001E-7</c:v>
                </c:pt>
                <c:pt idx="1518">
                  <c:v>1.3627607000000001E-7</c:v>
                </c:pt>
                <c:pt idx="1519">
                  <c:v>1.3628367E-7</c:v>
                </c:pt>
                <c:pt idx="1520">
                  <c:v>1.3612388E-7</c:v>
                </c:pt>
                <c:pt idx="1521">
                  <c:v>1.3631365000000001E-7</c:v>
                </c:pt>
                <c:pt idx="1522">
                  <c:v>1.3681145000000001E-7</c:v>
                </c:pt>
                <c:pt idx="1523">
                  <c:v>1.3736408999999999E-7</c:v>
                </c:pt>
                <c:pt idx="1524">
                  <c:v>1.3737153000000001E-7</c:v>
                </c:pt>
                <c:pt idx="1525">
                  <c:v>1.3771008000000001E-7</c:v>
                </c:pt>
                <c:pt idx="1526">
                  <c:v>1.3773915E-7</c:v>
                </c:pt>
                <c:pt idx="1527">
                  <c:v>1.3706128E-7</c:v>
                </c:pt>
                <c:pt idx="1528">
                  <c:v>1.3699734000000001E-7</c:v>
                </c:pt>
                <c:pt idx="1529">
                  <c:v>1.358241E-7</c:v>
                </c:pt>
                <c:pt idx="1530">
                  <c:v>1.3524410000000001E-7</c:v>
                </c:pt>
                <c:pt idx="1531">
                  <c:v>1.3551627000000001E-7</c:v>
                </c:pt>
                <c:pt idx="1532">
                  <c:v>1.3557576E-7</c:v>
                </c:pt>
                <c:pt idx="1533">
                  <c:v>1.3621020000000001E-7</c:v>
                </c:pt>
                <c:pt idx="1534">
                  <c:v>1.3660408E-7</c:v>
                </c:pt>
                <c:pt idx="1535">
                  <c:v>1.3687146000000001E-7</c:v>
                </c:pt>
                <c:pt idx="1536">
                  <c:v>1.3702909000000001E-7</c:v>
                </c:pt>
                <c:pt idx="1537">
                  <c:v>1.3703845999999999E-7</c:v>
                </c:pt>
                <c:pt idx="1538">
                  <c:v>1.3647702999999999E-7</c:v>
                </c:pt>
                <c:pt idx="1539">
                  <c:v>1.3596944E-7</c:v>
                </c:pt>
                <c:pt idx="1540">
                  <c:v>1.3578569999999999E-7</c:v>
                </c:pt>
                <c:pt idx="1541">
                  <c:v>1.3555876000000001E-7</c:v>
                </c:pt>
                <c:pt idx="1542">
                  <c:v>1.3550669999999999E-7</c:v>
                </c:pt>
                <c:pt idx="1543">
                  <c:v>1.3579716999999999E-7</c:v>
                </c:pt>
                <c:pt idx="1544">
                  <c:v>1.3617086E-7</c:v>
                </c:pt>
                <c:pt idx="1545">
                  <c:v>1.3657301E-7</c:v>
                </c:pt>
                <c:pt idx="1546">
                  <c:v>1.3767455E-7</c:v>
                </c:pt>
                <c:pt idx="1547">
                  <c:v>1.3776413000000001E-7</c:v>
                </c:pt>
                <c:pt idx="1548">
                  <c:v>1.3757543999999999E-7</c:v>
                </c:pt>
                <c:pt idx="1549">
                  <c:v>1.3736861000000001E-7</c:v>
                </c:pt>
                <c:pt idx="1550">
                  <c:v>1.3693629E-7</c:v>
                </c:pt>
                <c:pt idx="1551">
                  <c:v>1.3675740999999999E-7</c:v>
                </c:pt>
                <c:pt idx="1552">
                  <c:v>1.3632525000000001E-7</c:v>
                </c:pt>
                <c:pt idx="1553">
                  <c:v>1.3604301000000001E-7</c:v>
                </c:pt>
                <c:pt idx="1554">
                  <c:v>1.3637733999999999E-7</c:v>
                </c:pt>
                <c:pt idx="1555">
                  <c:v>1.3652852E-7</c:v>
                </c:pt>
                <c:pt idx="1556">
                  <c:v>1.3715238999999999E-7</c:v>
                </c:pt>
                <c:pt idx="1557">
                  <c:v>1.3694613999999999E-7</c:v>
                </c:pt>
                <c:pt idx="1558">
                  <c:v>1.3709166000000001E-7</c:v>
                </c:pt>
                <c:pt idx="1559">
                  <c:v>1.370879E-7</c:v>
                </c:pt>
                <c:pt idx="1560">
                  <c:v>1.368089E-7</c:v>
                </c:pt>
                <c:pt idx="1561">
                  <c:v>1.3683399000000001E-7</c:v>
                </c:pt>
                <c:pt idx="1562">
                  <c:v>1.3679524E-7</c:v>
                </c:pt>
                <c:pt idx="1563">
                  <c:v>1.3649959000000001E-7</c:v>
                </c:pt>
                <c:pt idx="1564">
                  <c:v>1.3640214999999999E-7</c:v>
                </c:pt>
                <c:pt idx="1565">
                  <c:v>1.3647551999999999E-7</c:v>
                </c:pt>
                <c:pt idx="1566">
                  <c:v>1.3666061E-7</c:v>
                </c:pt>
                <c:pt idx="1567">
                  <c:v>1.3725658999999999E-7</c:v>
                </c:pt>
                <c:pt idx="1568">
                  <c:v>1.3776304E-7</c:v>
                </c:pt>
                <c:pt idx="1569">
                  <c:v>1.3787632000000001E-7</c:v>
                </c:pt>
                <c:pt idx="1570">
                  <c:v>1.3808148E-7</c:v>
                </c:pt>
                <c:pt idx="1571">
                  <c:v>1.3824525999999999E-7</c:v>
                </c:pt>
                <c:pt idx="1572">
                  <c:v>1.3801203999999999E-7</c:v>
                </c:pt>
                <c:pt idx="1573">
                  <c:v>1.3795520999999999E-7</c:v>
                </c:pt>
                <c:pt idx="1574">
                  <c:v>1.3799537E-7</c:v>
                </c:pt>
                <c:pt idx="1575">
                  <c:v>1.3706526000000001E-7</c:v>
                </c:pt>
                <c:pt idx="1576">
                  <c:v>1.3676318999999999E-7</c:v>
                </c:pt>
                <c:pt idx="1577">
                  <c:v>1.3673912E-7</c:v>
                </c:pt>
                <c:pt idx="1578">
                  <c:v>1.3613409E-7</c:v>
                </c:pt>
                <c:pt idx="1579">
                  <c:v>1.3613410000000001E-7</c:v>
                </c:pt>
                <c:pt idx="1580">
                  <c:v>1.3612683999999999E-7</c:v>
                </c:pt>
                <c:pt idx="1581">
                  <c:v>1.3584130999999999E-7</c:v>
                </c:pt>
                <c:pt idx="1582">
                  <c:v>1.3614398000000001E-7</c:v>
                </c:pt>
                <c:pt idx="1583">
                  <c:v>1.3599275000000001E-7</c:v>
                </c:pt>
                <c:pt idx="1584">
                  <c:v>1.3546139999999999E-7</c:v>
                </c:pt>
                <c:pt idx="1585">
                  <c:v>1.3516486E-7</c:v>
                </c:pt>
                <c:pt idx="1586">
                  <c:v>1.3490403E-7</c:v>
                </c:pt>
                <c:pt idx="1587">
                  <c:v>1.3414515E-7</c:v>
                </c:pt>
                <c:pt idx="1588">
                  <c:v>1.3397119E-7</c:v>
                </c:pt>
                <c:pt idx="1589">
                  <c:v>1.3375685999999999E-7</c:v>
                </c:pt>
                <c:pt idx="1590">
                  <c:v>1.3362576999999999E-7</c:v>
                </c:pt>
                <c:pt idx="1591">
                  <c:v>1.340677E-7</c:v>
                </c:pt>
                <c:pt idx="1592">
                  <c:v>1.3442952E-7</c:v>
                </c:pt>
                <c:pt idx="1593">
                  <c:v>1.3433502000000001E-7</c:v>
                </c:pt>
                <c:pt idx="1594">
                  <c:v>1.346785E-7</c:v>
                </c:pt>
                <c:pt idx="1595">
                  <c:v>1.3441830000000001E-7</c:v>
                </c:pt>
                <c:pt idx="1596">
                  <c:v>1.3395149000000001E-7</c:v>
                </c:pt>
                <c:pt idx="1597">
                  <c:v>1.3366389E-7</c:v>
                </c:pt>
                <c:pt idx="1598">
                  <c:v>1.3251129000000001E-7</c:v>
                </c:pt>
                <c:pt idx="1599">
                  <c:v>1.3146780000000001E-7</c:v>
                </c:pt>
                <c:pt idx="1600">
                  <c:v>1.3164623E-7</c:v>
                </c:pt>
                <c:pt idx="1601">
                  <c:v>1.3147706000000001E-7</c:v>
                </c:pt>
                <c:pt idx="1602">
                  <c:v>1.3172115000000001E-7</c:v>
                </c:pt>
                <c:pt idx="1603">
                  <c:v>1.3243335E-7</c:v>
                </c:pt>
                <c:pt idx="1604">
                  <c:v>1.3261755000000001E-7</c:v>
                </c:pt>
                <c:pt idx="1605">
                  <c:v>1.329363E-7</c:v>
                </c:pt>
                <c:pt idx="1606">
                  <c:v>1.3345319E-7</c:v>
                </c:pt>
                <c:pt idx="1607">
                  <c:v>1.329992E-7</c:v>
                </c:pt>
                <c:pt idx="1608">
                  <c:v>1.3242328999999999E-7</c:v>
                </c:pt>
                <c:pt idx="1609">
                  <c:v>1.3217047999999999E-7</c:v>
                </c:pt>
                <c:pt idx="1610">
                  <c:v>1.3172947000000001E-7</c:v>
                </c:pt>
                <c:pt idx="1611">
                  <c:v>1.3159457000000001E-7</c:v>
                </c:pt>
                <c:pt idx="1612">
                  <c:v>1.3200002999999999E-7</c:v>
                </c:pt>
                <c:pt idx="1613">
                  <c:v>1.3234832999999999E-7</c:v>
                </c:pt>
                <c:pt idx="1614">
                  <c:v>1.327952E-7</c:v>
                </c:pt>
                <c:pt idx="1615">
                  <c:v>1.3334168999999999E-7</c:v>
                </c:pt>
                <c:pt idx="1616">
                  <c:v>1.3355727999999999E-7</c:v>
                </c:pt>
                <c:pt idx="1617">
                  <c:v>1.3354909999999999E-7</c:v>
                </c:pt>
                <c:pt idx="1618">
                  <c:v>1.3322425000000001E-7</c:v>
                </c:pt>
                <c:pt idx="1619">
                  <c:v>1.3254806000000001E-7</c:v>
                </c:pt>
                <c:pt idx="1620">
                  <c:v>1.3211848000000001E-7</c:v>
                </c:pt>
                <c:pt idx="1621">
                  <c:v>1.3146901999999999E-7</c:v>
                </c:pt>
                <c:pt idx="1622">
                  <c:v>1.3090037000000001E-7</c:v>
                </c:pt>
                <c:pt idx="1623">
                  <c:v>1.3089691E-7</c:v>
                </c:pt>
                <c:pt idx="1624">
                  <c:v>1.3078901999999999E-7</c:v>
                </c:pt>
                <c:pt idx="1625">
                  <c:v>1.3082141999999999E-7</c:v>
                </c:pt>
                <c:pt idx="1626">
                  <c:v>1.3092459999999999E-7</c:v>
                </c:pt>
                <c:pt idx="1627">
                  <c:v>1.3078102E-7</c:v>
                </c:pt>
                <c:pt idx="1628">
                  <c:v>1.3058058999999999E-7</c:v>
                </c:pt>
                <c:pt idx="1629">
                  <c:v>1.3018879000000001E-7</c:v>
                </c:pt>
                <c:pt idx="1630">
                  <c:v>1.2979837E-7</c:v>
                </c:pt>
                <c:pt idx="1631">
                  <c:v>1.2956135999999999E-7</c:v>
                </c:pt>
                <c:pt idx="1632">
                  <c:v>1.2898075E-7</c:v>
                </c:pt>
                <c:pt idx="1633">
                  <c:v>1.2852036E-7</c:v>
                </c:pt>
                <c:pt idx="1634">
                  <c:v>1.2809272E-7</c:v>
                </c:pt>
                <c:pt idx="1635">
                  <c:v>1.2800499999999999E-7</c:v>
                </c:pt>
                <c:pt idx="1636">
                  <c:v>1.2829706000000001E-7</c:v>
                </c:pt>
                <c:pt idx="1637">
                  <c:v>1.2838688000000001E-7</c:v>
                </c:pt>
                <c:pt idx="1638">
                  <c:v>1.2834182000000001E-7</c:v>
                </c:pt>
                <c:pt idx="1639">
                  <c:v>1.2849021E-7</c:v>
                </c:pt>
                <c:pt idx="1640">
                  <c:v>1.2856556999999999E-7</c:v>
                </c:pt>
                <c:pt idx="1641">
                  <c:v>1.2813509999999999E-7</c:v>
                </c:pt>
                <c:pt idx="1642">
                  <c:v>1.2786067E-7</c:v>
                </c:pt>
                <c:pt idx="1643">
                  <c:v>1.2764660999999999E-7</c:v>
                </c:pt>
                <c:pt idx="1644">
                  <c:v>1.2690901E-7</c:v>
                </c:pt>
                <c:pt idx="1645">
                  <c:v>1.2654085000000001E-7</c:v>
                </c:pt>
                <c:pt idx="1646">
                  <c:v>1.2674124999999999E-7</c:v>
                </c:pt>
                <c:pt idx="1647">
                  <c:v>1.2600743E-7</c:v>
                </c:pt>
                <c:pt idx="1648">
                  <c:v>1.2623386000000001E-7</c:v>
                </c:pt>
                <c:pt idx="1649">
                  <c:v>1.2626209E-7</c:v>
                </c:pt>
                <c:pt idx="1650">
                  <c:v>1.2603052E-7</c:v>
                </c:pt>
                <c:pt idx="1651">
                  <c:v>1.2638562E-7</c:v>
                </c:pt>
                <c:pt idx="1652">
                  <c:v>1.2650937999999999E-7</c:v>
                </c:pt>
                <c:pt idx="1653">
                  <c:v>1.2610905999999999E-7</c:v>
                </c:pt>
                <c:pt idx="1654">
                  <c:v>1.2589128000000001E-7</c:v>
                </c:pt>
                <c:pt idx="1655">
                  <c:v>1.2535687999999999E-7</c:v>
                </c:pt>
                <c:pt idx="1656">
                  <c:v>1.2463241000000001E-7</c:v>
                </c:pt>
                <c:pt idx="1657">
                  <c:v>1.2429192000000001E-7</c:v>
                </c:pt>
                <c:pt idx="1658">
                  <c:v>1.2398006999999999E-7</c:v>
                </c:pt>
                <c:pt idx="1659">
                  <c:v>1.2399803E-7</c:v>
                </c:pt>
                <c:pt idx="1660">
                  <c:v>1.2460247E-7</c:v>
                </c:pt>
                <c:pt idx="1661">
                  <c:v>1.2508273000000001E-7</c:v>
                </c:pt>
                <c:pt idx="1662">
                  <c:v>1.2538048E-7</c:v>
                </c:pt>
                <c:pt idx="1663">
                  <c:v>1.2594198999999999E-7</c:v>
                </c:pt>
                <c:pt idx="1664">
                  <c:v>1.2592921999999999E-7</c:v>
                </c:pt>
                <c:pt idx="1665">
                  <c:v>1.2552775E-7</c:v>
                </c:pt>
                <c:pt idx="1666">
                  <c:v>1.2590704E-7</c:v>
                </c:pt>
                <c:pt idx="1667">
                  <c:v>1.2529442E-7</c:v>
                </c:pt>
                <c:pt idx="1668">
                  <c:v>1.2426994999999999E-7</c:v>
                </c:pt>
                <c:pt idx="1669">
                  <c:v>1.2460538E-7</c:v>
                </c:pt>
                <c:pt idx="1670">
                  <c:v>1.2470101000000001E-7</c:v>
                </c:pt>
                <c:pt idx="1671">
                  <c:v>1.2498001999999999E-7</c:v>
                </c:pt>
                <c:pt idx="1672">
                  <c:v>1.2554583E-7</c:v>
                </c:pt>
                <c:pt idx="1673">
                  <c:v>1.2588796999999999E-7</c:v>
                </c:pt>
                <c:pt idx="1674">
                  <c:v>1.2612652000000001E-7</c:v>
                </c:pt>
                <c:pt idx="1675">
                  <c:v>1.2641359E-7</c:v>
                </c:pt>
                <c:pt idx="1676">
                  <c:v>1.2625925E-7</c:v>
                </c:pt>
                <c:pt idx="1677">
                  <c:v>1.2572499000000001E-7</c:v>
                </c:pt>
                <c:pt idx="1678">
                  <c:v>1.2563096000000001E-7</c:v>
                </c:pt>
                <c:pt idx="1679">
                  <c:v>1.2501502E-7</c:v>
                </c:pt>
                <c:pt idx="1680">
                  <c:v>1.2491549999999999E-7</c:v>
                </c:pt>
                <c:pt idx="1681">
                  <c:v>1.2532877999999999E-7</c:v>
                </c:pt>
                <c:pt idx="1682">
                  <c:v>1.2559818E-7</c:v>
                </c:pt>
                <c:pt idx="1683">
                  <c:v>1.2607885000000001E-7</c:v>
                </c:pt>
                <c:pt idx="1684">
                  <c:v>1.2678020000000001E-7</c:v>
                </c:pt>
                <c:pt idx="1685">
                  <c:v>1.2731096999999999E-7</c:v>
                </c:pt>
                <c:pt idx="1686">
                  <c:v>1.2762233999999999E-7</c:v>
                </c:pt>
                <c:pt idx="1687">
                  <c:v>1.2788038000000001E-7</c:v>
                </c:pt>
                <c:pt idx="1688">
                  <c:v>1.2737701E-7</c:v>
                </c:pt>
                <c:pt idx="1689">
                  <c:v>1.2702323E-7</c:v>
                </c:pt>
                <c:pt idx="1690">
                  <c:v>1.2675776999999999E-7</c:v>
                </c:pt>
                <c:pt idx="1691">
                  <c:v>1.2614449E-7</c:v>
                </c:pt>
                <c:pt idx="1692">
                  <c:v>1.2605994E-7</c:v>
                </c:pt>
                <c:pt idx="1693">
                  <c:v>1.2635109E-7</c:v>
                </c:pt>
                <c:pt idx="1694">
                  <c:v>1.2667575000000001E-7</c:v>
                </c:pt>
                <c:pt idx="1695">
                  <c:v>1.2678956999999999E-7</c:v>
                </c:pt>
                <c:pt idx="1696">
                  <c:v>1.2738258000000001E-7</c:v>
                </c:pt>
                <c:pt idx="1697">
                  <c:v>1.2736656E-7</c:v>
                </c:pt>
                <c:pt idx="1698">
                  <c:v>1.2716909E-7</c:v>
                </c:pt>
                <c:pt idx="1699">
                  <c:v>1.2718170999999999E-7</c:v>
                </c:pt>
                <c:pt idx="1700">
                  <c:v>1.2697577E-7</c:v>
                </c:pt>
                <c:pt idx="1701">
                  <c:v>1.2686858000000001E-7</c:v>
                </c:pt>
                <c:pt idx="1702">
                  <c:v>1.2662175E-7</c:v>
                </c:pt>
                <c:pt idx="1703">
                  <c:v>1.2649925999999999E-7</c:v>
                </c:pt>
                <c:pt idx="1704">
                  <c:v>1.2647690999999999E-7</c:v>
                </c:pt>
                <c:pt idx="1705">
                  <c:v>1.2674478000000001E-7</c:v>
                </c:pt>
                <c:pt idx="1706">
                  <c:v>1.2733275000000001E-7</c:v>
                </c:pt>
                <c:pt idx="1707">
                  <c:v>1.273431E-7</c:v>
                </c:pt>
                <c:pt idx="1708">
                  <c:v>1.2794276E-7</c:v>
                </c:pt>
                <c:pt idx="1709">
                  <c:v>1.2805029E-7</c:v>
                </c:pt>
                <c:pt idx="1710">
                  <c:v>1.2799584999999999E-7</c:v>
                </c:pt>
                <c:pt idx="1711">
                  <c:v>1.2782342000000001E-7</c:v>
                </c:pt>
                <c:pt idx="1712">
                  <c:v>1.2750223000000001E-7</c:v>
                </c:pt>
                <c:pt idx="1713">
                  <c:v>1.2698001E-7</c:v>
                </c:pt>
                <c:pt idx="1714">
                  <c:v>1.2614758999999999E-7</c:v>
                </c:pt>
                <c:pt idx="1715">
                  <c:v>1.2592173999999999E-7</c:v>
                </c:pt>
                <c:pt idx="1716">
                  <c:v>1.2560650999999999E-7</c:v>
                </c:pt>
                <c:pt idx="1717">
                  <c:v>1.2569304E-7</c:v>
                </c:pt>
                <c:pt idx="1718">
                  <c:v>1.255816E-7</c:v>
                </c:pt>
                <c:pt idx="1719">
                  <c:v>1.2548521999999999E-7</c:v>
                </c:pt>
                <c:pt idx="1720">
                  <c:v>1.2569471E-7</c:v>
                </c:pt>
                <c:pt idx="1721">
                  <c:v>1.2583586999999999E-7</c:v>
                </c:pt>
                <c:pt idx="1722">
                  <c:v>1.2557197999999999E-7</c:v>
                </c:pt>
                <c:pt idx="1723">
                  <c:v>1.2520734000000001E-7</c:v>
                </c:pt>
                <c:pt idx="1724">
                  <c:v>1.2470136000000001E-7</c:v>
                </c:pt>
                <c:pt idx="1725">
                  <c:v>1.239239E-7</c:v>
                </c:pt>
                <c:pt idx="1726">
                  <c:v>1.2377967000000001E-7</c:v>
                </c:pt>
                <c:pt idx="1727">
                  <c:v>1.2351641000000001E-7</c:v>
                </c:pt>
                <c:pt idx="1728">
                  <c:v>1.2317046000000001E-7</c:v>
                </c:pt>
                <c:pt idx="1729">
                  <c:v>1.2388887000000001E-7</c:v>
                </c:pt>
                <c:pt idx="1730">
                  <c:v>1.2425083000000001E-7</c:v>
                </c:pt>
                <c:pt idx="1731">
                  <c:v>1.2456629E-7</c:v>
                </c:pt>
                <c:pt idx="1732">
                  <c:v>1.2480683000000001E-7</c:v>
                </c:pt>
                <c:pt idx="1733">
                  <c:v>1.2495622E-7</c:v>
                </c:pt>
                <c:pt idx="1734">
                  <c:v>1.244254E-7</c:v>
                </c:pt>
                <c:pt idx="1735">
                  <c:v>1.2400028000000001E-7</c:v>
                </c:pt>
                <c:pt idx="1736">
                  <c:v>1.2390276E-7</c:v>
                </c:pt>
                <c:pt idx="1737">
                  <c:v>1.2243836999999999E-7</c:v>
                </c:pt>
                <c:pt idx="1738">
                  <c:v>1.2212485E-7</c:v>
                </c:pt>
                <c:pt idx="1739">
                  <c:v>1.2193488E-7</c:v>
                </c:pt>
                <c:pt idx="1740">
                  <c:v>1.2188360000000001E-7</c:v>
                </c:pt>
                <c:pt idx="1741">
                  <c:v>1.2219831000000001E-7</c:v>
                </c:pt>
                <c:pt idx="1742">
                  <c:v>1.2227854E-7</c:v>
                </c:pt>
                <c:pt idx="1743">
                  <c:v>1.2241188000000001E-7</c:v>
                </c:pt>
                <c:pt idx="1744">
                  <c:v>1.2267549000000001E-7</c:v>
                </c:pt>
                <c:pt idx="1745">
                  <c:v>1.2229760999999999E-7</c:v>
                </c:pt>
                <c:pt idx="1746">
                  <c:v>1.2172513000000001E-7</c:v>
                </c:pt>
                <c:pt idx="1747">
                  <c:v>1.213251E-7</c:v>
                </c:pt>
                <c:pt idx="1748">
                  <c:v>1.2048292000000001E-7</c:v>
                </c:pt>
                <c:pt idx="1749">
                  <c:v>1.1973632E-7</c:v>
                </c:pt>
                <c:pt idx="1750">
                  <c:v>1.1992335999999999E-7</c:v>
                </c:pt>
                <c:pt idx="1751">
                  <c:v>1.1992346000000001E-7</c:v>
                </c:pt>
                <c:pt idx="1752">
                  <c:v>1.2006994999999999E-7</c:v>
                </c:pt>
                <c:pt idx="1753">
                  <c:v>1.2046459000000001E-7</c:v>
                </c:pt>
                <c:pt idx="1754">
                  <c:v>1.206745E-7</c:v>
                </c:pt>
                <c:pt idx="1755">
                  <c:v>1.2040234999999999E-7</c:v>
                </c:pt>
                <c:pt idx="1756">
                  <c:v>1.2052857999999999E-7</c:v>
                </c:pt>
                <c:pt idx="1757">
                  <c:v>1.2002077E-7</c:v>
                </c:pt>
                <c:pt idx="1758">
                  <c:v>1.1914774E-7</c:v>
                </c:pt>
                <c:pt idx="1759">
                  <c:v>1.191122E-7</c:v>
                </c:pt>
                <c:pt idx="1760">
                  <c:v>1.1817327E-7</c:v>
                </c:pt>
                <c:pt idx="1761">
                  <c:v>1.1780194000000001E-7</c:v>
                </c:pt>
                <c:pt idx="1762">
                  <c:v>1.1817923E-7</c:v>
                </c:pt>
                <c:pt idx="1763">
                  <c:v>1.1821444999999999E-7</c:v>
                </c:pt>
                <c:pt idx="1764">
                  <c:v>1.1851133E-7</c:v>
                </c:pt>
                <c:pt idx="1765">
                  <c:v>1.1878968E-7</c:v>
                </c:pt>
                <c:pt idx="1766">
                  <c:v>1.1903707E-7</c:v>
                </c:pt>
                <c:pt idx="1767">
                  <c:v>1.1866462E-7</c:v>
                </c:pt>
                <c:pt idx="1768">
                  <c:v>1.1861978E-7</c:v>
                </c:pt>
                <c:pt idx="1769">
                  <c:v>1.1821710999999999E-7</c:v>
                </c:pt>
                <c:pt idx="1770">
                  <c:v>1.1791031E-7</c:v>
                </c:pt>
                <c:pt idx="1771">
                  <c:v>1.1774952E-7</c:v>
                </c:pt>
                <c:pt idx="1772">
                  <c:v>1.1743725E-7</c:v>
                </c:pt>
                <c:pt idx="1773">
                  <c:v>1.1734498E-7</c:v>
                </c:pt>
                <c:pt idx="1774">
                  <c:v>1.175287E-7</c:v>
                </c:pt>
                <c:pt idx="1775">
                  <c:v>1.1791048E-7</c:v>
                </c:pt>
                <c:pt idx="1776">
                  <c:v>1.1825407E-7</c:v>
                </c:pt>
                <c:pt idx="1777">
                  <c:v>1.1874353999999999E-7</c:v>
                </c:pt>
                <c:pt idx="1778">
                  <c:v>1.1881913E-7</c:v>
                </c:pt>
                <c:pt idx="1779">
                  <c:v>1.1876578E-7</c:v>
                </c:pt>
                <c:pt idx="1780">
                  <c:v>1.1863247999999999E-7</c:v>
                </c:pt>
                <c:pt idx="1781">
                  <c:v>1.1834885E-7</c:v>
                </c:pt>
                <c:pt idx="1782">
                  <c:v>1.1807706999999999E-7</c:v>
                </c:pt>
                <c:pt idx="1783">
                  <c:v>1.1723726E-7</c:v>
                </c:pt>
                <c:pt idx="1784">
                  <c:v>1.1673007E-7</c:v>
                </c:pt>
                <c:pt idx="1785">
                  <c:v>1.1685907E-7</c:v>
                </c:pt>
                <c:pt idx="1786">
                  <c:v>1.1707355E-7</c:v>
                </c:pt>
                <c:pt idx="1787">
                  <c:v>1.1700989999999999E-7</c:v>
                </c:pt>
                <c:pt idx="1788">
                  <c:v>1.1674156000000001E-7</c:v>
                </c:pt>
                <c:pt idx="1789">
                  <c:v>1.1697837E-7</c:v>
                </c:pt>
                <c:pt idx="1790">
                  <c:v>1.1719237E-7</c:v>
                </c:pt>
                <c:pt idx="1791">
                  <c:v>1.1699348E-7</c:v>
                </c:pt>
                <c:pt idx="1792">
                  <c:v>1.1700032999999999E-7</c:v>
                </c:pt>
                <c:pt idx="1793">
                  <c:v>1.1667814E-7</c:v>
                </c:pt>
                <c:pt idx="1794">
                  <c:v>1.1608073000000001E-7</c:v>
                </c:pt>
                <c:pt idx="1795">
                  <c:v>1.156497E-7</c:v>
                </c:pt>
                <c:pt idx="1796">
                  <c:v>1.1563554E-7</c:v>
                </c:pt>
                <c:pt idx="1797">
                  <c:v>1.1520533999999999E-7</c:v>
                </c:pt>
                <c:pt idx="1798">
                  <c:v>1.1558917E-7</c:v>
                </c:pt>
                <c:pt idx="1799">
                  <c:v>1.1607495E-7</c:v>
                </c:pt>
                <c:pt idx="1800">
                  <c:v>1.1640966000000001E-7</c:v>
                </c:pt>
                <c:pt idx="1801">
                  <c:v>1.1679364999999999E-7</c:v>
                </c:pt>
                <c:pt idx="1802">
                  <c:v>1.1695884E-7</c:v>
                </c:pt>
                <c:pt idx="1803">
                  <c:v>1.1648246E-7</c:v>
                </c:pt>
                <c:pt idx="1804">
                  <c:v>1.1620152E-7</c:v>
                </c:pt>
                <c:pt idx="1805">
                  <c:v>1.1606703000000001E-7</c:v>
                </c:pt>
                <c:pt idx="1806">
                  <c:v>1.1528702999999999E-7</c:v>
                </c:pt>
                <c:pt idx="1807">
                  <c:v>1.1481475000000001E-7</c:v>
                </c:pt>
                <c:pt idx="1808">
                  <c:v>1.1474087E-7</c:v>
                </c:pt>
                <c:pt idx="1809">
                  <c:v>1.1445921E-7</c:v>
                </c:pt>
                <c:pt idx="1810">
                  <c:v>1.1471197E-7</c:v>
                </c:pt>
                <c:pt idx="1811">
                  <c:v>1.1479756E-7</c:v>
                </c:pt>
                <c:pt idx="1812">
                  <c:v>1.1462672E-7</c:v>
                </c:pt>
                <c:pt idx="1813">
                  <c:v>1.1492864E-7</c:v>
                </c:pt>
                <c:pt idx="1814">
                  <c:v>1.1448685E-7</c:v>
                </c:pt>
                <c:pt idx="1815">
                  <c:v>1.1374425E-7</c:v>
                </c:pt>
                <c:pt idx="1816">
                  <c:v>1.136139E-7</c:v>
                </c:pt>
                <c:pt idx="1817">
                  <c:v>1.1269878E-7</c:v>
                </c:pt>
                <c:pt idx="1818">
                  <c:v>1.1177707999999999E-7</c:v>
                </c:pt>
                <c:pt idx="1819">
                  <c:v>1.1188031000000001E-7</c:v>
                </c:pt>
                <c:pt idx="1820">
                  <c:v>1.1214407E-7</c:v>
                </c:pt>
                <c:pt idx="1821">
                  <c:v>1.1235396E-7</c:v>
                </c:pt>
                <c:pt idx="1822">
                  <c:v>1.1282224E-7</c:v>
                </c:pt>
                <c:pt idx="1823">
                  <c:v>1.1331738999999999E-7</c:v>
                </c:pt>
                <c:pt idx="1824">
                  <c:v>1.1323221E-7</c:v>
                </c:pt>
                <c:pt idx="1825">
                  <c:v>1.1354231999999999E-7</c:v>
                </c:pt>
                <c:pt idx="1826">
                  <c:v>1.1337678000000001E-7</c:v>
                </c:pt>
                <c:pt idx="1827">
                  <c:v>1.1250968E-7</c:v>
                </c:pt>
                <c:pt idx="1828">
                  <c:v>1.1247324E-7</c:v>
                </c:pt>
                <c:pt idx="1829">
                  <c:v>1.1146782E-7</c:v>
                </c:pt>
                <c:pt idx="1830">
                  <c:v>1.1071521E-7</c:v>
                </c:pt>
                <c:pt idx="1831">
                  <c:v>1.1120654E-7</c:v>
                </c:pt>
                <c:pt idx="1832">
                  <c:v>1.1106824E-7</c:v>
                </c:pt>
                <c:pt idx="1833">
                  <c:v>1.1104407E-7</c:v>
                </c:pt>
                <c:pt idx="1834">
                  <c:v>1.1148603E-7</c:v>
                </c:pt>
                <c:pt idx="1835">
                  <c:v>1.1141513E-7</c:v>
                </c:pt>
                <c:pt idx="1836">
                  <c:v>1.114822E-7</c:v>
                </c:pt>
                <c:pt idx="1837">
                  <c:v>1.114674E-7</c:v>
                </c:pt>
                <c:pt idx="1838">
                  <c:v>1.1089979E-7</c:v>
                </c:pt>
                <c:pt idx="1839">
                  <c:v>1.1059976E-7</c:v>
                </c:pt>
                <c:pt idx="1840">
                  <c:v>1.1041697E-7</c:v>
                </c:pt>
                <c:pt idx="1841">
                  <c:v>1.1032000999999999E-7</c:v>
                </c:pt>
                <c:pt idx="1842">
                  <c:v>1.1027583000000001E-7</c:v>
                </c:pt>
                <c:pt idx="1843">
                  <c:v>1.1065103000000001E-7</c:v>
                </c:pt>
                <c:pt idx="1844">
                  <c:v>1.1103445E-7</c:v>
                </c:pt>
                <c:pt idx="1845">
                  <c:v>1.1137076E-7</c:v>
                </c:pt>
                <c:pt idx="1846">
                  <c:v>1.1229384E-7</c:v>
                </c:pt>
                <c:pt idx="1847">
                  <c:v>1.1238078E-7</c:v>
                </c:pt>
                <c:pt idx="1848">
                  <c:v>1.1283728E-7</c:v>
                </c:pt>
                <c:pt idx="1849">
                  <c:v>1.1304319E-7</c:v>
                </c:pt>
                <c:pt idx="1850">
                  <c:v>1.1286639999999999E-7</c:v>
                </c:pt>
                <c:pt idx="1851">
                  <c:v>1.1281834E-7</c:v>
                </c:pt>
                <c:pt idx="1852">
                  <c:v>1.1237236E-7</c:v>
                </c:pt>
                <c:pt idx="1853">
                  <c:v>1.1201070000000001E-7</c:v>
                </c:pt>
                <c:pt idx="1854">
                  <c:v>1.121766E-7</c:v>
                </c:pt>
                <c:pt idx="1855">
                  <c:v>1.1239043E-7</c:v>
                </c:pt>
                <c:pt idx="1856">
                  <c:v>1.1276173E-7</c:v>
                </c:pt>
                <c:pt idx="1857">
                  <c:v>1.1264604E-7</c:v>
                </c:pt>
                <c:pt idx="1858">
                  <c:v>1.129656E-7</c:v>
                </c:pt>
                <c:pt idx="1859">
                  <c:v>1.1331217E-7</c:v>
                </c:pt>
                <c:pt idx="1860">
                  <c:v>1.133012E-7</c:v>
                </c:pt>
                <c:pt idx="1861">
                  <c:v>1.132332E-7</c:v>
                </c:pt>
                <c:pt idx="1862">
                  <c:v>1.1309654E-7</c:v>
                </c:pt>
                <c:pt idx="1863">
                  <c:v>1.1255802E-7</c:v>
                </c:pt>
                <c:pt idx="1864">
                  <c:v>1.1215458E-7</c:v>
                </c:pt>
                <c:pt idx="1865">
                  <c:v>1.1178052000000001E-7</c:v>
                </c:pt>
                <c:pt idx="1866">
                  <c:v>1.1163085E-7</c:v>
                </c:pt>
                <c:pt idx="1867">
                  <c:v>1.1179189E-7</c:v>
                </c:pt>
                <c:pt idx="1868">
                  <c:v>1.1225102999999999E-7</c:v>
                </c:pt>
                <c:pt idx="1869">
                  <c:v>1.1258614E-7</c:v>
                </c:pt>
                <c:pt idx="1870">
                  <c:v>1.1283944E-7</c:v>
                </c:pt>
                <c:pt idx="1871">
                  <c:v>1.1308394E-7</c:v>
                </c:pt>
                <c:pt idx="1872">
                  <c:v>1.1289497E-7</c:v>
                </c:pt>
                <c:pt idx="1873">
                  <c:v>1.123965E-7</c:v>
                </c:pt>
                <c:pt idx="1874">
                  <c:v>1.1200768E-7</c:v>
                </c:pt>
                <c:pt idx="1875">
                  <c:v>1.1116365E-7</c:v>
                </c:pt>
                <c:pt idx="1876">
                  <c:v>1.1084230999999999E-7</c:v>
                </c:pt>
                <c:pt idx="1877">
                  <c:v>1.1073888E-7</c:v>
                </c:pt>
                <c:pt idx="1878">
                  <c:v>1.1034624999999999E-7</c:v>
                </c:pt>
                <c:pt idx="1879">
                  <c:v>1.108808E-7</c:v>
                </c:pt>
                <c:pt idx="1880">
                  <c:v>1.1110438E-7</c:v>
                </c:pt>
                <c:pt idx="1881">
                  <c:v>1.1111026999999999E-7</c:v>
                </c:pt>
                <c:pt idx="1882">
                  <c:v>1.1152068E-7</c:v>
                </c:pt>
                <c:pt idx="1883">
                  <c:v>1.1171463E-7</c:v>
                </c:pt>
                <c:pt idx="1884">
                  <c:v>1.1121823E-7</c:v>
                </c:pt>
                <c:pt idx="1885">
                  <c:v>1.1116208E-7</c:v>
                </c:pt>
                <c:pt idx="1886">
                  <c:v>1.1089521E-7</c:v>
                </c:pt>
                <c:pt idx="1887">
                  <c:v>1.1017892E-7</c:v>
                </c:pt>
                <c:pt idx="1888">
                  <c:v>1.102086E-7</c:v>
                </c:pt>
                <c:pt idx="1889">
                  <c:v>1.1057668E-7</c:v>
                </c:pt>
                <c:pt idx="1890">
                  <c:v>1.1107545999999999E-7</c:v>
                </c:pt>
                <c:pt idx="1891">
                  <c:v>1.1194238E-7</c:v>
                </c:pt>
                <c:pt idx="1892">
                  <c:v>1.1256026E-7</c:v>
                </c:pt>
                <c:pt idx="1893">
                  <c:v>1.1276978000000001E-7</c:v>
                </c:pt>
                <c:pt idx="1894">
                  <c:v>1.132043E-7</c:v>
                </c:pt>
                <c:pt idx="1895">
                  <c:v>1.1311700000000001E-7</c:v>
                </c:pt>
                <c:pt idx="1896">
                  <c:v>1.126631E-7</c:v>
                </c:pt>
                <c:pt idx="1897">
                  <c:v>1.1275101999999999E-7</c:v>
                </c:pt>
                <c:pt idx="1898">
                  <c:v>1.1220855E-7</c:v>
                </c:pt>
                <c:pt idx="1899">
                  <c:v>1.11668E-7</c:v>
                </c:pt>
                <c:pt idx="1900">
                  <c:v>1.1222134E-7</c:v>
                </c:pt>
                <c:pt idx="1901">
                  <c:v>1.1220006E-7</c:v>
                </c:pt>
                <c:pt idx="1902">
                  <c:v>1.1250634E-7</c:v>
                </c:pt>
                <c:pt idx="1903">
                  <c:v>1.1308803E-7</c:v>
                </c:pt>
                <c:pt idx="1904">
                  <c:v>1.1340129E-7</c:v>
                </c:pt>
                <c:pt idx="1905">
                  <c:v>1.1355617E-7</c:v>
                </c:pt>
                <c:pt idx="1906">
                  <c:v>1.1409076E-7</c:v>
                </c:pt>
                <c:pt idx="1907">
                  <c:v>1.1386837E-7</c:v>
                </c:pt>
                <c:pt idx="1908">
                  <c:v>1.13628E-7</c:v>
                </c:pt>
                <c:pt idx="1909">
                  <c:v>1.1377542E-7</c:v>
                </c:pt>
                <c:pt idx="1910">
                  <c:v>1.1357619E-7</c:v>
                </c:pt>
                <c:pt idx="1911">
                  <c:v>1.1370588E-7</c:v>
                </c:pt>
                <c:pt idx="1912">
                  <c:v>1.143519E-7</c:v>
                </c:pt>
                <c:pt idx="1913">
                  <c:v>1.1489956E-7</c:v>
                </c:pt>
                <c:pt idx="1914">
                  <c:v>1.1538988E-7</c:v>
                </c:pt>
                <c:pt idx="1915">
                  <c:v>1.1606716E-7</c:v>
                </c:pt>
                <c:pt idx="1916">
                  <c:v>1.1671363E-7</c:v>
                </c:pt>
                <c:pt idx="1917">
                  <c:v>1.1683605999999999E-7</c:v>
                </c:pt>
                <c:pt idx="1918">
                  <c:v>1.1727171E-7</c:v>
                </c:pt>
                <c:pt idx="1919">
                  <c:v>1.1724789E-7</c:v>
                </c:pt>
                <c:pt idx="1920">
                  <c:v>1.1720224E-7</c:v>
                </c:pt>
                <c:pt idx="1921">
                  <c:v>1.1708271999999999E-7</c:v>
                </c:pt>
                <c:pt idx="1922">
                  <c:v>1.1650085E-7</c:v>
                </c:pt>
                <c:pt idx="1923">
                  <c:v>1.1663595E-7</c:v>
                </c:pt>
                <c:pt idx="1924">
                  <c:v>1.1691618E-7</c:v>
                </c:pt>
                <c:pt idx="1925">
                  <c:v>1.1755519E-7</c:v>
                </c:pt>
                <c:pt idx="1926">
                  <c:v>1.1784289E-7</c:v>
                </c:pt>
                <c:pt idx="1927">
                  <c:v>1.1824324000000001E-7</c:v>
                </c:pt>
                <c:pt idx="1928">
                  <c:v>1.185141E-7</c:v>
                </c:pt>
                <c:pt idx="1929">
                  <c:v>1.1868904999999999E-7</c:v>
                </c:pt>
                <c:pt idx="1930">
                  <c:v>1.1885402000000001E-7</c:v>
                </c:pt>
                <c:pt idx="1931">
                  <c:v>1.1881089E-7</c:v>
                </c:pt>
                <c:pt idx="1932">
                  <c:v>1.1867666E-7</c:v>
                </c:pt>
                <c:pt idx="1933">
                  <c:v>1.18341E-7</c:v>
                </c:pt>
                <c:pt idx="1934">
                  <c:v>1.1808451E-7</c:v>
                </c:pt>
                <c:pt idx="1935">
                  <c:v>1.1791583E-7</c:v>
                </c:pt>
                <c:pt idx="1936">
                  <c:v>1.1845453E-7</c:v>
                </c:pt>
                <c:pt idx="1937">
                  <c:v>1.1889587E-7</c:v>
                </c:pt>
                <c:pt idx="1938">
                  <c:v>1.1917328E-7</c:v>
                </c:pt>
                <c:pt idx="1939">
                  <c:v>1.2007250000000001E-7</c:v>
                </c:pt>
                <c:pt idx="1940">
                  <c:v>1.2048513999999999E-7</c:v>
                </c:pt>
                <c:pt idx="1941">
                  <c:v>1.2056444E-7</c:v>
                </c:pt>
                <c:pt idx="1942">
                  <c:v>1.2038098E-7</c:v>
                </c:pt>
                <c:pt idx="1943">
                  <c:v>1.2025068000000001E-7</c:v>
                </c:pt>
                <c:pt idx="1944">
                  <c:v>1.1980133000000001E-7</c:v>
                </c:pt>
                <c:pt idx="1945">
                  <c:v>1.1921927999999999E-7</c:v>
                </c:pt>
                <c:pt idx="1946">
                  <c:v>1.1946601E-7</c:v>
                </c:pt>
                <c:pt idx="1947">
                  <c:v>1.1939423999999999E-7</c:v>
                </c:pt>
                <c:pt idx="1948">
                  <c:v>1.1991983E-7</c:v>
                </c:pt>
                <c:pt idx="1949">
                  <c:v>1.2026741999999999E-7</c:v>
                </c:pt>
                <c:pt idx="1950">
                  <c:v>1.2040579000000001E-7</c:v>
                </c:pt>
                <c:pt idx="1951">
                  <c:v>1.2075566999999999E-7</c:v>
                </c:pt>
                <c:pt idx="1952">
                  <c:v>1.2087004999999999E-7</c:v>
                </c:pt>
                <c:pt idx="1953">
                  <c:v>1.2063877000000001E-7</c:v>
                </c:pt>
                <c:pt idx="1954">
                  <c:v>1.2039866E-7</c:v>
                </c:pt>
                <c:pt idx="1955">
                  <c:v>1.2020515E-7</c:v>
                </c:pt>
                <c:pt idx="1956">
                  <c:v>1.1961004000000001E-7</c:v>
                </c:pt>
                <c:pt idx="1957">
                  <c:v>1.1958520999999999E-7</c:v>
                </c:pt>
                <c:pt idx="1958">
                  <c:v>1.1974658999999999E-7</c:v>
                </c:pt>
                <c:pt idx="1959">
                  <c:v>1.2000860999999999E-7</c:v>
                </c:pt>
                <c:pt idx="1960">
                  <c:v>1.2090148E-7</c:v>
                </c:pt>
                <c:pt idx="1961">
                  <c:v>1.2130019000000001E-7</c:v>
                </c:pt>
                <c:pt idx="1962">
                  <c:v>1.2165926000000001E-7</c:v>
                </c:pt>
                <c:pt idx="1963">
                  <c:v>1.2217231E-7</c:v>
                </c:pt>
                <c:pt idx="1964">
                  <c:v>1.2237314000000001E-7</c:v>
                </c:pt>
                <c:pt idx="1965">
                  <c:v>1.2178487999999999E-7</c:v>
                </c:pt>
                <c:pt idx="1966">
                  <c:v>1.2183055000000001E-7</c:v>
                </c:pt>
                <c:pt idx="1967">
                  <c:v>1.2162532E-7</c:v>
                </c:pt>
                <c:pt idx="1968">
                  <c:v>1.2062238999999999E-7</c:v>
                </c:pt>
                <c:pt idx="1969">
                  <c:v>1.2066819999999999E-7</c:v>
                </c:pt>
                <c:pt idx="1970">
                  <c:v>1.2081707999999999E-7</c:v>
                </c:pt>
                <c:pt idx="1971">
                  <c:v>1.2090689000000001E-7</c:v>
                </c:pt>
                <c:pt idx="1972">
                  <c:v>1.2142912999999999E-7</c:v>
                </c:pt>
                <c:pt idx="1973">
                  <c:v>1.2145617999999999E-7</c:v>
                </c:pt>
                <c:pt idx="1974">
                  <c:v>1.215371E-7</c:v>
                </c:pt>
                <c:pt idx="1975">
                  <c:v>1.2161059999999999E-7</c:v>
                </c:pt>
                <c:pt idx="1976">
                  <c:v>1.2156899999999999E-7</c:v>
                </c:pt>
                <c:pt idx="1977">
                  <c:v>1.2091023E-7</c:v>
                </c:pt>
                <c:pt idx="1978">
                  <c:v>1.2081429000000001E-7</c:v>
                </c:pt>
                <c:pt idx="1979">
                  <c:v>1.2021256000000001E-7</c:v>
                </c:pt>
                <c:pt idx="1980">
                  <c:v>1.1977581E-7</c:v>
                </c:pt>
                <c:pt idx="1981">
                  <c:v>1.1999184000000001E-7</c:v>
                </c:pt>
                <c:pt idx="1982">
                  <c:v>1.2004985999999999E-7</c:v>
                </c:pt>
                <c:pt idx="1983">
                  <c:v>1.2034634E-7</c:v>
                </c:pt>
                <c:pt idx="1984">
                  <c:v>1.2054047E-7</c:v>
                </c:pt>
                <c:pt idx="1985">
                  <c:v>1.2077898000000001E-7</c:v>
                </c:pt>
                <c:pt idx="1986">
                  <c:v>1.2080852000000001E-7</c:v>
                </c:pt>
                <c:pt idx="1987">
                  <c:v>1.2078854999999999E-7</c:v>
                </c:pt>
                <c:pt idx="1988">
                  <c:v>1.2053755E-7</c:v>
                </c:pt>
                <c:pt idx="1989">
                  <c:v>1.1999918999999999E-7</c:v>
                </c:pt>
                <c:pt idx="1990">
                  <c:v>1.1991506E-7</c:v>
                </c:pt>
                <c:pt idx="1991">
                  <c:v>1.188758E-7</c:v>
                </c:pt>
                <c:pt idx="1992">
                  <c:v>1.1830265999999999E-7</c:v>
                </c:pt>
                <c:pt idx="1993">
                  <c:v>1.1815516E-7</c:v>
                </c:pt>
                <c:pt idx="1994">
                  <c:v>1.1799867E-7</c:v>
                </c:pt>
                <c:pt idx="1995">
                  <c:v>1.1793222E-7</c:v>
                </c:pt>
                <c:pt idx="1996">
                  <c:v>1.1807305E-7</c:v>
                </c:pt>
                <c:pt idx="1997">
                  <c:v>1.180669E-7</c:v>
                </c:pt>
                <c:pt idx="1998">
                  <c:v>1.1796346E-7</c:v>
                </c:pt>
                <c:pt idx="1999">
                  <c:v>1.181002E-7</c:v>
                </c:pt>
                <c:pt idx="2000">
                  <c:v>1.1768911E-7</c:v>
                </c:pt>
                <c:pt idx="2001">
                  <c:v>1.1718042E-7</c:v>
                </c:pt>
                <c:pt idx="2002">
                  <c:v>1.1691373E-7</c:v>
                </c:pt>
                <c:pt idx="2003">
                  <c:v>1.1647143E-7</c:v>
                </c:pt>
                <c:pt idx="2004">
                  <c:v>1.162273E-7</c:v>
                </c:pt>
                <c:pt idx="2005">
                  <c:v>1.1629847999999999E-7</c:v>
                </c:pt>
                <c:pt idx="2006">
                  <c:v>1.1693047E-7</c:v>
                </c:pt>
                <c:pt idx="2007">
                  <c:v>1.1711028E-7</c:v>
                </c:pt>
                <c:pt idx="2008">
                  <c:v>1.177952E-7</c:v>
                </c:pt>
                <c:pt idx="2009">
                  <c:v>1.1832866999999999E-7</c:v>
                </c:pt>
                <c:pt idx="2010">
                  <c:v>1.184206E-7</c:v>
                </c:pt>
                <c:pt idx="2011">
                  <c:v>1.1839474000000001E-7</c:v>
                </c:pt>
                <c:pt idx="2012">
                  <c:v>1.1811895E-7</c:v>
                </c:pt>
                <c:pt idx="2013">
                  <c:v>1.1792432E-7</c:v>
                </c:pt>
                <c:pt idx="2014">
                  <c:v>1.1733028E-7</c:v>
                </c:pt>
                <c:pt idx="2015">
                  <c:v>1.1697466999999999E-7</c:v>
                </c:pt>
                <c:pt idx="2016">
                  <c:v>1.1742894000000001E-7</c:v>
                </c:pt>
                <c:pt idx="2017">
                  <c:v>1.1777746E-7</c:v>
                </c:pt>
                <c:pt idx="2018">
                  <c:v>1.1821168E-7</c:v>
                </c:pt>
                <c:pt idx="2019">
                  <c:v>1.1843346E-7</c:v>
                </c:pt>
                <c:pt idx="2020">
                  <c:v>1.1895853E-7</c:v>
                </c:pt>
                <c:pt idx="2021">
                  <c:v>1.1933344999999999E-7</c:v>
                </c:pt>
                <c:pt idx="2022">
                  <c:v>1.1942298999999999E-7</c:v>
                </c:pt>
                <c:pt idx="2023">
                  <c:v>1.1958868999999999E-7</c:v>
                </c:pt>
                <c:pt idx="2024">
                  <c:v>1.1933514999999999E-7</c:v>
                </c:pt>
                <c:pt idx="2025">
                  <c:v>1.1887815E-7</c:v>
                </c:pt>
                <c:pt idx="2026">
                  <c:v>1.1916824E-7</c:v>
                </c:pt>
                <c:pt idx="2027">
                  <c:v>1.1928713E-7</c:v>
                </c:pt>
                <c:pt idx="2028">
                  <c:v>1.1950127999999999E-7</c:v>
                </c:pt>
                <c:pt idx="2029">
                  <c:v>1.2039941E-7</c:v>
                </c:pt>
                <c:pt idx="2030">
                  <c:v>1.2133336E-7</c:v>
                </c:pt>
                <c:pt idx="2031">
                  <c:v>1.2195608999999999E-7</c:v>
                </c:pt>
                <c:pt idx="2032">
                  <c:v>1.2230883000000001E-7</c:v>
                </c:pt>
                <c:pt idx="2033">
                  <c:v>1.225638E-7</c:v>
                </c:pt>
                <c:pt idx="2034">
                  <c:v>1.2217237000000001E-7</c:v>
                </c:pt>
                <c:pt idx="2035">
                  <c:v>1.2205097000000001E-7</c:v>
                </c:pt>
                <c:pt idx="2036">
                  <c:v>1.2224906999999999E-7</c:v>
                </c:pt>
                <c:pt idx="2037">
                  <c:v>1.2138007999999999E-7</c:v>
                </c:pt>
                <c:pt idx="2038">
                  <c:v>1.2142536E-7</c:v>
                </c:pt>
                <c:pt idx="2039">
                  <c:v>1.2175533E-7</c:v>
                </c:pt>
                <c:pt idx="2040">
                  <c:v>1.2186162999999999E-7</c:v>
                </c:pt>
                <c:pt idx="2041">
                  <c:v>1.2258489999999999E-7</c:v>
                </c:pt>
                <c:pt idx="2042">
                  <c:v>1.2269117E-7</c:v>
                </c:pt>
                <c:pt idx="2043">
                  <c:v>1.2284169E-7</c:v>
                </c:pt>
                <c:pt idx="2044">
                  <c:v>1.2323638999999999E-7</c:v>
                </c:pt>
                <c:pt idx="2045">
                  <c:v>1.2309065E-7</c:v>
                </c:pt>
                <c:pt idx="2046">
                  <c:v>1.2290784999999999E-7</c:v>
                </c:pt>
                <c:pt idx="2047">
                  <c:v>1.2278079E-7</c:v>
                </c:pt>
                <c:pt idx="2048">
                  <c:v>1.2241004999999999E-7</c:v>
                </c:pt>
                <c:pt idx="2049">
                  <c:v>1.2195739E-7</c:v>
                </c:pt>
                <c:pt idx="2050">
                  <c:v>1.2218716000000001E-7</c:v>
                </c:pt>
                <c:pt idx="2051">
                  <c:v>1.2236549E-7</c:v>
                </c:pt>
                <c:pt idx="2052">
                  <c:v>1.2249766E-7</c:v>
                </c:pt>
                <c:pt idx="2053">
                  <c:v>1.2299242000000001E-7</c:v>
                </c:pt>
                <c:pt idx="2054">
                  <c:v>1.2321734E-7</c:v>
                </c:pt>
                <c:pt idx="2055">
                  <c:v>1.2320118000000001E-7</c:v>
                </c:pt>
                <c:pt idx="2056">
                  <c:v>1.2380205000000001E-7</c:v>
                </c:pt>
                <c:pt idx="2057">
                  <c:v>1.2355835E-7</c:v>
                </c:pt>
                <c:pt idx="2058">
                  <c:v>1.2319596E-7</c:v>
                </c:pt>
                <c:pt idx="2059">
                  <c:v>1.2329393E-7</c:v>
                </c:pt>
                <c:pt idx="2060">
                  <c:v>1.2251597000000001E-7</c:v>
                </c:pt>
                <c:pt idx="2061">
                  <c:v>1.218104E-7</c:v>
                </c:pt>
                <c:pt idx="2062">
                  <c:v>1.2219588000000001E-7</c:v>
                </c:pt>
                <c:pt idx="2063">
                  <c:v>1.2193227000000001E-7</c:v>
                </c:pt>
                <c:pt idx="2064">
                  <c:v>1.2186262999999999E-7</c:v>
                </c:pt>
                <c:pt idx="2065">
                  <c:v>1.2227762E-7</c:v>
                </c:pt>
                <c:pt idx="2066">
                  <c:v>1.2251100999999999E-7</c:v>
                </c:pt>
                <c:pt idx="2067">
                  <c:v>1.2240032000000001E-7</c:v>
                </c:pt>
                <c:pt idx="2068">
                  <c:v>1.2235839E-7</c:v>
                </c:pt>
                <c:pt idx="2069">
                  <c:v>1.2214103999999999E-7</c:v>
                </c:pt>
                <c:pt idx="2070">
                  <c:v>1.2179022999999999E-7</c:v>
                </c:pt>
                <c:pt idx="2071">
                  <c:v>1.2147097000000001E-7</c:v>
                </c:pt>
                <c:pt idx="2072">
                  <c:v>1.2101177999999999E-7</c:v>
                </c:pt>
                <c:pt idx="2073">
                  <c:v>1.2058575999999999E-7</c:v>
                </c:pt>
                <c:pt idx="2074">
                  <c:v>1.2060159999999999E-7</c:v>
                </c:pt>
                <c:pt idx="2075">
                  <c:v>1.2077423999999999E-7</c:v>
                </c:pt>
                <c:pt idx="2076">
                  <c:v>1.2126939000000001E-7</c:v>
                </c:pt>
                <c:pt idx="2077">
                  <c:v>1.2190259E-7</c:v>
                </c:pt>
                <c:pt idx="2078">
                  <c:v>1.2184024999999999E-7</c:v>
                </c:pt>
                <c:pt idx="2079">
                  <c:v>1.2204387000000001E-7</c:v>
                </c:pt>
                <c:pt idx="2080">
                  <c:v>1.2194280000000001E-7</c:v>
                </c:pt>
                <c:pt idx="2081">
                  <c:v>1.215818E-7</c:v>
                </c:pt>
                <c:pt idx="2082">
                  <c:v>1.2118791999999999E-7</c:v>
                </c:pt>
                <c:pt idx="2083">
                  <c:v>1.203546E-7</c:v>
                </c:pt>
                <c:pt idx="2084">
                  <c:v>1.1952668000000001E-7</c:v>
                </c:pt>
                <c:pt idx="2085">
                  <c:v>1.1953769000000001E-7</c:v>
                </c:pt>
                <c:pt idx="2086">
                  <c:v>1.1990639E-7</c:v>
                </c:pt>
                <c:pt idx="2087">
                  <c:v>1.2001619999999999E-7</c:v>
                </c:pt>
                <c:pt idx="2088">
                  <c:v>1.2010872E-7</c:v>
                </c:pt>
                <c:pt idx="2089">
                  <c:v>1.2036947E-7</c:v>
                </c:pt>
                <c:pt idx="2090">
                  <c:v>1.2052331000000001E-7</c:v>
                </c:pt>
                <c:pt idx="2091">
                  <c:v>1.2031389E-7</c:v>
                </c:pt>
                <c:pt idx="2092">
                  <c:v>1.1991069999999999E-7</c:v>
                </c:pt>
                <c:pt idx="2093">
                  <c:v>1.1963590000000001E-7</c:v>
                </c:pt>
                <c:pt idx="2094">
                  <c:v>1.1892126E-7</c:v>
                </c:pt>
                <c:pt idx="2095">
                  <c:v>1.185196E-7</c:v>
                </c:pt>
                <c:pt idx="2096">
                  <c:v>1.1845763E-7</c:v>
                </c:pt>
                <c:pt idx="2097">
                  <c:v>1.1840969E-7</c:v>
                </c:pt>
                <c:pt idx="2098">
                  <c:v>1.1886174000000001E-7</c:v>
                </c:pt>
                <c:pt idx="2099">
                  <c:v>1.1932178000000001E-7</c:v>
                </c:pt>
                <c:pt idx="2100">
                  <c:v>1.1961702E-7</c:v>
                </c:pt>
                <c:pt idx="2101">
                  <c:v>1.1973703999999999E-7</c:v>
                </c:pt>
                <c:pt idx="2102">
                  <c:v>1.1992138000000001E-7</c:v>
                </c:pt>
                <c:pt idx="2103">
                  <c:v>1.1935163999999999E-7</c:v>
                </c:pt>
                <c:pt idx="2104">
                  <c:v>1.1882418E-7</c:v>
                </c:pt>
                <c:pt idx="2105">
                  <c:v>1.1880032E-7</c:v>
                </c:pt>
                <c:pt idx="2106">
                  <c:v>1.1804437E-7</c:v>
                </c:pt>
                <c:pt idx="2107">
                  <c:v>1.1771134E-7</c:v>
                </c:pt>
                <c:pt idx="2108">
                  <c:v>1.1787185E-7</c:v>
                </c:pt>
                <c:pt idx="2109">
                  <c:v>1.1751683999999999E-7</c:v>
                </c:pt>
                <c:pt idx="2110">
                  <c:v>1.1781481E-7</c:v>
                </c:pt>
                <c:pt idx="2111">
                  <c:v>1.1787334E-7</c:v>
                </c:pt>
                <c:pt idx="2112">
                  <c:v>1.1759252000000001E-7</c:v>
                </c:pt>
                <c:pt idx="2113">
                  <c:v>1.1769771000000001E-7</c:v>
                </c:pt>
                <c:pt idx="2114">
                  <c:v>1.1749621E-7</c:v>
                </c:pt>
                <c:pt idx="2115">
                  <c:v>1.168549E-7</c:v>
                </c:pt>
                <c:pt idx="2116">
                  <c:v>1.1699268999999999E-7</c:v>
                </c:pt>
                <c:pt idx="2117">
                  <c:v>1.1652534E-7</c:v>
                </c:pt>
                <c:pt idx="2118">
                  <c:v>1.1597377E-7</c:v>
                </c:pt>
                <c:pt idx="2119">
                  <c:v>1.1606237E-7</c:v>
                </c:pt>
                <c:pt idx="2120">
                  <c:v>1.1620895E-7</c:v>
                </c:pt>
                <c:pt idx="2121">
                  <c:v>1.1634071E-7</c:v>
                </c:pt>
                <c:pt idx="2122">
                  <c:v>1.1688964E-7</c:v>
                </c:pt>
                <c:pt idx="2123">
                  <c:v>1.1716465E-7</c:v>
                </c:pt>
                <c:pt idx="2124">
                  <c:v>1.167878E-7</c:v>
                </c:pt>
                <c:pt idx="2125">
                  <c:v>1.1711951E-7</c:v>
                </c:pt>
                <c:pt idx="2126">
                  <c:v>1.1700928E-7</c:v>
                </c:pt>
                <c:pt idx="2127">
                  <c:v>1.1627493E-7</c:v>
                </c:pt>
                <c:pt idx="2128">
                  <c:v>1.1637507999999999E-7</c:v>
                </c:pt>
                <c:pt idx="2129">
                  <c:v>1.1561702E-7</c:v>
                </c:pt>
                <c:pt idx="2130">
                  <c:v>1.1476756E-7</c:v>
                </c:pt>
                <c:pt idx="2131">
                  <c:v>1.1488663E-7</c:v>
                </c:pt>
                <c:pt idx="2132">
                  <c:v>1.1437647E-7</c:v>
                </c:pt>
                <c:pt idx="2133">
                  <c:v>1.1431607000000001E-7</c:v>
                </c:pt>
                <c:pt idx="2134">
                  <c:v>1.14427E-7</c:v>
                </c:pt>
                <c:pt idx="2135">
                  <c:v>1.1453858E-7</c:v>
                </c:pt>
                <c:pt idx="2136">
                  <c:v>1.1481122E-7</c:v>
                </c:pt>
                <c:pt idx="2137">
                  <c:v>1.1502047E-7</c:v>
                </c:pt>
                <c:pt idx="2138">
                  <c:v>1.1464803E-7</c:v>
                </c:pt>
                <c:pt idx="2139">
                  <c:v>1.1423057E-7</c:v>
                </c:pt>
                <c:pt idx="2140">
                  <c:v>1.1392689E-7</c:v>
                </c:pt>
                <c:pt idx="2141">
                  <c:v>1.1338308E-7</c:v>
                </c:pt>
                <c:pt idx="2142">
                  <c:v>1.1304284E-7</c:v>
                </c:pt>
                <c:pt idx="2143">
                  <c:v>1.1308784E-7</c:v>
                </c:pt>
                <c:pt idx="2144">
                  <c:v>1.1307624E-7</c:v>
                </c:pt>
                <c:pt idx="2145">
                  <c:v>1.1328008E-7</c:v>
                </c:pt>
                <c:pt idx="2146">
                  <c:v>1.1397651999999999E-7</c:v>
                </c:pt>
                <c:pt idx="2147">
                  <c:v>1.1411824E-7</c:v>
                </c:pt>
                <c:pt idx="2148">
                  <c:v>1.141341E-7</c:v>
                </c:pt>
                <c:pt idx="2149">
                  <c:v>1.1412976000000001E-7</c:v>
                </c:pt>
                <c:pt idx="2150">
                  <c:v>1.1354104E-7</c:v>
                </c:pt>
                <c:pt idx="2151">
                  <c:v>1.129281E-7</c:v>
                </c:pt>
                <c:pt idx="2152">
                  <c:v>1.1220446E-7</c:v>
                </c:pt>
                <c:pt idx="2153">
                  <c:v>1.113204E-7</c:v>
                </c:pt>
                <c:pt idx="2154">
                  <c:v>1.1118415E-7</c:v>
                </c:pt>
                <c:pt idx="2155">
                  <c:v>1.1120784E-7</c:v>
                </c:pt>
                <c:pt idx="2156">
                  <c:v>1.1184551E-7</c:v>
                </c:pt>
                <c:pt idx="2157">
                  <c:v>1.1197048E-7</c:v>
                </c:pt>
                <c:pt idx="2158">
                  <c:v>1.122227E-7</c:v>
                </c:pt>
                <c:pt idx="2159">
                  <c:v>1.1232125E-7</c:v>
                </c:pt>
                <c:pt idx="2160">
                  <c:v>1.1213393E-7</c:v>
                </c:pt>
                <c:pt idx="2161">
                  <c:v>1.1189769E-7</c:v>
                </c:pt>
                <c:pt idx="2162">
                  <c:v>1.1141561E-7</c:v>
                </c:pt>
                <c:pt idx="2163">
                  <c:v>1.1091051E-7</c:v>
                </c:pt>
                <c:pt idx="2164">
                  <c:v>1.1036926E-7</c:v>
                </c:pt>
                <c:pt idx="2165">
                  <c:v>1.1026783E-7</c:v>
                </c:pt>
                <c:pt idx="2166">
                  <c:v>1.1042598000000001E-7</c:v>
                </c:pt>
                <c:pt idx="2167">
                  <c:v>1.1078062E-7</c:v>
                </c:pt>
                <c:pt idx="2168">
                  <c:v>1.1123816E-7</c:v>
                </c:pt>
                <c:pt idx="2169">
                  <c:v>1.1158942E-7</c:v>
                </c:pt>
                <c:pt idx="2170">
                  <c:v>1.1217147E-7</c:v>
                </c:pt>
                <c:pt idx="2171">
                  <c:v>1.1231727E-7</c:v>
                </c:pt>
                <c:pt idx="2172">
                  <c:v>1.1195785E-7</c:v>
                </c:pt>
                <c:pt idx="2173">
                  <c:v>1.1154479E-7</c:v>
                </c:pt>
                <c:pt idx="2174">
                  <c:v>1.1125896E-7</c:v>
                </c:pt>
                <c:pt idx="2175">
                  <c:v>1.1067561000000001E-7</c:v>
                </c:pt>
                <c:pt idx="2176">
                  <c:v>1.1051108E-7</c:v>
                </c:pt>
                <c:pt idx="2177">
                  <c:v>1.1052529E-7</c:v>
                </c:pt>
                <c:pt idx="2178">
                  <c:v>1.1015526E-7</c:v>
                </c:pt>
                <c:pt idx="2179">
                  <c:v>1.1051659E-7</c:v>
                </c:pt>
                <c:pt idx="2180">
                  <c:v>1.1064699E-7</c:v>
                </c:pt>
                <c:pt idx="2181">
                  <c:v>1.1049073000000001E-7</c:v>
                </c:pt>
                <c:pt idx="2182">
                  <c:v>1.1062156E-7</c:v>
                </c:pt>
                <c:pt idx="2183">
                  <c:v>1.1059038E-7</c:v>
                </c:pt>
                <c:pt idx="2184">
                  <c:v>1.1028187E-7</c:v>
                </c:pt>
                <c:pt idx="2185">
                  <c:v>1.0993535E-7</c:v>
                </c:pt>
                <c:pt idx="2186">
                  <c:v>1.0976551E-7</c:v>
                </c:pt>
                <c:pt idx="2187">
                  <c:v>1.0893509E-7</c:v>
                </c:pt>
                <c:pt idx="2188">
                  <c:v>1.0886566E-7</c:v>
                </c:pt>
                <c:pt idx="2189">
                  <c:v>1.0880818E-7</c:v>
                </c:pt>
                <c:pt idx="2190">
                  <c:v>1.0859281999999999E-7</c:v>
                </c:pt>
                <c:pt idx="2191">
                  <c:v>1.0912602E-7</c:v>
                </c:pt>
                <c:pt idx="2192">
                  <c:v>1.0925232E-7</c:v>
                </c:pt>
                <c:pt idx="2193">
                  <c:v>1.0923834E-7</c:v>
                </c:pt>
                <c:pt idx="2194">
                  <c:v>1.0940602E-7</c:v>
                </c:pt>
                <c:pt idx="2195">
                  <c:v>1.0935075E-7</c:v>
                </c:pt>
                <c:pt idx="2196">
                  <c:v>1.0910471E-7</c:v>
                </c:pt>
                <c:pt idx="2197">
                  <c:v>1.0913556E-7</c:v>
                </c:pt>
                <c:pt idx="2198">
                  <c:v>1.0883177E-7</c:v>
                </c:pt>
                <c:pt idx="2199">
                  <c:v>1.0783271E-7</c:v>
                </c:pt>
                <c:pt idx="2200">
                  <c:v>1.0780141000000001E-7</c:v>
                </c:pt>
                <c:pt idx="2201">
                  <c:v>1.0763417E-7</c:v>
                </c:pt>
                <c:pt idx="2202">
                  <c:v>1.0753816E-7</c:v>
                </c:pt>
                <c:pt idx="2203">
                  <c:v>1.0761362999999999E-7</c:v>
                </c:pt>
                <c:pt idx="2204">
                  <c:v>1.076162E-7</c:v>
                </c:pt>
                <c:pt idx="2205">
                  <c:v>1.0772346000000001E-7</c:v>
                </c:pt>
                <c:pt idx="2206">
                  <c:v>1.0841242000000001E-7</c:v>
                </c:pt>
                <c:pt idx="2207">
                  <c:v>1.0829161E-7</c:v>
                </c:pt>
                <c:pt idx="2208">
                  <c:v>1.0771195E-7</c:v>
                </c:pt>
                <c:pt idx="2209">
                  <c:v>1.0768065999999999E-7</c:v>
                </c:pt>
                <c:pt idx="2210">
                  <c:v>1.0715932E-7</c:v>
                </c:pt>
                <c:pt idx="2211">
                  <c:v>1.0658220000000001E-7</c:v>
                </c:pt>
                <c:pt idx="2212">
                  <c:v>1.0672607E-7</c:v>
                </c:pt>
                <c:pt idx="2213">
                  <c:v>1.0668194E-7</c:v>
                </c:pt>
                <c:pt idx="2214">
                  <c:v>1.0697363E-7</c:v>
                </c:pt>
                <c:pt idx="2215">
                  <c:v>1.0741120000000001E-7</c:v>
                </c:pt>
                <c:pt idx="2216">
                  <c:v>1.0810338E-7</c:v>
                </c:pt>
                <c:pt idx="2217">
                  <c:v>1.0808367E-7</c:v>
                </c:pt>
                <c:pt idx="2218">
                  <c:v>1.0833206E-7</c:v>
                </c:pt>
                <c:pt idx="2219">
                  <c:v>1.0814481000000001E-7</c:v>
                </c:pt>
                <c:pt idx="2220">
                  <c:v>1.076962E-7</c:v>
                </c:pt>
                <c:pt idx="2221">
                  <c:v>1.0759155E-7</c:v>
                </c:pt>
                <c:pt idx="2222">
                  <c:v>1.0652057000000001E-7</c:v>
                </c:pt>
                <c:pt idx="2223">
                  <c:v>1.0599523E-7</c:v>
                </c:pt>
                <c:pt idx="2224">
                  <c:v>1.0609678E-7</c:v>
                </c:pt>
                <c:pt idx="2225">
                  <c:v>1.0631815E-7</c:v>
                </c:pt>
                <c:pt idx="2226">
                  <c:v>1.0665517000000001E-7</c:v>
                </c:pt>
                <c:pt idx="2227">
                  <c:v>1.0698528E-7</c:v>
                </c:pt>
                <c:pt idx="2228">
                  <c:v>1.0715239E-7</c:v>
                </c:pt>
                <c:pt idx="2229">
                  <c:v>1.0705056E-7</c:v>
                </c:pt>
                <c:pt idx="2230">
                  <c:v>1.0704743E-7</c:v>
                </c:pt>
                <c:pt idx="2231">
                  <c:v>1.0658383E-7</c:v>
                </c:pt>
                <c:pt idx="2232">
                  <c:v>1.0606599E-7</c:v>
                </c:pt>
                <c:pt idx="2233">
                  <c:v>1.0568314E-7</c:v>
                </c:pt>
                <c:pt idx="2234">
                  <c:v>1.0528763E-7</c:v>
                </c:pt>
                <c:pt idx="2235">
                  <c:v>1.0530193E-7</c:v>
                </c:pt>
                <c:pt idx="2236">
                  <c:v>1.0581647E-7</c:v>
                </c:pt>
                <c:pt idx="2237">
                  <c:v>1.0627228E-7</c:v>
                </c:pt>
                <c:pt idx="2238">
                  <c:v>1.0651209E-7</c:v>
                </c:pt>
                <c:pt idx="2239">
                  <c:v>1.0716297E-7</c:v>
                </c:pt>
                <c:pt idx="2240">
                  <c:v>1.0750085E-7</c:v>
                </c:pt>
                <c:pt idx="2241">
                  <c:v>1.0744182E-7</c:v>
                </c:pt>
                <c:pt idx="2242">
                  <c:v>1.0718693E-7</c:v>
                </c:pt>
                <c:pt idx="2243">
                  <c:v>1.0680996E-7</c:v>
                </c:pt>
                <c:pt idx="2244">
                  <c:v>1.0662623000000001E-7</c:v>
                </c:pt>
                <c:pt idx="2245">
                  <c:v>1.0599722E-7</c:v>
                </c:pt>
                <c:pt idx="2246">
                  <c:v>1.0611601000000001E-7</c:v>
                </c:pt>
                <c:pt idx="2247">
                  <c:v>1.0624147E-7</c:v>
                </c:pt>
                <c:pt idx="2248">
                  <c:v>1.0661492000000001E-7</c:v>
                </c:pt>
                <c:pt idx="2249">
                  <c:v>1.0694355E-7</c:v>
                </c:pt>
                <c:pt idx="2250">
                  <c:v>1.0691026E-7</c:v>
                </c:pt>
                <c:pt idx="2251">
                  <c:v>1.0714826E-7</c:v>
                </c:pt>
                <c:pt idx="2252">
                  <c:v>1.0711394E-7</c:v>
                </c:pt>
                <c:pt idx="2253">
                  <c:v>1.0673268E-7</c:v>
                </c:pt>
                <c:pt idx="2254">
                  <c:v>1.0660455E-7</c:v>
                </c:pt>
                <c:pt idx="2255">
                  <c:v>1.0636823E-7</c:v>
                </c:pt>
                <c:pt idx="2256">
                  <c:v>1.0607065E-7</c:v>
                </c:pt>
                <c:pt idx="2257">
                  <c:v>1.0602128E-7</c:v>
                </c:pt>
                <c:pt idx="2258">
                  <c:v>1.0600366999999999E-7</c:v>
                </c:pt>
                <c:pt idx="2259">
                  <c:v>1.0583344E-7</c:v>
                </c:pt>
                <c:pt idx="2260">
                  <c:v>1.0627318000000001E-7</c:v>
                </c:pt>
                <c:pt idx="2261">
                  <c:v>1.067651E-7</c:v>
                </c:pt>
                <c:pt idx="2262">
                  <c:v>1.0694955999999999E-7</c:v>
                </c:pt>
                <c:pt idx="2263">
                  <c:v>1.0704984999999999E-7</c:v>
                </c:pt>
                <c:pt idx="2264">
                  <c:v>1.0699097000000001E-7</c:v>
                </c:pt>
                <c:pt idx="2265">
                  <c:v>1.0657111999999999E-7</c:v>
                </c:pt>
                <c:pt idx="2266">
                  <c:v>1.0660568E-7</c:v>
                </c:pt>
                <c:pt idx="2267">
                  <c:v>1.064517E-7</c:v>
                </c:pt>
                <c:pt idx="2268">
                  <c:v>1.0538547999999999E-7</c:v>
                </c:pt>
                <c:pt idx="2269">
                  <c:v>1.0506073E-7</c:v>
                </c:pt>
                <c:pt idx="2270">
                  <c:v>1.0505831E-7</c:v>
                </c:pt>
                <c:pt idx="2271">
                  <c:v>1.0471907E-7</c:v>
                </c:pt>
                <c:pt idx="2272">
                  <c:v>1.0484135E-7</c:v>
                </c:pt>
                <c:pt idx="2273">
                  <c:v>1.0480729E-7</c:v>
                </c:pt>
                <c:pt idx="2274">
                  <c:v>1.048282E-7</c:v>
                </c:pt>
                <c:pt idx="2275">
                  <c:v>1.0530302000000001E-7</c:v>
                </c:pt>
                <c:pt idx="2276">
                  <c:v>1.0535745E-7</c:v>
                </c:pt>
                <c:pt idx="2277">
                  <c:v>1.0493473000000001E-7</c:v>
                </c:pt>
                <c:pt idx="2278">
                  <c:v>1.047586E-7</c:v>
                </c:pt>
                <c:pt idx="2279">
                  <c:v>1.0419596E-7</c:v>
                </c:pt>
                <c:pt idx="2280">
                  <c:v>1.0360524E-7</c:v>
                </c:pt>
                <c:pt idx="2281">
                  <c:v>1.0358353E-7</c:v>
                </c:pt>
                <c:pt idx="2282">
                  <c:v>1.0360943E-7</c:v>
                </c:pt>
                <c:pt idx="2283">
                  <c:v>1.0369540999999999E-7</c:v>
                </c:pt>
                <c:pt idx="2284">
                  <c:v>1.0415164E-7</c:v>
                </c:pt>
                <c:pt idx="2285">
                  <c:v>1.0475281E-7</c:v>
                </c:pt>
                <c:pt idx="2286">
                  <c:v>1.0492464E-7</c:v>
                </c:pt>
                <c:pt idx="2287">
                  <c:v>1.0521475E-7</c:v>
                </c:pt>
                <c:pt idx="2288">
                  <c:v>1.0484554999999999E-7</c:v>
                </c:pt>
                <c:pt idx="2289">
                  <c:v>1.0416907E-7</c:v>
                </c:pt>
                <c:pt idx="2290">
                  <c:v>1.0401655000000001E-7</c:v>
                </c:pt>
                <c:pt idx="2291">
                  <c:v>1.0278274999999999E-7</c:v>
                </c:pt>
                <c:pt idx="2292">
                  <c:v>1.0193462E-7</c:v>
                </c:pt>
                <c:pt idx="2293">
                  <c:v>1.021366E-7</c:v>
                </c:pt>
                <c:pt idx="2294">
                  <c:v>1.0204174E-7</c:v>
                </c:pt>
                <c:pt idx="2295">
                  <c:v>1.0205590000000001E-7</c:v>
                </c:pt>
                <c:pt idx="2296">
                  <c:v>1.0279968E-7</c:v>
                </c:pt>
                <c:pt idx="2297">
                  <c:v>1.0275213E-7</c:v>
                </c:pt>
                <c:pt idx="2298">
                  <c:v>1.0255353E-7</c:v>
                </c:pt>
                <c:pt idx="2299">
                  <c:v>1.0241101E-7</c:v>
                </c:pt>
                <c:pt idx="2300">
                  <c:v>1.0182719E-7</c:v>
                </c:pt>
                <c:pt idx="2301">
                  <c:v>1.0118498E-7</c:v>
                </c:pt>
                <c:pt idx="2302">
                  <c:v>1.0055100999999999E-7</c:v>
                </c:pt>
                <c:pt idx="2303">
                  <c:v>1.0023324000000001E-7</c:v>
                </c:pt>
                <c:pt idx="2304">
                  <c:v>9.9971140999999998E-8</c:v>
                </c:pt>
                <c:pt idx="2305">
                  <c:v>1.0019444999999999E-7</c:v>
                </c:pt>
                <c:pt idx="2306">
                  <c:v>1.0075039999999999E-7</c:v>
                </c:pt>
                <c:pt idx="2307">
                  <c:v>1.0087148E-7</c:v>
                </c:pt>
                <c:pt idx="2308">
                  <c:v>1.0145648E-7</c:v>
                </c:pt>
                <c:pt idx="2309">
                  <c:v>1.0128922000000001E-7</c:v>
                </c:pt>
                <c:pt idx="2310">
                  <c:v>1.0116633E-7</c:v>
                </c:pt>
                <c:pt idx="2311">
                  <c:v>1.0072284E-7</c:v>
                </c:pt>
                <c:pt idx="2312">
                  <c:v>9.9965791000000006E-8</c:v>
                </c:pt>
                <c:pt idx="2313">
                  <c:v>9.9425357000000003E-8</c:v>
                </c:pt>
                <c:pt idx="2314">
                  <c:v>9.8514839000000004E-8</c:v>
                </c:pt>
                <c:pt idx="2315">
                  <c:v>9.8060766999999996E-8</c:v>
                </c:pt>
                <c:pt idx="2316">
                  <c:v>9.8312261999999998E-8</c:v>
                </c:pt>
                <c:pt idx="2317">
                  <c:v>9.8569361E-8</c:v>
                </c:pt>
                <c:pt idx="2318">
                  <c:v>9.8568183000000002E-8</c:v>
                </c:pt>
                <c:pt idx="2319">
                  <c:v>9.8530237999999999E-8</c:v>
                </c:pt>
                <c:pt idx="2320">
                  <c:v>9.8572029000000003E-8</c:v>
                </c:pt>
                <c:pt idx="2321">
                  <c:v>9.8452154999999994E-8</c:v>
                </c:pt>
                <c:pt idx="2322">
                  <c:v>9.8135194000000001E-8</c:v>
                </c:pt>
                <c:pt idx="2323">
                  <c:v>9.7884606000000006E-8</c:v>
                </c:pt>
                <c:pt idx="2324">
                  <c:v>9.7624340000000004E-8</c:v>
                </c:pt>
                <c:pt idx="2325">
                  <c:v>9.7166137000000005E-8</c:v>
                </c:pt>
                <c:pt idx="2326">
                  <c:v>9.7266632999999999E-8</c:v>
                </c:pt>
                <c:pt idx="2327">
                  <c:v>9.7059462999999995E-8</c:v>
                </c:pt>
                <c:pt idx="2328">
                  <c:v>9.6839732000000006E-8</c:v>
                </c:pt>
                <c:pt idx="2329">
                  <c:v>9.7264858999999996E-8</c:v>
                </c:pt>
                <c:pt idx="2330">
                  <c:v>9.7542738999999995E-8</c:v>
                </c:pt>
                <c:pt idx="2331">
                  <c:v>9.7766689000000001E-8</c:v>
                </c:pt>
                <c:pt idx="2332">
                  <c:v>9.7838087000000004E-8</c:v>
                </c:pt>
                <c:pt idx="2333">
                  <c:v>9.8041860999999997E-8</c:v>
                </c:pt>
                <c:pt idx="2334">
                  <c:v>9.7644623999999998E-8</c:v>
                </c:pt>
                <c:pt idx="2335">
                  <c:v>9.7614537000000006E-8</c:v>
                </c:pt>
                <c:pt idx="2336">
                  <c:v>9.7860547000000003E-8</c:v>
                </c:pt>
                <c:pt idx="2337">
                  <c:v>9.6938906999999999E-8</c:v>
                </c:pt>
                <c:pt idx="2338">
                  <c:v>9.6792678999999999E-8</c:v>
                </c:pt>
                <c:pt idx="2339">
                  <c:v>9.7206726999999994E-8</c:v>
                </c:pt>
                <c:pt idx="2340">
                  <c:v>9.7151560000000001E-8</c:v>
                </c:pt>
                <c:pt idx="2341">
                  <c:v>9.7621087999999999E-8</c:v>
                </c:pt>
                <c:pt idx="2342">
                  <c:v>9.7799934000000001E-8</c:v>
                </c:pt>
                <c:pt idx="2343">
                  <c:v>9.7915279999999997E-8</c:v>
                </c:pt>
                <c:pt idx="2344">
                  <c:v>9.8451056000000004E-8</c:v>
                </c:pt>
                <c:pt idx="2345">
                  <c:v>9.8850260000000005E-8</c:v>
                </c:pt>
                <c:pt idx="2346">
                  <c:v>9.8872918999999999E-8</c:v>
                </c:pt>
                <c:pt idx="2347">
                  <c:v>9.9048453000000003E-8</c:v>
                </c:pt>
                <c:pt idx="2348">
                  <c:v>9.8747362999999997E-8</c:v>
                </c:pt>
                <c:pt idx="2349">
                  <c:v>9.8306335999999995E-8</c:v>
                </c:pt>
                <c:pt idx="2350">
                  <c:v>9.8448962000000005E-8</c:v>
                </c:pt>
                <c:pt idx="2351">
                  <c:v>9.8685294999999998E-8</c:v>
                </c:pt>
                <c:pt idx="2352">
                  <c:v>9.9042882999999995E-8</c:v>
                </c:pt>
                <c:pt idx="2353">
                  <c:v>9.9834099999999998E-8</c:v>
                </c:pt>
                <c:pt idx="2354">
                  <c:v>1.0060329E-7</c:v>
                </c:pt>
                <c:pt idx="2355">
                  <c:v>1.0092176999999999E-7</c:v>
                </c:pt>
                <c:pt idx="2356">
                  <c:v>1.0210457E-7</c:v>
                </c:pt>
                <c:pt idx="2357">
                  <c:v>1.022694E-7</c:v>
                </c:pt>
                <c:pt idx="2358">
                  <c:v>1.0192174E-7</c:v>
                </c:pt>
                <c:pt idx="2359">
                  <c:v>1.0231482E-7</c:v>
                </c:pt>
                <c:pt idx="2360">
                  <c:v>1.017202E-7</c:v>
                </c:pt>
                <c:pt idx="2361">
                  <c:v>1.0120785E-7</c:v>
                </c:pt>
                <c:pt idx="2362">
                  <c:v>1.0159158E-7</c:v>
                </c:pt>
                <c:pt idx="2363">
                  <c:v>1.0153906E-7</c:v>
                </c:pt>
                <c:pt idx="2364">
                  <c:v>1.0182323E-7</c:v>
                </c:pt>
                <c:pt idx="2365">
                  <c:v>1.0253541E-7</c:v>
                </c:pt>
                <c:pt idx="2366">
                  <c:v>1.0321934E-7</c:v>
                </c:pt>
                <c:pt idx="2367">
                  <c:v>1.0345465E-7</c:v>
                </c:pt>
                <c:pt idx="2368">
                  <c:v>1.0375348E-7</c:v>
                </c:pt>
                <c:pt idx="2369">
                  <c:v>1.0335716E-7</c:v>
                </c:pt>
                <c:pt idx="2370">
                  <c:v>1.0293617E-7</c:v>
                </c:pt>
                <c:pt idx="2371">
                  <c:v>1.0262296000000001E-7</c:v>
                </c:pt>
                <c:pt idx="2372">
                  <c:v>1.019251E-7</c:v>
                </c:pt>
                <c:pt idx="2373">
                  <c:v>1.0172449E-7</c:v>
                </c:pt>
                <c:pt idx="2374">
                  <c:v>1.0198633E-7</c:v>
                </c:pt>
                <c:pt idx="2375">
                  <c:v>1.0248481000000001E-7</c:v>
                </c:pt>
                <c:pt idx="2376">
                  <c:v>1.0306774E-7</c:v>
                </c:pt>
                <c:pt idx="2377">
                  <c:v>1.0365658E-7</c:v>
                </c:pt>
                <c:pt idx="2378">
                  <c:v>1.0367649E-7</c:v>
                </c:pt>
                <c:pt idx="2379">
                  <c:v>1.0372306E-7</c:v>
                </c:pt>
                <c:pt idx="2380">
                  <c:v>1.0372553E-7</c:v>
                </c:pt>
                <c:pt idx="2381">
                  <c:v>1.0316531E-7</c:v>
                </c:pt>
                <c:pt idx="2382">
                  <c:v>1.0276306E-7</c:v>
                </c:pt>
                <c:pt idx="2383">
                  <c:v>1.0206397E-7</c:v>
                </c:pt>
                <c:pt idx="2384">
                  <c:v>1.0143008E-7</c:v>
                </c:pt>
                <c:pt idx="2385">
                  <c:v>1.0167982E-7</c:v>
                </c:pt>
                <c:pt idx="2386">
                  <c:v>1.0195131E-7</c:v>
                </c:pt>
                <c:pt idx="2387">
                  <c:v>1.0235115E-7</c:v>
                </c:pt>
                <c:pt idx="2388">
                  <c:v>1.0212393000000001E-7</c:v>
                </c:pt>
                <c:pt idx="2389">
                  <c:v>1.022291E-7</c:v>
                </c:pt>
                <c:pt idx="2390">
                  <c:v>1.0232720999999999E-7</c:v>
                </c:pt>
                <c:pt idx="2391">
                  <c:v>1.021121E-7</c:v>
                </c:pt>
                <c:pt idx="2392">
                  <c:v>1.0174203E-7</c:v>
                </c:pt>
                <c:pt idx="2393">
                  <c:v>1.0131464E-7</c:v>
                </c:pt>
                <c:pt idx="2394">
                  <c:v>1.0110684E-7</c:v>
                </c:pt>
                <c:pt idx="2395">
                  <c:v>1.0074890000000001E-7</c:v>
                </c:pt>
                <c:pt idx="2396">
                  <c:v>1.0072758E-7</c:v>
                </c:pt>
                <c:pt idx="2397">
                  <c:v>1.0045533E-7</c:v>
                </c:pt>
                <c:pt idx="2398">
                  <c:v>1.0060621E-7</c:v>
                </c:pt>
                <c:pt idx="2399">
                  <c:v>1.0094449999999999E-7</c:v>
                </c:pt>
                <c:pt idx="2400">
                  <c:v>1.0098087E-7</c:v>
                </c:pt>
                <c:pt idx="2401">
                  <c:v>1.012625E-7</c:v>
                </c:pt>
                <c:pt idx="2402">
                  <c:v>1.012721E-7</c:v>
                </c:pt>
                <c:pt idx="2403">
                  <c:v>1.0093769E-7</c:v>
                </c:pt>
                <c:pt idx="2404">
                  <c:v>1.0058959999999999E-7</c:v>
                </c:pt>
                <c:pt idx="2405">
                  <c:v>1.0049145E-7</c:v>
                </c:pt>
                <c:pt idx="2406">
                  <c:v>1.0003845E-7</c:v>
                </c:pt>
                <c:pt idx="2407">
                  <c:v>9.9414926000000003E-8</c:v>
                </c:pt>
                <c:pt idx="2408">
                  <c:v>9.9555744999999996E-8</c:v>
                </c:pt>
                <c:pt idx="2409">
                  <c:v>9.9040046E-8</c:v>
                </c:pt>
                <c:pt idx="2410">
                  <c:v>9.9039238999999998E-8</c:v>
                </c:pt>
                <c:pt idx="2411">
                  <c:v>9.9240686999999998E-8</c:v>
                </c:pt>
                <c:pt idx="2412">
                  <c:v>9.9100763999999999E-8</c:v>
                </c:pt>
                <c:pt idx="2413">
                  <c:v>9.9410246999999997E-8</c:v>
                </c:pt>
                <c:pt idx="2414">
                  <c:v>9.9455786999999996E-8</c:v>
                </c:pt>
                <c:pt idx="2415">
                  <c:v>9.9253798999999995E-8</c:v>
                </c:pt>
                <c:pt idx="2416">
                  <c:v>9.9250648E-8</c:v>
                </c:pt>
                <c:pt idx="2417">
                  <c:v>9.8949874000000002E-8</c:v>
                </c:pt>
                <c:pt idx="2418">
                  <c:v>9.8078467E-8</c:v>
                </c:pt>
                <c:pt idx="2419">
                  <c:v>9.7710838000000002E-8</c:v>
                </c:pt>
                <c:pt idx="2420">
                  <c:v>9.7728859000000006E-8</c:v>
                </c:pt>
                <c:pt idx="2421">
                  <c:v>9.7609059E-8</c:v>
                </c:pt>
                <c:pt idx="2422">
                  <c:v>9.8341398999999998E-8</c:v>
                </c:pt>
                <c:pt idx="2423">
                  <c:v>9.8653401000000002E-8</c:v>
                </c:pt>
                <c:pt idx="2424">
                  <c:v>9.8854868000000005E-8</c:v>
                </c:pt>
                <c:pt idx="2425">
                  <c:v>9.9305245999999994E-8</c:v>
                </c:pt>
                <c:pt idx="2426">
                  <c:v>9.9499652000000006E-8</c:v>
                </c:pt>
                <c:pt idx="2427">
                  <c:v>9.8883203999999998E-8</c:v>
                </c:pt>
                <c:pt idx="2428">
                  <c:v>9.8625399000000003E-8</c:v>
                </c:pt>
                <c:pt idx="2429">
                  <c:v>9.8167065000000006E-8</c:v>
                </c:pt>
                <c:pt idx="2430">
                  <c:v>9.6907246000000001E-8</c:v>
                </c:pt>
                <c:pt idx="2431">
                  <c:v>9.6815673999999994E-8</c:v>
                </c:pt>
                <c:pt idx="2432">
                  <c:v>9.6518260999999998E-8</c:v>
                </c:pt>
                <c:pt idx="2433">
                  <c:v>9.6558834000000005E-8</c:v>
                </c:pt>
                <c:pt idx="2434">
                  <c:v>9.6952601999999994E-8</c:v>
                </c:pt>
                <c:pt idx="2435">
                  <c:v>9.7173069999999995E-8</c:v>
                </c:pt>
                <c:pt idx="2436">
                  <c:v>9.7572882000000005E-8</c:v>
                </c:pt>
                <c:pt idx="2437">
                  <c:v>9.7754463000000002E-8</c:v>
                </c:pt>
                <c:pt idx="2438">
                  <c:v>9.7381898000000005E-8</c:v>
                </c:pt>
                <c:pt idx="2439">
                  <c:v>9.6807825000000003E-8</c:v>
                </c:pt>
                <c:pt idx="2440">
                  <c:v>9.6571417000000002E-8</c:v>
                </c:pt>
                <c:pt idx="2441">
                  <c:v>9.5807765000000001E-8</c:v>
                </c:pt>
                <c:pt idx="2442">
                  <c:v>9.5231227999999994E-8</c:v>
                </c:pt>
                <c:pt idx="2443">
                  <c:v>9.5508330000000003E-8</c:v>
                </c:pt>
                <c:pt idx="2444">
                  <c:v>9.5610805000000002E-8</c:v>
                </c:pt>
                <c:pt idx="2445">
                  <c:v>9.6047765999999999E-8</c:v>
                </c:pt>
                <c:pt idx="2446">
                  <c:v>9.6901891000000005E-8</c:v>
                </c:pt>
                <c:pt idx="2447">
                  <c:v>9.7158774999999994E-8</c:v>
                </c:pt>
                <c:pt idx="2448">
                  <c:v>9.7039997000000003E-8</c:v>
                </c:pt>
                <c:pt idx="2449">
                  <c:v>9.6999819E-8</c:v>
                </c:pt>
                <c:pt idx="2450">
                  <c:v>9.6591722000000006E-8</c:v>
                </c:pt>
                <c:pt idx="2451">
                  <c:v>9.6052048999999998E-8</c:v>
                </c:pt>
                <c:pt idx="2452">
                  <c:v>9.5815376000000002E-8</c:v>
                </c:pt>
                <c:pt idx="2453">
                  <c:v>9.4807126000000004E-8</c:v>
                </c:pt>
                <c:pt idx="2454">
                  <c:v>9.4556325000000004E-8</c:v>
                </c:pt>
                <c:pt idx="2455">
                  <c:v>9.4868227000000002E-8</c:v>
                </c:pt>
                <c:pt idx="2456">
                  <c:v>9.5149600000000007E-8</c:v>
                </c:pt>
                <c:pt idx="2457">
                  <c:v>9.5244421999999998E-8</c:v>
                </c:pt>
                <c:pt idx="2458">
                  <c:v>9.5435368000000005E-8</c:v>
                </c:pt>
                <c:pt idx="2459">
                  <c:v>9.5586244000000005E-8</c:v>
                </c:pt>
                <c:pt idx="2460">
                  <c:v>9.5464057999999999E-8</c:v>
                </c:pt>
                <c:pt idx="2461">
                  <c:v>9.5338468999999997E-8</c:v>
                </c:pt>
                <c:pt idx="2462">
                  <c:v>9.4941650000000005E-8</c:v>
                </c:pt>
                <c:pt idx="2463">
                  <c:v>9.4516615999999995E-8</c:v>
                </c:pt>
                <c:pt idx="2464">
                  <c:v>9.4421255999999998E-8</c:v>
                </c:pt>
                <c:pt idx="2465">
                  <c:v>9.4296498999999996E-8</c:v>
                </c:pt>
                <c:pt idx="2466">
                  <c:v>9.4522978000000005E-8</c:v>
                </c:pt>
                <c:pt idx="2467">
                  <c:v>9.4812263999999994E-8</c:v>
                </c:pt>
                <c:pt idx="2468">
                  <c:v>9.5147848000000004E-8</c:v>
                </c:pt>
                <c:pt idx="2469">
                  <c:v>9.5224568000000002E-8</c:v>
                </c:pt>
                <c:pt idx="2470">
                  <c:v>9.5895246000000005E-8</c:v>
                </c:pt>
                <c:pt idx="2471">
                  <c:v>9.6125791000000006E-8</c:v>
                </c:pt>
                <c:pt idx="2472">
                  <c:v>9.6025024999999999E-8</c:v>
                </c:pt>
                <c:pt idx="2473">
                  <c:v>9.5893728000000004E-8</c:v>
                </c:pt>
                <c:pt idx="2474">
                  <c:v>9.5751593000000002E-8</c:v>
                </c:pt>
                <c:pt idx="2475">
                  <c:v>9.5691645999999994E-8</c:v>
                </c:pt>
                <c:pt idx="2476">
                  <c:v>9.5354934999999998E-8</c:v>
                </c:pt>
                <c:pt idx="2477">
                  <c:v>9.5155779000000001E-8</c:v>
                </c:pt>
                <c:pt idx="2478">
                  <c:v>9.5164511000000005E-8</c:v>
                </c:pt>
                <c:pt idx="2479">
                  <c:v>9.5444187999999998E-8</c:v>
                </c:pt>
                <c:pt idx="2480">
                  <c:v>9.5685195999999996E-8</c:v>
                </c:pt>
                <c:pt idx="2481">
                  <c:v>9.5755593999999997E-8</c:v>
                </c:pt>
                <c:pt idx="2482">
                  <c:v>9.6096668000000004E-8</c:v>
                </c:pt>
                <c:pt idx="2483">
                  <c:v>9.6306560999999999E-8</c:v>
                </c:pt>
                <c:pt idx="2484">
                  <c:v>9.6288130999999994E-8</c:v>
                </c:pt>
                <c:pt idx="2485">
                  <c:v>9.6596877999999996E-8</c:v>
                </c:pt>
                <c:pt idx="2486">
                  <c:v>9.6574905000000002E-8</c:v>
                </c:pt>
                <c:pt idx="2487">
                  <c:v>9.5927221000000004E-8</c:v>
                </c:pt>
                <c:pt idx="2488">
                  <c:v>9.5922258E-8</c:v>
                </c:pt>
                <c:pt idx="2489">
                  <c:v>9.5803027000000006E-8</c:v>
                </c:pt>
                <c:pt idx="2490">
                  <c:v>9.5743650000000001E-8</c:v>
                </c:pt>
                <c:pt idx="2491">
                  <c:v>9.6297278999999998E-8</c:v>
                </c:pt>
                <c:pt idx="2492">
                  <c:v>9.6948976999999999E-8</c:v>
                </c:pt>
                <c:pt idx="2493">
                  <c:v>9.7491411999999995E-8</c:v>
                </c:pt>
                <c:pt idx="2494">
                  <c:v>9.7979318999999999E-8</c:v>
                </c:pt>
                <c:pt idx="2495">
                  <c:v>9.831123E-8</c:v>
                </c:pt>
                <c:pt idx="2496">
                  <c:v>9.8115869999999995E-8</c:v>
                </c:pt>
                <c:pt idx="2497">
                  <c:v>9.7930295000000002E-8</c:v>
                </c:pt>
                <c:pt idx="2498">
                  <c:v>9.8031188000000006E-8</c:v>
                </c:pt>
                <c:pt idx="2499">
                  <c:v>9.7052759000000002E-8</c:v>
                </c:pt>
                <c:pt idx="2500">
                  <c:v>9.6740992000000003E-8</c:v>
                </c:pt>
                <c:pt idx="2501">
                  <c:v>9.6948487999999999E-8</c:v>
                </c:pt>
                <c:pt idx="2502">
                  <c:v>9.697004E-8</c:v>
                </c:pt>
                <c:pt idx="2503">
                  <c:v>9.7590237000000002E-8</c:v>
                </c:pt>
                <c:pt idx="2504">
                  <c:v>9.8063703999999995E-8</c:v>
                </c:pt>
                <c:pt idx="2505">
                  <c:v>9.8396654000000006E-8</c:v>
                </c:pt>
                <c:pt idx="2506">
                  <c:v>9.9330921999999999E-8</c:v>
                </c:pt>
                <c:pt idx="2507">
                  <c:v>9.9242028999999996E-8</c:v>
                </c:pt>
                <c:pt idx="2508">
                  <c:v>9.8832831999999995E-8</c:v>
                </c:pt>
                <c:pt idx="2509">
                  <c:v>9.8775113999999999E-8</c:v>
                </c:pt>
                <c:pt idx="2510">
                  <c:v>9.8245492000000002E-8</c:v>
                </c:pt>
                <c:pt idx="2511">
                  <c:v>9.7862758999999994E-8</c:v>
                </c:pt>
                <c:pt idx="2512">
                  <c:v>9.8254563999999995E-8</c:v>
                </c:pt>
                <c:pt idx="2513">
                  <c:v>9.8709340999999994E-8</c:v>
                </c:pt>
                <c:pt idx="2514">
                  <c:v>9.9248409999999995E-8</c:v>
                </c:pt>
                <c:pt idx="2515">
                  <c:v>1.0035634E-7</c:v>
                </c:pt>
                <c:pt idx="2516">
                  <c:v>1.0134539999999999E-7</c:v>
                </c:pt>
                <c:pt idx="2517">
                  <c:v>1.0144987E-7</c:v>
                </c:pt>
                <c:pt idx="2518">
                  <c:v>1.0200849E-7</c:v>
                </c:pt>
                <c:pt idx="2519">
                  <c:v>1.0179811E-7</c:v>
                </c:pt>
                <c:pt idx="2520">
                  <c:v>1.0138284E-7</c:v>
                </c:pt>
                <c:pt idx="2521">
                  <c:v>1.0162836999999999E-7</c:v>
                </c:pt>
                <c:pt idx="2522">
                  <c:v>1.008621E-7</c:v>
                </c:pt>
                <c:pt idx="2523">
                  <c:v>1.0047015E-7</c:v>
                </c:pt>
                <c:pt idx="2524">
                  <c:v>1.0119977000000001E-7</c:v>
                </c:pt>
                <c:pt idx="2525">
                  <c:v>1.0142820999999999E-7</c:v>
                </c:pt>
                <c:pt idx="2526">
                  <c:v>1.0194378E-7</c:v>
                </c:pt>
                <c:pt idx="2527">
                  <c:v>1.0249896999999999E-7</c:v>
                </c:pt>
                <c:pt idx="2528">
                  <c:v>1.0257862000000001E-7</c:v>
                </c:pt>
                <c:pt idx="2529">
                  <c:v>1.0257381E-7</c:v>
                </c:pt>
                <c:pt idx="2530">
                  <c:v>1.0258351E-7</c:v>
                </c:pt>
                <c:pt idx="2531">
                  <c:v>1.0228649E-7</c:v>
                </c:pt>
                <c:pt idx="2532">
                  <c:v>1.0201456E-7</c:v>
                </c:pt>
                <c:pt idx="2533">
                  <c:v>1.0188037E-7</c:v>
                </c:pt>
                <c:pt idx="2534">
                  <c:v>1.0181474E-7</c:v>
                </c:pt>
                <c:pt idx="2535">
                  <c:v>1.0185285E-7</c:v>
                </c:pt>
                <c:pt idx="2536">
                  <c:v>1.0243836E-7</c:v>
                </c:pt>
                <c:pt idx="2537">
                  <c:v>1.0260936E-7</c:v>
                </c:pt>
                <c:pt idx="2538">
                  <c:v>1.0284277E-7</c:v>
                </c:pt>
                <c:pt idx="2539">
                  <c:v>1.0331322999999999E-7</c:v>
                </c:pt>
                <c:pt idx="2540">
                  <c:v>1.0333942E-7</c:v>
                </c:pt>
                <c:pt idx="2541">
                  <c:v>1.0337516E-7</c:v>
                </c:pt>
                <c:pt idx="2542">
                  <c:v>1.0315578E-7</c:v>
                </c:pt>
                <c:pt idx="2543">
                  <c:v>1.0297042E-7</c:v>
                </c:pt>
                <c:pt idx="2544">
                  <c:v>1.0263279E-7</c:v>
                </c:pt>
                <c:pt idx="2545">
                  <c:v>1.0203238E-7</c:v>
                </c:pt>
                <c:pt idx="2546">
                  <c:v>1.0179348999999999E-7</c:v>
                </c:pt>
                <c:pt idx="2547">
                  <c:v>1.0175943E-7</c:v>
                </c:pt>
                <c:pt idx="2548">
                  <c:v>1.0184297E-7</c:v>
                </c:pt>
                <c:pt idx="2549">
                  <c:v>1.0194528E-7</c:v>
                </c:pt>
                <c:pt idx="2550">
                  <c:v>1.0187268000000001E-7</c:v>
                </c:pt>
                <c:pt idx="2551">
                  <c:v>1.0198351E-7</c:v>
                </c:pt>
                <c:pt idx="2552">
                  <c:v>1.0218859999999999E-7</c:v>
                </c:pt>
                <c:pt idx="2553">
                  <c:v>1.0199308E-7</c:v>
                </c:pt>
                <c:pt idx="2554">
                  <c:v>1.0188555E-7</c:v>
                </c:pt>
                <c:pt idx="2555">
                  <c:v>1.0173049E-7</c:v>
                </c:pt>
                <c:pt idx="2556">
                  <c:v>1.0136085E-7</c:v>
                </c:pt>
                <c:pt idx="2557">
                  <c:v>1.0087554E-7</c:v>
                </c:pt>
                <c:pt idx="2558">
                  <c:v>1.0048135E-7</c:v>
                </c:pt>
                <c:pt idx="2559">
                  <c:v>1.0017414E-7</c:v>
                </c:pt>
                <c:pt idx="2560">
                  <c:v>1.0026243E-7</c:v>
                </c:pt>
                <c:pt idx="2561">
                  <c:v>1.006372E-7</c:v>
                </c:pt>
                <c:pt idx="2562">
                  <c:v>1.008206E-7</c:v>
                </c:pt>
                <c:pt idx="2563">
                  <c:v>1.008971E-7</c:v>
                </c:pt>
                <c:pt idx="2564">
                  <c:v>1.0117718E-7</c:v>
                </c:pt>
                <c:pt idx="2565">
                  <c:v>1.0052057000000001E-7</c:v>
                </c:pt>
                <c:pt idx="2566">
                  <c:v>1.0031266E-7</c:v>
                </c:pt>
                <c:pt idx="2567">
                  <c:v>9.9889616E-8</c:v>
                </c:pt>
                <c:pt idx="2568">
                  <c:v>9.8507991000000005E-8</c:v>
                </c:pt>
                <c:pt idx="2569">
                  <c:v>9.7869800000000005E-8</c:v>
                </c:pt>
                <c:pt idx="2570">
                  <c:v>9.7687033999999997E-8</c:v>
                </c:pt>
                <c:pt idx="2571">
                  <c:v>9.7225990000000003E-8</c:v>
                </c:pt>
                <c:pt idx="2572">
                  <c:v>9.7366468999999994E-8</c:v>
                </c:pt>
                <c:pt idx="2573">
                  <c:v>9.7432181000000003E-8</c:v>
                </c:pt>
                <c:pt idx="2574">
                  <c:v>9.7208529999999996E-8</c:v>
                </c:pt>
                <c:pt idx="2575">
                  <c:v>9.7463551000000004E-8</c:v>
                </c:pt>
                <c:pt idx="2576">
                  <c:v>9.7493122000000004E-8</c:v>
                </c:pt>
                <c:pt idx="2577">
                  <c:v>9.6637120000000006E-8</c:v>
                </c:pt>
                <c:pt idx="2578">
                  <c:v>9.6320555000000006E-8</c:v>
                </c:pt>
                <c:pt idx="2579">
                  <c:v>9.5416325E-8</c:v>
                </c:pt>
                <c:pt idx="2580">
                  <c:v>9.4608914000000003E-8</c:v>
                </c:pt>
                <c:pt idx="2581">
                  <c:v>9.4479337E-8</c:v>
                </c:pt>
                <c:pt idx="2582">
                  <c:v>9.4433536999999998E-8</c:v>
                </c:pt>
                <c:pt idx="2583">
                  <c:v>9.4635771999999995E-8</c:v>
                </c:pt>
                <c:pt idx="2584">
                  <c:v>9.5143109999999996E-8</c:v>
                </c:pt>
                <c:pt idx="2585">
                  <c:v>9.5678962E-8</c:v>
                </c:pt>
                <c:pt idx="2586">
                  <c:v>9.5499763000000002E-8</c:v>
                </c:pt>
                <c:pt idx="2587">
                  <c:v>9.5686187000000004E-8</c:v>
                </c:pt>
                <c:pt idx="2588">
                  <c:v>9.5216228000000004E-8</c:v>
                </c:pt>
                <c:pt idx="2589">
                  <c:v>9.4302569999999996E-8</c:v>
                </c:pt>
                <c:pt idx="2590">
                  <c:v>9.4340991000000005E-8</c:v>
                </c:pt>
                <c:pt idx="2591">
                  <c:v>9.3579208999999998E-8</c:v>
                </c:pt>
                <c:pt idx="2592">
                  <c:v>9.2769442999999994E-8</c:v>
                </c:pt>
                <c:pt idx="2593">
                  <c:v>9.3193152000000002E-8</c:v>
                </c:pt>
                <c:pt idx="2594">
                  <c:v>9.2993194000000007E-8</c:v>
                </c:pt>
                <c:pt idx="2595">
                  <c:v>9.3079626999999994E-8</c:v>
                </c:pt>
                <c:pt idx="2596">
                  <c:v>9.3591106999999998E-8</c:v>
                </c:pt>
                <c:pt idx="2597">
                  <c:v>9.3624981999999994E-8</c:v>
                </c:pt>
                <c:pt idx="2598">
                  <c:v>9.3353490000000006E-8</c:v>
                </c:pt>
                <c:pt idx="2599">
                  <c:v>9.3246330999999996E-8</c:v>
                </c:pt>
                <c:pt idx="2600">
                  <c:v>9.2676464000000004E-8</c:v>
                </c:pt>
                <c:pt idx="2601">
                  <c:v>9.2164570999999997E-8</c:v>
                </c:pt>
                <c:pt idx="2602">
                  <c:v>9.1914443000000004E-8</c:v>
                </c:pt>
                <c:pt idx="2603">
                  <c:v>9.1493662999999994E-8</c:v>
                </c:pt>
                <c:pt idx="2604">
                  <c:v>9.1018574999999996E-8</c:v>
                </c:pt>
                <c:pt idx="2605">
                  <c:v>9.1407985000000005E-8</c:v>
                </c:pt>
                <c:pt idx="2606">
                  <c:v>9.1915294999999998E-8</c:v>
                </c:pt>
                <c:pt idx="2607">
                  <c:v>9.1847916000000003E-8</c:v>
                </c:pt>
                <c:pt idx="2608">
                  <c:v>9.2178947000000001E-8</c:v>
                </c:pt>
                <c:pt idx="2609">
                  <c:v>9.1888892000000002E-8</c:v>
                </c:pt>
                <c:pt idx="2610">
                  <c:v>9.1752847000000002E-8</c:v>
                </c:pt>
                <c:pt idx="2611">
                  <c:v>9.1643810999999999E-8</c:v>
                </c:pt>
                <c:pt idx="2612">
                  <c:v>9.1148877999999999E-8</c:v>
                </c:pt>
                <c:pt idx="2613">
                  <c:v>9.0824189999999994E-8</c:v>
                </c:pt>
                <c:pt idx="2614">
                  <c:v>9.0126604000000003E-8</c:v>
                </c:pt>
                <c:pt idx="2615">
                  <c:v>8.9671644000000003E-8</c:v>
                </c:pt>
                <c:pt idx="2616">
                  <c:v>8.9896108999999998E-8</c:v>
                </c:pt>
                <c:pt idx="2617">
                  <c:v>8.9568498000000005E-8</c:v>
                </c:pt>
                <c:pt idx="2618">
                  <c:v>8.9571319999999998E-8</c:v>
                </c:pt>
                <c:pt idx="2619">
                  <c:v>8.9142755000000004E-8</c:v>
                </c:pt>
                <c:pt idx="2620">
                  <c:v>8.9178952000000005E-8</c:v>
                </c:pt>
                <c:pt idx="2621">
                  <c:v>8.9224175999999995E-8</c:v>
                </c:pt>
                <c:pt idx="2622">
                  <c:v>8.9162699999999999E-8</c:v>
                </c:pt>
                <c:pt idx="2623">
                  <c:v>8.9039824999999996E-8</c:v>
                </c:pt>
                <c:pt idx="2624">
                  <c:v>8.8663653000000004E-8</c:v>
                </c:pt>
                <c:pt idx="2625">
                  <c:v>8.8232601000000002E-8</c:v>
                </c:pt>
                <c:pt idx="2626">
                  <c:v>8.7926689000000001E-8</c:v>
                </c:pt>
                <c:pt idx="2627">
                  <c:v>8.7457326000000005E-8</c:v>
                </c:pt>
                <c:pt idx="2628">
                  <c:v>8.6939860000000005E-8</c:v>
                </c:pt>
                <c:pt idx="2629">
                  <c:v>8.7041895999999999E-8</c:v>
                </c:pt>
                <c:pt idx="2630">
                  <c:v>8.7255396000000003E-8</c:v>
                </c:pt>
                <c:pt idx="2631">
                  <c:v>8.7526004E-8</c:v>
                </c:pt>
                <c:pt idx="2632">
                  <c:v>8.8134060999999997E-8</c:v>
                </c:pt>
                <c:pt idx="2633">
                  <c:v>8.8572634000000004E-8</c:v>
                </c:pt>
                <c:pt idx="2634">
                  <c:v>8.8206848999999999E-8</c:v>
                </c:pt>
                <c:pt idx="2635">
                  <c:v>8.8118580999999999E-8</c:v>
                </c:pt>
                <c:pt idx="2636">
                  <c:v>8.7839677999999994E-8</c:v>
                </c:pt>
                <c:pt idx="2637">
                  <c:v>8.7015655999999999E-8</c:v>
                </c:pt>
                <c:pt idx="2638">
                  <c:v>8.6336126999999997E-8</c:v>
                </c:pt>
                <c:pt idx="2639">
                  <c:v>8.6210967000000003E-8</c:v>
                </c:pt>
                <c:pt idx="2640">
                  <c:v>8.6039994E-8</c:v>
                </c:pt>
                <c:pt idx="2641">
                  <c:v>8.6701233000000001E-8</c:v>
                </c:pt>
                <c:pt idx="2642">
                  <c:v>8.6716090000000003E-8</c:v>
                </c:pt>
                <c:pt idx="2643">
                  <c:v>8.6769446999999995E-8</c:v>
                </c:pt>
                <c:pt idx="2644">
                  <c:v>8.7379449999999996E-8</c:v>
                </c:pt>
                <c:pt idx="2645">
                  <c:v>8.7401300999999996E-8</c:v>
                </c:pt>
                <c:pt idx="2646">
                  <c:v>8.7029015000000006E-8</c:v>
                </c:pt>
                <c:pt idx="2647">
                  <c:v>8.6670816000000003E-8</c:v>
                </c:pt>
                <c:pt idx="2648">
                  <c:v>8.6106310999999993E-8</c:v>
                </c:pt>
                <c:pt idx="2649">
                  <c:v>8.5274132000000002E-8</c:v>
                </c:pt>
                <c:pt idx="2650">
                  <c:v>8.4989150999999999E-8</c:v>
                </c:pt>
                <c:pt idx="2651">
                  <c:v>8.5225740999999998E-8</c:v>
                </c:pt>
                <c:pt idx="2652">
                  <c:v>8.4927004999999995E-8</c:v>
                </c:pt>
                <c:pt idx="2653">
                  <c:v>8.6055121000000001E-8</c:v>
                </c:pt>
                <c:pt idx="2654">
                  <c:v>8.6824684000000003E-8</c:v>
                </c:pt>
                <c:pt idx="2655">
                  <c:v>8.6792881999999997E-8</c:v>
                </c:pt>
                <c:pt idx="2656">
                  <c:v>8.7122073999999995E-8</c:v>
                </c:pt>
                <c:pt idx="2657">
                  <c:v>8.7057512000000001E-8</c:v>
                </c:pt>
                <c:pt idx="2658">
                  <c:v>8.6278012000000004E-8</c:v>
                </c:pt>
                <c:pt idx="2659">
                  <c:v>8.6084043000000002E-8</c:v>
                </c:pt>
                <c:pt idx="2660">
                  <c:v>8.5623431E-8</c:v>
                </c:pt>
                <c:pt idx="2661">
                  <c:v>8.4428726999999997E-8</c:v>
                </c:pt>
                <c:pt idx="2662">
                  <c:v>8.486141E-8</c:v>
                </c:pt>
                <c:pt idx="2663">
                  <c:v>8.4723517999999997E-8</c:v>
                </c:pt>
                <c:pt idx="2664">
                  <c:v>8.5206230000000003E-8</c:v>
                </c:pt>
                <c:pt idx="2665">
                  <c:v>8.5340349000000004E-8</c:v>
                </c:pt>
                <c:pt idx="2666">
                  <c:v>8.5257893000000004E-8</c:v>
                </c:pt>
                <c:pt idx="2667">
                  <c:v>8.5284767000000001E-8</c:v>
                </c:pt>
                <c:pt idx="2668">
                  <c:v>8.5299248000000001E-8</c:v>
                </c:pt>
                <c:pt idx="2669">
                  <c:v>8.4735068999999996E-8</c:v>
                </c:pt>
                <c:pt idx="2670">
                  <c:v>8.4056039000000004E-8</c:v>
                </c:pt>
                <c:pt idx="2671">
                  <c:v>8.3856981999999995E-8</c:v>
                </c:pt>
                <c:pt idx="2672">
                  <c:v>8.3298852000000003E-8</c:v>
                </c:pt>
                <c:pt idx="2673">
                  <c:v>8.3106919000000002E-8</c:v>
                </c:pt>
                <c:pt idx="2674">
                  <c:v>8.3886643999999994E-8</c:v>
                </c:pt>
                <c:pt idx="2675">
                  <c:v>8.3454227999999994E-8</c:v>
                </c:pt>
                <c:pt idx="2676">
                  <c:v>8.3911322999999997E-8</c:v>
                </c:pt>
                <c:pt idx="2677">
                  <c:v>8.4568700999999995E-8</c:v>
                </c:pt>
                <c:pt idx="2678">
                  <c:v>8.4958925999999996E-8</c:v>
                </c:pt>
                <c:pt idx="2679">
                  <c:v>8.5018602000000001E-8</c:v>
                </c:pt>
                <c:pt idx="2680">
                  <c:v>8.5165922999999995E-8</c:v>
                </c:pt>
                <c:pt idx="2681">
                  <c:v>8.5030315000000006E-8</c:v>
                </c:pt>
                <c:pt idx="2682">
                  <c:v>8.4771123999999998E-8</c:v>
                </c:pt>
                <c:pt idx="2683">
                  <c:v>8.4966061999999995E-8</c:v>
                </c:pt>
                <c:pt idx="2684">
                  <c:v>8.4104423999999999E-8</c:v>
                </c:pt>
                <c:pt idx="2685">
                  <c:v>8.3898000000000001E-8</c:v>
                </c:pt>
                <c:pt idx="2686">
                  <c:v>8.4232441999999998E-8</c:v>
                </c:pt>
                <c:pt idx="2687">
                  <c:v>8.4078420999999999E-8</c:v>
                </c:pt>
                <c:pt idx="2688">
                  <c:v>8.4035169000000002E-8</c:v>
                </c:pt>
                <c:pt idx="2689">
                  <c:v>8.4172079000000003E-8</c:v>
                </c:pt>
                <c:pt idx="2690">
                  <c:v>8.4351107999999993E-8</c:v>
                </c:pt>
                <c:pt idx="2691">
                  <c:v>8.4467699000000006E-8</c:v>
                </c:pt>
                <c:pt idx="2692">
                  <c:v>8.4489052E-8</c:v>
                </c:pt>
                <c:pt idx="2693">
                  <c:v>8.4306041999999994E-8</c:v>
                </c:pt>
                <c:pt idx="2694">
                  <c:v>8.4173926999999996E-8</c:v>
                </c:pt>
                <c:pt idx="2695">
                  <c:v>8.3762562000000006E-8</c:v>
                </c:pt>
                <c:pt idx="2696">
                  <c:v>8.3353116000000003E-8</c:v>
                </c:pt>
                <c:pt idx="2697">
                  <c:v>8.2821881000000004E-8</c:v>
                </c:pt>
                <c:pt idx="2698">
                  <c:v>8.3141441000000001E-8</c:v>
                </c:pt>
                <c:pt idx="2699">
                  <c:v>8.3218154000000001E-8</c:v>
                </c:pt>
                <c:pt idx="2700">
                  <c:v>8.3742597000000005E-8</c:v>
                </c:pt>
                <c:pt idx="2701">
                  <c:v>8.4380646999999996E-8</c:v>
                </c:pt>
                <c:pt idx="2702">
                  <c:v>8.4731032000000003E-8</c:v>
                </c:pt>
                <c:pt idx="2703">
                  <c:v>8.4795169999999994E-8</c:v>
                </c:pt>
                <c:pt idx="2704">
                  <c:v>8.4950813000000001E-8</c:v>
                </c:pt>
                <c:pt idx="2705">
                  <c:v>8.4354603999999996E-8</c:v>
                </c:pt>
                <c:pt idx="2706">
                  <c:v>8.3580014999999999E-8</c:v>
                </c:pt>
                <c:pt idx="2707">
                  <c:v>8.2707888999999996E-8</c:v>
                </c:pt>
                <c:pt idx="2708">
                  <c:v>8.2031857E-8</c:v>
                </c:pt>
                <c:pt idx="2709">
                  <c:v>8.2342597999999996E-8</c:v>
                </c:pt>
                <c:pt idx="2710">
                  <c:v>8.2293427999999999E-8</c:v>
                </c:pt>
                <c:pt idx="2711">
                  <c:v>8.2787651000000004E-8</c:v>
                </c:pt>
                <c:pt idx="2712">
                  <c:v>8.2801238000000004E-8</c:v>
                </c:pt>
                <c:pt idx="2713">
                  <c:v>8.3194694E-8</c:v>
                </c:pt>
                <c:pt idx="2714">
                  <c:v>8.3342438999999997E-8</c:v>
                </c:pt>
                <c:pt idx="2715">
                  <c:v>8.2871136999999995E-8</c:v>
                </c:pt>
                <c:pt idx="2716">
                  <c:v>8.2739991000000005E-8</c:v>
                </c:pt>
                <c:pt idx="2717">
                  <c:v>8.2216236999999999E-8</c:v>
                </c:pt>
                <c:pt idx="2718">
                  <c:v>8.1557099999999999E-8</c:v>
                </c:pt>
                <c:pt idx="2719">
                  <c:v>8.1236468999999994E-8</c:v>
                </c:pt>
                <c:pt idx="2720">
                  <c:v>8.1387447999999997E-8</c:v>
                </c:pt>
                <c:pt idx="2721">
                  <c:v>8.1477105999999996E-8</c:v>
                </c:pt>
                <c:pt idx="2722">
                  <c:v>8.2026507999999999E-8</c:v>
                </c:pt>
                <c:pt idx="2723">
                  <c:v>8.2956649999999994E-8</c:v>
                </c:pt>
                <c:pt idx="2724">
                  <c:v>8.3370045000000003E-8</c:v>
                </c:pt>
                <c:pt idx="2725">
                  <c:v>8.3740634000000004E-8</c:v>
                </c:pt>
                <c:pt idx="2726">
                  <c:v>8.3469445999999994E-8</c:v>
                </c:pt>
                <c:pt idx="2727">
                  <c:v>8.2795221000000002E-8</c:v>
                </c:pt>
                <c:pt idx="2728">
                  <c:v>8.2564441999999999E-8</c:v>
                </c:pt>
                <c:pt idx="2729">
                  <c:v>8.2366005000000003E-8</c:v>
                </c:pt>
                <c:pt idx="2730">
                  <c:v>8.1563624000000001E-8</c:v>
                </c:pt>
                <c:pt idx="2731">
                  <c:v>8.1655713000000005E-8</c:v>
                </c:pt>
                <c:pt idx="2732">
                  <c:v>8.1625609999999994E-8</c:v>
                </c:pt>
                <c:pt idx="2733">
                  <c:v>8.1865865E-8</c:v>
                </c:pt>
                <c:pt idx="2734">
                  <c:v>8.2453777000000003E-8</c:v>
                </c:pt>
                <c:pt idx="2735">
                  <c:v>8.2733869000000006E-8</c:v>
                </c:pt>
                <c:pt idx="2736">
                  <c:v>8.2577887E-8</c:v>
                </c:pt>
                <c:pt idx="2737">
                  <c:v>8.2847343000000001E-8</c:v>
                </c:pt>
                <c:pt idx="2738">
                  <c:v>8.2583667000000003E-8</c:v>
                </c:pt>
                <c:pt idx="2739">
                  <c:v>8.2101461999999997E-8</c:v>
                </c:pt>
                <c:pt idx="2740">
                  <c:v>8.1869438000000004E-8</c:v>
                </c:pt>
                <c:pt idx="2741">
                  <c:v>8.1700458000000004E-8</c:v>
                </c:pt>
                <c:pt idx="2742">
                  <c:v>8.1257560000000004E-8</c:v>
                </c:pt>
                <c:pt idx="2743">
                  <c:v>8.1827563E-8</c:v>
                </c:pt>
                <c:pt idx="2744">
                  <c:v>8.203799E-8</c:v>
                </c:pt>
                <c:pt idx="2745">
                  <c:v>8.2465708999999995E-8</c:v>
                </c:pt>
                <c:pt idx="2746">
                  <c:v>8.2858529E-8</c:v>
                </c:pt>
                <c:pt idx="2747">
                  <c:v>8.3329314999999996E-8</c:v>
                </c:pt>
                <c:pt idx="2748">
                  <c:v>8.3118016999999999E-8</c:v>
                </c:pt>
                <c:pt idx="2749">
                  <c:v>8.3523235999999995E-8</c:v>
                </c:pt>
                <c:pt idx="2750">
                  <c:v>8.3484433000000004E-8</c:v>
                </c:pt>
                <c:pt idx="2751">
                  <c:v>8.3345882999999996E-8</c:v>
                </c:pt>
                <c:pt idx="2752">
                  <c:v>8.3689873000000006E-8</c:v>
                </c:pt>
                <c:pt idx="2753">
                  <c:v>8.3173815999999995E-8</c:v>
                </c:pt>
                <c:pt idx="2754">
                  <c:v>8.2577309999999998E-8</c:v>
                </c:pt>
                <c:pt idx="2755">
                  <c:v>8.3520805000000005E-8</c:v>
                </c:pt>
                <c:pt idx="2756">
                  <c:v>8.3295671999999995E-8</c:v>
                </c:pt>
                <c:pt idx="2757">
                  <c:v>8.3654526000000005E-8</c:v>
                </c:pt>
                <c:pt idx="2758">
                  <c:v>8.3928684000000002E-8</c:v>
                </c:pt>
                <c:pt idx="2759">
                  <c:v>8.4154355999999995E-8</c:v>
                </c:pt>
                <c:pt idx="2760">
                  <c:v>8.4342416000000002E-8</c:v>
                </c:pt>
                <c:pt idx="2761">
                  <c:v>8.4553358000000004E-8</c:v>
                </c:pt>
                <c:pt idx="2762">
                  <c:v>8.4540607000000006E-8</c:v>
                </c:pt>
                <c:pt idx="2763">
                  <c:v>8.4439769000000003E-8</c:v>
                </c:pt>
                <c:pt idx="2764">
                  <c:v>8.4621935000000004E-8</c:v>
                </c:pt>
                <c:pt idx="2765">
                  <c:v>8.4550986000000003E-8</c:v>
                </c:pt>
                <c:pt idx="2766">
                  <c:v>8.3966783999999997E-8</c:v>
                </c:pt>
                <c:pt idx="2767">
                  <c:v>8.4722532999999997E-8</c:v>
                </c:pt>
                <c:pt idx="2768">
                  <c:v>8.4757591999999999E-8</c:v>
                </c:pt>
                <c:pt idx="2769">
                  <c:v>8.5529670999999997E-8</c:v>
                </c:pt>
                <c:pt idx="2770">
                  <c:v>8.6421722000000002E-8</c:v>
                </c:pt>
                <c:pt idx="2771">
                  <c:v>8.6804779999999998E-8</c:v>
                </c:pt>
                <c:pt idx="2772">
                  <c:v>8.7541478999999993E-8</c:v>
                </c:pt>
                <c:pt idx="2773">
                  <c:v>8.7835694999999999E-8</c:v>
                </c:pt>
                <c:pt idx="2774">
                  <c:v>8.7971985E-8</c:v>
                </c:pt>
                <c:pt idx="2775">
                  <c:v>8.7648861999999995E-8</c:v>
                </c:pt>
                <c:pt idx="2776">
                  <c:v>8.7393478999999998E-8</c:v>
                </c:pt>
                <c:pt idx="2777">
                  <c:v>8.6974983000000001E-8</c:v>
                </c:pt>
                <c:pt idx="2778">
                  <c:v>8.6928815000000001E-8</c:v>
                </c:pt>
                <c:pt idx="2779">
                  <c:v>8.7369540999999997E-8</c:v>
                </c:pt>
                <c:pt idx="2780">
                  <c:v>8.7942236000000003E-8</c:v>
                </c:pt>
                <c:pt idx="2781">
                  <c:v>8.8025499000000006E-8</c:v>
                </c:pt>
                <c:pt idx="2782">
                  <c:v>8.8668495999999996E-8</c:v>
                </c:pt>
                <c:pt idx="2783">
                  <c:v>8.9141041999999997E-8</c:v>
                </c:pt>
                <c:pt idx="2784">
                  <c:v>8.9469280000000002E-8</c:v>
                </c:pt>
                <c:pt idx="2785">
                  <c:v>8.9443543E-8</c:v>
                </c:pt>
                <c:pt idx="2786">
                  <c:v>8.9413952999999997E-8</c:v>
                </c:pt>
                <c:pt idx="2787">
                  <c:v>8.8888262000000006E-8</c:v>
                </c:pt>
                <c:pt idx="2788">
                  <c:v>8.8664659000000001E-8</c:v>
                </c:pt>
                <c:pt idx="2789">
                  <c:v>8.8387280999999996E-8</c:v>
                </c:pt>
                <c:pt idx="2790">
                  <c:v>8.8844305999999996E-8</c:v>
                </c:pt>
                <c:pt idx="2791">
                  <c:v>8.9238412999999997E-8</c:v>
                </c:pt>
                <c:pt idx="2792">
                  <c:v>9.0313434999999999E-8</c:v>
                </c:pt>
                <c:pt idx="2793">
                  <c:v>9.0834628000000006E-8</c:v>
                </c:pt>
                <c:pt idx="2794">
                  <c:v>9.1741483000000006E-8</c:v>
                </c:pt>
                <c:pt idx="2795">
                  <c:v>9.2025575E-8</c:v>
                </c:pt>
                <c:pt idx="2796">
                  <c:v>9.1609213000000002E-8</c:v>
                </c:pt>
                <c:pt idx="2797">
                  <c:v>9.1383077999999997E-8</c:v>
                </c:pt>
                <c:pt idx="2798">
                  <c:v>9.1130436000000003E-8</c:v>
                </c:pt>
                <c:pt idx="2799">
                  <c:v>9.0154844000000005E-8</c:v>
                </c:pt>
                <c:pt idx="2800">
                  <c:v>9.0035544E-8</c:v>
                </c:pt>
                <c:pt idx="2801">
                  <c:v>9.0040546E-8</c:v>
                </c:pt>
                <c:pt idx="2802">
                  <c:v>8.9972127000000004E-8</c:v>
                </c:pt>
                <c:pt idx="2803">
                  <c:v>9.0428251999999995E-8</c:v>
                </c:pt>
                <c:pt idx="2804">
                  <c:v>9.0597942000000003E-8</c:v>
                </c:pt>
                <c:pt idx="2805">
                  <c:v>9.0145897000000002E-8</c:v>
                </c:pt>
                <c:pt idx="2806">
                  <c:v>9.0115141999999996E-8</c:v>
                </c:pt>
                <c:pt idx="2807">
                  <c:v>8.9897406000000005E-8</c:v>
                </c:pt>
                <c:pt idx="2808">
                  <c:v>8.9166493999999998E-8</c:v>
                </c:pt>
                <c:pt idx="2809">
                  <c:v>8.8883388999999997E-8</c:v>
                </c:pt>
                <c:pt idx="2810">
                  <c:v>8.8528491000000005E-8</c:v>
                </c:pt>
                <c:pt idx="2811">
                  <c:v>8.7668654999999995E-8</c:v>
                </c:pt>
                <c:pt idx="2812">
                  <c:v>8.7774705000000005E-8</c:v>
                </c:pt>
                <c:pt idx="2813">
                  <c:v>8.7710520000000003E-8</c:v>
                </c:pt>
                <c:pt idx="2814">
                  <c:v>8.7885226999999999E-8</c:v>
                </c:pt>
                <c:pt idx="2815">
                  <c:v>8.8413986000000002E-8</c:v>
                </c:pt>
                <c:pt idx="2816">
                  <c:v>8.8629956000000006E-8</c:v>
                </c:pt>
                <c:pt idx="2817">
                  <c:v>8.8309216000000003E-8</c:v>
                </c:pt>
                <c:pt idx="2818">
                  <c:v>8.8796129000000001E-8</c:v>
                </c:pt>
                <c:pt idx="2819">
                  <c:v>8.8684496000000001E-8</c:v>
                </c:pt>
                <c:pt idx="2820">
                  <c:v>8.8108171999999999E-8</c:v>
                </c:pt>
                <c:pt idx="2821">
                  <c:v>8.8366943000000005E-8</c:v>
                </c:pt>
                <c:pt idx="2822">
                  <c:v>8.8033065000000002E-8</c:v>
                </c:pt>
                <c:pt idx="2823">
                  <c:v>8.7221198000000001E-8</c:v>
                </c:pt>
                <c:pt idx="2824">
                  <c:v>8.7619285E-8</c:v>
                </c:pt>
                <c:pt idx="2825">
                  <c:v>8.7209845000000005E-8</c:v>
                </c:pt>
                <c:pt idx="2826">
                  <c:v>8.7439382000000002E-8</c:v>
                </c:pt>
                <c:pt idx="2827">
                  <c:v>8.7632483000000005E-8</c:v>
                </c:pt>
                <c:pt idx="2828">
                  <c:v>8.7949486999999995E-8</c:v>
                </c:pt>
                <c:pt idx="2829">
                  <c:v>8.8203191000000004E-8</c:v>
                </c:pt>
                <c:pt idx="2830">
                  <c:v>8.8382895999999998E-8</c:v>
                </c:pt>
                <c:pt idx="2831">
                  <c:v>8.8651916999999995E-8</c:v>
                </c:pt>
                <c:pt idx="2832">
                  <c:v>8.8602013999999999E-8</c:v>
                </c:pt>
                <c:pt idx="2833">
                  <c:v>8.8962838999999999E-8</c:v>
                </c:pt>
                <c:pt idx="2834">
                  <c:v>8.8734510000000003E-8</c:v>
                </c:pt>
                <c:pt idx="2835">
                  <c:v>8.8307800000000001E-8</c:v>
                </c:pt>
                <c:pt idx="2836">
                  <c:v>8.8822593000000007E-8</c:v>
                </c:pt>
                <c:pt idx="2837">
                  <c:v>8.8788227000000004E-8</c:v>
                </c:pt>
                <c:pt idx="2838">
                  <c:v>8.9195128E-8</c:v>
                </c:pt>
                <c:pt idx="2839">
                  <c:v>9.0242860000000004E-8</c:v>
                </c:pt>
                <c:pt idx="2840">
                  <c:v>9.0739500999999994E-8</c:v>
                </c:pt>
                <c:pt idx="2841">
                  <c:v>9.1364101999999996E-8</c:v>
                </c:pt>
                <c:pt idx="2842">
                  <c:v>9.1927471000000001E-8</c:v>
                </c:pt>
                <c:pt idx="2843">
                  <c:v>9.1962556999999995E-8</c:v>
                </c:pt>
                <c:pt idx="2844">
                  <c:v>9.1327842000000005E-8</c:v>
                </c:pt>
                <c:pt idx="2845">
                  <c:v>9.1160916000000004E-8</c:v>
                </c:pt>
                <c:pt idx="2846">
                  <c:v>9.0030608000000001E-8</c:v>
                </c:pt>
                <c:pt idx="2847">
                  <c:v>8.9644540000000005E-8</c:v>
                </c:pt>
                <c:pt idx="2848">
                  <c:v>9.0122160000000003E-8</c:v>
                </c:pt>
                <c:pt idx="2849">
                  <c:v>9.0195454E-8</c:v>
                </c:pt>
                <c:pt idx="2850">
                  <c:v>9.0611547000000002E-8</c:v>
                </c:pt>
                <c:pt idx="2851">
                  <c:v>9.0718551000000006E-8</c:v>
                </c:pt>
                <c:pt idx="2852">
                  <c:v>9.1160902999999997E-8</c:v>
                </c:pt>
                <c:pt idx="2853">
                  <c:v>9.1258729000000006E-8</c:v>
                </c:pt>
                <c:pt idx="2854">
                  <c:v>9.1106659999999994E-8</c:v>
                </c:pt>
                <c:pt idx="2855">
                  <c:v>9.0699424E-8</c:v>
                </c:pt>
                <c:pt idx="2856">
                  <c:v>9.0366424000000006E-8</c:v>
                </c:pt>
                <c:pt idx="2857">
                  <c:v>8.9873749999999994E-8</c:v>
                </c:pt>
                <c:pt idx="2858">
                  <c:v>8.9668697999999997E-8</c:v>
                </c:pt>
                <c:pt idx="2859">
                  <c:v>8.9585701000000006E-8</c:v>
                </c:pt>
                <c:pt idx="2860">
                  <c:v>8.9697728999999997E-8</c:v>
                </c:pt>
                <c:pt idx="2861">
                  <c:v>9.0710620999999999E-8</c:v>
                </c:pt>
                <c:pt idx="2862">
                  <c:v>9.1163549E-8</c:v>
                </c:pt>
                <c:pt idx="2863">
                  <c:v>9.2269624999999995E-8</c:v>
                </c:pt>
                <c:pt idx="2864">
                  <c:v>9.2100366000000002E-8</c:v>
                </c:pt>
                <c:pt idx="2865">
                  <c:v>9.1927479000000004E-8</c:v>
                </c:pt>
                <c:pt idx="2866">
                  <c:v>9.1911502000000003E-8</c:v>
                </c:pt>
                <c:pt idx="2867">
                  <c:v>9.1538957E-8</c:v>
                </c:pt>
                <c:pt idx="2868">
                  <c:v>9.1084808999999993E-8</c:v>
                </c:pt>
                <c:pt idx="2869">
                  <c:v>9.0552932999999999E-8</c:v>
                </c:pt>
                <c:pt idx="2870">
                  <c:v>9.0375585999999995E-8</c:v>
                </c:pt>
                <c:pt idx="2871">
                  <c:v>9.0758450000000002E-8</c:v>
                </c:pt>
                <c:pt idx="2872">
                  <c:v>9.1218065000000001E-8</c:v>
                </c:pt>
                <c:pt idx="2873">
                  <c:v>9.1555384999999995E-8</c:v>
                </c:pt>
                <c:pt idx="2874">
                  <c:v>9.1387173000000002E-8</c:v>
                </c:pt>
                <c:pt idx="2875">
                  <c:v>9.1602942000000004E-8</c:v>
                </c:pt>
                <c:pt idx="2876">
                  <c:v>9.1475517E-8</c:v>
                </c:pt>
                <c:pt idx="2877">
                  <c:v>9.1100986000000005E-8</c:v>
                </c:pt>
                <c:pt idx="2878">
                  <c:v>9.0931799999999999E-8</c:v>
                </c:pt>
                <c:pt idx="2879">
                  <c:v>9.0820523000000007E-8</c:v>
                </c:pt>
                <c:pt idx="2880">
                  <c:v>9.0026447999999999E-8</c:v>
                </c:pt>
                <c:pt idx="2881">
                  <c:v>9.0132541999999997E-8</c:v>
                </c:pt>
                <c:pt idx="2882">
                  <c:v>9.0144416999999994E-8</c:v>
                </c:pt>
                <c:pt idx="2883">
                  <c:v>9.0304566000000001E-8</c:v>
                </c:pt>
                <c:pt idx="2884">
                  <c:v>9.0679661999999994E-8</c:v>
                </c:pt>
                <c:pt idx="2885">
                  <c:v>9.1185160999999994E-8</c:v>
                </c:pt>
                <c:pt idx="2886">
                  <c:v>9.1391162000000006E-8</c:v>
                </c:pt>
                <c:pt idx="2887">
                  <c:v>9.1486584999999994E-8</c:v>
                </c:pt>
                <c:pt idx="2888">
                  <c:v>9.1430714000000001E-8</c:v>
                </c:pt>
                <c:pt idx="2889">
                  <c:v>9.0916259999999995E-8</c:v>
                </c:pt>
                <c:pt idx="2890">
                  <c:v>9.0852855999999993E-8</c:v>
                </c:pt>
                <c:pt idx="2891">
                  <c:v>9.1105792999999999E-8</c:v>
                </c:pt>
                <c:pt idx="2892">
                  <c:v>9.0102775000000001E-8</c:v>
                </c:pt>
                <c:pt idx="2893">
                  <c:v>9.0147186999999997E-8</c:v>
                </c:pt>
                <c:pt idx="2894">
                  <c:v>9.0331537999999996E-8</c:v>
                </c:pt>
                <c:pt idx="2895">
                  <c:v>9.0245308999999994E-8</c:v>
                </c:pt>
                <c:pt idx="2896">
                  <c:v>9.0182766000000006E-8</c:v>
                </c:pt>
                <c:pt idx="2897">
                  <c:v>9.0397424000000002E-8</c:v>
                </c:pt>
                <c:pt idx="2898">
                  <c:v>9.0615251999999995E-8</c:v>
                </c:pt>
                <c:pt idx="2899">
                  <c:v>9.0999097000000001E-8</c:v>
                </c:pt>
                <c:pt idx="2900">
                  <c:v>9.0883711999999996E-8</c:v>
                </c:pt>
                <c:pt idx="2901">
                  <c:v>9.0545722000000006E-8</c:v>
                </c:pt>
                <c:pt idx="2902">
                  <c:v>9.0869664000000004E-8</c:v>
                </c:pt>
                <c:pt idx="2903">
                  <c:v>9.0292309999999998E-8</c:v>
                </c:pt>
                <c:pt idx="2904">
                  <c:v>8.9666849E-8</c:v>
                </c:pt>
                <c:pt idx="2905">
                  <c:v>8.9970478999999995E-8</c:v>
                </c:pt>
                <c:pt idx="2906">
                  <c:v>8.9576009E-8</c:v>
                </c:pt>
                <c:pt idx="2907">
                  <c:v>8.9912047000000003E-8</c:v>
                </c:pt>
                <c:pt idx="2908">
                  <c:v>9.0488977000000006E-8</c:v>
                </c:pt>
                <c:pt idx="2909">
                  <c:v>9.1083270999999999E-8</c:v>
                </c:pt>
                <c:pt idx="2910">
                  <c:v>9.1094338999999994E-8</c:v>
                </c:pt>
                <c:pt idx="2911">
                  <c:v>9.1591036000000001E-8</c:v>
                </c:pt>
                <c:pt idx="2912">
                  <c:v>9.1818025999999997E-8</c:v>
                </c:pt>
                <c:pt idx="2913">
                  <c:v>9.1215111999999996E-8</c:v>
                </c:pt>
                <c:pt idx="2914">
                  <c:v>9.1484741000000002E-8</c:v>
                </c:pt>
                <c:pt idx="2915">
                  <c:v>9.0534443000000001E-8</c:v>
                </c:pt>
                <c:pt idx="2916">
                  <c:v>8.9800195000000003E-8</c:v>
                </c:pt>
                <c:pt idx="2917">
                  <c:v>9.0208563E-8</c:v>
                </c:pt>
                <c:pt idx="2918">
                  <c:v>9.0075909999999997E-8</c:v>
                </c:pt>
                <c:pt idx="2919">
                  <c:v>9.0342924000000006E-8</c:v>
                </c:pt>
                <c:pt idx="2920">
                  <c:v>9.0762025E-8</c:v>
                </c:pt>
                <c:pt idx="2921">
                  <c:v>9.1083721000000004E-8</c:v>
                </c:pt>
                <c:pt idx="2922">
                  <c:v>9.1204737000000001E-8</c:v>
                </c:pt>
                <c:pt idx="2923">
                  <c:v>9.1224308000000002E-8</c:v>
                </c:pt>
                <c:pt idx="2924">
                  <c:v>9.0488824999999998E-8</c:v>
                </c:pt>
                <c:pt idx="2925">
                  <c:v>8.9941462999999997E-8</c:v>
                </c:pt>
                <c:pt idx="2926">
                  <c:v>8.9627056999999994E-8</c:v>
                </c:pt>
                <c:pt idx="2927">
                  <c:v>8.8896858000000006E-8</c:v>
                </c:pt>
                <c:pt idx="2928">
                  <c:v>8.8661457999999996E-8</c:v>
                </c:pt>
                <c:pt idx="2929">
                  <c:v>8.9001167000000001E-8</c:v>
                </c:pt>
                <c:pt idx="2930">
                  <c:v>8.9477719000000002E-8</c:v>
                </c:pt>
                <c:pt idx="2931">
                  <c:v>8.9882662999999993E-8</c:v>
                </c:pt>
                <c:pt idx="2932">
                  <c:v>9.0689716000000002E-8</c:v>
                </c:pt>
                <c:pt idx="2933">
                  <c:v>9.0897873E-8</c:v>
                </c:pt>
                <c:pt idx="2934">
                  <c:v>9.0851462999999996E-8</c:v>
                </c:pt>
                <c:pt idx="2935">
                  <c:v>9.0602375000000003E-8</c:v>
                </c:pt>
                <c:pt idx="2936">
                  <c:v>9.0013647000000004E-8</c:v>
                </c:pt>
                <c:pt idx="2937">
                  <c:v>8.9702263000000006E-8</c:v>
                </c:pt>
                <c:pt idx="2938">
                  <c:v>8.8924738E-8</c:v>
                </c:pt>
                <c:pt idx="2939">
                  <c:v>8.8536028000000002E-8</c:v>
                </c:pt>
                <c:pt idx="2940">
                  <c:v>8.8812595000000003E-8</c:v>
                </c:pt>
                <c:pt idx="2941">
                  <c:v>8.8876328000000007E-8</c:v>
                </c:pt>
                <c:pt idx="2942">
                  <c:v>8.9438068000000005E-8</c:v>
                </c:pt>
                <c:pt idx="2943">
                  <c:v>8.9276520999999996E-8</c:v>
                </c:pt>
                <c:pt idx="2944">
                  <c:v>8.9303296000000004E-8</c:v>
                </c:pt>
                <c:pt idx="2945">
                  <c:v>8.9330419000000004E-8</c:v>
                </c:pt>
                <c:pt idx="2946">
                  <c:v>8.8899601000000004E-8</c:v>
                </c:pt>
                <c:pt idx="2947">
                  <c:v>8.8846743999999999E-8</c:v>
                </c:pt>
                <c:pt idx="2948">
                  <c:v>8.8554336000000001E-8</c:v>
                </c:pt>
                <c:pt idx="2949">
                  <c:v>8.8139992999999995E-8</c:v>
                </c:pt>
                <c:pt idx="2950">
                  <c:v>8.791887E-8</c:v>
                </c:pt>
                <c:pt idx="2951">
                  <c:v>8.7951847000000007E-8</c:v>
                </c:pt>
                <c:pt idx="2952">
                  <c:v>8.8134370999999996E-8</c:v>
                </c:pt>
                <c:pt idx="2953">
                  <c:v>8.8615194999999996E-8</c:v>
                </c:pt>
                <c:pt idx="2954">
                  <c:v>8.9066334999999996E-8</c:v>
                </c:pt>
                <c:pt idx="2955">
                  <c:v>8.9267964999999994E-8</c:v>
                </c:pt>
                <c:pt idx="2956">
                  <c:v>8.9434536999999994E-8</c:v>
                </c:pt>
                <c:pt idx="2957">
                  <c:v>8.9640443000000006E-8</c:v>
                </c:pt>
                <c:pt idx="2958">
                  <c:v>8.9368178999999997E-8</c:v>
                </c:pt>
                <c:pt idx="2959">
                  <c:v>8.9355229999999996E-8</c:v>
                </c:pt>
                <c:pt idx="2960">
                  <c:v>8.9383927000000001E-8</c:v>
                </c:pt>
                <c:pt idx="2961">
                  <c:v>8.8773731000000002E-8</c:v>
                </c:pt>
                <c:pt idx="2962">
                  <c:v>8.8620659999999994E-8</c:v>
                </c:pt>
                <c:pt idx="2963">
                  <c:v>8.8841488000000005E-8</c:v>
                </c:pt>
                <c:pt idx="2964">
                  <c:v>8.8259798999999996E-8</c:v>
                </c:pt>
                <c:pt idx="2965">
                  <c:v>8.8559948000000004E-8</c:v>
                </c:pt>
                <c:pt idx="2966">
                  <c:v>8.8727090000000007E-8</c:v>
                </c:pt>
                <c:pt idx="2967">
                  <c:v>8.8616959000000002E-8</c:v>
                </c:pt>
                <c:pt idx="2968">
                  <c:v>8.9169888000000001E-8</c:v>
                </c:pt>
                <c:pt idx="2969">
                  <c:v>8.9202827000000003E-8</c:v>
                </c:pt>
                <c:pt idx="2970">
                  <c:v>8.9020045999999994E-8</c:v>
                </c:pt>
                <c:pt idx="2971">
                  <c:v>8.9031451999999997E-8</c:v>
                </c:pt>
                <c:pt idx="2972">
                  <c:v>8.8791534999999999E-8</c:v>
                </c:pt>
                <c:pt idx="2973">
                  <c:v>8.8032390000000002E-8</c:v>
                </c:pt>
                <c:pt idx="2974">
                  <c:v>8.7916681E-8</c:v>
                </c:pt>
                <c:pt idx="2975">
                  <c:v>8.8018885999999999E-8</c:v>
                </c:pt>
                <c:pt idx="2976">
                  <c:v>8.7889953000000003E-8</c:v>
                </c:pt>
                <c:pt idx="2977">
                  <c:v>8.8532841999999999E-8</c:v>
                </c:pt>
                <c:pt idx="2978">
                  <c:v>8.8903286000000004E-8</c:v>
                </c:pt>
                <c:pt idx="2979">
                  <c:v>8.9045034000000005E-8</c:v>
                </c:pt>
                <c:pt idx="2980">
                  <c:v>8.9591399000000003E-8</c:v>
                </c:pt>
                <c:pt idx="2981">
                  <c:v>8.9457869999999998E-8</c:v>
                </c:pt>
                <c:pt idx="2982">
                  <c:v>8.9127921999999997E-8</c:v>
                </c:pt>
                <c:pt idx="2983">
                  <c:v>8.8783831000000005E-8</c:v>
                </c:pt>
                <c:pt idx="2984">
                  <c:v>8.7967801000000003E-8</c:v>
                </c:pt>
                <c:pt idx="2985">
                  <c:v>8.6913295999999994E-8</c:v>
                </c:pt>
                <c:pt idx="2986">
                  <c:v>8.7120007000000001E-8</c:v>
                </c:pt>
                <c:pt idx="2987">
                  <c:v>8.6942674999999999E-8</c:v>
                </c:pt>
                <c:pt idx="2988">
                  <c:v>8.7092988999999998E-8</c:v>
                </c:pt>
                <c:pt idx="2989">
                  <c:v>8.7840318E-8</c:v>
                </c:pt>
                <c:pt idx="2990">
                  <c:v>8.7855088999999994E-8</c:v>
                </c:pt>
                <c:pt idx="2991">
                  <c:v>8.8070451000000002E-8</c:v>
                </c:pt>
                <c:pt idx="2992">
                  <c:v>8.8451212000000004E-8</c:v>
                </c:pt>
                <c:pt idx="2993">
                  <c:v>8.7967765999999996E-8</c:v>
                </c:pt>
                <c:pt idx="2994">
                  <c:v>8.7444592000000002E-8</c:v>
                </c:pt>
                <c:pt idx="2995">
                  <c:v>8.7004774000000005E-8</c:v>
                </c:pt>
                <c:pt idx="2996">
                  <c:v>8.6443092999999995E-8</c:v>
                </c:pt>
                <c:pt idx="2997">
                  <c:v>8.6126946999999994E-8</c:v>
                </c:pt>
                <c:pt idx="2998">
                  <c:v>8.6405094999999999E-8</c:v>
                </c:pt>
                <c:pt idx="2999">
                  <c:v>8.6844948000000004E-8</c:v>
                </c:pt>
                <c:pt idx="3000">
                  <c:v>8.7309928999999999E-8</c:v>
                </c:pt>
                <c:pt idx="3001">
                  <c:v>8.7951201000000006E-8</c:v>
                </c:pt>
                <c:pt idx="3002">
                  <c:v>8.8411987999999994E-8</c:v>
                </c:pt>
                <c:pt idx="3003">
                  <c:v>8.8377312999999995E-8</c:v>
                </c:pt>
                <c:pt idx="3004">
                  <c:v>8.8325267999999998E-8</c:v>
                </c:pt>
                <c:pt idx="3005">
                  <c:v>8.7918042E-8</c:v>
                </c:pt>
                <c:pt idx="3006">
                  <c:v>8.7394885000000002E-8</c:v>
                </c:pt>
                <c:pt idx="3007">
                  <c:v>8.695743E-8</c:v>
                </c:pt>
                <c:pt idx="3008">
                  <c:v>8.6400588999999999E-8</c:v>
                </c:pt>
                <c:pt idx="3009">
                  <c:v>8.6476365E-8</c:v>
                </c:pt>
                <c:pt idx="3010">
                  <c:v>8.6733512000000004E-8</c:v>
                </c:pt>
                <c:pt idx="3011">
                  <c:v>8.7119359999999996E-8</c:v>
                </c:pt>
                <c:pt idx="3012">
                  <c:v>8.7401720999999998E-8</c:v>
                </c:pt>
                <c:pt idx="3013">
                  <c:v>8.7577333999999998E-8</c:v>
                </c:pt>
                <c:pt idx="3014">
                  <c:v>8.7474011999999997E-8</c:v>
                </c:pt>
                <c:pt idx="3015">
                  <c:v>8.7264003999999994E-8</c:v>
                </c:pt>
                <c:pt idx="3016">
                  <c:v>8.7133065000000001E-8</c:v>
                </c:pt>
                <c:pt idx="3017">
                  <c:v>8.6906728000000005E-8</c:v>
                </c:pt>
                <c:pt idx="3018">
                  <c:v>8.6542995000000004E-8</c:v>
                </c:pt>
                <c:pt idx="3019">
                  <c:v>8.6282281000000005E-8</c:v>
                </c:pt>
                <c:pt idx="3020">
                  <c:v>8.6114012000000003E-8</c:v>
                </c:pt>
                <c:pt idx="3021">
                  <c:v>8.6195798999999999E-8</c:v>
                </c:pt>
                <c:pt idx="3022">
                  <c:v>8.6578882000000006E-8</c:v>
                </c:pt>
                <c:pt idx="3023">
                  <c:v>8.6875438000000003E-8</c:v>
                </c:pt>
                <c:pt idx="3024">
                  <c:v>8.6978548000000002E-8</c:v>
                </c:pt>
                <c:pt idx="3025">
                  <c:v>8.7270746999999997E-8</c:v>
                </c:pt>
                <c:pt idx="3026">
                  <c:v>8.7304712000000001E-8</c:v>
                </c:pt>
                <c:pt idx="3027">
                  <c:v>8.7035630999999997E-8</c:v>
                </c:pt>
                <c:pt idx="3028">
                  <c:v>8.6867088999999998E-8</c:v>
                </c:pt>
                <c:pt idx="3029">
                  <c:v>8.6744670999999998E-8</c:v>
                </c:pt>
                <c:pt idx="3030">
                  <c:v>8.6135962000000006E-8</c:v>
                </c:pt>
                <c:pt idx="3031">
                  <c:v>8.5701243000000002E-8</c:v>
                </c:pt>
                <c:pt idx="3032">
                  <c:v>8.5852959999999995E-8</c:v>
                </c:pt>
                <c:pt idx="3033">
                  <c:v>8.5521946999999996E-8</c:v>
                </c:pt>
                <c:pt idx="3034">
                  <c:v>8.5828805000000001E-8</c:v>
                </c:pt>
                <c:pt idx="3035">
                  <c:v>8.5697026000000005E-8</c:v>
                </c:pt>
                <c:pt idx="3036">
                  <c:v>8.5642334000000001E-8</c:v>
                </c:pt>
                <c:pt idx="3037">
                  <c:v>8.5991150999999997E-8</c:v>
                </c:pt>
                <c:pt idx="3038">
                  <c:v>8.6331941000000006E-8</c:v>
                </c:pt>
                <c:pt idx="3039">
                  <c:v>8.6075846000000006E-8</c:v>
                </c:pt>
                <c:pt idx="3040">
                  <c:v>8.6125909000000001E-8</c:v>
                </c:pt>
                <c:pt idx="3041">
                  <c:v>8.5859250999999999E-8</c:v>
                </c:pt>
                <c:pt idx="3042">
                  <c:v>8.5388138999999998E-8</c:v>
                </c:pt>
                <c:pt idx="3043">
                  <c:v>8.5272132E-8</c:v>
                </c:pt>
                <c:pt idx="3044">
                  <c:v>8.5292481999999995E-8</c:v>
                </c:pt>
                <c:pt idx="3045">
                  <c:v>8.5448556000000004E-8</c:v>
                </c:pt>
                <c:pt idx="3046">
                  <c:v>8.5977215000000002E-8</c:v>
                </c:pt>
                <c:pt idx="3047">
                  <c:v>8.6442512000000005E-8</c:v>
                </c:pt>
                <c:pt idx="3048">
                  <c:v>8.6730410000000001E-8</c:v>
                </c:pt>
                <c:pt idx="3049">
                  <c:v>8.7417218999999995E-8</c:v>
                </c:pt>
                <c:pt idx="3050">
                  <c:v>8.7410271000000004E-8</c:v>
                </c:pt>
                <c:pt idx="3051">
                  <c:v>8.6991164000000001E-8</c:v>
                </c:pt>
                <c:pt idx="3052">
                  <c:v>8.7238474000000002E-8</c:v>
                </c:pt>
                <c:pt idx="3053">
                  <c:v>8.6829937E-8</c:v>
                </c:pt>
                <c:pt idx="3054">
                  <c:v>8.5585476000000001E-8</c:v>
                </c:pt>
                <c:pt idx="3055">
                  <c:v>8.5402374000000006E-8</c:v>
                </c:pt>
                <c:pt idx="3056">
                  <c:v>8.5181699999999998E-8</c:v>
                </c:pt>
                <c:pt idx="3057">
                  <c:v>8.5179165000000001E-8</c:v>
                </c:pt>
                <c:pt idx="3058">
                  <c:v>8.5566724999999996E-8</c:v>
                </c:pt>
                <c:pt idx="3059">
                  <c:v>8.5944727999999999E-8</c:v>
                </c:pt>
                <c:pt idx="3060">
                  <c:v>8.5854542999999993E-8</c:v>
                </c:pt>
                <c:pt idx="3061">
                  <c:v>8.6189693000000004E-8</c:v>
                </c:pt>
                <c:pt idx="3062">
                  <c:v>8.6117525000000001E-8</c:v>
                </c:pt>
                <c:pt idx="3063">
                  <c:v>8.5397398999999998E-8</c:v>
                </c:pt>
                <c:pt idx="3064">
                  <c:v>8.5113339000000001E-8</c:v>
                </c:pt>
                <c:pt idx="3065">
                  <c:v>8.4210811000000001E-8</c:v>
                </c:pt>
                <c:pt idx="3066">
                  <c:v>8.3725139000000005E-8</c:v>
                </c:pt>
                <c:pt idx="3067">
                  <c:v>8.3932224000000005E-8</c:v>
                </c:pt>
                <c:pt idx="3068">
                  <c:v>8.4205434999999995E-8</c:v>
                </c:pt>
                <c:pt idx="3069">
                  <c:v>8.4595483000000003E-8</c:v>
                </c:pt>
                <c:pt idx="3070">
                  <c:v>8.5314982999999998E-8</c:v>
                </c:pt>
                <c:pt idx="3071">
                  <c:v>8.5793562999999997E-8</c:v>
                </c:pt>
                <c:pt idx="3072">
                  <c:v>8.6041647E-8</c:v>
                </c:pt>
                <c:pt idx="3073">
                  <c:v>8.6439134999999997E-8</c:v>
                </c:pt>
                <c:pt idx="3074">
                  <c:v>8.5950771000000003E-8</c:v>
                </c:pt>
                <c:pt idx="3075">
                  <c:v>8.5327736999999994E-8</c:v>
                </c:pt>
                <c:pt idx="3076">
                  <c:v>8.5281919999999997E-8</c:v>
                </c:pt>
                <c:pt idx="3077">
                  <c:v>8.4613485000000004E-8</c:v>
                </c:pt>
                <c:pt idx="3078">
                  <c:v>8.4325280000000006E-8</c:v>
                </c:pt>
                <c:pt idx="3079">
                  <c:v>8.4691851999999994E-8</c:v>
                </c:pt>
                <c:pt idx="3080">
                  <c:v>8.5162018999999995E-8</c:v>
                </c:pt>
                <c:pt idx="3081">
                  <c:v>8.5400705E-8</c:v>
                </c:pt>
                <c:pt idx="3082">
                  <c:v>8.6054888000000003E-8</c:v>
                </c:pt>
                <c:pt idx="3083">
                  <c:v>8.6075733999999997E-8</c:v>
                </c:pt>
                <c:pt idx="3084">
                  <c:v>8.5814435999999997E-8</c:v>
                </c:pt>
                <c:pt idx="3085">
                  <c:v>8.5806116000000005E-8</c:v>
                </c:pt>
                <c:pt idx="3086">
                  <c:v>8.5367174999999999E-8</c:v>
                </c:pt>
                <c:pt idx="3087">
                  <c:v>8.5245279E-8</c:v>
                </c:pt>
                <c:pt idx="3088">
                  <c:v>8.5014145999999996E-8</c:v>
                </c:pt>
                <c:pt idx="3089">
                  <c:v>8.4795002999999997E-8</c:v>
                </c:pt>
                <c:pt idx="3090">
                  <c:v>8.4735419999999999E-8</c:v>
                </c:pt>
                <c:pt idx="3091">
                  <c:v>8.4995733E-8</c:v>
                </c:pt>
                <c:pt idx="3092">
                  <c:v>8.5638835E-8</c:v>
                </c:pt>
                <c:pt idx="3093">
                  <c:v>8.5709949000000005E-8</c:v>
                </c:pt>
                <c:pt idx="3094">
                  <c:v>8.6223496999999994E-8</c:v>
                </c:pt>
                <c:pt idx="3095">
                  <c:v>8.6227872999999999E-8</c:v>
                </c:pt>
                <c:pt idx="3096">
                  <c:v>8.6051718000000005E-8</c:v>
                </c:pt>
                <c:pt idx="3097">
                  <c:v>8.5805894999999997E-8</c:v>
                </c:pt>
                <c:pt idx="3098">
                  <c:v>8.5620492000000006E-8</c:v>
                </c:pt>
                <c:pt idx="3099">
                  <c:v>8.5490919000000005E-8</c:v>
                </c:pt>
                <c:pt idx="3100">
                  <c:v>8.4788730999999996E-8</c:v>
                </c:pt>
                <c:pt idx="3101">
                  <c:v>8.4766543000000004E-8</c:v>
                </c:pt>
                <c:pt idx="3102">
                  <c:v>8.4861055999999999E-8</c:v>
                </c:pt>
                <c:pt idx="3103">
                  <c:v>8.4940305E-8</c:v>
                </c:pt>
                <c:pt idx="3104">
                  <c:v>8.4971801999999998E-8</c:v>
                </c:pt>
                <c:pt idx="3105">
                  <c:v>8.4803845000000003E-8</c:v>
                </c:pt>
                <c:pt idx="3106">
                  <c:v>8.5190699000000005E-8</c:v>
                </c:pt>
                <c:pt idx="3107">
                  <c:v>8.5459436999999995E-8</c:v>
                </c:pt>
                <c:pt idx="3108">
                  <c:v>8.5525487E-8</c:v>
                </c:pt>
                <c:pt idx="3109">
                  <c:v>8.5730858000000003E-8</c:v>
                </c:pt>
                <c:pt idx="3110">
                  <c:v>8.5552689999999999E-8</c:v>
                </c:pt>
                <c:pt idx="3111">
                  <c:v>8.5002127999999997E-8</c:v>
                </c:pt>
                <c:pt idx="3112">
                  <c:v>8.5279627999999994E-8</c:v>
                </c:pt>
                <c:pt idx="3113">
                  <c:v>8.5163354999999997E-8</c:v>
                </c:pt>
                <c:pt idx="3114">
                  <c:v>8.5002345000000003E-8</c:v>
                </c:pt>
                <c:pt idx="3115">
                  <c:v>8.5814843999999994E-8</c:v>
                </c:pt>
                <c:pt idx="3116">
                  <c:v>8.6307806999999996E-8</c:v>
                </c:pt>
                <c:pt idx="3117">
                  <c:v>8.6849629999999995E-8</c:v>
                </c:pt>
                <c:pt idx="3118">
                  <c:v>8.7324331999999995E-8</c:v>
                </c:pt>
                <c:pt idx="3119">
                  <c:v>8.7649152000000002E-8</c:v>
                </c:pt>
                <c:pt idx="3120">
                  <c:v>8.7388779999999999E-8</c:v>
                </c:pt>
                <c:pt idx="3121">
                  <c:v>8.7418269000000005E-8</c:v>
                </c:pt>
                <c:pt idx="3122">
                  <c:v>8.7590141000000001E-8</c:v>
                </c:pt>
                <c:pt idx="3123">
                  <c:v>8.6270977000000001E-8</c:v>
                </c:pt>
                <c:pt idx="3124">
                  <c:v>8.6041287000000005E-8</c:v>
                </c:pt>
                <c:pt idx="3125">
                  <c:v>8.6074794000000002E-8</c:v>
                </c:pt>
                <c:pt idx="3126">
                  <c:v>8.6161326000000004E-8</c:v>
                </c:pt>
                <c:pt idx="3127">
                  <c:v>8.6782166999999999E-8</c:v>
                </c:pt>
                <c:pt idx="3128">
                  <c:v>8.7171744999999996E-8</c:v>
                </c:pt>
                <c:pt idx="3129">
                  <c:v>8.7464474999999997E-8</c:v>
                </c:pt>
                <c:pt idx="3130">
                  <c:v>8.7806752E-8</c:v>
                </c:pt>
                <c:pt idx="3131">
                  <c:v>8.7858766000000004E-8</c:v>
                </c:pt>
                <c:pt idx="3132">
                  <c:v>8.7614937000000004E-8</c:v>
                </c:pt>
                <c:pt idx="3133">
                  <c:v>8.7405797E-8</c:v>
                </c:pt>
                <c:pt idx="3134">
                  <c:v>8.6748468999999998E-8</c:v>
                </c:pt>
                <c:pt idx="3135">
                  <c:v>8.6170499999999997E-8</c:v>
                </c:pt>
                <c:pt idx="3136">
                  <c:v>8.6354086000000001E-8</c:v>
                </c:pt>
                <c:pt idx="3137">
                  <c:v>8.6589339999999998E-8</c:v>
                </c:pt>
                <c:pt idx="3138">
                  <c:v>8.6941302999999998E-8</c:v>
                </c:pt>
                <c:pt idx="3139">
                  <c:v>8.7609608999999999E-8</c:v>
                </c:pt>
                <c:pt idx="3140">
                  <c:v>8.8180006999999998E-8</c:v>
                </c:pt>
                <c:pt idx="3141">
                  <c:v>8.8111399999999996E-8</c:v>
                </c:pt>
                <c:pt idx="3142">
                  <c:v>8.8609349000000005E-8</c:v>
                </c:pt>
                <c:pt idx="3143">
                  <c:v>8.8288373000000006E-8</c:v>
                </c:pt>
                <c:pt idx="3144">
                  <c:v>8.7565149000000001E-8</c:v>
                </c:pt>
                <c:pt idx="3145">
                  <c:v>8.7514987999999996E-8</c:v>
                </c:pt>
                <c:pt idx="3146">
                  <c:v>8.6671472000000001E-8</c:v>
                </c:pt>
                <c:pt idx="3147">
                  <c:v>8.6151299000000001E-8</c:v>
                </c:pt>
                <c:pt idx="3148">
                  <c:v>8.6794632000000006E-8</c:v>
                </c:pt>
                <c:pt idx="3149">
                  <c:v>8.6850891000000003E-8</c:v>
                </c:pt>
                <c:pt idx="3150">
                  <c:v>8.7188509000000006E-8</c:v>
                </c:pt>
                <c:pt idx="3151">
                  <c:v>8.7631318000000001E-8</c:v>
                </c:pt>
                <c:pt idx="3152">
                  <c:v>8.7999097000000001E-8</c:v>
                </c:pt>
                <c:pt idx="3153">
                  <c:v>8.7728682000000002E-8</c:v>
                </c:pt>
                <c:pt idx="3154">
                  <c:v>8.7707226000000005E-8</c:v>
                </c:pt>
                <c:pt idx="3155">
                  <c:v>8.7245078000000003E-8</c:v>
                </c:pt>
                <c:pt idx="3156">
                  <c:v>8.6786423999999997E-8</c:v>
                </c:pt>
                <c:pt idx="3157">
                  <c:v>8.6726547000000004E-8</c:v>
                </c:pt>
                <c:pt idx="3158">
                  <c:v>8.6310395E-8</c:v>
                </c:pt>
                <c:pt idx="3159">
                  <c:v>8.6246179000000004E-8</c:v>
                </c:pt>
                <c:pt idx="3160">
                  <c:v>8.6071833999999998E-8</c:v>
                </c:pt>
                <c:pt idx="3161">
                  <c:v>8.6502405000000003E-8</c:v>
                </c:pt>
                <c:pt idx="3162">
                  <c:v>8.6872655999999996E-8</c:v>
                </c:pt>
                <c:pt idx="3163">
                  <c:v>8.7260461999999997E-8</c:v>
                </c:pt>
                <c:pt idx="3164">
                  <c:v>8.7129903999999996E-8</c:v>
                </c:pt>
                <c:pt idx="3165">
                  <c:v>8.6896973999999999E-8</c:v>
                </c:pt>
                <c:pt idx="3166">
                  <c:v>8.6684902E-8</c:v>
                </c:pt>
                <c:pt idx="3167">
                  <c:v>8.6251914000000003E-8</c:v>
                </c:pt>
                <c:pt idx="3168">
                  <c:v>8.60653E-8</c:v>
                </c:pt>
                <c:pt idx="3169">
                  <c:v>8.5318068999999996E-8</c:v>
                </c:pt>
                <c:pt idx="3170">
                  <c:v>8.4688056000000002E-8</c:v>
                </c:pt>
                <c:pt idx="3171">
                  <c:v>8.4836945000000006E-8</c:v>
                </c:pt>
                <c:pt idx="3172">
                  <c:v>8.4983257999999997E-8</c:v>
                </c:pt>
                <c:pt idx="3173">
                  <c:v>8.4830655999999997E-8</c:v>
                </c:pt>
                <c:pt idx="3174">
                  <c:v>8.4371711000000007E-8</c:v>
                </c:pt>
                <c:pt idx="3175">
                  <c:v>8.4456482E-8</c:v>
                </c:pt>
                <c:pt idx="3176">
                  <c:v>8.4448319999999999E-8</c:v>
                </c:pt>
                <c:pt idx="3177">
                  <c:v>8.4268969999999995E-8</c:v>
                </c:pt>
                <c:pt idx="3178">
                  <c:v>8.4216354000000005E-8</c:v>
                </c:pt>
                <c:pt idx="3179">
                  <c:v>8.3868499999999994E-8</c:v>
                </c:pt>
                <c:pt idx="3180">
                  <c:v>8.3216164999999998E-8</c:v>
                </c:pt>
                <c:pt idx="3181">
                  <c:v>8.2827010000000001E-8</c:v>
                </c:pt>
                <c:pt idx="3182">
                  <c:v>8.2781697999999996E-8</c:v>
                </c:pt>
                <c:pt idx="3183">
                  <c:v>8.2423112000000006E-8</c:v>
                </c:pt>
                <c:pt idx="3184">
                  <c:v>8.2541911999999997E-8</c:v>
                </c:pt>
                <c:pt idx="3185">
                  <c:v>8.2971262999999997E-8</c:v>
                </c:pt>
                <c:pt idx="3186">
                  <c:v>8.3212110000000006E-8</c:v>
                </c:pt>
                <c:pt idx="3187">
                  <c:v>8.3467548999999995E-8</c:v>
                </c:pt>
                <c:pt idx="3188">
                  <c:v>8.3739489000000007E-8</c:v>
                </c:pt>
                <c:pt idx="3189">
                  <c:v>8.3467465999999999E-8</c:v>
                </c:pt>
                <c:pt idx="3190">
                  <c:v>8.3315789999999996E-8</c:v>
                </c:pt>
                <c:pt idx="3191">
                  <c:v>8.3284941000000005E-8</c:v>
                </c:pt>
                <c:pt idx="3192">
                  <c:v>8.2617686999999995E-8</c:v>
                </c:pt>
                <c:pt idx="3193">
                  <c:v>8.2062355000000001E-8</c:v>
                </c:pt>
                <c:pt idx="3194">
                  <c:v>8.1978780000000005E-8</c:v>
                </c:pt>
                <c:pt idx="3195">
                  <c:v>8.1649956000000006E-8</c:v>
                </c:pt>
                <c:pt idx="3196">
                  <c:v>8.1971002999999998E-8</c:v>
                </c:pt>
                <c:pt idx="3197">
                  <c:v>8.2364134000000005E-8</c:v>
                </c:pt>
                <c:pt idx="3198">
                  <c:v>8.2480127999999996E-8</c:v>
                </c:pt>
                <c:pt idx="3199">
                  <c:v>8.3028160000000005E-8</c:v>
                </c:pt>
                <c:pt idx="3200">
                  <c:v>8.3015323E-8</c:v>
                </c:pt>
                <c:pt idx="3201">
                  <c:v>8.2573159000000002E-8</c:v>
                </c:pt>
                <c:pt idx="3202">
                  <c:v>8.2546066000000005E-8</c:v>
                </c:pt>
                <c:pt idx="3203">
                  <c:v>8.1841849999999998E-8</c:v>
                </c:pt>
                <c:pt idx="3204">
                  <c:v>8.1026924000000004E-8</c:v>
                </c:pt>
                <c:pt idx="3205">
                  <c:v>8.0975513000000004E-8</c:v>
                </c:pt>
                <c:pt idx="3206">
                  <c:v>8.1121295E-8</c:v>
                </c:pt>
                <c:pt idx="3207">
                  <c:v>8.1341398000000001E-8</c:v>
                </c:pt>
                <c:pt idx="3208">
                  <c:v>8.1898550000000006E-8</c:v>
                </c:pt>
                <c:pt idx="3209">
                  <c:v>8.2469098999999997E-8</c:v>
                </c:pt>
                <c:pt idx="3210">
                  <c:v>8.2453803000000005E-8</c:v>
                </c:pt>
                <c:pt idx="3211">
                  <c:v>8.2966136999999997E-8</c:v>
                </c:pt>
                <c:pt idx="3212">
                  <c:v>8.2912389999999994E-8</c:v>
                </c:pt>
                <c:pt idx="3213">
                  <c:v>8.2184847000000005E-8</c:v>
                </c:pt>
                <c:pt idx="3214">
                  <c:v>8.2018961999999996E-8</c:v>
                </c:pt>
                <c:pt idx="3215">
                  <c:v>8.1303559E-8</c:v>
                </c:pt>
                <c:pt idx="3216">
                  <c:v>8.0318920999999997E-8</c:v>
                </c:pt>
                <c:pt idx="3217">
                  <c:v>8.1130581000000002E-8</c:v>
                </c:pt>
                <c:pt idx="3218">
                  <c:v>8.0994134E-8</c:v>
                </c:pt>
                <c:pt idx="3219">
                  <c:v>8.1286478999999995E-8</c:v>
                </c:pt>
                <c:pt idx="3220">
                  <c:v>8.1821424999999995E-8</c:v>
                </c:pt>
                <c:pt idx="3221">
                  <c:v>8.1549560000000004E-8</c:v>
                </c:pt>
                <c:pt idx="3222">
                  <c:v>8.1601727999999998E-8</c:v>
                </c:pt>
                <c:pt idx="3223">
                  <c:v>8.1543555999999996E-8</c:v>
                </c:pt>
                <c:pt idx="3224">
                  <c:v>8.0995704000000004E-8</c:v>
                </c:pt>
                <c:pt idx="3225">
                  <c:v>8.0587886000000003E-8</c:v>
                </c:pt>
                <c:pt idx="3226">
                  <c:v>8.0347863999999996E-8</c:v>
                </c:pt>
                <c:pt idx="3227">
                  <c:v>8.0162825000000002E-8</c:v>
                </c:pt>
                <c:pt idx="3228">
                  <c:v>7.9739739000000004E-8</c:v>
                </c:pt>
                <c:pt idx="3229">
                  <c:v>8.0224236E-8</c:v>
                </c:pt>
                <c:pt idx="3230">
                  <c:v>8.0063186999999997E-8</c:v>
                </c:pt>
                <c:pt idx="3231">
                  <c:v>8.0584189E-8</c:v>
                </c:pt>
                <c:pt idx="3232">
                  <c:v>8.1128745E-8</c:v>
                </c:pt>
                <c:pt idx="3233">
                  <c:v>8.1083173999999995E-8</c:v>
                </c:pt>
                <c:pt idx="3234">
                  <c:v>8.1095644000000006E-8</c:v>
                </c:pt>
                <c:pt idx="3235">
                  <c:v>8.1105027000000003E-8</c:v>
                </c:pt>
                <c:pt idx="3236">
                  <c:v>8.0757370999999996E-8</c:v>
                </c:pt>
                <c:pt idx="3237">
                  <c:v>8.0451236000000006E-8</c:v>
                </c:pt>
                <c:pt idx="3238">
                  <c:v>7.9993514999999996E-8</c:v>
                </c:pt>
                <c:pt idx="3239">
                  <c:v>7.9482152999999996E-8</c:v>
                </c:pt>
                <c:pt idx="3240">
                  <c:v>7.9342722999999999E-8</c:v>
                </c:pt>
                <c:pt idx="3241">
                  <c:v>7.9698267999999996E-8</c:v>
                </c:pt>
                <c:pt idx="3242">
                  <c:v>8.0129518000000002E-8</c:v>
                </c:pt>
                <c:pt idx="3243">
                  <c:v>7.9909989000000005E-8</c:v>
                </c:pt>
                <c:pt idx="3244">
                  <c:v>7.9939385000000006E-8</c:v>
                </c:pt>
                <c:pt idx="3245">
                  <c:v>8.0016868999999996E-8</c:v>
                </c:pt>
                <c:pt idx="3246">
                  <c:v>8.0077064000000004E-8</c:v>
                </c:pt>
                <c:pt idx="3247">
                  <c:v>8.0084160000000002E-8</c:v>
                </c:pt>
                <c:pt idx="3248">
                  <c:v>8.0076258999999995E-8</c:v>
                </c:pt>
                <c:pt idx="3249">
                  <c:v>7.9724351999999999E-8</c:v>
                </c:pt>
                <c:pt idx="3250">
                  <c:v>7.9550443E-8</c:v>
                </c:pt>
                <c:pt idx="3251">
                  <c:v>7.9130999999999996E-8</c:v>
                </c:pt>
                <c:pt idx="3252">
                  <c:v>7.9537718999999994E-8</c:v>
                </c:pt>
                <c:pt idx="3253">
                  <c:v>7.9454055999999996E-8</c:v>
                </c:pt>
                <c:pt idx="3254">
                  <c:v>8.0207404999999998E-8</c:v>
                </c:pt>
                <c:pt idx="3255">
                  <c:v>8.0266560999999996E-8</c:v>
                </c:pt>
                <c:pt idx="3256">
                  <c:v>8.1056901999999998E-8</c:v>
                </c:pt>
                <c:pt idx="3257">
                  <c:v>8.1504450999999995E-8</c:v>
                </c:pt>
                <c:pt idx="3258">
                  <c:v>8.1415406999999999E-8</c:v>
                </c:pt>
                <c:pt idx="3259">
                  <c:v>8.1315253000000002E-8</c:v>
                </c:pt>
                <c:pt idx="3260">
                  <c:v>8.1136124999999996E-8</c:v>
                </c:pt>
                <c:pt idx="3261">
                  <c:v>8.0414604000000002E-8</c:v>
                </c:pt>
                <c:pt idx="3262">
                  <c:v>8.0025748000000004E-8</c:v>
                </c:pt>
                <c:pt idx="3263">
                  <c:v>8.0027661999999998E-8</c:v>
                </c:pt>
                <c:pt idx="3264">
                  <c:v>7.9953348999999997E-8</c:v>
                </c:pt>
                <c:pt idx="3265">
                  <c:v>8.0060475000000006E-8</c:v>
                </c:pt>
                <c:pt idx="3266">
                  <c:v>8.0536018E-8</c:v>
                </c:pt>
                <c:pt idx="3267">
                  <c:v>8.0722365E-8</c:v>
                </c:pt>
                <c:pt idx="3268">
                  <c:v>8.1393459000000004E-8</c:v>
                </c:pt>
                <c:pt idx="3269">
                  <c:v>8.1544547999999995E-8</c:v>
                </c:pt>
                <c:pt idx="3270">
                  <c:v>8.1252276000000001E-8</c:v>
                </c:pt>
                <c:pt idx="3271">
                  <c:v>8.1003516999999997E-8</c:v>
                </c:pt>
                <c:pt idx="3272">
                  <c:v>8.0903646999999998E-8</c:v>
                </c:pt>
                <c:pt idx="3273">
                  <c:v>8.0130661999999996E-8</c:v>
                </c:pt>
                <c:pt idx="3274">
                  <c:v>7.9929479000000004E-8</c:v>
                </c:pt>
                <c:pt idx="3275">
                  <c:v>8.0061382000000001E-8</c:v>
                </c:pt>
                <c:pt idx="3276">
                  <c:v>7.9991021000000001E-8</c:v>
                </c:pt>
                <c:pt idx="3277">
                  <c:v>8.1072662999999996E-8</c:v>
                </c:pt>
                <c:pt idx="3278">
                  <c:v>8.1727976999999998E-8</c:v>
                </c:pt>
                <c:pt idx="3279">
                  <c:v>8.1984840000000005E-8</c:v>
                </c:pt>
                <c:pt idx="3280">
                  <c:v>8.2263811000000004E-8</c:v>
                </c:pt>
                <c:pt idx="3281">
                  <c:v>8.2119140000000001E-8</c:v>
                </c:pt>
                <c:pt idx="3282">
                  <c:v>8.1483143999999995E-8</c:v>
                </c:pt>
                <c:pt idx="3283">
                  <c:v>8.1352556999999995E-8</c:v>
                </c:pt>
                <c:pt idx="3284">
                  <c:v>8.0875328E-8</c:v>
                </c:pt>
                <c:pt idx="3285">
                  <c:v>7.9613033E-8</c:v>
                </c:pt>
                <c:pt idx="3286">
                  <c:v>8.0153873999999997E-8</c:v>
                </c:pt>
                <c:pt idx="3287">
                  <c:v>8.0412708999999997E-8</c:v>
                </c:pt>
                <c:pt idx="3288">
                  <c:v>8.0540646999999996E-8</c:v>
                </c:pt>
                <c:pt idx="3289">
                  <c:v>8.0692318999999998E-8</c:v>
                </c:pt>
                <c:pt idx="3290">
                  <c:v>8.0856372000000006E-8</c:v>
                </c:pt>
                <c:pt idx="3291">
                  <c:v>8.1009587000000006E-8</c:v>
                </c:pt>
                <c:pt idx="3292">
                  <c:v>8.1577660000000002E-8</c:v>
                </c:pt>
                <c:pt idx="3293">
                  <c:v>8.1117031000000004E-8</c:v>
                </c:pt>
                <c:pt idx="3294">
                  <c:v>8.0695823999999994E-8</c:v>
                </c:pt>
                <c:pt idx="3295">
                  <c:v>8.0641688999999999E-8</c:v>
                </c:pt>
                <c:pt idx="3296">
                  <c:v>8.0055006000000006E-8</c:v>
                </c:pt>
                <c:pt idx="3297">
                  <c:v>8.0029883999999999E-8</c:v>
                </c:pt>
                <c:pt idx="3298">
                  <c:v>8.0489398000000001E-8</c:v>
                </c:pt>
                <c:pt idx="3299">
                  <c:v>8.0444423000000001E-8</c:v>
                </c:pt>
                <c:pt idx="3300">
                  <c:v>8.0899091000000001E-8</c:v>
                </c:pt>
                <c:pt idx="3301">
                  <c:v>8.1491432000000004E-8</c:v>
                </c:pt>
                <c:pt idx="3302">
                  <c:v>8.1841998999999996E-8</c:v>
                </c:pt>
                <c:pt idx="3303">
                  <c:v>8.1805775000000003E-8</c:v>
                </c:pt>
                <c:pt idx="3304">
                  <c:v>8.2203754999999997E-8</c:v>
                </c:pt>
                <c:pt idx="3305">
                  <c:v>8.1815382999999995E-8</c:v>
                </c:pt>
                <c:pt idx="3306">
                  <c:v>8.1574457999999994E-8</c:v>
                </c:pt>
                <c:pt idx="3307">
                  <c:v>8.1731952999999995E-8</c:v>
                </c:pt>
                <c:pt idx="3308">
                  <c:v>8.0639038000000004E-8</c:v>
                </c:pt>
                <c:pt idx="3309">
                  <c:v>8.0553802999999995E-8</c:v>
                </c:pt>
                <c:pt idx="3310">
                  <c:v>8.1096190000000001E-8</c:v>
                </c:pt>
                <c:pt idx="3311">
                  <c:v>8.1143989000000002E-8</c:v>
                </c:pt>
                <c:pt idx="3312">
                  <c:v>8.1102309000000003E-8</c:v>
                </c:pt>
                <c:pt idx="3313">
                  <c:v>8.1139957E-8</c:v>
                </c:pt>
                <c:pt idx="3314">
                  <c:v>8.1149109999999996E-8</c:v>
                </c:pt>
                <c:pt idx="3315">
                  <c:v>8.1126105999999995E-8</c:v>
                </c:pt>
                <c:pt idx="3316">
                  <c:v>8.1135832999999996E-8</c:v>
                </c:pt>
                <c:pt idx="3317">
                  <c:v>8.0931464000000001E-8</c:v>
                </c:pt>
                <c:pt idx="3318">
                  <c:v>8.0826385999999996E-8</c:v>
                </c:pt>
                <c:pt idx="3319">
                  <c:v>8.0399865999999996E-8</c:v>
                </c:pt>
                <c:pt idx="3320">
                  <c:v>8.0017918000000003E-8</c:v>
                </c:pt>
                <c:pt idx="3321">
                  <c:v>7.9645207000000006E-8</c:v>
                </c:pt>
                <c:pt idx="3322">
                  <c:v>7.9868710999999996E-8</c:v>
                </c:pt>
                <c:pt idx="3323">
                  <c:v>7.9854111000000001E-8</c:v>
                </c:pt>
                <c:pt idx="3324">
                  <c:v>8.0181742E-8</c:v>
                </c:pt>
                <c:pt idx="3325">
                  <c:v>8.0907378000000006E-8</c:v>
                </c:pt>
                <c:pt idx="3326">
                  <c:v>8.0798002000000001E-8</c:v>
                </c:pt>
                <c:pt idx="3327">
                  <c:v>8.0949978999999997E-8</c:v>
                </c:pt>
                <c:pt idx="3328">
                  <c:v>8.0910998999999999E-8</c:v>
                </c:pt>
                <c:pt idx="3329">
                  <c:v>8.0408173999999997E-8</c:v>
                </c:pt>
                <c:pt idx="3330">
                  <c:v>8.0027386999999994E-8</c:v>
                </c:pt>
                <c:pt idx="3331">
                  <c:v>7.9482750999999994E-8</c:v>
                </c:pt>
                <c:pt idx="3332">
                  <c:v>7.8860947E-8</c:v>
                </c:pt>
                <c:pt idx="3333">
                  <c:v>7.9013426999999995E-8</c:v>
                </c:pt>
                <c:pt idx="3334">
                  <c:v>7.8976714000000001E-8</c:v>
                </c:pt>
                <c:pt idx="3335">
                  <c:v>7.8919035000000001E-8</c:v>
                </c:pt>
                <c:pt idx="3336">
                  <c:v>7.9228826999999995E-8</c:v>
                </c:pt>
                <c:pt idx="3337">
                  <c:v>7.9400400000000005E-8</c:v>
                </c:pt>
                <c:pt idx="3338">
                  <c:v>7.9336099000000005E-8</c:v>
                </c:pt>
                <c:pt idx="3339">
                  <c:v>7.9118303999999998E-8</c:v>
                </c:pt>
                <c:pt idx="3340">
                  <c:v>7.8615504999999998E-8</c:v>
                </c:pt>
                <c:pt idx="3341">
                  <c:v>7.8346890000000005E-8</c:v>
                </c:pt>
                <c:pt idx="3342">
                  <c:v>7.7474477000000006E-8</c:v>
                </c:pt>
                <c:pt idx="3343">
                  <c:v>7.6770708000000006E-8</c:v>
                </c:pt>
                <c:pt idx="3344">
                  <c:v>7.6830097000000002E-8</c:v>
                </c:pt>
                <c:pt idx="3345">
                  <c:v>7.6393011000000001E-8</c:v>
                </c:pt>
                <c:pt idx="3346">
                  <c:v>7.7373800999999995E-8</c:v>
                </c:pt>
                <c:pt idx="3347">
                  <c:v>7.7693612000000003E-8</c:v>
                </c:pt>
                <c:pt idx="3348">
                  <c:v>7.8004953000000004E-8</c:v>
                </c:pt>
                <c:pt idx="3349">
                  <c:v>7.8127882000000005E-8</c:v>
                </c:pt>
                <c:pt idx="3350">
                  <c:v>7.8193569000000003E-8</c:v>
                </c:pt>
                <c:pt idx="3351">
                  <c:v>7.7643475999999995E-8</c:v>
                </c:pt>
                <c:pt idx="3352">
                  <c:v>7.7208341999999995E-8</c:v>
                </c:pt>
                <c:pt idx="3353">
                  <c:v>7.6960911000000005E-8</c:v>
                </c:pt>
                <c:pt idx="3354">
                  <c:v>7.5774162999999996E-8</c:v>
                </c:pt>
                <c:pt idx="3355">
                  <c:v>7.5462847999999997E-8</c:v>
                </c:pt>
                <c:pt idx="3356">
                  <c:v>7.5861098000000005E-8</c:v>
                </c:pt>
                <c:pt idx="3357">
                  <c:v>7.5527491999999997E-8</c:v>
                </c:pt>
                <c:pt idx="3358">
                  <c:v>7.6081292000000005E-8</c:v>
                </c:pt>
                <c:pt idx="3359">
                  <c:v>7.6040163999999997E-8</c:v>
                </c:pt>
                <c:pt idx="3360">
                  <c:v>7.6229480999999998E-8</c:v>
                </c:pt>
                <c:pt idx="3361">
                  <c:v>7.6528371000000005E-8</c:v>
                </c:pt>
                <c:pt idx="3362">
                  <c:v>7.6188467999999997E-8</c:v>
                </c:pt>
                <c:pt idx="3363">
                  <c:v>7.5549572999999998E-8</c:v>
                </c:pt>
                <c:pt idx="3364">
                  <c:v>7.5420419999999998E-8</c:v>
                </c:pt>
                <c:pt idx="3365">
                  <c:v>7.5014461000000004E-8</c:v>
                </c:pt>
                <c:pt idx="3366">
                  <c:v>7.4592537E-8</c:v>
                </c:pt>
                <c:pt idx="3367">
                  <c:v>7.4717086000000001E-8</c:v>
                </c:pt>
                <c:pt idx="3368">
                  <c:v>7.5092689999999997E-8</c:v>
                </c:pt>
                <c:pt idx="3369">
                  <c:v>7.4992402999999994E-8</c:v>
                </c:pt>
                <c:pt idx="3370">
                  <c:v>7.5844905000000001E-8</c:v>
                </c:pt>
                <c:pt idx="3371">
                  <c:v>7.6375878000000003E-8</c:v>
                </c:pt>
                <c:pt idx="3372">
                  <c:v>7.6323000000000001E-8</c:v>
                </c:pt>
                <c:pt idx="3373">
                  <c:v>7.6667773999999996E-8</c:v>
                </c:pt>
                <c:pt idx="3374">
                  <c:v>7.6512627000000002E-8</c:v>
                </c:pt>
                <c:pt idx="3375">
                  <c:v>7.6015207000000006E-8</c:v>
                </c:pt>
                <c:pt idx="3376">
                  <c:v>7.6463939000000006E-8</c:v>
                </c:pt>
                <c:pt idx="3377">
                  <c:v>7.5771899000000003E-8</c:v>
                </c:pt>
                <c:pt idx="3378">
                  <c:v>7.5216504000000005E-8</c:v>
                </c:pt>
                <c:pt idx="3379">
                  <c:v>7.5519975999999996E-8</c:v>
                </c:pt>
                <c:pt idx="3380">
                  <c:v>7.5616208999999997E-8</c:v>
                </c:pt>
                <c:pt idx="3381">
                  <c:v>7.6127336999999996E-8</c:v>
                </c:pt>
                <c:pt idx="3382">
                  <c:v>7.5948549000000006E-8</c:v>
                </c:pt>
                <c:pt idx="3383">
                  <c:v>7.5907814999999998E-8</c:v>
                </c:pt>
                <c:pt idx="3384">
                  <c:v>7.5947039999999998E-8</c:v>
                </c:pt>
                <c:pt idx="3385">
                  <c:v>7.6279609000000003E-8</c:v>
                </c:pt>
                <c:pt idx="3386">
                  <c:v>7.6129313000000003E-8</c:v>
                </c:pt>
                <c:pt idx="3387">
                  <c:v>7.5969875999999998E-8</c:v>
                </c:pt>
                <c:pt idx="3388">
                  <c:v>7.5945711999999998E-8</c:v>
                </c:pt>
                <c:pt idx="3389">
                  <c:v>7.5544022000000005E-8</c:v>
                </c:pt>
                <c:pt idx="3390">
                  <c:v>7.5374067000000002E-8</c:v>
                </c:pt>
                <c:pt idx="3391">
                  <c:v>7.5875699000000004E-8</c:v>
                </c:pt>
                <c:pt idx="3392">
                  <c:v>7.6021099000000005E-8</c:v>
                </c:pt>
                <c:pt idx="3393">
                  <c:v>7.6098127999999999E-8</c:v>
                </c:pt>
                <c:pt idx="3394">
                  <c:v>7.6961195000000003E-8</c:v>
                </c:pt>
                <c:pt idx="3395">
                  <c:v>7.7481138000000002E-8</c:v>
                </c:pt>
                <c:pt idx="3396">
                  <c:v>7.7688556999999996E-8</c:v>
                </c:pt>
                <c:pt idx="3397">
                  <c:v>7.7842500999999994E-8</c:v>
                </c:pt>
                <c:pt idx="3398">
                  <c:v>7.7428756E-8</c:v>
                </c:pt>
                <c:pt idx="3399">
                  <c:v>7.7187950999999997E-8</c:v>
                </c:pt>
                <c:pt idx="3400">
                  <c:v>7.6423795999999998E-8</c:v>
                </c:pt>
                <c:pt idx="3401">
                  <c:v>7.5874352000000001E-8</c:v>
                </c:pt>
                <c:pt idx="3402">
                  <c:v>7.6011401000000004E-8</c:v>
                </c:pt>
                <c:pt idx="3403">
                  <c:v>7.5831242999999994E-8</c:v>
                </c:pt>
                <c:pt idx="3404">
                  <c:v>7.6095521000000005E-8</c:v>
                </c:pt>
                <c:pt idx="3405">
                  <c:v>7.5948979999999994E-8</c:v>
                </c:pt>
                <c:pt idx="3406">
                  <c:v>7.6285214000000007E-8</c:v>
                </c:pt>
                <c:pt idx="3407">
                  <c:v>7.6548952000000004E-8</c:v>
                </c:pt>
                <c:pt idx="3408">
                  <c:v>7.6574899E-8</c:v>
                </c:pt>
                <c:pt idx="3409">
                  <c:v>7.641905E-8</c:v>
                </c:pt>
                <c:pt idx="3410">
                  <c:v>7.5962538999999999E-8</c:v>
                </c:pt>
                <c:pt idx="3411">
                  <c:v>7.5779977999999994E-8</c:v>
                </c:pt>
                <c:pt idx="3412">
                  <c:v>7.5230540000000006E-8</c:v>
                </c:pt>
                <c:pt idx="3413">
                  <c:v>7.4963236000000003E-8</c:v>
                </c:pt>
                <c:pt idx="3414">
                  <c:v>7.4982646000000003E-8</c:v>
                </c:pt>
                <c:pt idx="3415">
                  <c:v>7.5393010000000002E-8</c:v>
                </c:pt>
                <c:pt idx="3416">
                  <c:v>7.6222110999999998E-8</c:v>
                </c:pt>
                <c:pt idx="3417">
                  <c:v>7.6500285999999995E-8</c:v>
                </c:pt>
                <c:pt idx="3418">
                  <c:v>7.6709282999999996E-8</c:v>
                </c:pt>
                <c:pt idx="3419">
                  <c:v>7.6902863000000003E-8</c:v>
                </c:pt>
                <c:pt idx="3420">
                  <c:v>7.6577462000000006E-8</c:v>
                </c:pt>
                <c:pt idx="3421">
                  <c:v>7.6443784999999994E-8</c:v>
                </c:pt>
                <c:pt idx="3422">
                  <c:v>7.5958823000000005E-8</c:v>
                </c:pt>
                <c:pt idx="3423">
                  <c:v>7.5330745000000003E-8</c:v>
                </c:pt>
                <c:pt idx="3424">
                  <c:v>7.4948080000000003E-8</c:v>
                </c:pt>
                <c:pt idx="3425">
                  <c:v>7.4862027999999995E-8</c:v>
                </c:pt>
                <c:pt idx="3426">
                  <c:v>7.4606286999999995E-8</c:v>
                </c:pt>
                <c:pt idx="3427">
                  <c:v>7.5271819000000006E-8</c:v>
                </c:pt>
                <c:pt idx="3428">
                  <c:v>7.5190991999999999E-8</c:v>
                </c:pt>
                <c:pt idx="3429">
                  <c:v>7.5064190000000004E-8</c:v>
                </c:pt>
                <c:pt idx="3430">
                  <c:v>7.5622092000000003E-8</c:v>
                </c:pt>
                <c:pt idx="3431">
                  <c:v>7.5326394999999999E-8</c:v>
                </c:pt>
                <c:pt idx="3432">
                  <c:v>7.4900704000000002E-8</c:v>
                </c:pt>
                <c:pt idx="3433">
                  <c:v>7.4536190000000001E-8</c:v>
                </c:pt>
                <c:pt idx="3434">
                  <c:v>7.4204207999999994E-8</c:v>
                </c:pt>
                <c:pt idx="3435">
                  <c:v>7.3736861000000006E-8</c:v>
                </c:pt>
                <c:pt idx="3436">
                  <c:v>7.3572635999999996E-8</c:v>
                </c:pt>
                <c:pt idx="3437">
                  <c:v>7.3915900000000006E-8</c:v>
                </c:pt>
                <c:pt idx="3438">
                  <c:v>7.3830605000000004E-8</c:v>
                </c:pt>
                <c:pt idx="3439">
                  <c:v>7.4437992999999996E-8</c:v>
                </c:pt>
                <c:pt idx="3440">
                  <c:v>7.4562011999999993E-8</c:v>
                </c:pt>
                <c:pt idx="3441">
                  <c:v>7.4465191999999994E-8</c:v>
                </c:pt>
                <c:pt idx="3442">
                  <c:v>7.4776806000000006E-8</c:v>
                </c:pt>
                <c:pt idx="3443">
                  <c:v>7.4963901999999997E-8</c:v>
                </c:pt>
                <c:pt idx="3444">
                  <c:v>7.4554415999999994E-8</c:v>
                </c:pt>
                <c:pt idx="3445">
                  <c:v>7.4555076999999996E-8</c:v>
                </c:pt>
                <c:pt idx="3446">
                  <c:v>7.41669E-8</c:v>
                </c:pt>
                <c:pt idx="3447">
                  <c:v>7.3420442999999997E-8</c:v>
                </c:pt>
                <c:pt idx="3448">
                  <c:v>7.3775550999999997E-8</c:v>
                </c:pt>
                <c:pt idx="3449">
                  <c:v>7.3352080999999997E-8</c:v>
                </c:pt>
                <c:pt idx="3450">
                  <c:v>7.3793671000000003E-8</c:v>
                </c:pt>
                <c:pt idx="3451">
                  <c:v>7.4343737999999996E-8</c:v>
                </c:pt>
                <c:pt idx="3452">
                  <c:v>7.4114986000000001E-8</c:v>
                </c:pt>
                <c:pt idx="3453">
                  <c:v>7.4150774000000001E-8</c:v>
                </c:pt>
                <c:pt idx="3454">
                  <c:v>7.4549803000000003E-8</c:v>
                </c:pt>
                <c:pt idx="3455">
                  <c:v>7.4508108000000003E-8</c:v>
                </c:pt>
                <c:pt idx="3456">
                  <c:v>7.4160510999999998E-8</c:v>
                </c:pt>
                <c:pt idx="3457">
                  <c:v>7.4232191999999994E-8</c:v>
                </c:pt>
                <c:pt idx="3458">
                  <c:v>7.3733361000000002E-8</c:v>
                </c:pt>
                <c:pt idx="3459">
                  <c:v>7.3495856999999996E-8</c:v>
                </c:pt>
                <c:pt idx="3460">
                  <c:v>7.3892575999999996E-8</c:v>
                </c:pt>
                <c:pt idx="3461">
                  <c:v>7.3877671999999996E-8</c:v>
                </c:pt>
                <c:pt idx="3462">
                  <c:v>7.3968463000000003E-8</c:v>
                </c:pt>
                <c:pt idx="3463">
                  <c:v>7.4567831000000005E-8</c:v>
                </c:pt>
                <c:pt idx="3464">
                  <c:v>7.5026487999999996E-8</c:v>
                </c:pt>
                <c:pt idx="3465">
                  <c:v>7.5460449000000003E-8</c:v>
                </c:pt>
                <c:pt idx="3466">
                  <c:v>7.5813913999999999E-8</c:v>
                </c:pt>
                <c:pt idx="3467">
                  <c:v>7.5441032000000004E-8</c:v>
                </c:pt>
                <c:pt idx="3468">
                  <c:v>7.5011502999999994E-8</c:v>
                </c:pt>
                <c:pt idx="3469">
                  <c:v>7.4969223000000003E-8</c:v>
                </c:pt>
                <c:pt idx="3470">
                  <c:v>7.4353306000000002E-8</c:v>
                </c:pt>
                <c:pt idx="3471">
                  <c:v>7.4048453999999995E-8</c:v>
                </c:pt>
                <c:pt idx="3472">
                  <c:v>7.3999483000000005E-8</c:v>
                </c:pt>
                <c:pt idx="3473">
                  <c:v>7.4330715000000004E-8</c:v>
                </c:pt>
                <c:pt idx="3474">
                  <c:v>7.4709966999999998E-8</c:v>
                </c:pt>
                <c:pt idx="3475">
                  <c:v>7.5274215000000002E-8</c:v>
                </c:pt>
                <c:pt idx="3476">
                  <c:v>7.5329658999999994E-8</c:v>
                </c:pt>
                <c:pt idx="3477">
                  <c:v>7.5261618000000006E-8</c:v>
                </c:pt>
                <c:pt idx="3478">
                  <c:v>7.5253806000000004E-8</c:v>
                </c:pt>
                <c:pt idx="3479">
                  <c:v>7.5168387000000003E-8</c:v>
                </c:pt>
                <c:pt idx="3480">
                  <c:v>7.4918006000000005E-8</c:v>
                </c:pt>
                <c:pt idx="3481">
                  <c:v>7.4400781999999996E-8</c:v>
                </c:pt>
                <c:pt idx="3482">
                  <c:v>7.3756910999999998E-8</c:v>
                </c:pt>
                <c:pt idx="3483">
                  <c:v>7.3913933000000004E-8</c:v>
                </c:pt>
                <c:pt idx="3484">
                  <c:v>7.4082391999999994E-8</c:v>
                </c:pt>
                <c:pt idx="3485">
                  <c:v>7.4997689000000004E-8</c:v>
                </c:pt>
                <c:pt idx="3486">
                  <c:v>7.53273E-8</c:v>
                </c:pt>
                <c:pt idx="3487">
                  <c:v>7.6216028999999998E-8</c:v>
                </c:pt>
                <c:pt idx="3488">
                  <c:v>7.6441968999999997E-8</c:v>
                </c:pt>
                <c:pt idx="3489">
                  <c:v>7.6496782000000003E-8</c:v>
                </c:pt>
                <c:pt idx="3490">
                  <c:v>7.6511603999999997E-8</c:v>
                </c:pt>
                <c:pt idx="3491">
                  <c:v>7.5954644E-8</c:v>
                </c:pt>
                <c:pt idx="3492">
                  <c:v>7.5568675000000006E-8</c:v>
                </c:pt>
                <c:pt idx="3493">
                  <c:v>7.5045272000000002E-8</c:v>
                </c:pt>
                <c:pt idx="3494">
                  <c:v>7.4940422000000004E-8</c:v>
                </c:pt>
                <c:pt idx="3495">
                  <c:v>7.4865044000000003E-8</c:v>
                </c:pt>
                <c:pt idx="3496">
                  <c:v>7.5338591999999999E-8</c:v>
                </c:pt>
                <c:pt idx="3497">
                  <c:v>7.5454696999999996E-8</c:v>
                </c:pt>
                <c:pt idx="3498">
                  <c:v>7.5504436000000006E-8</c:v>
                </c:pt>
                <c:pt idx="3499">
                  <c:v>7.5722768000000001E-8</c:v>
                </c:pt>
                <c:pt idx="3500">
                  <c:v>7.5980207000000006E-8</c:v>
                </c:pt>
                <c:pt idx="3501">
                  <c:v>7.5507497999999996E-8</c:v>
                </c:pt>
                <c:pt idx="3502">
                  <c:v>7.5387914000000005E-8</c:v>
                </c:pt>
                <c:pt idx="3503">
                  <c:v>7.4975036000000006E-8</c:v>
                </c:pt>
                <c:pt idx="3504">
                  <c:v>7.4527789000000006E-8</c:v>
                </c:pt>
                <c:pt idx="3505">
                  <c:v>7.4438521000000005E-8</c:v>
                </c:pt>
                <c:pt idx="3506">
                  <c:v>7.4745118999999994E-8</c:v>
                </c:pt>
                <c:pt idx="3507">
                  <c:v>7.4739778999999999E-8</c:v>
                </c:pt>
                <c:pt idx="3508">
                  <c:v>7.5618328999999998E-8</c:v>
                </c:pt>
                <c:pt idx="3509">
                  <c:v>7.6334414999999997E-8</c:v>
                </c:pt>
                <c:pt idx="3510">
                  <c:v>7.6588783999999996E-8</c:v>
                </c:pt>
                <c:pt idx="3511">
                  <c:v>7.6726893000000005E-8</c:v>
                </c:pt>
                <c:pt idx="3512">
                  <c:v>7.6981642000000006E-8</c:v>
                </c:pt>
                <c:pt idx="3513">
                  <c:v>7.6414352999999995E-8</c:v>
                </c:pt>
                <c:pt idx="3514">
                  <c:v>7.6560602000000005E-8</c:v>
                </c:pt>
                <c:pt idx="3515">
                  <c:v>7.6691467999999999E-8</c:v>
                </c:pt>
                <c:pt idx="3516">
                  <c:v>7.5819034000000003E-8</c:v>
                </c:pt>
                <c:pt idx="3517">
                  <c:v>7.5513688000000004E-8</c:v>
                </c:pt>
                <c:pt idx="3518">
                  <c:v>7.5773157E-8</c:v>
                </c:pt>
                <c:pt idx="3519">
                  <c:v>7.5769678000000006E-8</c:v>
                </c:pt>
                <c:pt idx="3520">
                  <c:v>7.6269226000000005E-8</c:v>
                </c:pt>
                <c:pt idx="3521">
                  <c:v>7.6465080000000002E-8</c:v>
                </c:pt>
                <c:pt idx="3522">
                  <c:v>7.6414572999999999E-8</c:v>
                </c:pt>
                <c:pt idx="3523">
                  <c:v>7.6748788000000006E-8</c:v>
                </c:pt>
                <c:pt idx="3524">
                  <c:v>7.6640850000000003E-8</c:v>
                </c:pt>
                <c:pt idx="3525">
                  <c:v>7.6527732000000003E-8</c:v>
                </c:pt>
                <c:pt idx="3526">
                  <c:v>7.6697786999999998E-8</c:v>
                </c:pt>
                <c:pt idx="3527">
                  <c:v>7.6294933999999995E-8</c:v>
                </c:pt>
                <c:pt idx="3528">
                  <c:v>7.596683E-8</c:v>
                </c:pt>
                <c:pt idx="3529">
                  <c:v>7.6152677E-8</c:v>
                </c:pt>
                <c:pt idx="3530">
                  <c:v>7.6028075999999995E-8</c:v>
                </c:pt>
                <c:pt idx="3531">
                  <c:v>7.6520093999999997E-8</c:v>
                </c:pt>
                <c:pt idx="3532">
                  <c:v>7.7005667000000005E-8</c:v>
                </c:pt>
                <c:pt idx="3533">
                  <c:v>7.7690176000000006E-8</c:v>
                </c:pt>
                <c:pt idx="3534">
                  <c:v>7.7790870000000003E-8</c:v>
                </c:pt>
                <c:pt idx="3535">
                  <c:v>7.8553401000000001E-8</c:v>
                </c:pt>
                <c:pt idx="3536">
                  <c:v>7.8522025999999995E-8</c:v>
                </c:pt>
                <c:pt idx="3537">
                  <c:v>7.7906885999999994E-8</c:v>
                </c:pt>
                <c:pt idx="3538">
                  <c:v>7.7798303999999997E-8</c:v>
                </c:pt>
                <c:pt idx="3539">
                  <c:v>7.6774385000000003E-8</c:v>
                </c:pt>
                <c:pt idx="3540">
                  <c:v>7.6217552999999994E-8</c:v>
                </c:pt>
                <c:pt idx="3541">
                  <c:v>7.6632488999999995E-8</c:v>
                </c:pt>
                <c:pt idx="3542">
                  <c:v>7.6163942999999998E-8</c:v>
                </c:pt>
                <c:pt idx="3543">
                  <c:v>7.6603483999999997E-8</c:v>
                </c:pt>
                <c:pt idx="3544">
                  <c:v>7.6833625000000001E-8</c:v>
                </c:pt>
                <c:pt idx="3545">
                  <c:v>7.7217349999999995E-8</c:v>
                </c:pt>
                <c:pt idx="3546">
                  <c:v>7.7276513000000005E-8</c:v>
                </c:pt>
                <c:pt idx="3547">
                  <c:v>7.7333469000000002E-8</c:v>
                </c:pt>
                <c:pt idx="3548">
                  <c:v>7.7044407000000006E-8</c:v>
                </c:pt>
                <c:pt idx="3549">
                  <c:v>7.6653320000000001E-8</c:v>
                </c:pt>
                <c:pt idx="3550">
                  <c:v>7.6461055E-8</c:v>
                </c:pt>
                <c:pt idx="3551">
                  <c:v>7.6106223999999999E-8</c:v>
                </c:pt>
                <c:pt idx="3552">
                  <c:v>7.5454204999999998E-8</c:v>
                </c:pt>
                <c:pt idx="3553">
                  <c:v>7.6065713999999996E-8</c:v>
                </c:pt>
                <c:pt idx="3554">
                  <c:v>7.6215921999999994E-8</c:v>
                </c:pt>
                <c:pt idx="3555">
                  <c:v>7.6838682000000002E-8</c:v>
                </c:pt>
                <c:pt idx="3556">
                  <c:v>7.7417211999999999E-8</c:v>
                </c:pt>
                <c:pt idx="3557">
                  <c:v>7.7592840000000001E-8</c:v>
                </c:pt>
                <c:pt idx="3558">
                  <c:v>7.7468377999999997E-8</c:v>
                </c:pt>
                <c:pt idx="3559">
                  <c:v>7.7291799E-8</c:v>
                </c:pt>
                <c:pt idx="3560">
                  <c:v>7.7001609000000001E-8</c:v>
                </c:pt>
                <c:pt idx="3561">
                  <c:v>7.6487041999999995E-8</c:v>
                </c:pt>
                <c:pt idx="3562">
                  <c:v>7.5889666000000006E-8</c:v>
                </c:pt>
                <c:pt idx="3563">
                  <c:v>7.5659645E-8</c:v>
                </c:pt>
                <c:pt idx="3564">
                  <c:v>7.5703956E-8</c:v>
                </c:pt>
                <c:pt idx="3565">
                  <c:v>7.5981801000000004E-8</c:v>
                </c:pt>
                <c:pt idx="3566">
                  <c:v>7.6364726999999998E-8</c:v>
                </c:pt>
                <c:pt idx="3567">
                  <c:v>7.6435612999999996E-8</c:v>
                </c:pt>
                <c:pt idx="3568">
                  <c:v>7.6457984999999994E-8</c:v>
                </c:pt>
                <c:pt idx="3569">
                  <c:v>7.6560099999999997E-8</c:v>
                </c:pt>
                <c:pt idx="3570">
                  <c:v>7.6697843000000003E-8</c:v>
                </c:pt>
                <c:pt idx="3571">
                  <c:v>7.6529339999999999E-8</c:v>
                </c:pt>
                <c:pt idx="3572">
                  <c:v>7.6302102999999994E-8</c:v>
                </c:pt>
                <c:pt idx="3573">
                  <c:v>7.5860014000000003E-8</c:v>
                </c:pt>
                <c:pt idx="3574">
                  <c:v>7.5703085999999994E-8</c:v>
                </c:pt>
                <c:pt idx="3575">
                  <c:v>7.5609917000000003E-8</c:v>
                </c:pt>
                <c:pt idx="3576">
                  <c:v>7.5762920000000002E-8</c:v>
                </c:pt>
                <c:pt idx="3577">
                  <c:v>7.5973023000000005E-8</c:v>
                </c:pt>
                <c:pt idx="3578">
                  <c:v>7.6566757000000005E-8</c:v>
                </c:pt>
                <c:pt idx="3579">
                  <c:v>7.6494024000000004E-8</c:v>
                </c:pt>
                <c:pt idx="3580">
                  <c:v>7.7199377999999997E-8</c:v>
                </c:pt>
                <c:pt idx="3581">
                  <c:v>7.7527791000000001E-8</c:v>
                </c:pt>
                <c:pt idx="3582">
                  <c:v>7.7132559999999999E-8</c:v>
                </c:pt>
                <c:pt idx="3583">
                  <c:v>7.7115549999999996E-8</c:v>
                </c:pt>
                <c:pt idx="3584">
                  <c:v>7.7058972000000006E-8</c:v>
                </c:pt>
                <c:pt idx="3585">
                  <c:v>7.6173505999999999E-8</c:v>
                </c:pt>
                <c:pt idx="3586">
                  <c:v>7.6186566999999997E-8</c:v>
                </c:pt>
                <c:pt idx="3587">
                  <c:v>7.6095879999999997E-8</c:v>
                </c:pt>
                <c:pt idx="3588">
                  <c:v>7.6060077999999999E-8</c:v>
                </c:pt>
                <c:pt idx="3589">
                  <c:v>7.6568899999999997E-8</c:v>
                </c:pt>
                <c:pt idx="3590">
                  <c:v>7.6623061999999997E-8</c:v>
                </c:pt>
                <c:pt idx="3591">
                  <c:v>7.6440687999999996E-8</c:v>
                </c:pt>
                <c:pt idx="3592">
                  <c:v>7.6711015000000006E-8</c:v>
                </c:pt>
                <c:pt idx="3593">
                  <c:v>7.6836173000000006E-8</c:v>
                </c:pt>
                <c:pt idx="3594">
                  <c:v>7.6527438999999999E-8</c:v>
                </c:pt>
                <c:pt idx="3595">
                  <c:v>7.6584350999999995E-8</c:v>
                </c:pt>
                <c:pt idx="3596">
                  <c:v>7.6295915999999997E-8</c:v>
                </c:pt>
                <c:pt idx="3597">
                  <c:v>7.5358937000000003E-8</c:v>
                </c:pt>
                <c:pt idx="3598">
                  <c:v>7.5369736000000001E-8</c:v>
                </c:pt>
                <c:pt idx="3599">
                  <c:v>7.5179361E-8</c:v>
                </c:pt>
                <c:pt idx="3600">
                  <c:v>7.5103897999999996E-8</c:v>
                </c:pt>
                <c:pt idx="3601">
                  <c:v>7.5490520000000003E-8</c:v>
                </c:pt>
                <c:pt idx="3602">
                  <c:v>7.5706616000000001E-8</c:v>
                </c:pt>
                <c:pt idx="3603">
                  <c:v>7.5630744999999999E-8</c:v>
                </c:pt>
                <c:pt idx="3604">
                  <c:v>7.6265406999999996E-8</c:v>
                </c:pt>
                <c:pt idx="3605">
                  <c:v>7.6472133000000004E-8</c:v>
                </c:pt>
                <c:pt idx="3606">
                  <c:v>7.5587855000000005E-8</c:v>
                </c:pt>
                <c:pt idx="3607">
                  <c:v>7.5534686999999997E-8</c:v>
                </c:pt>
                <c:pt idx="3608">
                  <c:v>7.5033889999999993E-8</c:v>
                </c:pt>
                <c:pt idx="3609">
                  <c:v>7.3778479999999995E-8</c:v>
                </c:pt>
                <c:pt idx="3610">
                  <c:v>7.3958627999999995E-8</c:v>
                </c:pt>
                <c:pt idx="3611">
                  <c:v>7.3500937000000001E-8</c:v>
                </c:pt>
                <c:pt idx="3612">
                  <c:v>7.3658375999999998E-8</c:v>
                </c:pt>
                <c:pt idx="3613">
                  <c:v>7.3842605999999995E-8</c:v>
                </c:pt>
                <c:pt idx="3614">
                  <c:v>7.3964706000000006E-8</c:v>
                </c:pt>
                <c:pt idx="3615">
                  <c:v>7.3912203000000002E-8</c:v>
                </c:pt>
                <c:pt idx="3616">
                  <c:v>7.4020947000000004E-8</c:v>
                </c:pt>
                <c:pt idx="3617">
                  <c:v>7.3571628999999996E-8</c:v>
                </c:pt>
                <c:pt idx="3618">
                  <c:v>7.2886273999999996E-8</c:v>
                </c:pt>
                <c:pt idx="3619">
                  <c:v>7.2946644000000004E-8</c:v>
                </c:pt>
                <c:pt idx="3620">
                  <c:v>7.2119534999999994E-8</c:v>
                </c:pt>
                <c:pt idx="3621">
                  <c:v>7.1271197999999994E-8</c:v>
                </c:pt>
                <c:pt idx="3622">
                  <c:v>7.1522863999999994E-8</c:v>
                </c:pt>
                <c:pt idx="3623">
                  <c:v>7.1363427000000002E-8</c:v>
                </c:pt>
                <c:pt idx="3624">
                  <c:v>7.2050982000000002E-8</c:v>
                </c:pt>
                <c:pt idx="3625">
                  <c:v>7.2482639000000002E-8</c:v>
                </c:pt>
                <c:pt idx="3626">
                  <c:v>7.304173E-8</c:v>
                </c:pt>
                <c:pt idx="3627">
                  <c:v>7.2965408000000003E-8</c:v>
                </c:pt>
                <c:pt idx="3628">
                  <c:v>7.3189341000000001E-8</c:v>
                </c:pt>
                <c:pt idx="3629">
                  <c:v>7.319099E-8</c:v>
                </c:pt>
                <c:pt idx="3630">
                  <c:v>7.2296428999999995E-8</c:v>
                </c:pt>
                <c:pt idx="3631">
                  <c:v>7.2057620999999997E-8</c:v>
                </c:pt>
                <c:pt idx="3632">
                  <c:v>7.1240454E-8</c:v>
                </c:pt>
                <c:pt idx="3633">
                  <c:v>7.0905553000000006E-8</c:v>
                </c:pt>
                <c:pt idx="3634">
                  <c:v>7.1455796000000003E-8</c:v>
                </c:pt>
                <c:pt idx="3635">
                  <c:v>7.1533032999999997E-8</c:v>
                </c:pt>
                <c:pt idx="3636">
                  <c:v>7.1687636000000003E-8</c:v>
                </c:pt>
                <c:pt idx="3637">
                  <c:v>7.2015411999999999E-8</c:v>
                </c:pt>
                <c:pt idx="3638">
                  <c:v>7.1969541000000004E-8</c:v>
                </c:pt>
                <c:pt idx="3639">
                  <c:v>7.2038056999999995E-8</c:v>
                </c:pt>
                <c:pt idx="3640">
                  <c:v>7.2034214000000004E-8</c:v>
                </c:pt>
                <c:pt idx="3641">
                  <c:v>7.1699954000000005E-8</c:v>
                </c:pt>
                <c:pt idx="3642">
                  <c:v>7.1439968E-8</c:v>
                </c:pt>
                <c:pt idx="3643">
                  <c:v>7.1231108000000006E-8</c:v>
                </c:pt>
                <c:pt idx="3644">
                  <c:v>7.1015347999999996E-8</c:v>
                </c:pt>
                <c:pt idx="3645">
                  <c:v>7.1354854000000006E-8</c:v>
                </c:pt>
                <c:pt idx="3646">
                  <c:v>7.1597661000000005E-8</c:v>
                </c:pt>
                <c:pt idx="3647">
                  <c:v>7.2544299000000004E-8</c:v>
                </c:pt>
                <c:pt idx="3648">
                  <c:v>7.3068883000000003E-8</c:v>
                </c:pt>
                <c:pt idx="3649">
                  <c:v>7.3843291999999995E-8</c:v>
                </c:pt>
                <c:pt idx="3650">
                  <c:v>7.3817712999999998E-8</c:v>
                </c:pt>
                <c:pt idx="3651">
                  <c:v>7.3732447999999999E-8</c:v>
                </c:pt>
                <c:pt idx="3652">
                  <c:v>7.3917803000000001E-8</c:v>
                </c:pt>
                <c:pt idx="3653">
                  <c:v>7.3850234000000005E-8</c:v>
                </c:pt>
                <c:pt idx="3654">
                  <c:v>7.3801210999999998E-8</c:v>
                </c:pt>
                <c:pt idx="3655">
                  <c:v>7.3196055000000003E-8</c:v>
                </c:pt>
                <c:pt idx="3656">
                  <c:v>7.3029954999999995E-8</c:v>
                </c:pt>
                <c:pt idx="3657">
                  <c:v>7.2710728000000001E-8</c:v>
                </c:pt>
                <c:pt idx="3658">
                  <c:v>7.3184149E-8</c:v>
                </c:pt>
                <c:pt idx="3659">
                  <c:v>7.3358646000000002E-8</c:v>
                </c:pt>
                <c:pt idx="3660">
                  <c:v>7.3467211000000003E-8</c:v>
                </c:pt>
                <c:pt idx="3661">
                  <c:v>7.4062474000000004E-8</c:v>
                </c:pt>
                <c:pt idx="3662">
                  <c:v>7.4244909000000002E-8</c:v>
                </c:pt>
                <c:pt idx="3663">
                  <c:v>7.4261383999999996E-8</c:v>
                </c:pt>
                <c:pt idx="3664">
                  <c:v>7.4356386999999995E-8</c:v>
                </c:pt>
                <c:pt idx="3665">
                  <c:v>7.4275144000000001E-8</c:v>
                </c:pt>
                <c:pt idx="3666">
                  <c:v>7.3798860000000006E-8</c:v>
                </c:pt>
                <c:pt idx="3667">
                  <c:v>7.3566853999999999E-8</c:v>
                </c:pt>
                <c:pt idx="3668">
                  <c:v>7.3799144000000004E-8</c:v>
                </c:pt>
                <c:pt idx="3669">
                  <c:v>7.4132474000000004E-8</c:v>
                </c:pt>
                <c:pt idx="3670">
                  <c:v>7.4492686999999994E-8</c:v>
                </c:pt>
                <c:pt idx="3671">
                  <c:v>7.5133763999999994E-8</c:v>
                </c:pt>
                <c:pt idx="3672">
                  <c:v>7.5766628000000007E-8</c:v>
                </c:pt>
                <c:pt idx="3673">
                  <c:v>7.6380563000000004E-8</c:v>
                </c:pt>
                <c:pt idx="3674">
                  <c:v>7.6610771E-8</c:v>
                </c:pt>
                <c:pt idx="3675">
                  <c:v>7.6323795E-8</c:v>
                </c:pt>
                <c:pt idx="3676">
                  <c:v>7.6131535999999994E-8</c:v>
                </c:pt>
                <c:pt idx="3677">
                  <c:v>7.6068674E-8</c:v>
                </c:pt>
                <c:pt idx="3678">
                  <c:v>7.5132286000000006E-8</c:v>
                </c:pt>
                <c:pt idx="3679">
                  <c:v>7.4965593000000004E-8</c:v>
                </c:pt>
                <c:pt idx="3680">
                  <c:v>7.5411355000000003E-8</c:v>
                </c:pt>
                <c:pt idx="3681">
                  <c:v>7.5207265000000001E-8</c:v>
                </c:pt>
                <c:pt idx="3682">
                  <c:v>7.6278051000000003E-8</c:v>
                </c:pt>
                <c:pt idx="3683">
                  <c:v>7.6429569000000002E-8</c:v>
                </c:pt>
                <c:pt idx="3684">
                  <c:v>7.6628026000000005E-8</c:v>
                </c:pt>
                <c:pt idx="3685">
                  <c:v>7.6919614000000006E-8</c:v>
                </c:pt>
                <c:pt idx="3686">
                  <c:v>7.6992530999999999E-8</c:v>
                </c:pt>
                <c:pt idx="3687">
                  <c:v>7.6544595000000001E-8</c:v>
                </c:pt>
                <c:pt idx="3688">
                  <c:v>7.6436236999999996E-8</c:v>
                </c:pt>
                <c:pt idx="3689">
                  <c:v>7.6247076999999996E-8</c:v>
                </c:pt>
                <c:pt idx="3690">
                  <c:v>7.5662565999999995E-8</c:v>
                </c:pt>
                <c:pt idx="3691">
                  <c:v>7.6050061999999996E-8</c:v>
                </c:pt>
                <c:pt idx="3692">
                  <c:v>7.5858576000000002E-8</c:v>
                </c:pt>
                <c:pt idx="3693">
                  <c:v>7.6345849999999999E-8</c:v>
                </c:pt>
                <c:pt idx="3694">
                  <c:v>7.7329121999999996E-8</c:v>
                </c:pt>
                <c:pt idx="3695">
                  <c:v>7.7728664000000006E-8</c:v>
                </c:pt>
                <c:pt idx="3696">
                  <c:v>7.7677238999999995E-8</c:v>
                </c:pt>
                <c:pt idx="3697">
                  <c:v>7.8052049999999999E-8</c:v>
                </c:pt>
                <c:pt idx="3698">
                  <c:v>7.7759877000000007E-8</c:v>
                </c:pt>
                <c:pt idx="3699">
                  <c:v>7.6942260999999996E-8</c:v>
                </c:pt>
                <c:pt idx="3700">
                  <c:v>7.6953215E-8</c:v>
                </c:pt>
                <c:pt idx="3701">
                  <c:v>7.6306112999999995E-8</c:v>
                </c:pt>
                <c:pt idx="3702">
                  <c:v>7.5491418999999995E-8</c:v>
                </c:pt>
                <c:pt idx="3703">
                  <c:v>7.6347401000000001E-8</c:v>
                </c:pt>
                <c:pt idx="3704">
                  <c:v>7.6353102999999999E-8</c:v>
                </c:pt>
                <c:pt idx="3705">
                  <c:v>7.6316542000000001E-8</c:v>
                </c:pt>
                <c:pt idx="3706">
                  <c:v>7.6777387000000001E-8</c:v>
                </c:pt>
                <c:pt idx="3707">
                  <c:v>7.6651299000000002E-8</c:v>
                </c:pt>
                <c:pt idx="3708">
                  <c:v>7.6587148999999994E-8</c:v>
                </c:pt>
                <c:pt idx="3709">
                  <c:v>7.6793744999999994E-8</c:v>
                </c:pt>
                <c:pt idx="3710">
                  <c:v>7.6434988000000005E-8</c:v>
                </c:pt>
                <c:pt idx="3711">
                  <c:v>7.5984011000000001E-8</c:v>
                </c:pt>
                <c:pt idx="3712">
                  <c:v>7.5814952000000005E-8</c:v>
                </c:pt>
                <c:pt idx="3713">
                  <c:v>7.5531898999999995E-8</c:v>
                </c:pt>
                <c:pt idx="3714">
                  <c:v>7.5147624000000005E-8</c:v>
                </c:pt>
                <c:pt idx="3715">
                  <c:v>7.5636526999999996E-8</c:v>
                </c:pt>
                <c:pt idx="3716">
                  <c:v>7.5972406000000004E-8</c:v>
                </c:pt>
                <c:pt idx="3717">
                  <c:v>7.5946739999999995E-8</c:v>
                </c:pt>
                <c:pt idx="3718">
                  <c:v>7.6597447000000001E-8</c:v>
                </c:pt>
                <c:pt idx="3719">
                  <c:v>7.6797505000000002E-8</c:v>
                </c:pt>
                <c:pt idx="3720">
                  <c:v>7.6684227000000003E-8</c:v>
                </c:pt>
                <c:pt idx="3721">
                  <c:v>7.6723698999999999E-8</c:v>
                </c:pt>
                <c:pt idx="3722">
                  <c:v>7.6242120000000001E-8</c:v>
                </c:pt>
                <c:pt idx="3723">
                  <c:v>7.5927715000000002E-8</c:v>
                </c:pt>
                <c:pt idx="3724">
                  <c:v>7.5664488000000005E-8</c:v>
                </c:pt>
                <c:pt idx="3725">
                  <c:v>7.4909206000000005E-8</c:v>
                </c:pt>
                <c:pt idx="3726">
                  <c:v>7.5253390000000004E-8</c:v>
                </c:pt>
                <c:pt idx="3727">
                  <c:v>7.4977614000000001E-8</c:v>
                </c:pt>
                <c:pt idx="3728">
                  <c:v>7.5216409000000005E-8</c:v>
                </c:pt>
                <c:pt idx="3729">
                  <c:v>7.5466987000000003E-8</c:v>
                </c:pt>
                <c:pt idx="3730">
                  <c:v>7.5604513000000001E-8</c:v>
                </c:pt>
                <c:pt idx="3731">
                  <c:v>7.5793974999999999E-8</c:v>
                </c:pt>
                <c:pt idx="3732">
                  <c:v>7.5701648999999996E-8</c:v>
                </c:pt>
                <c:pt idx="3733">
                  <c:v>7.5733193000000006E-8</c:v>
                </c:pt>
                <c:pt idx="3734">
                  <c:v>7.5282498000000005E-8</c:v>
                </c:pt>
                <c:pt idx="3735">
                  <c:v>7.4709381999999994E-8</c:v>
                </c:pt>
                <c:pt idx="3736">
                  <c:v>7.4310166000000002E-8</c:v>
                </c:pt>
                <c:pt idx="3737">
                  <c:v>7.3845425000000004E-8</c:v>
                </c:pt>
                <c:pt idx="3738">
                  <c:v>7.4093443999999996E-8</c:v>
                </c:pt>
                <c:pt idx="3739">
                  <c:v>7.4351960999999994E-8</c:v>
                </c:pt>
                <c:pt idx="3740">
                  <c:v>7.4957395000000004E-8</c:v>
                </c:pt>
                <c:pt idx="3741">
                  <c:v>7.4964633000000002E-8</c:v>
                </c:pt>
                <c:pt idx="3742">
                  <c:v>7.5671007000000002E-8</c:v>
                </c:pt>
                <c:pt idx="3743">
                  <c:v>7.6106365999999998E-8</c:v>
                </c:pt>
                <c:pt idx="3744">
                  <c:v>7.5875552E-8</c:v>
                </c:pt>
                <c:pt idx="3745">
                  <c:v>7.5849098000000005E-8</c:v>
                </c:pt>
                <c:pt idx="3746">
                  <c:v>7.5479622000000003E-8</c:v>
                </c:pt>
                <c:pt idx="3747">
                  <c:v>7.4522925000000004E-8</c:v>
                </c:pt>
                <c:pt idx="3748">
                  <c:v>7.4159317999999998E-8</c:v>
                </c:pt>
                <c:pt idx="3749">
                  <c:v>7.4143949000000006E-8</c:v>
                </c:pt>
                <c:pt idx="3750">
                  <c:v>7.3967369000000005E-8</c:v>
                </c:pt>
                <c:pt idx="3751">
                  <c:v>7.4380630000000004E-8</c:v>
                </c:pt>
                <c:pt idx="3752">
                  <c:v>7.4961237999999995E-8</c:v>
                </c:pt>
                <c:pt idx="3753">
                  <c:v>7.4690307000000004E-8</c:v>
                </c:pt>
                <c:pt idx="3754">
                  <c:v>7.5136471999999997E-8</c:v>
                </c:pt>
                <c:pt idx="3755">
                  <c:v>7.5224392999999995E-8</c:v>
                </c:pt>
                <c:pt idx="3756">
                  <c:v>7.4662615999999995E-8</c:v>
                </c:pt>
                <c:pt idx="3757">
                  <c:v>7.4522213000000002E-8</c:v>
                </c:pt>
                <c:pt idx="3758">
                  <c:v>7.4092593000000006E-8</c:v>
                </c:pt>
                <c:pt idx="3759">
                  <c:v>7.3628267999999995E-8</c:v>
                </c:pt>
                <c:pt idx="3760">
                  <c:v>7.3651898999999994E-8</c:v>
                </c:pt>
                <c:pt idx="3761">
                  <c:v>7.3502142000000004E-8</c:v>
                </c:pt>
                <c:pt idx="3762">
                  <c:v>7.3586795000000007E-8</c:v>
                </c:pt>
                <c:pt idx="3763">
                  <c:v>7.4309168999999998E-8</c:v>
                </c:pt>
                <c:pt idx="3764">
                  <c:v>7.4665064999999998E-8</c:v>
                </c:pt>
                <c:pt idx="3765">
                  <c:v>7.4824974999999999E-8</c:v>
                </c:pt>
                <c:pt idx="3766">
                  <c:v>7.5307436999999998E-8</c:v>
                </c:pt>
                <c:pt idx="3767">
                  <c:v>7.5230022000000006E-8</c:v>
                </c:pt>
                <c:pt idx="3768">
                  <c:v>7.4482880999999998E-8</c:v>
                </c:pt>
                <c:pt idx="3769">
                  <c:v>7.4596548999999995E-8</c:v>
                </c:pt>
                <c:pt idx="3770">
                  <c:v>7.3946102000000005E-8</c:v>
                </c:pt>
                <c:pt idx="3771">
                  <c:v>7.2786223000000002E-8</c:v>
                </c:pt>
                <c:pt idx="3772">
                  <c:v>7.3266745000000005E-8</c:v>
                </c:pt>
                <c:pt idx="3773">
                  <c:v>7.3212659000000002E-8</c:v>
                </c:pt>
                <c:pt idx="3774">
                  <c:v>7.3393894000000001E-8</c:v>
                </c:pt>
                <c:pt idx="3775">
                  <c:v>7.3475089000000006E-8</c:v>
                </c:pt>
                <c:pt idx="3776">
                  <c:v>7.3407787E-8</c:v>
                </c:pt>
                <c:pt idx="3777">
                  <c:v>7.3215718999999998E-8</c:v>
                </c:pt>
                <c:pt idx="3778">
                  <c:v>7.3129588999999998E-8</c:v>
                </c:pt>
                <c:pt idx="3779">
                  <c:v>7.3020067999999997E-8</c:v>
                </c:pt>
                <c:pt idx="3780">
                  <c:v>7.2522378000000001E-8</c:v>
                </c:pt>
                <c:pt idx="3781">
                  <c:v>7.2403358000000005E-8</c:v>
                </c:pt>
                <c:pt idx="3782">
                  <c:v>7.1894850999999998E-8</c:v>
                </c:pt>
                <c:pt idx="3783">
                  <c:v>7.1512971000000001E-8</c:v>
                </c:pt>
                <c:pt idx="3784">
                  <c:v>7.1825473999999995E-8</c:v>
                </c:pt>
                <c:pt idx="3785">
                  <c:v>7.1540200000000002E-8</c:v>
                </c:pt>
                <c:pt idx="3786">
                  <c:v>7.1972128999999996E-8</c:v>
                </c:pt>
                <c:pt idx="3787">
                  <c:v>7.2536794000000003E-8</c:v>
                </c:pt>
                <c:pt idx="3788">
                  <c:v>7.2891639000000003E-8</c:v>
                </c:pt>
                <c:pt idx="3789">
                  <c:v>7.2955892E-8</c:v>
                </c:pt>
                <c:pt idx="3790">
                  <c:v>7.3182254999999998E-8</c:v>
                </c:pt>
                <c:pt idx="3791">
                  <c:v>7.2964594000000001E-8</c:v>
                </c:pt>
                <c:pt idx="3792">
                  <c:v>7.2497804999999999E-8</c:v>
                </c:pt>
                <c:pt idx="3793">
                  <c:v>7.2575472999999995E-8</c:v>
                </c:pt>
                <c:pt idx="3794">
                  <c:v>7.1803301000000004E-8</c:v>
                </c:pt>
                <c:pt idx="3795">
                  <c:v>7.1537081000000003E-8</c:v>
                </c:pt>
                <c:pt idx="3796">
                  <c:v>7.1542475999999999E-8</c:v>
                </c:pt>
                <c:pt idx="3797">
                  <c:v>7.1469178E-8</c:v>
                </c:pt>
                <c:pt idx="3798">
                  <c:v>7.1328712000000004E-8</c:v>
                </c:pt>
                <c:pt idx="3799">
                  <c:v>7.1948578999999999E-8</c:v>
                </c:pt>
                <c:pt idx="3800">
                  <c:v>7.2169277000000002E-8</c:v>
                </c:pt>
                <c:pt idx="3801">
                  <c:v>7.2442584999999999E-8</c:v>
                </c:pt>
                <c:pt idx="3802">
                  <c:v>7.2542209999999996E-8</c:v>
                </c:pt>
                <c:pt idx="3803">
                  <c:v>7.2276085999999999E-8</c:v>
                </c:pt>
                <c:pt idx="3804">
                  <c:v>7.1842643000000005E-8</c:v>
                </c:pt>
                <c:pt idx="3805">
                  <c:v>7.1464541000000001E-8</c:v>
                </c:pt>
                <c:pt idx="3806">
                  <c:v>7.1176286999999997E-8</c:v>
                </c:pt>
                <c:pt idx="3807">
                  <c:v>7.1094213999999997E-8</c:v>
                </c:pt>
                <c:pt idx="3808">
                  <c:v>7.1151227000000003E-8</c:v>
                </c:pt>
                <c:pt idx="3809">
                  <c:v>7.2081437999999996E-8</c:v>
                </c:pt>
                <c:pt idx="3810">
                  <c:v>7.2364538000000005E-8</c:v>
                </c:pt>
                <c:pt idx="3811">
                  <c:v>7.3127409999999995E-8</c:v>
                </c:pt>
                <c:pt idx="3812">
                  <c:v>7.3388243000000003E-8</c:v>
                </c:pt>
                <c:pt idx="3813">
                  <c:v>7.3513376000000005E-8</c:v>
                </c:pt>
                <c:pt idx="3814">
                  <c:v>7.3599786000000002E-8</c:v>
                </c:pt>
                <c:pt idx="3815">
                  <c:v>7.3462560999999996E-8</c:v>
                </c:pt>
                <c:pt idx="3816">
                  <c:v>7.2935731000000002E-8</c:v>
                </c:pt>
                <c:pt idx="3817">
                  <c:v>7.2264069000000003E-8</c:v>
                </c:pt>
                <c:pt idx="3818">
                  <c:v>7.1994802E-8</c:v>
                </c:pt>
                <c:pt idx="3819">
                  <c:v>7.2135077999999995E-8</c:v>
                </c:pt>
                <c:pt idx="3820">
                  <c:v>7.2428128999999997E-8</c:v>
                </c:pt>
                <c:pt idx="3821">
                  <c:v>7.2779157000000006E-8</c:v>
                </c:pt>
                <c:pt idx="3822">
                  <c:v>7.3071638000000005E-8</c:v>
                </c:pt>
                <c:pt idx="3823">
                  <c:v>7.3319167000000007E-8</c:v>
                </c:pt>
                <c:pt idx="3824">
                  <c:v>7.3584638999999994E-8</c:v>
                </c:pt>
                <c:pt idx="3825">
                  <c:v>7.3449873000000002E-8</c:v>
                </c:pt>
                <c:pt idx="3826">
                  <c:v>7.3208545999999998E-8</c:v>
                </c:pt>
                <c:pt idx="3827">
                  <c:v>7.2724903000000003E-8</c:v>
                </c:pt>
                <c:pt idx="3828">
                  <c:v>7.2155527999999996E-8</c:v>
                </c:pt>
                <c:pt idx="3829">
                  <c:v>7.2262556999999998E-8</c:v>
                </c:pt>
                <c:pt idx="3830">
                  <c:v>7.2142684000000005E-8</c:v>
                </c:pt>
                <c:pt idx="3831">
                  <c:v>7.2084567999999995E-8</c:v>
                </c:pt>
                <c:pt idx="3832">
                  <c:v>7.2696814000000006E-8</c:v>
                </c:pt>
                <c:pt idx="3833">
                  <c:v>7.3208241000000004E-8</c:v>
                </c:pt>
                <c:pt idx="3834">
                  <c:v>7.3449896000000006E-8</c:v>
                </c:pt>
                <c:pt idx="3835">
                  <c:v>7.3609634000000004E-8</c:v>
                </c:pt>
                <c:pt idx="3836">
                  <c:v>7.3727501E-8</c:v>
                </c:pt>
                <c:pt idx="3837">
                  <c:v>7.3134783000000006E-8</c:v>
                </c:pt>
                <c:pt idx="3838">
                  <c:v>7.2794957000000001E-8</c:v>
                </c:pt>
                <c:pt idx="3839">
                  <c:v>7.2904953000000005E-8</c:v>
                </c:pt>
                <c:pt idx="3840">
                  <c:v>7.1575937000000002E-8</c:v>
                </c:pt>
                <c:pt idx="3841">
                  <c:v>7.1711983999999995E-8</c:v>
                </c:pt>
                <c:pt idx="3842">
                  <c:v>7.2194266000000003E-8</c:v>
                </c:pt>
                <c:pt idx="3843">
                  <c:v>7.2018219000000004E-8</c:v>
                </c:pt>
                <c:pt idx="3844">
                  <c:v>7.2519636000000007E-8</c:v>
                </c:pt>
                <c:pt idx="3845">
                  <c:v>7.2754165999999998E-8</c:v>
                </c:pt>
                <c:pt idx="3846">
                  <c:v>7.2788749999999997E-8</c:v>
                </c:pt>
                <c:pt idx="3847">
                  <c:v>7.2863075000000003E-8</c:v>
                </c:pt>
                <c:pt idx="3848">
                  <c:v>7.2606733999999998E-8</c:v>
                </c:pt>
                <c:pt idx="3849">
                  <c:v>7.2465309999999994E-8</c:v>
                </c:pt>
                <c:pt idx="3850">
                  <c:v>7.2518600999999998E-8</c:v>
                </c:pt>
                <c:pt idx="3851">
                  <c:v>7.2195164999999995E-8</c:v>
                </c:pt>
                <c:pt idx="3852">
                  <c:v>7.1744246000000003E-8</c:v>
                </c:pt>
                <c:pt idx="3853">
                  <c:v>7.1981584000000002E-8</c:v>
                </c:pt>
                <c:pt idx="3854">
                  <c:v>7.1692179999999996E-8</c:v>
                </c:pt>
                <c:pt idx="3855">
                  <c:v>7.1971080000000002E-8</c:v>
                </c:pt>
                <c:pt idx="3856">
                  <c:v>7.2578194999999996E-8</c:v>
                </c:pt>
                <c:pt idx="3857">
                  <c:v>7.2776737000000003E-8</c:v>
                </c:pt>
                <c:pt idx="3858">
                  <c:v>7.2758123000000005E-8</c:v>
                </c:pt>
                <c:pt idx="3859">
                  <c:v>7.3216607000000004E-8</c:v>
                </c:pt>
                <c:pt idx="3860">
                  <c:v>7.3049134999999995E-8</c:v>
                </c:pt>
                <c:pt idx="3861">
                  <c:v>7.2402687000000006E-8</c:v>
                </c:pt>
                <c:pt idx="3862">
                  <c:v>7.2438482999999995E-8</c:v>
                </c:pt>
                <c:pt idx="3863">
                  <c:v>7.1454809999999999E-8</c:v>
                </c:pt>
                <c:pt idx="3864">
                  <c:v>7.0735460999999996E-8</c:v>
                </c:pt>
                <c:pt idx="3865">
                  <c:v>7.1140876000000002E-8</c:v>
                </c:pt>
                <c:pt idx="3866">
                  <c:v>7.1024800000000005E-8</c:v>
                </c:pt>
                <c:pt idx="3867">
                  <c:v>7.1090845000000005E-8</c:v>
                </c:pt>
                <c:pt idx="3868">
                  <c:v>7.1158460999999999E-8</c:v>
                </c:pt>
                <c:pt idx="3869">
                  <c:v>7.1468366999999996E-8</c:v>
                </c:pt>
                <c:pt idx="3870">
                  <c:v>7.1460126E-8</c:v>
                </c:pt>
                <c:pt idx="3871">
                  <c:v>7.1944256000000001E-8</c:v>
                </c:pt>
                <c:pt idx="3872">
                  <c:v>7.1484186999999997E-8</c:v>
                </c:pt>
                <c:pt idx="3873">
                  <c:v>7.1019983000000001E-8</c:v>
                </c:pt>
                <c:pt idx="3874">
                  <c:v>7.0654763999999997E-8</c:v>
                </c:pt>
                <c:pt idx="3875">
                  <c:v>6.9899076999999998E-8</c:v>
                </c:pt>
                <c:pt idx="3876">
                  <c:v>6.9636679000000004E-8</c:v>
                </c:pt>
                <c:pt idx="3877">
                  <c:v>6.9971669000000003E-8</c:v>
                </c:pt>
                <c:pt idx="3878">
                  <c:v>7.0524749999999998E-8</c:v>
                </c:pt>
                <c:pt idx="3879">
                  <c:v>7.0741100999999994E-8</c:v>
                </c:pt>
                <c:pt idx="3880">
                  <c:v>7.1477717999999996E-8</c:v>
                </c:pt>
                <c:pt idx="3881">
                  <c:v>7.1797697999999995E-8</c:v>
                </c:pt>
                <c:pt idx="3882">
                  <c:v>7.1935081999999995E-8</c:v>
                </c:pt>
                <c:pt idx="3883">
                  <c:v>7.1821468999999999E-8</c:v>
                </c:pt>
                <c:pt idx="3884">
                  <c:v>7.1472316000000001E-8</c:v>
                </c:pt>
                <c:pt idx="3885">
                  <c:v>7.1505258E-8</c:v>
                </c:pt>
                <c:pt idx="3886">
                  <c:v>7.0450787999999999E-8</c:v>
                </c:pt>
                <c:pt idx="3887">
                  <c:v>6.9958658000000001E-8</c:v>
                </c:pt>
                <c:pt idx="3888">
                  <c:v>7.0385474000000003E-8</c:v>
                </c:pt>
                <c:pt idx="3889">
                  <c:v>7.0605201000000004E-8</c:v>
                </c:pt>
                <c:pt idx="3890">
                  <c:v>7.1192000000000006E-8</c:v>
                </c:pt>
                <c:pt idx="3891">
                  <c:v>7.1383214999999997E-8</c:v>
                </c:pt>
                <c:pt idx="3892">
                  <c:v>7.2138436000000001E-8</c:v>
                </c:pt>
                <c:pt idx="3893">
                  <c:v>7.2180683999999995E-8</c:v>
                </c:pt>
                <c:pt idx="3894">
                  <c:v>7.1998598000000006E-8</c:v>
                </c:pt>
                <c:pt idx="3895">
                  <c:v>7.1681214E-8</c:v>
                </c:pt>
                <c:pt idx="3896">
                  <c:v>7.1544983000000001E-8</c:v>
                </c:pt>
                <c:pt idx="3897">
                  <c:v>7.0953704E-8</c:v>
                </c:pt>
                <c:pt idx="3898">
                  <c:v>7.0577176E-8</c:v>
                </c:pt>
                <c:pt idx="3899">
                  <c:v>7.1148330000000002E-8</c:v>
                </c:pt>
                <c:pt idx="3900">
                  <c:v>7.1362535999999999E-8</c:v>
                </c:pt>
                <c:pt idx="3901">
                  <c:v>7.1835339000000007E-8</c:v>
                </c:pt>
                <c:pt idx="3902">
                  <c:v>7.2615007000000004E-8</c:v>
                </c:pt>
                <c:pt idx="3903">
                  <c:v>7.3183095000000001E-8</c:v>
                </c:pt>
                <c:pt idx="3904">
                  <c:v>7.3668666000000002E-8</c:v>
                </c:pt>
                <c:pt idx="3905">
                  <c:v>7.4029740999999995E-8</c:v>
                </c:pt>
                <c:pt idx="3906">
                  <c:v>7.3819217E-8</c:v>
                </c:pt>
                <c:pt idx="3907">
                  <c:v>7.3591989000000001E-8</c:v>
                </c:pt>
                <c:pt idx="3908">
                  <c:v>7.362249E-8</c:v>
                </c:pt>
                <c:pt idx="3909">
                  <c:v>7.3014867000000003E-8</c:v>
                </c:pt>
                <c:pt idx="3910">
                  <c:v>7.2812708000000004E-8</c:v>
                </c:pt>
                <c:pt idx="3911">
                  <c:v>7.3134637000000006E-8</c:v>
                </c:pt>
                <c:pt idx="3912">
                  <c:v>7.2945444000000005E-8</c:v>
                </c:pt>
                <c:pt idx="3913">
                  <c:v>7.3534625999999996E-8</c:v>
                </c:pt>
                <c:pt idx="3914">
                  <c:v>7.3610488000000005E-8</c:v>
                </c:pt>
                <c:pt idx="3915">
                  <c:v>7.3496648000000007E-8</c:v>
                </c:pt>
                <c:pt idx="3916">
                  <c:v>7.3799111999999994E-8</c:v>
                </c:pt>
                <c:pt idx="3917">
                  <c:v>7.3725744999999996E-8</c:v>
                </c:pt>
                <c:pt idx="3918">
                  <c:v>7.3435878999999994E-8</c:v>
                </c:pt>
                <c:pt idx="3919">
                  <c:v>7.3734709999999998E-8</c:v>
                </c:pt>
                <c:pt idx="3920">
                  <c:v>7.3531779000000005E-8</c:v>
                </c:pt>
                <c:pt idx="3921">
                  <c:v>7.2948235999999995E-8</c:v>
                </c:pt>
                <c:pt idx="3922">
                  <c:v>7.2968503999999997E-8</c:v>
                </c:pt>
                <c:pt idx="3923">
                  <c:v>7.3274680000000003E-8</c:v>
                </c:pt>
                <c:pt idx="3924">
                  <c:v>7.3452567999999997E-8</c:v>
                </c:pt>
                <c:pt idx="3925">
                  <c:v>7.3768774999999995E-8</c:v>
                </c:pt>
                <c:pt idx="3926">
                  <c:v>7.4041295000000006E-8</c:v>
                </c:pt>
                <c:pt idx="3927">
                  <c:v>7.3948804E-8</c:v>
                </c:pt>
                <c:pt idx="3928">
                  <c:v>7.4649914000000002E-8</c:v>
                </c:pt>
                <c:pt idx="3929">
                  <c:v>7.5029156E-8</c:v>
                </c:pt>
                <c:pt idx="3930">
                  <c:v>7.4244387000000001E-8</c:v>
                </c:pt>
                <c:pt idx="3931">
                  <c:v>7.4445986000000006E-8</c:v>
                </c:pt>
                <c:pt idx="3932">
                  <c:v>7.3917433999999999E-8</c:v>
                </c:pt>
                <c:pt idx="3933">
                  <c:v>7.2784656999999999E-8</c:v>
                </c:pt>
                <c:pt idx="3934">
                  <c:v>7.3396444E-8</c:v>
                </c:pt>
                <c:pt idx="3935">
                  <c:v>7.2986631000000002E-8</c:v>
                </c:pt>
                <c:pt idx="3936">
                  <c:v>7.3477117999999995E-8</c:v>
                </c:pt>
                <c:pt idx="3937">
                  <c:v>7.3460305999999996E-8</c:v>
                </c:pt>
                <c:pt idx="3938">
                  <c:v>7.3650784E-8</c:v>
                </c:pt>
                <c:pt idx="3939">
                  <c:v>7.4000812999999999E-8</c:v>
                </c:pt>
                <c:pt idx="3940">
                  <c:v>7.4139009000000006E-8</c:v>
                </c:pt>
                <c:pt idx="3941">
                  <c:v>7.3876898999999998E-8</c:v>
                </c:pt>
                <c:pt idx="3942">
                  <c:v>7.3381071999999997E-8</c:v>
                </c:pt>
                <c:pt idx="3943">
                  <c:v>7.3297111999999994E-8</c:v>
                </c:pt>
                <c:pt idx="3944">
                  <c:v>7.2591010000000001E-8</c:v>
                </c:pt>
                <c:pt idx="3945">
                  <c:v>7.1884136000000001E-8</c:v>
                </c:pt>
                <c:pt idx="3946">
                  <c:v>7.2294089999999994E-8</c:v>
                </c:pt>
                <c:pt idx="3947">
                  <c:v>7.2189093999999996E-8</c:v>
                </c:pt>
                <c:pt idx="3948">
                  <c:v>7.2693848999999997E-8</c:v>
                </c:pt>
                <c:pt idx="3949">
                  <c:v>7.3570195999999999E-8</c:v>
                </c:pt>
                <c:pt idx="3950">
                  <c:v>7.3895586999999999E-8</c:v>
                </c:pt>
                <c:pt idx="3951">
                  <c:v>7.3691230999999999E-8</c:v>
                </c:pt>
                <c:pt idx="3952">
                  <c:v>7.3653592999999998E-8</c:v>
                </c:pt>
                <c:pt idx="3953">
                  <c:v>7.3219591000000002E-8</c:v>
                </c:pt>
                <c:pt idx="3954">
                  <c:v>7.2839098999999996E-8</c:v>
                </c:pt>
                <c:pt idx="3955">
                  <c:v>7.2392262000000001E-8</c:v>
                </c:pt>
                <c:pt idx="3956">
                  <c:v>7.1568666000000003E-8</c:v>
                </c:pt>
                <c:pt idx="3957">
                  <c:v>7.1063010000000002E-8</c:v>
                </c:pt>
                <c:pt idx="3958">
                  <c:v>7.1478144999999996E-8</c:v>
                </c:pt>
                <c:pt idx="3959">
                  <c:v>7.2118910999999994E-8</c:v>
                </c:pt>
                <c:pt idx="3960">
                  <c:v>7.2132297999999996E-8</c:v>
                </c:pt>
                <c:pt idx="3961">
                  <c:v>7.2357832000000004E-8</c:v>
                </c:pt>
                <c:pt idx="3962">
                  <c:v>7.2741784000000001E-8</c:v>
                </c:pt>
                <c:pt idx="3963">
                  <c:v>7.2665364000000006E-8</c:v>
                </c:pt>
                <c:pt idx="3964">
                  <c:v>7.2431346999999997E-8</c:v>
                </c:pt>
                <c:pt idx="3965">
                  <c:v>7.2019835000000003E-8</c:v>
                </c:pt>
                <c:pt idx="3966">
                  <c:v>7.1425693999999996E-8</c:v>
                </c:pt>
                <c:pt idx="3967">
                  <c:v>7.1033841000000005E-8</c:v>
                </c:pt>
                <c:pt idx="3968">
                  <c:v>7.0694378999999996E-8</c:v>
                </c:pt>
                <c:pt idx="3969">
                  <c:v>7.1286825999999999E-8</c:v>
                </c:pt>
                <c:pt idx="3970">
                  <c:v>7.1771354000000002E-8</c:v>
                </c:pt>
                <c:pt idx="3971">
                  <c:v>7.2167489000000001E-8</c:v>
                </c:pt>
                <c:pt idx="3972">
                  <c:v>7.2391055999999994E-8</c:v>
                </c:pt>
                <c:pt idx="3973">
                  <c:v>7.3179279000000003E-8</c:v>
                </c:pt>
                <c:pt idx="3974">
                  <c:v>7.3363385E-8</c:v>
                </c:pt>
                <c:pt idx="3975">
                  <c:v>7.3069110000000006E-8</c:v>
                </c:pt>
                <c:pt idx="3976">
                  <c:v>7.2966992999999995E-8</c:v>
                </c:pt>
                <c:pt idx="3977">
                  <c:v>7.2574214999999998E-8</c:v>
                </c:pt>
                <c:pt idx="3978">
                  <c:v>7.2286143000000005E-8</c:v>
                </c:pt>
                <c:pt idx="3979">
                  <c:v>7.1847251999999996E-8</c:v>
                </c:pt>
                <c:pt idx="3980">
                  <c:v>7.2141860999999997E-8</c:v>
                </c:pt>
                <c:pt idx="3981">
                  <c:v>7.1977013999999994E-8</c:v>
                </c:pt>
                <c:pt idx="3982">
                  <c:v>7.2719278999999997E-8</c:v>
                </c:pt>
                <c:pt idx="3983">
                  <c:v>7.2964095999999995E-8</c:v>
                </c:pt>
                <c:pt idx="3984">
                  <c:v>7.3018438E-8</c:v>
                </c:pt>
                <c:pt idx="3985">
                  <c:v>7.3213298000000004E-8</c:v>
                </c:pt>
                <c:pt idx="3986">
                  <c:v>7.3125514E-8</c:v>
                </c:pt>
                <c:pt idx="3987">
                  <c:v>7.2689147E-8</c:v>
                </c:pt>
                <c:pt idx="3988">
                  <c:v>7.2661708000000005E-8</c:v>
                </c:pt>
                <c:pt idx="3989">
                  <c:v>7.2626240000000002E-8</c:v>
                </c:pt>
                <c:pt idx="3990">
                  <c:v>7.2191795E-8</c:v>
                </c:pt>
                <c:pt idx="3991">
                  <c:v>7.1869850000000006E-8</c:v>
                </c:pt>
                <c:pt idx="3992">
                  <c:v>7.1951306999999995E-8</c:v>
                </c:pt>
                <c:pt idx="3993">
                  <c:v>7.1480715000000002E-8</c:v>
                </c:pt>
                <c:pt idx="3994">
                  <c:v>7.2093031000000002E-8</c:v>
                </c:pt>
                <c:pt idx="3995">
                  <c:v>7.2196117999999998E-8</c:v>
                </c:pt>
                <c:pt idx="3996">
                  <c:v>7.2412005999999995E-8</c:v>
                </c:pt>
                <c:pt idx="3997">
                  <c:v>7.2821949000000002E-8</c:v>
                </c:pt>
                <c:pt idx="3998">
                  <c:v>7.2740687000000005E-8</c:v>
                </c:pt>
                <c:pt idx="3999">
                  <c:v>7.2375823999999996E-8</c:v>
                </c:pt>
                <c:pt idx="4000">
                  <c:v>7.2268192999999994E-8</c:v>
                </c:pt>
                <c:pt idx="4001">
                  <c:v>7.2143789000000003E-8</c:v>
                </c:pt>
                <c:pt idx="4002">
                  <c:v>7.1059468999999995E-8</c:v>
                </c:pt>
                <c:pt idx="4003">
                  <c:v>7.0859082000000006E-8</c:v>
                </c:pt>
                <c:pt idx="4004">
                  <c:v>7.1117734000000003E-8</c:v>
                </c:pt>
                <c:pt idx="4005">
                  <c:v>7.0797273999999997E-8</c:v>
                </c:pt>
                <c:pt idx="4006">
                  <c:v>7.1339314000000002E-8</c:v>
                </c:pt>
                <c:pt idx="4007">
                  <c:v>7.1085938000000005E-8</c:v>
                </c:pt>
                <c:pt idx="4008">
                  <c:v>7.1098686000000006E-8</c:v>
                </c:pt>
                <c:pt idx="4009">
                  <c:v>7.164366E-8</c:v>
                </c:pt>
                <c:pt idx="4010">
                  <c:v>7.1473441000000006E-8</c:v>
                </c:pt>
                <c:pt idx="4011">
                  <c:v>7.1166775999999999E-8</c:v>
                </c:pt>
                <c:pt idx="4012">
                  <c:v>7.0881035000000006E-8</c:v>
                </c:pt>
                <c:pt idx="4013">
                  <c:v>7.0167528999999995E-8</c:v>
                </c:pt>
                <c:pt idx="4014">
                  <c:v>6.9594201999999999E-8</c:v>
                </c:pt>
                <c:pt idx="4015">
                  <c:v>6.9306471E-8</c:v>
                </c:pt>
                <c:pt idx="4016">
                  <c:v>6.9510185000000001E-8</c:v>
                </c:pt>
                <c:pt idx="4017">
                  <c:v>6.9489641999999994E-8</c:v>
                </c:pt>
                <c:pt idx="4018">
                  <c:v>7.0637881000000005E-8</c:v>
                </c:pt>
                <c:pt idx="4019">
                  <c:v>7.1406698000000002E-8</c:v>
                </c:pt>
                <c:pt idx="4020">
                  <c:v>7.1459978000000006E-8</c:v>
                </c:pt>
                <c:pt idx="4021">
                  <c:v>7.1841975999999995E-8</c:v>
                </c:pt>
                <c:pt idx="4022">
                  <c:v>7.1631610000000004E-8</c:v>
                </c:pt>
                <c:pt idx="4023">
                  <c:v>7.1015620000000003E-8</c:v>
                </c:pt>
                <c:pt idx="4024">
                  <c:v>7.1108036000000002E-8</c:v>
                </c:pt>
                <c:pt idx="4025">
                  <c:v>7.0207078000000006E-8</c:v>
                </c:pt>
                <c:pt idx="4026">
                  <c:v>6.9757407000000001E-8</c:v>
                </c:pt>
                <c:pt idx="4027">
                  <c:v>7.0194400999999999E-8</c:v>
                </c:pt>
                <c:pt idx="4028">
                  <c:v>7.0537639999999997E-8</c:v>
                </c:pt>
                <c:pt idx="4029">
                  <c:v>7.1108909000000006E-8</c:v>
                </c:pt>
                <c:pt idx="4030">
                  <c:v>7.1412785999999997E-8</c:v>
                </c:pt>
                <c:pt idx="4031">
                  <c:v>7.1558819999999995E-8</c:v>
                </c:pt>
                <c:pt idx="4032">
                  <c:v>7.1538133999999998E-8</c:v>
                </c:pt>
                <c:pt idx="4033">
                  <c:v>7.1520914000000001E-8</c:v>
                </c:pt>
                <c:pt idx="4034">
                  <c:v>7.0984006000000004E-8</c:v>
                </c:pt>
                <c:pt idx="4035">
                  <c:v>7.0439735000000006E-8</c:v>
                </c:pt>
                <c:pt idx="4036">
                  <c:v>7.0108673000000001E-8</c:v>
                </c:pt>
                <c:pt idx="4037">
                  <c:v>6.9505238000000002E-8</c:v>
                </c:pt>
                <c:pt idx="4038">
                  <c:v>6.9687744999999997E-8</c:v>
                </c:pt>
                <c:pt idx="4039">
                  <c:v>7.0206294999999998E-8</c:v>
                </c:pt>
                <c:pt idx="4040">
                  <c:v>7.0515335999999994E-8</c:v>
                </c:pt>
                <c:pt idx="4041">
                  <c:v>7.0599051999999999E-8</c:v>
                </c:pt>
                <c:pt idx="4042">
                  <c:v>7.1287455999999995E-8</c:v>
                </c:pt>
                <c:pt idx="4043">
                  <c:v>7.1332126E-8</c:v>
                </c:pt>
                <c:pt idx="4044">
                  <c:v>7.1056042999999995E-8</c:v>
                </c:pt>
                <c:pt idx="4045">
                  <c:v>7.0887507000000004E-8</c:v>
                </c:pt>
                <c:pt idx="4046">
                  <c:v>7.0467062999999995E-8</c:v>
                </c:pt>
                <c:pt idx="4047">
                  <c:v>7.0013456000000006E-8</c:v>
                </c:pt>
                <c:pt idx="4048">
                  <c:v>6.9549805999999995E-8</c:v>
                </c:pt>
                <c:pt idx="4049">
                  <c:v>6.9163605000000006E-8</c:v>
                </c:pt>
                <c:pt idx="4050">
                  <c:v>6.9460639999999994E-8</c:v>
                </c:pt>
                <c:pt idx="4051">
                  <c:v>6.9365764999999995E-8</c:v>
                </c:pt>
                <c:pt idx="4052">
                  <c:v>6.9564535999999999E-8</c:v>
                </c:pt>
                <c:pt idx="4053">
                  <c:v>6.9422552000000002E-8</c:v>
                </c:pt>
                <c:pt idx="4054">
                  <c:v>6.9530234999999993E-8</c:v>
                </c:pt>
                <c:pt idx="4055">
                  <c:v>6.9432900000000005E-8</c:v>
                </c:pt>
                <c:pt idx="4056">
                  <c:v>6.9247805000000006E-8</c:v>
                </c:pt>
                <c:pt idx="4057">
                  <c:v>6.9100178000000001E-8</c:v>
                </c:pt>
                <c:pt idx="4058">
                  <c:v>6.889217E-8</c:v>
                </c:pt>
                <c:pt idx="4059">
                  <c:v>6.8613239E-8</c:v>
                </c:pt>
                <c:pt idx="4060">
                  <c:v>6.8539560999999999E-8</c:v>
                </c:pt>
                <c:pt idx="4061">
                  <c:v>6.8147885000000002E-8</c:v>
                </c:pt>
                <c:pt idx="4062">
                  <c:v>6.8254357999999999E-8</c:v>
                </c:pt>
                <c:pt idx="4063">
                  <c:v>6.8470799000000004E-8</c:v>
                </c:pt>
                <c:pt idx="4064">
                  <c:v>6.8831146000000003E-8</c:v>
                </c:pt>
                <c:pt idx="4065">
                  <c:v>6.8841453000000003E-8</c:v>
                </c:pt>
                <c:pt idx="4066">
                  <c:v>6.9231926000000004E-8</c:v>
                </c:pt>
                <c:pt idx="4067">
                  <c:v>6.9684187999999998E-8</c:v>
                </c:pt>
                <c:pt idx="4068">
                  <c:v>6.9499562000000006E-8</c:v>
                </c:pt>
                <c:pt idx="4069">
                  <c:v>6.9705669999999996E-8</c:v>
                </c:pt>
                <c:pt idx="4070">
                  <c:v>6.9513510000000006E-8</c:v>
                </c:pt>
                <c:pt idx="4071">
                  <c:v>6.8313010999999998E-8</c:v>
                </c:pt>
                <c:pt idx="4072">
                  <c:v>6.8138758999999998E-8</c:v>
                </c:pt>
                <c:pt idx="4073">
                  <c:v>6.8229498000000002E-8</c:v>
                </c:pt>
                <c:pt idx="4074">
                  <c:v>6.8220586999999997E-8</c:v>
                </c:pt>
                <c:pt idx="4075">
                  <c:v>6.8356892E-8</c:v>
                </c:pt>
                <c:pt idx="4076">
                  <c:v>6.8647157999999997E-8</c:v>
                </c:pt>
                <c:pt idx="4077">
                  <c:v>6.8541229000000002E-8</c:v>
                </c:pt>
                <c:pt idx="4078">
                  <c:v>6.9106801999999994E-8</c:v>
                </c:pt>
                <c:pt idx="4079">
                  <c:v>6.9452615E-8</c:v>
                </c:pt>
                <c:pt idx="4080">
                  <c:v>6.9120363999999996E-8</c:v>
                </c:pt>
                <c:pt idx="4081">
                  <c:v>6.9211374000000004E-8</c:v>
                </c:pt>
                <c:pt idx="4082">
                  <c:v>6.8938152E-8</c:v>
                </c:pt>
                <c:pt idx="4083">
                  <c:v>6.8255089999999994E-8</c:v>
                </c:pt>
                <c:pt idx="4084">
                  <c:v>6.8296992000000003E-8</c:v>
                </c:pt>
                <c:pt idx="4085">
                  <c:v>6.8160229999999997E-8</c:v>
                </c:pt>
                <c:pt idx="4086">
                  <c:v>6.8581060999999993E-8</c:v>
                </c:pt>
                <c:pt idx="4087">
                  <c:v>6.9299466E-8</c:v>
                </c:pt>
                <c:pt idx="4088">
                  <c:v>7.0194633000000006E-8</c:v>
                </c:pt>
                <c:pt idx="4089">
                  <c:v>7.0396803000000005E-8</c:v>
                </c:pt>
                <c:pt idx="4090">
                  <c:v>7.1018881000000001E-8</c:v>
                </c:pt>
                <c:pt idx="4091">
                  <c:v>7.0907705999999994E-8</c:v>
                </c:pt>
                <c:pt idx="4092">
                  <c:v>7.0068238999999996E-8</c:v>
                </c:pt>
                <c:pt idx="4093">
                  <c:v>7.0023653000000004E-8</c:v>
                </c:pt>
                <c:pt idx="4094">
                  <c:v>6.9190304000000004E-8</c:v>
                </c:pt>
                <c:pt idx="4095">
                  <c:v>6.8232198000000002E-8</c:v>
                </c:pt>
                <c:pt idx="4096">
                  <c:v>6.8912552000000006E-8</c:v>
                </c:pt>
                <c:pt idx="4097">
                  <c:v>6.8599552999999999E-8</c:v>
                </c:pt>
                <c:pt idx="4098">
                  <c:v>6.9189406000000002E-8</c:v>
                </c:pt>
                <c:pt idx="4099">
                  <c:v>6.9790878E-8</c:v>
                </c:pt>
                <c:pt idx="4100">
                  <c:v>6.9867823999999998E-8</c:v>
                </c:pt>
                <c:pt idx="4101">
                  <c:v>7.0010988E-8</c:v>
                </c:pt>
                <c:pt idx="4102">
                  <c:v>7.0228407000000006E-8</c:v>
                </c:pt>
                <c:pt idx="4103">
                  <c:v>6.9766507999999994E-8</c:v>
                </c:pt>
                <c:pt idx="4104">
                  <c:v>6.9328670999999996E-8</c:v>
                </c:pt>
                <c:pt idx="4105">
                  <c:v>6.8940284000000005E-8</c:v>
                </c:pt>
                <c:pt idx="4106">
                  <c:v>6.8522612000000006E-8</c:v>
                </c:pt>
                <c:pt idx="4107">
                  <c:v>6.8012096999999995E-8</c:v>
                </c:pt>
                <c:pt idx="4108">
                  <c:v>6.8636155E-8</c:v>
                </c:pt>
                <c:pt idx="4109">
                  <c:v>6.9018755000000002E-8</c:v>
                </c:pt>
                <c:pt idx="4110">
                  <c:v>6.9221641999999994E-8</c:v>
                </c:pt>
                <c:pt idx="4111">
                  <c:v>7.0093291000000001E-8</c:v>
                </c:pt>
                <c:pt idx="4112">
                  <c:v>7.0211021000000003E-8</c:v>
                </c:pt>
                <c:pt idx="4113">
                  <c:v>7.0352022999999998E-8</c:v>
                </c:pt>
                <c:pt idx="4114">
                  <c:v>7.0480890999999996E-8</c:v>
                </c:pt>
                <c:pt idx="4115">
                  <c:v>6.9989262000000003E-8</c:v>
                </c:pt>
                <c:pt idx="4116">
                  <c:v>6.9699331000000004E-8</c:v>
                </c:pt>
                <c:pt idx="4117">
                  <c:v>6.9567124000000003E-8</c:v>
                </c:pt>
                <c:pt idx="4118">
                  <c:v>6.9110890000000001E-8</c:v>
                </c:pt>
                <c:pt idx="4119">
                  <c:v>6.9024768999999994E-8</c:v>
                </c:pt>
                <c:pt idx="4120">
                  <c:v>6.9004858000000003E-8</c:v>
                </c:pt>
                <c:pt idx="4121">
                  <c:v>6.9764074999999996E-8</c:v>
                </c:pt>
                <c:pt idx="4122">
                  <c:v>6.9815077999999999E-8</c:v>
                </c:pt>
                <c:pt idx="4123">
                  <c:v>6.9843075999999997E-8</c:v>
                </c:pt>
                <c:pt idx="4124">
                  <c:v>6.9978645000000003E-8</c:v>
                </c:pt>
                <c:pt idx="4125">
                  <c:v>6.9908193000000005E-8</c:v>
                </c:pt>
                <c:pt idx="4126">
                  <c:v>6.9690674999999997E-8</c:v>
                </c:pt>
                <c:pt idx="4127">
                  <c:v>6.9446282000000002E-8</c:v>
                </c:pt>
                <c:pt idx="4128">
                  <c:v>6.9290397000000005E-8</c:v>
                </c:pt>
                <c:pt idx="4129">
                  <c:v>6.9205589999999999E-8</c:v>
                </c:pt>
                <c:pt idx="4130">
                  <c:v>6.9149824000000004E-8</c:v>
                </c:pt>
                <c:pt idx="4131">
                  <c:v>6.8573596000000006E-8</c:v>
                </c:pt>
                <c:pt idx="4132">
                  <c:v>6.8965355E-8</c:v>
                </c:pt>
                <c:pt idx="4133">
                  <c:v>6.9169938000000003E-8</c:v>
                </c:pt>
                <c:pt idx="4134">
                  <c:v>6.9178797999999995E-8</c:v>
                </c:pt>
                <c:pt idx="4135">
                  <c:v>6.9774686E-8</c:v>
                </c:pt>
                <c:pt idx="4136">
                  <c:v>7.0004612000000006E-8</c:v>
                </c:pt>
                <c:pt idx="4137">
                  <c:v>7.0138909999999995E-8</c:v>
                </c:pt>
                <c:pt idx="4138">
                  <c:v>7.0217509999999997E-8</c:v>
                </c:pt>
                <c:pt idx="4139">
                  <c:v>7.0209979999999998E-8</c:v>
                </c:pt>
                <c:pt idx="4140">
                  <c:v>6.9801112E-8</c:v>
                </c:pt>
                <c:pt idx="4141">
                  <c:v>6.9080328000000006E-8</c:v>
                </c:pt>
                <c:pt idx="4142">
                  <c:v>6.8758213999999995E-8</c:v>
                </c:pt>
                <c:pt idx="4143">
                  <c:v>6.8962969E-8</c:v>
                </c:pt>
                <c:pt idx="4144">
                  <c:v>6.9136157000000005E-8</c:v>
                </c:pt>
                <c:pt idx="4145">
                  <c:v>6.9484767000000005E-8</c:v>
                </c:pt>
                <c:pt idx="4146">
                  <c:v>6.9416292000000005E-8</c:v>
                </c:pt>
                <c:pt idx="4147">
                  <c:v>6.9647739999999999E-8</c:v>
                </c:pt>
                <c:pt idx="4148">
                  <c:v>6.9967922000000003E-8</c:v>
                </c:pt>
                <c:pt idx="4149">
                  <c:v>7.0074704999999999E-8</c:v>
                </c:pt>
                <c:pt idx="4150">
                  <c:v>6.9792495000000003E-8</c:v>
                </c:pt>
                <c:pt idx="4151">
                  <c:v>6.9540695999999996E-8</c:v>
                </c:pt>
                <c:pt idx="4152">
                  <c:v>6.8858423000000006E-8</c:v>
                </c:pt>
                <c:pt idx="4153">
                  <c:v>6.8642395000000004E-8</c:v>
                </c:pt>
                <c:pt idx="4154">
                  <c:v>6.8333438999999998E-8</c:v>
                </c:pt>
                <c:pt idx="4155">
                  <c:v>6.8634238999999998E-8</c:v>
                </c:pt>
                <c:pt idx="4156">
                  <c:v>6.9086865000000002E-8</c:v>
                </c:pt>
                <c:pt idx="4157">
                  <c:v>6.9825496999999995E-8</c:v>
                </c:pt>
                <c:pt idx="4158">
                  <c:v>7.0166460999999999E-8</c:v>
                </c:pt>
                <c:pt idx="4159">
                  <c:v>7.082261E-8</c:v>
                </c:pt>
                <c:pt idx="4160">
                  <c:v>7.0897501999999997E-8</c:v>
                </c:pt>
                <c:pt idx="4161">
                  <c:v>7.0446886999999996E-8</c:v>
                </c:pt>
                <c:pt idx="4162">
                  <c:v>7.0254297999999997E-8</c:v>
                </c:pt>
                <c:pt idx="4163">
                  <c:v>6.9940977E-8</c:v>
                </c:pt>
                <c:pt idx="4164">
                  <c:v>6.8782235000000006E-8</c:v>
                </c:pt>
                <c:pt idx="4165">
                  <c:v>6.9049440999999997E-8</c:v>
                </c:pt>
                <c:pt idx="4166">
                  <c:v>6.9116426000000005E-8</c:v>
                </c:pt>
                <c:pt idx="4167">
                  <c:v>6.9307038999999996E-8</c:v>
                </c:pt>
                <c:pt idx="4168">
                  <c:v>7.0265642E-8</c:v>
                </c:pt>
                <c:pt idx="4169">
                  <c:v>7.0445422000000002E-8</c:v>
                </c:pt>
                <c:pt idx="4170">
                  <c:v>7.0534781000000002E-8</c:v>
                </c:pt>
                <c:pt idx="4171">
                  <c:v>7.0840066999999996E-8</c:v>
                </c:pt>
                <c:pt idx="4172">
                  <c:v>7.0731147999999994E-8</c:v>
                </c:pt>
                <c:pt idx="4173">
                  <c:v>7.0084378000000002E-8</c:v>
                </c:pt>
                <c:pt idx="4174">
                  <c:v>7.0010275999999998E-8</c:v>
                </c:pt>
                <c:pt idx="4175">
                  <c:v>6.9476863E-8</c:v>
                </c:pt>
                <c:pt idx="4176">
                  <c:v>6.9186557000000004E-8</c:v>
                </c:pt>
                <c:pt idx="4177">
                  <c:v>6.9692606000000001E-8</c:v>
                </c:pt>
                <c:pt idx="4178">
                  <c:v>7.0118059999999999E-8</c:v>
                </c:pt>
                <c:pt idx="4179">
                  <c:v>7.0154746E-8</c:v>
                </c:pt>
                <c:pt idx="4180">
                  <c:v>7.1216860999999994E-8</c:v>
                </c:pt>
                <c:pt idx="4181">
                  <c:v>7.1681671999999994E-8</c:v>
                </c:pt>
                <c:pt idx="4182">
                  <c:v>7.1636258999999994E-8</c:v>
                </c:pt>
                <c:pt idx="4183">
                  <c:v>7.1999203999999994E-8</c:v>
                </c:pt>
                <c:pt idx="4184">
                  <c:v>7.1454716000000002E-8</c:v>
                </c:pt>
                <c:pt idx="4185">
                  <c:v>7.0887316E-8</c:v>
                </c:pt>
                <c:pt idx="4186">
                  <c:v>7.1618822999999994E-8</c:v>
                </c:pt>
                <c:pt idx="4187">
                  <c:v>7.0641701999999996E-8</c:v>
                </c:pt>
                <c:pt idx="4188">
                  <c:v>7.0425031999999994E-8</c:v>
                </c:pt>
                <c:pt idx="4189">
                  <c:v>7.0868783000000004E-8</c:v>
                </c:pt>
                <c:pt idx="4190">
                  <c:v>7.1089791999999997E-8</c:v>
                </c:pt>
                <c:pt idx="4191">
                  <c:v>7.1019254999999994E-8</c:v>
                </c:pt>
                <c:pt idx="4192">
                  <c:v>7.138203E-8</c:v>
                </c:pt>
                <c:pt idx="4193">
                  <c:v>7.1349410000000004E-8</c:v>
                </c:pt>
                <c:pt idx="4194">
                  <c:v>7.1283043000000001E-8</c:v>
                </c:pt>
                <c:pt idx="4195">
                  <c:v>7.1645041999999997E-8</c:v>
                </c:pt>
                <c:pt idx="4196">
                  <c:v>7.1166647999999998E-8</c:v>
                </c:pt>
                <c:pt idx="4197">
                  <c:v>7.0805331000000001E-8</c:v>
                </c:pt>
                <c:pt idx="4198">
                  <c:v>7.0854076000000005E-8</c:v>
                </c:pt>
                <c:pt idx="4199">
                  <c:v>7.0493730999999999E-8</c:v>
                </c:pt>
                <c:pt idx="4200">
                  <c:v>7.0622507999999999E-8</c:v>
                </c:pt>
                <c:pt idx="4201">
                  <c:v>7.0770993000000007E-8</c:v>
                </c:pt>
                <c:pt idx="4202">
                  <c:v>7.1340808999999999E-8</c:v>
                </c:pt>
                <c:pt idx="4203">
                  <c:v>7.1245100000000006E-8</c:v>
                </c:pt>
                <c:pt idx="4204">
                  <c:v>7.2017124000000002E-8</c:v>
                </c:pt>
                <c:pt idx="4205">
                  <c:v>7.2278922000000003E-8</c:v>
                </c:pt>
                <c:pt idx="4206">
                  <c:v>7.2385817999999999E-8</c:v>
                </c:pt>
                <c:pt idx="4207">
                  <c:v>7.2707763000000005E-8</c:v>
                </c:pt>
                <c:pt idx="4208">
                  <c:v>7.2340997000000001E-8</c:v>
                </c:pt>
                <c:pt idx="4209">
                  <c:v>7.2089962E-8</c:v>
                </c:pt>
                <c:pt idx="4210">
                  <c:v>7.1348346999999999E-8</c:v>
                </c:pt>
                <c:pt idx="4211">
                  <c:v>7.0851905999999995E-8</c:v>
                </c:pt>
                <c:pt idx="4212">
                  <c:v>7.0826494999999997E-8</c:v>
                </c:pt>
                <c:pt idx="4213">
                  <c:v>7.1392620999999998E-8</c:v>
                </c:pt>
                <c:pt idx="4214">
                  <c:v>7.1320353000000003E-8</c:v>
                </c:pt>
                <c:pt idx="4215">
                  <c:v>7.1068165000000001E-8</c:v>
                </c:pt>
                <c:pt idx="4216">
                  <c:v>7.1505824000000002E-8</c:v>
                </c:pt>
                <c:pt idx="4217">
                  <c:v>7.1697729999999998E-8</c:v>
                </c:pt>
                <c:pt idx="4218">
                  <c:v>7.1547045000000003E-8</c:v>
                </c:pt>
                <c:pt idx="4219">
                  <c:v>7.1259091000000002E-8</c:v>
                </c:pt>
                <c:pt idx="4220">
                  <c:v>7.0925276000000003E-8</c:v>
                </c:pt>
                <c:pt idx="4221">
                  <c:v>7.0468659000000001E-8</c:v>
                </c:pt>
                <c:pt idx="4222">
                  <c:v>7.0198613000000004E-8</c:v>
                </c:pt>
                <c:pt idx="4223">
                  <c:v>6.9566325000000003E-8</c:v>
                </c:pt>
                <c:pt idx="4224">
                  <c:v>6.9564763000000002E-8</c:v>
                </c:pt>
                <c:pt idx="4225">
                  <c:v>6.9703820999999999E-8</c:v>
                </c:pt>
                <c:pt idx="4226">
                  <c:v>7.0429833000000006E-8</c:v>
                </c:pt>
                <c:pt idx="4227">
                  <c:v>7.0515346999999995E-8</c:v>
                </c:pt>
                <c:pt idx="4228">
                  <c:v>7.0879962999999995E-8</c:v>
                </c:pt>
                <c:pt idx="4229">
                  <c:v>7.1460751000000004E-8</c:v>
                </c:pt>
                <c:pt idx="4230">
                  <c:v>7.1084551000000003E-8</c:v>
                </c:pt>
                <c:pt idx="4231">
                  <c:v>7.0889183999999999E-8</c:v>
                </c:pt>
                <c:pt idx="4232">
                  <c:v>7.0579308999999995E-8</c:v>
                </c:pt>
                <c:pt idx="4233">
                  <c:v>6.9488451000000001E-8</c:v>
                </c:pt>
                <c:pt idx="4234">
                  <c:v>6.9204786999999998E-8</c:v>
                </c:pt>
                <c:pt idx="4235">
                  <c:v>6.9350667999999997E-8</c:v>
                </c:pt>
                <c:pt idx="4236">
                  <c:v>6.9298873999999997E-8</c:v>
                </c:pt>
                <c:pt idx="4237">
                  <c:v>6.9634885999999998E-8</c:v>
                </c:pt>
                <c:pt idx="4238">
                  <c:v>7.0102744E-8</c:v>
                </c:pt>
                <c:pt idx="4239">
                  <c:v>6.9928989999999994E-8</c:v>
                </c:pt>
                <c:pt idx="4240">
                  <c:v>7.0280398999999996E-8</c:v>
                </c:pt>
                <c:pt idx="4241">
                  <c:v>7.0375810999999997E-8</c:v>
                </c:pt>
                <c:pt idx="4242">
                  <c:v>7.0221187999999998E-8</c:v>
                </c:pt>
                <c:pt idx="4243">
                  <c:v>6.9714643000000001E-8</c:v>
                </c:pt>
                <c:pt idx="4244">
                  <c:v>6.9175050999999995E-8</c:v>
                </c:pt>
                <c:pt idx="4245">
                  <c:v>6.8561064999999999E-8</c:v>
                </c:pt>
                <c:pt idx="4246">
                  <c:v>6.8390688E-8</c:v>
                </c:pt>
                <c:pt idx="4247">
                  <c:v>6.8439297E-8</c:v>
                </c:pt>
                <c:pt idx="4248">
                  <c:v>6.8547424000000001E-8</c:v>
                </c:pt>
                <c:pt idx="4249">
                  <c:v>6.9935013999999995E-8</c:v>
                </c:pt>
                <c:pt idx="4250">
                  <c:v>7.0090347000000002E-8</c:v>
                </c:pt>
                <c:pt idx="4251">
                  <c:v>6.9897321999999997E-8</c:v>
                </c:pt>
                <c:pt idx="4252">
                  <c:v>7.0605133999999999E-8</c:v>
                </c:pt>
                <c:pt idx="4253">
                  <c:v>7.0400094999999996E-8</c:v>
                </c:pt>
                <c:pt idx="4254">
                  <c:v>6.9447001999999994E-8</c:v>
                </c:pt>
                <c:pt idx="4255">
                  <c:v>6.9282071000000004E-8</c:v>
                </c:pt>
                <c:pt idx="4256">
                  <c:v>6.8889577000000004E-8</c:v>
                </c:pt>
                <c:pt idx="4257">
                  <c:v>6.7910366999999998E-8</c:v>
                </c:pt>
                <c:pt idx="4258">
                  <c:v>6.8590561000000004E-8</c:v>
                </c:pt>
                <c:pt idx="4259">
                  <c:v>6.8311491999999993E-8</c:v>
                </c:pt>
                <c:pt idx="4260">
                  <c:v>6.8782473999999999E-8</c:v>
                </c:pt>
                <c:pt idx="4261">
                  <c:v>6.8806567999999997E-8</c:v>
                </c:pt>
                <c:pt idx="4262">
                  <c:v>6.8823572999999994E-8</c:v>
                </c:pt>
                <c:pt idx="4263">
                  <c:v>6.8833941999999994E-8</c:v>
                </c:pt>
                <c:pt idx="4264">
                  <c:v>6.8939586000000001E-8</c:v>
                </c:pt>
                <c:pt idx="4265">
                  <c:v>6.8735472000000005E-8</c:v>
                </c:pt>
                <c:pt idx="4266">
                  <c:v>6.8379495000000002E-8</c:v>
                </c:pt>
                <c:pt idx="4267">
                  <c:v>6.8167875000000002E-8</c:v>
                </c:pt>
                <c:pt idx="4268">
                  <c:v>6.7544855999999994E-8</c:v>
                </c:pt>
                <c:pt idx="4269">
                  <c:v>6.7354937999999997E-8</c:v>
                </c:pt>
                <c:pt idx="4270">
                  <c:v>6.7384526999999996E-8</c:v>
                </c:pt>
                <c:pt idx="4271">
                  <c:v>6.7633759999999998E-8</c:v>
                </c:pt>
                <c:pt idx="4272">
                  <c:v>6.7916636000000002E-8</c:v>
                </c:pt>
                <c:pt idx="4273">
                  <c:v>6.8237912999999994E-8</c:v>
                </c:pt>
                <c:pt idx="4274">
                  <c:v>6.8579192000000003E-8</c:v>
                </c:pt>
                <c:pt idx="4275">
                  <c:v>6.8770754999999999E-8</c:v>
                </c:pt>
                <c:pt idx="4276">
                  <c:v>6.9097359999999996E-8</c:v>
                </c:pt>
                <c:pt idx="4277">
                  <c:v>6.8929416999999999E-8</c:v>
                </c:pt>
                <c:pt idx="4278">
                  <c:v>6.8515239999999999E-8</c:v>
                </c:pt>
                <c:pt idx="4279">
                  <c:v>6.8306486000000006E-8</c:v>
                </c:pt>
                <c:pt idx="4280">
                  <c:v>6.7535284E-8</c:v>
                </c:pt>
                <c:pt idx="4281">
                  <c:v>6.7112143000000002E-8</c:v>
                </c:pt>
                <c:pt idx="4282">
                  <c:v>6.7631106999999996E-8</c:v>
                </c:pt>
                <c:pt idx="4283">
                  <c:v>6.7376236999999993E-8</c:v>
                </c:pt>
                <c:pt idx="4284">
                  <c:v>6.7671842999999998E-8</c:v>
                </c:pt>
                <c:pt idx="4285">
                  <c:v>6.7864258000000001E-8</c:v>
                </c:pt>
                <c:pt idx="4286">
                  <c:v>6.7971083999999994E-8</c:v>
                </c:pt>
                <c:pt idx="4287">
                  <c:v>6.7965027000000005E-8</c:v>
                </c:pt>
                <c:pt idx="4288">
                  <c:v>6.8096708999999994E-8</c:v>
                </c:pt>
                <c:pt idx="4289">
                  <c:v>6.7842273000000004E-8</c:v>
                </c:pt>
                <c:pt idx="4290">
                  <c:v>6.7479343000000005E-8</c:v>
                </c:pt>
                <c:pt idx="4291">
                  <c:v>6.7320906000000001E-8</c:v>
                </c:pt>
                <c:pt idx="4292">
                  <c:v>6.6979448000000004E-8</c:v>
                </c:pt>
                <c:pt idx="4293">
                  <c:v>6.6813464999999997E-8</c:v>
                </c:pt>
                <c:pt idx="4294">
                  <c:v>6.6756077999999997E-8</c:v>
                </c:pt>
                <c:pt idx="4295">
                  <c:v>6.7440679000000002E-8</c:v>
                </c:pt>
                <c:pt idx="4296">
                  <c:v>6.7634075000000003E-8</c:v>
                </c:pt>
                <c:pt idx="4297">
                  <c:v>6.8279064999999996E-8</c:v>
                </c:pt>
                <c:pt idx="4298">
                  <c:v>6.8777287999999994E-8</c:v>
                </c:pt>
                <c:pt idx="4299">
                  <c:v>6.8782081000000003E-8</c:v>
                </c:pt>
                <c:pt idx="4300">
                  <c:v>6.8766928E-8</c:v>
                </c:pt>
                <c:pt idx="4301">
                  <c:v>6.8421508000000004E-8</c:v>
                </c:pt>
                <c:pt idx="4302">
                  <c:v>6.8204011999999997E-8</c:v>
                </c:pt>
                <c:pt idx="4303">
                  <c:v>6.7193950000000003E-8</c:v>
                </c:pt>
                <c:pt idx="4304">
                  <c:v>6.6978311999999999E-8</c:v>
                </c:pt>
                <c:pt idx="4305">
                  <c:v>6.6919685000000002E-8</c:v>
                </c:pt>
                <c:pt idx="4306">
                  <c:v>6.7423302000000005E-8</c:v>
                </c:pt>
                <c:pt idx="4307">
                  <c:v>6.7471166000000002E-8</c:v>
                </c:pt>
                <c:pt idx="4308">
                  <c:v>6.7696358000000001E-8</c:v>
                </c:pt>
                <c:pt idx="4309">
                  <c:v>6.7996751999999997E-8</c:v>
                </c:pt>
                <c:pt idx="4310">
                  <c:v>6.8020773999999998E-8</c:v>
                </c:pt>
                <c:pt idx="4311">
                  <c:v>6.7666358999999997E-8</c:v>
                </c:pt>
                <c:pt idx="4312">
                  <c:v>6.7623075000000003E-8</c:v>
                </c:pt>
                <c:pt idx="4313">
                  <c:v>6.7135645999999999E-8</c:v>
                </c:pt>
                <c:pt idx="4314">
                  <c:v>6.6326320000000004E-8</c:v>
                </c:pt>
                <c:pt idx="4315">
                  <c:v>6.6098961999999996E-8</c:v>
                </c:pt>
                <c:pt idx="4316">
                  <c:v>6.6376672000000001E-8</c:v>
                </c:pt>
                <c:pt idx="4317">
                  <c:v>6.6023221000000003E-8</c:v>
                </c:pt>
                <c:pt idx="4318">
                  <c:v>6.7055541999999995E-8</c:v>
                </c:pt>
                <c:pt idx="4319">
                  <c:v>6.7527999999999994E-8</c:v>
                </c:pt>
                <c:pt idx="4320">
                  <c:v>6.7928932000000004E-8</c:v>
                </c:pt>
                <c:pt idx="4321">
                  <c:v>6.8339023999999995E-8</c:v>
                </c:pt>
                <c:pt idx="4322">
                  <c:v>6.8436730000000006E-8</c:v>
                </c:pt>
                <c:pt idx="4323">
                  <c:v>6.7833477000000006E-8</c:v>
                </c:pt>
                <c:pt idx="4324">
                  <c:v>6.7664438000000004E-8</c:v>
                </c:pt>
                <c:pt idx="4325">
                  <c:v>6.7734924999999997E-8</c:v>
                </c:pt>
                <c:pt idx="4326">
                  <c:v>6.7036860000000002E-8</c:v>
                </c:pt>
                <c:pt idx="4327">
                  <c:v>6.6872481000000003E-8</c:v>
                </c:pt>
                <c:pt idx="4328">
                  <c:v>6.7377430000000006E-8</c:v>
                </c:pt>
                <c:pt idx="4329">
                  <c:v>6.7073360000000003E-8</c:v>
                </c:pt>
                <c:pt idx="4330">
                  <c:v>6.7555458999999996E-8</c:v>
                </c:pt>
                <c:pt idx="4331">
                  <c:v>6.7426229999999998E-8</c:v>
                </c:pt>
                <c:pt idx="4332">
                  <c:v>6.7566942E-8</c:v>
                </c:pt>
                <c:pt idx="4333">
                  <c:v>6.7897340999999995E-8</c:v>
                </c:pt>
                <c:pt idx="4334">
                  <c:v>6.7712375000000002E-8</c:v>
                </c:pt>
                <c:pt idx="4335">
                  <c:v>6.7420609999999993E-8</c:v>
                </c:pt>
                <c:pt idx="4336">
                  <c:v>6.7534848999999997E-8</c:v>
                </c:pt>
                <c:pt idx="4337">
                  <c:v>6.7280281999999995E-8</c:v>
                </c:pt>
                <c:pt idx="4338">
                  <c:v>6.7015926999999996E-8</c:v>
                </c:pt>
                <c:pt idx="4339">
                  <c:v>6.7039192999999994E-8</c:v>
                </c:pt>
                <c:pt idx="4340">
                  <c:v>6.7545095000000001E-8</c:v>
                </c:pt>
                <c:pt idx="4341">
                  <c:v>6.7494896000000003E-8</c:v>
                </c:pt>
                <c:pt idx="4342">
                  <c:v>6.8584231000000005E-8</c:v>
                </c:pt>
                <c:pt idx="4343">
                  <c:v>6.8891022999999995E-8</c:v>
                </c:pt>
                <c:pt idx="4344">
                  <c:v>6.8985514000000004E-8</c:v>
                </c:pt>
                <c:pt idx="4345">
                  <c:v>6.9558638000000005E-8</c:v>
                </c:pt>
                <c:pt idx="4346">
                  <c:v>6.9394265000000001E-8</c:v>
                </c:pt>
                <c:pt idx="4347">
                  <c:v>6.9128080999999998E-8</c:v>
                </c:pt>
                <c:pt idx="4348">
                  <c:v>6.9468480000000005E-8</c:v>
                </c:pt>
                <c:pt idx="4349">
                  <c:v>6.8569131999999999E-8</c:v>
                </c:pt>
                <c:pt idx="4350">
                  <c:v>6.8077000999999998E-8</c:v>
                </c:pt>
                <c:pt idx="4351">
                  <c:v>6.8614470999999996E-8</c:v>
                </c:pt>
                <c:pt idx="4352">
                  <c:v>6.8637174999999994E-8</c:v>
                </c:pt>
                <c:pt idx="4353">
                  <c:v>6.8546129000000002E-8</c:v>
                </c:pt>
                <c:pt idx="4354">
                  <c:v>6.8869175000000006E-8</c:v>
                </c:pt>
                <c:pt idx="4355">
                  <c:v>6.9345803000000004E-8</c:v>
                </c:pt>
                <c:pt idx="4356">
                  <c:v>6.9784746999999995E-8</c:v>
                </c:pt>
                <c:pt idx="4357">
                  <c:v>7.0118770999999997E-8</c:v>
                </c:pt>
                <c:pt idx="4358">
                  <c:v>7.0059207000000002E-8</c:v>
                </c:pt>
                <c:pt idx="4359">
                  <c:v>6.9760188999999995E-8</c:v>
                </c:pt>
                <c:pt idx="4360">
                  <c:v>7.0087875999999999E-8</c:v>
                </c:pt>
                <c:pt idx="4361">
                  <c:v>6.9515184999999994E-8</c:v>
                </c:pt>
                <c:pt idx="4362">
                  <c:v>6.9525890999999998E-8</c:v>
                </c:pt>
                <c:pt idx="4363">
                  <c:v>6.9726287999999998E-8</c:v>
                </c:pt>
                <c:pt idx="4364">
                  <c:v>6.9975303999999994E-8</c:v>
                </c:pt>
                <c:pt idx="4365">
                  <c:v>7.0613145999999999E-8</c:v>
                </c:pt>
                <c:pt idx="4366">
                  <c:v>7.1962620999999996E-8</c:v>
                </c:pt>
                <c:pt idx="4367">
                  <c:v>7.2405325999999997E-8</c:v>
                </c:pt>
                <c:pt idx="4368">
                  <c:v>7.2795388000000002E-8</c:v>
                </c:pt>
                <c:pt idx="4369">
                  <c:v>7.3147506999999999E-8</c:v>
                </c:pt>
                <c:pt idx="4370">
                  <c:v>7.2810891999999995E-8</c:v>
                </c:pt>
                <c:pt idx="4371">
                  <c:v>7.2228179000000004E-8</c:v>
                </c:pt>
                <c:pt idx="4372">
                  <c:v>7.1707571000000002E-8</c:v>
                </c:pt>
                <c:pt idx="4373">
                  <c:v>7.1083416000000002E-8</c:v>
                </c:pt>
                <c:pt idx="4374">
                  <c:v>7.1595734000000003E-8</c:v>
                </c:pt>
                <c:pt idx="4375">
                  <c:v>7.1766772000000003E-8</c:v>
                </c:pt>
                <c:pt idx="4376">
                  <c:v>7.2080955000000004E-8</c:v>
                </c:pt>
                <c:pt idx="4377">
                  <c:v>7.2843815999999995E-8</c:v>
                </c:pt>
                <c:pt idx="4378">
                  <c:v>7.3530615999999995E-8</c:v>
                </c:pt>
                <c:pt idx="4379">
                  <c:v>7.3398361000000006E-8</c:v>
                </c:pt>
                <c:pt idx="4380">
                  <c:v>7.3188295999999995E-8</c:v>
                </c:pt>
                <c:pt idx="4381">
                  <c:v>7.3049138000000005E-8</c:v>
                </c:pt>
                <c:pt idx="4382">
                  <c:v>7.2888891E-8</c:v>
                </c:pt>
                <c:pt idx="4383">
                  <c:v>7.2287058000000003E-8</c:v>
                </c:pt>
                <c:pt idx="4384">
                  <c:v>7.2231312E-8</c:v>
                </c:pt>
                <c:pt idx="4385">
                  <c:v>7.1933253999999995E-8</c:v>
                </c:pt>
                <c:pt idx="4386">
                  <c:v>7.2205136999999998E-8</c:v>
                </c:pt>
                <c:pt idx="4387">
                  <c:v>7.2458325E-8</c:v>
                </c:pt>
                <c:pt idx="4388">
                  <c:v>7.3378108999999995E-8</c:v>
                </c:pt>
                <c:pt idx="4389">
                  <c:v>7.3425845000000005E-8</c:v>
                </c:pt>
                <c:pt idx="4390">
                  <c:v>7.3555147999999993E-8</c:v>
                </c:pt>
                <c:pt idx="4391">
                  <c:v>7.3806328000000005E-8</c:v>
                </c:pt>
                <c:pt idx="4392">
                  <c:v>7.3418084999999993E-8</c:v>
                </c:pt>
                <c:pt idx="4393">
                  <c:v>7.3138512999999998E-8</c:v>
                </c:pt>
                <c:pt idx="4394">
                  <c:v>7.3063367000000005E-8</c:v>
                </c:pt>
                <c:pt idx="4395">
                  <c:v>7.2300878000000001E-8</c:v>
                </c:pt>
                <c:pt idx="4396">
                  <c:v>7.2292272999999994E-8</c:v>
                </c:pt>
                <c:pt idx="4397">
                  <c:v>7.233953E-8</c:v>
                </c:pt>
                <c:pt idx="4398">
                  <c:v>7.2647643000000005E-8</c:v>
                </c:pt>
                <c:pt idx="4399">
                  <c:v>7.2706748000000003E-8</c:v>
                </c:pt>
                <c:pt idx="4400">
                  <c:v>7.2589673999999999E-8</c:v>
                </c:pt>
                <c:pt idx="4401">
                  <c:v>7.2579825999999996E-8</c:v>
                </c:pt>
                <c:pt idx="4402">
                  <c:v>7.2889312000000005E-8</c:v>
                </c:pt>
                <c:pt idx="4403">
                  <c:v>7.2911706999999994E-8</c:v>
                </c:pt>
                <c:pt idx="4404">
                  <c:v>7.2577562000000002E-8</c:v>
                </c:pt>
                <c:pt idx="4405">
                  <c:v>7.2516490000000003E-8</c:v>
                </c:pt>
                <c:pt idx="4406">
                  <c:v>7.2165757999999995E-8</c:v>
                </c:pt>
                <c:pt idx="4407">
                  <c:v>7.1377613000000005E-8</c:v>
                </c:pt>
                <c:pt idx="4408">
                  <c:v>7.1751774999999997E-8</c:v>
                </c:pt>
                <c:pt idx="4409">
                  <c:v>7.1509108000000003E-8</c:v>
                </c:pt>
                <c:pt idx="4410">
                  <c:v>7.1175294999999998E-8</c:v>
                </c:pt>
                <c:pt idx="4411">
                  <c:v>7.2007178000000001E-8</c:v>
                </c:pt>
                <c:pt idx="4412">
                  <c:v>7.2168067000000006E-8</c:v>
                </c:pt>
                <c:pt idx="4413">
                  <c:v>7.2495176000000005E-8</c:v>
                </c:pt>
                <c:pt idx="4414">
                  <c:v>7.2928632999999996E-8</c:v>
                </c:pt>
                <c:pt idx="4415">
                  <c:v>7.2761486000000002E-8</c:v>
                </c:pt>
                <c:pt idx="4416">
                  <c:v>7.2184398999999998E-8</c:v>
                </c:pt>
                <c:pt idx="4417">
                  <c:v>7.2308114999999995E-8</c:v>
                </c:pt>
                <c:pt idx="4418">
                  <c:v>7.1959537999999995E-8</c:v>
                </c:pt>
                <c:pt idx="4419">
                  <c:v>7.0736394000000005E-8</c:v>
                </c:pt>
                <c:pt idx="4420">
                  <c:v>7.0923247000000002E-8</c:v>
                </c:pt>
                <c:pt idx="4421">
                  <c:v>7.0537014000000003E-8</c:v>
                </c:pt>
                <c:pt idx="4422">
                  <c:v>7.0853379000000004E-8</c:v>
                </c:pt>
                <c:pt idx="4423">
                  <c:v>7.0997607000000002E-8</c:v>
                </c:pt>
                <c:pt idx="4424">
                  <c:v>7.1122007999999996E-8</c:v>
                </c:pt>
                <c:pt idx="4425">
                  <c:v>7.1378613999999996E-8</c:v>
                </c:pt>
                <c:pt idx="4426">
                  <c:v>7.189275E-8</c:v>
                </c:pt>
                <c:pt idx="4427">
                  <c:v>7.1703694999999997E-8</c:v>
                </c:pt>
                <c:pt idx="4428">
                  <c:v>7.1434401000000002E-8</c:v>
                </c:pt>
                <c:pt idx="4429">
                  <c:v>7.1279491999999997E-8</c:v>
                </c:pt>
                <c:pt idx="4430">
                  <c:v>7.0716422000000005E-8</c:v>
                </c:pt>
                <c:pt idx="4431">
                  <c:v>7.0265760999999995E-8</c:v>
                </c:pt>
                <c:pt idx="4432">
                  <c:v>7.0777818000000002E-8</c:v>
                </c:pt>
                <c:pt idx="4433">
                  <c:v>7.0686582999999999E-8</c:v>
                </c:pt>
                <c:pt idx="4434">
                  <c:v>7.1227120999999995E-8</c:v>
                </c:pt>
                <c:pt idx="4435">
                  <c:v>7.1926729000000002E-8</c:v>
                </c:pt>
                <c:pt idx="4436">
                  <c:v>7.2580945999999996E-8</c:v>
                </c:pt>
                <c:pt idx="4437">
                  <c:v>7.2737717999999995E-8</c:v>
                </c:pt>
                <c:pt idx="4438">
                  <c:v>7.3502149999999994E-8</c:v>
                </c:pt>
                <c:pt idx="4439">
                  <c:v>7.3227138999999999E-8</c:v>
                </c:pt>
                <c:pt idx="4440">
                  <c:v>7.2701403999999993E-8</c:v>
                </c:pt>
                <c:pt idx="4441">
                  <c:v>7.2673595999999996E-8</c:v>
                </c:pt>
                <c:pt idx="4442">
                  <c:v>7.1865398000000003E-8</c:v>
                </c:pt>
                <c:pt idx="4443">
                  <c:v>7.1458883000000004E-8</c:v>
                </c:pt>
                <c:pt idx="4444">
                  <c:v>7.2146011000000003E-8</c:v>
                </c:pt>
                <c:pt idx="4445">
                  <c:v>7.2457914999999995E-8</c:v>
                </c:pt>
                <c:pt idx="4446">
                  <c:v>7.2792280999999995E-8</c:v>
                </c:pt>
                <c:pt idx="4447">
                  <c:v>7.3415118000000004E-8</c:v>
                </c:pt>
                <c:pt idx="4448">
                  <c:v>7.3823673000000005E-8</c:v>
                </c:pt>
                <c:pt idx="4449">
                  <c:v>7.365417E-8</c:v>
                </c:pt>
                <c:pt idx="4450">
                  <c:v>7.3541250000000003E-8</c:v>
                </c:pt>
                <c:pt idx="4451">
                  <c:v>7.3122177999999995E-8</c:v>
                </c:pt>
                <c:pt idx="4452">
                  <c:v>7.2768434000000006E-8</c:v>
                </c:pt>
                <c:pt idx="4453">
                  <c:v>7.2491258999999997E-8</c:v>
                </c:pt>
                <c:pt idx="4454">
                  <c:v>7.2073877999999995E-8</c:v>
                </c:pt>
                <c:pt idx="4455">
                  <c:v>7.2273523999999996E-8</c:v>
                </c:pt>
                <c:pt idx="4456">
                  <c:v>7.2489662000000001E-8</c:v>
                </c:pt>
                <c:pt idx="4457">
                  <c:v>7.3355648000000005E-8</c:v>
                </c:pt>
                <c:pt idx="4458">
                  <c:v>7.3785871000000005E-8</c:v>
                </c:pt>
                <c:pt idx="4459">
                  <c:v>7.4591991000000004E-8</c:v>
                </c:pt>
                <c:pt idx="4460">
                  <c:v>7.4783014E-8</c:v>
                </c:pt>
                <c:pt idx="4461">
                  <c:v>7.4781137999999997E-8</c:v>
                </c:pt>
                <c:pt idx="4462">
                  <c:v>7.4884874000000005E-8</c:v>
                </c:pt>
                <c:pt idx="4463">
                  <c:v>7.4735027000000006E-8</c:v>
                </c:pt>
                <c:pt idx="4464">
                  <c:v>7.4737694000000006E-8</c:v>
                </c:pt>
                <c:pt idx="4465">
                  <c:v>7.4287119999999994E-8</c:v>
                </c:pt>
                <c:pt idx="4466">
                  <c:v>7.4312746000000004E-8</c:v>
                </c:pt>
                <c:pt idx="4467">
                  <c:v>7.4887254999999999E-8</c:v>
                </c:pt>
                <c:pt idx="4468">
                  <c:v>7.5520212000000005E-8</c:v>
                </c:pt>
                <c:pt idx="4469">
                  <c:v>7.5807637999999997E-8</c:v>
                </c:pt>
                <c:pt idx="4470">
                  <c:v>7.5678338000000006E-8</c:v>
                </c:pt>
                <c:pt idx="4471">
                  <c:v>7.5971202999999994E-8</c:v>
                </c:pt>
                <c:pt idx="4472">
                  <c:v>7.6068573999999994E-8</c:v>
                </c:pt>
                <c:pt idx="4473">
                  <c:v>7.6070255000000004E-8</c:v>
                </c:pt>
                <c:pt idx="4474">
                  <c:v>7.6204440000000007E-8</c:v>
                </c:pt>
                <c:pt idx="4475">
                  <c:v>7.6345027000000005E-8</c:v>
                </c:pt>
                <c:pt idx="4476">
                  <c:v>7.5898093000000002E-8</c:v>
                </c:pt>
                <c:pt idx="4477">
                  <c:v>7.6101715000000001E-8</c:v>
                </c:pt>
                <c:pt idx="4478">
                  <c:v>7.6183352999999998E-8</c:v>
                </c:pt>
                <c:pt idx="4479">
                  <c:v>7.6470724000000002E-8</c:v>
                </c:pt>
                <c:pt idx="4480">
                  <c:v>7.7031852999999994E-8</c:v>
                </c:pt>
                <c:pt idx="4481">
                  <c:v>7.7667959000000001E-8</c:v>
                </c:pt>
                <c:pt idx="4482">
                  <c:v>7.7837035000000005E-8</c:v>
                </c:pt>
                <c:pt idx="4483">
                  <c:v>7.8532654999999998E-8</c:v>
                </c:pt>
                <c:pt idx="4484">
                  <c:v>7.8894068E-8</c:v>
                </c:pt>
                <c:pt idx="4485">
                  <c:v>7.8819351000000002E-8</c:v>
                </c:pt>
                <c:pt idx="4486">
                  <c:v>7.8941959000000003E-8</c:v>
                </c:pt>
                <c:pt idx="4487">
                  <c:v>7.9159124000000001E-8</c:v>
                </c:pt>
                <c:pt idx="4488">
                  <c:v>7.8375367999999997E-8</c:v>
                </c:pt>
                <c:pt idx="4489">
                  <c:v>7.8342607000000006E-8</c:v>
                </c:pt>
                <c:pt idx="4490">
                  <c:v>7.8104207000000006E-8</c:v>
                </c:pt>
                <c:pt idx="4491">
                  <c:v>7.8136683999999999E-8</c:v>
                </c:pt>
                <c:pt idx="4492">
                  <c:v>7.8697014000000004E-8</c:v>
                </c:pt>
                <c:pt idx="4493">
                  <c:v>7.8701435000000001E-8</c:v>
                </c:pt>
                <c:pt idx="4494">
                  <c:v>7.8981375999999998E-8</c:v>
                </c:pt>
                <c:pt idx="4495">
                  <c:v>7.9544001000000004E-8</c:v>
                </c:pt>
                <c:pt idx="4496">
                  <c:v>7.9859662000000006E-8</c:v>
                </c:pt>
                <c:pt idx="4497">
                  <c:v>7.9495111999999994E-8</c:v>
                </c:pt>
                <c:pt idx="4498">
                  <c:v>7.9569121000000005E-8</c:v>
                </c:pt>
                <c:pt idx="4499">
                  <c:v>7.9090439000000006E-8</c:v>
                </c:pt>
                <c:pt idx="4500">
                  <c:v>7.8387137999999997E-8</c:v>
                </c:pt>
                <c:pt idx="4501">
                  <c:v>7.8652090999999994E-8</c:v>
                </c:pt>
                <c:pt idx="4502">
                  <c:v>7.8268209E-8</c:v>
                </c:pt>
                <c:pt idx="4503">
                  <c:v>7.8776117000000004E-8</c:v>
                </c:pt>
                <c:pt idx="4504">
                  <c:v>7.9608064000000001E-8</c:v>
                </c:pt>
                <c:pt idx="4505">
                  <c:v>8.0383950999999995E-8</c:v>
                </c:pt>
                <c:pt idx="4506">
                  <c:v>8.0388373999999998E-8</c:v>
                </c:pt>
                <c:pt idx="4507">
                  <c:v>8.0749285000000005E-8</c:v>
                </c:pt>
                <c:pt idx="4508">
                  <c:v>8.0711589000000006E-8</c:v>
                </c:pt>
                <c:pt idx="4509">
                  <c:v>7.9914644999999994E-8</c:v>
                </c:pt>
                <c:pt idx="4510">
                  <c:v>7.9829437000000003E-8</c:v>
                </c:pt>
                <c:pt idx="4511">
                  <c:v>7.8816433999999995E-8</c:v>
                </c:pt>
                <c:pt idx="4512">
                  <c:v>7.8061799E-8</c:v>
                </c:pt>
                <c:pt idx="4513">
                  <c:v>7.8596459999999999E-8</c:v>
                </c:pt>
                <c:pt idx="4514">
                  <c:v>7.8647634E-8</c:v>
                </c:pt>
                <c:pt idx="4515">
                  <c:v>7.8872205999999999E-8</c:v>
                </c:pt>
                <c:pt idx="4516">
                  <c:v>7.9404964999999994E-8</c:v>
                </c:pt>
                <c:pt idx="4517">
                  <c:v>7.9392030000000003E-8</c:v>
                </c:pt>
                <c:pt idx="4518">
                  <c:v>7.9468335999999995E-8</c:v>
                </c:pt>
                <c:pt idx="4519">
                  <c:v>7.9701653000000006E-8</c:v>
                </c:pt>
                <c:pt idx="4520">
                  <c:v>7.9184311999999996E-8</c:v>
                </c:pt>
                <c:pt idx="4521">
                  <c:v>7.8683179000000005E-8</c:v>
                </c:pt>
                <c:pt idx="4522">
                  <c:v>7.8578709999999999E-8</c:v>
                </c:pt>
                <c:pt idx="4523">
                  <c:v>7.8272012999999995E-8</c:v>
                </c:pt>
                <c:pt idx="4524">
                  <c:v>7.7952364999999996E-8</c:v>
                </c:pt>
                <c:pt idx="4525">
                  <c:v>7.8518997999999996E-8</c:v>
                </c:pt>
                <c:pt idx="4526">
                  <c:v>7.8567979999999999E-8</c:v>
                </c:pt>
                <c:pt idx="4527">
                  <c:v>7.9153434999999997E-8</c:v>
                </c:pt>
                <c:pt idx="4528">
                  <c:v>7.9770277999999995E-8</c:v>
                </c:pt>
                <c:pt idx="4529">
                  <c:v>7.9957597000000001E-8</c:v>
                </c:pt>
                <c:pt idx="4530">
                  <c:v>7.9896603999999997E-8</c:v>
                </c:pt>
                <c:pt idx="4531">
                  <c:v>7.9959127999999996E-8</c:v>
                </c:pt>
                <c:pt idx="4532">
                  <c:v>7.9477033000000005E-8</c:v>
                </c:pt>
                <c:pt idx="4533">
                  <c:v>7.9303966000000002E-8</c:v>
                </c:pt>
                <c:pt idx="4534">
                  <c:v>7.9030376000000001E-8</c:v>
                </c:pt>
                <c:pt idx="4535">
                  <c:v>7.8007807999999998E-8</c:v>
                </c:pt>
                <c:pt idx="4536">
                  <c:v>7.8494428999999996E-8</c:v>
                </c:pt>
                <c:pt idx="4537">
                  <c:v>7.8420764000000002E-8</c:v>
                </c:pt>
                <c:pt idx="4538">
                  <c:v>7.8949968000000005E-8</c:v>
                </c:pt>
                <c:pt idx="4539">
                  <c:v>7.8494239999999998E-8</c:v>
                </c:pt>
                <c:pt idx="4540">
                  <c:v>7.8508526000000006E-8</c:v>
                </c:pt>
                <c:pt idx="4541">
                  <c:v>7.8482631E-8</c:v>
                </c:pt>
                <c:pt idx="4542">
                  <c:v>7.8253998E-8</c:v>
                </c:pt>
                <c:pt idx="4543">
                  <c:v>7.8202445000000001E-8</c:v>
                </c:pt>
                <c:pt idx="4544">
                  <c:v>7.8046491000000004E-8</c:v>
                </c:pt>
                <c:pt idx="4545">
                  <c:v>7.7620504999999995E-8</c:v>
                </c:pt>
                <c:pt idx="4546">
                  <c:v>7.7156211999999994E-8</c:v>
                </c:pt>
                <c:pt idx="4547">
                  <c:v>7.6809793000000001E-8</c:v>
                </c:pt>
                <c:pt idx="4548">
                  <c:v>7.7007583000000006E-8</c:v>
                </c:pt>
                <c:pt idx="4549">
                  <c:v>7.6859056000000005E-8</c:v>
                </c:pt>
                <c:pt idx="4550">
                  <c:v>7.7352314000000004E-8</c:v>
                </c:pt>
                <c:pt idx="4551">
                  <c:v>7.7339091000000001E-8</c:v>
                </c:pt>
                <c:pt idx="4552">
                  <c:v>7.7807081999999996E-8</c:v>
                </c:pt>
                <c:pt idx="4553">
                  <c:v>7.8143708000000001E-8</c:v>
                </c:pt>
                <c:pt idx="4554">
                  <c:v>7.7968136999999994E-8</c:v>
                </c:pt>
                <c:pt idx="4555">
                  <c:v>7.7905458000000002E-8</c:v>
                </c:pt>
                <c:pt idx="4556">
                  <c:v>7.7867656000000002E-8</c:v>
                </c:pt>
                <c:pt idx="4557">
                  <c:v>7.7259711000000002E-8</c:v>
                </c:pt>
                <c:pt idx="4558">
                  <c:v>7.7144035E-8</c:v>
                </c:pt>
                <c:pt idx="4559">
                  <c:v>7.6803913000000006E-8</c:v>
                </c:pt>
                <c:pt idx="4560">
                  <c:v>7.6198205999999998E-8</c:v>
                </c:pt>
                <c:pt idx="4561">
                  <c:v>7.6912875999999995E-8</c:v>
                </c:pt>
                <c:pt idx="4562">
                  <c:v>7.6910719000000006E-8</c:v>
                </c:pt>
                <c:pt idx="4563">
                  <c:v>7.6891833000000001E-8</c:v>
                </c:pt>
                <c:pt idx="4564">
                  <c:v>7.7430798999999999E-8</c:v>
                </c:pt>
                <c:pt idx="4565">
                  <c:v>7.7442505000000005E-8</c:v>
                </c:pt>
                <c:pt idx="4566">
                  <c:v>7.7036684999999999E-8</c:v>
                </c:pt>
                <c:pt idx="4567">
                  <c:v>7.6792478999999994E-8</c:v>
                </c:pt>
                <c:pt idx="4568">
                  <c:v>7.6623889000000006E-8</c:v>
                </c:pt>
                <c:pt idx="4569">
                  <c:v>7.5753960000000005E-8</c:v>
                </c:pt>
                <c:pt idx="4570">
                  <c:v>7.5460212999999994E-8</c:v>
                </c:pt>
                <c:pt idx="4571">
                  <c:v>7.5842304000000003E-8</c:v>
                </c:pt>
                <c:pt idx="4572">
                  <c:v>7.5614171000000003E-8</c:v>
                </c:pt>
                <c:pt idx="4573">
                  <c:v>7.6620389000000002E-8</c:v>
                </c:pt>
                <c:pt idx="4574">
                  <c:v>7.6987031000000006E-8</c:v>
                </c:pt>
                <c:pt idx="4575">
                  <c:v>7.7416199999999994E-8</c:v>
                </c:pt>
                <c:pt idx="4576">
                  <c:v>7.7899931999999994E-8</c:v>
                </c:pt>
                <c:pt idx="4577">
                  <c:v>7.7923698999999997E-8</c:v>
                </c:pt>
                <c:pt idx="4578">
                  <c:v>7.7746406999999994E-8</c:v>
                </c:pt>
                <c:pt idx="4579">
                  <c:v>7.7507806999999996E-8</c:v>
                </c:pt>
                <c:pt idx="4580">
                  <c:v>7.6808790000000002E-8</c:v>
                </c:pt>
                <c:pt idx="4581">
                  <c:v>7.5872850999999996E-8</c:v>
                </c:pt>
                <c:pt idx="4582">
                  <c:v>7.5972148999999998E-8</c:v>
                </c:pt>
                <c:pt idx="4583">
                  <c:v>7.6311782000000005E-8</c:v>
                </c:pt>
                <c:pt idx="4584">
                  <c:v>7.6510005999999997E-8</c:v>
                </c:pt>
                <c:pt idx="4585">
                  <c:v>7.7188956000000003E-8</c:v>
                </c:pt>
                <c:pt idx="4586">
                  <c:v>7.7318905999999996E-8</c:v>
                </c:pt>
                <c:pt idx="4587">
                  <c:v>7.7366354000000006E-8</c:v>
                </c:pt>
                <c:pt idx="4588">
                  <c:v>7.7797255999999994E-8</c:v>
                </c:pt>
                <c:pt idx="4589">
                  <c:v>7.7430822999999994E-8</c:v>
                </c:pt>
                <c:pt idx="4590">
                  <c:v>7.6899409999999998E-8</c:v>
                </c:pt>
                <c:pt idx="4591">
                  <c:v>7.6770605000000003E-8</c:v>
                </c:pt>
                <c:pt idx="4592">
                  <c:v>7.6346471000000002E-8</c:v>
                </c:pt>
                <c:pt idx="4593">
                  <c:v>7.6196335E-8</c:v>
                </c:pt>
                <c:pt idx="4594">
                  <c:v>7.6406935999999997E-8</c:v>
                </c:pt>
                <c:pt idx="4595">
                  <c:v>7.6870753000000005E-8</c:v>
                </c:pt>
                <c:pt idx="4596">
                  <c:v>7.7049902999999997E-8</c:v>
                </c:pt>
                <c:pt idx="4597">
                  <c:v>7.7833336999999998E-8</c:v>
                </c:pt>
                <c:pt idx="4598">
                  <c:v>7.8369792000000006E-8</c:v>
                </c:pt>
                <c:pt idx="4599">
                  <c:v>7.8503189999999999E-8</c:v>
                </c:pt>
                <c:pt idx="4600">
                  <c:v>7.8819024999999997E-8</c:v>
                </c:pt>
                <c:pt idx="4601">
                  <c:v>7.8357930000000003E-8</c:v>
                </c:pt>
                <c:pt idx="4602">
                  <c:v>7.7833452999999995E-8</c:v>
                </c:pt>
                <c:pt idx="4603">
                  <c:v>7.8059841000000004E-8</c:v>
                </c:pt>
                <c:pt idx="4604">
                  <c:v>7.7166990999999999E-8</c:v>
                </c:pt>
                <c:pt idx="4605">
                  <c:v>7.7109806000000005E-8</c:v>
                </c:pt>
                <c:pt idx="4606">
                  <c:v>7.7194395E-8</c:v>
                </c:pt>
                <c:pt idx="4607">
                  <c:v>7.7463414999999994E-8</c:v>
                </c:pt>
                <c:pt idx="4608">
                  <c:v>7.7785679000000006E-8</c:v>
                </c:pt>
                <c:pt idx="4609">
                  <c:v>7.7774321999999996E-8</c:v>
                </c:pt>
                <c:pt idx="4610">
                  <c:v>7.7589506000000003E-8</c:v>
                </c:pt>
                <c:pt idx="4611">
                  <c:v>7.7708986E-8</c:v>
                </c:pt>
                <c:pt idx="4612">
                  <c:v>7.7802137999999995E-8</c:v>
                </c:pt>
                <c:pt idx="4613">
                  <c:v>7.7728317000000005E-8</c:v>
                </c:pt>
                <c:pt idx="4614">
                  <c:v>7.7499414999999995E-8</c:v>
                </c:pt>
                <c:pt idx="4615">
                  <c:v>7.7296562999999997E-8</c:v>
                </c:pt>
                <c:pt idx="4616">
                  <c:v>7.6699515000000006E-8</c:v>
                </c:pt>
                <c:pt idx="4617">
                  <c:v>7.6776009000000005E-8</c:v>
                </c:pt>
                <c:pt idx="4618">
                  <c:v>7.6913087000000006E-8</c:v>
                </c:pt>
                <c:pt idx="4619">
                  <c:v>7.7567957E-8</c:v>
                </c:pt>
                <c:pt idx="4620">
                  <c:v>7.7606497999999994E-8</c:v>
                </c:pt>
                <c:pt idx="4621">
                  <c:v>7.8475576999999995E-8</c:v>
                </c:pt>
                <c:pt idx="4622">
                  <c:v>7.8875418000000004E-8</c:v>
                </c:pt>
                <c:pt idx="4623">
                  <c:v>7.9070394000000006E-8</c:v>
                </c:pt>
                <c:pt idx="4624">
                  <c:v>7.9114350000000002E-8</c:v>
                </c:pt>
                <c:pt idx="4625">
                  <c:v>7.8951946999999997E-8</c:v>
                </c:pt>
                <c:pt idx="4626">
                  <c:v>7.8561942E-8</c:v>
                </c:pt>
                <c:pt idx="4627">
                  <c:v>7.8061173000000006E-8</c:v>
                </c:pt>
                <c:pt idx="4628">
                  <c:v>7.7882517000000005E-8</c:v>
                </c:pt>
                <c:pt idx="4629">
                  <c:v>7.8198643E-8</c:v>
                </c:pt>
                <c:pt idx="4630">
                  <c:v>7.8208696000000005E-8</c:v>
                </c:pt>
                <c:pt idx="4631">
                  <c:v>7.8937524999999999E-8</c:v>
                </c:pt>
                <c:pt idx="4632">
                  <c:v>7.8998897000000002E-8</c:v>
                </c:pt>
                <c:pt idx="4633">
                  <c:v>7.9487431000000004E-8</c:v>
                </c:pt>
                <c:pt idx="4634">
                  <c:v>7.9811935000000003E-8</c:v>
                </c:pt>
                <c:pt idx="4635">
                  <c:v>7.9729075000000006E-8</c:v>
                </c:pt>
                <c:pt idx="4636">
                  <c:v>7.9672344999999994E-8</c:v>
                </c:pt>
                <c:pt idx="4637">
                  <c:v>7.9391942000000002E-8</c:v>
                </c:pt>
                <c:pt idx="4638">
                  <c:v>7.9043606999999993E-8</c:v>
                </c:pt>
                <c:pt idx="4639">
                  <c:v>7.8864258999999997E-8</c:v>
                </c:pt>
                <c:pt idx="4640">
                  <c:v>7.8610223000000002E-8</c:v>
                </c:pt>
                <c:pt idx="4641">
                  <c:v>7.9124115999999998E-8</c:v>
                </c:pt>
                <c:pt idx="4642">
                  <c:v>7.9446525999999998E-8</c:v>
                </c:pt>
                <c:pt idx="4643">
                  <c:v>8.0403849999999995E-8</c:v>
                </c:pt>
                <c:pt idx="4644">
                  <c:v>8.0533476999999994E-8</c:v>
                </c:pt>
                <c:pt idx="4645">
                  <c:v>8.1176239000000005E-8</c:v>
                </c:pt>
                <c:pt idx="4646">
                  <c:v>8.1409837999999994E-8</c:v>
                </c:pt>
                <c:pt idx="4647">
                  <c:v>8.0974283000000002E-8</c:v>
                </c:pt>
                <c:pt idx="4648">
                  <c:v>8.1229321999999996E-8</c:v>
                </c:pt>
                <c:pt idx="4649">
                  <c:v>8.0960046E-8</c:v>
                </c:pt>
                <c:pt idx="4650">
                  <c:v>7.9648821E-8</c:v>
                </c:pt>
                <c:pt idx="4651">
                  <c:v>7.9588871999999998E-8</c:v>
                </c:pt>
                <c:pt idx="4652">
                  <c:v>7.9739729999999998E-8</c:v>
                </c:pt>
                <c:pt idx="4653">
                  <c:v>7.9918917000000006E-8</c:v>
                </c:pt>
                <c:pt idx="4654">
                  <c:v>8.0254626000000006E-8</c:v>
                </c:pt>
                <c:pt idx="4655">
                  <c:v>8.0638071000000003E-8</c:v>
                </c:pt>
                <c:pt idx="4656">
                  <c:v>8.0669677E-8</c:v>
                </c:pt>
                <c:pt idx="4657">
                  <c:v>8.0873597999999998E-8</c:v>
                </c:pt>
                <c:pt idx="4658">
                  <c:v>8.0696433999999996E-8</c:v>
                </c:pt>
                <c:pt idx="4659">
                  <c:v>8.0057020999999997E-8</c:v>
                </c:pt>
                <c:pt idx="4660">
                  <c:v>7.9832495999999996E-8</c:v>
                </c:pt>
                <c:pt idx="4661">
                  <c:v>7.9466354999999996E-8</c:v>
                </c:pt>
                <c:pt idx="4662">
                  <c:v>7.9002832999999999E-8</c:v>
                </c:pt>
                <c:pt idx="4663">
                  <c:v>7.9469141999999994E-8</c:v>
                </c:pt>
                <c:pt idx="4664">
                  <c:v>7.9316167000000004E-8</c:v>
                </c:pt>
                <c:pt idx="4665">
                  <c:v>7.9782502000000001E-8</c:v>
                </c:pt>
                <c:pt idx="4666">
                  <c:v>8.0379743000000003E-8</c:v>
                </c:pt>
                <c:pt idx="4667">
                  <c:v>8.0846009000000001E-8</c:v>
                </c:pt>
                <c:pt idx="4668">
                  <c:v>8.0634891999999999E-8</c:v>
                </c:pt>
                <c:pt idx="4669">
                  <c:v>8.1112931999999998E-8</c:v>
                </c:pt>
                <c:pt idx="4670">
                  <c:v>8.0713233000000001E-8</c:v>
                </c:pt>
                <c:pt idx="4671">
                  <c:v>8.0128460000000002E-8</c:v>
                </c:pt>
                <c:pt idx="4672">
                  <c:v>8.0128103000000004E-8</c:v>
                </c:pt>
                <c:pt idx="4673">
                  <c:v>7.9566852999999997E-8</c:v>
                </c:pt>
                <c:pt idx="4674">
                  <c:v>7.8721302999999995E-8</c:v>
                </c:pt>
                <c:pt idx="4675">
                  <c:v>7.9501649999999994E-8</c:v>
                </c:pt>
                <c:pt idx="4676">
                  <c:v>7.9385018000000005E-8</c:v>
                </c:pt>
                <c:pt idx="4677">
                  <c:v>7.9844728000000004E-8</c:v>
                </c:pt>
                <c:pt idx="4678">
                  <c:v>8.0308167999999994E-8</c:v>
                </c:pt>
                <c:pt idx="4679">
                  <c:v>8.0316508000000006E-8</c:v>
                </c:pt>
                <c:pt idx="4680">
                  <c:v>8.0197872E-8</c:v>
                </c:pt>
                <c:pt idx="4681">
                  <c:v>8.0236847999999997E-8</c:v>
                </c:pt>
                <c:pt idx="4682">
                  <c:v>8.0126749000000003E-8</c:v>
                </c:pt>
                <c:pt idx="4683">
                  <c:v>8.0008148999999995E-8</c:v>
                </c:pt>
                <c:pt idx="4684">
                  <c:v>8.0013274000000004E-8</c:v>
                </c:pt>
                <c:pt idx="4685">
                  <c:v>7.9758761E-8</c:v>
                </c:pt>
                <c:pt idx="4686">
                  <c:v>7.9240625999999995E-8</c:v>
                </c:pt>
                <c:pt idx="4687">
                  <c:v>7.9774838000000006E-8</c:v>
                </c:pt>
                <c:pt idx="4688">
                  <c:v>7.9968215999999995E-8</c:v>
                </c:pt>
                <c:pt idx="4689">
                  <c:v>8.0541441999999995E-8</c:v>
                </c:pt>
                <c:pt idx="4690">
                  <c:v>8.1099336000000005E-8</c:v>
                </c:pt>
                <c:pt idx="4691">
                  <c:v>8.1414460999999995E-8</c:v>
                </c:pt>
                <c:pt idx="4692">
                  <c:v>8.1592664999999997E-8</c:v>
                </c:pt>
                <c:pt idx="4693">
                  <c:v>8.1888356000000006E-8</c:v>
                </c:pt>
                <c:pt idx="4694">
                  <c:v>8.1537086000000005E-8</c:v>
                </c:pt>
                <c:pt idx="4695">
                  <c:v>8.1347520000000001E-8</c:v>
                </c:pt>
                <c:pt idx="4696">
                  <c:v>8.0818610999999996E-8</c:v>
                </c:pt>
                <c:pt idx="4697">
                  <c:v>8.0616555E-8</c:v>
                </c:pt>
                <c:pt idx="4698">
                  <c:v>8.0597299999999993E-8</c:v>
                </c:pt>
                <c:pt idx="4699">
                  <c:v>8.0530779000000001E-8</c:v>
                </c:pt>
                <c:pt idx="4700">
                  <c:v>8.0574040999999994E-8</c:v>
                </c:pt>
                <c:pt idx="4701">
                  <c:v>8.0876518000000002E-8</c:v>
                </c:pt>
                <c:pt idx="4702">
                  <c:v>8.1075814999999995E-8</c:v>
                </c:pt>
                <c:pt idx="4703">
                  <c:v>8.1529125000000005E-8</c:v>
                </c:pt>
                <c:pt idx="4704">
                  <c:v>8.1607108999999996E-8</c:v>
                </c:pt>
                <c:pt idx="4705">
                  <c:v>8.1470399999999996E-8</c:v>
                </c:pt>
                <c:pt idx="4706">
                  <c:v>8.1266557999999994E-8</c:v>
                </c:pt>
                <c:pt idx="4707">
                  <c:v>8.0919118000000003E-8</c:v>
                </c:pt>
                <c:pt idx="4708">
                  <c:v>8.0560099999999994E-8</c:v>
                </c:pt>
                <c:pt idx="4709">
                  <c:v>8.0471828999999996E-8</c:v>
                </c:pt>
                <c:pt idx="4710">
                  <c:v>8.0410041999999997E-8</c:v>
                </c:pt>
                <c:pt idx="4711">
                  <c:v>8.0608182000000001E-8</c:v>
                </c:pt>
                <c:pt idx="4712">
                  <c:v>8.1449202999999999E-8</c:v>
                </c:pt>
                <c:pt idx="4713">
                  <c:v>8.1625174000000001E-8</c:v>
                </c:pt>
                <c:pt idx="4714">
                  <c:v>8.2590553999999998E-8</c:v>
                </c:pt>
                <c:pt idx="4715">
                  <c:v>8.2961946000000001E-8</c:v>
                </c:pt>
                <c:pt idx="4716">
                  <c:v>8.2799304999999994E-8</c:v>
                </c:pt>
                <c:pt idx="4717">
                  <c:v>8.2701773000000005E-8</c:v>
                </c:pt>
                <c:pt idx="4718">
                  <c:v>8.2890034000000001E-8</c:v>
                </c:pt>
                <c:pt idx="4719">
                  <c:v>8.1946848000000004E-8</c:v>
                </c:pt>
                <c:pt idx="4720">
                  <c:v>8.1516633999999997E-8</c:v>
                </c:pt>
                <c:pt idx="4721">
                  <c:v>8.1409659999999997E-8</c:v>
                </c:pt>
                <c:pt idx="4722">
                  <c:v>8.1498447E-8</c:v>
                </c:pt>
                <c:pt idx="4723">
                  <c:v>8.1861777999999997E-8</c:v>
                </c:pt>
                <c:pt idx="4724">
                  <c:v>8.2164678999999995E-8</c:v>
                </c:pt>
                <c:pt idx="4725">
                  <c:v>8.2043271999999996E-8</c:v>
                </c:pt>
                <c:pt idx="4726">
                  <c:v>8.2228122000000006E-8</c:v>
                </c:pt>
                <c:pt idx="4727">
                  <c:v>8.2052013999999997E-8</c:v>
                </c:pt>
                <c:pt idx="4728">
                  <c:v>8.1641350999999999E-8</c:v>
                </c:pt>
                <c:pt idx="4729">
                  <c:v>8.1457042999999997E-8</c:v>
                </c:pt>
                <c:pt idx="4730">
                  <c:v>8.0999090999999995E-8</c:v>
                </c:pt>
                <c:pt idx="4731">
                  <c:v>8.0327351999999995E-8</c:v>
                </c:pt>
                <c:pt idx="4732">
                  <c:v>8.0535417999999994E-8</c:v>
                </c:pt>
                <c:pt idx="4733">
                  <c:v>8.0524400999999999E-8</c:v>
                </c:pt>
                <c:pt idx="4734">
                  <c:v>8.0756263E-8</c:v>
                </c:pt>
                <c:pt idx="4735">
                  <c:v>8.1113087000000004E-8</c:v>
                </c:pt>
                <c:pt idx="4736">
                  <c:v>8.1489930999999998E-8</c:v>
                </c:pt>
                <c:pt idx="4737">
                  <c:v>8.1769966999999996E-8</c:v>
                </c:pt>
                <c:pt idx="4738">
                  <c:v>8.2381442000000004E-8</c:v>
                </c:pt>
                <c:pt idx="4739">
                  <c:v>8.2308276999999997E-8</c:v>
                </c:pt>
                <c:pt idx="4740">
                  <c:v>8.1657479000000005E-8</c:v>
                </c:pt>
                <c:pt idx="4741">
                  <c:v>8.1859159E-8</c:v>
                </c:pt>
                <c:pt idx="4742">
                  <c:v>8.1684842000000002E-8</c:v>
                </c:pt>
                <c:pt idx="4743">
                  <c:v>8.0589153999999997E-8</c:v>
                </c:pt>
                <c:pt idx="4744">
                  <c:v>8.1106232000000006E-8</c:v>
                </c:pt>
                <c:pt idx="4745">
                  <c:v>8.1208804E-8</c:v>
                </c:pt>
                <c:pt idx="4746">
                  <c:v>8.1200713999999995E-8</c:v>
                </c:pt>
                <c:pt idx="4747">
                  <c:v>8.1724385999999995E-8</c:v>
                </c:pt>
                <c:pt idx="4748">
                  <c:v>8.1938853E-8</c:v>
                </c:pt>
                <c:pt idx="4749">
                  <c:v>8.2093452000000004E-8</c:v>
                </c:pt>
                <c:pt idx="4750">
                  <c:v>8.2603334999999999E-8</c:v>
                </c:pt>
                <c:pt idx="4751">
                  <c:v>8.2769189000000002E-8</c:v>
                </c:pt>
                <c:pt idx="4752">
                  <c:v>8.2662707E-8</c:v>
                </c:pt>
                <c:pt idx="4753">
                  <c:v>8.2734384999999999E-8</c:v>
                </c:pt>
                <c:pt idx="4754">
                  <c:v>8.2330819999999993E-8</c:v>
                </c:pt>
                <c:pt idx="4755">
                  <c:v>8.2348260999999998E-8</c:v>
                </c:pt>
                <c:pt idx="4756">
                  <c:v>8.2306009000000002E-8</c:v>
                </c:pt>
                <c:pt idx="4757">
                  <c:v>8.2658815000000003E-8</c:v>
                </c:pt>
                <c:pt idx="4758">
                  <c:v>8.3326399999999996E-8</c:v>
                </c:pt>
                <c:pt idx="4759">
                  <c:v>8.3827063000000004E-8</c:v>
                </c:pt>
                <c:pt idx="4760">
                  <c:v>8.4486451000000001E-8</c:v>
                </c:pt>
                <c:pt idx="4761">
                  <c:v>8.4562362000000003E-8</c:v>
                </c:pt>
                <c:pt idx="4762">
                  <c:v>8.5331275999999994E-8</c:v>
                </c:pt>
                <c:pt idx="4763">
                  <c:v>8.5237860999999997E-8</c:v>
                </c:pt>
                <c:pt idx="4764">
                  <c:v>8.4934301000000005E-8</c:v>
                </c:pt>
                <c:pt idx="4765">
                  <c:v>8.4926879000000001E-8</c:v>
                </c:pt>
                <c:pt idx="4766">
                  <c:v>8.4127226999999999E-8</c:v>
                </c:pt>
                <c:pt idx="4767">
                  <c:v>8.4072161000000002E-8</c:v>
                </c:pt>
                <c:pt idx="4768">
                  <c:v>8.4196605000000006E-8</c:v>
                </c:pt>
                <c:pt idx="4769">
                  <c:v>8.443049E-8</c:v>
                </c:pt>
                <c:pt idx="4770">
                  <c:v>8.4582529999999999E-8</c:v>
                </c:pt>
                <c:pt idx="4771">
                  <c:v>8.4824361999999995E-8</c:v>
                </c:pt>
                <c:pt idx="4772">
                  <c:v>8.5125488E-8</c:v>
                </c:pt>
                <c:pt idx="4773">
                  <c:v>8.5282626000000003E-8</c:v>
                </c:pt>
                <c:pt idx="4774">
                  <c:v>8.5625643000000004E-8</c:v>
                </c:pt>
                <c:pt idx="4775">
                  <c:v>8.5331655000000005E-8</c:v>
                </c:pt>
                <c:pt idx="4776">
                  <c:v>8.4880607999999998E-8</c:v>
                </c:pt>
                <c:pt idx="4777">
                  <c:v>8.4416558999999996E-8</c:v>
                </c:pt>
                <c:pt idx="4778">
                  <c:v>8.4086833999999997E-8</c:v>
                </c:pt>
                <c:pt idx="4779">
                  <c:v>8.3559162000000006E-8</c:v>
                </c:pt>
                <c:pt idx="4780">
                  <c:v>8.4093644000000004E-8</c:v>
                </c:pt>
                <c:pt idx="4781">
                  <c:v>8.4285607999999999E-8</c:v>
                </c:pt>
                <c:pt idx="4782">
                  <c:v>8.5036272000000002E-8</c:v>
                </c:pt>
                <c:pt idx="4783">
                  <c:v>8.5767478999999994E-8</c:v>
                </c:pt>
                <c:pt idx="4784">
                  <c:v>8.5967269000000001E-8</c:v>
                </c:pt>
                <c:pt idx="4785">
                  <c:v>8.5931869999999996E-8</c:v>
                </c:pt>
                <c:pt idx="4786">
                  <c:v>8.6070576000000001E-8</c:v>
                </c:pt>
                <c:pt idx="4787">
                  <c:v>8.5591074000000006E-8</c:v>
                </c:pt>
                <c:pt idx="4788">
                  <c:v>8.5347306000000001E-8</c:v>
                </c:pt>
                <c:pt idx="4789">
                  <c:v>8.4420030000000001E-8</c:v>
                </c:pt>
                <c:pt idx="4790">
                  <c:v>8.4357489999999996E-8</c:v>
                </c:pt>
                <c:pt idx="4791">
                  <c:v>8.4222953000000001E-8</c:v>
                </c:pt>
                <c:pt idx="4792">
                  <c:v>8.5050290000000004E-8</c:v>
                </c:pt>
                <c:pt idx="4793">
                  <c:v>8.5147789000000005E-8</c:v>
                </c:pt>
                <c:pt idx="4794">
                  <c:v>8.5616129999999999E-8</c:v>
                </c:pt>
                <c:pt idx="4795">
                  <c:v>8.6245894000000003E-8</c:v>
                </c:pt>
                <c:pt idx="4796">
                  <c:v>8.6273988999999995E-8</c:v>
                </c:pt>
                <c:pt idx="4797">
                  <c:v>8.6047271999999997E-8</c:v>
                </c:pt>
                <c:pt idx="4798">
                  <c:v>8.5820917000000001E-8</c:v>
                </c:pt>
                <c:pt idx="4799">
                  <c:v>8.5479123999999994E-8</c:v>
                </c:pt>
                <c:pt idx="4800">
                  <c:v>8.5031350000000001E-8</c:v>
                </c:pt>
                <c:pt idx="4801">
                  <c:v>8.4864334999999996E-8</c:v>
                </c:pt>
                <c:pt idx="4802">
                  <c:v>8.5437534999999995E-8</c:v>
                </c:pt>
                <c:pt idx="4803">
                  <c:v>8.5263465000000007E-8</c:v>
                </c:pt>
                <c:pt idx="4804">
                  <c:v>8.6255217999999997E-8</c:v>
                </c:pt>
                <c:pt idx="4805">
                  <c:v>8.6894842999999998E-8</c:v>
                </c:pt>
                <c:pt idx="4806">
                  <c:v>8.7382379999999997E-8</c:v>
                </c:pt>
                <c:pt idx="4807">
                  <c:v>8.7550067999999995E-8</c:v>
                </c:pt>
                <c:pt idx="4808">
                  <c:v>8.7605495999999995E-8</c:v>
                </c:pt>
                <c:pt idx="4809">
                  <c:v>8.7250423000000003E-8</c:v>
                </c:pt>
                <c:pt idx="4810">
                  <c:v>8.7123419000000003E-8</c:v>
                </c:pt>
                <c:pt idx="4811">
                  <c:v>8.7165203999999999E-8</c:v>
                </c:pt>
                <c:pt idx="4812">
                  <c:v>8.6395206000000006E-8</c:v>
                </c:pt>
                <c:pt idx="4813">
                  <c:v>8.6108091999999995E-8</c:v>
                </c:pt>
                <c:pt idx="4814">
                  <c:v>8.6826208E-8</c:v>
                </c:pt>
                <c:pt idx="4815">
                  <c:v>8.6731085000000001E-8</c:v>
                </c:pt>
                <c:pt idx="4816">
                  <c:v>8.7535134999999996E-8</c:v>
                </c:pt>
                <c:pt idx="4817">
                  <c:v>8.7367014000000002E-8</c:v>
                </c:pt>
                <c:pt idx="4818">
                  <c:v>8.7252153999999996E-8</c:v>
                </c:pt>
                <c:pt idx="4819">
                  <c:v>8.7498685999999994E-8</c:v>
                </c:pt>
                <c:pt idx="4820">
                  <c:v>8.7577793999999999E-8</c:v>
                </c:pt>
                <c:pt idx="4821">
                  <c:v>8.7296120000000001E-8</c:v>
                </c:pt>
                <c:pt idx="4822">
                  <c:v>8.7540679999999993E-8</c:v>
                </c:pt>
                <c:pt idx="4823">
                  <c:v>8.7339020000000005E-8</c:v>
                </c:pt>
                <c:pt idx="4824">
                  <c:v>8.7074548999999996E-8</c:v>
                </c:pt>
                <c:pt idx="4825">
                  <c:v>8.7315581000000001E-8</c:v>
                </c:pt>
                <c:pt idx="4826">
                  <c:v>8.7399805999999999E-8</c:v>
                </c:pt>
                <c:pt idx="4827">
                  <c:v>8.7594312999999994E-8</c:v>
                </c:pt>
                <c:pt idx="4828">
                  <c:v>8.7894672999999999E-8</c:v>
                </c:pt>
                <c:pt idx="4829">
                  <c:v>8.8405470000000001E-8</c:v>
                </c:pt>
                <c:pt idx="4830">
                  <c:v>8.8677587000000006E-8</c:v>
                </c:pt>
                <c:pt idx="4831">
                  <c:v>8.9414892000000002E-8</c:v>
                </c:pt>
                <c:pt idx="4832">
                  <c:v>8.9379547999999998E-8</c:v>
                </c:pt>
                <c:pt idx="4833">
                  <c:v>8.8863890000000005E-8</c:v>
                </c:pt>
                <c:pt idx="4834">
                  <c:v>8.9332251000000006E-8</c:v>
                </c:pt>
                <c:pt idx="4835">
                  <c:v>8.8803602000000004E-8</c:v>
                </c:pt>
                <c:pt idx="4836">
                  <c:v>8.8329711999999998E-8</c:v>
                </c:pt>
                <c:pt idx="4837">
                  <c:v>8.9119885E-8</c:v>
                </c:pt>
                <c:pt idx="4838">
                  <c:v>8.9002200000000003E-8</c:v>
                </c:pt>
                <c:pt idx="4839">
                  <c:v>8.9281045999999999E-8</c:v>
                </c:pt>
                <c:pt idx="4840">
                  <c:v>8.9642895999999997E-8</c:v>
                </c:pt>
                <c:pt idx="4841">
                  <c:v>9.0090597999999993E-8</c:v>
                </c:pt>
                <c:pt idx="4842">
                  <c:v>9.0488051999999999E-8</c:v>
                </c:pt>
                <c:pt idx="4843">
                  <c:v>9.0676458000000005E-8</c:v>
                </c:pt>
                <c:pt idx="4844">
                  <c:v>9.0464145000000005E-8</c:v>
                </c:pt>
                <c:pt idx="4845">
                  <c:v>9.0265035000000003E-8</c:v>
                </c:pt>
                <c:pt idx="4846">
                  <c:v>9.0059329000000002E-8</c:v>
                </c:pt>
                <c:pt idx="4847">
                  <c:v>8.9321928000000001E-8</c:v>
                </c:pt>
                <c:pt idx="4848">
                  <c:v>8.8970889000000004E-8</c:v>
                </c:pt>
                <c:pt idx="4849">
                  <c:v>8.9253874999999996E-8</c:v>
                </c:pt>
                <c:pt idx="4850">
                  <c:v>8.9657047000000005E-8</c:v>
                </c:pt>
                <c:pt idx="4851">
                  <c:v>9.0369166E-8</c:v>
                </c:pt>
                <c:pt idx="4852">
                  <c:v>9.1111461000000006E-8</c:v>
                </c:pt>
                <c:pt idx="4853">
                  <c:v>9.1324449000000005E-8</c:v>
                </c:pt>
                <c:pt idx="4854">
                  <c:v>9.1491385000000002E-8</c:v>
                </c:pt>
                <c:pt idx="4855">
                  <c:v>9.1640573000000006E-8</c:v>
                </c:pt>
                <c:pt idx="4856">
                  <c:v>9.1085509000000005E-8</c:v>
                </c:pt>
                <c:pt idx="4857">
                  <c:v>9.0622231999999997E-8</c:v>
                </c:pt>
                <c:pt idx="4858">
                  <c:v>9.0155392999999999E-8</c:v>
                </c:pt>
                <c:pt idx="4859">
                  <c:v>8.9461866000000001E-8</c:v>
                </c:pt>
                <c:pt idx="4860">
                  <c:v>8.9595430000000001E-8</c:v>
                </c:pt>
                <c:pt idx="4861">
                  <c:v>8.9503226000000003E-8</c:v>
                </c:pt>
                <c:pt idx="4862">
                  <c:v>8.9753305000000004E-8</c:v>
                </c:pt>
                <c:pt idx="4863">
                  <c:v>8.9787185000000005E-8</c:v>
                </c:pt>
                <c:pt idx="4864">
                  <c:v>8.9843752999999998E-8</c:v>
                </c:pt>
                <c:pt idx="4865">
                  <c:v>9.0057549999999994E-8</c:v>
                </c:pt>
                <c:pt idx="4866">
                  <c:v>8.9690880999999997E-8</c:v>
                </c:pt>
                <c:pt idx="4867">
                  <c:v>8.9323867999999997E-8</c:v>
                </c:pt>
                <c:pt idx="4868">
                  <c:v>8.882223E-8</c:v>
                </c:pt>
                <c:pt idx="4869">
                  <c:v>8.8319100000000004E-8</c:v>
                </c:pt>
                <c:pt idx="4870">
                  <c:v>8.8032409000000005E-8</c:v>
                </c:pt>
                <c:pt idx="4871">
                  <c:v>8.7815100000000001E-8</c:v>
                </c:pt>
                <c:pt idx="4872">
                  <c:v>8.7973771999999998E-8</c:v>
                </c:pt>
                <c:pt idx="4873">
                  <c:v>8.8253831E-8</c:v>
                </c:pt>
                <c:pt idx="4874">
                  <c:v>8.8760933000000005E-8</c:v>
                </c:pt>
                <c:pt idx="4875">
                  <c:v>8.8766136000000006E-8</c:v>
                </c:pt>
                <c:pt idx="4876">
                  <c:v>8.8935751999999997E-8</c:v>
                </c:pt>
                <c:pt idx="4877">
                  <c:v>8.8940709000000005E-8</c:v>
                </c:pt>
                <c:pt idx="4878">
                  <c:v>8.8611465999999995E-8</c:v>
                </c:pt>
                <c:pt idx="4879">
                  <c:v>8.8486508000000005E-8</c:v>
                </c:pt>
                <c:pt idx="4880">
                  <c:v>8.8213386999999998E-8</c:v>
                </c:pt>
                <c:pt idx="4881">
                  <c:v>8.7545254000000002E-8</c:v>
                </c:pt>
                <c:pt idx="4882">
                  <c:v>8.7037122000000006E-8</c:v>
                </c:pt>
                <c:pt idx="4883">
                  <c:v>8.7125295999999996E-8</c:v>
                </c:pt>
                <c:pt idx="4884">
                  <c:v>8.6659980999999994E-8</c:v>
                </c:pt>
                <c:pt idx="4885">
                  <c:v>8.715539E-8</c:v>
                </c:pt>
                <c:pt idx="4886">
                  <c:v>8.7340698000000004E-8</c:v>
                </c:pt>
                <c:pt idx="4887">
                  <c:v>8.7075475000000006E-8</c:v>
                </c:pt>
                <c:pt idx="4888">
                  <c:v>8.7394399E-8</c:v>
                </c:pt>
                <c:pt idx="4889">
                  <c:v>8.7344138000000002E-8</c:v>
                </c:pt>
                <c:pt idx="4890">
                  <c:v>8.7081644999999995E-8</c:v>
                </c:pt>
                <c:pt idx="4891">
                  <c:v>8.7057046000000005E-8</c:v>
                </c:pt>
                <c:pt idx="4892">
                  <c:v>8.6758472000000007E-8</c:v>
                </c:pt>
                <c:pt idx="4893">
                  <c:v>8.6318351999999999E-8</c:v>
                </c:pt>
                <c:pt idx="4894">
                  <c:v>8.6186253999999997E-8</c:v>
                </c:pt>
                <c:pt idx="4895">
                  <c:v>8.6462196999999997E-8</c:v>
                </c:pt>
                <c:pt idx="4896">
                  <c:v>8.6164843000000004E-8</c:v>
                </c:pt>
                <c:pt idx="4897">
                  <c:v>8.6884582000000006E-8</c:v>
                </c:pt>
                <c:pt idx="4898">
                  <c:v>8.7238263000000004E-8</c:v>
                </c:pt>
                <c:pt idx="4899">
                  <c:v>8.7235760000000004E-8</c:v>
                </c:pt>
                <c:pt idx="4900">
                  <c:v>8.7950216999999996E-8</c:v>
                </c:pt>
                <c:pt idx="4901">
                  <c:v>8.8160971000000005E-8</c:v>
                </c:pt>
                <c:pt idx="4902">
                  <c:v>8.7742415000000002E-8</c:v>
                </c:pt>
                <c:pt idx="4903">
                  <c:v>8.7648610999999998E-8</c:v>
                </c:pt>
                <c:pt idx="4904">
                  <c:v>8.7089368000000005E-8</c:v>
                </c:pt>
                <c:pt idx="4905">
                  <c:v>8.6306349000000001E-8</c:v>
                </c:pt>
                <c:pt idx="4906">
                  <c:v>8.6251495999999995E-8</c:v>
                </c:pt>
                <c:pt idx="4907">
                  <c:v>8.5981814999999999E-8</c:v>
                </c:pt>
                <c:pt idx="4908">
                  <c:v>8.5924021000000006E-8</c:v>
                </c:pt>
                <c:pt idx="4909">
                  <c:v>8.6347841000000006E-8</c:v>
                </c:pt>
                <c:pt idx="4910">
                  <c:v>8.6466147999999996E-8</c:v>
                </c:pt>
                <c:pt idx="4911">
                  <c:v>8.6742714000000006E-8</c:v>
                </c:pt>
                <c:pt idx="4912">
                  <c:v>8.6963572999999997E-8</c:v>
                </c:pt>
                <c:pt idx="4913">
                  <c:v>8.6737237000000004E-8</c:v>
                </c:pt>
                <c:pt idx="4914">
                  <c:v>8.6659408000000006E-8</c:v>
                </c:pt>
                <c:pt idx="4915">
                  <c:v>8.6719776999999997E-8</c:v>
                </c:pt>
                <c:pt idx="4916">
                  <c:v>8.5951253999999995E-8</c:v>
                </c:pt>
                <c:pt idx="4917">
                  <c:v>8.5444039999999994E-8</c:v>
                </c:pt>
                <c:pt idx="4918">
                  <c:v>8.5679758999999996E-8</c:v>
                </c:pt>
                <c:pt idx="4919">
                  <c:v>8.5892225999999998E-8</c:v>
                </c:pt>
                <c:pt idx="4920">
                  <c:v>8.6433295000000002E-8</c:v>
                </c:pt>
                <c:pt idx="4921">
                  <c:v>8.7242275E-8</c:v>
                </c:pt>
                <c:pt idx="4922">
                  <c:v>8.7803547999999998E-8</c:v>
                </c:pt>
                <c:pt idx="4923">
                  <c:v>8.7981104000000006E-8</c:v>
                </c:pt>
                <c:pt idx="4924">
                  <c:v>8.8148851000000006E-8</c:v>
                </c:pt>
                <c:pt idx="4925">
                  <c:v>8.7984895000000006E-8</c:v>
                </c:pt>
                <c:pt idx="4926">
                  <c:v>8.7346503000000005E-8</c:v>
                </c:pt>
                <c:pt idx="4927">
                  <c:v>8.7132051000000002E-8</c:v>
                </c:pt>
                <c:pt idx="4928">
                  <c:v>8.6487632000000002E-8</c:v>
                </c:pt>
                <c:pt idx="4929">
                  <c:v>8.6485305000000004E-8</c:v>
                </c:pt>
                <c:pt idx="4930">
                  <c:v>8.6797847999999999E-8</c:v>
                </c:pt>
                <c:pt idx="4931">
                  <c:v>8.7129061999999999E-8</c:v>
                </c:pt>
                <c:pt idx="4932">
                  <c:v>8.7384385999999994E-8</c:v>
                </c:pt>
                <c:pt idx="4933">
                  <c:v>8.7812299000000005E-8</c:v>
                </c:pt>
                <c:pt idx="4934">
                  <c:v>8.8242175999999994E-8</c:v>
                </c:pt>
                <c:pt idx="4935">
                  <c:v>8.8598904999999998E-8</c:v>
                </c:pt>
                <c:pt idx="4936">
                  <c:v>8.8492885000000003E-8</c:v>
                </c:pt>
                <c:pt idx="4937">
                  <c:v>8.8221741999999998E-8</c:v>
                </c:pt>
                <c:pt idx="4938">
                  <c:v>8.7959239999999997E-8</c:v>
                </c:pt>
                <c:pt idx="4939">
                  <c:v>8.781441E-8</c:v>
                </c:pt>
                <c:pt idx="4940">
                  <c:v>8.7840283999999996E-8</c:v>
                </c:pt>
                <c:pt idx="4941">
                  <c:v>8.7943900000000004E-8</c:v>
                </c:pt>
                <c:pt idx="4942">
                  <c:v>8.8728969999999997E-8</c:v>
                </c:pt>
                <c:pt idx="4943">
                  <c:v>8.9433248000000004E-8</c:v>
                </c:pt>
                <c:pt idx="4944">
                  <c:v>8.9722519999999995E-8</c:v>
                </c:pt>
                <c:pt idx="4945">
                  <c:v>9.0513107000000002E-8</c:v>
                </c:pt>
                <c:pt idx="4946">
                  <c:v>9.0580441999999996E-8</c:v>
                </c:pt>
                <c:pt idx="4947">
                  <c:v>9.0540560999999999E-8</c:v>
                </c:pt>
                <c:pt idx="4948">
                  <c:v>9.0400858999999995E-8</c:v>
                </c:pt>
                <c:pt idx="4949">
                  <c:v>9.0436934999999994E-8</c:v>
                </c:pt>
                <c:pt idx="4950">
                  <c:v>9.0317764000000006E-8</c:v>
                </c:pt>
                <c:pt idx="4951">
                  <c:v>8.9747044999999994E-8</c:v>
                </c:pt>
                <c:pt idx="4952">
                  <c:v>8.9647068000000004E-8</c:v>
                </c:pt>
                <c:pt idx="4953">
                  <c:v>8.9644474000000004E-8</c:v>
                </c:pt>
                <c:pt idx="4954">
                  <c:v>9.0102360000000004E-8</c:v>
                </c:pt>
                <c:pt idx="4955">
                  <c:v>9.0592644000000002E-8</c:v>
                </c:pt>
                <c:pt idx="4956">
                  <c:v>9.0647204999999994E-8</c:v>
                </c:pt>
                <c:pt idx="4957">
                  <c:v>9.1085943999999995E-8</c:v>
                </c:pt>
                <c:pt idx="4958">
                  <c:v>9.1265285000000005E-8</c:v>
                </c:pt>
                <c:pt idx="4959">
                  <c:v>9.1027523999999993E-8</c:v>
                </c:pt>
                <c:pt idx="4960">
                  <c:v>9.1123811000000005E-8</c:v>
                </c:pt>
                <c:pt idx="4961">
                  <c:v>9.1137489999999995E-8</c:v>
                </c:pt>
                <c:pt idx="4962">
                  <c:v>9.0805647000000003E-8</c:v>
                </c:pt>
                <c:pt idx="4963">
                  <c:v>9.0870525999999995E-8</c:v>
                </c:pt>
                <c:pt idx="4964">
                  <c:v>9.0971431000000003E-8</c:v>
                </c:pt>
                <c:pt idx="4965">
                  <c:v>9.1012885000000002E-8</c:v>
                </c:pt>
                <c:pt idx="4966">
                  <c:v>9.1468539999999996E-8</c:v>
                </c:pt>
                <c:pt idx="4967">
                  <c:v>9.1889045000000001E-8</c:v>
                </c:pt>
                <c:pt idx="4968">
                  <c:v>9.2203462000000004E-8</c:v>
                </c:pt>
                <c:pt idx="4969">
                  <c:v>9.2646638999999996E-8</c:v>
                </c:pt>
                <c:pt idx="4970">
                  <c:v>9.3098475999999997E-8</c:v>
                </c:pt>
                <c:pt idx="4971">
                  <c:v>9.2882086999999995E-8</c:v>
                </c:pt>
                <c:pt idx="4972">
                  <c:v>9.2723570000000006E-8</c:v>
                </c:pt>
                <c:pt idx="4973">
                  <c:v>9.2590862000000001E-8</c:v>
                </c:pt>
                <c:pt idx="4974">
                  <c:v>9.1653083999999994E-8</c:v>
                </c:pt>
                <c:pt idx="4975">
                  <c:v>9.1774351000000001E-8</c:v>
                </c:pt>
                <c:pt idx="4976">
                  <c:v>9.1579565E-8</c:v>
                </c:pt>
                <c:pt idx="4977">
                  <c:v>9.1548817000000006E-8</c:v>
                </c:pt>
                <c:pt idx="4978">
                  <c:v>9.1809612999999999E-8</c:v>
                </c:pt>
                <c:pt idx="4979">
                  <c:v>9.1978942999999998E-8</c:v>
                </c:pt>
                <c:pt idx="4980">
                  <c:v>9.2034368E-8</c:v>
                </c:pt>
                <c:pt idx="4981">
                  <c:v>9.2343503000000007E-8</c:v>
                </c:pt>
                <c:pt idx="4982">
                  <c:v>9.2194706000000005E-8</c:v>
                </c:pt>
                <c:pt idx="4983">
                  <c:v>9.1666860999999995E-8</c:v>
                </c:pt>
                <c:pt idx="4984">
                  <c:v>9.1603530999999997E-8</c:v>
                </c:pt>
                <c:pt idx="4985">
                  <c:v>9.1000514000000006E-8</c:v>
                </c:pt>
                <c:pt idx="4986">
                  <c:v>9.0107939999999996E-8</c:v>
                </c:pt>
                <c:pt idx="4987">
                  <c:v>9.0200943999999997E-8</c:v>
                </c:pt>
                <c:pt idx="4988">
                  <c:v>9.0140260000000002E-8</c:v>
                </c:pt>
                <c:pt idx="4989">
                  <c:v>9.0330109000000001E-8</c:v>
                </c:pt>
                <c:pt idx="4990">
                  <c:v>9.1038006000000006E-8</c:v>
                </c:pt>
                <c:pt idx="4991">
                  <c:v>9.1682680999999995E-8</c:v>
                </c:pt>
                <c:pt idx="4992">
                  <c:v>9.1829522999999999E-8</c:v>
                </c:pt>
                <c:pt idx="4993">
                  <c:v>9.2042166999999995E-8</c:v>
                </c:pt>
                <c:pt idx="4994">
                  <c:v>9.1563036999999999E-8</c:v>
                </c:pt>
                <c:pt idx="4995">
                  <c:v>9.1101325000000004E-8</c:v>
                </c:pt>
                <c:pt idx="4996">
                  <c:v>9.0987821000000006E-8</c:v>
                </c:pt>
                <c:pt idx="4997">
                  <c:v>8.9834618000000001E-8</c:v>
                </c:pt>
                <c:pt idx="4998">
                  <c:v>8.9543334000000004E-8</c:v>
                </c:pt>
                <c:pt idx="4999">
                  <c:v>8.9945478000000003E-8</c:v>
                </c:pt>
                <c:pt idx="5000">
                  <c:v>9.0020776000000004E-8</c:v>
                </c:pt>
                <c:pt idx="5001">
                  <c:v>9.0120861000000002E-8</c:v>
                </c:pt>
                <c:pt idx="5002">
                  <c:v>9.0291391E-8</c:v>
                </c:pt>
                <c:pt idx="5003">
                  <c:v>9.0385614000000002E-8</c:v>
                </c:pt>
                <c:pt idx="5004">
                  <c:v>9.0135745999999999E-8</c:v>
                </c:pt>
                <c:pt idx="5005">
                  <c:v>9.0199979999999994E-8</c:v>
                </c:pt>
                <c:pt idx="5006">
                  <c:v>8.9521225999999997E-8</c:v>
                </c:pt>
                <c:pt idx="5007">
                  <c:v>8.8742702999999997E-8</c:v>
                </c:pt>
                <c:pt idx="5008">
                  <c:v>8.8203389999999998E-8</c:v>
                </c:pt>
                <c:pt idx="5009">
                  <c:v>8.7793173000000003E-8</c:v>
                </c:pt>
                <c:pt idx="5010">
                  <c:v>8.7620421999999995E-8</c:v>
                </c:pt>
                <c:pt idx="5011">
                  <c:v>8.7860958000000002E-8</c:v>
                </c:pt>
                <c:pt idx="5012">
                  <c:v>8.8234948000000006E-8</c:v>
                </c:pt>
                <c:pt idx="5013">
                  <c:v>8.8359219000000004E-8</c:v>
                </c:pt>
                <c:pt idx="5014">
                  <c:v>8.8763663999999999E-8</c:v>
                </c:pt>
                <c:pt idx="5015">
                  <c:v>8.8920011000000005E-8</c:v>
                </c:pt>
                <c:pt idx="5016">
                  <c:v>8.8494224999999994E-8</c:v>
                </c:pt>
                <c:pt idx="5017">
                  <c:v>8.8091606999999996E-8</c:v>
                </c:pt>
                <c:pt idx="5018">
                  <c:v>8.7615112000000003E-8</c:v>
                </c:pt>
                <c:pt idx="5019">
                  <c:v>8.7400990999999997E-8</c:v>
                </c:pt>
                <c:pt idx="5020">
                  <c:v>8.6562321000000004E-8</c:v>
                </c:pt>
                <c:pt idx="5021">
                  <c:v>8.6265104000000005E-8</c:v>
                </c:pt>
                <c:pt idx="5022">
                  <c:v>8.6347680000000004E-8</c:v>
                </c:pt>
                <c:pt idx="5023">
                  <c:v>8.6641742999999997E-8</c:v>
                </c:pt>
                <c:pt idx="5024">
                  <c:v>8.6790852000000005E-8</c:v>
                </c:pt>
                <c:pt idx="5025">
                  <c:v>8.6856139999999999E-8</c:v>
                </c:pt>
                <c:pt idx="5026">
                  <c:v>8.7170646000000006E-8</c:v>
                </c:pt>
                <c:pt idx="5027">
                  <c:v>8.7178804000000006E-8</c:v>
                </c:pt>
                <c:pt idx="5028">
                  <c:v>8.7068985999999999E-8</c:v>
                </c:pt>
                <c:pt idx="5029">
                  <c:v>8.7030726999999996E-8</c:v>
                </c:pt>
                <c:pt idx="5030">
                  <c:v>8.6952112000000006E-8</c:v>
                </c:pt>
                <c:pt idx="5031">
                  <c:v>8.6537584000000003E-8</c:v>
                </c:pt>
                <c:pt idx="5032">
                  <c:v>8.6306894999999996E-8</c:v>
                </c:pt>
                <c:pt idx="5033">
                  <c:v>8.6488150000000001E-8</c:v>
                </c:pt>
                <c:pt idx="5034">
                  <c:v>8.6493901000000005E-8</c:v>
                </c:pt>
                <c:pt idx="5035">
                  <c:v>8.7262274000000005E-8</c:v>
                </c:pt>
                <c:pt idx="5036">
                  <c:v>8.7659493000000006E-8</c:v>
                </c:pt>
                <c:pt idx="5037">
                  <c:v>8.7963240000000002E-8</c:v>
                </c:pt>
                <c:pt idx="5038">
                  <c:v>8.8463865999999994E-8</c:v>
                </c:pt>
                <c:pt idx="5039">
                  <c:v>8.9026508999999999E-8</c:v>
                </c:pt>
                <c:pt idx="5040">
                  <c:v>8.8952297999999997E-8</c:v>
                </c:pt>
                <c:pt idx="5041">
                  <c:v>8.8887367000000002E-8</c:v>
                </c:pt>
                <c:pt idx="5042">
                  <c:v>8.9042874000000005E-8</c:v>
                </c:pt>
                <c:pt idx="5043">
                  <c:v>8.7979094999999997E-8</c:v>
                </c:pt>
                <c:pt idx="5044">
                  <c:v>8.7684682999999996E-8</c:v>
                </c:pt>
                <c:pt idx="5045">
                  <c:v>8.8183851999999997E-8</c:v>
                </c:pt>
                <c:pt idx="5046">
                  <c:v>8.8053304999999996E-8</c:v>
                </c:pt>
                <c:pt idx="5047">
                  <c:v>8.8719981E-8</c:v>
                </c:pt>
                <c:pt idx="5048">
                  <c:v>8.9133269000000004E-8</c:v>
                </c:pt>
                <c:pt idx="5049">
                  <c:v>8.9383114999999994E-8</c:v>
                </c:pt>
                <c:pt idx="5050">
                  <c:v>8.9913974000000005E-8</c:v>
                </c:pt>
                <c:pt idx="5051">
                  <c:v>9.0136710000000002E-8</c:v>
                </c:pt>
                <c:pt idx="5052">
                  <c:v>8.9663194000000003E-8</c:v>
                </c:pt>
                <c:pt idx="5053">
                  <c:v>8.9651428999999994E-8</c:v>
                </c:pt>
                <c:pt idx="5054">
                  <c:v>8.9391725000000006E-8</c:v>
                </c:pt>
                <c:pt idx="5055">
                  <c:v>8.9154324000000003E-8</c:v>
                </c:pt>
                <c:pt idx="5056">
                  <c:v>8.9351548000000006E-8</c:v>
                </c:pt>
                <c:pt idx="5057">
                  <c:v>8.9507932000000001E-8</c:v>
                </c:pt>
                <c:pt idx="5058">
                  <c:v>8.9841741000000005E-8</c:v>
                </c:pt>
                <c:pt idx="5059">
                  <c:v>9.0818399000000004E-8</c:v>
                </c:pt>
                <c:pt idx="5060">
                  <c:v>9.1573995000000005E-8</c:v>
                </c:pt>
                <c:pt idx="5061">
                  <c:v>9.1871055000000004E-8</c:v>
                </c:pt>
                <c:pt idx="5062">
                  <c:v>9.2361778999999996E-8</c:v>
                </c:pt>
                <c:pt idx="5063">
                  <c:v>9.2151313E-8</c:v>
                </c:pt>
                <c:pt idx="5064">
                  <c:v>9.1678968E-8</c:v>
                </c:pt>
                <c:pt idx="5065">
                  <c:v>9.1861810000000005E-8</c:v>
                </c:pt>
                <c:pt idx="5066">
                  <c:v>9.1134034000000005E-8</c:v>
                </c:pt>
                <c:pt idx="5067">
                  <c:v>9.0205660000000005E-8</c:v>
                </c:pt>
                <c:pt idx="5068">
                  <c:v>9.1380019999999995E-8</c:v>
                </c:pt>
                <c:pt idx="5069">
                  <c:v>9.1325638999999994E-8</c:v>
                </c:pt>
                <c:pt idx="5070">
                  <c:v>9.1906358999999995E-8</c:v>
                </c:pt>
                <c:pt idx="5071">
                  <c:v>9.2250768000000002E-8</c:v>
                </c:pt>
                <c:pt idx="5072">
                  <c:v>9.2579242000000002E-8</c:v>
                </c:pt>
                <c:pt idx="5073">
                  <c:v>9.2425283000000003E-8</c:v>
                </c:pt>
                <c:pt idx="5074">
                  <c:v>9.2447390000000006E-8</c:v>
                </c:pt>
                <c:pt idx="5075">
                  <c:v>9.2358548000000002E-8</c:v>
                </c:pt>
                <c:pt idx="5076">
                  <c:v>9.1802328000000002E-8</c:v>
                </c:pt>
                <c:pt idx="5077">
                  <c:v>9.1483217999999996E-8</c:v>
                </c:pt>
                <c:pt idx="5078">
                  <c:v>9.1131446E-8</c:v>
                </c:pt>
                <c:pt idx="5079">
                  <c:v>9.0811416000000005E-8</c:v>
                </c:pt>
                <c:pt idx="5080">
                  <c:v>9.1443200999999995E-8</c:v>
                </c:pt>
                <c:pt idx="5081">
                  <c:v>9.1605048999999998E-8</c:v>
                </c:pt>
                <c:pt idx="5082">
                  <c:v>9.2262864999999997E-8</c:v>
                </c:pt>
                <c:pt idx="5083">
                  <c:v>9.2630884999999997E-8</c:v>
                </c:pt>
                <c:pt idx="5084">
                  <c:v>9.2533589000000005E-8</c:v>
                </c:pt>
                <c:pt idx="5085">
                  <c:v>9.2524753999999997E-8</c:v>
                </c:pt>
                <c:pt idx="5086">
                  <c:v>9.2473798999999997E-8</c:v>
                </c:pt>
                <c:pt idx="5087">
                  <c:v>9.1959357999999998E-8</c:v>
                </c:pt>
                <c:pt idx="5088">
                  <c:v>9.1714218000000007E-8</c:v>
                </c:pt>
                <c:pt idx="5089">
                  <c:v>9.1248126000000005E-8</c:v>
                </c:pt>
                <c:pt idx="5090">
                  <c:v>9.0824434999999996E-8</c:v>
                </c:pt>
                <c:pt idx="5091">
                  <c:v>9.0659354999999995E-8</c:v>
                </c:pt>
                <c:pt idx="5092">
                  <c:v>9.0832136999999996E-8</c:v>
                </c:pt>
                <c:pt idx="5093">
                  <c:v>9.0866896999999999E-8</c:v>
                </c:pt>
                <c:pt idx="5094">
                  <c:v>9.0950522999999995E-8</c:v>
                </c:pt>
                <c:pt idx="5095">
                  <c:v>9.1042682000000001E-8</c:v>
                </c:pt>
                <c:pt idx="5096">
                  <c:v>9.1003133999999994E-8</c:v>
                </c:pt>
                <c:pt idx="5097">
                  <c:v>9.0726542999999999E-8</c:v>
                </c:pt>
                <c:pt idx="5098">
                  <c:v>9.0499309000000004E-8</c:v>
                </c:pt>
                <c:pt idx="5099">
                  <c:v>9.0151983000000003E-8</c:v>
                </c:pt>
                <c:pt idx="5100">
                  <c:v>8.9737751000000003E-8</c:v>
                </c:pt>
                <c:pt idx="5101">
                  <c:v>8.9151872000000002E-8</c:v>
                </c:pt>
                <c:pt idx="5102">
                  <c:v>8.8937203999999996E-8</c:v>
                </c:pt>
                <c:pt idx="5103">
                  <c:v>8.8603697000000003E-8</c:v>
                </c:pt>
                <c:pt idx="5104">
                  <c:v>8.9069598E-8</c:v>
                </c:pt>
                <c:pt idx="5105">
                  <c:v>8.9493875000000004E-8</c:v>
                </c:pt>
                <c:pt idx="5106">
                  <c:v>8.9484068999999995E-8</c:v>
                </c:pt>
                <c:pt idx="5107">
                  <c:v>8.9917184000000003E-8</c:v>
                </c:pt>
                <c:pt idx="5108">
                  <c:v>9.0016844999999998E-8</c:v>
                </c:pt>
                <c:pt idx="5109">
                  <c:v>8.9795821000000005E-8</c:v>
                </c:pt>
                <c:pt idx="5110">
                  <c:v>8.9770427000000003E-8</c:v>
                </c:pt>
                <c:pt idx="5111">
                  <c:v>8.9584537000000006E-8</c:v>
                </c:pt>
                <c:pt idx="5112">
                  <c:v>8.8744895999999998E-8</c:v>
                </c:pt>
                <c:pt idx="5113">
                  <c:v>8.8074922999999998E-8</c:v>
                </c:pt>
                <c:pt idx="5114">
                  <c:v>8.8420160000000005E-8</c:v>
                </c:pt>
                <c:pt idx="5115">
                  <c:v>8.7911245000000001E-8</c:v>
                </c:pt>
                <c:pt idx="5116">
                  <c:v>8.8435419999999999E-8</c:v>
                </c:pt>
                <c:pt idx="5117">
                  <c:v>8.8423711999999999E-8</c:v>
                </c:pt>
                <c:pt idx="5118">
                  <c:v>8.8422360999999995E-8</c:v>
                </c:pt>
                <c:pt idx="5119">
                  <c:v>8.8882472000000006E-8</c:v>
                </c:pt>
                <c:pt idx="5120">
                  <c:v>8.8881921000000006E-8</c:v>
                </c:pt>
                <c:pt idx="5121">
                  <c:v>8.8533529000000003E-8</c:v>
                </c:pt>
                <c:pt idx="5122">
                  <c:v>8.8384635999999997E-8</c:v>
                </c:pt>
                <c:pt idx="5123">
                  <c:v>8.7932925000000003E-8</c:v>
                </c:pt>
                <c:pt idx="5124">
                  <c:v>8.7388591000000001E-8</c:v>
                </c:pt>
                <c:pt idx="5125">
                  <c:v>8.7250255000000002E-8</c:v>
                </c:pt>
                <c:pt idx="5126">
                  <c:v>8.7236188999999998E-8</c:v>
                </c:pt>
                <c:pt idx="5127">
                  <c:v>8.7182036999999995E-8</c:v>
                </c:pt>
                <c:pt idx="5128">
                  <c:v>8.7778593000000001E-8</c:v>
                </c:pt>
                <c:pt idx="5129">
                  <c:v>8.8368807000000003E-8</c:v>
                </c:pt>
                <c:pt idx="5130">
                  <c:v>8.8767083E-8</c:v>
                </c:pt>
                <c:pt idx="5131">
                  <c:v>8.9658850999999998E-8</c:v>
                </c:pt>
                <c:pt idx="5132">
                  <c:v>8.9669662E-8</c:v>
                </c:pt>
                <c:pt idx="5133">
                  <c:v>8.9271871000000002E-8</c:v>
                </c:pt>
                <c:pt idx="5134">
                  <c:v>8.9267398000000002E-8</c:v>
                </c:pt>
                <c:pt idx="5135">
                  <c:v>8.9128106000000003E-8</c:v>
                </c:pt>
                <c:pt idx="5136">
                  <c:v>8.8122673999999996E-8</c:v>
                </c:pt>
                <c:pt idx="5137">
                  <c:v>8.8490584999999998E-8</c:v>
                </c:pt>
                <c:pt idx="5138">
                  <c:v>8.8702360000000005E-8</c:v>
                </c:pt>
                <c:pt idx="5139">
                  <c:v>8.913835E-8</c:v>
                </c:pt>
                <c:pt idx="5140">
                  <c:v>8.9807181E-8</c:v>
                </c:pt>
                <c:pt idx="5141">
                  <c:v>9.0160888E-8</c:v>
                </c:pt>
                <c:pt idx="5142">
                  <c:v>9.0285017E-8</c:v>
                </c:pt>
                <c:pt idx="5143">
                  <c:v>9.0627791999999996E-8</c:v>
                </c:pt>
                <c:pt idx="5144">
                  <c:v>9.0550874999999998E-8</c:v>
                </c:pt>
                <c:pt idx="5145">
                  <c:v>9.0611142000000002E-8</c:v>
                </c:pt>
                <c:pt idx="5146">
                  <c:v>9.0698718999999997E-8</c:v>
                </c:pt>
                <c:pt idx="5147">
                  <c:v>9.0354975999999996E-8</c:v>
                </c:pt>
                <c:pt idx="5148">
                  <c:v>9.0164077000000001E-8</c:v>
                </c:pt>
                <c:pt idx="5149">
                  <c:v>9.0769553999999995E-8</c:v>
                </c:pt>
                <c:pt idx="5150">
                  <c:v>9.1046801000000001E-8</c:v>
                </c:pt>
                <c:pt idx="5151">
                  <c:v>9.1508475000000004E-8</c:v>
                </c:pt>
                <c:pt idx="5152">
                  <c:v>9.2222185E-8</c:v>
                </c:pt>
                <c:pt idx="5153">
                  <c:v>9.2628775000000006E-8</c:v>
                </c:pt>
                <c:pt idx="5154">
                  <c:v>9.2763874000000002E-8</c:v>
                </c:pt>
                <c:pt idx="5155">
                  <c:v>9.3129848000000005E-8</c:v>
                </c:pt>
                <c:pt idx="5156">
                  <c:v>9.2802741000000001E-8</c:v>
                </c:pt>
                <c:pt idx="5157">
                  <c:v>9.2393345999999997E-8</c:v>
                </c:pt>
                <c:pt idx="5158">
                  <c:v>9.2495225000000004E-8</c:v>
                </c:pt>
                <c:pt idx="5159">
                  <c:v>9.1850973000000001E-8</c:v>
                </c:pt>
                <c:pt idx="5160">
                  <c:v>9.1586191000000002E-8</c:v>
                </c:pt>
                <c:pt idx="5161">
                  <c:v>9.1678472E-8</c:v>
                </c:pt>
                <c:pt idx="5162">
                  <c:v>9.1633407999999995E-8</c:v>
                </c:pt>
                <c:pt idx="5163">
                  <c:v>9.1564745000000001E-8</c:v>
                </c:pt>
                <c:pt idx="5164">
                  <c:v>9.1767423000000003E-8</c:v>
                </c:pt>
                <c:pt idx="5165">
                  <c:v>9.2166809000000003E-8</c:v>
                </c:pt>
                <c:pt idx="5166">
                  <c:v>9.2173811999999995E-8</c:v>
                </c:pt>
                <c:pt idx="5167">
                  <c:v>9.2327744000000002E-8</c:v>
                </c:pt>
                <c:pt idx="5168">
                  <c:v>9.2067148999999998E-8</c:v>
                </c:pt>
                <c:pt idx="5169">
                  <c:v>9.1712173E-8</c:v>
                </c:pt>
                <c:pt idx="5170">
                  <c:v>9.1277072E-8</c:v>
                </c:pt>
                <c:pt idx="5171">
                  <c:v>9.0964036999999995E-8</c:v>
                </c:pt>
                <c:pt idx="5172">
                  <c:v>9.0685770999999999E-8</c:v>
                </c:pt>
                <c:pt idx="5173">
                  <c:v>9.0901063999999995E-8</c:v>
                </c:pt>
                <c:pt idx="5174">
                  <c:v>9.1313744999999994E-8</c:v>
                </c:pt>
                <c:pt idx="5175">
                  <c:v>9.1566195999999997E-8</c:v>
                </c:pt>
                <c:pt idx="5176">
                  <c:v>9.2034778000000005E-8</c:v>
                </c:pt>
                <c:pt idx="5177">
                  <c:v>9.2266115999999998E-8</c:v>
                </c:pt>
                <c:pt idx="5178">
                  <c:v>9.2179021999999995E-8</c:v>
                </c:pt>
                <c:pt idx="5179">
                  <c:v>9.2015569000000006E-8</c:v>
                </c:pt>
                <c:pt idx="5180">
                  <c:v>9.1717943999999997E-8</c:v>
                </c:pt>
                <c:pt idx="5181">
                  <c:v>9.1321588999999993E-8</c:v>
                </c:pt>
                <c:pt idx="5182">
                  <c:v>9.034382E-8</c:v>
                </c:pt>
                <c:pt idx="5183">
                  <c:v>8.9702245999999997E-8</c:v>
                </c:pt>
                <c:pt idx="5184">
                  <c:v>8.9832966999999994E-8</c:v>
                </c:pt>
                <c:pt idx="5185">
                  <c:v>9.0259526999999994E-8</c:v>
                </c:pt>
                <c:pt idx="5186">
                  <c:v>9.0609344999999995E-8</c:v>
                </c:pt>
                <c:pt idx="5187">
                  <c:v>9.0951732E-8</c:v>
                </c:pt>
                <c:pt idx="5188">
                  <c:v>9.1289766000000004E-8</c:v>
                </c:pt>
                <c:pt idx="5189">
                  <c:v>9.1456816000000004E-8</c:v>
                </c:pt>
                <c:pt idx="5190">
                  <c:v>9.1311377999999998E-8</c:v>
                </c:pt>
                <c:pt idx="5191">
                  <c:v>9.1253683000000006E-8</c:v>
                </c:pt>
                <c:pt idx="5192">
                  <c:v>9.0907871999999995E-8</c:v>
                </c:pt>
                <c:pt idx="5193">
                  <c:v>9.0292626000000006E-8</c:v>
                </c:pt>
                <c:pt idx="5194">
                  <c:v>9.0468529E-8</c:v>
                </c:pt>
                <c:pt idx="5195">
                  <c:v>9.0428615000000002E-8</c:v>
                </c:pt>
                <c:pt idx="5196">
                  <c:v>9.079504E-8</c:v>
                </c:pt>
                <c:pt idx="5197">
                  <c:v>9.1646228999999996E-8</c:v>
                </c:pt>
                <c:pt idx="5198">
                  <c:v>9.2598204000000005E-8</c:v>
                </c:pt>
                <c:pt idx="5199">
                  <c:v>9.3156437000000001E-8</c:v>
                </c:pt>
                <c:pt idx="5200">
                  <c:v>9.3515199999999998E-8</c:v>
                </c:pt>
                <c:pt idx="5201">
                  <c:v>9.4044036999999994E-8</c:v>
                </c:pt>
                <c:pt idx="5202">
                  <c:v>9.3677665000000003E-8</c:v>
                </c:pt>
                <c:pt idx="5203">
                  <c:v>9.3562814000000002E-8</c:v>
                </c:pt>
                <c:pt idx="5204">
                  <c:v>9.3525870000000005E-8</c:v>
                </c:pt>
                <c:pt idx="5205">
                  <c:v>9.2762463000000006E-8</c:v>
                </c:pt>
                <c:pt idx="5206">
                  <c:v>9.2879105999999995E-8</c:v>
                </c:pt>
                <c:pt idx="5207">
                  <c:v>9.3241215000000007E-8</c:v>
                </c:pt>
                <c:pt idx="5208">
                  <c:v>9.3599716999999997E-8</c:v>
                </c:pt>
                <c:pt idx="5209">
                  <c:v>9.4372509E-8</c:v>
                </c:pt>
                <c:pt idx="5210">
                  <c:v>9.4765475999999995E-8</c:v>
                </c:pt>
                <c:pt idx="5211">
                  <c:v>9.4982991999999995E-8</c:v>
                </c:pt>
                <c:pt idx="5212">
                  <c:v>9.5549730999999996E-8</c:v>
                </c:pt>
                <c:pt idx="5213">
                  <c:v>9.5612739999999994E-8</c:v>
                </c:pt>
                <c:pt idx="5214">
                  <c:v>9.5298008E-8</c:v>
                </c:pt>
                <c:pt idx="5215">
                  <c:v>9.5928798999999997E-8</c:v>
                </c:pt>
                <c:pt idx="5216">
                  <c:v>9.5546049999999997E-8</c:v>
                </c:pt>
                <c:pt idx="5217">
                  <c:v>9.5305597E-8</c:v>
                </c:pt>
                <c:pt idx="5218">
                  <c:v>9.5782588999999996E-8</c:v>
                </c:pt>
                <c:pt idx="5219">
                  <c:v>9.6288900999999994E-8</c:v>
                </c:pt>
                <c:pt idx="5220">
                  <c:v>9.6775704999999994E-8</c:v>
                </c:pt>
                <c:pt idx="5221">
                  <c:v>9.7553906999999995E-8</c:v>
                </c:pt>
                <c:pt idx="5222">
                  <c:v>9.8138917999999997E-8</c:v>
                </c:pt>
                <c:pt idx="5223">
                  <c:v>9.8118215999999995E-8</c:v>
                </c:pt>
                <c:pt idx="5224">
                  <c:v>9.8505201999999999E-8</c:v>
                </c:pt>
                <c:pt idx="5225">
                  <c:v>9.8648090999999997E-8</c:v>
                </c:pt>
                <c:pt idx="5226">
                  <c:v>9.8243804999999997E-8</c:v>
                </c:pt>
                <c:pt idx="5227">
                  <c:v>9.8466044000000004E-8</c:v>
                </c:pt>
                <c:pt idx="5228">
                  <c:v>9.7796579999999997E-8</c:v>
                </c:pt>
                <c:pt idx="5229">
                  <c:v>9.7496661999999994E-8</c:v>
                </c:pt>
                <c:pt idx="5230">
                  <c:v>9.7980028999999994E-8</c:v>
                </c:pt>
                <c:pt idx="5231">
                  <c:v>9.8045782999999997E-8</c:v>
                </c:pt>
                <c:pt idx="5232">
                  <c:v>9.8312118000000005E-8</c:v>
                </c:pt>
                <c:pt idx="5233">
                  <c:v>9.8600614E-8</c:v>
                </c:pt>
                <c:pt idx="5234">
                  <c:v>9.8764236000000006E-8</c:v>
                </c:pt>
                <c:pt idx="5235">
                  <c:v>9.9086426000000001E-8</c:v>
                </c:pt>
                <c:pt idx="5236">
                  <c:v>9.9337173999999994E-8</c:v>
                </c:pt>
                <c:pt idx="5237">
                  <c:v>9.9037544000000003E-8</c:v>
                </c:pt>
                <c:pt idx="5238">
                  <c:v>9.8752705E-8</c:v>
                </c:pt>
                <c:pt idx="5239">
                  <c:v>9.8484549000000003E-8</c:v>
                </c:pt>
                <c:pt idx="5240">
                  <c:v>9.7980330000000001E-8</c:v>
                </c:pt>
                <c:pt idx="5241">
                  <c:v>9.7824673999999999E-8</c:v>
                </c:pt>
                <c:pt idx="5242">
                  <c:v>9.7955106999999997E-8</c:v>
                </c:pt>
                <c:pt idx="5243">
                  <c:v>9.8332203000000005E-8</c:v>
                </c:pt>
                <c:pt idx="5244">
                  <c:v>9.8678843000000006E-8</c:v>
                </c:pt>
                <c:pt idx="5245">
                  <c:v>9.9729331000000002E-8</c:v>
                </c:pt>
                <c:pt idx="5246">
                  <c:v>9.9901548000000005E-8</c:v>
                </c:pt>
                <c:pt idx="5247">
                  <c:v>9.9981921999999997E-8</c:v>
                </c:pt>
                <c:pt idx="5248">
                  <c:v>9.9972617000000005E-8</c:v>
                </c:pt>
                <c:pt idx="5249">
                  <c:v>9.9717186999999996E-8</c:v>
                </c:pt>
                <c:pt idx="5250">
                  <c:v>9.9664465999999995E-8</c:v>
                </c:pt>
                <c:pt idx="5251">
                  <c:v>9.8998808000000004E-8</c:v>
                </c:pt>
                <c:pt idx="5252">
                  <c:v>9.8481952000000006E-8</c:v>
                </c:pt>
                <c:pt idx="5253">
                  <c:v>9.8425047999999998E-8</c:v>
                </c:pt>
                <c:pt idx="5254">
                  <c:v>9.8616625999999995E-8</c:v>
                </c:pt>
                <c:pt idx="5255">
                  <c:v>9.9087577999999998E-8</c:v>
                </c:pt>
                <c:pt idx="5256">
                  <c:v>9.9134772000000001E-8</c:v>
                </c:pt>
                <c:pt idx="5257">
                  <c:v>9.9647110999999998E-8</c:v>
                </c:pt>
                <c:pt idx="5258">
                  <c:v>9.9893150999999998E-8</c:v>
                </c:pt>
                <c:pt idx="5259">
                  <c:v>9.9713056999999996E-8</c:v>
                </c:pt>
                <c:pt idx="5260">
                  <c:v>9.9393009000000002E-8</c:v>
                </c:pt>
                <c:pt idx="5261">
                  <c:v>9.9005500000000006E-8</c:v>
                </c:pt>
                <c:pt idx="5262">
                  <c:v>9.8363500999999996E-8</c:v>
                </c:pt>
                <c:pt idx="5263">
                  <c:v>9.7947660999999999E-8</c:v>
                </c:pt>
                <c:pt idx="5264">
                  <c:v>9.7973228999999997E-8</c:v>
                </c:pt>
                <c:pt idx="5265">
                  <c:v>9.8046394999999994E-8</c:v>
                </c:pt>
                <c:pt idx="5266">
                  <c:v>9.8666325999999996E-8</c:v>
                </c:pt>
                <c:pt idx="5267">
                  <c:v>9.9177559999999995E-8</c:v>
                </c:pt>
                <c:pt idx="5268">
                  <c:v>9.9619337999999995E-8</c:v>
                </c:pt>
                <c:pt idx="5269">
                  <c:v>9.9947106000000002E-8</c:v>
                </c:pt>
                <c:pt idx="5270">
                  <c:v>1.0034543E-7</c:v>
                </c:pt>
                <c:pt idx="5271">
                  <c:v>1.0014456000000001E-7</c:v>
                </c:pt>
                <c:pt idx="5272">
                  <c:v>9.9832032E-8</c:v>
                </c:pt>
                <c:pt idx="5273">
                  <c:v>9.9738201000000004E-8</c:v>
                </c:pt>
                <c:pt idx="5274">
                  <c:v>9.8800940000000006E-8</c:v>
                </c:pt>
                <c:pt idx="5275">
                  <c:v>9.8804026999999995E-8</c:v>
                </c:pt>
                <c:pt idx="5276">
                  <c:v>9.9171627000000006E-8</c:v>
                </c:pt>
                <c:pt idx="5277">
                  <c:v>9.9051821000000005E-8</c:v>
                </c:pt>
                <c:pt idx="5278">
                  <c:v>9.9848685000000005E-8</c:v>
                </c:pt>
                <c:pt idx="5279">
                  <c:v>1.0012560999999999E-7</c:v>
                </c:pt>
                <c:pt idx="5280">
                  <c:v>1.0017897E-7</c:v>
                </c:pt>
                <c:pt idx="5281">
                  <c:v>1.0046055999999999E-7</c:v>
                </c:pt>
                <c:pt idx="5282">
                  <c:v>1.0055512E-7</c:v>
                </c:pt>
                <c:pt idx="5283">
                  <c:v>1.0009249E-7</c:v>
                </c:pt>
                <c:pt idx="5284">
                  <c:v>1.0012716000000001E-7</c:v>
                </c:pt>
                <c:pt idx="5285">
                  <c:v>1.0023855999999999E-7</c:v>
                </c:pt>
                <c:pt idx="5286">
                  <c:v>9.9833285000000006E-8</c:v>
                </c:pt>
                <c:pt idx="5287">
                  <c:v>1.0021383000000001E-7</c:v>
                </c:pt>
                <c:pt idx="5288">
                  <c:v>1.0048435E-7</c:v>
                </c:pt>
                <c:pt idx="5289">
                  <c:v>1.0072086E-7</c:v>
                </c:pt>
                <c:pt idx="5290">
                  <c:v>1.0138267E-7</c:v>
                </c:pt>
                <c:pt idx="5291">
                  <c:v>1.019657E-7</c:v>
                </c:pt>
                <c:pt idx="5292">
                  <c:v>1.0207482E-7</c:v>
                </c:pt>
                <c:pt idx="5293">
                  <c:v>1.0238901E-7</c:v>
                </c:pt>
                <c:pt idx="5294">
                  <c:v>1.0234889999999999E-7</c:v>
                </c:pt>
                <c:pt idx="5295">
                  <c:v>1.0203240000000001E-7</c:v>
                </c:pt>
                <c:pt idx="5296">
                  <c:v>1.0222718E-7</c:v>
                </c:pt>
                <c:pt idx="5297">
                  <c:v>1.0166210000000001E-7</c:v>
                </c:pt>
                <c:pt idx="5298">
                  <c:v>1.0098520999999999E-7</c:v>
                </c:pt>
                <c:pt idx="5299">
                  <c:v>1.0175928E-7</c:v>
                </c:pt>
                <c:pt idx="5300">
                  <c:v>1.015295E-7</c:v>
                </c:pt>
                <c:pt idx="5301">
                  <c:v>1.0181512E-7</c:v>
                </c:pt>
                <c:pt idx="5302">
                  <c:v>1.0216011E-7</c:v>
                </c:pt>
                <c:pt idx="5303">
                  <c:v>1.0222870000000001E-7</c:v>
                </c:pt>
                <c:pt idx="5304">
                  <c:v>1.0223679E-7</c:v>
                </c:pt>
                <c:pt idx="5305">
                  <c:v>1.027115E-7</c:v>
                </c:pt>
                <c:pt idx="5306">
                  <c:v>1.0262367E-7</c:v>
                </c:pt>
                <c:pt idx="5307">
                  <c:v>1.0229602E-7</c:v>
                </c:pt>
                <c:pt idx="5308">
                  <c:v>1.0220914E-7</c:v>
                </c:pt>
                <c:pt idx="5309">
                  <c:v>1.0187749E-7</c:v>
                </c:pt>
                <c:pt idx="5310">
                  <c:v>1.0165933E-7</c:v>
                </c:pt>
                <c:pt idx="5311">
                  <c:v>1.0190822000000001E-7</c:v>
                </c:pt>
                <c:pt idx="5312">
                  <c:v>1.0207905000000001E-7</c:v>
                </c:pt>
                <c:pt idx="5313">
                  <c:v>1.0235317999999999E-7</c:v>
                </c:pt>
                <c:pt idx="5314">
                  <c:v>1.0289299E-7</c:v>
                </c:pt>
                <c:pt idx="5315">
                  <c:v>1.0333834999999999E-7</c:v>
                </c:pt>
                <c:pt idx="5316">
                  <c:v>1.0336722000000001E-7</c:v>
                </c:pt>
                <c:pt idx="5317">
                  <c:v>1.0346599999999999E-7</c:v>
                </c:pt>
                <c:pt idx="5318">
                  <c:v>1.0305847000000001E-7</c:v>
                </c:pt>
                <c:pt idx="5319">
                  <c:v>1.0276344E-7</c:v>
                </c:pt>
                <c:pt idx="5320">
                  <c:v>1.0224510000000001E-7</c:v>
                </c:pt>
                <c:pt idx="5321">
                  <c:v>1.015085E-7</c:v>
                </c:pt>
                <c:pt idx="5322">
                  <c:v>1.0155727E-7</c:v>
                </c:pt>
                <c:pt idx="5323">
                  <c:v>1.0127612E-7</c:v>
                </c:pt>
                <c:pt idx="5324">
                  <c:v>1.0152797E-7</c:v>
                </c:pt>
                <c:pt idx="5325">
                  <c:v>1.0191935E-7</c:v>
                </c:pt>
                <c:pt idx="5326">
                  <c:v>1.022743E-7</c:v>
                </c:pt>
                <c:pt idx="5327">
                  <c:v>1.0270093E-7</c:v>
                </c:pt>
                <c:pt idx="5328">
                  <c:v>1.0265862E-7</c:v>
                </c:pt>
                <c:pt idx="5329">
                  <c:v>1.0254626E-7</c:v>
                </c:pt>
                <c:pt idx="5330">
                  <c:v>1.0231636E-7</c:v>
                </c:pt>
                <c:pt idx="5331">
                  <c:v>1.0176066E-7</c:v>
                </c:pt>
                <c:pt idx="5332">
                  <c:v>1.0136403E-7</c:v>
                </c:pt>
                <c:pt idx="5333">
                  <c:v>1.010602E-7</c:v>
                </c:pt>
                <c:pt idx="5334">
                  <c:v>1.0105056E-7</c:v>
                </c:pt>
                <c:pt idx="5335">
                  <c:v>1.0166402E-7</c:v>
                </c:pt>
                <c:pt idx="5336">
                  <c:v>1.0218218E-7</c:v>
                </c:pt>
                <c:pt idx="5337">
                  <c:v>1.023815E-7</c:v>
                </c:pt>
                <c:pt idx="5338">
                  <c:v>1.0290152E-7</c:v>
                </c:pt>
                <c:pt idx="5339">
                  <c:v>1.0298086E-7</c:v>
                </c:pt>
                <c:pt idx="5340">
                  <c:v>1.0253331E-7</c:v>
                </c:pt>
                <c:pt idx="5341">
                  <c:v>1.0230636E-7</c:v>
                </c:pt>
                <c:pt idx="5342">
                  <c:v>1.0190133E-7</c:v>
                </c:pt>
                <c:pt idx="5343">
                  <c:v>1.0112989E-7</c:v>
                </c:pt>
                <c:pt idx="5344">
                  <c:v>1.0070499E-7</c:v>
                </c:pt>
                <c:pt idx="5345">
                  <c:v>1.0109836000000001E-7</c:v>
                </c:pt>
                <c:pt idx="5346">
                  <c:v>1.0078515E-7</c:v>
                </c:pt>
                <c:pt idx="5347">
                  <c:v>1.0135495E-7</c:v>
                </c:pt>
                <c:pt idx="5348">
                  <c:v>1.0171614E-7</c:v>
                </c:pt>
                <c:pt idx="5349">
                  <c:v>1.0161824E-7</c:v>
                </c:pt>
                <c:pt idx="5350">
                  <c:v>1.0197297000000001E-7</c:v>
                </c:pt>
                <c:pt idx="5351">
                  <c:v>1.018654E-7</c:v>
                </c:pt>
                <c:pt idx="5352">
                  <c:v>1.0138807E-7</c:v>
                </c:pt>
                <c:pt idx="5353">
                  <c:v>1.0125222E-7</c:v>
                </c:pt>
                <c:pt idx="5354">
                  <c:v>1.0100404E-7</c:v>
                </c:pt>
                <c:pt idx="5355">
                  <c:v>1.0076245E-7</c:v>
                </c:pt>
                <c:pt idx="5356">
                  <c:v>1.0095676999999999E-7</c:v>
                </c:pt>
                <c:pt idx="5357">
                  <c:v>1.0118962000000001E-7</c:v>
                </c:pt>
                <c:pt idx="5358">
                  <c:v>1.0122084000000001E-7</c:v>
                </c:pt>
                <c:pt idx="5359">
                  <c:v>1.0200236999999999E-7</c:v>
                </c:pt>
                <c:pt idx="5360">
                  <c:v>1.0245229E-7</c:v>
                </c:pt>
                <c:pt idx="5361">
                  <c:v>1.0279312E-7</c:v>
                </c:pt>
                <c:pt idx="5362">
                  <c:v>1.0318647000000001E-7</c:v>
                </c:pt>
                <c:pt idx="5363">
                  <c:v>1.0326964E-7</c:v>
                </c:pt>
                <c:pt idx="5364">
                  <c:v>1.0293864E-7</c:v>
                </c:pt>
                <c:pt idx="5365">
                  <c:v>1.0332327E-7</c:v>
                </c:pt>
                <c:pt idx="5366">
                  <c:v>1.0277796E-7</c:v>
                </c:pt>
                <c:pt idx="5367">
                  <c:v>1.019574E-7</c:v>
                </c:pt>
                <c:pt idx="5368">
                  <c:v>1.0225359000000001E-7</c:v>
                </c:pt>
                <c:pt idx="5369">
                  <c:v>1.0251604E-7</c:v>
                </c:pt>
                <c:pt idx="5370">
                  <c:v>1.0264869E-7</c:v>
                </c:pt>
                <c:pt idx="5371">
                  <c:v>1.0302795000000001E-7</c:v>
                </c:pt>
                <c:pt idx="5372">
                  <c:v>1.0308022E-7</c:v>
                </c:pt>
                <c:pt idx="5373">
                  <c:v>1.0327223E-7</c:v>
                </c:pt>
                <c:pt idx="5374">
                  <c:v>1.0359125E-7</c:v>
                </c:pt>
                <c:pt idx="5375">
                  <c:v>1.0368196E-7</c:v>
                </c:pt>
                <c:pt idx="5376">
                  <c:v>1.0363432E-7</c:v>
                </c:pt>
                <c:pt idx="5377">
                  <c:v>1.0362354E-7</c:v>
                </c:pt>
                <c:pt idx="5378">
                  <c:v>1.0324248E-7</c:v>
                </c:pt>
                <c:pt idx="5379">
                  <c:v>1.0292305E-7</c:v>
                </c:pt>
                <c:pt idx="5380">
                  <c:v>1.0326387E-7</c:v>
                </c:pt>
                <c:pt idx="5381">
                  <c:v>1.0321195E-7</c:v>
                </c:pt>
                <c:pt idx="5382">
                  <c:v>1.0359531E-7</c:v>
                </c:pt>
                <c:pt idx="5383">
                  <c:v>1.0422348E-7</c:v>
                </c:pt>
                <c:pt idx="5384">
                  <c:v>1.0477832E-7</c:v>
                </c:pt>
                <c:pt idx="5385">
                  <c:v>1.0529385E-7</c:v>
                </c:pt>
                <c:pt idx="5386">
                  <c:v>1.0560427999999999E-7</c:v>
                </c:pt>
                <c:pt idx="5387">
                  <c:v>1.0524290000000001E-7</c:v>
                </c:pt>
                <c:pt idx="5388">
                  <c:v>1.0491128E-7</c:v>
                </c:pt>
                <c:pt idx="5389">
                  <c:v>1.0478228E-7</c:v>
                </c:pt>
                <c:pt idx="5390">
                  <c:v>1.0392827E-7</c:v>
                </c:pt>
                <c:pt idx="5391">
                  <c:v>1.0347105E-7</c:v>
                </c:pt>
                <c:pt idx="5392">
                  <c:v>1.0345818E-7</c:v>
                </c:pt>
                <c:pt idx="5393">
                  <c:v>1.0346943E-7</c:v>
                </c:pt>
                <c:pt idx="5394">
                  <c:v>1.0360389E-7</c:v>
                </c:pt>
                <c:pt idx="5395">
                  <c:v>1.0410798E-7</c:v>
                </c:pt>
                <c:pt idx="5396">
                  <c:v>1.0416274E-7</c:v>
                </c:pt>
                <c:pt idx="5397">
                  <c:v>1.0419657000000001E-7</c:v>
                </c:pt>
                <c:pt idx="5398">
                  <c:v>1.041679E-7</c:v>
                </c:pt>
                <c:pt idx="5399">
                  <c:v>1.0375908E-7</c:v>
                </c:pt>
                <c:pt idx="5400">
                  <c:v>1.032171E-7</c:v>
                </c:pt>
                <c:pt idx="5401">
                  <c:v>1.0259264E-7</c:v>
                </c:pt>
                <c:pt idx="5402">
                  <c:v>1.0217223999999999E-7</c:v>
                </c:pt>
                <c:pt idx="5403">
                  <c:v>1.019364E-7</c:v>
                </c:pt>
                <c:pt idx="5404">
                  <c:v>1.0226994E-7</c:v>
                </c:pt>
                <c:pt idx="5405">
                  <c:v>1.0313018E-7</c:v>
                </c:pt>
                <c:pt idx="5406">
                  <c:v>1.03286E-7</c:v>
                </c:pt>
                <c:pt idx="5407">
                  <c:v>1.0395529E-7</c:v>
                </c:pt>
                <c:pt idx="5408">
                  <c:v>1.0418802E-7</c:v>
                </c:pt>
                <c:pt idx="5409">
                  <c:v>1.0414673E-7</c:v>
                </c:pt>
                <c:pt idx="5410">
                  <c:v>1.0408115000000001E-7</c:v>
                </c:pt>
                <c:pt idx="5411">
                  <c:v>1.0382589E-7</c:v>
                </c:pt>
                <c:pt idx="5412">
                  <c:v>1.0335447999999999E-7</c:v>
                </c:pt>
                <c:pt idx="5413">
                  <c:v>1.0258083E-7</c:v>
                </c:pt>
                <c:pt idx="5414">
                  <c:v>1.0235990000000001E-7</c:v>
                </c:pt>
                <c:pt idx="5415">
                  <c:v>1.0253692E-7</c:v>
                </c:pt>
                <c:pt idx="5416">
                  <c:v>1.0295446E-7</c:v>
                </c:pt>
                <c:pt idx="5417">
                  <c:v>1.0324106E-7</c:v>
                </c:pt>
                <c:pt idx="5418">
                  <c:v>1.0333282E-7</c:v>
                </c:pt>
                <c:pt idx="5419">
                  <c:v>1.0362242E-7</c:v>
                </c:pt>
                <c:pt idx="5420">
                  <c:v>1.0358534E-7</c:v>
                </c:pt>
                <c:pt idx="5421">
                  <c:v>1.0312672999999999E-7</c:v>
                </c:pt>
                <c:pt idx="5422">
                  <c:v>1.0279696E-7</c:v>
                </c:pt>
                <c:pt idx="5423">
                  <c:v>1.0231803000000001E-7</c:v>
                </c:pt>
                <c:pt idx="5424">
                  <c:v>1.0165431E-7</c:v>
                </c:pt>
                <c:pt idx="5425">
                  <c:v>1.019018E-7</c:v>
                </c:pt>
                <c:pt idx="5426">
                  <c:v>1.0199570000000001E-7</c:v>
                </c:pt>
                <c:pt idx="5427">
                  <c:v>1.0196833E-7</c:v>
                </c:pt>
                <c:pt idx="5428">
                  <c:v>1.0244467E-7</c:v>
                </c:pt>
                <c:pt idx="5429">
                  <c:v>1.0275213E-7</c:v>
                </c:pt>
                <c:pt idx="5430">
                  <c:v>1.0296084000000001E-7</c:v>
                </c:pt>
                <c:pt idx="5431">
                  <c:v>1.0314694E-7</c:v>
                </c:pt>
                <c:pt idx="5432">
                  <c:v>1.0323195999999999E-7</c:v>
                </c:pt>
                <c:pt idx="5433">
                  <c:v>1.0270842E-7</c:v>
                </c:pt>
                <c:pt idx="5434">
                  <c:v>1.0261029E-7</c:v>
                </c:pt>
                <c:pt idx="5435">
                  <c:v>1.0273682E-7</c:v>
                </c:pt>
                <c:pt idx="5436">
                  <c:v>1.0171622E-7</c:v>
                </c:pt>
                <c:pt idx="5437">
                  <c:v>1.0177581E-7</c:v>
                </c:pt>
                <c:pt idx="5438">
                  <c:v>1.0173166E-7</c:v>
                </c:pt>
                <c:pt idx="5439">
                  <c:v>1.0171375E-7</c:v>
                </c:pt>
                <c:pt idx="5440">
                  <c:v>1.0184432E-7</c:v>
                </c:pt>
                <c:pt idx="5441">
                  <c:v>1.0181616E-7</c:v>
                </c:pt>
                <c:pt idx="5442">
                  <c:v>1.0158057E-7</c:v>
                </c:pt>
                <c:pt idx="5443">
                  <c:v>1.0182128000000001E-7</c:v>
                </c:pt>
                <c:pt idx="5444">
                  <c:v>1.0156523999999999E-7</c:v>
                </c:pt>
                <c:pt idx="5445">
                  <c:v>1.0138018E-7</c:v>
                </c:pt>
                <c:pt idx="5446">
                  <c:v>1.0126562E-7</c:v>
                </c:pt>
                <c:pt idx="5447">
                  <c:v>1.0045736000000001E-7</c:v>
                </c:pt>
                <c:pt idx="5448">
                  <c:v>9.9835903E-8</c:v>
                </c:pt>
                <c:pt idx="5449">
                  <c:v>9.9737498999999999E-8</c:v>
                </c:pt>
                <c:pt idx="5450">
                  <c:v>9.9572964000000003E-8</c:v>
                </c:pt>
                <c:pt idx="5451">
                  <c:v>9.9525892999999996E-8</c:v>
                </c:pt>
                <c:pt idx="5452">
                  <c:v>9.9824996999999998E-8</c:v>
                </c:pt>
                <c:pt idx="5453">
                  <c:v>1.0039819E-7</c:v>
                </c:pt>
                <c:pt idx="5454">
                  <c:v>1.0029978E-7</c:v>
                </c:pt>
                <c:pt idx="5455">
                  <c:v>1.0083966000000001E-7</c:v>
                </c:pt>
                <c:pt idx="5456">
                  <c:v>1.0042443999999999E-7</c:v>
                </c:pt>
                <c:pt idx="5457">
                  <c:v>9.9824597000000003E-8</c:v>
                </c:pt>
                <c:pt idx="5458">
                  <c:v>9.9872151000000001E-8</c:v>
                </c:pt>
                <c:pt idx="5459">
                  <c:v>9.8845885999999994E-8</c:v>
                </c:pt>
                <c:pt idx="5460">
                  <c:v>9.8312615999999998E-8</c:v>
                </c:pt>
                <c:pt idx="5461">
                  <c:v>9.8378652999999996E-8</c:v>
                </c:pt>
                <c:pt idx="5462">
                  <c:v>9.8358115999999997E-8</c:v>
                </c:pt>
                <c:pt idx="5463">
                  <c:v>9.8563339999999996E-8</c:v>
                </c:pt>
                <c:pt idx="5464">
                  <c:v>9.8919778999999994E-8</c:v>
                </c:pt>
                <c:pt idx="5465">
                  <c:v>9.9300527000000002E-8</c:v>
                </c:pt>
                <c:pt idx="5466">
                  <c:v>9.9524980999999997E-8</c:v>
                </c:pt>
                <c:pt idx="5467">
                  <c:v>9.9741160000000004E-8</c:v>
                </c:pt>
                <c:pt idx="5468">
                  <c:v>9.9486666000000002E-8</c:v>
                </c:pt>
                <c:pt idx="5469">
                  <c:v>9.9071855000000005E-8</c:v>
                </c:pt>
                <c:pt idx="5470">
                  <c:v>9.8486760000000003E-8</c:v>
                </c:pt>
                <c:pt idx="5471">
                  <c:v>9.8003222000000005E-8</c:v>
                </c:pt>
                <c:pt idx="5472">
                  <c:v>9.7791882000000002E-8</c:v>
                </c:pt>
                <c:pt idx="5473">
                  <c:v>9.8015119000000003E-8</c:v>
                </c:pt>
                <c:pt idx="5474">
                  <c:v>9.8609364999999994E-8</c:v>
                </c:pt>
                <c:pt idx="5475">
                  <c:v>9.9038616000000001E-8</c:v>
                </c:pt>
                <c:pt idx="5476">
                  <c:v>9.9776105000000003E-8</c:v>
                </c:pt>
                <c:pt idx="5477">
                  <c:v>9.9897443999999994E-8</c:v>
                </c:pt>
                <c:pt idx="5478">
                  <c:v>9.9680756999999996E-8</c:v>
                </c:pt>
                <c:pt idx="5479">
                  <c:v>9.9412690000000005E-8</c:v>
                </c:pt>
                <c:pt idx="5480">
                  <c:v>9.8811948999999999E-8</c:v>
                </c:pt>
                <c:pt idx="5481">
                  <c:v>9.8471259999999999E-8</c:v>
                </c:pt>
                <c:pt idx="5482">
                  <c:v>9.7592303000000005E-8</c:v>
                </c:pt>
                <c:pt idx="5483">
                  <c:v>9.7099574000000006E-8</c:v>
                </c:pt>
                <c:pt idx="5484">
                  <c:v>9.7220194999999999E-8</c:v>
                </c:pt>
                <c:pt idx="5485">
                  <c:v>9.7758305000000002E-8</c:v>
                </c:pt>
                <c:pt idx="5486">
                  <c:v>9.7991156000000004E-8</c:v>
                </c:pt>
                <c:pt idx="5487">
                  <c:v>9.7900389999999995E-8</c:v>
                </c:pt>
                <c:pt idx="5488">
                  <c:v>9.8372796999999995E-8</c:v>
                </c:pt>
                <c:pt idx="5489">
                  <c:v>9.8391184999999994E-8</c:v>
                </c:pt>
                <c:pt idx="5490">
                  <c:v>9.8059916999999996E-8</c:v>
                </c:pt>
                <c:pt idx="5491">
                  <c:v>9.7670030999999994E-8</c:v>
                </c:pt>
                <c:pt idx="5492">
                  <c:v>9.7335912999999994E-8</c:v>
                </c:pt>
                <c:pt idx="5493">
                  <c:v>9.6742487E-8</c:v>
                </c:pt>
                <c:pt idx="5494">
                  <c:v>9.6681406999999998E-8</c:v>
                </c:pt>
                <c:pt idx="5495">
                  <c:v>9.7135679000000004E-8</c:v>
                </c:pt>
                <c:pt idx="5496">
                  <c:v>9.7059696999999996E-8</c:v>
                </c:pt>
                <c:pt idx="5497">
                  <c:v>9.7553260999999994E-8</c:v>
                </c:pt>
                <c:pt idx="5498">
                  <c:v>9.7911645999999997E-8</c:v>
                </c:pt>
                <c:pt idx="5499">
                  <c:v>9.8105212999999996E-8</c:v>
                </c:pt>
                <c:pt idx="5500">
                  <c:v>9.8237047000000007E-8</c:v>
                </c:pt>
                <c:pt idx="5501">
                  <c:v>9.8168096E-8</c:v>
                </c:pt>
                <c:pt idx="5502">
                  <c:v>9.7611057999999998E-8</c:v>
                </c:pt>
                <c:pt idx="5503">
                  <c:v>9.7421552E-8</c:v>
                </c:pt>
                <c:pt idx="5504">
                  <c:v>9.7196500999999997E-8</c:v>
                </c:pt>
                <c:pt idx="5505">
                  <c:v>9.6521510000000005E-8</c:v>
                </c:pt>
                <c:pt idx="5506">
                  <c:v>9.5692345000000002E-8</c:v>
                </c:pt>
                <c:pt idx="5507">
                  <c:v>9.6117371999999999E-8</c:v>
                </c:pt>
                <c:pt idx="5508">
                  <c:v>9.5749890000000005E-8</c:v>
                </c:pt>
                <c:pt idx="5509">
                  <c:v>9.6354468999999998E-8</c:v>
                </c:pt>
                <c:pt idx="5510">
                  <c:v>9.6137652999999996E-8</c:v>
                </c:pt>
                <c:pt idx="5511">
                  <c:v>9.5951896000000004E-8</c:v>
                </c:pt>
                <c:pt idx="5512">
                  <c:v>9.5864410999999999E-8</c:v>
                </c:pt>
                <c:pt idx="5513">
                  <c:v>9.5759894000000004E-8</c:v>
                </c:pt>
                <c:pt idx="5514">
                  <c:v>9.5315329999999996E-8</c:v>
                </c:pt>
                <c:pt idx="5515">
                  <c:v>9.5452103000000003E-8</c:v>
                </c:pt>
                <c:pt idx="5516">
                  <c:v>9.4919714E-8</c:v>
                </c:pt>
                <c:pt idx="5517">
                  <c:v>9.4199758999999996E-8</c:v>
                </c:pt>
                <c:pt idx="5518">
                  <c:v>9.3845933000000001E-8</c:v>
                </c:pt>
                <c:pt idx="5519">
                  <c:v>9.3933436999999995E-8</c:v>
                </c:pt>
                <c:pt idx="5520">
                  <c:v>9.3483788999999994E-8</c:v>
                </c:pt>
                <c:pt idx="5521">
                  <c:v>9.4220263999999997E-8</c:v>
                </c:pt>
                <c:pt idx="5522">
                  <c:v>9.4271451000000006E-8</c:v>
                </c:pt>
                <c:pt idx="5523">
                  <c:v>9.4319830999999996E-8</c:v>
                </c:pt>
                <c:pt idx="5524">
                  <c:v>9.4914039999999998E-8</c:v>
                </c:pt>
                <c:pt idx="5525">
                  <c:v>9.4705998999999998E-8</c:v>
                </c:pt>
                <c:pt idx="5526">
                  <c:v>9.3994879E-8</c:v>
                </c:pt>
                <c:pt idx="5527">
                  <c:v>9.4022605000000004E-8</c:v>
                </c:pt>
                <c:pt idx="5528">
                  <c:v>9.2911197999999994E-8</c:v>
                </c:pt>
                <c:pt idx="5529">
                  <c:v>9.2311830000000005E-8</c:v>
                </c:pt>
                <c:pt idx="5530">
                  <c:v>9.2668996000000006E-8</c:v>
                </c:pt>
                <c:pt idx="5531">
                  <c:v>9.2560813000000001E-8</c:v>
                </c:pt>
                <c:pt idx="5532">
                  <c:v>9.2462735000000004E-8</c:v>
                </c:pt>
                <c:pt idx="5533">
                  <c:v>9.2834199000000003E-8</c:v>
                </c:pt>
                <c:pt idx="5534">
                  <c:v>9.3076553E-8</c:v>
                </c:pt>
                <c:pt idx="5535">
                  <c:v>9.3007095999999998E-8</c:v>
                </c:pt>
                <c:pt idx="5536">
                  <c:v>9.2979439000000006E-8</c:v>
                </c:pt>
                <c:pt idx="5537">
                  <c:v>9.2662946000000003E-8</c:v>
                </c:pt>
                <c:pt idx="5538">
                  <c:v>9.2066371999999998E-8</c:v>
                </c:pt>
                <c:pt idx="5539">
                  <c:v>9.1741614999999995E-8</c:v>
                </c:pt>
                <c:pt idx="5540">
                  <c:v>9.0852294999999997E-8</c:v>
                </c:pt>
                <c:pt idx="5541">
                  <c:v>9.0649043000000004E-8</c:v>
                </c:pt>
                <c:pt idx="5542">
                  <c:v>9.0524667999999998E-8</c:v>
                </c:pt>
                <c:pt idx="5543">
                  <c:v>9.1240745999999995E-8</c:v>
                </c:pt>
                <c:pt idx="5544">
                  <c:v>9.1753704000000001E-8</c:v>
                </c:pt>
                <c:pt idx="5545">
                  <c:v>9.2610207999999994E-8</c:v>
                </c:pt>
                <c:pt idx="5546">
                  <c:v>9.2793292000000003E-8</c:v>
                </c:pt>
                <c:pt idx="5547">
                  <c:v>9.2969212000000005E-8</c:v>
                </c:pt>
                <c:pt idx="5548">
                  <c:v>9.2973337E-8</c:v>
                </c:pt>
                <c:pt idx="5549">
                  <c:v>9.2418604999999998E-8</c:v>
                </c:pt>
                <c:pt idx="5550">
                  <c:v>9.2062886000000005E-8</c:v>
                </c:pt>
                <c:pt idx="5551">
                  <c:v>9.1748185000000005E-8</c:v>
                </c:pt>
                <c:pt idx="5552">
                  <c:v>9.0976462000000002E-8</c:v>
                </c:pt>
                <c:pt idx="5553">
                  <c:v>9.1415297999999997E-8</c:v>
                </c:pt>
                <c:pt idx="5554">
                  <c:v>9.1564893999999999E-8</c:v>
                </c:pt>
                <c:pt idx="5555">
                  <c:v>9.2194807000000001E-8</c:v>
                </c:pt>
                <c:pt idx="5556">
                  <c:v>9.2211493000000006E-8</c:v>
                </c:pt>
                <c:pt idx="5557">
                  <c:v>9.2286108000000005E-8</c:v>
                </c:pt>
                <c:pt idx="5558">
                  <c:v>9.2373545999999998E-8</c:v>
                </c:pt>
                <c:pt idx="5559">
                  <c:v>9.2131679999999998E-8</c:v>
                </c:pt>
                <c:pt idx="5560">
                  <c:v>9.2015978999999998E-8</c:v>
                </c:pt>
                <c:pt idx="5561">
                  <c:v>9.1777640999999998E-8</c:v>
                </c:pt>
                <c:pt idx="5562">
                  <c:v>9.1377553999999996E-8</c:v>
                </c:pt>
                <c:pt idx="5563">
                  <c:v>9.1312595000000005E-8</c:v>
                </c:pt>
                <c:pt idx="5564">
                  <c:v>9.1587767000000001E-8</c:v>
                </c:pt>
                <c:pt idx="5565">
                  <c:v>9.1583109000000005E-8</c:v>
                </c:pt>
                <c:pt idx="5566">
                  <c:v>9.1573948000000007E-8</c:v>
                </c:pt>
                <c:pt idx="5567">
                  <c:v>9.2384753999999997E-8</c:v>
                </c:pt>
                <c:pt idx="5568">
                  <c:v>9.2645974999999997E-8</c:v>
                </c:pt>
                <c:pt idx="5569">
                  <c:v>9.3044049000000002E-8</c:v>
                </c:pt>
                <c:pt idx="5570">
                  <c:v>9.3279012000000002E-8</c:v>
                </c:pt>
                <c:pt idx="5571">
                  <c:v>9.2951429999999994E-8</c:v>
                </c:pt>
                <c:pt idx="5572">
                  <c:v>9.2957905999999994E-8</c:v>
                </c:pt>
                <c:pt idx="5573">
                  <c:v>9.2890595999999998E-8</c:v>
                </c:pt>
                <c:pt idx="5574">
                  <c:v>9.2668726999999997E-8</c:v>
                </c:pt>
                <c:pt idx="5575">
                  <c:v>9.2025638999999994E-8</c:v>
                </c:pt>
                <c:pt idx="5576">
                  <c:v>9.2211380999999997E-8</c:v>
                </c:pt>
                <c:pt idx="5577">
                  <c:v>9.2171680999999994E-8</c:v>
                </c:pt>
                <c:pt idx="5578">
                  <c:v>9.2318733000000005E-8</c:v>
                </c:pt>
                <c:pt idx="5579">
                  <c:v>9.2782481000000001E-8</c:v>
                </c:pt>
                <c:pt idx="5580">
                  <c:v>9.2621086E-8</c:v>
                </c:pt>
                <c:pt idx="5581">
                  <c:v>9.3032910000000001E-8</c:v>
                </c:pt>
                <c:pt idx="5582">
                  <c:v>9.3138842999999997E-8</c:v>
                </c:pt>
                <c:pt idx="5583">
                  <c:v>9.3119271000000005E-8</c:v>
                </c:pt>
                <c:pt idx="5584">
                  <c:v>9.3509280999999994E-8</c:v>
                </c:pt>
                <c:pt idx="5585">
                  <c:v>9.3283678E-8</c:v>
                </c:pt>
                <c:pt idx="5586">
                  <c:v>9.2810589000000001E-8</c:v>
                </c:pt>
                <c:pt idx="5587">
                  <c:v>9.2943303000000001E-8</c:v>
                </c:pt>
                <c:pt idx="5588">
                  <c:v>9.2771766000000003E-8</c:v>
                </c:pt>
                <c:pt idx="5589">
                  <c:v>9.2834101999999995E-8</c:v>
                </c:pt>
                <c:pt idx="5590">
                  <c:v>9.3335334000000002E-8</c:v>
                </c:pt>
                <c:pt idx="5591">
                  <c:v>9.3918485999999997E-8</c:v>
                </c:pt>
                <c:pt idx="5592">
                  <c:v>9.4052764999999996E-8</c:v>
                </c:pt>
                <c:pt idx="5593">
                  <c:v>9.4855731000000003E-8</c:v>
                </c:pt>
                <c:pt idx="5594">
                  <c:v>9.5285191000000001E-8</c:v>
                </c:pt>
                <c:pt idx="5595">
                  <c:v>9.4933806999999996E-8</c:v>
                </c:pt>
                <c:pt idx="5596">
                  <c:v>9.4925203999999997E-8</c:v>
                </c:pt>
                <c:pt idx="5597">
                  <c:v>9.4567808999999999E-8</c:v>
                </c:pt>
                <c:pt idx="5598">
                  <c:v>9.3328446000000004E-8</c:v>
                </c:pt>
                <c:pt idx="5599">
                  <c:v>9.360723E-8</c:v>
                </c:pt>
                <c:pt idx="5600">
                  <c:v>9.3507653000000004E-8</c:v>
                </c:pt>
                <c:pt idx="5601">
                  <c:v>9.3728588999999996E-8</c:v>
                </c:pt>
                <c:pt idx="5602">
                  <c:v>9.4115036999999995E-8</c:v>
                </c:pt>
                <c:pt idx="5603">
                  <c:v>9.4527707999999997E-8</c:v>
                </c:pt>
                <c:pt idx="5604">
                  <c:v>9.4961809999999999E-8</c:v>
                </c:pt>
                <c:pt idx="5605">
                  <c:v>9.5262855000000001E-8</c:v>
                </c:pt>
                <c:pt idx="5606">
                  <c:v>9.5076582000000004E-8</c:v>
                </c:pt>
                <c:pt idx="5607">
                  <c:v>9.4827718000000003E-8</c:v>
                </c:pt>
                <c:pt idx="5608">
                  <c:v>9.4785575999999996E-8</c:v>
                </c:pt>
                <c:pt idx="5609">
                  <c:v>9.4237217000000005E-8</c:v>
                </c:pt>
                <c:pt idx="5610">
                  <c:v>9.3447055000000004E-8</c:v>
                </c:pt>
                <c:pt idx="5611">
                  <c:v>9.3852123999999999E-8</c:v>
                </c:pt>
                <c:pt idx="5612">
                  <c:v>9.3675039999999996E-8</c:v>
                </c:pt>
                <c:pt idx="5613">
                  <c:v>9.4464420999999997E-8</c:v>
                </c:pt>
                <c:pt idx="5614">
                  <c:v>9.5346534999999994E-8</c:v>
                </c:pt>
                <c:pt idx="5615">
                  <c:v>9.6037431000000003E-8</c:v>
                </c:pt>
                <c:pt idx="5616">
                  <c:v>9.5922669999999999E-8</c:v>
                </c:pt>
                <c:pt idx="5617">
                  <c:v>9.6245870999999996E-8</c:v>
                </c:pt>
                <c:pt idx="5618">
                  <c:v>9.5822141999999995E-8</c:v>
                </c:pt>
                <c:pt idx="5619">
                  <c:v>9.5209143000000005E-8</c:v>
                </c:pt>
                <c:pt idx="5620">
                  <c:v>9.4951989000000002E-8</c:v>
                </c:pt>
                <c:pt idx="5621">
                  <c:v>9.4187966999999996E-8</c:v>
                </c:pt>
                <c:pt idx="5622">
                  <c:v>9.3523587999999999E-8</c:v>
                </c:pt>
                <c:pt idx="5623">
                  <c:v>9.4131786999999994E-8</c:v>
                </c:pt>
                <c:pt idx="5624">
                  <c:v>9.4351969999999994E-8</c:v>
                </c:pt>
                <c:pt idx="5625">
                  <c:v>9.4730293999999996E-8</c:v>
                </c:pt>
                <c:pt idx="5626">
                  <c:v>9.4873700999999994E-8</c:v>
                </c:pt>
                <c:pt idx="5627">
                  <c:v>9.5141557E-8</c:v>
                </c:pt>
                <c:pt idx="5628">
                  <c:v>9.5144722999999997E-8</c:v>
                </c:pt>
                <c:pt idx="5629">
                  <c:v>9.4935068000000005E-8</c:v>
                </c:pt>
                <c:pt idx="5630">
                  <c:v>9.4432036000000006E-8</c:v>
                </c:pt>
                <c:pt idx="5631">
                  <c:v>9.4013637000000004E-8</c:v>
                </c:pt>
                <c:pt idx="5632">
                  <c:v>9.3511846999999998E-8</c:v>
                </c:pt>
                <c:pt idx="5633">
                  <c:v>9.3419374999999995E-8</c:v>
                </c:pt>
                <c:pt idx="5634">
                  <c:v>9.3349177999999995E-8</c:v>
                </c:pt>
                <c:pt idx="5635">
                  <c:v>9.3987174000000002E-8</c:v>
                </c:pt>
                <c:pt idx="5636">
                  <c:v>9.3882324999999994E-8</c:v>
                </c:pt>
                <c:pt idx="5637">
                  <c:v>9.4299008000000005E-8</c:v>
                </c:pt>
                <c:pt idx="5638">
                  <c:v>9.4604175999999995E-8</c:v>
                </c:pt>
                <c:pt idx="5639">
                  <c:v>9.4731771999999998E-8</c:v>
                </c:pt>
                <c:pt idx="5640">
                  <c:v>9.4520113000000002E-8</c:v>
                </c:pt>
                <c:pt idx="5641">
                  <c:v>9.4445360999999996E-8</c:v>
                </c:pt>
                <c:pt idx="5642">
                  <c:v>9.4441412000000004E-8</c:v>
                </c:pt>
                <c:pt idx="5643">
                  <c:v>9.4421729000000006E-8</c:v>
                </c:pt>
                <c:pt idx="5644">
                  <c:v>9.4025535000000005E-8</c:v>
                </c:pt>
                <c:pt idx="5645">
                  <c:v>9.3936959E-8</c:v>
                </c:pt>
                <c:pt idx="5646">
                  <c:v>9.3834996999999995E-8</c:v>
                </c:pt>
                <c:pt idx="5647">
                  <c:v>9.4443444000000003E-8</c:v>
                </c:pt>
                <c:pt idx="5648">
                  <c:v>9.4553530999999994E-8</c:v>
                </c:pt>
                <c:pt idx="5649">
                  <c:v>9.4847390000000001E-8</c:v>
                </c:pt>
                <c:pt idx="5650">
                  <c:v>9.5247394999999996E-8</c:v>
                </c:pt>
                <c:pt idx="5651">
                  <c:v>9.5420675000000004E-8</c:v>
                </c:pt>
                <c:pt idx="5652">
                  <c:v>9.5411584999999998E-8</c:v>
                </c:pt>
                <c:pt idx="5653">
                  <c:v>9.5593917999999996E-8</c:v>
                </c:pt>
                <c:pt idx="5654">
                  <c:v>9.5725445000000005E-8</c:v>
                </c:pt>
                <c:pt idx="5655">
                  <c:v>9.5154313999999994E-8</c:v>
                </c:pt>
                <c:pt idx="5656">
                  <c:v>9.5183420000000001E-8</c:v>
                </c:pt>
                <c:pt idx="5657">
                  <c:v>9.4843081E-8</c:v>
                </c:pt>
                <c:pt idx="5658">
                  <c:v>9.4923574E-8</c:v>
                </c:pt>
                <c:pt idx="5659">
                  <c:v>9.5382987999999997E-8</c:v>
                </c:pt>
                <c:pt idx="5660">
                  <c:v>9.5662789000000003E-8</c:v>
                </c:pt>
                <c:pt idx="5661">
                  <c:v>9.6201421999999998E-8</c:v>
                </c:pt>
                <c:pt idx="5662">
                  <c:v>9.6716800999999998E-8</c:v>
                </c:pt>
                <c:pt idx="5663">
                  <c:v>9.7316966999999997E-8</c:v>
                </c:pt>
                <c:pt idx="5664">
                  <c:v>9.7194707E-8</c:v>
                </c:pt>
                <c:pt idx="5665">
                  <c:v>9.7189666000000005E-8</c:v>
                </c:pt>
                <c:pt idx="5666">
                  <c:v>9.7187780999999996E-8</c:v>
                </c:pt>
                <c:pt idx="5667">
                  <c:v>9.5877277000000004E-8</c:v>
                </c:pt>
                <c:pt idx="5668">
                  <c:v>9.5819692000000001E-8</c:v>
                </c:pt>
                <c:pt idx="5669">
                  <c:v>9.5891365999999999E-8</c:v>
                </c:pt>
                <c:pt idx="5670">
                  <c:v>9.6197804000000003E-8</c:v>
                </c:pt>
                <c:pt idx="5671">
                  <c:v>9.6545764000000001E-8</c:v>
                </c:pt>
                <c:pt idx="5672">
                  <c:v>9.6891514000000002E-8</c:v>
                </c:pt>
                <c:pt idx="5673">
                  <c:v>9.6913351000000005E-8</c:v>
                </c:pt>
                <c:pt idx="5674">
                  <c:v>9.7587476999999995E-8</c:v>
                </c:pt>
                <c:pt idx="5675">
                  <c:v>9.7366830000000006E-8</c:v>
                </c:pt>
                <c:pt idx="5676">
                  <c:v>9.6776127999999994E-8</c:v>
                </c:pt>
                <c:pt idx="5677">
                  <c:v>9.6695127999999994E-8</c:v>
                </c:pt>
                <c:pt idx="5678">
                  <c:v>9.5999787999999998E-8</c:v>
                </c:pt>
                <c:pt idx="5679">
                  <c:v>9.5089399000000003E-8</c:v>
                </c:pt>
                <c:pt idx="5680">
                  <c:v>9.5124977999999999E-8</c:v>
                </c:pt>
                <c:pt idx="5681">
                  <c:v>9.4974851000000004E-8</c:v>
                </c:pt>
                <c:pt idx="5682">
                  <c:v>9.5362061E-8</c:v>
                </c:pt>
                <c:pt idx="5683">
                  <c:v>9.5935759999999996E-8</c:v>
                </c:pt>
                <c:pt idx="5684">
                  <c:v>9.6829128000000001E-8</c:v>
                </c:pt>
                <c:pt idx="5685">
                  <c:v>9.6493964000000005E-8</c:v>
                </c:pt>
                <c:pt idx="5686">
                  <c:v>9.6913062000000002E-8</c:v>
                </c:pt>
                <c:pt idx="5687">
                  <c:v>9.6537261000000007E-8</c:v>
                </c:pt>
                <c:pt idx="5688">
                  <c:v>9.5835871999999998E-8</c:v>
                </c:pt>
                <c:pt idx="5689">
                  <c:v>9.5705284999999997E-8</c:v>
                </c:pt>
                <c:pt idx="5690">
                  <c:v>9.4748286000000001E-8</c:v>
                </c:pt>
                <c:pt idx="5691">
                  <c:v>9.4256759999999998E-8</c:v>
                </c:pt>
                <c:pt idx="5692">
                  <c:v>9.4432195000000001E-8</c:v>
                </c:pt>
                <c:pt idx="5693">
                  <c:v>9.4559638999999995E-8</c:v>
                </c:pt>
                <c:pt idx="5694">
                  <c:v>9.4848532000000001E-8</c:v>
                </c:pt>
                <c:pt idx="5695">
                  <c:v>9.5151791E-8</c:v>
                </c:pt>
                <c:pt idx="5696">
                  <c:v>9.4787545000000005E-8</c:v>
                </c:pt>
                <c:pt idx="5697">
                  <c:v>9.4690980000000004E-8</c:v>
                </c:pt>
                <c:pt idx="5698">
                  <c:v>9.4856497000000002E-8</c:v>
                </c:pt>
                <c:pt idx="5699">
                  <c:v>9.4405129999999999E-8</c:v>
                </c:pt>
                <c:pt idx="5700">
                  <c:v>9.3809313E-8</c:v>
                </c:pt>
                <c:pt idx="5701">
                  <c:v>9.3382903000000002E-8</c:v>
                </c:pt>
                <c:pt idx="5702">
                  <c:v>9.2638957000000003E-8</c:v>
                </c:pt>
                <c:pt idx="5703">
                  <c:v>9.2778520000000006E-8</c:v>
                </c:pt>
                <c:pt idx="5704">
                  <c:v>9.2953548000000001E-8</c:v>
                </c:pt>
                <c:pt idx="5705">
                  <c:v>9.3413433E-8</c:v>
                </c:pt>
                <c:pt idx="5706">
                  <c:v>9.3747533E-8</c:v>
                </c:pt>
                <c:pt idx="5707">
                  <c:v>9.4367551000000001E-8</c:v>
                </c:pt>
                <c:pt idx="5708">
                  <c:v>9.4427760000000006E-8</c:v>
                </c:pt>
                <c:pt idx="5709">
                  <c:v>9.4255076000000004E-8</c:v>
                </c:pt>
                <c:pt idx="5710">
                  <c:v>9.4190582999999996E-8</c:v>
                </c:pt>
                <c:pt idx="5711">
                  <c:v>9.3839400000000006E-8</c:v>
                </c:pt>
                <c:pt idx="5712">
                  <c:v>9.3675232000000005E-8</c:v>
                </c:pt>
                <c:pt idx="5713">
                  <c:v>9.3320276E-8</c:v>
                </c:pt>
                <c:pt idx="5714">
                  <c:v>9.3095946000000005E-8</c:v>
                </c:pt>
                <c:pt idx="5715">
                  <c:v>9.2901478999999996E-8</c:v>
                </c:pt>
                <c:pt idx="5716">
                  <c:v>9.2986491999999994E-8</c:v>
                </c:pt>
                <c:pt idx="5717">
                  <c:v>9.3307727000000006E-8</c:v>
                </c:pt>
                <c:pt idx="5718">
                  <c:v>9.3263718000000003E-8</c:v>
                </c:pt>
                <c:pt idx="5719">
                  <c:v>9.3333743000000001E-8</c:v>
                </c:pt>
                <c:pt idx="5720">
                  <c:v>9.3600517E-8</c:v>
                </c:pt>
                <c:pt idx="5721">
                  <c:v>9.3459454999999999E-8</c:v>
                </c:pt>
                <c:pt idx="5722">
                  <c:v>9.3295284E-8</c:v>
                </c:pt>
                <c:pt idx="5723">
                  <c:v>9.3400723000000005E-8</c:v>
                </c:pt>
                <c:pt idx="5724">
                  <c:v>9.3318709000000007E-8</c:v>
                </c:pt>
                <c:pt idx="5725">
                  <c:v>9.2941001000000002E-8</c:v>
                </c:pt>
                <c:pt idx="5726">
                  <c:v>9.2733467000000001E-8</c:v>
                </c:pt>
                <c:pt idx="5727">
                  <c:v>9.3032623999999996E-8</c:v>
                </c:pt>
                <c:pt idx="5728">
                  <c:v>9.2938361999999998E-8</c:v>
                </c:pt>
                <c:pt idx="5729">
                  <c:v>9.3633339000000001E-8</c:v>
                </c:pt>
                <c:pt idx="5730">
                  <c:v>9.4042621999999996E-8</c:v>
                </c:pt>
                <c:pt idx="5731">
                  <c:v>9.4687037999999998E-8</c:v>
                </c:pt>
                <c:pt idx="5732">
                  <c:v>9.5255603000000005E-8</c:v>
                </c:pt>
                <c:pt idx="5733">
                  <c:v>9.5183706999999996E-8</c:v>
                </c:pt>
                <c:pt idx="5734">
                  <c:v>9.5455372000000003E-8</c:v>
                </c:pt>
                <c:pt idx="5735">
                  <c:v>9.5266023000000005E-8</c:v>
                </c:pt>
                <c:pt idx="5736">
                  <c:v>9.4342873000000002E-8</c:v>
                </c:pt>
                <c:pt idx="5737">
                  <c:v>9.3909746000000004E-8</c:v>
                </c:pt>
                <c:pt idx="5738">
                  <c:v>9.3632952E-8</c:v>
                </c:pt>
                <c:pt idx="5739">
                  <c:v>9.3830125999999994E-8</c:v>
                </c:pt>
                <c:pt idx="5740">
                  <c:v>9.4206310000000003E-8</c:v>
                </c:pt>
                <c:pt idx="5741">
                  <c:v>9.4820840000000001E-8</c:v>
                </c:pt>
                <c:pt idx="5742">
                  <c:v>9.4871454999999999E-8</c:v>
                </c:pt>
                <c:pt idx="5743">
                  <c:v>9.5713566999999997E-8</c:v>
                </c:pt>
                <c:pt idx="5744">
                  <c:v>9.5767844999999995E-8</c:v>
                </c:pt>
                <c:pt idx="5745">
                  <c:v>9.5414477999999997E-8</c:v>
                </c:pt>
                <c:pt idx="5746">
                  <c:v>9.5467004999999995E-8</c:v>
                </c:pt>
                <c:pt idx="5747">
                  <c:v>9.5439848999999995E-8</c:v>
                </c:pt>
                <c:pt idx="5748">
                  <c:v>9.4581361000000004E-8</c:v>
                </c:pt>
                <c:pt idx="5749">
                  <c:v>9.4731607999999998E-8</c:v>
                </c:pt>
                <c:pt idx="5750">
                  <c:v>9.4423768000000004E-8</c:v>
                </c:pt>
                <c:pt idx="5751">
                  <c:v>9.4911022999999999E-8</c:v>
                </c:pt>
                <c:pt idx="5752">
                  <c:v>9.6061103999999996E-8</c:v>
                </c:pt>
                <c:pt idx="5753">
                  <c:v>9.6255294000000005E-8</c:v>
                </c:pt>
                <c:pt idx="5754">
                  <c:v>9.6794455999999999E-8</c:v>
                </c:pt>
                <c:pt idx="5755">
                  <c:v>9.7222447000000002E-8</c:v>
                </c:pt>
                <c:pt idx="5756">
                  <c:v>9.7187390999999998E-8</c:v>
                </c:pt>
                <c:pt idx="5757">
                  <c:v>9.6512888000000003E-8</c:v>
                </c:pt>
                <c:pt idx="5758">
                  <c:v>9.6243601999999997E-8</c:v>
                </c:pt>
                <c:pt idx="5759">
                  <c:v>9.6007864999999995E-8</c:v>
                </c:pt>
                <c:pt idx="5760">
                  <c:v>9.5225025000000005E-8</c:v>
                </c:pt>
                <c:pt idx="5761">
                  <c:v>9.5492547999999995E-8</c:v>
                </c:pt>
                <c:pt idx="5762">
                  <c:v>9.5807003000000003E-8</c:v>
                </c:pt>
                <c:pt idx="5763">
                  <c:v>9.5873242999999996E-8</c:v>
                </c:pt>
                <c:pt idx="5764">
                  <c:v>9.6288020000000001E-8</c:v>
                </c:pt>
                <c:pt idx="5765">
                  <c:v>9.5932888999999997E-8</c:v>
                </c:pt>
                <c:pt idx="5766">
                  <c:v>9.5710759000000002E-8</c:v>
                </c:pt>
                <c:pt idx="5767">
                  <c:v>9.5845204999999998E-8</c:v>
                </c:pt>
                <c:pt idx="5768">
                  <c:v>9.5717882000000006E-8</c:v>
                </c:pt>
                <c:pt idx="5769">
                  <c:v>9.5118649999999994E-8</c:v>
                </c:pt>
                <c:pt idx="5770">
                  <c:v>9.4946370000000001E-8</c:v>
                </c:pt>
                <c:pt idx="5771">
                  <c:v>9.4672527999999999E-8</c:v>
                </c:pt>
                <c:pt idx="5772">
                  <c:v>9.4236549000000004E-8</c:v>
                </c:pt>
                <c:pt idx="5773">
                  <c:v>9.4106262999999997E-8</c:v>
                </c:pt>
                <c:pt idx="5774">
                  <c:v>9.4341144000000004E-8</c:v>
                </c:pt>
                <c:pt idx="5775">
                  <c:v>9.4471064999999997E-8</c:v>
                </c:pt>
                <c:pt idx="5776">
                  <c:v>9.5125347000000001E-8</c:v>
                </c:pt>
                <c:pt idx="5777">
                  <c:v>9.5292726999999994E-8</c:v>
                </c:pt>
                <c:pt idx="5778">
                  <c:v>9.5181528999999997E-8</c:v>
                </c:pt>
                <c:pt idx="5779">
                  <c:v>9.5421872000000005E-8</c:v>
                </c:pt>
                <c:pt idx="5780">
                  <c:v>9.5306894999999997E-8</c:v>
                </c:pt>
                <c:pt idx="5781">
                  <c:v>9.5048430999999994E-8</c:v>
                </c:pt>
                <c:pt idx="5782">
                  <c:v>9.5184570999999994E-8</c:v>
                </c:pt>
                <c:pt idx="5783">
                  <c:v>9.4437165999999994E-8</c:v>
                </c:pt>
                <c:pt idx="5784">
                  <c:v>9.3841103000000003E-8</c:v>
                </c:pt>
                <c:pt idx="5785">
                  <c:v>9.4433720000000001E-8</c:v>
                </c:pt>
                <c:pt idx="5786">
                  <c:v>9.4548775E-8</c:v>
                </c:pt>
                <c:pt idx="5787">
                  <c:v>9.4215030000000003E-8</c:v>
                </c:pt>
                <c:pt idx="5788">
                  <c:v>9.4398213000000001E-8</c:v>
                </c:pt>
                <c:pt idx="5789">
                  <c:v>9.4529304999999994E-8</c:v>
                </c:pt>
                <c:pt idx="5790">
                  <c:v>9.4586067000000002E-8</c:v>
                </c:pt>
                <c:pt idx="5791">
                  <c:v>9.4896915000000002E-8</c:v>
                </c:pt>
                <c:pt idx="5792">
                  <c:v>9.4763352000000006E-8</c:v>
                </c:pt>
                <c:pt idx="5793">
                  <c:v>9.4513885000000002E-8</c:v>
                </c:pt>
                <c:pt idx="5794">
                  <c:v>9.4295201E-8</c:v>
                </c:pt>
                <c:pt idx="5795">
                  <c:v>9.3826240999999997E-8</c:v>
                </c:pt>
                <c:pt idx="5796">
                  <c:v>9.4012403000000001E-8</c:v>
                </c:pt>
                <c:pt idx="5797">
                  <c:v>9.3930135999999998E-8</c:v>
                </c:pt>
                <c:pt idx="5798">
                  <c:v>9.4485172999999994E-8</c:v>
                </c:pt>
                <c:pt idx="5799">
                  <c:v>9.4392227000000005E-8</c:v>
                </c:pt>
                <c:pt idx="5800">
                  <c:v>9.5223379000000003E-8</c:v>
                </c:pt>
                <c:pt idx="5801">
                  <c:v>9.5638957999999994E-8</c:v>
                </c:pt>
                <c:pt idx="5802">
                  <c:v>9.5587332999999998E-8</c:v>
                </c:pt>
                <c:pt idx="5803">
                  <c:v>9.5644485000000005E-8</c:v>
                </c:pt>
                <c:pt idx="5804">
                  <c:v>9.5200294E-8</c:v>
                </c:pt>
                <c:pt idx="5805">
                  <c:v>9.4820614000000002E-8</c:v>
                </c:pt>
                <c:pt idx="5806">
                  <c:v>9.4084605999999999E-8</c:v>
                </c:pt>
                <c:pt idx="5807">
                  <c:v>9.3411987999999999E-8</c:v>
                </c:pt>
                <c:pt idx="5808">
                  <c:v>9.3558225000000005E-8</c:v>
                </c:pt>
                <c:pt idx="5809">
                  <c:v>9.3440538000000001E-8</c:v>
                </c:pt>
                <c:pt idx="5810">
                  <c:v>9.3986310999999995E-8</c:v>
                </c:pt>
                <c:pt idx="5811">
                  <c:v>9.4159026999999995E-8</c:v>
                </c:pt>
                <c:pt idx="5812">
                  <c:v>9.4459815999999994E-8</c:v>
                </c:pt>
                <c:pt idx="5813">
                  <c:v>9.4472180999999995E-8</c:v>
                </c:pt>
                <c:pt idx="5814">
                  <c:v>9.4213818000000001E-8</c:v>
                </c:pt>
                <c:pt idx="5815">
                  <c:v>9.4029289000000004E-8</c:v>
                </c:pt>
                <c:pt idx="5816">
                  <c:v>9.3561545000000005E-8</c:v>
                </c:pt>
                <c:pt idx="5817">
                  <c:v>9.2998323000000004E-8</c:v>
                </c:pt>
                <c:pt idx="5818">
                  <c:v>9.2685542999999997E-8</c:v>
                </c:pt>
                <c:pt idx="5819">
                  <c:v>9.2457389E-8</c:v>
                </c:pt>
                <c:pt idx="5820">
                  <c:v>9.2565918999999994E-8</c:v>
                </c:pt>
                <c:pt idx="5821">
                  <c:v>9.3086894000000004E-8</c:v>
                </c:pt>
                <c:pt idx="5822">
                  <c:v>9.3738591000000002E-8</c:v>
                </c:pt>
                <c:pt idx="5823">
                  <c:v>9.3827319000000003E-8</c:v>
                </c:pt>
                <c:pt idx="5824">
                  <c:v>9.4388575999999996E-8</c:v>
                </c:pt>
                <c:pt idx="5825">
                  <c:v>9.4590310000000002E-8</c:v>
                </c:pt>
                <c:pt idx="5826">
                  <c:v>9.4035786E-8</c:v>
                </c:pt>
                <c:pt idx="5827">
                  <c:v>9.3740202999999999E-8</c:v>
                </c:pt>
                <c:pt idx="5828">
                  <c:v>9.3373092000000001E-8</c:v>
                </c:pt>
                <c:pt idx="5829">
                  <c:v>9.1864746000000001E-8</c:v>
                </c:pt>
                <c:pt idx="5830">
                  <c:v>9.1648384999999995E-8</c:v>
                </c:pt>
                <c:pt idx="5831">
                  <c:v>9.2178316000000001E-8</c:v>
                </c:pt>
                <c:pt idx="5832">
                  <c:v>9.2215287999999995E-8</c:v>
                </c:pt>
                <c:pt idx="5833">
                  <c:v>9.2382624E-8</c:v>
                </c:pt>
                <c:pt idx="5834">
                  <c:v>9.2545067000000004E-8</c:v>
                </c:pt>
                <c:pt idx="5835">
                  <c:v>9.2363949000000006E-8</c:v>
                </c:pt>
                <c:pt idx="5836">
                  <c:v>9.2137826999999995E-8</c:v>
                </c:pt>
                <c:pt idx="5837">
                  <c:v>9.202922E-8</c:v>
                </c:pt>
                <c:pt idx="5838">
                  <c:v>9.1481173000000003E-8</c:v>
                </c:pt>
                <c:pt idx="5839">
                  <c:v>9.1148134E-8</c:v>
                </c:pt>
                <c:pt idx="5840">
                  <c:v>9.0703209999999996E-8</c:v>
                </c:pt>
                <c:pt idx="5841">
                  <c:v>9.0480727000000004E-8</c:v>
                </c:pt>
                <c:pt idx="5842">
                  <c:v>9.0299076000000005E-8</c:v>
                </c:pt>
                <c:pt idx="5843">
                  <c:v>9.0594333000000001E-8</c:v>
                </c:pt>
                <c:pt idx="5844">
                  <c:v>9.0397396000000006E-8</c:v>
                </c:pt>
                <c:pt idx="5845">
                  <c:v>9.1264960000000004E-8</c:v>
                </c:pt>
                <c:pt idx="5846">
                  <c:v>9.1365951000000007E-8</c:v>
                </c:pt>
                <c:pt idx="5847">
                  <c:v>9.1190732999999997E-8</c:v>
                </c:pt>
                <c:pt idx="5848">
                  <c:v>9.1512163000000001E-8</c:v>
                </c:pt>
                <c:pt idx="5849">
                  <c:v>9.1188904000000006E-8</c:v>
                </c:pt>
                <c:pt idx="5850">
                  <c:v>9.0420188000000005E-8</c:v>
                </c:pt>
                <c:pt idx="5851">
                  <c:v>9.0930685000000004E-8</c:v>
                </c:pt>
                <c:pt idx="5852">
                  <c:v>9.0186261000000005E-8</c:v>
                </c:pt>
                <c:pt idx="5853">
                  <c:v>8.9558416000000001E-8</c:v>
                </c:pt>
                <c:pt idx="5854">
                  <c:v>8.9855780999999994E-8</c:v>
                </c:pt>
                <c:pt idx="5855">
                  <c:v>8.9768348999999996E-8</c:v>
                </c:pt>
                <c:pt idx="5856">
                  <c:v>8.9797283000000001E-8</c:v>
                </c:pt>
                <c:pt idx="5857">
                  <c:v>9.0080370000000002E-8</c:v>
                </c:pt>
                <c:pt idx="5858">
                  <c:v>8.9980277000000001E-8</c:v>
                </c:pt>
                <c:pt idx="5859">
                  <c:v>9.0147189000000004E-8</c:v>
                </c:pt>
                <c:pt idx="5860">
                  <c:v>9.0523349999999995E-8</c:v>
                </c:pt>
                <c:pt idx="5861">
                  <c:v>9.0385312999999996E-8</c:v>
                </c:pt>
                <c:pt idx="5862">
                  <c:v>9.0137466000000005E-8</c:v>
                </c:pt>
                <c:pt idx="5863">
                  <c:v>8.9946785999999996E-8</c:v>
                </c:pt>
                <c:pt idx="5864">
                  <c:v>8.9251922999999996E-8</c:v>
                </c:pt>
                <c:pt idx="5865">
                  <c:v>8.9269456000000003E-8</c:v>
                </c:pt>
                <c:pt idx="5866">
                  <c:v>8.9395537000000003E-8</c:v>
                </c:pt>
                <c:pt idx="5867">
                  <c:v>8.9840555000000004E-8</c:v>
                </c:pt>
                <c:pt idx="5868">
                  <c:v>8.9987873000000001E-8</c:v>
                </c:pt>
                <c:pt idx="5869">
                  <c:v>9.0827834999999995E-8</c:v>
                </c:pt>
                <c:pt idx="5870">
                  <c:v>9.1284464000000001E-8</c:v>
                </c:pt>
                <c:pt idx="5871">
                  <c:v>9.1576840000000002E-8</c:v>
                </c:pt>
                <c:pt idx="5872">
                  <c:v>9.1778766000000002E-8</c:v>
                </c:pt>
                <c:pt idx="5873">
                  <c:v>9.1403369999999993E-8</c:v>
                </c:pt>
                <c:pt idx="5874">
                  <c:v>9.0798660000000002E-8</c:v>
                </c:pt>
                <c:pt idx="5875">
                  <c:v>9.0349509000000004E-8</c:v>
                </c:pt>
                <c:pt idx="5876">
                  <c:v>8.9336870999999996E-8</c:v>
                </c:pt>
                <c:pt idx="5877">
                  <c:v>8.9412974000000006E-8</c:v>
                </c:pt>
                <c:pt idx="5878">
                  <c:v>8.9260079000000002E-8</c:v>
                </c:pt>
                <c:pt idx="5879">
                  <c:v>8.9577029999999998E-8</c:v>
                </c:pt>
                <c:pt idx="5880">
                  <c:v>9.0409225999999998E-8</c:v>
                </c:pt>
                <c:pt idx="5881">
                  <c:v>9.0587573000000003E-8</c:v>
                </c:pt>
                <c:pt idx="5882">
                  <c:v>9.0724584E-8</c:v>
                </c:pt>
                <c:pt idx="5883">
                  <c:v>9.0555340999999999E-8</c:v>
                </c:pt>
                <c:pt idx="5884">
                  <c:v>9.0342818999999996E-8</c:v>
                </c:pt>
                <c:pt idx="5885">
                  <c:v>8.9975924E-8</c:v>
                </c:pt>
                <c:pt idx="5886">
                  <c:v>8.9339981000000002E-8</c:v>
                </c:pt>
                <c:pt idx="5887">
                  <c:v>8.8867731000000002E-8</c:v>
                </c:pt>
                <c:pt idx="5888">
                  <c:v>8.8781262999999994E-8</c:v>
                </c:pt>
                <c:pt idx="5889">
                  <c:v>8.8391884000000004E-8</c:v>
                </c:pt>
                <c:pt idx="5890">
                  <c:v>8.9224036999999994E-8</c:v>
                </c:pt>
                <c:pt idx="5891">
                  <c:v>8.9700664000000002E-8</c:v>
                </c:pt>
                <c:pt idx="5892">
                  <c:v>9.0017462E-8</c:v>
                </c:pt>
                <c:pt idx="5893">
                  <c:v>9.0503723000000002E-8</c:v>
                </c:pt>
                <c:pt idx="5894">
                  <c:v>9.0689438E-8</c:v>
                </c:pt>
                <c:pt idx="5895">
                  <c:v>9.0295146000000002E-8</c:v>
                </c:pt>
                <c:pt idx="5896">
                  <c:v>8.9889018000000004E-8</c:v>
                </c:pt>
                <c:pt idx="5897">
                  <c:v>8.9541422000000003E-8</c:v>
                </c:pt>
                <c:pt idx="5898">
                  <c:v>8.8784385999999993E-8</c:v>
                </c:pt>
                <c:pt idx="5899">
                  <c:v>8.8170146000000002E-8</c:v>
                </c:pt>
                <c:pt idx="5900">
                  <c:v>8.8377769999999998E-8</c:v>
                </c:pt>
                <c:pt idx="5901">
                  <c:v>8.8039108999999997E-8</c:v>
                </c:pt>
                <c:pt idx="5902">
                  <c:v>8.8624626999999998E-8</c:v>
                </c:pt>
                <c:pt idx="5903">
                  <c:v>8.8641784000000005E-8</c:v>
                </c:pt>
                <c:pt idx="5904">
                  <c:v>8.8675390000000003E-8</c:v>
                </c:pt>
                <c:pt idx="5905">
                  <c:v>8.8808852999999994E-8</c:v>
                </c:pt>
                <c:pt idx="5906">
                  <c:v>8.8626540000000002E-8</c:v>
                </c:pt>
                <c:pt idx="5907">
                  <c:v>8.8284482E-8</c:v>
                </c:pt>
                <c:pt idx="5908">
                  <c:v>8.8202913000000001E-8</c:v>
                </c:pt>
                <c:pt idx="5909">
                  <c:v>8.8031544000000004E-8</c:v>
                </c:pt>
                <c:pt idx="5910">
                  <c:v>8.7564687999999997E-8</c:v>
                </c:pt>
                <c:pt idx="5911">
                  <c:v>8.7431309000000006E-8</c:v>
                </c:pt>
                <c:pt idx="5912">
                  <c:v>8.7744792999999999E-8</c:v>
                </c:pt>
                <c:pt idx="5913">
                  <c:v>8.7490199000000005E-8</c:v>
                </c:pt>
                <c:pt idx="5914">
                  <c:v>8.8305309000000005E-8</c:v>
                </c:pt>
                <c:pt idx="5915">
                  <c:v>8.8615865000000004E-8</c:v>
                </c:pt>
                <c:pt idx="5916">
                  <c:v>8.8914377000000002E-8</c:v>
                </c:pt>
                <c:pt idx="5917">
                  <c:v>8.9286845999999995E-8</c:v>
                </c:pt>
                <c:pt idx="5918">
                  <c:v>8.9090712000000001E-8</c:v>
                </c:pt>
                <c:pt idx="5919">
                  <c:v>8.8880028999999998E-8</c:v>
                </c:pt>
                <c:pt idx="5920">
                  <c:v>8.8810095E-8</c:v>
                </c:pt>
                <c:pt idx="5921">
                  <c:v>8.8613464000000003E-8</c:v>
                </c:pt>
                <c:pt idx="5922">
                  <c:v>8.8091482999999996E-8</c:v>
                </c:pt>
                <c:pt idx="5923">
                  <c:v>8.8035714999999994E-8</c:v>
                </c:pt>
                <c:pt idx="5924">
                  <c:v>8.8369001999999996E-8</c:v>
                </c:pt>
                <c:pt idx="5925">
                  <c:v>8.8250968999999994E-8</c:v>
                </c:pt>
                <c:pt idx="5926">
                  <c:v>8.8731505999999998E-8</c:v>
                </c:pt>
                <c:pt idx="5927">
                  <c:v>8.8565413000000002E-8</c:v>
                </c:pt>
                <c:pt idx="5928">
                  <c:v>8.8561787000000004E-8</c:v>
                </c:pt>
                <c:pt idx="5929">
                  <c:v>8.9263761999999995E-8</c:v>
                </c:pt>
                <c:pt idx="5930">
                  <c:v>8.9089878999999997E-8</c:v>
                </c:pt>
                <c:pt idx="5931">
                  <c:v>8.8688650999999999E-8</c:v>
                </c:pt>
                <c:pt idx="5932">
                  <c:v>8.8720492000000001E-8</c:v>
                </c:pt>
                <c:pt idx="5933">
                  <c:v>8.8182271000000005E-8</c:v>
                </c:pt>
                <c:pt idx="5934">
                  <c:v>8.7869117000000005E-8</c:v>
                </c:pt>
                <c:pt idx="5935">
                  <c:v>8.7897063E-8</c:v>
                </c:pt>
                <c:pt idx="5936">
                  <c:v>8.8361540000000006E-8</c:v>
                </c:pt>
                <c:pt idx="5937">
                  <c:v>8.8249472000000003E-8</c:v>
                </c:pt>
                <c:pt idx="5938">
                  <c:v>8.9207965999999996E-8</c:v>
                </c:pt>
                <c:pt idx="5939">
                  <c:v>8.9869175999999999E-8</c:v>
                </c:pt>
                <c:pt idx="5940">
                  <c:v>9.0031659000000002E-8</c:v>
                </c:pt>
                <c:pt idx="5941">
                  <c:v>9.0656687999999996E-8</c:v>
                </c:pt>
                <c:pt idx="5942">
                  <c:v>9.0434037000000003E-8</c:v>
                </c:pt>
                <c:pt idx="5943">
                  <c:v>9.0206674000000004E-8</c:v>
                </c:pt>
                <c:pt idx="5944">
                  <c:v>9.0537852999999996E-8</c:v>
                </c:pt>
                <c:pt idx="5945">
                  <c:v>8.9742338000000006E-8</c:v>
                </c:pt>
                <c:pt idx="5946">
                  <c:v>8.9624886999999997E-8</c:v>
                </c:pt>
                <c:pt idx="5947">
                  <c:v>8.9799773999999998E-8</c:v>
                </c:pt>
                <c:pt idx="5948">
                  <c:v>9.0156970000000002E-8</c:v>
                </c:pt>
                <c:pt idx="5949">
                  <c:v>9.0510321999999998E-8</c:v>
                </c:pt>
                <c:pt idx="5950">
                  <c:v>9.0868256999999996E-8</c:v>
                </c:pt>
                <c:pt idx="5951">
                  <c:v>9.1373265000000002E-8</c:v>
                </c:pt>
                <c:pt idx="5952">
                  <c:v>9.1675927999999997E-8</c:v>
                </c:pt>
                <c:pt idx="5953">
                  <c:v>9.1769791000000003E-8</c:v>
                </c:pt>
                <c:pt idx="5954">
                  <c:v>9.1443518999999997E-8</c:v>
                </c:pt>
                <c:pt idx="5955">
                  <c:v>9.1080342000000002E-8</c:v>
                </c:pt>
                <c:pt idx="5956">
                  <c:v>9.0611682000000002E-8</c:v>
                </c:pt>
                <c:pt idx="5957">
                  <c:v>9.0498656000000005E-8</c:v>
                </c:pt>
                <c:pt idx="5958">
                  <c:v>9.0048713000000006E-8</c:v>
                </c:pt>
                <c:pt idx="5959">
                  <c:v>9.0926066999999995E-8</c:v>
                </c:pt>
                <c:pt idx="5960">
                  <c:v>9.1080412000000005E-8</c:v>
                </c:pt>
                <c:pt idx="5961">
                  <c:v>9.1720303999999994E-8</c:v>
                </c:pt>
                <c:pt idx="5962">
                  <c:v>9.2482857000000006E-8</c:v>
                </c:pt>
                <c:pt idx="5963">
                  <c:v>9.2803301999999998E-8</c:v>
                </c:pt>
                <c:pt idx="5964">
                  <c:v>9.3017540000000005E-8</c:v>
                </c:pt>
                <c:pt idx="5965">
                  <c:v>9.2955000000000001E-8</c:v>
                </c:pt>
                <c:pt idx="5966">
                  <c:v>9.2619891999999997E-8</c:v>
                </c:pt>
                <c:pt idx="5967">
                  <c:v>9.2309969000000004E-8</c:v>
                </c:pt>
                <c:pt idx="5968">
                  <c:v>9.1576673999999995E-8</c:v>
                </c:pt>
                <c:pt idx="5969">
                  <c:v>9.1768145000000001E-8</c:v>
                </c:pt>
                <c:pt idx="5970">
                  <c:v>9.1766678E-8</c:v>
                </c:pt>
                <c:pt idx="5971">
                  <c:v>9.241044E-8</c:v>
                </c:pt>
                <c:pt idx="5972">
                  <c:v>9.2430858999999994E-8</c:v>
                </c:pt>
                <c:pt idx="5973">
                  <c:v>9.2838034000000005E-8</c:v>
                </c:pt>
                <c:pt idx="5974">
                  <c:v>9.2896257999999996E-8</c:v>
                </c:pt>
                <c:pt idx="5975">
                  <c:v>9.2937368999999996E-8</c:v>
                </c:pt>
                <c:pt idx="5976">
                  <c:v>9.2602100000000003E-8</c:v>
                </c:pt>
                <c:pt idx="5977">
                  <c:v>9.2427250000000005E-8</c:v>
                </c:pt>
                <c:pt idx="5978">
                  <c:v>9.2267704000000001E-8</c:v>
                </c:pt>
                <c:pt idx="5979">
                  <c:v>9.1929833000000006E-8</c:v>
                </c:pt>
                <c:pt idx="5980">
                  <c:v>9.1879732999999997E-8</c:v>
                </c:pt>
                <c:pt idx="5981">
                  <c:v>9.1697646000000005E-8</c:v>
                </c:pt>
                <c:pt idx="5982">
                  <c:v>9.1849807000000007E-8</c:v>
                </c:pt>
                <c:pt idx="5983">
                  <c:v>9.2125822999999994E-8</c:v>
                </c:pt>
                <c:pt idx="5984">
                  <c:v>9.2755010999999999E-8</c:v>
                </c:pt>
                <c:pt idx="5985">
                  <c:v>9.2900216999999998E-8</c:v>
                </c:pt>
                <c:pt idx="5986">
                  <c:v>9.3162546000000006E-8</c:v>
                </c:pt>
                <c:pt idx="5987">
                  <c:v>9.3494184999999999E-8</c:v>
                </c:pt>
                <c:pt idx="5988">
                  <c:v>9.3153775000000006E-8</c:v>
                </c:pt>
                <c:pt idx="5989">
                  <c:v>9.3371072999999996E-8</c:v>
                </c:pt>
                <c:pt idx="5990">
                  <c:v>9.3193999000000004E-8</c:v>
                </c:pt>
                <c:pt idx="5991">
                  <c:v>9.1972589000000004E-8</c:v>
                </c:pt>
                <c:pt idx="5992">
                  <c:v>9.2194046999999997E-8</c:v>
                </c:pt>
                <c:pt idx="5993">
                  <c:v>9.2350198999999997E-8</c:v>
                </c:pt>
                <c:pt idx="5994">
                  <c:v>9.2141625999999999E-8</c:v>
                </c:pt>
                <c:pt idx="5995">
                  <c:v>9.2583209999999997E-8</c:v>
                </c:pt>
                <c:pt idx="5996">
                  <c:v>9.2388130000000002E-8</c:v>
                </c:pt>
                <c:pt idx="5997">
                  <c:v>9.2465551000000001E-8</c:v>
                </c:pt>
                <c:pt idx="5998">
                  <c:v>9.2809298999999994E-8</c:v>
                </c:pt>
                <c:pt idx="5999">
                  <c:v>9.3298584999999997E-8</c:v>
                </c:pt>
                <c:pt idx="6000">
                  <c:v>9.2971550000000002E-8</c:v>
                </c:pt>
                <c:pt idx="6001">
                  <c:v>9.2971933000000002E-8</c:v>
                </c:pt>
                <c:pt idx="6002">
                  <c:v>9.2627778000000003E-8</c:v>
                </c:pt>
                <c:pt idx="6003">
                  <c:v>9.2050634999999994E-8</c:v>
                </c:pt>
                <c:pt idx="6004">
                  <c:v>9.2352054000000003E-8</c:v>
                </c:pt>
                <c:pt idx="6005">
                  <c:v>9.2112291999999998E-8</c:v>
                </c:pt>
                <c:pt idx="6006">
                  <c:v>9.2599531000000001E-8</c:v>
                </c:pt>
                <c:pt idx="6007">
                  <c:v>9.3509245999999999E-8</c:v>
                </c:pt>
                <c:pt idx="6008">
                  <c:v>9.3831676999999996E-8</c:v>
                </c:pt>
                <c:pt idx="6009">
                  <c:v>9.4248662000000004E-8</c:v>
                </c:pt>
                <c:pt idx="6010">
                  <c:v>9.4909637000000001E-8</c:v>
                </c:pt>
                <c:pt idx="6011">
                  <c:v>9.4869406999999995E-8</c:v>
                </c:pt>
                <c:pt idx="6012">
                  <c:v>9.4563502000000006E-8</c:v>
                </c:pt>
                <c:pt idx="6013">
                  <c:v>9.4856597999999998E-8</c:v>
                </c:pt>
                <c:pt idx="6014">
                  <c:v>9.3982589999999997E-8</c:v>
                </c:pt>
                <c:pt idx="6015">
                  <c:v>9.2991504999999994E-8</c:v>
                </c:pt>
                <c:pt idx="6016">
                  <c:v>9.3820113000000002E-8</c:v>
                </c:pt>
                <c:pt idx="6017">
                  <c:v>9.3496860000000002E-8</c:v>
                </c:pt>
                <c:pt idx="6018">
                  <c:v>9.4084706999999994E-8</c:v>
                </c:pt>
                <c:pt idx="6019">
                  <c:v>9.4654609999999998E-8</c:v>
                </c:pt>
                <c:pt idx="6020">
                  <c:v>9.5070621999999997E-8</c:v>
                </c:pt>
                <c:pt idx="6021">
                  <c:v>9.5132761000000002E-8</c:v>
                </c:pt>
                <c:pt idx="6022">
                  <c:v>9.5497955999999998E-8</c:v>
                </c:pt>
                <c:pt idx="6023">
                  <c:v>9.5334049999999995E-8</c:v>
                </c:pt>
                <c:pt idx="6024">
                  <c:v>9.5039364999999995E-8</c:v>
                </c:pt>
                <c:pt idx="6025">
                  <c:v>9.4688606999999999E-8</c:v>
                </c:pt>
                <c:pt idx="6026">
                  <c:v>9.4327230999999999E-8</c:v>
                </c:pt>
                <c:pt idx="6027">
                  <c:v>9.4404058000000001E-8</c:v>
                </c:pt>
                <c:pt idx="6028">
                  <c:v>9.4959433999999996E-8</c:v>
                </c:pt>
                <c:pt idx="6029">
                  <c:v>9.5295531000000001E-8</c:v>
                </c:pt>
                <c:pt idx="6030">
                  <c:v>9.5960584999999998E-8</c:v>
                </c:pt>
                <c:pt idx="6031">
                  <c:v>9.6915347999999996E-8</c:v>
                </c:pt>
                <c:pt idx="6032">
                  <c:v>9.7293177000000003E-8</c:v>
                </c:pt>
                <c:pt idx="6033">
                  <c:v>9.7359580000000005E-8</c:v>
                </c:pt>
                <c:pt idx="6034">
                  <c:v>9.7536653999999997E-8</c:v>
                </c:pt>
                <c:pt idx="6035">
                  <c:v>9.7221313999999995E-8</c:v>
                </c:pt>
                <c:pt idx="6036">
                  <c:v>9.6961427000000004E-8</c:v>
                </c:pt>
                <c:pt idx="6037">
                  <c:v>9.6450412999999996E-8</c:v>
                </c:pt>
                <c:pt idx="6038">
                  <c:v>9.6005062999999995E-8</c:v>
                </c:pt>
                <c:pt idx="6039">
                  <c:v>9.6429119999999995E-8</c:v>
                </c:pt>
                <c:pt idx="6040">
                  <c:v>9.6579835000000006E-8</c:v>
                </c:pt>
                <c:pt idx="6041">
                  <c:v>9.7018759000000003E-8</c:v>
                </c:pt>
                <c:pt idx="6042">
                  <c:v>9.7175452999999997E-8</c:v>
                </c:pt>
                <c:pt idx="6043">
                  <c:v>9.7577092999999994E-8</c:v>
                </c:pt>
                <c:pt idx="6044">
                  <c:v>9.7810731000000005E-8</c:v>
                </c:pt>
                <c:pt idx="6045">
                  <c:v>9.7625376999999993E-8</c:v>
                </c:pt>
                <c:pt idx="6046">
                  <c:v>9.7505235000000004E-8</c:v>
                </c:pt>
                <c:pt idx="6047">
                  <c:v>9.7447083999999999E-8</c:v>
                </c:pt>
                <c:pt idx="6048">
                  <c:v>9.7352177000000004E-8</c:v>
                </c:pt>
                <c:pt idx="6049">
                  <c:v>9.7474110000000005E-8</c:v>
                </c:pt>
                <c:pt idx="6050">
                  <c:v>9.7294384000000001E-8</c:v>
                </c:pt>
                <c:pt idx="6051">
                  <c:v>9.7647131E-8</c:v>
                </c:pt>
                <c:pt idx="6052">
                  <c:v>9.8155163000000003E-8</c:v>
                </c:pt>
                <c:pt idx="6053">
                  <c:v>9.8457528000000002E-8</c:v>
                </c:pt>
                <c:pt idx="6054">
                  <c:v>9.8898876999999995E-8</c:v>
                </c:pt>
                <c:pt idx="6055">
                  <c:v>9.9552877999999999E-8</c:v>
                </c:pt>
                <c:pt idx="6056">
                  <c:v>9.9973449999999996E-8</c:v>
                </c:pt>
                <c:pt idx="6057">
                  <c:v>9.9861871000000006E-8</c:v>
                </c:pt>
                <c:pt idx="6058">
                  <c:v>9.9917945999999998E-8</c:v>
                </c:pt>
                <c:pt idx="6059">
                  <c:v>1.001748E-7</c:v>
                </c:pt>
                <c:pt idx="6060">
                  <c:v>1.0011089E-7</c:v>
                </c:pt>
                <c:pt idx="6061">
                  <c:v>9.9530124999999995E-8</c:v>
                </c:pt>
                <c:pt idx="6062">
                  <c:v>1.0013154E-7</c:v>
                </c:pt>
                <c:pt idx="6063">
                  <c:v>9.9944006999999997E-8</c:v>
                </c:pt>
                <c:pt idx="6064">
                  <c:v>1.0070900000000001E-7</c:v>
                </c:pt>
                <c:pt idx="6065">
                  <c:v>1.0088784E-7</c:v>
                </c:pt>
                <c:pt idx="6066">
                  <c:v>1.0098167E-7</c:v>
                </c:pt>
                <c:pt idx="6067">
                  <c:v>1.0135171E-7</c:v>
                </c:pt>
                <c:pt idx="6068">
                  <c:v>1.0174322E-7</c:v>
                </c:pt>
                <c:pt idx="6069">
                  <c:v>1.0190927E-7</c:v>
                </c:pt>
                <c:pt idx="6070">
                  <c:v>1.0193699999999999E-7</c:v>
                </c:pt>
                <c:pt idx="6071">
                  <c:v>1.0174351E-7</c:v>
                </c:pt>
                <c:pt idx="6072">
                  <c:v>1.0114406E-7</c:v>
                </c:pt>
                <c:pt idx="6073">
                  <c:v>1.00882E-7</c:v>
                </c:pt>
                <c:pt idx="6074">
                  <c:v>1.0111683999999999E-7</c:v>
                </c:pt>
                <c:pt idx="6075">
                  <c:v>1.0066491E-7</c:v>
                </c:pt>
                <c:pt idx="6076">
                  <c:v>1.0161542E-7</c:v>
                </c:pt>
                <c:pt idx="6077">
                  <c:v>1.019643E-7</c:v>
                </c:pt>
                <c:pt idx="6078">
                  <c:v>1.0249611E-7</c:v>
                </c:pt>
                <c:pt idx="6079">
                  <c:v>1.0327965E-7</c:v>
                </c:pt>
                <c:pt idx="6080">
                  <c:v>1.0326981E-7</c:v>
                </c:pt>
                <c:pt idx="6081">
                  <c:v>1.0259543E-7</c:v>
                </c:pt>
                <c:pt idx="6082">
                  <c:v>1.0258689E-7</c:v>
                </c:pt>
                <c:pt idx="6083">
                  <c:v>1.0238257E-7</c:v>
                </c:pt>
                <c:pt idx="6084">
                  <c:v>1.0134905E-7</c:v>
                </c:pt>
                <c:pt idx="6085">
                  <c:v>1.011274E-7</c:v>
                </c:pt>
                <c:pt idx="6086">
                  <c:v>1.0113184E-7</c:v>
                </c:pt>
                <c:pt idx="6087">
                  <c:v>1.009449E-7</c:v>
                </c:pt>
                <c:pt idx="6088">
                  <c:v>1.0153878E-7</c:v>
                </c:pt>
                <c:pt idx="6089">
                  <c:v>1.0172791E-7</c:v>
                </c:pt>
                <c:pt idx="6090">
                  <c:v>1.0191249999999999E-7</c:v>
                </c:pt>
                <c:pt idx="6091">
                  <c:v>1.0194905E-7</c:v>
                </c:pt>
                <c:pt idx="6092">
                  <c:v>1.0173277E-7</c:v>
                </c:pt>
                <c:pt idx="6093">
                  <c:v>1.0103586E-7</c:v>
                </c:pt>
                <c:pt idx="6094">
                  <c:v>1.007713E-7</c:v>
                </c:pt>
                <c:pt idx="6095">
                  <c:v>9.9887716000000003E-8</c:v>
                </c:pt>
                <c:pt idx="6096">
                  <c:v>9.9560866999999995E-8</c:v>
                </c:pt>
                <c:pt idx="6097">
                  <c:v>9.9440673000000002E-8</c:v>
                </c:pt>
                <c:pt idx="6098">
                  <c:v>9.9752438999999996E-8</c:v>
                </c:pt>
                <c:pt idx="6099">
                  <c:v>1.0008813E-7</c:v>
                </c:pt>
                <c:pt idx="6100">
                  <c:v>1.00928E-7</c:v>
                </c:pt>
                <c:pt idx="6101">
                  <c:v>1.0122991E-7</c:v>
                </c:pt>
                <c:pt idx="6102">
                  <c:v>1.0138842E-7</c:v>
                </c:pt>
                <c:pt idx="6103">
                  <c:v>1.0166898E-7</c:v>
                </c:pt>
                <c:pt idx="6104">
                  <c:v>1.0131884E-7</c:v>
                </c:pt>
                <c:pt idx="6105">
                  <c:v>1.0055779E-7</c:v>
                </c:pt>
                <c:pt idx="6106">
                  <c:v>1.0072085E-7</c:v>
                </c:pt>
                <c:pt idx="6107">
                  <c:v>9.9648325999999998E-8</c:v>
                </c:pt>
                <c:pt idx="6108">
                  <c:v>9.9584318000000002E-8</c:v>
                </c:pt>
                <c:pt idx="6109">
                  <c:v>1.0005131E-7</c:v>
                </c:pt>
                <c:pt idx="6110">
                  <c:v>1.0043992000000001E-7</c:v>
                </c:pt>
                <c:pt idx="6111">
                  <c:v>1.0049227E-7</c:v>
                </c:pt>
                <c:pt idx="6112">
                  <c:v>1.009311E-7</c:v>
                </c:pt>
                <c:pt idx="6113">
                  <c:v>1.0088747000000001E-7</c:v>
                </c:pt>
                <c:pt idx="6114">
                  <c:v>1.0075174999999999E-7</c:v>
                </c:pt>
                <c:pt idx="6115">
                  <c:v>1.0052837E-7</c:v>
                </c:pt>
                <c:pt idx="6116">
                  <c:v>1.0017632000000001E-7</c:v>
                </c:pt>
                <c:pt idx="6117">
                  <c:v>9.9769202999999993E-8</c:v>
                </c:pt>
                <c:pt idx="6118">
                  <c:v>9.9830576E-8</c:v>
                </c:pt>
                <c:pt idx="6119">
                  <c:v>9.9632722E-8</c:v>
                </c:pt>
                <c:pt idx="6120">
                  <c:v>9.9887854000000001E-8</c:v>
                </c:pt>
                <c:pt idx="6121">
                  <c:v>9.9975426999999994E-8</c:v>
                </c:pt>
                <c:pt idx="6122">
                  <c:v>1.0071602000000001E-7</c:v>
                </c:pt>
                <c:pt idx="6123">
                  <c:v>1.0083489E-7</c:v>
                </c:pt>
                <c:pt idx="6124">
                  <c:v>1.0172265E-7</c:v>
                </c:pt>
                <c:pt idx="6125">
                  <c:v>1.0206235E-7</c:v>
                </c:pt>
                <c:pt idx="6126">
                  <c:v>1.0212052999999999E-7</c:v>
                </c:pt>
                <c:pt idx="6127">
                  <c:v>1.0219783000000001E-7</c:v>
                </c:pt>
                <c:pt idx="6128">
                  <c:v>1.0207852E-7</c:v>
                </c:pt>
                <c:pt idx="6129">
                  <c:v>1.0205071E-7</c:v>
                </c:pt>
                <c:pt idx="6130">
                  <c:v>1.0150036999999999E-7</c:v>
                </c:pt>
                <c:pt idx="6131">
                  <c:v>1.0106346E-7</c:v>
                </c:pt>
                <c:pt idx="6132">
                  <c:v>1.0141765E-7</c:v>
                </c:pt>
                <c:pt idx="6133">
                  <c:v>1.0151469000000001E-7</c:v>
                </c:pt>
                <c:pt idx="6134">
                  <c:v>1.0121540000000001E-7</c:v>
                </c:pt>
                <c:pt idx="6135">
                  <c:v>1.0116208E-7</c:v>
                </c:pt>
                <c:pt idx="6136">
                  <c:v>1.0135681E-7</c:v>
                </c:pt>
                <c:pt idx="6137">
                  <c:v>1.0120157999999999E-7</c:v>
                </c:pt>
                <c:pt idx="6138">
                  <c:v>1.0093851E-7</c:v>
                </c:pt>
                <c:pt idx="6139">
                  <c:v>1.0103531E-7</c:v>
                </c:pt>
                <c:pt idx="6140">
                  <c:v>1.0062908000000001E-7</c:v>
                </c:pt>
                <c:pt idx="6141">
                  <c:v>9.9753911000000002E-8</c:v>
                </c:pt>
                <c:pt idx="6142">
                  <c:v>9.9361056999999994E-8</c:v>
                </c:pt>
                <c:pt idx="6143">
                  <c:v>9.8720238000000003E-8</c:v>
                </c:pt>
                <c:pt idx="6144">
                  <c:v>9.8679571E-8</c:v>
                </c:pt>
                <c:pt idx="6145">
                  <c:v>9.8643065000000003E-8</c:v>
                </c:pt>
                <c:pt idx="6146">
                  <c:v>9.9153604999999999E-8</c:v>
                </c:pt>
                <c:pt idx="6147">
                  <c:v>9.8949043999999996E-8</c:v>
                </c:pt>
                <c:pt idx="6148">
                  <c:v>9.9479438000000001E-8</c:v>
                </c:pt>
                <c:pt idx="6149">
                  <c:v>9.9967043999999999E-8</c:v>
                </c:pt>
                <c:pt idx="6150">
                  <c:v>9.9442096000000002E-8</c:v>
                </c:pt>
                <c:pt idx="6151">
                  <c:v>9.9145062000000005E-8</c:v>
                </c:pt>
                <c:pt idx="6152">
                  <c:v>9.8824141999999998E-8</c:v>
                </c:pt>
                <c:pt idx="6153">
                  <c:v>9.7335333999999998E-8</c:v>
                </c:pt>
                <c:pt idx="6154">
                  <c:v>9.6976146999999998E-8</c:v>
                </c:pt>
                <c:pt idx="6155">
                  <c:v>9.7283450000000003E-8</c:v>
                </c:pt>
                <c:pt idx="6156">
                  <c:v>9.6636959999999994E-8</c:v>
                </c:pt>
                <c:pt idx="6157">
                  <c:v>9.7100351000000005E-8</c:v>
                </c:pt>
                <c:pt idx="6158">
                  <c:v>9.7043236E-8</c:v>
                </c:pt>
                <c:pt idx="6159">
                  <c:v>9.7445232000000005E-8</c:v>
                </c:pt>
                <c:pt idx="6160">
                  <c:v>9.7816671999999996E-8</c:v>
                </c:pt>
                <c:pt idx="6161">
                  <c:v>9.7760808000000003E-8</c:v>
                </c:pt>
                <c:pt idx="6162">
                  <c:v>9.7270725999999997E-8</c:v>
                </c:pt>
                <c:pt idx="6163">
                  <c:v>9.6989954000000002E-8</c:v>
                </c:pt>
                <c:pt idx="6164">
                  <c:v>9.6600127000000002E-8</c:v>
                </c:pt>
                <c:pt idx="6165">
                  <c:v>9.5752845999999994E-8</c:v>
                </c:pt>
                <c:pt idx="6166">
                  <c:v>9.6084833999999997E-8</c:v>
                </c:pt>
                <c:pt idx="6167">
                  <c:v>9.6689413000000002E-8</c:v>
                </c:pt>
                <c:pt idx="6168">
                  <c:v>9.6615335999999997E-8</c:v>
                </c:pt>
                <c:pt idx="6169">
                  <c:v>9.7925316000000006E-8</c:v>
                </c:pt>
                <c:pt idx="6170">
                  <c:v>9.8497637000000006E-8</c:v>
                </c:pt>
                <c:pt idx="6171">
                  <c:v>9.8236331999999994E-8</c:v>
                </c:pt>
                <c:pt idx="6172">
                  <c:v>9.8744709999999995E-8</c:v>
                </c:pt>
                <c:pt idx="6173">
                  <c:v>9.8533429999999998E-8</c:v>
                </c:pt>
                <c:pt idx="6174">
                  <c:v>9.7938041000000003E-8</c:v>
                </c:pt>
                <c:pt idx="6175">
                  <c:v>9.7903924000000003E-8</c:v>
                </c:pt>
                <c:pt idx="6176">
                  <c:v>9.7029233E-8</c:v>
                </c:pt>
                <c:pt idx="6177">
                  <c:v>9.6559987999999995E-8</c:v>
                </c:pt>
                <c:pt idx="6178">
                  <c:v>9.7493915999999999E-8</c:v>
                </c:pt>
                <c:pt idx="6179">
                  <c:v>9.7050954000000005E-8</c:v>
                </c:pt>
                <c:pt idx="6180">
                  <c:v>9.7535128999999998E-8</c:v>
                </c:pt>
                <c:pt idx="6181">
                  <c:v>9.8106241999999996E-8</c:v>
                </c:pt>
                <c:pt idx="6182">
                  <c:v>9.8154032999999994E-8</c:v>
                </c:pt>
                <c:pt idx="6183">
                  <c:v>9.8125819000000006E-8</c:v>
                </c:pt>
                <c:pt idx="6184">
                  <c:v>9.8135523000000003E-8</c:v>
                </c:pt>
                <c:pt idx="6185">
                  <c:v>9.7833567000000005E-8</c:v>
                </c:pt>
                <c:pt idx="6186">
                  <c:v>9.7453413999999999E-8</c:v>
                </c:pt>
                <c:pt idx="6187">
                  <c:v>9.7325861999999996E-8</c:v>
                </c:pt>
                <c:pt idx="6188">
                  <c:v>9.7374881000000002E-8</c:v>
                </c:pt>
                <c:pt idx="6189">
                  <c:v>9.7292054999999996E-8</c:v>
                </c:pt>
                <c:pt idx="6190">
                  <c:v>9.7241397000000001E-8</c:v>
                </c:pt>
                <c:pt idx="6191">
                  <c:v>9.7509438000000004E-8</c:v>
                </c:pt>
                <c:pt idx="6192">
                  <c:v>9.8021843000000002E-8</c:v>
                </c:pt>
                <c:pt idx="6193">
                  <c:v>9.8534288E-8</c:v>
                </c:pt>
                <c:pt idx="6194">
                  <c:v>9.8597087000000004E-8</c:v>
                </c:pt>
                <c:pt idx="6195">
                  <c:v>9.8871466999999999E-8</c:v>
                </c:pt>
                <c:pt idx="6196">
                  <c:v>9.8895219E-8</c:v>
                </c:pt>
                <c:pt idx="6197">
                  <c:v>9.8678562999999996E-8</c:v>
                </c:pt>
                <c:pt idx="6198">
                  <c:v>9.8766679E-8</c:v>
                </c:pt>
                <c:pt idx="6199">
                  <c:v>9.8143010000000004E-8</c:v>
                </c:pt>
                <c:pt idx="6200">
                  <c:v>9.7708686000000004E-8</c:v>
                </c:pt>
                <c:pt idx="6201">
                  <c:v>9.8021536E-8</c:v>
                </c:pt>
                <c:pt idx="6202">
                  <c:v>9.7842609999999999E-8</c:v>
                </c:pt>
                <c:pt idx="6203">
                  <c:v>9.8374989000000006E-8</c:v>
                </c:pt>
                <c:pt idx="6204">
                  <c:v>9.8331045E-8</c:v>
                </c:pt>
                <c:pt idx="6205">
                  <c:v>9.8391021999999998E-8</c:v>
                </c:pt>
                <c:pt idx="6206">
                  <c:v>9.8629420999999995E-8</c:v>
                </c:pt>
                <c:pt idx="6207">
                  <c:v>9.8703014000000005E-8</c:v>
                </c:pt>
                <c:pt idx="6208">
                  <c:v>9.8966281000000001E-8</c:v>
                </c:pt>
                <c:pt idx="6209">
                  <c:v>9.8856524999999994E-8</c:v>
                </c:pt>
                <c:pt idx="6210">
                  <c:v>9.8302862000000006E-8</c:v>
                </c:pt>
                <c:pt idx="6211">
                  <c:v>9.8032829999999994E-8</c:v>
                </c:pt>
                <c:pt idx="6212">
                  <c:v>9.7454860000000003E-8</c:v>
                </c:pt>
                <c:pt idx="6213">
                  <c:v>9.7503294999999994E-8</c:v>
                </c:pt>
                <c:pt idx="6214">
                  <c:v>9.7428835000000002E-8</c:v>
                </c:pt>
                <c:pt idx="6215">
                  <c:v>9.8268624000000004E-8</c:v>
                </c:pt>
                <c:pt idx="6216">
                  <c:v>9.8667309000000002E-8</c:v>
                </c:pt>
                <c:pt idx="6217">
                  <c:v>9.9538979999999996E-8</c:v>
                </c:pt>
                <c:pt idx="6218">
                  <c:v>9.9736673999999997E-8</c:v>
                </c:pt>
                <c:pt idx="6219">
                  <c:v>9.9341745000000005E-8</c:v>
                </c:pt>
                <c:pt idx="6220">
                  <c:v>9.9209899999999994E-8</c:v>
                </c:pt>
                <c:pt idx="6221">
                  <c:v>9.9032952999999999E-8</c:v>
                </c:pt>
                <c:pt idx="6222">
                  <c:v>9.8250682999999999E-8</c:v>
                </c:pt>
                <c:pt idx="6223">
                  <c:v>9.7772958000000005E-8</c:v>
                </c:pt>
                <c:pt idx="6224">
                  <c:v>9.7677608000000004E-8</c:v>
                </c:pt>
                <c:pt idx="6225">
                  <c:v>9.7280944000000005E-8</c:v>
                </c:pt>
                <c:pt idx="6226">
                  <c:v>9.7976274999999995E-8</c:v>
                </c:pt>
                <c:pt idx="6227">
                  <c:v>9.8240101999999998E-8</c:v>
                </c:pt>
                <c:pt idx="6228">
                  <c:v>9.8164296000000006E-8</c:v>
                </c:pt>
                <c:pt idx="6229">
                  <c:v>9.8746719000000004E-8</c:v>
                </c:pt>
                <c:pt idx="6230">
                  <c:v>9.9021626000000005E-8</c:v>
                </c:pt>
                <c:pt idx="6231">
                  <c:v>9.8503792999999997E-8</c:v>
                </c:pt>
                <c:pt idx="6232">
                  <c:v>9.8334703999999998E-8</c:v>
                </c:pt>
                <c:pt idx="6233">
                  <c:v>9.7856257999999996E-8</c:v>
                </c:pt>
                <c:pt idx="6234">
                  <c:v>9.7038312999999996E-8</c:v>
                </c:pt>
                <c:pt idx="6235">
                  <c:v>9.7060481999999998E-8</c:v>
                </c:pt>
                <c:pt idx="6236">
                  <c:v>9.7468094000000006E-8</c:v>
                </c:pt>
                <c:pt idx="6237">
                  <c:v>9.7664772000000001E-8</c:v>
                </c:pt>
                <c:pt idx="6238">
                  <c:v>9.8544589999999995E-8</c:v>
                </c:pt>
                <c:pt idx="6239">
                  <c:v>9.8812556000000004E-8</c:v>
                </c:pt>
                <c:pt idx="6240">
                  <c:v>9.9229228000000001E-8</c:v>
                </c:pt>
                <c:pt idx="6241">
                  <c:v>9.9805112999999999E-8</c:v>
                </c:pt>
                <c:pt idx="6242">
                  <c:v>9.9914601E-8</c:v>
                </c:pt>
                <c:pt idx="6243">
                  <c:v>9.9435764999999999E-8</c:v>
                </c:pt>
                <c:pt idx="6244">
                  <c:v>9.9504266000000001E-8</c:v>
                </c:pt>
                <c:pt idx="6245">
                  <c:v>9.9230302000000006E-8</c:v>
                </c:pt>
                <c:pt idx="6246">
                  <c:v>9.8577280999999997E-8</c:v>
                </c:pt>
                <c:pt idx="6247">
                  <c:v>9.895624E-8</c:v>
                </c:pt>
                <c:pt idx="6248">
                  <c:v>9.9010794999999997E-8</c:v>
                </c:pt>
                <c:pt idx="6249">
                  <c:v>9.9154672000000005E-8</c:v>
                </c:pt>
                <c:pt idx="6250">
                  <c:v>9.9626381000000001E-8</c:v>
                </c:pt>
                <c:pt idx="6251">
                  <c:v>1.0004499999999999E-7</c:v>
                </c:pt>
                <c:pt idx="6252">
                  <c:v>9.9948377999999997E-8</c:v>
                </c:pt>
                <c:pt idx="6253">
                  <c:v>1.0009577999999999E-7</c:v>
                </c:pt>
                <c:pt idx="6254">
                  <c:v>9.9714262E-8</c:v>
                </c:pt>
                <c:pt idx="6255">
                  <c:v>9.9401201000000006E-8</c:v>
                </c:pt>
                <c:pt idx="6256">
                  <c:v>9.9591449999999999E-8</c:v>
                </c:pt>
                <c:pt idx="6257">
                  <c:v>9.9131983999999999E-8</c:v>
                </c:pt>
                <c:pt idx="6258">
                  <c:v>9.8792062000000002E-8</c:v>
                </c:pt>
                <c:pt idx="6259">
                  <c:v>9.9329573000000003E-8</c:v>
                </c:pt>
                <c:pt idx="6260">
                  <c:v>9.9219727E-8</c:v>
                </c:pt>
                <c:pt idx="6261">
                  <c:v>9.9760735999999998E-8</c:v>
                </c:pt>
                <c:pt idx="6262">
                  <c:v>1.0040978000000001E-7</c:v>
                </c:pt>
                <c:pt idx="6263">
                  <c:v>1.0055544999999999E-7</c:v>
                </c:pt>
                <c:pt idx="6264">
                  <c:v>1.0038214E-7</c:v>
                </c:pt>
                <c:pt idx="6265">
                  <c:v>1.0069490999999999E-7</c:v>
                </c:pt>
                <c:pt idx="6266">
                  <c:v>1.0058596E-7</c:v>
                </c:pt>
                <c:pt idx="6267">
                  <c:v>9.9978812999999995E-8</c:v>
                </c:pt>
                <c:pt idx="6268">
                  <c:v>9.9978884000000001E-8</c:v>
                </c:pt>
                <c:pt idx="6269">
                  <c:v>9.8971127000000004E-8</c:v>
                </c:pt>
                <c:pt idx="6270">
                  <c:v>9.8802052999999994E-8</c:v>
                </c:pt>
                <c:pt idx="6271">
                  <c:v>9.8640983999999998E-8</c:v>
                </c:pt>
                <c:pt idx="6272">
                  <c:v>9.8989863999999998E-8</c:v>
                </c:pt>
                <c:pt idx="6273">
                  <c:v>9.8715503000000006E-8</c:v>
                </c:pt>
                <c:pt idx="6274">
                  <c:v>9.8774918999999993E-8</c:v>
                </c:pt>
                <c:pt idx="6275">
                  <c:v>9.8519357999999999E-8</c:v>
                </c:pt>
                <c:pt idx="6276">
                  <c:v>9.8770372999999994E-8</c:v>
                </c:pt>
                <c:pt idx="6277">
                  <c:v>9.8683782000000002E-8</c:v>
                </c:pt>
                <c:pt idx="6278">
                  <c:v>9.8364057000000002E-8</c:v>
                </c:pt>
                <c:pt idx="6279">
                  <c:v>9.8174972999999999E-8</c:v>
                </c:pt>
                <c:pt idx="6280">
                  <c:v>9.7655020000000003E-8</c:v>
                </c:pt>
                <c:pt idx="6281">
                  <c:v>9.7147016999999998E-8</c:v>
                </c:pt>
                <c:pt idx="6282">
                  <c:v>9.7017439000000005E-8</c:v>
                </c:pt>
                <c:pt idx="6283">
                  <c:v>9.6925140999999998E-8</c:v>
                </c:pt>
                <c:pt idx="6284">
                  <c:v>9.7392920000000005E-8</c:v>
                </c:pt>
                <c:pt idx="6285">
                  <c:v>9.7328506999999996E-8</c:v>
                </c:pt>
                <c:pt idx="6286">
                  <c:v>9.8456624000000005E-8</c:v>
                </c:pt>
                <c:pt idx="6287">
                  <c:v>9.8661840000000002E-8</c:v>
                </c:pt>
                <c:pt idx="6288">
                  <c:v>9.8530725000000006E-8</c:v>
                </c:pt>
                <c:pt idx="6289">
                  <c:v>9.8326745999999996E-8</c:v>
                </c:pt>
                <c:pt idx="6290">
                  <c:v>9.7875441000000006E-8</c:v>
                </c:pt>
                <c:pt idx="6291">
                  <c:v>9.7414913000000004E-8</c:v>
                </c:pt>
                <c:pt idx="6292">
                  <c:v>9.6218292999999999E-8</c:v>
                </c:pt>
                <c:pt idx="6293">
                  <c:v>9.6087832999999996E-8</c:v>
                </c:pt>
                <c:pt idx="6294">
                  <c:v>9.5829814999999996E-8</c:v>
                </c:pt>
                <c:pt idx="6295">
                  <c:v>9.6453446E-8</c:v>
                </c:pt>
                <c:pt idx="6296">
                  <c:v>9.6330335000000001E-8</c:v>
                </c:pt>
                <c:pt idx="6297">
                  <c:v>9.6444151999999995E-8</c:v>
                </c:pt>
                <c:pt idx="6298">
                  <c:v>9.6643665000000004E-8</c:v>
                </c:pt>
                <c:pt idx="6299">
                  <c:v>9.6671627000000004E-8</c:v>
                </c:pt>
                <c:pt idx="6300">
                  <c:v>9.6430254000000005E-8</c:v>
                </c:pt>
                <c:pt idx="6301">
                  <c:v>9.6096734999999995E-8</c:v>
                </c:pt>
                <c:pt idx="6302">
                  <c:v>9.5648123999999997E-8</c:v>
                </c:pt>
                <c:pt idx="6303">
                  <c:v>9.4717847000000002E-8</c:v>
                </c:pt>
                <c:pt idx="6304">
                  <c:v>9.4391633999999998E-8</c:v>
                </c:pt>
                <c:pt idx="6305">
                  <c:v>9.4384679999999998E-8</c:v>
                </c:pt>
                <c:pt idx="6306">
                  <c:v>9.3934526000000001E-8</c:v>
                </c:pt>
                <c:pt idx="6307">
                  <c:v>9.4889885000000004E-8</c:v>
                </c:pt>
                <c:pt idx="6308">
                  <c:v>9.5142069999999995E-8</c:v>
                </c:pt>
                <c:pt idx="6309">
                  <c:v>9.5593060999999997E-8</c:v>
                </c:pt>
                <c:pt idx="6310">
                  <c:v>9.5733761999999999E-8</c:v>
                </c:pt>
                <c:pt idx="6311">
                  <c:v>9.5733854000000002E-8</c:v>
                </c:pt>
                <c:pt idx="6312">
                  <c:v>9.5084354999999997E-8</c:v>
                </c:pt>
                <c:pt idx="6313">
                  <c:v>9.4747156000000005E-8</c:v>
                </c:pt>
                <c:pt idx="6314">
                  <c:v>9.4897761E-8</c:v>
                </c:pt>
                <c:pt idx="6315">
                  <c:v>9.3827487000000003E-8</c:v>
                </c:pt>
                <c:pt idx="6316">
                  <c:v>9.3424187999999997E-8</c:v>
                </c:pt>
                <c:pt idx="6317">
                  <c:v>9.4081787999999994E-8</c:v>
                </c:pt>
                <c:pt idx="6318">
                  <c:v>9.3974854999999996E-8</c:v>
                </c:pt>
                <c:pt idx="6319">
                  <c:v>9.4621465000000003E-8</c:v>
                </c:pt>
                <c:pt idx="6320">
                  <c:v>9.4833279000000006E-8</c:v>
                </c:pt>
                <c:pt idx="6321">
                  <c:v>9.4982392000000002E-8</c:v>
                </c:pt>
                <c:pt idx="6322">
                  <c:v>9.5081796999999996E-8</c:v>
                </c:pt>
                <c:pt idx="6323">
                  <c:v>9.4958746000000002E-8</c:v>
                </c:pt>
                <c:pt idx="6324">
                  <c:v>9.4735663000000004E-8</c:v>
                </c:pt>
                <c:pt idx="6325">
                  <c:v>9.4540129000000003E-8</c:v>
                </c:pt>
                <c:pt idx="6326">
                  <c:v>9.4009485000000004E-8</c:v>
                </c:pt>
                <c:pt idx="6327">
                  <c:v>9.3766965000000001E-8</c:v>
                </c:pt>
                <c:pt idx="6328">
                  <c:v>9.3927653000000004E-8</c:v>
                </c:pt>
                <c:pt idx="6329">
                  <c:v>9.4276956999999994E-8</c:v>
                </c:pt>
                <c:pt idx="6330">
                  <c:v>9.4329308000000003E-8</c:v>
                </c:pt>
                <c:pt idx="6331">
                  <c:v>9.4952325000000003E-8</c:v>
                </c:pt>
                <c:pt idx="6332">
                  <c:v>9.5558998999999999E-8</c:v>
                </c:pt>
                <c:pt idx="6333">
                  <c:v>9.5398816E-8</c:v>
                </c:pt>
                <c:pt idx="6334">
                  <c:v>9.6092013000000005E-8</c:v>
                </c:pt>
                <c:pt idx="6335">
                  <c:v>9.5970329999999998E-8</c:v>
                </c:pt>
                <c:pt idx="6336">
                  <c:v>9.546759E-8</c:v>
                </c:pt>
                <c:pt idx="6337">
                  <c:v>9.5846338000000005E-8</c:v>
                </c:pt>
                <c:pt idx="6338">
                  <c:v>9.4999373000000006E-8</c:v>
                </c:pt>
                <c:pt idx="6339">
                  <c:v>9.4789511000000003E-8</c:v>
                </c:pt>
                <c:pt idx="6340">
                  <c:v>9.5110112000000005E-8</c:v>
                </c:pt>
                <c:pt idx="6341">
                  <c:v>9.5018918999999996E-8</c:v>
                </c:pt>
                <c:pt idx="6342">
                  <c:v>9.5660349999999997E-8</c:v>
                </c:pt>
                <c:pt idx="6343">
                  <c:v>9.6007420999999999E-8</c:v>
                </c:pt>
                <c:pt idx="6344">
                  <c:v>9.5682308000000002E-8</c:v>
                </c:pt>
                <c:pt idx="6345">
                  <c:v>9.5534672000000003E-8</c:v>
                </c:pt>
                <c:pt idx="6346">
                  <c:v>9.5760857999999994E-8</c:v>
                </c:pt>
                <c:pt idx="6347">
                  <c:v>9.5337950999999997E-8</c:v>
                </c:pt>
                <c:pt idx="6348">
                  <c:v>9.4861394000000005E-8</c:v>
                </c:pt>
                <c:pt idx="6349">
                  <c:v>9.4624224000000006E-8</c:v>
                </c:pt>
                <c:pt idx="6350">
                  <c:v>9.4089559000000006E-8</c:v>
                </c:pt>
                <c:pt idx="6351">
                  <c:v>9.3379924999999999E-8</c:v>
                </c:pt>
                <c:pt idx="6352">
                  <c:v>9.3698379999999998E-8</c:v>
                </c:pt>
                <c:pt idx="6353">
                  <c:v>9.3328356999999998E-8</c:v>
                </c:pt>
                <c:pt idx="6354">
                  <c:v>9.3590069000000005E-8</c:v>
                </c:pt>
                <c:pt idx="6355">
                  <c:v>9.399215E-8</c:v>
                </c:pt>
                <c:pt idx="6356">
                  <c:v>9.4148218E-8</c:v>
                </c:pt>
                <c:pt idx="6357">
                  <c:v>9.4049382999999997E-8</c:v>
                </c:pt>
                <c:pt idx="6358">
                  <c:v>9.4034554000000005E-8</c:v>
                </c:pt>
                <c:pt idx="6359">
                  <c:v>9.3435095999999993E-8</c:v>
                </c:pt>
                <c:pt idx="6360">
                  <c:v>9.3010494000000002E-8</c:v>
                </c:pt>
                <c:pt idx="6361">
                  <c:v>9.2286886999999998E-8</c:v>
                </c:pt>
                <c:pt idx="6362">
                  <c:v>9.1505041000000001E-8</c:v>
                </c:pt>
                <c:pt idx="6363">
                  <c:v>9.1204894000000001E-8</c:v>
                </c:pt>
                <c:pt idx="6364">
                  <c:v>9.1212531999999994E-8</c:v>
                </c:pt>
                <c:pt idx="6365">
                  <c:v>9.1216653000000001E-8</c:v>
                </c:pt>
                <c:pt idx="6366">
                  <c:v>9.1515330000000002E-8</c:v>
                </c:pt>
                <c:pt idx="6367">
                  <c:v>9.1721339999999994E-8</c:v>
                </c:pt>
                <c:pt idx="6368">
                  <c:v>9.2108869999999999E-8</c:v>
                </c:pt>
                <c:pt idx="6369">
                  <c:v>9.2035489999999994E-8</c:v>
                </c:pt>
                <c:pt idx="6370">
                  <c:v>9.2224554000000004E-8</c:v>
                </c:pt>
                <c:pt idx="6371">
                  <c:v>9.1837862999999998E-8</c:v>
                </c:pt>
                <c:pt idx="6372">
                  <c:v>9.1331910999999995E-8</c:v>
                </c:pt>
                <c:pt idx="6373">
                  <c:v>9.0864378999999997E-8</c:v>
                </c:pt>
                <c:pt idx="6374">
                  <c:v>9.1019372000000002E-8</c:v>
                </c:pt>
                <c:pt idx="6375">
                  <c:v>9.0744816000000004E-8</c:v>
                </c:pt>
                <c:pt idx="6376">
                  <c:v>9.1796112000000006E-8</c:v>
                </c:pt>
                <c:pt idx="6377">
                  <c:v>9.2613597999999996E-8</c:v>
                </c:pt>
                <c:pt idx="6378">
                  <c:v>9.3249924999999997E-8</c:v>
                </c:pt>
                <c:pt idx="6379">
                  <c:v>9.4118659000000004E-8</c:v>
                </c:pt>
                <c:pt idx="6380">
                  <c:v>9.4618201999999999E-8</c:v>
                </c:pt>
                <c:pt idx="6381">
                  <c:v>9.4292065999999996E-8</c:v>
                </c:pt>
                <c:pt idx="6382">
                  <c:v>9.4270432000000002E-8</c:v>
                </c:pt>
                <c:pt idx="6383">
                  <c:v>9.4207941000000003E-8</c:v>
                </c:pt>
                <c:pt idx="6384">
                  <c:v>9.3815848000000002E-8</c:v>
                </c:pt>
                <c:pt idx="6385">
                  <c:v>9.3300941999999998E-8</c:v>
                </c:pt>
                <c:pt idx="6386">
                  <c:v>9.3775012999999998E-8</c:v>
                </c:pt>
                <c:pt idx="6387">
                  <c:v>9.3520211000000004E-8</c:v>
                </c:pt>
                <c:pt idx="6388">
                  <c:v>9.4480327999999995E-8</c:v>
                </c:pt>
                <c:pt idx="6389">
                  <c:v>9.4679705E-8</c:v>
                </c:pt>
                <c:pt idx="6390">
                  <c:v>9.4679862E-8</c:v>
                </c:pt>
                <c:pt idx="6391">
                  <c:v>9.5055325000000001E-8</c:v>
                </c:pt>
                <c:pt idx="6392">
                  <c:v>9.4973833000000004E-8</c:v>
                </c:pt>
                <c:pt idx="6393">
                  <c:v>9.4645520999999995E-8</c:v>
                </c:pt>
                <c:pt idx="6394">
                  <c:v>9.4386403000000002E-8</c:v>
                </c:pt>
                <c:pt idx="6395">
                  <c:v>9.4183070999999997E-8</c:v>
                </c:pt>
                <c:pt idx="6396">
                  <c:v>9.3744910000000001E-8</c:v>
                </c:pt>
                <c:pt idx="6397">
                  <c:v>9.3824201999999998E-8</c:v>
                </c:pt>
                <c:pt idx="6398">
                  <c:v>9.4344096999999995E-8</c:v>
                </c:pt>
                <c:pt idx="6399">
                  <c:v>9.4243219999999996E-8</c:v>
                </c:pt>
                <c:pt idx="6400">
                  <c:v>9.5067209999999994E-8</c:v>
                </c:pt>
                <c:pt idx="6401">
                  <c:v>9.5116414999999999E-8</c:v>
                </c:pt>
                <c:pt idx="6402">
                  <c:v>9.5269226000000004E-8</c:v>
                </c:pt>
                <c:pt idx="6403">
                  <c:v>9.5503732E-8</c:v>
                </c:pt>
                <c:pt idx="6404">
                  <c:v>9.5281934000000005E-8</c:v>
                </c:pt>
                <c:pt idx="6405">
                  <c:v>9.4812501000000006E-8</c:v>
                </c:pt>
                <c:pt idx="6406">
                  <c:v>9.4950383E-8</c:v>
                </c:pt>
                <c:pt idx="6407">
                  <c:v>9.4740972000000005E-8</c:v>
                </c:pt>
                <c:pt idx="6408">
                  <c:v>9.3810878E-8</c:v>
                </c:pt>
                <c:pt idx="6409">
                  <c:v>9.3930706000000001E-8</c:v>
                </c:pt>
                <c:pt idx="6410">
                  <c:v>9.3770898E-8</c:v>
                </c:pt>
                <c:pt idx="6411">
                  <c:v>9.3354851000000007E-8</c:v>
                </c:pt>
                <c:pt idx="6412">
                  <c:v>9.3809886000000001E-8</c:v>
                </c:pt>
                <c:pt idx="6413">
                  <c:v>9.3527231000000005E-8</c:v>
                </c:pt>
                <c:pt idx="6414">
                  <c:v>9.3730081999999999E-8</c:v>
                </c:pt>
                <c:pt idx="6415">
                  <c:v>9.3879428999999998E-8</c:v>
                </c:pt>
                <c:pt idx="6416">
                  <c:v>9.3900558E-8</c:v>
                </c:pt>
                <c:pt idx="6417">
                  <c:v>9.3501570000000001E-8</c:v>
                </c:pt>
                <c:pt idx="6418">
                  <c:v>9.3288921E-8</c:v>
                </c:pt>
                <c:pt idx="6419">
                  <c:v>9.2945523999999998E-8</c:v>
                </c:pt>
                <c:pt idx="6420">
                  <c:v>9.2493780000000004E-8</c:v>
                </c:pt>
                <c:pt idx="6421">
                  <c:v>9.2302574999999996E-8</c:v>
                </c:pt>
                <c:pt idx="6422">
                  <c:v>9.2198572E-8</c:v>
                </c:pt>
                <c:pt idx="6423">
                  <c:v>9.2041227E-8</c:v>
                </c:pt>
                <c:pt idx="6424">
                  <c:v>9.2725963999999994E-8</c:v>
                </c:pt>
                <c:pt idx="6425">
                  <c:v>9.3153880000000003E-8</c:v>
                </c:pt>
                <c:pt idx="6426">
                  <c:v>9.3320828999999994E-8</c:v>
                </c:pt>
                <c:pt idx="6427">
                  <c:v>9.3652338000000006E-8</c:v>
                </c:pt>
                <c:pt idx="6428">
                  <c:v>9.3544963000000006E-8</c:v>
                </c:pt>
                <c:pt idx="6429">
                  <c:v>9.3101419999999996E-8</c:v>
                </c:pt>
                <c:pt idx="6430">
                  <c:v>9.2738380999999999E-8</c:v>
                </c:pt>
                <c:pt idx="6431">
                  <c:v>9.1547532999999994E-8</c:v>
                </c:pt>
                <c:pt idx="6432">
                  <c:v>9.0855234000000004E-8</c:v>
                </c:pt>
                <c:pt idx="6433">
                  <c:v>9.1323284000000001E-8</c:v>
                </c:pt>
                <c:pt idx="6434">
                  <c:v>9.1219656000000002E-8</c:v>
                </c:pt>
                <c:pt idx="6435">
                  <c:v>9.1077566999999994E-8</c:v>
                </c:pt>
                <c:pt idx="6436">
                  <c:v>9.1665668999999999E-8</c:v>
                </c:pt>
                <c:pt idx="6437">
                  <c:v>9.1808702000000003E-8</c:v>
                </c:pt>
                <c:pt idx="6438">
                  <c:v>9.1596790000000002E-8</c:v>
                </c:pt>
                <c:pt idx="6439">
                  <c:v>9.1860461999999998E-8</c:v>
                </c:pt>
                <c:pt idx="6440">
                  <c:v>9.1508261999999999E-8</c:v>
                </c:pt>
                <c:pt idx="6441">
                  <c:v>9.0949189E-8</c:v>
                </c:pt>
                <c:pt idx="6442">
                  <c:v>9.0396334000000005E-8</c:v>
                </c:pt>
                <c:pt idx="6443">
                  <c:v>8.9931104000000006E-8</c:v>
                </c:pt>
                <c:pt idx="6444">
                  <c:v>8.9969862000000007E-8</c:v>
                </c:pt>
                <c:pt idx="6445">
                  <c:v>9.0112003999999994E-8</c:v>
                </c:pt>
                <c:pt idx="6446">
                  <c:v>9.0596089999999995E-8</c:v>
                </c:pt>
                <c:pt idx="6447">
                  <c:v>9.1572390000000006E-8</c:v>
                </c:pt>
                <c:pt idx="6448">
                  <c:v>9.2378507999999998E-8</c:v>
                </c:pt>
                <c:pt idx="6449">
                  <c:v>9.2673666999999996E-8</c:v>
                </c:pt>
                <c:pt idx="6450">
                  <c:v>9.2435959999999995E-8</c:v>
                </c:pt>
                <c:pt idx="6451">
                  <c:v>9.2460543999999997E-8</c:v>
                </c:pt>
                <c:pt idx="6452">
                  <c:v>9.1624108999999999E-8</c:v>
                </c:pt>
                <c:pt idx="6453">
                  <c:v>9.1093152000000003E-8</c:v>
                </c:pt>
                <c:pt idx="6454">
                  <c:v>9.0654180000000003E-8</c:v>
                </c:pt>
                <c:pt idx="6455">
                  <c:v>9.0097777000000002E-8</c:v>
                </c:pt>
                <c:pt idx="6456">
                  <c:v>9.0158878000000001E-8</c:v>
                </c:pt>
                <c:pt idx="6457">
                  <c:v>9.0548163999999997E-8</c:v>
                </c:pt>
                <c:pt idx="6458">
                  <c:v>9.0827031999999994E-8</c:v>
                </c:pt>
                <c:pt idx="6459">
                  <c:v>9.1338306000000005E-8</c:v>
                </c:pt>
                <c:pt idx="6460">
                  <c:v>9.1355355999999994E-8</c:v>
                </c:pt>
                <c:pt idx="6461">
                  <c:v>9.1028633999999997E-8</c:v>
                </c:pt>
                <c:pt idx="6462">
                  <c:v>9.0549214999999998E-8</c:v>
                </c:pt>
                <c:pt idx="6463">
                  <c:v>9.0263435999999999E-8</c:v>
                </c:pt>
                <c:pt idx="6464">
                  <c:v>8.9815865000000002E-8</c:v>
                </c:pt>
                <c:pt idx="6465">
                  <c:v>8.9270988000000002E-8</c:v>
                </c:pt>
                <c:pt idx="6466">
                  <c:v>8.9119806000000004E-8</c:v>
                </c:pt>
                <c:pt idx="6467">
                  <c:v>8.9072456999999995E-8</c:v>
                </c:pt>
                <c:pt idx="6468">
                  <c:v>8.9580910000000004E-8</c:v>
                </c:pt>
                <c:pt idx="6469">
                  <c:v>8.9933782999999997E-8</c:v>
                </c:pt>
                <c:pt idx="6470">
                  <c:v>8.9886103999999995E-8</c:v>
                </c:pt>
                <c:pt idx="6471">
                  <c:v>9.0164472999999995E-8</c:v>
                </c:pt>
                <c:pt idx="6472">
                  <c:v>9.0269289000000002E-8</c:v>
                </c:pt>
                <c:pt idx="6473">
                  <c:v>9.0490666999999996E-8</c:v>
                </c:pt>
                <c:pt idx="6474">
                  <c:v>9.0031007000000006E-8</c:v>
                </c:pt>
                <c:pt idx="6475">
                  <c:v>9.0214421999999999E-8</c:v>
                </c:pt>
                <c:pt idx="6476">
                  <c:v>9.0137747000000005E-8</c:v>
                </c:pt>
                <c:pt idx="6477">
                  <c:v>8.9270839999999994E-8</c:v>
                </c:pt>
                <c:pt idx="6478">
                  <c:v>8.8826815999999999E-8</c:v>
                </c:pt>
                <c:pt idx="6479">
                  <c:v>8.9781442000000004E-8</c:v>
                </c:pt>
                <c:pt idx="6480">
                  <c:v>8.9283697999999997E-8</c:v>
                </c:pt>
                <c:pt idx="6481">
                  <c:v>8.9841844999999998E-8</c:v>
                </c:pt>
                <c:pt idx="6482">
                  <c:v>9.0002089999999996E-8</c:v>
                </c:pt>
                <c:pt idx="6483">
                  <c:v>8.9990435999999994E-8</c:v>
                </c:pt>
                <c:pt idx="6484">
                  <c:v>9.0478451999999996E-8</c:v>
                </c:pt>
                <c:pt idx="6485">
                  <c:v>9.0554588999999997E-8</c:v>
                </c:pt>
                <c:pt idx="6486">
                  <c:v>9.0295388999999997E-8</c:v>
                </c:pt>
                <c:pt idx="6487">
                  <c:v>9.0430868999999999E-8</c:v>
                </c:pt>
                <c:pt idx="6488">
                  <c:v>8.9946427999999994E-8</c:v>
                </c:pt>
                <c:pt idx="6489">
                  <c:v>8.9780812999999998E-8</c:v>
                </c:pt>
                <c:pt idx="6490">
                  <c:v>8.9573127000000002E-8</c:v>
                </c:pt>
                <c:pt idx="6491">
                  <c:v>8.9863733000000001E-8</c:v>
                </c:pt>
                <c:pt idx="6492">
                  <c:v>8.9610172999999999E-8</c:v>
                </c:pt>
                <c:pt idx="6493">
                  <c:v>9.0715880000000005E-8</c:v>
                </c:pt>
                <c:pt idx="6494">
                  <c:v>9.1183572E-8</c:v>
                </c:pt>
                <c:pt idx="6495">
                  <c:v>9.1385011999999998E-8</c:v>
                </c:pt>
                <c:pt idx="6496">
                  <c:v>9.2100961000000003E-8</c:v>
                </c:pt>
                <c:pt idx="6497">
                  <c:v>9.1930887999999995E-8</c:v>
                </c:pt>
                <c:pt idx="6498">
                  <c:v>9.1471133999999995E-8</c:v>
                </c:pt>
                <c:pt idx="6499">
                  <c:v>9.1671464000000003E-8</c:v>
                </c:pt>
                <c:pt idx="6500">
                  <c:v>9.0537648999999997E-8</c:v>
                </c:pt>
                <c:pt idx="6501">
                  <c:v>8.9835833000000001E-8</c:v>
                </c:pt>
                <c:pt idx="6502">
                  <c:v>9.0116257999999994E-8</c:v>
                </c:pt>
                <c:pt idx="6503">
                  <c:v>9.0254823999999993E-8</c:v>
                </c:pt>
                <c:pt idx="6504">
                  <c:v>9.0497104E-8</c:v>
                </c:pt>
                <c:pt idx="6505">
                  <c:v>9.1171934000000003E-8</c:v>
                </c:pt>
                <c:pt idx="6506">
                  <c:v>9.1193029000000001E-8</c:v>
                </c:pt>
                <c:pt idx="6507">
                  <c:v>9.1311611999999999E-8</c:v>
                </c:pt>
                <c:pt idx="6508">
                  <c:v>9.1631382000000004E-8</c:v>
                </c:pt>
                <c:pt idx="6509">
                  <c:v>9.1173233999999994E-8</c:v>
                </c:pt>
                <c:pt idx="6510">
                  <c:v>9.0645851000000005E-8</c:v>
                </c:pt>
                <c:pt idx="6511">
                  <c:v>9.0320394999999994E-8</c:v>
                </c:pt>
                <c:pt idx="6512">
                  <c:v>8.9585072000000001E-8</c:v>
                </c:pt>
                <c:pt idx="6513">
                  <c:v>8.9436033999999999E-8</c:v>
                </c:pt>
                <c:pt idx="6514">
                  <c:v>8.9461879999999999E-8</c:v>
                </c:pt>
                <c:pt idx="6515">
                  <c:v>9.0027341999999999E-8</c:v>
                </c:pt>
                <c:pt idx="6516">
                  <c:v>9.022462E-8</c:v>
                </c:pt>
                <c:pt idx="6517">
                  <c:v>9.1250219E-8</c:v>
                </c:pt>
                <c:pt idx="6518">
                  <c:v>9.1746806000000005E-8</c:v>
                </c:pt>
                <c:pt idx="6519">
                  <c:v>9.1758051000000006E-8</c:v>
                </c:pt>
                <c:pt idx="6520">
                  <c:v>9.176018E-8</c:v>
                </c:pt>
                <c:pt idx="6521">
                  <c:v>9.1260180000000002E-8</c:v>
                </c:pt>
                <c:pt idx="6522">
                  <c:v>9.0700831999999999E-8</c:v>
                </c:pt>
                <c:pt idx="6523">
                  <c:v>9.0280009999999995E-8</c:v>
                </c:pt>
                <c:pt idx="6524">
                  <c:v>8.9739083999999994E-8</c:v>
                </c:pt>
                <c:pt idx="6525">
                  <c:v>9.0054160999999995E-8</c:v>
                </c:pt>
                <c:pt idx="6526">
                  <c:v>9.0210544E-8</c:v>
                </c:pt>
                <c:pt idx="6527">
                  <c:v>9.0678038000000005E-8</c:v>
                </c:pt>
                <c:pt idx="6528">
                  <c:v>9.0798179000000004E-8</c:v>
                </c:pt>
                <c:pt idx="6529">
                  <c:v>9.0771765999999999E-8</c:v>
                </c:pt>
                <c:pt idx="6530">
                  <c:v>9.0651753000000001E-8</c:v>
                </c:pt>
                <c:pt idx="6531">
                  <c:v>9.0555316000000001E-8</c:v>
                </c:pt>
                <c:pt idx="6532">
                  <c:v>9.0355803999999996E-8</c:v>
                </c:pt>
                <c:pt idx="6533">
                  <c:v>9.0049384000000004E-8</c:v>
                </c:pt>
                <c:pt idx="6534">
                  <c:v>8.9609141000000001E-8</c:v>
                </c:pt>
                <c:pt idx="6535">
                  <c:v>8.9366890999999997E-8</c:v>
                </c:pt>
                <c:pt idx="6536">
                  <c:v>8.9094307000000005E-8</c:v>
                </c:pt>
                <c:pt idx="6537">
                  <c:v>8.9323302999999999E-8</c:v>
                </c:pt>
                <c:pt idx="6538">
                  <c:v>8.9555819000000003E-8</c:v>
                </c:pt>
                <c:pt idx="6539">
                  <c:v>9.0207696999999996E-8</c:v>
                </c:pt>
                <c:pt idx="6540">
                  <c:v>8.9946089999999999E-8</c:v>
                </c:pt>
                <c:pt idx="6541">
                  <c:v>9.0313574E-8</c:v>
                </c:pt>
                <c:pt idx="6542">
                  <c:v>9.0467086999999997E-8</c:v>
                </c:pt>
                <c:pt idx="6543">
                  <c:v>9.0182798000000003E-8</c:v>
                </c:pt>
                <c:pt idx="6544">
                  <c:v>9.0005822999999999E-8</c:v>
                </c:pt>
                <c:pt idx="6545">
                  <c:v>8.9956242000000006E-8</c:v>
                </c:pt>
                <c:pt idx="6546">
                  <c:v>8.9119106000000006E-8</c:v>
                </c:pt>
                <c:pt idx="6547">
                  <c:v>8.8716983999999994E-8</c:v>
                </c:pt>
                <c:pt idx="6548">
                  <c:v>8.8735977999999994E-8</c:v>
                </c:pt>
                <c:pt idx="6549">
                  <c:v>8.8395504999999997E-8</c:v>
                </c:pt>
                <c:pt idx="6550">
                  <c:v>8.8478408000000004E-8</c:v>
                </c:pt>
                <c:pt idx="6551">
                  <c:v>8.8682421000000005E-8</c:v>
                </c:pt>
                <c:pt idx="6552">
                  <c:v>8.8670586999999998E-8</c:v>
                </c:pt>
                <c:pt idx="6553">
                  <c:v>8.8962826999999995E-8</c:v>
                </c:pt>
                <c:pt idx="6554">
                  <c:v>8.9052937999999997E-8</c:v>
                </c:pt>
                <c:pt idx="6555">
                  <c:v>8.8989599999999996E-8</c:v>
                </c:pt>
                <c:pt idx="6556">
                  <c:v>8.9143354999999997E-8</c:v>
                </c:pt>
                <c:pt idx="6557">
                  <c:v>8.8997168E-8</c:v>
                </c:pt>
                <c:pt idx="6558">
                  <c:v>8.8641572000000003E-8</c:v>
                </c:pt>
                <c:pt idx="6559">
                  <c:v>8.8885293999999999E-8</c:v>
                </c:pt>
                <c:pt idx="6560">
                  <c:v>8.8700365999999998E-8</c:v>
                </c:pt>
                <c:pt idx="6561">
                  <c:v>8.8942120000000002E-8</c:v>
                </c:pt>
                <c:pt idx="6562">
                  <c:v>8.9269380000000005E-8</c:v>
                </c:pt>
                <c:pt idx="6563">
                  <c:v>9.0097161999999995E-8</c:v>
                </c:pt>
                <c:pt idx="6564">
                  <c:v>9.0219956999999999E-8</c:v>
                </c:pt>
                <c:pt idx="6565">
                  <c:v>9.1156932000000005E-8</c:v>
                </c:pt>
                <c:pt idx="6566">
                  <c:v>9.1682564999999998E-8</c:v>
                </c:pt>
                <c:pt idx="6567">
                  <c:v>9.1285051E-8</c:v>
                </c:pt>
                <c:pt idx="6568">
                  <c:v>9.1577045999999995E-8</c:v>
                </c:pt>
                <c:pt idx="6569">
                  <c:v>9.1079992000000003E-8</c:v>
                </c:pt>
                <c:pt idx="6570">
                  <c:v>8.9717138999999997E-8</c:v>
                </c:pt>
                <c:pt idx="6571">
                  <c:v>9.0109161000000005E-8</c:v>
                </c:pt>
                <c:pt idx="6572">
                  <c:v>8.9846911000000005E-8</c:v>
                </c:pt>
                <c:pt idx="6573">
                  <c:v>9.0451319E-8</c:v>
                </c:pt>
                <c:pt idx="6574">
                  <c:v>9.0630329000000001E-8</c:v>
                </c:pt>
                <c:pt idx="6575">
                  <c:v>9.1061217000000004E-8</c:v>
                </c:pt>
                <c:pt idx="6576">
                  <c:v>9.1253726000000003E-8</c:v>
                </c:pt>
                <c:pt idx="6577">
                  <c:v>9.1666992999999997E-8</c:v>
                </c:pt>
                <c:pt idx="6578">
                  <c:v>9.1595474999999997E-8</c:v>
                </c:pt>
                <c:pt idx="6579">
                  <c:v>9.1039236999999998E-8</c:v>
                </c:pt>
                <c:pt idx="6580">
                  <c:v>9.0928922000000001E-8</c:v>
                </c:pt>
                <c:pt idx="6581">
                  <c:v>9.0411132000000004E-8</c:v>
                </c:pt>
                <c:pt idx="6582">
                  <c:v>8.9863829000000005E-8</c:v>
                </c:pt>
                <c:pt idx="6583">
                  <c:v>9.0178640999999998E-8</c:v>
                </c:pt>
                <c:pt idx="6584">
                  <c:v>8.9926594999999995E-8</c:v>
                </c:pt>
                <c:pt idx="6585">
                  <c:v>9.0512692000000006E-8</c:v>
                </c:pt>
                <c:pt idx="6586">
                  <c:v>9.1164080999999998E-8</c:v>
                </c:pt>
                <c:pt idx="6587">
                  <c:v>9.1665989999999999E-8</c:v>
                </c:pt>
                <c:pt idx="6588">
                  <c:v>9.1386213E-8</c:v>
                </c:pt>
                <c:pt idx="6589">
                  <c:v>9.1443590000000003E-8</c:v>
                </c:pt>
                <c:pt idx="6590">
                  <c:v>9.0674550999999995E-8</c:v>
                </c:pt>
                <c:pt idx="6591">
                  <c:v>8.9802491999999997E-8</c:v>
                </c:pt>
                <c:pt idx="6592">
                  <c:v>8.9396990999999997E-8</c:v>
                </c:pt>
                <c:pt idx="6593">
                  <c:v>8.8356303000000001E-8</c:v>
                </c:pt>
                <c:pt idx="6594">
                  <c:v>8.7726326000000006E-8</c:v>
                </c:pt>
                <c:pt idx="6595">
                  <c:v>8.8213721999999996E-8</c:v>
                </c:pt>
                <c:pt idx="6596">
                  <c:v>8.7965988000000004E-8</c:v>
                </c:pt>
                <c:pt idx="6597">
                  <c:v>8.8055326999999998E-8</c:v>
                </c:pt>
                <c:pt idx="6598">
                  <c:v>8.8372773999999994E-8</c:v>
                </c:pt>
                <c:pt idx="6599">
                  <c:v>8.8237093999999995E-8</c:v>
                </c:pt>
                <c:pt idx="6600">
                  <c:v>8.7720689999999996E-8</c:v>
                </c:pt>
                <c:pt idx="6601">
                  <c:v>8.7674488000000005E-8</c:v>
                </c:pt>
                <c:pt idx="6602">
                  <c:v>8.7102839999999998E-8</c:v>
                </c:pt>
                <c:pt idx="6603">
                  <c:v>8.6704615000000001E-8</c:v>
                </c:pt>
                <c:pt idx="6604">
                  <c:v>8.6179809999999994E-8</c:v>
                </c:pt>
                <c:pt idx="6605">
                  <c:v>8.5966234000000005E-8</c:v>
                </c:pt>
                <c:pt idx="6606">
                  <c:v>8.5611969000000006E-8</c:v>
                </c:pt>
                <c:pt idx="6607">
                  <c:v>8.5957229000000004E-8</c:v>
                </c:pt>
                <c:pt idx="6608">
                  <c:v>8.6289246000000005E-8</c:v>
                </c:pt>
                <c:pt idx="6609">
                  <c:v>8.6677133999999999E-8</c:v>
                </c:pt>
                <c:pt idx="6610">
                  <c:v>8.7028324000000001E-8</c:v>
                </c:pt>
                <c:pt idx="6611">
                  <c:v>8.7064010000000001E-8</c:v>
                </c:pt>
                <c:pt idx="6612">
                  <c:v>8.7042670000000001E-8</c:v>
                </c:pt>
                <c:pt idx="6613">
                  <c:v>8.7079558999999998E-8</c:v>
                </c:pt>
                <c:pt idx="6614">
                  <c:v>8.7087776E-8</c:v>
                </c:pt>
                <c:pt idx="6615">
                  <c:v>8.7197395E-8</c:v>
                </c:pt>
                <c:pt idx="6616">
                  <c:v>8.6432562999999993E-8</c:v>
                </c:pt>
                <c:pt idx="6617">
                  <c:v>8.6613729999999997E-8</c:v>
                </c:pt>
                <c:pt idx="6618">
                  <c:v>8.6718878999999995E-8</c:v>
                </c:pt>
                <c:pt idx="6619">
                  <c:v>8.7233619999999997E-8</c:v>
                </c:pt>
                <c:pt idx="6620">
                  <c:v>8.7191021E-8</c:v>
                </c:pt>
                <c:pt idx="6621">
                  <c:v>8.7480118999999995E-8</c:v>
                </c:pt>
                <c:pt idx="6622">
                  <c:v>8.7920104000000003E-8</c:v>
                </c:pt>
                <c:pt idx="6623">
                  <c:v>8.8279820000000003E-8</c:v>
                </c:pt>
                <c:pt idx="6624">
                  <c:v>8.8294984000000006E-8</c:v>
                </c:pt>
                <c:pt idx="6625">
                  <c:v>8.8437249999999993E-8</c:v>
                </c:pt>
                <c:pt idx="6626">
                  <c:v>8.8402037000000002E-8</c:v>
                </c:pt>
                <c:pt idx="6627">
                  <c:v>8.7995180000000006E-8</c:v>
                </c:pt>
                <c:pt idx="6628">
                  <c:v>8.7985423000000003E-8</c:v>
                </c:pt>
                <c:pt idx="6629">
                  <c:v>8.8221178999999994E-8</c:v>
                </c:pt>
                <c:pt idx="6630">
                  <c:v>8.7841457000000002E-8</c:v>
                </c:pt>
                <c:pt idx="6631">
                  <c:v>8.8654959000000006E-8</c:v>
                </c:pt>
                <c:pt idx="6632">
                  <c:v>8.9037579000000001E-8</c:v>
                </c:pt>
                <c:pt idx="6633">
                  <c:v>8.9823742000000001E-8</c:v>
                </c:pt>
                <c:pt idx="6634">
                  <c:v>9.0214087000000001E-8</c:v>
                </c:pt>
                <c:pt idx="6635">
                  <c:v>9.0632143999999993E-8</c:v>
                </c:pt>
                <c:pt idx="6636">
                  <c:v>9.0501515E-8</c:v>
                </c:pt>
                <c:pt idx="6637">
                  <c:v>9.0461912999999995E-8</c:v>
                </c:pt>
                <c:pt idx="6638">
                  <c:v>9.0622819999999999E-8</c:v>
                </c:pt>
                <c:pt idx="6639">
                  <c:v>8.9491995E-8</c:v>
                </c:pt>
                <c:pt idx="6640">
                  <c:v>8.8984812999999996E-8</c:v>
                </c:pt>
                <c:pt idx="6641">
                  <c:v>8.9446818999999999E-8</c:v>
                </c:pt>
                <c:pt idx="6642">
                  <c:v>8.9188519999999998E-8</c:v>
                </c:pt>
                <c:pt idx="6643">
                  <c:v>8.9880824000000006E-8</c:v>
                </c:pt>
                <c:pt idx="6644">
                  <c:v>9.0045176E-8</c:v>
                </c:pt>
                <c:pt idx="6645">
                  <c:v>9.0195257000000001E-8</c:v>
                </c:pt>
                <c:pt idx="6646">
                  <c:v>9.0416349000000003E-8</c:v>
                </c:pt>
                <c:pt idx="6647">
                  <c:v>9.0366489999999994E-8</c:v>
                </c:pt>
                <c:pt idx="6648">
                  <c:v>9.0099011000000005E-8</c:v>
                </c:pt>
                <c:pt idx="6649">
                  <c:v>8.9750602999999997E-8</c:v>
                </c:pt>
                <c:pt idx="6650">
                  <c:v>8.9145824000000006E-8</c:v>
                </c:pt>
                <c:pt idx="6651">
                  <c:v>8.8626219000000003E-8</c:v>
                </c:pt>
                <c:pt idx="6652">
                  <c:v>8.8513069999999996E-8</c:v>
                </c:pt>
                <c:pt idx="6653">
                  <c:v>8.8531862000000004E-8</c:v>
                </c:pt>
                <c:pt idx="6654">
                  <c:v>8.9344221000000003E-8</c:v>
                </c:pt>
                <c:pt idx="6655">
                  <c:v>9.0116827999999997E-8</c:v>
                </c:pt>
                <c:pt idx="6656">
                  <c:v>9.0533211000000005E-8</c:v>
                </c:pt>
                <c:pt idx="6657">
                  <c:v>9.0727249000000006E-8</c:v>
                </c:pt>
                <c:pt idx="6658">
                  <c:v>9.1715802999999999E-8</c:v>
                </c:pt>
                <c:pt idx="6659">
                  <c:v>9.1645552000000002E-8</c:v>
                </c:pt>
                <c:pt idx="6660">
                  <c:v>9.0744427999999999E-8</c:v>
                </c:pt>
                <c:pt idx="6661">
                  <c:v>9.0688403999999994E-8</c:v>
                </c:pt>
                <c:pt idx="6662">
                  <c:v>9.0023768000000005E-8</c:v>
                </c:pt>
                <c:pt idx="6663">
                  <c:v>8.9305884999999999E-8</c:v>
                </c:pt>
                <c:pt idx="6664">
                  <c:v>8.9983894000000006E-8</c:v>
                </c:pt>
                <c:pt idx="6665">
                  <c:v>9.0048035999999998E-8</c:v>
                </c:pt>
                <c:pt idx="6666">
                  <c:v>9.0772683000000003E-8</c:v>
                </c:pt>
                <c:pt idx="6667">
                  <c:v>9.1203526000000002E-8</c:v>
                </c:pt>
                <c:pt idx="6668">
                  <c:v>9.0776288999999995E-8</c:v>
                </c:pt>
                <c:pt idx="6669">
                  <c:v>9.0604853999999996E-8</c:v>
                </c:pt>
                <c:pt idx="6670">
                  <c:v>9.0954729999999996E-8</c:v>
                </c:pt>
                <c:pt idx="6671">
                  <c:v>9.0604878999999994E-8</c:v>
                </c:pt>
                <c:pt idx="6672">
                  <c:v>9.0265149000000006E-8</c:v>
                </c:pt>
                <c:pt idx="6673">
                  <c:v>9.0185684000000003E-8</c:v>
                </c:pt>
                <c:pt idx="6674">
                  <c:v>8.9673067000000003E-8</c:v>
                </c:pt>
                <c:pt idx="6675">
                  <c:v>8.9325859000000007E-8</c:v>
                </c:pt>
                <c:pt idx="6676">
                  <c:v>8.9740813000000006E-8</c:v>
                </c:pt>
                <c:pt idx="6677">
                  <c:v>9.0394094999999996E-8</c:v>
                </c:pt>
                <c:pt idx="6678">
                  <c:v>9.0525907999999997E-8</c:v>
                </c:pt>
                <c:pt idx="6679">
                  <c:v>9.0951814999999997E-8</c:v>
                </c:pt>
                <c:pt idx="6680">
                  <c:v>9.0750527999999998E-8</c:v>
                </c:pt>
                <c:pt idx="6681">
                  <c:v>9.0858281999999996E-8</c:v>
                </c:pt>
                <c:pt idx="6682">
                  <c:v>9.1214549999999995E-8</c:v>
                </c:pt>
                <c:pt idx="6683">
                  <c:v>9.1016633999999996E-8</c:v>
                </c:pt>
                <c:pt idx="6684">
                  <c:v>9.0618829000000001E-8</c:v>
                </c:pt>
                <c:pt idx="6685">
                  <c:v>9.0582342000000007E-8</c:v>
                </c:pt>
                <c:pt idx="6686">
                  <c:v>9.0017518999999995E-8</c:v>
                </c:pt>
                <c:pt idx="6687">
                  <c:v>8.9816303000000002E-8</c:v>
                </c:pt>
                <c:pt idx="6688">
                  <c:v>9.0186079999999997E-8</c:v>
                </c:pt>
                <c:pt idx="6689">
                  <c:v>9.0022976999999994E-8</c:v>
                </c:pt>
                <c:pt idx="6690">
                  <c:v>8.9792655999999998E-8</c:v>
                </c:pt>
                <c:pt idx="6691">
                  <c:v>9.0147237000000006E-8</c:v>
                </c:pt>
                <c:pt idx="6692">
                  <c:v>9.0421805999999998E-8</c:v>
                </c:pt>
                <c:pt idx="6693">
                  <c:v>9.0185575000000005E-8</c:v>
                </c:pt>
                <c:pt idx="6694">
                  <c:v>9.0195874000000002E-8</c:v>
                </c:pt>
                <c:pt idx="6695">
                  <c:v>9.0208338999999995E-8</c:v>
                </c:pt>
                <c:pt idx="6696">
                  <c:v>9.0162071999999993E-8</c:v>
                </c:pt>
                <c:pt idx="6697">
                  <c:v>8.9612218000000005E-8</c:v>
                </c:pt>
                <c:pt idx="6698">
                  <c:v>8.9144612999999994E-8</c:v>
                </c:pt>
                <c:pt idx="6699">
                  <c:v>8.9448830000000001E-8</c:v>
                </c:pt>
                <c:pt idx="6700">
                  <c:v>8.9326923000000002E-8</c:v>
                </c:pt>
                <c:pt idx="6701">
                  <c:v>9.0103016000000001E-8</c:v>
                </c:pt>
                <c:pt idx="6702">
                  <c:v>8.9937334000000001E-8</c:v>
                </c:pt>
                <c:pt idx="6703">
                  <c:v>9.0881813000000003E-8</c:v>
                </c:pt>
                <c:pt idx="6704">
                  <c:v>9.1350296999999999E-8</c:v>
                </c:pt>
                <c:pt idx="6705">
                  <c:v>9.1192133000000006E-8</c:v>
                </c:pt>
                <c:pt idx="6706">
                  <c:v>9.1506563999999993E-8</c:v>
                </c:pt>
                <c:pt idx="6707">
                  <c:v>9.1336161999999997E-8</c:v>
                </c:pt>
                <c:pt idx="6708">
                  <c:v>9.0670614999999998E-8</c:v>
                </c:pt>
                <c:pt idx="6709">
                  <c:v>8.9912867E-8</c:v>
                </c:pt>
                <c:pt idx="6710">
                  <c:v>9.0000403999999995E-8</c:v>
                </c:pt>
                <c:pt idx="6711">
                  <c:v>8.9732822999999993E-8</c:v>
                </c:pt>
                <c:pt idx="6712">
                  <c:v>9.0549965999999996E-8</c:v>
                </c:pt>
                <c:pt idx="6713">
                  <c:v>9.0833442000000005E-8</c:v>
                </c:pt>
                <c:pt idx="6714">
                  <c:v>9.1252151999999998E-8</c:v>
                </c:pt>
                <c:pt idx="6715">
                  <c:v>9.2135421000000003E-8</c:v>
                </c:pt>
                <c:pt idx="6716">
                  <c:v>9.2493214000000002E-8</c:v>
                </c:pt>
                <c:pt idx="6717">
                  <c:v>9.1965697000000004E-8</c:v>
                </c:pt>
                <c:pt idx="6718">
                  <c:v>9.1893085000000005E-8</c:v>
                </c:pt>
                <c:pt idx="6719">
                  <c:v>9.1726439000000001E-8</c:v>
                </c:pt>
                <c:pt idx="6720">
                  <c:v>9.1255711000000004E-8</c:v>
                </c:pt>
                <c:pt idx="6721">
                  <c:v>9.1139937000000004E-8</c:v>
                </c:pt>
                <c:pt idx="6722">
                  <c:v>9.1679579000000006E-8</c:v>
                </c:pt>
                <c:pt idx="6723">
                  <c:v>9.1840936000000001E-8</c:v>
                </c:pt>
                <c:pt idx="6724">
                  <c:v>9.2704404000000004E-8</c:v>
                </c:pt>
                <c:pt idx="6725">
                  <c:v>9.3047396999999997E-8</c:v>
                </c:pt>
                <c:pt idx="6726">
                  <c:v>9.3643297999999996E-8</c:v>
                </c:pt>
                <c:pt idx="6727">
                  <c:v>9.4250082999999997E-8</c:v>
                </c:pt>
                <c:pt idx="6728">
                  <c:v>9.4088274000000003E-8</c:v>
                </c:pt>
                <c:pt idx="6729">
                  <c:v>9.3642581000000002E-8</c:v>
                </c:pt>
                <c:pt idx="6730">
                  <c:v>9.3599715000000003E-8</c:v>
                </c:pt>
                <c:pt idx="6731">
                  <c:v>9.3515285000000002E-8</c:v>
                </c:pt>
                <c:pt idx="6732">
                  <c:v>9.2685735000000005E-8</c:v>
                </c:pt>
                <c:pt idx="6733">
                  <c:v>9.2995493999999999E-8</c:v>
                </c:pt>
                <c:pt idx="6734">
                  <c:v>9.2983634999999994E-8</c:v>
                </c:pt>
                <c:pt idx="6735">
                  <c:v>9.3357422000000002E-8</c:v>
                </c:pt>
                <c:pt idx="6736">
                  <c:v>9.3943375999999997E-8</c:v>
                </c:pt>
                <c:pt idx="6737">
                  <c:v>9.4101577000000005E-8</c:v>
                </c:pt>
                <c:pt idx="6738">
                  <c:v>9.4111923000000001E-8</c:v>
                </c:pt>
                <c:pt idx="6739">
                  <c:v>9.4349298000000002E-8</c:v>
                </c:pt>
                <c:pt idx="6740">
                  <c:v>9.4324661999999997E-8</c:v>
                </c:pt>
                <c:pt idx="6741">
                  <c:v>9.4122162999999996E-8</c:v>
                </c:pt>
                <c:pt idx="6742">
                  <c:v>9.4254080999999994E-8</c:v>
                </c:pt>
                <c:pt idx="6743">
                  <c:v>9.3870981999999995E-8</c:v>
                </c:pt>
                <c:pt idx="6744">
                  <c:v>9.3706649000000004E-8</c:v>
                </c:pt>
                <c:pt idx="6745">
                  <c:v>9.3906780000000004E-8</c:v>
                </c:pt>
                <c:pt idx="6746">
                  <c:v>9.4604701999999997E-8</c:v>
                </c:pt>
                <c:pt idx="6747">
                  <c:v>9.4410932000000002E-8</c:v>
                </c:pt>
                <c:pt idx="6748">
                  <c:v>9.5459076000000006E-8</c:v>
                </c:pt>
                <c:pt idx="6749">
                  <c:v>9.5796765000000002E-8</c:v>
                </c:pt>
                <c:pt idx="6750">
                  <c:v>9.58211E-8</c:v>
                </c:pt>
                <c:pt idx="6751">
                  <c:v>9.6218630999999994E-8</c:v>
                </c:pt>
                <c:pt idx="6752">
                  <c:v>9.5992653999999994E-8</c:v>
                </c:pt>
                <c:pt idx="6753">
                  <c:v>9.5734679000000004E-8</c:v>
                </c:pt>
                <c:pt idx="6754">
                  <c:v>9.5860252E-8</c:v>
                </c:pt>
                <c:pt idx="6755">
                  <c:v>9.5362026999999996E-8</c:v>
                </c:pt>
                <c:pt idx="6756">
                  <c:v>9.5309002999999994E-8</c:v>
                </c:pt>
                <c:pt idx="6757">
                  <c:v>9.5728553000000003E-8</c:v>
                </c:pt>
                <c:pt idx="6758">
                  <c:v>9.5532178999999999E-8</c:v>
                </c:pt>
                <c:pt idx="6759">
                  <c:v>9.5487234000000002E-8</c:v>
                </c:pt>
                <c:pt idx="6760">
                  <c:v>9.5878299999999996E-8</c:v>
                </c:pt>
                <c:pt idx="6761">
                  <c:v>9.6115141999999996E-8</c:v>
                </c:pt>
                <c:pt idx="6762">
                  <c:v>9.6392268E-8</c:v>
                </c:pt>
                <c:pt idx="6763">
                  <c:v>9.6623226000000004E-8</c:v>
                </c:pt>
                <c:pt idx="6764">
                  <c:v>9.6660671000000005E-8</c:v>
                </c:pt>
                <c:pt idx="6765">
                  <c:v>9.6399227999999995E-8</c:v>
                </c:pt>
                <c:pt idx="6766">
                  <c:v>9.6536329000000001E-8</c:v>
                </c:pt>
                <c:pt idx="6767">
                  <c:v>9.6088667000000004E-8</c:v>
                </c:pt>
                <c:pt idx="6768">
                  <c:v>9.5779164E-8</c:v>
                </c:pt>
                <c:pt idx="6769">
                  <c:v>9.6084749000000006E-8</c:v>
                </c:pt>
                <c:pt idx="6770">
                  <c:v>9.6455078999999995E-8</c:v>
                </c:pt>
                <c:pt idx="6771">
                  <c:v>9.6909516999999994E-8</c:v>
                </c:pt>
                <c:pt idx="6772">
                  <c:v>9.7674201000000006E-8</c:v>
                </c:pt>
                <c:pt idx="6773">
                  <c:v>9.8036422000000001E-8</c:v>
                </c:pt>
                <c:pt idx="6774">
                  <c:v>9.8222588000000006E-8</c:v>
                </c:pt>
                <c:pt idx="6775">
                  <c:v>9.8258904000000002E-8</c:v>
                </c:pt>
                <c:pt idx="6776">
                  <c:v>9.8234112000000001E-8</c:v>
                </c:pt>
                <c:pt idx="6777">
                  <c:v>9.7861886000000003E-8</c:v>
                </c:pt>
                <c:pt idx="6778">
                  <c:v>9.7076614999999996E-8</c:v>
                </c:pt>
                <c:pt idx="6779">
                  <c:v>9.6493682000000002E-8</c:v>
                </c:pt>
                <c:pt idx="6780">
                  <c:v>9.6567105999999994E-8</c:v>
                </c:pt>
                <c:pt idx="6781">
                  <c:v>9.6716887000000005E-8</c:v>
                </c:pt>
                <c:pt idx="6782">
                  <c:v>9.7058197999999998E-8</c:v>
                </c:pt>
                <c:pt idx="6783">
                  <c:v>9.7389596000000004E-8</c:v>
                </c:pt>
                <c:pt idx="6784">
                  <c:v>9.7852229999999996E-8</c:v>
                </c:pt>
                <c:pt idx="6785">
                  <c:v>9.8011610000000006E-8</c:v>
                </c:pt>
                <c:pt idx="6786">
                  <c:v>9.8034419000000001E-8</c:v>
                </c:pt>
                <c:pt idx="6787">
                  <c:v>9.7751687999999994E-8</c:v>
                </c:pt>
                <c:pt idx="6788">
                  <c:v>9.7346526000000006E-8</c:v>
                </c:pt>
                <c:pt idx="6789">
                  <c:v>9.6581337000000001E-8</c:v>
                </c:pt>
                <c:pt idx="6790">
                  <c:v>9.6467657E-8</c:v>
                </c:pt>
                <c:pt idx="6791">
                  <c:v>9.6491906000000005E-8</c:v>
                </c:pt>
                <c:pt idx="6792">
                  <c:v>9.6689352999999996E-8</c:v>
                </c:pt>
                <c:pt idx="6793">
                  <c:v>9.7371635000000006E-8</c:v>
                </c:pt>
                <c:pt idx="6794">
                  <c:v>9.7999847000000005E-8</c:v>
                </c:pt>
                <c:pt idx="6795">
                  <c:v>9.8478186000000003E-8</c:v>
                </c:pt>
                <c:pt idx="6796">
                  <c:v>9.9204624999999997E-8</c:v>
                </c:pt>
                <c:pt idx="6797">
                  <c:v>9.9426577999999999E-8</c:v>
                </c:pt>
                <c:pt idx="6798">
                  <c:v>9.8928767E-8</c:v>
                </c:pt>
                <c:pt idx="6799">
                  <c:v>9.8647885000000004E-8</c:v>
                </c:pt>
                <c:pt idx="6800">
                  <c:v>9.8537893000000001E-8</c:v>
                </c:pt>
                <c:pt idx="6801">
                  <c:v>9.7591697000000004E-8</c:v>
                </c:pt>
                <c:pt idx="6802">
                  <c:v>9.7457295999999999E-8</c:v>
                </c:pt>
                <c:pt idx="6803">
                  <c:v>9.7744665999999999E-8</c:v>
                </c:pt>
                <c:pt idx="6804">
                  <c:v>9.8061766000000006E-8</c:v>
                </c:pt>
                <c:pt idx="6805">
                  <c:v>9.8422059999999999E-8</c:v>
                </c:pt>
                <c:pt idx="6806">
                  <c:v>9.9144154999999997E-8</c:v>
                </c:pt>
                <c:pt idx="6807">
                  <c:v>9.8989435999999994E-8</c:v>
                </c:pt>
                <c:pt idx="6808">
                  <c:v>9.9094782999999995E-8</c:v>
                </c:pt>
                <c:pt idx="6809">
                  <c:v>9.8763182999999998E-8</c:v>
                </c:pt>
                <c:pt idx="6810">
                  <c:v>9.8314142000000002E-8</c:v>
                </c:pt>
                <c:pt idx="6811">
                  <c:v>9.8456299000000004E-8</c:v>
                </c:pt>
                <c:pt idx="6812">
                  <c:v>9.7933157999999998E-8</c:v>
                </c:pt>
                <c:pt idx="6813">
                  <c:v>9.7762334999999996E-8</c:v>
                </c:pt>
                <c:pt idx="6814">
                  <c:v>9.7737527000000003E-8</c:v>
                </c:pt>
                <c:pt idx="6815">
                  <c:v>9.8189681000000002E-8</c:v>
                </c:pt>
                <c:pt idx="6816">
                  <c:v>9.8313931000000004E-8</c:v>
                </c:pt>
                <c:pt idx="6817">
                  <c:v>9.9252072999999994E-8</c:v>
                </c:pt>
                <c:pt idx="6818">
                  <c:v>9.9639674999999997E-8</c:v>
                </c:pt>
                <c:pt idx="6819">
                  <c:v>9.9486970000000006E-8</c:v>
                </c:pt>
                <c:pt idx="6820">
                  <c:v>1.0006898E-7</c:v>
                </c:pt>
                <c:pt idx="6821">
                  <c:v>9.9927179000000006E-8</c:v>
                </c:pt>
                <c:pt idx="6822">
                  <c:v>9.9488425000000004E-8</c:v>
                </c:pt>
                <c:pt idx="6823">
                  <c:v>9.9818194999999994E-8</c:v>
                </c:pt>
                <c:pt idx="6824">
                  <c:v>9.9214420999999996E-8</c:v>
                </c:pt>
                <c:pt idx="6825">
                  <c:v>9.8532144000000005E-8</c:v>
                </c:pt>
                <c:pt idx="6826">
                  <c:v>9.9530847999999998E-8</c:v>
                </c:pt>
                <c:pt idx="6827">
                  <c:v>9.9015186000000003E-8</c:v>
                </c:pt>
                <c:pt idx="6828">
                  <c:v>9.9094282999999995E-8</c:v>
                </c:pt>
                <c:pt idx="6829">
                  <c:v>9.9141716000000004E-8</c:v>
                </c:pt>
                <c:pt idx="6830">
                  <c:v>9.9047727000000004E-8</c:v>
                </c:pt>
                <c:pt idx="6831">
                  <c:v>9.8892943000000003E-8</c:v>
                </c:pt>
                <c:pt idx="6832">
                  <c:v>9.9364324E-8</c:v>
                </c:pt>
                <c:pt idx="6833">
                  <c:v>9.9029361000000005E-8</c:v>
                </c:pt>
                <c:pt idx="6834">
                  <c:v>9.8726803999999998E-8</c:v>
                </c:pt>
                <c:pt idx="6835">
                  <c:v>9.8719939000000004E-8</c:v>
                </c:pt>
                <c:pt idx="6836">
                  <c:v>9.8379093999999994E-8</c:v>
                </c:pt>
                <c:pt idx="6837">
                  <c:v>9.7683223999999994E-8</c:v>
                </c:pt>
                <c:pt idx="6838">
                  <c:v>9.8132090000000004E-8</c:v>
                </c:pt>
                <c:pt idx="6839">
                  <c:v>9.8135493E-8</c:v>
                </c:pt>
                <c:pt idx="6840">
                  <c:v>9.8702080999999995E-8</c:v>
                </c:pt>
                <c:pt idx="6841">
                  <c:v>9.9227608000000001E-8</c:v>
                </c:pt>
                <c:pt idx="6842">
                  <c:v>9.9790393999999995E-8</c:v>
                </c:pt>
                <c:pt idx="6843">
                  <c:v>9.9839300000000001E-8</c:v>
                </c:pt>
                <c:pt idx="6844">
                  <c:v>1.0011278E-7</c:v>
                </c:pt>
                <c:pt idx="6845">
                  <c:v>9.9908581E-8</c:v>
                </c:pt>
                <c:pt idx="6846">
                  <c:v>9.9530540000000005E-8</c:v>
                </c:pt>
                <c:pt idx="6847">
                  <c:v>9.8819536999999995E-8</c:v>
                </c:pt>
                <c:pt idx="6848">
                  <c:v>9.8056518000000001E-8</c:v>
                </c:pt>
                <c:pt idx="6849">
                  <c:v>9.7662934000000005E-8</c:v>
                </c:pt>
                <c:pt idx="6850">
                  <c:v>9.7928036E-8</c:v>
                </c:pt>
                <c:pt idx="6851">
                  <c:v>9.7976355999999998E-8</c:v>
                </c:pt>
                <c:pt idx="6852">
                  <c:v>9.8428099000000001E-8</c:v>
                </c:pt>
                <c:pt idx="6853">
                  <c:v>9.8722438000000003E-8</c:v>
                </c:pt>
                <c:pt idx="6854">
                  <c:v>9.9090743000000004E-8</c:v>
                </c:pt>
                <c:pt idx="6855">
                  <c:v>9.9075631000000005E-8</c:v>
                </c:pt>
                <c:pt idx="6856">
                  <c:v>9.8909103999999996E-8</c:v>
                </c:pt>
                <c:pt idx="6857">
                  <c:v>9.8432810999999995E-8</c:v>
                </c:pt>
                <c:pt idx="6858">
                  <c:v>9.7890114000000002E-8</c:v>
                </c:pt>
                <c:pt idx="6859">
                  <c:v>9.7439271999999997E-8</c:v>
                </c:pt>
                <c:pt idx="6860">
                  <c:v>9.7713527000000002E-8</c:v>
                </c:pt>
                <c:pt idx="6861">
                  <c:v>9.7334850000000003E-8</c:v>
                </c:pt>
                <c:pt idx="6862">
                  <c:v>9.8098002999999994E-8</c:v>
                </c:pt>
                <c:pt idx="6863">
                  <c:v>9.8577637999999995E-8</c:v>
                </c:pt>
                <c:pt idx="6864">
                  <c:v>9.8937039000000004E-8</c:v>
                </c:pt>
                <c:pt idx="6865">
                  <c:v>9.9543496000000006E-8</c:v>
                </c:pt>
                <c:pt idx="6866">
                  <c:v>9.9579386999999995E-8</c:v>
                </c:pt>
                <c:pt idx="6867">
                  <c:v>9.9145365000000006E-8</c:v>
                </c:pt>
                <c:pt idx="6868">
                  <c:v>9.8965384000000003E-8</c:v>
                </c:pt>
                <c:pt idx="6869">
                  <c:v>9.8775838000000005E-8</c:v>
                </c:pt>
                <c:pt idx="6870">
                  <c:v>9.8283893999999994E-8</c:v>
                </c:pt>
                <c:pt idx="6871">
                  <c:v>9.7505800000000002E-8</c:v>
                </c:pt>
                <c:pt idx="6872">
                  <c:v>9.7828394999999998E-8</c:v>
                </c:pt>
                <c:pt idx="6873">
                  <c:v>9.7466117999999999E-8</c:v>
                </c:pt>
                <c:pt idx="6874">
                  <c:v>9.8478477E-8</c:v>
                </c:pt>
                <c:pt idx="6875">
                  <c:v>9.8541193999999998E-8</c:v>
                </c:pt>
                <c:pt idx="6876">
                  <c:v>9.8450523000000003E-8</c:v>
                </c:pt>
                <c:pt idx="6877">
                  <c:v>9.8542977999999997E-8</c:v>
                </c:pt>
                <c:pt idx="6878">
                  <c:v>9.8497144000000005E-8</c:v>
                </c:pt>
                <c:pt idx="6879">
                  <c:v>9.8140463000000003E-8</c:v>
                </c:pt>
                <c:pt idx="6880">
                  <c:v>9.8037955000000003E-8</c:v>
                </c:pt>
                <c:pt idx="6881">
                  <c:v>9.7837923999999995E-8</c:v>
                </c:pt>
                <c:pt idx="6882">
                  <c:v>9.7345919000000001E-8</c:v>
                </c:pt>
                <c:pt idx="6883">
                  <c:v>9.7220908000000005E-8</c:v>
                </c:pt>
                <c:pt idx="6884">
                  <c:v>9.7536160000000005E-8</c:v>
                </c:pt>
                <c:pt idx="6885">
                  <c:v>9.7230574999999999E-8</c:v>
                </c:pt>
                <c:pt idx="6886">
                  <c:v>9.8009525E-8</c:v>
                </c:pt>
                <c:pt idx="6887">
                  <c:v>9.8013062000000005E-8</c:v>
                </c:pt>
                <c:pt idx="6888">
                  <c:v>9.8324855999999996E-8</c:v>
                </c:pt>
                <c:pt idx="6889">
                  <c:v>9.8698629999999997E-8</c:v>
                </c:pt>
                <c:pt idx="6890">
                  <c:v>9.8685713999999996E-8</c:v>
                </c:pt>
                <c:pt idx="6891">
                  <c:v>9.8001686000000005E-8</c:v>
                </c:pt>
                <c:pt idx="6892">
                  <c:v>9.8035223000000006E-8</c:v>
                </c:pt>
                <c:pt idx="6893">
                  <c:v>9.7746458000000001E-8</c:v>
                </c:pt>
                <c:pt idx="6894">
                  <c:v>9.6738857000000001E-8</c:v>
                </c:pt>
                <c:pt idx="6895">
                  <c:v>9.7688269999999994E-8</c:v>
                </c:pt>
                <c:pt idx="6896">
                  <c:v>9.7336781000000006E-8</c:v>
                </c:pt>
                <c:pt idx="6897">
                  <c:v>9.7521456000000003E-8</c:v>
                </c:pt>
                <c:pt idx="6898">
                  <c:v>9.7589720999999996E-8</c:v>
                </c:pt>
                <c:pt idx="6899">
                  <c:v>9.7827814999999998E-8</c:v>
                </c:pt>
                <c:pt idx="6900">
                  <c:v>9.7980875999999996E-8</c:v>
                </c:pt>
                <c:pt idx="6901">
                  <c:v>9.8218549000000006E-8</c:v>
                </c:pt>
                <c:pt idx="6902">
                  <c:v>9.8272397000000006E-8</c:v>
                </c:pt>
                <c:pt idx="6903">
                  <c:v>9.794726E-8</c:v>
                </c:pt>
                <c:pt idx="6904">
                  <c:v>9.7997062000000001E-8</c:v>
                </c:pt>
                <c:pt idx="6905">
                  <c:v>9.7453219000000006E-8</c:v>
                </c:pt>
                <c:pt idx="6906">
                  <c:v>9.6976451000000002E-8</c:v>
                </c:pt>
                <c:pt idx="6907">
                  <c:v>9.7025649999999999E-8</c:v>
                </c:pt>
                <c:pt idx="6908">
                  <c:v>9.6838429999999995E-8</c:v>
                </c:pt>
                <c:pt idx="6909">
                  <c:v>9.7507005999999996E-8</c:v>
                </c:pt>
                <c:pt idx="6910">
                  <c:v>9.8152503000000003E-8</c:v>
                </c:pt>
                <c:pt idx="6911">
                  <c:v>9.8454562000000003E-8</c:v>
                </c:pt>
                <c:pt idx="6912">
                  <c:v>9.8657620999999997E-8</c:v>
                </c:pt>
                <c:pt idx="6913">
                  <c:v>9.931029E-8</c:v>
                </c:pt>
                <c:pt idx="6914">
                  <c:v>9.8903178000000006E-8</c:v>
                </c:pt>
                <c:pt idx="6915">
                  <c:v>9.8719385999999996E-8</c:v>
                </c:pt>
                <c:pt idx="6916">
                  <c:v>9.8817080000000003E-8</c:v>
                </c:pt>
                <c:pt idx="6917">
                  <c:v>9.7341440000000006E-8</c:v>
                </c:pt>
                <c:pt idx="6918">
                  <c:v>9.7095261000000004E-8</c:v>
                </c:pt>
                <c:pt idx="6919">
                  <c:v>9.7168932999999997E-8</c:v>
                </c:pt>
                <c:pt idx="6920">
                  <c:v>9.7108002999999996E-8</c:v>
                </c:pt>
                <c:pt idx="6921">
                  <c:v>9.7471125999999994E-8</c:v>
                </c:pt>
                <c:pt idx="6922">
                  <c:v>9.7714487999999994E-8</c:v>
                </c:pt>
                <c:pt idx="6923">
                  <c:v>9.7778674E-8</c:v>
                </c:pt>
                <c:pt idx="6924">
                  <c:v>9.7888458999999994E-8</c:v>
                </c:pt>
                <c:pt idx="6925">
                  <c:v>9.7860568E-8</c:v>
                </c:pt>
                <c:pt idx="6926">
                  <c:v>9.7271269999999998E-8</c:v>
                </c:pt>
                <c:pt idx="6927">
                  <c:v>9.6494065000000001E-8</c:v>
                </c:pt>
                <c:pt idx="6928">
                  <c:v>9.5993737000000005E-8</c:v>
                </c:pt>
                <c:pt idx="6929">
                  <c:v>9.5310453E-8</c:v>
                </c:pt>
                <c:pt idx="6930">
                  <c:v>9.5378543000000006E-8</c:v>
                </c:pt>
                <c:pt idx="6931">
                  <c:v>9.5434817999999996E-8</c:v>
                </c:pt>
                <c:pt idx="6932">
                  <c:v>9.5740051999999999E-8</c:v>
                </c:pt>
                <c:pt idx="6933">
                  <c:v>9.6173917000000001E-8</c:v>
                </c:pt>
                <c:pt idx="6934">
                  <c:v>9.7056962000000001E-8</c:v>
                </c:pt>
                <c:pt idx="6935">
                  <c:v>9.7119462999999996E-8</c:v>
                </c:pt>
                <c:pt idx="6936">
                  <c:v>9.6963467000000006E-8</c:v>
                </c:pt>
                <c:pt idx="6937">
                  <c:v>9.6814636E-8</c:v>
                </c:pt>
                <c:pt idx="6938">
                  <c:v>9.6271974000000002E-8</c:v>
                </c:pt>
                <c:pt idx="6939">
                  <c:v>9.5763444999999995E-8</c:v>
                </c:pt>
                <c:pt idx="6940">
                  <c:v>9.4894552000000006E-8</c:v>
                </c:pt>
                <c:pt idx="6941">
                  <c:v>9.4861627000000003E-8</c:v>
                </c:pt>
                <c:pt idx="6942">
                  <c:v>9.4987837999999998E-8</c:v>
                </c:pt>
                <c:pt idx="6943">
                  <c:v>9.5349855999999997E-8</c:v>
                </c:pt>
                <c:pt idx="6944">
                  <c:v>9.5943114999999995E-8</c:v>
                </c:pt>
                <c:pt idx="6945">
                  <c:v>9.5708695000000006E-8</c:v>
                </c:pt>
                <c:pt idx="6946">
                  <c:v>9.5780874999999999E-8</c:v>
                </c:pt>
                <c:pt idx="6947">
                  <c:v>9.5610549E-8</c:v>
                </c:pt>
                <c:pt idx="6948">
                  <c:v>9.5275577E-8</c:v>
                </c:pt>
                <c:pt idx="6949">
                  <c:v>9.5017105999999997E-8</c:v>
                </c:pt>
                <c:pt idx="6950">
                  <c:v>9.4775435000000003E-8</c:v>
                </c:pt>
                <c:pt idx="6951">
                  <c:v>9.4477295999999995E-8</c:v>
                </c:pt>
                <c:pt idx="6952">
                  <c:v>9.4532293000000006E-8</c:v>
                </c:pt>
                <c:pt idx="6953">
                  <c:v>9.4689852000000002E-8</c:v>
                </c:pt>
                <c:pt idx="6954">
                  <c:v>9.4732866999999999E-8</c:v>
                </c:pt>
                <c:pt idx="6955">
                  <c:v>9.5150143999999995E-8</c:v>
                </c:pt>
                <c:pt idx="6956">
                  <c:v>9.5817922E-8</c:v>
                </c:pt>
                <c:pt idx="6957">
                  <c:v>9.5909592000000005E-8</c:v>
                </c:pt>
                <c:pt idx="6958">
                  <c:v>9.6573164E-8</c:v>
                </c:pt>
                <c:pt idx="6959">
                  <c:v>9.6781724000000004E-8</c:v>
                </c:pt>
                <c:pt idx="6960">
                  <c:v>9.6408355000000003E-8</c:v>
                </c:pt>
                <c:pt idx="6961">
                  <c:v>9.6366577000000006E-8</c:v>
                </c:pt>
                <c:pt idx="6962">
                  <c:v>9.6386231000000004E-8</c:v>
                </c:pt>
                <c:pt idx="6963">
                  <c:v>9.5511983000000006E-8</c:v>
                </c:pt>
                <c:pt idx="6964">
                  <c:v>9.5469004999999998E-8</c:v>
                </c:pt>
                <c:pt idx="6965">
                  <c:v>9.5508437999999998E-8</c:v>
                </c:pt>
                <c:pt idx="6966">
                  <c:v>9.5521085000000003E-8</c:v>
                </c:pt>
                <c:pt idx="6967">
                  <c:v>9.5672852999999995E-8</c:v>
                </c:pt>
                <c:pt idx="6968">
                  <c:v>9.5973343999999999E-8</c:v>
                </c:pt>
                <c:pt idx="6969">
                  <c:v>9.5816713999999998E-8</c:v>
                </c:pt>
                <c:pt idx="6970">
                  <c:v>9.6294361000000001E-8</c:v>
                </c:pt>
                <c:pt idx="6971">
                  <c:v>9.6426467999999996E-8</c:v>
                </c:pt>
                <c:pt idx="6972">
                  <c:v>9.6446292000000003E-8</c:v>
                </c:pt>
                <c:pt idx="6973">
                  <c:v>9.6667245999999994E-8</c:v>
                </c:pt>
                <c:pt idx="6974">
                  <c:v>9.6292351000000002E-8</c:v>
                </c:pt>
                <c:pt idx="6975">
                  <c:v>9.5530038000000001E-8</c:v>
                </c:pt>
                <c:pt idx="6976">
                  <c:v>9.5838822999999995E-8</c:v>
                </c:pt>
                <c:pt idx="6977">
                  <c:v>9.5680853000000004E-8</c:v>
                </c:pt>
                <c:pt idx="6978">
                  <c:v>9.6173536999999999E-8</c:v>
                </c:pt>
                <c:pt idx="6979">
                  <c:v>9.6838936000000004E-8</c:v>
                </c:pt>
                <c:pt idx="6980">
                  <c:v>9.7661752999999995E-8</c:v>
                </c:pt>
                <c:pt idx="6981">
                  <c:v>9.7703735000000004E-8</c:v>
                </c:pt>
                <c:pt idx="6982">
                  <c:v>9.8496714999999997E-8</c:v>
                </c:pt>
                <c:pt idx="6983">
                  <c:v>9.8711948000000001E-8</c:v>
                </c:pt>
                <c:pt idx="6984">
                  <c:v>9.8007176000000002E-8</c:v>
                </c:pt>
                <c:pt idx="6985">
                  <c:v>9.7994532999999998E-8</c:v>
                </c:pt>
                <c:pt idx="6986">
                  <c:v>9.7315820999999995E-8</c:v>
                </c:pt>
                <c:pt idx="6987">
                  <c:v>9.6267639E-8</c:v>
                </c:pt>
                <c:pt idx="6988">
                  <c:v>9.7113399999999999E-8</c:v>
                </c:pt>
                <c:pt idx="6989">
                  <c:v>9.6811291000000003E-8</c:v>
                </c:pt>
                <c:pt idx="6990">
                  <c:v>9.7495877999999996E-8</c:v>
                </c:pt>
                <c:pt idx="6991">
                  <c:v>9.7820706999999996E-8</c:v>
                </c:pt>
                <c:pt idx="6992">
                  <c:v>9.8126701999999993E-8</c:v>
                </c:pt>
                <c:pt idx="6993">
                  <c:v>9.8618512999999998E-8</c:v>
                </c:pt>
                <c:pt idx="6994">
                  <c:v>9.8804467000000002E-8</c:v>
                </c:pt>
                <c:pt idx="6995">
                  <c:v>9.8461576999999999E-8</c:v>
                </c:pt>
                <c:pt idx="6996">
                  <c:v>9.7980272000000002E-8</c:v>
                </c:pt>
                <c:pt idx="6997">
                  <c:v>9.7741233E-8</c:v>
                </c:pt>
                <c:pt idx="6998">
                  <c:v>9.7481388000000002E-8</c:v>
                </c:pt>
                <c:pt idx="6999">
                  <c:v>9.7174790000000001E-8</c:v>
                </c:pt>
                <c:pt idx="7000">
                  <c:v>9.8061956999999998E-8</c:v>
                </c:pt>
                <c:pt idx="7001">
                  <c:v>9.8347573000000001E-8</c:v>
                </c:pt>
                <c:pt idx="7002">
                  <c:v>9.9081527000000005E-8</c:v>
                </c:pt>
                <c:pt idx="7003">
                  <c:v>9.9923418999999999E-8</c:v>
                </c:pt>
                <c:pt idx="7004">
                  <c:v>1.0011007E-7</c:v>
                </c:pt>
                <c:pt idx="7005">
                  <c:v>1.0002993E-7</c:v>
                </c:pt>
                <c:pt idx="7006">
                  <c:v>9.9966736999999997E-8</c:v>
                </c:pt>
                <c:pt idx="7007">
                  <c:v>9.9733075000000004E-8</c:v>
                </c:pt>
                <c:pt idx="7008">
                  <c:v>9.9229685000000005E-8</c:v>
                </c:pt>
                <c:pt idx="7009">
                  <c:v>9.8853525000000004E-8</c:v>
                </c:pt>
                <c:pt idx="7010">
                  <c:v>9.8393655999999997E-8</c:v>
                </c:pt>
                <c:pt idx="7011">
                  <c:v>9.8319467999999999E-8</c:v>
                </c:pt>
                <c:pt idx="7012">
                  <c:v>9.8633215999999997E-8</c:v>
                </c:pt>
                <c:pt idx="7013">
                  <c:v>9.8933241000000004E-8</c:v>
                </c:pt>
                <c:pt idx="7014">
                  <c:v>9.9258778999999995E-8</c:v>
                </c:pt>
                <c:pt idx="7015">
                  <c:v>9.9072766000000001E-8</c:v>
                </c:pt>
                <c:pt idx="7016">
                  <c:v>9.8991189E-8</c:v>
                </c:pt>
                <c:pt idx="7017">
                  <c:v>9.8690444000000002E-8</c:v>
                </c:pt>
                <c:pt idx="7018">
                  <c:v>9.8303734000000006E-8</c:v>
                </c:pt>
                <c:pt idx="7019">
                  <c:v>9.8042137000000006E-8</c:v>
                </c:pt>
                <c:pt idx="7020">
                  <c:v>9.7589288E-8</c:v>
                </c:pt>
                <c:pt idx="7021">
                  <c:v>9.7274717999999999E-8</c:v>
                </c:pt>
                <c:pt idx="7022">
                  <c:v>9.7216267999999995E-8</c:v>
                </c:pt>
                <c:pt idx="7023">
                  <c:v>9.6882387999999998E-8</c:v>
                </c:pt>
                <c:pt idx="7024">
                  <c:v>9.7183703E-8</c:v>
                </c:pt>
                <c:pt idx="7025">
                  <c:v>9.7242732E-8</c:v>
                </c:pt>
                <c:pt idx="7026">
                  <c:v>9.7360838000000002E-8</c:v>
                </c:pt>
                <c:pt idx="7027">
                  <c:v>9.7493099E-8</c:v>
                </c:pt>
                <c:pt idx="7028">
                  <c:v>9.7561531999999993E-8</c:v>
                </c:pt>
                <c:pt idx="7029">
                  <c:v>9.7301048999999998E-8</c:v>
                </c:pt>
                <c:pt idx="7030">
                  <c:v>9.7181963000000001E-8</c:v>
                </c:pt>
                <c:pt idx="7031">
                  <c:v>9.7076183000000004E-8</c:v>
                </c:pt>
                <c:pt idx="7032">
                  <c:v>9.6413139000000006E-8</c:v>
                </c:pt>
                <c:pt idx="7033">
                  <c:v>9.5978111000000006E-8</c:v>
                </c:pt>
                <c:pt idx="7034">
                  <c:v>9.6128466999999999E-8</c:v>
                </c:pt>
                <c:pt idx="7035">
                  <c:v>9.5892711999999998E-8</c:v>
                </c:pt>
                <c:pt idx="7036">
                  <c:v>9.6517065000000001E-8</c:v>
                </c:pt>
                <c:pt idx="7037">
                  <c:v>9.6260037000000005E-8</c:v>
                </c:pt>
                <c:pt idx="7038">
                  <c:v>9.6240836999999999E-8</c:v>
                </c:pt>
                <c:pt idx="7039">
                  <c:v>9.6540562999999994E-8</c:v>
                </c:pt>
                <c:pt idx="7040">
                  <c:v>9.6590912999999997E-8</c:v>
                </c:pt>
                <c:pt idx="7041">
                  <c:v>9.6532517999999993E-8</c:v>
                </c:pt>
                <c:pt idx="7042">
                  <c:v>9.6874688999999996E-8</c:v>
                </c:pt>
                <c:pt idx="7043">
                  <c:v>9.6858893000000003E-8</c:v>
                </c:pt>
                <c:pt idx="7044">
                  <c:v>9.6075555000000007E-8</c:v>
                </c:pt>
                <c:pt idx="7045">
                  <c:v>9.5866263999999998E-8</c:v>
                </c:pt>
                <c:pt idx="7046">
                  <c:v>9.6041430000000004E-8</c:v>
                </c:pt>
                <c:pt idx="7047">
                  <c:v>9.5515386000000003E-8</c:v>
                </c:pt>
                <c:pt idx="7048">
                  <c:v>9.5979085999999996E-8</c:v>
                </c:pt>
                <c:pt idx="7049">
                  <c:v>9.6912885999999999E-8</c:v>
                </c:pt>
                <c:pt idx="7050">
                  <c:v>9.7185338000000002E-8</c:v>
                </c:pt>
                <c:pt idx="7051">
                  <c:v>9.7749852000000004E-8</c:v>
                </c:pt>
                <c:pt idx="7052">
                  <c:v>9.7815440000000001E-8</c:v>
                </c:pt>
                <c:pt idx="7053">
                  <c:v>9.7598028999999998E-8</c:v>
                </c:pt>
                <c:pt idx="7054">
                  <c:v>9.7291707000000004E-8</c:v>
                </c:pt>
                <c:pt idx="7055">
                  <c:v>9.6912318999999994E-8</c:v>
                </c:pt>
                <c:pt idx="7056">
                  <c:v>9.6037402000000004E-8</c:v>
                </c:pt>
                <c:pt idx="7057">
                  <c:v>9.5642147999999998E-8</c:v>
                </c:pt>
                <c:pt idx="7058">
                  <c:v>9.5660878999999997E-8</c:v>
                </c:pt>
                <c:pt idx="7059">
                  <c:v>9.5348789000000005E-8</c:v>
                </c:pt>
                <c:pt idx="7060">
                  <c:v>9.5458576000000005E-8</c:v>
                </c:pt>
                <c:pt idx="7061">
                  <c:v>9.5810545000000001E-8</c:v>
                </c:pt>
                <c:pt idx="7062">
                  <c:v>9.6018825999999999E-8</c:v>
                </c:pt>
                <c:pt idx="7063">
                  <c:v>9.6617746999999994E-8</c:v>
                </c:pt>
                <c:pt idx="7064">
                  <c:v>9.6191497999999997E-8</c:v>
                </c:pt>
                <c:pt idx="7065">
                  <c:v>9.5505679999999999E-8</c:v>
                </c:pt>
                <c:pt idx="7066">
                  <c:v>9.5129945999999995E-8</c:v>
                </c:pt>
                <c:pt idx="7067">
                  <c:v>9.4304939E-8</c:v>
                </c:pt>
                <c:pt idx="7068">
                  <c:v>9.3840633000000005E-8</c:v>
                </c:pt>
                <c:pt idx="7069">
                  <c:v>9.3668157000000002E-8</c:v>
                </c:pt>
                <c:pt idx="7070">
                  <c:v>9.4162105999999994E-8</c:v>
                </c:pt>
                <c:pt idx="7071">
                  <c:v>9.4082845999999993E-8</c:v>
                </c:pt>
                <c:pt idx="7072">
                  <c:v>9.5219665000000004E-8</c:v>
                </c:pt>
                <c:pt idx="7073">
                  <c:v>9.5416297000000004E-8</c:v>
                </c:pt>
                <c:pt idx="7074">
                  <c:v>9.5334906000000003E-8</c:v>
                </c:pt>
                <c:pt idx="7075">
                  <c:v>9.5487449000000001E-8</c:v>
                </c:pt>
                <c:pt idx="7076">
                  <c:v>9.4943138000000003E-8</c:v>
                </c:pt>
                <c:pt idx="7077">
                  <c:v>9.4351991999999994E-8</c:v>
                </c:pt>
                <c:pt idx="7078">
                  <c:v>9.4351889000000004E-8</c:v>
                </c:pt>
                <c:pt idx="7079">
                  <c:v>9.3408837999999994E-8</c:v>
                </c:pt>
                <c:pt idx="7080">
                  <c:v>9.3165744E-8</c:v>
                </c:pt>
                <c:pt idx="7081">
                  <c:v>9.3625259000000006E-8</c:v>
                </c:pt>
                <c:pt idx="7082">
                  <c:v>9.3820803000000004E-8</c:v>
                </c:pt>
                <c:pt idx="7083">
                  <c:v>9.3631647000000004E-8</c:v>
                </c:pt>
                <c:pt idx="7084">
                  <c:v>9.4102641E-8</c:v>
                </c:pt>
                <c:pt idx="7085">
                  <c:v>9.3755441999999997E-8</c:v>
                </c:pt>
                <c:pt idx="7086">
                  <c:v>9.3746158000000002E-8</c:v>
                </c:pt>
                <c:pt idx="7087">
                  <c:v>9.3711512000000002E-8</c:v>
                </c:pt>
                <c:pt idx="7088">
                  <c:v>9.3526232999999998E-8</c:v>
                </c:pt>
                <c:pt idx="7089">
                  <c:v>9.3229751999999995E-8</c:v>
                </c:pt>
                <c:pt idx="7090">
                  <c:v>9.3271679000000003E-8</c:v>
                </c:pt>
                <c:pt idx="7091">
                  <c:v>9.3289299999999999E-8</c:v>
                </c:pt>
                <c:pt idx="7092">
                  <c:v>9.3596315999999995E-8</c:v>
                </c:pt>
                <c:pt idx="7093">
                  <c:v>9.3615383999999998E-8</c:v>
                </c:pt>
                <c:pt idx="7094">
                  <c:v>9.4136347999999995E-8</c:v>
                </c:pt>
                <c:pt idx="7095">
                  <c:v>9.4599242999999994E-8</c:v>
                </c:pt>
                <c:pt idx="7096">
                  <c:v>9.5147823999999996E-8</c:v>
                </c:pt>
                <c:pt idx="7097">
                  <c:v>9.5477161000000004E-8</c:v>
                </c:pt>
                <c:pt idx="7098">
                  <c:v>9.5658652000000005E-8</c:v>
                </c:pt>
                <c:pt idx="7099">
                  <c:v>9.5881203000000005E-8</c:v>
                </c:pt>
                <c:pt idx="7100">
                  <c:v>9.5853854999999996E-8</c:v>
                </c:pt>
                <c:pt idx="7101">
                  <c:v>9.5982389E-8</c:v>
                </c:pt>
                <c:pt idx="7102">
                  <c:v>9.5262104999999993E-8</c:v>
                </c:pt>
                <c:pt idx="7103">
                  <c:v>9.5056548000000004E-8</c:v>
                </c:pt>
                <c:pt idx="7104">
                  <c:v>9.5006586000000005E-8</c:v>
                </c:pt>
                <c:pt idx="7105">
                  <c:v>9.5615720999999994E-8</c:v>
                </c:pt>
                <c:pt idx="7106">
                  <c:v>9.5677766999999993E-8</c:v>
                </c:pt>
                <c:pt idx="7107">
                  <c:v>9.5974539000000006E-8</c:v>
                </c:pt>
                <c:pt idx="7108">
                  <c:v>9.6318818000000005E-8</c:v>
                </c:pt>
                <c:pt idx="7109">
                  <c:v>9.6907374000000002E-8</c:v>
                </c:pt>
                <c:pt idx="7110">
                  <c:v>9.7069466000000003E-8</c:v>
                </c:pt>
                <c:pt idx="7111">
                  <c:v>9.7365581000000002E-8</c:v>
                </c:pt>
                <c:pt idx="7112">
                  <c:v>9.7262458999999998E-8</c:v>
                </c:pt>
                <c:pt idx="7113">
                  <c:v>9.6927902999999998E-8</c:v>
                </c:pt>
                <c:pt idx="7114">
                  <c:v>9.6513345000000006E-8</c:v>
                </c:pt>
                <c:pt idx="7115">
                  <c:v>9.6610165000000006E-8</c:v>
                </c:pt>
                <c:pt idx="7116">
                  <c:v>9.6250000999999995E-8</c:v>
                </c:pt>
                <c:pt idx="7117">
                  <c:v>9.7104116999999995E-8</c:v>
                </c:pt>
                <c:pt idx="7118">
                  <c:v>9.7351476000000002E-8</c:v>
                </c:pt>
                <c:pt idx="7119">
                  <c:v>9.8112315999999994E-8</c:v>
                </c:pt>
                <c:pt idx="7120">
                  <c:v>9.8807273999999994E-8</c:v>
                </c:pt>
                <c:pt idx="7121">
                  <c:v>9.9226419000000002E-8</c:v>
                </c:pt>
                <c:pt idx="7122">
                  <c:v>9.8545E-8</c:v>
                </c:pt>
                <c:pt idx="7123">
                  <c:v>9.8177445000000006E-8</c:v>
                </c:pt>
                <c:pt idx="7124">
                  <c:v>9.7737575999999995E-8</c:v>
                </c:pt>
                <c:pt idx="7125">
                  <c:v>9.6598764999999998E-8</c:v>
                </c:pt>
                <c:pt idx="7126">
                  <c:v>9.6239179000000006E-8</c:v>
                </c:pt>
                <c:pt idx="7127">
                  <c:v>9.6086587000000003E-8</c:v>
                </c:pt>
                <c:pt idx="7128">
                  <c:v>9.6071727000000004E-8</c:v>
                </c:pt>
                <c:pt idx="7129">
                  <c:v>9.6858901999999996E-8</c:v>
                </c:pt>
                <c:pt idx="7130">
                  <c:v>9.6778275E-8</c:v>
                </c:pt>
                <c:pt idx="7131">
                  <c:v>9.6854202999999997E-8</c:v>
                </c:pt>
                <c:pt idx="7132">
                  <c:v>9.7203705000000003E-8</c:v>
                </c:pt>
                <c:pt idx="7133">
                  <c:v>9.7408576999999996E-8</c:v>
                </c:pt>
                <c:pt idx="7134">
                  <c:v>9.6849353000000006E-8</c:v>
                </c:pt>
                <c:pt idx="7135">
                  <c:v>9.6615075000000003E-8</c:v>
                </c:pt>
                <c:pt idx="7136">
                  <c:v>9.6060085000000005E-8</c:v>
                </c:pt>
                <c:pt idx="7137">
                  <c:v>9.5684672000000001E-8</c:v>
                </c:pt>
                <c:pt idx="7138">
                  <c:v>9.6142165999999995E-8</c:v>
                </c:pt>
                <c:pt idx="7139">
                  <c:v>9.5891160000000006E-8</c:v>
                </c:pt>
                <c:pt idx="7140">
                  <c:v>9.6653599000000001E-8</c:v>
                </c:pt>
                <c:pt idx="7141">
                  <c:v>9.7287581999999996E-8</c:v>
                </c:pt>
                <c:pt idx="7142">
                  <c:v>9.8010522000000003E-8</c:v>
                </c:pt>
                <c:pt idx="7143">
                  <c:v>9.8038184E-8</c:v>
                </c:pt>
                <c:pt idx="7144">
                  <c:v>9.8426742000000002E-8</c:v>
                </c:pt>
                <c:pt idx="7145">
                  <c:v>9.8167188000000002E-8</c:v>
                </c:pt>
                <c:pt idx="7146">
                  <c:v>9.7456951999999995E-8</c:v>
                </c:pt>
                <c:pt idx="7147">
                  <c:v>9.7698774999999998E-8</c:v>
                </c:pt>
                <c:pt idx="7148">
                  <c:v>9.7272556999999995E-8</c:v>
                </c:pt>
                <c:pt idx="7149">
                  <c:v>9.6880799999999995E-8</c:v>
                </c:pt>
                <c:pt idx="7150">
                  <c:v>9.7131958000000006E-8</c:v>
                </c:pt>
                <c:pt idx="7151">
                  <c:v>9.7318943999999995E-8</c:v>
                </c:pt>
                <c:pt idx="7152">
                  <c:v>9.7763515000000002E-8</c:v>
                </c:pt>
                <c:pt idx="7153">
                  <c:v>9.7856676000000003E-8</c:v>
                </c:pt>
                <c:pt idx="7154">
                  <c:v>9.8078135E-8</c:v>
                </c:pt>
                <c:pt idx="7155">
                  <c:v>9.7928733000000001E-8</c:v>
                </c:pt>
                <c:pt idx="7156">
                  <c:v>9.7966251000000002E-8</c:v>
                </c:pt>
                <c:pt idx="7157">
                  <c:v>9.7578808999999998E-8</c:v>
                </c:pt>
                <c:pt idx="7158">
                  <c:v>9.7553484999999999E-8</c:v>
                </c:pt>
                <c:pt idx="7159">
                  <c:v>9.7400669999999994E-8</c:v>
                </c:pt>
                <c:pt idx="7160">
                  <c:v>9.7220442999999999E-8</c:v>
                </c:pt>
                <c:pt idx="7161">
                  <c:v>9.6885272999999995E-8</c:v>
                </c:pt>
                <c:pt idx="7162">
                  <c:v>9.7604135999999995E-8</c:v>
                </c:pt>
                <c:pt idx="7163">
                  <c:v>9.7668064999999996E-8</c:v>
                </c:pt>
                <c:pt idx="7164">
                  <c:v>9.8140580999999994E-8</c:v>
                </c:pt>
                <c:pt idx="7165">
                  <c:v>9.8550566999999998E-8</c:v>
                </c:pt>
                <c:pt idx="7166">
                  <c:v>9.8849239999999998E-8</c:v>
                </c:pt>
                <c:pt idx="7167">
                  <c:v>9.8869714999999996E-8</c:v>
                </c:pt>
                <c:pt idx="7168">
                  <c:v>9.9538245000000003E-8</c:v>
                </c:pt>
                <c:pt idx="7169">
                  <c:v>9.9265028000000005E-8</c:v>
                </c:pt>
                <c:pt idx="7170">
                  <c:v>9.9005354999999996E-8</c:v>
                </c:pt>
                <c:pt idx="7171">
                  <c:v>9.8901091999999996E-8</c:v>
                </c:pt>
                <c:pt idx="7172">
                  <c:v>9.8041258999999997E-8</c:v>
                </c:pt>
                <c:pt idx="7173">
                  <c:v>9.8038919999999996E-8</c:v>
                </c:pt>
                <c:pt idx="7174">
                  <c:v>9.8210551999999995E-8</c:v>
                </c:pt>
                <c:pt idx="7175">
                  <c:v>9.9105776999999999E-8</c:v>
                </c:pt>
                <c:pt idx="7176">
                  <c:v>9.9034973999999998E-8</c:v>
                </c:pt>
                <c:pt idx="7177">
                  <c:v>9.9077173E-8</c:v>
                </c:pt>
                <c:pt idx="7178">
                  <c:v>9.9356408000000004E-8</c:v>
                </c:pt>
                <c:pt idx="7179">
                  <c:v>9.9326717999999996E-8</c:v>
                </c:pt>
                <c:pt idx="7180">
                  <c:v>9.9384140000000003E-8</c:v>
                </c:pt>
                <c:pt idx="7181">
                  <c:v>9.9158128999999998E-8</c:v>
                </c:pt>
                <c:pt idx="7182">
                  <c:v>9.8855186999999998E-8</c:v>
                </c:pt>
                <c:pt idx="7183">
                  <c:v>9.859015E-8</c:v>
                </c:pt>
                <c:pt idx="7184">
                  <c:v>9.8058795000000002E-8</c:v>
                </c:pt>
                <c:pt idx="7185">
                  <c:v>9.8119139999999998E-8</c:v>
                </c:pt>
                <c:pt idx="7186">
                  <c:v>9.8168046999999994E-8</c:v>
                </c:pt>
                <c:pt idx="7187">
                  <c:v>9.8423201999999999E-8</c:v>
                </c:pt>
                <c:pt idx="7188">
                  <c:v>9.8893896999999996E-8</c:v>
                </c:pt>
                <c:pt idx="7189">
                  <c:v>9.9794009000000006E-8</c:v>
                </c:pt>
                <c:pt idx="7190">
                  <c:v>9.9938602000000005E-8</c:v>
                </c:pt>
                <c:pt idx="7191">
                  <c:v>9.9892106999999996E-8</c:v>
                </c:pt>
                <c:pt idx="7192">
                  <c:v>9.9870750000000001E-8</c:v>
                </c:pt>
                <c:pt idx="7193">
                  <c:v>9.9753820999999994E-8</c:v>
                </c:pt>
                <c:pt idx="7194">
                  <c:v>9.8967501999999997E-8</c:v>
                </c:pt>
                <c:pt idx="7195">
                  <c:v>9.8332378000000005E-8</c:v>
                </c:pt>
                <c:pt idx="7196">
                  <c:v>9.893791E-8</c:v>
                </c:pt>
                <c:pt idx="7197">
                  <c:v>9.8368031999999995E-8</c:v>
                </c:pt>
                <c:pt idx="7198">
                  <c:v>9.9151261000000006E-8</c:v>
                </c:pt>
                <c:pt idx="7199">
                  <c:v>9.9088003999999995E-8</c:v>
                </c:pt>
                <c:pt idx="7200">
                  <c:v>9.9459763999999996E-8</c:v>
                </c:pt>
                <c:pt idx="7201">
                  <c:v>9.9773165999999996E-8</c:v>
                </c:pt>
                <c:pt idx="7202">
                  <c:v>9.9949388999999999E-8</c:v>
                </c:pt>
                <c:pt idx="7203">
                  <c:v>9.9743003000000006E-8</c:v>
                </c:pt>
                <c:pt idx="7204">
                  <c:v>9.9507134000000002E-8</c:v>
                </c:pt>
                <c:pt idx="7205">
                  <c:v>9.9019618E-8</c:v>
                </c:pt>
                <c:pt idx="7206">
                  <c:v>9.8507574000000001E-8</c:v>
                </c:pt>
                <c:pt idx="7207">
                  <c:v>9.8227209E-8</c:v>
                </c:pt>
                <c:pt idx="7208">
                  <c:v>9.8406005000000006E-8</c:v>
                </c:pt>
                <c:pt idx="7209">
                  <c:v>9.8117984E-8</c:v>
                </c:pt>
                <c:pt idx="7210">
                  <c:v>9.9410647999999996E-8</c:v>
                </c:pt>
                <c:pt idx="7211">
                  <c:v>9.9720834999999994E-8</c:v>
                </c:pt>
                <c:pt idx="7212">
                  <c:v>1.0016979E-7</c:v>
                </c:pt>
                <c:pt idx="7213">
                  <c:v>1.0068477E-7</c:v>
                </c:pt>
                <c:pt idx="7214">
                  <c:v>1.0075668999999999E-7</c:v>
                </c:pt>
                <c:pt idx="7215">
                  <c:v>1.0016806000000001E-7</c:v>
                </c:pt>
                <c:pt idx="7216">
                  <c:v>1.0040645E-7</c:v>
                </c:pt>
                <c:pt idx="7217">
                  <c:v>1.0020851E-7</c:v>
                </c:pt>
                <c:pt idx="7218">
                  <c:v>9.9422206999999998E-8</c:v>
                </c:pt>
                <c:pt idx="7219">
                  <c:v>9.9573278999999994E-8</c:v>
                </c:pt>
                <c:pt idx="7220">
                  <c:v>9.9840840000000002E-8</c:v>
                </c:pt>
                <c:pt idx="7221">
                  <c:v>9.9657931000000006E-8</c:v>
                </c:pt>
                <c:pt idx="7222">
                  <c:v>1.0034157E-7</c:v>
                </c:pt>
                <c:pt idx="7223">
                  <c:v>1.0013724E-7</c:v>
                </c:pt>
                <c:pt idx="7224">
                  <c:v>1.0033679E-7</c:v>
                </c:pt>
                <c:pt idx="7225">
                  <c:v>1.0075637E-7</c:v>
                </c:pt>
                <c:pt idx="7226">
                  <c:v>1.005895E-7</c:v>
                </c:pt>
                <c:pt idx="7227">
                  <c:v>9.9984421999999999E-8</c:v>
                </c:pt>
                <c:pt idx="7228">
                  <c:v>1.0021924E-7</c:v>
                </c:pt>
                <c:pt idx="7229">
                  <c:v>9.9666341999999997E-8</c:v>
                </c:pt>
                <c:pt idx="7230">
                  <c:v>9.9555350999999997E-8</c:v>
                </c:pt>
                <c:pt idx="7231">
                  <c:v>9.9759242000000004E-8</c:v>
                </c:pt>
                <c:pt idx="7232">
                  <c:v>1.0016523999999999E-7</c:v>
                </c:pt>
                <c:pt idx="7233">
                  <c:v>1.001217E-7</c:v>
                </c:pt>
                <c:pt idx="7234">
                  <c:v>1.0120130999999999E-7</c:v>
                </c:pt>
                <c:pt idx="7235">
                  <c:v>1.0130706E-7</c:v>
                </c:pt>
                <c:pt idx="7236">
                  <c:v>1.0125336E-7</c:v>
                </c:pt>
                <c:pt idx="7237">
                  <c:v>1.0169980000000001E-7</c:v>
                </c:pt>
                <c:pt idx="7238">
                  <c:v>1.0142635999999999E-7</c:v>
                </c:pt>
                <c:pt idx="7239">
                  <c:v>1.0081414E-7</c:v>
                </c:pt>
                <c:pt idx="7240">
                  <c:v>1.0116365000000001E-7</c:v>
                </c:pt>
                <c:pt idx="7241">
                  <c:v>9.9954828999999999E-8</c:v>
                </c:pt>
                <c:pt idx="7242">
                  <c:v>9.9655301999999998E-8</c:v>
                </c:pt>
                <c:pt idx="7243">
                  <c:v>9.9838254000000005E-8</c:v>
                </c:pt>
                <c:pt idx="7244">
                  <c:v>9.9775635000000006E-8</c:v>
                </c:pt>
                <c:pt idx="7245">
                  <c:v>9.9537596000000005E-8</c:v>
                </c:pt>
                <c:pt idx="7246">
                  <c:v>9.9757403000000004E-8</c:v>
                </c:pt>
                <c:pt idx="7247">
                  <c:v>9.9683761000000001E-8</c:v>
                </c:pt>
                <c:pt idx="7248">
                  <c:v>9.9537771000000004E-8</c:v>
                </c:pt>
                <c:pt idx="7249">
                  <c:v>9.9632250999999999E-8</c:v>
                </c:pt>
                <c:pt idx="7250">
                  <c:v>9.9400311999999997E-8</c:v>
                </c:pt>
                <c:pt idx="7251">
                  <c:v>9.8785233999999996E-8</c:v>
                </c:pt>
                <c:pt idx="7252">
                  <c:v>9.8818072000000002E-8</c:v>
                </c:pt>
                <c:pt idx="7253">
                  <c:v>9.8029144999999994E-8</c:v>
                </c:pt>
                <c:pt idx="7254">
                  <c:v>9.7463854999999995E-8</c:v>
                </c:pt>
                <c:pt idx="7255">
                  <c:v>9.7983761000000006E-8</c:v>
                </c:pt>
                <c:pt idx="7256">
                  <c:v>9.7930490999999998E-8</c:v>
                </c:pt>
                <c:pt idx="7257">
                  <c:v>9.7972436999999996E-8</c:v>
                </c:pt>
                <c:pt idx="7258">
                  <c:v>9.8620827000000001E-8</c:v>
                </c:pt>
                <c:pt idx="7259">
                  <c:v>9.9470945000000003E-8</c:v>
                </c:pt>
                <c:pt idx="7260">
                  <c:v>9.9363767999999994E-8</c:v>
                </c:pt>
                <c:pt idx="7261">
                  <c:v>9.9289838999999996E-8</c:v>
                </c:pt>
                <c:pt idx="7262">
                  <c:v>9.8868184000000001E-8</c:v>
                </c:pt>
                <c:pt idx="7263">
                  <c:v>9.8361810000000003E-8</c:v>
                </c:pt>
                <c:pt idx="7264">
                  <c:v>9.7206231999999998E-8</c:v>
                </c:pt>
                <c:pt idx="7265">
                  <c:v>9.6400253999999998E-8</c:v>
                </c:pt>
                <c:pt idx="7266">
                  <c:v>9.6452937000000007E-8</c:v>
                </c:pt>
                <c:pt idx="7267">
                  <c:v>9.6998674000000003E-8</c:v>
                </c:pt>
                <c:pt idx="7268">
                  <c:v>9.6830476999999997E-8</c:v>
                </c:pt>
                <c:pt idx="7269">
                  <c:v>9.6731437999999995E-8</c:v>
                </c:pt>
                <c:pt idx="7270">
                  <c:v>9.6863990000000003E-8</c:v>
                </c:pt>
                <c:pt idx="7271">
                  <c:v>9.6945606E-8</c:v>
                </c:pt>
                <c:pt idx="7272">
                  <c:v>9.6928062000000006E-8</c:v>
                </c:pt>
                <c:pt idx="7273">
                  <c:v>9.6855212000000004E-8</c:v>
                </c:pt>
                <c:pt idx="7274">
                  <c:v>9.6184488999999997E-8</c:v>
                </c:pt>
                <c:pt idx="7275">
                  <c:v>9.5363138000000003E-8</c:v>
                </c:pt>
                <c:pt idx="7276">
                  <c:v>9.4763830999999996E-8</c:v>
                </c:pt>
                <c:pt idx="7277">
                  <c:v>9.4997549000000007E-8</c:v>
                </c:pt>
                <c:pt idx="7278">
                  <c:v>9.4555204000000001E-8</c:v>
                </c:pt>
                <c:pt idx="7279">
                  <c:v>9.5118543000000003E-8</c:v>
                </c:pt>
                <c:pt idx="7280">
                  <c:v>9.5619322999999998E-8</c:v>
                </c:pt>
                <c:pt idx="7281">
                  <c:v>9.6559651000000004E-8</c:v>
                </c:pt>
                <c:pt idx="7282">
                  <c:v>9.7006001000000006E-8</c:v>
                </c:pt>
                <c:pt idx="7283">
                  <c:v>9.6979377000000002E-8</c:v>
                </c:pt>
                <c:pt idx="7284">
                  <c:v>9.6372399000000002E-8</c:v>
                </c:pt>
                <c:pt idx="7285">
                  <c:v>9.5969307000000006E-8</c:v>
                </c:pt>
                <c:pt idx="7286">
                  <c:v>9.5782333999999998E-8</c:v>
                </c:pt>
                <c:pt idx="7287">
                  <c:v>9.4748620999999999E-8</c:v>
                </c:pt>
                <c:pt idx="7288">
                  <c:v>9.4248925000000005E-8</c:v>
                </c:pt>
                <c:pt idx="7289">
                  <c:v>9.5120992000000006E-8</c:v>
                </c:pt>
                <c:pt idx="7290">
                  <c:v>9.4728515000000002E-8</c:v>
                </c:pt>
                <c:pt idx="7291">
                  <c:v>9.4994232999999995E-8</c:v>
                </c:pt>
                <c:pt idx="7292">
                  <c:v>9.5620639999999997E-8</c:v>
                </c:pt>
                <c:pt idx="7293">
                  <c:v>9.5447353999999995E-8</c:v>
                </c:pt>
                <c:pt idx="7294">
                  <c:v>9.5442650000000004E-8</c:v>
                </c:pt>
                <c:pt idx="7295">
                  <c:v>9.5163956999999994E-8</c:v>
                </c:pt>
                <c:pt idx="7296">
                  <c:v>9.4867315000000003E-8</c:v>
                </c:pt>
                <c:pt idx="7297">
                  <c:v>9.4836216000000006E-8</c:v>
                </c:pt>
                <c:pt idx="7298">
                  <c:v>9.4424114000000002E-8</c:v>
                </c:pt>
                <c:pt idx="7299">
                  <c:v>9.4304214000000004E-8</c:v>
                </c:pt>
                <c:pt idx="7300">
                  <c:v>9.4384339000000005E-8</c:v>
                </c:pt>
                <c:pt idx="7301">
                  <c:v>9.4820796E-8</c:v>
                </c:pt>
                <c:pt idx="7302">
                  <c:v>9.4724842000000005E-8</c:v>
                </c:pt>
                <c:pt idx="7303">
                  <c:v>9.5544637999999997E-8</c:v>
                </c:pt>
                <c:pt idx="7304">
                  <c:v>9.5512722E-8</c:v>
                </c:pt>
                <c:pt idx="7305">
                  <c:v>9.5536326999999998E-8</c:v>
                </c:pt>
                <c:pt idx="7306">
                  <c:v>9.5994389000000001E-8</c:v>
                </c:pt>
                <c:pt idx="7307">
                  <c:v>9.6084410999999997E-8</c:v>
                </c:pt>
                <c:pt idx="7308">
                  <c:v>9.5585800999999999E-8</c:v>
                </c:pt>
                <c:pt idx="7309">
                  <c:v>9.5845751999999997E-8</c:v>
                </c:pt>
                <c:pt idx="7310">
                  <c:v>9.5090794999999998E-8</c:v>
                </c:pt>
                <c:pt idx="7311">
                  <c:v>9.4649726000000003E-8</c:v>
                </c:pt>
                <c:pt idx="7312">
                  <c:v>9.5046427000000003E-8</c:v>
                </c:pt>
                <c:pt idx="7313">
                  <c:v>9.4995388000000003E-8</c:v>
                </c:pt>
                <c:pt idx="7314">
                  <c:v>9.4906978000000004E-8</c:v>
                </c:pt>
                <c:pt idx="7315">
                  <c:v>9.5364040000000006E-8</c:v>
                </c:pt>
                <c:pt idx="7316">
                  <c:v>9.5365229999999995E-8</c:v>
                </c:pt>
                <c:pt idx="7317">
                  <c:v>9.5565601000000005E-8</c:v>
                </c:pt>
                <c:pt idx="7318">
                  <c:v>9.5758548000000006E-8</c:v>
                </c:pt>
                <c:pt idx="7319">
                  <c:v>9.5652424000000005E-8</c:v>
                </c:pt>
                <c:pt idx="7320">
                  <c:v>9.5260580999999997E-8</c:v>
                </c:pt>
                <c:pt idx="7321">
                  <c:v>9.5052795999999999E-8</c:v>
                </c:pt>
                <c:pt idx="7322">
                  <c:v>9.4594357999999995E-8</c:v>
                </c:pt>
                <c:pt idx="7323">
                  <c:v>9.4263927000000003E-8</c:v>
                </c:pt>
                <c:pt idx="7324">
                  <c:v>9.4076310000000001E-8</c:v>
                </c:pt>
                <c:pt idx="7325">
                  <c:v>9.4499215000000004E-8</c:v>
                </c:pt>
                <c:pt idx="7326">
                  <c:v>9.4613213000000007E-8</c:v>
                </c:pt>
                <c:pt idx="7327">
                  <c:v>9.5526420000000006E-8</c:v>
                </c:pt>
                <c:pt idx="7328">
                  <c:v>9.5832852000000001E-8</c:v>
                </c:pt>
                <c:pt idx="7329">
                  <c:v>9.6135339999999996E-8</c:v>
                </c:pt>
                <c:pt idx="7330">
                  <c:v>9.6315968999999994E-8</c:v>
                </c:pt>
                <c:pt idx="7331">
                  <c:v>9.6079355E-8</c:v>
                </c:pt>
                <c:pt idx="7332">
                  <c:v>9.5787221999999994E-8</c:v>
                </c:pt>
                <c:pt idx="7333">
                  <c:v>9.5434945000000006E-8</c:v>
                </c:pt>
                <c:pt idx="7334">
                  <c:v>9.4370329999999997E-8</c:v>
                </c:pt>
                <c:pt idx="7335">
                  <c:v>9.4374907000000003E-8</c:v>
                </c:pt>
                <c:pt idx="7336">
                  <c:v>9.4433827000000005E-8</c:v>
                </c:pt>
                <c:pt idx="7337">
                  <c:v>9.5020027999999996E-8</c:v>
                </c:pt>
                <c:pt idx="7338">
                  <c:v>9.5246153000000004E-8</c:v>
                </c:pt>
                <c:pt idx="7339">
                  <c:v>9.5490226000000003E-8</c:v>
                </c:pt>
                <c:pt idx="7340">
                  <c:v>9.5613257999999994E-8</c:v>
                </c:pt>
                <c:pt idx="7341">
                  <c:v>9.5510856999999998E-8</c:v>
                </c:pt>
                <c:pt idx="7342">
                  <c:v>9.5501555999999995E-8</c:v>
                </c:pt>
                <c:pt idx="7343">
                  <c:v>9.5141080999999994E-8</c:v>
                </c:pt>
                <c:pt idx="7344">
                  <c:v>9.4512542E-8</c:v>
                </c:pt>
                <c:pt idx="7345">
                  <c:v>9.3986551999999996E-8</c:v>
                </c:pt>
                <c:pt idx="7346">
                  <c:v>9.3822314000000005E-8</c:v>
                </c:pt>
                <c:pt idx="7347">
                  <c:v>9.3461503000000004E-8</c:v>
                </c:pt>
                <c:pt idx="7348">
                  <c:v>9.3922626999999997E-8</c:v>
                </c:pt>
                <c:pt idx="7349">
                  <c:v>9.4247926999999998E-8</c:v>
                </c:pt>
                <c:pt idx="7350">
                  <c:v>9.4795468E-8</c:v>
                </c:pt>
                <c:pt idx="7351">
                  <c:v>9.5611897999999997E-8</c:v>
                </c:pt>
                <c:pt idx="7352">
                  <c:v>9.588323E-8</c:v>
                </c:pt>
                <c:pt idx="7353">
                  <c:v>9.5397073999999994E-8</c:v>
                </c:pt>
                <c:pt idx="7354">
                  <c:v>9.5230720999999995E-8</c:v>
                </c:pt>
                <c:pt idx="7355">
                  <c:v>9.5062926999999996E-8</c:v>
                </c:pt>
                <c:pt idx="7356">
                  <c:v>9.4542239999999998E-8</c:v>
                </c:pt>
                <c:pt idx="7357">
                  <c:v>9.4297777E-8</c:v>
                </c:pt>
                <c:pt idx="7358">
                  <c:v>9.4086213000000005E-8</c:v>
                </c:pt>
                <c:pt idx="7359">
                  <c:v>9.4289079E-8</c:v>
                </c:pt>
                <c:pt idx="7360">
                  <c:v>9.4731955E-8</c:v>
                </c:pt>
                <c:pt idx="7361">
                  <c:v>9.5018768000000004E-8</c:v>
                </c:pt>
                <c:pt idx="7362">
                  <c:v>9.5061777000000006E-8</c:v>
                </c:pt>
                <c:pt idx="7363">
                  <c:v>9.5212839000000005E-8</c:v>
                </c:pt>
                <c:pt idx="7364">
                  <c:v>9.5100746000000004E-8</c:v>
                </c:pt>
                <c:pt idx="7365">
                  <c:v>9.4696364E-8</c:v>
                </c:pt>
                <c:pt idx="7366">
                  <c:v>9.4603044999999995E-8</c:v>
                </c:pt>
                <c:pt idx="7367">
                  <c:v>9.4445344E-8</c:v>
                </c:pt>
                <c:pt idx="7368">
                  <c:v>9.3904810000000005E-8</c:v>
                </c:pt>
                <c:pt idx="7369">
                  <c:v>9.3814725000000005E-8</c:v>
                </c:pt>
                <c:pt idx="7370">
                  <c:v>9.3702537999999994E-8</c:v>
                </c:pt>
                <c:pt idx="7371">
                  <c:v>9.4155319000000004E-8</c:v>
                </c:pt>
                <c:pt idx="7372">
                  <c:v>9.4715483000000003E-8</c:v>
                </c:pt>
                <c:pt idx="7373">
                  <c:v>9.5162231999999997E-8</c:v>
                </c:pt>
                <c:pt idx="7374">
                  <c:v>9.4938060999999996E-8</c:v>
                </c:pt>
                <c:pt idx="7375">
                  <c:v>9.5273849999999995E-8</c:v>
                </c:pt>
                <c:pt idx="7376">
                  <c:v>9.5380917000000002E-8</c:v>
                </c:pt>
                <c:pt idx="7377">
                  <c:v>9.5019261999999996E-8</c:v>
                </c:pt>
                <c:pt idx="7378">
                  <c:v>9.5169400000000005E-8</c:v>
                </c:pt>
                <c:pt idx="7379">
                  <c:v>9.5032407999999998E-8</c:v>
                </c:pt>
                <c:pt idx="7380">
                  <c:v>9.3829342999999999E-8</c:v>
                </c:pt>
                <c:pt idx="7381">
                  <c:v>9.3693471999999996E-8</c:v>
                </c:pt>
                <c:pt idx="7382">
                  <c:v>9.3993421000000005E-8</c:v>
                </c:pt>
                <c:pt idx="7383">
                  <c:v>9.3631128000000001E-8</c:v>
                </c:pt>
                <c:pt idx="7384">
                  <c:v>9.4027858000000001E-8</c:v>
                </c:pt>
                <c:pt idx="7385">
                  <c:v>9.3771889999999999E-8</c:v>
                </c:pt>
                <c:pt idx="7386">
                  <c:v>9.3849218999999996E-8</c:v>
                </c:pt>
                <c:pt idx="7387">
                  <c:v>9.4116361000000006E-8</c:v>
                </c:pt>
                <c:pt idx="7388">
                  <c:v>9.4036527000000002E-8</c:v>
                </c:pt>
                <c:pt idx="7389">
                  <c:v>9.3623529000000004E-8</c:v>
                </c:pt>
                <c:pt idx="7390">
                  <c:v>9.3637186999999997E-8</c:v>
                </c:pt>
                <c:pt idx="7391">
                  <c:v>9.3138718999999998E-8</c:v>
                </c:pt>
                <c:pt idx="7392">
                  <c:v>9.2715740999999995E-8</c:v>
                </c:pt>
                <c:pt idx="7393">
                  <c:v>9.2733967000000001E-8</c:v>
                </c:pt>
                <c:pt idx="7394">
                  <c:v>9.2217911999999997E-8</c:v>
                </c:pt>
                <c:pt idx="7395">
                  <c:v>9.2539606999999997E-8</c:v>
                </c:pt>
                <c:pt idx="7396">
                  <c:v>9.2944795E-8</c:v>
                </c:pt>
                <c:pt idx="7397">
                  <c:v>9.3598410999999997E-8</c:v>
                </c:pt>
                <c:pt idx="7398">
                  <c:v>9.3524816000000006E-8</c:v>
                </c:pt>
                <c:pt idx="7399">
                  <c:v>9.4037654E-8</c:v>
                </c:pt>
                <c:pt idx="7400">
                  <c:v>9.3731823000000002E-8</c:v>
                </c:pt>
                <c:pt idx="7401">
                  <c:v>9.3020029999999998E-8</c:v>
                </c:pt>
                <c:pt idx="7402">
                  <c:v>9.2999407000000005E-8</c:v>
                </c:pt>
                <c:pt idx="7403">
                  <c:v>9.1844749000000002E-8</c:v>
                </c:pt>
                <c:pt idx="7404">
                  <c:v>9.0858068000000001E-8</c:v>
                </c:pt>
                <c:pt idx="7405">
                  <c:v>9.1366070000000001E-8</c:v>
                </c:pt>
                <c:pt idx="7406">
                  <c:v>9.1406376000000005E-8</c:v>
                </c:pt>
                <c:pt idx="7407">
                  <c:v>9.1818382999999995E-8</c:v>
                </c:pt>
                <c:pt idx="7408">
                  <c:v>9.2049856000000001E-8</c:v>
                </c:pt>
                <c:pt idx="7409">
                  <c:v>9.2146389999999995E-8</c:v>
                </c:pt>
                <c:pt idx="7410">
                  <c:v>9.2067038000000005E-8</c:v>
                </c:pt>
                <c:pt idx="7411">
                  <c:v>9.1920681000000001E-8</c:v>
                </c:pt>
                <c:pt idx="7412">
                  <c:v>9.1699945000000006E-8</c:v>
                </c:pt>
                <c:pt idx="7413">
                  <c:v>9.1177604000000004E-8</c:v>
                </c:pt>
                <c:pt idx="7414">
                  <c:v>9.0683584999999997E-8</c:v>
                </c:pt>
                <c:pt idx="7415">
                  <c:v>9.0548374000000005E-8</c:v>
                </c:pt>
                <c:pt idx="7416">
                  <c:v>9.0113466999999994E-8</c:v>
                </c:pt>
                <c:pt idx="7417">
                  <c:v>9.0811929E-8</c:v>
                </c:pt>
                <c:pt idx="7418">
                  <c:v>9.1027976999999996E-8</c:v>
                </c:pt>
                <c:pt idx="7419">
                  <c:v>9.1658473999999998E-8</c:v>
                </c:pt>
                <c:pt idx="7420">
                  <c:v>9.2366175999999998E-8</c:v>
                </c:pt>
                <c:pt idx="7421">
                  <c:v>9.2519462999999995E-8</c:v>
                </c:pt>
                <c:pt idx="7422">
                  <c:v>9.2619858999999996E-8</c:v>
                </c:pt>
                <c:pt idx="7423">
                  <c:v>9.2484751999999998E-8</c:v>
                </c:pt>
                <c:pt idx="7424">
                  <c:v>9.2117113999999994E-8</c:v>
                </c:pt>
                <c:pt idx="7425">
                  <c:v>9.1976054E-8</c:v>
                </c:pt>
                <c:pt idx="7426">
                  <c:v>9.1231452999999994E-8</c:v>
                </c:pt>
                <c:pt idx="7427">
                  <c:v>9.1173007999999994E-8</c:v>
                </c:pt>
                <c:pt idx="7428">
                  <c:v>9.1246466999999995E-8</c:v>
                </c:pt>
                <c:pt idx="7429">
                  <c:v>9.1741325000000002E-8</c:v>
                </c:pt>
                <c:pt idx="7430">
                  <c:v>9.1800817000000001E-8</c:v>
                </c:pt>
                <c:pt idx="7431">
                  <c:v>9.2093497000000006E-8</c:v>
                </c:pt>
                <c:pt idx="7432">
                  <c:v>9.2429074000000004E-8</c:v>
                </c:pt>
                <c:pt idx="7433">
                  <c:v>9.2377572999999995E-8</c:v>
                </c:pt>
                <c:pt idx="7434">
                  <c:v>9.2225821999999998E-8</c:v>
                </c:pt>
                <c:pt idx="7435">
                  <c:v>9.2075379999999998E-8</c:v>
                </c:pt>
                <c:pt idx="7436">
                  <c:v>9.1913429999999995E-8</c:v>
                </c:pt>
                <c:pt idx="7437">
                  <c:v>9.1563552000000001E-8</c:v>
                </c:pt>
                <c:pt idx="7438">
                  <c:v>9.1204442000000003E-8</c:v>
                </c:pt>
                <c:pt idx="7439">
                  <c:v>9.1342399999999993E-8</c:v>
                </c:pt>
                <c:pt idx="7440">
                  <c:v>9.1066800000000007E-8</c:v>
                </c:pt>
                <c:pt idx="7441">
                  <c:v>9.1913487999999994E-8</c:v>
                </c:pt>
                <c:pt idx="7442">
                  <c:v>9.2294586000000001E-8</c:v>
                </c:pt>
                <c:pt idx="7443">
                  <c:v>9.2677394999999994E-8</c:v>
                </c:pt>
                <c:pt idx="7444">
                  <c:v>9.2878656999999994E-8</c:v>
                </c:pt>
                <c:pt idx="7445">
                  <c:v>9.3253404000000004E-8</c:v>
                </c:pt>
                <c:pt idx="7446">
                  <c:v>9.3029962000000001E-8</c:v>
                </c:pt>
                <c:pt idx="7447">
                  <c:v>9.3018105000000003E-8</c:v>
                </c:pt>
                <c:pt idx="7448">
                  <c:v>9.3196837000000002E-8</c:v>
                </c:pt>
                <c:pt idx="7449">
                  <c:v>9.2495834000000003E-8</c:v>
                </c:pt>
                <c:pt idx="7450">
                  <c:v>9.220291E-8</c:v>
                </c:pt>
                <c:pt idx="7451">
                  <c:v>9.2781363999999999E-8</c:v>
                </c:pt>
                <c:pt idx="7452">
                  <c:v>9.2575770999999998E-8</c:v>
                </c:pt>
                <c:pt idx="7453">
                  <c:v>9.3242503999999997E-8</c:v>
                </c:pt>
                <c:pt idx="7454">
                  <c:v>9.3278195000000002E-8</c:v>
                </c:pt>
                <c:pt idx="7455">
                  <c:v>9.3636659E-8</c:v>
                </c:pt>
                <c:pt idx="7456">
                  <c:v>9.4208467999999996E-8</c:v>
                </c:pt>
                <c:pt idx="7457">
                  <c:v>9.4435442E-8</c:v>
                </c:pt>
                <c:pt idx="7458">
                  <c:v>9.4144889999999998E-8</c:v>
                </c:pt>
                <c:pt idx="7459">
                  <c:v>9.4306319000000003E-8</c:v>
                </c:pt>
                <c:pt idx="7460">
                  <c:v>9.4033656999999993E-8</c:v>
                </c:pt>
                <c:pt idx="7461">
                  <c:v>9.3602167999999994E-8</c:v>
                </c:pt>
                <c:pt idx="7462">
                  <c:v>9.3845952999999994E-8</c:v>
                </c:pt>
                <c:pt idx="7463">
                  <c:v>9.3971531999999999E-8</c:v>
                </c:pt>
                <c:pt idx="7464">
                  <c:v>9.3669767000000006E-8</c:v>
                </c:pt>
                <c:pt idx="7465">
                  <c:v>9.4754912000000002E-8</c:v>
                </c:pt>
                <c:pt idx="7466">
                  <c:v>9.5254246000000006E-8</c:v>
                </c:pt>
                <c:pt idx="7467">
                  <c:v>9.5681609999999998E-8</c:v>
                </c:pt>
                <c:pt idx="7468">
                  <c:v>9.6248318999999995E-8</c:v>
                </c:pt>
                <c:pt idx="7469">
                  <c:v>9.6326925999999996E-8</c:v>
                </c:pt>
                <c:pt idx="7470">
                  <c:v>9.5802449000000001E-8</c:v>
                </c:pt>
                <c:pt idx="7471">
                  <c:v>9.5885647999999996E-8</c:v>
                </c:pt>
                <c:pt idx="7472">
                  <c:v>9.5417436999999997E-8</c:v>
                </c:pt>
                <c:pt idx="7473">
                  <c:v>9.4237772999999997E-8</c:v>
                </c:pt>
                <c:pt idx="7474">
                  <c:v>9.4379958999999999E-8</c:v>
                </c:pt>
                <c:pt idx="7475">
                  <c:v>9.4563780999999999E-8</c:v>
                </c:pt>
                <c:pt idx="7476">
                  <c:v>9.4908679999999997E-8</c:v>
                </c:pt>
                <c:pt idx="7477">
                  <c:v>9.5446569000000006E-8</c:v>
                </c:pt>
                <c:pt idx="7478">
                  <c:v>9.5423182000000005E-8</c:v>
                </c:pt>
                <c:pt idx="7479">
                  <c:v>9.5412360999999994E-8</c:v>
                </c:pt>
                <c:pt idx="7480">
                  <c:v>9.5603241E-8</c:v>
                </c:pt>
                <c:pt idx="7481">
                  <c:v>9.5230968999999994E-8</c:v>
                </c:pt>
                <c:pt idx="7482">
                  <c:v>9.4873258000000001E-8</c:v>
                </c:pt>
                <c:pt idx="7483">
                  <c:v>9.4687959000000004E-8</c:v>
                </c:pt>
                <c:pt idx="7484">
                  <c:v>9.3662955999999996E-8</c:v>
                </c:pt>
                <c:pt idx="7485">
                  <c:v>9.3477386999999998E-8</c:v>
                </c:pt>
                <c:pt idx="7486">
                  <c:v>9.3496511000000006E-8</c:v>
                </c:pt>
                <c:pt idx="7487">
                  <c:v>9.3904015000000006E-8</c:v>
                </c:pt>
                <c:pt idx="7488">
                  <c:v>9.4101358999999995E-8</c:v>
                </c:pt>
                <c:pt idx="7489">
                  <c:v>9.4583463000000006E-8</c:v>
                </c:pt>
                <c:pt idx="7490">
                  <c:v>9.5234102999999994E-8</c:v>
                </c:pt>
                <c:pt idx="7491">
                  <c:v>9.5337519999999996E-8</c:v>
                </c:pt>
                <c:pt idx="7492">
                  <c:v>9.5663190000000002E-8</c:v>
                </c:pt>
                <c:pt idx="7493">
                  <c:v>9.4863426999999994E-8</c:v>
                </c:pt>
                <c:pt idx="7494">
                  <c:v>9.4250980999999999E-8</c:v>
                </c:pt>
                <c:pt idx="7495">
                  <c:v>9.3881879999999995E-8</c:v>
                </c:pt>
                <c:pt idx="7496">
                  <c:v>9.3106647999999995E-8</c:v>
                </c:pt>
                <c:pt idx="7497">
                  <c:v>9.3014238000000005E-8</c:v>
                </c:pt>
                <c:pt idx="7498">
                  <c:v>9.3430229999999997E-8</c:v>
                </c:pt>
                <c:pt idx="7499">
                  <c:v>9.3391861000000005E-8</c:v>
                </c:pt>
                <c:pt idx="7500">
                  <c:v>9.3517651999999999E-8</c:v>
                </c:pt>
              </c:numCache>
            </c:numRef>
          </c:yVal>
          <c:smooth val="0"/>
          <c:extLst>
            <c:ext xmlns:c16="http://schemas.microsoft.com/office/drawing/2014/chart" uri="{C3380CC4-5D6E-409C-BE32-E72D297353CC}">
              <c16:uniqueId val="{00000001-C097-4E0D-AEA3-C9BE81EBF0B3}"/>
            </c:ext>
          </c:extLst>
        </c:ser>
        <c:ser>
          <c:idx val="2"/>
          <c:order val="2"/>
          <c:tx>
            <c:strRef>
              <c:f>Sheet1!$B$15007</c:f>
              <c:strCache>
                <c:ptCount val="1"/>
                <c:pt idx="0">
                  <c:v>y-velocity</c:v>
                </c:pt>
              </c:strCache>
            </c:strRef>
          </c:tx>
          <c:xVal>
            <c:numRef>
              <c:f>Sheet1!$A$15008:$A$22508</c:f>
              <c:numCache>
                <c:formatCode>General</c:formatCode>
                <c:ptCount val="750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pt idx="5000">
                  <c:v>5001</c:v>
                </c:pt>
                <c:pt idx="5001">
                  <c:v>5002</c:v>
                </c:pt>
                <c:pt idx="5002">
                  <c:v>5003</c:v>
                </c:pt>
                <c:pt idx="5003">
                  <c:v>5004</c:v>
                </c:pt>
                <c:pt idx="5004">
                  <c:v>5005</c:v>
                </c:pt>
                <c:pt idx="5005">
                  <c:v>5006</c:v>
                </c:pt>
                <c:pt idx="5006">
                  <c:v>5007</c:v>
                </c:pt>
                <c:pt idx="5007">
                  <c:v>5008</c:v>
                </c:pt>
                <c:pt idx="5008">
                  <c:v>5009</c:v>
                </c:pt>
                <c:pt idx="5009">
                  <c:v>5010</c:v>
                </c:pt>
                <c:pt idx="5010">
                  <c:v>5011</c:v>
                </c:pt>
                <c:pt idx="5011">
                  <c:v>5012</c:v>
                </c:pt>
                <c:pt idx="5012">
                  <c:v>5013</c:v>
                </c:pt>
                <c:pt idx="5013">
                  <c:v>5014</c:v>
                </c:pt>
                <c:pt idx="5014">
                  <c:v>5015</c:v>
                </c:pt>
                <c:pt idx="5015">
                  <c:v>5016</c:v>
                </c:pt>
                <c:pt idx="5016">
                  <c:v>5017</c:v>
                </c:pt>
                <c:pt idx="5017">
                  <c:v>5018</c:v>
                </c:pt>
                <c:pt idx="5018">
                  <c:v>5019</c:v>
                </c:pt>
                <c:pt idx="5019">
                  <c:v>5020</c:v>
                </c:pt>
                <c:pt idx="5020">
                  <c:v>5021</c:v>
                </c:pt>
                <c:pt idx="5021">
                  <c:v>5022</c:v>
                </c:pt>
                <c:pt idx="5022">
                  <c:v>5023</c:v>
                </c:pt>
                <c:pt idx="5023">
                  <c:v>5024</c:v>
                </c:pt>
                <c:pt idx="5024">
                  <c:v>5025</c:v>
                </c:pt>
                <c:pt idx="5025">
                  <c:v>5026</c:v>
                </c:pt>
                <c:pt idx="5026">
                  <c:v>5027</c:v>
                </c:pt>
                <c:pt idx="5027">
                  <c:v>5028</c:v>
                </c:pt>
                <c:pt idx="5028">
                  <c:v>5029</c:v>
                </c:pt>
                <c:pt idx="5029">
                  <c:v>5030</c:v>
                </c:pt>
                <c:pt idx="5030">
                  <c:v>5031</c:v>
                </c:pt>
                <c:pt idx="5031">
                  <c:v>5032</c:v>
                </c:pt>
                <c:pt idx="5032">
                  <c:v>5033</c:v>
                </c:pt>
                <c:pt idx="5033">
                  <c:v>5034</c:v>
                </c:pt>
                <c:pt idx="5034">
                  <c:v>5035</c:v>
                </c:pt>
                <c:pt idx="5035">
                  <c:v>5036</c:v>
                </c:pt>
                <c:pt idx="5036">
                  <c:v>5037</c:v>
                </c:pt>
                <c:pt idx="5037">
                  <c:v>5038</c:v>
                </c:pt>
                <c:pt idx="5038">
                  <c:v>5039</c:v>
                </c:pt>
                <c:pt idx="5039">
                  <c:v>5040</c:v>
                </c:pt>
                <c:pt idx="5040">
                  <c:v>5041</c:v>
                </c:pt>
                <c:pt idx="5041">
                  <c:v>5042</c:v>
                </c:pt>
                <c:pt idx="5042">
                  <c:v>5043</c:v>
                </c:pt>
                <c:pt idx="5043">
                  <c:v>5044</c:v>
                </c:pt>
                <c:pt idx="5044">
                  <c:v>5045</c:v>
                </c:pt>
                <c:pt idx="5045">
                  <c:v>5046</c:v>
                </c:pt>
                <c:pt idx="5046">
                  <c:v>5047</c:v>
                </c:pt>
                <c:pt idx="5047">
                  <c:v>5048</c:v>
                </c:pt>
                <c:pt idx="5048">
                  <c:v>5049</c:v>
                </c:pt>
                <c:pt idx="5049">
                  <c:v>5050</c:v>
                </c:pt>
                <c:pt idx="5050">
                  <c:v>5051</c:v>
                </c:pt>
                <c:pt idx="5051">
                  <c:v>5052</c:v>
                </c:pt>
                <c:pt idx="5052">
                  <c:v>5053</c:v>
                </c:pt>
                <c:pt idx="5053">
                  <c:v>5054</c:v>
                </c:pt>
                <c:pt idx="5054">
                  <c:v>5055</c:v>
                </c:pt>
                <c:pt idx="5055">
                  <c:v>5056</c:v>
                </c:pt>
                <c:pt idx="5056">
                  <c:v>5057</c:v>
                </c:pt>
                <c:pt idx="5057">
                  <c:v>5058</c:v>
                </c:pt>
                <c:pt idx="5058">
                  <c:v>5059</c:v>
                </c:pt>
                <c:pt idx="5059">
                  <c:v>5060</c:v>
                </c:pt>
                <c:pt idx="5060">
                  <c:v>5061</c:v>
                </c:pt>
                <c:pt idx="5061">
                  <c:v>5062</c:v>
                </c:pt>
                <c:pt idx="5062">
                  <c:v>5063</c:v>
                </c:pt>
                <c:pt idx="5063">
                  <c:v>5064</c:v>
                </c:pt>
                <c:pt idx="5064">
                  <c:v>5065</c:v>
                </c:pt>
                <c:pt idx="5065">
                  <c:v>5066</c:v>
                </c:pt>
                <c:pt idx="5066">
                  <c:v>5067</c:v>
                </c:pt>
                <c:pt idx="5067">
                  <c:v>5068</c:v>
                </c:pt>
                <c:pt idx="5068">
                  <c:v>5069</c:v>
                </c:pt>
                <c:pt idx="5069">
                  <c:v>5070</c:v>
                </c:pt>
                <c:pt idx="5070">
                  <c:v>5071</c:v>
                </c:pt>
                <c:pt idx="5071">
                  <c:v>5072</c:v>
                </c:pt>
                <c:pt idx="5072">
                  <c:v>5073</c:v>
                </c:pt>
                <c:pt idx="5073">
                  <c:v>5074</c:v>
                </c:pt>
                <c:pt idx="5074">
                  <c:v>5075</c:v>
                </c:pt>
                <c:pt idx="5075">
                  <c:v>5076</c:v>
                </c:pt>
                <c:pt idx="5076">
                  <c:v>5077</c:v>
                </c:pt>
                <c:pt idx="5077">
                  <c:v>5078</c:v>
                </c:pt>
                <c:pt idx="5078">
                  <c:v>5079</c:v>
                </c:pt>
                <c:pt idx="5079">
                  <c:v>5080</c:v>
                </c:pt>
                <c:pt idx="5080">
                  <c:v>5081</c:v>
                </c:pt>
                <c:pt idx="5081">
                  <c:v>5082</c:v>
                </c:pt>
                <c:pt idx="5082">
                  <c:v>5083</c:v>
                </c:pt>
                <c:pt idx="5083">
                  <c:v>5084</c:v>
                </c:pt>
                <c:pt idx="5084">
                  <c:v>5085</c:v>
                </c:pt>
                <c:pt idx="5085">
                  <c:v>5086</c:v>
                </c:pt>
                <c:pt idx="5086">
                  <c:v>5087</c:v>
                </c:pt>
                <c:pt idx="5087">
                  <c:v>5088</c:v>
                </c:pt>
                <c:pt idx="5088">
                  <c:v>5089</c:v>
                </c:pt>
                <c:pt idx="5089">
                  <c:v>5090</c:v>
                </c:pt>
                <c:pt idx="5090">
                  <c:v>5091</c:v>
                </c:pt>
                <c:pt idx="5091">
                  <c:v>5092</c:v>
                </c:pt>
                <c:pt idx="5092">
                  <c:v>5093</c:v>
                </c:pt>
                <c:pt idx="5093">
                  <c:v>5094</c:v>
                </c:pt>
                <c:pt idx="5094">
                  <c:v>5095</c:v>
                </c:pt>
                <c:pt idx="5095">
                  <c:v>5096</c:v>
                </c:pt>
                <c:pt idx="5096">
                  <c:v>5097</c:v>
                </c:pt>
                <c:pt idx="5097">
                  <c:v>5098</c:v>
                </c:pt>
                <c:pt idx="5098">
                  <c:v>5099</c:v>
                </c:pt>
                <c:pt idx="5099">
                  <c:v>5100</c:v>
                </c:pt>
                <c:pt idx="5100">
                  <c:v>5101</c:v>
                </c:pt>
                <c:pt idx="5101">
                  <c:v>5102</c:v>
                </c:pt>
                <c:pt idx="5102">
                  <c:v>5103</c:v>
                </c:pt>
                <c:pt idx="5103">
                  <c:v>5104</c:v>
                </c:pt>
                <c:pt idx="5104">
                  <c:v>5105</c:v>
                </c:pt>
                <c:pt idx="5105">
                  <c:v>5106</c:v>
                </c:pt>
                <c:pt idx="5106">
                  <c:v>5107</c:v>
                </c:pt>
                <c:pt idx="5107">
                  <c:v>5108</c:v>
                </c:pt>
                <c:pt idx="5108">
                  <c:v>5109</c:v>
                </c:pt>
                <c:pt idx="5109">
                  <c:v>5110</c:v>
                </c:pt>
                <c:pt idx="5110">
                  <c:v>5111</c:v>
                </c:pt>
                <c:pt idx="5111">
                  <c:v>5112</c:v>
                </c:pt>
                <c:pt idx="5112">
                  <c:v>5113</c:v>
                </c:pt>
                <c:pt idx="5113">
                  <c:v>5114</c:v>
                </c:pt>
                <c:pt idx="5114">
                  <c:v>5115</c:v>
                </c:pt>
                <c:pt idx="5115">
                  <c:v>5116</c:v>
                </c:pt>
                <c:pt idx="5116">
                  <c:v>5117</c:v>
                </c:pt>
                <c:pt idx="5117">
                  <c:v>5118</c:v>
                </c:pt>
                <c:pt idx="5118">
                  <c:v>5119</c:v>
                </c:pt>
                <c:pt idx="5119">
                  <c:v>5120</c:v>
                </c:pt>
                <c:pt idx="5120">
                  <c:v>5121</c:v>
                </c:pt>
                <c:pt idx="5121">
                  <c:v>5122</c:v>
                </c:pt>
                <c:pt idx="5122">
                  <c:v>5123</c:v>
                </c:pt>
                <c:pt idx="5123">
                  <c:v>5124</c:v>
                </c:pt>
                <c:pt idx="5124">
                  <c:v>5125</c:v>
                </c:pt>
                <c:pt idx="5125">
                  <c:v>5126</c:v>
                </c:pt>
                <c:pt idx="5126">
                  <c:v>5127</c:v>
                </c:pt>
                <c:pt idx="5127">
                  <c:v>5128</c:v>
                </c:pt>
                <c:pt idx="5128">
                  <c:v>5129</c:v>
                </c:pt>
                <c:pt idx="5129">
                  <c:v>5130</c:v>
                </c:pt>
                <c:pt idx="5130">
                  <c:v>5131</c:v>
                </c:pt>
                <c:pt idx="5131">
                  <c:v>5132</c:v>
                </c:pt>
                <c:pt idx="5132">
                  <c:v>5133</c:v>
                </c:pt>
                <c:pt idx="5133">
                  <c:v>5134</c:v>
                </c:pt>
                <c:pt idx="5134">
                  <c:v>5135</c:v>
                </c:pt>
                <c:pt idx="5135">
                  <c:v>5136</c:v>
                </c:pt>
                <c:pt idx="5136">
                  <c:v>5137</c:v>
                </c:pt>
                <c:pt idx="5137">
                  <c:v>5138</c:v>
                </c:pt>
                <c:pt idx="5138">
                  <c:v>5139</c:v>
                </c:pt>
                <c:pt idx="5139">
                  <c:v>5140</c:v>
                </c:pt>
                <c:pt idx="5140">
                  <c:v>5141</c:v>
                </c:pt>
                <c:pt idx="5141">
                  <c:v>5142</c:v>
                </c:pt>
                <c:pt idx="5142">
                  <c:v>5143</c:v>
                </c:pt>
                <c:pt idx="5143">
                  <c:v>5144</c:v>
                </c:pt>
                <c:pt idx="5144">
                  <c:v>5145</c:v>
                </c:pt>
                <c:pt idx="5145">
                  <c:v>5146</c:v>
                </c:pt>
                <c:pt idx="5146">
                  <c:v>5147</c:v>
                </c:pt>
                <c:pt idx="5147">
                  <c:v>5148</c:v>
                </c:pt>
                <c:pt idx="5148">
                  <c:v>5149</c:v>
                </c:pt>
                <c:pt idx="5149">
                  <c:v>5150</c:v>
                </c:pt>
                <c:pt idx="5150">
                  <c:v>5151</c:v>
                </c:pt>
                <c:pt idx="5151">
                  <c:v>5152</c:v>
                </c:pt>
                <c:pt idx="5152">
                  <c:v>5153</c:v>
                </c:pt>
                <c:pt idx="5153">
                  <c:v>5154</c:v>
                </c:pt>
                <c:pt idx="5154">
                  <c:v>5155</c:v>
                </c:pt>
                <c:pt idx="5155">
                  <c:v>5156</c:v>
                </c:pt>
                <c:pt idx="5156">
                  <c:v>5157</c:v>
                </c:pt>
                <c:pt idx="5157">
                  <c:v>5158</c:v>
                </c:pt>
                <c:pt idx="5158">
                  <c:v>5159</c:v>
                </c:pt>
                <c:pt idx="5159">
                  <c:v>5160</c:v>
                </c:pt>
                <c:pt idx="5160">
                  <c:v>5161</c:v>
                </c:pt>
                <c:pt idx="5161">
                  <c:v>5162</c:v>
                </c:pt>
                <c:pt idx="5162">
                  <c:v>5163</c:v>
                </c:pt>
                <c:pt idx="5163">
                  <c:v>5164</c:v>
                </c:pt>
                <c:pt idx="5164">
                  <c:v>5165</c:v>
                </c:pt>
                <c:pt idx="5165">
                  <c:v>5166</c:v>
                </c:pt>
                <c:pt idx="5166">
                  <c:v>5167</c:v>
                </c:pt>
                <c:pt idx="5167">
                  <c:v>5168</c:v>
                </c:pt>
                <c:pt idx="5168">
                  <c:v>5169</c:v>
                </c:pt>
                <c:pt idx="5169">
                  <c:v>5170</c:v>
                </c:pt>
                <c:pt idx="5170">
                  <c:v>5171</c:v>
                </c:pt>
                <c:pt idx="5171">
                  <c:v>5172</c:v>
                </c:pt>
                <c:pt idx="5172">
                  <c:v>5173</c:v>
                </c:pt>
                <c:pt idx="5173">
                  <c:v>5174</c:v>
                </c:pt>
                <c:pt idx="5174">
                  <c:v>5175</c:v>
                </c:pt>
                <c:pt idx="5175">
                  <c:v>5176</c:v>
                </c:pt>
                <c:pt idx="5176">
                  <c:v>5177</c:v>
                </c:pt>
                <c:pt idx="5177">
                  <c:v>5178</c:v>
                </c:pt>
                <c:pt idx="5178">
                  <c:v>5179</c:v>
                </c:pt>
                <c:pt idx="5179">
                  <c:v>5180</c:v>
                </c:pt>
                <c:pt idx="5180">
                  <c:v>5181</c:v>
                </c:pt>
                <c:pt idx="5181">
                  <c:v>5182</c:v>
                </c:pt>
                <c:pt idx="5182">
                  <c:v>5183</c:v>
                </c:pt>
                <c:pt idx="5183">
                  <c:v>5184</c:v>
                </c:pt>
                <c:pt idx="5184">
                  <c:v>5185</c:v>
                </c:pt>
                <c:pt idx="5185">
                  <c:v>5186</c:v>
                </c:pt>
                <c:pt idx="5186">
                  <c:v>5187</c:v>
                </c:pt>
                <c:pt idx="5187">
                  <c:v>5188</c:v>
                </c:pt>
                <c:pt idx="5188">
                  <c:v>5189</c:v>
                </c:pt>
                <c:pt idx="5189">
                  <c:v>5190</c:v>
                </c:pt>
                <c:pt idx="5190">
                  <c:v>5191</c:v>
                </c:pt>
                <c:pt idx="5191">
                  <c:v>5192</c:v>
                </c:pt>
                <c:pt idx="5192">
                  <c:v>5193</c:v>
                </c:pt>
                <c:pt idx="5193">
                  <c:v>5194</c:v>
                </c:pt>
                <c:pt idx="5194">
                  <c:v>5195</c:v>
                </c:pt>
                <c:pt idx="5195">
                  <c:v>5196</c:v>
                </c:pt>
                <c:pt idx="5196">
                  <c:v>5197</c:v>
                </c:pt>
                <c:pt idx="5197">
                  <c:v>5198</c:v>
                </c:pt>
                <c:pt idx="5198">
                  <c:v>5199</c:v>
                </c:pt>
                <c:pt idx="5199">
                  <c:v>5200</c:v>
                </c:pt>
                <c:pt idx="5200">
                  <c:v>5201</c:v>
                </c:pt>
                <c:pt idx="5201">
                  <c:v>5202</c:v>
                </c:pt>
                <c:pt idx="5202">
                  <c:v>5203</c:v>
                </c:pt>
                <c:pt idx="5203">
                  <c:v>5204</c:v>
                </c:pt>
                <c:pt idx="5204">
                  <c:v>5205</c:v>
                </c:pt>
                <c:pt idx="5205">
                  <c:v>5206</c:v>
                </c:pt>
                <c:pt idx="5206">
                  <c:v>5207</c:v>
                </c:pt>
                <c:pt idx="5207">
                  <c:v>5208</c:v>
                </c:pt>
                <c:pt idx="5208">
                  <c:v>5209</c:v>
                </c:pt>
                <c:pt idx="5209">
                  <c:v>5210</c:v>
                </c:pt>
                <c:pt idx="5210">
                  <c:v>5211</c:v>
                </c:pt>
                <c:pt idx="5211">
                  <c:v>5212</c:v>
                </c:pt>
                <c:pt idx="5212">
                  <c:v>5213</c:v>
                </c:pt>
                <c:pt idx="5213">
                  <c:v>5214</c:v>
                </c:pt>
                <c:pt idx="5214">
                  <c:v>5215</c:v>
                </c:pt>
                <c:pt idx="5215">
                  <c:v>5216</c:v>
                </c:pt>
                <c:pt idx="5216">
                  <c:v>5217</c:v>
                </c:pt>
                <c:pt idx="5217">
                  <c:v>5218</c:v>
                </c:pt>
                <c:pt idx="5218">
                  <c:v>5219</c:v>
                </c:pt>
                <c:pt idx="5219">
                  <c:v>5220</c:v>
                </c:pt>
                <c:pt idx="5220">
                  <c:v>5221</c:v>
                </c:pt>
                <c:pt idx="5221">
                  <c:v>5222</c:v>
                </c:pt>
                <c:pt idx="5222">
                  <c:v>5223</c:v>
                </c:pt>
                <c:pt idx="5223">
                  <c:v>5224</c:v>
                </c:pt>
                <c:pt idx="5224">
                  <c:v>5225</c:v>
                </c:pt>
                <c:pt idx="5225">
                  <c:v>5226</c:v>
                </c:pt>
                <c:pt idx="5226">
                  <c:v>5227</c:v>
                </c:pt>
                <c:pt idx="5227">
                  <c:v>5228</c:v>
                </c:pt>
                <c:pt idx="5228">
                  <c:v>5229</c:v>
                </c:pt>
                <c:pt idx="5229">
                  <c:v>5230</c:v>
                </c:pt>
                <c:pt idx="5230">
                  <c:v>5231</c:v>
                </c:pt>
                <c:pt idx="5231">
                  <c:v>5232</c:v>
                </c:pt>
                <c:pt idx="5232">
                  <c:v>5233</c:v>
                </c:pt>
                <c:pt idx="5233">
                  <c:v>5234</c:v>
                </c:pt>
                <c:pt idx="5234">
                  <c:v>5235</c:v>
                </c:pt>
                <c:pt idx="5235">
                  <c:v>5236</c:v>
                </c:pt>
                <c:pt idx="5236">
                  <c:v>5237</c:v>
                </c:pt>
                <c:pt idx="5237">
                  <c:v>5238</c:v>
                </c:pt>
                <c:pt idx="5238">
                  <c:v>5239</c:v>
                </c:pt>
                <c:pt idx="5239">
                  <c:v>5240</c:v>
                </c:pt>
                <c:pt idx="5240">
                  <c:v>5241</c:v>
                </c:pt>
                <c:pt idx="5241">
                  <c:v>5242</c:v>
                </c:pt>
                <c:pt idx="5242">
                  <c:v>5243</c:v>
                </c:pt>
                <c:pt idx="5243">
                  <c:v>5244</c:v>
                </c:pt>
                <c:pt idx="5244">
                  <c:v>5245</c:v>
                </c:pt>
                <c:pt idx="5245">
                  <c:v>5246</c:v>
                </c:pt>
                <c:pt idx="5246">
                  <c:v>5247</c:v>
                </c:pt>
                <c:pt idx="5247">
                  <c:v>5248</c:v>
                </c:pt>
                <c:pt idx="5248">
                  <c:v>5249</c:v>
                </c:pt>
                <c:pt idx="5249">
                  <c:v>5250</c:v>
                </c:pt>
                <c:pt idx="5250">
                  <c:v>5251</c:v>
                </c:pt>
                <c:pt idx="5251">
                  <c:v>5252</c:v>
                </c:pt>
                <c:pt idx="5252">
                  <c:v>5253</c:v>
                </c:pt>
                <c:pt idx="5253">
                  <c:v>5254</c:v>
                </c:pt>
                <c:pt idx="5254">
                  <c:v>5255</c:v>
                </c:pt>
                <c:pt idx="5255">
                  <c:v>5256</c:v>
                </c:pt>
                <c:pt idx="5256">
                  <c:v>5257</c:v>
                </c:pt>
                <c:pt idx="5257">
                  <c:v>5258</c:v>
                </c:pt>
                <c:pt idx="5258">
                  <c:v>5259</c:v>
                </c:pt>
                <c:pt idx="5259">
                  <c:v>5260</c:v>
                </c:pt>
                <c:pt idx="5260">
                  <c:v>5261</c:v>
                </c:pt>
                <c:pt idx="5261">
                  <c:v>5262</c:v>
                </c:pt>
                <c:pt idx="5262">
                  <c:v>5263</c:v>
                </c:pt>
                <c:pt idx="5263">
                  <c:v>5264</c:v>
                </c:pt>
                <c:pt idx="5264">
                  <c:v>5265</c:v>
                </c:pt>
                <c:pt idx="5265">
                  <c:v>5266</c:v>
                </c:pt>
                <c:pt idx="5266">
                  <c:v>5267</c:v>
                </c:pt>
                <c:pt idx="5267">
                  <c:v>5268</c:v>
                </c:pt>
                <c:pt idx="5268">
                  <c:v>5269</c:v>
                </c:pt>
                <c:pt idx="5269">
                  <c:v>5270</c:v>
                </c:pt>
                <c:pt idx="5270">
                  <c:v>5271</c:v>
                </c:pt>
                <c:pt idx="5271">
                  <c:v>5272</c:v>
                </c:pt>
                <c:pt idx="5272">
                  <c:v>5273</c:v>
                </c:pt>
                <c:pt idx="5273">
                  <c:v>5274</c:v>
                </c:pt>
                <c:pt idx="5274">
                  <c:v>5275</c:v>
                </c:pt>
                <c:pt idx="5275">
                  <c:v>5276</c:v>
                </c:pt>
                <c:pt idx="5276">
                  <c:v>5277</c:v>
                </c:pt>
                <c:pt idx="5277">
                  <c:v>5278</c:v>
                </c:pt>
                <c:pt idx="5278">
                  <c:v>5279</c:v>
                </c:pt>
                <c:pt idx="5279">
                  <c:v>5280</c:v>
                </c:pt>
                <c:pt idx="5280">
                  <c:v>5281</c:v>
                </c:pt>
                <c:pt idx="5281">
                  <c:v>5282</c:v>
                </c:pt>
                <c:pt idx="5282">
                  <c:v>5283</c:v>
                </c:pt>
                <c:pt idx="5283">
                  <c:v>5284</c:v>
                </c:pt>
                <c:pt idx="5284">
                  <c:v>5285</c:v>
                </c:pt>
                <c:pt idx="5285">
                  <c:v>5286</c:v>
                </c:pt>
                <c:pt idx="5286">
                  <c:v>5287</c:v>
                </c:pt>
                <c:pt idx="5287">
                  <c:v>5288</c:v>
                </c:pt>
                <c:pt idx="5288">
                  <c:v>5289</c:v>
                </c:pt>
                <c:pt idx="5289">
                  <c:v>5290</c:v>
                </c:pt>
                <c:pt idx="5290">
                  <c:v>5291</c:v>
                </c:pt>
                <c:pt idx="5291">
                  <c:v>5292</c:v>
                </c:pt>
                <c:pt idx="5292">
                  <c:v>5293</c:v>
                </c:pt>
                <c:pt idx="5293">
                  <c:v>5294</c:v>
                </c:pt>
                <c:pt idx="5294">
                  <c:v>5295</c:v>
                </c:pt>
                <c:pt idx="5295">
                  <c:v>5296</c:v>
                </c:pt>
                <c:pt idx="5296">
                  <c:v>5297</c:v>
                </c:pt>
                <c:pt idx="5297">
                  <c:v>5298</c:v>
                </c:pt>
                <c:pt idx="5298">
                  <c:v>5299</c:v>
                </c:pt>
                <c:pt idx="5299">
                  <c:v>5300</c:v>
                </c:pt>
                <c:pt idx="5300">
                  <c:v>5301</c:v>
                </c:pt>
                <c:pt idx="5301">
                  <c:v>5302</c:v>
                </c:pt>
                <c:pt idx="5302">
                  <c:v>5303</c:v>
                </c:pt>
                <c:pt idx="5303">
                  <c:v>5304</c:v>
                </c:pt>
                <c:pt idx="5304">
                  <c:v>5305</c:v>
                </c:pt>
                <c:pt idx="5305">
                  <c:v>5306</c:v>
                </c:pt>
                <c:pt idx="5306">
                  <c:v>5307</c:v>
                </c:pt>
                <c:pt idx="5307">
                  <c:v>5308</c:v>
                </c:pt>
                <c:pt idx="5308">
                  <c:v>5309</c:v>
                </c:pt>
                <c:pt idx="5309">
                  <c:v>5310</c:v>
                </c:pt>
                <c:pt idx="5310">
                  <c:v>5311</c:v>
                </c:pt>
                <c:pt idx="5311">
                  <c:v>5312</c:v>
                </c:pt>
                <c:pt idx="5312">
                  <c:v>5313</c:v>
                </c:pt>
                <c:pt idx="5313">
                  <c:v>5314</c:v>
                </c:pt>
                <c:pt idx="5314">
                  <c:v>5315</c:v>
                </c:pt>
                <c:pt idx="5315">
                  <c:v>5316</c:v>
                </c:pt>
                <c:pt idx="5316">
                  <c:v>5317</c:v>
                </c:pt>
                <c:pt idx="5317">
                  <c:v>5318</c:v>
                </c:pt>
                <c:pt idx="5318">
                  <c:v>5319</c:v>
                </c:pt>
                <c:pt idx="5319">
                  <c:v>5320</c:v>
                </c:pt>
                <c:pt idx="5320">
                  <c:v>5321</c:v>
                </c:pt>
                <c:pt idx="5321">
                  <c:v>5322</c:v>
                </c:pt>
                <c:pt idx="5322">
                  <c:v>5323</c:v>
                </c:pt>
                <c:pt idx="5323">
                  <c:v>5324</c:v>
                </c:pt>
                <c:pt idx="5324">
                  <c:v>5325</c:v>
                </c:pt>
                <c:pt idx="5325">
                  <c:v>5326</c:v>
                </c:pt>
                <c:pt idx="5326">
                  <c:v>5327</c:v>
                </c:pt>
                <c:pt idx="5327">
                  <c:v>5328</c:v>
                </c:pt>
                <c:pt idx="5328">
                  <c:v>5329</c:v>
                </c:pt>
                <c:pt idx="5329">
                  <c:v>5330</c:v>
                </c:pt>
                <c:pt idx="5330">
                  <c:v>5331</c:v>
                </c:pt>
                <c:pt idx="5331">
                  <c:v>5332</c:v>
                </c:pt>
                <c:pt idx="5332">
                  <c:v>5333</c:v>
                </c:pt>
                <c:pt idx="5333">
                  <c:v>5334</c:v>
                </c:pt>
                <c:pt idx="5334">
                  <c:v>5335</c:v>
                </c:pt>
                <c:pt idx="5335">
                  <c:v>5336</c:v>
                </c:pt>
                <c:pt idx="5336">
                  <c:v>5337</c:v>
                </c:pt>
                <c:pt idx="5337">
                  <c:v>5338</c:v>
                </c:pt>
                <c:pt idx="5338">
                  <c:v>5339</c:v>
                </c:pt>
                <c:pt idx="5339">
                  <c:v>5340</c:v>
                </c:pt>
                <c:pt idx="5340">
                  <c:v>5341</c:v>
                </c:pt>
                <c:pt idx="5341">
                  <c:v>5342</c:v>
                </c:pt>
                <c:pt idx="5342">
                  <c:v>5343</c:v>
                </c:pt>
                <c:pt idx="5343">
                  <c:v>5344</c:v>
                </c:pt>
                <c:pt idx="5344">
                  <c:v>5345</c:v>
                </c:pt>
                <c:pt idx="5345">
                  <c:v>5346</c:v>
                </c:pt>
                <c:pt idx="5346">
                  <c:v>5347</c:v>
                </c:pt>
                <c:pt idx="5347">
                  <c:v>5348</c:v>
                </c:pt>
                <c:pt idx="5348">
                  <c:v>5349</c:v>
                </c:pt>
                <c:pt idx="5349">
                  <c:v>5350</c:v>
                </c:pt>
                <c:pt idx="5350">
                  <c:v>5351</c:v>
                </c:pt>
                <c:pt idx="5351">
                  <c:v>5352</c:v>
                </c:pt>
                <c:pt idx="5352">
                  <c:v>5353</c:v>
                </c:pt>
                <c:pt idx="5353">
                  <c:v>5354</c:v>
                </c:pt>
                <c:pt idx="5354">
                  <c:v>5355</c:v>
                </c:pt>
                <c:pt idx="5355">
                  <c:v>5356</c:v>
                </c:pt>
                <c:pt idx="5356">
                  <c:v>5357</c:v>
                </c:pt>
                <c:pt idx="5357">
                  <c:v>5358</c:v>
                </c:pt>
                <c:pt idx="5358">
                  <c:v>5359</c:v>
                </c:pt>
                <c:pt idx="5359">
                  <c:v>5360</c:v>
                </c:pt>
                <c:pt idx="5360">
                  <c:v>5361</c:v>
                </c:pt>
                <c:pt idx="5361">
                  <c:v>5362</c:v>
                </c:pt>
                <c:pt idx="5362">
                  <c:v>5363</c:v>
                </c:pt>
                <c:pt idx="5363">
                  <c:v>5364</c:v>
                </c:pt>
                <c:pt idx="5364">
                  <c:v>5365</c:v>
                </c:pt>
                <c:pt idx="5365">
                  <c:v>5366</c:v>
                </c:pt>
                <c:pt idx="5366">
                  <c:v>5367</c:v>
                </c:pt>
                <c:pt idx="5367">
                  <c:v>5368</c:v>
                </c:pt>
                <c:pt idx="5368">
                  <c:v>5369</c:v>
                </c:pt>
                <c:pt idx="5369">
                  <c:v>5370</c:v>
                </c:pt>
                <c:pt idx="5370">
                  <c:v>5371</c:v>
                </c:pt>
                <c:pt idx="5371">
                  <c:v>5372</c:v>
                </c:pt>
                <c:pt idx="5372">
                  <c:v>5373</c:v>
                </c:pt>
                <c:pt idx="5373">
                  <c:v>5374</c:v>
                </c:pt>
                <c:pt idx="5374">
                  <c:v>5375</c:v>
                </c:pt>
                <c:pt idx="5375">
                  <c:v>5376</c:v>
                </c:pt>
                <c:pt idx="5376">
                  <c:v>5377</c:v>
                </c:pt>
                <c:pt idx="5377">
                  <c:v>5378</c:v>
                </c:pt>
                <c:pt idx="5378">
                  <c:v>5379</c:v>
                </c:pt>
                <c:pt idx="5379">
                  <c:v>5380</c:v>
                </c:pt>
                <c:pt idx="5380">
                  <c:v>5381</c:v>
                </c:pt>
                <c:pt idx="5381">
                  <c:v>5382</c:v>
                </c:pt>
                <c:pt idx="5382">
                  <c:v>5383</c:v>
                </c:pt>
                <c:pt idx="5383">
                  <c:v>5384</c:v>
                </c:pt>
                <c:pt idx="5384">
                  <c:v>5385</c:v>
                </c:pt>
                <c:pt idx="5385">
                  <c:v>5386</c:v>
                </c:pt>
                <c:pt idx="5386">
                  <c:v>5387</c:v>
                </c:pt>
                <c:pt idx="5387">
                  <c:v>5388</c:v>
                </c:pt>
                <c:pt idx="5388">
                  <c:v>5389</c:v>
                </c:pt>
                <c:pt idx="5389">
                  <c:v>5390</c:v>
                </c:pt>
                <c:pt idx="5390">
                  <c:v>5391</c:v>
                </c:pt>
                <c:pt idx="5391">
                  <c:v>5392</c:v>
                </c:pt>
                <c:pt idx="5392">
                  <c:v>5393</c:v>
                </c:pt>
                <c:pt idx="5393">
                  <c:v>5394</c:v>
                </c:pt>
                <c:pt idx="5394">
                  <c:v>5395</c:v>
                </c:pt>
                <c:pt idx="5395">
                  <c:v>5396</c:v>
                </c:pt>
                <c:pt idx="5396">
                  <c:v>5397</c:v>
                </c:pt>
                <c:pt idx="5397">
                  <c:v>5398</c:v>
                </c:pt>
                <c:pt idx="5398">
                  <c:v>5399</c:v>
                </c:pt>
                <c:pt idx="5399">
                  <c:v>5400</c:v>
                </c:pt>
                <c:pt idx="5400">
                  <c:v>5401</c:v>
                </c:pt>
                <c:pt idx="5401">
                  <c:v>5402</c:v>
                </c:pt>
                <c:pt idx="5402">
                  <c:v>5403</c:v>
                </c:pt>
                <c:pt idx="5403">
                  <c:v>5404</c:v>
                </c:pt>
                <c:pt idx="5404">
                  <c:v>5405</c:v>
                </c:pt>
                <c:pt idx="5405">
                  <c:v>5406</c:v>
                </c:pt>
                <c:pt idx="5406">
                  <c:v>5407</c:v>
                </c:pt>
                <c:pt idx="5407">
                  <c:v>5408</c:v>
                </c:pt>
                <c:pt idx="5408">
                  <c:v>5409</c:v>
                </c:pt>
                <c:pt idx="5409">
                  <c:v>5410</c:v>
                </c:pt>
                <c:pt idx="5410">
                  <c:v>5411</c:v>
                </c:pt>
                <c:pt idx="5411">
                  <c:v>5412</c:v>
                </c:pt>
                <c:pt idx="5412">
                  <c:v>5413</c:v>
                </c:pt>
                <c:pt idx="5413">
                  <c:v>5414</c:v>
                </c:pt>
                <c:pt idx="5414">
                  <c:v>5415</c:v>
                </c:pt>
                <c:pt idx="5415">
                  <c:v>5416</c:v>
                </c:pt>
                <c:pt idx="5416">
                  <c:v>5417</c:v>
                </c:pt>
                <c:pt idx="5417">
                  <c:v>5418</c:v>
                </c:pt>
                <c:pt idx="5418">
                  <c:v>5419</c:v>
                </c:pt>
                <c:pt idx="5419">
                  <c:v>5420</c:v>
                </c:pt>
                <c:pt idx="5420">
                  <c:v>5421</c:v>
                </c:pt>
                <c:pt idx="5421">
                  <c:v>5422</c:v>
                </c:pt>
                <c:pt idx="5422">
                  <c:v>5423</c:v>
                </c:pt>
                <c:pt idx="5423">
                  <c:v>5424</c:v>
                </c:pt>
                <c:pt idx="5424">
                  <c:v>5425</c:v>
                </c:pt>
                <c:pt idx="5425">
                  <c:v>5426</c:v>
                </c:pt>
                <c:pt idx="5426">
                  <c:v>5427</c:v>
                </c:pt>
                <c:pt idx="5427">
                  <c:v>5428</c:v>
                </c:pt>
                <c:pt idx="5428">
                  <c:v>5429</c:v>
                </c:pt>
                <c:pt idx="5429">
                  <c:v>5430</c:v>
                </c:pt>
                <c:pt idx="5430">
                  <c:v>5431</c:v>
                </c:pt>
                <c:pt idx="5431">
                  <c:v>5432</c:v>
                </c:pt>
                <c:pt idx="5432">
                  <c:v>5433</c:v>
                </c:pt>
                <c:pt idx="5433">
                  <c:v>5434</c:v>
                </c:pt>
                <c:pt idx="5434">
                  <c:v>5435</c:v>
                </c:pt>
                <c:pt idx="5435">
                  <c:v>5436</c:v>
                </c:pt>
                <c:pt idx="5436">
                  <c:v>5437</c:v>
                </c:pt>
                <c:pt idx="5437">
                  <c:v>5438</c:v>
                </c:pt>
                <c:pt idx="5438">
                  <c:v>5439</c:v>
                </c:pt>
                <c:pt idx="5439">
                  <c:v>5440</c:v>
                </c:pt>
                <c:pt idx="5440">
                  <c:v>5441</c:v>
                </c:pt>
                <c:pt idx="5441">
                  <c:v>5442</c:v>
                </c:pt>
                <c:pt idx="5442">
                  <c:v>5443</c:v>
                </c:pt>
                <c:pt idx="5443">
                  <c:v>5444</c:v>
                </c:pt>
                <c:pt idx="5444">
                  <c:v>5445</c:v>
                </c:pt>
                <c:pt idx="5445">
                  <c:v>5446</c:v>
                </c:pt>
                <c:pt idx="5446">
                  <c:v>5447</c:v>
                </c:pt>
                <c:pt idx="5447">
                  <c:v>5448</c:v>
                </c:pt>
                <c:pt idx="5448">
                  <c:v>5449</c:v>
                </c:pt>
                <c:pt idx="5449">
                  <c:v>5450</c:v>
                </c:pt>
                <c:pt idx="5450">
                  <c:v>5451</c:v>
                </c:pt>
                <c:pt idx="5451">
                  <c:v>5452</c:v>
                </c:pt>
                <c:pt idx="5452">
                  <c:v>5453</c:v>
                </c:pt>
                <c:pt idx="5453">
                  <c:v>5454</c:v>
                </c:pt>
                <c:pt idx="5454">
                  <c:v>5455</c:v>
                </c:pt>
                <c:pt idx="5455">
                  <c:v>5456</c:v>
                </c:pt>
                <c:pt idx="5456">
                  <c:v>5457</c:v>
                </c:pt>
                <c:pt idx="5457">
                  <c:v>5458</c:v>
                </c:pt>
                <c:pt idx="5458">
                  <c:v>5459</c:v>
                </c:pt>
                <c:pt idx="5459">
                  <c:v>5460</c:v>
                </c:pt>
                <c:pt idx="5460">
                  <c:v>5461</c:v>
                </c:pt>
                <c:pt idx="5461">
                  <c:v>5462</c:v>
                </c:pt>
                <c:pt idx="5462">
                  <c:v>5463</c:v>
                </c:pt>
                <c:pt idx="5463">
                  <c:v>5464</c:v>
                </c:pt>
                <c:pt idx="5464">
                  <c:v>5465</c:v>
                </c:pt>
                <c:pt idx="5465">
                  <c:v>5466</c:v>
                </c:pt>
                <c:pt idx="5466">
                  <c:v>5467</c:v>
                </c:pt>
                <c:pt idx="5467">
                  <c:v>5468</c:v>
                </c:pt>
                <c:pt idx="5468">
                  <c:v>5469</c:v>
                </c:pt>
                <c:pt idx="5469">
                  <c:v>5470</c:v>
                </c:pt>
                <c:pt idx="5470">
                  <c:v>5471</c:v>
                </c:pt>
                <c:pt idx="5471">
                  <c:v>5472</c:v>
                </c:pt>
                <c:pt idx="5472">
                  <c:v>5473</c:v>
                </c:pt>
                <c:pt idx="5473">
                  <c:v>5474</c:v>
                </c:pt>
                <c:pt idx="5474">
                  <c:v>5475</c:v>
                </c:pt>
                <c:pt idx="5475">
                  <c:v>5476</c:v>
                </c:pt>
                <c:pt idx="5476">
                  <c:v>5477</c:v>
                </c:pt>
                <c:pt idx="5477">
                  <c:v>5478</c:v>
                </c:pt>
                <c:pt idx="5478">
                  <c:v>5479</c:v>
                </c:pt>
                <c:pt idx="5479">
                  <c:v>5480</c:v>
                </c:pt>
                <c:pt idx="5480">
                  <c:v>5481</c:v>
                </c:pt>
                <c:pt idx="5481">
                  <c:v>5482</c:v>
                </c:pt>
                <c:pt idx="5482">
                  <c:v>5483</c:v>
                </c:pt>
                <c:pt idx="5483">
                  <c:v>5484</c:v>
                </c:pt>
                <c:pt idx="5484">
                  <c:v>5485</c:v>
                </c:pt>
                <c:pt idx="5485">
                  <c:v>5486</c:v>
                </c:pt>
                <c:pt idx="5486">
                  <c:v>5487</c:v>
                </c:pt>
                <c:pt idx="5487">
                  <c:v>5488</c:v>
                </c:pt>
                <c:pt idx="5488">
                  <c:v>5489</c:v>
                </c:pt>
                <c:pt idx="5489">
                  <c:v>5490</c:v>
                </c:pt>
                <c:pt idx="5490">
                  <c:v>5491</c:v>
                </c:pt>
                <c:pt idx="5491">
                  <c:v>5492</c:v>
                </c:pt>
                <c:pt idx="5492">
                  <c:v>5493</c:v>
                </c:pt>
                <c:pt idx="5493">
                  <c:v>5494</c:v>
                </c:pt>
                <c:pt idx="5494">
                  <c:v>5495</c:v>
                </c:pt>
                <c:pt idx="5495">
                  <c:v>5496</c:v>
                </c:pt>
                <c:pt idx="5496">
                  <c:v>5497</c:v>
                </c:pt>
                <c:pt idx="5497">
                  <c:v>5498</c:v>
                </c:pt>
                <c:pt idx="5498">
                  <c:v>5499</c:v>
                </c:pt>
                <c:pt idx="5499">
                  <c:v>5500</c:v>
                </c:pt>
                <c:pt idx="5500">
                  <c:v>5501</c:v>
                </c:pt>
                <c:pt idx="5501">
                  <c:v>5502</c:v>
                </c:pt>
                <c:pt idx="5502">
                  <c:v>5503</c:v>
                </c:pt>
                <c:pt idx="5503">
                  <c:v>5504</c:v>
                </c:pt>
                <c:pt idx="5504">
                  <c:v>5505</c:v>
                </c:pt>
                <c:pt idx="5505">
                  <c:v>5506</c:v>
                </c:pt>
                <c:pt idx="5506">
                  <c:v>5507</c:v>
                </c:pt>
                <c:pt idx="5507">
                  <c:v>5508</c:v>
                </c:pt>
                <c:pt idx="5508">
                  <c:v>5509</c:v>
                </c:pt>
                <c:pt idx="5509">
                  <c:v>5510</c:v>
                </c:pt>
                <c:pt idx="5510">
                  <c:v>5511</c:v>
                </c:pt>
                <c:pt idx="5511">
                  <c:v>5512</c:v>
                </c:pt>
                <c:pt idx="5512">
                  <c:v>5513</c:v>
                </c:pt>
                <c:pt idx="5513">
                  <c:v>5514</c:v>
                </c:pt>
                <c:pt idx="5514">
                  <c:v>5515</c:v>
                </c:pt>
                <c:pt idx="5515">
                  <c:v>5516</c:v>
                </c:pt>
                <c:pt idx="5516">
                  <c:v>5517</c:v>
                </c:pt>
                <c:pt idx="5517">
                  <c:v>5518</c:v>
                </c:pt>
                <c:pt idx="5518">
                  <c:v>5519</c:v>
                </c:pt>
                <c:pt idx="5519">
                  <c:v>5520</c:v>
                </c:pt>
                <c:pt idx="5520">
                  <c:v>5521</c:v>
                </c:pt>
                <c:pt idx="5521">
                  <c:v>5522</c:v>
                </c:pt>
                <c:pt idx="5522">
                  <c:v>5523</c:v>
                </c:pt>
                <c:pt idx="5523">
                  <c:v>5524</c:v>
                </c:pt>
                <c:pt idx="5524">
                  <c:v>5525</c:v>
                </c:pt>
                <c:pt idx="5525">
                  <c:v>5526</c:v>
                </c:pt>
                <c:pt idx="5526">
                  <c:v>5527</c:v>
                </c:pt>
                <c:pt idx="5527">
                  <c:v>5528</c:v>
                </c:pt>
                <c:pt idx="5528">
                  <c:v>5529</c:v>
                </c:pt>
                <c:pt idx="5529">
                  <c:v>5530</c:v>
                </c:pt>
                <c:pt idx="5530">
                  <c:v>5531</c:v>
                </c:pt>
                <c:pt idx="5531">
                  <c:v>5532</c:v>
                </c:pt>
                <c:pt idx="5532">
                  <c:v>5533</c:v>
                </c:pt>
                <c:pt idx="5533">
                  <c:v>5534</c:v>
                </c:pt>
                <c:pt idx="5534">
                  <c:v>5535</c:v>
                </c:pt>
                <c:pt idx="5535">
                  <c:v>5536</c:v>
                </c:pt>
                <c:pt idx="5536">
                  <c:v>5537</c:v>
                </c:pt>
                <c:pt idx="5537">
                  <c:v>5538</c:v>
                </c:pt>
                <c:pt idx="5538">
                  <c:v>5539</c:v>
                </c:pt>
                <c:pt idx="5539">
                  <c:v>5540</c:v>
                </c:pt>
                <c:pt idx="5540">
                  <c:v>5541</c:v>
                </c:pt>
                <c:pt idx="5541">
                  <c:v>5542</c:v>
                </c:pt>
                <c:pt idx="5542">
                  <c:v>5543</c:v>
                </c:pt>
                <c:pt idx="5543">
                  <c:v>5544</c:v>
                </c:pt>
                <c:pt idx="5544">
                  <c:v>5545</c:v>
                </c:pt>
                <c:pt idx="5545">
                  <c:v>5546</c:v>
                </c:pt>
                <c:pt idx="5546">
                  <c:v>5547</c:v>
                </c:pt>
                <c:pt idx="5547">
                  <c:v>5548</c:v>
                </c:pt>
                <c:pt idx="5548">
                  <c:v>5549</c:v>
                </c:pt>
                <c:pt idx="5549">
                  <c:v>5550</c:v>
                </c:pt>
                <c:pt idx="5550">
                  <c:v>5551</c:v>
                </c:pt>
                <c:pt idx="5551">
                  <c:v>5552</c:v>
                </c:pt>
                <c:pt idx="5552">
                  <c:v>5553</c:v>
                </c:pt>
                <c:pt idx="5553">
                  <c:v>5554</c:v>
                </c:pt>
                <c:pt idx="5554">
                  <c:v>5555</c:v>
                </c:pt>
                <c:pt idx="5555">
                  <c:v>5556</c:v>
                </c:pt>
                <c:pt idx="5556">
                  <c:v>5557</c:v>
                </c:pt>
                <c:pt idx="5557">
                  <c:v>5558</c:v>
                </c:pt>
                <c:pt idx="5558">
                  <c:v>5559</c:v>
                </c:pt>
                <c:pt idx="5559">
                  <c:v>5560</c:v>
                </c:pt>
                <c:pt idx="5560">
                  <c:v>5561</c:v>
                </c:pt>
                <c:pt idx="5561">
                  <c:v>5562</c:v>
                </c:pt>
                <c:pt idx="5562">
                  <c:v>5563</c:v>
                </c:pt>
                <c:pt idx="5563">
                  <c:v>5564</c:v>
                </c:pt>
                <c:pt idx="5564">
                  <c:v>5565</c:v>
                </c:pt>
                <c:pt idx="5565">
                  <c:v>5566</c:v>
                </c:pt>
                <c:pt idx="5566">
                  <c:v>5567</c:v>
                </c:pt>
                <c:pt idx="5567">
                  <c:v>5568</c:v>
                </c:pt>
                <c:pt idx="5568">
                  <c:v>5569</c:v>
                </c:pt>
                <c:pt idx="5569">
                  <c:v>5570</c:v>
                </c:pt>
                <c:pt idx="5570">
                  <c:v>5571</c:v>
                </c:pt>
                <c:pt idx="5571">
                  <c:v>5572</c:v>
                </c:pt>
                <c:pt idx="5572">
                  <c:v>5573</c:v>
                </c:pt>
                <c:pt idx="5573">
                  <c:v>5574</c:v>
                </c:pt>
                <c:pt idx="5574">
                  <c:v>5575</c:v>
                </c:pt>
                <c:pt idx="5575">
                  <c:v>5576</c:v>
                </c:pt>
                <c:pt idx="5576">
                  <c:v>5577</c:v>
                </c:pt>
                <c:pt idx="5577">
                  <c:v>5578</c:v>
                </c:pt>
                <c:pt idx="5578">
                  <c:v>5579</c:v>
                </c:pt>
                <c:pt idx="5579">
                  <c:v>5580</c:v>
                </c:pt>
                <c:pt idx="5580">
                  <c:v>5581</c:v>
                </c:pt>
                <c:pt idx="5581">
                  <c:v>5582</c:v>
                </c:pt>
                <c:pt idx="5582">
                  <c:v>5583</c:v>
                </c:pt>
                <c:pt idx="5583">
                  <c:v>5584</c:v>
                </c:pt>
                <c:pt idx="5584">
                  <c:v>5585</c:v>
                </c:pt>
                <c:pt idx="5585">
                  <c:v>5586</c:v>
                </c:pt>
                <c:pt idx="5586">
                  <c:v>5587</c:v>
                </c:pt>
                <c:pt idx="5587">
                  <c:v>5588</c:v>
                </c:pt>
                <c:pt idx="5588">
                  <c:v>5589</c:v>
                </c:pt>
                <c:pt idx="5589">
                  <c:v>5590</c:v>
                </c:pt>
                <c:pt idx="5590">
                  <c:v>5591</c:v>
                </c:pt>
                <c:pt idx="5591">
                  <c:v>5592</c:v>
                </c:pt>
                <c:pt idx="5592">
                  <c:v>5593</c:v>
                </c:pt>
                <c:pt idx="5593">
                  <c:v>5594</c:v>
                </c:pt>
                <c:pt idx="5594">
                  <c:v>5595</c:v>
                </c:pt>
                <c:pt idx="5595">
                  <c:v>5596</c:v>
                </c:pt>
                <c:pt idx="5596">
                  <c:v>5597</c:v>
                </c:pt>
                <c:pt idx="5597">
                  <c:v>5598</c:v>
                </c:pt>
                <c:pt idx="5598">
                  <c:v>5599</c:v>
                </c:pt>
                <c:pt idx="5599">
                  <c:v>5600</c:v>
                </c:pt>
                <c:pt idx="5600">
                  <c:v>5601</c:v>
                </c:pt>
                <c:pt idx="5601">
                  <c:v>5602</c:v>
                </c:pt>
                <c:pt idx="5602">
                  <c:v>5603</c:v>
                </c:pt>
                <c:pt idx="5603">
                  <c:v>5604</c:v>
                </c:pt>
                <c:pt idx="5604">
                  <c:v>5605</c:v>
                </c:pt>
                <c:pt idx="5605">
                  <c:v>5606</c:v>
                </c:pt>
                <c:pt idx="5606">
                  <c:v>5607</c:v>
                </c:pt>
                <c:pt idx="5607">
                  <c:v>5608</c:v>
                </c:pt>
                <c:pt idx="5608">
                  <c:v>5609</c:v>
                </c:pt>
                <c:pt idx="5609">
                  <c:v>5610</c:v>
                </c:pt>
                <c:pt idx="5610">
                  <c:v>5611</c:v>
                </c:pt>
                <c:pt idx="5611">
                  <c:v>5612</c:v>
                </c:pt>
                <c:pt idx="5612">
                  <c:v>5613</c:v>
                </c:pt>
                <c:pt idx="5613">
                  <c:v>5614</c:v>
                </c:pt>
                <c:pt idx="5614">
                  <c:v>5615</c:v>
                </c:pt>
                <c:pt idx="5615">
                  <c:v>5616</c:v>
                </c:pt>
                <c:pt idx="5616">
                  <c:v>5617</c:v>
                </c:pt>
                <c:pt idx="5617">
                  <c:v>5618</c:v>
                </c:pt>
                <c:pt idx="5618">
                  <c:v>5619</c:v>
                </c:pt>
                <c:pt idx="5619">
                  <c:v>5620</c:v>
                </c:pt>
                <c:pt idx="5620">
                  <c:v>5621</c:v>
                </c:pt>
                <c:pt idx="5621">
                  <c:v>5622</c:v>
                </c:pt>
                <c:pt idx="5622">
                  <c:v>5623</c:v>
                </c:pt>
                <c:pt idx="5623">
                  <c:v>5624</c:v>
                </c:pt>
                <c:pt idx="5624">
                  <c:v>5625</c:v>
                </c:pt>
                <c:pt idx="5625">
                  <c:v>5626</c:v>
                </c:pt>
                <c:pt idx="5626">
                  <c:v>5627</c:v>
                </c:pt>
                <c:pt idx="5627">
                  <c:v>5628</c:v>
                </c:pt>
                <c:pt idx="5628">
                  <c:v>5629</c:v>
                </c:pt>
                <c:pt idx="5629">
                  <c:v>5630</c:v>
                </c:pt>
                <c:pt idx="5630">
                  <c:v>5631</c:v>
                </c:pt>
                <c:pt idx="5631">
                  <c:v>5632</c:v>
                </c:pt>
                <c:pt idx="5632">
                  <c:v>5633</c:v>
                </c:pt>
                <c:pt idx="5633">
                  <c:v>5634</c:v>
                </c:pt>
                <c:pt idx="5634">
                  <c:v>5635</c:v>
                </c:pt>
                <c:pt idx="5635">
                  <c:v>5636</c:v>
                </c:pt>
                <c:pt idx="5636">
                  <c:v>5637</c:v>
                </c:pt>
                <c:pt idx="5637">
                  <c:v>5638</c:v>
                </c:pt>
                <c:pt idx="5638">
                  <c:v>5639</c:v>
                </c:pt>
                <c:pt idx="5639">
                  <c:v>5640</c:v>
                </c:pt>
                <c:pt idx="5640">
                  <c:v>5641</c:v>
                </c:pt>
                <c:pt idx="5641">
                  <c:v>5642</c:v>
                </c:pt>
                <c:pt idx="5642">
                  <c:v>5643</c:v>
                </c:pt>
                <c:pt idx="5643">
                  <c:v>5644</c:v>
                </c:pt>
                <c:pt idx="5644">
                  <c:v>5645</c:v>
                </c:pt>
                <c:pt idx="5645">
                  <c:v>5646</c:v>
                </c:pt>
                <c:pt idx="5646">
                  <c:v>5647</c:v>
                </c:pt>
                <c:pt idx="5647">
                  <c:v>5648</c:v>
                </c:pt>
                <c:pt idx="5648">
                  <c:v>5649</c:v>
                </c:pt>
                <c:pt idx="5649">
                  <c:v>5650</c:v>
                </c:pt>
                <c:pt idx="5650">
                  <c:v>5651</c:v>
                </c:pt>
                <c:pt idx="5651">
                  <c:v>5652</c:v>
                </c:pt>
                <c:pt idx="5652">
                  <c:v>5653</c:v>
                </c:pt>
                <c:pt idx="5653">
                  <c:v>5654</c:v>
                </c:pt>
                <c:pt idx="5654">
                  <c:v>5655</c:v>
                </c:pt>
                <c:pt idx="5655">
                  <c:v>5656</c:v>
                </c:pt>
                <c:pt idx="5656">
                  <c:v>5657</c:v>
                </c:pt>
                <c:pt idx="5657">
                  <c:v>5658</c:v>
                </c:pt>
                <c:pt idx="5658">
                  <c:v>5659</c:v>
                </c:pt>
                <c:pt idx="5659">
                  <c:v>5660</c:v>
                </c:pt>
                <c:pt idx="5660">
                  <c:v>5661</c:v>
                </c:pt>
                <c:pt idx="5661">
                  <c:v>5662</c:v>
                </c:pt>
                <c:pt idx="5662">
                  <c:v>5663</c:v>
                </c:pt>
                <c:pt idx="5663">
                  <c:v>5664</c:v>
                </c:pt>
                <c:pt idx="5664">
                  <c:v>5665</c:v>
                </c:pt>
                <c:pt idx="5665">
                  <c:v>5666</c:v>
                </c:pt>
                <c:pt idx="5666">
                  <c:v>5667</c:v>
                </c:pt>
                <c:pt idx="5667">
                  <c:v>5668</c:v>
                </c:pt>
                <c:pt idx="5668">
                  <c:v>5669</c:v>
                </c:pt>
                <c:pt idx="5669">
                  <c:v>5670</c:v>
                </c:pt>
                <c:pt idx="5670">
                  <c:v>5671</c:v>
                </c:pt>
                <c:pt idx="5671">
                  <c:v>5672</c:v>
                </c:pt>
                <c:pt idx="5672">
                  <c:v>5673</c:v>
                </c:pt>
                <c:pt idx="5673">
                  <c:v>5674</c:v>
                </c:pt>
                <c:pt idx="5674">
                  <c:v>5675</c:v>
                </c:pt>
                <c:pt idx="5675">
                  <c:v>5676</c:v>
                </c:pt>
                <c:pt idx="5676">
                  <c:v>5677</c:v>
                </c:pt>
                <c:pt idx="5677">
                  <c:v>5678</c:v>
                </c:pt>
                <c:pt idx="5678">
                  <c:v>5679</c:v>
                </c:pt>
                <c:pt idx="5679">
                  <c:v>5680</c:v>
                </c:pt>
                <c:pt idx="5680">
                  <c:v>5681</c:v>
                </c:pt>
                <c:pt idx="5681">
                  <c:v>5682</c:v>
                </c:pt>
                <c:pt idx="5682">
                  <c:v>5683</c:v>
                </c:pt>
                <c:pt idx="5683">
                  <c:v>5684</c:v>
                </c:pt>
                <c:pt idx="5684">
                  <c:v>5685</c:v>
                </c:pt>
                <c:pt idx="5685">
                  <c:v>5686</c:v>
                </c:pt>
                <c:pt idx="5686">
                  <c:v>5687</c:v>
                </c:pt>
                <c:pt idx="5687">
                  <c:v>5688</c:v>
                </c:pt>
                <c:pt idx="5688">
                  <c:v>5689</c:v>
                </c:pt>
                <c:pt idx="5689">
                  <c:v>5690</c:v>
                </c:pt>
                <c:pt idx="5690">
                  <c:v>5691</c:v>
                </c:pt>
                <c:pt idx="5691">
                  <c:v>5692</c:v>
                </c:pt>
                <c:pt idx="5692">
                  <c:v>5693</c:v>
                </c:pt>
                <c:pt idx="5693">
                  <c:v>5694</c:v>
                </c:pt>
                <c:pt idx="5694">
                  <c:v>5695</c:v>
                </c:pt>
                <c:pt idx="5695">
                  <c:v>5696</c:v>
                </c:pt>
                <c:pt idx="5696">
                  <c:v>5697</c:v>
                </c:pt>
                <c:pt idx="5697">
                  <c:v>5698</c:v>
                </c:pt>
                <c:pt idx="5698">
                  <c:v>5699</c:v>
                </c:pt>
                <c:pt idx="5699">
                  <c:v>5700</c:v>
                </c:pt>
                <c:pt idx="5700">
                  <c:v>5701</c:v>
                </c:pt>
                <c:pt idx="5701">
                  <c:v>5702</c:v>
                </c:pt>
                <c:pt idx="5702">
                  <c:v>5703</c:v>
                </c:pt>
                <c:pt idx="5703">
                  <c:v>5704</c:v>
                </c:pt>
                <c:pt idx="5704">
                  <c:v>5705</c:v>
                </c:pt>
                <c:pt idx="5705">
                  <c:v>5706</c:v>
                </c:pt>
                <c:pt idx="5706">
                  <c:v>5707</c:v>
                </c:pt>
                <c:pt idx="5707">
                  <c:v>5708</c:v>
                </c:pt>
                <c:pt idx="5708">
                  <c:v>5709</c:v>
                </c:pt>
                <c:pt idx="5709">
                  <c:v>5710</c:v>
                </c:pt>
                <c:pt idx="5710">
                  <c:v>5711</c:v>
                </c:pt>
                <c:pt idx="5711">
                  <c:v>5712</c:v>
                </c:pt>
                <c:pt idx="5712">
                  <c:v>5713</c:v>
                </c:pt>
                <c:pt idx="5713">
                  <c:v>5714</c:v>
                </c:pt>
                <c:pt idx="5714">
                  <c:v>5715</c:v>
                </c:pt>
                <c:pt idx="5715">
                  <c:v>5716</c:v>
                </c:pt>
                <c:pt idx="5716">
                  <c:v>5717</c:v>
                </c:pt>
                <c:pt idx="5717">
                  <c:v>5718</c:v>
                </c:pt>
                <c:pt idx="5718">
                  <c:v>5719</c:v>
                </c:pt>
                <c:pt idx="5719">
                  <c:v>5720</c:v>
                </c:pt>
                <c:pt idx="5720">
                  <c:v>5721</c:v>
                </c:pt>
                <c:pt idx="5721">
                  <c:v>5722</c:v>
                </c:pt>
                <c:pt idx="5722">
                  <c:v>5723</c:v>
                </c:pt>
                <c:pt idx="5723">
                  <c:v>5724</c:v>
                </c:pt>
                <c:pt idx="5724">
                  <c:v>5725</c:v>
                </c:pt>
                <c:pt idx="5725">
                  <c:v>5726</c:v>
                </c:pt>
                <c:pt idx="5726">
                  <c:v>5727</c:v>
                </c:pt>
                <c:pt idx="5727">
                  <c:v>5728</c:v>
                </c:pt>
                <c:pt idx="5728">
                  <c:v>5729</c:v>
                </c:pt>
                <c:pt idx="5729">
                  <c:v>5730</c:v>
                </c:pt>
                <c:pt idx="5730">
                  <c:v>5731</c:v>
                </c:pt>
                <c:pt idx="5731">
                  <c:v>5732</c:v>
                </c:pt>
                <c:pt idx="5732">
                  <c:v>5733</c:v>
                </c:pt>
                <c:pt idx="5733">
                  <c:v>5734</c:v>
                </c:pt>
                <c:pt idx="5734">
                  <c:v>5735</c:v>
                </c:pt>
                <c:pt idx="5735">
                  <c:v>5736</c:v>
                </c:pt>
                <c:pt idx="5736">
                  <c:v>5737</c:v>
                </c:pt>
                <c:pt idx="5737">
                  <c:v>5738</c:v>
                </c:pt>
                <c:pt idx="5738">
                  <c:v>5739</c:v>
                </c:pt>
                <c:pt idx="5739">
                  <c:v>5740</c:v>
                </c:pt>
                <c:pt idx="5740">
                  <c:v>5741</c:v>
                </c:pt>
                <c:pt idx="5741">
                  <c:v>5742</c:v>
                </c:pt>
                <c:pt idx="5742">
                  <c:v>5743</c:v>
                </c:pt>
                <c:pt idx="5743">
                  <c:v>5744</c:v>
                </c:pt>
                <c:pt idx="5744">
                  <c:v>5745</c:v>
                </c:pt>
                <c:pt idx="5745">
                  <c:v>5746</c:v>
                </c:pt>
                <c:pt idx="5746">
                  <c:v>5747</c:v>
                </c:pt>
                <c:pt idx="5747">
                  <c:v>5748</c:v>
                </c:pt>
                <c:pt idx="5748">
                  <c:v>5749</c:v>
                </c:pt>
                <c:pt idx="5749">
                  <c:v>5750</c:v>
                </c:pt>
                <c:pt idx="5750">
                  <c:v>5751</c:v>
                </c:pt>
                <c:pt idx="5751">
                  <c:v>5752</c:v>
                </c:pt>
                <c:pt idx="5752">
                  <c:v>5753</c:v>
                </c:pt>
                <c:pt idx="5753">
                  <c:v>5754</c:v>
                </c:pt>
                <c:pt idx="5754">
                  <c:v>5755</c:v>
                </c:pt>
                <c:pt idx="5755">
                  <c:v>5756</c:v>
                </c:pt>
                <c:pt idx="5756">
                  <c:v>5757</c:v>
                </c:pt>
                <c:pt idx="5757">
                  <c:v>5758</c:v>
                </c:pt>
                <c:pt idx="5758">
                  <c:v>5759</c:v>
                </c:pt>
                <c:pt idx="5759">
                  <c:v>5760</c:v>
                </c:pt>
                <c:pt idx="5760">
                  <c:v>5761</c:v>
                </c:pt>
                <c:pt idx="5761">
                  <c:v>5762</c:v>
                </c:pt>
                <c:pt idx="5762">
                  <c:v>5763</c:v>
                </c:pt>
                <c:pt idx="5763">
                  <c:v>5764</c:v>
                </c:pt>
                <c:pt idx="5764">
                  <c:v>5765</c:v>
                </c:pt>
                <c:pt idx="5765">
                  <c:v>5766</c:v>
                </c:pt>
                <c:pt idx="5766">
                  <c:v>5767</c:v>
                </c:pt>
                <c:pt idx="5767">
                  <c:v>5768</c:v>
                </c:pt>
                <c:pt idx="5768">
                  <c:v>5769</c:v>
                </c:pt>
                <c:pt idx="5769">
                  <c:v>5770</c:v>
                </c:pt>
                <c:pt idx="5770">
                  <c:v>5771</c:v>
                </c:pt>
                <c:pt idx="5771">
                  <c:v>5772</c:v>
                </c:pt>
                <c:pt idx="5772">
                  <c:v>5773</c:v>
                </c:pt>
                <c:pt idx="5773">
                  <c:v>5774</c:v>
                </c:pt>
                <c:pt idx="5774">
                  <c:v>5775</c:v>
                </c:pt>
                <c:pt idx="5775">
                  <c:v>5776</c:v>
                </c:pt>
                <c:pt idx="5776">
                  <c:v>5777</c:v>
                </c:pt>
                <c:pt idx="5777">
                  <c:v>5778</c:v>
                </c:pt>
                <c:pt idx="5778">
                  <c:v>5779</c:v>
                </c:pt>
                <c:pt idx="5779">
                  <c:v>5780</c:v>
                </c:pt>
                <c:pt idx="5780">
                  <c:v>5781</c:v>
                </c:pt>
                <c:pt idx="5781">
                  <c:v>5782</c:v>
                </c:pt>
                <c:pt idx="5782">
                  <c:v>5783</c:v>
                </c:pt>
                <c:pt idx="5783">
                  <c:v>5784</c:v>
                </c:pt>
                <c:pt idx="5784">
                  <c:v>5785</c:v>
                </c:pt>
                <c:pt idx="5785">
                  <c:v>5786</c:v>
                </c:pt>
                <c:pt idx="5786">
                  <c:v>5787</c:v>
                </c:pt>
                <c:pt idx="5787">
                  <c:v>5788</c:v>
                </c:pt>
                <c:pt idx="5788">
                  <c:v>5789</c:v>
                </c:pt>
                <c:pt idx="5789">
                  <c:v>5790</c:v>
                </c:pt>
                <c:pt idx="5790">
                  <c:v>5791</c:v>
                </c:pt>
                <c:pt idx="5791">
                  <c:v>5792</c:v>
                </c:pt>
                <c:pt idx="5792">
                  <c:v>5793</c:v>
                </c:pt>
                <c:pt idx="5793">
                  <c:v>5794</c:v>
                </c:pt>
                <c:pt idx="5794">
                  <c:v>5795</c:v>
                </c:pt>
                <c:pt idx="5795">
                  <c:v>5796</c:v>
                </c:pt>
                <c:pt idx="5796">
                  <c:v>5797</c:v>
                </c:pt>
                <c:pt idx="5797">
                  <c:v>5798</c:v>
                </c:pt>
                <c:pt idx="5798">
                  <c:v>5799</c:v>
                </c:pt>
                <c:pt idx="5799">
                  <c:v>5800</c:v>
                </c:pt>
                <c:pt idx="5800">
                  <c:v>5801</c:v>
                </c:pt>
                <c:pt idx="5801">
                  <c:v>5802</c:v>
                </c:pt>
                <c:pt idx="5802">
                  <c:v>5803</c:v>
                </c:pt>
                <c:pt idx="5803">
                  <c:v>5804</c:v>
                </c:pt>
                <c:pt idx="5804">
                  <c:v>5805</c:v>
                </c:pt>
                <c:pt idx="5805">
                  <c:v>5806</c:v>
                </c:pt>
                <c:pt idx="5806">
                  <c:v>5807</c:v>
                </c:pt>
                <c:pt idx="5807">
                  <c:v>5808</c:v>
                </c:pt>
                <c:pt idx="5808">
                  <c:v>5809</c:v>
                </c:pt>
                <c:pt idx="5809">
                  <c:v>5810</c:v>
                </c:pt>
                <c:pt idx="5810">
                  <c:v>5811</c:v>
                </c:pt>
                <c:pt idx="5811">
                  <c:v>5812</c:v>
                </c:pt>
                <c:pt idx="5812">
                  <c:v>5813</c:v>
                </c:pt>
                <c:pt idx="5813">
                  <c:v>5814</c:v>
                </c:pt>
                <c:pt idx="5814">
                  <c:v>5815</c:v>
                </c:pt>
                <c:pt idx="5815">
                  <c:v>5816</c:v>
                </c:pt>
                <c:pt idx="5816">
                  <c:v>5817</c:v>
                </c:pt>
                <c:pt idx="5817">
                  <c:v>5818</c:v>
                </c:pt>
                <c:pt idx="5818">
                  <c:v>5819</c:v>
                </c:pt>
                <c:pt idx="5819">
                  <c:v>5820</c:v>
                </c:pt>
                <c:pt idx="5820">
                  <c:v>5821</c:v>
                </c:pt>
                <c:pt idx="5821">
                  <c:v>5822</c:v>
                </c:pt>
                <c:pt idx="5822">
                  <c:v>5823</c:v>
                </c:pt>
                <c:pt idx="5823">
                  <c:v>5824</c:v>
                </c:pt>
                <c:pt idx="5824">
                  <c:v>5825</c:v>
                </c:pt>
                <c:pt idx="5825">
                  <c:v>5826</c:v>
                </c:pt>
                <c:pt idx="5826">
                  <c:v>5827</c:v>
                </c:pt>
                <c:pt idx="5827">
                  <c:v>5828</c:v>
                </c:pt>
                <c:pt idx="5828">
                  <c:v>5829</c:v>
                </c:pt>
                <c:pt idx="5829">
                  <c:v>5830</c:v>
                </c:pt>
                <c:pt idx="5830">
                  <c:v>5831</c:v>
                </c:pt>
                <c:pt idx="5831">
                  <c:v>5832</c:v>
                </c:pt>
                <c:pt idx="5832">
                  <c:v>5833</c:v>
                </c:pt>
                <c:pt idx="5833">
                  <c:v>5834</c:v>
                </c:pt>
                <c:pt idx="5834">
                  <c:v>5835</c:v>
                </c:pt>
                <c:pt idx="5835">
                  <c:v>5836</c:v>
                </c:pt>
                <c:pt idx="5836">
                  <c:v>5837</c:v>
                </c:pt>
                <c:pt idx="5837">
                  <c:v>5838</c:v>
                </c:pt>
                <c:pt idx="5838">
                  <c:v>5839</c:v>
                </c:pt>
                <c:pt idx="5839">
                  <c:v>5840</c:v>
                </c:pt>
                <c:pt idx="5840">
                  <c:v>5841</c:v>
                </c:pt>
                <c:pt idx="5841">
                  <c:v>5842</c:v>
                </c:pt>
                <c:pt idx="5842">
                  <c:v>5843</c:v>
                </c:pt>
                <c:pt idx="5843">
                  <c:v>5844</c:v>
                </c:pt>
                <c:pt idx="5844">
                  <c:v>5845</c:v>
                </c:pt>
                <c:pt idx="5845">
                  <c:v>5846</c:v>
                </c:pt>
                <c:pt idx="5846">
                  <c:v>5847</c:v>
                </c:pt>
                <c:pt idx="5847">
                  <c:v>5848</c:v>
                </c:pt>
                <c:pt idx="5848">
                  <c:v>5849</c:v>
                </c:pt>
                <c:pt idx="5849">
                  <c:v>5850</c:v>
                </c:pt>
                <c:pt idx="5850">
                  <c:v>5851</c:v>
                </c:pt>
                <c:pt idx="5851">
                  <c:v>5852</c:v>
                </c:pt>
                <c:pt idx="5852">
                  <c:v>5853</c:v>
                </c:pt>
                <c:pt idx="5853">
                  <c:v>5854</c:v>
                </c:pt>
                <c:pt idx="5854">
                  <c:v>5855</c:v>
                </c:pt>
                <c:pt idx="5855">
                  <c:v>5856</c:v>
                </c:pt>
                <c:pt idx="5856">
                  <c:v>5857</c:v>
                </c:pt>
                <c:pt idx="5857">
                  <c:v>5858</c:v>
                </c:pt>
                <c:pt idx="5858">
                  <c:v>5859</c:v>
                </c:pt>
                <c:pt idx="5859">
                  <c:v>5860</c:v>
                </c:pt>
                <c:pt idx="5860">
                  <c:v>5861</c:v>
                </c:pt>
                <c:pt idx="5861">
                  <c:v>5862</c:v>
                </c:pt>
                <c:pt idx="5862">
                  <c:v>5863</c:v>
                </c:pt>
                <c:pt idx="5863">
                  <c:v>5864</c:v>
                </c:pt>
                <c:pt idx="5864">
                  <c:v>5865</c:v>
                </c:pt>
                <c:pt idx="5865">
                  <c:v>5866</c:v>
                </c:pt>
                <c:pt idx="5866">
                  <c:v>5867</c:v>
                </c:pt>
                <c:pt idx="5867">
                  <c:v>5868</c:v>
                </c:pt>
                <c:pt idx="5868">
                  <c:v>5869</c:v>
                </c:pt>
                <c:pt idx="5869">
                  <c:v>5870</c:v>
                </c:pt>
                <c:pt idx="5870">
                  <c:v>5871</c:v>
                </c:pt>
                <c:pt idx="5871">
                  <c:v>5872</c:v>
                </c:pt>
                <c:pt idx="5872">
                  <c:v>5873</c:v>
                </c:pt>
                <c:pt idx="5873">
                  <c:v>5874</c:v>
                </c:pt>
                <c:pt idx="5874">
                  <c:v>5875</c:v>
                </c:pt>
                <c:pt idx="5875">
                  <c:v>5876</c:v>
                </c:pt>
                <c:pt idx="5876">
                  <c:v>5877</c:v>
                </c:pt>
                <c:pt idx="5877">
                  <c:v>5878</c:v>
                </c:pt>
                <c:pt idx="5878">
                  <c:v>5879</c:v>
                </c:pt>
                <c:pt idx="5879">
                  <c:v>5880</c:v>
                </c:pt>
                <c:pt idx="5880">
                  <c:v>5881</c:v>
                </c:pt>
                <c:pt idx="5881">
                  <c:v>5882</c:v>
                </c:pt>
                <c:pt idx="5882">
                  <c:v>5883</c:v>
                </c:pt>
                <c:pt idx="5883">
                  <c:v>5884</c:v>
                </c:pt>
                <c:pt idx="5884">
                  <c:v>5885</c:v>
                </c:pt>
                <c:pt idx="5885">
                  <c:v>5886</c:v>
                </c:pt>
                <c:pt idx="5886">
                  <c:v>5887</c:v>
                </c:pt>
                <c:pt idx="5887">
                  <c:v>5888</c:v>
                </c:pt>
                <c:pt idx="5888">
                  <c:v>5889</c:v>
                </c:pt>
                <c:pt idx="5889">
                  <c:v>5890</c:v>
                </c:pt>
                <c:pt idx="5890">
                  <c:v>5891</c:v>
                </c:pt>
                <c:pt idx="5891">
                  <c:v>5892</c:v>
                </c:pt>
                <c:pt idx="5892">
                  <c:v>5893</c:v>
                </c:pt>
                <c:pt idx="5893">
                  <c:v>5894</c:v>
                </c:pt>
                <c:pt idx="5894">
                  <c:v>5895</c:v>
                </c:pt>
                <c:pt idx="5895">
                  <c:v>5896</c:v>
                </c:pt>
                <c:pt idx="5896">
                  <c:v>5897</c:v>
                </c:pt>
                <c:pt idx="5897">
                  <c:v>5898</c:v>
                </c:pt>
                <c:pt idx="5898">
                  <c:v>5899</c:v>
                </c:pt>
                <c:pt idx="5899">
                  <c:v>5900</c:v>
                </c:pt>
                <c:pt idx="5900">
                  <c:v>5901</c:v>
                </c:pt>
                <c:pt idx="5901">
                  <c:v>5902</c:v>
                </c:pt>
                <c:pt idx="5902">
                  <c:v>5903</c:v>
                </c:pt>
                <c:pt idx="5903">
                  <c:v>5904</c:v>
                </c:pt>
                <c:pt idx="5904">
                  <c:v>5905</c:v>
                </c:pt>
                <c:pt idx="5905">
                  <c:v>5906</c:v>
                </c:pt>
                <c:pt idx="5906">
                  <c:v>5907</c:v>
                </c:pt>
                <c:pt idx="5907">
                  <c:v>5908</c:v>
                </c:pt>
                <c:pt idx="5908">
                  <c:v>5909</c:v>
                </c:pt>
                <c:pt idx="5909">
                  <c:v>5910</c:v>
                </c:pt>
                <c:pt idx="5910">
                  <c:v>5911</c:v>
                </c:pt>
                <c:pt idx="5911">
                  <c:v>5912</c:v>
                </c:pt>
                <c:pt idx="5912">
                  <c:v>5913</c:v>
                </c:pt>
                <c:pt idx="5913">
                  <c:v>5914</c:v>
                </c:pt>
                <c:pt idx="5914">
                  <c:v>5915</c:v>
                </c:pt>
                <c:pt idx="5915">
                  <c:v>5916</c:v>
                </c:pt>
                <c:pt idx="5916">
                  <c:v>5917</c:v>
                </c:pt>
                <c:pt idx="5917">
                  <c:v>5918</c:v>
                </c:pt>
                <c:pt idx="5918">
                  <c:v>5919</c:v>
                </c:pt>
                <c:pt idx="5919">
                  <c:v>5920</c:v>
                </c:pt>
                <c:pt idx="5920">
                  <c:v>5921</c:v>
                </c:pt>
                <c:pt idx="5921">
                  <c:v>5922</c:v>
                </c:pt>
                <c:pt idx="5922">
                  <c:v>5923</c:v>
                </c:pt>
                <c:pt idx="5923">
                  <c:v>5924</c:v>
                </c:pt>
                <c:pt idx="5924">
                  <c:v>5925</c:v>
                </c:pt>
                <c:pt idx="5925">
                  <c:v>5926</c:v>
                </c:pt>
                <c:pt idx="5926">
                  <c:v>5927</c:v>
                </c:pt>
                <c:pt idx="5927">
                  <c:v>5928</c:v>
                </c:pt>
                <c:pt idx="5928">
                  <c:v>5929</c:v>
                </c:pt>
                <c:pt idx="5929">
                  <c:v>5930</c:v>
                </c:pt>
                <c:pt idx="5930">
                  <c:v>5931</c:v>
                </c:pt>
                <c:pt idx="5931">
                  <c:v>5932</c:v>
                </c:pt>
                <c:pt idx="5932">
                  <c:v>5933</c:v>
                </c:pt>
                <c:pt idx="5933">
                  <c:v>5934</c:v>
                </c:pt>
                <c:pt idx="5934">
                  <c:v>5935</c:v>
                </c:pt>
                <c:pt idx="5935">
                  <c:v>5936</c:v>
                </c:pt>
                <c:pt idx="5936">
                  <c:v>5937</c:v>
                </c:pt>
                <c:pt idx="5937">
                  <c:v>5938</c:v>
                </c:pt>
                <c:pt idx="5938">
                  <c:v>5939</c:v>
                </c:pt>
                <c:pt idx="5939">
                  <c:v>5940</c:v>
                </c:pt>
                <c:pt idx="5940">
                  <c:v>5941</c:v>
                </c:pt>
                <c:pt idx="5941">
                  <c:v>5942</c:v>
                </c:pt>
                <c:pt idx="5942">
                  <c:v>5943</c:v>
                </c:pt>
                <c:pt idx="5943">
                  <c:v>5944</c:v>
                </c:pt>
                <c:pt idx="5944">
                  <c:v>5945</c:v>
                </c:pt>
                <c:pt idx="5945">
                  <c:v>5946</c:v>
                </c:pt>
                <c:pt idx="5946">
                  <c:v>5947</c:v>
                </c:pt>
                <c:pt idx="5947">
                  <c:v>5948</c:v>
                </c:pt>
                <c:pt idx="5948">
                  <c:v>5949</c:v>
                </c:pt>
                <c:pt idx="5949">
                  <c:v>5950</c:v>
                </c:pt>
                <c:pt idx="5950">
                  <c:v>5951</c:v>
                </c:pt>
                <c:pt idx="5951">
                  <c:v>5952</c:v>
                </c:pt>
                <c:pt idx="5952">
                  <c:v>5953</c:v>
                </c:pt>
                <c:pt idx="5953">
                  <c:v>5954</c:v>
                </c:pt>
                <c:pt idx="5954">
                  <c:v>5955</c:v>
                </c:pt>
                <c:pt idx="5955">
                  <c:v>5956</c:v>
                </c:pt>
                <c:pt idx="5956">
                  <c:v>5957</c:v>
                </c:pt>
                <c:pt idx="5957">
                  <c:v>5958</c:v>
                </c:pt>
                <c:pt idx="5958">
                  <c:v>5959</c:v>
                </c:pt>
                <c:pt idx="5959">
                  <c:v>5960</c:v>
                </c:pt>
                <c:pt idx="5960">
                  <c:v>5961</c:v>
                </c:pt>
                <c:pt idx="5961">
                  <c:v>5962</c:v>
                </c:pt>
                <c:pt idx="5962">
                  <c:v>5963</c:v>
                </c:pt>
                <c:pt idx="5963">
                  <c:v>5964</c:v>
                </c:pt>
                <c:pt idx="5964">
                  <c:v>5965</c:v>
                </c:pt>
                <c:pt idx="5965">
                  <c:v>5966</c:v>
                </c:pt>
                <c:pt idx="5966">
                  <c:v>5967</c:v>
                </c:pt>
                <c:pt idx="5967">
                  <c:v>5968</c:v>
                </c:pt>
                <c:pt idx="5968">
                  <c:v>5969</c:v>
                </c:pt>
                <c:pt idx="5969">
                  <c:v>5970</c:v>
                </c:pt>
                <c:pt idx="5970">
                  <c:v>5971</c:v>
                </c:pt>
                <c:pt idx="5971">
                  <c:v>5972</c:v>
                </c:pt>
                <c:pt idx="5972">
                  <c:v>5973</c:v>
                </c:pt>
                <c:pt idx="5973">
                  <c:v>5974</c:v>
                </c:pt>
                <c:pt idx="5974">
                  <c:v>5975</c:v>
                </c:pt>
                <c:pt idx="5975">
                  <c:v>5976</c:v>
                </c:pt>
                <c:pt idx="5976">
                  <c:v>5977</c:v>
                </c:pt>
                <c:pt idx="5977">
                  <c:v>5978</c:v>
                </c:pt>
                <c:pt idx="5978">
                  <c:v>5979</c:v>
                </c:pt>
                <c:pt idx="5979">
                  <c:v>5980</c:v>
                </c:pt>
                <c:pt idx="5980">
                  <c:v>5981</c:v>
                </c:pt>
                <c:pt idx="5981">
                  <c:v>5982</c:v>
                </c:pt>
                <c:pt idx="5982">
                  <c:v>5983</c:v>
                </c:pt>
                <c:pt idx="5983">
                  <c:v>5984</c:v>
                </c:pt>
                <c:pt idx="5984">
                  <c:v>5985</c:v>
                </c:pt>
                <c:pt idx="5985">
                  <c:v>5986</c:v>
                </c:pt>
                <c:pt idx="5986">
                  <c:v>5987</c:v>
                </c:pt>
                <c:pt idx="5987">
                  <c:v>5988</c:v>
                </c:pt>
                <c:pt idx="5988">
                  <c:v>5989</c:v>
                </c:pt>
                <c:pt idx="5989">
                  <c:v>5990</c:v>
                </c:pt>
                <c:pt idx="5990">
                  <c:v>5991</c:v>
                </c:pt>
                <c:pt idx="5991">
                  <c:v>5992</c:v>
                </c:pt>
                <c:pt idx="5992">
                  <c:v>5993</c:v>
                </c:pt>
                <c:pt idx="5993">
                  <c:v>5994</c:v>
                </c:pt>
                <c:pt idx="5994">
                  <c:v>5995</c:v>
                </c:pt>
                <c:pt idx="5995">
                  <c:v>5996</c:v>
                </c:pt>
                <c:pt idx="5996">
                  <c:v>5997</c:v>
                </c:pt>
                <c:pt idx="5997">
                  <c:v>5998</c:v>
                </c:pt>
                <c:pt idx="5998">
                  <c:v>5999</c:v>
                </c:pt>
                <c:pt idx="5999">
                  <c:v>6000</c:v>
                </c:pt>
                <c:pt idx="6000">
                  <c:v>6001</c:v>
                </c:pt>
                <c:pt idx="6001">
                  <c:v>6002</c:v>
                </c:pt>
                <c:pt idx="6002">
                  <c:v>6003</c:v>
                </c:pt>
                <c:pt idx="6003">
                  <c:v>6004</c:v>
                </c:pt>
                <c:pt idx="6004">
                  <c:v>6005</c:v>
                </c:pt>
                <c:pt idx="6005">
                  <c:v>6006</c:v>
                </c:pt>
                <c:pt idx="6006">
                  <c:v>6007</c:v>
                </c:pt>
                <c:pt idx="6007">
                  <c:v>6008</c:v>
                </c:pt>
                <c:pt idx="6008">
                  <c:v>6009</c:v>
                </c:pt>
                <c:pt idx="6009">
                  <c:v>6010</c:v>
                </c:pt>
                <c:pt idx="6010">
                  <c:v>6011</c:v>
                </c:pt>
                <c:pt idx="6011">
                  <c:v>6012</c:v>
                </c:pt>
                <c:pt idx="6012">
                  <c:v>6013</c:v>
                </c:pt>
                <c:pt idx="6013">
                  <c:v>6014</c:v>
                </c:pt>
                <c:pt idx="6014">
                  <c:v>6015</c:v>
                </c:pt>
                <c:pt idx="6015">
                  <c:v>6016</c:v>
                </c:pt>
                <c:pt idx="6016">
                  <c:v>6017</c:v>
                </c:pt>
                <c:pt idx="6017">
                  <c:v>6018</c:v>
                </c:pt>
                <c:pt idx="6018">
                  <c:v>6019</c:v>
                </c:pt>
                <c:pt idx="6019">
                  <c:v>6020</c:v>
                </c:pt>
                <c:pt idx="6020">
                  <c:v>6021</c:v>
                </c:pt>
                <c:pt idx="6021">
                  <c:v>6022</c:v>
                </c:pt>
                <c:pt idx="6022">
                  <c:v>6023</c:v>
                </c:pt>
                <c:pt idx="6023">
                  <c:v>6024</c:v>
                </c:pt>
                <c:pt idx="6024">
                  <c:v>6025</c:v>
                </c:pt>
                <c:pt idx="6025">
                  <c:v>6026</c:v>
                </c:pt>
                <c:pt idx="6026">
                  <c:v>6027</c:v>
                </c:pt>
                <c:pt idx="6027">
                  <c:v>6028</c:v>
                </c:pt>
                <c:pt idx="6028">
                  <c:v>6029</c:v>
                </c:pt>
                <c:pt idx="6029">
                  <c:v>6030</c:v>
                </c:pt>
                <c:pt idx="6030">
                  <c:v>6031</c:v>
                </c:pt>
                <c:pt idx="6031">
                  <c:v>6032</c:v>
                </c:pt>
                <c:pt idx="6032">
                  <c:v>6033</c:v>
                </c:pt>
                <c:pt idx="6033">
                  <c:v>6034</c:v>
                </c:pt>
                <c:pt idx="6034">
                  <c:v>6035</c:v>
                </c:pt>
                <c:pt idx="6035">
                  <c:v>6036</c:v>
                </c:pt>
                <c:pt idx="6036">
                  <c:v>6037</c:v>
                </c:pt>
                <c:pt idx="6037">
                  <c:v>6038</c:v>
                </c:pt>
                <c:pt idx="6038">
                  <c:v>6039</c:v>
                </c:pt>
                <c:pt idx="6039">
                  <c:v>6040</c:v>
                </c:pt>
                <c:pt idx="6040">
                  <c:v>6041</c:v>
                </c:pt>
                <c:pt idx="6041">
                  <c:v>6042</c:v>
                </c:pt>
                <c:pt idx="6042">
                  <c:v>6043</c:v>
                </c:pt>
                <c:pt idx="6043">
                  <c:v>6044</c:v>
                </c:pt>
                <c:pt idx="6044">
                  <c:v>6045</c:v>
                </c:pt>
                <c:pt idx="6045">
                  <c:v>6046</c:v>
                </c:pt>
                <c:pt idx="6046">
                  <c:v>6047</c:v>
                </c:pt>
                <c:pt idx="6047">
                  <c:v>6048</c:v>
                </c:pt>
                <c:pt idx="6048">
                  <c:v>6049</c:v>
                </c:pt>
                <c:pt idx="6049">
                  <c:v>6050</c:v>
                </c:pt>
                <c:pt idx="6050">
                  <c:v>6051</c:v>
                </c:pt>
                <c:pt idx="6051">
                  <c:v>6052</c:v>
                </c:pt>
                <c:pt idx="6052">
                  <c:v>6053</c:v>
                </c:pt>
                <c:pt idx="6053">
                  <c:v>6054</c:v>
                </c:pt>
                <c:pt idx="6054">
                  <c:v>6055</c:v>
                </c:pt>
                <c:pt idx="6055">
                  <c:v>6056</c:v>
                </c:pt>
                <c:pt idx="6056">
                  <c:v>6057</c:v>
                </c:pt>
                <c:pt idx="6057">
                  <c:v>6058</c:v>
                </c:pt>
                <c:pt idx="6058">
                  <c:v>6059</c:v>
                </c:pt>
                <c:pt idx="6059">
                  <c:v>6060</c:v>
                </c:pt>
                <c:pt idx="6060">
                  <c:v>6061</c:v>
                </c:pt>
                <c:pt idx="6061">
                  <c:v>6062</c:v>
                </c:pt>
                <c:pt idx="6062">
                  <c:v>6063</c:v>
                </c:pt>
                <c:pt idx="6063">
                  <c:v>6064</c:v>
                </c:pt>
                <c:pt idx="6064">
                  <c:v>6065</c:v>
                </c:pt>
                <c:pt idx="6065">
                  <c:v>6066</c:v>
                </c:pt>
                <c:pt idx="6066">
                  <c:v>6067</c:v>
                </c:pt>
                <c:pt idx="6067">
                  <c:v>6068</c:v>
                </c:pt>
                <c:pt idx="6068">
                  <c:v>6069</c:v>
                </c:pt>
                <c:pt idx="6069">
                  <c:v>6070</c:v>
                </c:pt>
                <c:pt idx="6070">
                  <c:v>6071</c:v>
                </c:pt>
                <c:pt idx="6071">
                  <c:v>6072</c:v>
                </c:pt>
                <c:pt idx="6072">
                  <c:v>6073</c:v>
                </c:pt>
                <c:pt idx="6073">
                  <c:v>6074</c:v>
                </c:pt>
                <c:pt idx="6074">
                  <c:v>6075</c:v>
                </c:pt>
                <c:pt idx="6075">
                  <c:v>6076</c:v>
                </c:pt>
                <c:pt idx="6076">
                  <c:v>6077</c:v>
                </c:pt>
                <c:pt idx="6077">
                  <c:v>6078</c:v>
                </c:pt>
                <c:pt idx="6078">
                  <c:v>6079</c:v>
                </c:pt>
                <c:pt idx="6079">
                  <c:v>6080</c:v>
                </c:pt>
                <c:pt idx="6080">
                  <c:v>6081</c:v>
                </c:pt>
                <c:pt idx="6081">
                  <c:v>6082</c:v>
                </c:pt>
                <c:pt idx="6082">
                  <c:v>6083</c:v>
                </c:pt>
                <c:pt idx="6083">
                  <c:v>6084</c:v>
                </c:pt>
                <c:pt idx="6084">
                  <c:v>6085</c:v>
                </c:pt>
                <c:pt idx="6085">
                  <c:v>6086</c:v>
                </c:pt>
                <c:pt idx="6086">
                  <c:v>6087</c:v>
                </c:pt>
                <c:pt idx="6087">
                  <c:v>6088</c:v>
                </c:pt>
                <c:pt idx="6088">
                  <c:v>6089</c:v>
                </c:pt>
                <c:pt idx="6089">
                  <c:v>6090</c:v>
                </c:pt>
                <c:pt idx="6090">
                  <c:v>6091</c:v>
                </c:pt>
                <c:pt idx="6091">
                  <c:v>6092</c:v>
                </c:pt>
                <c:pt idx="6092">
                  <c:v>6093</c:v>
                </c:pt>
                <c:pt idx="6093">
                  <c:v>6094</c:v>
                </c:pt>
                <c:pt idx="6094">
                  <c:v>6095</c:v>
                </c:pt>
                <c:pt idx="6095">
                  <c:v>6096</c:v>
                </c:pt>
                <c:pt idx="6096">
                  <c:v>6097</c:v>
                </c:pt>
                <c:pt idx="6097">
                  <c:v>6098</c:v>
                </c:pt>
                <c:pt idx="6098">
                  <c:v>6099</c:v>
                </c:pt>
                <c:pt idx="6099">
                  <c:v>6100</c:v>
                </c:pt>
                <c:pt idx="6100">
                  <c:v>6101</c:v>
                </c:pt>
                <c:pt idx="6101">
                  <c:v>6102</c:v>
                </c:pt>
                <c:pt idx="6102">
                  <c:v>6103</c:v>
                </c:pt>
                <c:pt idx="6103">
                  <c:v>6104</c:v>
                </c:pt>
                <c:pt idx="6104">
                  <c:v>6105</c:v>
                </c:pt>
                <c:pt idx="6105">
                  <c:v>6106</c:v>
                </c:pt>
                <c:pt idx="6106">
                  <c:v>6107</c:v>
                </c:pt>
                <c:pt idx="6107">
                  <c:v>6108</c:v>
                </c:pt>
                <c:pt idx="6108">
                  <c:v>6109</c:v>
                </c:pt>
                <c:pt idx="6109">
                  <c:v>6110</c:v>
                </c:pt>
                <c:pt idx="6110">
                  <c:v>6111</c:v>
                </c:pt>
                <c:pt idx="6111">
                  <c:v>6112</c:v>
                </c:pt>
                <c:pt idx="6112">
                  <c:v>6113</c:v>
                </c:pt>
                <c:pt idx="6113">
                  <c:v>6114</c:v>
                </c:pt>
                <c:pt idx="6114">
                  <c:v>6115</c:v>
                </c:pt>
                <c:pt idx="6115">
                  <c:v>6116</c:v>
                </c:pt>
                <c:pt idx="6116">
                  <c:v>6117</c:v>
                </c:pt>
                <c:pt idx="6117">
                  <c:v>6118</c:v>
                </c:pt>
                <c:pt idx="6118">
                  <c:v>6119</c:v>
                </c:pt>
                <c:pt idx="6119">
                  <c:v>6120</c:v>
                </c:pt>
                <c:pt idx="6120">
                  <c:v>6121</c:v>
                </c:pt>
                <c:pt idx="6121">
                  <c:v>6122</c:v>
                </c:pt>
                <c:pt idx="6122">
                  <c:v>6123</c:v>
                </c:pt>
                <c:pt idx="6123">
                  <c:v>6124</c:v>
                </c:pt>
                <c:pt idx="6124">
                  <c:v>6125</c:v>
                </c:pt>
                <c:pt idx="6125">
                  <c:v>6126</c:v>
                </c:pt>
                <c:pt idx="6126">
                  <c:v>6127</c:v>
                </c:pt>
                <c:pt idx="6127">
                  <c:v>6128</c:v>
                </c:pt>
                <c:pt idx="6128">
                  <c:v>6129</c:v>
                </c:pt>
                <c:pt idx="6129">
                  <c:v>6130</c:v>
                </c:pt>
                <c:pt idx="6130">
                  <c:v>6131</c:v>
                </c:pt>
                <c:pt idx="6131">
                  <c:v>6132</c:v>
                </c:pt>
                <c:pt idx="6132">
                  <c:v>6133</c:v>
                </c:pt>
                <c:pt idx="6133">
                  <c:v>6134</c:v>
                </c:pt>
                <c:pt idx="6134">
                  <c:v>6135</c:v>
                </c:pt>
                <c:pt idx="6135">
                  <c:v>6136</c:v>
                </c:pt>
                <c:pt idx="6136">
                  <c:v>6137</c:v>
                </c:pt>
                <c:pt idx="6137">
                  <c:v>6138</c:v>
                </c:pt>
                <c:pt idx="6138">
                  <c:v>6139</c:v>
                </c:pt>
                <c:pt idx="6139">
                  <c:v>6140</c:v>
                </c:pt>
                <c:pt idx="6140">
                  <c:v>6141</c:v>
                </c:pt>
                <c:pt idx="6141">
                  <c:v>6142</c:v>
                </c:pt>
                <c:pt idx="6142">
                  <c:v>6143</c:v>
                </c:pt>
                <c:pt idx="6143">
                  <c:v>6144</c:v>
                </c:pt>
                <c:pt idx="6144">
                  <c:v>6145</c:v>
                </c:pt>
                <c:pt idx="6145">
                  <c:v>6146</c:v>
                </c:pt>
                <c:pt idx="6146">
                  <c:v>6147</c:v>
                </c:pt>
                <c:pt idx="6147">
                  <c:v>6148</c:v>
                </c:pt>
                <c:pt idx="6148">
                  <c:v>6149</c:v>
                </c:pt>
                <c:pt idx="6149">
                  <c:v>6150</c:v>
                </c:pt>
                <c:pt idx="6150">
                  <c:v>6151</c:v>
                </c:pt>
                <c:pt idx="6151">
                  <c:v>6152</c:v>
                </c:pt>
                <c:pt idx="6152">
                  <c:v>6153</c:v>
                </c:pt>
                <c:pt idx="6153">
                  <c:v>6154</c:v>
                </c:pt>
                <c:pt idx="6154">
                  <c:v>6155</c:v>
                </c:pt>
                <c:pt idx="6155">
                  <c:v>6156</c:v>
                </c:pt>
                <c:pt idx="6156">
                  <c:v>6157</c:v>
                </c:pt>
                <c:pt idx="6157">
                  <c:v>6158</c:v>
                </c:pt>
                <c:pt idx="6158">
                  <c:v>6159</c:v>
                </c:pt>
                <c:pt idx="6159">
                  <c:v>6160</c:v>
                </c:pt>
                <c:pt idx="6160">
                  <c:v>6161</c:v>
                </c:pt>
                <c:pt idx="6161">
                  <c:v>6162</c:v>
                </c:pt>
                <c:pt idx="6162">
                  <c:v>6163</c:v>
                </c:pt>
                <c:pt idx="6163">
                  <c:v>6164</c:v>
                </c:pt>
                <c:pt idx="6164">
                  <c:v>6165</c:v>
                </c:pt>
                <c:pt idx="6165">
                  <c:v>6166</c:v>
                </c:pt>
                <c:pt idx="6166">
                  <c:v>6167</c:v>
                </c:pt>
                <c:pt idx="6167">
                  <c:v>6168</c:v>
                </c:pt>
                <c:pt idx="6168">
                  <c:v>6169</c:v>
                </c:pt>
                <c:pt idx="6169">
                  <c:v>6170</c:v>
                </c:pt>
                <c:pt idx="6170">
                  <c:v>6171</c:v>
                </c:pt>
                <c:pt idx="6171">
                  <c:v>6172</c:v>
                </c:pt>
                <c:pt idx="6172">
                  <c:v>6173</c:v>
                </c:pt>
                <c:pt idx="6173">
                  <c:v>6174</c:v>
                </c:pt>
                <c:pt idx="6174">
                  <c:v>6175</c:v>
                </c:pt>
                <c:pt idx="6175">
                  <c:v>6176</c:v>
                </c:pt>
                <c:pt idx="6176">
                  <c:v>6177</c:v>
                </c:pt>
                <c:pt idx="6177">
                  <c:v>6178</c:v>
                </c:pt>
                <c:pt idx="6178">
                  <c:v>6179</c:v>
                </c:pt>
                <c:pt idx="6179">
                  <c:v>6180</c:v>
                </c:pt>
                <c:pt idx="6180">
                  <c:v>6181</c:v>
                </c:pt>
                <c:pt idx="6181">
                  <c:v>6182</c:v>
                </c:pt>
                <c:pt idx="6182">
                  <c:v>6183</c:v>
                </c:pt>
                <c:pt idx="6183">
                  <c:v>6184</c:v>
                </c:pt>
                <c:pt idx="6184">
                  <c:v>6185</c:v>
                </c:pt>
                <c:pt idx="6185">
                  <c:v>6186</c:v>
                </c:pt>
                <c:pt idx="6186">
                  <c:v>6187</c:v>
                </c:pt>
                <c:pt idx="6187">
                  <c:v>6188</c:v>
                </c:pt>
                <c:pt idx="6188">
                  <c:v>6189</c:v>
                </c:pt>
                <c:pt idx="6189">
                  <c:v>6190</c:v>
                </c:pt>
                <c:pt idx="6190">
                  <c:v>6191</c:v>
                </c:pt>
                <c:pt idx="6191">
                  <c:v>6192</c:v>
                </c:pt>
                <c:pt idx="6192">
                  <c:v>6193</c:v>
                </c:pt>
                <c:pt idx="6193">
                  <c:v>6194</c:v>
                </c:pt>
                <c:pt idx="6194">
                  <c:v>6195</c:v>
                </c:pt>
                <c:pt idx="6195">
                  <c:v>6196</c:v>
                </c:pt>
                <c:pt idx="6196">
                  <c:v>6197</c:v>
                </c:pt>
                <c:pt idx="6197">
                  <c:v>6198</c:v>
                </c:pt>
                <c:pt idx="6198">
                  <c:v>6199</c:v>
                </c:pt>
                <c:pt idx="6199">
                  <c:v>6200</c:v>
                </c:pt>
                <c:pt idx="6200">
                  <c:v>6201</c:v>
                </c:pt>
                <c:pt idx="6201">
                  <c:v>6202</c:v>
                </c:pt>
                <c:pt idx="6202">
                  <c:v>6203</c:v>
                </c:pt>
                <c:pt idx="6203">
                  <c:v>6204</c:v>
                </c:pt>
                <c:pt idx="6204">
                  <c:v>6205</c:v>
                </c:pt>
                <c:pt idx="6205">
                  <c:v>6206</c:v>
                </c:pt>
                <c:pt idx="6206">
                  <c:v>6207</c:v>
                </c:pt>
                <c:pt idx="6207">
                  <c:v>6208</c:v>
                </c:pt>
                <c:pt idx="6208">
                  <c:v>6209</c:v>
                </c:pt>
                <c:pt idx="6209">
                  <c:v>6210</c:v>
                </c:pt>
                <c:pt idx="6210">
                  <c:v>6211</c:v>
                </c:pt>
                <c:pt idx="6211">
                  <c:v>6212</c:v>
                </c:pt>
                <c:pt idx="6212">
                  <c:v>6213</c:v>
                </c:pt>
                <c:pt idx="6213">
                  <c:v>6214</c:v>
                </c:pt>
                <c:pt idx="6214">
                  <c:v>6215</c:v>
                </c:pt>
                <c:pt idx="6215">
                  <c:v>6216</c:v>
                </c:pt>
                <c:pt idx="6216">
                  <c:v>6217</c:v>
                </c:pt>
                <c:pt idx="6217">
                  <c:v>6218</c:v>
                </c:pt>
                <c:pt idx="6218">
                  <c:v>6219</c:v>
                </c:pt>
                <c:pt idx="6219">
                  <c:v>6220</c:v>
                </c:pt>
                <c:pt idx="6220">
                  <c:v>6221</c:v>
                </c:pt>
                <c:pt idx="6221">
                  <c:v>6222</c:v>
                </c:pt>
                <c:pt idx="6222">
                  <c:v>6223</c:v>
                </c:pt>
                <c:pt idx="6223">
                  <c:v>6224</c:v>
                </c:pt>
                <c:pt idx="6224">
                  <c:v>6225</c:v>
                </c:pt>
                <c:pt idx="6225">
                  <c:v>6226</c:v>
                </c:pt>
                <c:pt idx="6226">
                  <c:v>6227</c:v>
                </c:pt>
                <c:pt idx="6227">
                  <c:v>6228</c:v>
                </c:pt>
                <c:pt idx="6228">
                  <c:v>6229</c:v>
                </c:pt>
                <c:pt idx="6229">
                  <c:v>6230</c:v>
                </c:pt>
                <c:pt idx="6230">
                  <c:v>6231</c:v>
                </c:pt>
                <c:pt idx="6231">
                  <c:v>6232</c:v>
                </c:pt>
                <c:pt idx="6232">
                  <c:v>6233</c:v>
                </c:pt>
                <c:pt idx="6233">
                  <c:v>6234</c:v>
                </c:pt>
                <c:pt idx="6234">
                  <c:v>6235</c:v>
                </c:pt>
                <c:pt idx="6235">
                  <c:v>6236</c:v>
                </c:pt>
                <c:pt idx="6236">
                  <c:v>6237</c:v>
                </c:pt>
                <c:pt idx="6237">
                  <c:v>6238</c:v>
                </c:pt>
                <c:pt idx="6238">
                  <c:v>6239</c:v>
                </c:pt>
                <c:pt idx="6239">
                  <c:v>6240</c:v>
                </c:pt>
                <c:pt idx="6240">
                  <c:v>6241</c:v>
                </c:pt>
                <c:pt idx="6241">
                  <c:v>6242</c:v>
                </c:pt>
                <c:pt idx="6242">
                  <c:v>6243</c:v>
                </c:pt>
                <c:pt idx="6243">
                  <c:v>6244</c:v>
                </c:pt>
                <c:pt idx="6244">
                  <c:v>6245</c:v>
                </c:pt>
                <c:pt idx="6245">
                  <c:v>6246</c:v>
                </c:pt>
                <c:pt idx="6246">
                  <c:v>6247</c:v>
                </c:pt>
                <c:pt idx="6247">
                  <c:v>6248</c:v>
                </c:pt>
                <c:pt idx="6248">
                  <c:v>6249</c:v>
                </c:pt>
                <c:pt idx="6249">
                  <c:v>6250</c:v>
                </c:pt>
                <c:pt idx="6250">
                  <c:v>6251</c:v>
                </c:pt>
                <c:pt idx="6251">
                  <c:v>6252</c:v>
                </c:pt>
                <c:pt idx="6252">
                  <c:v>6253</c:v>
                </c:pt>
                <c:pt idx="6253">
                  <c:v>6254</c:v>
                </c:pt>
                <c:pt idx="6254">
                  <c:v>6255</c:v>
                </c:pt>
                <c:pt idx="6255">
                  <c:v>6256</c:v>
                </c:pt>
                <c:pt idx="6256">
                  <c:v>6257</c:v>
                </c:pt>
                <c:pt idx="6257">
                  <c:v>6258</c:v>
                </c:pt>
                <c:pt idx="6258">
                  <c:v>6259</c:v>
                </c:pt>
                <c:pt idx="6259">
                  <c:v>6260</c:v>
                </c:pt>
                <c:pt idx="6260">
                  <c:v>6261</c:v>
                </c:pt>
                <c:pt idx="6261">
                  <c:v>6262</c:v>
                </c:pt>
                <c:pt idx="6262">
                  <c:v>6263</c:v>
                </c:pt>
                <c:pt idx="6263">
                  <c:v>6264</c:v>
                </c:pt>
                <c:pt idx="6264">
                  <c:v>6265</c:v>
                </c:pt>
                <c:pt idx="6265">
                  <c:v>6266</c:v>
                </c:pt>
                <c:pt idx="6266">
                  <c:v>6267</c:v>
                </c:pt>
                <c:pt idx="6267">
                  <c:v>6268</c:v>
                </c:pt>
                <c:pt idx="6268">
                  <c:v>6269</c:v>
                </c:pt>
                <c:pt idx="6269">
                  <c:v>6270</c:v>
                </c:pt>
                <c:pt idx="6270">
                  <c:v>6271</c:v>
                </c:pt>
                <c:pt idx="6271">
                  <c:v>6272</c:v>
                </c:pt>
                <c:pt idx="6272">
                  <c:v>6273</c:v>
                </c:pt>
                <c:pt idx="6273">
                  <c:v>6274</c:v>
                </c:pt>
                <c:pt idx="6274">
                  <c:v>6275</c:v>
                </c:pt>
                <c:pt idx="6275">
                  <c:v>6276</c:v>
                </c:pt>
                <c:pt idx="6276">
                  <c:v>6277</c:v>
                </c:pt>
                <c:pt idx="6277">
                  <c:v>6278</c:v>
                </c:pt>
                <c:pt idx="6278">
                  <c:v>6279</c:v>
                </c:pt>
                <c:pt idx="6279">
                  <c:v>6280</c:v>
                </c:pt>
                <c:pt idx="6280">
                  <c:v>6281</c:v>
                </c:pt>
                <c:pt idx="6281">
                  <c:v>6282</c:v>
                </c:pt>
                <c:pt idx="6282">
                  <c:v>6283</c:v>
                </c:pt>
                <c:pt idx="6283">
                  <c:v>6284</c:v>
                </c:pt>
                <c:pt idx="6284">
                  <c:v>6285</c:v>
                </c:pt>
                <c:pt idx="6285">
                  <c:v>6286</c:v>
                </c:pt>
                <c:pt idx="6286">
                  <c:v>6287</c:v>
                </c:pt>
                <c:pt idx="6287">
                  <c:v>6288</c:v>
                </c:pt>
                <c:pt idx="6288">
                  <c:v>6289</c:v>
                </c:pt>
                <c:pt idx="6289">
                  <c:v>6290</c:v>
                </c:pt>
                <c:pt idx="6290">
                  <c:v>6291</c:v>
                </c:pt>
                <c:pt idx="6291">
                  <c:v>6292</c:v>
                </c:pt>
                <c:pt idx="6292">
                  <c:v>6293</c:v>
                </c:pt>
                <c:pt idx="6293">
                  <c:v>6294</c:v>
                </c:pt>
                <c:pt idx="6294">
                  <c:v>6295</c:v>
                </c:pt>
                <c:pt idx="6295">
                  <c:v>6296</c:v>
                </c:pt>
                <c:pt idx="6296">
                  <c:v>6297</c:v>
                </c:pt>
                <c:pt idx="6297">
                  <c:v>6298</c:v>
                </c:pt>
                <c:pt idx="6298">
                  <c:v>6299</c:v>
                </c:pt>
                <c:pt idx="6299">
                  <c:v>6300</c:v>
                </c:pt>
                <c:pt idx="6300">
                  <c:v>6301</c:v>
                </c:pt>
                <c:pt idx="6301">
                  <c:v>6302</c:v>
                </c:pt>
                <c:pt idx="6302">
                  <c:v>6303</c:v>
                </c:pt>
                <c:pt idx="6303">
                  <c:v>6304</c:v>
                </c:pt>
                <c:pt idx="6304">
                  <c:v>6305</c:v>
                </c:pt>
                <c:pt idx="6305">
                  <c:v>6306</c:v>
                </c:pt>
                <c:pt idx="6306">
                  <c:v>6307</c:v>
                </c:pt>
                <c:pt idx="6307">
                  <c:v>6308</c:v>
                </c:pt>
                <c:pt idx="6308">
                  <c:v>6309</c:v>
                </c:pt>
                <c:pt idx="6309">
                  <c:v>6310</c:v>
                </c:pt>
                <c:pt idx="6310">
                  <c:v>6311</c:v>
                </c:pt>
                <c:pt idx="6311">
                  <c:v>6312</c:v>
                </c:pt>
                <c:pt idx="6312">
                  <c:v>6313</c:v>
                </c:pt>
                <c:pt idx="6313">
                  <c:v>6314</c:v>
                </c:pt>
                <c:pt idx="6314">
                  <c:v>6315</c:v>
                </c:pt>
                <c:pt idx="6315">
                  <c:v>6316</c:v>
                </c:pt>
                <c:pt idx="6316">
                  <c:v>6317</c:v>
                </c:pt>
                <c:pt idx="6317">
                  <c:v>6318</c:v>
                </c:pt>
                <c:pt idx="6318">
                  <c:v>6319</c:v>
                </c:pt>
                <c:pt idx="6319">
                  <c:v>6320</c:v>
                </c:pt>
                <c:pt idx="6320">
                  <c:v>6321</c:v>
                </c:pt>
                <c:pt idx="6321">
                  <c:v>6322</c:v>
                </c:pt>
                <c:pt idx="6322">
                  <c:v>6323</c:v>
                </c:pt>
                <c:pt idx="6323">
                  <c:v>6324</c:v>
                </c:pt>
                <c:pt idx="6324">
                  <c:v>6325</c:v>
                </c:pt>
                <c:pt idx="6325">
                  <c:v>6326</c:v>
                </c:pt>
                <c:pt idx="6326">
                  <c:v>6327</c:v>
                </c:pt>
                <c:pt idx="6327">
                  <c:v>6328</c:v>
                </c:pt>
                <c:pt idx="6328">
                  <c:v>6329</c:v>
                </c:pt>
                <c:pt idx="6329">
                  <c:v>6330</c:v>
                </c:pt>
                <c:pt idx="6330">
                  <c:v>6331</c:v>
                </c:pt>
                <c:pt idx="6331">
                  <c:v>6332</c:v>
                </c:pt>
                <c:pt idx="6332">
                  <c:v>6333</c:v>
                </c:pt>
                <c:pt idx="6333">
                  <c:v>6334</c:v>
                </c:pt>
                <c:pt idx="6334">
                  <c:v>6335</c:v>
                </c:pt>
                <c:pt idx="6335">
                  <c:v>6336</c:v>
                </c:pt>
                <c:pt idx="6336">
                  <c:v>6337</c:v>
                </c:pt>
                <c:pt idx="6337">
                  <c:v>6338</c:v>
                </c:pt>
                <c:pt idx="6338">
                  <c:v>6339</c:v>
                </c:pt>
                <c:pt idx="6339">
                  <c:v>6340</c:v>
                </c:pt>
                <c:pt idx="6340">
                  <c:v>6341</c:v>
                </c:pt>
                <c:pt idx="6341">
                  <c:v>6342</c:v>
                </c:pt>
                <c:pt idx="6342">
                  <c:v>6343</c:v>
                </c:pt>
                <c:pt idx="6343">
                  <c:v>6344</c:v>
                </c:pt>
                <c:pt idx="6344">
                  <c:v>6345</c:v>
                </c:pt>
                <c:pt idx="6345">
                  <c:v>6346</c:v>
                </c:pt>
                <c:pt idx="6346">
                  <c:v>6347</c:v>
                </c:pt>
                <c:pt idx="6347">
                  <c:v>6348</c:v>
                </c:pt>
                <c:pt idx="6348">
                  <c:v>6349</c:v>
                </c:pt>
                <c:pt idx="6349">
                  <c:v>6350</c:v>
                </c:pt>
                <c:pt idx="6350">
                  <c:v>6351</c:v>
                </c:pt>
                <c:pt idx="6351">
                  <c:v>6352</c:v>
                </c:pt>
                <c:pt idx="6352">
                  <c:v>6353</c:v>
                </c:pt>
                <c:pt idx="6353">
                  <c:v>6354</c:v>
                </c:pt>
                <c:pt idx="6354">
                  <c:v>6355</c:v>
                </c:pt>
                <c:pt idx="6355">
                  <c:v>6356</c:v>
                </c:pt>
                <c:pt idx="6356">
                  <c:v>6357</c:v>
                </c:pt>
                <c:pt idx="6357">
                  <c:v>6358</c:v>
                </c:pt>
                <c:pt idx="6358">
                  <c:v>6359</c:v>
                </c:pt>
                <c:pt idx="6359">
                  <c:v>6360</c:v>
                </c:pt>
                <c:pt idx="6360">
                  <c:v>6361</c:v>
                </c:pt>
                <c:pt idx="6361">
                  <c:v>6362</c:v>
                </c:pt>
                <c:pt idx="6362">
                  <c:v>6363</c:v>
                </c:pt>
                <c:pt idx="6363">
                  <c:v>6364</c:v>
                </c:pt>
                <c:pt idx="6364">
                  <c:v>6365</c:v>
                </c:pt>
                <c:pt idx="6365">
                  <c:v>6366</c:v>
                </c:pt>
                <c:pt idx="6366">
                  <c:v>6367</c:v>
                </c:pt>
                <c:pt idx="6367">
                  <c:v>6368</c:v>
                </c:pt>
                <c:pt idx="6368">
                  <c:v>6369</c:v>
                </c:pt>
                <c:pt idx="6369">
                  <c:v>6370</c:v>
                </c:pt>
                <c:pt idx="6370">
                  <c:v>6371</c:v>
                </c:pt>
                <c:pt idx="6371">
                  <c:v>6372</c:v>
                </c:pt>
                <c:pt idx="6372">
                  <c:v>6373</c:v>
                </c:pt>
                <c:pt idx="6373">
                  <c:v>6374</c:v>
                </c:pt>
                <c:pt idx="6374">
                  <c:v>6375</c:v>
                </c:pt>
                <c:pt idx="6375">
                  <c:v>6376</c:v>
                </c:pt>
                <c:pt idx="6376">
                  <c:v>6377</c:v>
                </c:pt>
                <c:pt idx="6377">
                  <c:v>6378</c:v>
                </c:pt>
                <c:pt idx="6378">
                  <c:v>6379</c:v>
                </c:pt>
                <c:pt idx="6379">
                  <c:v>6380</c:v>
                </c:pt>
                <c:pt idx="6380">
                  <c:v>6381</c:v>
                </c:pt>
                <c:pt idx="6381">
                  <c:v>6382</c:v>
                </c:pt>
                <c:pt idx="6382">
                  <c:v>6383</c:v>
                </c:pt>
                <c:pt idx="6383">
                  <c:v>6384</c:v>
                </c:pt>
                <c:pt idx="6384">
                  <c:v>6385</c:v>
                </c:pt>
                <c:pt idx="6385">
                  <c:v>6386</c:v>
                </c:pt>
                <c:pt idx="6386">
                  <c:v>6387</c:v>
                </c:pt>
                <c:pt idx="6387">
                  <c:v>6388</c:v>
                </c:pt>
                <c:pt idx="6388">
                  <c:v>6389</c:v>
                </c:pt>
                <c:pt idx="6389">
                  <c:v>6390</c:v>
                </c:pt>
                <c:pt idx="6390">
                  <c:v>6391</c:v>
                </c:pt>
                <c:pt idx="6391">
                  <c:v>6392</c:v>
                </c:pt>
                <c:pt idx="6392">
                  <c:v>6393</c:v>
                </c:pt>
                <c:pt idx="6393">
                  <c:v>6394</c:v>
                </c:pt>
                <c:pt idx="6394">
                  <c:v>6395</c:v>
                </c:pt>
                <c:pt idx="6395">
                  <c:v>6396</c:v>
                </c:pt>
                <c:pt idx="6396">
                  <c:v>6397</c:v>
                </c:pt>
                <c:pt idx="6397">
                  <c:v>6398</c:v>
                </c:pt>
                <c:pt idx="6398">
                  <c:v>6399</c:v>
                </c:pt>
                <c:pt idx="6399">
                  <c:v>6400</c:v>
                </c:pt>
                <c:pt idx="6400">
                  <c:v>6401</c:v>
                </c:pt>
                <c:pt idx="6401">
                  <c:v>6402</c:v>
                </c:pt>
                <c:pt idx="6402">
                  <c:v>6403</c:v>
                </c:pt>
                <c:pt idx="6403">
                  <c:v>6404</c:v>
                </c:pt>
                <c:pt idx="6404">
                  <c:v>6405</c:v>
                </c:pt>
                <c:pt idx="6405">
                  <c:v>6406</c:v>
                </c:pt>
                <c:pt idx="6406">
                  <c:v>6407</c:v>
                </c:pt>
                <c:pt idx="6407">
                  <c:v>6408</c:v>
                </c:pt>
                <c:pt idx="6408">
                  <c:v>6409</c:v>
                </c:pt>
                <c:pt idx="6409">
                  <c:v>6410</c:v>
                </c:pt>
                <c:pt idx="6410">
                  <c:v>6411</c:v>
                </c:pt>
                <c:pt idx="6411">
                  <c:v>6412</c:v>
                </c:pt>
                <c:pt idx="6412">
                  <c:v>6413</c:v>
                </c:pt>
                <c:pt idx="6413">
                  <c:v>6414</c:v>
                </c:pt>
                <c:pt idx="6414">
                  <c:v>6415</c:v>
                </c:pt>
                <c:pt idx="6415">
                  <c:v>6416</c:v>
                </c:pt>
                <c:pt idx="6416">
                  <c:v>6417</c:v>
                </c:pt>
                <c:pt idx="6417">
                  <c:v>6418</c:v>
                </c:pt>
                <c:pt idx="6418">
                  <c:v>6419</c:v>
                </c:pt>
                <c:pt idx="6419">
                  <c:v>6420</c:v>
                </c:pt>
                <c:pt idx="6420">
                  <c:v>6421</c:v>
                </c:pt>
                <c:pt idx="6421">
                  <c:v>6422</c:v>
                </c:pt>
                <c:pt idx="6422">
                  <c:v>6423</c:v>
                </c:pt>
                <c:pt idx="6423">
                  <c:v>6424</c:v>
                </c:pt>
                <c:pt idx="6424">
                  <c:v>6425</c:v>
                </c:pt>
                <c:pt idx="6425">
                  <c:v>6426</c:v>
                </c:pt>
                <c:pt idx="6426">
                  <c:v>6427</c:v>
                </c:pt>
                <c:pt idx="6427">
                  <c:v>6428</c:v>
                </c:pt>
                <c:pt idx="6428">
                  <c:v>6429</c:v>
                </c:pt>
                <c:pt idx="6429">
                  <c:v>6430</c:v>
                </c:pt>
                <c:pt idx="6430">
                  <c:v>6431</c:v>
                </c:pt>
                <c:pt idx="6431">
                  <c:v>6432</c:v>
                </c:pt>
                <c:pt idx="6432">
                  <c:v>6433</c:v>
                </c:pt>
                <c:pt idx="6433">
                  <c:v>6434</c:v>
                </c:pt>
                <c:pt idx="6434">
                  <c:v>6435</c:v>
                </c:pt>
                <c:pt idx="6435">
                  <c:v>6436</c:v>
                </c:pt>
                <c:pt idx="6436">
                  <c:v>6437</c:v>
                </c:pt>
                <c:pt idx="6437">
                  <c:v>6438</c:v>
                </c:pt>
                <c:pt idx="6438">
                  <c:v>6439</c:v>
                </c:pt>
                <c:pt idx="6439">
                  <c:v>6440</c:v>
                </c:pt>
                <c:pt idx="6440">
                  <c:v>6441</c:v>
                </c:pt>
                <c:pt idx="6441">
                  <c:v>6442</c:v>
                </c:pt>
                <c:pt idx="6442">
                  <c:v>6443</c:v>
                </c:pt>
                <c:pt idx="6443">
                  <c:v>6444</c:v>
                </c:pt>
                <c:pt idx="6444">
                  <c:v>6445</c:v>
                </c:pt>
                <c:pt idx="6445">
                  <c:v>6446</c:v>
                </c:pt>
                <c:pt idx="6446">
                  <c:v>6447</c:v>
                </c:pt>
                <c:pt idx="6447">
                  <c:v>6448</c:v>
                </c:pt>
                <c:pt idx="6448">
                  <c:v>6449</c:v>
                </c:pt>
                <c:pt idx="6449">
                  <c:v>6450</c:v>
                </c:pt>
                <c:pt idx="6450">
                  <c:v>6451</c:v>
                </c:pt>
                <c:pt idx="6451">
                  <c:v>6452</c:v>
                </c:pt>
                <c:pt idx="6452">
                  <c:v>6453</c:v>
                </c:pt>
                <c:pt idx="6453">
                  <c:v>6454</c:v>
                </c:pt>
                <c:pt idx="6454">
                  <c:v>6455</c:v>
                </c:pt>
                <c:pt idx="6455">
                  <c:v>6456</c:v>
                </c:pt>
                <c:pt idx="6456">
                  <c:v>6457</c:v>
                </c:pt>
                <c:pt idx="6457">
                  <c:v>6458</c:v>
                </c:pt>
                <c:pt idx="6458">
                  <c:v>6459</c:v>
                </c:pt>
                <c:pt idx="6459">
                  <c:v>6460</c:v>
                </c:pt>
                <c:pt idx="6460">
                  <c:v>6461</c:v>
                </c:pt>
                <c:pt idx="6461">
                  <c:v>6462</c:v>
                </c:pt>
                <c:pt idx="6462">
                  <c:v>6463</c:v>
                </c:pt>
                <c:pt idx="6463">
                  <c:v>6464</c:v>
                </c:pt>
                <c:pt idx="6464">
                  <c:v>6465</c:v>
                </c:pt>
                <c:pt idx="6465">
                  <c:v>6466</c:v>
                </c:pt>
                <c:pt idx="6466">
                  <c:v>6467</c:v>
                </c:pt>
                <c:pt idx="6467">
                  <c:v>6468</c:v>
                </c:pt>
                <c:pt idx="6468">
                  <c:v>6469</c:v>
                </c:pt>
                <c:pt idx="6469">
                  <c:v>6470</c:v>
                </c:pt>
                <c:pt idx="6470">
                  <c:v>6471</c:v>
                </c:pt>
                <c:pt idx="6471">
                  <c:v>6472</c:v>
                </c:pt>
                <c:pt idx="6472">
                  <c:v>6473</c:v>
                </c:pt>
                <c:pt idx="6473">
                  <c:v>6474</c:v>
                </c:pt>
                <c:pt idx="6474">
                  <c:v>6475</c:v>
                </c:pt>
                <c:pt idx="6475">
                  <c:v>6476</c:v>
                </c:pt>
                <c:pt idx="6476">
                  <c:v>6477</c:v>
                </c:pt>
                <c:pt idx="6477">
                  <c:v>6478</c:v>
                </c:pt>
                <c:pt idx="6478">
                  <c:v>6479</c:v>
                </c:pt>
                <c:pt idx="6479">
                  <c:v>6480</c:v>
                </c:pt>
                <c:pt idx="6480">
                  <c:v>6481</c:v>
                </c:pt>
                <c:pt idx="6481">
                  <c:v>6482</c:v>
                </c:pt>
                <c:pt idx="6482">
                  <c:v>6483</c:v>
                </c:pt>
                <c:pt idx="6483">
                  <c:v>6484</c:v>
                </c:pt>
                <c:pt idx="6484">
                  <c:v>6485</c:v>
                </c:pt>
                <c:pt idx="6485">
                  <c:v>6486</c:v>
                </c:pt>
                <c:pt idx="6486">
                  <c:v>6487</c:v>
                </c:pt>
                <c:pt idx="6487">
                  <c:v>6488</c:v>
                </c:pt>
                <c:pt idx="6488">
                  <c:v>6489</c:v>
                </c:pt>
                <c:pt idx="6489">
                  <c:v>6490</c:v>
                </c:pt>
                <c:pt idx="6490">
                  <c:v>6491</c:v>
                </c:pt>
                <c:pt idx="6491">
                  <c:v>6492</c:v>
                </c:pt>
                <c:pt idx="6492">
                  <c:v>6493</c:v>
                </c:pt>
                <c:pt idx="6493">
                  <c:v>6494</c:v>
                </c:pt>
                <c:pt idx="6494">
                  <c:v>6495</c:v>
                </c:pt>
                <c:pt idx="6495">
                  <c:v>6496</c:v>
                </c:pt>
                <c:pt idx="6496">
                  <c:v>6497</c:v>
                </c:pt>
                <c:pt idx="6497">
                  <c:v>6498</c:v>
                </c:pt>
                <c:pt idx="6498">
                  <c:v>6499</c:v>
                </c:pt>
                <c:pt idx="6499">
                  <c:v>6500</c:v>
                </c:pt>
                <c:pt idx="6500">
                  <c:v>6501</c:v>
                </c:pt>
                <c:pt idx="6501">
                  <c:v>6502</c:v>
                </c:pt>
                <c:pt idx="6502">
                  <c:v>6503</c:v>
                </c:pt>
                <c:pt idx="6503">
                  <c:v>6504</c:v>
                </c:pt>
                <c:pt idx="6504">
                  <c:v>6505</c:v>
                </c:pt>
                <c:pt idx="6505">
                  <c:v>6506</c:v>
                </c:pt>
                <c:pt idx="6506">
                  <c:v>6507</c:v>
                </c:pt>
                <c:pt idx="6507">
                  <c:v>6508</c:v>
                </c:pt>
                <c:pt idx="6508">
                  <c:v>6509</c:v>
                </c:pt>
                <c:pt idx="6509">
                  <c:v>6510</c:v>
                </c:pt>
                <c:pt idx="6510">
                  <c:v>6511</c:v>
                </c:pt>
                <c:pt idx="6511">
                  <c:v>6512</c:v>
                </c:pt>
                <c:pt idx="6512">
                  <c:v>6513</c:v>
                </c:pt>
                <c:pt idx="6513">
                  <c:v>6514</c:v>
                </c:pt>
                <c:pt idx="6514">
                  <c:v>6515</c:v>
                </c:pt>
                <c:pt idx="6515">
                  <c:v>6516</c:v>
                </c:pt>
                <c:pt idx="6516">
                  <c:v>6517</c:v>
                </c:pt>
                <c:pt idx="6517">
                  <c:v>6518</c:v>
                </c:pt>
                <c:pt idx="6518">
                  <c:v>6519</c:v>
                </c:pt>
                <c:pt idx="6519">
                  <c:v>6520</c:v>
                </c:pt>
                <c:pt idx="6520">
                  <c:v>6521</c:v>
                </c:pt>
                <c:pt idx="6521">
                  <c:v>6522</c:v>
                </c:pt>
                <c:pt idx="6522">
                  <c:v>6523</c:v>
                </c:pt>
                <c:pt idx="6523">
                  <c:v>6524</c:v>
                </c:pt>
                <c:pt idx="6524">
                  <c:v>6525</c:v>
                </c:pt>
                <c:pt idx="6525">
                  <c:v>6526</c:v>
                </c:pt>
                <c:pt idx="6526">
                  <c:v>6527</c:v>
                </c:pt>
                <c:pt idx="6527">
                  <c:v>6528</c:v>
                </c:pt>
                <c:pt idx="6528">
                  <c:v>6529</c:v>
                </c:pt>
                <c:pt idx="6529">
                  <c:v>6530</c:v>
                </c:pt>
                <c:pt idx="6530">
                  <c:v>6531</c:v>
                </c:pt>
                <c:pt idx="6531">
                  <c:v>6532</c:v>
                </c:pt>
                <c:pt idx="6532">
                  <c:v>6533</c:v>
                </c:pt>
                <c:pt idx="6533">
                  <c:v>6534</c:v>
                </c:pt>
                <c:pt idx="6534">
                  <c:v>6535</c:v>
                </c:pt>
                <c:pt idx="6535">
                  <c:v>6536</c:v>
                </c:pt>
                <c:pt idx="6536">
                  <c:v>6537</c:v>
                </c:pt>
                <c:pt idx="6537">
                  <c:v>6538</c:v>
                </c:pt>
                <c:pt idx="6538">
                  <c:v>6539</c:v>
                </c:pt>
                <c:pt idx="6539">
                  <c:v>6540</c:v>
                </c:pt>
                <c:pt idx="6540">
                  <c:v>6541</c:v>
                </c:pt>
                <c:pt idx="6541">
                  <c:v>6542</c:v>
                </c:pt>
                <c:pt idx="6542">
                  <c:v>6543</c:v>
                </c:pt>
                <c:pt idx="6543">
                  <c:v>6544</c:v>
                </c:pt>
                <c:pt idx="6544">
                  <c:v>6545</c:v>
                </c:pt>
                <c:pt idx="6545">
                  <c:v>6546</c:v>
                </c:pt>
                <c:pt idx="6546">
                  <c:v>6547</c:v>
                </c:pt>
                <c:pt idx="6547">
                  <c:v>6548</c:v>
                </c:pt>
                <c:pt idx="6548">
                  <c:v>6549</c:v>
                </c:pt>
                <c:pt idx="6549">
                  <c:v>6550</c:v>
                </c:pt>
                <c:pt idx="6550">
                  <c:v>6551</c:v>
                </c:pt>
                <c:pt idx="6551">
                  <c:v>6552</c:v>
                </c:pt>
                <c:pt idx="6552">
                  <c:v>6553</c:v>
                </c:pt>
                <c:pt idx="6553">
                  <c:v>6554</c:v>
                </c:pt>
                <c:pt idx="6554">
                  <c:v>6555</c:v>
                </c:pt>
                <c:pt idx="6555">
                  <c:v>6556</c:v>
                </c:pt>
                <c:pt idx="6556">
                  <c:v>6557</c:v>
                </c:pt>
                <c:pt idx="6557">
                  <c:v>6558</c:v>
                </c:pt>
                <c:pt idx="6558">
                  <c:v>6559</c:v>
                </c:pt>
                <c:pt idx="6559">
                  <c:v>6560</c:v>
                </c:pt>
                <c:pt idx="6560">
                  <c:v>6561</c:v>
                </c:pt>
                <c:pt idx="6561">
                  <c:v>6562</c:v>
                </c:pt>
                <c:pt idx="6562">
                  <c:v>6563</c:v>
                </c:pt>
                <c:pt idx="6563">
                  <c:v>6564</c:v>
                </c:pt>
                <c:pt idx="6564">
                  <c:v>6565</c:v>
                </c:pt>
                <c:pt idx="6565">
                  <c:v>6566</c:v>
                </c:pt>
                <c:pt idx="6566">
                  <c:v>6567</c:v>
                </c:pt>
                <c:pt idx="6567">
                  <c:v>6568</c:v>
                </c:pt>
                <c:pt idx="6568">
                  <c:v>6569</c:v>
                </c:pt>
                <c:pt idx="6569">
                  <c:v>6570</c:v>
                </c:pt>
                <c:pt idx="6570">
                  <c:v>6571</c:v>
                </c:pt>
                <c:pt idx="6571">
                  <c:v>6572</c:v>
                </c:pt>
                <c:pt idx="6572">
                  <c:v>6573</c:v>
                </c:pt>
                <c:pt idx="6573">
                  <c:v>6574</c:v>
                </c:pt>
                <c:pt idx="6574">
                  <c:v>6575</c:v>
                </c:pt>
                <c:pt idx="6575">
                  <c:v>6576</c:v>
                </c:pt>
                <c:pt idx="6576">
                  <c:v>6577</c:v>
                </c:pt>
                <c:pt idx="6577">
                  <c:v>6578</c:v>
                </c:pt>
                <c:pt idx="6578">
                  <c:v>6579</c:v>
                </c:pt>
                <c:pt idx="6579">
                  <c:v>6580</c:v>
                </c:pt>
                <c:pt idx="6580">
                  <c:v>6581</c:v>
                </c:pt>
                <c:pt idx="6581">
                  <c:v>6582</c:v>
                </c:pt>
                <c:pt idx="6582">
                  <c:v>6583</c:v>
                </c:pt>
                <c:pt idx="6583">
                  <c:v>6584</c:v>
                </c:pt>
                <c:pt idx="6584">
                  <c:v>6585</c:v>
                </c:pt>
                <c:pt idx="6585">
                  <c:v>6586</c:v>
                </c:pt>
                <c:pt idx="6586">
                  <c:v>6587</c:v>
                </c:pt>
                <c:pt idx="6587">
                  <c:v>6588</c:v>
                </c:pt>
                <c:pt idx="6588">
                  <c:v>6589</c:v>
                </c:pt>
                <c:pt idx="6589">
                  <c:v>6590</c:v>
                </c:pt>
                <c:pt idx="6590">
                  <c:v>6591</c:v>
                </c:pt>
                <c:pt idx="6591">
                  <c:v>6592</c:v>
                </c:pt>
                <c:pt idx="6592">
                  <c:v>6593</c:v>
                </c:pt>
                <c:pt idx="6593">
                  <c:v>6594</c:v>
                </c:pt>
                <c:pt idx="6594">
                  <c:v>6595</c:v>
                </c:pt>
                <c:pt idx="6595">
                  <c:v>6596</c:v>
                </c:pt>
                <c:pt idx="6596">
                  <c:v>6597</c:v>
                </c:pt>
                <c:pt idx="6597">
                  <c:v>6598</c:v>
                </c:pt>
                <c:pt idx="6598">
                  <c:v>6599</c:v>
                </c:pt>
                <c:pt idx="6599">
                  <c:v>6600</c:v>
                </c:pt>
                <c:pt idx="6600">
                  <c:v>6601</c:v>
                </c:pt>
                <c:pt idx="6601">
                  <c:v>6602</c:v>
                </c:pt>
                <c:pt idx="6602">
                  <c:v>6603</c:v>
                </c:pt>
                <c:pt idx="6603">
                  <c:v>6604</c:v>
                </c:pt>
                <c:pt idx="6604">
                  <c:v>6605</c:v>
                </c:pt>
                <c:pt idx="6605">
                  <c:v>6606</c:v>
                </c:pt>
                <c:pt idx="6606">
                  <c:v>6607</c:v>
                </c:pt>
                <c:pt idx="6607">
                  <c:v>6608</c:v>
                </c:pt>
                <c:pt idx="6608">
                  <c:v>6609</c:v>
                </c:pt>
                <c:pt idx="6609">
                  <c:v>6610</c:v>
                </c:pt>
                <c:pt idx="6610">
                  <c:v>6611</c:v>
                </c:pt>
                <c:pt idx="6611">
                  <c:v>6612</c:v>
                </c:pt>
                <c:pt idx="6612">
                  <c:v>6613</c:v>
                </c:pt>
                <c:pt idx="6613">
                  <c:v>6614</c:v>
                </c:pt>
                <c:pt idx="6614">
                  <c:v>6615</c:v>
                </c:pt>
                <c:pt idx="6615">
                  <c:v>6616</c:v>
                </c:pt>
                <c:pt idx="6616">
                  <c:v>6617</c:v>
                </c:pt>
                <c:pt idx="6617">
                  <c:v>6618</c:v>
                </c:pt>
                <c:pt idx="6618">
                  <c:v>6619</c:v>
                </c:pt>
                <c:pt idx="6619">
                  <c:v>6620</c:v>
                </c:pt>
                <c:pt idx="6620">
                  <c:v>6621</c:v>
                </c:pt>
                <c:pt idx="6621">
                  <c:v>6622</c:v>
                </c:pt>
                <c:pt idx="6622">
                  <c:v>6623</c:v>
                </c:pt>
                <c:pt idx="6623">
                  <c:v>6624</c:v>
                </c:pt>
                <c:pt idx="6624">
                  <c:v>6625</c:v>
                </c:pt>
                <c:pt idx="6625">
                  <c:v>6626</c:v>
                </c:pt>
                <c:pt idx="6626">
                  <c:v>6627</c:v>
                </c:pt>
                <c:pt idx="6627">
                  <c:v>6628</c:v>
                </c:pt>
                <c:pt idx="6628">
                  <c:v>6629</c:v>
                </c:pt>
                <c:pt idx="6629">
                  <c:v>6630</c:v>
                </c:pt>
                <c:pt idx="6630">
                  <c:v>6631</c:v>
                </c:pt>
                <c:pt idx="6631">
                  <c:v>6632</c:v>
                </c:pt>
                <c:pt idx="6632">
                  <c:v>6633</c:v>
                </c:pt>
                <c:pt idx="6633">
                  <c:v>6634</c:v>
                </c:pt>
                <c:pt idx="6634">
                  <c:v>6635</c:v>
                </c:pt>
                <c:pt idx="6635">
                  <c:v>6636</c:v>
                </c:pt>
                <c:pt idx="6636">
                  <c:v>6637</c:v>
                </c:pt>
                <c:pt idx="6637">
                  <c:v>6638</c:v>
                </c:pt>
                <c:pt idx="6638">
                  <c:v>6639</c:v>
                </c:pt>
                <c:pt idx="6639">
                  <c:v>6640</c:v>
                </c:pt>
                <c:pt idx="6640">
                  <c:v>6641</c:v>
                </c:pt>
                <c:pt idx="6641">
                  <c:v>6642</c:v>
                </c:pt>
                <c:pt idx="6642">
                  <c:v>6643</c:v>
                </c:pt>
                <c:pt idx="6643">
                  <c:v>6644</c:v>
                </c:pt>
                <c:pt idx="6644">
                  <c:v>6645</c:v>
                </c:pt>
                <c:pt idx="6645">
                  <c:v>6646</c:v>
                </c:pt>
                <c:pt idx="6646">
                  <c:v>6647</c:v>
                </c:pt>
                <c:pt idx="6647">
                  <c:v>6648</c:v>
                </c:pt>
                <c:pt idx="6648">
                  <c:v>6649</c:v>
                </c:pt>
                <c:pt idx="6649">
                  <c:v>6650</c:v>
                </c:pt>
                <c:pt idx="6650">
                  <c:v>6651</c:v>
                </c:pt>
                <c:pt idx="6651">
                  <c:v>6652</c:v>
                </c:pt>
                <c:pt idx="6652">
                  <c:v>6653</c:v>
                </c:pt>
                <c:pt idx="6653">
                  <c:v>6654</c:v>
                </c:pt>
                <c:pt idx="6654">
                  <c:v>6655</c:v>
                </c:pt>
                <c:pt idx="6655">
                  <c:v>6656</c:v>
                </c:pt>
                <c:pt idx="6656">
                  <c:v>6657</c:v>
                </c:pt>
                <c:pt idx="6657">
                  <c:v>6658</c:v>
                </c:pt>
                <c:pt idx="6658">
                  <c:v>6659</c:v>
                </c:pt>
                <c:pt idx="6659">
                  <c:v>6660</c:v>
                </c:pt>
                <c:pt idx="6660">
                  <c:v>6661</c:v>
                </c:pt>
                <c:pt idx="6661">
                  <c:v>6662</c:v>
                </c:pt>
                <c:pt idx="6662">
                  <c:v>6663</c:v>
                </c:pt>
                <c:pt idx="6663">
                  <c:v>6664</c:v>
                </c:pt>
                <c:pt idx="6664">
                  <c:v>6665</c:v>
                </c:pt>
                <c:pt idx="6665">
                  <c:v>6666</c:v>
                </c:pt>
                <c:pt idx="6666">
                  <c:v>6667</c:v>
                </c:pt>
                <c:pt idx="6667">
                  <c:v>6668</c:v>
                </c:pt>
                <c:pt idx="6668">
                  <c:v>6669</c:v>
                </c:pt>
                <c:pt idx="6669">
                  <c:v>6670</c:v>
                </c:pt>
                <c:pt idx="6670">
                  <c:v>6671</c:v>
                </c:pt>
                <c:pt idx="6671">
                  <c:v>6672</c:v>
                </c:pt>
                <c:pt idx="6672">
                  <c:v>6673</c:v>
                </c:pt>
                <c:pt idx="6673">
                  <c:v>6674</c:v>
                </c:pt>
                <c:pt idx="6674">
                  <c:v>6675</c:v>
                </c:pt>
                <c:pt idx="6675">
                  <c:v>6676</c:v>
                </c:pt>
                <c:pt idx="6676">
                  <c:v>6677</c:v>
                </c:pt>
                <c:pt idx="6677">
                  <c:v>6678</c:v>
                </c:pt>
                <c:pt idx="6678">
                  <c:v>6679</c:v>
                </c:pt>
                <c:pt idx="6679">
                  <c:v>6680</c:v>
                </c:pt>
                <c:pt idx="6680">
                  <c:v>6681</c:v>
                </c:pt>
                <c:pt idx="6681">
                  <c:v>6682</c:v>
                </c:pt>
                <c:pt idx="6682">
                  <c:v>6683</c:v>
                </c:pt>
                <c:pt idx="6683">
                  <c:v>6684</c:v>
                </c:pt>
                <c:pt idx="6684">
                  <c:v>6685</c:v>
                </c:pt>
                <c:pt idx="6685">
                  <c:v>6686</c:v>
                </c:pt>
                <c:pt idx="6686">
                  <c:v>6687</c:v>
                </c:pt>
                <c:pt idx="6687">
                  <c:v>6688</c:v>
                </c:pt>
                <c:pt idx="6688">
                  <c:v>6689</c:v>
                </c:pt>
                <c:pt idx="6689">
                  <c:v>6690</c:v>
                </c:pt>
                <c:pt idx="6690">
                  <c:v>6691</c:v>
                </c:pt>
                <c:pt idx="6691">
                  <c:v>6692</c:v>
                </c:pt>
                <c:pt idx="6692">
                  <c:v>6693</c:v>
                </c:pt>
                <c:pt idx="6693">
                  <c:v>6694</c:v>
                </c:pt>
                <c:pt idx="6694">
                  <c:v>6695</c:v>
                </c:pt>
                <c:pt idx="6695">
                  <c:v>6696</c:v>
                </c:pt>
                <c:pt idx="6696">
                  <c:v>6697</c:v>
                </c:pt>
                <c:pt idx="6697">
                  <c:v>6698</c:v>
                </c:pt>
                <c:pt idx="6698">
                  <c:v>6699</c:v>
                </c:pt>
                <c:pt idx="6699">
                  <c:v>6700</c:v>
                </c:pt>
                <c:pt idx="6700">
                  <c:v>6701</c:v>
                </c:pt>
                <c:pt idx="6701">
                  <c:v>6702</c:v>
                </c:pt>
                <c:pt idx="6702">
                  <c:v>6703</c:v>
                </c:pt>
                <c:pt idx="6703">
                  <c:v>6704</c:v>
                </c:pt>
                <c:pt idx="6704">
                  <c:v>6705</c:v>
                </c:pt>
                <c:pt idx="6705">
                  <c:v>6706</c:v>
                </c:pt>
                <c:pt idx="6706">
                  <c:v>6707</c:v>
                </c:pt>
                <c:pt idx="6707">
                  <c:v>6708</c:v>
                </c:pt>
                <c:pt idx="6708">
                  <c:v>6709</c:v>
                </c:pt>
                <c:pt idx="6709">
                  <c:v>6710</c:v>
                </c:pt>
                <c:pt idx="6710">
                  <c:v>6711</c:v>
                </c:pt>
                <c:pt idx="6711">
                  <c:v>6712</c:v>
                </c:pt>
                <c:pt idx="6712">
                  <c:v>6713</c:v>
                </c:pt>
                <c:pt idx="6713">
                  <c:v>6714</c:v>
                </c:pt>
                <c:pt idx="6714">
                  <c:v>6715</c:v>
                </c:pt>
                <c:pt idx="6715">
                  <c:v>6716</c:v>
                </c:pt>
                <c:pt idx="6716">
                  <c:v>6717</c:v>
                </c:pt>
                <c:pt idx="6717">
                  <c:v>6718</c:v>
                </c:pt>
                <c:pt idx="6718">
                  <c:v>6719</c:v>
                </c:pt>
                <c:pt idx="6719">
                  <c:v>6720</c:v>
                </c:pt>
                <c:pt idx="6720">
                  <c:v>6721</c:v>
                </c:pt>
                <c:pt idx="6721">
                  <c:v>6722</c:v>
                </c:pt>
                <c:pt idx="6722">
                  <c:v>6723</c:v>
                </c:pt>
                <c:pt idx="6723">
                  <c:v>6724</c:v>
                </c:pt>
                <c:pt idx="6724">
                  <c:v>6725</c:v>
                </c:pt>
                <c:pt idx="6725">
                  <c:v>6726</c:v>
                </c:pt>
                <c:pt idx="6726">
                  <c:v>6727</c:v>
                </c:pt>
                <c:pt idx="6727">
                  <c:v>6728</c:v>
                </c:pt>
                <c:pt idx="6728">
                  <c:v>6729</c:v>
                </c:pt>
                <c:pt idx="6729">
                  <c:v>6730</c:v>
                </c:pt>
                <c:pt idx="6730">
                  <c:v>6731</c:v>
                </c:pt>
                <c:pt idx="6731">
                  <c:v>6732</c:v>
                </c:pt>
                <c:pt idx="6732">
                  <c:v>6733</c:v>
                </c:pt>
                <c:pt idx="6733">
                  <c:v>6734</c:v>
                </c:pt>
                <c:pt idx="6734">
                  <c:v>6735</c:v>
                </c:pt>
                <c:pt idx="6735">
                  <c:v>6736</c:v>
                </c:pt>
                <c:pt idx="6736">
                  <c:v>6737</c:v>
                </c:pt>
                <c:pt idx="6737">
                  <c:v>6738</c:v>
                </c:pt>
                <c:pt idx="6738">
                  <c:v>6739</c:v>
                </c:pt>
                <c:pt idx="6739">
                  <c:v>6740</c:v>
                </c:pt>
                <c:pt idx="6740">
                  <c:v>6741</c:v>
                </c:pt>
                <c:pt idx="6741">
                  <c:v>6742</c:v>
                </c:pt>
                <c:pt idx="6742">
                  <c:v>6743</c:v>
                </c:pt>
                <c:pt idx="6743">
                  <c:v>6744</c:v>
                </c:pt>
                <c:pt idx="6744">
                  <c:v>6745</c:v>
                </c:pt>
                <c:pt idx="6745">
                  <c:v>6746</c:v>
                </c:pt>
                <c:pt idx="6746">
                  <c:v>6747</c:v>
                </c:pt>
                <c:pt idx="6747">
                  <c:v>6748</c:v>
                </c:pt>
                <c:pt idx="6748">
                  <c:v>6749</c:v>
                </c:pt>
                <c:pt idx="6749">
                  <c:v>6750</c:v>
                </c:pt>
                <c:pt idx="6750">
                  <c:v>6751</c:v>
                </c:pt>
                <c:pt idx="6751">
                  <c:v>6752</c:v>
                </c:pt>
                <c:pt idx="6752">
                  <c:v>6753</c:v>
                </c:pt>
                <c:pt idx="6753">
                  <c:v>6754</c:v>
                </c:pt>
                <c:pt idx="6754">
                  <c:v>6755</c:v>
                </c:pt>
                <c:pt idx="6755">
                  <c:v>6756</c:v>
                </c:pt>
                <c:pt idx="6756">
                  <c:v>6757</c:v>
                </c:pt>
                <c:pt idx="6757">
                  <c:v>6758</c:v>
                </c:pt>
                <c:pt idx="6758">
                  <c:v>6759</c:v>
                </c:pt>
                <c:pt idx="6759">
                  <c:v>6760</c:v>
                </c:pt>
                <c:pt idx="6760">
                  <c:v>6761</c:v>
                </c:pt>
                <c:pt idx="6761">
                  <c:v>6762</c:v>
                </c:pt>
                <c:pt idx="6762">
                  <c:v>6763</c:v>
                </c:pt>
                <c:pt idx="6763">
                  <c:v>6764</c:v>
                </c:pt>
                <c:pt idx="6764">
                  <c:v>6765</c:v>
                </c:pt>
                <c:pt idx="6765">
                  <c:v>6766</c:v>
                </c:pt>
                <c:pt idx="6766">
                  <c:v>6767</c:v>
                </c:pt>
                <c:pt idx="6767">
                  <c:v>6768</c:v>
                </c:pt>
                <c:pt idx="6768">
                  <c:v>6769</c:v>
                </c:pt>
                <c:pt idx="6769">
                  <c:v>6770</c:v>
                </c:pt>
                <c:pt idx="6770">
                  <c:v>6771</c:v>
                </c:pt>
                <c:pt idx="6771">
                  <c:v>6772</c:v>
                </c:pt>
                <c:pt idx="6772">
                  <c:v>6773</c:v>
                </c:pt>
                <c:pt idx="6773">
                  <c:v>6774</c:v>
                </c:pt>
                <c:pt idx="6774">
                  <c:v>6775</c:v>
                </c:pt>
                <c:pt idx="6775">
                  <c:v>6776</c:v>
                </c:pt>
                <c:pt idx="6776">
                  <c:v>6777</c:v>
                </c:pt>
                <c:pt idx="6777">
                  <c:v>6778</c:v>
                </c:pt>
                <c:pt idx="6778">
                  <c:v>6779</c:v>
                </c:pt>
                <c:pt idx="6779">
                  <c:v>6780</c:v>
                </c:pt>
                <c:pt idx="6780">
                  <c:v>6781</c:v>
                </c:pt>
                <c:pt idx="6781">
                  <c:v>6782</c:v>
                </c:pt>
                <c:pt idx="6782">
                  <c:v>6783</c:v>
                </c:pt>
                <c:pt idx="6783">
                  <c:v>6784</c:v>
                </c:pt>
                <c:pt idx="6784">
                  <c:v>6785</c:v>
                </c:pt>
                <c:pt idx="6785">
                  <c:v>6786</c:v>
                </c:pt>
                <c:pt idx="6786">
                  <c:v>6787</c:v>
                </c:pt>
                <c:pt idx="6787">
                  <c:v>6788</c:v>
                </c:pt>
                <c:pt idx="6788">
                  <c:v>6789</c:v>
                </c:pt>
                <c:pt idx="6789">
                  <c:v>6790</c:v>
                </c:pt>
                <c:pt idx="6790">
                  <c:v>6791</c:v>
                </c:pt>
                <c:pt idx="6791">
                  <c:v>6792</c:v>
                </c:pt>
                <c:pt idx="6792">
                  <c:v>6793</c:v>
                </c:pt>
                <c:pt idx="6793">
                  <c:v>6794</c:v>
                </c:pt>
                <c:pt idx="6794">
                  <c:v>6795</c:v>
                </c:pt>
                <c:pt idx="6795">
                  <c:v>6796</c:v>
                </c:pt>
                <c:pt idx="6796">
                  <c:v>6797</c:v>
                </c:pt>
                <c:pt idx="6797">
                  <c:v>6798</c:v>
                </c:pt>
                <c:pt idx="6798">
                  <c:v>6799</c:v>
                </c:pt>
                <c:pt idx="6799">
                  <c:v>6800</c:v>
                </c:pt>
                <c:pt idx="6800">
                  <c:v>6801</c:v>
                </c:pt>
                <c:pt idx="6801">
                  <c:v>6802</c:v>
                </c:pt>
                <c:pt idx="6802">
                  <c:v>6803</c:v>
                </c:pt>
                <c:pt idx="6803">
                  <c:v>6804</c:v>
                </c:pt>
                <c:pt idx="6804">
                  <c:v>6805</c:v>
                </c:pt>
                <c:pt idx="6805">
                  <c:v>6806</c:v>
                </c:pt>
                <c:pt idx="6806">
                  <c:v>6807</c:v>
                </c:pt>
                <c:pt idx="6807">
                  <c:v>6808</c:v>
                </c:pt>
                <c:pt idx="6808">
                  <c:v>6809</c:v>
                </c:pt>
                <c:pt idx="6809">
                  <c:v>6810</c:v>
                </c:pt>
                <c:pt idx="6810">
                  <c:v>6811</c:v>
                </c:pt>
                <c:pt idx="6811">
                  <c:v>6812</c:v>
                </c:pt>
                <c:pt idx="6812">
                  <c:v>6813</c:v>
                </c:pt>
                <c:pt idx="6813">
                  <c:v>6814</c:v>
                </c:pt>
                <c:pt idx="6814">
                  <c:v>6815</c:v>
                </c:pt>
                <c:pt idx="6815">
                  <c:v>6816</c:v>
                </c:pt>
                <c:pt idx="6816">
                  <c:v>6817</c:v>
                </c:pt>
                <c:pt idx="6817">
                  <c:v>6818</c:v>
                </c:pt>
                <c:pt idx="6818">
                  <c:v>6819</c:v>
                </c:pt>
                <c:pt idx="6819">
                  <c:v>6820</c:v>
                </c:pt>
                <c:pt idx="6820">
                  <c:v>6821</c:v>
                </c:pt>
                <c:pt idx="6821">
                  <c:v>6822</c:v>
                </c:pt>
                <c:pt idx="6822">
                  <c:v>6823</c:v>
                </c:pt>
                <c:pt idx="6823">
                  <c:v>6824</c:v>
                </c:pt>
                <c:pt idx="6824">
                  <c:v>6825</c:v>
                </c:pt>
                <c:pt idx="6825">
                  <c:v>6826</c:v>
                </c:pt>
                <c:pt idx="6826">
                  <c:v>6827</c:v>
                </c:pt>
                <c:pt idx="6827">
                  <c:v>6828</c:v>
                </c:pt>
                <c:pt idx="6828">
                  <c:v>6829</c:v>
                </c:pt>
                <c:pt idx="6829">
                  <c:v>6830</c:v>
                </c:pt>
                <c:pt idx="6830">
                  <c:v>6831</c:v>
                </c:pt>
                <c:pt idx="6831">
                  <c:v>6832</c:v>
                </c:pt>
                <c:pt idx="6832">
                  <c:v>6833</c:v>
                </c:pt>
                <c:pt idx="6833">
                  <c:v>6834</c:v>
                </c:pt>
                <c:pt idx="6834">
                  <c:v>6835</c:v>
                </c:pt>
                <c:pt idx="6835">
                  <c:v>6836</c:v>
                </c:pt>
                <c:pt idx="6836">
                  <c:v>6837</c:v>
                </c:pt>
                <c:pt idx="6837">
                  <c:v>6838</c:v>
                </c:pt>
                <c:pt idx="6838">
                  <c:v>6839</c:v>
                </c:pt>
                <c:pt idx="6839">
                  <c:v>6840</c:v>
                </c:pt>
                <c:pt idx="6840">
                  <c:v>6841</c:v>
                </c:pt>
                <c:pt idx="6841">
                  <c:v>6842</c:v>
                </c:pt>
                <c:pt idx="6842">
                  <c:v>6843</c:v>
                </c:pt>
                <c:pt idx="6843">
                  <c:v>6844</c:v>
                </c:pt>
                <c:pt idx="6844">
                  <c:v>6845</c:v>
                </c:pt>
                <c:pt idx="6845">
                  <c:v>6846</c:v>
                </c:pt>
                <c:pt idx="6846">
                  <c:v>6847</c:v>
                </c:pt>
                <c:pt idx="6847">
                  <c:v>6848</c:v>
                </c:pt>
                <c:pt idx="6848">
                  <c:v>6849</c:v>
                </c:pt>
                <c:pt idx="6849">
                  <c:v>6850</c:v>
                </c:pt>
                <c:pt idx="6850">
                  <c:v>6851</c:v>
                </c:pt>
                <c:pt idx="6851">
                  <c:v>6852</c:v>
                </c:pt>
                <c:pt idx="6852">
                  <c:v>6853</c:v>
                </c:pt>
                <c:pt idx="6853">
                  <c:v>6854</c:v>
                </c:pt>
                <c:pt idx="6854">
                  <c:v>6855</c:v>
                </c:pt>
                <c:pt idx="6855">
                  <c:v>6856</c:v>
                </c:pt>
                <c:pt idx="6856">
                  <c:v>6857</c:v>
                </c:pt>
                <c:pt idx="6857">
                  <c:v>6858</c:v>
                </c:pt>
                <c:pt idx="6858">
                  <c:v>6859</c:v>
                </c:pt>
                <c:pt idx="6859">
                  <c:v>6860</c:v>
                </c:pt>
                <c:pt idx="6860">
                  <c:v>6861</c:v>
                </c:pt>
                <c:pt idx="6861">
                  <c:v>6862</c:v>
                </c:pt>
                <c:pt idx="6862">
                  <c:v>6863</c:v>
                </c:pt>
                <c:pt idx="6863">
                  <c:v>6864</c:v>
                </c:pt>
                <c:pt idx="6864">
                  <c:v>6865</c:v>
                </c:pt>
                <c:pt idx="6865">
                  <c:v>6866</c:v>
                </c:pt>
                <c:pt idx="6866">
                  <c:v>6867</c:v>
                </c:pt>
                <c:pt idx="6867">
                  <c:v>6868</c:v>
                </c:pt>
                <c:pt idx="6868">
                  <c:v>6869</c:v>
                </c:pt>
                <c:pt idx="6869">
                  <c:v>6870</c:v>
                </c:pt>
                <c:pt idx="6870">
                  <c:v>6871</c:v>
                </c:pt>
                <c:pt idx="6871">
                  <c:v>6872</c:v>
                </c:pt>
                <c:pt idx="6872">
                  <c:v>6873</c:v>
                </c:pt>
                <c:pt idx="6873">
                  <c:v>6874</c:v>
                </c:pt>
                <c:pt idx="6874">
                  <c:v>6875</c:v>
                </c:pt>
                <c:pt idx="6875">
                  <c:v>6876</c:v>
                </c:pt>
                <c:pt idx="6876">
                  <c:v>6877</c:v>
                </c:pt>
                <c:pt idx="6877">
                  <c:v>6878</c:v>
                </c:pt>
                <c:pt idx="6878">
                  <c:v>6879</c:v>
                </c:pt>
                <c:pt idx="6879">
                  <c:v>6880</c:v>
                </c:pt>
                <c:pt idx="6880">
                  <c:v>6881</c:v>
                </c:pt>
                <c:pt idx="6881">
                  <c:v>6882</c:v>
                </c:pt>
                <c:pt idx="6882">
                  <c:v>6883</c:v>
                </c:pt>
                <c:pt idx="6883">
                  <c:v>6884</c:v>
                </c:pt>
                <c:pt idx="6884">
                  <c:v>6885</c:v>
                </c:pt>
                <c:pt idx="6885">
                  <c:v>6886</c:v>
                </c:pt>
                <c:pt idx="6886">
                  <c:v>6887</c:v>
                </c:pt>
                <c:pt idx="6887">
                  <c:v>6888</c:v>
                </c:pt>
                <c:pt idx="6888">
                  <c:v>6889</c:v>
                </c:pt>
                <c:pt idx="6889">
                  <c:v>6890</c:v>
                </c:pt>
                <c:pt idx="6890">
                  <c:v>6891</c:v>
                </c:pt>
                <c:pt idx="6891">
                  <c:v>6892</c:v>
                </c:pt>
                <c:pt idx="6892">
                  <c:v>6893</c:v>
                </c:pt>
                <c:pt idx="6893">
                  <c:v>6894</c:v>
                </c:pt>
                <c:pt idx="6894">
                  <c:v>6895</c:v>
                </c:pt>
                <c:pt idx="6895">
                  <c:v>6896</c:v>
                </c:pt>
                <c:pt idx="6896">
                  <c:v>6897</c:v>
                </c:pt>
                <c:pt idx="6897">
                  <c:v>6898</c:v>
                </c:pt>
                <c:pt idx="6898">
                  <c:v>6899</c:v>
                </c:pt>
                <c:pt idx="6899">
                  <c:v>6900</c:v>
                </c:pt>
                <c:pt idx="6900">
                  <c:v>6901</c:v>
                </c:pt>
                <c:pt idx="6901">
                  <c:v>6902</c:v>
                </c:pt>
                <c:pt idx="6902">
                  <c:v>6903</c:v>
                </c:pt>
                <c:pt idx="6903">
                  <c:v>6904</c:v>
                </c:pt>
                <c:pt idx="6904">
                  <c:v>6905</c:v>
                </c:pt>
                <c:pt idx="6905">
                  <c:v>6906</c:v>
                </c:pt>
                <c:pt idx="6906">
                  <c:v>6907</c:v>
                </c:pt>
                <c:pt idx="6907">
                  <c:v>6908</c:v>
                </c:pt>
                <c:pt idx="6908">
                  <c:v>6909</c:v>
                </c:pt>
                <c:pt idx="6909">
                  <c:v>6910</c:v>
                </c:pt>
                <c:pt idx="6910">
                  <c:v>6911</c:v>
                </c:pt>
                <c:pt idx="6911">
                  <c:v>6912</c:v>
                </c:pt>
                <c:pt idx="6912">
                  <c:v>6913</c:v>
                </c:pt>
                <c:pt idx="6913">
                  <c:v>6914</c:v>
                </c:pt>
                <c:pt idx="6914">
                  <c:v>6915</c:v>
                </c:pt>
                <c:pt idx="6915">
                  <c:v>6916</c:v>
                </c:pt>
                <c:pt idx="6916">
                  <c:v>6917</c:v>
                </c:pt>
                <c:pt idx="6917">
                  <c:v>6918</c:v>
                </c:pt>
                <c:pt idx="6918">
                  <c:v>6919</c:v>
                </c:pt>
                <c:pt idx="6919">
                  <c:v>6920</c:v>
                </c:pt>
                <c:pt idx="6920">
                  <c:v>6921</c:v>
                </c:pt>
                <c:pt idx="6921">
                  <c:v>6922</c:v>
                </c:pt>
                <c:pt idx="6922">
                  <c:v>6923</c:v>
                </c:pt>
                <c:pt idx="6923">
                  <c:v>6924</c:v>
                </c:pt>
                <c:pt idx="6924">
                  <c:v>6925</c:v>
                </c:pt>
                <c:pt idx="6925">
                  <c:v>6926</c:v>
                </c:pt>
                <c:pt idx="6926">
                  <c:v>6927</c:v>
                </c:pt>
                <c:pt idx="6927">
                  <c:v>6928</c:v>
                </c:pt>
                <c:pt idx="6928">
                  <c:v>6929</c:v>
                </c:pt>
                <c:pt idx="6929">
                  <c:v>6930</c:v>
                </c:pt>
                <c:pt idx="6930">
                  <c:v>6931</c:v>
                </c:pt>
                <c:pt idx="6931">
                  <c:v>6932</c:v>
                </c:pt>
                <c:pt idx="6932">
                  <c:v>6933</c:v>
                </c:pt>
                <c:pt idx="6933">
                  <c:v>6934</c:v>
                </c:pt>
                <c:pt idx="6934">
                  <c:v>6935</c:v>
                </c:pt>
                <c:pt idx="6935">
                  <c:v>6936</c:v>
                </c:pt>
                <c:pt idx="6936">
                  <c:v>6937</c:v>
                </c:pt>
                <c:pt idx="6937">
                  <c:v>6938</c:v>
                </c:pt>
                <c:pt idx="6938">
                  <c:v>6939</c:v>
                </c:pt>
                <c:pt idx="6939">
                  <c:v>6940</c:v>
                </c:pt>
                <c:pt idx="6940">
                  <c:v>6941</c:v>
                </c:pt>
                <c:pt idx="6941">
                  <c:v>6942</c:v>
                </c:pt>
                <c:pt idx="6942">
                  <c:v>6943</c:v>
                </c:pt>
                <c:pt idx="6943">
                  <c:v>6944</c:v>
                </c:pt>
                <c:pt idx="6944">
                  <c:v>6945</c:v>
                </c:pt>
                <c:pt idx="6945">
                  <c:v>6946</c:v>
                </c:pt>
                <c:pt idx="6946">
                  <c:v>6947</c:v>
                </c:pt>
                <c:pt idx="6947">
                  <c:v>6948</c:v>
                </c:pt>
                <c:pt idx="6948">
                  <c:v>6949</c:v>
                </c:pt>
                <c:pt idx="6949">
                  <c:v>6950</c:v>
                </c:pt>
                <c:pt idx="6950">
                  <c:v>6951</c:v>
                </c:pt>
                <c:pt idx="6951">
                  <c:v>6952</c:v>
                </c:pt>
                <c:pt idx="6952">
                  <c:v>6953</c:v>
                </c:pt>
                <c:pt idx="6953">
                  <c:v>6954</c:v>
                </c:pt>
                <c:pt idx="6954">
                  <c:v>6955</c:v>
                </c:pt>
                <c:pt idx="6955">
                  <c:v>6956</c:v>
                </c:pt>
                <c:pt idx="6956">
                  <c:v>6957</c:v>
                </c:pt>
                <c:pt idx="6957">
                  <c:v>6958</c:v>
                </c:pt>
                <c:pt idx="6958">
                  <c:v>6959</c:v>
                </c:pt>
                <c:pt idx="6959">
                  <c:v>6960</c:v>
                </c:pt>
                <c:pt idx="6960">
                  <c:v>6961</c:v>
                </c:pt>
                <c:pt idx="6961">
                  <c:v>6962</c:v>
                </c:pt>
                <c:pt idx="6962">
                  <c:v>6963</c:v>
                </c:pt>
                <c:pt idx="6963">
                  <c:v>6964</c:v>
                </c:pt>
                <c:pt idx="6964">
                  <c:v>6965</c:v>
                </c:pt>
                <c:pt idx="6965">
                  <c:v>6966</c:v>
                </c:pt>
                <c:pt idx="6966">
                  <c:v>6967</c:v>
                </c:pt>
                <c:pt idx="6967">
                  <c:v>6968</c:v>
                </c:pt>
                <c:pt idx="6968">
                  <c:v>6969</c:v>
                </c:pt>
                <c:pt idx="6969">
                  <c:v>6970</c:v>
                </c:pt>
                <c:pt idx="6970">
                  <c:v>6971</c:v>
                </c:pt>
                <c:pt idx="6971">
                  <c:v>6972</c:v>
                </c:pt>
                <c:pt idx="6972">
                  <c:v>6973</c:v>
                </c:pt>
                <c:pt idx="6973">
                  <c:v>6974</c:v>
                </c:pt>
                <c:pt idx="6974">
                  <c:v>6975</c:v>
                </c:pt>
                <c:pt idx="6975">
                  <c:v>6976</c:v>
                </c:pt>
                <c:pt idx="6976">
                  <c:v>6977</c:v>
                </c:pt>
                <c:pt idx="6977">
                  <c:v>6978</c:v>
                </c:pt>
                <c:pt idx="6978">
                  <c:v>6979</c:v>
                </c:pt>
                <c:pt idx="6979">
                  <c:v>6980</c:v>
                </c:pt>
                <c:pt idx="6980">
                  <c:v>6981</c:v>
                </c:pt>
                <c:pt idx="6981">
                  <c:v>6982</c:v>
                </c:pt>
                <c:pt idx="6982">
                  <c:v>6983</c:v>
                </c:pt>
                <c:pt idx="6983">
                  <c:v>6984</c:v>
                </c:pt>
                <c:pt idx="6984">
                  <c:v>6985</c:v>
                </c:pt>
                <c:pt idx="6985">
                  <c:v>6986</c:v>
                </c:pt>
                <c:pt idx="6986">
                  <c:v>6987</c:v>
                </c:pt>
                <c:pt idx="6987">
                  <c:v>6988</c:v>
                </c:pt>
                <c:pt idx="6988">
                  <c:v>6989</c:v>
                </c:pt>
                <c:pt idx="6989">
                  <c:v>6990</c:v>
                </c:pt>
                <c:pt idx="6990">
                  <c:v>6991</c:v>
                </c:pt>
                <c:pt idx="6991">
                  <c:v>6992</c:v>
                </c:pt>
                <c:pt idx="6992">
                  <c:v>6993</c:v>
                </c:pt>
                <c:pt idx="6993">
                  <c:v>6994</c:v>
                </c:pt>
                <c:pt idx="6994">
                  <c:v>6995</c:v>
                </c:pt>
                <c:pt idx="6995">
                  <c:v>6996</c:v>
                </c:pt>
                <c:pt idx="6996">
                  <c:v>6997</c:v>
                </c:pt>
                <c:pt idx="6997">
                  <c:v>6998</c:v>
                </c:pt>
                <c:pt idx="6998">
                  <c:v>6999</c:v>
                </c:pt>
                <c:pt idx="6999">
                  <c:v>7000</c:v>
                </c:pt>
                <c:pt idx="7000">
                  <c:v>7001</c:v>
                </c:pt>
                <c:pt idx="7001">
                  <c:v>7002</c:v>
                </c:pt>
                <c:pt idx="7002">
                  <c:v>7003</c:v>
                </c:pt>
                <c:pt idx="7003">
                  <c:v>7004</c:v>
                </c:pt>
                <c:pt idx="7004">
                  <c:v>7005</c:v>
                </c:pt>
                <c:pt idx="7005">
                  <c:v>7006</c:v>
                </c:pt>
                <c:pt idx="7006">
                  <c:v>7007</c:v>
                </c:pt>
                <c:pt idx="7007">
                  <c:v>7008</c:v>
                </c:pt>
                <c:pt idx="7008">
                  <c:v>7009</c:v>
                </c:pt>
                <c:pt idx="7009">
                  <c:v>7010</c:v>
                </c:pt>
                <c:pt idx="7010">
                  <c:v>7011</c:v>
                </c:pt>
                <c:pt idx="7011">
                  <c:v>7012</c:v>
                </c:pt>
                <c:pt idx="7012">
                  <c:v>7013</c:v>
                </c:pt>
                <c:pt idx="7013">
                  <c:v>7014</c:v>
                </c:pt>
                <c:pt idx="7014">
                  <c:v>7015</c:v>
                </c:pt>
                <c:pt idx="7015">
                  <c:v>7016</c:v>
                </c:pt>
                <c:pt idx="7016">
                  <c:v>7017</c:v>
                </c:pt>
                <c:pt idx="7017">
                  <c:v>7018</c:v>
                </c:pt>
                <c:pt idx="7018">
                  <c:v>7019</c:v>
                </c:pt>
                <c:pt idx="7019">
                  <c:v>7020</c:v>
                </c:pt>
                <c:pt idx="7020">
                  <c:v>7021</c:v>
                </c:pt>
                <c:pt idx="7021">
                  <c:v>7022</c:v>
                </c:pt>
                <c:pt idx="7022">
                  <c:v>7023</c:v>
                </c:pt>
                <c:pt idx="7023">
                  <c:v>7024</c:v>
                </c:pt>
                <c:pt idx="7024">
                  <c:v>7025</c:v>
                </c:pt>
                <c:pt idx="7025">
                  <c:v>7026</c:v>
                </c:pt>
                <c:pt idx="7026">
                  <c:v>7027</c:v>
                </c:pt>
                <c:pt idx="7027">
                  <c:v>7028</c:v>
                </c:pt>
                <c:pt idx="7028">
                  <c:v>7029</c:v>
                </c:pt>
                <c:pt idx="7029">
                  <c:v>7030</c:v>
                </c:pt>
                <c:pt idx="7030">
                  <c:v>7031</c:v>
                </c:pt>
                <c:pt idx="7031">
                  <c:v>7032</c:v>
                </c:pt>
                <c:pt idx="7032">
                  <c:v>7033</c:v>
                </c:pt>
                <c:pt idx="7033">
                  <c:v>7034</c:v>
                </c:pt>
                <c:pt idx="7034">
                  <c:v>7035</c:v>
                </c:pt>
                <c:pt idx="7035">
                  <c:v>7036</c:v>
                </c:pt>
                <c:pt idx="7036">
                  <c:v>7037</c:v>
                </c:pt>
                <c:pt idx="7037">
                  <c:v>7038</c:v>
                </c:pt>
                <c:pt idx="7038">
                  <c:v>7039</c:v>
                </c:pt>
                <c:pt idx="7039">
                  <c:v>7040</c:v>
                </c:pt>
                <c:pt idx="7040">
                  <c:v>7041</c:v>
                </c:pt>
                <c:pt idx="7041">
                  <c:v>7042</c:v>
                </c:pt>
                <c:pt idx="7042">
                  <c:v>7043</c:v>
                </c:pt>
                <c:pt idx="7043">
                  <c:v>7044</c:v>
                </c:pt>
                <c:pt idx="7044">
                  <c:v>7045</c:v>
                </c:pt>
                <c:pt idx="7045">
                  <c:v>7046</c:v>
                </c:pt>
                <c:pt idx="7046">
                  <c:v>7047</c:v>
                </c:pt>
                <c:pt idx="7047">
                  <c:v>7048</c:v>
                </c:pt>
                <c:pt idx="7048">
                  <c:v>7049</c:v>
                </c:pt>
                <c:pt idx="7049">
                  <c:v>7050</c:v>
                </c:pt>
                <c:pt idx="7050">
                  <c:v>7051</c:v>
                </c:pt>
                <c:pt idx="7051">
                  <c:v>7052</c:v>
                </c:pt>
                <c:pt idx="7052">
                  <c:v>7053</c:v>
                </c:pt>
                <c:pt idx="7053">
                  <c:v>7054</c:v>
                </c:pt>
                <c:pt idx="7054">
                  <c:v>7055</c:v>
                </c:pt>
                <c:pt idx="7055">
                  <c:v>7056</c:v>
                </c:pt>
                <c:pt idx="7056">
                  <c:v>7057</c:v>
                </c:pt>
                <c:pt idx="7057">
                  <c:v>7058</c:v>
                </c:pt>
                <c:pt idx="7058">
                  <c:v>7059</c:v>
                </c:pt>
                <c:pt idx="7059">
                  <c:v>7060</c:v>
                </c:pt>
                <c:pt idx="7060">
                  <c:v>7061</c:v>
                </c:pt>
                <c:pt idx="7061">
                  <c:v>7062</c:v>
                </c:pt>
                <c:pt idx="7062">
                  <c:v>7063</c:v>
                </c:pt>
                <c:pt idx="7063">
                  <c:v>7064</c:v>
                </c:pt>
                <c:pt idx="7064">
                  <c:v>7065</c:v>
                </c:pt>
                <c:pt idx="7065">
                  <c:v>7066</c:v>
                </c:pt>
                <c:pt idx="7066">
                  <c:v>7067</c:v>
                </c:pt>
                <c:pt idx="7067">
                  <c:v>7068</c:v>
                </c:pt>
                <c:pt idx="7068">
                  <c:v>7069</c:v>
                </c:pt>
                <c:pt idx="7069">
                  <c:v>7070</c:v>
                </c:pt>
                <c:pt idx="7070">
                  <c:v>7071</c:v>
                </c:pt>
                <c:pt idx="7071">
                  <c:v>7072</c:v>
                </c:pt>
                <c:pt idx="7072">
                  <c:v>7073</c:v>
                </c:pt>
                <c:pt idx="7073">
                  <c:v>7074</c:v>
                </c:pt>
                <c:pt idx="7074">
                  <c:v>7075</c:v>
                </c:pt>
                <c:pt idx="7075">
                  <c:v>7076</c:v>
                </c:pt>
                <c:pt idx="7076">
                  <c:v>7077</c:v>
                </c:pt>
                <c:pt idx="7077">
                  <c:v>7078</c:v>
                </c:pt>
                <c:pt idx="7078">
                  <c:v>7079</c:v>
                </c:pt>
                <c:pt idx="7079">
                  <c:v>7080</c:v>
                </c:pt>
                <c:pt idx="7080">
                  <c:v>7081</c:v>
                </c:pt>
                <c:pt idx="7081">
                  <c:v>7082</c:v>
                </c:pt>
                <c:pt idx="7082">
                  <c:v>7083</c:v>
                </c:pt>
                <c:pt idx="7083">
                  <c:v>7084</c:v>
                </c:pt>
                <c:pt idx="7084">
                  <c:v>7085</c:v>
                </c:pt>
                <c:pt idx="7085">
                  <c:v>7086</c:v>
                </c:pt>
                <c:pt idx="7086">
                  <c:v>7087</c:v>
                </c:pt>
                <c:pt idx="7087">
                  <c:v>7088</c:v>
                </c:pt>
                <c:pt idx="7088">
                  <c:v>7089</c:v>
                </c:pt>
                <c:pt idx="7089">
                  <c:v>7090</c:v>
                </c:pt>
                <c:pt idx="7090">
                  <c:v>7091</c:v>
                </c:pt>
                <c:pt idx="7091">
                  <c:v>7092</c:v>
                </c:pt>
                <c:pt idx="7092">
                  <c:v>7093</c:v>
                </c:pt>
                <c:pt idx="7093">
                  <c:v>7094</c:v>
                </c:pt>
                <c:pt idx="7094">
                  <c:v>7095</c:v>
                </c:pt>
                <c:pt idx="7095">
                  <c:v>7096</c:v>
                </c:pt>
                <c:pt idx="7096">
                  <c:v>7097</c:v>
                </c:pt>
                <c:pt idx="7097">
                  <c:v>7098</c:v>
                </c:pt>
                <c:pt idx="7098">
                  <c:v>7099</c:v>
                </c:pt>
                <c:pt idx="7099">
                  <c:v>7100</c:v>
                </c:pt>
                <c:pt idx="7100">
                  <c:v>7101</c:v>
                </c:pt>
                <c:pt idx="7101">
                  <c:v>7102</c:v>
                </c:pt>
                <c:pt idx="7102">
                  <c:v>7103</c:v>
                </c:pt>
                <c:pt idx="7103">
                  <c:v>7104</c:v>
                </c:pt>
                <c:pt idx="7104">
                  <c:v>7105</c:v>
                </c:pt>
                <c:pt idx="7105">
                  <c:v>7106</c:v>
                </c:pt>
                <c:pt idx="7106">
                  <c:v>7107</c:v>
                </c:pt>
                <c:pt idx="7107">
                  <c:v>7108</c:v>
                </c:pt>
                <c:pt idx="7108">
                  <c:v>7109</c:v>
                </c:pt>
                <c:pt idx="7109">
                  <c:v>7110</c:v>
                </c:pt>
                <c:pt idx="7110">
                  <c:v>7111</c:v>
                </c:pt>
                <c:pt idx="7111">
                  <c:v>7112</c:v>
                </c:pt>
                <c:pt idx="7112">
                  <c:v>7113</c:v>
                </c:pt>
                <c:pt idx="7113">
                  <c:v>7114</c:v>
                </c:pt>
                <c:pt idx="7114">
                  <c:v>7115</c:v>
                </c:pt>
                <c:pt idx="7115">
                  <c:v>7116</c:v>
                </c:pt>
                <c:pt idx="7116">
                  <c:v>7117</c:v>
                </c:pt>
                <c:pt idx="7117">
                  <c:v>7118</c:v>
                </c:pt>
                <c:pt idx="7118">
                  <c:v>7119</c:v>
                </c:pt>
                <c:pt idx="7119">
                  <c:v>7120</c:v>
                </c:pt>
                <c:pt idx="7120">
                  <c:v>7121</c:v>
                </c:pt>
                <c:pt idx="7121">
                  <c:v>7122</c:v>
                </c:pt>
                <c:pt idx="7122">
                  <c:v>7123</c:v>
                </c:pt>
                <c:pt idx="7123">
                  <c:v>7124</c:v>
                </c:pt>
                <c:pt idx="7124">
                  <c:v>7125</c:v>
                </c:pt>
                <c:pt idx="7125">
                  <c:v>7126</c:v>
                </c:pt>
                <c:pt idx="7126">
                  <c:v>7127</c:v>
                </c:pt>
                <c:pt idx="7127">
                  <c:v>7128</c:v>
                </c:pt>
                <c:pt idx="7128">
                  <c:v>7129</c:v>
                </c:pt>
                <c:pt idx="7129">
                  <c:v>7130</c:v>
                </c:pt>
                <c:pt idx="7130">
                  <c:v>7131</c:v>
                </c:pt>
                <c:pt idx="7131">
                  <c:v>7132</c:v>
                </c:pt>
                <c:pt idx="7132">
                  <c:v>7133</c:v>
                </c:pt>
                <c:pt idx="7133">
                  <c:v>7134</c:v>
                </c:pt>
                <c:pt idx="7134">
                  <c:v>7135</c:v>
                </c:pt>
                <c:pt idx="7135">
                  <c:v>7136</c:v>
                </c:pt>
                <c:pt idx="7136">
                  <c:v>7137</c:v>
                </c:pt>
                <c:pt idx="7137">
                  <c:v>7138</c:v>
                </c:pt>
                <c:pt idx="7138">
                  <c:v>7139</c:v>
                </c:pt>
                <c:pt idx="7139">
                  <c:v>7140</c:v>
                </c:pt>
                <c:pt idx="7140">
                  <c:v>7141</c:v>
                </c:pt>
                <c:pt idx="7141">
                  <c:v>7142</c:v>
                </c:pt>
                <c:pt idx="7142">
                  <c:v>7143</c:v>
                </c:pt>
                <c:pt idx="7143">
                  <c:v>7144</c:v>
                </c:pt>
                <c:pt idx="7144">
                  <c:v>7145</c:v>
                </c:pt>
                <c:pt idx="7145">
                  <c:v>7146</c:v>
                </c:pt>
                <c:pt idx="7146">
                  <c:v>7147</c:v>
                </c:pt>
                <c:pt idx="7147">
                  <c:v>7148</c:v>
                </c:pt>
                <c:pt idx="7148">
                  <c:v>7149</c:v>
                </c:pt>
                <c:pt idx="7149">
                  <c:v>7150</c:v>
                </c:pt>
                <c:pt idx="7150">
                  <c:v>7151</c:v>
                </c:pt>
                <c:pt idx="7151">
                  <c:v>7152</c:v>
                </c:pt>
                <c:pt idx="7152">
                  <c:v>7153</c:v>
                </c:pt>
                <c:pt idx="7153">
                  <c:v>7154</c:v>
                </c:pt>
                <c:pt idx="7154">
                  <c:v>7155</c:v>
                </c:pt>
                <c:pt idx="7155">
                  <c:v>7156</c:v>
                </c:pt>
                <c:pt idx="7156">
                  <c:v>7157</c:v>
                </c:pt>
                <c:pt idx="7157">
                  <c:v>7158</c:v>
                </c:pt>
                <c:pt idx="7158">
                  <c:v>7159</c:v>
                </c:pt>
                <c:pt idx="7159">
                  <c:v>7160</c:v>
                </c:pt>
                <c:pt idx="7160">
                  <c:v>7161</c:v>
                </c:pt>
                <c:pt idx="7161">
                  <c:v>7162</c:v>
                </c:pt>
                <c:pt idx="7162">
                  <c:v>7163</c:v>
                </c:pt>
                <c:pt idx="7163">
                  <c:v>7164</c:v>
                </c:pt>
                <c:pt idx="7164">
                  <c:v>7165</c:v>
                </c:pt>
                <c:pt idx="7165">
                  <c:v>7166</c:v>
                </c:pt>
                <c:pt idx="7166">
                  <c:v>7167</c:v>
                </c:pt>
                <c:pt idx="7167">
                  <c:v>7168</c:v>
                </c:pt>
                <c:pt idx="7168">
                  <c:v>7169</c:v>
                </c:pt>
                <c:pt idx="7169">
                  <c:v>7170</c:v>
                </c:pt>
                <c:pt idx="7170">
                  <c:v>7171</c:v>
                </c:pt>
                <c:pt idx="7171">
                  <c:v>7172</c:v>
                </c:pt>
                <c:pt idx="7172">
                  <c:v>7173</c:v>
                </c:pt>
                <c:pt idx="7173">
                  <c:v>7174</c:v>
                </c:pt>
                <c:pt idx="7174">
                  <c:v>7175</c:v>
                </c:pt>
                <c:pt idx="7175">
                  <c:v>7176</c:v>
                </c:pt>
                <c:pt idx="7176">
                  <c:v>7177</c:v>
                </c:pt>
                <c:pt idx="7177">
                  <c:v>7178</c:v>
                </c:pt>
                <c:pt idx="7178">
                  <c:v>7179</c:v>
                </c:pt>
                <c:pt idx="7179">
                  <c:v>7180</c:v>
                </c:pt>
                <c:pt idx="7180">
                  <c:v>7181</c:v>
                </c:pt>
                <c:pt idx="7181">
                  <c:v>7182</c:v>
                </c:pt>
                <c:pt idx="7182">
                  <c:v>7183</c:v>
                </c:pt>
                <c:pt idx="7183">
                  <c:v>7184</c:v>
                </c:pt>
                <c:pt idx="7184">
                  <c:v>7185</c:v>
                </c:pt>
                <c:pt idx="7185">
                  <c:v>7186</c:v>
                </c:pt>
                <c:pt idx="7186">
                  <c:v>7187</c:v>
                </c:pt>
                <c:pt idx="7187">
                  <c:v>7188</c:v>
                </c:pt>
                <c:pt idx="7188">
                  <c:v>7189</c:v>
                </c:pt>
                <c:pt idx="7189">
                  <c:v>7190</c:v>
                </c:pt>
                <c:pt idx="7190">
                  <c:v>7191</c:v>
                </c:pt>
                <c:pt idx="7191">
                  <c:v>7192</c:v>
                </c:pt>
                <c:pt idx="7192">
                  <c:v>7193</c:v>
                </c:pt>
                <c:pt idx="7193">
                  <c:v>7194</c:v>
                </c:pt>
                <c:pt idx="7194">
                  <c:v>7195</c:v>
                </c:pt>
                <c:pt idx="7195">
                  <c:v>7196</c:v>
                </c:pt>
                <c:pt idx="7196">
                  <c:v>7197</c:v>
                </c:pt>
                <c:pt idx="7197">
                  <c:v>7198</c:v>
                </c:pt>
                <c:pt idx="7198">
                  <c:v>7199</c:v>
                </c:pt>
                <c:pt idx="7199">
                  <c:v>7200</c:v>
                </c:pt>
                <c:pt idx="7200">
                  <c:v>7201</c:v>
                </c:pt>
                <c:pt idx="7201">
                  <c:v>7202</c:v>
                </c:pt>
                <c:pt idx="7202">
                  <c:v>7203</c:v>
                </c:pt>
                <c:pt idx="7203">
                  <c:v>7204</c:v>
                </c:pt>
                <c:pt idx="7204">
                  <c:v>7205</c:v>
                </c:pt>
                <c:pt idx="7205">
                  <c:v>7206</c:v>
                </c:pt>
                <c:pt idx="7206">
                  <c:v>7207</c:v>
                </c:pt>
                <c:pt idx="7207">
                  <c:v>7208</c:v>
                </c:pt>
                <c:pt idx="7208">
                  <c:v>7209</c:v>
                </c:pt>
                <c:pt idx="7209">
                  <c:v>7210</c:v>
                </c:pt>
                <c:pt idx="7210">
                  <c:v>7211</c:v>
                </c:pt>
                <c:pt idx="7211">
                  <c:v>7212</c:v>
                </c:pt>
                <c:pt idx="7212">
                  <c:v>7213</c:v>
                </c:pt>
                <c:pt idx="7213">
                  <c:v>7214</c:v>
                </c:pt>
                <c:pt idx="7214">
                  <c:v>7215</c:v>
                </c:pt>
                <c:pt idx="7215">
                  <c:v>7216</c:v>
                </c:pt>
                <c:pt idx="7216">
                  <c:v>7217</c:v>
                </c:pt>
                <c:pt idx="7217">
                  <c:v>7218</c:v>
                </c:pt>
                <c:pt idx="7218">
                  <c:v>7219</c:v>
                </c:pt>
                <c:pt idx="7219">
                  <c:v>7220</c:v>
                </c:pt>
                <c:pt idx="7220">
                  <c:v>7221</c:v>
                </c:pt>
                <c:pt idx="7221">
                  <c:v>7222</c:v>
                </c:pt>
                <c:pt idx="7222">
                  <c:v>7223</c:v>
                </c:pt>
                <c:pt idx="7223">
                  <c:v>7224</c:v>
                </c:pt>
                <c:pt idx="7224">
                  <c:v>7225</c:v>
                </c:pt>
                <c:pt idx="7225">
                  <c:v>7226</c:v>
                </c:pt>
                <c:pt idx="7226">
                  <c:v>7227</c:v>
                </c:pt>
                <c:pt idx="7227">
                  <c:v>7228</c:v>
                </c:pt>
                <c:pt idx="7228">
                  <c:v>7229</c:v>
                </c:pt>
                <c:pt idx="7229">
                  <c:v>7230</c:v>
                </c:pt>
                <c:pt idx="7230">
                  <c:v>7231</c:v>
                </c:pt>
                <c:pt idx="7231">
                  <c:v>7232</c:v>
                </c:pt>
                <c:pt idx="7232">
                  <c:v>7233</c:v>
                </c:pt>
                <c:pt idx="7233">
                  <c:v>7234</c:v>
                </c:pt>
                <c:pt idx="7234">
                  <c:v>7235</c:v>
                </c:pt>
                <c:pt idx="7235">
                  <c:v>7236</c:v>
                </c:pt>
                <c:pt idx="7236">
                  <c:v>7237</c:v>
                </c:pt>
                <c:pt idx="7237">
                  <c:v>7238</c:v>
                </c:pt>
                <c:pt idx="7238">
                  <c:v>7239</c:v>
                </c:pt>
                <c:pt idx="7239">
                  <c:v>7240</c:v>
                </c:pt>
                <c:pt idx="7240">
                  <c:v>7241</c:v>
                </c:pt>
                <c:pt idx="7241">
                  <c:v>7242</c:v>
                </c:pt>
                <c:pt idx="7242">
                  <c:v>7243</c:v>
                </c:pt>
                <c:pt idx="7243">
                  <c:v>7244</c:v>
                </c:pt>
                <c:pt idx="7244">
                  <c:v>7245</c:v>
                </c:pt>
                <c:pt idx="7245">
                  <c:v>7246</c:v>
                </c:pt>
                <c:pt idx="7246">
                  <c:v>7247</c:v>
                </c:pt>
                <c:pt idx="7247">
                  <c:v>7248</c:v>
                </c:pt>
                <c:pt idx="7248">
                  <c:v>7249</c:v>
                </c:pt>
                <c:pt idx="7249">
                  <c:v>7250</c:v>
                </c:pt>
                <c:pt idx="7250">
                  <c:v>7251</c:v>
                </c:pt>
                <c:pt idx="7251">
                  <c:v>7252</c:v>
                </c:pt>
                <c:pt idx="7252">
                  <c:v>7253</c:v>
                </c:pt>
                <c:pt idx="7253">
                  <c:v>7254</c:v>
                </c:pt>
                <c:pt idx="7254">
                  <c:v>7255</c:v>
                </c:pt>
                <c:pt idx="7255">
                  <c:v>7256</c:v>
                </c:pt>
                <c:pt idx="7256">
                  <c:v>7257</c:v>
                </c:pt>
                <c:pt idx="7257">
                  <c:v>7258</c:v>
                </c:pt>
                <c:pt idx="7258">
                  <c:v>7259</c:v>
                </c:pt>
                <c:pt idx="7259">
                  <c:v>7260</c:v>
                </c:pt>
                <c:pt idx="7260">
                  <c:v>7261</c:v>
                </c:pt>
                <c:pt idx="7261">
                  <c:v>7262</c:v>
                </c:pt>
                <c:pt idx="7262">
                  <c:v>7263</c:v>
                </c:pt>
                <c:pt idx="7263">
                  <c:v>7264</c:v>
                </c:pt>
                <c:pt idx="7264">
                  <c:v>7265</c:v>
                </c:pt>
                <c:pt idx="7265">
                  <c:v>7266</c:v>
                </c:pt>
                <c:pt idx="7266">
                  <c:v>7267</c:v>
                </c:pt>
                <c:pt idx="7267">
                  <c:v>7268</c:v>
                </c:pt>
                <c:pt idx="7268">
                  <c:v>7269</c:v>
                </c:pt>
                <c:pt idx="7269">
                  <c:v>7270</c:v>
                </c:pt>
                <c:pt idx="7270">
                  <c:v>7271</c:v>
                </c:pt>
                <c:pt idx="7271">
                  <c:v>7272</c:v>
                </c:pt>
                <c:pt idx="7272">
                  <c:v>7273</c:v>
                </c:pt>
                <c:pt idx="7273">
                  <c:v>7274</c:v>
                </c:pt>
                <c:pt idx="7274">
                  <c:v>7275</c:v>
                </c:pt>
                <c:pt idx="7275">
                  <c:v>7276</c:v>
                </c:pt>
                <c:pt idx="7276">
                  <c:v>7277</c:v>
                </c:pt>
                <c:pt idx="7277">
                  <c:v>7278</c:v>
                </c:pt>
                <c:pt idx="7278">
                  <c:v>7279</c:v>
                </c:pt>
                <c:pt idx="7279">
                  <c:v>7280</c:v>
                </c:pt>
                <c:pt idx="7280">
                  <c:v>7281</c:v>
                </c:pt>
                <c:pt idx="7281">
                  <c:v>7282</c:v>
                </c:pt>
                <c:pt idx="7282">
                  <c:v>7283</c:v>
                </c:pt>
                <c:pt idx="7283">
                  <c:v>7284</c:v>
                </c:pt>
                <c:pt idx="7284">
                  <c:v>7285</c:v>
                </c:pt>
                <c:pt idx="7285">
                  <c:v>7286</c:v>
                </c:pt>
                <c:pt idx="7286">
                  <c:v>7287</c:v>
                </c:pt>
                <c:pt idx="7287">
                  <c:v>7288</c:v>
                </c:pt>
                <c:pt idx="7288">
                  <c:v>7289</c:v>
                </c:pt>
                <c:pt idx="7289">
                  <c:v>7290</c:v>
                </c:pt>
                <c:pt idx="7290">
                  <c:v>7291</c:v>
                </c:pt>
                <c:pt idx="7291">
                  <c:v>7292</c:v>
                </c:pt>
                <c:pt idx="7292">
                  <c:v>7293</c:v>
                </c:pt>
                <c:pt idx="7293">
                  <c:v>7294</c:v>
                </c:pt>
                <c:pt idx="7294">
                  <c:v>7295</c:v>
                </c:pt>
                <c:pt idx="7295">
                  <c:v>7296</c:v>
                </c:pt>
                <c:pt idx="7296">
                  <c:v>7297</c:v>
                </c:pt>
                <c:pt idx="7297">
                  <c:v>7298</c:v>
                </c:pt>
                <c:pt idx="7298">
                  <c:v>7299</c:v>
                </c:pt>
                <c:pt idx="7299">
                  <c:v>7300</c:v>
                </c:pt>
                <c:pt idx="7300">
                  <c:v>7301</c:v>
                </c:pt>
                <c:pt idx="7301">
                  <c:v>7302</c:v>
                </c:pt>
                <c:pt idx="7302">
                  <c:v>7303</c:v>
                </c:pt>
                <c:pt idx="7303">
                  <c:v>7304</c:v>
                </c:pt>
                <c:pt idx="7304">
                  <c:v>7305</c:v>
                </c:pt>
                <c:pt idx="7305">
                  <c:v>7306</c:v>
                </c:pt>
                <c:pt idx="7306">
                  <c:v>7307</c:v>
                </c:pt>
                <c:pt idx="7307">
                  <c:v>7308</c:v>
                </c:pt>
                <c:pt idx="7308">
                  <c:v>7309</c:v>
                </c:pt>
                <c:pt idx="7309">
                  <c:v>7310</c:v>
                </c:pt>
                <c:pt idx="7310">
                  <c:v>7311</c:v>
                </c:pt>
                <c:pt idx="7311">
                  <c:v>7312</c:v>
                </c:pt>
                <c:pt idx="7312">
                  <c:v>7313</c:v>
                </c:pt>
                <c:pt idx="7313">
                  <c:v>7314</c:v>
                </c:pt>
                <c:pt idx="7314">
                  <c:v>7315</c:v>
                </c:pt>
                <c:pt idx="7315">
                  <c:v>7316</c:v>
                </c:pt>
                <c:pt idx="7316">
                  <c:v>7317</c:v>
                </c:pt>
                <c:pt idx="7317">
                  <c:v>7318</c:v>
                </c:pt>
                <c:pt idx="7318">
                  <c:v>7319</c:v>
                </c:pt>
                <c:pt idx="7319">
                  <c:v>7320</c:v>
                </c:pt>
                <c:pt idx="7320">
                  <c:v>7321</c:v>
                </c:pt>
                <c:pt idx="7321">
                  <c:v>7322</c:v>
                </c:pt>
                <c:pt idx="7322">
                  <c:v>7323</c:v>
                </c:pt>
                <c:pt idx="7323">
                  <c:v>7324</c:v>
                </c:pt>
                <c:pt idx="7324">
                  <c:v>7325</c:v>
                </c:pt>
                <c:pt idx="7325">
                  <c:v>7326</c:v>
                </c:pt>
                <c:pt idx="7326">
                  <c:v>7327</c:v>
                </c:pt>
                <c:pt idx="7327">
                  <c:v>7328</c:v>
                </c:pt>
                <c:pt idx="7328">
                  <c:v>7329</c:v>
                </c:pt>
                <c:pt idx="7329">
                  <c:v>7330</c:v>
                </c:pt>
                <c:pt idx="7330">
                  <c:v>7331</c:v>
                </c:pt>
                <c:pt idx="7331">
                  <c:v>7332</c:v>
                </c:pt>
                <c:pt idx="7332">
                  <c:v>7333</c:v>
                </c:pt>
                <c:pt idx="7333">
                  <c:v>7334</c:v>
                </c:pt>
                <c:pt idx="7334">
                  <c:v>7335</c:v>
                </c:pt>
                <c:pt idx="7335">
                  <c:v>7336</c:v>
                </c:pt>
                <c:pt idx="7336">
                  <c:v>7337</c:v>
                </c:pt>
                <c:pt idx="7337">
                  <c:v>7338</c:v>
                </c:pt>
                <c:pt idx="7338">
                  <c:v>7339</c:v>
                </c:pt>
                <c:pt idx="7339">
                  <c:v>7340</c:v>
                </c:pt>
                <c:pt idx="7340">
                  <c:v>7341</c:v>
                </c:pt>
                <c:pt idx="7341">
                  <c:v>7342</c:v>
                </c:pt>
                <c:pt idx="7342">
                  <c:v>7343</c:v>
                </c:pt>
                <c:pt idx="7343">
                  <c:v>7344</c:v>
                </c:pt>
                <c:pt idx="7344">
                  <c:v>7345</c:v>
                </c:pt>
                <c:pt idx="7345">
                  <c:v>7346</c:v>
                </c:pt>
                <c:pt idx="7346">
                  <c:v>7347</c:v>
                </c:pt>
                <c:pt idx="7347">
                  <c:v>7348</c:v>
                </c:pt>
                <c:pt idx="7348">
                  <c:v>7349</c:v>
                </c:pt>
                <c:pt idx="7349">
                  <c:v>7350</c:v>
                </c:pt>
                <c:pt idx="7350">
                  <c:v>7351</c:v>
                </c:pt>
                <c:pt idx="7351">
                  <c:v>7352</c:v>
                </c:pt>
                <c:pt idx="7352">
                  <c:v>7353</c:v>
                </c:pt>
                <c:pt idx="7353">
                  <c:v>7354</c:v>
                </c:pt>
                <c:pt idx="7354">
                  <c:v>7355</c:v>
                </c:pt>
                <c:pt idx="7355">
                  <c:v>7356</c:v>
                </c:pt>
                <c:pt idx="7356">
                  <c:v>7357</c:v>
                </c:pt>
                <c:pt idx="7357">
                  <c:v>7358</c:v>
                </c:pt>
                <c:pt idx="7358">
                  <c:v>7359</c:v>
                </c:pt>
                <c:pt idx="7359">
                  <c:v>7360</c:v>
                </c:pt>
                <c:pt idx="7360">
                  <c:v>7361</c:v>
                </c:pt>
                <c:pt idx="7361">
                  <c:v>7362</c:v>
                </c:pt>
                <c:pt idx="7362">
                  <c:v>7363</c:v>
                </c:pt>
                <c:pt idx="7363">
                  <c:v>7364</c:v>
                </c:pt>
                <c:pt idx="7364">
                  <c:v>7365</c:v>
                </c:pt>
                <c:pt idx="7365">
                  <c:v>7366</c:v>
                </c:pt>
                <c:pt idx="7366">
                  <c:v>7367</c:v>
                </c:pt>
                <c:pt idx="7367">
                  <c:v>7368</c:v>
                </c:pt>
                <c:pt idx="7368">
                  <c:v>7369</c:v>
                </c:pt>
                <c:pt idx="7369">
                  <c:v>7370</c:v>
                </c:pt>
                <c:pt idx="7370">
                  <c:v>7371</c:v>
                </c:pt>
                <c:pt idx="7371">
                  <c:v>7372</c:v>
                </c:pt>
                <c:pt idx="7372">
                  <c:v>7373</c:v>
                </c:pt>
                <c:pt idx="7373">
                  <c:v>7374</c:v>
                </c:pt>
                <c:pt idx="7374">
                  <c:v>7375</c:v>
                </c:pt>
                <c:pt idx="7375">
                  <c:v>7376</c:v>
                </c:pt>
                <c:pt idx="7376">
                  <c:v>7377</c:v>
                </c:pt>
                <c:pt idx="7377">
                  <c:v>7378</c:v>
                </c:pt>
                <c:pt idx="7378">
                  <c:v>7379</c:v>
                </c:pt>
                <c:pt idx="7379">
                  <c:v>7380</c:v>
                </c:pt>
                <c:pt idx="7380">
                  <c:v>7381</c:v>
                </c:pt>
                <c:pt idx="7381">
                  <c:v>7382</c:v>
                </c:pt>
                <c:pt idx="7382">
                  <c:v>7383</c:v>
                </c:pt>
                <c:pt idx="7383">
                  <c:v>7384</c:v>
                </c:pt>
                <c:pt idx="7384">
                  <c:v>7385</c:v>
                </c:pt>
                <c:pt idx="7385">
                  <c:v>7386</c:v>
                </c:pt>
                <c:pt idx="7386">
                  <c:v>7387</c:v>
                </c:pt>
                <c:pt idx="7387">
                  <c:v>7388</c:v>
                </c:pt>
                <c:pt idx="7388">
                  <c:v>7389</c:v>
                </c:pt>
                <c:pt idx="7389">
                  <c:v>7390</c:v>
                </c:pt>
                <c:pt idx="7390">
                  <c:v>7391</c:v>
                </c:pt>
                <c:pt idx="7391">
                  <c:v>7392</c:v>
                </c:pt>
                <c:pt idx="7392">
                  <c:v>7393</c:v>
                </c:pt>
                <c:pt idx="7393">
                  <c:v>7394</c:v>
                </c:pt>
                <c:pt idx="7394">
                  <c:v>7395</c:v>
                </c:pt>
                <c:pt idx="7395">
                  <c:v>7396</c:v>
                </c:pt>
                <c:pt idx="7396">
                  <c:v>7397</c:v>
                </c:pt>
                <c:pt idx="7397">
                  <c:v>7398</c:v>
                </c:pt>
                <c:pt idx="7398">
                  <c:v>7399</c:v>
                </c:pt>
                <c:pt idx="7399">
                  <c:v>7400</c:v>
                </c:pt>
                <c:pt idx="7400">
                  <c:v>7401</c:v>
                </c:pt>
                <c:pt idx="7401">
                  <c:v>7402</c:v>
                </c:pt>
                <c:pt idx="7402">
                  <c:v>7403</c:v>
                </c:pt>
                <c:pt idx="7403">
                  <c:v>7404</c:v>
                </c:pt>
                <c:pt idx="7404">
                  <c:v>7405</c:v>
                </c:pt>
                <c:pt idx="7405">
                  <c:v>7406</c:v>
                </c:pt>
                <c:pt idx="7406">
                  <c:v>7407</c:v>
                </c:pt>
                <c:pt idx="7407">
                  <c:v>7408</c:v>
                </c:pt>
                <c:pt idx="7408">
                  <c:v>7409</c:v>
                </c:pt>
                <c:pt idx="7409">
                  <c:v>7410</c:v>
                </c:pt>
                <c:pt idx="7410">
                  <c:v>7411</c:v>
                </c:pt>
                <c:pt idx="7411">
                  <c:v>7412</c:v>
                </c:pt>
                <c:pt idx="7412">
                  <c:v>7413</c:v>
                </c:pt>
                <c:pt idx="7413">
                  <c:v>7414</c:v>
                </c:pt>
                <c:pt idx="7414">
                  <c:v>7415</c:v>
                </c:pt>
                <c:pt idx="7415">
                  <c:v>7416</c:v>
                </c:pt>
                <c:pt idx="7416">
                  <c:v>7417</c:v>
                </c:pt>
                <c:pt idx="7417">
                  <c:v>7418</c:v>
                </c:pt>
                <c:pt idx="7418">
                  <c:v>7419</c:v>
                </c:pt>
                <c:pt idx="7419">
                  <c:v>7420</c:v>
                </c:pt>
                <c:pt idx="7420">
                  <c:v>7421</c:v>
                </c:pt>
                <c:pt idx="7421">
                  <c:v>7422</c:v>
                </c:pt>
                <c:pt idx="7422">
                  <c:v>7423</c:v>
                </c:pt>
                <c:pt idx="7423">
                  <c:v>7424</c:v>
                </c:pt>
                <c:pt idx="7424">
                  <c:v>7425</c:v>
                </c:pt>
                <c:pt idx="7425">
                  <c:v>7426</c:v>
                </c:pt>
                <c:pt idx="7426">
                  <c:v>7427</c:v>
                </c:pt>
                <c:pt idx="7427">
                  <c:v>7428</c:v>
                </c:pt>
                <c:pt idx="7428">
                  <c:v>7429</c:v>
                </c:pt>
                <c:pt idx="7429">
                  <c:v>7430</c:v>
                </c:pt>
                <c:pt idx="7430">
                  <c:v>7431</c:v>
                </c:pt>
                <c:pt idx="7431">
                  <c:v>7432</c:v>
                </c:pt>
                <c:pt idx="7432">
                  <c:v>7433</c:v>
                </c:pt>
                <c:pt idx="7433">
                  <c:v>7434</c:v>
                </c:pt>
                <c:pt idx="7434">
                  <c:v>7435</c:v>
                </c:pt>
                <c:pt idx="7435">
                  <c:v>7436</c:v>
                </c:pt>
                <c:pt idx="7436">
                  <c:v>7437</c:v>
                </c:pt>
                <c:pt idx="7437">
                  <c:v>7438</c:v>
                </c:pt>
                <c:pt idx="7438">
                  <c:v>7439</c:v>
                </c:pt>
                <c:pt idx="7439">
                  <c:v>7440</c:v>
                </c:pt>
                <c:pt idx="7440">
                  <c:v>7441</c:v>
                </c:pt>
                <c:pt idx="7441">
                  <c:v>7442</c:v>
                </c:pt>
                <c:pt idx="7442">
                  <c:v>7443</c:v>
                </c:pt>
                <c:pt idx="7443">
                  <c:v>7444</c:v>
                </c:pt>
                <c:pt idx="7444">
                  <c:v>7445</c:v>
                </c:pt>
                <c:pt idx="7445">
                  <c:v>7446</c:v>
                </c:pt>
                <c:pt idx="7446">
                  <c:v>7447</c:v>
                </c:pt>
                <c:pt idx="7447">
                  <c:v>7448</c:v>
                </c:pt>
                <c:pt idx="7448">
                  <c:v>7449</c:v>
                </c:pt>
                <c:pt idx="7449">
                  <c:v>7450</c:v>
                </c:pt>
                <c:pt idx="7450">
                  <c:v>7451</c:v>
                </c:pt>
                <c:pt idx="7451">
                  <c:v>7452</c:v>
                </c:pt>
                <c:pt idx="7452">
                  <c:v>7453</c:v>
                </c:pt>
                <c:pt idx="7453">
                  <c:v>7454</c:v>
                </c:pt>
                <c:pt idx="7454">
                  <c:v>7455</c:v>
                </c:pt>
                <c:pt idx="7455">
                  <c:v>7456</c:v>
                </c:pt>
                <c:pt idx="7456">
                  <c:v>7457</c:v>
                </c:pt>
                <c:pt idx="7457">
                  <c:v>7458</c:v>
                </c:pt>
                <c:pt idx="7458">
                  <c:v>7459</c:v>
                </c:pt>
                <c:pt idx="7459">
                  <c:v>7460</c:v>
                </c:pt>
                <c:pt idx="7460">
                  <c:v>7461</c:v>
                </c:pt>
                <c:pt idx="7461">
                  <c:v>7462</c:v>
                </c:pt>
                <c:pt idx="7462">
                  <c:v>7463</c:v>
                </c:pt>
                <c:pt idx="7463">
                  <c:v>7464</c:v>
                </c:pt>
                <c:pt idx="7464">
                  <c:v>7465</c:v>
                </c:pt>
                <c:pt idx="7465">
                  <c:v>7466</c:v>
                </c:pt>
                <c:pt idx="7466">
                  <c:v>7467</c:v>
                </c:pt>
                <c:pt idx="7467">
                  <c:v>7468</c:v>
                </c:pt>
                <c:pt idx="7468">
                  <c:v>7469</c:v>
                </c:pt>
                <c:pt idx="7469">
                  <c:v>7470</c:v>
                </c:pt>
                <c:pt idx="7470">
                  <c:v>7471</c:v>
                </c:pt>
                <c:pt idx="7471">
                  <c:v>7472</c:v>
                </c:pt>
                <c:pt idx="7472">
                  <c:v>7473</c:v>
                </c:pt>
                <c:pt idx="7473">
                  <c:v>7474</c:v>
                </c:pt>
                <c:pt idx="7474">
                  <c:v>7475</c:v>
                </c:pt>
                <c:pt idx="7475">
                  <c:v>7476</c:v>
                </c:pt>
                <c:pt idx="7476">
                  <c:v>7477</c:v>
                </c:pt>
                <c:pt idx="7477">
                  <c:v>7478</c:v>
                </c:pt>
                <c:pt idx="7478">
                  <c:v>7479</c:v>
                </c:pt>
                <c:pt idx="7479">
                  <c:v>7480</c:v>
                </c:pt>
                <c:pt idx="7480">
                  <c:v>7481</c:v>
                </c:pt>
                <c:pt idx="7481">
                  <c:v>7482</c:v>
                </c:pt>
                <c:pt idx="7482">
                  <c:v>7483</c:v>
                </c:pt>
                <c:pt idx="7483">
                  <c:v>7484</c:v>
                </c:pt>
                <c:pt idx="7484">
                  <c:v>7485</c:v>
                </c:pt>
                <c:pt idx="7485">
                  <c:v>7486</c:v>
                </c:pt>
                <c:pt idx="7486">
                  <c:v>7487</c:v>
                </c:pt>
                <c:pt idx="7487">
                  <c:v>7488</c:v>
                </c:pt>
                <c:pt idx="7488">
                  <c:v>7489</c:v>
                </c:pt>
                <c:pt idx="7489">
                  <c:v>7490</c:v>
                </c:pt>
                <c:pt idx="7490">
                  <c:v>7491</c:v>
                </c:pt>
                <c:pt idx="7491">
                  <c:v>7492</c:v>
                </c:pt>
                <c:pt idx="7492">
                  <c:v>7493</c:v>
                </c:pt>
                <c:pt idx="7493">
                  <c:v>7494</c:v>
                </c:pt>
                <c:pt idx="7494">
                  <c:v>7495</c:v>
                </c:pt>
                <c:pt idx="7495">
                  <c:v>7496</c:v>
                </c:pt>
                <c:pt idx="7496">
                  <c:v>7497</c:v>
                </c:pt>
                <c:pt idx="7497">
                  <c:v>7498</c:v>
                </c:pt>
                <c:pt idx="7498">
                  <c:v>7499</c:v>
                </c:pt>
                <c:pt idx="7499">
                  <c:v>7500</c:v>
                </c:pt>
                <c:pt idx="7500">
                  <c:v>7501</c:v>
                </c:pt>
              </c:numCache>
            </c:numRef>
          </c:xVal>
          <c:yVal>
            <c:numRef>
              <c:f>Sheet1!$B$15008:$B$22508</c:f>
              <c:numCache>
                <c:formatCode>General</c:formatCode>
                <c:ptCount val="7501"/>
                <c:pt idx="0">
                  <c:v>5.0901322000000002</c:v>
                </c:pt>
                <c:pt idx="1">
                  <c:v>5.2249206000000003E-3</c:v>
                </c:pt>
                <c:pt idx="2">
                  <c:v>3.9434874999999996E-3</c:v>
                </c:pt>
                <c:pt idx="3">
                  <c:v>9.1732409999999999E-4</c:v>
                </c:pt>
                <c:pt idx="4">
                  <c:v>5.5844754999999997E-4</c:v>
                </c:pt>
                <c:pt idx="5">
                  <c:v>3.2812530000000001E-4</c:v>
                </c:pt>
                <c:pt idx="6">
                  <c:v>2.4523131000000001E-4</c:v>
                </c:pt>
                <c:pt idx="7">
                  <c:v>2.0478023999999999E-4</c:v>
                </c:pt>
                <c:pt idx="8">
                  <c:v>1.5703981999999999E-4</c:v>
                </c:pt>
                <c:pt idx="9">
                  <c:v>1.186636E-4</c:v>
                </c:pt>
                <c:pt idx="10">
                  <c:v>9.3590610000000005E-5</c:v>
                </c:pt>
                <c:pt idx="11">
                  <c:v>7.4783374000000002E-5</c:v>
                </c:pt>
                <c:pt idx="12">
                  <c:v>6.1981539999999999E-5</c:v>
                </c:pt>
                <c:pt idx="13">
                  <c:v>5.2151804999999998E-5</c:v>
                </c:pt>
                <c:pt idx="14">
                  <c:v>4.4002745000000001E-5</c:v>
                </c:pt>
                <c:pt idx="15">
                  <c:v>3.7073080999999997E-5</c:v>
                </c:pt>
                <c:pt idx="16">
                  <c:v>3.1230350000000002E-5</c:v>
                </c:pt>
                <c:pt idx="17">
                  <c:v>2.6078112E-5</c:v>
                </c:pt>
                <c:pt idx="18">
                  <c:v>2.1878228E-5</c:v>
                </c:pt>
                <c:pt idx="19">
                  <c:v>1.8720101999999999E-5</c:v>
                </c:pt>
                <c:pt idx="20">
                  <c:v>1.6313627999999999E-5</c:v>
                </c:pt>
                <c:pt idx="21">
                  <c:v>1.4331948E-5</c:v>
                </c:pt>
                <c:pt idx="22">
                  <c:v>1.2657095000000001E-5</c:v>
                </c:pt>
                <c:pt idx="23">
                  <c:v>1.1197063E-5</c:v>
                </c:pt>
                <c:pt idx="24">
                  <c:v>1.0034812E-5</c:v>
                </c:pt>
                <c:pt idx="25">
                  <c:v>9.0818173999999996E-6</c:v>
                </c:pt>
                <c:pt idx="26">
                  <c:v>8.2593331999999992E-6</c:v>
                </c:pt>
                <c:pt idx="27">
                  <c:v>7.6569493E-6</c:v>
                </c:pt>
                <c:pt idx="28">
                  <c:v>7.1260685999999999E-6</c:v>
                </c:pt>
                <c:pt idx="29">
                  <c:v>6.6579606999999998E-6</c:v>
                </c:pt>
                <c:pt idx="30">
                  <c:v>6.2417410000000004E-6</c:v>
                </c:pt>
                <c:pt idx="31">
                  <c:v>5.8574542000000001E-6</c:v>
                </c:pt>
                <c:pt idx="32">
                  <c:v>5.5075349000000002E-6</c:v>
                </c:pt>
                <c:pt idx="33">
                  <c:v>5.1849902000000004E-6</c:v>
                </c:pt>
                <c:pt idx="34">
                  <c:v>4.8868775999999998E-6</c:v>
                </c:pt>
                <c:pt idx="35">
                  <c:v>4.6053275E-6</c:v>
                </c:pt>
                <c:pt idx="36">
                  <c:v>4.3469332999999999E-6</c:v>
                </c:pt>
                <c:pt idx="37">
                  <c:v>4.1096398E-6</c:v>
                </c:pt>
                <c:pt idx="38">
                  <c:v>3.8908051000000004E-6</c:v>
                </c:pt>
                <c:pt idx="39">
                  <c:v>3.6911616999999999E-6</c:v>
                </c:pt>
                <c:pt idx="40">
                  <c:v>3.5120743000000002E-6</c:v>
                </c:pt>
                <c:pt idx="41">
                  <c:v>3.3527065999999999E-6</c:v>
                </c:pt>
                <c:pt idx="42">
                  <c:v>3.2139386000000001E-6</c:v>
                </c:pt>
                <c:pt idx="43">
                  <c:v>3.0916182000000001E-6</c:v>
                </c:pt>
                <c:pt idx="44">
                  <c:v>2.9881603E-6</c:v>
                </c:pt>
                <c:pt idx="45">
                  <c:v>2.9003709000000001E-6</c:v>
                </c:pt>
                <c:pt idx="46">
                  <c:v>2.8251368999999999E-6</c:v>
                </c:pt>
                <c:pt idx="47">
                  <c:v>2.758987E-6</c:v>
                </c:pt>
                <c:pt idx="48">
                  <c:v>2.7024115999999999E-6</c:v>
                </c:pt>
                <c:pt idx="49">
                  <c:v>2.6507347E-6</c:v>
                </c:pt>
                <c:pt idx="50">
                  <c:v>2.6009261000000002E-6</c:v>
                </c:pt>
                <c:pt idx="51">
                  <c:v>2.5551188999999998E-6</c:v>
                </c:pt>
                <c:pt idx="52">
                  <c:v>2.5090580999999999E-6</c:v>
                </c:pt>
                <c:pt idx="53">
                  <c:v>2.4612764E-6</c:v>
                </c:pt>
                <c:pt idx="54">
                  <c:v>2.4127532000000001E-6</c:v>
                </c:pt>
                <c:pt idx="55">
                  <c:v>2.3656806999999999E-6</c:v>
                </c:pt>
                <c:pt idx="56">
                  <c:v>2.3144853000000001E-6</c:v>
                </c:pt>
                <c:pt idx="57">
                  <c:v>2.2648826000000001E-6</c:v>
                </c:pt>
                <c:pt idx="58">
                  <c:v>2.2153993E-6</c:v>
                </c:pt>
                <c:pt idx="59">
                  <c:v>2.1675180000000001E-6</c:v>
                </c:pt>
                <c:pt idx="60">
                  <c:v>2.1209097999999999E-6</c:v>
                </c:pt>
                <c:pt idx="61">
                  <c:v>2.0759502999999998E-6</c:v>
                </c:pt>
                <c:pt idx="62">
                  <c:v>2.0322093000000001E-6</c:v>
                </c:pt>
                <c:pt idx="63">
                  <c:v>1.9911696999999999E-6</c:v>
                </c:pt>
                <c:pt idx="64">
                  <c:v>1.9531027E-6</c:v>
                </c:pt>
                <c:pt idx="65">
                  <c:v>1.9184785999999998E-6</c:v>
                </c:pt>
                <c:pt idx="66">
                  <c:v>1.8872680000000001E-6</c:v>
                </c:pt>
                <c:pt idx="67">
                  <c:v>1.8627937E-6</c:v>
                </c:pt>
                <c:pt idx="68">
                  <c:v>1.8408541E-6</c:v>
                </c:pt>
                <c:pt idx="69">
                  <c:v>1.8238442E-6</c:v>
                </c:pt>
                <c:pt idx="70">
                  <c:v>1.8107329E-6</c:v>
                </c:pt>
                <c:pt idx="71">
                  <c:v>1.7994451E-6</c:v>
                </c:pt>
                <c:pt idx="72">
                  <c:v>1.789538E-6</c:v>
                </c:pt>
                <c:pt idx="73">
                  <c:v>1.7822809E-6</c:v>
                </c:pt>
                <c:pt idx="74">
                  <c:v>1.7769758E-6</c:v>
                </c:pt>
                <c:pt idx="75">
                  <c:v>1.7729432E-6</c:v>
                </c:pt>
                <c:pt idx="76">
                  <c:v>1.7686673000000001E-6</c:v>
                </c:pt>
                <c:pt idx="77">
                  <c:v>1.7657051999999999E-6</c:v>
                </c:pt>
                <c:pt idx="78">
                  <c:v>1.7649885E-6</c:v>
                </c:pt>
                <c:pt idx="79">
                  <c:v>1.7665006E-6</c:v>
                </c:pt>
                <c:pt idx="80">
                  <c:v>1.768519E-6</c:v>
                </c:pt>
                <c:pt idx="81">
                  <c:v>1.7701018999999999E-6</c:v>
                </c:pt>
                <c:pt idx="82">
                  <c:v>1.7705927E-6</c:v>
                </c:pt>
                <c:pt idx="83">
                  <c:v>1.7695413000000001E-6</c:v>
                </c:pt>
                <c:pt idx="84">
                  <c:v>1.7674126E-6</c:v>
                </c:pt>
                <c:pt idx="85">
                  <c:v>1.7637484999999999E-6</c:v>
                </c:pt>
                <c:pt idx="86">
                  <c:v>1.7596329E-6</c:v>
                </c:pt>
                <c:pt idx="87">
                  <c:v>1.7544629E-6</c:v>
                </c:pt>
                <c:pt idx="88">
                  <c:v>1.7495462E-6</c:v>
                </c:pt>
                <c:pt idx="89">
                  <c:v>1.7446603E-6</c:v>
                </c:pt>
                <c:pt idx="90">
                  <c:v>1.7387171999999999E-6</c:v>
                </c:pt>
                <c:pt idx="91">
                  <c:v>1.7312921E-6</c:v>
                </c:pt>
                <c:pt idx="92">
                  <c:v>1.7229904999999999E-6</c:v>
                </c:pt>
                <c:pt idx="93">
                  <c:v>1.7134864999999999E-6</c:v>
                </c:pt>
                <c:pt idx="94">
                  <c:v>1.7037835999999999E-6</c:v>
                </c:pt>
                <c:pt idx="95">
                  <c:v>1.6936944999999999E-6</c:v>
                </c:pt>
                <c:pt idx="96">
                  <c:v>1.6831349999999999E-6</c:v>
                </c:pt>
                <c:pt idx="97">
                  <c:v>1.672951E-6</c:v>
                </c:pt>
                <c:pt idx="98">
                  <c:v>1.6628354000000001E-6</c:v>
                </c:pt>
                <c:pt idx="99">
                  <c:v>1.6528974E-6</c:v>
                </c:pt>
                <c:pt idx="100">
                  <c:v>1.6437921999999999E-6</c:v>
                </c:pt>
                <c:pt idx="101">
                  <c:v>1.6357739000000001E-6</c:v>
                </c:pt>
                <c:pt idx="102">
                  <c:v>1.6282459999999999E-6</c:v>
                </c:pt>
                <c:pt idx="103">
                  <c:v>1.621412E-6</c:v>
                </c:pt>
                <c:pt idx="104">
                  <c:v>1.6146881E-6</c:v>
                </c:pt>
                <c:pt idx="105">
                  <c:v>1.6086250999999999E-6</c:v>
                </c:pt>
                <c:pt idx="106">
                  <c:v>1.6037711999999999E-6</c:v>
                </c:pt>
                <c:pt idx="107">
                  <c:v>1.5996335000000001E-6</c:v>
                </c:pt>
                <c:pt idx="108">
                  <c:v>1.5960189E-6</c:v>
                </c:pt>
                <c:pt idx="109">
                  <c:v>1.5935841999999999E-6</c:v>
                </c:pt>
                <c:pt idx="110">
                  <c:v>1.5922958999999999E-6</c:v>
                </c:pt>
                <c:pt idx="111">
                  <c:v>1.5918989999999999E-6</c:v>
                </c:pt>
                <c:pt idx="112">
                  <c:v>1.5929258E-6</c:v>
                </c:pt>
                <c:pt idx="113">
                  <c:v>1.594142E-6</c:v>
                </c:pt>
                <c:pt idx="114">
                  <c:v>1.5948289E-6</c:v>
                </c:pt>
                <c:pt idx="115">
                  <c:v>1.5952135E-6</c:v>
                </c:pt>
                <c:pt idx="116">
                  <c:v>1.5951839E-6</c:v>
                </c:pt>
                <c:pt idx="117">
                  <c:v>1.5947268999999999E-6</c:v>
                </c:pt>
                <c:pt idx="118">
                  <c:v>1.5940092E-6</c:v>
                </c:pt>
                <c:pt idx="119">
                  <c:v>1.5928966999999999E-6</c:v>
                </c:pt>
                <c:pt idx="120">
                  <c:v>1.5914621000000001E-6</c:v>
                </c:pt>
                <c:pt idx="121">
                  <c:v>1.5901391999999999E-6</c:v>
                </c:pt>
                <c:pt idx="122">
                  <c:v>1.5881761E-6</c:v>
                </c:pt>
                <c:pt idx="123">
                  <c:v>1.5860528E-6</c:v>
                </c:pt>
                <c:pt idx="124">
                  <c:v>1.5841958E-6</c:v>
                </c:pt>
                <c:pt idx="125">
                  <c:v>1.5819832000000001E-6</c:v>
                </c:pt>
                <c:pt idx="126">
                  <c:v>1.5795582000000001E-6</c:v>
                </c:pt>
                <c:pt idx="127">
                  <c:v>1.5768446000000001E-6</c:v>
                </c:pt>
                <c:pt idx="128">
                  <c:v>1.5732373E-6</c:v>
                </c:pt>
                <c:pt idx="129">
                  <c:v>1.5691466999999999E-6</c:v>
                </c:pt>
                <c:pt idx="130">
                  <c:v>1.5648949999999999E-6</c:v>
                </c:pt>
                <c:pt idx="131">
                  <c:v>1.5602758999999999E-6</c:v>
                </c:pt>
                <c:pt idx="132">
                  <c:v>1.5555094999999999E-6</c:v>
                </c:pt>
                <c:pt idx="133">
                  <c:v>1.5514834E-6</c:v>
                </c:pt>
                <c:pt idx="134">
                  <c:v>1.5479025999999999E-6</c:v>
                </c:pt>
                <c:pt idx="135">
                  <c:v>1.5447871E-6</c:v>
                </c:pt>
                <c:pt idx="136">
                  <c:v>1.5418676E-6</c:v>
                </c:pt>
                <c:pt idx="137">
                  <c:v>1.5395805E-6</c:v>
                </c:pt>
                <c:pt idx="138">
                  <c:v>1.5372643E-6</c:v>
                </c:pt>
                <c:pt idx="139">
                  <c:v>1.5354782000000001E-6</c:v>
                </c:pt>
                <c:pt idx="140">
                  <c:v>1.5339672000000001E-6</c:v>
                </c:pt>
                <c:pt idx="141">
                  <c:v>1.5321936999999999E-6</c:v>
                </c:pt>
                <c:pt idx="142">
                  <c:v>1.5306185E-6</c:v>
                </c:pt>
                <c:pt idx="143">
                  <c:v>1.5296912999999999E-6</c:v>
                </c:pt>
                <c:pt idx="144">
                  <c:v>1.5292225999999999E-6</c:v>
                </c:pt>
                <c:pt idx="145">
                  <c:v>1.5297749E-6</c:v>
                </c:pt>
                <c:pt idx="146">
                  <c:v>1.5299036000000001E-6</c:v>
                </c:pt>
                <c:pt idx="147">
                  <c:v>1.529995E-6</c:v>
                </c:pt>
                <c:pt idx="148">
                  <c:v>1.5303619000000001E-6</c:v>
                </c:pt>
                <c:pt idx="149">
                  <c:v>1.530875E-6</c:v>
                </c:pt>
                <c:pt idx="150">
                  <c:v>1.5312492E-6</c:v>
                </c:pt>
                <c:pt idx="151">
                  <c:v>1.5314942999999999E-6</c:v>
                </c:pt>
                <c:pt idx="152">
                  <c:v>1.5312429E-6</c:v>
                </c:pt>
                <c:pt idx="153">
                  <c:v>1.5301742E-6</c:v>
                </c:pt>
                <c:pt idx="154">
                  <c:v>1.5291047999999999E-6</c:v>
                </c:pt>
                <c:pt idx="155">
                  <c:v>1.5274944E-6</c:v>
                </c:pt>
                <c:pt idx="156">
                  <c:v>1.5253164E-6</c:v>
                </c:pt>
                <c:pt idx="157">
                  <c:v>1.5233081E-6</c:v>
                </c:pt>
                <c:pt idx="158">
                  <c:v>1.5209403E-6</c:v>
                </c:pt>
                <c:pt idx="159">
                  <c:v>1.5189199E-6</c:v>
                </c:pt>
                <c:pt idx="160">
                  <c:v>1.5170564000000001E-6</c:v>
                </c:pt>
                <c:pt idx="161">
                  <c:v>1.5145976000000001E-6</c:v>
                </c:pt>
                <c:pt idx="162">
                  <c:v>1.5112213E-6</c:v>
                </c:pt>
                <c:pt idx="163">
                  <c:v>1.5074139E-6</c:v>
                </c:pt>
                <c:pt idx="164">
                  <c:v>1.5026605000000001E-6</c:v>
                </c:pt>
                <c:pt idx="165">
                  <c:v>1.4976851E-6</c:v>
                </c:pt>
                <c:pt idx="166">
                  <c:v>1.4927365999999999E-6</c:v>
                </c:pt>
                <c:pt idx="167">
                  <c:v>1.4874031E-6</c:v>
                </c:pt>
                <c:pt idx="168">
                  <c:v>1.4819059E-6</c:v>
                </c:pt>
                <c:pt idx="169">
                  <c:v>1.4764135E-6</c:v>
                </c:pt>
                <c:pt idx="170">
                  <c:v>1.4702214E-6</c:v>
                </c:pt>
                <c:pt idx="171">
                  <c:v>1.4638266E-6</c:v>
                </c:pt>
                <c:pt idx="172">
                  <c:v>1.4568261999999999E-6</c:v>
                </c:pt>
                <c:pt idx="173">
                  <c:v>1.4488443E-6</c:v>
                </c:pt>
                <c:pt idx="174">
                  <c:v>1.4399780999999999E-6</c:v>
                </c:pt>
                <c:pt idx="175">
                  <c:v>1.4310412000000001E-6</c:v>
                </c:pt>
                <c:pt idx="176">
                  <c:v>1.4217688999999999E-6</c:v>
                </c:pt>
                <c:pt idx="177">
                  <c:v>1.4117716000000001E-6</c:v>
                </c:pt>
                <c:pt idx="178">
                  <c:v>1.4015766000000001E-6</c:v>
                </c:pt>
                <c:pt idx="179">
                  <c:v>1.390758E-6</c:v>
                </c:pt>
                <c:pt idx="180">
                  <c:v>1.3802208999999999E-6</c:v>
                </c:pt>
                <c:pt idx="181">
                  <c:v>1.3705529000000001E-6</c:v>
                </c:pt>
                <c:pt idx="182">
                  <c:v>1.3605944E-6</c:v>
                </c:pt>
                <c:pt idx="183">
                  <c:v>1.3497610999999999E-6</c:v>
                </c:pt>
                <c:pt idx="184">
                  <c:v>1.3390412999999999E-6</c:v>
                </c:pt>
                <c:pt idx="185">
                  <c:v>1.3287085999999999E-6</c:v>
                </c:pt>
                <c:pt idx="186">
                  <c:v>1.3188198E-6</c:v>
                </c:pt>
                <c:pt idx="187">
                  <c:v>1.3084902000000001E-6</c:v>
                </c:pt>
                <c:pt idx="188">
                  <c:v>1.2977049000000001E-6</c:v>
                </c:pt>
                <c:pt idx="189">
                  <c:v>1.2872121999999999E-6</c:v>
                </c:pt>
                <c:pt idx="190">
                  <c:v>1.2772168E-6</c:v>
                </c:pt>
                <c:pt idx="191">
                  <c:v>1.2673973000000001E-6</c:v>
                </c:pt>
                <c:pt idx="192">
                  <c:v>1.2579284E-6</c:v>
                </c:pt>
                <c:pt idx="193">
                  <c:v>1.2495401E-6</c:v>
                </c:pt>
                <c:pt idx="194">
                  <c:v>1.2420201999999999E-6</c:v>
                </c:pt>
                <c:pt idx="195">
                  <c:v>1.2353078999999999E-6</c:v>
                </c:pt>
                <c:pt idx="196">
                  <c:v>1.2299326999999999E-6</c:v>
                </c:pt>
                <c:pt idx="197">
                  <c:v>1.2244439000000001E-6</c:v>
                </c:pt>
                <c:pt idx="198">
                  <c:v>1.2192124999999999E-6</c:v>
                </c:pt>
                <c:pt idx="199">
                  <c:v>1.2145097E-6</c:v>
                </c:pt>
                <c:pt idx="200">
                  <c:v>1.2100663E-6</c:v>
                </c:pt>
                <c:pt idx="201">
                  <c:v>1.2057585999999999E-6</c:v>
                </c:pt>
                <c:pt idx="202">
                  <c:v>1.2020008E-6</c:v>
                </c:pt>
                <c:pt idx="203">
                  <c:v>1.1989360999999999E-6</c:v>
                </c:pt>
                <c:pt idx="204">
                  <c:v>1.1959491000000001E-6</c:v>
                </c:pt>
                <c:pt idx="205">
                  <c:v>1.1935043E-6</c:v>
                </c:pt>
                <c:pt idx="206">
                  <c:v>1.1910619E-6</c:v>
                </c:pt>
                <c:pt idx="207">
                  <c:v>1.187765E-6</c:v>
                </c:pt>
                <c:pt idx="208">
                  <c:v>1.1840052E-6</c:v>
                </c:pt>
                <c:pt idx="209">
                  <c:v>1.1796481000000001E-6</c:v>
                </c:pt>
                <c:pt idx="210">
                  <c:v>1.1748556000000001E-6</c:v>
                </c:pt>
                <c:pt idx="211">
                  <c:v>1.1694498999999999E-6</c:v>
                </c:pt>
                <c:pt idx="212">
                  <c:v>1.1634592E-6</c:v>
                </c:pt>
                <c:pt idx="213">
                  <c:v>1.1569150000000001E-6</c:v>
                </c:pt>
                <c:pt idx="214">
                  <c:v>1.1505339999999999E-6</c:v>
                </c:pt>
                <c:pt idx="215">
                  <c:v>1.1438121E-6</c:v>
                </c:pt>
                <c:pt idx="216">
                  <c:v>1.1365322999999999E-6</c:v>
                </c:pt>
                <c:pt idx="217">
                  <c:v>1.1296906E-6</c:v>
                </c:pt>
                <c:pt idx="218">
                  <c:v>1.121952E-6</c:v>
                </c:pt>
                <c:pt idx="219">
                  <c:v>1.1143207999999999E-6</c:v>
                </c:pt>
                <c:pt idx="220">
                  <c:v>1.1062866999999999E-6</c:v>
                </c:pt>
                <c:pt idx="221">
                  <c:v>1.0981159E-6</c:v>
                </c:pt>
                <c:pt idx="222">
                  <c:v>1.0891573999999999E-6</c:v>
                </c:pt>
                <c:pt idx="223">
                  <c:v>1.0810161000000001E-6</c:v>
                </c:pt>
                <c:pt idx="224">
                  <c:v>1.0728625000000001E-6</c:v>
                </c:pt>
                <c:pt idx="225">
                  <c:v>1.0650132999999999E-6</c:v>
                </c:pt>
                <c:pt idx="226">
                  <c:v>1.0580484000000001E-6</c:v>
                </c:pt>
                <c:pt idx="227">
                  <c:v>1.0505290000000001E-6</c:v>
                </c:pt>
                <c:pt idx="228">
                  <c:v>1.0430506E-6</c:v>
                </c:pt>
                <c:pt idx="229">
                  <c:v>1.0361358E-6</c:v>
                </c:pt>
                <c:pt idx="230">
                  <c:v>1.0294004E-6</c:v>
                </c:pt>
                <c:pt idx="231">
                  <c:v>1.0231328E-6</c:v>
                </c:pt>
                <c:pt idx="232">
                  <c:v>1.0169264E-6</c:v>
                </c:pt>
                <c:pt idx="233">
                  <c:v>1.0107560999999999E-6</c:v>
                </c:pt>
                <c:pt idx="234">
                  <c:v>1.0041264000000001E-6</c:v>
                </c:pt>
                <c:pt idx="235">
                  <c:v>9.9766214999999991E-7</c:v>
                </c:pt>
                <c:pt idx="236">
                  <c:v>9.9125704999999999E-7</c:v>
                </c:pt>
                <c:pt idx="237">
                  <c:v>9.8458874999999992E-7</c:v>
                </c:pt>
                <c:pt idx="238">
                  <c:v>9.7855635999999992E-7</c:v>
                </c:pt>
                <c:pt idx="239">
                  <c:v>9.7240592000000009E-7</c:v>
                </c:pt>
                <c:pt idx="240">
                  <c:v>9.6627947000000003E-7</c:v>
                </c:pt>
                <c:pt idx="241">
                  <c:v>9.6051149999999995E-7</c:v>
                </c:pt>
                <c:pt idx="242">
                  <c:v>9.5454043000000005E-7</c:v>
                </c:pt>
                <c:pt idx="243">
                  <c:v>9.4872975000000005E-7</c:v>
                </c:pt>
                <c:pt idx="244">
                  <c:v>9.4307919000000002E-7</c:v>
                </c:pt>
                <c:pt idx="245">
                  <c:v>9.3739718999999999E-7</c:v>
                </c:pt>
                <c:pt idx="246">
                  <c:v>9.3182349E-7</c:v>
                </c:pt>
                <c:pt idx="247">
                  <c:v>9.2681850999999998E-7</c:v>
                </c:pt>
                <c:pt idx="248">
                  <c:v>9.2217404E-7</c:v>
                </c:pt>
                <c:pt idx="249">
                  <c:v>9.1790231000000005E-7</c:v>
                </c:pt>
                <c:pt idx="250">
                  <c:v>9.1434520000000004E-7</c:v>
                </c:pt>
                <c:pt idx="251">
                  <c:v>9.1108292999999996E-7</c:v>
                </c:pt>
                <c:pt idx="252">
                  <c:v>9.0812367999999996E-7</c:v>
                </c:pt>
                <c:pt idx="253">
                  <c:v>9.0499475999999996E-7</c:v>
                </c:pt>
                <c:pt idx="254">
                  <c:v>9.0183232000000002E-7</c:v>
                </c:pt>
                <c:pt idx="255">
                  <c:v>8.9847945000000005E-7</c:v>
                </c:pt>
                <c:pt idx="256">
                  <c:v>8.9565615999999995E-7</c:v>
                </c:pt>
                <c:pt idx="257">
                  <c:v>8.9210613E-7</c:v>
                </c:pt>
                <c:pt idx="258">
                  <c:v>8.8884897999999997E-7</c:v>
                </c:pt>
                <c:pt idx="259">
                  <c:v>8.8599850999999996E-7</c:v>
                </c:pt>
                <c:pt idx="260">
                  <c:v>8.8273815999999997E-7</c:v>
                </c:pt>
                <c:pt idx="261">
                  <c:v>8.7976013000000003E-7</c:v>
                </c:pt>
                <c:pt idx="262">
                  <c:v>8.7713692000000003E-7</c:v>
                </c:pt>
                <c:pt idx="263">
                  <c:v>8.7467994000000004E-7</c:v>
                </c:pt>
                <c:pt idx="264">
                  <c:v>8.7244724999999998E-7</c:v>
                </c:pt>
                <c:pt idx="265">
                  <c:v>8.7004573000000001E-7</c:v>
                </c:pt>
                <c:pt idx="266">
                  <c:v>8.6731874999999998E-7</c:v>
                </c:pt>
                <c:pt idx="267">
                  <c:v>8.6350548999999998E-7</c:v>
                </c:pt>
                <c:pt idx="268">
                  <c:v>8.5982041999999997E-7</c:v>
                </c:pt>
                <c:pt idx="269">
                  <c:v>8.5603890000000001E-7</c:v>
                </c:pt>
                <c:pt idx="270">
                  <c:v>8.5156941000000003E-7</c:v>
                </c:pt>
                <c:pt idx="271">
                  <c:v>8.4726652000000002E-7</c:v>
                </c:pt>
                <c:pt idx="272">
                  <c:v>8.4316745000000001E-7</c:v>
                </c:pt>
                <c:pt idx="273">
                  <c:v>8.3925533000000001E-7</c:v>
                </c:pt>
                <c:pt idx="274">
                  <c:v>8.3630183000000001E-7</c:v>
                </c:pt>
                <c:pt idx="275">
                  <c:v>8.3362241999999996E-7</c:v>
                </c:pt>
                <c:pt idx="276">
                  <c:v>8.3105606999999996E-7</c:v>
                </c:pt>
                <c:pt idx="277">
                  <c:v>8.2757475000000002E-7</c:v>
                </c:pt>
                <c:pt idx="278">
                  <c:v>8.2358087E-7</c:v>
                </c:pt>
                <c:pt idx="279">
                  <c:v>8.1941590999999995E-7</c:v>
                </c:pt>
                <c:pt idx="280">
                  <c:v>8.1567701000000002E-7</c:v>
                </c:pt>
                <c:pt idx="281">
                  <c:v>8.1175561999999995E-7</c:v>
                </c:pt>
                <c:pt idx="282">
                  <c:v>8.0823230000000001E-7</c:v>
                </c:pt>
                <c:pt idx="283">
                  <c:v>8.0504306999999998E-7</c:v>
                </c:pt>
                <c:pt idx="284">
                  <c:v>8.0230613999999996E-7</c:v>
                </c:pt>
                <c:pt idx="285">
                  <c:v>8.0046140999999999E-7</c:v>
                </c:pt>
                <c:pt idx="286">
                  <c:v>7.9857185000000002E-7</c:v>
                </c:pt>
                <c:pt idx="287">
                  <c:v>7.9662250000000001E-7</c:v>
                </c:pt>
                <c:pt idx="288">
                  <c:v>7.9468071E-7</c:v>
                </c:pt>
                <c:pt idx="289">
                  <c:v>7.9315947000000003E-7</c:v>
                </c:pt>
                <c:pt idx="290">
                  <c:v>7.9135303000000003E-7</c:v>
                </c:pt>
                <c:pt idx="291">
                  <c:v>7.8930229999999999E-7</c:v>
                </c:pt>
                <c:pt idx="292">
                  <c:v>7.8805094000000004E-7</c:v>
                </c:pt>
                <c:pt idx="293">
                  <c:v>7.8667227999999995E-7</c:v>
                </c:pt>
                <c:pt idx="294">
                  <c:v>7.8614342000000004E-7</c:v>
                </c:pt>
                <c:pt idx="295">
                  <c:v>7.8590346999999995E-7</c:v>
                </c:pt>
                <c:pt idx="296">
                  <c:v>7.8573974E-7</c:v>
                </c:pt>
                <c:pt idx="297">
                  <c:v>7.8567414999999999E-7</c:v>
                </c:pt>
                <c:pt idx="298">
                  <c:v>7.8593767999999996E-7</c:v>
                </c:pt>
                <c:pt idx="299">
                  <c:v>7.8569816000000005E-7</c:v>
                </c:pt>
                <c:pt idx="300">
                  <c:v>7.8534954999999998E-7</c:v>
                </c:pt>
                <c:pt idx="301">
                  <c:v>7.8532215000000001E-7</c:v>
                </c:pt>
                <c:pt idx="302">
                  <c:v>7.8521656999999998E-7</c:v>
                </c:pt>
                <c:pt idx="303">
                  <c:v>7.8449403000000001E-7</c:v>
                </c:pt>
                <c:pt idx="304">
                  <c:v>7.8400341000000001E-7</c:v>
                </c:pt>
                <c:pt idx="305">
                  <c:v>7.8382630999999995E-7</c:v>
                </c:pt>
                <c:pt idx="306">
                  <c:v>7.8361236000000005E-7</c:v>
                </c:pt>
                <c:pt idx="307">
                  <c:v>7.8335503999999995E-7</c:v>
                </c:pt>
                <c:pt idx="308">
                  <c:v>7.8280546999999999E-7</c:v>
                </c:pt>
                <c:pt idx="309">
                  <c:v>7.8197120999999995E-7</c:v>
                </c:pt>
                <c:pt idx="310">
                  <c:v>7.8179832999999995E-7</c:v>
                </c:pt>
                <c:pt idx="311">
                  <c:v>7.8125683000000004E-7</c:v>
                </c:pt>
                <c:pt idx="312">
                  <c:v>7.8048548000000004E-7</c:v>
                </c:pt>
                <c:pt idx="313">
                  <c:v>7.7990593999999999E-7</c:v>
                </c:pt>
                <c:pt idx="314">
                  <c:v>7.7875522999999997E-7</c:v>
                </c:pt>
                <c:pt idx="315">
                  <c:v>7.7740426999999999E-7</c:v>
                </c:pt>
                <c:pt idx="316">
                  <c:v>7.7574736E-7</c:v>
                </c:pt>
                <c:pt idx="317">
                  <c:v>7.7389116999999996E-7</c:v>
                </c:pt>
                <c:pt idx="318">
                  <c:v>7.7177463999999998E-7</c:v>
                </c:pt>
                <c:pt idx="319">
                  <c:v>7.7012799999999997E-7</c:v>
                </c:pt>
                <c:pt idx="320">
                  <c:v>7.6898925000000004E-7</c:v>
                </c:pt>
                <c:pt idx="321">
                  <c:v>7.6772979000000004E-7</c:v>
                </c:pt>
                <c:pt idx="322">
                  <c:v>7.6701480999999996E-7</c:v>
                </c:pt>
                <c:pt idx="323">
                  <c:v>7.6678355999999998E-7</c:v>
                </c:pt>
                <c:pt idx="324">
                  <c:v>7.6566828999999999E-7</c:v>
                </c:pt>
                <c:pt idx="325">
                  <c:v>7.6445779999999996E-7</c:v>
                </c:pt>
                <c:pt idx="326">
                  <c:v>7.6331849000000001E-7</c:v>
                </c:pt>
                <c:pt idx="327">
                  <c:v>7.6168417000000001E-7</c:v>
                </c:pt>
                <c:pt idx="328">
                  <c:v>7.6089400999999997E-7</c:v>
                </c:pt>
                <c:pt idx="329">
                  <c:v>7.5962934999999995E-7</c:v>
                </c:pt>
                <c:pt idx="330">
                  <c:v>7.5845418000000004E-7</c:v>
                </c:pt>
                <c:pt idx="331">
                  <c:v>7.5810135000000002E-7</c:v>
                </c:pt>
                <c:pt idx="332">
                  <c:v>7.5793020999999998E-7</c:v>
                </c:pt>
                <c:pt idx="333">
                  <c:v>7.5810016000000004E-7</c:v>
                </c:pt>
                <c:pt idx="334">
                  <c:v>7.5836740999999996E-7</c:v>
                </c:pt>
                <c:pt idx="335">
                  <c:v>7.5846623000000002E-7</c:v>
                </c:pt>
                <c:pt idx="336">
                  <c:v>7.5875727000000005E-7</c:v>
                </c:pt>
                <c:pt idx="337">
                  <c:v>7.5852175000000004E-7</c:v>
                </c:pt>
                <c:pt idx="338">
                  <c:v>7.5803340999999995E-7</c:v>
                </c:pt>
                <c:pt idx="339">
                  <c:v>7.5741524999999999E-7</c:v>
                </c:pt>
                <c:pt idx="340">
                  <c:v>7.5675934E-7</c:v>
                </c:pt>
                <c:pt idx="341">
                  <c:v>7.5657398999999997E-7</c:v>
                </c:pt>
                <c:pt idx="342">
                  <c:v>7.5687677999999995E-7</c:v>
                </c:pt>
                <c:pt idx="343">
                  <c:v>7.5795652000000002E-7</c:v>
                </c:pt>
                <c:pt idx="344">
                  <c:v>7.5908283999999997E-7</c:v>
                </c:pt>
                <c:pt idx="345">
                  <c:v>7.6008899000000001E-7</c:v>
                </c:pt>
                <c:pt idx="346">
                  <c:v>7.6173835999999997E-7</c:v>
                </c:pt>
                <c:pt idx="347">
                  <c:v>7.6274063000000002E-7</c:v>
                </c:pt>
                <c:pt idx="348">
                  <c:v>7.6343890999999998E-7</c:v>
                </c:pt>
                <c:pt idx="349">
                  <c:v>7.6453207000000002E-7</c:v>
                </c:pt>
                <c:pt idx="350">
                  <c:v>7.6564136999999996E-7</c:v>
                </c:pt>
                <c:pt idx="351">
                  <c:v>7.6659009000000005E-7</c:v>
                </c:pt>
                <c:pt idx="352">
                  <c:v>7.6815115000000005E-7</c:v>
                </c:pt>
                <c:pt idx="353">
                  <c:v>7.6998482000000003E-7</c:v>
                </c:pt>
                <c:pt idx="354">
                  <c:v>7.7165125000000004E-7</c:v>
                </c:pt>
                <c:pt idx="355">
                  <c:v>7.7362938999999998E-7</c:v>
                </c:pt>
                <c:pt idx="356">
                  <c:v>7.7630296000000003E-7</c:v>
                </c:pt>
                <c:pt idx="357">
                  <c:v>7.7831110999999999E-7</c:v>
                </c:pt>
                <c:pt idx="358">
                  <c:v>7.8008488999999998E-7</c:v>
                </c:pt>
                <c:pt idx="359">
                  <c:v>7.8107572999999997E-7</c:v>
                </c:pt>
                <c:pt idx="360">
                  <c:v>7.8206455000000004E-7</c:v>
                </c:pt>
                <c:pt idx="361">
                  <c:v>7.8289313000000002E-7</c:v>
                </c:pt>
                <c:pt idx="362">
                  <c:v>7.8354730999999998E-7</c:v>
                </c:pt>
                <c:pt idx="363">
                  <c:v>7.8437311999999996E-7</c:v>
                </c:pt>
                <c:pt idx="364">
                  <c:v>7.8550139E-7</c:v>
                </c:pt>
                <c:pt idx="365">
                  <c:v>7.8620710000000001E-7</c:v>
                </c:pt>
                <c:pt idx="366">
                  <c:v>7.8690140000000003E-7</c:v>
                </c:pt>
                <c:pt idx="367">
                  <c:v>7.8745777E-7</c:v>
                </c:pt>
                <c:pt idx="368">
                  <c:v>7.8758095999999995E-7</c:v>
                </c:pt>
                <c:pt idx="369">
                  <c:v>7.8681363000000003E-7</c:v>
                </c:pt>
                <c:pt idx="370">
                  <c:v>7.8626578999999999E-7</c:v>
                </c:pt>
                <c:pt idx="371">
                  <c:v>7.8583794999999998E-7</c:v>
                </c:pt>
                <c:pt idx="372">
                  <c:v>7.8527128999999996E-7</c:v>
                </c:pt>
                <c:pt idx="373">
                  <c:v>7.8512029000000002E-7</c:v>
                </c:pt>
                <c:pt idx="374">
                  <c:v>7.8454747E-7</c:v>
                </c:pt>
                <c:pt idx="375">
                  <c:v>7.8435364000000003E-7</c:v>
                </c:pt>
                <c:pt idx="376">
                  <c:v>7.8424031999999998E-7</c:v>
                </c:pt>
                <c:pt idx="377">
                  <c:v>7.8380080999999999E-7</c:v>
                </c:pt>
                <c:pt idx="378">
                  <c:v>7.8342468999999998E-7</c:v>
                </c:pt>
                <c:pt idx="379">
                  <c:v>7.8330734999999996E-7</c:v>
                </c:pt>
                <c:pt idx="380">
                  <c:v>7.8305936000000003E-7</c:v>
                </c:pt>
                <c:pt idx="381">
                  <c:v>7.8267067999999999E-7</c:v>
                </c:pt>
                <c:pt idx="382">
                  <c:v>7.8224746E-7</c:v>
                </c:pt>
                <c:pt idx="383">
                  <c:v>7.8149527000000005E-7</c:v>
                </c:pt>
                <c:pt idx="384">
                  <c:v>7.8068627999999999E-7</c:v>
                </c:pt>
                <c:pt idx="385">
                  <c:v>7.7982759999999999E-7</c:v>
                </c:pt>
                <c:pt idx="386">
                  <c:v>7.7909181000000002E-7</c:v>
                </c:pt>
                <c:pt idx="387">
                  <c:v>7.7843494999999997E-7</c:v>
                </c:pt>
                <c:pt idx="388">
                  <c:v>7.7799773000000003E-7</c:v>
                </c:pt>
                <c:pt idx="389">
                  <c:v>7.7727326999999997E-7</c:v>
                </c:pt>
                <c:pt idx="390">
                  <c:v>7.7667744999999995E-7</c:v>
                </c:pt>
                <c:pt idx="391">
                  <c:v>7.7656735000000005E-7</c:v>
                </c:pt>
                <c:pt idx="392">
                  <c:v>7.7643112000000001E-7</c:v>
                </c:pt>
                <c:pt idx="393">
                  <c:v>7.7577726999999997E-7</c:v>
                </c:pt>
                <c:pt idx="394">
                  <c:v>7.7510772000000005E-7</c:v>
                </c:pt>
                <c:pt idx="395">
                  <c:v>7.7379514999999999E-7</c:v>
                </c:pt>
                <c:pt idx="396">
                  <c:v>7.7245774000000003E-7</c:v>
                </c:pt>
                <c:pt idx="397">
                  <c:v>7.7088489000000003E-7</c:v>
                </c:pt>
                <c:pt idx="398">
                  <c:v>7.6915589999999999E-7</c:v>
                </c:pt>
                <c:pt idx="399">
                  <c:v>7.6732627000000005E-7</c:v>
                </c:pt>
                <c:pt idx="400">
                  <c:v>7.6637707999999995E-7</c:v>
                </c:pt>
                <c:pt idx="401">
                  <c:v>7.6565385999999995E-7</c:v>
                </c:pt>
                <c:pt idx="402">
                  <c:v>7.6497333000000001E-7</c:v>
                </c:pt>
                <c:pt idx="403">
                  <c:v>7.6440864999999997E-7</c:v>
                </c:pt>
                <c:pt idx="404">
                  <c:v>7.6351309999999995E-7</c:v>
                </c:pt>
                <c:pt idx="405">
                  <c:v>7.6232220999999998E-7</c:v>
                </c:pt>
                <c:pt idx="406">
                  <c:v>7.6155434000000001E-7</c:v>
                </c:pt>
                <c:pt idx="407">
                  <c:v>7.5998429E-7</c:v>
                </c:pt>
                <c:pt idx="408">
                  <c:v>7.5822996999999998E-7</c:v>
                </c:pt>
                <c:pt idx="409">
                  <c:v>7.5657579000000004E-7</c:v>
                </c:pt>
                <c:pt idx="410">
                  <c:v>7.5514061000000001E-7</c:v>
                </c:pt>
                <c:pt idx="411">
                  <c:v>7.5379269999999998E-7</c:v>
                </c:pt>
                <c:pt idx="412">
                  <c:v>7.5297154000000003E-7</c:v>
                </c:pt>
                <c:pt idx="413">
                  <c:v>7.5264081999999995E-7</c:v>
                </c:pt>
                <c:pt idx="414">
                  <c:v>7.5206549000000004E-7</c:v>
                </c:pt>
                <c:pt idx="415">
                  <c:v>7.5154942999999997E-7</c:v>
                </c:pt>
                <c:pt idx="416">
                  <c:v>7.5086336999999998E-7</c:v>
                </c:pt>
                <c:pt idx="417">
                  <c:v>7.4949868999999999E-7</c:v>
                </c:pt>
                <c:pt idx="418">
                  <c:v>7.4795460999999996E-7</c:v>
                </c:pt>
                <c:pt idx="419">
                  <c:v>7.4617606999999996E-7</c:v>
                </c:pt>
                <c:pt idx="420">
                  <c:v>7.4446352000000005E-7</c:v>
                </c:pt>
                <c:pt idx="421">
                  <c:v>7.4321193000000001E-7</c:v>
                </c:pt>
                <c:pt idx="422">
                  <c:v>7.4218324999999998E-7</c:v>
                </c:pt>
                <c:pt idx="423">
                  <c:v>7.4112696999999999E-7</c:v>
                </c:pt>
                <c:pt idx="424">
                  <c:v>7.4030905000000004E-7</c:v>
                </c:pt>
                <c:pt idx="425">
                  <c:v>7.3924358999999999E-7</c:v>
                </c:pt>
                <c:pt idx="426">
                  <c:v>7.3908803999999997E-7</c:v>
                </c:pt>
                <c:pt idx="427">
                  <c:v>7.3787632000000003E-7</c:v>
                </c:pt>
                <c:pt idx="428">
                  <c:v>7.3618613999999995E-7</c:v>
                </c:pt>
                <c:pt idx="429">
                  <c:v>7.3501710999999997E-7</c:v>
                </c:pt>
                <c:pt idx="430">
                  <c:v>7.3353535999999999E-7</c:v>
                </c:pt>
                <c:pt idx="431">
                  <c:v>7.3215449999999997E-7</c:v>
                </c:pt>
                <c:pt idx="432">
                  <c:v>7.3017663999999998E-7</c:v>
                </c:pt>
                <c:pt idx="433">
                  <c:v>7.2881179000000001E-7</c:v>
                </c:pt>
                <c:pt idx="434">
                  <c:v>7.2790627000000003E-7</c:v>
                </c:pt>
                <c:pt idx="435">
                  <c:v>7.2705363999999996E-7</c:v>
                </c:pt>
                <c:pt idx="436">
                  <c:v>7.2651362000000001E-7</c:v>
                </c:pt>
                <c:pt idx="437">
                  <c:v>7.2570135000000002E-7</c:v>
                </c:pt>
                <c:pt idx="438">
                  <c:v>7.2472682000000001E-7</c:v>
                </c:pt>
                <c:pt idx="439">
                  <c:v>7.2358706000000001E-7</c:v>
                </c:pt>
                <c:pt idx="440">
                  <c:v>7.2252778999999998E-7</c:v>
                </c:pt>
                <c:pt idx="441">
                  <c:v>7.2142526000000003E-7</c:v>
                </c:pt>
                <c:pt idx="442">
                  <c:v>7.2031206000000003E-7</c:v>
                </c:pt>
                <c:pt idx="443">
                  <c:v>7.1927794999999999E-7</c:v>
                </c:pt>
                <c:pt idx="444">
                  <c:v>7.1796284000000004E-7</c:v>
                </c:pt>
                <c:pt idx="445">
                  <c:v>7.1703169999999998E-7</c:v>
                </c:pt>
                <c:pt idx="446">
                  <c:v>7.1617046000000001E-7</c:v>
                </c:pt>
                <c:pt idx="447">
                  <c:v>7.1557608999999996E-7</c:v>
                </c:pt>
                <c:pt idx="448">
                  <c:v>7.1570836000000003E-7</c:v>
                </c:pt>
                <c:pt idx="449">
                  <c:v>7.1556205999999999E-7</c:v>
                </c:pt>
                <c:pt idx="450">
                  <c:v>7.1537701E-7</c:v>
                </c:pt>
                <c:pt idx="451">
                  <c:v>7.1526418999999997E-7</c:v>
                </c:pt>
                <c:pt idx="452">
                  <c:v>7.1498093E-7</c:v>
                </c:pt>
                <c:pt idx="453">
                  <c:v>7.1442734999999999E-7</c:v>
                </c:pt>
                <c:pt idx="454">
                  <c:v>7.1425728000000002E-7</c:v>
                </c:pt>
                <c:pt idx="455">
                  <c:v>7.1378090000000001E-7</c:v>
                </c:pt>
                <c:pt idx="456">
                  <c:v>7.1348935000000004E-7</c:v>
                </c:pt>
                <c:pt idx="457">
                  <c:v>7.1270331000000001E-7</c:v>
                </c:pt>
                <c:pt idx="458">
                  <c:v>7.1309621000000002E-7</c:v>
                </c:pt>
                <c:pt idx="459">
                  <c:v>7.1189881000000004E-7</c:v>
                </c:pt>
                <c:pt idx="460">
                  <c:v>7.1153378000000002E-7</c:v>
                </c:pt>
                <c:pt idx="461">
                  <c:v>7.1055150999999999E-7</c:v>
                </c:pt>
                <c:pt idx="462">
                  <c:v>7.0950481999999996E-7</c:v>
                </c:pt>
                <c:pt idx="463">
                  <c:v>7.0833977000000001E-7</c:v>
                </c:pt>
                <c:pt idx="464">
                  <c:v>7.066039E-7</c:v>
                </c:pt>
                <c:pt idx="465">
                  <c:v>7.0448868000000001E-7</c:v>
                </c:pt>
                <c:pt idx="466">
                  <c:v>7.0281942E-7</c:v>
                </c:pt>
                <c:pt idx="467">
                  <c:v>7.0065759999999995E-7</c:v>
                </c:pt>
                <c:pt idx="468">
                  <c:v>6.9923558000000001E-7</c:v>
                </c:pt>
                <c:pt idx="469">
                  <c:v>6.9721662000000001E-7</c:v>
                </c:pt>
                <c:pt idx="470">
                  <c:v>6.9546934000000001E-7</c:v>
                </c:pt>
                <c:pt idx="471">
                  <c:v>6.9360497000000005E-7</c:v>
                </c:pt>
                <c:pt idx="472">
                  <c:v>6.9303934999999999E-7</c:v>
                </c:pt>
                <c:pt idx="473">
                  <c:v>6.9109570000000001E-7</c:v>
                </c:pt>
                <c:pt idx="474">
                  <c:v>6.8941519999999999E-7</c:v>
                </c:pt>
                <c:pt idx="475">
                  <c:v>6.8736523999999998E-7</c:v>
                </c:pt>
                <c:pt idx="476">
                  <c:v>6.8643328999999996E-7</c:v>
                </c:pt>
                <c:pt idx="477">
                  <c:v>6.8359066000000001E-7</c:v>
                </c:pt>
                <c:pt idx="478">
                  <c:v>6.8125758000000001E-7</c:v>
                </c:pt>
                <c:pt idx="479">
                  <c:v>6.7869500999999996E-7</c:v>
                </c:pt>
                <c:pt idx="480">
                  <c:v>6.7593971000000001E-7</c:v>
                </c:pt>
                <c:pt idx="481">
                  <c:v>6.7513987E-7</c:v>
                </c:pt>
                <c:pt idx="482">
                  <c:v>6.7383485000000001E-7</c:v>
                </c:pt>
                <c:pt idx="483">
                  <c:v>6.7263283E-7</c:v>
                </c:pt>
                <c:pt idx="484">
                  <c:v>6.7129945999999998E-7</c:v>
                </c:pt>
                <c:pt idx="485">
                  <c:v>6.6959358000000002E-7</c:v>
                </c:pt>
                <c:pt idx="486">
                  <c:v>6.6799708E-7</c:v>
                </c:pt>
                <c:pt idx="487">
                  <c:v>6.6608397999999998E-7</c:v>
                </c:pt>
                <c:pt idx="488">
                  <c:v>6.6333069000000001E-7</c:v>
                </c:pt>
                <c:pt idx="489">
                  <c:v>6.6023012999999997E-7</c:v>
                </c:pt>
                <c:pt idx="490">
                  <c:v>6.5891281000000004E-7</c:v>
                </c:pt>
                <c:pt idx="491">
                  <c:v>6.5690155999999995E-7</c:v>
                </c:pt>
                <c:pt idx="492">
                  <c:v>6.5494517000000003E-7</c:v>
                </c:pt>
                <c:pt idx="493">
                  <c:v>6.5335971999999996E-7</c:v>
                </c:pt>
                <c:pt idx="494">
                  <c:v>6.5142922000000003E-7</c:v>
                </c:pt>
                <c:pt idx="495">
                  <c:v>6.5061409000000004E-7</c:v>
                </c:pt>
                <c:pt idx="496">
                  <c:v>6.4906231999999996E-7</c:v>
                </c:pt>
                <c:pt idx="497">
                  <c:v>6.4691075000000003E-7</c:v>
                </c:pt>
                <c:pt idx="498">
                  <c:v>6.4379216999999995E-7</c:v>
                </c:pt>
                <c:pt idx="499">
                  <c:v>6.4239468999999999E-7</c:v>
                </c:pt>
                <c:pt idx="500">
                  <c:v>6.3982961999999998E-7</c:v>
                </c:pt>
                <c:pt idx="501">
                  <c:v>6.3733891999999996E-7</c:v>
                </c:pt>
                <c:pt idx="502">
                  <c:v>6.3512156999999996E-7</c:v>
                </c:pt>
                <c:pt idx="503">
                  <c:v>6.3287850999999998E-7</c:v>
                </c:pt>
                <c:pt idx="504">
                  <c:v>6.3212932E-7</c:v>
                </c:pt>
                <c:pt idx="505">
                  <c:v>6.3055522000000003E-7</c:v>
                </c:pt>
                <c:pt idx="506">
                  <c:v>6.2920598000000004E-7</c:v>
                </c:pt>
                <c:pt idx="507">
                  <c:v>6.2659687999999997E-7</c:v>
                </c:pt>
                <c:pt idx="508">
                  <c:v>6.2546201000000003E-7</c:v>
                </c:pt>
                <c:pt idx="509">
                  <c:v>6.2320674000000001E-7</c:v>
                </c:pt>
                <c:pt idx="510">
                  <c:v>6.2086874999999999E-7</c:v>
                </c:pt>
                <c:pt idx="511">
                  <c:v>6.1831031E-7</c:v>
                </c:pt>
                <c:pt idx="512">
                  <c:v>6.1546942000000001E-7</c:v>
                </c:pt>
                <c:pt idx="513">
                  <c:v>6.1365712999999997E-7</c:v>
                </c:pt>
                <c:pt idx="514">
                  <c:v>6.1160593000000001E-7</c:v>
                </c:pt>
                <c:pt idx="515">
                  <c:v>6.0953785999999996E-7</c:v>
                </c:pt>
                <c:pt idx="516">
                  <c:v>6.0808377999999998E-7</c:v>
                </c:pt>
                <c:pt idx="517">
                  <c:v>6.0644494E-7</c:v>
                </c:pt>
                <c:pt idx="518">
                  <c:v>6.0504031000000004E-7</c:v>
                </c:pt>
                <c:pt idx="519">
                  <c:v>6.0342096999999996E-7</c:v>
                </c:pt>
                <c:pt idx="520">
                  <c:v>6.0215622999999997E-7</c:v>
                </c:pt>
                <c:pt idx="521">
                  <c:v>6.0092148000000003E-7</c:v>
                </c:pt>
                <c:pt idx="522">
                  <c:v>5.9912137000000003E-7</c:v>
                </c:pt>
                <c:pt idx="523">
                  <c:v>5.9753885E-7</c:v>
                </c:pt>
                <c:pt idx="524">
                  <c:v>5.9512025E-7</c:v>
                </c:pt>
                <c:pt idx="525">
                  <c:v>5.9310267000000003E-7</c:v>
                </c:pt>
                <c:pt idx="526">
                  <c:v>5.9177584999999995E-7</c:v>
                </c:pt>
                <c:pt idx="527">
                  <c:v>5.9021382000000003E-7</c:v>
                </c:pt>
                <c:pt idx="528">
                  <c:v>5.8843374000000005E-7</c:v>
                </c:pt>
                <c:pt idx="529">
                  <c:v>5.8748285999999996E-7</c:v>
                </c:pt>
                <c:pt idx="530">
                  <c:v>5.8626471E-7</c:v>
                </c:pt>
                <c:pt idx="531">
                  <c:v>5.8509411999999997E-7</c:v>
                </c:pt>
                <c:pt idx="532">
                  <c:v>5.8420563000000004E-7</c:v>
                </c:pt>
                <c:pt idx="533">
                  <c:v>5.8330209000000005E-7</c:v>
                </c:pt>
                <c:pt idx="534">
                  <c:v>5.8212835000000004E-7</c:v>
                </c:pt>
                <c:pt idx="535">
                  <c:v>5.8103444999999995E-7</c:v>
                </c:pt>
                <c:pt idx="536">
                  <c:v>5.8001114999999995E-7</c:v>
                </c:pt>
                <c:pt idx="537">
                  <c:v>5.7891079000000005E-7</c:v>
                </c:pt>
                <c:pt idx="538">
                  <c:v>5.7755413999999996E-7</c:v>
                </c:pt>
                <c:pt idx="539">
                  <c:v>5.7668511000000001E-7</c:v>
                </c:pt>
                <c:pt idx="540">
                  <c:v>5.7611335999999995E-7</c:v>
                </c:pt>
                <c:pt idx="541">
                  <c:v>5.7594540000000001E-7</c:v>
                </c:pt>
                <c:pt idx="542">
                  <c:v>5.7556109000000004E-7</c:v>
                </c:pt>
                <c:pt idx="543">
                  <c:v>5.7461199999999998E-7</c:v>
                </c:pt>
                <c:pt idx="544">
                  <c:v>5.7359673E-7</c:v>
                </c:pt>
                <c:pt idx="545">
                  <c:v>5.7199922000000002E-7</c:v>
                </c:pt>
                <c:pt idx="546">
                  <c:v>5.7158472000000001E-7</c:v>
                </c:pt>
                <c:pt idx="547">
                  <c:v>5.7038501999999995E-7</c:v>
                </c:pt>
                <c:pt idx="548">
                  <c:v>5.6907812999999995E-7</c:v>
                </c:pt>
                <c:pt idx="549">
                  <c:v>5.6764634000000004E-7</c:v>
                </c:pt>
                <c:pt idx="550">
                  <c:v>5.6645593000000001E-7</c:v>
                </c:pt>
                <c:pt idx="551">
                  <c:v>5.6676115000000002E-7</c:v>
                </c:pt>
                <c:pt idx="552">
                  <c:v>5.6636922999999997E-7</c:v>
                </c:pt>
                <c:pt idx="553">
                  <c:v>5.6644135999999999E-7</c:v>
                </c:pt>
                <c:pt idx="554">
                  <c:v>5.6558263000000002E-7</c:v>
                </c:pt>
                <c:pt idx="555">
                  <c:v>5.6418214999999998E-7</c:v>
                </c:pt>
                <c:pt idx="556">
                  <c:v>5.6411031000000005E-7</c:v>
                </c:pt>
                <c:pt idx="557">
                  <c:v>5.6265651999999996E-7</c:v>
                </c:pt>
                <c:pt idx="558">
                  <c:v>5.6084984000000005E-7</c:v>
                </c:pt>
                <c:pt idx="559">
                  <c:v>5.5912868000000003E-7</c:v>
                </c:pt>
                <c:pt idx="560">
                  <c:v>5.5766345999999998E-7</c:v>
                </c:pt>
                <c:pt idx="561">
                  <c:v>5.5723736999999997E-7</c:v>
                </c:pt>
                <c:pt idx="562">
                  <c:v>5.5598692999999997E-7</c:v>
                </c:pt>
                <c:pt idx="563">
                  <c:v>5.5497597999999999E-7</c:v>
                </c:pt>
                <c:pt idx="564">
                  <c:v>5.5367745000000003E-7</c:v>
                </c:pt>
                <c:pt idx="565">
                  <c:v>5.5339660000000002E-7</c:v>
                </c:pt>
                <c:pt idx="566">
                  <c:v>5.5188531000000003E-7</c:v>
                </c:pt>
                <c:pt idx="567">
                  <c:v>5.4973454000000004E-7</c:v>
                </c:pt>
                <c:pt idx="568">
                  <c:v>5.4730724000000004E-7</c:v>
                </c:pt>
                <c:pt idx="569">
                  <c:v>5.4591623000000004E-7</c:v>
                </c:pt>
                <c:pt idx="570">
                  <c:v>5.4330957999999997E-7</c:v>
                </c:pt>
                <c:pt idx="571">
                  <c:v>5.4147244E-7</c:v>
                </c:pt>
                <c:pt idx="572">
                  <c:v>5.3966770999999997E-7</c:v>
                </c:pt>
                <c:pt idx="573">
                  <c:v>5.3809581000000003E-7</c:v>
                </c:pt>
                <c:pt idx="574">
                  <c:v>5.3698031000000005E-7</c:v>
                </c:pt>
                <c:pt idx="575">
                  <c:v>5.3575532000000004E-7</c:v>
                </c:pt>
                <c:pt idx="576">
                  <c:v>5.344889E-7</c:v>
                </c:pt>
                <c:pt idx="577">
                  <c:v>5.3294382000000005E-7</c:v>
                </c:pt>
                <c:pt idx="578">
                  <c:v>5.3193830999999999E-7</c:v>
                </c:pt>
                <c:pt idx="579">
                  <c:v>5.2961087000000002E-7</c:v>
                </c:pt>
                <c:pt idx="580">
                  <c:v>5.2785448E-7</c:v>
                </c:pt>
                <c:pt idx="581">
                  <c:v>5.2563218000000005E-7</c:v>
                </c:pt>
                <c:pt idx="582">
                  <c:v>5.2447307999999999E-7</c:v>
                </c:pt>
                <c:pt idx="583">
                  <c:v>5.2242377000000001E-7</c:v>
                </c:pt>
                <c:pt idx="584">
                  <c:v>5.2034004E-7</c:v>
                </c:pt>
                <c:pt idx="585">
                  <c:v>5.1852094999999997E-7</c:v>
                </c:pt>
                <c:pt idx="586">
                  <c:v>5.1840186999999999E-7</c:v>
                </c:pt>
                <c:pt idx="587">
                  <c:v>5.1679853999999997E-7</c:v>
                </c:pt>
                <c:pt idx="588">
                  <c:v>5.1538437000000002E-7</c:v>
                </c:pt>
                <c:pt idx="589">
                  <c:v>5.1385565000000002E-7</c:v>
                </c:pt>
                <c:pt idx="590">
                  <c:v>5.1352286999999999E-7</c:v>
                </c:pt>
                <c:pt idx="591">
                  <c:v>5.1218039999999999E-7</c:v>
                </c:pt>
                <c:pt idx="592">
                  <c:v>5.1099424999999996E-7</c:v>
                </c:pt>
                <c:pt idx="593">
                  <c:v>5.0925581999999997E-7</c:v>
                </c:pt>
                <c:pt idx="594">
                  <c:v>5.0724309000000002E-7</c:v>
                </c:pt>
                <c:pt idx="595">
                  <c:v>5.0704820000000001E-7</c:v>
                </c:pt>
                <c:pt idx="596">
                  <c:v>5.0608819000000005E-7</c:v>
                </c:pt>
                <c:pt idx="597">
                  <c:v>5.0485709000000001E-7</c:v>
                </c:pt>
                <c:pt idx="598">
                  <c:v>5.0418840000000004E-7</c:v>
                </c:pt>
                <c:pt idx="599">
                  <c:v>5.0388409000000005E-7</c:v>
                </c:pt>
                <c:pt idx="600">
                  <c:v>5.0351690000000003E-7</c:v>
                </c:pt>
                <c:pt idx="601">
                  <c:v>5.0318796999999999E-7</c:v>
                </c:pt>
                <c:pt idx="602">
                  <c:v>5.0226620999999997E-7</c:v>
                </c:pt>
                <c:pt idx="603">
                  <c:v>5.0118339999999999E-7</c:v>
                </c:pt>
                <c:pt idx="604">
                  <c:v>5.0023118000000002E-7</c:v>
                </c:pt>
                <c:pt idx="605">
                  <c:v>4.9932391999999998E-7</c:v>
                </c:pt>
                <c:pt idx="606">
                  <c:v>4.9833265999999995E-7</c:v>
                </c:pt>
                <c:pt idx="607">
                  <c:v>4.9763991999999998E-7</c:v>
                </c:pt>
                <c:pt idx="608">
                  <c:v>4.9670621000000002E-7</c:v>
                </c:pt>
                <c:pt idx="609">
                  <c:v>4.9590871999999996E-7</c:v>
                </c:pt>
                <c:pt idx="610">
                  <c:v>4.9555565999999995E-7</c:v>
                </c:pt>
                <c:pt idx="611">
                  <c:v>4.953405E-7</c:v>
                </c:pt>
                <c:pt idx="612">
                  <c:v>4.9482505000000003E-7</c:v>
                </c:pt>
                <c:pt idx="613">
                  <c:v>4.9464082999999998E-7</c:v>
                </c:pt>
                <c:pt idx="614">
                  <c:v>4.9410147E-7</c:v>
                </c:pt>
                <c:pt idx="615">
                  <c:v>4.9336449999999998E-7</c:v>
                </c:pt>
                <c:pt idx="616">
                  <c:v>4.9282714999999998E-7</c:v>
                </c:pt>
                <c:pt idx="617">
                  <c:v>4.9164044999999997E-7</c:v>
                </c:pt>
                <c:pt idx="618">
                  <c:v>4.9045213E-7</c:v>
                </c:pt>
                <c:pt idx="619">
                  <c:v>4.8995629000000002E-7</c:v>
                </c:pt>
                <c:pt idx="620">
                  <c:v>4.8961914000000002E-7</c:v>
                </c:pt>
                <c:pt idx="621">
                  <c:v>4.8882669999999996E-7</c:v>
                </c:pt>
                <c:pt idx="622">
                  <c:v>4.8930484E-7</c:v>
                </c:pt>
                <c:pt idx="623">
                  <c:v>4.8756457000000001E-7</c:v>
                </c:pt>
                <c:pt idx="624">
                  <c:v>4.861202E-7</c:v>
                </c:pt>
                <c:pt idx="625">
                  <c:v>4.8447451999999998E-7</c:v>
                </c:pt>
                <c:pt idx="626">
                  <c:v>4.8362925999999996E-7</c:v>
                </c:pt>
                <c:pt idx="627">
                  <c:v>4.8066668999999999E-7</c:v>
                </c:pt>
                <c:pt idx="628">
                  <c:v>4.7854465000000003E-7</c:v>
                </c:pt>
                <c:pt idx="629">
                  <c:v>4.7596155999999998E-7</c:v>
                </c:pt>
                <c:pt idx="630">
                  <c:v>4.7418452000000001E-7</c:v>
                </c:pt>
                <c:pt idx="631">
                  <c:v>4.7259633000000001E-7</c:v>
                </c:pt>
                <c:pt idx="632">
                  <c:v>4.7131434000000002E-7</c:v>
                </c:pt>
                <c:pt idx="633">
                  <c:v>4.6962603E-7</c:v>
                </c:pt>
                <c:pt idx="634">
                  <c:v>4.6826250999999999E-7</c:v>
                </c:pt>
                <c:pt idx="635">
                  <c:v>4.6682536999999999E-7</c:v>
                </c:pt>
                <c:pt idx="636">
                  <c:v>4.6508088E-7</c:v>
                </c:pt>
                <c:pt idx="637">
                  <c:v>4.6287500999999998E-7</c:v>
                </c:pt>
                <c:pt idx="638">
                  <c:v>4.6021324000000002E-7</c:v>
                </c:pt>
                <c:pt idx="639">
                  <c:v>4.5797646E-7</c:v>
                </c:pt>
                <c:pt idx="640">
                  <c:v>4.5664800999999998E-7</c:v>
                </c:pt>
                <c:pt idx="641">
                  <c:v>4.5489875999999998E-7</c:v>
                </c:pt>
                <c:pt idx="642">
                  <c:v>4.5298674000000001E-7</c:v>
                </c:pt>
                <c:pt idx="643">
                  <c:v>4.5175841000000002E-7</c:v>
                </c:pt>
                <c:pt idx="644">
                  <c:v>4.5076708E-7</c:v>
                </c:pt>
                <c:pt idx="645">
                  <c:v>4.4963241999999997E-7</c:v>
                </c:pt>
                <c:pt idx="646">
                  <c:v>4.4867467000000001E-7</c:v>
                </c:pt>
                <c:pt idx="647">
                  <c:v>4.4713801E-7</c:v>
                </c:pt>
                <c:pt idx="648">
                  <c:v>4.4529637000000001E-7</c:v>
                </c:pt>
                <c:pt idx="649">
                  <c:v>4.4361355E-7</c:v>
                </c:pt>
                <c:pt idx="650">
                  <c:v>4.423038E-7</c:v>
                </c:pt>
                <c:pt idx="651">
                  <c:v>4.4095605000000002E-7</c:v>
                </c:pt>
                <c:pt idx="652">
                  <c:v>4.3998294000000002E-7</c:v>
                </c:pt>
                <c:pt idx="653">
                  <c:v>4.3898094999999998E-7</c:v>
                </c:pt>
                <c:pt idx="654">
                  <c:v>4.3750168E-7</c:v>
                </c:pt>
                <c:pt idx="655">
                  <c:v>4.3681674E-7</c:v>
                </c:pt>
                <c:pt idx="656">
                  <c:v>4.3639810999999999E-7</c:v>
                </c:pt>
                <c:pt idx="657">
                  <c:v>4.3529506000000001E-7</c:v>
                </c:pt>
                <c:pt idx="658">
                  <c:v>4.3453229000000001E-7</c:v>
                </c:pt>
                <c:pt idx="659">
                  <c:v>4.3370180999999997E-7</c:v>
                </c:pt>
                <c:pt idx="660">
                  <c:v>4.3282726999999999E-7</c:v>
                </c:pt>
                <c:pt idx="661">
                  <c:v>4.3189577999999999E-7</c:v>
                </c:pt>
                <c:pt idx="662">
                  <c:v>4.3049533999999998E-7</c:v>
                </c:pt>
                <c:pt idx="663">
                  <c:v>4.2909332000000001E-7</c:v>
                </c:pt>
                <c:pt idx="664">
                  <c:v>4.2831073999999999E-7</c:v>
                </c:pt>
                <c:pt idx="665">
                  <c:v>4.2758347000000001E-7</c:v>
                </c:pt>
                <c:pt idx="666">
                  <c:v>4.2715239999999998E-7</c:v>
                </c:pt>
                <c:pt idx="667">
                  <c:v>4.2686921E-7</c:v>
                </c:pt>
                <c:pt idx="668">
                  <c:v>4.2661304999999998E-7</c:v>
                </c:pt>
                <c:pt idx="669">
                  <c:v>4.2628952999999998E-7</c:v>
                </c:pt>
                <c:pt idx="670">
                  <c:v>4.2621183000000002E-7</c:v>
                </c:pt>
                <c:pt idx="671">
                  <c:v>4.2593178999999998E-7</c:v>
                </c:pt>
                <c:pt idx="672">
                  <c:v>4.251198E-7</c:v>
                </c:pt>
                <c:pt idx="673">
                  <c:v>4.2593102E-7</c:v>
                </c:pt>
                <c:pt idx="674">
                  <c:v>4.2516281000000001E-7</c:v>
                </c:pt>
                <c:pt idx="675">
                  <c:v>4.2395030999999999E-7</c:v>
                </c:pt>
                <c:pt idx="676">
                  <c:v>4.2319808999999998E-7</c:v>
                </c:pt>
                <c:pt idx="677">
                  <c:v>4.2322261999999998E-7</c:v>
                </c:pt>
                <c:pt idx="678">
                  <c:v>4.2178984000000002E-7</c:v>
                </c:pt>
                <c:pt idx="679">
                  <c:v>4.2164147999999998E-7</c:v>
                </c:pt>
                <c:pt idx="680">
                  <c:v>4.2156351E-7</c:v>
                </c:pt>
                <c:pt idx="681">
                  <c:v>4.2074784000000001E-7</c:v>
                </c:pt>
                <c:pt idx="682">
                  <c:v>4.2032009999999999E-7</c:v>
                </c:pt>
                <c:pt idx="683">
                  <c:v>4.192311E-7</c:v>
                </c:pt>
                <c:pt idx="684">
                  <c:v>4.1765949999999998E-7</c:v>
                </c:pt>
                <c:pt idx="685">
                  <c:v>4.1651312999999999E-7</c:v>
                </c:pt>
                <c:pt idx="686">
                  <c:v>4.1526383E-7</c:v>
                </c:pt>
                <c:pt idx="687">
                  <c:v>4.1409449999999999E-7</c:v>
                </c:pt>
                <c:pt idx="688">
                  <c:v>4.1301681999999998E-7</c:v>
                </c:pt>
                <c:pt idx="689">
                  <c:v>4.1239248999999998E-7</c:v>
                </c:pt>
                <c:pt idx="690">
                  <c:v>4.1177238999999997E-7</c:v>
                </c:pt>
                <c:pt idx="691">
                  <c:v>4.1180502000000002E-7</c:v>
                </c:pt>
                <c:pt idx="692">
                  <c:v>4.1139227000000001E-7</c:v>
                </c:pt>
                <c:pt idx="693">
                  <c:v>4.1125488E-7</c:v>
                </c:pt>
                <c:pt idx="694">
                  <c:v>4.1071620999999998E-7</c:v>
                </c:pt>
                <c:pt idx="695">
                  <c:v>4.1022443999999999E-7</c:v>
                </c:pt>
                <c:pt idx="696">
                  <c:v>4.0936000000000001E-7</c:v>
                </c:pt>
                <c:pt idx="697">
                  <c:v>4.0941623000000001E-7</c:v>
                </c:pt>
                <c:pt idx="698">
                  <c:v>4.0890236999999998E-7</c:v>
                </c:pt>
                <c:pt idx="699">
                  <c:v>4.0850227000000001E-7</c:v>
                </c:pt>
                <c:pt idx="700">
                  <c:v>4.0846009999999998E-7</c:v>
                </c:pt>
                <c:pt idx="701">
                  <c:v>4.0822697000000002E-7</c:v>
                </c:pt>
                <c:pt idx="702">
                  <c:v>4.0817694999999999E-7</c:v>
                </c:pt>
                <c:pt idx="703">
                  <c:v>4.0836056999999999E-7</c:v>
                </c:pt>
                <c:pt idx="704">
                  <c:v>4.0826485999999998E-7</c:v>
                </c:pt>
                <c:pt idx="705">
                  <c:v>4.0820582999999999E-7</c:v>
                </c:pt>
                <c:pt idx="706">
                  <c:v>4.0789011000000001E-7</c:v>
                </c:pt>
                <c:pt idx="707">
                  <c:v>4.0718780999999998E-7</c:v>
                </c:pt>
                <c:pt idx="708">
                  <c:v>4.0610639000000001E-7</c:v>
                </c:pt>
                <c:pt idx="709">
                  <c:v>4.0576985E-7</c:v>
                </c:pt>
                <c:pt idx="710">
                  <c:v>4.0544911000000002E-7</c:v>
                </c:pt>
                <c:pt idx="711">
                  <c:v>4.0525077999999998E-7</c:v>
                </c:pt>
                <c:pt idx="712">
                  <c:v>4.0529390000000001E-7</c:v>
                </c:pt>
                <c:pt idx="713">
                  <c:v>4.0559598000000001E-7</c:v>
                </c:pt>
                <c:pt idx="714">
                  <c:v>4.0586410999999999E-7</c:v>
                </c:pt>
                <c:pt idx="715">
                  <c:v>4.0599575999999998E-7</c:v>
                </c:pt>
                <c:pt idx="716">
                  <c:v>4.0578915000000002E-7</c:v>
                </c:pt>
                <c:pt idx="717">
                  <c:v>4.0499391000000002E-7</c:v>
                </c:pt>
                <c:pt idx="718">
                  <c:v>4.0449543999999998E-7</c:v>
                </c:pt>
                <c:pt idx="719">
                  <c:v>4.0364910000000001E-7</c:v>
                </c:pt>
                <c:pt idx="720">
                  <c:v>4.0265665E-7</c:v>
                </c:pt>
                <c:pt idx="721">
                  <c:v>4.0243088E-7</c:v>
                </c:pt>
                <c:pt idx="722">
                  <c:v>4.0142104000000002E-7</c:v>
                </c:pt>
                <c:pt idx="723">
                  <c:v>4.0071535000000002E-7</c:v>
                </c:pt>
                <c:pt idx="724">
                  <c:v>4.0033047999999998E-7</c:v>
                </c:pt>
                <c:pt idx="725">
                  <c:v>4.0013401000000001E-7</c:v>
                </c:pt>
                <c:pt idx="726">
                  <c:v>3.9988766999999998E-7</c:v>
                </c:pt>
                <c:pt idx="727">
                  <c:v>3.9962202E-7</c:v>
                </c:pt>
                <c:pt idx="728">
                  <c:v>3.9889867E-7</c:v>
                </c:pt>
                <c:pt idx="729">
                  <c:v>3.9824092999999998E-7</c:v>
                </c:pt>
                <c:pt idx="730">
                  <c:v>3.9767919000000002E-7</c:v>
                </c:pt>
                <c:pt idx="731">
                  <c:v>3.97076E-7</c:v>
                </c:pt>
                <c:pt idx="732">
                  <c:v>3.9612198000000001E-7</c:v>
                </c:pt>
                <c:pt idx="733">
                  <c:v>3.9573531999999999E-7</c:v>
                </c:pt>
                <c:pt idx="734">
                  <c:v>3.9512038999999999E-7</c:v>
                </c:pt>
                <c:pt idx="735">
                  <c:v>3.9492292999999998E-7</c:v>
                </c:pt>
                <c:pt idx="736">
                  <c:v>3.9471185999999999E-7</c:v>
                </c:pt>
                <c:pt idx="737">
                  <c:v>3.9460009000000001E-7</c:v>
                </c:pt>
                <c:pt idx="738">
                  <c:v>3.9412393999999998E-7</c:v>
                </c:pt>
                <c:pt idx="739">
                  <c:v>3.9390977000000002E-7</c:v>
                </c:pt>
                <c:pt idx="740">
                  <c:v>3.9322321000000002E-7</c:v>
                </c:pt>
                <c:pt idx="741">
                  <c:v>3.9209407000000001E-7</c:v>
                </c:pt>
                <c:pt idx="742">
                  <c:v>3.9097260000000002E-7</c:v>
                </c:pt>
                <c:pt idx="743">
                  <c:v>3.8998460000000001E-7</c:v>
                </c:pt>
                <c:pt idx="744">
                  <c:v>3.8878659999999998E-7</c:v>
                </c:pt>
                <c:pt idx="745">
                  <c:v>3.8771605E-7</c:v>
                </c:pt>
                <c:pt idx="746">
                  <c:v>3.8659305000000002E-7</c:v>
                </c:pt>
                <c:pt idx="747">
                  <c:v>3.8536145000000002E-7</c:v>
                </c:pt>
                <c:pt idx="748">
                  <c:v>3.8455726000000001E-7</c:v>
                </c:pt>
                <c:pt idx="749">
                  <c:v>3.8455545000000001E-7</c:v>
                </c:pt>
                <c:pt idx="750">
                  <c:v>3.8400505E-7</c:v>
                </c:pt>
                <c:pt idx="751">
                  <c:v>3.8357716000000002E-7</c:v>
                </c:pt>
                <c:pt idx="752">
                  <c:v>3.8259417000000003E-7</c:v>
                </c:pt>
                <c:pt idx="753">
                  <c:v>3.8144026999999998E-7</c:v>
                </c:pt>
                <c:pt idx="754">
                  <c:v>3.8042369000000001E-7</c:v>
                </c:pt>
                <c:pt idx="755">
                  <c:v>3.7919761000000002E-7</c:v>
                </c:pt>
                <c:pt idx="756">
                  <c:v>3.7757976999999998E-7</c:v>
                </c:pt>
                <c:pt idx="757">
                  <c:v>3.7661487000000002E-7</c:v>
                </c:pt>
                <c:pt idx="758">
                  <c:v>3.7588018000000002E-7</c:v>
                </c:pt>
                <c:pt idx="759">
                  <c:v>3.7533953000000001E-7</c:v>
                </c:pt>
                <c:pt idx="760">
                  <c:v>3.7503889999999998E-7</c:v>
                </c:pt>
                <c:pt idx="761">
                  <c:v>3.7475968000000001E-7</c:v>
                </c:pt>
                <c:pt idx="762">
                  <c:v>3.7392844000000002E-7</c:v>
                </c:pt>
                <c:pt idx="763">
                  <c:v>3.7345667999999998E-7</c:v>
                </c:pt>
                <c:pt idx="764">
                  <c:v>3.7202909999999999E-7</c:v>
                </c:pt>
                <c:pt idx="765">
                  <c:v>3.7067721000000003E-7</c:v>
                </c:pt>
                <c:pt idx="766">
                  <c:v>3.6979478000000001E-7</c:v>
                </c:pt>
                <c:pt idx="767">
                  <c:v>3.6866979000000001E-7</c:v>
                </c:pt>
                <c:pt idx="768">
                  <c:v>3.6718313000000001E-7</c:v>
                </c:pt>
                <c:pt idx="769">
                  <c:v>3.6669308000000001E-7</c:v>
                </c:pt>
                <c:pt idx="770">
                  <c:v>3.6651445000000001E-7</c:v>
                </c:pt>
                <c:pt idx="771">
                  <c:v>3.6650400999999999E-7</c:v>
                </c:pt>
                <c:pt idx="772">
                  <c:v>3.6651744999999999E-7</c:v>
                </c:pt>
                <c:pt idx="773">
                  <c:v>3.6640432E-7</c:v>
                </c:pt>
                <c:pt idx="774">
                  <c:v>3.6585791999999999E-7</c:v>
                </c:pt>
                <c:pt idx="775">
                  <c:v>3.6532612000000001E-7</c:v>
                </c:pt>
                <c:pt idx="776">
                  <c:v>3.6396768999999998E-7</c:v>
                </c:pt>
                <c:pt idx="777">
                  <c:v>3.6271332000000002E-7</c:v>
                </c:pt>
                <c:pt idx="778">
                  <c:v>3.6175672999999997E-7</c:v>
                </c:pt>
                <c:pt idx="779">
                  <c:v>3.6102959999999998E-7</c:v>
                </c:pt>
                <c:pt idx="780">
                  <c:v>3.5975348999999998E-7</c:v>
                </c:pt>
                <c:pt idx="781">
                  <c:v>3.5933129999999998E-7</c:v>
                </c:pt>
                <c:pt idx="782">
                  <c:v>3.5788592000000001E-7</c:v>
                </c:pt>
                <c:pt idx="783">
                  <c:v>3.5740947999999999E-7</c:v>
                </c:pt>
                <c:pt idx="784">
                  <c:v>3.57417E-7</c:v>
                </c:pt>
                <c:pt idx="785">
                  <c:v>3.5628854000000002E-7</c:v>
                </c:pt>
                <c:pt idx="786">
                  <c:v>3.5530042999999998E-7</c:v>
                </c:pt>
                <c:pt idx="787">
                  <c:v>3.5386201000000001E-7</c:v>
                </c:pt>
                <c:pt idx="788">
                  <c:v>3.5337444000000001E-7</c:v>
                </c:pt>
                <c:pt idx="789">
                  <c:v>3.5167596999999998E-7</c:v>
                </c:pt>
                <c:pt idx="790">
                  <c:v>3.5083275E-7</c:v>
                </c:pt>
                <c:pt idx="791">
                  <c:v>3.4945984999999999E-7</c:v>
                </c:pt>
                <c:pt idx="792">
                  <c:v>3.4917946000000001E-7</c:v>
                </c:pt>
                <c:pt idx="793">
                  <c:v>3.4803218999999998E-7</c:v>
                </c:pt>
                <c:pt idx="794">
                  <c:v>3.4697453000000001E-7</c:v>
                </c:pt>
                <c:pt idx="795">
                  <c:v>3.4546598999999999E-7</c:v>
                </c:pt>
                <c:pt idx="796">
                  <c:v>3.4565058000000001E-7</c:v>
                </c:pt>
                <c:pt idx="797">
                  <c:v>3.4423194E-7</c:v>
                </c:pt>
                <c:pt idx="798">
                  <c:v>3.4257173000000001E-7</c:v>
                </c:pt>
                <c:pt idx="799">
                  <c:v>3.4072066000000001E-7</c:v>
                </c:pt>
                <c:pt idx="800">
                  <c:v>3.3985220999999999E-7</c:v>
                </c:pt>
                <c:pt idx="801">
                  <c:v>3.3751876000000002E-7</c:v>
                </c:pt>
                <c:pt idx="802">
                  <c:v>3.3566577E-7</c:v>
                </c:pt>
                <c:pt idx="803">
                  <c:v>3.3384188000000002E-7</c:v>
                </c:pt>
                <c:pt idx="804">
                  <c:v>3.3315002999999999E-7</c:v>
                </c:pt>
                <c:pt idx="805">
                  <c:v>3.322841E-7</c:v>
                </c:pt>
                <c:pt idx="806">
                  <c:v>3.3127119E-7</c:v>
                </c:pt>
                <c:pt idx="807">
                  <c:v>3.2987661000000002E-7</c:v>
                </c:pt>
                <c:pt idx="808">
                  <c:v>3.2856690000000001E-7</c:v>
                </c:pt>
                <c:pt idx="809">
                  <c:v>3.2733531E-7</c:v>
                </c:pt>
                <c:pt idx="810">
                  <c:v>3.2592733999999999E-7</c:v>
                </c:pt>
                <c:pt idx="811">
                  <c:v>3.2467854000000002E-7</c:v>
                </c:pt>
                <c:pt idx="812">
                  <c:v>3.2344342999999999E-7</c:v>
                </c:pt>
                <c:pt idx="813">
                  <c:v>3.2207983999999998E-7</c:v>
                </c:pt>
                <c:pt idx="814">
                  <c:v>3.2087022999999997E-7</c:v>
                </c:pt>
                <c:pt idx="815">
                  <c:v>3.1961040999999999E-7</c:v>
                </c:pt>
                <c:pt idx="816">
                  <c:v>3.1868129000000001E-7</c:v>
                </c:pt>
                <c:pt idx="817">
                  <c:v>3.1813187999999999E-7</c:v>
                </c:pt>
                <c:pt idx="818">
                  <c:v>3.1769545E-7</c:v>
                </c:pt>
                <c:pt idx="819">
                  <c:v>3.1712459E-7</c:v>
                </c:pt>
                <c:pt idx="820">
                  <c:v>3.1669997000000002E-7</c:v>
                </c:pt>
                <c:pt idx="821">
                  <c:v>3.1552271999999998E-7</c:v>
                </c:pt>
                <c:pt idx="822">
                  <c:v>3.1404394000000002E-7</c:v>
                </c:pt>
                <c:pt idx="823">
                  <c:v>3.1265555E-7</c:v>
                </c:pt>
                <c:pt idx="824">
                  <c:v>3.1110376999999999E-7</c:v>
                </c:pt>
                <c:pt idx="825">
                  <c:v>3.0959918999999999E-7</c:v>
                </c:pt>
                <c:pt idx="826">
                  <c:v>3.0900898999999997E-7</c:v>
                </c:pt>
                <c:pt idx="827">
                  <c:v>3.0799977000000002E-7</c:v>
                </c:pt>
                <c:pt idx="828">
                  <c:v>3.0727426000000002E-7</c:v>
                </c:pt>
                <c:pt idx="829">
                  <c:v>3.071831E-7</c:v>
                </c:pt>
                <c:pt idx="830">
                  <c:v>3.0701806000000001E-7</c:v>
                </c:pt>
                <c:pt idx="831">
                  <c:v>3.0655842E-7</c:v>
                </c:pt>
                <c:pt idx="832">
                  <c:v>3.0597678999999999E-7</c:v>
                </c:pt>
                <c:pt idx="833">
                  <c:v>3.0518174E-7</c:v>
                </c:pt>
                <c:pt idx="834">
                  <c:v>3.0394190000000002E-7</c:v>
                </c:pt>
                <c:pt idx="835">
                  <c:v>3.0263002000000002E-7</c:v>
                </c:pt>
                <c:pt idx="836">
                  <c:v>3.0175645999999999E-7</c:v>
                </c:pt>
                <c:pt idx="837">
                  <c:v>3.0075008000000002E-7</c:v>
                </c:pt>
                <c:pt idx="838">
                  <c:v>3.0004160000000001E-7</c:v>
                </c:pt>
                <c:pt idx="839">
                  <c:v>2.9949187E-7</c:v>
                </c:pt>
                <c:pt idx="840">
                  <c:v>2.9910887000000001E-7</c:v>
                </c:pt>
                <c:pt idx="841">
                  <c:v>2.9900106E-7</c:v>
                </c:pt>
                <c:pt idx="842">
                  <c:v>2.9859760000000002E-7</c:v>
                </c:pt>
                <c:pt idx="843">
                  <c:v>2.9821452000000001E-7</c:v>
                </c:pt>
                <c:pt idx="844">
                  <c:v>2.9750562000000002E-7</c:v>
                </c:pt>
                <c:pt idx="845">
                  <c:v>2.9658572000000002E-7</c:v>
                </c:pt>
                <c:pt idx="846">
                  <c:v>2.9568474999999998E-7</c:v>
                </c:pt>
                <c:pt idx="847">
                  <c:v>2.9478661999999998E-7</c:v>
                </c:pt>
                <c:pt idx="848">
                  <c:v>2.9395036999999997E-7</c:v>
                </c:pt>
                <c:pt idx="849">
                  <c:v>2.9318954000000002E-7</c:v>
                </c:pt>
                <c:pt idx="850">
                  <c:v>2.9313987999999998E-7</c:v>
                </c:pt>
                <c:pt idx="851">
                  <c:v>2.9304884000000002E-7</c:v>
                </c:pt>
                <c:pt idx="852">
                  <c:v>2.9308296000000002E-7</c:v>
                </c:pt>
                <c:pt idx="853">
                  <c:v>2.9330889000000002E-7</c:v>
                </c:pt>
                <c:pt idx="854">
                  <c:v>2.9323363000000002E-7</c:v>
                </c:pt>
                <c:pt idx="855">
                  <c:v>2.9252373999999999E-7</c:v>
                </c:pt>
                <c:pt idx="856">
                  <c:v>2.9224122000000001E-7</c:v>
                </c:pt>
                <c:pt idx="857">
                  <c:v>2.9112935000000001E-7</c:v>
                </c:pt>
                <c:pt idx="858">
                  <c:v>2.9001036000000002E-7</c:v>
                </c:pt>
                <c:pt idx="859">
                  <c:v>2.8939427E-7</c:v>
                </c:pt>
                <c:pt idx="860">
                  <c:v>2.8871450000000001E-7</c:v>
                </c:pt>
                <c:pt idx="861">
                  <c:v>2.8786987E-7</c:v>
                </c:pt>
                <c:pt idx="862">
                  <c:v>2.8762335999999999E-7</c:v>
                </c:pt>
                <c:pt idx="863">
                  <c:v>2.8728905000000002E-7</c:v>
                </c:pt>
                <c:pt idx="864">
                  <c:v>2.8707815000000001E-7</c:v>
                </c:pt>
                <c:pt idx="865">
                  <c:v>2.8698829999999998E-7</c:v>
                </c:pt>
                <c:pt idx="866">
                  <c:v>2.8686963999999999E-7</c:v>
                </c:pt>
                <c:pt idx="867">
                  <c:v>2.8614574999999999E-7</c:v>
                </c:pt>
                <c:pt idx="868">
                  <c:v>2.8605482999999999E-7</c:v>
                </c:pt>
                <c:pt idx="869">
                  <c:v>2.8520252000000002E-7</c:v>
                </c:pt>
                <c:pt idx="870">
                  <c:v>2.8470000999999998E-7</c:v>
                </c:pt>
                <c:pt idx="871">
                  <c:v>2.8432152999999999E-7</c:v>
                </c:pt>
                <c:pt idx="872">
                  <c:v>2.8402557999999999E-7</c:v>
                </c:pt>
                <c:pt idx="873">
                  <c:v>2.8375640000000001E-7</c:v>
                </c:pt>
                <c:pt idx="874">
                  <c:v>2.8393830000000001E-7</c:v>
                </c:pt>
                <c:pt idx="875">
                  <c:v>2.8434026000000001E-7</c:v>
                </c:pt>
                <c:pt idx="876">
                  <c:v>2.8475280999999998E-7</c:v>
                </c:pt>
                <c:pt idx="877">
                  <c:v>2.851694E-7</c:v>
                </c:pt>
                <c:pt idx="878">
                  <c:v>2.8531296E-7</c:v>
                </c:pt>
                <c:pt idx="879">
                  <c:v>2.8614406999999999E-7</c:v>
                </c:pt>
                <c:pt idx="880">
                  <c:v>2.8596280999999998E-7</c:v>
                </c:pt>
                <c:pt idx="881">
                  <c:v>2.8525361999999999E-7</c:v>
                </c:pt>
                <c:pt idx="882">
                  <c:v>2.8436571E-7</c:v>
                </c:pt>
                <c:pt idx="883">
                  <c:v>2.8510424000000001E-7</c:v>
                </c:pt>
                <c:pt idx="884">
                  <c:v>2.8443406000000002E-7</c:v>
                </c:pt>
                <c:pt idx="885">
                  <c:v>2.8411760000000001E-7</c:v>
                </c:pt>
                <c:pt idx="886">
                  <c:v>2.8433495000000002E-7</c:v>
                </c:pt>
                <c:pt idx="887">
                  <c:v>2.8579452999999999E-7</c:v>
                </c:pt>
                <c:pt idx="888">
                  <c:v>2.8569168000000002E-7</c:v>
                </c:pt>
                <c:pt idx="889">
                  <c:v>2.8629940000000001E-7</c:v>
                </c:pt>
                <c:pt idx="890">
                  <c:v>2.8606979E-7</c:v>
                </c:pt>
                <c:pt idx="891">
                  <c:v>2.8697995000000002E-7</c:v>
                </c:pt>
                <c:pt idx="892">
                  <c:v>2.8653004E-7</c:v>
                </c:pt>
                <c:pt idx="893">
                  <c:v>2.8620023999999998E-7</c:v>
                </c:pt>
                <c:pt idx="894">
                  <c:v>2.8586791999999998E-7</c:v>
                </c:pt>
                <c:pt idx="895">
                  <c:v>2.8599164E-7</c:v>
                </c:pt>
                <c:pt idx="896">
                  <c:v>2.8679802000000002E-7</c:v>
                </c:pt>
                <c:pt idx="897">
                  <c:v>2.8706091E-7</c:v>
                </c:pt>
                <c:pt idx="898">
                  <c:v>2.8805491000000001E-7</c:v>
                </c:pt>
                <c:pt idx="899">
                  <c:v>2.8838155999999999E-7</c:v>
                </c:pt>
                <c:pt idx="900">
                  <c:v>2.8869658000000002E-7</c:v>
                </c:pt>
                <c:pt idx="901">
                  <c:v>2.8895635999999999E-7</c:v>
                </c:pt>
                <c:pt idx="902">
                  <c:v>2.8930374999999997E-7</c:v>
                </c:pt>
                <c:pt idx="903">
                  <c:v>2.8886906999999998E-7</c:v>
                </c:pt>
                <c:pt idx="904">
                  <c:v>2.8836420999999999E-7</c:v>
                </c:pt>
                <c:pt idx="905">
                  <c:v>2.8798573E-7</c:v>
                </c:pt>
                <c:pt idx="906">
                  <c:v>2.8806171000000001E-7</c:v>
                </c:pt>
                <c:pt idx="907">
                  <c:v>2.8783569999999998E-7</c:v>
                </c:pt>
                <c:pt idx="908">
                  <c:v>2.8786031999999998E-7</c:v>
                </c:pt>
                <c:pt idx="909">
                  <c:v>2.8787507000000002E-7</c:v>
                </c:pt>
                <c:pt idx="910">
                  <c:v>2.8915029000000001E-7</c:v>
                </c:pt>
                <c:pt idx="911">
                  <c:v>2.8913208000000002E-7</c:v>
                </c:pt>
                <c:pt idx="912">
                  <c:v>2.8943992999999999E-7</c:v>
                </c:pt>
                <c:pt idx="913">
                  <c:v>2.8919355000000002E-7</c:v>
                </c:pt>
                <c:pt idx="914">
                  <c:v>2.8875263999999998E-7</c:v>
                </c:pt>
                <c:pt idx="915">
                  <c:v>2.8786492999999997E-7</c:v>
                </c:pt>
                <c:pt idx="916">
                  <c:v>2.8778432E-7</c:v>
                </c:pt>
                <c:pt idx="917">
                  <c:v>2.8730396E-7</c:v>
                </c:pt>
                <c:pt idx="918">
                  <c:v>2.8709595E-7</c:v>
                </c:pt>
                <c:pt idx="919">
                  <c:v>2.8713496E-7</c:v>
                </c:pt>
                <c:pt idx="920">
                  <c:v>2.8698686999999998E-7</c:v>
                </c:pt>
                <c:pt idx="921">
                  <c:v>2.8704765000000002E-7</c:v>
                </c:pt>
                <c:pt idx="922">
                  <c:v>2.8749278000000001E-7</c:v>
                </c:pt>
                <c:pt idx="923">
                  <c:v>2.8744780000000001E-7</c:v>
                </c:pt>
                <c:pt idx="924">
                  <c:v>2.8742735E-7</c:v>
                </c:pt>
                <c:pt idx="925">
                  <c:v>2.8737155000000002E-7</c:v>
                </c:pt>
                <c:pt idx="926">
                  <c:v>2.8749227000000002E-7</c:v>
                </c:pt>
                <c:pt idx="927">
                  <c:v>2.8678596E-7</c:v>
                </c:pt>
                <c:pt idx="928">
                  <c:v>2.8683620000000003E-7</c:v>
                </c:pt>
                <c:pt idx="929">
                  <c:v>2.8680996000000003E-7</c:v>
                </c:pt>
                <c:pt idx="930">
                  <c:v>2.8705808999999998E-7</c:v>
                </c:pt>
                <c:pt idx="931">
                  <c:v>2.8726895999999999E-7</c:v>
                </c:pt>
                <c:pt idx="932">
                  <c:v>2.8757331000000002E-7</c:v>
                </c:pt>
                <c:pt idx="933">
                  <c:v>2.8801387999999999E-7</c:v>
                </c:pt>
                <c:pt idx="934">
                  <c:v>2.8819949999999999E-7</c:v>
                </c:pt>
                <c:pt idx="935">
                  <c:v>2.8832161999999998E-7</c:v>
                </c:pt>
                <c:pt idx="936">
                  <c:v>2.8863048999999999E-7</c:v>
                </c:pt>
                <c:pt idx="937">
                  <c:v>2.8825432999999999E-7</c:v>
                </c:pt>
                <c:pt idx="938">
                  <c:v>2.8839677999999998E-7</c:v>
                </c:pt>
                <c:pt idx="939">
                  <c:v>2.8753790999999998E-7</c:v>
                </c:pt>
                <c:pt idx="940">
                  <c:v>2.8806597999999999E-7</c:v>
                </c:pt>
                <c:pt idx="941">
                  <c:v>2.8730783000000001E-7</c:v>
                </c:pt>
                <c:pt idx="942">
                  <c:v>2.8696248000000002E-7</c:v>
                </c:pt>
                <c:pt idx="943">
                  <c:v>2.8687928000000002E-7</c:v>
                </c:pt>
                <c:pt idx="944">
                  <c:v>2.8795313000000001E-7</c:v>
                </c:pt>
                <c:pt idx="945">
                  <c:v>2.8769709999999998E-7</c:v>
                </c:pt>
                <c:pt idx="946">
                  <c:v>2.8804102000000002E-7</c:v>
                </c:pt>
                <c:pt idx="947">
                  <c:v>2.8775163E-7</c:v>
                </c:pt>
                <c:pt idx="948">
                  <c:v>2.8821283000000001E-7</c:v>
                </c:pt>
                <c:pt idx="949">
                  <c:v>2.8708278000000003E-7</c:v>
                </c:pt>
                <c:pt idx="950">
                  <c:v>2.8623377000000001E-7</c:v>
                </c:pt>
                <c:pt idx="951">
                  <c:v>2.8515174999999998E-7</c:v>
                </c:pt>
                <c:pt idx="952">
                  <c:v>2.8536695000000002E-7</c:v>
                </c:pt>
                <c:pt idx="953">
                  <c:v>2.8389020000000002E-7</c:v>
                </c:pt>
                <c:pt idx="954">
                  <c:v>2.8280000000000002E-7</c:v>
                </c:pt>
                <c:pt idx="955">
                  <c:v>2.8191724000000002E-7</c:v>
                </c:pt>
                <c:pt idx="956">
                  <c:v>2.8264199000000001E-7</c:v>
                </c:pt>
                <c:pt idx="957">
                  <c:v>2.8145738999999999E-7</c:v>
                </c:pt>
                <c:pt idx="958">
                  <c:v>2.8115971000000002E-7</c:v>
                </c:pt>
                <c:pt idx="959">
                  <c:v>2.8019465E-7</c:v>
                </c:pt>
                <c:pt idx="960">
                  <c:v>2.7998343999999998E-7</c:v>
                </c:pt>
                <c:pt idx="961">
                  <c:v>2.7837075999999997E-7</c:v>
                </c:pt>
                <c:pt idx="962">
                  <c:v>2.7689697000000002E-7</c:v>
                </c:pt>
                <c:pt idx="963">
                  <c:v>2.7516529000000001E-7</c:v>
                </c:pt>
                <c:pt idx="964">
                  <c:v>2.7520757000000001E-7</c:v>
                </c:pt>
                <c:pt idx="965">
                  <c:v>2.7361132999999998E-7</c:v>
                </c:pt>
                <c:pt idx="966">
                  <c:v>2.7291103E-7</c:v>
                </c:pt>
                <c:pt idx="967">
                  <c:v>2.7250259000000001E-7</c:v>
                </c:pt>
                <c:pt idx="968">
                  <c:v>2.7321689E-7</c:v>
                </c:pt>
                <c:pt idx="969">
                  <c:v>2.7244826000000002E-7</c:v>
                </c:pt>
                <c:pt idx="970">
                  <c:v>2.7201922E-7</c:v>
                </c:pt>
                <c:pt idx="971">
                  <c:v>2.7096421999999999E-7</c:v>
                </c:pt>
                <c:pt idx="972">
                  <c:v>2.6977093999999998E-7</c:v>
                </c:pt>
                <c:pt idx="973">
                  <c:v>2.6864615000000002E-7</c:v>
                </c:pt>
                <c:pt idx="974">
                  <c:v>2.6687609000000002E-7</c:v>
                </c:pt>
                <c:pt idx="975">
                  <c:v>2.6563986999999999E-7</c:v>
                </c:pt>
                <c:pt idx="976">
                  <c:v>2.6510578000000001E-7</c:v>
                </c:pt>
                <c:pt idx="977">
                  <c:v>2.6421210999999999E-7</c:v>
                </c:pt>
                <c:pt idx="978">
                  <c:v>2.6350977000000002E-7</c:v>
                </c:pt>
                <c:pt idx="979">
                  <c:v>2.6314315E-7</c:v>
                </c:pt>
                <c:pt idx="980">
                  <c:v>2.6294530000000001E-7</c:v>
                </c:pt>
                <c:pt idx="981">
                  <c:v>2.6236828999999998E-7</c:v>
                </c:pt>
                <c:pt idx="982">
                  <c:v>2.6213786999999999E-7</c:v>
                </c:pt>
                <c:pt idx="983">
                  <c:v>2.6113324000000001E-7</c:v>
                </c:pt>
                <c:pt idx="984">
                  <c:v>2.6012723999999998E-7</c:v>
                </c:pt>
                <c:pt idx="985">
                  <c:v>2.5909710999999998E-7</c:v>
                </c:pt>
                <c:pt idx="986">
                  <c:v>2.5837219000000001E-7</c:v>
                </c:pt>
                <c:pt idx="987">
                  <c:v>2.5766152999999998E-7</c:v>
                </c:pt>
                <c:pt idx="988">
                  <c:v>2.5740938E-7</c:v>
                </c:pt>
                <c:pt idx="989">
                  <c:v>2.5721760999999998E-7</c:v>
                </c:pt>
                <c:pt idx="990">
                  <c:v>2.5722045000000001E-7</c:v>
                </c:pt>
                <c:pt idx="991">
                  <c:v>2.5750540000000002E-7</c:v>
                </c:pt>
                <c:pt idx="992">
                  <c:v>2.5741573999999999E-7</c:v>
                </c:pt>
                <c:pt idx="993">
                  <c:v>2.5705529000000001E-7</c:v>
                </c:pt>
                <c:pt idx="994">
                  <c:v>2.5640635999999998E-7</c:v>
                </c:pt>
                <c:pt idx="995">
                  <c:v>2.5591842000000002E-7</c:v>
                </c:pt>
                <c:pt idx="996">
                  <c:v>2.5527500000000001E-7</c:v>
                </c:pt>
                <c:pt idx="997">
                  <c:v>2.5467783000000002E-7</c:v>
                </c:pt>
                <c:pt idx="998">
                  <c:v>2.5398218000000002E-7</c:v>
                </c:pt>
                <c:pt idx="999">
                  <c:v>2.5320143000000002E-7</c:v>
                </c:pt>
                <c:pt idx="1000">
                  <c:v>2.5268600000000002E-7</c:v>
                </c:pt>
                <c:pt idx="1001">
                  <c:v>2.5256663999999998E-7</c:v>
                </c:pt>
                <c:pt idx="1002">
                  <c:v>2.5233803E-7</c:v>
                </c:pt>
                <c:pt idx="1003">
                  <c:v>2.5242942E-7</c:v>
                </c:pt>
                <c:pt idx="1004">
                  <c:v>2.5225059000000002E-7</c:v>
                </c:pt>
                <c:pt idx="1005">
                  <c:v>2.5191916000000002E-7</c:v>
                </c:pt>
                <c:pt idx="1006">
                  <c:v>2.5189838000000003E-7</c:v>
                </c:pt>
                <c:pt idx="1007">
                  <c:v>2.5131181999999998E-7</c:v>
                </c:pt>
                <c:pt idx="1008">
                  <c:v>2.5064828999999998E-7</c:v>
                </c:pt>
                <c:pt idx="1009">
                  <c:v>2.5019151000000002E-7</c:v>
                </c:pt>
                <c:pt idx="1010">
                  <c:v>2.4963536000000001E-7</c:v>
                </c:pt>
                <c:pt idx="1011">
                  <c:v>2.4911072E-7</c:v>
                </c:pt>
                <c:pt idx="1012">
                  <c:v>2.4914664000000002E-7</c:v>
                </c:pt>
                <c:pt idx="1013">
                  <c:v>2.4907949000000001E-7</c:v>
                </c:pt>
                <c:pt idx="1014">
                  <c:v>2.4890986999999998E-7</c:v>
                </c:pt>
                <c:pt idx="1015">
                  <c:v>2.494439E-7</c:v>
                </c:pt>
                <c:pt idx="1016">
                  <c:v>2.4987476000000001E-7</c:v>
                </c:pt>
                <c:pt idx="1017">
                  <c:v>2.4945939000000002E-7</c:v>
                </c:pt>
                <c:pt idx="1018">
                  <c:v>2.4912587999999999E-7</c:v>
                </c:pt>
                <c:pt idx="1019">
                  <c:v>2.4844226000000001E-7</c:v>
                </c:pt>
                <c:pt idx="1020">
                  <c:v>2.4738854999999997E-7</c:v>
                </c:pt>
                <c:pt idx="1021">
                  <c:v>2.4687600999999998E-7</c:v>
                </c:pt>
                <c:pt idx="1022">
                  <c:v>2.4620287E-7</c:v>
                </c:pt>
                <c:pt idx="1023">
                  <c:v>2.4540198999999998E-7</c:v>
                </c:pt>
                <c:pt idx="1024">
                  <c:v>2.4508535999999998E-7</c:v>
                </c:pt>
                <c:pt idx="1025">
                  <c:v>2.4488804E-7</c:v>
                </c:pt>
                <c:pt idx="1026">
                  <c:v>2.4520136000000001E-7</c:v>
                </c:pt>
                <c:pt idx="1027">
                  <c:v>2.4521603000000002E-7</c:v>
                </c:pt>
                <c:pt idx="1028">
                  <c:v>2.4517783999999998E-7</c:v>
                </c:pt>
                <c:pt idx="1029">
                  <c:v>2.4477878000000002E-7</c:v>
                </c:pt>
                <c:pt idx="1030">
                  <c:v>2.4425536999999998E-7</c:v>
                </c:pt>
                <c:pt idx="1031">
                  <c:v>2.4362731999999998E-7</c:v>
                </c:pt>
                <c:pt idx="1032">
                  <c:v>2.4266316999999999E-7</c:v>
                </c:pt>
                <c:pt idx="1033">
                  <c:v>2.4181159000000002E-7</c:v>
                </c:pt>
                <c:pt idx="1034">
                  <c:v>2.4110293999999998E-7</c:v>
                </c:pt>
                <c:pt idx="1035">
                  <c:v>2.4111868000000001E-7</c:v>
                </c:pt>
                <c:pt idx="1036">
                  <c:v>2.4189549000000001E-7</c:v>
                </c:pt>
                <c:pt idx="1037">
                  <c:v>2.4216085000000001E-7</c:v>
                </c:pt>
                <c:pt idx="1038">
                  <c:v>2.4211412999999999E-7</c:v>
                </c:pt>
                <c:pt idx="1039">
                  <c:v>2.4240677999999998E-7</c:v>
                </c:pt>
                <c:pt idx="1040">
                  <c:v>2.4251268E-7</c:v>
                </c:pt>
                <c:pt idx="1041">
                  <c:v>2.4238468000000001E-7</c:v>
                </c:pt>
                <c:pt idx="1042">
                  <c:v>2.4221692000000001E-7</c:v>
                </c:pt>
                <c:pt idx="1043">
                  <c:v>2.4203915E-7</c:v>
                </c:pt>
                <c:pt idx="1044">
                  <c:v>2.4159043999999999E-7</c:v>
                </c:pt>
                <c:pt idx="1045">
                  <c:v>2.4202219E-7</c:v>
                </c:pt>
                <c:pt idx="1046">
                  <c:v>2.4240152999999999E-7</c:v>
                </c:pt>
                <c:pt idx="1047">
                  <c:v>2.4280675E-7</c:v>
                </c:pt>
                <c:pt idx="1048">
                  <c:v>2.4353177000000003E-7</c:v>
                </c:pt>
                <c:pt idx="1049">
                  <c:v>2.4419619000000003E-7</c:v>
                </c:pt>
                <c:pt idx="1050">
                  <c:v>2.4481246000000001E-7</c:v>
                </c:pt>
                <c:pt idx="1051">
                  <c:v>2.4556618999999999E-7</c:v>
                </c:pt>
                <c:pt idx="1052">
                  <c:v>2.4579698999999998E-7</c:v>
                </c:pt>
                <c:pt idx="1053">
                  <c:v>2.4564559000000002E-7</c:v>
                </c:pt>
                <c:pt idx="1054">
                  <c:v>2.4567723000000002E-7</c:v>
                </c:pt>
                <c:pt idx="1055">
                  <c:v>2.4559719E-7</c:v>
                </c:pt>
                <c:pt idx="1056">
                  <c:v>2.4615906999999999E-7</c:v>
                </c:pt>
                <c:pt idx="1057">
                  <c:v>2.4702431000000002E-7</c:v>
                </c:pt>
                <c:pt idx="1058">
                  <c:v>2.4757752999999998E-7</c:v>
                </c:pt>
                <c:pt idx="1059">
                  <c:v>2.4799965E-7</c:v>
                </c:pt>
                <c:pt idx="1060">
                  <c:v>2.4893908E-7</c:v>
                </c:pt>
                <c:pt idx="1061">
                  <c:v>2.5001256000000002E-7</c:v>
                </c:pt>
                <c:pt idx="1062">
                  <c:v>2.5053248E-7</c:v>
                </c:pt>
                <c:pt idx="1063">
                  <c:v>2.5113362999999999E-7</c:v>
                </c:pt>
                <c:pt idx="1064">
                  <c:v>2.5153447999999998E-7</c:v>
                </c:pt>
                <c:pt idx="1065">
                  <c:v>2.5149938000000002E-7</c:v>
                </c:pt>
                <c:pt idx="1066">
                  <c:v>2.5236493999999999E-7</c:v>
                </c:pt>
                <c:pt idx="1067">
                  <c:v>2.5249601E-7</c:v>
                </c:pt>
                <c:pt idx="1068">
                  <c:v>2.5321064000000002E-7</c:v>
                </c:pt>
                <c:pt idx="1069">
                  <c:v>2.5389782999999998E-7</c:v>
                </c:pt>
                <c:pt idx="1070">
                  <c:v>2.5453859000000002E-7</c:v>
                </c:pt>
                <c:pt idx="1071">
                  <c:v>2.5542686999999998E-7</c:v>
                </c:pt>
                <c:pt idx="1072">
                  <c:v>2.5649206E-7</c:v>
                </c:pt>
                <c:pt idx="1073">
                  <c:v>2.5693991000000001E-7</c:v>
                </c:pt>
                <c:pt idx="1074">
                  <c:v>2.5707057000000001E-7</c:v>
                </c:pt>
                <c:pt idx="1075">
                  <c:v>2.5752394999999997E-7</c:v>
                </c:pt>
                <c:pt idx="1076">
                  <c:v>2.5777155000000002E-7</c:v>
                </c:pt>
                <c:pt idx="1077">
                  <c:v>2.5727999E-7</c:v>
                </c:pt>
                <c:pt idx="1078">
                  <c:v>2.5714268000000002E-7</c:v>
                </c:pt>
                <c:pt idx="1079">
                  <c:v>2.5657302000000002E-7</c:v>
                </c:pt>
                <c:pt idx="1080">
                  <c:v>2.5618356999999999E-7</c:v>
                </c:pt>
                <c:pt idx="1081">
                  <c:v>2.5617858999999998E-7</c:v>
                </c:pt>
                <c:pt idx="1082">
                  <c:v>2.5634961999999999E-7</c:v>
                </c:pt>
                <c:pt idx="1083">
                  <c:v>2.5638999999999998E-7</c:v>
                </c:pt>
                <c:pt idx="1084">
                  <c:v>2.5665233999999998E-7</c:v>
                </c:pt>
                <c:pt idx="1085">
                  <c:v>2.5693251999999999E-7</c:v>
                </c:pt>
                <c:pt idx="1086">
                  <c:v>2.5711498000000002E-7</c:v>
                </c:pt>
                <c:pt idx="1087">
                  <c:v>2.5738186000000002E-7</c:v>
                </c:pt>
                <c:pt idx="1088">
                  <c:v>2.5722742999999998E-7</c:v>
                </c:pt>
                <c:pt idx="1089">
                  <c:v>2.5683035999999999E-7</c:v>
                </c:pt>
                <c:pt idx="1090">
                  <c:v>2.5675589999999998E-7</c:v>
                </c:pt>
                <c:pt idx="1091">
                  <c:v>2.5674900999999998E-7</c:v>
                </c:pt>
                <c:pt idx="1092">
                  <c:v>2.5666986999999999E-7</c:v>
                </c:pt>
                <c:pt idx="1093">
                  <c:v>2.5665003000000001E-7</c:v>
                </c:pt>
                <c:pt idx="1094">
                  <c:v>2.5695577E-7</c:v>
                </c:pt>
                <c:pt idx="1095">
                  <c:v>2.5752789000000003E-7</c:v>
                </c:pt>
                <c:pt idx="1096">
                  <c:v>2.5885089000000002E-7</c:v>
                </c:pt>
                <c:pt idx="1097">
                  <c:v>2.5949683E-7</c:v>
                </c:pt>
                <c:pt idx="1098">
                  <c:v>2.5953552999999999E-7</c:v>
                </c:pt>
                <c:pt idx="1099">
                  <c:v>2.5956672999999998E-7</c:v>
                </c:pt>
                <c:pt idx="1100">
                  <c:v>2.5948257E-7</c:v>
                </c:pt>
                <c:pt idx="1101">
                  <c:v>2.5913909000000001E-7</c:v>
                </c:pt>
                <c:pt idx="1102">
                  <c:v>2.5906573000000002E-7</c:v>
                </c:pt>
                <c:pt idx="1103">
                  <c:v>2.5896884000000002E-7</c:v>
                </c:pt>
                <c:pt idx="1104">
                  <c:v>2.5882586000000001E-7</c:v>
                </c:pt>
                <c:pt idx="1105">
                  <c:v>2.594752E-7</c:v>
                </c:pt>
                <c:pt idx="1106">
                  <c:v>2.6058410000000002E-7</c:v>
                </c:pt>
                <c:pt idx="1107">
                  <c:v>2.6071880000000001E-7</c:v>
                </c:pt>
                <c:pt idx="1108">
                  <c:v>2.6133427999999999E-7</c:v>
                </c:pt>
                <c:pt idx="1109">
                  <c:v>2.6149780000000002E-7</c:v>
                </c:pt>
                <c:pt idx="1110">
                  <c:v>2.6120844E-7</c:v>
                </c:pt>
                <c:pt idx="1111">
                  <c:v>2.6096195000000001E-7</c:v>
                </c:pt>
                <c:pt idx="1112">
                  <c:v>2.6044595000000001E-7</c:v>
                </c:pt>
                <c:pt idx="1113">
                  <c:v>2.5996817E-7</c:v>
                </c:pt>
                <c:pt idx="1114">
                  <c:v>2.5968000999999999E-7</c:v>
                </c:pt>
                <c:pt idx="1115">
                  <c:v>2.6008420000000003E-7</c:v>
                </c:pt>
                <c:pt idx="1116">
                  <c:v>2.6004079E-7</c:v>
                </c:pt>
                <c:pt idx="1117">
                  <c:v>2.6031258000000002E-7</c:v>
                </c:pt>
                <c:pt idx="1118">
                  <c:v>2.6024759999999999E-7</c:v>
                </c:pt>
                <c:pt idx="1119">
                  <c:v>2.6023146999999998E-7</c:v>
                </c:pt>
                <c:pt idx="1120">
                  <c:v>2.6051038999999998E-7</c:v>
                </c:pt>
                <c:pt idx="1121">
                  <c:v>2.6016554E-7</c:v>
                </c:pt>
                <c:pt idx="1122">
                  <c:v>2.5921342000000002E-7</c:v>
                </c:pt>
                <c:pt idx="1123">
                  <c:v>2.5872462000000001E-7</c:v>
                </c:pt>
                <c:pt idx="1124">
                  <c:v>2.5783691999999998E-7</c:v>
                </c:pt>
                <c:pt idx="1125">
                  <c:v>2.5707623000000001E-7</c:v>
                </c:pt>
                <c:pt idx="1126">
                  <c:v>2.5712972000000002E-7</c:v>
                </c:pt>
                <c:pt idx="1127">
                  <c:v>2.5702306999999997E-7</c:v>
                </c:pt>
                <c:pt idx="1128">
                  <c:v>2.5676605000000001E-7</c:v>
                </c:pt>
                <c:pt idx="1129">
                  <c:v>2.5692931E-7</c:v>
                </c:pt>
                <c:pt idx="1130">
                  <c:v>2.5708214999999999E-7</c:v>
                </c:pt>
                <c:pt idx="1131">
                  <c:v>2.5665924000000002E-7</c:v>
                </c:pt>
                <c:pt idx="1132">
                  <c:v>2.5609398E-7</c:v>
                </c:pt>
                <c:pt idx="1133">
                  <c:v>2.5540110999999997E-7</c:v>
                </c:pt>
                <c:pt idx="1134">
                  <c:v>2.5466119999999999E-7</c:v>
                </c:pt>
                <c:pt idx="1135">
                  <c:v>2.5415094E-7</c:v>
                </c:pt>
                <c:pt idx="1136">
                  <c:v>2.5377519999999999E-7</c:v>
                </c:pt>
                <c:pt idx="1137">
                  <c:v>2.5279491999999998E-7</c:v>
                </c:pt>
                <c:pt idx="1138">
                  <c:v>2.5241748E-7</c:v>
                </c:pt>
                <c:pt idx="1139">
                  <c:v>2.5207775999999999E-7</c:v>
                </c:pt>
                <c:pt idx="1140">
                  <c:v>2.5199538999999999E-7</c:v>
                </c:pt>
                <c:pt idx="1141">
                  <c:v>2.5238666000000001E-7</c:v>
                </c:pt>
                <c:pt idx="1142">
                  <c:v>2.5246001000000001E-7</c:v>
                </c:pt>
                <c:pt idx="1143">
                  <c:v>2.5243869000000002E-7</c:v>
                </c:pt>
                <c:pt idx="1144">
                  <c:v>2.5242590999999998E-7</c:v>
                </c:pt>
                <c:pt idx="1145">
                  <c:v>2.523379E-7</c:v>
                </c:pt>
                <c:pt idx="1146">
                  <c:v>2.5229511E-7</c:v>
                </c:pt>
                <c:pt idx="1147">
                  <c:v>2.5209067000000002E-7</c:v>
                </c:pt>
                <c:pt idx="1148">
                  <c:v>2.5194789E-7</c:v>
                </c:pt>
                <c:pt idx="1149">
                  <c:v>2.5172679999999998E-7</c:v>
                </c:pt>
                <c:pt idx="1150">
                  <c:v>2.5217521000000001E-7</c:v>
                </c:pt>
                <c:pt idx="1151">
                  <c:v>2.5232341000000001E-7</c:v>
                </c:pt>
                <c:pt idx="1152">
                  <c:v>2.5267984000000001E-7</c:v>
                </c:pt>
                <c:pt idx="1153">
                  <c:v>2.5330999E-7</c:v>
                </c:pt>
                <c:pt idx="1154">
                  <c:v>2.5381551E-7</c:v>
                </c:pt>
                <c:pt idx="1155">
                  <c:v>2.5417953999999999E-7</c:v>
                </c:pt>
                <c:pt idx="1156">
                  <c:v>2.5472295999999998E-7</c:v>
                </c:pt>
                <c:pt idx="1157">
                  <c:v>2.5457624000000001E-7</c:v>
                </c:pt>
                <c:pt idx="1158">
                  <c:v>2.5382726E-7</c:v>
                </c:pt>
                <c:pt idx="1159">
                  <c:v>2.5352887999999998E-7</c:v>
                </c:pt>
                <c:pt idx="1160">
                  <c:v>2.5330232000000002E-7</c:v>
                </c:pt>
                <c:pt idx="1161">
                  <c:v>2.5295473E-7</c:v>
                </c:pt>
                <c:pt idx="1162">
                  <c:v>2.5300645E-7</c:v>
                </c:pt>
                <c:pt idx="1163">
                  <c:v>2.5313180999999999E-7</c:v>
                </c:pt>
                <c:pt idx="1164">
                  <c:v>2.5336303000000002E-7</c:v>
                </c:pt>
                <c:pt idx="1165">
                  <c:v>2.5405367999999998E-7</c:v>
                </c:pt>
                <c:pt idx="1166">
                  <c:v>2.5456872999999998E-7</c:v>
                </c:pt>
                <c:pt idx="1167">
                  <c:v>2.5479919999999999E-7</c:v>
                </c:pt>
                <c:pt idx="1168">
                  <c:v>2.5496971000000002E-7</c:v>
                </c:pt>
                <c:pt idx="1169">
                  <c:v>2.5473215000000002E-7</c:v>
                </c:pt>
                <c:pt idx="1170">
                  <c:v>2.544136E-7</c:v>
                </c:pt>
                <c:pt idx="1171">
                  <c:v>2.5437754999999999E-7</c:v>
                </c:pt>
                <c:pt idx="1172">
                  <c:v>2.5377021999999998E-7</c:v>
                </c:pt>
                <c:pt idx="1173">
                  <c:v>2.5349491999999998E-7</c:v>
                </c:pt>
                <c:pt idx="1174">
                  <c:v>2.5383702999999997E-7</c:v>
                </c:pt>
                <c:pt idx="1175">
                  <c:v>2.5447472999999998E-7</c:v>
                </c:pt>
                <c:pt idx="1176">
                  <c:v>2.5505209999999999E-7</c:v>
                </c:pt>
                <c:pt idx="1177">
                  <c:v>2.5530585000000001E-7</c:v>
                </c:pt>
                <c:pt idx="1178">
                  <c:v>2.5519946999999999E-7</c:v>
                </c:pt>
                <c:pt idx="1179">
                  <c:v>2.5469429999999999E-7</c:v>
                </c:pt>
                <c:pt idx="1180">
                  <c:v>2.5442493000000001E-7</c:v>
                </c:pt>
                <c:pt idx="1181">
                  <c:v>2.5403747E-7</c:v>
                </c:pt>
                <c:pt idx="1182">
                  <c:v>2.5315352000000002E-7</c:v>
                </c:pt>
                <c:pt idx="1183">
                  <c:v>2.5273614E-7</c:v>
                </c:pt>
                <c:pt idx="1184">
                  <c:v>2.5199128000000001E-7</c:v>
                </c:pt>
                <c:pt idx="1185">
                  <c:v>2.5151013999999999E-7</c:v>
                </c:pt>
                <c:pt idx="1186">
                  <c:v>2.5182354000000002E-7</c:v>
                </c:pt>
                <c:pt idx="1187">
                  <c:v>2.5183926000000003E-7</c:v>
                </c:pt>
                <c:pt idx="1188">
                  <c:v>2.5177339999999998E-7</c:v>
                </c:pt>
                <c:pt idx="1189">
                  <c:v>2.5175255E-7</c:v>
                </c:pt>
                <c:pt idx="1190">
                  <c:v>2.5151390000000002E-7</c:v>
                </c:pt>
                <c:pt idx="1191">
                  <c:v>2.5095301000000002E-7</c:v>
                </c:pt>
                <c:pt idx="1192">
                  <c:v>2.4978756000000001E-7</c:v>
                </c:pt>
                <c:pt idx="1193">
                  <c:v>2.4862483000000001E-7</c:v>
                </c:pt>
                <c:pt idx="1194">
                  <c:v>2.4752739999999999E-7</c:v>
                </c:pt>
                <c:pt idx="1195">
                  <c:v>2.4715552E-7</c:v>
                </c:pt>
                <c:pt idx="1196">
                  <c:v>2.4687917999999999E-7</c:v>
                </c:pt>
                <c:pt idx="1197">
                  <c:v>2.4646502E-7</c:v>
                </c:pt>
                <c:pt idx="1198">
                  <c:v>2.4613482999999999E-7</c:v>
                </c:pt>
                <c:pt idx="1199">
                  <c:v>2.4585145000000001E-7</c:v>
                </c:pt>
                <c:pt idx="1200">
                  <c:v>2.4543882000000001E-7</c:v>
                </c:pt>
                <c:pt idx="1201">
                  <c:v>2.4505476999999998E-7</c:v>
                </c:pt>
                <c:pt idx="1202">
                  <c:v>2.4436527E-7</c:v>
                </c:pt>
                <c:pt idx="1203">
                  <c:v>2.4330213000000001E-7</c:v>
                </c:pt>
                <c:pt idx="1204">
                  <c:v>2.4256849999999999E-7</c:v>
                </c:pt>
                <c:pt idx="1205">
                  <c:v>2.4178922000000003E-7</c:v>
                </c:pt>
                <c:pt idx="1206">
                  <c:v>2.4125401999999999E-7</c:v>
                </c:pt>
                <c:pt idx="1207">
                  <c:v>2.4089993999999999E-7</c:v>
                </c:pt>
                <c:pt idx="1208">
                  <c:v>2.4041096000000001E-7</c:v>
                </c:pt>
                <c:pt idx="1209">
                  <c:v>2.3983356999999998E-7</c:v>
                </c:pt>
                <c:pt idx="1210">
                  <c:v>2.3982939999999999E-7</c:v>
                </c:pt>
                <c:pt idx="1211">
                  <c:v>2.3971119999999998E-7</c:v>
                </c:pt>
                <c:pt idx="1212">
                  <c:v>2.3908643000000003E-7</c:v>
                </c:pt>
                <c:pt idx="1213">
                  <c:v>2.3852094000000002E-7</c:v>
                </c:pt>
                <c:pt idx="1214">
                  <c:v>2.3788906E-7</c:v>
                </c:pt>
                <c:pt idx="1215">
                  <c:v>2.3727192000000001E-7</c:v>
                </c:pt>
                <c:pt idx="1216">
                  <c:v>2.3723298E-7</c:v>
                </c:pt>
                <c:pt idx="1217">
                  <c:v>2.361092E-7</c:v>
                </c:pt>
                <c:pt idx="1218">
                  <c:v>2.3531821999999999E-7</c:v>
                </c:pt>
                <c:pt idx="1219">
                  <c:v>2.3478903E-7</c:v>
                </c:pt>
                <c:pt idx="1220">
                  <c:v>2.3425908000000001E-7</c:v>
                </c:pt>
                <c:pt idx="1221">
                  <c:v>2.3389016000000001E-7</c:v>
                </c:pt>
                <c:pt idx="1222">
                  <c:v>2.3412448000000001E-7</c:v>
                </c:pt>
                <c:pt idx="1223">
                  <c:v>2.338645E-7</c:v>
                </c:pt>
                <c:pt idx="1224">
                  <c:v>2.3375807999999999E-7</c:v>
                </c:pt>
                <c:pt idx="1225">
                  <c:v>2.3397657000000001E-7</c:v>
                </c:pt>
                <c:pt idx="1226">
                  <c:v>2.3387746E-7</c:v>
                </c:pt>
                <c:pt idx="1227">
                  <c:v>2.3294666000000001E-7</c:v>
                </c:pt>
                <c:pt idx="1228">
                  <c:v>2.3239278E-7</c:v>
                </c:pt>
                <c:pt idx="1229">
                  <c:v>2.3191142999999999E-7</c:v>
                </c:pt>
                <c:pt idx="1230">
                  <c:v>2.3112795999999999E-7</c:v>
                </c:pt>
                <c:pt idx="1231">
                  <c:v>2.3052816999999999E-7</c:v>
                </c:pt>
                <c:pt idx="1232">
                  <c:v>2.3014876999999999E-7</c:v>
                </c:pt>
                <c:pt idx="1233">
                  <c:v>2.2992466E-7</c:v>
                </c:pt>
                <c:pt idx="1234">
                  <c:v>2.3013995E-7</c:v>
                </c:pt>
                <c:pt idx="1235">
                  <c:v>2.2993323000000001E-7</c:v>
                </c:pt>
                <c:pt idx="1236">
                  <c:v>2.2950426000000001E-7</c:v>
                </c:pt>
                <c:pt idx="1237">
                  <c:v>2.2888595000000001E-7</c:v>
                </c:pt>
                <c:pt idx="1238">
                  <c:v>2.2795163999999999E-7</c:v>
                </c:pt>
                <c:pt idx="1239">
                  <c:v>2.2703509E-7</c:v>
                </c:pt>
                <c:pt idx="1240">
                  <c:v>2.2612620999999999E-7</c:v>
                </c:pt>
                <c:pt idx="1241">
                  <c:v>2.2536084E-7</c:v>
                </c:pt>
                <c:pt idx="1242">
                  <c:v>2.2445681000000001E-7</c:v>
                </c:pt>
                <c:pt idx="1243">
                  <c:v>2.2418461000000001E-7</c:v>
                </c:pt>
                <c:pt idx="1244">
                  <c:v>2.2424802E-7</c:v>
                </c:pt>
                <c:pt idx="1245">
                  <c:v>2.2423844999999999E-7</c:v>
                </c:pt>
                <c:pt idx="1246">
                  <c:v>2.2477377000000001E-7</c:v>
                </c:pt>
                <c:pt idx="1247">
                  <c:v>2.2474288E-7</c:v>
                </c:pt>
                <c:pt idx="1248">
                  <c:v>2.2416420000000001E-7</c:v>
                </c:pt>
                <c:pt idx="1249">
                  <c:v>2.2387672999999999E-7</c:v>
                </c:pt>
                <c:pt idx="1250">
                  <c:v>2.2301640000000001E-7</c:v>
                </c:pt>
                <c:pt idx="1251">
                  <c:v>2.2187719E-7</c:v>
                </c:pt>
                <c:pt idx="1252">
                  <c:v>2.2113711999999999E-7</c:v>
                </c:pt>
                <c:pt idx="1253">
                  <c:v>2.2064242000000001E-7</c:v>
                </c:pt>
                <c:pt idx="1254">
                  <c:v>2.2011164E-7</c:v>
                </c:pt>
                <c:pt idx="1255">
                  <c:v>2.2025937000000001E-7</c:v>
                </c:pt>
                <c:pt idx="1256">
                  <c:v>2.2063556000000001E-7</c:v>
                </c:pt>
                <c:pt idx="1257">
                  <c:v>2.2040221999999999E-7</c:v>
                </c:pt>
                <c:pt idx="1258">
                  <c:v>2.2028542000000001E-7</c:v>
                </c:pt>
                <c:pt idx="1259">
                  <c:v>2.1997545E-7</c:v>
                </c:pt>
                <c:pt idx="1260">
                  <c:v>2.1950322999999999E-7</c:v>
                </c:pt>
                <c:pt idx="1261">
                  <c:v>2.1885044000000001E-7</c:v>
                </c:pt>
                <c:pt idx="1262">
                  <c:v>2.1819259E-7</c:v>
                </c:pt>
                <c:pt idx="1263">
                  <c:v>2.1737603E-7</c:v>
                </c:pt>
                <c:pt idx="1264">
                  <c:v>2.1716825000000001E-7</c:v>
                </c:pt>
                <c:pt idx="1265">
                  <c:v>2.1707528000000001E-7</c:v>
                </c:pt>
                <c:pt idx="1266">
                  <c:v>2.1729640999999999E-7</c:v>
                </c:pt>
                <c:pt idx="1267">
                  <c:v>2.1779747000000001E-7</c:v>
                </c:pt>
                <c:pt idx="1268">
                  <c:v>2.1795725999999999E-7</c:v>
                </c:pt>
                <c:pt idx="1269">
                  <c:v>2.1810449999999999E-7</c:v>
                </c:pt>
                <c:pt idx="1270">
                  <c:v>2.1825682E-7</c:v>
                </c:pt>
                <c:pt idx="1271">
                  <c:v>2.1763881000000001E-7</c:v>
                </c:pt>
                <c:pt idx="1272">
                  <c:v>2.1675289999999999E-7</c:v>
                </c:pt>
                <c:pt idx="1273">
                  <c:v>2.162925E-7</c:v>
                </c:pt>
                <c:pt idx="1274">
                  <c:v>2.1593324E-7</c:v>
                </c:pt>
                <c:pt idx="1275">
                  <c:v>2.1530337E-7</c:v>
                </c:pt>
                <c:pt idx="1276">
                  <c:v>2.1515110999999999E-7</c:v>
                </c:pt>
                <c:pt idx="1277">
                  <c:v>2.1452787000000001E-7</c:v>
                </c:pt>
                <c:pt idx="1278">
                  <c:v>2.1395996000000001E-7</c:v>
                </c:pt>
                <c:pt idx="1279">
                  <c:v>2.1392683E-7</c:v>
                </c:pt>
                <c:pt idx="1280">
                  <c:v>2.1390658E-7</c:v>
                </c:pt>
                <c:pt idx="1281">
                  <c:v>2.1352333E-7</c:v>
                </c:pt>
                <c:pt idx="1282">
                  <c:v>2.1321555E-7</c:v>
                </c:pt>
                <c:pt idx="1283">
                  <c:v>2.1256039999999999E-7</c:v>
                </c:pt>
                <c:pt idx="1284">
                  <c:v>2.1183016999999999E-7</c:v>
                </c:pt>
                <c:pt idx="1285">
                  <c:v>2.1114637E-7</c:v>
                </c:pt>
                <c:pt idx="1286">
                  <c:v>2.1082175E-7</c:v>
                </c:pt>
                <c:pt idx="1287">
                  <c:v>2.1014681999999999E-7</c:v>
                </c:pt>
                <c:pt idx="1288">
                  <c:v>2.0976126999999999E-7</c:v>
                </c:pt>
                <c:pt idx="1289">
                  <c:v>2.0930465999999999E-7</c:v>
                </c:pt>
                <c:pt idx="1290">
                  <c:v>2.0939719999999999E-7</c:v>
                </c:pt>
                <c:pt idx="1291">
                  <c:v>2.0918241E-7</c:v>
                </c:pt>
                <c:pt idx="1292">
                  <c:v>2.0928666E-7</c:v>
                </c:pt>
                <c:pt idx="1293">
                  <c:v>2.0933435000000001E-7</c:v>
                </c:pt>
                <c:pt idx="1294">
                  <c:v>2.0955131999999999E-7</c:v>
                </c:pt>
                <c:pt idx="1295">
                  <c:v>2.0956475999999999E-7</c:v>
                </c:pt>
                <c:pt idx="1296">
                  <c:v>2.0920565E-7</c:v>
                </c:pt>
                <c:pt idx="1297">
                  <c:v>2.0876617000000001E-7</c:v>
                </c:pt>
                <c:pt idx="1298">
                  <c:v>2.0813252000000001E-7</c:v>
                </c:pt>
                <c:pt idx="1299">
                  <c:v>2.078016E-7</c:v>
                </c:pt>
                <c:pt idx="1300">
                  <c:v>2.0766598999999999E-7</c:v>
                </c:pt>
                <c:pt idx="1301">
                  <c:v>2.075815E-7</c:v>
                </c:pt>
                <c:pt idx="1302">
                  <c:v>2.0770526000000001E-7</c:v>
                </c:pt>
                <c:pt idx="1303">
                  <c:v>2.0801605E-7</c:v>
                </c:pt>
                <c:pt idx="1304">
                  <c:v>2.0821972999999999E-7</c:v>
                </c:pt>
                <c:pt idx="1305">
                  <c:v>2.0826485999999999E-7</c:v>
                </c:pt>
                <c:pt idx="1306">
                  <c:v>2.0872283E-7</c:v>
                </c:pt>
                <c:pt idx="1307">
                  <c:v>2.0853252000000001E-7</c:v>
                </c:pt>
                <c:pt idx="1308">
                  <c:v>2.0800418999999999E-7</c:v>
                </c:pt>
                <c:pt idx="1309">
                  <c:v>2.0772339E-7</c:v>
                </c:pt>
                <c:pt idx="1310">
                  <c:v>2.0738382999999999E-7</c:v>
                </c:pt>
                <c:pt idx="1311">
                  <c:v>2.0715530000000001E-7</c:v>
                </c:pt>
                <c:pt idx="1312">
                  <c:v>2.075128E-7</c:v>
                </c:pt>
                <c:pt idx="1313">
                  <c:v>2.0800769000000001E-7</c:v>
                </c:pt>
                <c:pt idx="1314">
                  <c:v>2.0858735000000001E-7</c:v>
                </c:pt>
                <c:pt idx="1315">
                  <c:v>2.0938596000000001E-7</c:v>
                </c:pt>
                <c:pt idx="1316">
                  <c:v>2.0995664E-7</c:v>
                </c:pt>
                <c:pt idx="1317">
                  <c:v>2.0955749000000001E-7</c:v>
                </c:pt>
                <c:pt idx="1318">
                  <c:v>2.0927344000000001E-7</c:v>
                </c:pt>
                <c:pt idx="1319">
                  <c:v>2.0865724000000001E-7</c:v>
                </c:pt>
                <c:pt idx="1320">
                  <c:v>2.0776966E-7</c:v>
                </c:pt>
                <c:pt idx="1321">
                  <c:v>2.0736630000000001E-7</c:v>
                </c:pt>
                <c:pt idx="1322">
                  <c:v>2.0706044000000001E-7</c:v>
                </c:pt>
                <c:pt idx="1323">
                  <c:v>2.0707215999999999E-7</c:v>
                </c:pt>
                <c:pt idx="1324">
                  <c:v>2.0716920999999999E-7</c:v>
                </c:pt>
                <c:pt idx="1325">
                  <c:v>2.0781402E-7</c:v>
                </c:pt>
                <c:pt idx="1326">
                  <c:v>2.0840898E-7</c:v>
                </c:pt>
                <c:pt idx="1327">
                  <c:v>2.0909252999999999E-7</c:v>
                </c:pt>
                <c:pt idx="1328">
                  <c:v>2.0913636999999999E-7</c:v>
                </c:pt>
                <c:pt idx="1329">
                  <c:v>2.0904869E-7</c:v>
                </c:pt>
                <c:pt idx="1330">
                  <c:v>2.0887717000000001E-7</c:v>
                </c:pt>
                <c:pt idx="1331">
                  <c:v>2.0817668E-7</c:v>
                </c:pt>
                <c:pt idx="1332">
                  <c:v>2.0772072E-7</c:v>
                </c:pt>
                <c:pt idx="1333">
                  <c:v>2.0765745999999999E-7</c:v>
                </c:pt>
                <c:pt idx="1334">
                  <c:v>2.0751119000000001E-7</c:v>
                </c:pt>
                <c:pt idx="1335">
                  <c:v>2.0727302E-7</c:v>
                </c:pt>
                <c:pt idx="1336">
                  <c:v>2.0762942E-7</c:v>
                </c:pt>
                <c:pt idx="1337">
                  <c:v>2.0791013000000001E-7</c:v>
                </c:pt>
                <c:pt idx="1338">
                  <c:v>2.0791367000000001E-7</c:v>
                </c:pt>
                <c:pt idx="1339">
                  <c:v>2.0812723999999999E-7</c:v>
                </c:pt>
                <c:pt idx="1340">
                  <c:v>2.0772019999999999E-7</c:v>
                </c:pt>
                <c:pt idx="1341">
                  <c:v>2.0725149000000001E-7</c:v>
                </c:pt>
                <c:pt idx="1342">
                  <c:v>2.0674302000000001E-7</c:v>
                </c:pt>
                <c:pt idx="1343">
                  <c:v>2.0617321E-7</c:v>
                </c:pt>
                <c:pt idx="1344">
                  <c:v>2.0578662000000001E-7</c:v>
                </c:pt>
                <c:pt idx="1345">
                  <c:v>2.0547853E-7</c:v>
                </c:pt>
                <c:pt idx="1346">
                  <c:v>2.0554794E-7</c:v>
                </c:pt>
                <c:pt idx="1347">
                  <c:v>2.0495836000000001E-7</c:v>
                </c:pt>
                <c:pt idx="1348">
                  <c:v>2.0516801000000001E-7</c:v>
                </c:pt>
                <c:pt idx="1349">
                  <c:v>2.0519804E-7</c:v>
                </c:pt>
                <c:pt idx="1350">
                  <c:v>2.0496894000000001E-7</c:v>
                </c:pt>
                <c:pt idx="1351">
                  <c:v>2.0493474000000001E-7</c:v>
                </c:pt>
                <c:pt idx="1352">
                  <c:v>2.0452211000000001E-7</c:v>
                </c:pt>
                <c:pt idx="1353">
                  <c:v>2.0415615999999999E-7</c:v>
                </c:pt>
                <c:pt idx="1354">
                  <c:v>2.0361308999999999E-7</c:v>
                </c:pt>
                <c:pt idx="1355">
                  <c:v>2.0326898E-7</c:v>
                </c:pt>
                <c:pt idx="1356">
                  <c:v>2.0256567000000001E-7</c:v>
                </c:pt>
                <c:pt idx="1357">
                  <c:v>2.0235240000000001E-7</c:v>
                </c:pt>
                <c:pt idx="1358">
                  <c:v>2.0216594999999999E-7</c:v>
                </c:pt>
                <c:pt idx="1359">
                  <c:v>2.0198626999999999E-7</c:v>
                </c:pt>
                <c:pt idx="1360">
                  <c:v>2.0243708E-7</c:v>
                </c:pt>
                <c:pt idx="1361">
                  <c:v>2.0267659999999999E-7</c:v>
                </c:pt>
                <c:pt idx="1362">
                  <c:v>2.0264938999999999E-7</c:v>
                </c:pt>
                <c:pt idx="1363">
                  <c:v>2.0295807E-7</c:v>
                </c:pt>
                <c:pt idx="1364">
                  <c:v>2.0289418000000001E-7</c:v>
                </c:pt>
                <c:pt idx="1365">
                  <c:v>2.0275515999999999E-7</c:v>
                </c:pt>
                <c:pt idx="1366">
                  <c:v>2.0282914E-7</c:v>
                </c:pt>
                <c:pt idx="1367">
                  <c:v>2.0231191000000001E-7</c:v>
                </c:pt>
                <c:pt idx="1368">
                  <c:v>2.0174343000000001E-7</c:v>
                </c:pt>
                <c:pt idx="1369">
                  <c:v>2.0163326000000001E-7</c:v>
                </c:pt>
                <c:pt idx="1370">
                  <c:v>2.0134951000000001E-7</c:v>
                </c:pt>
                <c:pt idx="1371">
                  <c:v>2.0107993000000001E-7</c:v>
                </c:pt>
                <c:pt idx="1372">
                  <c:v>2.0187181E-7</c:v>
                </c:pt>
                <c:pt idx="1373">
                  <c:v>2.021435E-7</c:v>
                </c:pt>
                <c:pt idx="1374">
                  <c:v>2.0204144000000001E-7</c:v>
                </c:pt>
                <c:pt idx="1375">
                  <c:v>2.0196647000000001E-7</c:v>
                </c:pt>
                <c:pt idx="1376">
                  <c:v>2.0167986999999999E-7</c:v>
                </c:pt>
                <c:pt idx="1377">
                  <c:v>2.008875E-7</c:v>
                </c:pt>
                <c:pt idx="1378">
                  <c:v>2.0060810000000001E-7</c:v>
                </c:pt>
                <c:pt idx="1379">
                  <c:v>1.9986212000000001E-7</c:v>
                </c:pt>
                <c:pt idx="1380">
                  <c:v>1.9947187999999999E-7</c:v>
                </c:pt>
                <c:pt idx="1381">
                  <c:v>1.9941216999999999E-7</c:v>
                </c:pt>
                <c:pt idx="1382">
                  <c:v>1.9962963E-7</c:v>
                </c:pt>
                <c:pt idx="1383">
                  <c:v>2.000076E-7</c:v>
                </c:pt>
                <c:pt idx="1384">
                  <c:v>2.0056298E-7</c:v>
                </c:pt>
                <c:pt idx="1385">
                  <c:v>2.0144035999999999E-7</c:v>
                </c:pt>
                <c:pt idx="1386">
                  <c:v>2.0184693E-7</c:v>
                </c:pt>
                <c:pt idx="1387">
                  <c:v>2.0200178999999999E-7</c:v>
                </c:pt>
                <c:pt idx="1388">
                  <c:v>2.0143846000000001E-7</c:v>
                </c:pt>
                <c:pt idx="1389">
                  <c:v>2.0122076E-7</c:v>
                </c:pt>
                <c:pt idx="1390">
                  <c:v>2.0059449999999999E-7</c:v>
                </c:pt>
                <c:pt idx="1391">
                  <c:v>2.0016442999999999E-7</c:v>
                </c:pt>
                <c:pt idx="1392">
                  <c:v>2.0001157000000001E-7</c:v>
                </c:pt>
                <c:pt idx="1393">
                  <c:v>2.0044369999999999E-7</c:v>
                </c:pt>
                <c:pt idx="1394">
                  <c:v>2.0105499000000001E-7</c:v>
                </c:pt>
                <c:pt idx="1395">
                  <c:v>2.0163394999999999E-7</c:v>
                </c:pt>
                <c:pt idx="1396">
                  <c:v>2.0237327000000001E-7</c:v>
                </c:pt>
                <c:pt idx="1397">
                  <c:v>2.0262892000000001E-7</c:v>
                </c:pt>
                <c:pt idx="1398">
                  <c:v>2.0252195E-7</c:v>
                </c:pt>
                <c:pt idx="1399">
                  <c:v>2.0239174000000001E-7</c:v>
                </c:pt>
                <c:pt idx="1400">
                  <c:v>2.0217779E-7</c:v>
                </c:pt>
                <c:pt idx="1401">
                  <c:v>2.0154404999999999E-7</c:v>
                </c:pt>
                <c:pt idx="1402">
                  <c:v>2.0157174999999999E-7</c:v>
                </c:pt>
                <c:pt idx="1403">
                  <c:v>2.0179748999999999E-7</c:v>
                </c:pt>
                <c:pt idx="1404">
                  <c:v>2.0174724999999999E-7</c:v>
                </c:pt>
                <c:pt idx="1405">
                  <c:v>2.0240431E-7</c:v>
                </c:pt>
                <c:pt idx="1406">
                  <c:v>2.0325460000000001E-7</c:v>
                </c:pt>
                <c:pt idx="1407">
                  <c:v>2.0374066999999999E-7</c:v>
                </c:pt>
                <c:pt idx="1408">
                  <c:v>2.0405994999999999E-7</c:v>
                </c:pt>
                <c:pt idx="1409">
                  <c:v>2.0407074000000001E-7</c:v>
                </c:pt>
                <c:pt idx="1410">
                  <c:v>2.0335408999999999E-7</c:v>
                </c:pt>
                <c:pt idx="1411">
                  <c:v>2.0284753000000001E-7</c:v>
                </c:pt>
                <c:pt idx="1412">
                  <c:v>2.0225319999999999E-7</c:v>
                </c:pt>
                <c:pt idx="1413">
                  <c:v>2.0175106E-7</c:v>
                </c:pt>
                <c:pt idx="1414">
                  <c:v>2.0165515E-7</c:v>
                </c:pt>
                <c:pt idx="1415">
                  <c:v>2.0091657E-7</c:v>
                </c:pt>
                <c:pt idx="1416">
                  <c:v>2.0043781000000001E-7</c:v>
                </c:pt>
                <c:pt idx="1417">
                  <c:v>2.0030364999999999E-7</c:v>
                </c:pt>
                <c:pt idx="1418">
                  <c:v>2.0009191999999999E-7</c:v>
                </c:pt>
                <c:pt idx="1419">
                  <c:v>1.9984263000000001E-7</c:v>
                </c:pt>
                <c:pt idx="1420">
                  <c:v>1.9992196E-7</c:v>
                </c:pt>
                <c:pt idx="1421">
                  <c:v>1.9982498999999999E-7</c:v>
                </c:pt>
                <c:pt idx="1422">
                  <c:v>1.9943467000000001E-7</c:v>
                </c:pt>
                <c:pt idx="1423">
                  <c:v>1.9913842000000001E-7</c:v>
                </c:pt>
                <c:pt idx="1424">
                  <c:v>1.9884302E-7</c:v>
                </c:pt>
                <c:pt idx="1425">
                  <c:v>1.9820614E-7</c:v>
                </c:pt>
                <c:pt idx="1426">
                  <c:v>1.9831599E-7</c:v>
                </c:pt>
                <c:pt idx="1427">
                  <c:v>1.9819065000000001E-7</c:v>
                </c:pt>
                <c:pt idx="1428">
                  <c:v>1.9811318000000001E-7</c:v>
                </c:pt>
                <c:pt idx="1429">
                  <c:v>1.9813107999999999E-7</c:v>
                </c:pt>
                <c:pt idx="1430">
                  <c:v>1.9854224E-7</c:v>
                </c:pt>
                <c:pt idx="1431">
                  <c:v>1.9851592E-7</c:v>
                </c:pt>
                <c:pt idx="1432">
                  <c:v>1.9896087999999999E-7</c:v>
                </c:pt>
                <c:pt idx="1433">
                  <c:v>1.9875866E-7</c:v>
                </c:pt>
                <c:pt idx="1434">
                  <c:v>1.9817662000000001E-7</c:v>
                </c:pt>
                <c:pt idx="1435">
                  <c:v>1.9792512000000001E-7</c:v>
                </c:pt>
                <c:pt idx="1436">
                  <c:v>1.9764816E-7</c:v>
                </c:pt>
                <c:pt idx="1437">
                  <c:v>1.9685776E-7</c:v>
                </c:pt>
                <c:pt idx="1438">
                  <c:v>1.9664247000000001E-7</c:v>
                </c:pt>
                <c:pt idx="1439">
                  <c:v>1.9617584E-7</c:v>
                </c:pt>
                <c:pt idx="1440">
                  <c:v>1.9606303E-7</c:v>
                </c:pt>
                <c:pt idx="1441">
                  <c:v>1.9642226E-7</c:v>
                </c:pt>
                <c:pt idx="1442">
                  <c:v>1.9696397000000001E-7</c:v>
                </c:pt>
                <c:pt idx="1443">
                  <c:v>1.9699355999999999E-7</c:v>
                </c:pt>
                <c:pt idx="1444">
                  <c:v>1.9737384000000001E-7</c:v>
                </c:pt>
                <c:pt idx="1445">
                  <c:v>1.9717712999999999E-7</c:v>
                </c:pt>
                <c:pt idx="1446">
                  <c:v>1.9710475999999999E-7</c:v>
                </c:pt>
                <c:pt idx="1447">
                  <c:v>1.9686554000000001E-7</c:v>
                </c:pt>
                <c:pt idx="1448">
                  <c:v>1.9607604E-7</c:v>
                </c:pt>
                <c:pt idx="1449">
                  <c:v>1.9568145999999999E-7</c:v>
                </c:pt>
                <c:pt idx="1450">
                  <c:v>1.9571689E-7</c:v>
                </c:pt>
                <c:pt idx="1451">
                  <c:v>1.9608066999999999E-7</c:v>
                </c:pt>
                <c:pt idx="1452">
                  <c:v>1.9662941000000001E-7</c:v>
                </c:pt>
                <c:pt idx="1453">
                  <c:v>1.9743736000000001E-7</c:v>
                </c:pt>
                <c:pt idx="1454">
                  <c:v>1.9822885000000001E-7</c:v>
                </c:pt>
                <c:pt idx="1455">
                  <c:v>1.9837887000000001E-7</c:v>
                </c:pt>
                <c:pt idx="1456">
                  <c:v>1.9893779999999999E-7</c:v>
                </c:pt>
                <c:pt idx="1457">
                  <c:v>1.9862345999999999E-7</c:v>
                </c:pt>
                <c:pt idx="1458">
                  <c:v>1.9808580000000001E-7</c:v>
                </c:pt>
                <c:pt idx="1459">
                  <c:v>1.9762247999999999E-7</c:v>
                </c:pt>
                <c:pt idx="1460">
                  <c:v>1.9738364999999999E-7</c:v>
                </c:pt>
                <c:pt idx="1461">
                  <c:v>1.9691535000000001E-7</c:v>
                </c:pt>
                <c:pt idx="1462">
                  <c:v>1.9725532E-7</c:v>
                </c:pt>
                <c:pt idx="1463">
                  <c:v>1.9769074E-7</c:v>
                </c:pt>
                <c:pt idx="1464">
                  <c:v>1.9833872999999999E-7</c:v>
                </c:pt>
                <c:pt idx="1465">
                  <c:v>1.9916974000000001E-7</c:v>
                </c:pt>
                <c:pt idx="1466">
                  <c:v>1.9960236E-7</c:v>
                </c:pt>
                <c:pt idx="1467">
                  <c:v>1.9966484999999999E-7</c:v>
                </c:pt>
                <c:pt idx="1468">
                  <c:v>1.9969809E-7</c:v>
                </c:pt>
                <c:pt idx="1469">
                  <c:v>1.9895220999999999E-7</c:v>
                </c:pt>
                <c:pt idx="1470">
                  <c:v>1.9858057E-7</c:v>
                </c:pt>
                <c:pt idx="1471">
                  <c:v>1.9848620000000001E-7</c:v>
                </c:pt>
                <c:pt idx="1472">
                  <c:v>1.9843852E-7</c:v>
                </c:pt>
                <c:pt idx="1473">
                  <c:v>1.986469E-7</c:v>
                </c:pt>
                <c:pt idx="1474">
                  <c:v>1.9909692E-7</c:v>
                </c:pt>
                <c:pt idx="1475">
                  <c:v>1.9940923E-7</c:v>
                </c:pt>
                <c:pt idx="1476">
                  <c:v>2.0002344E-7</c:v>
                </c:pt>
                <c:pt idx="1477">
                  <c:v>2.0070102999999999E-7</c:v>
                </c:pt>
                <c:pt idx="1478">
                  <c:v>2.0102005000000001E-7</c:v>
                </c:pt>
                <c:pt idx="1479">
                  <c:v>2.0073023000000001E-7</c:v>
                </c:pt>
                <c:pt idx="1480">
                  <c:v>2.0077326000000001E-7</c:v>
                </c:pt>
                <c:pt idx="1481">
                  <c:v>2.0045363000000001E-7</c:v>
                </c:pt>
                <c:pt idx="1482">
                  <c:v>2.0014638E-7</c:v>
                </c:pt>
                <c:pt idx="1483">
                  <c:v>2.0020651999999999E-7</c:v>
                </c:pt>
                <c:pt idx="1484">
                  <c:v>2.0072153E-7</c:v>
                </c:pt>
                <c:pt idx="1485">
                  <c:v>2.0110706000000001E-7</c:v>
                </c:pt>
                <c:pt idx="1486">
                  <c:v>2.0204449000000001E-7</c:v>
                </c:pt>
                <c:pt idx="1487">
                  <c:v>2.0240510999999999E-7</c:v>
                </c:pt>
                <c:pt idx="1488">
                  <c:v>2.0268110999999999E-7</c:v>
                </c:pt>
                <c:pt idx="1489">
                  <c:v>2.0289253999999999E-7</c:v>
                </c:pt>
                <c:pt idx="1490">
                  <c:v>2.0307789999999999E-7</c:v>
                </c:pt>
                <c:pt idx="1491">
                  <c:v>2.0315601999999999E-7</c:v>
                </c:pt>
                <c:pt idx="1492">
                  <c:v>2.0323338000000001E-7</c:v>
                </c:pt>
                <c:pt idx="1493">
                  <c:v>2.0307376000000001E-7</c:v>
                </c:pt>
                <c:pt idx="1494">
                  <c:v>2.0266804000000001E-7</c:v>
                </c:pt>
                <c:pt idx="1495">
                  <c:v>2.0220915E-7</c:v>
                </c:pt>
                <c:pt idx="1496">
                  <c:v>2.0212979E-7</c:v>
                </c:pt>
                <c:pt idx="1497">
                  <c:v>2.0163005000000001E-7</c:v>
                </c:pt>
                <c:pt idx="1498">
                  <c:v>2.0196280000000001E-7</c:v>
                </c:pt>
                <c:pt idx="1499">
                  <c:v>2.0194973000000001E-7</c:v>
                </c:pt>
                <c:pt idx="1500">
                  <c:v>2.0159362E-7</c:v>
                </c:pt>
                <c:pt idx="1501">
                  <c:v>2.0128857E-7</c:v>
                </c:pt>
                <c:pt idx="1502">
                  <c:v>2.0115544999999999E-7</c:v>
                </c:pt>
                <c:pt idx="1503">
                  <c:v>2.0054069999999999E-7</c:v>
                </c:pt>
                <c:pt idx="1504">
                  <c:v>2.0020593E-7</c:v>
                </c:pt>
                <c:pt idx="1505">
                  <c:v>1.9976858000000001E-7</c:v>
                </c:pt>
                <c:pt idx="1506">
                  <c:v>1.9936894000000001E-7</c:v>
                </c:pt>
                <c:pt idx="1507">
                  <c:v>1.988295E-7</c:v>
                </c:pt>
                <c:pt idx="1508">
                  <c:v>1.980298E-7</c:v>
                </c:pt>
                <c:pt idx="1509">
                  <c:v>1.9740815E-7</c:v>
                </c:pt>
                <c:pt idx="1510">
                  <c:v>1.9730078E-7</c:v>
                </c:pt>
                <c:pt idx="1511">
                  <c:v>1.9736555E-7</c:v>
                </c:pt>
                <c:pt idx="1512">
                  <c:v>1.9753371999999999E-7</c:v>
                </c:pt>
                <c:pt idx="1513">
                  <c:v>1.9741697E-7</c:v>
                </c:pt>
                <c:pt idx="1514">
                  <c:v>1.9706984999999999E-7</c:v>
                </c:pt>
                <c:pt idx="1515">
                  <c:v>1.9591769999999999E-7</c:v>
                </c:pt>
                <c:pt idx="1516">
                  <c:v>1.9538417999999999E-7</c:v>
                </c:pt>
                <c:pt idx="1517">
                  <c:v>1.9428538E-7</c:v>
                </c:pt>
                <c:pt idx="1518">
                  <c:v>1.9308789000000001E-7</c:v>
                </c:pt>
                <c:pt idx="1519">
                  <c:v>1.9249743E-7</c:v>
                </c:pt>
                <c:pt idx="1520">
                  <c:v>1.9218072000000001E-7</c:v>
                </c:pt>
                <c:pt idx="1521">
                  <c:v>1.9218272999999999E-7</c:v>
                </c:pt>
                <c:pt idx="1522">
                  <c:v>1.9248958000000001E-7</c:v>
                </c:pt>
                <c:pt idx="1523">
                  <c:v>1.9268638999999999E-7</c:v>
                </c:pt>
                <c:pt idx="1524">
                  <c:v>1.9267531999999999E-7</c:v>
                </c:pt>
                <c:pt idx="1525">
                  <c:v>1.9278869999999999E-7</c:v>
                </c:pt>
                <c:pt idx="1526">
                  <c:v>1.9301608000000001E-7</c:v>
                </c:pt>
                <c:pt idx="1527">
                  <c:v>1.9193857999999999E-7</c:v>
                </c:pt>
                <c:pt idx="1528">
                  <c:v>1.9110309E-7</c:v>
                </c:pt>
                <c:pt idx="1529">
                  <c:v>1.903409E-7</c:v>
                </c:pt>
                <c:pt idx="1530">
                  <c:v>1.8999320000000001E-7</c:v>
                </c:pt>
                <c:pt idx="1531">
                  <c:v>1.9028478000000001E-7</c:v>
                </c:pt>
                <c:pt idx="1532">
                  <c:v>1.9032437E-7</c:v>
                </c:pt>
                <c:pt idx="1533">
                  <c:v>1.9060006000000001E-7</c:v>
                </c:pt>
                <c:pt idx="1534">
                  <c:v>1.9133566E-7</c:v>
                </c:pt>
                <c:pt idx="1535">
                  <c:v>1.9189786000000001E-7</c:v>
                </c:pt>
                <c:pt idx="1536">
                  <c:v>1.9227917999999999E-7</c:v>
                </c:pt>
                <c:pt idx="1537">
                  <c:v>1.9226313E-7</c:v>
                </c:pt>
                <c:pt idx="1538">
                  <c:v>1.9163051E-7</c:v>
                </c:pt>
                <c:pt idx="1539">
                  <c:v>1.9114538000000001E-7</c:v>
                </c:pt>
                <c:pt idx="1540">
                  <c:v>1.9110116000000001E-7</c:v>
                </c:pt>
                <c:pt idx="1541">
                  <c:v>1.9102762999999999E-7</c:v>
                </c:pt>
                <c:pt idx="1542">
                  <c:v>1.9112313000000001E-7</c:v>
                </c:pt>
                <c:pt idx="1543">
                  <c:v>1.9178604000000001E-7</c:v>
                </c:pt>
                <c:pt idx="1544">
                  <c:v>1.9259753E-7</c:v>
                </c:pt>
                <c:pt idx="1545">
                  <c:v>1.9334761999999999E-7</c:v>
                </c:pt>
                <c:pt idx="1546">
                  <c:v>1.9459922000000001E-7</c:v>
                </c:pt>
                <c:pt idx="1547">
                  <c:v>1.948165E-7</c:v>
                </c:pt>
                <c:pt idx="1548">
                  <c:v>1.9470311E-7</c:v>
                </c:pt>
                <c:pt idx="1549">
                  <c:v>1.9476896E-7</c:v>
                </c:pt>
                <c:pt idx="1550">
                  <c:v>1.9459271000000001E-7</c:v>
                </c:pt>
                <c:pt idx="1551">
                  <c:v>1.9447614999999999E-7</c:v>
                </c:pt>
                <c:pt idx="1552">
                  <c:v>1.9465159999999999E-7</c:v>
                </c:pt>
                <c:pt idx="1553">
                  <c:v>1.9486402000000001E-7</c:v>
                </c:pt>
                <c:pt idx="1554">
                  <c:v>1.9478681999999999E-7</c:v>
                </c:pt>
                <c:pt idx="1555">
                  <c:v>1.9492067E-7</c:v>
                </c:pt>
                <c:pt idx="1556">
                  <c:v>1.9544969000000001E-7</c:v>
                </c:pt>
                <c:pt idx="1557">
                  <c:v>1.9560742E-7</c:v>
                </c:pt>
                <c:pt idx="1558">
                  <c:v>1.9589704000000001E-7</c:v>
                </c:pt>
                <c:pt idx="1559">
                  <c:v>1.9587755000000001E-7</c:v>
                </c:pt>
                <c:pt idx="1560">
                  <c:v>1.9564592999999999E-7</c:v>
                </c:pt>
                <c:pt idx="1561">
                  <c:v>1.9583581999999999E-7</c:v>
                </c:pt>
                <c:pt idx="1562">
                  <c:v>1.9560248E-7</c:v>
                </c:pt>
                <c:pt idx="1563">
                  <c:v>1.9557331000000001E-7</c:v>
                </c:pt>
                <c:pt idx="1564">
                  <c:v>1.9575762E-7</c:v>
                </c:pt>
                <c:pt idx="1565">
                  <c:v>1.9599203E-7</c:v>
                </c:pt>
                <c:pt idx="1566">
                  <c:v>1.962429E-7</c:v>
                </c:pt>
                <c:pt idx="1567">
                  <c:v>1.9711938000000001E-7</c:v>
                </c:pt>
                <c:pt idx="1568">
                  <c:v>1.9734760999999999E-7</c:v>
                </c:pt>
                <c:pt idx="1569">
                  <c:v>1.9753096999999999E-7</c:v>
                </c:pt>
                <c:pt idx="1570">
                  <c:v>1.9805335999999999E-7</c:v>
                </c:pt>
                <c:pt idx="1571">
                  <c:v>1.9813158E-7</c:v>
                </c:pt>
                <c:pt idx="1572">
                  <c:v>1.9787170999999999E-7</c:v>
                </c:pt>
                <c:pt idx="1573">
                  <c:v>1.9756959000000001E-7</c:v>
                </c:pt>
                <c:pt idx="1574">
                  <c:v>1.969429E-7</c:v>
                </c:pt>
                <c:pt idx="1575">
                  <c:v>1.9617322E-7</c:v>
                </c:pt>
                <c:pt idx="1576">
                  <c:v>1.9587288999999999E-7</c:v>
                </c:pt>
                <c:pt idx="1577">
                  <c:v>1.9534570999999999E-7</c:v>
                </c:pt>
                <c:pt idx="1578">
                  <c:v>1.9460842000000001E-7</c:v>
                </c:pt>
                <c:pt idx="1579">
                  <c:v>1.9453564000000001E-7</c:v>
                </c:pt>
                <c:pt idx="1580">
                  <c:v>1.9447903000000001E-7</c:v>
                </c:pt>
                <c:pt idx="1581">
                  <c:v>1.9443486E-7</c:v>
                </c:pt>
                <c:pt idx="1582">
                  <c:v>1.9434867000000001E-7</c:v>
                </c:pt>
                <c:pt idx="1583">
                  <c:v>1.9412803000000001E-7</c:v>
                </c:pt>
                <c:pt idx="1584">
                  <c:v>1.9366011E-7</c:v>
                </c:pt>
                <c:pt idx="1585">
                  <c:v>1.9306806E-7</c:v>
                </c:pt>
                <c:pt idx="1586">
                  <c:v>1.9244355000000001E-7</c:v>
                </c:pt>
                <c:pt idx="1587">
                  <c:v>1.9149945999999999E-7</c:v>
                </c:pt>
                <c:pt idx="1588">
                  <c:v>1.9075547E-7</c:v>
                </c:pt>
                <c:pt idx="1589">
                  <c:v>1.9028589000000001E-7</c:v>
                </c:pt>
                <c:pt idx="1590">
                  <c:v>1.9029269999999999E-7</c:v>
                </c:pt>
                <c:pt idx="1591">
                  <c:v>1.9065683E-7</c:v>
                </c:pt>
                <c:pt idx="1592">
                  <c:v>1.9082483999999999E-7</c:v>
                </c:pt>
                <c:pt idx="1593">
                  <c:v>1.9073091000000001E-7</c:v>
                </c:pt>
                <c:pt idx="1594">
                  <c:v>1.9052228E-7</c:v>
                </c:pt>
                <c:pt idx="1595">
                  <c:v>1.900542E-7</c:v>
                </c:pt>
                <c:pt idx="1596">
                  <c:v>1.8943387999999999E-7</c:v>
                </c:pt>
                <c:pt idx="1597">
                  <c:v>1.8867585E-7</c:v>
                </c:pt>
                <c:pt idx="1598">
                  <c:v>1.8799494999999999E-7</c:v>
                </c:pt>
                <c:pt idx="1599">
                  <c:v>1.8717403000000001E-7</c:v>
                </c:pt>
                <c:pt idx="1600">
                  <c:v>1.8677851999999999E-7</c:v>
                </c:pt>
                <c:pt idx="1601">
                  <c:v>1.8673102E-7</c:v>
                </c:pt>
                <c:pt idx="1602">
                  <c:v>1.8685169E-7</c:v>
                </c:pt>
                <c:pt idx="1603">
                  <c:v>1.8747584000000001E-7</c:v>
                </c:pt>
                <c:pt idx="1604">
                  <c:v>1.8788175999999999E-7</c:v>
                </c:pt>
                <c:pt idx="1605">
                  <c:v>1.880526E-7</c:v>
                </c:pt>
                <c:pt idx="1606">
                  <c:v>1.8843854000000001E-7</c:v>
                </c:pt>
                <c:pt idx="1607">
                  <c:v>1.8795013000000001E-7</c:v>
                </c:pt>
                <c:pt idx="1608">
                  <c:v>1.8706721000000001E-7</c:v>
                </c:pt>
                <c:pt idx="1609">
                  <c:v>1.8651633999999999E-7</c:v>
                </c:pt>
                <c:pt idx="1610">
                  <c:v>1.8617870000000001E-7</c:v>
                </c:pt>
                <c:pt idx="1611">
                  <c:v>1.8599086999999999E-7</c:v>
                </c:pt>
                <c:pt idx="1612">
                  <c:v>1.8631394E-7</c:v>
                </c:pt>
                <c:pt idx="1613">
                  <c:v>1.8633672E-7</c:v>
                </c:pt>
                <c:pt idx="1614">
                  <c:v>1.8624011999999999E-7</c:v>
                </c:pt>
                <c:pt idx="1615">
                  <c:v>1.8651455999999999E-7</c:v>
                </c:pt>
                <c:pt idx="1616">
                  <c:v>1.8659952E-7</c:v>
                </c:pt>
                <c:pt idx="1617">
                  <c:v>1.8598538000000001E-7</c:v>
                </c:pt>
                <c:pt idx="1618">
                  <c:v>1.8544098999999999E-7</c:v>
                </c:pt>
                <c:pt idx="1619">
                  <c:v>1.8463053E-7</c:v>
                </c:pt>
                <c:pt idx="1620">
                  <c:v>1.8367778000000001E-7</c:v>
                </c:pt>
                <c:pt idx="1621">
                  <c:v>1.8324204000000001E-7</c:v>
                </c:pt>
                <c:pt idx="1622">
                  <c:v>1.8319215E-7</c:v>
                </c:pt>
                <c:pt idx="1623">
                  <c:v>1.8270040000000001E-7</c:v>
                </c:pt>
                <c:pt idx="1624">
                  <c:v>1.8268249E-7</c:v>
                </c:pt>
                <c:pt idx="1625">
                  <c:v>1.8268690999999999E-7</c:v>
                </c:pt>
                <c:pt idx="1626">
                  <c:v>1.8304295000000001E-7</c:v>
                </c:pt>
                <c:pt idx="1627">
                  <c:v>1.8281864000000001E-7</c:v>
                </c:pt>
                <c:pt idx="1628">
                  <c:v>1.8243889999999999E-7</c:v>
                </c:pt>
                <c:pt idx="1629">
                  <c:v>1.8224965000000001E-7</c:v>
                </c:pt>
                <c:pt idx="1630">
                  <c:v>1.8203806000000001E-7</c:v>
                </c:pt>
                <c:pt idx="1631">
                  <c:v>1.8167224999999999E-7</c:v>
                </c:pt>
                <c:pt idx="1632">
                  <c:v>1.8072377999999999E-7</c:v>
                </c:pt>
                <c:pt idx="1633">
                  <c:v>1.8024278999999999E-7</c:v>
                </c:pt>
                <c:pt idx="1634">
                  <c:v>1.7968057999999999E-7</c:v>
                </c:pt>
                <c:pt idx="1635">
                  <c:v>1.7964793000000001E-7</c:v>
                </c:pt>
                <c:pt idx="1636">
                  <c:v>1.8000846000000001E-7</c:v>
                </c:pt>
                <c:pt idx="1637">
                  <c:v>1.7997504000000001E-7</c:v>
                </c:pt>
                <c:pt idx="1638">
                  <c:v>1.7997180999999999E-7</c:v>
                </c:pt>
                <c:pt idx="1639">
                  <c:v>1.8037112000000001E-7</c:v>
                </c:pt>
                <c:pt idx="1640">
                  <c:v>1.8022347E-7</c:v>
                </c:pt>
                <c:pt idx="1641">
                  <c:v>1.7997263E-7</c:v>
                </c:pt>
                <c:pt idx="1642">
                  <c:v>1.7972392E-7</c:v>
                </c:pt>
                <c:pt idx="1643">
                  <c:v>1.7921359E-7</c:v>
                </c:pt>
                <c:pt idx="1644">
                  <c:v>1.7863338000000001E-7</c:v>
                </c:pt>
                <c:pt idx="1645">
                  <c:v>1.7869790999999999E-7</c:v>
                </c:pt>
                <c:pt idx="1646">
                  <c:v>1.7846096000000001E-7</c:v>
                </c:pt>
                <c:pt idx="1647">
                  <c:v>1.7772307E-7</c:v>
                </c:pt>
                <c:pt idx="1648">
                  <c:v>1.7771304999999999E-7</c:v>
                </c:pt>
                <c:pt idx="1649">
                  <c:v>1.7777586000000001E-7</c:v>
                </c:pt>
                <c:pt idx="1650">
                  <c:v>1.7781403000000001E-7</c:v>
                </c:pt>
                <c:pt idx="1651">
                  <c:v>1.7834897E-7</c:v>
                </c:pt>
                <c:pt idx="1652">
                  <c:v>1.7841487E-7</c:v>
                </c:pt>
                <c:pt idx="1653">
                  <c:v>1.776534E-7</c:v>
                </c:pt>
                <c:pt idx="1654">
                  <c:v>1.7729949999999999E-7</c:v>
                </c:pt>
                <c:pt idx="1655">
                  <c:v>1.7652571000000001E-7</c:v>
                </c:pt>
                <c:pt idx="1656">
                  <c:v>1.7632097999999999E-7</c:v>
                </c:pt>
                <c:pt idx="1657">
                  <c:v>1.7590709E-7</c:v>
                </c:pt>
                <c:pt idx="1658">
                  <c:v>1.7553891000000001E-7</c:v>
                </c:pt>
                <c:pt idx="1659">
                  <c:v>1.7556646E-7</c:v>
                </c:pt>
                <c:pt idx="1660">
                  <c:v>1.7601305E-7</c:v>
                </c:pt>
                <c:pt idx="1661">
                  <c:v>1.7669527000000001E-7</c:v>
                </c:pt>
                <c:pt idx="1662">
                  <c:v>1.7683861E-7</c:v>
                </c:pt>
                <c:pt idx="1663">
                  <c:v>1.7712566E-7</c:v>
                </c:pt>
                <c:pt idx="1664">
                  <c:v>1.7703045999999999E-7</c:v>
                </c:pt>
                <c:pt idx="1665">
                  <c:v>1.7677412E-7</c:v>
                </c:pt>
                <c:pt idx="1666">
                  <c:v>1.7689482999999999E-7</c:v>
                </c:pt>
                <c:pt idx="1667">
                  <c:v>1.7602677999999999E-7</c:v>
                </c:pt>
                <c:pt idx="1668">
                  <c:v>1.7534051E-7</c:v>
                </c:pt>
                <c:pt idx="1669">
                  <c:v>1.7549131999999999E-7</c:v>
                </c:pt>
                <c:pt idx="1670">
                  <c:v>1.7570565E-7</c:v>
                </c:pt>
                <c:pt idx="1671">
                  <c:v>1.7580259E-7</c:v>
                </c:pt>
                <c:pt idx="1672">
                  <c:v>1.7661053000000001E-7</c:v>
                </c:pt>
                <c:pt idx="1673">
                  <c:v>1.7688375E-7</c:v>
                </c:pt>
                <c:pt idx="1674">
                  <c:v>1.7709643000000001E-7</c:v>
                </c:pt>
                <c:pt idx="1675">
                  <c:v>1.771263E-7</c:v>
                </c:pt>
                <c:pt idx="1676">
                  <c:v>1.7706328000000001E-7</c:v>
                </c:pt>
                <c:pt idx="1677">
                  <c:v>1.7645509999999999E-7</c:v>
                </c:pt>
                <c:pt idx="1678">
                  <c:v>1.7599327000000001E-7</c:v>
                </c:pt>
                <c:pt idx="1679">
                  <c:v>1.7527334E-7</c:v>
                </c:pt>
                <c:pt idx="1680">
                  <c:v>1.7502941E-7</c:v>
                </c:pt>
                <c:pt idx="1681">
                  <c:v>1.7507679000000001E-7</c:v>
                </c:pt>
                <c:pt idx="1682">
                  <c:v>1.7543295000000001E-7</c:v>
                </c:pt>
                <c:pt idx="1683">
                  <c:v>1.7567758E-7</c:v>
                </c:pt>
                <c:pt idx="1684">
                  <c:v>1.7622430000000001E-7</c:v>
                </c:pt>
                <c:pt idx="1685">
                  <c:v>1.7644362000000001E-7</c:v>
                </c:pt>
                <c:pt idx="1686">
                  <c:v>1.7644580999999999E-7</c:v>
                </c:pt>
                <c:pt idx="1687">
                  <c:v>1.7602745999999999E-7</c:v>
                </c:pt>
                <c:pt idx="1688">
                  <c:v>1.7531913999999999E-7</c:v>
                </c:pt>
                <c:pt idx="1689">
                  <c:v>1.744669E-7</c:v>
                </c:pt>
                <c:pt idx="1690">
                  <c:v>1.7416373E-7</c:v>
                </c:pt>
                <c:pt idx="1691">
                  <c:v>1.7368629999999999E-7</c:v>
                </c:pt>
                <c:pt idx="1692">
                  <c:v>1.7338124000000001E-7</c:v>
                </c:pt>
                <c:pt idx="1693">
                  <c:v>1.7297792E-7</c:v>
                </c:pt>
                <c:pt idx="1694">
                  <c:v>1.7320782999999999E-7</c:v>
                </c:pt>
                <c:pt idx="1695">
                  <c:v>1.7325169999999999E-7</c:v>
                </c:pt>
                <c:pt idx="1696">
                  <c:v>1.7393452000000001E-7</c:v>
                </c:pt>
                <c:pt idx="1697">
                  <c:v>1.7355520999999999E-7</c:v>
                </c:pt>
                <c:pt idx="1698">
                  <c:v>1.7325407000000001E-7</c:v>
                </c:pt>
                <c:pt idx="1699">
                  <c:v>1.727991E-7</c:v>
                </c:pt>
                <c:pt idx="1700">
                  <c:v>1.7267895000000001E-7</c:v>
                </c:pt>
                <c:pt idx="1701">
                  <c:v>1.722341E-7</c:v>
                </c:pt>
                <c:pt idx="1702">
                  <c:v>1.7210585999999999E-7</c:v>
                </c:pt>
                <c:pt idx="1703">
                  <c:v>1.7203229000000001E-7</c:v>
                </c:pt>
                <c:pt idx="1704">
                  <c:v>1.7169136999999999E-7</c:v>
                </c:pt>
                <c:pt idx="1705">
                  <c:v>1.7195384999999999E-7</c:v>
                </c:pt>
                <c:pt idx="1706">
                  <c:v>1.727674E-7</c:v>
                </c:pt>
                <c:pt idx="1707">
                  <c:v>1.7243439000000001E-7</c:v>
                </c:pt>
                <c:pt idx="1708">
                  <c:v>1.7269536000000001E-7</c:v>
                </c:pt>
                <c:pt idx="1709">
                  <c:v>1.7273070000000001E-7</c:v>
                </c:pt>
                <c:pt idx="1710">
                  <c:v>1.7278806999999999E-7</c:v>
                </c:pt>
                <c:pt idx="1711">
                  <c:v>1.7303305000000001E-7</c:v>
                </c:pt>
                <c:pt idx="1712">
                  <c:v>1.7238340999999999E-7</c:v>
                </c:pt>
                <c:pt idx="1713">
                  <c:v>1.7153897999999999E-7</c:v>
                </c:pt>
                <c:pt idx="1714">
                  <c:v>1.7126677999999999E-7</c:v>
                </c:pt>
                <c:pt idx="1715">
                  <c:v>1.7128732000000001E-7</c:v>
                </c:pt>
                <c:pt idx="1716">
                  <c:v>1.7094001999999999E-7</c:v>
                </c:pt>
                <c:pt idx="1717">
                  <c:v>1.7111662999999999E-7</c:v>
                </c:pt>
                <c:pt idx="1718">
                  <c:v>1.7120047999999999E-7</c:v>
                </c:pt>
                <c:pt idx="1719">
                  <c:v>1.7167491E-7</c:v>
                </c:pt>
                <c:pt idx="1720">
                  <c:v>1.7207426E-7</c:v>
                </c:pt>
                <c:pt idx="1721">
                  <c:v>1.7257985000000001E-7</c:v>
                </c:pt>
                <c:pt idx="1722">
                  <c:v>1.7230581000000001E-7</c:v>
                </c:pt>
                <c:pt idx="1723">
                  <c:v>1.7229917999999999E-7</c:v>
                </c:pt>
                <c:pt idx="1724">
                  <c:v>1.7189988000000001E-7</c:v>
                </c:pt>
                <c:pt idx="1725">
                  <c:v>1.7130897000000001E-7</c:v>
                </c:pt>
                <c:pt idx="1726">
                  <c:v>1.713491E-7</c:v>
                </c:pt>
                <c:pt idx="1727">
                  <c:v>1.7075422E-7</c:v>
                </c:pt>
                <c:pt idx="1728">
                  <c:v>1.7064997000000001E-7</c:v>
                </c:pt>
                <c:pt idx="1729">
                  <c:v>1.7123197999999999E-7</c:v>
                </c:pt>
                <c:pt idx="1730">
                  <c:v>1.7207546000000001E-7</c:v>
                </c:pt>
                <c:pt idx="1731">
                  <c:v>1.7222628000000001E-7</c:v>
                </c:pt>
                <c:pt idx="1732">
                  <c:v>1.7222520999999999E-7</c:v>
                </c:pt>
                <c:pt idx="1733">
                  <c:v>1.7221654000000001E-7</c:v>
                </c:pt>
                <c:pt idx="1734">
                  <c:v>1.7186899999999999E-7</c:v>
                </c:pt>
                <c:pt idx="1735">
                  <c:v>1.7142586999999999E-7</c:v>
                </c:pt>
                <c:pt idx="1736">
                  <c:v>1.7138107000000001E-7</c:v>
                </c:pt>
                <c:pt idx="1737">
                  <c:v>1.7078502E-7</c:v>
                </c:pt>
                <c:pt idx="1738">
                  <c:v>1.7050873000000001E-7</c:v>
                </c:pt>
                <c:pt idx="1739">
                  <c:v>1.705676E-7</c:v>
                </c:pt>
                <c:pt idx="1740">
                  <c:v>1.7050012999999999E-7</c:v>
                </c:pt>
                <c:pt idx="1741">
                  <c:v>1.7121102E-7</c:v>
                </c:pt>
                <c:pt idx="1742">
                  <c:v>1.7150323000000001E-7</c:v>
                </c:pt>
                <c:pt idx="1743">
                  <c:v>1.7180272999999999E-7</c:v>
                </c:pt>
                <c:pt idx="1744">
                  <c:v>1.7215658000000001E-7</c:v>
                </c:pt>
                <c:pt idx="1745">
                  <c:v>1.7175804999999999E-7</c:v>
                </c:pt>
                <c:pt idx="1746">
                  <c:v>1.7123944E-7</c:v>
                </c:pt>
                <c:pt idx="1747">
                  <c:v>1.7070328E-7</c:v>
                </c:pt>
                <c:pt idx="1748">
                  <c:v>1.7007458999999999E-7</c:v>
                </c:pt>
                <c:pt idx="1749">
                  <c:v>1.6952241000000001E-7</c:v>
                </c:pt>
                <c:pt idx="1750">
                  <c:v>1.6968598999999999E-7</c:v>
                </c:pt>
                <c:pt idx="1751">
                  <c:v>1.6973522000000001E-7</c:v>
                </c:pt>
                <c:pt idx="1752">
                  <c:v>1.6961074999999999E-7</c:v>
                </c:pt>
                <c:pt idx="1753">
                  <c:v>1.7000231E-7</c:v>
                </c:pt>
                <c:pt idx="1754">
                  <c:v>1.6983505000000001E-7</c:v>
                </c:pt>
                <c:pt idx="1755">
                  <c:v>1.6978824000000001E-7</c:v>
                </c:pt>
                <c:pt idx="1756">
                  <c:v>1.6981129E-7</c:v>
                </c:pt>
                <c:pt idx="1757">
                  <c:v>1.6935785000000001E-7</c:v>
                </c:pt>
                <c:pt idx="1758">
                  <c:v>1.6840735999999999E-7</c:v>
                </c:pt>
                <c:pt idx="1759">
                  <c:v>1.6811004E-7</c:v>
                </c:pt>
                <c:pt idx="1760">
                  <c:v>1.6770598000000001E-7</c:v>
                </c:pt>
                <c:pt idx="1761">
                  <c:v>1.6733081999999999E-7</c:v>
                </c:pt>
                <c:pt idx="1762">
                  <c:v>1.6730649000000001E-7</c:v>
                </c:pt>
                <c:pt idx="1763">
                  <c:v>1.6722866000000001E-7</c:v>
                </c:pt>
                <c:pt idx="1764">
                  <c:v>1.6733735000000001E-7</c:v>
                </c:pt>
                <c:pt idx="1765">
                  <c:v>1.6793781999999999E-7</c:v>
                </c:pt>
                <c:pt idx="1766">
                  <c:v>1.6784460999999999E-7</c:v>
                </c:pt>
                <c:pt idx="1767">
                  <c:v>1.6739042000000001E-7</c:v>
                </c:pt>
                <c:pt idx="1768">
                  <c:v>1.6727461000000001E-7</c:v>
                </c:pt>
                <c:pt idx="1769">
                  <c:v>1.6684492000000001E-7</c:v>
                </c:pt>
                <c:pt idx="1770">
                  <c:v>1.6654675000000001E-7</c:v>
                </c:pt>
                <c:pt idx="1771">
                  <c:v>1.6599323999999999E-7</c:v>
                </c:pt>
                <c:pt idx="1772">
                  <c:v>1.6562643E-7</c:v>
                </c:pt>
                <c:pt idx="1773">
                  <c:v>1.6525406000000001E-7</c:v>
                </c:pt>
                <c:pt idx="1774">
                  <c:v>1.6538739999999999E-7</c:v>
                </c:pt>
                <c:pt idx="1775">
                  <c:v>1.6579048E-7</c:v>
                </c:pt>
                <c:pt idx="1776">
                  <c:v>1.6618223000000001E-7</c:v>
                </c:pt>
                <c:pt idx="1777">
                  <c:v>1.6663342E-7</c:v>
                </c:pt>
                <c:pt idx="1778">
                  <c:v>1.6670642E-7</c:v>
                </c:pt>
                <c:pt idx="1779">
                  <c:v>1.6664102999999999E-7</c:v>
                </c:pt>
                <c:pt idx="1780">
                  <c:v>1.6659783000000001E-7</c:v>
                </c:pt>
                <c:pt idx="1781">
                  <c:v>1.6656697000000001E-7</c:v>
                </c:pt>
                <c:pt idx="1782">
                  <c:v>1.6620436999999999E-7</c:v>
                </c:pt>
                <c:pt idx="1783">
                  <c:v>1.6606457E-7</c:v>
                </c:pt>
                <c:pt idx="1784">
                  <c:v>1.6590773999999999E-7</c:v>
                </c:pt>
                <c:pt idx="1785">
                  <c:v>1.6608749E-7</c:v>
                </c:pt>
                <c:pt idx="1786">
                  <c:v>1.6619105000000001E-7</c:v>
                </c:pt>
                <c:pt idx="1787">
                  <c:v>1.6637181E-7</c:v>
                </c:pt>
                <c:pt idx="1788">
                  <c:v>1.6660444000000001E-7</c:v>
                </c:pt>
                <c:pt idx="1789">
                  <c:v>1.6722029E-7</c:v>
                </c:pt>
                <c:pt idx="1790">
                  <c:v>1.6759118E-7</c:v>
                </c:pt>
                <c:pt idx="1791">
                  <c:v>1.6737727999999999E-7</c:v>
                </c:pt>
                <c:pt idx="1792">
                  <c:v>1.6732085999999999E-7</c:v>
                </c:pt>
                <c:pt idx="1793">
                  <c:v>1.6653808999999999E-7</c:v>
                </c:pt>
                <c:pt idx="1794">
                  <c:v>1.6589202999999999E-7</c:v>
                </c:pt>
                <c:pt idx="1795">
                  <c:v>1.6535831999999999E-7</c:v>
                </c:pt>
                <c:pt idx="1796">
                  <c:v>1.6537845999999999E-7</c:v>
                </c:pt>
                <c:pt idx="1797">
                  <c:v>1.647773E-7</c:v>
                </c:pt>
                <c:pt idx="1798">
                  <c:v>1.6507394999999999E-7</c:v>
                </c:pt>
                <c:pt idx="1799">
                  <c:v>1.6541543E-7</c:v>
                </c:pt>
                <c:pt idx="1800">
                  <c:v>1.6587052E-7</c:v>
                </c:pt>
                <c:pt idx="1801">
                  <c:v>1.6607465999999999E-7</c:v>
                </c:pt>
                <c:pt idx="1802">
                  <c:v>1.6612777E-7</c:v>
                </c:pt>
                <c:pt idx="1803">
                  <c:v>1.6549553E-7</c:v>
                </c:pt>
                <c:pt idx="1804">
                  <c:v>1.6508550000000001E-7</c:v>
                </c:pt>
                <c:pt idx="1805">
                  <c:v>1.6427016E-7</c:v>
                </c:pt>
                <c:pt idx="1806">
                  <c:v>1.6362683000000001E-7</c:v>
                </c:pt>
                <c:pt idx="1807">
                  <c:v>1.6293245999999999E-7</c:v>
                </c:pt>
                <c:pt idx="1808">
                  <c:v>1.6247935000000001E-7</c:v>
                </c:pt>
                <c:pt idx="1809">
                  <c:v>1.6246240999999999E-7</c:v>
                </c:pt>
                <c:pt idx="1810">
                  <c:v>1.6268587000000001E-7</c:v>
                </c:pt>
                <c:pt idx="1811">
                  <c:v>1.6288911E-7</c:v>
                </c:pt>
                <c:pt idx="1812">
                  <c:v>1.6246107999999999E-7</c:v>
                </c:pt>
                <c:pt idx="1813">
                  <c:v>1.6285974E-7</c:v>
                </c:pt>
                <c:pt idx="1814">
                  <c:v>1.6235981E-7</c:v>
                </c:pt>
                <c:pt idx="1815">
                  <c:v>1.6154751999999999E-7</c:v>
                </c:pt>
                <c:pt idx="1816">
                  <c:v>1.6131415E-7</c:v>
                </c:pt>
                <c:pt idx="1817">
                  <c:v>1.6044074000000001E-7</c:v>
                </c:pt>
                <c:pt idx="1818">
                  <c:v>1.5950496999999999E-7</c:v>
                </c:pt>
                <c:pt idx="1819">
                  <c:v>1.5941324E-7</c:v>
                </c:pt>
                <c:pt idx="1820">
                  <c:v>1.5929846E-7</c:v>
                </c:pt>
                <c:pt idx="1821">
                  <c:v>1.5967424E-7</c:v>
                </c:pt>
                <c:pt idx="1822">
                  <c:v>1.5992731000000001E-7</c:v>
                </c:pt>
                <c:pt idx="1823">
                  <c:v>1.6008271E-7</c:v>
                </c:pt>
                <c:pt idx="1824">
                  <c:v>1.6012448999999999E-7</c:v>
                </c:pt>
                <c:pt idx="1825">
                  <c:v>1.6029156999999999E-7</c:v>
                </c:pt>
                <c:pt idx="1826">
                  <c:v>1.5974105E-7</c:v>
                </c:pt>
                <c:pt idx="1827">
                  <c:v>1.5884733E-7</c:v>
                </c:pt>
                <c:pt idx="1828">
                  <c:v>1.5858910999999999E-7</c:v>
                </c:pt>
                <c:pt idx="1829">
                  <c:v>1.5816324999999999E-7</c:v>
                </c:pt>
                <c:pt idx="1830">
                  <c:v>1.5758464999999999E-7</c:v>
                </c:pt>
                <c:pt idx="1831">
                  <c:v>1.5759327E-7</c:v>
                </c:pt>
                <c:pt idx="1832">
                  <c:v>1.5731733999999999E-7</c:v>
                </c:pt>
                <c:pt idx="1833">
                  <c:v>1.5725642E-7</c:v>
                </c:pt>
                <c:pt idx="1834">
                  <c:v>1.5803749E-7</c:v>
                </c:pt>
                <c:pt idx="1835">
                  <c:v>1.5798939999999999E-7</c:v>
                </c:pt>
                <c:pt idx="1836">
                  <c:v>1.5821399000000001E-7</c:v>
                </c:pt>
                <c:pt idx="1837">
                  <c:v>1.5781229999999999E-7</c:v>
                </c:pt>
                <c:pt idx="1838">
                  <c:v>1.5723676E-7</c:v>
                </c:pt>
                <c:pt idx="1839">
                  <c:v>1.5698296000000001E-7</c:v>
                </c:pt>
                <c:pt idx="1840">
                  <c:v>1.5674291000000001E-7</c:v>
                </c:pt>
                <c:pt idx="1841">
                  <c:v>1.5689089E-7</c:v>
                </c:pt>
                <c:pt idx="1842">
                  <c:v>1.5668770999999999E-7</c:v>
                </c:pt>
                <c:pt idx="1843">
                  <c:v>1.5702002999999999E-7</c:v>
                </c:pt>
                <c:pt idx="1844">
                  <c:v>1.5773357E-7</c:v>
                </c:pt>
                <c:pt idx="1845">
                  <c:v>1.5807569999999999E-7</c:v>
                </c:pt>
                <c:pt idx="1846">
                  <c:v>1.5921213999999999E-7</c:v>
                </c:pt>
                <c:pt idx="1847">
                  <c:v>1.5919051999999999E-7</c:v>
                </c:pt>
                <c:pt idx="1848">
                  <c:v>1.5942348000000001E-7</c:v>
                </c:pt>
                <c:pt idx="1849">
                  <c:v>1.6015950000000001E-7</c:v>
                </c:pt>
                <c:pt idx="1850">
                  <c:v>1.5985848E-7</c:v>
                </c:pt>
                <c:pt idx="1851">
                  <c:v>1.5974565999999999E-7</c:v>
                </c:pt>
                <c:pt idx="1852">
                  <c:v>1.5899068E-7</c:v>
                </c:pt>
                <c:pt idx="1853">
                  <c:v>1.5853929000000001E-7</c:v>
                </c:pt>
                <c:pt idx="1854">
                  <c:v>1.5819717E-7</c:v>
                </c:pt>
                <c:pt idx="1855">
                  <c:v>1.5841114999999999E-7</c:v>
                </c:pt>
                <c:pt idx="1856">
                  <c:v>1.5878314E-7</c:v>
                </c:pt>
                <c:pt idx="1857">
                  <c:v>1.5850665000000001E-7</c:v>
                </c:pt>
                <c:pt idx="1858">
                  <c:v>1.5888254999999999E-7</c:v>
                </c:pt>
                <c:pt idx="1859">
                  <c:v>1.5888889000000001E-7</c:v>
                </c:pt>
                <c:pt idx="1860">
                  <c:v>1.5863888000000001E-7</c:v>
                </c:pt>
                <c:pt idx="1861">
                  <c:v>1.5823062999999999E-7</c:v>
                </c:pt>
                <c:pt idx="1862">
                  <c:v>1.5766417999999999E-7</c:v>
                </c:pt>
                <c:pt idx="1863">
                  <c:v>1.5696533999999999E-7</c:v>
                </c:pt>
                <c:pt idx="1864">
                  <c:v>1.5641841E-7</c:v>
                </c:pt>
                <c:pt idx="1865">
                  <c:v>1.5559424999999999E-7</c:v>
                </c:pt>
                <c:pt idx="1866">
                  <c:v>1.5545628E-7</c:v>
                </c:pt>
                <c:pt idx="1867">
                  <c:v>1.5564752E-7</c:v>
                </c:pt>
                <c:pt idx="1868">
                  <c:v>1.5602239E-7</c:v>
                </c:pt>
                <c:pt idx="1869">
                  <c:v>1.5599774E-7</c:v>
                </c:pt>
                <c:pt idx="1870">
                  <c:v>1.5594200000000001E-7</c:v>
                </c:pt>
                <c:pt idx="1871">
                  <c:v>1.5566188E-7</c:v>
                </c:pt>
                <c:pt idx="1872">
                  <c:v>1.5540035E-7</c:v>
                </c:pt>
                <c:pt idx="1873">
                  <c:v>1.5481103E-7</c:v>
                </c:pt>
                <c:pt idx="1874">
                  <c:v>1.5425644999999999E-7</c:v>
                </c:pt>
                <c:pt idx="1875">
                  <c:v>1.5357158000000001E-7</c:v>
                </c:pt>
                <c:pt idx="1876">
                  <c:v>1.5392387E-7</c:v>
                </c:pt>
                <c:pt idx="1877">
                  <c:v>1.5322272999999999E-7</c:v>
                </c:pt>
                <c:pt idx="1878">
                  <c:v>1.5318573999999999E-7</c:v>
                </c:pt>
                <c:pt idx="1879">
                  <c:v>1.5358289E-7</c:v>
                </c:pt>
                <c:pt idx="1880">
                  <c:v>1.5409878E-7</c:v>
                </c:pt>
                <c:pt idx="1881">
                  <c:v>1.5445264999999999E-7</c:v>
                </c:pt>
                <c:pt idx="1882">
                  <c:v>1.5486124E-7</c:v>
                </c:pt>
                <c:pt idx="1883">
                  <c:v>1.5534909000000001E-7</c:v>
                </c:pt>
                <c:pt idx="1884">
                  <c:v>1.5476671000000001E-7</c:v>
                </c:pt>
                <c:pt idx="1885">
                  <c:v>1.5451419999999999E-7</c:v>
                </c:pt>
                <c:pt idx="1886">
                  <c:v>1.5424955999999999E-7</c:v>
                </c:pt>
                <c:pt idx="1887">
                  <c:v>1.5386011999999999E-7</c:v>
                </c:pt>
                <c:pt idx="1888">
                  <c:v>1.5409330999999999E-7</c:v>
                </c:pt>
                <c:pt idx="1889">
                  <c:v>1.5438753000000001E-7</c:v>
                </c:pt>
                <c:pt idx="1890">
                  <c:v>1.5510054999999999E-7</c:v>
                </c:pt>
                <c:pt idx="1891">
                  <c:v>1.5583811E-7</c:v>
                </c:pt>
                <c:pt idx="1892">
                  <c:v>1.5643681000000001E-7</c:v>
                </c:pt>
                <c:pt idx="1893">
                  <c:v>1.5657953999999999E-7</c:v>
                </c:pt>
                <c:pt idx="1894">
                  <c:v>1.5714452E-7</c:v>
                </c:pt>
                <c:pt idx="1895">
                  <c:v>1.5716139E-7</c:v>
                </c:pt>
                <c:pt idx="1896">
                  <c:v>1.5694756E-7</c:v>
                </c:pt>
                <c:pt idx="1897">
                  <c:v>1.5684632E-7</c:v>
                </c:pt>
                <c:pt idx="1898">
                  <c:v>1.5675497E-7</c:v>
                </c:pt>
                <c:pt idx="1899">
                  <c:v>1.5691258000000001E-7</c:v>
                </c:pt>
                <c:pt idx="1900">
                  <c:v>1.5724679999999999E-7</c:v>
                </c:pt>
                <c:pt idx="1901">
                  <c:v>1.5768331999999999E-7</c:v>
                </c:pt>
                <c:pt idx="1902">
                  <c:v>1.5786828999999999E-7</c:v>
                </c:pt>
                <c:pt idx="1903">
                  <c:v>1.5899004999999999E-7</c:v>
                </c:pt>
                <c:pt idx="1904">
                  <c:v>1.5969098999999999E-7</c:v>
                </c:pt>
                <c:pt idx="1905">
                  <c:v>1.5968113000000001E-7</c:v>
                </c:pt>
                <c:pt idx="1906">
                  <c:v>1.6066086999999999E-7</c:v>
                </c:pt>
                <c:pt idx="1907">
                  <c:v>1.6075327999999999E-7</c:v>
                </c:pt>
                <c:pt idx="1908">
                  <c:v>1.6080029999999999E-7</c:v>
                </c:pt>
                <c:pt idx="1909">
                  <c:v>1.6096806E-7</c:v>
                </c:pt>
                <c:pt idx="1910">
                  <c:v>1.6066140999999999E-7</c:v>
                </c:pt>
                <c:pt idx="1911">
                  <c:v>1.6082204E-7</c:v>
                </c:pt>
                <c:pt idx="1912">
                  <c:v>1.6116287E-7</c:v>
                </c:pt>
                <c:pt idx="1913">
                  <c:v>1.6192799999999999E-7</c:v>
                </c:pt>
                <c:pt idx="1914">
                  <c:v>1.6222575999999999E-7</c:v>
                </c:pt>
                <c:pt idx="1915">
                  <c:v>1.630148E-7</c:v>
                </c:pt>
                <c:pt idx="1916">
                  <c:v>1.6376269E-7</c:v>
                </c:pt>
                <c:pt idx="1917">
                  <c:v>1.6391347E-7</c:v>
                </c:pt>
                <c:pt idx="1918">
                  <c:v>1.64407E-7</c:v>
                </c:pt>
                <c:pt idx="1919">
                  <c:v>1.6454384E-7</c:v>
                </c:pt>
                <c:pt idx="1920">
                  <c:v>1.6425092000000001E-7</c:v>
                </c:pt>
                <c:pt idx="1921">
                  <c:v>1.6431830999999999E-7</c:v>
                </c:pt>
                <c:pt idx="1922">
                  <c:v>1.6448462999999999E-7</c:v>
                </c:pt>
                <c:pt idx="1923">
                  <c:v>1.6436573999999999E-7</c:v>
                </c:pt>
                <c:pt idx="1924">
                  <c:v>1.6462211999999999E-7</c:v>
                </c:pt>
                <c:pt idx="1925">
                  <c:v>1.6484094000000001E-7</c:v>
                </c:pt>
                <c:pt idx="1926">
                  <c:v>1.6545148000000001E-7</c:v>
                </c:pt>
                <c:pt idx="1927">
                  <c:v>1.6636285E-7</c:v>
                </c:pt>
                <c:pt idx="1928">
                  <c:v>1.6692897E-7</c:v>
                </c:pt>
                <c:pt idx="1929">
                  <c:v>1.6715158E-7</c:v>
                </c:pt>
                <c:pt idx="1930">
                  <c:v>1.6739501999999999E-7</c:v>
                </c:pt>
                <c:pt idx="1931">
                  <c:v>1.6708429000000001E-7</c:v>
                </c:pt>
                <c:pt idx="1932">
                  <c:v>1.6672036000000001E-7</c:v>
                </c:pt>
                <c:pt idx="1933">
                  <c:v>1.6675513000000001E-7</c:v>
                </c:pt>
                <c:pt idx="1934">
                  <c:v>1.6663189999999999E-7</c:v>
                </c:pt>
                <c:pt idx="1935">
                  <c:v>1.6647176000000001E-7</c:v>
                </c:pt>
                <c:pt idx="1936">
                  <c:v>1.6734380000000001E-7</c:v>
                </c:pt>
                <c:pt idx="1937">
                  <c:v>1.6775745E-7</c:v>
                </c:pt>
                <c:pt idx="1938">
                  <c:v>1.6831939E-7</c:v>
                </c:pt>
                <c:pt idx="1939">
                  <c:v>1.6911509E-7</c:v>
                </c:pt>
                <c:pt idx="1940">
                  <c:v>1.6972885000000001E-7</c:v>
                </c:pt>
                <c:pt idx="1941">
                  <c:v>1.7011726999999999E-7</c:v>
                </c:pt>
                <c:pt idx="1942">
                  <c:v>1.702795E-7</c:v>
                </c:pt>
                <c:pt idx="1943">
                  <c:v>1.7026847000000001E-7</c:v>
                </c:pt>
                <c:pt idx="1944">
                  <c:v>1.7000706E-7</c:v>
                </c:pt>
                <c:pt idx="1945">
                  <c:v>1.6982733999999999E-7</c:v>
                </c:pt>
                <c:pt idx="1946">
                  <c:v>1.7014188E-7</c:v>
                </c:pt>
                <c:pt idx="1947">
                  <c:v>1.7014585999999999E-7</c:v>
                </c:pt>
                <c:pt idx="1948">
                  <c:v>1.7085317999999999E-7</c:v>
                </c:pt>
                <c:pt idx="1949">
                  <c:v>1.7143876000000001E-7</c:v>
                </c:pt>
                <c:pt idx="1950">
                  <c:v>1.7175175999999999E-7</c:v>
                </c:pt>
                <c:pt idx="1951">
                  <c:v>1.7175668E-7</c:v>
                </c:pt>
                <c:pt idx="1952">
                  <c:v>1.7204058000000001E-7</c:v>
                </c:pt>
                <c:pt idx="1953">
                  <c:v>1.7166698E-7</c:v>
                </c:pt>
                <c:pt idx="1954">
                  <c:v>1.7125186E-7</c:v>
                </c:pt>
                <c:pt idx="1955">
                  <c:v>1.7077626000000001E-7</c:v>
                </c:pt>
                <c:pt idx="1956">
                  <c:v>1.7027303999999999E-7</c:v>
                </c:pt>
                <c:pt idx="1957">
                  <c:v>1.7025365999999999E-7</c:v>
                </c:pt>
                <c:pt idx="1958">
                  <c:v>1.6990261E-7</c:v>
                </c:pt>
                <c:pt idx="1959">
                  <c:v>1.7027745E-7</c:v>
                </c:pt>
                <c:pt idx="1960">
                  <c:v>1.7108816E-7</c:v>
                </c:pt>
                <c:pt idx="1961">
                  <c:v>1.714364E-7</c:v>
                </c:pt>
                <c:pt idx="1962">
                  <c:v>1.7195241999999999E-7</c:v>
                </c:pt>
                <c:pt idx="1963">
                  <c:v>1.7228446999999999E-7</c:v>
                </c:pt>
                <c:pt idx="1964">
                  <c:v>1.7180180999999999E-7</c:v>
                </c:pt>
                <c:pt idx="1965">
                  <c:v>1.7094936000000001E-7</c:v>
                </c:pt>
                <c:pt idx="1966">
                  <c:v>1.7087598999999999E-7</c:v>
                </c:pt>
                <c:pt idx="1967">
                  <c:v>1.7036791E-7</c:v>
                </c:pt>
                <c:pt idx="1968">
                  <c:v>1.6986171E-7</c:v>
                </c:pt>
                <c:pt idx="1969">
                  <c:v>1.6935716E-7</c:v>
                </c:pt>
                <c:pt idx="1970">
                  <c:v>1.6909525E-7</c:v>
                </c:pt>
                <c:pt idx="1971">
                  <c:v>1.6870331000000001E-7</c:v>
                </c:pt>
                <c:pt idx="1972">
                  <c:v>1.6912257E-7</c:v>
                </c:pt>
                <c:pt idx="1973">
                  <c:v>1.6896881000000001E-7</c:v>
                </c:pt>
                <c:pt idx="1974">
                  <c:v>1.6883566E-7</c:v>
                </c:pt>
                <c:pt idx="1975">
                  <c:v>1.6840275E-7</c:v>
                </c:pt>
                <c:pt idx="1976">
                  <c:v>1.6808011999999999E-7</c:v>
                </c:pt>
                <c:pt idx="1977">
                  <c:v>1.673456E-7</c:v>
                </c:pt>
                <c:pt idx="1978">
                  <c:v>1.6675062999999999E-7</c:v>
                </c:pt>
                <c:pt idx="1979">
                  <c:v>1.6594563E-7</c:v>
                </c:pt>
                <c:pt idx="1980">
                  <c:v>1.6528116000000001E-7</c:v>
                </c:pt>
                <c:pt idx="1981">
                  <c:v>1.6496901000000001E-7</c:v>
                </c:pt>
                <c:pt idx="1982">
                  <c:v>1.6488529999999999E-7</c:v>
                </c:pt>
                <c:pt idx="1983">
                  <c:v>1.6460257999999999E-7</c:v>
                </c:pt>
                <c:pt idx="1984">
                  <c:v>1.6463728E-7</c:v>
                </c:pt>
                <c:pt idx="1985">
                  <c:v>1.6427638999999999E-7</c:v>
                </c:pt>
                <c:pt idx="1986">
                  <c:v>1.6438249E-7</c:v>
                </c:pt>
                <c:pt idx="1987">
                  <c:v>1.6386199000000001E-7</c:v>
                </c:pt>
                <c:pt idx="1988">
                  <c:v>1.6347991E-7</c:v>
                </c:pt>
                <c:pt idx="1989">
                  <c:v>1.6273327999999999E-7</c:v>
                </c:pt>
                <c:pt idx="1990">
                  <c:v>1.6192701E-7</c:v>
                </c:pt>
                <c:pt idx="1991">
                  <c:v>1.6130327E-7</c:v>
                </c:pt>
                <c:pt idx="1992">
                  <c:v>1.6044967E-7</c:v>
                </c:pt>
                <c:pt idx="1993">
                  <c:v>1.6013712000000001E-7</c:v>
                </c:pt>
                <c:pt idx="1994">
                  <c:v>1.6008069E-7</c:v>
                </c:pt>
                <c:pt idx="1995">
                  <c:v>1.6023087999999999E-7</c:v>
                </c:pt>
                <c:pt idx="1996">
                  <c:v>1.6056859999999999E-7</c:v>
                </c:pt>
                <c:pt idx="1997">
                  <c:v>1.607372E-7</c:v>
                </c:pt>
                <c:pt idx="1998">
                  <c:v>1.6068359000000001E-7</c:v>
                </c:pt>
                <c:pt idx="1999">
                  <c:v>1.6115528E-7</c:v>
                </c:pt>
                <c:pt idx="2000">
                  <c:v>1.6075628E-7</c:v>
                </c:pt>
                <c:pt idx="2001">
                  <c:v>1.6042516999999999E-7</c:v>
                </c:pt>
                <c:pt idx="2002">
                  <c:v>1.6037336999999999E-7</c:v>
                </c:pt>
                <c:pt idx="2003">
                  <c:v>1.6026670000000001E-7</c:v>
                </c:pt>
                <c:pt idx="2004">
                  <c:v>1.597251E-7</c:v>
                </c:pt>
                <c:pt idx="2005">
                  <c:v>1.6007251E-7</c:v>
                </c:pt>
                <c:pt idx="2006">
                  <c:v>1.6102287999999999E-7</c:v>
                </c:pt>
                <c:pt idx="2007">
                  <c:v>1.6172459E-7</c:v>
                </c:pt>
                <c:pt idx="2008">
                  <c:v>1.6251199999999999E-7</c:v>
                </c:pt>
                <c:pt idx="2009">
                  <c:v>1.6297629000000001E-7</c:v>
                </c:pt>
                <c:pt idx="2010">
                  <c:v>1.6292542E-7</c:v>
                </c:pt>
                <c:pt idx="2011">
                  <c:v>1.6322360000000001E-7</c:v>
                </c:pt>
                <c:pt idx="2012">
                  <c:v>1.6303746999999999E-7</c:v>
                </c:pt>
                <c:pt idx="2013">
                  <c:v>1.6284424E-7</c:v>
                </c:pt>
                <c:pt idx="2014">
                  <c:v>1.6299081000000001E-7</c:v>
                </c:pt>
                <c:pt idx="2015">
                  <c:v>1.6296654E-7</c:v>
                </c:pt>
                <c:pt idx="2016">
                  <c:v>1.6361733999999999E-7</c:v>
                </c:pt>
                <c:pt idx="2017">
                  <c:v>1.6428744E-7</c:v>
                </c:pt>
                <c:pt idx="2018">
                  <c:v>1.6534322E-7</c:v>
                </c:pt>
                <c:pt idx="2019">
                  <c:v>1.6603054000000001E-7</c:v>
                </c:pt>
                <c:pt idx="2020">
                  <c:v>1.6688949999999999E-7</c:v>
                </c:pt>
                <c:pt idx="2021">
                  <c:v>1.6767334000000001E-7</c:v>
                </c:pt>
                <c:pt idx="2022">
                  <c:v>1.6789446000000001E-7</c:v>
                </c:pt>
                <c:pt idx="2023">
                  <c:v>1.6827515999999999E-7</c:v>
                </c:pt>
                <c:pt idx="2024">
                  <c:v>1.6749858E-7</c:v>
                </c:pt>
                <c:pt idx="2025">
                  <c:v>1.6742438000000001E-7</c:v>
                </c:pt>
                <c:pt idx="2026">
                  <c:v>1.6783063E-7</c:v>
                </c:pt>
                <c:pt idx="2027">
                  <c:v>1.6802527E-7</c:v>
                </c:pt>
                <c:pt idx="2028">
                  <c:v>1.6825769999999999E-7</c:v>
                </c:pt>
                <c:pt idx="2029">
                  <c:v>1.6915543999999999E-7</c:v>
                </c:pt>
                <c:pt idx="2030">
                  <c:v>1.6966329E-7</c:v>
                </c:pt>
                <c:pt idx="2031">
                  <c:v>1.6989443E-7</c:v>
                </c:pt>
                <c:pt idx="2032">
                  <c:v>1.7056812000000001E-7</c:v>
                </c:pt>
                <c:pt idx="2033">
                  <c:v>1.7046475E-7</c:v>
                </c:pt>
                <c:pt idx="2034">
                  <c:v>1.7022316E-7</c:v>
                </c:pt>
                <c:pt idx="2035">
                  <c:v>1.7018049000000001E-7</c:v>
                </c:pt>
                <c:pt idx="2036">
                  <c:v>1.7005265E-7</c:v>
                </c:pt>
                <c:pt idx="2037">
                  <c:v>1.6973500999999999E-7</c:v>
                </c:pt>
                <c:pt idx="2038">
                  <c:v>1.7015765000000001E-7</c:v>
                </c:pt>
                <c:pt idx="2039">
                  <c:v>1.70293E-7</c:v>
                </c:pt>
                <c:pt idx="2040">
                  <c:v>1.7080039999999999E-7</c:v>
                </c:pt>
                <c:pt idx="2041">
                  <c:v>1.7156231E-7</c:v>
                </c:pt>
                <c:pt idx="2042">
                  <c:v>1.7210469999999999E-7</c:v>
                </c:pt>
                <c:pt idx="2043">
                  <c:v>1.7262452E-7</c:v>
                </c:pt>
                <c:pt idx="2044">
                  <c:v>1.7265678999999999E-7</c:v>
                </c:pt>
                <c:pt idx="2045">
                  <c:v>1.7279864E-7</c:v>
                </c:pt>
                <c:pt idx="2046">
                  <c:v>1.7323600999999999E-7</c:v>
                </c:pt>
                <c:pt idx="2047">
                  <c:v>1.7299736999999999E-7</c:v>
                </c:pt>
                <c:pt idx="2048">
                  <c:v>1.7277974E-7</c:v>
                </c:pt>
                <c:pt idx="2049">
                  <c:v>1.7232841000000001E-7</c:v>
                </c:pt>
                <c:pt idx="2050">
                  <c:v>1.7206608E-7</c:v>
                </c:pt>
                <c:pt idx="2051">
                  <c:v>1.7236577999999999E-7</c:v>
                </c:pt>
                <c:pt idx="2052">
                  <c:v>1.7209794999999999E-7</c:v>
                </c:pt>
                <c:pt idx="2053">
                  <c:v>1.7261097999999999E-7</c:v>
                </c:pt>
                <c:pt idx="2054">
                  <c:v>1.7280946E-7</c:v>
                </c:pt>
                <c:pt idx="2055">
                  <c:v>1.7303240000000001E-7</c:v>
                </c:pt>
                <c:pt idx="2056">
                  <c:v>1.736878E-7</c:v>
                </c:pt>
                <c:pt idx="2057">
                  <c:v>1.7356197E-7</c:v>
                </c:pt>
                <c:pt idx="2058">
                  <c:v>1.7341793000000001E-7</c:v>
                </c:pt>
                <c:pt idx="2059">
                  <c:v>1.7322809E-7</c:v>
                </c:pt>
                <c:pt idx="2060">
                  <c:v>1.7307111999999999E-7</c:v>
                </c:pt>
                <c:pt idx="2061">
                  <c:v>1.7264245000000001E-7</c:v>
                </c:pt>
                <c:pt idx="2062">
                  <c:v>1.7269552999999999E-7</c:v>
                </c:pt>
                <c:pt idx="2063">
                  <c:v>1.7193745E-7</c:v>
                </c:pt>
                <c:pt idx="2064">
                  <c:v>1.7229106E-7</c:v>
                </c:pt>
                <c:pt idx="2065">
                  <c:v>1.7269647999999999E-7</c:v>
                </c:pt>
                <c:pt idx="2066">
                  <c:v>1.7330379000000001E-7</c:v>
                </c:pt>
                <c:pt idx="2067">
                  <c:v>1.7271067999999999E-7</c:v>
                </c:pt>
                <c:pt idx="2068">
                  <c:v>1.7187623999999999E-7</c:v>
                </c:pt>
                <c:pt idx="2069">
                  <c:v>1.7141482000000001E-7</c:v>
                </c:pt>
                <c:pt idx="2070">
                  <c:v>1.7023208000000001E-7</c:v>
                </c:pt>
                <c:pt idx="2071">
                  <c:v>1.6966692999999999E-7</c:v>
                </c:pt>
                <c:pt idx="2072">
                  <c:v>1.6862083999999999E-7</c:v>
                </c:pt>
                <c:pt idx="2073">
                  <c:v>1.6764121999999999E-7</c:v>
                </c:pt>
                <c:pt idx="2074">
                  <c:v>1.6707311000000001E-7</c:v>
                </c:pt>
                <c:pt idx="2075">
                  <c:v>1.6710971E-7</c:v>
                </c:pt>
                <c:pt idx="2076">
                  <c:v>1.6702320999999999E-7</c:v>
                </c:pt>
                <c:pt idx="2077">
                  <c:v>1.6733281000000001E-7</c:v>
                </c:pt>
                <c:pt idx="2078">
                  <c:v>1.6680156999999999E-7</c:v>
                </c:pt>
                <c:pt idx="2079">
                  <c:v>1.6668038000000001E-7</c:v>
                </c:pt>
                <c:pt idx="2080">
                  <c:v>1.6641110000000001E-7</c:v>
                </c:pt>
                <c:pt idx="2081">
                  <c:v>1.6610957E-7</c:v>
                </c:pt>
                <c:pt idx="2082">
                  <c:v>1.6507016000000001E-7</c:v>
                </c:pt>
                <c:pt idx="2083">
                  <c:v>1.6466671999999999E-7</c:v>
                </c:pt>
                <c:pt idx="2084">
                  <c:v>1.6381744E-7</c:v>
                </c:pt>
                <c:pt idx="2085">
                  <c:v>1.6339132000000001E-7</c:v>
                </c:pt>
                <c:pt idx="2086">
                  <c:v>1.6421378000000001E-7</c:v>
                </c:pt>
                <c:pt idx="2087">
                  <c:v>1.6437121E-7</c:v>
                </c:pt>
                <c:pt idx="2088">
                  <c:v>1.6452884999999999E-7</c:v>
                </c:pt>
                <c:pt idx="2089">
                  <c:v>1.6471484999999999E-7</c:v>
                </c:pt>
                <c:pt idx="2090">
                  <c:v>1.6460215E-7</c:v>
                </c:pt>
                <c:pt idx="2091">
                  <c:v>1.6421161E-7</c:v>
                </c:pt>
                <c:pt idx="2092">
                  <c:v>1.6366449999999999E-7</c:v>
                </c:pt>
                <c:pt idx="2093">
                  <c:v>1.6306232999999999E-7</c:v>
                </c:pt>
                <c:pt idx="2094">
                  <c:v>1.6210824000000001E-7</c:v>
                </c:pt>
                <c:pt idx="2095">
                  <c:v>1.6176576E-7</c:v>
                </c:pt>
                <c:pt idx="2096">
                  <c:v>1.6173092000000001E-7</c:v>
                </c:pt>
                <c:pt idx="2097">
                  <c:v>1.6140715E-7</c:v>
                </c:pt>
                <c:pt idx="2098">
                  <c:v>1.6195665E-7</c:v>
                </c:pt>
                <c:pt idx="2099">
                  <c:v>1.6238899E-7</c:v>
                </c:pt>
                <c:pt idx="2100">
                  <c:v>1.6267807999999999E-7</c:v>
                </c:pt>
                <c:pt idx="2101">
                  <c:v>1.6289438999999999E-7</c:v>
                </c:pt>
                <c:pt idx="2102">
                  <c:v>1.6283478000000001E-7</c:v>
                </c:pt>
                <c:pt idx="2103">
                  <c:v>1.6201712E-7</c:v>
                </c:pt>
                <c:pt idx="2104">
                  <c:v>1.6144109999999999E-7</c:v>
                </c:pt>
                <c:pt idx="2105">
                  <c:v>1.6099485999999999E-7</c:v>
                </c:pt>
                <c:pt idx="2106">
                  <c:v>1.6077262999999999E-7</c:v>
                </c:pt>
                <c:pt idx="2107">
                  <c:v>1.6076817000000001E-7</c:v>
                </c:pt>
                <c:pt idx="2108">
                  <c:v>1.6030309999999999E-7</c:v>
                </c:pt>
                <c:pt idx="2109">
                  <c:v>1.5984057000000001E-7</c:v>
                </c:pt>
                <c:pt idx="2110">
                  <c:v>1.5988346E-7</c:v>
                </c:pt>
                <c:pt idx="2111">
                  <c:v>1.6024648000000001E-7</c:v>
                </c:pt>
                <c:pt idx="2112">
                  <c:v>1.6048031999999999E-7</c:v>
                </c:pt>
                <c:pt idx="2113">
                  <c:v>1.6021886999999999E-7</c:v>
                </c:pt>
                <c:pt idx="2114">
                  <c:v>1.6003293E-7</c:v>
                </c:pt>
                <c:pt idx="2115">
                  <c:v>1.5942172E-7</c:v>
                </c:pt>
                <c:pt idx="2116">
                  <c:v>1.5941495000000001E-7</c:v>
                </c:pt>
                <c:pt idx="2117">
                  <c:v>1.5867851000000001E-7</c:v>
                </c:pt>
                <c:pt idx="2118">
                  <c:v>1.582E-7</c:v>
                </c:pt>
                <c:pt idx="2119">
                  <c:v>1.5830802999999999E-7</c:v>
                </c:pt>
                <c:pt idx="2120">
                  <c:v>1.5795591000000001E-7</c:v>
                </c:pt>
                <c:pt idx="2121">
                  <c:v>1.5793155E-7</c:v>
                </c:pt>
                <c:pt idx="2122">
                  <c:v>1.5826110000000001E-7</c:v>
                </c:pt>
                <c:pt idx="2123">
                  <c:v>1.5830159000000001E-7</c:v>
                </c:pt>
                <c:pt idx="2124">
                  <c:v>1.5775120999999999E-7</c:v>
                </c:pt>
                <c:pt idx="2125">
                  <c:v>1.5796415000000001E-7</c:v>
                </c:pt>
                <c:pt idx="2126">
                  <c:v>1.5780335E-7</c:v>
                </c:pt>
                <c:pt idx="2127">
                  <c:v>1.5705107000000001E-7</c:v>
                </c:pt>
                <c:pt idx="2128">
                  <c:v>1.5651285000000001E-7</c:v>
                </c:pt>
                <c:pt idx="2129">
                  <c:v>1.5568132E-7</c:v>
                </c:pt>
                <c:pt idx="2130">
                  <c:v>1.5512954000000001E-7</c:v>
                </c:pt>
                <c:pt idx="2131">
                  <c:v>1.5447253E-7</c:v>
                </c:pt>
                <c:pt idx="2132">
                  <c:v>1.5391402E-7</c:v>
                </c:pt>
                <c:pt idx="2133">
                  <c:v>1.5347375000000001E-7</c:v>
                </c:pt>
                <c:pt idx="2134">
                  <c:v>1.5359795E-7</c:v>
                </c:pt>
                <c:pt idx="2135">
                  <c:v>1.5380121000000001E-7</c:v>
                </c:pt>
                <c:pt idx="2136">
                  <c:v>1.5393873000000001E-7</c:v>
                </c:pt>
                <c:pt idx="2137">
                  <c:v>1.5388252000000001E-7</c:v>
                </c:pt>
                <c:pt idx="2138">
                  <c:v>1.5349724999999999E-7</c:v>
                </c:pt>
                <c:pt idx="2139">
                  <c:v>1.5275483000000001E-7</c:v>
                </c:pt>
                <c:pt idx="2140">
                  <c:v>1.5218237E-7</c:v>
                </c:pt>
                <c:pt idx="2141">
                  <c:v>1.5189336E-7</c:v>
                </c:pt>
                <c:pt idx="2142">
                  <c:v>1.5133991E-7</c:v>
                </c:pt>
                <c:pt idx="2143">
                  <c:v>1.5098336000000001E-7</c:v>
                </c:pt>
                <c:pt idx="2144">
                  <c:v>1.5098895000000001E-7</c:v>
                </c:pt>
                <c:pt idx="2145">
                  <c:v>1.5124695000000001E-7</c:v>
                </c:pt>
                <c:pt idx="2146">
                  <c:v>1.5219449E-7</c:v>
                </c:pt>
                <c:pt idx="2147">
                  <c:v>1.5238102000000001E-7</c:v>
                </c:pt>
                <c:pt idx="2148">
                  <c:v>1.5232154E-7</c:v>
                </c:pt>
                <c:pt idx="2149">
                  <c:v>1.5191839999999999E-7</c:v>
                </c:pt>
                <c:pt idx="2150">
                  <c:v>1.5167473000000001E-7</c:v>
                </c:pt>
                <c:pt idx="2151">
                  <c:v>1.5083739E-7</c:v>
                </c:pt>
                <c:pt idx="2152">
                  <c:v>1.5025383999999999E-7</c:v>
                </c:pt>
                <c:pt idx="2153">
                  <c:v>1.4996114999999999E-7</c:v>
                </c:pt>
                <c:pt idx="2154">
                  <c:v>1.4981647000000001E-7</c:v>
                </c:pt>
                <c:pt idx="2155">
                  <c:v>1.4981885000000001E-7</c:v>
                </c:pt>
                <c:pt idx="2156">
                  <c:v>1.5042520999999999E-7</c:v>
                </c:pt>
                <c:pt idx="2157">
                  <c:v>1.5087418E-7</c:v>
                </c:pt>
                <c:pt idx="2158">
                  <c:v>1.5152277000000001E-7</c:v>
                </c:pt>
                <c:pt idx="2159">
                  <c:v>1.5160523E-7</c:v>
                </c:pt>
                <c:pt idx="2160">
                  <c:v>1.5163561000000001E-7</c:v>
                </c:pt>
                <c:pt idx="2161">
                  <c:v>1.5147436000000001E-7</c:v>
                </c:pt>
                <c:pt idx="2162">
                  <c:v>1.5074364000000001E-7</c:v>
                </c:pt>
                <c:pt idx="2163">
                  <c:v>1.5030949999999999E-7</c:v>
                </c:pt>
                <c:pt idx="2164">
                  <c:v>1.5004288999999999E-7</c:v>
                </c:pt>
                <c:pt idx="2165">
                  <c:v>1.4997387E-7</c:v>
                </c:pt>
                <c:pt idx="2166">
                  <c:v>1.4996643000000001E-7</c:v>
                </c:pt>
                <c:pt idx="2167">
                  <c:v>1.5017503999999999E-7</c:v>
                </c:pt>
                <c:pt idx="2168">
                  <c:v>1.5031616999999999E-7</c:v>
                </c:pt>
                <c:pt idx="2169">
                  <c:v>1.5055143000000001E-7</c:v>
                </c:pt>
                <c:pt idx="2170">
                  <c:v>1.5102577E-7</c:v>
                </c:pt>
                <c:pt idx="2171">
                  <c:v>1.5093777999999999E-7</c:v>
                </c:pt>
                <c:pt idx="2172">
                  <c:v>1.5055952E-7</c:v>
                </c:pt>
                <c:pt idx="2173">
                  <c:v>1.4998187999999999E-7</c:v>
                </c:pt>
                <c:pt idx="2174">
                  <c:v>1.4962363E-7</c:v>
                </c:pt>
                <c:pt idx="2175">
                  <c:v>1.4915740000000001E-7</c:v>
                </c:pt>
                <c:pt idx="2176">
                  <c:v>1.4940751000000001E-7</c:v>
                </c:pt>
                <c:pt idx="2177">
                  <c:v>1.4920251000000001E-7</c:v>
                </c:pt>
                <c:pt idx="2178">
                  <c:v>1.4903346000000001E-7</c:v>
                </c:pt>
                <c:pt idx="2179">
                  <c:v>1.4909686E-7</c:v>
                </c:pt>
                <c:pt idx="2180">
                  <c:v>1.4931713000000001E-7</c:v>
                </c:pt>
                <c:pt idx="2181">
                  <c:v>1.4925312999999999E-7</c:v>
                </c:pt>
                <c:pt idx="2182">
                  <c:v>1.4920401E-7</c:v>
                </c:pt>
                <c:pt idx="2183">
                  <c:v>1.487609E-7</c:v>
                </c:pt>
                <c:pt idx="2184">
                  <c:v>1.4860560000000001E-7</c:v>
                </c:pt>
                <c:pt idx="2185">
                  <c:v>1.4824084000000001E-7</c:v>
                </c:pt>
                <c:pt idx="2186">
                  <c:v>1.4793365000000001E-7</c:v>
                </c:pt>
                <c:pt idx="2187">
                  <c:v>1.4732422999999999E-7</c:v>
                </c:pt>
                <c:pt idx="2188">
                  <c:v>1.4692744000000001E-7</c:v>
                </c:pt>
                <c:pt idx="2189">
                  <c:v>1.4630566E-7</c:v>
                </c:pt>
                <c:pt idx="2190">
                  <c:v>1.4632940000000001E-7</c:v>
                </c:pt>
                <c:pt idx="2191">
                  <c:v>1.4652573E-7</c:v>
                </c:pt>
                <c:pt idx="2192">
                  <c:v>1.4660316999999999E-7</c:v>
                </c:pt>
                <c:pt idx="2193">
                  <c:v>1.4652894E-7</c:v>
                </c:pt>
                <c:pt idx="2194">
                  <c:v>1.46461E-7</c:v>
                </c:pt>
                <c:pt idx="2195">
                  <c:v>1.4630081999999999E-7</c:v>
                </c:pt>
                <c:pt idx="2196">
                  <c:v>1.4626995E-7</c:v>
                </c:pt>
                <c:pt idx="2197">
                  <c:v>1.4589193E-7</c:v>
                </c:pt>
                <c:pt idx="2198">
                  <c:v>1.4556709E-7</c:v>
                </c:pt>
                <c:pt idx="2199">
                  <c:v>1.450884E-7</c:v>
                </c:pt>
                <c:pt idx="2200">
                  <c:v>1.4501049E-7</c:v>
                </c:pt>
                <c:pt idx="2201">
                  <c:v>1.4479352E-7</c:v>
                </c:pt>
                <c:pt idx="2202">
                  <c:v>1.4425212E-7</c:v>
                </c:pt>
                <c:pt idx="2203">
                  <c:v>1.4455536E-7</c:v>
                </c:pt>
                <c:pt idx="2204">
                  <c:v>1.4486949E-7</c:v>
                </c:pt>
                <c:pt idx="2205">
                  <c:v>1.4524738999999999E-7</c:v>
                </c:pt>
                <c:pt idx="2206">
                  <c:v>1.4601795000000001E-7</c:v>
                </c:pt>
                <c:pt idx="2207">
                  <c:v>1.4552568000000001E-7</c:v>
                </c:pt>
                <c:pt idx="2208">
                  <c:v>1.4471288E-7</c:v>
                </c:pt>
                <c:pt idx="2209">
                  <c:v>1.4423342000000001E-7</c:v>
                </c:pt>
                <c:pt idx="2210">
                  <c:v>1.4366486999999999E-7</c:v>
                </c:pt>
                <c:pt idx="2211">
                  <c:v>1.429753E-7</c:v>
                </c:pt>
                <c:pt idx="2212">
                  <c:v>1.4281295E-7</c:v>
                </c:pt>
                <c:pt idx="2213">
                  <c:v>1.4271101E-7</c:v>
                </c:pt>
                <c:pt idx="2214">
                  <c:v>1.4278561999999999E-7</c:v>
                </c:pt>
                <c:pt idx="2215">
                  <c:v>1.4325674000000001E-7</c:v>
                </c:pt>
                <c:pt idx="2216">
                  <c:v>1.4374249E-7</c:v>
                </c:pt>
                <c:pt idx="2217">
                  <c:v>1.4360069E-7</c:v>
                </c:pt>
                <c:pt idx="2218">
                  <c:v>1.4368284999999999E-7</c:v>
                </c:pt>
                <c:pt idx="2219">
                  <c:v>1.4366519999999999E-7</c:v>
                </c:pt>
                <c:pt idx="2220">
                  <c:v>1.4314295999999999E-7</c:v>
                </c:pt>
                <c:pt idx="2221">
                  <c:v>1.4268219000000001E-7</c:v>
                </c:pt>
                <c:pt idx="2222">
                  <c:v>1.4189132999999999E-7</c:v>
                </c:pt>
                <c:pt idx="2223">
                  <c:v>1.4131234999999999E-7</c:v>
                </c:pt>
                <c:pt idx="2224">
                  <c:v>1.4135351000000001E-7</c:v>
                </c:pt>
                <c:pt idx="2225">
                  <c:v>1.4173266E-7</c:v>
                </c:pt>
                <c:pt idx="2226">
                  <c:v>1.4227207999999999E-7</c:v>
                </c:pt>
                <c:pt idx="2227">
                  <c:v>1.4298892000000001E-7</c:v>
                </c:pt>
                <c:pt idx="2228">
                  <c:v>1.4293354E-7</c:v>
                </c:pt>
                <c:pt idx="2229">
                  <c:v>1.4280669E-7</c:v>
                </c:pt>
                <c:pt idx="2230">
                  <c:v>1.4293173E-7</c:v>
                </c:pt>
                <c:pt idx="2231">
                  <c:v>1.4244244999999999E-7</c:v>
                </c:pt>
                <c:pt idx="2232">
                  <c:v>1.4215342999999999E-7</c:v>
                </c:pt>
                <c:pt idx="2233">
                  <c:v>1.4209460000000001E-7</c:v>
                </c:pt>
                <c:pt idx="2234">
                  <c:v>1.4183125E-7</c:v>
                </c:pt>
                <c:pt idx="2235">
                  <c:v>1.4231759000000001E-7</c:v>
                </c:pt>
                <c:pt idx="2236">
                  <c:v>1.4346476E-7</c:v>
                </c:pt>
                <c:pt idx="2237">
                  <c:v>1.4391225999999999E-7</c:v>
                </c:pt>
                <c:pt idx="2238">
                  <c:v>1.4454825000000001E-7</c:v>
                </c:pt>
                <c:pt idx="2239">
                  <c:v>1.4531860999999999E-7</c:v>
                </c:pt>
                <c:pt idx="2240">
                  <c:v>1.4592614999999999E-7</c:v>
                </c:pt>
                <c:pt idx="2241">
                  <c:v>1.4608274999999999E-7</c:v>
                </c:pt>
                <c:pt idx="2242">
                  <c:v>1.4567914E-7</c:v>
                </c:pt>
                <c:pt idx="2243">
                  <c:v>1.4536093000000001E-7</c:v>
                </c:pt>
                <c:pt idx="2244">
                  <c:v>1.4508892000000001E-7</c:v>
                </c:pt>
                <c:pt idx="2245">
                  <c:v>1.4559959E-7</c:v>
                </c:pt>
                <c:pt idx="2246">
                  <c:v>1.4592360999999999E-7</c:v>
                </c:pt>
                <c:pt idx="2247">
                  <c:v>1.4568223000000001E-7</c:v>
                </c:pt>
                <c:pt idx="2248">
                  <c:v>1.4613247000000001E-7</c:v>
                </c:pt>
                <c:pt idx="2249">
                  <c:v>1.4653494E-7</c:v>
                </c:pt>
                <c:pt idx="2250">
                  <c:v>1.4691580000000001E-7</c:v>
                </c:pt>
                <c:pt idx="2251">
                  <c:v>1.4726037E-7</c:v>
                </c:pt>
                <c:pt idx="2252">
                  <c:v>1.4729385999999999E-7</c:v>
                </c:pt>
                <c:pt idx="2253">
                  <c:v>1.4701406E-7</c:v>
                </c:pt>
                <c:pt idx="2254">
                  <c:v>1.4665840999999999E-7</c:v>
                </c:pt>
                <c:pt idx="2255">
                  <c:v>1.4672030000000001E-7</c:v>
                </c:pt>
                <c:pt idx="2256">
                  <c:v>1.4629077000000001E-7</c:v>
                </c:pt>
                <c:pt idx="2257">
                  <c:v>1.4677409E-7</c:v>
                </c:pt>
                <c:pt idx="2258">
                  <c:v>1.4674953E-7</c:v>
                </c:pt>
                <c:pt idx="2259">
                  <c:v>1.4640221999999999E-7</c:v>
                </c:pt>
                <c:pt idx="2260">
                  <c:v>1.4697753E-7</c:v>
                </c:pt>
                <c:pt idx="2261">
                  <c:v>1.4737535000000001E-7</c:v>
                </c:pt>
                <c:pt idx="2262">
                  <c:v>1.4714983000000001E-7</c:v>
                </c:pt>
                <c:pt idx="2263">
                  <c:v>1.4727574999999999E-7</c:v>
                </c:pt>
                <c:pt idx="2264">
                  <c:v>1.4707011999999999E-7</c:v>
                </c:pt>
                <c:pt idx="2265">
                  <c:v>1.4679211999999999E-7</c:v>
                </c:pt>
                <c:pt idx="2266">
                  <c:v>1.4674638999999999E-7</c:v>
                </c:pt>
                <c:pt idx="2267">
                  <c:v>1.4611208E-7</c:v>
                </c:pt>
                <c:pt idx="2268">
                  <c:v>1.4525334E-7</c:v>
                </c:pt>
                <c:pt idx="2269">
                  <c:v>1.4479387E-7</c:v>
                </c:pt>
                <c:pt idx="2270">
                  <c:v>1.4458185E-7</c:v>
                </c:pt>
                <c:pt idx="2271">
                  <c:v>1.4411631E-7</c:v>
                </c:pt>
                <c:pt idx="2272">
                  <c:v>1.4398478E-7</c:v>
                </c:pt>
                <c:pt idx="2273">
                  <c:v>1.441531E-7</c:v>
                </c:pt>
                <c:pt idx="2274">
                  <c:v>1.4400817999999999E-7</c:v>
                </c:pt>
                <c:pt idx="2275">
                  <c:v>1.4434189000000001E-7</c:v>
                </c:pt>
                <c:pt idx="2276">
                  <c:v>1.4426727E-7</c:v>
                </c:pt>
                <c:pt idx="2277">
                  <c:v>1.4402514E-7</c:v>
                </c:pt>
                <c:pt idx="2278">
                  <c:v>1.4333694E-7</c:v>
                </c:pt>
                <c:pt idx="2279">
                  <c:v>1.426334E-7</c:v>
                </c:pt>
                <c:pt idx="2280">
                  <c:v>1.4203876E-7</c:v>
                </c:pt>
                <c:pt idx="2281">
                  <c:v>1.4158235E-7</c:v>
                </c:pt>
                <c:pt idx="2282">
                  <c:v>1.4121062E-7</c:v>
                </c:pt>
                <c:pt idx="2283">
                  <c:v>1.4113681E-7</c:v>
                </c:pt>
                <c:pt idx="2284">
                  <c:v>1.4137611999999999E-7</c:v>
                </c:pt>
                <c:pt idx="2285">
                  <c:v>1.4183177000000001E-7</c:v>
                </c:pt>
                <c:pt idx="2286">
                  <c:v>1.4195589E-7</c:v>
                </c:pt>
                <c:pt idx="2287">
                  <c:v>1.4155455999999999E-7</c:v>
                </c:pt>
                <c:pt idx="2288">
                  <c:v>1.4093356E-7</c:v>
                </c:pt>
                <c:pt idx="2289">
                  <c:v>1.3994941999999999E-7</c:v>
                </c:pt>
                <c:pt idx="2290">
                  <c:v>1.3926369999999999E-7</c:v>
                </c:pt>
                <c:pt idx="2291">
                  <c:v>1.3836470000000001E-7</c:v>
                </c:pt>
                <c:pt idx="2292">
                  <c:v>1.3773424E-7</c:v>
                </c:pt>
                <c:pt idx="2293">
                  <c:v>1.3735196000000001E-7</c:v>
                </c:pt>
                <c:pt idx="2294">
                  <c:v>1.3753204E-7</c:v>
                </c:pt>
                <c:pt idx="2295">
                  <c:v>1.3721989999999999E-7</c:v>
                </c:pt>
                <c:pt idx="2296">
                  <c:v>1.3835361000000001E-7</c:v>
                </c:pt>
                <c:pt idx="2297">
                  <c:v>1.385156E-7</c:v>
                </c:pt>
                <c:pt idx="2298">
                  <c:v>1.3854020999999999E-7</c:v>
                </c:pt>
                <c:pt idx="2299">
                  <c:v>1.3827366E-7</c:v>
                </c:pt>
                <c:pt idx="2300">
                  <c:v>1.3776313000000001E-7</c:v>
                </c:pt>
                <c:pt idx="2301">
                  <c:v>1.3669663E-7</c:v>
                </c:pt>
                <c:pt idx="2302">
                  <c:v>1.3612508999999999E-7</c:v>
                </c:pt>
                <c:pt idx="2303">
                  <c:v>1.3602309000000001E-7</c:v>
                </c:pt>
                <c:pt idx="2304">
                  <c:v>1.3551354E-7</c:v>
                </c:pt>
                <c:pt idx="2305">
                  <c:v>1.3569579000000001E-7</c:v>
                </c:pt>
                <c:pt idx="2306">
                  <c:v>1.3566175000000001E-7</c:v>
                </c:pt>
                <c:pt idx="2307">
                  <c:v>1.3543627E-7</c:v>
                </c:pt>
                <c:pt idx="2308">
                  <c:v>1.360176E-7</c:v>
                </c:pt>
                <c:pt idx="2309">
                  <c:v>1.3602741000000001E-7</c:v>
                </c:pt>
                <c:pt idx="2310">
                  <c:v>1.3540575000000001E-7</c:v>
                </c:pt>
                <c:pt idx="2311">
                  <c:v>1.3503623000000001E-7</c:v>
                </c:pt>
                <c:pt idx="2312">
                  <c:v>1.3426056000000001E-7</c:v>
                </c:pt>
                <c:pt idx="2313">
                  <c:v>1.3354501000000001E-7</c:v>
                </c:pt>
                <c:pt idx="2314">
                  <c:v>1.3332335999999999E-7</c:v>
                </c:pt>
                <c:pt idx="2315">
                  <c:v>1.3291350999999999E-7</c:v>
                </c:pt>
                <c:pt idx="2316">
                  <c:v>1.3282096999999999E-7</c:v>
                </c:pt>
                <c:pt idx="2317">
                  <c:v>1.3334102E-7</c:v>
                </c:pt>
                <c:pt idx="2318">
                  <c:v>1.334263E-7</c:v>
                </c:pt>
                <c:pt idx="2319">
                  <c:v>1.3378473E-7</c:v>
                </c:pt>
                <c:pt idx="2320">
                  <c:v>1.3404557999999999E-7</c:v>
                </c:pt>
                <c:pt idx="2321">
                  <c:v>1.3376543000000001E-7</c:v>
                </c:pt>
                <c:pt idx="2322">
                  <c:v>1.3342514E-7</c:v>
                </c:pt>
                <c:pt idx="2323">
                  <c:v>1.3339996999999999E-7</c:v>
                </c:pt>
                <c:pt idx="2324">
                  <c:v>1.3304682E-7</c:v>
                </c:pt>
                <c:pt idx="2325">
                  <c:v>1.3293699999999999E-7</c:v>
                </c:pt>
                <c:pt idx="2326">
                  <c:v>1.3336711999999999E-7</c:v>
                </c:pt>
                <c:pt idx="2327">
                  <c:v>1.3292734E-7</c:v>
                </c:pt>
                <c:pt idx="2328">
                  <c:v>1.3261687999999999E-7</c:v>
                </c:pt>
                <c:pt idx="2329">
                  <c:v>1.3324352E-7</c:v>
                </c:pt>
                <c:pt idx="2330">
                  <c:v>1.3373436999999999E-7</c:v>
                </c:pt>
                <c:pt idx="2331">
                  <c:v>1.341432E-7</c:v>
                </c:pt>
                <c:pt idx="2332">
                  <c:v>1.3463729000000001E-7</c:v>
                </c:pt>
                <c:pt idx="2333">
                  <c:v>1.3482310000000001E-7</c:v>
                </c:pt>
                <c:pt idx="2334">
                  <c:v>1.3472308000000001E-7</c:v>
                </c:pt>
                <c:pt idx="2335">
                  <c:v>1.3484788999999999E-7</c:v>
                </c:pt>
                <c:pt idx="2336">
                  <c:v>1.3489507999999999E-7</c:v>
                </c:pt>
                <c:pt idx="2337">
                  <c:v>1.3484582E-7</c:v>
                </c:pt>
                <c:pt idx="2338">
                  <c:v>1.3526969999999999E-7</c:v>
                </c:pt>
                <c:pt idx="2339">
                  <c:v>1.3521214000000001E-7</c:v>
                </c:pt>
                <c:pt idx="2340">
                  <c:v>1.3537499E-7</c:v>
                </c:pt>
                <c:pt idx="2341">
                  <c:v>1.3575647E-7</c:v>
                </c:pt>
                <c:pt idx="2342">
                  <c:v>1.3628757000000001E-7</c:v>
                </c:pt>
                <c:pt idx="2343">
                  <c:v>1.3671429000000001E-7</c:v>
                </c:pt>
                <c:pt idx="2344">
                  <c:v>1.3752678999999999E-7</c:v>
                </c:pt>
                <c:pt idx="2345">
                  <c:v>1.3789727000000001E-7</c:v>
                </c:pt>
                <c:pt idx="2346">
                  <c:v>1.3797480000000001E-7</c:v>
                </c:pt>
                <c:pt idx="2347">
                  <c:v>1.3800782999999999E-7</c:v>
                </c:pt>
                <c:pt idx="2348">
                  <c:v>1.3767766999999999E-7</c:v>
                </c:pt>
                <c:pt idx="2349">
                  <c:v>1.371399E-7</c:v>
                </c:pt>
                <c:pt idx="2350">
                  <c:v>1.3733355000000001E-7</c:v>
                </c:pt>
                <c:pt idx="2351">
                  <c:v>1.3758779000000001E-7</c:v>
                </c:pt>
                <c:pt idx="2352">
                  <c:v>1.378822E-7</c:v>
                </c:pt>
                <c:pt idx="2353">
                  <c:v>1.3854012000000001E-7</c:v>
                </c:pt>
                <c:pt idx="2354">
                  <c:v>1.3950383E-7</c:v>
                </c:pt>
                <c:pt idx="2355">
                  <c:v>1.3985692999999999E-7</c:v>
                </c:pt>
                <c:pt idx="2356">
                  <c:v>1.4082531999999999E-7</c:v>
                </c:pt>
                <c:pt idx="2357">
                  <c:v>1.4113684999999999E-7</c:v>
                </c:pt>
                <c:pt idx="2358">
                  <c:v>1.4081260000000001E-7</c:v>
                </c:pt>
                <c:pt idx="2359">
                  <c:v>1.4081E-7</c:v>
                </c:pt>
                <c:pt idx="2360">
                  <c:v>1.4049559000000001E-7</c:v>
                </c:pt>
                <c:pt idx="2361">
                  <c:v>1.4007075E-7</c:v>
                </c:pt>
                <c:pt idx="2362">
                  <c:v>1.3998301E-7</c:v>
                </c:pt>
                <c:pt idx="2363">
                  <c:v>1.4009022999999999E-7</c:v>
                </c:pt>
                <c:pt idx="2364">
                  <c:v>1.4031495E-7</c:v>
                </c:pt>
                <c:pt idx="2365">
                  <c:v>1.4129789E-7</c:v>
                </c:pt>
                <c:pt idx="2366">
                  <c:v>1.4187744E-7</c:v>
                </c:pt>
                <c:pt idx="2367">
                  <c:v>1.4193411999999999E-7</c:v>
                </c:pt>
                <c:pt idx="2368">
                  <c:v>1.4204446E-7</c:v>
                </c:pt>
                <c:pt idx="2369">
                  <c:v>1.4166447E-7</c:v>
                </c:pt>
                <c:pt idx="2370">
                  <c:v>1.4109951000000001E-7</c:v>
                </c:pt>
                <c:pt idx="2371">
                  <c:v>1.405276E-7</c:v>
                </c:pt>
                <c:pt idx="2372">
                  <c:v>1.4020266000000001E-7</c:v>
                </c:pt>
                <c:pt idx="2373">
                  <c:v>1.4000639E-7</c:v>
                </c:pt>
                <c:pt idx="2374">
                  <c:v>1.4019153999999999E-7</c:v>
                </c:pt>
                <c:pt idx="2375">
                  <c:v>1.4079872000000001E-7</c:v>
                </c:pt>
                <c:pt idx="2376">
                  <c:v>1.4147011000000001E-7</c:v>
                </c:pt>
                <c:pt idx="2377">
                  <c:v>1.4224688999999999E-7</c:v>
                </c:pt>
                <c:pt idx="2378">
                  <c:v>1.4249009000000001E-7</c:v>
                </c:pt>
                <c:pt idx="2379">
                  <c:v>1.4270683E-7</c:v>
                </c:pt>
                <c:pt idx="2380">
                  <c:v>1.4246657E-7</c:v>
                </c:pt>
                <c:pt idx="2381">
                  <c:v>1.4206959E-7</c:v>
                </c:pt>
                <c:pt idx="2382">
                  <c:v>1.4168645000000001E-7</c:v>
                </c:pt>
                <c:pt idx="2383">
                  <c:v>1.4140140999999999E-7</c:v>
                </c:pt>
                <c:pt idx="2384">
                  <c:v>1.4131000000000001E-7</c:v>
                </c:pt>
                <c:pt idx="2385">
                  <c:v>1.4144894999999999E-7</c:v>
                </c:pt>
                <c:pt idx="2386">
                  <c:v>1.4204412000000001E-7</c:v>
                </c:pt>
                <c:pt idx="2387">
                  <c:v>1.4201028E-7</c:v>
                </c:pt>
                <c:pt idx="2388">
                  <c:v>1.4258214E-7</c:v>
                </c:pt>
                <c:pt idx="2389">
                  <c:v>1.4226855E-7</c:v>
                </c:pt>
                <c:pt idx="2390">
                  <c:v>1.4229455E-7</c:v>
                </c:pt>
                <c:pt idx="2391">
                  <c:v>1.4220925999999999E-7</c:v>
                </c:pt>
                <c:pt idx="2392">
                  <c:v>1.4199434999999999E-7</c:v>
                </c:pt>
                <c:pt idx="2393">
                  <c:v>1.4150069999999999E-7</c:v>
                </c:pt>
                <c:pt idx="2394">
                  <c:v>1.4138666E-7</c:v>
                </c:pt>
                <c:pt idx="2395">
                  <c:v>1.4128157000000001E-7</c:v>
                </c:pt>
                <c:pt idx="2396">
                  <c:v>1.4168121999999999E-7</c:v>
                </c:pt>
                <c:pt idx="2397">
                  <c:v>1.4153193999999999E-7</c:v>
                </c:pt>
                <c:pt idx="2398">
                  <c:v>1.4180936000000001E-7</c:v>
                </c:pt>
                <c:pt idx="2399">
                  <c:v>1.4222865E-7</c:v>
                </c:pt>
                <c:pt idx="2400">
                  <c:v>1.4219783999999999E-7</c:v>
                </c:pt>
                <c:pt idx="2401">
                  <c:v>1.4287885E-7</c:v>
                </c:pt>
                <c:pt idx="2402">
                  <c:v>1.4282435999999999E-7</c:v>
                </c:pt>
                <c:pt idx="2403">
                  <c:v>1.4272894E-7</c:v>
                </c:pt>
                <c:pt idx="2404">
                  <c:v>1.4230233999999999E-7</c:v>
                </c:pt>
                <c:pt idx="2405">
                  <c:v>1.4177712E-7</c:v>
                </c:pt>
                <c:pt idx="2406">
                  <c:v>1.4156435999999999E-7</c:v>
                </c:pt>
                <c:pt idx="2407">
                  <c:v>1.4144465999999999E-7</c:v>
                </c:pt>
                <c:pt idx="2408">
                  <c:v>1.4124417E-7</c:v>
                </c:pt>
                <c:pt idx="2409">
                  <c:v>1.4095063000000001E-7</c:v>
                </c:pt>
                <c:pt idx="2410">
                  <c:v>1.4123675E-7</c:v>
                </c:pt>
                <c:pt idx="2411">
                  <c:v>1.4132403000000001E-7</c:v>
                </c:pt>
                <c:pt idx="2412">
                  <c:v>1.4136410000000001E-7</c:v>
                </c:pt>
                <c:pt idx="2413">
                  <c:v>1.4155701999999999E-7</c:v>
                </c:pt>
                <c:pt idx="2414">
                  <c:v>1.4172403999999999E-7</c:v>
                </c:pt>
                <c:pt idx="2415">
                  <c:v>1.4135338000000001E-7</c:v>
                </c:pt>
                <c:pt idx="2416">
                  <c:v>1.4146554E-7</c:v>
                </c:pt>
                <c:pt idx="2417">
                  <c:v>1.4044245E-7</c:v>
                </c:pt>
                <c:pt idx="2418">
                  <c:v>1.3955530999999999E-7</c:v>
                </c:pt>
                <c:pt idx="2419">
                  <c:v>1.3930148999999999E-7</c:v>
                </c:pt>
                <c:pt idx="2420">
                  <c:v>1.3824869E-7</c:v>
                </c:pt>
                <c:pt idx="2421">
                  <c:v>1.3771178999999999E-7</c:v>
                </c:pt>
                <c:pt idx="2422">
                  <c:v>1.3803138E-7</c:v>
                </c:pt>
                <c:pt idx="2423">
                  <c:v>1.3830450999999999E-7</c:v>
                </c:pt>
                <c:pt idx="2424">
                  <c:v>1.3819943999999999E-7</c:v>
                </c:pt>
                <c:pt idx="2425">
                  <c:v>1.3845406000000001E-7</c:v>
                </c:pt>
                <c:pt idx="2426">
                  <c:v>1.3831322000000001E-7</c:v>
                </c:pt>
                <c:pt idx="2427">
                  <c:v>1.3738248E-7</c:v>
                </c:pt>
                <c:pt idx="2428">
                  <c:v>1.3654392000000001E-7</c:v>
                </c:pt>
                <c:pt idx="2429">
                  <c:v>1.3567576999999999E-7</c:v>
                </c:pt>
                <c:pt idx="2430">
                  <c:v>1.3468444E-7</c:v>
                </c:pt>
                <c:pt idx="2431">
                  <c:v>1.3420090000000001E-7</c:v>
                </c:pt>
                <c:pt idx="2432">
                  <c:v>1.3356873E-7</c:v>
                </c:pt>
                <c:pt idx="2433">
                  <c:v>1.3331215999999999E-7</c:v>
                </c:pt>
                <c:pt idx="2434">
                  <c:v>1.3358691999999999E-7</c:v>
                </c:pt>
                <c:pt idx="2435">
                  <c:v>1.3380919E-7</c:v>
                </c:pt>
                <c:pt idx="2436">
                  <c:v>1.3388405000000001E-7</c:v>
                </c:pt>
                <c:pt idx="2437">
                  <c:v>1.3385098000000001E-7</c:v>
                </c:pt>
                <c:pt idx="2438">
                  <c:v>1.3318381999999999E-7</c:v>
                </c:pt>
                <c:pt idx="2439">
                  <c:v>1.3219273E-7</c:v>
                </c:pt>
                <c:pt idx="2440">
                  <c:v>1.3123002999999999E-7</c:v>
                </c:pt>
                <c:pt idx="2441">
                  <c:v>1.3034175000000001E-7</c:v>
                </c:pt>
                <c:pt idx="2442">
                  <c:v>1.296689E-7</c:v>
                </c:pt>
                <c:pt idx="2443">
                  <c:v>1.2954202E-7</c:v>
                </c:pt>
                <c:pt idx="2444">
                  <c:v>1.2951791E-7</c:v>
                </c:pt>
                <c:pt idx="2445">
                  <c:v>1.2966445999999999E-7</c:v>
                </c:pt>
                <c:pt idx="2446">
                  <c:v>1.3013806E-7</c:v>
                </c:pt>
                <c:pt idx="2447">
                  <c:v>1.3003367999999999E-7</c:v>
                </c:pt>
                <c:pt idx="2448">
                  <c:v>1.2989704E-7</c:v>
                </c:pt>
                <c:pt idx="2449">
                  <c:v>1.2940589000000001E-7</c:v>
                </c:pt>
                <c:pt idx="2450">
                  <c:v>1.2902579000000001E-7</c:v>
                </c:pt>
                <c:pt idx="2451">
                  <c:v>1.2847896999999999E-7</c:v>
                </c:pt>
                <c:pt idx="2452">
                  <c:v>1.2780112999999999E-7</c:v>
                </c:pt>
                <c:pt idx="2453">
                  <c:v>1.2747037000000001E-7</c:v>
                </c:pt>
                <c:pt idx="2454">
                  <c:v>1.2741672E-7</c:v>
                </c:pt>
                <c:pt idx="2455">
                  <c:v>1.2768312E-7</c:v>
                </c:pt>
                <c:pt idx="2456">
                  <c:v>1.2814883000000001E-7</c:v>
                </c:pt>
                <c:pt idx="2457">
                  <c:v>1.2839935000000001E-7</c:v>
                </c:pt>
                <c:pt idx="2458">
                  <c:v>1.2919378000000001E-7</c:v>
                </c:pt>
                <c:pt idx="2459">
                  <c:v>1.2927671000000001E-7</c:v>
                </c:pt>
                <c:pt idx="2460">
                  <c:v>1.2915708E-7</c:v>
                </c:pt>
                <c:pt idx="2461">
                  <c:v>1.2894112E-7</c:v>
                </c:pt>
                <c:pt idx="2462">
                  <c:v>1.2877008000000001E-7</c:v>
                </c:pt>
                <c:pt idx="2463">
                  <c:v>1.2840153E-7</c:v>
                </c:pt>
                <c:pt idx="2464">
                  <c:v>1.2840741E-7</c:v>
                </c:pt>
                <c:pt idx="2465">
                  <c:v>1.2836010000000001E-7</c:v>
                </c:pt>
                <c:pt idx="2466">
                  <c:v>1.2829717999999999E-7</c:v>
                </c:pt>
                <c:pt idx="2467">
                  <c:v>1.2862837E-7</c:v>
                </c:pt>
                <c:pt idx="2468">
                  <c:v>1.288151E-7</c:v>
                </c:pt>
                <c:pt idx="2469">
                  <c:v>1.2907165999999999E-7</c:v>
                </c:pt>
                <c:pt idx="2470">
                  <c:v>1.2958219E-7</c:v>
                </c:pt>
                <c:pt idx="2471">
                  <c:v>1.2989475000000001E-7</c:v>
                </c:pt>
                <c:pt idx="2472">
                  <c:v>1.2981123999999999E-7</c:v>
                </c:pt>
                <c:pt idx="2473">
                  <c:v>1.2983786E-7</c:v>
                </c:pt>
                <c:pt idx="2474">
                  <c:v>1.2988136999999999E-7</c:v>
                </c:pt>
                <c:pt idx="2475">
                  <c:v>1.2984791999999999E-7</c:v>
                </c:pt>
                <c:pt idx="2476">
                  <c:v>1.3010300999999999E-7</c:v>
                </c:pt>
                <c:pt idx="2477">
                  <c:v>1.3022039E-7</c:v>
                </c:pt>
                <c:pt idx="2478">
                  <c:v>1.3004854E-7</c:v>
                </c:pt>
                <c:pt idx="2479">
                  <c:v>1.3023177000000001E-7</c:v>
                </c:pt>
                <c:pt idx="2480">
                  <c:v>1.3071185E-7</c:v>
                </c:pt>
                <c:pt idx="2481">
                  <c:v>1.3107041E-7</c:v>
                </c:pt>
                <c:pt idx="2482">
                  <c:v>1.3156325000000001E-7</c:v>
                </c:pt>
                <c:pt idx="2483">
                  <c:v>1.3195982999999999E-7</c:v>
                </c:pt>
                <c:pt idx="2484">
                  <c:v>1.3215360999999999E-7</c:v>
                </c:pt>
                <c:pt idx="2485">
                  <c:v>1.3253539E-7</c:v>
                </c:pt>
                <c:pt idx="2486">
                  <c:v>1.3211801E-7</c:v>
                </c:pt>
                <c:pt idx="2487">
                  <c:v>1.3124754999999999E-7</c:v>
                </c:pt>
                <c:pt idx="2488">
                  <c:v>1.3131289999999999E-7</c:v>
                </c:pt>
                <c:pt idx="2489">
                  <c:v>1.3081358999999999E-7</c:v>
                </c:pt>
                <c:pt idx="2490">
                  <c:v>1.3091576999999999E-7</c:v>
                </c:pt>
                <c:pt idx="2491">
                  <c:v>1.3137573E-7</c:v>
                </c:pt>
                <c:pt idx="2492">
                  <c:v>1.3218591000000001E-7</c:v>
                </c:pt>
                <c:pt idx="2493">
                  <c:v>1.3274804E-7</c:v>
                </c:pt>
                <c:pt idx="2494">
                  <c:v>1.3327805999999999E-7</c:v>
                </c:pt>
                <c:pt idx="2495">
                  <c:v>1.3367948000000001E-7</c:v>
                </c:pt>
                <c:pt idx="2496">
                  <c:v>1.3347905E-7</c:v>
                </c:pt>
                <c:pt idx="2497">
                  <c:v>1.33339E-7</c:v>
                </c:pt>
                <c:pt idx="2498">
                  <c:v>1.3303968000000001E-7</c:v>
                </c:pt>
                <c:pt idx="2499">
                  <c:v>1.3217648E-7</c:v>
                </c:pt>
                <c:pt idx="2500">
                  <c:v>1.3216736999999999E-7</c:v>
                </c:pt>
                <c:pt idx="2501">
                  <c:v>1.3225413000000001E-7</c:v>
                </c:pt>
                <c:pt idx="2502">
                  <c:v>1.3229365999999999E-7</c:v>
                </c:pt>
                <c:pt idx="2503">
                  <c:v>1.3307202999999999E-7</c:v>
                </c:pt>
                <c:pt idx="2504">
                  <c:v>1.3360106000000001E-7</c:v>
                </c:pt>
                <c:pt idx="2505">
                  <c:v>1.3378228999999999E-7</c:v>
                </c:pt>
                <c:pt idx="2506">
                  <c:v>1.3454175000000001E-7</c:v>
                </c:pt>
                <c:pt idx="2507">
                  <c:v>1.3438763999999999E-7</c:v>
                </c:pt>
                <c:pt idx="2508">
                  <c:v>1.3407318E-7</c:v>
                </c:pt>
                <c:pt idx="2509">
                  <c:v>1.3375917000000001E-7</c:v>
                </c:pt>
                <c:pt idx="2510">
                  <c:v>1.3320146E-7</c:v>
                </c:pt>
                <c:pt idx="2511">
                  <c:v>1.329531E-7</c:v>
                </c:pt>
                <c:pt idx="2512">
                  <c:v>1.3351264999999999E-7</c:v>
                </c:pt>
                <c:pt idx="2513">
                  <c:v>1.3365013999999999E-7</c:v>
                </c:pt>
                <c:pt idx="2514">
                  <c:v>1.3408282000000001E-7</c:v>
                </c:pt>
                <c:pt idx="2515">
                  <c:v>1.3500488E-7</c:v>
                </c:pt>
                <c:pt idx="2516">
                  <c:v>1.3607468000000001E-7</c:v>
                </c:pt>
                <c:pt idx="2517">
                  <c:v>1.3597617999999999E-7</c:v>
                </c:pt>
                <c:pt idx="2518">
                  <c:v>1.3645751000000001E-7</c:v>
                </c:pt>
                <c:pt idx="2519">
                  <c:v>1.3591964000000001E-7</c:v>
                </c:pt>
                <c:pt idx="2520">
                  <c:v>1.3538917E-7</c:v>
                </c:pt>
                <c:pt idx="2521">
                  <c:v>1.3521516999999999E-7</c:v>
                </c:pt>
                <c:pt idx="2522">
                  <c:v>1.3533923000000001E-7</c:v>
                </c:pt>
                <c:pt idx="2523">
                  <c:v>1.3505277E-7</c:v>
                </c:pt>
                <c:pt idx="2524">
                  <c:v>1.3550893999999999E-7</c:v>
                </c:pt>
                <c:pt idx="2525">
                  <c:v>1.3558027E-7</c:v>
                </c:pt>
                <c:pt idx="2526">
                  <c:v>1.3595425999999999E-7</c:v>
                </c:pt>
                <c:pt idx="2527">
                  <c:v>1.3661951000000001E-7</c:v>
                </c:pt>
                <c:pt idx="2528">
                  <c:v>1.3687024E-7</c:v>
                </c:pt>
                <c:pt idx="2529">
                  <c:v>1.3668138000000001E-7</c:v>
                </c:pt>
                <c:pt idx="2530">
                  <c:v>1.3678002E-7</c:v>
                </c:pt>
                <c:pt idx="2531">
                  <c:v>1.3661443999999999E-7</c:v>
                </c:pt>
                <c:pt idx="2532">
                  <c:v>1.3634512999999999E-7</c:v>
                </c:pt>
                <c:pt idx="2533">
                  <c:v>1.3628654000000001E-7</c:v>
                </c:pt>
                <c:pt idx="2534">
                  <c:v>1.3626237E-7</c:v>
                </c:pt>
                <c:pt idx="2535">
                  <c:v>1.3635187999999999E-7</c:v>
                </c:pt>
                <c:pt idx="2536">
                  <c:v>1.3703276999999999E-7</c:v>
                </c:pt>
                <c:pt idx="2537">
                  <c:v>1.3750527000000001E-7</c:v>
                </c:pt>
                <c:pt idx="2538">
                  <c:v>1.3777989E-7</c:v>
                </c:pt>
                <c:pt idx="2539">
                  <c:v>1.3784036999999999E-7</c:v>
                </c:pt>
                <c:pt idx="2540">
                  <c:v>1.3806192999999999E-7</c:v>
                </c:pt>
                <c:pt idx="2541">
                  <c:v>1.3818407E-7</c:v>
                </c:pt>
                <c:pt idx="2542">
                  <c:v>1.382809E-7</c:v>
                </c:pt>
                <c:pt idx="2543">
                  <c:v>1.3826663999999999E-7</c:v>
                </c:pt>
                <c:pt idx="2544">
                  <c:v>1.3764545E-7</c:v>
                </c:pt>
                <c:pt idx="2545">
                  <c:v>1.3732156999999999E-7</c:v>
                </c:pt>
                <c:pt idx="2546">
                  <c:v>1.3741642000000001E-7</c:v>
                </c:pt>
                <c:pt idx="2547">
                  <c:v>1.3698603999999999E-7</c:v>
                </c:pt>
                <c:pt idx="2548">
                  <c:v>1.3692417E-7</c:v>
                </c:pt>
                <c:pt idx="2549">
                  <c:v>1.3685204E-7</c:v>
                </c:pt>
                <c:pt idx="2550">
                  <c:v>1.3702501999999999E-7</c:v>
                </c:pt>
                <c:pt idx="2551">
                  <c:v>1.3709989E-7</c:v>
                </c:pt>
                <c:pt idx="2552">
                  <c:v>1.3755316000000001E-7</c:v>
                </c:pt>
                <c:pt idx="2553">
                  <c:v>1.3710486999999999E-7</c:v>
                </c:pt>
                <c:pt idx="2554">
                  <c:v>1.3696713999999999E-7</c:v>
                </c:pt>
                <c:pt idx="2555">
                  <c:v>1.3690639000000001E-7</c:v>
                </c:pt>
                <c:pt idx="2556">
                  <c:v>1.3638910999999999E-7</c:v>
                </c:pt>
                <c:pt idx="2557">
                  <c:v>1.3635087999999999E-7</c:v>
                </c:pt>
                <c:pt idx="2558">
                  <c:v>1.358407E-7</c:v>
                </c:pt>
                <c:pt idx="2559">
                  <c:v>1.3503879E-7</c:v>
                </c:pt>
                <c:pt idx="2560">
                  <c:v>1.3496688999999999E-7</c:v>
                </c:pt>
                <c:pt idx="2561">
                  <c:v>1.3566453999999999E-7</c:v>
                </c:pt>
                <c:pt idx="2562">
                  <c:v>1.3575537999999999E-7</c:v>
                </c:pt>
                <c:pt idx="2563">
                  <c:v>1.3585674000000001E-7</c:v>
                </c:pt>
                <c:pt idx="2564">
                  <c:v>1.3589856999999999E-7</c:v>
                </c:pt>
                <c:pt idx="2565">
                  <c:v>1.3483309999999999E-7</c:v>
                </c:pt>
                <c:pt idx="2566">
                  <c:v>1.3447256999999999E-7</c:v>
                </c:pt>
                <c:pt idx="2567">
                  <c:v>1.3359579999999999E-7</c:v>
                </c:pt>
                <c:pt idx="2568">
                  <c:v>1.3241378000000001E-7</c:v>
                </c:pt>
                <c:pt idx="2569">
                  <c:v>1.3192755E-7</c:v>
                </c:pt>
                <c:pt idx="2570">
                  <c:v>1.3141053E-7</c:v>
                </c:pt>
                <c:pt idx="2571">
                  <c:v>1.3071818000000001E-7</c:v>
                </c:pt>
                <c:pt idx="2572">
                  <c:v>1.3106903E-7</c:v>
                </c:pt>
                <c:pt idx="2573">
                  <c:v>1.3127766999999999E-7</c:v>
                </c:pt>
                <c:pt idx="2574">
                  <c:v>1.3140729E-7</c:v>
                </c:pt>
                <c:pt idx="2575">
                  <c:v>1.3178621000000001E-7</c:v>
                </c:pt>
                <c:pt idx="2576">
                  <c:v>1.3177252E-7</c:v>
                </c:pt>
                <c:pt idx="2577">
                  <c:v>1.3113370000000001E-7</c:v>
                </c:pt>
                <c:pt idx="2578">
                  <c:v>1.3084197E-7</c:v>
                </c:pt>
                <c:pt idx="2579">
                  <c:v>1.2942467E-7</c:v>
                </c:pt>
                <c:pt idx="2580">
                  <c:v>1.2899714000000001E-7</c:v>
                </c:pt>
                <c:pt idx="2581">
                  <c:v>1.2901615999999999E-7</c:v>
                </c:pt>
                <c:pt idx="2582">
                  <c:v>1.2888329E-7</c:v>
                </c:pt>
                <c:pt idx="2583">
                  <c:v>1.2923376000000001E-7</c:v>
                </c:pt>
                <c:pt idx="2584">
                  <c:v>1.2926386999999999E-7</c:v>
                </c:pt>
                <c:pt idx="2585">
                  <c:v>1.2958246E-7</c:v>
                </c:pt>
                <c:pt idx="2586">
                  <c:v>1.2955031E-7</c:v>
                </c:pt>
                <c:pt idx="2587">
                  <c:v>1.2927946999999999E-7</c:v>
                </c:pt>
                <c:pt idx="2588">
                  <c:v>1.2875644E-7</c:v>
                </c:pt>
                <c:pt idx="2589">
                  <c:v>1.2757406999999999E-7</c:v>
                </c:pt>
                <c:pt idx="2590">
                  <c:v>1.2729406999999999E-7</c:v>
                </c:pt>
                <c:pt idx="2591">
                  <c:v>1.2675011E-7</c:v>
                </c:pt>
                <c:pt idx="2592">
                  <c:v>1.2611561999999999E-7</c:v>
                </c:pt>
                <c:pt idx="2593">
                  <c:v>1.2614347E-7</c:v>
                </c:pt>
                <c:pt idx="2594">
                  <c:v>1.2589881999999999E-7</c:v>
                </c:pt>
                <c:pt idx="2595">
                  <c:v>1.2591273E-7</c:v>
                </c:pt>
                <c:pt idx="2596">
                  <c:v>1.2655488E-7</c:v>
                </c:pt>
                <c:pt idx="2597">
                  <c:v>1.2645479000000001E-7</c:v>
                </c:pt>
                <c:pt idx="2598">
                  <c:v>1.2577436000000001E-7</c:v>
                </c:pt>
                <c:pt idx="2599">
                  <c:v>1.2528774000000001E-7</c:v>
                </c:pt>
                <c:pt idx="2600">
                  <c:v>1.248515E-7</c:v>
                </c:pt>
                <c:pt idx="2601">
                  <c:v>1.2399380000000001E-7</c:v>
                </c:pt>
                <c:pt idx="2602">
                  <c:v>1.2342867000000001E-7</c:v>
                </c:pt>
                <c:pt idx="2603">
                  <c:v>1.2259499999999999E-7</c:v>
                </c:pt>
                <c:pt idx="2604">
                  <c:v>1.2201906000000001E-7</c:v>
                </c:pt>
                <c:pt idx="2605">
                  <c:v>1.2140552E-7</c:v>
                </c:pt>
                <c:pt idx="2606">
                  <c:v>1.2161979000000001E-7</c:v>
                </c:pt>
                <c:pt idx="2607">
                  <c:v>1.2109617E-7</c:v>
                </c:pt>
                <c:pt idx="2608">
                  <c:v>1.2141114000000001E-7</c:v>
                </c:pt>
                <c:pt idx="2609">
                  <c:v>1.2079880000000001E-7</c:v>
                </c:pt>
                <c:pt idx="2610">
                  <c:v>1.2007037999999999E-7</c:v>
                </c:pt>
                <c:pt idx="2611">
                  <c:v>1.1973753E-7</c:v>
                </c:pt>
                <c:pt idx="2612">
                  <c:v>1.192353E-7</c:v>
                </c:pt>
                <c:pt idx="2613">
                  <c:v>1.1844842E-7</c:v>
                </c:pt>
                <c:pt idx="2614">
                  <c:v>1.1799599E-7</c:v>
                </c:pt>
                <c:pt idx="2615">
                  <c:v>1.1739076E-7</c:v>
                </c:pt>
                <c:pt idx="2616">
                  <c:v>1.1709527E-7</c:v>
                </c:pt>
                <c:pt idx="2617">
                  <c:v>1.1643590000000001E-7</c:v>
                </c:pt>
                <c:pt idx="2618">
                  <c:v>1.1624449E-7</c:v>
                </c:pt>
                <c:pt idx="2619">
                  <c:v>1.1591524E-7</c:v>
                </c:pt>
                <c:pt idx="2620">
                  <c:v>1.1594992E-7</c:v>
                </c:pt>
                <c:pt idx="2621">
                  <c:v>1.1601427E-7</c:v>
                </c:pt>
                <c:pt idx="2622">
                  <c:v>1.1607911000000001E-7</c:v>
                </c:pt>
                <c:pt idx="2623">
                  <c:v>1.1619739E-7</c:v>
                </c:pt>
                <c:pt idx="2624">
                  <c:v>1.1510174E-7</c:v>
                </c:pt>
                <c:pt idx="2625">
                  <c:v>1.1441217E-7</c:v>
                </c:pt>
                <c:pt idx="2626">
                  <c:v>1.1423369E-7</c:v>
                </c:pt>
                <c:pt idx="2627">
                  <c:v>1.138724E-7</c:v>
                </c:pt>
                <c:pt idx="2628">
                  <c:v>1.134427E-7</c:v>
                </c:pt>
                <c:pt idx="2629">
                  <c:v>1.1357795E-7</c:v>
                </c:pt>
                <c:pt idx="2630">
                  <c:v>1.1402702E-7</c:v>
                </c:pt>
                <c:pt idx="2631">
                  <c:v>1.1434742E-7</c:v>
                </c:pt>
                <c:pt idx="2632">
                  <c:v>1.1502969000000001E-7</c:v>
                </c:pt>
                <c:pt idx="2633">
                  <c:v>1.1584949999999999E-7</c:v>
                </c:pt>
                <c:pt idx="2634">
                  <c:v>1.1517514E-7</c:v>
                </c:pt>
                <c:pt idx="2635">
                  <c:v>1.1535747E-7</c:v>
                </c:pt>
                <c:pt idx="2636">
                  <c:v>1.1521049E-7</c:v>
                </c:pt>
                <c:pt idx="2637">
                  <c:v>1.1405116E-7</c:v>
                </c:pt>
                <c:pt idx="2638">
                  <c:v>1.1403261E-7</c:v>
                </c:pt>
                <c:pt idx="2639">
                  <c:v>1.1331022E-7</c:v>
                </c:pt>
                <c:pt idx="2640">
                  <c:v>1.1302157000000001E-7</c:v>
                </c:pt>
                <c:pt idx="2641">
                  <c:v>1.136674E-7</c:v>
                </c:pt>
                <c:pt idx="2642">
                  <c:v>1.1413820999999999E-7</c:v>
                </c:pt>
                <c:pt idx="2643">
                  <c:v>1.1406105E-7</c:v>
                </c:pt>
                <c:pt idx="2644">
                  <c:v>1.1448707E-7</c:v>
                </c:pt>
                <c:pt idx="2645">
                  <c:v>1.1406544E-7</c:v>
                </c:pt>
                <c:pt idx="2646">
                  <c:v>1.1397883E-7</c:v>
                </c:pt>
                <c:pt idx="2647">
                  <c:v>1.1277723000000001E-7</c:v>
                </c:pt>
                <c:pt idx="2648">
                  <c:v>1.1254877E-7</c:v>
                </c:pt>
                <c:pt idx="2649">
                  <c:v>1.1140102E-7</c:v>
                </c:pt>
                <c:pt idx="2650">
                  <c:v>1.1102301999999999E-7</c:v>
                </c:pt>
                <c:pt idx="2651">
                  <c:v>1.1069423E-7</c:v>
                </c:pt>
                <c:pt idx="2652">
                  <c:v>1.1078822E-7</c:v>
                </c:pt>
                <c:pt idx="2653">
                  <c:v>1.1128275999999999E-7</c:v>
                </c:pt>
                <c:pt idx="2654">
                  <c:v>1.1223531999999999E-7</c:v>
                </c:pt>
                <c:pt idx="2655">
                  <c:v>1.1194181E-7</c:v>
                </c:pt>
                <c:pt idx="2656">
                  <c:v>1.1176071999999999E-7</c:v>
                </c:pt>
                <c:pt idx="2657">
                  <c:v>1.120798E-7</c:v>
                </c:pt>
                <c:pt idx="2658">
                  <c:v>1.10671E-7</c:v>
                </c:pt>
                <c:pt idx="2659">
                  <c:v>1.1047768E-7</c:v>
                </c:pt>
                <c:pt idx="2660">
                  <c:v>1.096364E-7</c:v>
                </c:pt>
                <c:pt idx="2661">
                  <c:v>1.092962E-7</c:v>
                </c:pt>
                <c:pt idx="2662">
                  <c:v>1.0932042E-7</c:v>
                </c:pt>
                <c:pt idx="2663">
                  <c:v>1.0947518E-7</c:v>
                </c:pt>
                <c:pt idx="2664">
                  <c:v>1.0906093999999999E-7</c:v>
                </c:pt>
                <c:pt idx="2665">
                  <c:v>1.0942773000000001E-7</c:v>
                </c:pt>
                <c:pt idx="2666">
                  <c:v>1.0924622E-7</c:v>
                </c:pt>
                <c:pt idx="2667">
                  <c:v>1.0952348E-7</c:v>
                </c:pt>
                <c:pt idx="2668">
                  <c:v>1.0980685999999999E-7</c:v>
                </c:pt>
                <c:pt idx="2669">
                  <c:v>1.0914881000000001E-7</c:v>
                </c:pt>
                <c:pt idx="2670">
                  <c:v>1.0836648E-7</c:v>
                </c:pt>
                <c:pt idx="2671">
                  <c:v>1.0841978E-7</c:v>
                </c:pt>
                <c:pt idx="2672">
                  <c:v>1.0782370999999999E-7</c:v>
                </c:pt>
                <c:pt idx="2673">
                  <c:v>1.0779715E-7</c:v>
                </c:pt>
                <c:pt idx="2674">
                  <c:v>1.0858154E-7</c:v>
                </c:pt>
                <c:pt idx="2675">
                  <c:v>1.0873906999999999E-7</c:v>
                </c:pt>
                <c:pt idx="2676">
                  <c:v>1.0863248999999999E-7</c:v>
                </c:pt>
                <c:pt idx="2677">
                  <c:v>1.0953294E-7</c:v>
                </c:pt>
                <c:pt idx="2678">
                  <c:v>1.0974862999999999E-7</c:v>
                </c:pt>
                <c:pt idx="2679">
                  <c:v>1.0969293E-7</c:v>
                </c:pt>
                <c:pt idx="2680">
                  <c:v>1.0998316E-7</c:v>
                </c:pt>
                <c:pt idx="2681">
                  <c:v>1.0969321E-7</c:v>
                </c:pt>
                <c:pt idx="2682">
                  <c:v>1.0940743000000001E-7</c:v>
                </c:pt>
                <c:pt idx="2683">
                  <c:v>1.0956279000000001E-7</c:v>
                </c:pt>
                <c:pt idx="2684">
                  <c:v>1.0917355E-7</c:v>
                </c:pt>
                <c:pt idx="2685">
                  <c:v>1.0824341E-7</c:v>
                </c:pt>
                <c:pt idx="2686">
                  <c:v>1.0818365E-7</c:v>
                </c:pt>
                <c:pt idx="2687">
                  <c:v>1.0794784E-7</c:v>
                </c:pt>
                <c:pt idx="2688">
                  <c:v>1.0831780000000001E-7</c:v>
                </c:pt>
                <c:pt idx="2689">
                  <c:v>1.084609E-7</c:v>
                </c:pt>
                <c:pt idx="2690">
                  <c:v>1.0879926E-7</c:v>
                </c:pt>
                <c:pt idx="2691">
                  <c:v>1.0902490000000001E-7</c:v>
                </c:pt>
                <c:pt idx="2692">
                  <c:v>1.0902365E-7</c:v>
                </c:pt>
                <c:pt idx="2693">
                  <c:v>1.0863476E-7</c:v>
                </c:pt>
                <c:pt idx="2694">
                  <c:v>1.0888163E-7</c:v>
                </c:pt>
                <c:pt idx="2695">
                  <c:v>1.0793042E-7</c:v>
                </c:pt>
                <c:pt idx="2696">
                  <c:v>1.0744125E-7</c:v>
                </c:pt>
                <c:pt idx="2697">
                  <c:v>1.0730965E-7</c:v>
                </c:pt>
                <c:pt idx="2698">
                  <c:v>1.0698630000000001E-7</c:v>
                </c:pt>
                <c:pt idx="2699">
                  <c:v>1.0735692E-7</c:v>
                </c:pt>
                <c:pt idx="2700">
                  <c:v>1.0753334E-7</c:v>
                </c:pt>
                <c:pt idx="2701">
                  <c:v>1.0838823E-7</c:v>
                </c:pt>
                <c:pt idx="2702">
                  <c:v>1.0814576999999999E-7</c:v>
                </c:pt>
                <c:pt idx="2703">
                  <c:v>1.0787157E-7</c:v>
                </c:pt>
                <c:pt idx="2704">
                  <c:v>1.0828779E-7</c:v>
                </c:pt>
                <c:pt idx="2705">
                  <c:v>1.0736749E-7</c:v>
                </c:pt>
                <c:pt idx="2706">
                  <c:v>1.0659895E-7</c:v>
                </c:pt>
                <c:pt idx="2707">
                  <c:v>1.0566223E-7</c:v>
                </c:pt>
                <c:pt idx="2708">
                  <c:v>1.0559694E-7</c:v>
                </c:pt>
                <c:pt idx="2709">
                  <c:v>1.0526498E-7</c:v>
                </c:pt>
                <c:pt idx="2710">
                  <c:v>1.0534306999999999E-7</c:v>
                </c:pt>
                <c:pt idx="2711">
                  <c:v>1.0559084999999999E-7</c:v>
                </c:pt>
                <c:pt idx="2712">
                  <c:v>1.0610144E-7</c:v>
                </c:pt>
                <c:pt idx="2713">
                  <c:v>1.0680582000000001E-7</c:v>
                </c:pt>
                <c:pt idx="2714">
                  <c:v>1.0724267999999999E-7</c:v>
                </c:pt>
                <c:pt idx="2715">
                  <c:v>1.0694472E-7</c:v>
                </c:pt>
                <c:pt idx="2716">
                  <c:v>1.063145E-7</c:v>
                </c:pt>
                <c:pt idx="2717">
                  <c:v>1.0585371E-7</c:v>
                </c:pt>
                <c:pt idx="2718">
                  <c:v>1.0503271000000001E-7</c:v>
                </c:pt>
                <c:pt idx="2719">
                  <c:v>1.0535082E-7</c:v>
                </c:pt>
                <c:pt idx="2720">
                  <c:v>1.0489059E-7</c:v>
                </c:pt>
                <c:pt idx="2721">
                  <c:v>1.0506480999999999E-7</c:v>
                </c:pt>
                <c:pt idx="2722">
                  <c:v>1.056099E-7</c:v>
                </c:pt>
                <c:pt idx="2723">
                  <c:v>1.0591505E-7</c:v>
                </c:pt>
                <c:pt idx="2724">
                  <c:v>1.0648338E-7</c:v>
                </c:pt>
                <c:pt idx="2725">
                  <c:v>1.0699805E-7</c:v>
                </c:pt>
                <c:pt idx="2726">
                  <c:v>1.0622404E-7</c:v>
                </c:pt>
                <c:pt idx="2727">
                  <c:v>1.0593669E-7</c:v>
                </c:pt>
                <c:pt idx="2728">
                  <c:v>1.0562723999999999E-7</c:v>
                </c:pt>
                <c:pt idx="2729">
                  <c:v>1.0548539000000001E-7</c:v>
                </c:pt>
                <c:pt idx="2730">
                  <c:v>1.0490716E-7</c:v>
                </c:pt>
                <c:pt idx="2731">
                  <c:v>1.0518479E-7</c:v>
                </c:pt>
                <c:pt idx="2732">
                  <c:v>1.0542128999999999E-7</c:v>
                </c:pt>
                <c:pt idx="2733">
                  <c:v>1.0565049E-7</c:v>
                </c:pt>
                <c:pt idx="2734">
                  <c:v>1.0660512000000001E-7</c:v>
                </c:pt>
                <c:pt idx="2735">
                  <c:v>1.0703157E-7</c:v>
                </c:pt>
                <c:pt idx="2736">
                  <c:v>1.0715361E-7</c:v>
                </c:pt>
                <c:pt idx="2737">
                  <c:v>1.0730926E-7</c:v>
                </c:pt>
                <c:pt idx="2738">
                  <c:v>1.0750338E-7</c:v>
                </c:pt>
                <c:pt idx="2739">
                  <c:v>1.0723576999999999E-7</c:v>
                </c:pt>
                <c:pt idx="2740">
                  <c:v>1.0751435E-7</c:v>
                </c:pt>
                <c:pt idx="2741">
                  <c:v>1.0740042E-7</c:v>
                </c:pt>
                <c:pt idx="2742">
                  <c:v>1.0749209E-7</c:v>
                </c:pt>
                <c:pt idx="2743">
                  <c:v>1.0751001999999999E-7</c:v>
                </c:pt>
                <c:pt idx="2744">
                  <c:v>1.0829656E-7</c:v>
                </c:pt>
                <c:pt idx="2745">
                  <c:v>1.0865629E-7</c:v>
                </c:pt>
                <c:pt idx="2746">
                  <c:v>1.0938346E-7</c:v>
                </c:pt>
                <c:pt idx="2747">
                  <c:v>1.0992021E-7</c:v>
                </c:pt>
                <c:pt idx="2748">
                  <c:v>1.1035014E-7</c:v>
                </c:pt>
                <c:pt idx="2749">
                  <c:v>1.1075847E-7</c:v>
                </c:pt>
                <c:pt idx="2750">
                  <c:v>1.1157043999999999E-7</c:v>
                </c:pt>
                <c:pt idx="2751">
                  <c:v>1.1140843E-7</c:v>
                </c:pt>
                <c:pt idx="2752">
                  <c:v>1.1229868E-7</c:v>
                </c:pt>
                <c:pt idx="2753">
                  <c:v>1.1247143E-7</c:v>
                </c:pt>
                <c:pt idx="2754">
                  <c:v>1.1291107E-7</c:v>
                </c:pt>
                <c:pt idx="2755">
                  <c:v>1.1361225000000001E-7</c:v>
                </c:pt>
                <c:pt idx="2756">
                  <c:v>1.1399094E-7</c:v>
                </c:pt>
                <c:pt idx="2757">
                  <c:v>1.1416535E-7</c:v>
                </c:pt>
                <c:pt idx="2758">
                  <c:v>1.1548672999999999E-7</c:v>
                </c:pt>
                <c:pt idx="2759">
                  <c:v>1.1621665E-7</c:v>
                </c:pt>
                <c:pt idx="2760">
                  <c:v>1.1740342E-7</c:v>
                </c:pt>
                <c:pt idx="2761">
                  <c:v>1.1761747999999999E-7</c:v>
                </c:pt>
                <c:pt idx="2762">
                  <c:v>1.1804114E-7</c:v>
                </c:pt>
                <c:pt idx="2763">
                  <c:v>1.1760466999999999E-7</c:v>
                </c:pt>
                <c:pt idx="2764">
                  <c:v>1.1791273000000001E-7</c:v>
                </c:pt>
                <c:pt idx="2765">
                  <c:v>1.1759081E-7</c:v>
                </c:pt>
                <c:pt idx="2766">
                  <c:v>1.1757254E-7</c:v>
                </c:pt>
                <c:pt idx="2767">
                  <c:v>1.1824322E-7</c:v>
                </c:pt>
                <c:pt idx="2768">
                  <c:v>1.1876514E-7</c:v>
                </c:pt>
                <c:pt idx="2769">
                  <c:v>1.1925866999999999E-7</c:v>
                </c:pt>
                <c:pt idx="2770">
                  <c:v>1.2039675999999999E-7</c:v>
                </c:pt>
                <c:pt idx="2771">
                  <c:v>1.2126209E-7</c:v>
                </c:pt>
                <c:pt idx="2772">
                  <c:v>1.2177909E-7</c:v>
                </c:pt>
                <c:pt idx="2773">
                  <c:v>1.2229449E-7</c:v>
                </c:pt>
                <c:pt idx="2774">
                  <c:v>1.2237642E-7</c:v>
                </c:pt>
                <c:pt idx="2775">
                  <c:v>1.2221937000000001E-7</c:v>
                </c:pt>
                <c:pt idx="2776">
                  <c:v>1.2212818999999999E-7</c:v>
                </c:pt>
                <c:pt idx="2777">
                  <c:v>1.2173838E-7</c:v>
                </c:pt>
                <c:pt idx="2778">
                  <c:v>1.2203295E-7</c:v>
                </c:pt>
                <c:pt idx="2779">
                  <c:v>1.2236876E-7</c:v>
                </c:pt>
                <c:pt idx="2780">
                  <c:v>1.2320798000000001E-7</c:v>
                </c:pt>
                <c:pt idx="2781">
                  <c:v>1.2401208000000001E-7</c:v>
                </c:pt>
                <c:pt idx="2782">
                  <c:v>1.2484519999999999E-7</c:v>
                </c:pt>
                <c:pt idx="2783">
                  <c:v>1.2520944E-7</c:v>
                </c:pt>
                <c:pt idx="2784">
                  <c:v>1.2515246000000001E-7</c:v>
                </c:pt>
                <c:pt idx="2785">
                  <c:v>1.2552245E-7</c:v>
                </c:pt>
                <c:pt idx="2786">
                  <c:v>1.2474447999999999E-7</c:v>
                </c:pt>
                <c:pt idx="2787">
                  <c:v>1.2413142E-7</c:v>
                </c:pt>
                <c:pt idx="2788">
                  <c:v>1.2334201999999999E-7</c:v>
                </c:pt>
                <c:pt idx="2789">
                  <c:v>1.2335314999999999E-7</c:v>
                </c:pt>
                <c:pt idx="2790">
                  <c:v>1.2305974E-7</c:v>
                </c:pt>
                <c:pt idx="2791">
                  <c:v>1.2342118E-7</c:v>
                </c:pt>
                <c:pt idx="2792">
                  <c:v>1.2358355000000001E-7</c:v>
                </c:pt>
                <c:pt idx="2793">
                  <c:v>1.2403578000000001E-7</c:v>
                </c:pt>
                <c:pt idx="2794">
                  <c:v>1.2460841E-7</c:v>
                </c:pt>
                <c:pt idx="2795">
                  <c:v>1.2435849000000001E-7</c:v>
                </c:pt>
                <c:pt idx="2796">
                  <c:v>1.2358119E-7</c:v>
                </c:pt>
                <c:pt idx="2797">
                  <c:v>1.2278490000000001E-7</c:v>
                </c:pt>
                <c:pt idx="2798">
                  <c:v>1.2156240000000001E-7</c:v>
                </c:pt>
                <c:pt idx="2799">
                  <c:v>1.2072417E-7</c:v>
                </c:pt>
                <c:pt idx="2800">
                  <c:v>1.2040433E-7</c:v>
                </c:pt>
                <c:pt idx="2801">
                  <c:v>1.1999377E-7</c:v>
                </c:pt>
                <c:pt idx="2802">
                  <c:v>1.1944034000000001E-7</c:v>
                </c:pt>
                <c:pt idx="2803">
                  <c:v>1.1947544999999999E-7</c:v>
                </c:pt>
                <c:pt idx="2804">
                  <c:v>1.1922199E-7</c:v>
                </c:pt>
                <c:pt idx="2805">
                  <c:v>1.1918387E-7</c:v>
                </c:pt>
                <c:pt idx="2806">
                  <c:v>1.1872107E-7</c:v>
                </c:pt>
                <c:pt idx="2807">
                  <c:v>1.1845857E-7</c:v>
                </c:pt>
                <c:pt idx="2808">
                  <c:v>1.177211E-7</c:v>
                </c:pt>
                <c:pt idx="2809">
                  <c:v>1.1757482E-7</c:v>
                </c:pt>
                <c:pt idx="2810">
                  <c:v>1.1710586E-7</c:v>
                </c:pt>
                <c:pt idx="2811">
                  <c:v>1.1669879999999999E-7</c:v>
                </c:pt>
                <c:pt idx="2812">
                  <c:v>1.1653002E-7</c:v>
                </c:pt>
                <c:pt idx="2813">
                  <c:v>1.1698338E-7</c:v>
                </c:pt>
                <c:pt idx="2814">
                  <c:v>1.1679881999999999E-7</c:v>
                </c:pt>
                <c:pt idx="2815">
                  <c:v>1.1772866000000001E-7</c:v>
                </c:pt>
                <c:pt idx="2816">
                  <c:v>1.1773193E-7</c:v>
                </c:pt>
                <c:pt idx="2817">
                  <c:v>1.1761903000000001E-7</c:v>
                </c:pt>
                <c:pt idx="2818">
                  <c:v>1.1801156E-7</c:v>
                </c:pt>
                <c:pt idx="2819">
                  <c:v>1.1837021E-7</c:v>
                </c:pt>
                <c:pt idx="2820">
                  <c:v>1.1802775E-7</c:v>
                </c:pt>
                <c:pt idx="2821">
                  <c:v>1.1801891999999999E-7</c:v>
                </c:pt>
                <c:pt idx="2822">
                  <c:v>1.1744054999999999E-7</c:v>
                </c:pt>
                <c:pt idx="2823">
                  <c:v>1.1772243E-7</c:v>
                </c:pt>
                <c:pt idx="2824">
                  <c:v>1.1760526E-7</c:v>
                </c:pt>
                <c:pt idx="2825">
                  <c:v>1.1783163E-7</c:v>
                </c:pt>
                <c:pt idx="2826">
                  <c:v>1.1783926E-7</c:v>
                </c:pt>
                <c:pt idx="2827">
                  <c:v>1.1848347E-7</c:v>
                </c:pt>
                <c:pt idx="2828">
                  <c:v>1.1920437000000001E-7</c:v>
                </c:pt>
                <c:pt idx="2829">
                  <c:v>1.1973935000000001E-7</c:v>
                </c:pt>
                <c:pt idx="2830">
                  <c:v>1.2002796999999999E-7</c:v>
                </c:pt>
                <c:pt idx="2831">
                  <c:v>1.2048165999999999E-7</c:v>
                </c:pt>
                <c:pt idx="2832">
                  <c:v>1.204676E-7</c:v>
                </c:pt>
                <c:pt idx="2833">
                  <c:v>1.2087581E-7</c:v>
                </c:pt>
                <c:pt idx="2834">
                  <c:v>1.2053794000000001E-7</c:v>
                </c:pt>
                <c:pt idx="2835">
                  <c:v>1.2028342999999999E-7</c:v>
                </c:pt>
                <c:pt idx="2836">
                  <c:v>1.2037016000000001E-7</c:v>
                </c:pt>
                <c:pt idx="2837">
                  <c:v>1.2054909000000001E-7</c:v>
                </c:pt>
                <c:pt idx="2838">
                  <c:v>1.2075335E-7</c:v>
                </c:pt>
                <c:pt idx="2839">
                  <c:v>1.2199358000000001E-7</c:v>
                </c:pt>
                <c:pt idx="2840">
                  <c:v>1.2271925000000001E-7</c:v>
                </c:pt>
                <c:pt idx="2841">
                  <c:v>1.2335605000000001E-7</c:v>
                </c:pt>
                <c:pt idx="2842">
                  <c:v>1.2406302000000001E-7</c:v>
                </c:pt>
                <c:pt idx="2843">
                  <c:v>1.2338132999999999E-7</c:v>
                </c:pt>
                <c:pt idx="2844">
                  <c:v>1.2311414999999999E-7</c:v>
                </c:pt>
                <c:pt idx="2845">
                  <c:v>1.2254343000000001E-7</c:v>
                </c:pt>
                <c:pt idx="2846">
                  <c:v>1.2247566E-7</c:v>
                </c:pt>
                <c:pt idx="2847">
                  <c:v>1.2223416999999999E-7</c:v>
                </c:pt>
                <c:pt idx="2848">
                  <c:v>1.2213377000000001E-7</c:v>
                </c:pt>
                <c:pt idx="2849">
                  <c:v>1.2193388E-7</c:v>
                </c:pt>
                <c:pt idx="2850">
                  <c:v>1.2267892000000001E-7</c:v>
                </c:pt>
                <c:pt idx="2851">
                  <c:v>1.2304868999999999E-7</c:v>
                </c:pt>
                <c:pt idx="2852">
                  <c:v>1.2385558000000001E-7</c:v>
                </c:pt>
                <c:pt idx="2853">
                  <c:v>1.2437314E-7</c:v>
                </c:pt>
                <c:pt idx="2854">
                  <c:v>1.2379794E-7</c:v>
                </c:pt>
                <c:pt idx="2855">
                  <c:v>1.2354653E-7</c:v>
                </c:pt>
                <c:pt idx="2856">
                  <c:v>1.2262085999999999E-7</c:v>
                </c:pt>
                <c:pt idx="2857">
                  <c:v>1.2244845999999999E-7</c:v>
                </c:pt>
                <c:pt idx="2858">
                  <c:v>1.2197160999999999E-7</c:v>
                </c:pt>
                <c:pt idx="2859">
                  <c:v>1.2200443999999999E-7</c:v>
                </c:pt>
                <c:pt idx="2860">
                  <c:v>1.2258654999999999E-7</c:v>
                </c:pt>
                <c:pt idx="2861">
                  <c:v>1.228522E-7</c:v>
                </c:pt>
                <c:pt idx="2862">
                  <c:v>1.2323160999999999E-7</c:v>
                </c:pt>
                <c:pt idx="2863">
                  <c:v>1.2411288000000001E-7</c:v>
                </c:pt>
                <c:pt idx="2864">
                  <c:v>1.2415067999999999E-7</c:v>
                </c:pt>
                <c:pt idx="2865">
                  <c:v>1.23909E-7</c:v>
                </c:pt>
                <c:pt idx="2866">
                  <c:v>1.2369784E-7</c:v>
                </c:pt>
                <c:pt idx="2867">
                  <c:v>1.2305181000000001E-7</c:v>
                </c:pt>
                <c:pt idx="2868">
                  <c:v>1.2279523E-7</c:v>
                </c:pt>
                <c:pt idx="2869">
                  <c:v>1.2277966E-7</c:v>
                </c:pt>
                <c:pt idx="2870">
                  <c:v>1.2300137E-7</c:v>
                </c:pt>
                <c:pt idx="2871">
                  <c:v>1.2330187999999999E-7</c:v>
                </c:pt>
                <c:pt idx="2872">
                  <c:v>1.2395061999999999E-7</c:v>
                </c:pt>
                <c:pt idx="2873">
                  <c:v>1.2450888999999999E-7</c:v>
                </c:pt>
                <c:pt idx="2874">
                  <c:v>1.2499914E-7</c:v>
                </c:pt>
                <c:pt idx="2875">
                  <c:v>1.2517141999999999E-7</c:v>
                </c:pt>
                <c:pt idx="2876">
                  <c:v>1.2503554999999999E-7</c:v>
                </c:pt>
                <c:pt idx="2877">
                  <c:v>1.2486045000000001E-7</c:v>
                </c:pt>
                <c:pt idx="2878">
                  <c:v>1.2499841E-7</c:v>
                </c:pt>
                <c:pt idx="2879">
                  <c:v>1.2480170000000001E-7</c:v>
                </c:pt>
                <c:pt idx="2880">
                  <c:v>1.2438408000000001E-7</c:v>
                </c:pt>
                <c:pt idx="2881">
                  <c:v>1.2421915E-7</c:v>
                </c:pt>
                <c:pt idx="2882">
                  <c:v>1.2441275999999999E-7</c:v>
                </c:pt>
                <c:pt idx="2883">
                  <c:v>1.2406611E-7</c:v>
                </c:pt>
                <c:pt idx="2884">
                  <c:v>1.2456015000000001E-7</c:v>
                </c:pt>
                <c:pt idx="2885">
                  <c:v>1.2479717000000001E-7</c:v>
                </c:pt>
                <c:pt idx="2886">
                  <c:v>1.2510793E-7</c:v>
                </c:pt>
                <c:pt idx="2887">
                  <c:v>1.2558723000000001E-7</c:v>
                </c:pt>
                <c:pt idx="2888">
                  <c:v>1.2511866999999999E-7</c:v>
                </c:pt>
                <c:pt idx="2889">
                  <c:v>1.2511186000000001E-7</c:v>
                </c:pt>
                <c:pt idx="2890">
                  <c:v>1.2522597000000001E-7</c:v>
                </c:pt>
                <c:pt idx="2891">
                  <c:v>1.2507362E-7</c:v>
                </c:pt>
                <c:pt idx="2892">
                  <c:v>1.2522234E-7</c:v>
                </c:pt>
                <c:pt idx="2893">
                  <c:v>1.2509685000000001E-7</c:v>
                </c:pt>
                <c:pt idx="2894">
                  <c:v>1.2500246E-7</c:v>
                </c:pt>
                <c:pt idx="2895">
                  <c:v>1.2531284000000001E-7</c:v>
                </c:pt>
                <c:pt idx="2896">
                  <c:v>1.2497278000000001E-7</c:v>
                </c:pt>
                <c:pt idx="2897">
                  <c:v>1.2545939E-7</c:v>
                </c:pt>
                <c:pt idx="2898">
                  <c:v>1.2590945999999999E-7</c:v>
                </c:pt>
                <c:pt idx="2899">
                  <c:v>1.261652E-7</c:v>
                </c:pt>
                <c:pt idx="2900">
                  <c:v>1.2640217E-7</c:v>
                </c:pt>
                <c:pt idx="2901">
                  <c:v>1.2592186E-7</c:v>
                </c:pt>
                <c:pt idx="2902">
                  <c:v>1.2600712000000001E-7</c:v>
                </c:pt>
                <c:pt idx="2903">
                  <c:v>1.2533157E-7</c:v>
                </c:pt>
                <c:pt idx="2904">
                  <c:v>1.2430406000000001E-7</c:v>
                </c:pt>
                <c:pt idx="2905">
                  <c:v>1.2455402999999999E-7</c:v>
                </c:pt>
                <c:pt idx="2906">
                  <c:v>1.2415752E-7</c:v>
                </c:pt>
                <c:pt idx="2907">
                  <c:v>1.2399148999999999E-7</c:v>
                </c:pt>
                <c:pt idx="2908">
                  <c:v>1.2452305999999999E-7</c:v>
                </c:pt>
                <c:pt idx="2909">
                  <c:v>1.2506281000000001E-7</c:v>
                </c:pt>
                <c:pt idx="2910">
                  <c:v>1.2530493000000001E-7</c:v>
                </c:pt>
                <c:pt idx="2911">
                  <c:v>1.2554149E-7</c:v>
                </c:pt>
                <c:pt idx="2912">
                  <c:v>1.2569191E-7</c:v>
                </c:pt>
                <c:pt idx="2913">
                  <c:v>1.2512114E-7</c:v>
                </c:pt>
                <c:pt idx="2914">
                  <c:v>1.2494918000000001E-7</c:v>
                </c:pt>
                <c:pt idx="2915">
                  <c:v>1.2411509999999999E-7</c:v>
                </c:pt>
                <c:pt idx="2916">
                  <c:v>1.2360898000000001E-7</c:v>
                </c:pt>
                <c:pt idx="2917">
                  <c:v>1.2323922000000001E-7</c:v>
                </c:pt>
                <c:pt idx="2918">
                  <c:v>1.2338267000000001E-7</c:v>
                </c:pt>
                <c:pt idx="2919">
                  <c:v>1.2350250999999999E-7</c:v>
                </c:pt>
                <c:pt idx="2920">
                  <c:v>1.2390793000000001E-7</c:v>
                </c:pt>
                <c:pt idx="2921">
                  <c:v>1.2430760000000001E-7</c:v>
                </c:pt>
                <c:pt idx="2922">
                  <c:v>1.2373057000000001E-7</c:v>
                </c:pt>
                <c:pt idx="2923">
                  <c:v>1.2342197E-7</c:v>
                </c:pt>
                <c:pt idx="2924">
                  <c:v>1.2260090999999999E-7</c:v>
                </c:pt>
                <c:pt idx="2925">
                  <c:v>1.2182266E-7</c:v>
                </c:pt>
                <c:pt idx="2926">
                  <c:v>1.2127778999999999E-7</c:v>
                </c:pt>
                <c:pt idx="2927">
                  <c:v>1.2030237000000001E-7</c:v>
                </c:pt>
                <c:pt idx="2928">
                  <c:v>1.1986272000000001E-7</c:v>
                </c:pt>
                <c:pt idx="2929">
                  <c:v>1.2023507999999999E-7</c:v>
                </c:pt>
                <c:pt idx="2930">
                  <c:v>1.2033611E-7</c:v>
                </c:pt>
                <c:pt idx="2931">
                  <c:v>1.2089018000000001E-7</c:v>
                </c:pt>
                <c:pt idx="2932">
                  <c:v>1.2171978E-7</c:v>
                </c:pt>
                <c:pt idx="2933">
                  <c:v>1.2179327000000001E-7</c:v>
                </c:pt>
                <c:pt idx="2934">
                  <c:v>1.2164398999999999E-7</c:v>
                </c:pt>
                <c:pt idx="2935">
                  <c:v>1.2105393E-7</c:v>
                </c:pt>
                <c:pt idx="2936">
                  <c:v>1.2047895000000001E-7</c:v>
                </c:pt>
                <c:pt idx="2937">
                  <c:v>1.203059E-7</c:v>
                </c:pt>
                <c:pt idx="2938">
                  <c:v>1.2027278999999999E-7</c:v>
                </c:pt>
                <c:pt idx="2939">
                  <c:v>1.2037258E-7</c:v>
                </c:pt>
                <c:pt idx="2940">
                  <c:v>1.2001012000000001E-7</c:v>
                </c:pt>
                <c:pt idx="2941">
                  <c:v>1.2019450000000001E-7</c:v>
                </c:pt>
                <c:pt idx="2942">
                  <c:v>1.2109813000000001E-7</c:v>
                </c:pt>
                <c:pt idx="2943">
                  <c:v>1.2138798999999999E-7</c:v>
                </c:pt>
                <c:pt idx="2944">
                  <c:v>1.2162317000000001E-7</c:v>
                </c:pt>
                <c:pt idx="2945">
                  <c:v>1.2180633E-7</c:v>
                </c:pt>
                <c:pt idx="2946">
                  <c:v>1.2151323E-7</c:v>
                </c:pt>
                <c:pt idx="2947">
                  <c:v>1.2167685E-7</c:v>
                </c:pt>
                <c:pt idx="2948">
                  <c:v>1.2135766999999999E-7</c:v>
                </c:pt>
                <c:pt idx="2949">
                  <c:v>1.2083156E-7</c:v>
                </c:pt>
                <c:pt idx="2950">
                  <c:v>1.2081178000000001E-7</c:v>
                </c:pt>
                <c:pt idx="2951">
                  <c:v>1.2083554999999999E-7</c:v>
                </c:pt>
                <c:pt idx="2952">
                  <c:v>1.2084485999999999E-7</c:v>
                </c:pt>
                <c:pt idx="2953">
                  <c:v>1.2153894000000001E-7</c:v>
                </c:pt>
                <c:pt idx="2954">
                  <c:v>1.2179297999999999E-7</c:v>
                </c:pt>
                <c:pt idx="2955">
                  <c:v>1.2182647999999999E-7</c:v>
                </c:pt>
                <c:pt idx="2956">
                  <c:v>1.2195233000000001E-7</c:v>
                </c:pt>
                <c:pt idx="2957">
                  <c:v>1.2193251000000001E-7</c:v>
                </c:pt>
                <c:pt idx="2958">
                  <c:v>1.2192092E-7</c:v>
                </c:pt>
                <c:pt idx="2959">
                  <c:v>1.2198105000000001E-7</c:v>
                </c:pt>
                <c:pt idx="2960">
                  <c:v>1.2156563E-7</c:v>
                </c:pt>
                <c:pt idx="2961">
                  <c:v>1.2100683000000001E-7</c:v>
                </c:pt>
                <c:pt idx="2962">
                  <c:v>1.2080447000000001E-7</c:v>
                </c:pt>
                <c:pt idx="2963">
                  <c:v>1.2068007000000001E-7</c:v>
                </c:pt>
                <c:pt idx="2964">
                  <c:v>1.2007647000000001E-7</c:v>
                </c:pt>
                <c:pt idx="2965">
                  <c:v>1.2000242000000001E-7</c:v>
                </c:pt>
                <c:pt idx="2966">
                  <c:v>1.2031451E-7</c:v>
                </c:pt>
                <c:pt idx="2967">
                  <c:v>1.2023479E-7</c:v>
                </c:pt>
                <c:pt idx="2968">
                  <c:v>1.2043352999999999E-7</c:v>
                </c:pt>
                <c:pt idx="2969">
                  <c:v>1.2009877999999999E-7</c:v>
                </c:pt>
                <c:pt idx="2970">
                  <c:v>1.1989789999999999E-7</c:v>
                </c:pt>
                <c:pt idx="2971">
                  <c:v>1.1938111999999999E-7</c:v>
                </c:pt>
                <c:pt idx="2972">
                  <c:v>1.1881824E-7</c:v>
                </c:pt>
                <c:pt idx="2973">
                  <c:v>1.1820942E-7</c:v>
                </c:pt>
                <c:pt idx="2974">
                  <c:v>1.1780038E-7</c:v>
                </c:pt>
                <c:pt idx="2975">
                  <c:v>1.1686044E-7</c:v>
                </c:pt>
                <c:pt idx="2976">
                  <c:v>1.1664587E-7</c:v>
                </c:pt>
                <c:pt idx="2977">
                  <c:v>1.1701172000000001E-7</c:v>
                </c:pt>
                <c:pt idx="2978">
                  <c:v>1.1732852E-7</c:v>
                </c:pt>
                <c:pt idx="2979">
                  <c:v>1.1743575E-7</c:v>
                </c:pt>
                <c:pt idx="2980">
                  <c:v>1.1728474E-7</c:v>
                </c:pt>
                <c:pt idx="2981">
                  <c:v>1.1671829000000001E-7</c:v>
                </c:pt>
                <c:pt idx="2982">
                  <c:v>1.1628494000000001E-7</c:v>
                </c:pt>
                <c:pt idx="2983">
                  <c:v>1.1538452E-7</c:v>
                </c:pt>
                <c:pt idx="2984">
                  <c:v>1.14718E-7</c:v>
                </c:pt>
                <c:pt idx="2985">
                  <c:v>1.1393052E-7</c:v>
                </c:pt>
                <c:pt idx="2986">
                  <c:v>1.1346546E-7</c:v>
                </c:pt>
                <c:pt idx="2987">
                  <c:v>1.1369866E-7</c:v>
                </c:pt>
                <c:pt idx="2988">
                  <c:v>1.1338566E-7</c:v>
                </c:pt>
                <c:pt idx="2989">
                  <c:v>1.1458579999999999E-7</c:v>
                </c:pt>
                <c:pt idx="2990">
                  <c:v>1.1437929E-7</c:v>
                </c:pt>
                <c:pt idx="2991">
                  <c:v>1.1485455E-7</c:v>
                </c:pt>
                <c:pt idx="2992">
                  <c:v>1.1506843000000001E-7</c:v>
                </c:pt>
                <c:pt idx="2993">
                  <c:v>1.1461498E-7</c:v>
                </c:pt>
                <c:pt idx="2994">
                  <c:v>1.1388533E-7</c:v>
                </c:pt>
                <c:pt idx="2995">
                  <c:v>1.1321981E-7</c:v>
                </c:pt>
                <c:pt idx="2996">
                  <c:v>1.1268521E-7</c:v>
                </c:pt>
                <c:pt idx="2997">
                  <c:v>1.1271019E-7</c:v>
                </c:pt>
                <c:pt idx="2998">
                  <c:v>1.1264055E-7</c:v>
                </c:pt>
                <c:pt idx="2999">
                  <c:v>1.1274475E-7</c:v>
                </c:pt>
                <c:pt idx="3000">
                  <c:v>1.1304828E-7</c:v>
                </c:pt>
                <c:pt idx="3001">
                  <c:v>1.1366254E-7</c:v>
                </c:pt>
                <c:pt idx="3002">
                  <c:v>1.1388246E-7</c:v>
                </c:pt>
                <c:pt idx="3003">
                  <c:v>1.1392749E-7</c:v>
                </c:pt>
                <c:pt idx="3004">
                  <c:v>1.1379784E-7</c:v>
                </c:pt>
                <c:pt idx="3005">
                  <c:v>1.1348246999999999E-7</c:v>
                </c:pt>
                <c:pt idx="3006">
                  <c:v>1.1275689000000001E-7</c:v>
                </c:pt>
                <c:pt idx="3007">
                  <c:v>1.1278898E-7</c:v>
                </c:pt>
                <c:pt idx="3008">
                  <c:v>1.1281756E-7</c:v>
                </c:pt>
                <c:pt idx="3009">
                  <c:v>1.1299315E-7</c:v>
                </c:pt>
                <c:pt idx="3010">
                  <c:v>1.131101E-7</c:v>
                </c:pt>
                <c:pt idx="3011">
                  <c:v>1.1391036E-7</c:v>
                </c:pt>
                <c:pt idx="3012">
                  <c:v>1.1443240999999999E-7</c:v>
                </c:pt>
                <c:pt idx="3013">
                  <c:v>1.1490347E-7</c:v>
                </c:pt>
                <c:pt idx="3014">
                  <c:v>1.1487566E-7</c:v>
                </c:pt>
                <c:pt idx="3015">
                  <c:v>1.1449248E-7</c:v>
                </c:pt>
                <c:pt idx="3016">
                  <c:v>1.1470655E-7</c:v>
                </c:pt>
                <c:pt idx="3017">
                  <c:v>1.1445351E-7</c:v>
                </c:pt>
                <c:pt idx="3018">
                  <c:v>1.14197E-7</c:v>
                </c:pt>
                <c:pt idx="3019">
                  <c:v>1.1430968E-7</c:v>
                </c:pt>
                <c:pt idx="3020">
                  <c:v>1.1391047E-7</c:v>
                </c:pt>
                <c:pt idx="3021">
                  <c:v>1.1389774E-7</c:v>
                </c:pt>
                <c:pt idx="3022">
                  <c:v>1.1439315E-7</c:v>
                </c:pt>
                <c:pt idx="3023">
                  <c:v>1.1466563999999999E-7</c:v>
                </c:pt>
                <c:pt idx="3024">
                  <c:v>1.1482000000000001E-7</c:v>
                </c:pt>
                <c:pt idx="3025">
                  <c:v>1.1534641E-7</c:v>
                </c:pt>
                <c:pt idx="3026">
                  <c:v>1.1517986E-7</c:v>
                </c:pt>
                <c:pt idx="3027">
                  <c:v>1.1525798000000001E-7</c:v>
                </c:pt>
                <c:pt idx="3028">
                  <c:v>1.1501216E-7</c:v>
                </c:pt>
                <c:pt idx="3029">
                  <c:v>1.1482633E-7</c:v>
                </c:pt>
                <c:pt idx="3030">
                  <c:v>1.1444226E-7</c:v>
                </c:pt>
                <c:pt idx="3031">
                  <c:v>1.143866E-7</c:v>
                </c:pt>
                <c:pt idx="3032">
                  <c:v>1.1462862E-7</c:v>
                </c:pt>
                <c:pt idx="3033">
                  <c:v>1.1446825E-7</c:v>
                </c:pt>
                <c:pt idx="3034">
                  <c:v>1.1467192999999999E-7</c:v>
                </c:pt>
                <c:pt idx="3035">
                  <c:v>1.1439823E-7</c:v>
                </c:pt>
                <c:pt idx="3036">
                  <c:v>1.1495366E-7</c:v>
                </c:pt>
                <c:pt idx="3037">
                  <c:v>1.155306E-7</c:v>
                </c:pt>
                <c:pt idx="3038">
                  <c:v>1.1607037E-7</c:v>
                </c:pt>
                <c:pt idx="3039">
                  <c:v>1.1554269E-7</c:v>
                </c:pt>
                <c:pt idx="3040">
                  <c:v>1.156136E-7</c:v>
                </c:pt>
                <c:pt idx="3041">
                  <c:v>1.1484354E-7</c:v>
                </c:pt>
                <c:pt idx="3042">
                  <c:v>1.1465224E-7</c:v>
                </c:pt>
                <c:pt idx="3043">
                  <c:v>1.1464416E-7</c:v>
                </c:pt>
                <c:pt idx="3044">
                  <c:v>1.1416417999999999E-7</c:v>
                </c:pt>
                <c:pt idx="3045">
                  <c:v>1.1434251E-7</c:v>
                </c:pt>
                <c:pt idx="3046">
                  <c:v>1.1481071E-7</c:v>
                </c:pt>
                <c:pt idx="3047">
                  <c:v>1.1529854E-7</c:v>
                </c:pt>
                <c:pt idx="3048">
                  <c:v>1.1540733E-7</c:v>
                </c:pt>
                <c:pt idx="3049">
                  <c:v>1.1594865E-7</c:v>
                </c:pt>
                <c:pt idx="3050">
                  <c:v>1.1611691E-7</c:v>
                </c:pt>
                <c:pt idx="3051">
                  <c:v>1.1557276E-7</c:v>
                </c:pt>
                <c:pt idx="3052">
                  <c:v>1.1551914E-7</c:v>
                </c:pt>
                <c:pt idx="3053">
                  <c:v>1.1484414E-7</c:v>
                </c:pt>
                <c:pt idx="3054">
                  <c:v>1.1382762E-7</c:v>
                </c:pt>
                <c:pt idx="3055">
                  <c:v>1.1324817E-7</c:v>
                </c:pt>
                <c:pt idx="3056">
                  <c:v>1.129573E-7</c:v>
                </c:pt>
                <c:pt idx="3057">
                  <c:v>1.1267928E-7</c:v>
                </c:pt>
                <c:pt idx="3058">
                  <c:v>1.1311965E-7</c:v>
                </c:pt>
                <c:pt idx="3059">
                  <c:v>1.1360795999999999E-7</c:v>
                </c:pt>
                <c:pt idx="3060">
                  <c:v>1.1322222999999999E-7</c:v>
                </c:pt>
                <c:pt idx="3061">
                  <c:v>1.1314948999999999E-7</c:v>
                </c:pt>
                <c:pt idx="3062">
                  <c:v>1.1303409E-7</c:v>
                </c:pt>
                <c:pt idx="3063">
                  <c:v>1.121525E-7</c:v>
                </c:pt>
                <c:pt idx="3064">
                  <c:v>1.1148604E-7</c:v>
                </c:pt>
                <c:pt idx="3065">
                  <c:v>1.1042257999999999E-7</c:v>
                </c:pt>
                <c:pt idx="3066">
                  <c:v>1.100537E-7</c:v>
                </c:pt>
                <c:pt idx="3067">
                  <c:v>1.1015187999999999E-7</c:v>
                </c:pt>
                <c:pt idx="3068">
                  <c:v>1.1049486000000001E-7</c:v>
                </c:pt>
                <c:pt idx="3069">
                  <c:v>1.10848E-7</c:v>
                </c:pt>
                <c:pt idx="3070">
                  <c:v>1.1160392E-7</c:v>
                </c:pt>
                <c:pt idx="3071">
                  <c:v>1.1197164E-7</c:v>
                </c:pt>
                <c:pt idx="3072">
                  <c:v>1.1245257E-7</c:v>
                </c:pt>
                <c:pt idx="3073">
                  <c:v>1.1272492E-7</c:v>
                </c:pt>
                <c:pt idx="3074">
                  <c:v>1.1220568E-7</c:v>
                </c:pt>
                <c:pt idx="3075">
                  <c:v>1.1148484999999999E-7</c:v>
                </c:pt>
                <c:pt idx="3076">
                  <c:v>1.1128702E-7</c:v>
                </c:pt>
                <c:pt idx="3077">
                  <c:v>1.117557E-7</c:v>
                </c:pt>
                <c:pt idx="3078">
                  <c:v>1.1136155E-7</c:v>
                </c:pt>
                <c:pt idx="3079">
                  <c:v>1.114662E-7</c:v>
                </c:pt>
                <c:pt idx="3080">
                  <c:v>1.1190727E-7</c:v>
                </c:pt>
                <c:pt idx="3081">
                  <c:v>1.1225144E-7</c:v>
                </c:pt>
                <c:pt idx="3082">
                  <c:v>1.1334813E-7</c:v>
                </c:pt>
                <c:pt idx="3083">
                  <c:v>1.1350085E-7</c:v>
                </c:pt>
                <c:pt idx="3084">
                  <c:v>1.1321577E-7</c:v>
                </c:pt>
                <c:pt idx="3085">
                  <c:v>1.1346404E-7</c:v>
                </c:pt>
                <c:pt idx="3086">
                  <c:v>1.1318079000000001E-7</c:v>
                </c:pt>
                <c:pt idx="3087">
                  <c:v>1.1324188E-7</c:v>
                </c:pt>
                <c:pt idx="3088">
                  <c:v>1.1330272E-7</c:v>
                </c:pt>
                <c:pt idx="3089">
                  <c:v>1.133961E-7</c:v>
                </c:pt>
                <c:pt idx="3090">
                  <c:v>1.1337819E-7</c:v>
                </c:pt>
                <c:pt idx="3091">
                  <c:v>1.1410501E-7</c:v>
                </c:pt>
                <c:pt idx="3092">
                  <c:v>1.1534444E-7</c:v>
                </c:pt>
                <c:pt idx="3093">
                  <c:v>1.1569276000000001E-7</c:v>
                </c:pt>
                <c:pt idx="3094">
                  <c:v>1.1585461E-7</c:v>
                </c:pt>
                <c:pt idx="3095">
                  <c:v>1.1637328E-7</c:v>
                </c:pt>
                <c:pt idx="3096">
                  <c:v>1.1642804E-7</c:v>
                </c:pt>
                <c:pt idx="3097">
                  <c:v>1.1667227E-7</c:v>
                </c:pt>
                <c:pt idx="3098">
                  <c:v>1.1680007E-7</c:v>
                </c:pt>
                <c:pt idx="3099">
                  <c:v>1.1653459E-7</c:v>
                </c:pt>
                <c:pt idx="3100">
                  <c:v>1.1655572E-7</c:v>
                </c:pt>
                <c:pt idx="3101">
                  <c:v>1.1648952E-7</c:v>
                </c:pt>
                <c:pt idx="3102">
                  <c:v>1.1688631E-7</c:v>
                </c:pt>
                <c:pt idx="3103">
                  <c:v>1.1701256E-7</c:v>
                </c:pt>
                <c:pt idx="3104">
                  <c:v>1.1722398999999999E-7</c:v>
                </c:pt>
                <c:pt idx="3105">
                  <c:v>1.1739969000000001E-7</c:v>
                </c:pt>
                <c:pt idx="3106">
                  <c:v>1.1818366000000001E-7</c:v>
                </c:pt>
                <c:pt idx="3107">
                  <c:v>1.1854416E-7</c:v>
                </c:pt>
                <c:pt idx="3108">
                  <c:v>1.186597E-7</c:v>
                </c:pt>
                <c:pt idx="3109">
                  <c:v>1.1897336999999999E-7</c:v>
                </c:pt>
                <c:pt idx="3110">
                  <c:v>1.1862062E-7</c:v>
                </c:pt>
                <c:pt idx="3111">
                  <c:v>1.1831805999999999E-7</c:v>
                </c:pt>
                <c:pt idx="3112">
                  <c:v>1.1860266E-7</c:v>
                </c:pt>
                <c:pt idx="3113">
                  <c:v>1.1836574E-7</c:v>
                </c:pt>
                <c:pt idx="3114">
                  <c:v>1.1801369E-7</c:v>
                </c:pt>
                <c:pt idx="3115">
                  <c:v>1.1851836E-7</c:v>
                </c:pt>
                <c:pt idx="3116">
                  <c:v>1.1921692E-7</c:v>
                </c:pt>
                <c:pt idx="3117">
                  <c:v>1.1976629000000001E-7</c:v>
                </c:pt>
                <c:pt idx="3118">
                  <c:v>1.2021469000000001E-7</c:v>
                </c:pt>
                <c:pt idx="3119">
                  <c:v>1.2017565E-7</c:v>
                </c:pt>
                <c:pt idx="3120">
                  <c:v>1.1964437E-7</c:v>
                </c:pt>
                <c:pt idx="3121">
                  <c:v>1.1960626999999999E-7</c:v>
                </c:pt>
                <c:pt idx="3122">
                  <c:v>1.1962672000000001E-7</c:v>
                </c:pt>
                <c:pt idx="3123">
                  <c:v>1.1860411E-7</c:v>
                </c:pt>
                <c:pt idx="3124">
                  <c:v>1.1860858E-7</c:v>
                </c:pt>
                <c:pt idx="3125">
                  <c:v>1.1845708E-7</c:v>
                </c:pt>
                <c:pt idx="3126">
                  <c:v>1.1858168E-7</c:v>
                </c:pt>
                <c:pt idx="3127">
                  <c:v>1.1926571000000001E-7</c:v>
                </c:pt>
                <c:pt idx="3128">
                  <c:v>1.1971729000000001E-7</c:v>
                </c:pt>
                <c:pt idx="3129">
                  <c:v>1.2007831999999999E-7</c:v>
                </c:pt>
                <c:pt idx="3130">
                  <c:v>1.2022473999999999E-7</c:v>
                </c:pt>
                <c:pt idx="3131">
                  <c:v>1.2040616E-7</c:v>
                </c:pt>
                <c:pt idx="3132">
                  <c:v>1.2015718E-7</c:v>
                </c:pt>
                <c:pt idx="3133">
                  <c:v>1.1937936000000001E-7</c:v>
                </c:pt>
                <c:pt idx="3134">
                  <c:v>1.187803E-7</c:v>
                </c:pt>
                <c:pt idx="3135">
                  <c:v>1.1848849E-7</c:v>
                </c:pt>
                <c:pt idx="3136">
                  <c:v>1.1828494999999999E-7</c:v>
                </c:pt>
                <c:pt idx="3137">
                  <c:v>1.183955E-7</c:v>
                </c:pt>
                <c:pt idx="3138">
                  <c:v>1.1853762999999999E-7</c:v>
                </c:pt>
                <c:pt idx="3139">
                  <c:v>1.1882821E-7</c:v>
                </c:pt>
                <c:pt idx="3140">
                  <c:v>1.1943440999999999E-7</c:v>
                </c:pt>
                <c:pt idx="3141">
                  <c:v>1.1978513000000001E-7</c:v>
                </c:pt>
                <c:pt idx="3142">
                  <c:v>1.2011373000000001E-7</c:v>
                </c:pt>
                <c:pt idx="3143">
                  <c:v>1.1965296999999999E-7</c:v>
                </c:pt>
                <c:pt idx="3144">
                  <c:v>1.1933098000000001E-7</c:v>
                </c:pt>
                <c:pt idx="3145">
                  <c:v>1.189989E-7</c:v>
                </c:pt>
                <c:pt idx="3146">
                  <c:v>1.1875247E-7</c:v>
                </c:pt>
                <c:pt idx="3147">
                  <c:v>1.1829396E-7</c:v>
                </c:pt>
                <c:pt idx="3148">
                  <c:v>1.1856446E-7</c:v>
                </c:pt>
                <c:pt idx="3149">
                  <c:v>1.1864194000000001E-7</c:v>
                </c:pt>
                <c:pt idx="3150">
                  <c:v>1.1932002000000001E-7</c:v>
                </c:pt>
                <c:pt idx="3151">
                  <c:v>1.1994208E-7</c:v>
                </c:pt>
                <c:pt idx="3152">
                  <c:v>1.2038633000000001E-7</c:v>
                </c:pt>
                <c:pt idx="3153">
                  <c:v>1.2008945E-7</c:v>
                </c:pt>
                <c:pt idx="3154">
                  <c:v>1.1977828000000001E-7</c:v>
                </c:pt>
                <c:pt idx="3155">
                  <c:v>1.1944590999999999E-7</c:v>
                </c:pt>
                <c:pt idx="3156">
                  <c:v>1.1884757E-7</c:v>
                </c:pt>
                <c:pt idx="3157">
                  <c:v>1.1865057E-7</c:v>
                </c:pt>
                <c:pt idx="3158">
                  <c:v>1.182216E-7</c:v>
                </c:pt>
                <c:pt idx="3159">
                  <c:v>1.1800195E-7</c:v>
                </c:pt>
                <c:pt idx="3160">
                  <c:v>1.1733161E-7</c:v>
                </c:pt>
                <c:pt idx="3161">
                  <c:v>1.1726228E-7</c:v>
                </c:pt>
                <c:pt idx="3162">
                  <c:v>1.1762194E-7</c:v>
                </c:pt>
                <c:pt idx="3163">
                  <c:v>1.1750244999999999E-7</c:v>
                </c:pt>
                <c:pt idx="3164">
                  <c:v>1.1725468E-7</c:v>
                </c:pt>
                <c:pt idx="3165">
                  <c:v>1.1688372000000001E-7</c:v>
                </c:pt>
                <c:pt idx="3166">
                  <c:v>1.1671527E-7</c:v>
                </c:pt>
                <c:pt idx="3167">
                  <c:v>1.1577534000000001E-7</c:v>
                </c:pt>
                <c:pt idx="3168">
                  <c:v>1.1508106E-7</c:v>
                </c:pt>
                <c:pt idx="3169">
                  <c:v>1.1455726E-7</c:v>
                </c:pt>
                <c:pt idx="3170">
                  <c:v>1.1409818999999999E-7</c:v>
                </c:pt>
                <c:pt idx="3171">
                  <c:v>1.1379286E-7</c:v>
                </c:pt>
                <c:pt idx="3172">
                  <c:v>1.1373391E-7</c:v>
                </c:pt>
                <c:pt idx="3173">
                  <c:v>1.132683E-7</c:v>
                </c:pt>
                <c:pt idx="3174">
                  <c:v>1.1301533E-7</c:v>
                </c:pt>
                <c:pt idx="3175">
                  <c:v>1.1311618E-7</c:v>
                </c:pt>
                <c:pt idx="3176">
                  <c:v>1.1289418E-7</c:v>
                </c:pt>
                <c:pt idx="3177">
                  <c:v>1.1278146E-7</c:v>
                </c:pt>
                <c:pt idx="3178">
                  <c:v>1.1241552E-7</c:v>
                </c:pt>
                <c:pt idx="3179">
                  <c:v>1.1158839E-7</c:v>
                </c:pt>
                <c:pt idx="3180">
                  <c:v>1.1079837E-7</c:v>
                </c:pt>
                <c:pt idx="3181">
                  <c:v>1.1051752E-7</c:v>
                </c:pt>
                <c:pt idx="3182">
                  <c:v>1.102382E-7</c:v>
                </c:pt>
                <c:pt idx="3183">
                  <c:v>1.096063E-7</c:v>
                </c:pt>
                <c:pt idx="3184">
                  <c:v>1.093726E-7</c:v>
                </c:pt>
                <c:pt idx="3185">
                  <c:v>1.0970651E-7</c:v>
                </c:pt>
                <c:pt idx="3186">
                  <c:v>1.0993666E-7</c:v>
                </c:pt>
                <c:pt idx="3187">
                  <c:v>1.1004525E-7</c:v>
                </c:pt>
                <c:pt idx="3188">
                  <c:v>1.1013708E-7</c:v>
                </c:pt>
                <c:pt idx="3189">
                  <c:v>1.1000113E-7</c:v>
                </c:pt>
                <c:pt idx="3190">
                  <c:v>1.0955457000000001E-7</c:v>
                </c:pt>
                <c:pt idx="3191">
                  <c:v>1.0915002E-7</c:v>
                </c:pt>
                <c:pt idx="3192">
                  <c:v>1.0873198E-7</c:v>
                </c:pt>
                <c:pt idx="3193">
                  <c:v>1.0831439E-7</c:v>
                </c:pt>
                <c:pt idx="3194">
                  <c:v>1.0767843E-7</c:v>
                </c:pt>
                <c:pt idx="3195">
                  <c:v>1.0753995E-7</c:v>
                </c:pt>
                <c:pt idx="3196">
                  <c:v>1.0781813E-7</c:v>
                </c:pt>
                <c:pt idx="3197">
                  <c:v>1.0854586000000001E-7</c:v>
                </c:pt>
                <c:pt idx="3198">
                  <c:v>1.0853588E-7</c:v>
                </c:pt>
                <c:pt idx="3199">
                  <c:v>1.0883898000000001E-7</c:v>
                </c:pt>
                <c:pt idx="3200">
                  <c:v>1.085406E-7</c:v>
                </c:pt>
                <c:pt idx="3201">
                  <c:v>1.0862618E-7</c:v>
                </c:pt>
                <c:pt idx="3202">
                  <c:v>1.082185E-7</c:v>
                </c:pt>
                <c:pt idx="3203">
                  <c:v>1.0746629999999999E-7</c:v>
                </c:pt>
                <c:pt idx="3204">
                  <c:v>1.069854E-7</c:v>
                </c:pt>
                <c:pt idx="3205">
                  <c:v>1.0684065999999999E-7</c:v>
                </c:pt>
                <c:pt idx="3206">
                  <c:v>1.0700635999999999E-7</c:v>
                </c:pt>
                <c:pt idx="3207">
                  <c:v>1.0721074E-7</c:v>
                </c:pt>
                <c:pt idx="3208">
                  <c:v>1.0782767E-7</c:v>
                </c:pt>
                <c:pt idx="3209">
                  <c:v>1.083781E-7</c:v>
                </c:pt>
                <c:pt idx="3210">
                  <c:v>1.0852816E-7</c:v>
                </c:pt>
                <c:pt idx="3211">
                  <c:v>1.0867447E-7</c:v>
                </c:pt>
                <c:pt idx="3212">
                  <c:v>1.0873547E-7</c:v>
                </c:pt>
                <c:pt idx="3213">
                  <c:v>1.0790268E-7</c:v>
                </c:pt>
                <c:pt idx="3214">
                  <c:v>1.0753948E-7</c:v>
                </c:pt>
                <c:pt idx="3215">
                  <c:v>1.0693666999999999E-7</c:v>
                </c:pt>
                <c:pt idx="3216">
                  <c:v>1.0660009999999999E-7</c:v>
                </c:pt>
                <c:pt idx="3217">
                  <c:v>1.0690665000000001E-7</c:v>
                </c:pt>
                <c:pt idx="3218">
                  <c:v>1.0691094E-7</c:v>
                </c:pt>
                <c:pt idx="3219">
                  <c:v>1.063849E-7</c:v>
                </c:pt>
                <c:pt idx="3220">
                  <c:v>1.0722470000000001E-7</c:v>
                </c:pt>
                <c:pt idx="3221">
                  <c:v>1.0711216999999999E-7</c:v>
                </c:pt>
                <c:pt idx="3222">
                  <c:v>1.0736768E-7</c:v>
                </c:pt>
                <c:pt idx="3223">
                  <c:v>1.0705622000000001E-7</c:v>
                </c:pt>
                <c:pt idx="3224">
                  <c:v>1.0665547E-7</c:v>
                </c:pt>
                <c:pt idx="3225">
                  <c:v>1.0599787E-7</c:v>
                </c:pt>
                <c:pt idx="3226">
                  <c:v>1.0586405999999999E-7</c:v>
                </c:pt>
                <c:pt idx="3227">
                  <c:v>1.0529649E-7</c:v>
                </c:pt>
                <c:pt idx="3228">
                  <c:v>1.0519314E-7</c:v>
                </c:pt>
                <c:pt idx="3229">
                  <c:v>1.0517536E-7</c:v>
                </c:pt>
                <c:pt idx="3230">
                  <c:v>1.0521163999999999E-7</c:v>
                </c:pt>
                <c:pt idx="3231">
                  <c:v>1.0528749E-7</c:v>
                </c:pt>
                <c:pt idx="3232">
                  <c:v>1.0602220000000001E-7</c:v>
                </c:pt>
                <c:pt idx="3233">
                  <c:v>1.0580449E-7</c:v>
                </c:pt>
                <c:pt idx="3234">
                  <c:v>1.0584950999999999E-7</c:v>
                </c:pt>
                <c:pt idx="3235">
                  <c:v>1.0571115E-7</c:v>
                </c:pt>
                <c:pt idx="3236">
                  <c:v>1.0552929E-7</c:v>
                </c:pt>
                <c:pt idx="3237">
                  <c:v>1.0461297E-7</c:v>
                </c:pt>
                <c:pt idx="3238">
                  <c:v>1.0447541000000001E-7</c:v>
                </c:pt>
                <c:pt idx="3239">
                  <c:v>1.0393753E-7</c:v>
                </c:pt>
                <c:pt idx="3240">
                  <c:v>1.037295E-7</c:v>
                </c:pt>
                <c:pt idx="3241">
                  <c:v>1.0386843E-7</c:v>
                </c:pt>
                <c:pt idx="3242">
                  <c:v>1.0404535E-7</c:v>
                </c:pt>
                <c:pt idx="3243">
                  <c:v>1.0423686E-7</c:v>
                </c:pt>
                <c:pt idx="3244">
                  <c:v>1.0507694E-7</c:v>
                </c:pt>
                <c:pt idx="3245">
                  <c:v>1.0499909E-7</c:v>
                </c:pt>
                <c:pt idx="3246">
                  <c:v>1.0508440999999999E-7</c:v>
                </c:pt>
                <c:pt idx="3247">
                  <c:v>1.0528283E-7</c:v>
                </c:pt>
                <c:pt idx="3248">
                  <c:v>1.0525215E-7</c:v>
                </c:pt>
                <c:pt idx="3249">
                  <c:v>1.0496223E-7</c:v>
                </c:pt>
                <c:pt idx="3250">
                  <c:v>1.0480635E-7</c:v>
                </c:pt>
                <c:pt idx="3251">
                  <c:v>1.0430935999999999E-7</c:v>
                </c:pt>
                <c:pt idx="3252">
                  <c:v>1.0406943E-7</c:v>
                </c:pt>
                <c:pt idx="3253">
                  <c:v>1.0429132E-7</c:v>
                </c:pt>
                <c:pt idx="3254">
                  <c:v>1.0453424E-7</c:v>
                </c:pt>
                <c:pt idx="3255">
                  <c:v>1.0478205E-7</c:v>
                </c:pt>
                <c:pt idx="3256">
                  <c:v>1.0536255E-7</c:v>
                </c:pt>
                <c:pt idx="3257">
                  <c:v>1.0553965E-7</c:v>
                </c:pt>
                <c:pt idx="3258">
                  <c:v>1.0508479E-7</c:v>
                </c:pt>
                <c:pt idx="3259">
                  <c:v>1.0487170999999999E-7</c:v>
                </c:pt>
                <c:pt idx="3260">
                  <c:v>1.0455413000000001E-7</c:v>
                </c:pt>
                <c:pt idx="3261">
                  <c:v>1.0357551E-7</c:v>
                </c:pt>
                <c:pt idx="3262">
                  <c:v>1.0372369E-7</c:v>
                </c:pt>
                <c:pt idx="3263">
                  <c:v>1.0304410999999999E-7</c:v>
                </c:pt>
                <c:pt idx="3264">
                  <c:v>1.0305636E-7</c:v>
                </c:pt>
                <c:pt idx="3265">
                  <c:v>1.0308572E-7</c:v>
                </c:pt>
                <c:pt idx="3266">
                  <c:v>1.0365002E-7</c:v>
                </c:pt>
                <c:pt idx="3267">
                  <c:v>1.0400969E-7</c:v>
                </c:pt>
                <c:pt idx="3268">
                  <c:v>1.0491203E-7</c:v>
                </c:pt>
                <c:pt idx="3269">
                  <c:v>1.0539264E-7</c:v>
                </c:pt>
                <c:pt idx="3270">
                  <c:v>1.0535051999999999E-7</c:v>
                </c:pt>
                <c:pt idx="3271">
                  <c:v>1.0474871E-7</c:v>
                </c:pt>
                <c:pt idx="3272">
                  <c:v>1.046157E-7</c:v>
                </c:pt>
                <c:pt idx="3273">
                  <c:v>1.0367923E-7</c:v>
                </c:pt>
                <c:pt idx="3274">
                  <c:v>1.0378134E-7</c:v>
                </c:pt>
                <c:pt idx="3275">
                  <c:v>1.0417546000000001E-7</c:v>
                </c:pt>
                <c:pt idx="3276">
                  <c:v>1.0451894000000001E-7</c:v>
                </c:pt>
                <c:pt idx="3277">
                  <c:v>1.0502249E-7</c:v>
                </c:pt>
                <c:pt idx="3278">
                  <c:v>1.0546341E-7</c:v>
                </c:pt>
                <c:pt idx="3279">
                  <c:v>1.0589202E-7</c:v>
                </c:pt>
                <c:pt idx="3280">
                  <c:v>1.0625212E-7</c:v>
                </c:pt>
                <c:pt idx="3281">
                  <c:v>1.0621878E-7</c:v>
                </c:pt>
                <c:pt idx="3282">
                  <c:v>1.0583166E-7</c:v>
                </c:pt>
                <c:pt idx="3283">
                  <c:v>1.054609E-7</c:v>
                </c:pt>
                <c:pt idx="3284">
                  <c:v>1.0513925000000001E-7</c:v>
                </c:pt>
                <c:pt idx="3285">
                  <c:v>1.0480417E-7</c:v>
                </c:pt>
                <c:pt idx="3286">
                  <c:v>1.0514617E-7</c:v>
                </c:pt>
                <c:pt idx="3287">
                  <c:v>1.0557031E-7</c:v>
                </c:pt>
                <c:pt idx="3288">
                  <c:v>1.0564041E-7</c:v>
                </c:pt>
                <c:pt idx="3289">
                  <c:v>1.0619734E-7</c:v>
                </c:pt>
                <c:pt idx="3290">
                  <c:v>1.067173E-7</c:v>
                </c:pt>
                <c:pt idx="3291">
                  <c:v>1.0675582E-7</c:v>
                </c:pt>
                <c:pt idx="3292">
                  <c:v>1.0732497E-7</c:v>
                </c:pt>
                <c:pt idx="3293">
                  <c:v>1.0691872E-7</c:v>
                </c:pt>
                <c:pt idx="3294">
                  <c:v>1.0670579E-7</c:v>
                </c:pt>
                <c:pt idx="3295">
                  <c:v>1.0674536E-7</c:v>
                </c:pt>
                <c:pt idx="3296">
                  <c:v>1.0605188E-7</c:v>
                </c:pt>
                <c:pt idx="3297">
                  <c:v>1.0572810999999999E-7</c:v>
                </c:pt>
                <c:pt idx="3298">
                  <c:v>1.0570026E-7</c:v>
                </c:pt>
                <c:pt idx="3299">
                  <c:v>1.059399E-7</c:v>
                </c:pt>
                <c:pt idx="3300">
                  <c:v>1.0610998E-7</c:v>
                </c:pt>
                <c:pt idx="3301">
                  <c:v>1.0703791E-7</c:v>
                </c:pt>
                <c:pt idx="3302">
                  <c:v>1.0693851999999999E-7</c:v>
                </c:pt>
                <c:pt idx="3303">
                  <c:v>1.0697849999999999E-7</c:v>
                </c:pt>
                <c:pt idx="3304">
                  <c:v>1.0708870999999999E-7</c:v>
                </c:pt>
                <c:pt idx="3305">
                  <c:v>1.0665986E-7</c:v>
                </c:pt>
                <c:pt idx="3306">
                  <c:v>1.0641267E-7</c:v>
                </c:pt>
                <c:pt idx="3307">
                  <c:v>1.0607403E-7</c:v>
                </c:pt>
                <c:pt idx="3308">
                  <c:v>1.0582478000000001E-7</c:v>
                </c:pt>
                <c:pt idx="3309">
                  <c:v>1.0545029E-7</c:v>
                </c:pt>
                <c:pt idx="3310">
                  <c:v>1.0595948999999999E-7</c:v>
                </c:pt>
                <c:pt idx="3311">
                  <c:v>1.0601293E-7</c:v>
                </c:pt>
                <c:pt idx="3312">
                  <c:v>1.0560957000000001E-7</c:v>
                </c:pt>
                <c:pt idx="3313">
                  <c:v>1.0626882000000001E-7</c:v>
                </c:pt>
                <c:pt idx="3314">
                  <c:v>1.0649302000000001E-7</c:v>
                </c:pt>
                <c:pt idx="3315">
                  <c:v>1.0695941E-7</c:v>
                </c:pt>
                <c:pt idx="3316">
                  <c:v>1.0688804999999999E-7</c:v>
                </c:pt>
                <c:pt idx="3317">
                  <c:v>1.0675559E-7</c:v>
                </c:pt>
                <c:pt idx="3318">
                  <c:v>1.0617095E-7</c:v>
                </c:pt>
                <c:pt idx="3319">
                  <c:v>1.0608415E-7</c:v>
                </c:pt>
                <c:pt idx="3320">
                  <c:v>1.0540117E-7</c:v>
                </c:pt>
                <c:pt idx="3321">
                  <c:v>1.0557577E-7</c:v>
                </c:pt>
                <c:pt idx="3322">
                  <c:v>1.0554137E-7</c:v>
                </c:pt>
                <c:pt idx="3323">
                  <c:v>1.05573E-7</c:v>
                </c:pt>
                <c:pt idx="3324">
                  <c:v>1.0594611E-7</c:v>
                </c:pt>
                <c:pt idx="3325">
                  <c:v>1.0689347E-7</c:v>
                </c:pt>
                <c:pt idx="3326">
                  <c:v>1.0680807E-7</c:v>
                </c:pt>
                <c:pt idx="3327">
                  <c:v>1.0672345E-7</c:v>
                </c:pt>
                <c:pt idx="3328">
                  <c:v>1.0682821E-7</c:v>
                </c:pt>
                <c:pt idx="3329">
                  <c:v>1.063035E-7</c:v>
                </c:pt>
                <c:pt idx="3330">
                  <c:v>1.0553762E-7</c:v>
                </c:pt>
                <c:pt idx="3331">
                  <c:v>1.0573723E-7</c:v>
                </c:pt>
                <c:pt idx="3332">
                  <c:v>1.0509848E-7</c:v>
                </c:pt>
                <c:pt idx="3333">
                  <c:v>1.0461156E-7</c:v>
                </c:pt>
                <c:pt idx="3334">
                  <c:v>1.0503681E-7</c:v>
                </c:pt>
                <c:pt idx="3335">
                  <c:v>1.0514891E-7</c:v>
                </c:pt>
                <c:pt idx="3336">
                  <c:v>1.0557139E-7</c:v>
                </c:pt>
                <c:pt idx="3337">
                  <c:v>1.0563701E-7</c:v>
                </c:pt>
                <c:pt idx="3338">
                  <c:v>1.0505021E-7</c:v>
                </c:pt>
                <c:pt idx="3339">
                  <c:v>1.0486594E-7</c:v>
                </c:pt>
                <c:pt idx="3340">
                  <c:v>1.0400341E-7</c:v>
                </c:pt>
                <c:pt idx="3341">
                  <c:v>1.0365367E-7</c:v>
                </c:pt>
                <c:pt idx="3342">
                  <c:v>1.0268787E-7</c:v>
                </c:pt>
                <c:pt idx="3343">
                  <c:v>1.0199208E-7</c:v>
                </c:pt>
                <c:pt idx="3344">
                  <c:v>1.0153359E-7</c:v>
                </c:pt>
                <c:pt idx="3345">
                  <c:v>1.0109684999999999E-7</c:v>
                </c:pt>
                <c:pt idx="3346">
                  <c:v>1.0156039E-7</c:v>
                </c:pt>
                <c:pt idx="3347">
                  <c:v>1.0202947E-7</c:v>
                </c:pt>
                <c:pt idx="3348">
                  <c:v>1.0204787000000001E-7</c:v>
                </c:pt>
                <c:pt idx="3349">
                  <c:v>1.0226183999999999E-7</c:v>
                </c:pt>
                <c:pt idx="3350">
                  <c:v>1.0217819E-7</c:v>
                </c:pt>
                <c:pt idx="3351">
                  <c:v>1.0154774E-7</c:v>
                </c:pt>
                <c:pt idx="3352">
                  <c:v>1.0112172E-7</c:v>
                </c:pt>
                <c:pt idx="3353">
                  <c:v>1.0065928E-7</c:v>
                </c:pt>
                <c:pt idx="3354">
                  <c:v>9.9791823000000004E-8</c:v>
                </c:pt>
                <c:pt idx="3355">
                  <c:v>1.0000346E-7</c:v>
                </c:pt>
                <c:pt idx="3356">
                  <c:v>9.9475138999999997E-8</c:v>
                </c:pt>
                <c:pt idx="3357">
                  <c:v>9.9434982000000004E-8</c:v>
                </c:pt>
                <c:pt idx="3358">
                  <c:v>9.9700111999999995E-8</c:v>
                </c:pt>
                <c:pt idx="3359">
                  <c:v>1.0006165E-7</c:v>
                </c:pt>
                <c:pt idx="3360">
                  <c:v>1.0043043E-7</c:v>
                </c:pt>
                <c:pt idx="3361">
                  <c:v>1.0068593E-7</c:v>
                </c:pt>
                <c:pt idx="3362">
                  <c:v>1.0034046E-7</c:v>
                </c:pt>
                <c:pt idx="3363">
                  <c:v>1.0014061E-7</c:v>
                </c:pt>
                <c:pt idx="3364">
                  <c:v>9.9548482000000001E-8</c:v>
                </c:pt>
                <c:pt idx="3365">
                  <c:v>9.9298101000000003E-8</c:v>
                </c:pt>
                <c:pt idx="3366">
                  <c:v>9.8770067999999999E-8</c:v>
                </c:pt>
                <c:pt idx="3367">
                  <c:v>9.9136032000000005E-8</c:v>
                </c:pt>
                <c:pt idx="3368">
                  <c:v>9.9193105000000004E-8</c:v>
                </c:pt>
                <c:pt idx="3369">
                  <c:v>9.9225117999999995E-8</c:v>
                </c:pt>
                <c:pt idx="3370">
                  <c:v>9.9628794999999996E-8</c:v>
                </c:pt>
                <c:pt idx="3371">
                  <c:v>1.0051666E-7</c:v>
                </c:pt>
                <c:pt idx="3372">
                  <c:v>1.006522E-7</c:v>
                </c:pt>
                <c:pt idx="3373">
                  <c:v>1.005696E-7</c:v>
                </c:pt>
                <c:pt idx="3374">
                  <c:v>1.0058059E-7</c:v>
                </c:pt>
                <c:pt idx="3375">
                  <c:v>1.0033438000000001E-7</c:v>
                </c:pt>
                <c:pt idx="3376">
                  <c:v>1.0036296999999999E-7</c:v>
                </c:pt>
                <c:pt idx="3377">
                  <c:v>1.0009999000000001E-7</c:v>
                </c:pt>
                <c:pt idx="3378">
                  <c:v>9.9190306000000002E-8</c:v>
                </c:pt>
                <c:pt idx="3379">
                  <c:v>9.9083110000000003E-8</c:v>
                </c:pt>
                <c:pt idx="3380">
                  <c:v>9.9248865000000004E-8</c:v>
                </c:pt>
                <c:pt idx="3381">
                  <c:v>9.9610421999999999E-8</c:v>
                </c:pt>
                <c:pt idx="3382">
                  <c:v>9.9869259999999996E-8</c:v>
                </c:pt>
                <c:pt idx="3383">
                  <c:v>9.9803581E-8</c:v>
                </c:pt>
                <c:pt idx="3384">
                  <c:v>9.9896699000000004E-8</c:v>
                </c:pt>
                <c:pt idx="3385">
                  <c:v>1.0050624E-7</c:v>
                </c:pt>
                <c:pt idx="3386">
                  <c:v>1.0043562999999999E-7</c:v>
                </c:pt>
                <c:pt idx="3387">
                  <c:v>1.0038356E-7</c:v>
                </c:pt>
                <c:pt idx="3388">
                  <c:v>1.0017278E-7</c:v>
                </c:pt>
                <c:pt idx="3389">
                  <c:v>9.9779830000000003E-8</c:v>
                </c:pt>
                <c:pt idx="3390">
                  <c:v>9.9465761999999996E-8</c:v>
                </c:pt>
                <c:pt idx="3391">
                  <c:v>9.9696711000000006E-8</c:v>
                </c:pt>
                <c:pt idx="3392">
                  <c:v>1.0011228E-7</c:v>
                </c:pt>
                <c:pt idx="3393">
                  <c:v>1.0030701E-7</c:v>
                </c:pt>
                <c:pt idx="3394">
                  <c:v>1.0081128E-7</c:v>
                </c:pt>
                <c:pt idx="3395">
                  <c:v>1.0142249E-7</c:v>
                </c:pt>
                <c:pt idx="3396">
                  <c:v>1.0130653E-7</c:v>
                </c:pt>
                <c:pt idx="3397">
                  <c:v>1.008127E-7</c:v>
                </c:pt>
                <c:pt idx="3398">
                  <c:v>1.0037554E-7</c:v>
                </c:pt>
                <c:pt idx="3399">
                  <c:v>9.9986666E-8</c:v>
                </c:pt>
                <c:pt idx="3400">
                  <c:v>9.9488742000000002E-8</c:v>
                </c:pt>
                <c:pt idx="3401">
                  <c:v>9.8876247000000001E-8</c:v>
                </c:pt>
                <c:pt idx="3402">
                  <c:v>9.8387908999999995E-8</c:v>
                </c:pt>
                <c:pt idx="3403">
                  <c:v>9.8295813999999996E-8</c:v>
                </c:pt>
                <c:pt idx="3404">
                  <c:v>9.8507158000000001E-8</c:v>
                </c:pt>
                <c:pt idx="3405">
                  <c:v>9.8488193E-8</c:v>
                </c:pt>
                <c:pt idx="3406">
                  <c:v>9.8993351999999998E-8</c:v>
                </c:pt>
                <c:pt idx="3407">
                  <c:v>9.9228226000000006E-8</c:v>
                </c:pt>
                <c:pt idx="3408">
                  <c:v>9.9071814000000002E-8</c:v>
                </c:pt>
                <c:pt idx="3409">
                  <c:v>9.8782201000000005E-8</c:v>
                </c:pt>
                <c:pt idx="3410">
                  <c:v>9.8038160000000005E-8</c:v>
                </c:pt>
                <c:pt idx="3411">
                  <c:v>9.7707558000000002E-8</c:v>
                </c:pt>
                <c:pt idx="3412">
                  <c:v>9.7278146999999997E-8</c:v>
                </c:pt>
                <c:pt idx="3413">
                  <c:v>9.6852374000000006E-8</c:v>
                </c:pt>
                <c:pt idx="3414">
                  <c:v>9.6846518999999996E-8</c:v>
                </c:pt>
                <c:pt idx="3415">
                  <c:v>9.7112183000000005E-8</c:v>
                </c:pt>
                <c:pt idx="3416">
                  <c:v>9.7483538999999997E-8</c:v>
                </c:pt>
                <c:pt idx="3417">
                  <c:v>9.7526608999999995E-8</c:v>
                </c:pt>
                <c:pt idx="3418">
                  <c:v>9.7407892E-8</c:v>
                </c:pt>
                <c:pt idx="3419">
                  <c:v>9.7549396000000003E-8</c:v>
                </c:pt>
                <c:pt idx="3420">
                  <c:v>9.7008247E-8</c:v>
                </c:pt>
                <c:pt idx="3421">
                  <c:v>9.6985045999999999E-8</c:v>
                </c:pt>
                <c:pt idx="3422">
                  <c:v>9.5808773000000005E-8</c:v>
                </c:pt>
                <c:pt idx="3423">
                  <c:v>9.5278606000000003E-8</c:v>
                </c:pt>
                <c:pt idx="3424">
                  <c:v>9.5122517000000006E-8</c:v>
                </c:pt>
                <c:pt idx="3425">
                  <c:v>9.4762345999999996E-8</c:v>
                </c:pt>
                <c:pt idx="3426">
                  <c:v>9.4151226000000006E-8</c:v>
                </c:pt>
                <c:pt idx="3427">
                  <c:v>9.4588865000000001E-8</c:v>
                </c:pt>
                <c:pt idx="3428">
                  <c:v>9.4775770000000001E-8</c:v>
                </c:pt>
                <c:pt idx="3429">
                  <c:v>9.4459278000000002E-8</c:v>
                </c:pt>
                <c:pt idx="3430">
                  <c:v>9.4955430000000004E-8</c:v>
                </c:pt>
                <c:pt idx="3431">
                  <c:v>9.4433389999999995E-8</c:v>
                </c:pt>
                <c:pt idx="3432">
                  <c:v>9.4303791999999995E-8</c:v>
                </c:pt>
                <c:pt idx="3433">
                  <c:v>9.3727129999999998E-8</c:v>
                </c:pt>
                <c:pt idx="3434">
                  <c:v>9.3426569000000005E-8</c:v>
                </c:pt>
                <c:pt idx="3435">
                  <c:v>9.3036312999999997E-8</c:v>
                </c:pt>
                <c:pt idx="3436">
                  <c:v>9.2827599999999994E-8</c:v>
                </c:pt>
                <c:pt idx="3437">
                  <c:v>9.2911431999999996E-8</c:v>
                </c:pt>
                <c:pt idx="3438">
                  <c:v>9.3043597999999994E-8</c:v>
                </c:pt>
                <c:pt idx="3439">
                  <c:v>9.3580456999999998E-8</c:v>
                </c:pt>
                <c:pt idx="3440">
                  <c:v>9.4371508999999999E-8</c:v>
                </c:pt>
                <c:pt idx="3441">
                  <c:v>9.4277766000000004E-8</c:v>
                </c:pt>
                <c:pt idx="3442">
                  <c:v>9.4663754000000001E-8</c:v>
                </c:pt>
                <c:pt idx="3443">
                  <c:v>9.5054807000000001E-8</c:v>
                </c:pt>
                <c:pt idx="3444">
                  <c:v>9.5139120000000001E-8</c:v>
                </c:pt>
                <c:pt idx="3445">
                  <c:v>9.4957707999999995E-8</c:v>
                </c:pt>
                <c:pt idx="3446">
                  <c:v>9.5016528999999995E-8</c:v>
                </c:pt>
                <c:pt idx="3447">
                  <c:v>9.4707656E-8</c:v>
                </c:pt>
                <c:pt idx="3448">
                  <c:v>9.5279607999999998E-8</c:v>
                </c:pt>
                <c:pt idx="3449">
                  <c:v>9.4987447999999999E-8</c:v>
                </c:pt>
                <c:pt idx="3450">
                  <c:v>9.5285113999999999E-8</c:v>
                </c:pt>
                <c:pt idx="3451">
                  <c:v>9.6159926000000005E-8</c:v>
                </c:pt>
                <c:pt idx="3452">
                  <c:v>9.6540610000000005E-8</c:v>
                </c:pt>
                <c:pt idx="3453">
                  <c:v>9.6865513999999999E-8</c:v>
                </c:pt>
                <c:pt idx="3454">
                  <c:v>9.7471501999999994E-8</c:v>
                </c:pt>
                <c:pt idx="3455">
                  <c:v>9.7448639000000002E-8</c:v>
                </c:pt>
                <c:pt idx="3456">
                  <c:v>9.6823076000000004E-8</c:v>
                </c:pt>
                <c:pt idx="3457">
                  <c:v>9.6761643000000005E-8</c:v>
                </c:pt>
                <c:pt idx="3458">
                  <c:v>9.6495083000000001E-8</c:v>
                </c:pt>
                <c:pt idx="3459">
                  <c:v>9.5930409000000001E-8</c:v>
                </c:pt>
                <c:pt idx="3460">
                  <c:v>9.6177155999999998E-8</c:v>
                </c:pt>
                <c:pt idx="3461">
                  <c:v>9.6392659000000002E-8</c:v>
                </c:pt>
                <c:pt idx="3462">
                  <c:v>9.6108300999999996E-8</c:v>
                </c:pt>
                <c:pt idx="3463">
                  <c:v>9.6853818999999994E-8</c:v>
                </c:pt>
                <c:pt idx="3464">
                  <c:v>9.7348420999999998E-8</c:v>
                </c:pt>
                <c:pt idx="3465">
                  <c:v>9.7762075000000006E-8</c:v>
                </c:pt>
                <c:pt idx="3466">
                  <c:v>9.8203630999999995E-8</c:v>
                </c:pt>
                <c:pt idx="3467">
                  <c:v>9.7656457000000001E-8</c:v>
                </c:pt>
                <c:pt idx="3468">
                  <c:v>9.7152827000000004E-8</c:v>
                </c:pt>
                <c:pt idx="3469">
                  <c:v>9.7293269000000006E-8</c:v>
                </c:pt>
                <c:pt idx="3470">
                  <c:v>9.6537946000000003E-8</c:v>
                </c:pt>
                <c:pt idx="3471">
                  <c:v>9.6374005999999995E-8</c:v>
                </c:pt>
                <c:pt idx="3472">
                  <c:v>9.6274500000000006E-8</c:v>
                </c:pt>
                <c:pt idx="3473">
                  <c:v>9.6318503000000001E-8</c:v>
                </c:pt>
                <c:pt idx="3474">
                  <c:v>9.7030413000000005E-8</c:v>
                </c:pt>
                <c:pt idx="3475">
                  <c:v>9.7754238999999996E-8</c:v>
                </c:pt>
                <c:pt idx="3476">
                  <c:v>9.7621050999999998E-8</c:v>
                </c:pt>
                <c:pt idx="3477">
                  <c:v>9.7362740000000006E-8</c:v>
                </c:pt>
                <c:pt idx="3478">
                  <c:v>9.7256919999999996E-8</c:v>
                </c:pt>
                <c:pt idx="3479">
                  <c:v>9.7106174999999996E-8</c:v>
                </c:pt>
                <c:pt idx="3480">
                  <c:v>9.6742477999999994E-8</c:v>
                </c:pt>
                <c:pt idx="3481">
                  <c:v>9.6457694000000004E-8</c:v>
                </c:pt>
                <c:pt idx="3482">
                  <c:v>9.5568391000000001E-8</c:v>
                </c:pt>
                <c:pt idx="3483">
                  <c:v>9.5287061999999998E-8</c:v>
                </c:pt>
                <c:pt idx="3484">
                  <c:v>9.5955304999999996E-8</c:v>
                </c:pt>
                <c:pt idx="3485">
                  <c:v>9.6251674000000003E-8</c:v>
                </c:pt>
                <c:pt idx="3486">
                  <c:v>9.6815181000000005E-8</c:v>
                </c:pt>
                <c:pt idx="3487">
                  <c:v>9.7284365E-8</c:v>
                </c:pt>
                <c:pt idx="3488">
                  <c:v>9.7837996000000004E-8</c:v>
                </c:pt>
                <c:pt idx="3489">
                  <c:v>9.7504209000000001E-8</c:v>
                </c:pt>
                <c:pt idx="3490">
                  <c:v>9.7343979000000005E-8</c:v>
                </c:pt>
                <c:pt idx="3491">
                  <c:v>9.6618568999999998E-8</c:v>
                </c:pt>
                <c:pt idx="3492">
                  <c:v>9.6220138999999999E-8</c:v>
                </c:pt>
                <c:pt idx="3493">
                  <c:v>9.6001712000000002E-8</c:v>
                </c:pt>
                <c:pt idx="3494">
                  <c:v>9.6011772999999997E-8</c:v>
                </c:pt>
                <c:pt idx="3495">
                  <c:v>9.5903078E-8</c:v>
                </c:pt>
                <c:pt idx="3496">
                  <c:v>9.5937520000000001E-8</c:v>
                </c:pt>
                <c:pt idx="3497">
                  <c:v>9.5923530999999999E-8</c:v>
                </c:pt>
                <c:pt idx="3498">
                  <c:v>9.6137521000000006E-8</c:v>
                </c:pt>
                <c:pt idx="3499">
                  <c:v>9.6821295000000002E-8</c:v>
                </c:pt>
                <c:pt idx="3500">
                  <c:v>9.6815757999999994E-8</c:v>
                </c:pt>
                <c:pt idx="3501">
                  <c:v>9.6488064999999994E-8</c:v>
                </c:pt>
                <c:pt idx="3502">
                  <c:v>9.6463929999999994E-8</c:v>
                </c:pt>
                <c:pt idx="3503">
                  <c:v>9.5639409000000002E-8</c:v>
                </c:pt>
                <c:pt idx="3504">
                  <c:v>9.5172731999999995E-8</c:v>
                </c:pt>
                <c:pt idx="3505">
                  <c:v>9.5580004000000001E-8</c:v>
                </c:pt>
                <c:pt idx="3506">
                  <c:v>9.5547373999999995E-8</c:v>
                </c:pt>
                <c:pt idx="3507">
                  <c:v>9.5606887000000004E-8</c:v>
                </c:pt>
                <c:pt idx="3508">
                  <c:v>9.6267936000000005E-8</c:v>
                </c:pt>
                <c:pt idx="3509">
                  <c:v>9.7059597000000004E-8</c:v>
                </c:pt>
                <c:pt idx="3510">
                  <c:v>9.7145792000000002E-8</c:v>
                </c:pt>
                <c:pt idx="3511">
                  <c:v>9.7284971000000001E-8</c:v>
                </c:pt>
                <c:pt idx="3512">
                  <c:v>9.7545546E-8</c:v>
                </c:pt>
                <c:pt idx="3513">
                  <c:v>9.7509667000000001E-8</c:v>
                </c:pt>
                <c:pt idx="3514">
                  <c:v>9.7670771000000005E-8</c:v>
                </c:pt>
                <c:pt idx="3515">
                  <c:v>9.7710295999999995E-8</c:v>
                </c:pt>
                <c:pt idx="3516">
                  <c:v>9.7312165999999998E-8</c:v>
                </c:pt>
                <c:pt idx="3517">
                  <c:v>9.7290405999999997E-8</c:v>
                </c:pt>
                <c:pt idx="3518">
                  <c:v>9.7208836999999998E-8</c:v>
                </c:pt>
                <c:pt idx="3519">
                  <c:v>9.7318990000000003E-8</c:v>
                </c:pt>
                <c:pt idx="3520">
                  <c:v>9.8115055000000003E-8</c:v>
                </c:pt>
                <c:pt idx="3521">
                  <c:v>9.85587E-8</c:v>
                </c:pt>
                <c:pt idx="3522">
                  <c:v>9.8865383000000005E-8</c:v>
                </c:pt>
                <c:pt idx="3523">
                  <c:v>9.9310631000000006E-8</c:v>
                </c:pt>
                <c:pt idx="3524">
                  <c:v>9.9311706000000002E-8</c:v>
                </c:pt>
                <c:pt idx="3525">
                  <c:v>9.9579379999999997E-8</c:v>
                </c:pt>
                <c:pt idx="3526">
                  <c:v>9.9363117000000002E-8</c:v>
                </c:pt>
                <c:pt idx="3527">
                  <c:v>9.9327968999999995E-8</c:v>
                </c:pt>
                <c:pt idx="3528">
                  <c:v>9.9332609999999995E-8</c:v>
                </c:pt>
                <c:pt idx="3529">
                  <c:v>9.9564215000000003E-8</c:v>
                </c:pt>
                <c:pt idx="3530">
                  <c:v>9.9783078999999996E-8</c:v>
                </c:pt>
                <c:pt idx="3531">
                  <c:v>9.9992140999999995E-8</c:v>
                </c:pt>
                <c:pt idx="3532">
                  <c:v>1.0086941000000001E-7</c:v>
                </c:pt>
                <c:pt idx="3533">
                  <c:v>1.0158476E-7</c:v>
                </c:pt>
                <c:pt idx="3534">
                  <c:v>1.0205176E-7</c:v>
                </c:pt>
                <c:pt idx="3535">
                  <c:v>1.0247599E-7</c:v>
                </c:pt>
                <c:pt idx="3536">
                  <c:v>1.0239085000000001E-7</c:v>
                </c:pt>
                <c:pt idx="3537">
                  <c:v>1.0185425E-7</c:v>
                </c:pt>
                <c:pt idx="3538">
                  <c:v>1.0145664E-7</c:v>
                </c:pt>
                <c:pt idx="3539">
                  <c:v>1.0134603E-7</c:v>
                </c:pt>
                <c:pt idx="3540">
                  <c:v>1.0091322E-7</c:v>
                </c:pt>
                <c:pt idx="3541">
                  <c:v>1.0117711E-7</c:v>
                </c:pt>
                <c:pt idx="3542">
                  <c:v>1.0106088E-7</c:v>
                </c:pt>
                <c:pt idx="3543">
                  <c:v>1.0142932999999999E-7</c:v>
                </c:pt>
                <c:pt idx="3544">
                  <c:v>1.0209428999999999E-7</c:v>
                </c:pt>
                <c:pt idx="3545">
                  <c:v>1.0281731E-7</c:v>
                </c:pt>
                <c:pt idx="3546">
                  <c:v>1.0337728E-7</c:v>
                </c:pt>
                <c:pt idx="3547">
                  <c:v>1.0329826000000001E-7</c:v>
                </c:pt>
                <c:pt idx="3548">
                  <c:v>1.0293177999999999E-7</c:v>
                </c:pt>
                <c:pt idx="3549">
                  <c:v>1.0243943000000001E-7</c:v>
                </c:pt>
                <c:pt idx="3550">
                  <c:v>1.0236669000000001E-7</c:v>
                </c:pt>
                <c:pt idx="3551">
                  <c:v>1.0175605999999999E-7</c:v>
                </c:pt>
                <c:pt idx="3552">
                  <c:v>1.0137806E-7</c:v>
                </c:pt>
                <c:pt idx="3553">
                  <c:v>1.0176371E-7</c:v>
                </c:pt>
                <c:pt idx="3554">
                  <c:v>1.0196631E-7</c:v>
                </c:pt>
                <c:pt idx="3555">
                  <c:v>1.0202003E-7</c:v>
                </c:pt>
                <c:pt idx="3556">
                  <c:v>1.0257274E-7</c:v>
                </c:pt>
                <c:pt idx="3557">
                  <c:v>1.0258431E-7</c:v>
                </c:pt>
                <c:pt idx="3558">
                  <c:v>1.0235428E-7</c:v>
                </c:pt>
                <c:pt idx="3559">
                  <c:v>1.0206162E-7</c:v>
                </c:pt>
                <c:pt idx="3560">
                  <c:v>1.0228837E-7</c:v>
                </c:pt>
                <c:pt idx="3561">
                  <c:v>1.0134624999999999E-7</c:v>
                </c:pt>
                <c:pt idx="3562">
                  <c:v>1.0102769999999999E-7</c:v>
                </c:pt>
                <c:pt idx="3563">
                  <c:v>1.0107915E-7</c:v>
                </c:pt>
                <c:pt idx="3564">
                  <c:v>1.0078499E-7</c:v>
                </c:pt>
                <c:pt idx="3565">
                  <c:v>1.0111972E-7</c:v>
                </c:pt>
                <c:pt idx="3566">
                  <c:v>1.0151389E-7</c:v>
                </c:pt>
                <c:pt idx="3567">
                  <c:v>1.0227638E-7</c:v>
                </c:pt>
                <c:pt idx="3568">
                  <c:v>1.0221500000000001E-7</c:v>
                </c:pt>
                <c:pt idx="3569">
                  <c:v>1.0239435E-7</c:v>
                </c:pt>
                <c:pt idx="3570">
                  <c:v>1.0248282E-7</c:v>
                </c:pt>
                <c:pt idx="3571">
                  <c:v>1.0285105E-7</c:v>
                </c:pt>
                <c:pt idx="3572">
                  <c:v>1.0238236000000001E-7</c:v>
                </c:pt>
                <c:pt idx="3573">
                  <c:v>1.0233205E-7</c:v>
                </c:pt>
                <c:pt idx="3574">
                  <c:v>1.016495E-7</c:v>
                </c:pt>
                <c:pt idx="3575">
                  <c:v>1.0178272E-7</c:v>
                </c:pt>
                <c:pt idx="3576">
                  <c:v>1.0135684E-7</c:v>
                </c:pt>
                <c:pt idx="3577">
                  <c:v>1.0190932E-7</c:v>
                </c:pt>
                <c:pt idx="3578">
                  <c:v>1.0198271E-7</c:v>
                </c:pt>
                <c:pt idx="3579">
                  <c:v>1.0215457000000001E-7</c:v>
                </c:pt>
                <c:pt idx="3580">
                  <c:v>1.0310095E-7</c:v>
                </c:pt>
                <c:pt idx="3581">
                  <c:v>1.03131E-7</c:v>
                </c:pt>
                <c:pt idx="3582">
                  <c:v>1.0258997E-7</c:v>
                </c:pt>
                <c:pt idx="3583">
                  <c:v>1.0282314E-7</c:v>
                </c:pt>
                <c:pt idx="3584">
                  <c:v>1.0228236E-7</c:v>
                </c:pt>
                <c:pt idx="3585">
                  <c:v>1.0168933999999999E-7</c:v>
                </c:pt>
                <c:pt idx="3586">
                  <c:v>1.0179288000000001E-7</c:v>
                </c:pt>
                <c:pt idx="3587">
                  <c:v>1.0135205E-7</c:v>
                </c:pt>
                <c:pt idx="3588">
                  <c:v>1.0127091E-7</c:v>
                </c:pt>
                <c:pt idx="3589">
                  <c:v>1.0150907E-7</c:v>
                </c:pt>
                <c:pt idx="3590">
                  <c:v>1.0132994E-7</c:v>
                </c:pt>
                <c:pt idx="3591">
                  <c:v>1.0144346E-7</c:v>
                </c:pt>
                <c:pt idx="3592">
                  <c:v>1.0136076000000001E-7</c:v>
                </c:pt>
                <c:pt idx="3593">
                  <c:v>1.0139142E-7</c:v>
                </c:pt>
                <c:pt idx="3594">
                  <c:v>1.0059491E-7</c:v>
                </c:pt>
                <c:pt idx="3595">
                  <c:v>1.00415E-7</c:v>
                </c:pt>
                <c:pt idx="3596">
                  <c:v>9.9496609000000005E-8</c:v>
                </c:pt>
                <c:pt idx="3597">
                  <c:v>9.8437064000000004E-8</c:v>
                </c:pt>
                <c:pt idx="3598">
                  <c:v>9.7866298999999997E-8</c:v>
                </c:pt>
                <c:pt idx="3599">
                  <c:v>9.7742238000000006E-8</c:v>
                </c:pt>
                <c:pt idx="3600">
                  <c:v>9.7357789000000006E-8</c:v>
                </c:pt>
                <c:pt idx="3601">
                  <c:v>9.7621977999999999E-8</c:v>
                </c:pt>
                <c:pt idx="3602">
                  <c:v>9.7683069000000001E-8</c:v>
                </c:pt>
                <c:pt idx="3603">
                  <c:v>9.7548086000000002E-8</c:v>
                </c:pt>
                <c:pt idx="3604">
                  <c:v>9.7760023000000001E-8</c:v>
                </c:pt>
                <c:pt idx="3605">
                  <c:v>9.7780958E-8</c:v>
                </c:pt>
                <c:pt idx="3606">
                  <c:v>9.6560059000000001E-8</c:v>
                </c:pt>
                <c:pt idx="3607">
                  <c:v>9.6382678999999997E-8</c:v>
                </c:pt>
                <c:pt idx="3608">
                  <c:v>9.5253181999999998E-8</c:v>
                </c:pt>
                <c:pt idx="3609">
                  <c:v>9.4215840999999994E-8</c:v>
                </c:pt>
                <c:pt idx="3610">
                  <c:v>9.3929491000000001E-8</c:v>
                </c:pt>
                <c:pt idx="3611">
                  <c:v>9.3421640999999996E-8</c:v>
                </c:pt>
                <c:pt idx="3612">
                  <c:v>9.3067664999999999E-8</c:v>
                </c:pt>
                <c:pt idx="3613">
                  <c:v>9.3261525000000002E-8</c:v>
                </c:pt>
                <c:pt idx="3614">
                  <c:v>9.3161120999999998E-8</c:v>
                </c:pt>
                <c:pt idx="3615">
                  <c:v>9.3052358000000007E-8</c:v>
                </c:pt>
                <c:pt idx="3616">
                  <c:v>9.2733549999999997E-8</c:v>
                </c:pt>
                <c:pt idx="3617">
                  <c:v>9.2188481000000002E-8</c:v>
                </c:pt>
                <c:pt idx="3618">
                  <c:v>9.1227892999999997E-8</c:v>
                </c:pt>
                <c:pt idx="3619">
                  <c:v>9.1230432999999999E-8</c:v>
                </c:pt>
                <c:pt idx="3620">
                  <c:v>9.0143139999999994E-8</c:v>
                </c:pt>
                <c:pt idx="3621">
                  <c:v>8.9534862000000003E-8</c:v>
                </c:pt>
                <c:pt idx="3622">
                  <c:v>8.9275463999999999E-8</c:v>
                </c:pt>
                <c:pt idx="3623">
                  <c:v>8.9474827999999997E-8</c:v>
                </c:pt>
                <c:pt idx="3624">
                  <c:v>8.9633276000000001E-8</c:v>
                </c:pt>
                <c:pt idx="3625">
                  <c:v>9.0430961000000002E-8</c:v>
                </c:pt>
                <c:pt idx="3626">
                  <c:v>9.0641833000000002E-8</c:v>
                </c:pt>
                <c:pt idx="3627">
                  <c:v>9.0685049E-8</c:v>
                </c:pt>
                <c:pt idx="3628">
                  <c:v>9.0735918999999997E-8</c:v>
                </c:pt>
                <c:pt idx="3629">
                  <c:v>9.0783781000000001E-8</c:v>
                </c:pt>
                <c:pt idx="3630">
                  <c:v>8.9401033999999999E-8</c:v>
                </c:pt>
                <c:pt idx="3631">
                  <c:v>8.9308211999999996E-8</c:v>
                </c:pt>
                <c:pt idx="3632">
                  <c:v>8.8821860999999998E-8</c:v>
                </c:pt>
                <c:pt idx="3633">
                  <c:v>8.8842571000000002E-8</c:v>
                </c:pt>
                <c:pt idx="3634">
                  <c:v>8.8917237000000001E-8</c:v>
                </c:pt>
                <c:pt idx="3635">
                  <c:v>8.8745843000000006E-8</c:v>
                </c:pt>
                <c:pt idx="3636">
                  <c:v>8.8685395999999997E-8</c:v>
                </c:pt>
                <c:pt idx="3637">
                  <c:v>8.9470500999999997E-8</c:v>
                </c:pt>
                <c:pt idx="3638">
                  <c:v>8.9655709999999999E-8</c:v>
                </c:pt>
                <c:pt idx="3639">
                  <c:v>8.9646656000000005E-8</c:v>
                </c:pt>
                <c:pt idx="3640">
                  <c:v>8.9943783999999999E-8</c:v>
                </c:pt>
                <c:pt idx="3641">
                  <c:v>8.9356145999999996E-8</c:v>
                </c:pt>
                <c:pt idx="3642">
                  <c:v>8.9066322000000002E-8</c:v>
                </c:pt>
                <c:pt idx="3643">
                  <c:v>8.8938206000000005E-8</c:v>
                </c:pt>
                <c:pt idx="3644">
                  <c:v>8.9281902999999997E-8</c:v>
                </c:pt>
                <c:pt idx="3645">
                  <c:v>8.9434452999999994E-8</c:v>
                </c:pt>
                <c:pt idx="3646">
                  <c:v>8.9579483000000003E-8</c:v>
                </c:pt>
                <c:pt idx="3647">
                  <c:v>9.0381433000000003E-8</c:v>
                </c:pt>
                <c:pt idx="3648">
                  <c:v>9.1208580000000005E-8</c:v>
                </c:pt>
                <c:pt idx="3649">
                  <c:v>9.2090947999999997E-8</c:v>
                </c:pt>
                <c:pt idx="3650">
                  <c:v>9.2101015E-8</c:v>
                </c:pt>
                <c:pt idx="3651">
                  <c:v>9.2459768000000001E-8</c:v>
                </c:pt>
                <c:pt idx="3652">
                  <c:v>9.3071184999999996E-8</c:v>
                </c:pt>
                <c:pt idx="3653">
                  <c:v>9.3185608000000006E-8</c:v>
                </c:pt>
                <c:pt idx="3654">
                  <c:v>9.2675855000000006E-8</c:v>
                </c:pt>
                <c:pt idx="3655">
                  <c:v>9.2535822000000005E-8</c:v>
                </c:pt>
                <c:pt idx="3656">
                  <c:v>9.2508922000000006E-8</c:v>
                </c:pt>
                <c:pt idx="3657">
                  <c:v>9.2592417000000003E-8</c:v>
                </c:pt>
                <c:pt idx="3658">
                  <c:v>9.2948696999999993E-8</c:v>
                </c:pt>
                <c:pt idx="3659">
                  <c:v>9.3546499999999997E-8</c:v>
                </c:pt>
                <c:pt idx="3660">
                  <c:v>9.3896590000000005E-8</c:v>
                </c:pt>
                <c:pt idx="3661">
                  <c:v>9.4791686000000005E-8</c:v>
                </c:pt>
                <c:pt idx="3662">
                  <c:v>9.5010779999999999E-8</c:v>
                </c:pt>
                <c:pt idx="3663">
                  <c:v>9.5091555000000003E-8</c:v>
                </c:pt>
                <c:pt idx="3664">
                  <c:v>9.5675438000000002E-8</c:v>
                </c:pt>
                <c:pt idx="3665">
                  <c:v>9.5220759000000002E-8</c:v>
                </c:pt>
                <c:pt idx="3666">
                  <c:v>9.5383526000000003E-8</c:v>
                </c:pt>
                <c:pt idx="3667">
                  <c:v>9.5187902999999997E-8</c:v>
                </c:pt>
                <c:pt idx="3668">
                  <c:v>9.5255406999999996E-8</c:v>
                </c:pt>
                <c:pt idx="3669">
                  <c:v>9.5650460000000001E-8</c:v>
                </c:pt>
                <c:pt idx="3670">
                  <c:v>9.6535962999999996E-8</c:v>
                </c:pt>
                <c:pt idx="3671">
                  <c:v>9.7150824000000004E-8</c:v>
                </c:pt>
                <c:pt idx="3672">
                  <c:v>9.8079916000000002E-8</c:v>
                </c:pt>
                <c:pt idx="3673">
                  <c:v>9.8700274999999995E-8</c:v>
                </c:pt>
                <c:pt idx="3674">
                  <c:v>9.8782577999999996E-8</c:v>
                </c:pt>
                <c:pt idx="3675">
                  <c:v>9.8374840999999998E-8</c:v>
                </c:pt>
                <c:pt idx="3676">
                  <c:v>9.8539061000000003E-8</c:v>
                </c:pt>
                <c:pt idx="3677">
                  <c:v>9.8639939999999996E-8</c:v>
                </c:pt>
                <c:pt idx="3678">
                  <c:v>9.8038798999999994E-8</c:v>
                </c:pt>
                <c:pt idx="3679">
                  <c:v>9.8255655999999999E-8</c:v>
                </c:pt>
                <c:pt idx="3680">
                  <c:v>9.8249593000000002E-8</c:v>
                </c:pt>
                <c:pt idx="3681">
                  <c:v>9.8596918E-8</c:v>
                </c:pt>
                <c:pt idx="3682">
                  <c:v>9.9416717000000002E-8</c:v>
                </c:pt>
                <c:pt idx="3683">
                  <c:v>9.9803458999999995E-8</c:v>
                </c:pt>
                <c:pt idx="3684">
                  <c:v>1.0020371E-7</c:v>
                </c:pt>
                <c:pt idx="3685">
                  <c:v>1.0047222000000001E-7</c:v>
                </c:pt>
                <c:pt idx="3686">
                  <c:v>1.0048664E-7</c:v>
                </c:pt>
                <c:pt idx="3687">
                  <c:v>1.0027303E-7</c:v>
                </c:pt>
                <c:pt idx="3688">
                  <c:v>9.9484908000000004E-8</c:v>
                </c:pt>
                <c:pt idx="3689">
                  <c:v>9.9486221000000003E-8</c:v>
                </c:pt>
                <c:pt idx="3690">
                  <c:v>9.8786130999999994E-8</c:v>
                </c:pt>
                <c:pt idx="3691">
                  <c:v>9.9179368000000002E-8</c:v>
                </c:pt>
                <c:pt idx="3692">
                  <c:v>9.9073190999999995E-8</c:v>
                </c:pt>
                <c:pt idx="3693">
                  <c:v>9.8928068000000006E-8</c:v>
                </c:pt>
                <c:pt idx="3694">
                  <c:v>9.9869353000000002E-8</c:v>
                </c:pt>
                <c:pt idx="3695">
                  <c:v>1.0005738E-7</c:v>
                </c:pt>
                <c:pt idx="3696">
                  <c:v>1.0004125E-7</c:v>
                </c:pt>
                <c:pt idx="3697">
                  <c:v>1.0016371E-7</c:v>
                </c:pt>
                <c:pt idx="3698">
                  <c:v>9.9807306E-8</c:v>
                </c:pt>
                <c:pt idx="3699">
                  <c:v>9.8857141999999995E-8</c:v>
                </c:pt>
                <c:pt idx="3700">
                  <c:v>9.8908625999999996E-8</c:v>
                </c:pt>
                <c:pt idx="3701">
                  <c:v>9.8393467E-8</c:v>
                </c:pt>
                <c:pt idx="3702">
                  <c:v>9.8233311999999997E-8</c:v>
                </c:pt>
                <c:pt idx="3703">
                  <c:v>9.8134539999999997E-8</c:v>
                </c:pt>
                <c:pt idx="3704">
                  <c:v>9.8355477999999996E-8</c:v>
                </c:pt>
                <c:pt idx="3705">
                  <c:v>9.841102E-8</c:v>
                </c:pt>
                <c:pt idx="3706">
                  <c:v>9.9101601000000005E-8</c:v>
                </c:pt>
                <c:pt idx="3707">
                  <c:v>9.9154595999999994E-8</c:v>
                </c:pt>
                <c:pt idx="3708">
                  <c:v>9.8864006E-8</c:v>
                </c:pt>
                <c:pt idx="3709">
                  <c:v>9.9288527000000001E-8</c:v>
                </c:pt>
                <c:pt idx="3710">
                  <c:v>9.9053711000000005E-8</c:v>
                </c:pt>
                <c:pt idx="3711">
                  <c:v>9.8443417999999998E-8</c:v>
                </c:pt>
                <c:pt idx="3712">
                  <c:v>9.8682107000000001E-8</c:v>
                </c:pt>
                <c:pt idx="3713">
                  <c:v>9.8060609000000005E-8</c:v>
                </c:pt>
                <c:pt idx="3714">
                  <c:v>9.7854006999999996E-8</c:v>
                </c:pt>
                <c:pt idx="3715">
                  <c:v>9.7790975999999998E-8</c:v>
                </c:pt>
                <c:pt idx="3716">
                  <c:v>9.8012474000000003E-8</c:v>
                </c:pt>
                <c:pt idx="3717">
                  <c:v>9.8103917000000006E-8</c:v>
                </c:pt>
                <c:pt idx="3718">
                  <c:v>9.8683218999999998E-8</c:v>
                </c:pt>
                <c:pt idx="3719">
                  <c:v>9.9158842999999994E-8</c:v>
                </c:pt>
                <c:pt idx="3720">
                  <c:v>9.8460233999999998E-8</c:v>
                </c:pt>
                <c:pt idx="3721">
                  <c:v>9.8638629000000005E-8</c:v>
                </c:pt>
                <c:pt idx="3722">
                  <c:v>9.8241297000000005E-8</c:v>
                </c:pt>
                <c:pt idx="3723">
                  <c:v>9.8101158000000003E-8</c:v>
                </c:pt>
                <c:pt idx="3724">
                  <c:v>9.7977194999999997E-8</c:v>
                </c:pt>
                <c:pt idx="3725">
                  <c:v>9.7820917000000003E-8</c:v>
                </c:pt>
                <c:pt idx="3726">
                  <c:v>9.7454046000000002E-8</c:v>
                </c:pt>
                <c:pt idx="3727">
                  <c:v>9.7158651999999998E-8</c:v>
                </c:pt>
                <c:pt idx="3728">
                  <c:v>9.6905295000000005E-8</c:v>
                </c:pt>
                <c:pt idx="3729">
                  <c:v>9.7716428000000004E-8</c:v>
                </c:pt>
                <c:pt idx="3730">
                  <c:v>9.8219658000000006E-8</c:v>
                </c:pt>
                <c:pt idx="3731">
                  <c:v>9.8517940999999994E-8</c:v>
                </c:pt>
                <c:pt idx="3732">
                  <c:v>9.8426838000000006E-8</c:v>
                </c:pt>
                <c:pt idx="3733">
                  <c:v>9.8506779000000002E-8</c:v>
                </c:pt>
                <c:pt idx="3734">
                  <c:v>9.7338714999999994E-8</c:v>
                </c:pt>
                <c:pt idx="3735">
                  <c:v>9.6895243000000003E-8</c:v>
                </c:pt>
                <c:pt idx="3736">
                  <c:v>9.6217317000000006E-8</c:v>
                </c:pt>
                <c:pt idx="3737">
                  <c:v>9.5946230000000005E-8</c:v>
                </c:pt>
                <c:pt idx="3738">
                  <c:v>9.5966832000000001E-8</c:v>
                </c:pt>
                <c:pt idx="3739">
                  <c:v>9.6386698000000004E-8</c:v>
                </c:pt>
                <c:pt idx="3740">
                  <c:v>9.6685295999999997E-8</c:v>
                </c:pt>
                <c:pt idx="3741">
                  <c:v>9.6926178000000001E-8</c:v>
                </c:pt>
                <c:pt idx="3742">
                  <c:v>9.7639185000000001E-8</c:v>
                </c:pt>
                <c:pt idx="3743">
                  <c:v>9.8053667999999999E-8</c:v>
                </c:pt>
                <c:pt idx="3744">
                  <c:v>9.7883007000000003E-8</c:v>
                </c:pt>
                <c:pt idx="3745">
                  <c:v>9.8153289999999999E-8</c:v>
                </c:pt>
                <c:pt idx="3746">
                  <c:v>9.7272134999999999E-8</c:v>
                </c:pt>
                <c:pt idx="3747">
                  <c:v>9.6565242999999999E-8</c:v>
                </c:pt>
                <c:pt idx="3748">
                  <c:v>9.6424646999999995E-8</c:v>
                </c:pt>
                <c:pt idx="3749">
                  <c:v>9.6395276999999996E-8</c:v>
                </c:pt>
                <c:pt idx="3750">
                  <c:v>9.6371069999999999E-8</c:v>
                </c:pt>
                <c:pt idx="3751">
                  <c:v>9.6444859999999996E-8</c:v>
                </c:pt>
                <c:pt idx="3752">
                  <c:v>9.6484065000000003E-8</c:v>
                </c:pt>
                <c:pt idx="3753">
                  <c:v>9.6307826999999999E-8</c:v>
                </c:pt>
                <c:pt idx="3754">
                  <c:v>9.6731454E-8</c:v>
                </c:pt>
                <c:pt idx="3755">
                  <c:v>9.6899122999999996E-8</c:v>
                </c:pt>
                <c:pt idx="3756">
                  <c:v>9.6117480999999998E-8</c:v>
                </c:pt>
                <c:pt idx="3757">
                  <c:v>9.6029525999999995E-8</c:v>
                </c:pt>
                <c:pt idx="3758">
                  <c:v>9.5007950000000003E-8</c:v>
                </c:pt>
                <c:pt idx="3759">
                  <c:v>9.4819058999999999E-8</c:v>
                </c:pt>
                <c:pt idx="3760">
                  <c:v>9.5036117000000006E-8</c:v>
                </c:pt>
                <c:pt idx="3761">
                  <c:v>9.4688499000000004E-8</c:v>
                </c:pt>
                <c:pt idx="3762">
                  <c:v>9.4604616000000002E-8</c:v>
                </c:pt>
                <c:pt idx="3763">
                  <c:v>9.5283106999999998E-8</c:v>
                </c:pt>
                <c:pt idx="3764">
                  <c:v>9.5412035000000002E-8</c:v>
                </c:pt>
                <c:pt idx="3765">
                  <c:v>9.5994032000000003E-8</c:v>
                </c:pt>
                <c:pt idx="3766">
                  <c:v>9.6024425000000007E-8</c:v>
                </c:pt>
                <c:pt idx="3767">
                  <c:v>9.5966198000000004E-8</c:v>
                </c:pt>
                <c:pt idx="3768">
                  <c:v>9.4907139999999996E-8</c:v>
                </c:pt>
                <c:pt idx="3769">
                  <c:v>9.4964153000000002E-8</c:v>
                </c:pt>
                <c:pt idx="3770">
                  <c:v>9.4113488E-8</c:v>
                </c:pt>
                <c:pt idx="3771">
                  <c:v>9.3633468999999996E-8</c:v>
                </c:pt>
                <c:pt idx="3772">
                  <c:v>9.3722864999999998E-8</c:v>
                </c:pt>
                <c:pt idx="3773">
                  <c:v>9.3557258000000005E-8</c:v>
                </c:pt>
                <c:pt idx="3774">
                  <c:v>9.3018241999999997E-8</c:v>
                </c:pt>
                <c:pt idx="3775">
                  <c:v>9.3293097999999998E-8</c:v>
                </c:pt>
                <c:pt idx="3776">
                  <c:v>9.3221538000000004E-8</c:v>
                </c:pt>
                <c:pt idx="3777">
                  <c:v>9.3028952999999994E-8</c:v>
                </c:pt>
                <c:pt idx="3778">
                  <c:v>9.2992033000000004E-8</c:v>
                </c:pt>
                <c:pt idx="3779">
                  <c:v>9.2753621E-8</c:v>
                </c:pt>
                <c:pt idx="3780">
                  <c:v>9.2154449999999997E-8</c:v>
                </c:pt>
                <c:pt idx="3781">
                  <c:v>9.2205760000000002E-8</c:v>
                </c:pt>
                <c:pt idx="3782">
                  <c:v>9.1401307000000001E-8</c:v>
                </c:pt>
                <c:pt idx="3783">
                  <c:v>9.1265912999999994E-8</c:v>
                </c:pt>
                <c:pt idx="3784">
                  <c:v>9.1147143999999995E-8</c:v>
                </c:pt>
                <c:pt idx="3785">
                  <c:v>9.1368380000000003E-8</c:v>
                </c:pt>
                <c:pt idx="3786">
                  <c:v>9.1487736E-8</c:v>
                </c:pt>
                <c:pt idx="3787">
                  <c:v>9.2053283000000005E-8</c:v>
                </c:pt>
                <c:pt idx="3788">
                  <c:v>9.2141026000000006E-8</c:v>
                </c:pt>
                <c:pt idx="3789">
                  <c:v>9.2595111999999999E-8</c:v>
                </c:pt>
                <c:pt idx="3790">
                  <c:v>9.2969161000000005E-8</c:v>
                </c:pt>
                <c:pt idx="3791">
                  <c:v>9.3008528999999995E-8</c:v>
                </c:pt>
                <c:pt idx="3792">
                  <c:v>9.2157310999999999E-8</c:v>
                </c:pt>
                <c:pt idx="3793">
                  <c:v>9.2400149000000005E-8</c:v>
                </c:pt>
                <c:pt idx="3794">
                  <c:v>9.1447046000000006E-8</c:v>
                </c:pt>
                <c:pt idx="3795">
                  <c:v>9.1224765999999996E-8</c:v>
                </c:pt>
                <c:pt idx="3796">
                  <c:v>9.1355624E-8</c:v>
                </c:pt>
                <c:pt idx="3797">
                  <c:v>9.1454340999999999E-8</c:v>
                </c:pt>
                <c:pt idx="3798">
                  <c:v>9.1439266000000001E-8</c:v>
                </c:pt>
                <c:pt idx="3799">
                  <c:v>9.2414309999999996E-8</c:v>
                </c:pt>
                <c:pt idx="3800">
                  <c:v>9.2859813999999999E-8</c:v>
                </c:pt>
                <c:pt idx="3801">
                  <c:v>9.3053423999999996E-8</c:v>
                </c:pt>
                <c:pt idx="3802">
                  <c:v>9.3598326999999997E-8</c:v>
                </c:pt>
                <c:pt idx="3803">
                  <c:v>9.3093272000000006E-8</c:v>
                </c:pt>
                <c:pt idx="3804">
                  <c:v>9.2904841000000003E-8</c:v>
                </c:pt>
                <c:pt idx="3805">
                  <c:v>9.2760623000000002E-8</c:v>
                </c:pt>
                <c:pt idx="3806">
                  <c:v>9.2101840000000002E-8</c:v>
                </c:pt>
                <c:pt idx="3807">
                  <c:v>9.1902953000000001E-8</c:v>
                </c:pt>
                <c:pt idx="3808">
                  <c:v>9.2137347000000001E-8</c:v>
                </c:pt>
                <c:pt idx="3809">
                  <c:v>9.3113671999999997E-8</c:v>
                </c:pt>
                <c:pt idx="3810">
                  <c:v>9.3677150000000001E-8</c:v>
                </c:pt>
                <c:pt idx="3811">
                  <c:v>9.4395233999999994E-8</c:v>
                </c:pt>
                <c:pt idx="3812">
                  <c:v>9.4259185000000007E-8</c:v>
                </c:pt>
                <c:pt idx="3813">
                  <c:v>9.4210583999999995E-8</c:v>
                </c:pt>
                <c:pt idx="3814">
                  <c:v>9.4378581999999993E-8</c:v>
                </c:pt>
                <c:pt idx="3815">
                  <c:v>9.4095550999999997E-8</c:v>
                </c:pt>
                <c:pt idx="3816">
                  <c:v>9.3508536999999995E-8</c:v>
                </c:pt>
                <c:pt idx="3817">
                  <c:v>9.3231328999999999E-8</c:v>
                </c:pt>
                <c:pt idx="3818">
                  <c:v>9.3035090999999998E-8</c:v>
                </c:pt>
                <c:pt idx="3819">
                  <c:v>9.3104812999999996E-8</c:v>
                </c:pt>
                <c:pt idx="3820">
                  <c:v>9.3633336000000003E-8</c:v>
                </c:pt>
                <c:pt idx="3821">
                  <c:v>9.4005279999999997E-8</c:v>
                </c:pt>
                <c:pt idx="3822">
                  <c:v>9.4615435999999997E-8</c:v>
                </c:pt>
                <c:pt idx="3823">
                  <c:v>9.5030236999999997E-8</c:v>
                </c:pt>
                <c:pt idx="3824">
                  <c:v>9.5445598999999994E-8</c:v>
                </c:pt>
                <c:pt idx="3825">
                  <c:v>9.5178685000000004E-8</c:v>
                </c:pt>
                <c:pt idx="3826">
                  <c:v>9.4829375000000005E-8</c:v>
                </c:pt>
                <c:pt idx="3827">
                  <c:v>9.3976467999999998E-8</c:v>
                </c:pt>
                <c:pt idx="3828">
                  <c:v>9.3605899000000002E-8</c:v>
                </c:pt>
                <c:pt idx="3829">
                  <c:v>9.3967143E-8</c:v>
                </c:pt>
                <c:pt idx="3830">
                  <c:v>9.3707266000000005E-8</c:v>
                </c:pt>
                <c:pt idx="3831">
                  <c:v>9.4135215000000001E-8</c:v>
                </c:pt>
                <c:pt idx="3832">
                  <c:v>9.4543542999999999E-8</c:v>
                </c:pt>
                <c:pt idx="3833">
                  <c:v>9.4604832000000005E-8</c:v>
                </c:pt>
                <c:pt idx="3834">
                  <c:v>9.4806663999999995E-8</c:v>
                </c:pt>
                <c:pt idx="3835">
                  <c:v>9.4790551999999994E-8</c:v>
                </c:pt>
                <c:pt idx="3836">
                  <c:v>9.4766299000000002E-8</c:v>
                </c:pt>
                <c:pt idx="3837">
                  <c:v>9.4247946000000001E-8</c:v>
                </c:pt>
                <c:pt idx="3838">
                  <c:v>9.3874357999999999E-8</c:v>
                </c:pt>
                <c:pt idx="3839">
                  <c:v>9.3636072000000002E-8</c:v>
                </c:pt>
                <c:pt idx="3840">
                  <c:v>9.3378759000000004E-8</c:v>
                </c:pt>
                <c:pt idx="3841">
                  <c:v>9.3173214999999996E-8</c:v>
                </c:pt>
                <c:pt idx="3842">
                  <c:v>9.3442583999999998E-8</c:v>
                </c:pt>
                <c:pt idx="3843">
                  <c:v>9.3434982999999994E-8</c:v>
                </c:pt>
                <c:pt idx="3844">
                  <c:v>9.3762260000000006E-8</c:v>
                </c:pt>
                <c:pt idx="3845">
                  <c:v>9.4488821999999996E-8</c:v>
                </c:pt>
                <c:pt idx="3846">
                  <c:v>9.4493867000000006E-8</c:v>
                </c:pt>
                <c:pt idx="3847">
                  <c:v>9.4484304999999996E-8</c:v>
                </c:pt>
                <c:pt idx="3848">
                  <c:v>9.4218359999999999E-8</c:v>
                </c:pt>
                <c:pt idx="3849">
                  <c:v>9.4357676999999997E-8</c:v>
                </c:pt>
                <c:pt idx="3850">
                  <c:v>9.4423392000000004E-8</c:v>
                </c:pt>
                <c:pt idx="3851">
                  <c:v>9.3935338999999999E-8</c:v>
                </c:pt>
                <c:pt idx="3852">
                  <c:v>9.317596E-8</c:v>
                </c:pt>
                <c:pt idx="3853">
                  <c:v>9.2897002999999999E-8</c:v>
                </c:pt>
                <c:pt idx="3854">
                  <c:v>9.2830927000000006E-8</c:v>
                </c:pt>
                <c:pt idx="3855">
                  <c:v>9.2555808999999994E-8</c:v>
                </c:pt>
                <c:pt idx="3856">
                  <c:v>9.3081353999999999E-8</c:v>
                </c:pt>
                <c:pt idx="3857">
                  <c:v>9.3094785000000002E-8</c:v>
                </c:pt>
                <c:pt idx="3858">
                  <c:v>9.3125598999999997E-8</c:v>
                </c:pt>
                <c:pt idx="3859">
                  <c:v>9.3226618999999999E-8</c:v>
                </c:pt>
                <c:pt idx="3860">
                  <c:v>9.3321146000000006E-8</c:v>
                </c:pt>
                <c:pt idx="3861">
                  <c:v>9.2671545000000001E-8</c:v>
                </c:pt>
                <c:pt idx="3862">
                  <c:v>9.2127720000000006E-8</c:v>
                </c:pt>
                <c:pt idx="3863">
                  <c:v>9.1704842999999999E-8</c:v>
                </c:pt>
                <c:pt idx="3864">
                  <c:v>9.1364123999999997E-8</c:v>
                </c:pt>
                <c:pt idx="3865">
                  <c:v>9.0754228E-8</c:v>
                </c:pt>
                <c:pt idx="3866">
                  <c:v>9.0525276999999997E-8</c:v>
                </c:pt>
                <c:pt idx="3867">
                  <c:v>9.0733783999999994E-8</c:v>
                </c:pt>
                <c:pt idx="3868">
                  <c:v>9.1369862000000006E-8</c:v>
                </c:pt>
                <c:pt idx="3869">
                  <c:v>9.1807649999999998E-8</c:v>
                </c:pt>
                <c:pt idx="3870">
                  <c:v>9.1732336999999995E-8</c:v>
                </c:pt>
                <c:pt idx="3871">
                  <c:v>9.2142214000000001E-8</c:v>
                </c:pt>
                <c:pt idx="3872">
                  <c:v>9.1841149000000006E-8</c:v>
                </c:pt>
                <c:pt idx="3873">
                  <c:v>9.0989839999999998E-8</c:v>
                </c:pt>
                <c:pt idx="3874">
                  <c:v>9.0723111999999994E-8</c:v>
                </c:pt>
                <c:pt idx="3875">
                  <c:v>9.0036723000000002E-8</c:v>
                </c:pt>
                <c:pt idx="3876">
                  <c:v>8.9690099999999997E-8</c:v>
                </c:pt>
                <c:pt idx="3877">
                  <c:v>9.0225114000000005E-8</c:v>
                </c:pt>
                <c:pt idx="3878">
                  <c:v>9.0737633999999997E-8</c:v>
                </c:pt>
                <c:pt idx="3879">
                  <c:v>9.1463993999999996E-8</c:v>
                </c:pt>
                <c:pt idx="3880">
                  <c:v>9.2117044999999995E-8</c:v>
                </c:pt>
                <c:pt idx="3881">
                  <c:v>9.2724116000000001E-8</c:v>
                </c:pt>
                <c:pt idx="3882">
                  <c:v>9.2650582999999996E-8</c:v>
                </c:pt>
                <c:pt idx="3883">
                  <c:v>9.2998338000000005E-8</c:v>
                </c:pt>
                <c:pt idx="3884">
                  <c:v>9.2832759999999998E-8</c:v>
                </c:pt>
                <c:pt idx="3885">
                  <c:v>9.2578130000000005E-8</c:v>
                </c:pt>
                <c:pt idx="3886">
                  <c:v>9.2130157000000005E-8</c:v>
                </c:pt>
                <c:pt idx="3887">
                  <c:v>9.1664902999999999E-8</c:v>
                </c:pt>
                <c:pt idx="3888">
                  <c:v>9.1861091000000004E-8</c:v>
                </c:pt>
                <c:pt idx="3889">
                  <c:v>9.2634860999999994E-8</c:v>
                </c:pt>
                <c:pt idx="3890">
                  <c:v>9.2934209999999998E-8</c:v>
                </c:pt>
                <c:pt idx="3891">
                  <c:v>9.3715158000000006E-8</c:v>
                </c:pt>
                <c:pt idx="3892">
                  <c:v>9.4125241999999995E-8</c:v>
                </c:pt>
                <c:pt idx="3893">
                  <c:v>9.4255864000000003E-8</c:v>
                </c:pt>
                <c:pt idx="3894">
                  <c:v>9.4136910999999999E-8</c:v>
                </c:pt>
                <c:pt idx="3895">
                  <c:v>9.3776544999999997E-8</c:v>
                </c:pt>
                <c:pt idx="3896">
                  <c:v>9.3483601E-8</c:v>
                </c:pt>
                <c:pt idx="3897">
                  <c:v>9.3032747999999996E-8</c:v>
                </c:pt>
                <c:pt idx="3898">
                  <c:v>9.2759523999999999E-8</c:v>
                </c:pt>
                <c:pt idx="3899">
                  <c:v>9.3103036999999999E-8</c:v>
                </c:pt>
                <c:pt idx="3900">
                  <c:v>9.3246822999999994E-8</c:v>
                </c:pt>
                <c:pt idx="3901">
                  <c:v>9.3758297000000004E-8</c:v>
                </c:pt>
                <c:pt idx="3902">
                  <c:v>9.4465423000000005E-8</c:v>
                </c:pt>
                <c:pt idx="3903">
                  <c:v>9.5193509999999995E-8</c:v>
                </c:pt>
                <c:pt idx="3904">
                  <c:v>9.5792107000000006E-8</c:v>
                </c:pt>
                <c:pt idx="3905">
                  <c:v>9.5884557999999999E-8</c:v>
                </c:pt>
                <c:pt idx="3906">
                  <c:v>9.5752104000000003E-8</c:v>
                </c:pt>
                <c:pt idx="3907">
                  <c:v>9.5666362999999998E-8</c:v>
                </c:pt>
                <c:pt idx="3908">
                  <c:v>9.5526919000000003E-8</c:v>
                </c:pt>
                <c:pt idx="3909">
                  <c:v>9.5373912000000003E-8</c:v>
                </c:pt>
                <c:pt idx="3910">
                  <c:v>9.5695622000000004E-8</c:v>
                </c:pt>
                <c:pt idx="3911">
                  <c:v>9.5113293999999994E-8</c:v>
                </c:pt>
                <c:pt idx="3912">
                  <c:v>9.5023555000000005E-8</c:v>
                </c:pt>
                <c:pt idx="3913">
                  <c:v>9.5419299000000002E-8</c:v>
                </c:pt>
                <c:pt idx="3914">
                  <c:v>9.5613221999999995E-8</c:v>
                </c:pt>
                <c:pt idx="3915">
                  <c:v>9.5673588000000001E-8</c:v>
                </c:pt>
                <c:pt idx="3916">
                  <c:v>9.5880731E-8</c:v>
                </c:pt>
                <c:pt idx="3917">
                  <c:v>9.5722675000000002E-8</c:v>
                </c:pt>
                <c:pt idx="3918">
                  <c:v>9.5468139000000006E-8</c:v>
                </c:pt>
                <c:pt idx="3919">
                  <c:v>9.5563145000000003E-8</c:v>
                </c:pt>
                <c:pt idx="3920">
                  <c:v>9.5281968999999999E-8</c:v>
                </c:pt>
                <c:pt idx="3921">
                  <c:v>9.4810026000000002E-8</c:v>
                </c:pt>
                <c:pt idx="3922">
                  <c:v>9.4408806999999997E-8</c:v>
                </c:pt>
                <c:pt idx="3923">
                  <c:v>9.4290846000000004E-8</c:v>
                </c:pt>
                <c:pt idx="3924">
                  <c:v>9.4383022999999996E-8</c:v>
                </c:pt>
                <c:pt idx="3925">
                  <c:v>9.4576231999999994E-8</c:v>
                </c:pt>
                <c:pt idx="3926">
                  <c:v>9.4736962000000004E-8</c:v>
                </c:pt>
                <c:pt idx="3927">
                  <c:v>9.5104915E-8</c:v>
                </c:pt>
                <c:pt idx="3928">
                  <c:v>9.5479756999999997E-8</c:v>
                </c:pt>
                <c:pt idx="3929">
                  <c:v>9.5892383999999999E-8</c:v>
                </c:pt>
                <c:pt idx="3930">
                  <c:v>9.4734081999999999E-8</c:v>
                </c:pt>
                <c:pt idx="3931">
                  <c:v>9.4638310999999993E-8</c:v>
                </c:pt>
                <c:pt idx="3932">
                  <c:v>9.4041581999999995E-8</c:v>
                </c:pt>
                <c:pt idx="3933">
                  <c:v>9.3730875000000004E-8</c:v>
                </c:pt>
                <c:pt idx="3934">
                  <c:v>9.3327196999999999E-8</c:v>
                </c:pt>
                <c:pt idx="3935">
                  <c:v>9.3305290999999998E-8</c:v>
                </c:pt>
                <c:pt idx="3936">
                  <c:v>9.3476247000000005E-8</c:v>
                </c:pt>
                <c:pt idx="3937">
                  <c:v>9.3845260999999998E-8</c:v>
                </c:pt>
                <c:pt idx="3938">
                  <c:v>9.4425100999999996E-8</c:v>
                </c:pt>
                <c:pt idx="3939">
                  <c:v>9.4931215999999994E-8</c:v>
                </c:pt>
                <c:pt idx="3940">
                  <c:v>9.5231708000000002E-8</c:v>
                </c:pt>
                <c:pt idx="3941">
                  <c:v>9.5137152999999999E-8</c:v>
                </c:pt>
                <c:pt idx="3942">
                  <c:v>9.4584539000000005E-8</c:v>
                </c:pt>
                <c:pt idx="3943">
                  <c:v>9.4417160000000002E-8</c:v>
                </c:pt>
                <c:pt idx="3944">
                  <c:v>9.3667030999999994E-8</c:v>
                </c:pt>
                <c:pt idx="3945">
                  <c:v>9.3141235999999996E-8</c:v>
                </c:pt>
                <c:pt idx="3946">
                  <c:v>9.3310597000000001E-8</c:v>
                </c:pt>
                <c:pt idx="3947">
                  <c:v>9.3549044E-8</c:v>
                </c:pt>
                <c:pt idx="3948">
                  <c:v>9.3504760999999996E-8</c:v>
                </c:pt>
                <c:pt idx="3949">
                  <c:v>9.4724886999999997E-8</c:v>
                </c:pt>
                <c:pt idx="3950">
                  <c:v>9.5267836999999994E-8</c:v>
                </c:pt>
                <c:pt idx="3951">
                  <c:v>9.4729497999999994E-8</c:v>
                </c:pt>
                <c:pt idx="3952">
                  <c:v>9.4103266999999995E-8</c:v>
                </c:pt>
                <c:pt idx="3953">
                  <c:v>9.3860686999999999E-8</c:v>
                </c:pt>
                <c:pt idx="3954">
                  <c:v>9.3283716999999996E-8</c:v>
                </c:pt>
                <c:pt idx="3955">
                  <c:v>9.3004995E-8</c:v>
                </c:pt>
                <c:pt idx="3956">
                  <c:v>9.2295896000000001E-8</c:v>
                </c:pt>
                <c:pt idx="3957">
                  <c:v>9.1476171000000003E-8</c:v>
                </c:pt>
                <c:pt idx="3958">
                  <c:v>9.1676594999999994E-8</c:v>
                </c:pt>
                <c:pt idx="3959">
                  <c:v>9.2191532999999996E-8</c:v>
                </c:pt>
                <c:pt idx="3960">
                  <c:v>9.2510723000000001E-8</c:v>
                </c:pt>
                <c:pt idx="3961">
                  <c:v>9.2596365000000005E-8</c:v>
                </c:pt>
                <c:pt idx="3962">
                  <c:v>9.2850208000000001E-8</c:v>
                </c:pt>
                <c:pt idx="3963">
                  <c:v>9.2752462999999994E-8</c:v>
                </c:pt>
                <c:pt idx="3964">
                  <c:v>9.2412170000000002E-8</c:v>
                </c:pt>
                <c:pt idx="3965">
                  <c:v>9.1557745000000006E-8</c:v>
                </c:pt>
                <c:pt idx="3966">
                  <c:v>9.0944862E-8</c:v>
                </c:pt>
                <c:pt idx="3967">
                  <c:v>9.0566664999999995E-8</c:v>
                </c:pt>
                <c:pt idx="3968">
                  <c:v>9.0645600999999998E-8</c:v>
                </c:pt>
                <c:pt idx="3969">
                  <c:v>9.0559648999999996E-8</c:v>
                </c:pt>
                <c:pt idx="3970">
                  <c:v>9.0833996999999994E-8</c:v>
                </c:pt>
                <c:pt idx="3971">
                  <c:v>9.1069369999999999E-8</c:v>
                </c:pt>
                <c:pt idx="3972">
                  <c:v>9.1086195000000005E-8</c:v>
                </c:pt>
                <c:pt idx="3973">
                  <c:v>9.1636690000000002E-8</c:v>
                </c:pt>
                <c:pt idx="3974">
                  <c:v>9.1924506000000006E-8</c:v>
                </c:pt>
                <c:pt idx="3975">
                  <c:v>9.1539425000000003E-8</c:v>
                </c:pt>
                <c:pt idx="3976">
                  <c:v>9.1786837000000004E-8</c:v>
                </c:pt>
                <c:pt idx="3977">
                  <c:v>9.1072275000000001E-8</c:v>
                </c:pt>
                <c:pt idx="3978">
                  <c:v>9.0992684000000005E-8</c:v>
                </c:pt>
                <c:pt idx="3979">
                  <c:v>9.1476956000000005E-8</c:v>
                </c:pt>
                <c:pt idx="3980">
                  <c:v>9.1723638000000005E-8</c:v>
                </c:pt>
                <c:pt idx="3981">
                  <c:v>9.1794892000000001E-8</c:v>
                </c:pt>
                <c:pt idx="3982">
                  <c:v>9.2284375000000005E-8</c:v>
                </c:pt>
                <c:pt idx="3983">
                  <c:v>9.3001256000000002E-8</c:v>
                </c:pt>
                <c:pt idx="3984">
                  <c:v>9.3279936999999995E-8</c:v>
                </c:pt>
                <c:pt idx="3985">
                  <c:v>9.3439025000000005E-8</c:v>
                </c:pt>
                <c:pt idx="3986">
                  <c:v>9.3397279000000005E-8</c:v>
                </c:pt>
                <c:pt idx="3987">
                  <c:v>9.3459205000000006E-8</c:v>
                </c:pt>
                <c:pt idx="3988">
                  <c:v>9.3462677000000001E-8</c:v>
                </c:pt>
                <c:pt idx="3989">
                  <c:v>9.3527533000000002E-8</c:v>
                </c:pt>
                <c:pt idx="3990">
                  <c:v>9.3135345000000001E-8</c:v>
                </c:pt>
                <c:pt idx="3991">
                  <c:v>9.2735423000000002E-8</c:v>
                </c:pt>
                <c:pt idx="3992">
                  <c:v>9.2612667000000007E-8</c:v>
                </c:pt>
                <c:pt idx="3993">
                  <c:v>9.2341320000000002E-8</c:v>
                </c:pt>
                <c:pt idx="3994">
                  <c:v>9.2572049999999999E-8</c:v>
                </c:pt>
                <c:pt idx="3995">
                  <c:v>9.3001150000000002E-8</c:v>
                </c:pt>
                <c:pt idx="3996">
                  <c:v>9.3185835999999999E-8</c:v>
                </c:pt>
                <c:pt idx="3997">
                  <c:v>9.3756855E-8</c:v>
                </c:pt>
                <c:pt idx="3998">
                  <c:v>9.3662550000000005E-8</c:v>
                </c:pt>
                <c:pt idx="3999">
                  <c:v>9.3849379999999998E-8</c:v>
                </c:pt>
                <c:pt idx="4000">
                  <c:v>9.3796865000000003E-8</c:v>
                </c:pt>
                <c:pt idx="4001">
                  <c:v>9.3824207999999994E-8</c:v>
                </c:pt>
                <c:pt idx="4002">
                  <c:v>9.3230149999999997E-8</c:v>
                </c:pt>
                <c:pt idx="4003">
                  <c:v>9.3313669000000001E-8</c:v>
                </c:pt>
                <c:pt idx="4004">
                  <c:v>9.3384796E-8</c:v>
                </c:pt>
                <c:pt idx="4005">
                  <c:v>9.3137338000000004E-8</c:v>
                </c:pt>
                <c:pt idx="4006">
                  <c:v>9.3532470000000004E-8</c:v>
                </c:pt>
                <c:pt idx="4007">
                  <c:v>9.3709316999999994E-8</c:v>
                </c:pt>
                <c:pt idx="4008">
                  <c:v>9.3672907000000001E-8</c:v>
                </c:pt>
                <c:pt idx="4009">
                  <c:v>9.4580822999999998E-8</c:v>
                </c:pt>
                <c:pt idx="4010">
                  <c:v>9.4344377999999996E-8</c:v>
                </c:pt>
                <c:pt idx="4011">
                  <c:v>9.3787922000000001E-8</c:v>
                </c:pt>
                <c:pt idx="4012">
                  <c:v>9.3034567999999994E-8</c:v>
                </c:pt>
                <c:pt idx="4013">
                  <c:v>9.2674928999999995E-8</c:v>
                </c:pt>
                <c:pt idx="4014">
                  <c:v>9.1783824999999997E-8</c:v>
                </c:pt>
                <c:pt idx="4015">
                  <c:v>9.1439449000000003E-8</c:v>
                </c:pt>
                <c:pt idx="4016">
                  <c:v>9.1536733999999996E-8</c:v>
                </c:pt>
                <c:pt idx="4017">
                  <c:v>9.1551213000000002E-8</c:v>
                </c:pt>
                <c:pt idx="4018">
                  <c:v>9.2699854000000003E-8</c:v>
                </c:pt>
                <c:pt idx="4019">
                  <c:v>9.3771962999999999E-8</c:v>
                </c:pt>
                <c:pt idx="4020">
                  <c:v>9.3492694000000004E-8</c:v>
                </c:pt>
                <c:pt idx="4021">
                  <c:v>9.3872098999999997E-8</c:v>
                </c:pt>
                <c:pt idx="4022">
                  <c:v>9.4022850999999996E-8</c:v>
                </c:pt>
                <c:pt idx="4023">
                  <c:v>9.3148638000000006E-8</c:v>
                </c:pt>
                <c:pt idx="4024">
                  <c:v>9.3162404999999997E-8</c:v>
                </c:pt>
                <c:pt idx="4025">
                  <c:v>9.2549534999999999E-8</c:v>
                </c:pt>
                <c:pt idx="4026">
                  <c:v>9.226411E-8</c:v>
                </c:pt>
                <c:pt idx="4027">
                  <c:v>9.2451634999999999E-8</c:v>
                </c:pt>
                <c:pt idx="4028">
                  <c:v>9.2560195999999999E-8</c:v>
                </c:pt>
                <c:pt idx="4029">
                  <c:v>9.3087625999999999E-8</c:v>
                </c:pt>
                <c:pt idx="4030">
                  <c:v>9.3429429999999994E-8</c:v>
                </c:pt>
                <c:pt idx="4031">
                  <c:v>9.3350749000000003E-8</c:v>
                </c:pt>
                <c:pt idx="4032">
                  <c:v>9.3302816999999996E-8</c:v>
                </c:pt>
                <c:pt idx="4033">
                  <c:v>9.3433895999999995E-8</c:v>
                </c:pt>
                <c:pt idx="4034">
                  <c:v>9.2459047000000006E-8</c:v>
                </c:pt>
                <c:pt idx="4035">
                  <c:v>9.1915998999999997E-8</c:v>
                </c:pt>
                <c:pt idx="4036">
                  <c:v>9.1514119000000003E-8</c:v>
                </c:pt>
                <c:pt idx="4037">
                  <c:v>9.1012452000000006E-8</c:v>
                </c:pt>
                <c:pt idx="4038">
                  <c:v>9.1179856999999997E-8</c:v>
                </c:pt>
                <c:pt idx="4039">
                  <c:v>9.1806244999999997E-8</c:v>
                </c:pt>
                <c:pt idx="4040">
                  <c:v>9.1760929999999994E-8</c:v>
                </c:pt>
                <c:pt idx="4041">
                  <c:v>9.1912069999999999E-8</c:v>
                </c:pt>
                <c:pt idx="4042">
                  <c:v>9.2534225999999999E-8</c:v>
                </c:pt>
                <c:pt idx="4043">
                  <c:v>9.2796511999999997E-8</c:v>
                </c:pt>
                <c:pt idx="4044">
                  <c:v>9.2111407000000004E-8</c:v>
                </c:pt>
                <c:pt idx="4045">
                  <c:v>9.2304912999999994E-8</c:v>
                </c:pt>
                <c:pt idx="4046">
                  <c:v>9.1885278999999998E-8</c:v>
                </c:pt>
                <c:pt idx="4047">
                  <c:v>9.1261480999999997E-8</c:v>
                </c:pt>
                <c:pt idx="4048">
                  <c:v>9.1102457999999998E-8</c:v>
                </c:pt>
                <c:pt idx="4049">
                  <c:v>9.0972238000000005E-8</c:v>
                </c:pt>
                <c:pt idx="4050">
                  <c:v>9.0319106000000004E-8</c:v>
                </c:pt>
                <c:pt idx="4051">
                  <c:v>9.0548071000000004E-8</c:v>
                </c:pt>
                <c:pt idx="4052">
                  <c:v>9.0369739000000001E-8</c:v>
                </c:pt>
                <c:pt idx="4053">
                  <c:v>9.0572370999999995E-8</c:v>
                </c:pt>
                <c:pt idx="4054">
                  <c:v>9.0829680999999994E-8</c:v>
                </c:pt>
                <c:pt idx="4055">
                  <c:v>9.0729922000000001E-8</c:v>
                </c:pt>
                <c:pt idx="4056">
                  <c:v>9.0485582E-8</c:v>
                </c:pt>
                <c:pt idx="4057">
                  <c:v>9.0363546999999999E-8</c:v>
                </c:pt>
                <c:pt idx="4058">
                  <c:v>8.9867194999999999E-8</c:v>
                </c:pt>
                <c:pt idx="4059">
                  <c:v>8.9961514999999996E-8</c:v>
                </c:pt>
                <c:pt idx="4060">
                  <c:v>8.9658718999999995E-8</c:v>
                </c:pt>
                <c:pt idx="4061">
                  <c:v>8.9649491999999996E-8</c:v>
                </c:pt>
                <c:pt idx="4062">
                  <c:v>8.9729684000000002E-8</c:v>
                </c:pt>
                <c:pt idx="4063">
                  <c:v>8.9962101999999995E-8</c:v>
                </c:pt>
                <c:pt idx="4064">
                  <c:v>9.0092180000000001E-8</c:v>
                </c:pt>
                <c:pt idx="4065">
                  <c:v>9.0135095000000007E-8</c:v>
                </c:pt>
                <c:pt idx="4066">
                  <c:v>9.0973748000000004E-8</c:v>
                </c:pt>
                <c:pt idx="4067">
                  <c:v>9.1450588999999994E-8</c:v>
                </c:pt>
                <c:pt idx="4068">
                  <c:v>9.1628029000000004E-8</c:v>
                </c:pt>
                <c:pt idx="4069">
                  <c:v>9.2171939000000003E-8</c:v>
                </c:pt>
                <c:pt idx="4070">
                  <c:v>9.1086165000000002E-8</c:v>
                </c:pt>
                <c:pt idx="4071">
                  <c:v>9.0595661000000001E-8</c:v>
                </c:pt>
                <c:pt idx="4072">
                  <c:v>9.0721853999999996E-8</c:v>
                </c:pt>
                <c:pt idx="4073">
                  <c:v>9.0803306999999998E-8</c:v>
                </c:pt>
                <c:pt idx="4074">
                  <c:v>9.0609133999999997E-8</c:v>
                </c:pt>
                <c:pt idx="4075">
                  <c:v>9.1057175999999996E-8</c:v>
                </c:pt>
                <c:pt idx="4076">
                  <c:v>9.1488289999999998E-8</c:v>
                </c:pt>
                <c:pt idx="4077">
                  <c:v>9.1919711000000002E-8</c:v>
                </c:pt>
                <c:pt idx="4078">
                  <c:v>9.2488636000000005E-8</c:v>
                </c:pt>
                <c:pt idx="4079">
                  <c:v>9.3364194000000004E-8</c:v>
                </c:pt>
                <c:pt idx="4080">
                  <c:v>9.316975E-8</c:v>
                </c:pt>
                <c:pt idx="4081">
                  <c:v>9.3171229000000004E-8</c:v>
                </c:pt>
                <c:pt idx="4082">
                  <c:v>9.2750551999999997E-8</c:v>
                </c:pt>
                <c:pt idx="4083">
                  <c:v>9.2445867E-8</c:v>
                </c:pt>
                <c:pt idx="4084">
                  <c:v>9.2008348000000004E-8</c:v>
                </c:pt>
                <c:pt idx="4085">
                  <c:v>9.1899013000000002E-8</c:v>
                </c:pt>
                <c:pt idx="4086">
                  <c:v>9.2281044000000005E-8</c:v>
                </c:pt>
                <c:pt idx="4087">
                  <c:v>9.2940254000000005E-8</c:v>
                </c:pt>
                <c:pt idx="4088">
                  <c:v>9.3767046000000003E-8</c:v>
                </c:pt>
                <c:pt idx="4089">
                  <c:v>9.4049341999999994E-8</c:v>
                </c:pt>
                <c:pt idx="4090">
                  <c:v>9.3972364E-8</c:v>
                </c:pt>
                <c:pt idx="4091">
                  <c:v>9.3986495000000001E-8</c:v>
                </c:pt>
                <c:pt idx="4092">
                  <c:v>9.2813027000000004E-8</c:v>
                </c:pt>
                <c:pt idx="4093">
                  <c:v>9.2736726999999994E-8</c:v>
                </c:pt>
                <c:pt idx="4094">
                  <c:v>9.1759962999999994E-8</c:v>
                </c:pt>
                <c:pt idx="4095">
                  <c:v>9.1377195999999995E-8</c:v>
                </c:pt>
                <c:pt idx="4096">
                  <c:v>9.1496588000000003E-8</c:v>
                </c:pt>
                <c:pt idx="4097">
                  <c:v>9.1487007000000003E-8</c:v>
                </c:pt>
                <c:pt idx="4098">
                  <c:v>9.1596837000000001E-8</c:v>
                </c:pt>
                <c:pt idx="4099">
                  <c:v>9.2506142999999997E-8</c:v>
                </c:pt>
                <c:pt idx="4100">
                  <c:v>9.2825936000000006E-8</c:v>
                </c:pt>
                <c:pt idx="4101">
                  <c:v>9.2834962000000005E-8</c:v>
                </c:pt>
                <c:pt idx="4102">
                  <c:v>9.2810817999999998E-8</c:v>
                </c:pt>
                <c:pt idx="4103">
                  <c:v>9.2258119E-8</c:v>
                </c:pt>
                <c:pt idx="4104">
                  <c:v>9.1596385000000002E-8</c:v>
                </c:pt>
                <c:pt idx="4105">
                  <c:v>9.1348357000000003E-8</c:v>
                </c:pt>
                <c:pt idx="4106">
                  <c:v>9.0813268E-8</c:v>
                </c:pt>
                <c:pt idx="4107">
                  <c:v>9.0698877000000001E-8</c:v>
                </c:pt>
                <c:pt idx="4108">
                  <c:v>9.0618513000000006E-8</c:v>
                </c:pt>
                <c:pt idx="4109">
                  <c:v>9.1216044000000002E-8</c:v>
                </c:pt>
                <c:pt idx="4110">
                  <c:v>9.1269499000000005E-8</c:v>
                </c:pt>
                <c:pt idx="4111">
                  <c:v>9.2010559999999995E-8</c:v>
                </c:pt>
                <c:pt idx="4112">
                  <c:v>9.2169691000000002E-8</c:v>
                </c:pt>
                <c:pt idx="4113">
                  <c:v>9.2107110999999998E-8</c:v>
                </c:pt>
                <c:pt idx="4114">
                  <c:v>9.2414572000000007E-8</c:v>
                </c:pt>
                <c:pt idx="4115">
                  <c:v>9.2085589E-8</c:v>
                </c:pt>
                <c:pt idx="4116">
                  <c:v>9.1630839999999997E-8</c:v>
                </c:pt>
                <c:pt idx="4117">
                  <c:v>9.1861795000000003E-8</c:v>
                </c:pt>
                <c:pt idx="4118">
                  <c:v>9.1562356000000004E-8</c:v>
                </c:pt>
                <c:pt idx="4119">
                  <c:v>9.1714521999999998E-8</c:v>
                </c:pt>
                <c:pt idx="4120">
                  <c:v>9.1692738000000002E-8</c:v>
                </c:pt>
                <c:pt idx="4121">
                  <c:v>9.2251006000000005E-8</c:v>
                </c:pt>
                <c:pt idx="4122">
                  <c:v>9.2545661000000001E-8</c:v>
                </c:pt>
                <c:pt idx="4123">
                  <c:v>9.2944607999999997E-8</c:v>
                </c:pt>
                <c:pt idx="4124">
                  <c:v>9.2758463000000001E-8</c:v>
                </c:pt>
                <c:pt idx="4125">
                  <c:v>9.2746941000000001E-8</c:v>
                </c:pt>
                <c:pt idx="4126">
                  <c:v>9.2542598999999998E-8</c:v>
                </c:pt>
                <c:pt idx="4127">
                  <c:v>9.2457467000000005E-8</c:v>
                </c:pt>
                <c:pt idx="4128">
                  <c:v>9.2067308000000005E-8</c:v>
                </c:pt>
                <c:pt idx="4129">
                  <c:v>9.2126774000000002E-8</c:v>
                </c:pt>
                <c:pt idx="4130">
                  <c:v>9.1493192000000006E-8</c:v>
                </c:pt>
                <c:pt idx="4131">
                  <c:v>9.0841413000000002E-8</c:v>
                </c:pt>
                <c:pt idx="4132">
                  <c:v>9.1004021999999999E-8</c:v>
                </c:pt>
                <c:pt idx="4133">
                  <c:v>9.1008344999999998E-8</c:v>
                </c:pt>
                <c:pt idx="4134">
                  <c:v>9.1276942000000005E-8</c:v>
                </c:pt>
                <c:pt idx="4135">
                  <c:v>9.1472771000000004E-8</c:v>
                </c:pt>
                <c:pt idx="4136">
                  <c:v>9.1642142000000007E-8</c:v>
                </c:pt>
                <c:pt idx="4137">
                  <c:v>9.1732964999999997E-8</c:v>
                </c:pt>
                <c:pt idx="4138">
                  <c:v>9.2045790999999999E-8</c:v>
                </c:pt>
                <c:pt idx="4139">
                  <c:v>9.2113231999999994E-8</c:v>
                </c:pt>
                <c:pt idx="4140">
                  <c:v>9.1488248999999995E-8</c:v>
                </c:pt>
                <c:pt idx="4141">
                  <c:v>9.1643112000000005E-8</c:v>
                </c:pt>
                <c:pt idx="4142">
                  <c:v>9.1332392000000006E-8</c:v>
                </c:pt>
                <c:pt idx="4143">
                  <c:v>9.1241837999999999E-8</c:v>
                </c:pt>
                <c:pt idx="4144">
                  <c:v>9.1557168999999995E-8</c:v>
                </c:pt>
                <c:pt idx="4145">
                  <c:v>9.1996862000000002E-8</c:v>
                </c:pt>
                <c:pt idx="4146">
                  <c:v>9.2588977000000005E-8</c:v>
                </c:pt>
                <c:pt idx="4147">
                  <c:v>9.3292728000000006E-8</c:v>
                </c:pt>
                <c:pt idx="4148">
                  <c:v>9.3741511000000006E-8</c:v>
                </c:pt>
                <c:pt idx="4149">
                  <c:v>9.3552084999999994E-8</c:v>
                </c:pt>
                <c:pt idx="4150">
                  <c:v>9.2981938000000005E-8</c:v>
                </c:pt>
                <c:pt idx="4151">
                  <c:v>9.2203750000000003E-8</c:v>
                </c:pt>
                <c:pt idx="4152">
                  <c:v>9.1589770000000001E-8</c:v>
                </c:pt>
                <c:pt idx="4153">
                  <c:v>9.1456746000000001E-8</c:v>
                </c:pt>
                <c:pt idx="4154">
                  <c:v>9.1033613000000005E-8</c:v>
                </c:pt>
                <c:pt idx="4155">
                  <c:v>9.0933239999999995E-8</c:v>
                </c:pt>
                <c:pt idx="4156">
                  <c:v>9.1202126999999996E-8</c:v>
                </c:pt>
                <c:pt idx="4157">
                  <c:v>9.1963482000000002E-8</c:v>
                </c:pt>
                <c:pt idx="4158">
                  <c:v>9.2371512000000005E-8</c:v>
                </c:pt>
                <c:pt idx="4159">
                  <c:v>9.3266315000000001E-8</c:v>
                </c:pt>
                <c:pt idx="4160">
                  <c:v>9.3127174000000007E-8</c:v>
                </c:pt>
                <c:pt idx="4161">
                  <c:v>9.2872994000000005E-8</c:v>
                </c:pt>
                <c:pt idx="4162">
                  <c:v>9.2463407000000006E-8</c:v>
                </c:pt>
                <c:pt idx="4163">
                  <c:v>9.1750301999999995E-8</c:v>
                </c:pt>
                <c:pt idx="4164">
                  <c:v>9.1477128999999997E-8</c:v>
                </c:pt>
                <c:pt idx="4165">
                  <c:v>9.1664313000000003E-8</c:v>
                </c:pt>
                <c:pt idx="4166">
                  <c:v>9.1567679000000003E-8</c:v>
                </c:pt>
                <c:pt idx="4167">
                  <c:v>9.1975172000000003E-8</c:v>
                </c:pt>
                <c:pt idx="4168">
                  <c:v>9.2465716999999995E-8</c:v>
                </c:pt>
                <c:pt idx="4169">
                  <c:v>9.2946792000000005E-8</c:v>
                </c:pt>
                <c:pt idx="4170">
                  <c:v>9.2963273999999998E-8</c:v>
                </c:pt>
                <c:pt idx="4171">
                  <c:v>9.3316192999999999E-8</c:v>
                </c:pt>
                <c:pt idx="4172">
                  <c:v>9.3350250999999996E-8</c:v>
                </c:pt>
                <c:pt idx="4173">
                  <c:v>9.2373016999999998E-8</c:v>
                </c:pt>
                <c:pt idx="4174">
                  <c:v>9.2210613000000003E-8</c:v>
                </c:pt>
                <c:pt idx="4175">
                  <c:v>9.1439970000000001E-8</c:v>
                </c:pt>
                <c:pt idx="4176">
                  <c:v>9.0929281999999997E-8</c:v>
                </c:pt>
                <c:pt idx="4177">
                  <c:v>9.1459523000000003E-8</c:v>
                </c:pt>
                <c:pt idx="4178">
                  <c:v>9.1689097000000002E-8</c:v>
                </c:pt>
                <c:pt idx="4179">
                  <c:v>9.1570496999999995E-8</c:v>
                </c:pt>
                <c:pt idx="4180">
                  <c:v>9.2442651999999998E-8</c:v>
                </c:pt>
                <c:pt idx="4181">
                  <c:v>9.2926097000000002E-8</c:v>
                </c:pt>
                <c:pt idx="4182">
                  <c:v>9.2911753999999999E-8</c:v>
                </c:pt>
                <c:pt idx="4183">
                  <c:v>9.3161682999999999E-8</c:v>
                </c:pt>
                <c:pt idx="4184">
                  <c:v>9.2574612000000002E-8</c:v>
                </c:pt>
                <c:pt idx="4185">
                  <c:v>9.2342404000000004E-8</c:v>
                </c:pt>
                <c:pt idx="4186">
                  <c:v>9.2803125000000004E-8</c:v>
                </c:pt>
                <c:pt idx="4187">
                  <c:v>9.2529492999999996E-8</c:v>
                </c:pt>
                <c:pt idx="4188">
                  <c:v>9.2368203999999996E-8</c:v>
                </c:pt>
                <c:pt idx="4189">
                  <c:v>9.2191168999999999E-8</c:v>
                </c:pt>
                <c:pt idx="4190">
                  <c:v>9.2591505000000004E-8</c:v>
                </c:pt>
                <c:pt idx="4191">
                  <c:v>9.2651771999999995E-8</c:v>
                </c:pt>
                <c:pt idx="4192">
                  <c:v>9.3225208000000003E-8</c:v>
                </c:pt>
                <c:pt idx="4193">
                  <c:v>9.3315709999999994E-8</c:v>
                </c:pt>
                <c:pt idx="4194">
                  <c:v>9.3480586999999999E-8</c:v>
                </c:pt>
                <c:pt idx="4195">
                  <c:v>9.4048809000000006E-8</c:v>
                </c:pt>
                <c:pt idx="4196">
                  <c:v>9.3775088999999996E-8</c:v>
                </c:pt>
                <c:pt idx="4197">
                  <c:v>9.3082154000000002E-8</c:v>
                </c:pt>
                <c:pt idx="4198">
                  <c:v>9.3304377999999994E-8</c:v>
                </c:pt>
                <c:pt idx="4199">
                  <c:v>9.2911708000000005E-8</c:v>
                </c:pt>
                <c:pt idx="4200">
                  <c:v>9.2691007999999995E-8</c:v>
                </c:pt>
                <c:pt idx="4201">
                  <c:v>9.2934515999999996E-8</c:v>
                </c:pt>
                <c:pt idx="4202">
                  <c:v>9.3306025E-8</c:v>
                </c:pt>
                <c:pt idx="4203">
                  <c:v>9.2982193000000004E-8</c:v>
                </c:pt>
                <c:pt idx="4204">
                  <c:v>9.3648868000000005E-8</c:v>
                </c:pt>
                <c:pt idx="4205">
                  <c:v>9.3998265000000001E-8</c:v>
                </c:pt>
                <c:pt idx="4206">
                  <c:v>9.3938044000000005E-8</c:v>
                </c:pt>
                <c:pt idx="4207">
                  <c:v>9.4439773000000001E-8</c:v>
                </c:pt>
                <c:pt idx="4208">
                  <c:v>9.3572209000000003E-8</c:v>
                </c:pt>
                <c:pt idx="4209">
                  <c:v>9.2586868000000005E-8</c:v>
                </c:pt>
                <c:pt idx="4210">
                  <c:v>9.2290687999999996E-8</c:v>
                </c:pt>
                <c:pt idx="4211">
                  <c:v>9.1629372999999996E-8</c:v>
                </c:pt>
                <c:pt idx="4212">
                  <c:v>9.1199914000000002E-8</c:v>
                </c:pt>
                <c:pt idx="4213">
                  <c:v>9.1477077999999998E-8</c:v>
                </c:pt>
                <c:pt idx="4214">
                  <c:v>9.1461142E-8</c:v>
                </c:pt>
                <c:pt idx="4215">
                  <c:v>9.1273078999999995E-8</c:v>
                </c:pt>
                <c:pt idx="4216">
                  <c:v>9.1853885000000003E-8</c:v>
                </c:pt>
                <c:pt idx="4217">
                  <c:v>9.2022768999999999E-8</c:v>
                </c:pt>
                <c:pt idx="4218">
                  <c:v>9.2117519999999997E-8</c:v>
                </c:pt>
                <c:pt idx="4219">
                  <c:v>9.1692644999999995E-8</c:v>
                </c:pt>
                <c:pt idx="4220">
                  <c:v>9.1096116999999998E-8</c:v>
                </c:pt>
                <c:pt idx="4221">
                  <c:v>9.0660244999999995E-8</c:v>
                </c:pt>
                <c:pt idx="4222">
                  <c:v>9.0021733999999998E-8</c:v>
                </c:pt>
                <c:pt idx="4223">
                  <c:v>8.9579593999999995E-8</c:v>
                </c:pt>
                <c:pt idx="4224">
                  <c:v>8.9520652000000006E-8</c:v>
                </c:pt>
                <c:pt idx="4225">
                  <c:v>8.9856511999999999E-8</c:v>
                </c:pt>
                <c:pt idx="4226">
                  <c:v>9.0737821000000001E-8</c:v>
                </c:pt>
                <c:pt idx="4227">
                  <c:v>9.0708809000000004E-8</c:v>
                </c:pt>
                <c:pt idx="4228">
                  <c:v>9.1009624000000005E-8</c:v>
                </c:pt>
                <c:pt idx="4229">
                  <c:v>9.1136530999999997E-8</c:v>
                </c:pt>
                <c:pt idx="4230">
                  <c:v>9.1286855999999996E-8</c:v>
                </c:pt>
                <c:pt idx="4231">
                  <c:v>9.1296462999999998E-8</c:v>
                </c:pt>
                <c:pt idx="4232">
                  <c:v>9.0629553000000005E-8</c:v>
                </c:pt>
                <c:pt idx="4233">
                  <c:v>9.0256972000000003E-8</c:v>
                </c:pt>
                <c:pt idx="4234">
                  <c:v>9.0043649999999996E-8</c:v>
                </c:pt>
                <c:pt idx="4235">
                  <c:v>9.0116050999999997E-8</c:v>
                </c:pt>
                <c:pt idx="4236">
                  <c:v>9.0062296000000004E-8</c:v>
                </c:pt>
                <c:pt idx="4237">
                  <c:v>9.0583790999999995E-8</c:v>
                </c:pt>
                <c:pt idx="4238">
                  <c:v>9.1258797000000002E-8</c:v>
                </c:pt>
                <c:pt idx="4239">
                  <c:v>9.1543263000000002E-8</c:v>
                </c:pt>
                <c:pt idx="4240">
                  <c:v>9.1787811000000004E-8</c:v>
                </c:pt>
                <c:pt idx="4241">
                  <c:v>9.1855571999999995E-8</c:v>
                </c:pt>
                <c:pt idx="4242">
                  <c:v>9.1829820999999995E-8</c:v>
                </c:pt>
                <c:pt idx="4243">
                  <c:v>9.1081014999999995E-8</c:v>
                </c:pt>
                <c:pt idx="4244">
                  <c:v>9.0590745999999999E-8</c:v>
                </c:pt>
                <c:pt idx="4245">
                  <c:v>8.9842752999999997E-8</c:v>
                </c:pt>
                <c:pt idx="4246">
                  <c:v>8.9904809999999996E-8</c:v>
                </c:pt>
                <c:pt idx="4247">
                  <c:v>8.9763813000000006E-8</c:v>
                </c:pt>
                <c:pt idx="4248">
                  <c:v>8.9803490000000004E-8</c:v>
                </c:pt>
                <c:pt idx="4249">
                  <c:v>9.0095874999999998E-8</c:v>
                </c:pt>
                <c:pt idx="4250">
                  <c:v>9.0204975999999998E-8</c:v>
                </c:pt>
                <c:pt idx="4251">
                  <c:v>9.0255306999999998E-8</c:v>
                </c:pt>
                <c:pt idx="4252">
                  <c:v>9.0508502E-8</c:v>
                </c:pt>
                <c:pt idx="4253">
                  <c:v>9.0343601E-8</c:v>
                </c:pt>
                <c:pt idx="4254">
                  <c:v>8.9499549999999996E-8</c:v>
                </c:pt>
                <c:pt idx="4255">
                  <c:v>8.8909113000000005E-8</c:v>
                </c:pt>
                <c:pt idx="4256">
                  <c:v>8.8808272999999995E-8</c:v>
                </c:pt>
                <c:pt idx="4257">
                  <c:v>8.8226794999999997E-8</c:v>
                </c:pt>
                <c:pt idx="4258">
                  <c:v>8.8426804000000005E-8</c:v>
                </c:pt>
                <c:pt idx="4259">
                  <c:v>8.8608286E-8</c:v>
                </c:pt>
                <c:pt idx="4260">
                  <c:v>8.8792723999999998E-8</c:v>
                </c:pt>
                <c:pt idx="4261">
                  <c:v>8.8863287000000002E-8</c:v>
                </c:pt>
                <c:pt idx="4262">
                  <c:v>8.9221808999999998E-8</c:v>
                </c:pt>
                <c:pt idx="4263">
                  <c:v>8.9017122000000001E-8</c:v>
                </c:pt>
                <c:pt idx="4264">
                  <c:v>8.9330880999999999E-8</c:v>
                </c:pt>
                <c:pt idx="4265">
                  <c:v>8.9202182999999996E-8</c:v>
                </c:pt>
                <c:pt idx="4266">
                  <c:v>8.9018915999999998E-8</c:v>
                </c:pt>
                <c:pt idx="4267">
                  <c:v>8.8284778000000001E-8</c:v>
                </c:pt>
                <c:pt idx="4268">
                  <c:v>8.7867483999999997E-8</c:v>
                </c:pt>
                <c:pt idx="4269">
                  <c:v>8.7052842000000001E-8</c:v>
                </c:pt>
                <c:pt idx="4270">
                  <c:v>8.7303605999999999E-8</c:v>
                </c:pt>
                <c:pt idx="4271">
                  <c:v>8.7356034999999999E-8</c:v>
                </c:pt>
                <c:pt idx="4272">
                  <c:v>8.7604764E-8</c:v>
                </c:pt>
                <c:pt idx="4273">
                  <c:v>8.7921922999999997E-8</c:v>
                </c:pt>
                <c:pt idx="4274">
                  <c:v>8.7981315000000003E-8</c:v>
                </c:pt>
                <c:pt idx="4275">
                  <c:v>8.8375367000000003E-8</c:v>
                </c:pt>
                <c:pt idx="4276">
                  <c:v>8.8431780000000003E-8</c:v>
                </c:pt>
                <c:pt idx="4277">
                  <c:v>8.8625388000000006E-8</c:v>
                </c:pt>
                <c:pt idx="4278">
                  <c:v>8.7979390999999999E-8</c:v>
                </c:pt>
                <c:pt idx="4279">
                  <c:v>8.8046285999999998E-8</c:v>
                </c:pt>
                <c:pt idx="4280">
                  <c:v>8.7572166000000005E-8</c:v>
                </c:pt>
                <c:pt idx="4281">
                  <c:v>8.7145632999999997E-8</c:v>
                </c:pt>
                <c:pt idx="4282">
                  <c:v>8.7128333000000001E-8</c:v>
                </c:pt>
                <c:pt idx="4283">
                  <c:v>8.6917181000000005E-8</c:v>
                </c:pt>
                <c:pt idx="4284">
                  <c:v>8.7411610000000004E-8</c:v>
                </c:pt>
                <c:pt idx="4285">
                  <c:v>8.8102292000000004E-8</c:v>
                </c:pt>
                <c:pt idx="4286">
                  <c:v>8.8090154000000006E-8</c:v>
                </c:pt>
                <c:pt idx="4287">
                  <c:v>8.7664888000000002E-8</c:v>
                </c:pt>
                <c:pt idx="4288">
                  <c:v>8.7833365999999994E-8</c:v>
                </c:pt>
                <c:pt idx="4289">
                  <c:v>8.7474474000000005E-8</c:v>
                </c:pt>
                <c:pt idx="4290">
                  <c:v>8.7243921000000002E-8</c:v>
                </c:pt>
                <c:pt idx="4291">
                  <c:v>8.6911004999999995E-8</c:v>
                </c:pt>
                <c:pt idx="4292">
                  <c:v>8.6800937999999998E-8</c:v>
                </c:pt>
                <c:pt idx="4293">
                  <c:v>8.6417716000000002E-8</c:v>
                </c:pt>
                <c:pt idx="4294">
                  <c:v>8.6521867000000006E-8</c:v>
                </c:pt>
                <c:pt idx="4295">
                  <c:v>8.7100150999999998E-8</c:v>
                </c:pt>
                <c:pt idx="4296">
                  <c:v>8.7323651E-8</c:v>
                </c:pt>
                <c:pt idx="4297">
                  <c:v>8.8122549000000006E-8</c:v>
                </c:pt>
                <c:pt idx="4298">
                  <c:v>8.8295746000000004E-8</c:v>
                </c:pt>
                <c:pt idx="4299">
                  <c:v>8.8539265000000005E-8</c:v>
                </c:pt>
                <c:pt idx="4300">
                  <c:v>8.8610578000000003E-8</c:v>
                </c:pt>
                <c:pt idx="4301">
                  <c:v>8.8271232999999995E-8</c:v>
                </c:pt>
                <c:pt idx="4302">
                  <c:v>8.7194620999999996E-8</c:v>
                </c:pt>
                <c:pt idx="4303">
                  <c:v>8.6951948000000007E-8</c:v>
                </c:pt>
                <c:pt idx="4304">
                  <c:v>8.6496991000000004E-8</c:v>
                </c:pt>
                <c:pt idx="4305">
                  <c:v>8.6709550999999999E-8</c:v>
                </c:pt>
                <c:pt idx="4306">
                  <c:v>8.6760475999999997E-8</c:v>
                </c:pt>
                <c:pt idx="4307">
                  <c:v>8.6985320999999994E-8</c:v>
                </c:pt>
                <c:pt idx="4308">
                  <c:v>8.6873213999999995E-8</c:v>
                </c:pt>
                <c:pt idx="4309">
                  <c:v>8.7372298000000005E-8</c:v>
                </c:pt>
                <c:pt idx="4310">
                  <c:v>8.7244344000000001E-8</c:v>
                </c:pt>
                <c:pt idx="4311">
                  <c:v>8.6823850999999999E-8</c:v>
                </c:pt>
                <c:pt idx="4312">
                  <c:v>8.6833876999999999E-8</c:v>
                </c:pt>
                <c:pt idx="4313">
                  <c:v>8.5778640999999998E-8</c:v>
                </c:pt>
                <c:pt idx="4314">
                  <c:v>8.5233863E-8</c:v>
                </c:pt>
                <c:pt idx="4315">
                  <c:v>8.5105626000000001E-8</c:v>
                </c:pt>
                <c:pt idx="4316">
                  <c:v>8.4928303999999996E-8</c:v>
                </c:pt>
                <c:pt idx="4317">
                  <c:v>8.4617525999999998E-8</c:v>
                </c:pt>
                <c:pt idx="4318">
                  <c:v>8.5471753999999994E-8</c:v>
                </c:pt>
                <c:pt idx="4319">
                  <c:v>8.6137808999999995E-8</c:v>
                </c:pt>
                <c:pt idx="4320">
                  <c:v>8.6673944999999998E-8</c:v>
                </c:pt>
                <c:pt idx="4321">
                  <c:v>8.7176756000000002E-8</c:v>
                </c:pt>
                <c:pt idx="4322">
                  <c:v>8.7056305999999994E-8</c:v>
                </c:pt>
                <c:pt idx="4323">
                  <c:v>8.6608712999999996E-8</c:v>
                </c:pt>
                <c:pt idx="4324">
                  <c:v>8.6433725E-8</c:v>
                </c:pt>
                <c:pt idx="4325">
                  <c:v>8.6411862999999999E-8</c:v>
                </c:pt>
                <c:pt idx="4326">
                  <c:v>8.6224521000000002E-8</c:v>
                </c:pt>
                <c:pt idx="4327">
                  <c:v>8.5974093000000006E-8</c:v>
                </c:pt>
                <c:pt idx="4328">
                  <c:v>8.5885741000000006E-8</c:v>
                </c:pt>
                <c:pt idx="4329">
                  <c:v>8.5826241000000004E-8</c:v>
                </c:pt>
                <c:pt idx="4330">
                  <c:v>8.6073305E-8</c:v>
                </c:pt>
                <c:pt idx="4331">
                  <c:v>8.6256804000000006E-8</c:v>
                </c:pt>
                <c:pt idx="4332">
                  <c:v>8.6382855000000003E-8</c:v>
                </c:pt>
                <c:pt idx="4333">
                  <c:v>8.6726218000000002E-8</c:v>
                </c:pt>
                <c:pt idx="4334">
                  <c:v>8.6793815999999997E-8</c:v>
                </c:pt>
                <c:pt idx="4335">
                  <c:v>8.6525880999999995E-8</c:v>
                </c:pt>
                <c:pt idx="4336">
                  <c:v>8.6330529999999996E-8</c:v>
                </c:pt>
                <c:pt idx="4337">
                  <c:v>8.6397656E-8</c:v>
                </c:pt>
                <c:pt idx="4338">
                  <c:v>8.5915325E-8</c:v>
                </c:pt>
                <c:pt idx="4339">
                  <c:v>8.6179886000000005E-8</c:v>
                </c:pt>
                <c:pt idx="4340">
                  <c:v>8.64601E-8</c:v>
                </c:pt>
                <c:pt idx="4341">
                  <c:v>8.6452859999999995E-8</c:v>
                </c:pt>
                <c:pt idx="4342">
                  <c:v>8.7491381999999995E-8</c:v>
                </c:pt>
                <c:pt idx="4343">
                  <c:v>8.7855942000000004E-8</c:v>
                </c:pt>
                <c:pt idx="4344">
                  <c:v>8.8394864000000001E-8</c:v>
                </c:pt>
                <c:pt idx="4345">
                  <c:v>8.8945595999999998E-8</c:v>
                </c:pt>
                <c:pt idx="4346">
                  <c:v>8.8600228999999996E-8</c:v>
                </c:pt>
                <c:pt idx="4347">
                  <c:v>8.8609419999999998E-8</c:v>
                </c:pt>
                <c:pt idx="4348">
                  <c:v>8.8219650999999996E-8</c:v>
                </c:pt>
                <c:pt idx="4349">
                  <c:v>8.7991647000000001E-8</c:v>
                </c:pt>
                <c:pt idx="4350">
                  <c:v>8.7865782999999994E-8</c:v>
                </c:pt>
                <c:pt idx="4351">
                  <c:v>8.8144842999999999E-8</c:v>
                </c:pt>
                <c:pt idx="4352">
                  <c:v>8.8084388000000001E-8</c:v>
                </c:pt>
                <c:pt idx="4353">
                  <c:v>8.8621670000000005E-8</c:v>
                </c:pt>
                <c:pt idx="4354">
                  <c:v>8.8996296E-8</c:v>
                </c:pt>
                <c:pt idx="4355">
                  <c:v>8.9906898E-8</c:v>
                </c:pt>
                <c:pt idx="4356">
                  <c:v>9.0164072999999999E-8</c:v>
                </c:pt>
                <c:pt idx="4357">
                  <c:v>9.0674889000000004E-8</c:v>
                </c:pt>
                <c:pt idx="4358">
                  <c:v>9.1081087999999995E-8</c:v>
                </c:pt>
                <c:pt idx="4359">
                  <c:v>9.0765846999999995E-8</c:v>
                </c:pt>
                <c:pt idx="4360">
                  <c:v>9.1105261000000001E-8</c:v>
                </c:pt>
                <c:pt idx="4361">
                  <c:v>9.0774173999999999E-8</c:v>
                </c:pt>
                <c:pt idx="4362">
                  <c:v>9.0375669000000005E-8</c:v>
                </c:pt>
                <c:pt idx="4363">
                  <c:v>9.0957684999999995E-8</c:v>
                </c:pt>
                <c:pt idx="4364">
                  <c:v>9.1434780999999998E-8</c:v>
                </c:pt>
                <c:pt idx="4365">
                  <c:v>9.2452940999999998E-8</c:v>
                </c:pt>
                <c:pt idx="4366">
                  <c:v>9.3624945999999996E-8</c:v>
                </c:pt>
                <c:pt idx="4367">
                  <c:v>9.4065647999999997E-8</c:v>
                </c:pt>
                <c:pt idx="4368">
                  <c:v>9.4119870999999994E-8</c:v>
                </c:pt>
                <c:pt idx="4369">
                  <c:v>9.4678209E-8</c:v>
                </c:pt>
                <c:pt idx="4370">
                  <c:v>9.4700849999999994E-8</c:v>
                </c:pt>
                <c:pt idx="4371">
                  <c:v>9.3991608000000006E-8</c:v>
                </c:pt>
                <c:pt idx="4372">
                  <c:v>9.3628936999999994E-8</c:v>
                </c:pt>
                <c:pt idx="4373">
                  <c:v>9.3649538E-8</c:v>
                </c:pt>
                <c:pt idx="4374">
                  <c:v>9.3689461000000004E-8</c:v>
                </c:pt>
                <c:pt idx="4375">
                  <c:v>9.4351357999999997E-8</c:v>
                </c:pt>
                <c:pt idx="4376">
                  <c:v>9.4526122000000001E-8</c:v>
                </c:pt>
                <c:pt idx="4377">
                  <c:v>9.5542878000000005E-8</c:v>
                </c:pt>
                <c:pt idx="4378">
                  <c:v>9.6745411999999996E-8</c:v>
                </c:pt>
                <c:pt idx="4379">
                  <c:v>9.6786121999999996E-8</c:v>
                </c:pt>
                <c:pt idx="4380">
                  <c:v>9.6882245999999999E-8</c:v>
                </c:pt>
                <c:pt idx="4381">
                  <c:v>9.6647327E-8</c:v>
                </c:pt>
                <c:pt idx="4382">
                  <c:v>9.6294946000000006E-8</c:v>
                </c:pt>
                <c:pt idx="4383">
                  <c:v>9.5950542000000003E-8</c:v>
                </c:pt>
                <c:pt idx="4384">
                  <c:v>9.5980519000000006E-8</c:v>
                </c:pt>
                <c:pt idx="4385">
                  <c:v>9.5958861999999995E-8</c:v>
                </c:pt>
                <c:pt idx="4386">
                  <c:v>9.5918922999999999E-8</c:v>
                </c:pt>
                <c:pt idx="4387">
                  <c:v>9.6108796000000005E-8</c:v>
                </c:pt>
                <c:pt idx="4388">
                  <c:v>9.6727438999999994E-8</c:v>
                </c:pt>
                <c:pt idx="4389">
                  <c:v>9.7136421999999999E-8</c:v>
                </c:pt>
                <c:pt idx="4390">
                  <c:v>9.7343267000000003E-8</c:v>
                </c:pt>
                <c:pt idx="4391">
                  <c:v>9.7247844000000002E-8</c:v>
                </c:pt>
                <c:pt idx="4392">
                  <c:v>9.7110170999999999E-8</c:v>
                </c:pt>
                <c:pt idx="4393">
                  <c:v>9.7139429000000002E-8</c:v>
                </c:pt>
                <c:pt idx="4394">
                  <c:v>9.7308322000000004E-8</c:v>
                </c:pt>
                <c:pt idx="4395">
                  <c:v>9.6774048000000006E-8</c:v>
                </c:pt>
                <c:pt idx="4396">
                  <c:v>9.7229087000000001E-8</c:v>
                </c:pt>
                <c:pt idx="4397">
                  <c:v>9.7208427000000006E-8</c:v>
                </c:pt>
                <c:pt idx="4398">
                  <c:v>9.7736926000000006E-8</c:v>
                </c:pt>
                <c:pt idx="4399">
                  <c:v>9.8146092E-8</c:v>
                </c:pt>
                <c:pt idx="4400">
                  <c:v>9.8085467999999998E-8</c:v>
                </c:pt>
                <c:pt idx="4401">
                  <c:v>9.8265745000000003E-8</c:v>
                </c:pt>
                <c:pt idx="4402">
                  <c:v>9.8753368999999999E-8</c:v>
                </c:pt>
                <c:pt idx="4403">
                  <c:v>9.8679626000000001E-8</c:v>
                </c:pt>
                <c:pt idx="4404">
                  <c:v>9.8706174000000006E-8</c:v>
                </c:pt>
                <c:pt idx="4405">
                  <c:v>9.8425345000000004E-8</c:v>
                </c:pt>
                <c:pt idx="4406">
                  <c:v>9.7480141000000005E-8</c:v>
                </c:pt>
                <c:pt idx="4407">
                  <c:v>9.6590597000000002E-8</c:v>
                </c:pt>
                <c:pt idx="4408">
                  <c:v>9.6513143000000001E-8</c:v>
                </c:pt>
                <c:pt idx="4409">
                  <c:v>9.6386658999999995E-8</c:v>
                </c:pt>
                <c:pt idx="4410">
                  <c:v>9.5973791999999996E-8</c:v>
                </c:pt>
                <c:pt idx="4411">
                  <c:v>9.6415571E-8</c:v>
                </c:pt>
                <c:pt idx="4412">
                  <c:v>9.6559561999999998E-8</c:v>
                </c:pt>
                <c:pt idx="4413">
                  <c:v>9.6828371999999998E-8</c:v>
                </c:pt>
                <c:pt idx="4414">
                  <c:v>9.7292973999999995E-8</c:v>
                </c:pt>
                <c:pt idx="4415">
                  <c:v>9.6965674999999995E-8</c:v>
                </c:pt>
                <c:pt idx="4416">
                  <c:v>9.6881659000000001E-8</c:v>
                </c:pt>
                <c:pt idx="4417">
                  <c:v>9.6385964000000002E-8</c:v>
                </c:pt>
                <c:pt idx="4418">
                  <c:v>9.6636369999999998E-8</c:v>
                </c:pt>
                <c:pt idx="4419">
                  <c:v>9.5687672999999995E-8</c:v>
                </c:pt>
                <c:pt idx="4420">
                  <c:v>9.5518236999999995E-8</c:v>
                </c:pt>
                <c:pt idx="4421">
                  <c:v>9.5034074000000006E-8</c:v>
                </c:pt>
                <c:pt idx="4422">
                  <c:v>9.5234077000000006E-8</c:v>
                </c:pt>
                <c:pt idx="4423">
                  <c:v>9.5923645000000002E-8</c:v>
                </c:pt>
                <c:pt idx="4424">
                  <c:v>9.6549917999999995E-8</c:v>
                </c:pt>
                <c:pt idx="4425">
                  <c:v>9.6766893999999995E-8</c:v>
                </c:pt>
                <c:pt idx="4426">
                  <c:v>9.7194995E-8</c:v>
                </c:pt>
                <c:pt idx="4427">
                  <c:v>9.7076563999999996E-8</c:v>
                </c:pt>
                <c:pt idx="4428">
                  <c:v>9.6725208000000001E-8</c:v>
                </c:pt>
                <c:pt idx="4429">
                  <c:v>9.6465495999999997E-8</c:v>
                </c:pt>
                <c:pt idx="4430">
                  <c:v>9.5788025999999999E-8</c:v>
                </c:pt>
                <c:pt idx="4431">
                  <c:v>9.551733E-8</c:v>
                </c:pt>
                <c:pt idx="4432">
                  <c:v>9.6236063000000006E-8</c:v>
                </c:pt>
                <c:pt idx="4433">
                  <c:v>9.6175348999999995E-8</c:v>
                </c:pt>
                <c:pt idx="4434">
                  <c:v>9.6536950000000003E-8</c:v>
                </c:pt>
                <c:pt idx="4435">
                  <c:v>9.7271026E-8</c:v>
                </c:pt>
                <c:pt idx="4436">
                  <c:v>9.7961834999999998E-8</c:v>
                </c:pt>
                <c:pt idx="4437">
                  <c:v>9.8339627000000003E-8</c:v>
                </c:pt>
                <c:pt idx="4438">
                  <c:v>9.9107931000000004E-8</c:v>
                </c:pt>
                <c:pt idx="4439">
                  <c:v>9.8613159999999996E-8</c:v>
                </c:pt>
                <c:pt idx="4440">
                  <c:v>9.7922740999999996E-8</c:v>
                </c:pt>
                <c:pt idx="4441">
                  <c:v>9.7938829000000003E-8</c:v>
                </c:pt>
                <c:pt idx="4442">
                  <c:v>9.7154158000000002E-8</c:v>
                </c:pt>
                <c:pt idx="4443">
                  <c:v>9.7058243000000003E-8</c:v>
                </c:pt>
                <c:pt idx="4444">
                  <c:v>9.7482125000000002E-8</c:v>
                </c:pt>
                <c:pt idx="4445">
                  <c:v>9.8178943E-8</c:v>
                </c:pt>
                <c:pt idx="4446">
                  <c:v>9.8317266000000005E-8</c:v>
                </c:pt>
                <c:pt idx="4447">
                  <c:v>9.8761925E-8</c:v>
                </c:pt>
                <c:pt idx="4448">
                  <c:v>9.9644530000000006E-8</c:v>
                </c:pt>
                <c:pt idx="4449">
                  <c:v>9.9515257999999998E-8</c:v>
                </c:pt>
                <c:pt idx="4450">
                  <c:v>9.9286386000000004E-8</c:v>
                </c:pt>
                <c:pt idx="4451">
                  <c:v>9.8990193E-8</c:v>
                </c:pt>
                <c:pt idx="4452">
                  <c:v>9.8611724000000001E-8</c:v>
                </c:pt>
                <c:pt idx="4453">
                  <c:v>9.8197808999999999E-8</c:v>
                </c:pt>
                <c:pt idx="4454">
                  <c:v>9.8428250999999997E-8</c:v>
                </c:pt>
                <c:pt idx="4455">
                  <c:v>9.8110860999999996E-8</c:v>
                </c:pt>
                <c:pt idx="4456">
                  <c:v>9.8492437000000003E-8</c:v>
                </c:pt>
                <c:pt idx="4457">
                  <c:v>9.9169413999999999E-8</c:v>
                </c:pt>
                <c:pt idx="4458">
                  <c:v>9.9996679000000006E-8</c:v>
                </c:pt>
                <c:pt idx="4459">
                  <c:v>1.0080094999999999E-7</c:v>
                </c:pt>
                <c:pt idx="4460">
                  <c:v>1.0050000000000001E-7</c:v>
                </c:pt>
                <c:pt idx="4461">
                  <c:v>1.0036978E-7</c:v>
                </c:pt>
                <c:pt idx="4462">
                  <c:v>1.0062027999999999E-7</c:v>
                </c:pt>
                <c:pt idx="4463">
                  <c:v>1.0067197E-7</c:v>
                </c:pt>
                <c:pt idx="4464">
                  <c:v>1.0016651E-7</c:v>
                </c:pt>
                <c:pt idx="4465">
                  <c:v>1.0042999E-7</c:v>
                </c:pt>
                <c:pt idx="4466">
                  <c:v>1.0043871999999999E-7</c:v>
                </c:pt>
                <c:pt idx="4467">
                  <c:v>9.9842322000000005E-8</c:v>
                </c:pt>
                <c:pt idx="4468">
                  <c:v>1.0085456E-7</c:v>
                </c:pt>
                <c:pt idx="4469">
                  <c:v>1.009923E-7</c:v>
                </c:pt>
                <c:pt idx="4470">
                  <c:v>1.0122652E-7</c:v>
                </c:pt>
                <c:pt idx="4471">
                  <c:v>1.0161237E-7</c:v>
                </c:pt>
                <c:pt idx="4472">
                  <c:v>1.0182101000000001E-7</c:v>
                </c:pt>
                <c:pt idx="4473">
                  <c:v>1.0202917E-7</c:v>
                </c:pt>
                <c:pt idx="4474">
                  <c:v>1.0226847999999999E-7</c:v>
                </c:pt>
                <c:pt idx="4475">
                  <c:v>1.0208965E-7</c:v>
                </c:pt>
                <c:pt idx="4476">
                  <c:v>1.0224426E-7</c:v>
                </c:pt>
                <c:pt idx="4477">
                  <c:v>1.0243513E-7</c:v>
                </c:pt>
                <c:pt idx="4478">
                  <c:v>1.0266992000000001E-7</c:v>
                </c:pt>
                <c:pt idx="4479">
                  <c:v>1.0276175E-7</c:v>
                </c:pt>
                <c:pt idx="4480">
                  <c:v>1.0338617E-7</c:v>
                </c:pt>
                <c:pt idx="4481">
                  <c:v>1.0368689000000001E-7</c:v>
                </c:pt>
                <c:pt idx="4482">
                  <c:v>1.0417658000000001E-7</c:v>
                </c:pt>
                <c:pt idx="4483">
                  <c:v>1.0513228E-7</c:v>
                </c:pt>
                <c:pt idx="4484">
                  <c:v>1.0530818E-7</c:v>
                </c:pt>
                <c:pt idx="4485">
                  <c:v>1.0532598000000001E-7</c:v>
                </c:pt>
                <c:pt idx="4486">
                  <c:v>1.0536951000000001E-7</c:v>
                </c:pt>
                <c:pt idx="4487">
                  <c:v>1.0507892E-7</c:v>
                </c:pt>
                <c:pt idx="4488">
                  <c:v>1.0449936E-7</c:v>
                </c:pt>
                <c:pt idx="4489">
                  <c:v>1.0481293E-7</c:v>
                </c:pt>
                <c:pt idx="4490">
                  <c:v>1.0402333999999999E-7</c:v>
                </c:pt>
                <c:pt idx="4491">
                  <c:v>1.0396577000000001E-7</c:v>
                </c:pt>
                <c:pt idx="4492">
                  <c:v>1.0462981E-7</c:v>
                </c:pt>
                <c:pt idx="4493">
                  <c:v>1.0507474E-7</c:v>
                </c:pt>
                <c:pt idx="4494">
                  <c:v>1.0559626E-7</c:v>
                </c:pt>
                <c:pt idx="4495">
                  <c:v>1.0615673E-7</c:v>
                </c:pt>
                <c:pt idx="4496">
                  <c:v>1.0678321E-7</c:v>
                </c:pt>
                <c:pt idx="4497">
                  <c:v>1.0666155E-7</c:v>
                </c:pt>
                <c:pt idx="4498">
                  <c:v>1.0677266E-7</c:v>
                </c:pt>
                <c:pt idx="4499">
                  <c:v>1.0638268999999999E-7</c:v>
                </c:pt>
                <c:pt idx="4500">
                  <c:v>1.0574881E-7</c:v>
                </c:pt>
                <c:pt idx="4501">
                  <c:v>1.0611997E-7</c:v>
                </c:pt>
                <c:pt idx="4502">
                  <c:v>1.0579121E-7</c:v>
                </c:pt>
                <c:pt idx="4503">
                  <c:v>1.0642886E-7</c:v>
                </c:pt>
                <c:pt idx="4504">
                  <c:v>1.0735836E-7</c:v>
                </c:pt>
                <c:pt idx="4505">
                  <c:v>1.0812449E-7</c:v>
                </c:pt>
                <c:pt idx="4506">
                  <c:v>1.0795828E-7</c:v>
                </c:pt>
                <c:pt idx="4507">
                  <c:v>1.0783456E-7</c:v>
                </c:pt>
                <c:pt idx="4508">
                  <c:v>1.0764382E-7</c:v>
                </c:pt>
                <c:pt idx="4509">
                  <c:v>1.0705079E-7</c:v>
                </c:pt>
                <c:pt idx="4510">
                  <c:v>1.0642854000000001E-7</c:v>
                </c:pt>
                <c:pt idx="4511">
                  <c:v>1.0584618999999999E-7</c:v>
                </c:pt>
                <c:pt idx="4512">
                  <c:v>1.0536023E-7</c:v>
                </c:pt>
                <c:pt idx="4513">
                  <c:v>1.0550631E-7</c:v>
                </c:pt>
                <c:pt idx="4514">
                  <c:v>1.0557892E-7</c:v>
                </c:pt>
                <c:pt idx="4515">
                  <c:v>1.0594713E-7</c:v>
                </c:pt>
                <c:pt idx="4516">
                  <c:v>1.0682380000000001E-7</c:v>
                </c:pt>
                <c:pt idx="4517">
                  <c:v>1.070624E-7</c:v>
                </c:pt>
                <c:pt idx="4518">
                  <c:v>1.0705775999999999E-7</c:v>
                </c:pt>
                <c:pt idx="4519">
                  <c:v>1.068227E-7</c:v>
                </c:pt>
                <c:pt idx="4520">
                  <c:v>1.0657322E-7</c:v>
                </c:pt>
                <c:pt idx="4521">
                  <c:v>1.0579295E-7</c:v>
                </c:pt>
                <c:pt idx="4522">
                  <c:v>1.0589195E-7</c:v>
                </c:pt>
                <c:pt idx="4523">
                  <c:v>1.0552103E-7</c:v>
                </c:pt>
                <c:pt idx="4524">
                  <c:v>1.0527049000000001E-7</c:v>
                </c:pt>
                <c:pt idx="4525">
                  <c:v>1.0510975E-7</c:v>
                </c:pt>
                <c:pt idx="4526">
                  <c:v>1.0530899E-7</c:v>
                </c:pt>
                <c:pt idx="4527">
                  <c:v>1.0557456E-7</c:v>
                </c:pt>
                <c:pt idx="4528">
                  <c:v>1.0608769E-7</c:v>
                </c:pt>
                <c:pt idx="4529">
                  <c:v>1.0621559E-7</c:v>
                </c:pt>
                <c:pt idx="4530">
                  <c:v>1.0590102E-7</c:v>
                </c:pt>
                <c:pt idx="4531">
                  <c:v>1.0577907E-7</c:v>
                </c:pt>
                <c:pt idx="4532">
                  <c:v>1.0522056000000001E-7</c:v>
                </c:pt>
                <c:pt idx="4533">
                  <c:v>1.0463708E-7</c:v>
                </c:pt>
                <c:pt idx="4534">
                  <c:v>1.0477113E-7</c:v>
                </c:pt>
                <c:pt idx="4535">
                  <c:v>1.0403066E-7</c:v>
                </c:pt>
                <c:pt idx="4536">
                  <c:v>1.0370262999999999E-7</c:v>
                </c:pt>
                <c:pt idx="4537">
                  <c:v>1.0387283E-7</c:v>
                </c:pt>
                <c:pt idx="4538">
                  <c:v>1.0385924E-7</c:v>
                </c:pt>
                <c:pt idx="4539">
                  <c:v>1.0347117E-7</c:v>
                </c:pt>
                <c:pt idx="4540">
                  <c:v>1.035977E-7</c:v>
                </c:pt>
                <c:pt idx="4541">
                  <c:v>1.036705E-7</c:v>
                </c:pt>
                <c:pt idx="4542">
                  <c:v>1.0313512E-7</c:v>
                </c:pt>
                <c:pt idx="4543">
                  <c:v>1.0326602E-7</c:v>
                </c:pt>
                <c:pt idx="4544">
                  <c:v>1.0260944999999999E-7</c:v>
                </c:pt>
                <c:pt idx="4545">
                  <c:v>1.0200236999999999E-7</c:v>
                </c:pt>
                <c:pt idx="4546">
                  <c:v>1.0113859E-7</c:v>
                </c:pt>
                <c:pt idx="4547">
                  <c:v>1.0091118E-7</c:v>
                </c:pt>
                <c:pt idx="4548">
                  <c:v>1.0098173999999999E-7</c:v>
                </c:pt>
                <c:pt idx="4549">
                  <c:v>1.0079332E-7</c:v>
                </c:pt>
                <c:pt idx="4550">
                  <c:v>1.0086671000000001E-7</c:v>
                </c:pt>
                <c:pt idx="4551">
                  <c:v>1.0126243E-7</c:v>
                </c:pt>
                <c:pt idx="4552">
                  <c:v>1.0174963E-7</c:v>
                </c:pt>
                <c:pt idx="4553">
                  <c:v>1.0215698E-7</c:v>
                </c:pt>
                <c:pt idx="4554">
                  <c:v>1.0213074E-7</c:v>
                </c:pt>
                <c:pt idx="4555">
                  <c:v>1.020678E-7</c:v>
                </c:pt>
                <c:pt idx="4556">
                  <c:v>1.0153673E-7</c:v>
                </c:pt>
                <c:pt idx="4557">
                  <c:v>1.0145119E-7</c:v>
                </c:pt>
                <c:pt idx="4558">
                  <c:v>1.0147733E-7</c:v>
                </c:pt>
                <c:pt idx="4559">
                  <c:v>1.0115757E-7</c:v>
                </c:pt>
                <c:pt idx="4560">
                  <c:v>1.0062443E-7</c:v>
                </c:pt>
                <c:pt idx="4561">
                  <c:v>1.0107086E-7</c:v>
                </c:pt>
                <c:pt idx="4562">
                  <c:v>1.0151036E-7</c:v>
                </c:pt>
                <c:pt idx="4563">
                  <c:v>1.0170347000000001E-7</c:v>
                </c:pt>
                <c:pt idx="4564">
                  <c:v>1.0226746E-7</c:v>
                </c:pt>
                <c:pt idx="4565">
                  <c:v>1.0213075E-7</c:v>
                </c:pt>
                <c:pt idx="4566">
                  <c:v>1.018006E-7</c:v>
                </c:pt>
                <c:pt idx="4567">
                  <c:v>1.0129908E-7</c:v>
                </c:pt>
                <c:pt idx="4568">
                  <c:v>1.0122653E-7</c:v>
                </c:pt>
                <c:pt idx="4569">
                  <c:v>1.0028279E-7</c:v>
                </c:pt>
                <c:pt idx="4570">
                  <c:v>1.0013644E-7</c:v>
                </c:pt>
                <c:pt idx="4571">
                  <c:v>1.0011666000000001E-7</c:v>
                </c:pt>
                <c:pt idx="4572">
                  <c:v>1.0031012E-7</c:v>
                </c:pt>
                <c:pt idx="4573">
                  <c:v>1.0095127E-7</c:v>
                </c:pt>
                <c:pt idx="4574">
                  <c:v>1.015356E-7</c:v>
                </c:pt>
                <c:pt idx="4575">
                  <c:v>1.02011E-7</c:v>
                </c:pt>
                <c:pt idx="4576">
                  <c:v>1.0283548E-7</c:v>
                </c:pt>
                <c:pt idx="4577">
                  <c:v>1.0284834E-7</c:v>
                </c:pt>
                <c:pt idx="4578">
                  <c:v>1.0299986E-7</c:v>
                </c:pt>
                <c:pt idx="4579">
                  <c:v>1.0237021E-7</c:v>
                </c:pt>
                <c:pt idx="4580">
                  <c:v>1.021158E-7</c:v>
                </c:pt>
                <c:pt idx="4581">
                  <c:v>1.0174979E-7</c:v>
                </c:pt>
                <c:pt idx="4582">
                  <c:v>1.0224134E-7</c:v>
                </c:pt>
                <c:pt idx="4583">
                  <c:v>1.0261724E-7</c:v>
                </c:pt>
                <c:pt idx="4584">
                  <c:v>1.0298020999999999E-7</c:v>
                </c:pt>
                <c:pt idx="4585">
                  <c:v>1.0341853999999999E-7</c:v>
                </c:pt>
                <c:pt idx="4586">
                  <c:v>1.0391582999999999E-7</c:v>
                </c:pt>
                <c:pt idx="4587">
                  <c:v>1.0435562E-7</c:v>
                </c:pt>
                <c:pt idx="4588">
                  <c:v>1.0479711999999999E-7</c:v>
                </c:pt>
                <c:pt idx="4589">
                  <c:v>1.0460065E-7</c:v>
                </c:pt>
                <c:pt idx="4590">
                  <c:v>1.0412389999999999E-7</c:v>
                </c:pt>
                <c:pt idx="4591">
                  <c:v>1.0375299000000001E-7</c:v>
                </c:pt>
                <c:pt idx="4592">
                  <c:v>1.0368676E-7</c:v>
                </c:pt>
                <c:pt idx="4593">
                  <c:v>1.0339746E-7</c:v>
                </c:pt>
                <c:pt idx="4594">
                  <c:v>1.0371582E-7</c:v>
                </c:pt>
                <c:pt idx="4595">
                  <c:v>1.0420089000000001E-7</c:v>
                </c:pt>
                <c:pt idx="4596">
                  <c:v>1.0466604000000001E-7</c:v>
                </c:pt>
                <c:pt idx="4597">
                  <c:v>1.0537179E-7</c:v>
                </c:pt>
                <c:pt idx="4598">
                  <c:v>1.0601356E-7</c:v>
                </c:pt>
                <c:pt idx="4599">
                  <c:v>1.0621898E-7</c:v>
                </c:pt>
                <c:pt idx="4600">
                  <c:v>1.0642536999999999E-7</c:v>
                </c:pt>
                <c:pt idx="4601">
                  <c:v>1.0615653E-7</c:v>
                </c:pt>
                <c:pt idx="4602">
                  <c:v>1.0575854E-7</c:v>
                </c:pt>
                <c:pt idx="4603">
                  <c:v>1.0568711E-7</c:v>
                </c:pt>
                <c:pt idx="4604">
                  <c:v>1.0593057E-7</c:v>
                </c:pt>
                <c:pt idx="4605">
                  <c:v>1.0530841999999999E-7</c:v>
                </c:pt>
                <c:pt idx="4606">
                  <c:v>1.0540066E-7</c:v>
                </c:pt>
                <c:pt idx="4607">
                  <c:v>1.0559469E-7</c:v>
                </c:pt>
                <c:pt idx="4608">
                  <c:v>1.0639184000000001E-7</c:v>
                </c:pt>
                <c:pt idx="4609">
                  <c:v>1.0681165E-7</c:v>
                </c:pt>
                <c:pt idx="4610">
                  <c:v>1.0699076999999999E-7</c:v>
                </c:pt>
                <c:pt idx="4611">
                  <c:v>1.0728594000000001E-7</c:v>
                </c:pt>
                <c:pt idx="4612">
                  <c:v>1.0790781E-7</c:v>
                </c:pt>
                <c:pt idx="4613">
                  <c:v>1.0768845E-7</c:v>
                </c:pt>
                <c:pt idx="4614">
                  <c:v>1.0764696999999999E-7</c:v>
                </c:pt>
                <c:pt idx="4615">
                  <c:v>1.0770612E-7</c:v>
                </c:pt>
                <c:pt idx="4616">
                  <c:v>1.0743403E-7</c:v>
                </c:pt>
                <c:pt idx="4617">
                  <c:v>1.0734452000000001E-7</c:v>
                </c:pt>
                <c:pt idx="4618">
                  <c:v>1.0758803E-7</c:v>
                </c:pt>
                <c:pt idx="4619">
                  <c:v>1.0780267E-7</c:v>
                </c:pt>
                <c:pt idx="4620">
                  <c:v>1.0837457E-7</c:v>
                </c:pt>
                <c:pt idx="4621">
                  <c:v>1.092517E-7</c:v>
                </c:pt>
                <c:pt idx="4622">
                  <c:v>1.0985291E-7</c:v>
                </c:pt>
                <c:pt idx="4623">
                  <c:v>1.0960623E-7</c:v>
                </c:pt>
                <c:pt idx="4624">
                  <c:v>1.0967356E-7</c:v>
                </c:pt>
                <c:pt idx="4625">
                  <c:v>1.0929528999999999E-7</c:v>
                </c:pt>
                <c:pt idx="4626">
                  <c:v>1.0891235E-7</c:v>
                </c:pt>
                <c:pt idx="4627">
                  <c:v>1.086909E-7</c:v>
                </c:pt>
                <c:pt idx="4628">
                  <c:v>1.0879473E-7</c:v>
                </c:pt>
                <c:pt idx="4629">
                  <c:v>1.0867129E-7</c:v>
                </c:pt>
                <c:pt idx="4630">
                  <c:v>1.0859936E-7</c:v>
                </c:pt>
                <c:pt idx="4631">
                  <c:v>1.0900989000000001E-7</c:v>
                </c:pt>
                <c:pt idx="4632">
                  <c:v>1.0941385E-7</c:v>
                </c:pt>
                <c:pt idx="4633">
                  <c:v>1.1001862E-7</c:v>
                </c:pt>
                <c:pt idx="4634">
                  <c:v>1.099607E-7</c:v>
                </c:pt>
                <c:pt idx="4635">
                  <c:v>1.0986504E-7</c:v>
                </c:pt>
                <c:pt idx="4636">
                  <c:v>1.0935098E-7</c:v>
                </c:pt>
                <c:pt idx="4637">
                  <c:v>1.0852387E-7</c:v>
                </c:pt>
                <c:pt idx="4638">
                  <c:v>1.0809598999999999E-7</c:v>
                </c:pt>
                <c:pt idx="4639">
                  <c:v>1.0743368E-7</c:v>
                </c:pt>
                <c:pt idx="4640">
                  <c:v>1.072948E-7</c:v>
                </c:pt>
                <c:pt idx="4641">
                  <c:v>1.0735924E-7</c:v>
                </c:pt>
                <c:pt idx="4642">
                  <c:v>1.0757198E-7</c:v>
                </c:pt>
                <c:pt idx="4643">
                  <c:v>1.0775636E-7</c:v>
                </c:pt>
                <c:pt idx="4644">
                  <c:v>1.0769551E-7</c:v>
                </c:pt>
                <c:pt idx="4645">
                  <c:v>1.0793686E-7</c:v>
                </c:pt>
                <c:pt idx="4646">
                  <c:v>1.0784349E-7</c:v>
                </c:pt>
                <c:pt idx="4647">
                  <c:v>1.0706168E-7</c:v>
                </c:pt>
                <c:pt idx="4648">
                  <c:v>1.0698597E-7</c:v>
                </c:pt>
                <c:pt idx="4649">
                  <c:v>1.0609321E-7</c:v>
                </c:pt>
                <c:pt idx="4650">
                  <c:v>1.0563413E-7</c:v>
                </c:pt>
                <c:pt idx="4651">
                  <c:v>1.0521057E-7</c:v>
                </c:pt>
                <c:pt idx="4652">
                  <c:v>1.0521324E-7</c:v>
                </c:pt>
                <c:pt idx="4653">
                  <c:v>1.0523945E-7</c:v>
                </c:pt>
                <c:pt idx="4654">
                  <c:v>1.0561E-7</c:v>
                </c:pt>
                <c:pt idx="4655">
                  <c:v>1.0595398E-7</c:v>
                </c:pt>
                <c:pt idx="4656">
                  <c:v>1.066002E-7</c:v>
                </c:pt>
                <c:pt idx="4657">
                  <c:v>1.0649625E-7</c:v>
                </c:pt>
                <c:pt idx="4658">
                  <c:v>1.0647439E-7</c:v>
                </c:pt>
                <c:pt idx="4659">
                  <c:v>1.0581764000000001E-7</c:v>
                </c:pt>
                <c:pt idx="4660">
                  <c:v>1.0550546000000001E-7</c:v>
                </c:pt>
                <c:pt idx="4661">
                  <c:v>1.0506947999999999E-7</c:v>
                </c:pt>
                <c:pt idx="4662">
                  <c:v>1.050416E-7</c:v>
                </c:pt>
                <c:pt idx="4663">
                  <c:v>1.0501363E-7</c:v>
                </c:pt>
                <c:pt idx="4664">
                  <c:v>1.0457628000000001E-7</c:v>
                </c:pt>
                <c:pt idx="4665">
                  <c:v>1.0478551000000001E-7</c:v>
                </c:pt>
                <c:pt idx="4666">
                  <c:v>1.0541349E-7</c:v>
                </c:pt>
                <c:pt idx="4667">
                  <c:v>1.0555628000000001E-7</c:v>
                </c:pt>
                <c:pt idx="4668">
                  <c:v>1.0573623E-7</c:v>
                </c:pt>
                <c:pt idx="4669">
                  <c:v>1.0586529E-7</c:v>
                </c:pt>
                <c:pt idx="4670">
                  <c:v>1.0560064999999999E-7</c:v>
                </c:pt>
                <c:pt idx="4671">
                  <c:v>1.0506619E-7</c:v>
                </c:pt>
                <c:pt idx="4672">
                  <c:v>1.0508491E-7</c:v>
                </c:pt>
                <c:pt idx="4673">
                  <c:v>1.0491743999999999E-7</c:v>
                </c:pt>
                <c:pt idx="4674">
                  <c:v>1.0479309E-7</c:v>
                </c:pt>
                <c:pt idx="4675">
                  <c:v>1.0473733E-7</c:v>
                </c:pt>
                <c:pt idx="4676">
                  <c:v>1.0496375000000001E-7</c:v>
                </c:pt>
                <c:pt idx="4677">
                  <c:v>1.0522919E-7</c:v>
                </c:pt>
                <c:pt idx="4678">
                  <c:v>1.0595365E-7</c:v>
                </c:pt>
                <c:pt idx="4679">
                  <c:v>1.0617473E-7</c:v>
                </c:pt>
                <c:pt idx="4680">
                  <c:v>1.0635899E-7</c:v>
                </c:pt>
                <c:pt idx="4681">
                  <c:v>1.0643344000000001E-7</c:v>
                </c:pt>
                <c:pt idx="4682">
                  <c:v>1.0659094E-7</c:v>
                </c:pt>
                <c:pt idx="4683">
                  <c:v>1.0614706E-7</c:v>
                </c:pt>
                <c:pt idx="4684">
                  <c:v>1.0594479000000001E-7</c:v>
                </c:pt>
                <c:pt idx="4685">
                  <c:v>1.0536186E-7</c:v>
                </c:pt>
                <c:pt idx="4686">
                  <c:v>1.0503796E-7</c:v>
                </c:pt>
                <c:pt idx="4687">
                  <c:v>1.0523547E-7</c:v>
                </c:pt>
                <c:pt idx="4688">
                  <c:v>1.0538314E-7</c:v>
                </c:pt>
                <c:pt idx="4689">
                  <c:v>1.0557983E-7</c:v>
                </c:pt>
                <c:pt idx="4690">
                  <c:v>1.0614998E-7</c:v>
                </c:pt>
                <c:pt idx="4691">
                  <c:v>1.0638828E-7</c:v>
                </c:pt>
                <c:pt idx="4692">
                  <c:v>1.0639737E-7</c:v>
                </c:pt>
                <c:pt idx="4693">
                  <c:v>1.0651091999999999E-7</c:v>
                </c:pt>
                <c:pt idx="4694">
                  <c:v>1.0637302E-7</c:v>
                </c:pt>
                <c:pt idx="4695">
                  <c:v>1.055761E-7</c:v>
                </c:pt>
                <c:pt idx="4696">
                  <c:v>1.055823E-7</c:v>
                </c:pt>
                <c:pt idx="4697">
                  <c:v>1.0531273E-7</c:v>
                </c:pt>
                <c:pt idx="4698">
                  <c:v>1.0488162999999999E-7</c:v>
                </c:pt>
                <c:pt idx="4699">
                  <c:v>1.0472998000000001E-7</c:v>
                </c:pt>
                <c:pt idx="4700">
                  <c:v>1.0476283E-7</c:v>
                </c:pt>
                <c:pt idx="4701">
                  <c:v>1.0537185999999999E-7</c:v>
                </c:pt>
                <c:pt idx="4702">
                  <c:v>1.0622698E-7</c:v>
                </c:pt>
                <c:pt idx="4703">
                  <c:v>1.0649265E-7</c:v>
                </c:pt>
                <c:pt idx="4704">
                  <c:v>1.0631857E-7</c:v>
                </c:pt>
                <c:pt idx="4705">
                  <c:v>1.0628791E-7</c:v>
                </c:pt>
                <c:pt idx="4706">
                  <c:v>1.0633043E-7</c:v>
                </c:pt>
                <c:pt idx="4707">
                  <c:v>1.0587981E-7</c:v>
                </c:pt>
                <c:pt idx="4708">
                  <c:v>1.0594613E-7</c:v>
                </c:pt>
                <c:pt idx="4709">
                  <c:v>1.0581036E-7</c:v>
                </c:pt>
                <c:pt idx="4710">
                  <c:v>1.0557355999999999E-7</c:v>
                </c:pt>
                <c:pt idx="4711">
                  <c:v>1.0618082E-7</c:v>
                </c:pt>
                <c:pt idx="4712">
                  <c:v>1.0680362000000001E-7</c:v>
                </c:pt>
                <c:pt idx="4713">
                  <c:v>1.0724226000000001E-7</c:v>
                </c:pt>
                <c:pt idx="4714">
                  <c:v>1.0801032E-7</c:v>
                </c:pt>
                <c:pt idx="4715">
                  <c:v>1.0809615000000001E-7</c:v>
                </c:pt>
                <c:pt idx="4716">
                  <c:v>1.0804578E-7</c:v>
                </c:pt>
                <c:pt idx="4717">
                  <c:v>1.0784481E-7</c:v>
                </c:pt>
                <c:pt idx="4718">
                  <c:v>1.0756477999999999E-7</c:v>
                </c:pt>
                <c:pt idx="4719">
                  <c:v>1.0662417999999999E-7</c:v>
                </c:pt>
                <c:pt idx="4720">
                  <c:v>1.0654625E-7</c:v>
                </c:pt>
                <c:pt idx="4721">
                  <c:v>1.0634836E-7</c:v>
                </c:pt>
                <c:pt idx="4722">
                  <c:v>1.0621792000000001E-7</c:v>
                </c:pt>
                <c:pt idx="4723">
                  <c:v>1.0632738E-7</c:v>
                </c:pt>
                <c:pt idx="4724">
                  <c:v>1.0636693E-7</c:v>
                </c:pt>
                <c:pt idx="4725">
                  <c:v>1.0628347E-7</c:v>
                </c:pt>
                <c:pt idx="4726">
                  <c:v>1.0642285999999999E-7</c:v>
                </c:pt>
                <c:pt idx="4727">
                  <c:v>1.0601766E-7</c:v>
                </c:pt>
                <c:pt idx="4728">
                  <c:v>1.0562952000000001E-7</c:v>
                </c:pt>
                <c:pt idx="4729">
                  <c:v>1.0526575E-7</c:v>
                </c:pt>
                <c:pt idx="4730">
                  <c:v>1.0451649999999999E-7</c:v>
                </c:pt>
                <c:pt idx="4731">
                  <c:v>1.0404399000000001E-7</c:v>
                </c:pt>
                <c:pt idx="4732">
                  <c:v>1.0402400000000001E-7</c:v>
                </c:pt>
                <c:pt idx="4733">
                  <c:v>1.0421979E-7</c:v>
                </c:pt>
                <c:pt idx="4734">
                  <c:v>1.0452024E-7</c:v>
                </c:pt>
                <c:pt idx="4735">
                  <c:v>1.0487213E-7</c:v>
                </c:pt>
                <c:pt idx="4736">
                  <c:v>1.0553796E-7</c:v>
                </c:pt>
                <c:pt idx="4737">
                  <c:v>1.0590414999999999E-7</c:v>
                </c:pt>
                <c:pt idx="4738">
                  <c:v>1.0666039E-7</c:v>
                </c:pt>
                <c:pt idx="4739">
                  <c:v>1.0649771E-7</c:v>
                </c:pt>
                <c:pt idx="4740">
                  <c:v>1.0638348E-7</c:v>
                </c:pt>
                <c:pt idx="4741">
                  <c:v>1.0687538E-7</c:v>
                </c:pt>
                <c:pt idx="4742">
                  <c:v>1.0653562000000001E-7</c:v>
                </c:pt>
                <c:pt idx="4743">
                  <c:v>1.0622906999999999E-7</c:v>
                </c:pt>
                <c:pt idx="4744">
                  <c:v>1.0639665999999999E-7</c:v>
                </c:pt>
                <c:pt idx="4745">
                  <c:v>1.0648091E-7</c:v>
                </c:pt>
                <c:pt idx="4746">
                  <c:v>1.0678522E-7</c:v>
                </c:pt>
                <c:pt idx="4747">
                  <c:v>1.0729368999999999E-7</c:v>
                </c:pt>
                <c:pt idx="4748">
                  <c:v>1.0830416E-7</c:v>
                </c:pt>
                <c:pt idx="4749">
                  <c:v>1.0830425E-7</c:v>
                </c:pt>
                <c:pt idx="4750">
                  <c:v>1.0899924000000001E-7</c:v>
                </c:pt>
                <c:pt idx="4751">
                  <c:v>1.0921891E-7</c:v>
                </c:pt>
                <c:pt idx="4752">
                  <c:v>1.0947794E-7</c:v>
                </c:pt>
                <c:pt idx="4753">
                  <c:v>1.0949268E-7</c:v>
                </c:pt>
                <c:pt idx="4754">
                  <c:v>1.0957053999999999E-7</c:v>
                </c:pt>
                <c:pt idx="4755">
                  <c:v>1.0956459E-7</c:v>
                </c:pt>
                <c:pt idx="4756">
                  <c:v>1.0945881E-7</c:v>
                </c:pt>
                <c:pt idx="4757">
                  <c:v>1.0943945E-7</c:v>
                </c:pt>
                <c:pt idx="4758">
                  <c:v>1.1038452E-7</c:v>
                </c:pt>
                <c:pt idx="4759">
                  <c:v>1.1124472E-7</c:v>
                </c:pt>
                <c:pt idx="4760">
                  <c:v>1.1214530000000001E-7</c:v>
                </c:pt>
                <c:pt idx="4761">
                  <c:v>1.1215326E-7</c:v>
                </c:pt>
                <c:pt idx="4762">
                  <c:v>1.1274977E-7</c:v>
                </c:pt>
                <c:pt idx="4763">
                  <c:v>1.1289871E-7</c:v>
                </c:pt>
                <c:pt idx="4764">
                  <c:v>1.1240651E-7</c:v>
                </c:pt>
                <c:pt idx="4765">
                  <c:v>1.123709E-7</c:v>
                </c:pt>
                <c:pt idx="4766">
                  <c:v>1.1216024E-7</c:v>
                </c:pt>
                <c:pt idx="4767">
                  <c:v>1.1235407E-7</c:v>
                </c:pt>
                <c:pt idx="4768">
                  <c:v>1.1274546E-7</c:v>
                </c:pt>
                <c:pt idx="4769">
                  <c:v>1.1293419E-7</c:v>
                </c:pt>
                <c:pt idx="4770">
                  <c:v>1.1326945E-7</c:v>
                </c:pt>
                <c:pt idx="4771">
                  <c:v>1.1415495E-7</c:v>
                </c:pt>
                <c:pt idx="4772">
                  <c:v>1.1450726999999999E-7</c:v>
                </c:pt>
                <c:pt idx="4773">
                  <c:v>1.1469017E-7</c:v>
                </c:pt>
                <c:pt idx="4774">
                  <c:v>1.1518152999999999E-7</c:v>
                </c:pt>
                <c:pt idx="4775">
                  <c:v>1.1527392E-7</c:v>
                </c:pt>
                <c:pt idx="4776">
                  <c:v>1.1446748E-7</c:v>
                </c:pt>
                <c:pt idx="4777">
                  <c:v>1.1450047999999999E-7</c:v>
                </c:pt>
                <c:pt idx="4778">
                  <c:v>1.1386328E-7</c:v>
                </c:pt>
                <c:pt idx="4779">
                  <c:v>1.1380815999999999E-7</c:v>
                </c:pt>
                <c:pt idx="4780">
                  <c:v>1.1427063E-7</c:v>
                </c:pt>
                <c:pt idx="4781">
                  <c:v>1.1458622E-7</c:v>
                </c:pt>
                <c:pt idx="4782">
                  <c:v>1.1531853E-7</c:v>
                </c:pt>
                <c:pt idx="4783">
                  <c:v>1.1579759E-7</c:v>
                </c:pt>
                <c:pt idx="4784">
                  <c:v>1.1600597E-7</c:v>
                </c:pt>
                <c:pt idx="4785">
                  <c:v>1.1575842E-7</c:v>
                </c:pt>
                <c:pt idx="4786">
                  <c:v>1.1575495E-7</c:v>
                </c:pt>
                <c:pt idx="4787">
                  <c:v>1.155546E-7</c:v>
                </c:pt>
                <c:pt idx="4788">
                  <c:v>1.1498821E-7</c:v>
                </c:pt>
                <c:pt idx="4789">
                  <c:v>1.1471438000000001E-7</c:v>
                </c:pt>
                <c:pt idx="4790">
                  <c:v>1.1472772E-7</c:v>
                </c:pt>
                <c:pt idx="4791">
                  <c:v>1.145807E-7</c:v>
                </c:pt>
                <c:pt idx="4792">
                  <c:v>1.1540086E-7</c:v>
                </c:pt>
                <c:pt idx="4793">
                  <c:v>1.1582233E-7</c:v>
                </c:pt>
                <c:pt idx="4794">
                  <c:v>1.1661966000000001E-7</c:v>
                </c:pt>
                <c:pt idx="4795">
                  <c:v>1.175812E-7</c:v>
                </c:pt>
                <c:pt idx="4796">
                  <c:v>1.1722455E-7</c:v>
                </c:pt>
                <c:pt idx="4797">
                  <c:v>1.1711582E-7</c:v>
                </c:pt>
                <c:pt idx="4798">
                  <c:v>1.166424E-7</c:v>
                </c:pt>
                <c:pt idx="4799">
                  <c:v>1.1629565E-7</c:v>
                </c:pt>
                <c:pt idx="4800">
                  <c:v>1.1593253E-7</c:v>
                </c:pt>
                <c:pt idx="4801">
                  <c:v>1.1606169E-7</c:v>
                </c:pt>
                <c:pt idx="4802">
                  <c:v>1.1587164999999999E-7</c:v>
                </c:pt>
                <c:pt idx="4803">
                  <c:v>1.1574595E-7</c:v>
                </c:pt>
                <c:pt idx="4804">
                  <c:v>1.1593115E-7</c:v>
                </c:pt>
                <c:pt idx="4805">
                  <c:v>1.1692916E-7</c:v>
                </c:pt>
                <c:pt idx="4806">
                  <c:v>1.1726219E-7</c:v>
                </c:pt>
                <c:pt idx="4807">
                  <c:v>1.17441E-7</c:v>
                </c:pt>
                <c:pt idx="4808">
                  <c:v>1.1713214E-7</c:v>
                </c:pt>
                <c:pt idx="4809">
                  <c:v>1.1738025E-7</c:v>
                </c:pt>
                <c:pt idx="4810">
                  <c:v>1.1706198E-7</c:v>
                </c:pt>
                <c:pt idx="4811">
                  <c:v>1.1724717E-7</c:v>
                </c:pt>
                <c:pt idx="4812">
                  <c:v>1.1678167E-7</c:v>
                </c:pt>
                <c:pt idx="4813">
                  <c:v>1.1768648000000001E-7</c:v>
                </c:pt>
                <c:pt idx="4814">
                  <c:v>1.17706E-7</c:v>
                </c:pt>
                <c:pt idx="4815">
                  <c:v>1.1832193E-7</c:v>
                </c:pt>
                <c:pt idx="4816">
                  <c:v>1.1924105E-7</c:v>
                </c:pt>
                <c:pt idx="4817">
                  <c:v>1.1913754E-7</c:v>
                </c:pt>
                <c:pt idx="4818">
                  <c:v>1.1925305000000001E-7</c:v>
                </c:pt>
                <c:pt idx="4819">
                  <c:v>1.2002639E-7</c:v>
                </c:pt>
                <c:pt idx="4820">
                  <c:v>1.2030061E-7</c:v>
                </c:pt>
                <c:pt idx="4821">
                  <c:v>1.2040157E-7</c:v>
                </c:pt>
                <c:pt idx="4822">
                  <c:v>1.2042241E-7</c:v>
                </c:pt>
                <c:pt idx="4823">
                  <c:v>1.1984665E-7</c:v>
                </c:pt>
                <c:pt idx="4824">
                  <c:v>1.1960556999999999E-7</c:v>
                </c:pt>
                <c:pt idx="4825">
                  <c:v>1.1995769999999999E-7</c:v>
                </c:pt>
                <c:pt idx="4826">
                  <c:v>1.195085E-7</c:v>
                </c:pt>
                <c:pt idx="4827">
                  <c:v>1.1963921E-7</c:v>
                </c:pt>
                <c:pt idx="4828">
                  <c:v>1.1973981000000001E-7</c:v>
                </c:pt>
                <c:pt idx="4829">
                  <c:v>1.2003374000000001E-7</c:v>
                </c:pt>
                <c:pt idx="4830">
                  <c:v>1.2053281000000001E-7</c:v>
                </c:pt>
                <c:pt idx="4831">
                  <c:v>1.2118769E-7</c:v>
                </c:pt>
                <c:pt idx="4832">
                  <c:v>1.2096466000000001E-7</c:v>
                </c:pt>
                <c:pt idx="4833">
                  <c:v>1.2039345E-7</c:v>
                </c:pt>
                <c:pt idx="4834">
                  <c:v>1.2079398E-7</c:v>
                </c:pt>
                <c:pt idx="4835">
                  <c:v>1.2075998999999999E-7</c:v>
                </c:pt>
                <c:pt idx="4836">
                  <c:v>1.2031490999999999E-7</c:v>
                </c:pt>
                <c:pt idx="4837">
                  <c:v>1.2045374999999999E-7</c:v>
                </c:pt>
                <c:pt idx="4838">
                  <c:v>1.2043322000000001E-7</c:v>
                </c:pt>
                <c:pt idx="4839">
                  <c:v>1.2089651E-7</c:v>
                </c:pt>
                <c:pt idx="4840">
                  <c:v>1.2141364E-7</c:v>
                </c:pt>
                <c:pt idx="4841">
                  <c:v>1.2212245999999999E-7</c:v>
                </c:pt>
                <c:pt idx="4842">
                  <c:v>1.2240201E-7</c:v>
                </c:pt>
                <c:pt idx="4843">
                  <c:v>1.2231731999999999E-7</c:v>
                </c:pt>
                <c:pt idx="4844">
                  <c:v>1.2189055E-7</c:v>
                </c:pt>
                <c:pt idx="4845">
                  <c:v>1.2143957999999999E-7</c:v>
                </c:pt>
                <c:pt idx="4846">
                  <c:v>1.2119236E-7</c:v>
                </c:pt>
                <c:pt idx="4847">
                  <c:v>1.2045525999999999E-7</c:v>
                </c:pt>
                <c:pt idx="4848">
                  <c:v>1.1969626000000001E-7</c:v>
                </c:pt>
                <c:pt idx="4849">
                  <c:v>1.1990772999999999E-7</c:v>
                </c:pt>
                <c:pt idx="4850">
                  <c:v>1.1995089999999999E-7</c:v>
                </c:pt>
                <c:pt idx="4851">
                  <c:v>1.2072717E-7</c:v>
                </c:pt>
                <c:pt idx="4852">
                  <c:v>1.2111091E-7</c:v>
                </c:pt>
                <c:pt idx="4853">
                  <c:v>1.2144113999999999E-7</c:v>
                </c:pt>
                <c:pt idx="4854">
                  <c:v>1.2123475999999999E-7</c:v>
                </c:pt>
                <c:pt idx="4855">
                  <c:v>1.2135051999999999E-7</c:v>
                </c:pt>
                <c:pt idx="4856">
                  <c:v>1.2055859000000001E-7</c:v>
                </c:pt>
                <c:pt idx="4857">
                  <c:v>1.1925890999999999E-7</c:v>
                </c:pt>
                <c:pt idx="4858">
                  <c:v>1.1932536E-7</c:v>
                </c:pt>
                <c:pt idx="4859">
                  <c:v>1.1882189E-7</c:v>
                </c:pt>
                <c:pt idx="4860">
                  <c:v>1.1846664E-7</c:v>
                </c:pt>
                <c:pt idx="4861">
                  <c:v>1.18247E-7</c:v>
                </c:pt>
                <c:pt idx="4862">
                  <c:v>1.1806073E-7</c:v>
                </c:pt>
                <c:pt idx="4863">
                  <c:v>1.182455E-7</c:v>
                </c:pt>
                <c:pt idx="4864">
                  <c:v>1.1824921E-7</c:v>
                </c:pt>
                <c:pt idx="4865">
                  <c:v>1.1848014E-7</c:v>
                </c:pt>
                <c:pt idx="4866">
                  <c:v>1.1783357E-7</c:v>
                </c:pt>
                <c:pt idx="4867">
                  <c:v>1.1753811000000001E-7</c:v>
                </c:pt>
                <c:pt idx="4868">
                  <c:v>1.1670993E-7</c:v>
                </c:pt>
                <c:pt idx="4869">
                  <c:v>1.1608654E-7</c:v>
                </c:pt>
                <c:pt idx="4870">
                  <c:v>1.1569468E-7</c:v>
                </c:pt>
                <c:pt idx="4871">
                  <c:v>1.1528261E-7</c:v>
                </c:pt>
                <c:pt idx="4872">
                  <c:v>1.1531727E-7</c:v>
                </c:pt>
                <c:pt idx="4873">
                  <c:v>1.1550065999999999E-7</c:v>
                </c:pt>
                <c:pt idx="4874">
                  <c:v>1.1579003E-7</c:v>
                </c:pt>
                <c:pt idx="4875">
                  <c:v>1.1562859E-7</c:v>
                </c:pt>
                <c:pt idx="4876">
                  <c:v>1.1559035E-7</c:v>
                </c:pt>
                <c:pt idx="4877">
                  <c:v>1.1534014E-7</c:v>
                </c:pt>
                <c:pt idx="4878">
                  <c:v>1.1515535E-7</c:v>
                </c:pt>
                <c:pt idx="4879">
                  <c:v>1.1496746E-7</c:v>
                </c:pt>
                <c:pt idx="4880">
                  <c:v>1.1423782E-7</c:v>
                </c:pt>
                <c:pt idx="4881">
                  <c:v>1.1338585000000001E-7</c:v>
                </c:pt>
                <c:pt idx="4882">
                  <c:v>1.1340044E-7</c:v>
                </c:pt>
                <c:pt idx="4883">
                  <c:v>1.1283679E-7</c:v>
                </c:pt>
                <c:pt idx="4884">
                  <c:v>1.1244939E-7</c:v>
                </c:pt>
                <c:pt idx="4885">
                  <c:v>1.1271897E-7</c:v>
                </c:pt>
                <c:pt idx="4886">
                  <c:v>1.1305671E-7</c:v>
                </c:pt>
                <c:pt idx="4887">
                  <c:v>1.1307801E-7</c:v>
                </c:pt>
                <c:pt idx="4888">
                  <c:v>1.1320286000000001E-7</c:v>
                </c:pt>
                <c:pt idx="4889">
                  <c:v>1.1285585E-7</c:v>
                </c:pt>
                <c:pt idx="4890">
                  <c:v>1.1280735999999999E-7</c:v>
                </c:pt>
                <c:pt idx="4891">
                  <c:v>1.12525E-7</c:v>
                </c:pt>
                <c:pt idx="4892">
                  <c:v>1.1199610999999999E-7</c:v>
                </c:pt>
                <c:pt idx="4893">
                  <c:v>1.1149531000000001E-7</c:v>
                </c:pt>
                <c:pt idx="4894">
                  <c:v>1.1119797E-7</c:v>
                </c:pt>
                <c:pt idx="4895">
                  <c:v>1.1120092000000001E-7</c:v>
                </c:pt>
                <c:pt idx="4896">
                  <c:v>1.1076242999999999E-7</c:v>
                </c:pt>
                <c:pt idx="4897">
                  <c:v>1.113531E-7</c:v>
                </c:pt>
                <c:pt idx="4898">
                  <c:v>1.1185698E-7</c:v>
                </c:pt>
                <c:pt idx="4899">
                  <c:v>1.1220686E-7</c:v>
                </c:pt>
                <c:pt idx="4900">
                  <c:v>1.1211228E-7</c:v>
                </c:pt>
                <c:pt idx="4901">
                  <c:v>1.1177061E-7</c:v>
                </c:pt>
                <c:pt idx="4902">
                  <c:v>1.1126986999999999E-7</c:v>
                </c:pt>
                <c:pt idx="4903">
                  <c:v>1.1072803E-7</c:v>
                </c:pt>
                <c:pt idx="4904">
                  <c:v>1.1002800999999999E-7</c:v>
                </c:pt>
                <c:pt idx="4905">
                  <c:v>1.0955039999999999E-7</c:v>
                </c:pt>
                <c:pt idx="4906">
                  <c:v>1.0941945E-7</c:v>
                </c:pt>
                <c:pt idx="4907">
                  <c:v>1.090198E-7</c:v>
                </c:pt>
                <c:pt idx="4908">
                  <c:v>1.0870450000000001E-7</c:v>
                </c:pt>
                <c:pt idx="4909">
                  <c:v>1.0908372E-7</c:v>
                </c:pt>
                <c:pt idx="4910">
                  <c:v>1.0950574E-7</c:v>
                </c:pt>
                <c:pt idx="4911">
                  <c:v>1.0996550000000001E-7</c:v>
                </c:pt>
                <c:pt idx="4912">
                  <c:v>1.0997263E-7</c:v>
                </c:pt>
                <c:pt idx="4913">
                  <c:v>1.0995224E-7</c:v>
                </c:pt>
                <c:pt idx="4914">
                  <c:v>1.0952934E-7</c:v>
                </c:pt>
                <c:pt idx="4915">
                  <c:v>1.0919792E-7</c:v>
                </c:pt>
                <c:pt idx="4916">
                  <c:v>1.0838737E-7</c:v>
                </c:pt>
                <c:pt idx="4917">
                  <c:v>1.0789142999999999E-7</c:v>
                </c:pt>
                <c:pt idx="4918">
                  <c:v>1.0811538E-7</c:v>
                </c:pt>
                <c:pt idx="4919">
                  <c:v>1.0864629E-7</c:v>
                </c:pt>
                <c:pt idx="4920">
                  <c:v>1.0908653000000001E-7</c:v>
                </c:pt>
                <c:pt idx="4921">
                  <c:v>1.0979674999999999E-7</c:v>
                </c:pt>
                <c:pt idx="4922">
                  <c:v>1.1023561E-7</c:v>
                </c:pt>
                <c:pt idx="4923">
                  <c:v>1.1027854E-7</c:v>
                </c:pt>
                <c:pt idx="4924">
                  <c:v>1.1058378E-7</c:v>
                </c:pt>
                <c:pt idx="4925">
                  <c:v>1.1062568E-7</c:v>
                </c:pt>
                <c:pt idx="4926">
                  <c:v>1.101067E-7</c:v>
                </c:pt>
                <c:pt idx="4927">
                  <c:v>1.0992921E-7</c:v>
                </c:pt>
                <c:pt idx="4928">
                  <c:v>1.1022697E-7</c:v>
                </c:pt>
                <c:pt idx="4929">
                  <c:v>1.1042788E-7</c:v>
                </c:pt>
                <c:pt idx="4930">
                  <c:v>1.1106835E-7</c:v>
                </c:pt>
                <c:pt idx="4931">
                  <c:v>1.115071E-7</c:v>
                </c:pt>
                <c:pt idx="4932">
                  <c:v>1.1220927E-7</c:v>
                </c:pt>
                <c:pt idx="4933">
                  <c:v>1.1305154999999999E-7</c:v>
                </c:pt>
                <c:pt idx="4934">
                  <c:v>1.140534E-7</c:v>
                </c:pt>
                <c:pt idx="4935">
                  <c:v>1.1447935E-7</c:v>
                </c:pt>
                <c:pt idx="4936">
                  <c:v>1.1449713E-7</c:v>
                </c:pt>
                <c:pt idx="4937">
                  <c:v>1.1426154000000001E-7</c:v>
                </c:pt>
                <c:pt idx="4938">
                  <c:v>1.1415487E-7</c:v>
                </c:pt>
                <c:pt idx="4939">
                  <c:v>1.1463225E-7</c:v>
                </c:pt>
                <c:pt idx="4940">
                  <c:v>1.1494052E-7</c:v>
                </c:pt>
                <c:pt idx="4941">
                  <c:v>1.1477799E-7</c:v>
                </c:pt>
                <c:pt idx="4942">
                  <c:v>1.1576248E-7</c:v>
                </c:pt>
                <c:pt idx="4943">
                  <c:v>1.1630163E-7</c:v>
                </c:pt>
                <c:pt idx="4944">
                  <c:v>1.1721336E-7</c:v>
                </c:pt>
                <c:pt idx="4945">
                  <c:v>1.1781612E-7</c:v>
                </c:pt>
                <c:pt idx="4946">
                  <c:v>1.179572E-7</c:v>
                </c:pt>
                <c:pt idx="4947">
                  <c:v>1.1771496000000001E-7</c:v>
                </c:pt>
                <c:pt idx="4948">
                  <c:v>1.1779354E-7</c:v>
                </c:pt>
                <c:pt idx="4949">
                  <c:v>1.1791817000000001E-7</c:v>
                </c:pt>
                <c:pt idx="4950">
                  <c:v>1.1792958E-7</c:v>
                </c:pt>
                <c:pt idx="4951">
                  <c:v>1.1821412E-7</c:v>
                </c:pt>
                <c:pt idx="4952">
                  <c:v>1.1803876000000001E-7</c:v>
                </c:pt>
                <c:pt idx="4953">
                  <c:v>1.1788545E-7</c:v>
                </c:pt>
                <c:pt idx="4954">
                  <c:v>1.1831243000000001E-7</c:v>
                </c:pt>
                <c:pt idx="4955">
                  <c:v>1.185353E-7</c:v>
                </c:pt>
                <c:pt idx="4956">
                  <c:v>1.1886967E-7</c:v>
                </c:pt>
                <c:pt idx="4957">
                  <c:v>1.1922341000000001E-7</c:v>
                </c:pt>
                <c:pt idx="4958">
                  <c:v>1.1926268999999999E-7</c:v>
                </c:pt>
                <c:pt idx="4959">
                  <c:v>1.1889336E-7</c:v>
                </c:pt>
                <c:pt idx="4960">
                  <c:v>1.1862712000000001E-7</c:v>
                </c:pt>
                <c:pt idx="4961">
                  <c:v>1.1813123E-7</c:v>
                </c:pt>
                <c:pt idx="4962">
                  <c:v>1.1762109E-7</c:v>
                </c:pt>
                <c:pt idx="4963">
                  <c:v>1.1737359999999999E-7</c:v>
                </c:pt>
                <c:pt idx="4964">
                  <c:v>1.1725373E-7</c:v>
                </c:pt>
                <c:pt idx="4965">
                  <c:v>1.1717258E-7</c:v>
                </c:pt>
                <c:pt idx="4966">
                  <c:v>1.1771454E-7</c:v>
                </c:pt>
                <c:pt idx="4967">
                  <c:v>1.1809331999999999E-7</c:v>
                </c:pt>
                <c:pt idx="4968">
                  <c:v>1.1835429E-7</c:v>
                </c:pt>
                <c:pt idx="4969">
                  <c:v>1.1876262E-7</c:v>
                </c:pt>
                <c:pt idx="4970">
                  <c:v>1.1942876000000001E-7</c:v>
                </c:pt>
                <c:pt idx="4971">
                  <c:v>1.1956541E-7</c:v>
                </c:pt>
                <c:pt idx="4972">
                  <c:v>1.1924702E-7</c:v>
                </c:pt>
                <c:pt idx="4973">
                  <c:v>1.1904802E-7</c:v>
                </c:pt>
                <c:pt idx="4974">
                  <c:v>1.1900681E-7</c:v>
                </c:pt>
                <c:pt idx="4975">
                  <c:v>1.1939820000000001E-7</c:v>
                </c:pt>
                <c:pt idx="4976">
                  <c:v>1.1912046999999999E-7</c:v>
                </c:pt>
                <c:pt idx="4977">
                  <c:v>1.1932097000000001E-7</c:v>
                </c:pt>
                <c:pt idx="4978">
                  <c:v>1.2000104E-7</c:v>
                </c:pt>
                <c:pt idx="4979">
                  <c:v>1.2068193999999999E-7</c:v>
                </c:pt>
                <c:pt idx="4980">
                  <c:v>1.2096760000000001E-7</c:v>
                </c:pt>
                <c:pt idx="4981">
                  <c:v>1.2122941999999999E-7</c:v>
                </c:pt>
                <c:pt idx="4982">
                  <c:v>1.2114352E-7</c:v>
                </c:pt>
                <c:pt idx="4983">
                  <c:v>1.2079974999999999E-7</c:v>
                </c:pt>
                <c:pt idx="4984">
                  <c:v>1.2036657999999999E-7</c:v>
                </c:pt>
                <c:pt idx="4985">
                  <c:v>1.198112E-7</c:v>
                </c:pt>
                <c:pt idx="4986">
                  <c:v>1.1899864E-7</c:v>
                </c:pt>
                <c:pt idx="4987">
                  <c:v>1.1896451E-7</c:v>
                </c:pt>
                <c:pt idx="4988">
                  <c:v>1.1886543E-7</c:v>
                </c:pt>
                <c:pt idx="4989">
                  <c:v>1.1894202E-7</c:v>
                </c:pt>
                <c:pt idx="4990">
                  <c:v>1.1979623000000001E-7</c:v>
                </c:pt>
                <c:pt idx="4991">
                  <c:v>1.2056844000000001E-7</c:v>
                </c:pt>
                <c:pt idx="4992">
                  <c:v>1.2068720999999999E-7</c:v>
                </c:pt>
                <c:pt idx="4993">
                  <c:v>1.2085128000000001E-7</c:v>
                </c:pt>
                <c:pt idx="4994">
                  <c:v>1.2004221999999999E-7</c:v>
                </c:pt>
                <c:pt idx="4995">
                  <c:v>1.1925425E-7</c:v>
                </c:pt>
                <c:pt idx="4996">
                  <c:v>1.1908346E-7</c:v>
                </c:pt>
                <c:pt idx="4997">
                  <c:v>1.183174E-7</c:v>
                </c:pt>
                <c:pt idx="4998">
                  <c:v>1.1812711999999999E-7</c:v>
                </c:pt>
                <c:pt idx="4999">
                  <c:v>1.183655E-7</c:v>
                </c:pt>
                <c:pt idx="5000">
                  <c:v>1.1828218E-7</c:v>
                </c:pt>
                <c:pt idx="5001">
                  <c:v>1.184651E-7</c:v>
                </c:pt>
                <c:pt idx="5002">
                  <c:v>1.189194E-7</c:v>
                </c:pt>
                <c:pt idx="5003">
                  <c:v>1.1920433000000001E-7</c:v>
                </c:pt>
                <c:pt idx="5004">
                  <c:v>1.1927980999999999E-7</c:v>
                </c:pt>
                <c:pt idx="5005">
                  <c:v>1.1949435E-7</c:v>
                </c:pt>
                <c:pt idx="5006">
                  <c:v>1.1922515E-7</c:v>
                </c:pt>
                <c:pt idx="5007">
                  <c:v>1.1824376E-7</c:v>
                </c:pt>
                <c:pt idx="5008">
                  <c:v>1.1790406E-7</c:v>
                </c:pt>
                <c:pt idx="5009">
                  <c:v>1.1789588E-7</c:v>
                </c:pt>
                <c:pt idx="5010">
                  <c:v>1.1792549E-7</c:v>
                </c:pt>
                <c:pt idx="5011">
                  <c:v>1.1828439E-7</c:v>
                </c:pt>
                <c:pt idx="5012">
                  <c:v>1.1867623E-7</c:v>
                </c:pt>
                <c:pt idx="5013">
                  <c:v>1.1877212999999999E-7</c:v>
                </c:pt>
                <c:pt idx="5014">
                  <c:v>1.1937196000000001E-7</c:v>
                </c:pt>
                <c:pt idx="5015">
                  <c:v>1.1926419E-7</c:v>
                </c:pt>
                <c:pt idx="5016">
                  <c:v>1.188204E-7</c:v>
                </c:pt>
                <c:pt idx="5017">
                  <c:v>1.1849247E-7</c:v>
                </c:pt>
                <c:pt idx="5018">
                  <c:v>1.1784620000000001E-7</c:v>
                </c:pt>
                <c:pt idx="5019">
                  <c:v>1.1732232000000001E-7</c:v>
                </c:pt>
                <c:pt idx="5020">
                  <c:v>1.1677392E-7</c:v>
                </c:pt>
                <c:pt idx="5021">
                  <c:v>1.1637336E-7</c:v>
                </c:pt>
                <c:pt idx="5022">
                  <c:v>1.1594752000000001E-7</c:v>
                </c:pt>
                <c:pt idx="5023">
                  <c:v>1.1582305E-7</c:v>
                </c:pt>
                <c:pt idx="5024">
                  <c:v>1.1610533E-7</c:v>
                </c:pt>
                <c:pt idx="5025">
                  <c:v>1.1626576000000001E-7</c:v>
                </c:pt>
                <c:pt idx="5026">
                  <c:v>1.1695875E-7</c:v>
                </c:pt>
                <c:pt idx="5027">
                  <c:v>1.1688197E-7</c:v>
                </c:pt>
                <c:pt idx="5028">
                  <c:v>1.1681712E-7</c:v>
                </c:pt>
                <c:pt idx="5029">
                  <c:v>1.1698823E-7</c:v>
                </c:pt>
                <c:pt idx="5030">
                  <c:v>1.1705052E-7</c:v>
                </c:pt>
                <c:pt idx="5031">
                  <c:v>1.1701972E-7</c:v>
                </c:pt>
                <c:pt idx="5032">
                  <c:v>1.1710736E-7</c:v>
                </c:pt>
                <c:pt idx="5033">
                  <c:v>1.1740273E-7</c:v>
                </c:pt>
                <c:pt idx="5034">
                  <c:v>1.1787293999999999E-7</c:v>
                </c:pt>
                <c:pt idx="5035">
                  <c:v>1.1874473E-7</c:v>
                </c:pt>
                <c:pt idx="5036">
                  <c:v>1.1938316E-7</c:v>
                </c:pt>
                <c:pt idx="5037">
                  <c:v>1.1995853999999999E-7</c:v>
                </c:pt>
                <c:pt idx="5038">
                  <c:v>1.21037E-7</c:v>
                </c:pt>
                <c:pt idx="5039">
                  <c:v>1.2174418E-7</c:v>
                </c:pt>
                <c:pt idx="5040">
                  <c:v>1.2184148000000001E-7</c:v>
                </c:pt>
                <c:pt idx="5041">
                  <c:v>1.2139145E-7</c:v>
                </c:pt>
                <c:pt idx="5042">
                  <c:v>1.2155932000000001E-7</c:v>
                </c:pt>
                <c:pt idx="5043">
                  <c:v>1.2117998000000001E-7</c:v>
                </c:pt>
                <c:pt idx="5044">
                  <c:v>1.2113352000000001E-7</c:v>
                </c:pt>
                <c:pt idx="5045">
                  <c:v>1.2162438999999999E-7</c:v>
                </c:pt>
                <c:pt idx="5046">
                  <c:v>1.2183171999999999E-7</c:v>
                </c:pt>
                <c:pt idx="5047">
                  <c:v>1.2249915000000001E-7</c:v>
                </c:pt>
                <c:pt idx="5048">
                  <c:v>1.2308445000000001E-7</c:v>
                </c:pt>
                <c:pt idx="5049">
                  <c:v>1.2393395999999999E-7</c:v>
                </c:pt>
                <c:pt idx="5050">
                  <c:v>1.2431983999999999E-7</c:v>
                </c:pt>
                <c:pt idx="5051">
                  <c:v>1.2465676999999999E-7</c:v>
                </c:pt>
                <c:pt idx="5052">
                  <c:v>1.2424157999999999E-7</c:v>
                </c:pt>
                <c:pt idx="5053">
                  <c:v>1.2417858E-7</c:v>
                </c:pt>
                <c:pt idx="5054">
                  <c:v>1.2363489000000001E-7</c:v>
                </c:pt>
                <c:pt idx="5055">
                  <c:v>1.2354648000000001E-7</c:v>
                </c:pt>
                <c:pt idx="5056">
                  <c:v>1.2365687000000001E-7</c:v>
                </c:pt>
                <c:pt idx="5057">
                  <c:v>1.2381582000000001E-7</c:v>
                </c:pt>
                <c:pt idx="5058">
                  <c:v>1.2412991E-7</c:v>
                </c:pt>
                <c:pt idx="5059">
                  <c:v>1.2468773999999999E-7</c:v>
                </c:pt>
                <c:pt idx="5060">
                  <c:v>1.2513159999999999E-7</c:v>
                </c:pt>
                <c:pt idx="5061">
                  <c:v>1.2542112000000001E-7</c:v>
                </c:pt>
                <c:pt idx="5062">
                  <c:v>1.2561166999999999E-7</c:v>
                </c:pt>
                <c:pt idx="5063">
                  <c:v>1.2538576000000001E-7</c:v>
                </c:pt>
                <c:pt idx="5064">
                  <c:v>1.2498716E-7</c:v>
                </c:pt>
                <c:pt idx="5065">
                  <c:v>1.2466107E-7</c:v>
                </c:pt>
                <c:pt idx="5066">
                  <c:v>1.2418943E-7</c:v>
                </c:pt>
                <c:pt idx="5067">
                  <c:v>1.2370488E-7</c:v>
                </c:pt>
                <c:pt idx="5068">
                  <c:v>1.2398343999999999E-7</c:v>
                </c:pt>
                <c:pt idx="5069">
                  <c:v>1.2391360000000001E-7</c:v>
                </c:pt>
                <c:pt idx="5070">
                  <c:v>1.2419102E-7</c:v>
                </c:pt>
                <c:pt idx="5071">
                  <c:v>1.2486333E-7</c:v>
                </c:pt>
                <c:pt idx="5072">
                  <c:v>1.2526865000000001E-7</c:v>
                </c:pt>
                <c:pt idx="5073">
                  <c:v>1.2503516000000001E-7</c:v>
                </c:pt>
                <c:pt idx="5074">
                  <c:v>1.2499632000000001E-7</c:v>
                </c:pt>
                <c:pt idx="5075">
                  <c:v>1.2482203999999999E-7</c:v>
                </c:pt>
                <c:pt idx="5076">
                  <c:v>1.2407622999999999E-7</c:v>
                </c:pt>
                <c:pt idx="5077">
                  <c:v>1.2381536999999999E-7</c:v>
                </c:pt>
                <c:pt idx="5078">
                  <c:v>1.2313247999999999E-7</c:v>
                </c:pt>
                <c:pt idx="5079">
                  <c:v>1.2281600999999999E-7</c:v>
                </c:pt>
                <c:pt idx="5080">
                  <c:v>1.2254653000000001E-7</c:v>
                </c:pt>
                <c:pt idx="5081">
                  <c:v>1.2261455E-7</c:v>
                </c:pt>
                <c:pt idx="5082">
                  <c:v>1.2302787000000001E-7</c:v>
                </c:pt>
                <c:pt idx="5083">
                  <c:v>1.2314572E-7</c:v>
                </c:pt>
                <c:pt idx="5084">
                  <c:v>1.2274530999999999E-7</c:v>
                </c:pt>
                <c:pt idx="5085">
                  <c:v>1.2261194999999999E-7</c:v>
                </c:pt>
                <c:pt idx="5086">
                  <c:v>1.2236147E-7</c:v>
                </c:pt>
                <c:pt idx="5087">
                  <c:v>1.2203455E-7</c:v>
                </c:pt>
                <c:pt idx="5088">
                  <c:v>1.2118951000000001E-7</c:v>
                </c:pt>
                <c:pt idx="5089">
                  <c:v>1.2131253000000001E-7</c:v>
                </c:pt>
                <c:pt idx="5090">
                  <c:v>1.2090203999999999E-7</c:v>
                </c:pt>
                <c:pt idx="5091">
                  <c:v>1.2030969000000001E-7</c:v>
                </c:pt>
                <c:pt idx="5092">
                  <c:v>1.2062740999999999E-7</c:v>
                </c:pt>
                <c:pt idx="5093">
                  <c:v>1.2051593E-7</c:v>
                </c:pt>
                <c:pt idx="5094">
                  <c:v>1.2032062999999999E-7</c:v>
                </c:pt>
                <c:pt idx="5095">
                  <c:v>1.2049188999999999E-7</c:v>
                </c:pt>
                <c:pt idx="5096">
                  <c:v>1.2037904999999999E-7</c:v>
                </c:pt>
                <c:pt idx="5097">
                  <c:v>1.2019134000000001E-7</c:v>
                </c:pt>
                <c:pt idx="5098">
                  <c:v>1.1975341000000001E-7</c:v>
                </c:pt>
                <c:pt idx="5099">
                  <c:v>1.1908747E-7</c:v>
                </c:pt>
                <c:pt idx="5100">
                  <c:v>1.181518E-7</c:v>
                </c:pt>
                <c:pt idx="5101">
                  <c:v>1.1745328E-7</c:v>
                </c:pt>
                <c:pt idx="5102">
                  <c:v>1.1691307E-7</c:v>
                </c:pt>
                <c:pt idx="5103">
                  <c:v>1.165399E-7</c:v>
                </c:pt>
                <c:pt idx="5104">
                  <c:v>1.1629945000000001E-7</c:v>
                </c:pt>
                <c:pt idx="5105">
                  <c:v>1.1657888E-7</c:v>
                </c:pt>
                <c:pt idx="5106">
                  <c:v>1.1622513000000001E-7</c:v>
                </c:pt>
                <c:pt idx="5107">
                  <c:v>1.1670431E-7</c:v>
                </c:pt>
                <c:pt idx="5108">
                  <c:v>1.1615182E-7</c:v>
                </c:pt>
                <c:pt idx="5109">
                  <c:v>1.1598745E-7</c:v>
                </c:pt>
                <c:pt idx="5110">
                  <c:v>1.158841E-7</c:v>
                </c:pt>
                <c:pt idx="5111">
                  <c:v>1.1559907E-7</c:v>
                </c:pt>
                <c:pt idx="5112">
                  <c:v>1.1457606E-7</c:v>
                </c:pt>
                <c:pt idx="5113">
                  <c:v>1.1471266E-7</c:v>
                </c:pt>
                <c:pt idx="5114">
                  <c:v>1.1428329E-7</c:v>
                </c:pt>
                <c:pt idx="5115">
                  <c:v>1.1394254E-7</c:v>
                </c:pt>
                <c:pt idx="5116">
                  <c:v>1.1437169E-7</c:v>
                </c:pt>
                <c:pt idx="5117">
                  <c:v>1.1469681999999999E-7</c:v>
                </c:pt>
                <c:pt idx="5118">
                  <c:v>1.1534377E-7</c:v>
                </c:pt>
                <c:pt idx="5119">
                  <c:v>1.1570427E-7</c:v>
                </c:pt>
                <c:pt idx="5120">
                  <c:v>1.1585535E-7</c:v>
                </c:pt>
                <c:pt idx="5121">
                  <c:v>1.1566602E-7</c:v>
                </c:pt>
                <c:pt idx="5122">
                  <c:v>1.1563753E-7</c:v>
                </c:pt>
                <c:pt idx="5123">
                  <c:v>1.1535162999999999E-7</c:v>
                </c:pt>
                <c:pt idx="5124">
                  <c:v>1.1488779E-7</c:v>
                </c:pt>
                <c:pt idx="5125">
                  <c:v>1.1526886000000001E-7</c:v>
                </c:pt>
                <c:pt idx="5126">
                  <c:v>1.1507755E-7</c:v>
                </c:pt>
                <c:pt idx="5127">
                  <c:v>1.1555529999999999E-7</c:v>
                </c:pt>
                <c:pt idx="5128">
                  <c:v>1.16272E-7</c:v>
                </c:pt>
                <c:pt idx="5129">
                  <c:v>1.1708745E-7</c:v>
                </c:pt>
                <c:pt idx="5130">
                  <c:v>1.1777025E-7</c:v>
                </c:pt>
                <c:pt idx="5131">
                  <c:v>1.1897123E-7</c:v>
                </c:pt>
                <c:pt idx="5132">
                  <c:v>1.1911161E-7</c:v>
                </c:pt>
                <c:pt idx="5133">
                  <c:v>1.1904901000000001E-7</c:v>
                </c:pt>
                <c:pt idx="5134">
                  <c:v>1.1911172E-7</c:v>
                </c:pt>
                <c:pt idx="5135">
                  <c:v>1.1927996000000001E-7</c:v>
                </c:pt>
                <c:pt idx="5136">
                  <c:v>1.1902897999999999E-7</c:v>
                </c:pt>
                <c:pt idx="5137">
                  <c:v>1.1956304000000001E-7</c:v>
                </c:pt>
                <c:pt idx="5138">
                  <c:v>1.1998188999999999E-7</c:v>
                </c:pt>
                <c:pt idx="5139">
                  <c:v>1.2070083999999999E-7</c:v>
                </c:pt>
                <c:pt idx="5140">
                  <c:v>1.2147067000000001E-7</c:v>
                </c:pt>
                <c:pt idx="5141">
                  <c:v>1.2209006999999999E-7</c:v>
                </c:pt>
                <c:pt idx="5142">
                  <c:v>1.2230959000000001E-7</c:v>
                </c:pt>
                <c:pt idx="5143">
                  <c:v>1.2278137999999999E-7</c:v>
                </c:pt>
                <c:pt idx="5144">
                  <c:v>1.229993E-7</c:v>
                </c:pt>
                <c:pt idx="5145">
                  <c:v>1.2288695000000001E-7</c:v>
                </c:pt>
                <c:pt idx="5146">
                  <c:v>1.2315769000000001E-7</c:v>
                </c:pt>
                <c:pt idx="5147">
                  <c:v>1.2285733999999999E-7</c:v>
                </c:pt>
                <c:pt idx="5148">
                  <c:v>1.2276695000000001E-7</c:v>
                </c:pt>
                <c:pt idx="5149">
                  <c:v>1.2328068999999999E-7</c:v>
                </c:pt>
                <c:pt idx="5150">
                  <c:v>1.2386284999999999E-7</c:v>
                </c:pt>
                <c:pt idx="5151">
                  <c:v>1.242702E-7</c:v>
                </c:pt>
                <c:pt idx="5152">
                  <c:v>1.2498603999999999E-7</c:v>
                </c:pt>
                <c:pt idx="5153">
                  <c:v>1.2522264E-7</c:v>
                </c:pt>
                <c:pt idx="5154">
                  <c:v>1.2525629000000001E-7</c:v>
                </c:pt>
                <c:pt idx="5155">
                  <c:v>1.2583038000000001E-7</c:v>
                </c:pt>
                <c:pt idx="5156">
                  <c:v>1.2565935E-7</c:v>
                </c:pt>
                <c:pt idx="5157">
                  <c:v>1.2508472E-7</c:v>
                </c:pt>
                <c:pt idx="5158">
                  <c:v>1.2489272E-7</c:v>
                </c:pt>
                <c:pt idx="5159">
                  <c:v>1.2463206999999999E-7</c:v>
                </c:pt>
                <c:pt idx="5160">
                  <c:v>1.2423336000000001E-7</c:v>
                </c:pt>
                <c:pt idx="5161">
                  <c:v>1.2398402E-7</c:v>
                </c:pt>
                <c:pt idx="5162">
                  <c:v>1.2368286999999999E-7</c:v>
                </c:pt>
                <c:pt idx="5163">
                  <c:v>1.2371944999999999E-7</c:v>
                </c:pt>
                <c:pt idx="5164">
                  <c:v>1.242283E-7</c:v>
                </c:pt>
                <c:pt idx="5165">
                  <c:v>1.2445672999999999E-7</c:v>
                </c:pt>
                <c:pt idx="5166">
                  <c:v>1.2433759000000001E-7</c:v>
                </c:pt>
                <c:pt idx="5167">
                  <c:v>1.2418001E-7</c:v>
                </c:pt>
                <c:pt idx="5168">
                  <c:v>1.2393419999999999E-7</c:v>
                </c:pt>
                <c:pt idx="5169">
                  <c:v>1.2328016E-7</c:v>
                </c:pt>
                <c:pt idx="5170">
                  <c:v>1.2257674999999999E-7</c:v>
                </c:pt>
                <c:pt idx="5171">
                  <c:v>1.2219015E-7</c:v>
                </c:pt>
                <c:pt idx="5172">
                  <c:v>1.2125497000000001E-7</c:v>
                </c:pt>
                <c:pt idx="5173">
                  <c:v>1.2123285E-7</c:v>
                </c:pt>
                <c:pt idx="5174">
                  <c:v>1.2150738999999999E-7</c:v>
                </c:pt>
                <c:pt idx="5175">
                  <c:v>1.2169198000000001E-7</c:v>
                </c:pt>
                <c:pt idx="5176">
                  <c:v>1.2214707E-7</c:v>
                </c:pt>
                <c:pt idx="5177">
                  <c:v>1.2208126000000001E-7</c:v>
                </c:pt>
                <c:pt idx="5178">
                  <c:v>1.2166415000000001E-7</c:v>
                </c:pt>
                <c:pt idx="5179">
                  <c:v>1.2132616999999999E-7</c:v>
                </c:pt>
                <c:pt idx="5180">
                  <c:v>1.2114544E-7</c:v>
                </c:pt>
                <c:pt idx="5181">
                  <c:v>1.2029606000000001E-7</c:v>
                </c:pt>
                <c:pt idx="5182">
                  <c:v>1.1995488999999999E-7</c:v>
                </c:pt>
                <c:pt idx="5183">
                  <c:v>1.1939567000000001E-7</c:v>
                </c:pt>
                <c:pt idx="5184">
                  <c:v>1.1895754999999999E-7</c:v>
                </c:pt>
                <c:pt idx="5185">
                  <c:v>1.1951380000000001E-7</c:v>
                </c:pt>
                <c:pt idx="5186">
                  <c:v>1.1960375999999999E-7</c:v>
                </c:pt>
                <c:pt idx="5187">
                  <c:v>1.2024214999999999E-7</c:v>
                </c:pt>
                <c:pt idx="5188">
                  <c:v>1.2063007E-7</c:v>
                </c:pt>
                <c:pt idx="5189">
                  <c:v>1.2086729000000001E-7</c:v>
                </c:pt>
                <c:pt idx="5190">
                  <c:v>1.2096496000000001E-7</c:v>
                </c:pt>
                <c:pt idx="5191">
                  <c:v>1.2050672E-7</c:v>
                </c:pt>
                <c:pt idx="5192">
                  <c:v>1.2005992999999999E-7</c:v>
                </c:pt>
                <c:pt idx="5193">
                  <c:v>1.1954665999999999E-7</c:v>
                </c:pt>
                <c:pt idx="5194">
                  <c:v>1.1987996E-7</c:v>
                </c:pt>
                <c:pt idx="5195">
                  <c:v>1.2026775E-7</c:v>
                </c:pt>
                <c:pt idx="5196">
                  <c:v>1.2058726999999999E-7</c:v>
                </c:pt>
                <c:pt idx="5197">
                  <c:v>1.2141831E-7</c:v>
                </c:pt>
                <c:pt idx="5198">
                  <c:v>1.2238563E-7</c:v>
                </c:pt>
                <c:pt idx="5199">
                  <c:v>1.2285698999999999E-7</c:v>
                </c:pt>
                <c:pt idx="5200">
                  <c:v>1.2338769000000001E-7</c:v>
                </c:pt>
                <c:pt idx="5201">
                  <c:v>1.2392355E-7</c:v>
                </c:pt>
                <c:pt idx="5202">
                  <c:v>1.2372363000000001E-7</c:v>
                </c:pt>
                <c:pt idx="5203">
                  <c:v>1.2373496E-7</c:v>
                </c:pt>
                <c:pt idx="5204">
                  <c:v>1.2371055E-7</c:v>
                </c:pt>
                <c:pt idx="5205">
                  <c:v>1.2345993000000001E-7</c:v>
                </c:pt>
                <c:pt idx="5206">
                  <c:v>1.2416659E-7</c:v>
                </c:pt>
                <c:pt idx="5207">
                  <c:v>1.2448650999999999E-7</c:v>
                </c:pt>
                <c:pt idx="5208">
                  <c:v>1.2543238999999999E-7</c:v>
                </c:pt>
                <c:pt idx="5209">
                  <c:v>1.2637126999999999E-7</c:v>
                </c:pt>
                <c:pt idx="5210">
                  <c:v>1.2737928E-7</c:v>
                </c:pt>
                <c:pt idx="5211">
                  <c:v>1.2787412000000001E-7</c:v>
                </c:pt>
                <c:pt idx="5212">
                  <c:v>1.2864689E-7</c:v>
                </c:pt>
                <c:pt idx="5213">
                  <c:v>1.2845396999999999E-7</c:v>
                </c:pt>
                <c:pt idx="5214">
                  <c:v>1.2857728000000001E-7</c:v>
                </c:pt>
                <c:pt idx="5215">
                  <c:v>1.2934436999999999E-7</c:v>
                </c:pt>
                <c:pt idx="5216">
                  <c:v>1.2905116000000001E-7</c:v>
                </c:pt>
                <c:pt idx="5217">
                  <c:v>1.2909095E-7</c:v>
                </c:pt>
                <c:pt idx="5218">
                  <c:v>1.2936541E-7</c:v>
                </c:pt>
                <c:pt idx="5219">
                  <c:v>1.2974651E-7</c:v>
                </c:pt>
                <c:pt idx="5220">
                  <c:v>1.3033400999999999E-7</c:v>
                </c:pt>
                <c:pt idx="5221">
                  <c:v>1.3107906000000001E-7</c:v>
                </c:pt>
                <c:pt idx="5222">
                  <c:v>1.3147195E-7</c:v>
                </c:pt>
                <c:pt idx="5223">
                  <c:v>1.3169356000000001E-7</c:v>
                </c:pt>
                <c:pt idx="5224">
                  <c:v>1.3210203999999999E-7</c:v>
                </c:pt>
                <c:pt idx="5225">
                  <c:v>1.3246026E-7</c:v>
                </c:pt>
                <c:pt idx="5226">
                  <c:v>1.3228663999999999E-7</c:v>
                </c:pt>
                <c:pt idx="5227">
                  <c:v>1.320885E-7</c:v>
                </c:pt>
                <c:pt idx="5228">
                  <c:v>1.3198041E-7</c:v>
                </c:pt>
                <c:pt idx="5229">
                  <c:v>1.3225931000000001E-7</c:v>
                </c:pt>
                <c:pt idx="5230">
                  <c:v>1.3231085000000001E-7</c:v>
                </c:pt>
                <c:pt idx="5231">
                  <c:v>1.3270984999999999E-7</c:v>
                </c:pt>
                <c:pt idx="5232">
                  <c:v>1.3317994E-7</c:v>
                </c:pt>
                <c:pt idx="5233">
                  <c:v>1.3310735E-7</c:v>
                </c:pt>
                <c:pt idx="5234">
                  <c:v>1.3327705999999999E-7</c:v>
                </c:pt>
                <c:pt idx="5235">
                  <c:v>1.3395658E-7</c:v>
                </c:pt>
                <c:pt idx="5236">
                  <c:v>1.3429722000000001E-7</c:v>
                </c:pt>
                <c:pt idx="5237">
                  <c:v>1.3394284E-7</c:v>
                </c:pt>
                <c:pt idx="5238">
                  <c:v>1.3337626000000001E-7</c:v>
                </c:pt>
                <c:pt idx="5239">
                  <c:v>1.3252495999999999E-7</c:v>
                </c:pt>
                <c:pt idx="5240">
                  <c:v>1.3195104E-7</c:v>
                </c:pt>
                <c:pt idx="5241">
                  <c:v>1.3151693000000001E-7</c:v>
                </c:pt>
                <c:pt idx="5242">
                  <c:v>1.3123544E-7</c:v>
                </c:pt>
                <c:pt idx="5243">
                  <c:v>1.3165428999999999E-7</c:v>
                </c:pt>
                <c:pt idx="5244">
                  <c:v>1.3176364000000001E-7</c:v>
                </c:pt>
                <c:pt idx="5245">
                  <c:v>1.3267065999999999E-7</c:v>
                </c:pt>
                <c:pt idx="5246">
                  <c:v>1.3272045E-7</c:v>
                </c:pt>
                <c:pt idx="5247">
                  <c:v>1.3259641000000001E-7</c:v>
                </c:pt>
                <c:pt idx="5248">
                  <c:v>1.3274321000000001E-7</c:v>
                </c:pt>
                <c:pt idx="5249">
                  <c:v>1.3215165000000001E-7</c:v>
                </c:pt>
                <c:pt idx="5250">
                  <c:v>1.3188808E-7</c:v>
                </c:pt>
                <c:pt idx="5251">
                  <c:v>1.3131608999999999E-7</c:v>
                </c:pt>
                <c:pt idx="5252">
                  <c:v>1.3068748E-7</c:v>
                </c:pt>
                <c:pt idx="5253">
                  <c:v>1.3009597E-7</c:v>
                </c:pt>
                <c:pt idx="5254">
                  <c:v>1.3050955999999999E-7</c:v>
                </c:pt>
                <c:pt idx="5255">
                  <c:v>1.3087737999999999E-7</c:v>
                </c:pt>
                <c:pt idx="5256">
                  <c:v>1.3107852000000001E-7</c:v>
                </c:pt>
                <c:pt idx="5257">
                  <c:v>1.3148202999999999E-7</c:v>
                </c:pt>
                <c:pt idx="5258">
                  <c:v>1.3134761000000001E-7</c:v>
                </c:pt>
                <c:pt idx="5259">
                  <c:v>1.3137407999999999E-7</c:v>
                </c:pt>
                <c:pt idx="5260">
                  <c:v>1.3094027000000001E-7</c:v>
                </c:pt>
                <c:pt idx="5261">
                  <c:v>1.3030900000000001E-7</c:v>
                </c:pt>
                <c:pt idx="5262">
                  <c:v>1.2954545E-7</c:v>
                </c:pt>
                <c:pt idx="5263">
                  <c:v>1.2909945E-7</c:v>
                </c:pt>
                <c:pt idx="5264">
                  <c:v>1.2908852999999999E-7</c:v>
                </c:pt>
                <c:pt idx="5265">
                  <c:v>1.2902181E-7</c:v>
                </c:pt>
                <c:pt idx="5266">
                  <c:v>1.2965665000000001E-7</c:v>
                </c:pt>
                <c:pt idx="5267">
                  <c:v>1.3024331E-7</c:v>
                </c:pt>
                <c:pt idx="5268">
                  <c:v>1.3073396E-7</c:v>
                </c:pt>
                <c:pt idx="5269">
                  <c:v>1.3132121999999999E-7</c:v>
                </c:pt>
                <c:pt idx="5270">
                  <c:v>1.3165412000000001E-7</c:v>
                </c:pt>
                <c:pt idx="5271">
                  <c:v>1.3172110000000001E-7</c:v>
                </c:pt>
                <c:pt idx="5272">
                  <c:v>1.3136118E-7</c:v>
                </c:pt>
                <c:pt idx="5273">
                  <c:v>1.3113753000000001E-7</c:v>
                </c:pt>
                <c:pt idx="5274">
                  <c:v>1.3096400999999999E-7</c:v>
                </c:pt>
                <c:pt idx="5275">
                  <c:v>1.3169863E-7</c:v>
                </c:pt>
                <c:pt idx="5276">
                  <c:v>1.3200854E-7</c:v>
                </c:pt>
                <c:pt idx="5277">
                  <c:v>1.3227853000000001E-7</c:v>
                </c:pt>
                <c:pt idx="5278">
                  <c:v>1.3329984000000001E-7</c:v>
                </c:pt>
                <c:pt idx="5279">
                  <c:v>1.3365181999999999E-7</c:v>
                </c:pt>
                <c:pt idx="5280">
                  <c:v>1.3415171E-7</c:v>
                </c:pt>
                <c:pt idx="5281">
                  <c:v>1.3452322E-7</c:v>
                </c:pt>
                <c:pt idx="5282">
                  <c:v>1.3477842000000001E-7</c:v>
                </c:pt>
                <c:pt idx="5283">
                  <c:v>1.3415099000000001E-7</c:v>
                </c:pt>
                <c:pt idx="5284">
                  <c:v>1.3418422999999999E-7</c:v>
                </c:pt>
                <c:pt idx="5285">
                  <c:v>1.3446718E-7</c:v>
                </c:pt>
                <c:pt idx="5286">
                  <c:v>1.3402778999999999E-7</c:v>
                </c:pt>
                <c:pt idx="5287">
                  <c:v>1.3432289E-7</c:v>
                </c:pt>
                <c:pt idx="5288">
                  <c:v>1.3462546E-7</c:v>
                </c:pt>
                <c:pt idx="5289">
                  <c:v>1.3464949000000001E-7</c:v>
                </c:pt>
                <c:pt idx="5290">
                  <c:v>1.3547374E-7</c:v>
                </c:pt>
                <c:pt idx="5291">
                  <c:v>1.3574897E-7</c:v>
                </c:pt>
                <c:pt idx="5292">
                  <c:v>1.3573083E-7</c:v>
                </c:pt>
                <c:pt idx="5293">
                  <c:v>1.3576458999999999E-7</c:v>
                </c:pt>
                <c:pt idx="5294">
                  <c:v>1.3596027000000001E-7</c:v>
                </c:pt>
                <c:pt idx="5295">
                  <c:v>1.3634958000000001E-7</c:v>
                </c:pt>
                <c:pt idx="5296">
                  <c:v>1.3572386E-7</c:v>
                </c:pt>
                <c:pt idx="5297">
                  <c:v>1.3532362E-7</c:v>
                </c:pt>
                <c:pt idx="5298">
                  <c:v>1.3490679000000001E-7</c:v>
                </c:pt>
                <c:pt idx="5299">
                  <c:v>1.3515874000000001E-7</c:v>
                </c:pt>
                <c:pt idx="5300">
                  <c:v>1.3537500000000001E-7</c:v>
                </c:pt>
                <c:pt idx="5301">
                  <c:v>1.3556265999999999E-7</c:v>
                </c:pt>
                <c:pt idx="5302">
                  <c:v>1.3652372E-7</c:v>
                </c:pt>
                <c:pt idx="5303">
                  <c:v>1.3686555999999999E-7</c:v>
                </c:pt>
                <c:pt idx="5304">
                  <c:v>1.3693949000000001E-7</c:v>
                </c:pt>
                <c:pt idx="5305">
                  <c:v>1.3757051E-7</c:v>
                </c:pt>
                <c:pt idx="5306">
                  <c:v>1.3763711999999999E-7</c:v>
                </c:pt>
                <c:pt idx="5307">
                  <c:v>1.3728902E-7</c:v>
                </c:pt>
                <c:pt idx="5308">
                  <c:v>1.3733319999999999E-7</c:v>
                </c:pt>
                <c:pt idx="5309">
                  <c:v>1.3703117000000001E-7</c:v>
                </c:pt>
                <c:pt idx="5310">
                  <c:v>1.3733486E-7</c:v>
                </c:pt>
                <c:pt idx="5311">
                  <c:v>1.3741440999999999E-7</c:v>
                </c:pt>
                <c:pt idx="5312">
                  <c:v>1.3729548999999999E-7</c:v>
                </c:pt>
                <c:pt idx="5313">
                  <c:v>1.3739852999999999E-7</c:v>
                </c:pt>
                <c:pt idx="5314">
                  <c:v>1.3798014E-7</c:v>
                </c:pt>
                <c:pt idx="5315">
                  <c:v>1.3859599E-7</c:v>
                </c:pt>
                <c:pt idx="5316">
                  <c:v>1.3859389E-7</c:v>
                </c:pt>
                <c:pt idx="5317">
                  <c:v>1.3839899000000001E-7</c:v>
                </c:pt>
                <c:pt idx="5318">
                  <c:v>1.3773681000000001E-7</c:v>
                </c:pt>
                <c:pt idx="5319">
                  <c:v>1.3679706000000001E-7</c:v>
                </c:pt>
                <c:pt idx="5320">
                  <c:v>1.3629714E-7</c:v>
                </c:pt>
                <c:pt idx="5321">
                  <c:v>1.3594467999999999E-7</c:v>
                </c:pt>
                <c:pt idx="5322">
                  <c:v>1.3571163E-7</c:v>
                </c:pt>
                <c:pt idx="5323">
                  <c:v>1.3512386999999999E-7</c:v>
                </c:pt>
                <c:pt idx="5324">
                  <c:v>1.3492393000000001E-7</c:v>
                </c:pt>
                <c:pt idx="5325">
                  <c:v>1.3573461999999999E-7</c:v>
                </c:pt>
                <c:pt idx="5326">
                  <c:v>1.3592747000000001E-7</c:v>
                </c:pt>
                <c:pt idx="5327">
                  <c:v>1.3632778E-7</c:v>
                </c:pt>
                <c:pt idx="5328">
                  <c:v>1.3614460999999999E-7</c:v>
                </c:pt>
                <c:pt idx="5329">
                  <c:v>1.3596111000000001E-7</c:v>
                </c:pt>
                <c:pt idx="5330">
                  <c:v>1.3564693000000001E-7</c:v>
                </c:pt>
                <c:pt idx="5331">
                  <c:v>1.349774E-7</c:v>
                </c:pt>
                <c:pt idx="5332">
                  <c:v>1.3474435E-7</c:v>
                </c:pt>
                <c:pt idx="5333">
                  <c:v>1.3450363999999999E-7</c:v>
                </c:pt>
                <c:pt idx="5334">
                  <c:v>1.3459183999999999E-7</c:v>
                </c:pt>
                <c:pt idx="5335">
                  <c:v>1.3582972000000001E-7</c:v>
                </c:pt>
                <c:pt idx="5336">
                  <c:v>1.3661646000000001E-7</c:v>
                </c:pt>
                <c:pt idx="5337">
                  <c:v>1.3721201999999999E-7</c:v>
                </c:pt>
                <c:pt idx="5338">
                  <c:v>1.3767976E-7</c:v>
                </c:pt>
                <c:pt idx="5339">
                  <c:v>1.3782921999999999E-7</c:v>
                </c:pt>
                <c:pt idx="5340">
                  <c:v>1.3758801000000001E-7</c:v>
                </c:pt>
                <c:pt idx="5341">
                  <c:v>1.3760612000000001E-7</c:v>
                </c:pt>
                <c:pt idx="5342">
                  <c:v>1.3737930999999999E-7</c:v>
                </c:pt>
                <c:pt idx="5343">
                  <c:v>1.3711241E-7</c:v>
                </c:pt>
                <c:pt idx="5344">
                  <c:v>1.3736861999999999E-7</c:v>
                </c:pt>
                <c:pt idx="5345">
                  <c:v>1.3770849999999999E-7</c:v>
                </c:pt>
                <c:pt idx="5346">
                  <c:v>1.3804906E-7</c:v>
                </c:pt>
                <c:pt idx="5347">
                  <c:v>1.3864173999999999E-7</c:v>
                </c:pt>
                <c:pt idx="5348">
                  <c:v>1.3925982E-7</c:v>
                </c:pt>
                <c:pt idx="5349">
                  <c:v>1.3938471999999999E-7</c:v>
                </c:pt>
                <c:pt idx="5350">
                  <c:v>1.4000283000000001E-7</c:v>
                </c:pt>
                <c:pt idx="5351">
                  <c:v>1.3969089E-7</c:v>
                </c:pt>
                <c:pt idx="5352">
                  <c:v>1.3961404000000001E-7</c:v>
                </c:pt>
                <c:pt idx="5353">
                  <c:v>1.3948121E-7</c:v>
                </c:pt>
                <c:pt idx="5354">
                  <c:v>1.3914215E-7</c:v>
                </c:pt>
                <c:pt idx="5355">
                  <c:v>1.3919147E-7</c:v>
                </c:pt>
                <c:pt idx="5356">
                  <c:v>1.3922951999999999E-7</c:v>
                </c:pt>
                <c:pt idx="5357">
                  <c:v>1.3911972999999999E-7</c:v>
                </c:pt>
                <c:pt idx="5358">
                  <c:v>1.3944677999999999E-7</c:v>
                </c:pt>
                <c:pt idx="5359">
                  <c:v>1.4012147E-7</c:v>
                </c:pt>
                <c:pt idx="5360">
                  <c:v>1.4127095E-7</c:v>
                </c:pt>
                <c:pt idx="5361">
                  <c:v>1.4172030999999999E-7</c:v>
                </c:pt>
                <c:pt idx="5362">
                  <c:v>1.4194919E-7</c:v>
                </c:pt>
                <c:pt idx="5363">
                  <c:v>1.4256060000000001E-7</c:v>
                </c:pt>
                <c:pt idx="5364">
                  <c:v>1.4260520999999999E-7</c:v>
                </c:pt>
                <c:pt idx="5365">
                  <c:v>1.4321529E-7</c:v>
                </c:pt>
                <c:pt idx="5366">
                  <c:v>1.4305311000000001E-7</c:v>
                </c:pt>
                <c:pt idx="5367">
                  <c:v>1.4313234E-7</c:v>
                </c:pt>
                <c:pt idx="5368">
                  <c:v>1.4351865E-7</c:v>
                </c:pt>
                <c:pt idx="5369">
                  <c:v>1.4373057999999999E-7</c:v>
                </c:pt>
                <c:pt idx="5370">
                  <c:v>1.4382673000000001E-7</c:v>
                </c:pt>
                <c:pt idx="5371">
                  <c:v>1.4428296999999999E-7</c:v>
                </c:pt>
                <c:pt idx="5372">
                  <c:v>1.445721E-7</c:v>
                </c:pt>
                <c:pt idx="5373">
                  <c:v>1.4483796E-7</c:v>
                </c:pt>
                <c:pt idx="5374">
                  <c:v>1.4528693999999999E-7</c:v>
                </c:pt>
                <c:pt idx="5375">
                  <c:v>1.4548373000000001E-7</c:v>
                </c:pt>
                <c:pt idx="5376">
                  <c:v>1.4521142E-7</c:v>
                </c:pt>
                <c:pt idx="5377">
                  <c:v>1.4458677000000001E-7</c:v>
                </c:pt>
                <c:pt idx="5378">
                  <c:v>1.4376475000000001E-7</c:v>
                </c:pt>
                <c:pt idx="5379">
                  <c:v>1.4330083000000001E-7</c:v>
                </c:pt>
                <c:pt idx="5380">
                  <c:v>1.4311183000000001E-7</c:v>
                </c:pt>
                <c:pt idx="5381">
                  <c:v>1.4300590000000001E-7</c:v>
                </c:pt>
                <c:pt idx="5382">
                  <c:v>1.4318509999999999E-7</c:v>
                </c:pt>
                <c:pt idx="5383">
                  <c:v>1.4351817999999999E-7</c:v>
                </c:pt>
                <c:pt idx="5384">
                  <c:v>1.4413095000000001E-7</c:v>
                </c:pt>
                <c:pt idx="5385">
                  <c:v>1.4446379E-7</c:v>
                </c:pt>
                <c:pt idx="5386">
                  <c:v>1.4468136000000001E-7</c:v>
                </c:pt>
                <c:pt idx="5387">
                  <c:v>1.4428763000000001E-7</c:v>
                </c:pt>
                <c:pt idx="5388">
                  <c:v>1.4374163E-7</c:v>
                </c:pt>
                <c:pt idx="5389">
                  <c:v>1.4356748E-7</c:v>
                </c:pt>
                <c:pt idx="5390">
                  <c:v>1.4318088999999999E-7</c:v>
                </c:pt>
                <c:pt idx="5391">
                  <c:v>1.4247837000000001E-7</c:v>
                </c:pt>
                <c:pt idx="5392">
                  <c:v>1.4241889E-7</c:v>
                </c:pt>
                <c:pt idx="5393">
                  <c:v>1.4245861000000001E-7</c:v>
                </c:pt>
                <c:pt idx="5394">
                  <c:v>1.4277313E-7</c:v>
                </c:pt>
                <c:pt idx="5395">
                  <c:v>1.4352035E-7</c:v>
                </c:pt>
                <c:pt idx="5396">
                  <c:v>1.4325593999999999E-7</c:v>
                </c:pt>
                <c:pt idx="5397">
                  <c:v>1.4286390999999999E-7</c:v>
                </c:pt>
                <c:pt idx="5398">
                  <c:v>1.4257885000000001E-7</c:v>
                </c:pt>
                <c:pt idx="5399">
                  <c:v>1.4183377999999999E-7</c:v>
                </c:pt>
                <c:pt idx="5400">
                  <c:v>1.4061137999999999E-7</c:v>
                </c:pt>
                <c:pt idx="5401">
                  <c:v>1.3972383000000001E-7</c:v>
                </c:pt>
                <c:pt idx="5402">
                  <c:v>1.3893406E-7</c:v>
                </c:pt>
                <c:pt idx="5403">
                  <c:v>1.3814431999999999E-7</c:v>
                </c:pt>
                <c:pt idx="5404">
                  <c:v>1.3818228E-7</c:v>
                </c:pt>
                <c:pt idx="5405">
                  <c:v>1.3881583000000001E-7</c:v>
                </c:pt>
                <c:pt idx="5406">
                  <c:v>1.3869313E-7</c:v>
                </c:pt>
                <c:pt idx="5407">
                  <c:v>1.3897818000000001E-7</c:v>
                </c:pt>
                <c:pt idx="5408">
                  <c:v>1.3889336999999999E-7</c:v>
                </c:pt>
                <c:pt idx="5409">
                  <c:v>1.3855170999999999E-7</c:v>
                </c:pt>
                <c:pt idx="5410">
                  <c:v>1.3830417E-7</c:v>
                </c:pt>
                <c:pt idx="5411">
                  <c:v>1.3741639E-7</c:v>
                </c:pt>
                <c:pt idx="5412">
                  <c:v>1.3670049999999999E-7</c:v>
                </c:pt>
                <c:pt idx="5413">
                  <c:v>1.3652729999999999E-7</c:v>
                </c:pt>
                <c:pt idx="5414">
                  <c:v>1.3645111999999999E-7</c:v>
                </c:pt>
                <c:pt idx="5415">
                  <c:v>1.3659807999999999E-7</c:v>
                </c:pt>
                <c:pt idx="5416">
                  <c:v>1.3684101000000001E-7</c:v>
                </c:pt>
                <c:pt idx="5417">
                  <c:v>1.3703186E-7</c:v>
                </c:pt>
                <c:pt idx="5418">
                  <c:v>1.3720661999999999E-7</c:v>
                </c:pt>
                <c:pt idx="5419">
                  <c:v>1.3737393999999999E-7</c:v>
                </c:pt>
                <c:pt idx="5420">
                  <c:v>1.3733084E-7</c:v>
                </c:pt>
                <c:pt idx="5421">
                  <c:v>1.3677041999999999E-7</c:v>
                </c:pt>
                <c:pt idx="5422">
                  <c:v>1.3637956E-7</c:v>
                </c:pt>
                <c:pt idx="5423">
                  <c:v>1.3569690999999999E-7</c:v>
                </c:pt>
                <c:pt idx="5424">
                  <c:v>1.3529555E-7</c:v>
                </c:pt>
                <c:pt idx="5425">
                  <c:v>1.3541708E-7</c:v>
                </c:pt>
                <c:pt idx="5426">
                  <c:v>1.3527863000000001E-7</c:v>
                </c:pt>
                <c:pt idx="5427">
                  <c:v>1.3511830000000001E-7</c:v>
                </c:pt>
                <c:pt idx="5428">
                  <c:v>1.3546398000000001E-7</c:v>
                </c:pt>
                <c:pt idx="5429">
                  <c:v>1.3595525000000001E-7</c:v>
                </c:pt>
                <c:pt idx="5430">
                  <c:v>1.3588081E-7</c:v>
                </c:pt>
                <c:pt idx="5431">
                  <c:v>1.3583550000000001E-7</c:v>
                </c:pt>
                <c:pt idx="5432">
                  <c:v>1.3556618E-7</c:v>
                </c:pt>
                <c:pt idx="5433">
                  <c:v>1.3521122000000001E-7</c:v>
                </c:pt>
                <c:pt idx="5434">
                  <c:v>1.353863E-7</c:v>
                </c:pt>
                <c:pt idx="5435">
                  <c:v>1.3501202000000001E-7</c:v>
                </c:pt>
                <c:pt idx="5436">
                  <c:v>1.3397182000000001E-7</c:v>
                </c:pt>
                <c:pt idx="5437">
                  <c:v>1.3356140000000001E-7</c:v>
                </c:pt>
                <c:pt idx="5438">
                  <c:v>1.3301900999999999E-7</c:v>
                </c:pt>
                <c:pt idx="5439">
                  <c:v>1.3279418999999999E-7</c:v>
                </c:pt>
                <c:pt idx="5440">
                  <c:v>1.3275431000000001E-7</c:v>
                </c:pt>
                <c:pt idx="5441">
                  <c:v>1.328378E-7</c:v>
                </c:pt>
                <c:pt idx="5442">
                  <c:v>1.3256771000000001E-7</c:v>
                </c:pt>
                <c:pt idx="5443">
                  <c:v>1.3265364999999999E-7</c:v>
                </c:pt>
                <c:pt idx="5444">
                  <c:v>1.3221565E-7</c:v>
                </c:pt>
                <c:pt idx="5445">
                  <c:v>1.3219590999999999E-7</c:v>
                </c:pt>
                <c:pt idx="5446">
                  <c:v>1.3151782999999999E-7</c:v>
                </c:pt>
                <c:pt idx="5447">
                  <c:v>1.3086071E-7</c:v>
                </c:pt>
                <c:pt idx="5448">
                  <c:v>1.3011252E-7</c:v>
                </c:pt>
                <c:pt idx="5449">
                  <c:v>1.2954421000000001E-7</c:v>
                </c:pt>
                <c:pt idx="5450">
                  <c:v>1.2899138E-7</c:v>
                </c:pt>
                <c:pt idx="5451">
                  <c:v>1.2876926E-7</c:v>
                </c:pt>
                <c:pt idx="5452">
                  <c:v>1.2901356999999999E-7</c:v>
                </c:pt>
                <c:pt idx="5453">
                  <c:v>1.2953379000000001E-7</c:v>
                </c:pt>
                <c:pt idx="5454">
                  <c:v>1.2913857E-7</c:v>
                </c:pt>
                <c:pt idx="5455">
                  <c:v>1.2930927999999999E-7</c:v>
                </c:pt>
                <c:pt idx="5456">
                  <c:v>1.2890085000000001E-7</c:v>
                </c:pt>
                <c:pt idx="5457">
                  <c:v>1.2783063999999999E-7</c:v>
                </c:pt>
                <c:pt idx="5458">
                  <c:v>1.2753529E-7</c:v>
                </c:pt>
                <c:pt idx="5459">
                  <c:v>1.2724056000000001E-7</c:v>
                </c:pt>
                <c:pt idx="5460">
                  <c:v>1.2678921999999999E-7</c:v>
                </c:pt>
                <c:pt idx="5461">
                  <c:v>1.2670811E-7</c:v>
                </c:pt>
                <c:pt idx="5462">
                  <c:v>1.2701088000000001E-7</c:v>
                </c:pt>
                <c:pt idx="5463">
                  <c:v>1.2752134000000001E-7</c:v>
                </c:pt>
                <c:pt idx="5464">
                  <c:v>1.2835386999999999E-7</c:v>
                </c:pt>
                <c:pt idx="5465">
                  <c:v>1.2934676E-7</c:v>
                </c:pt>
                <c:pt idx="5466">
                  <c:v>1.2978067000000001E-7</c:v>
                </c:pt>
                <c:pt idx="5467">
                  <c:v>1.2999097000000001E-7</c:v>
                </c:pt>
                <c:pt idx="5468">
                  <c:v>1.3020258E-7</c:v>
                </c:pt>
                <c:pt idx="5469">
                  <c:v>1.2992113999999999E-7</c:v>
                </c:pt>
                <c:pt idx="5470">
                  <c:v>1.2926299E-7</c:v>
                </c:pt>
                <c:pt idx="5471">
                  <c:v>1.2917174E-7</c:v>
                </c:pt>
                <c:pt idx="5472">
                  <c:v>1.288979E-7</c:v>
                </c:pt>
                <c:pt idx="5473">
                  <c:v>1.2934573E-7</c:v>
                </c:pt>
                <c:pt idx="5474">
                  <c:v>1.3003845999999999E-7</c:v>
                </c:pt>
                <c:pt idx="5475">
                  <c:v>1.3039422E-7</c:v>
                </c:pt>
                <c:pt idx="5476">
                  <c:v>1.3088787999999999E-7</c:v>
                </c:pt>
                <c:pt idx="5477">
                  <c:v>1.3066303000000001E-7</c:v>
                </c:pt>
                <c:pt idx="5478">
                  <c:v>1.3005021E-7</c:v>
                </c:pt>
                <c:pt idx="5479">
                  <c:v>1.2974892999999999E-7</c:v>
                </c:pt>
                <c:pt idx="5480">
                  <c:v>1.2900067E-7</c:v>
                </c:pt>
                <c:pt idx="5481">
                  <c:v>1.2827123999999999E-7</c:v>
                </c:pt>
                <c:pt idx="5482">
                  <c:v>1.2777869000000001E-7</c:v>
                </c:pt>
                <c:pt idx="5483">
                  <c:v>1.2744359000000001E-7</c:v>
                </c:pt>
                <c:pt idx="5484">
                  <c:v>1.2724069000000001E-7</c:v>
                </c:pt>
                <c:pt idx="5485">
                  <c:v>1.2797689000000001E-7</c:v>
                </c:pt>
                <c:pt idx="5486">
                  <c:v>1.2799587000000001E-7</c:v>
                </c:pt>
                <c:pt idx="5487">
                  <c:v>1.2817698999999999E-7</c:v>
                </c:pt>
                <c:pt idx="5488">
                  <c:v>1.2899916E-7</c:v>
                </c:pt>
                <c:pt idx="5489">
                  <c:v>1.2891987E-7</c:v>
                </c:pt>
                <c:pt idx="5490">
                  <c:v>1.2855997999999999E-7</c:v>
                </c:pt>
                <c:pt idx="5491">
                  <c:v>1.2810563E-7</c:v>
                </c:pt>
                <c:pt idx="5492">
                  <c:v>1.2774311000000001E-7</c:v>
                </c:pt>
                <c:pt idx="5493">
                  <c:v>1.2741009000000001E-7</c:v>
                </c:pt>
                <c:pt idx="5494">
                  <c:v>1.2737053E-7</c:v>
                </c:pt>
                <c:pt idx="5495">
                  <c:v>1.2744535000000001E-7</c:v>
                </c:pt>
                <c:pt idx="5496">
                  <c:v>1.2708239999999999E-7</c:v>
                </c:pt>
                <c:pt idx="5497">
                  <c:v>1.2736263999999999E-7</c:v>
                </c:pt>
                <c:pt idx="5498">
                  <c:v>1.2763985000000001E-7</c:v>
                </c:pt>
                <c:pt idx="5499">
                  <c:v>1.2756437999999999E-7</c:v>
                </c:pt>
                <c:pt idx="5500">
                  <c:v>1.2779288E-7</c:v>
                </c:pt>
                <c:pt idx="5501">
                  <c:v>1.2755561E-7</c:v>
                </c:pt>
                <c:pt idx="5502">
                  <c:v>1.2694584000000001E-7</c:v>
                </c:pt>
                <c:pt idx="5503">
                  <c:v>1.2700085E-7</c:v>
                </c:pt>
                <c:pt idx="5504">
                  <c:v>1.2608317000000001E-7</c:v>
                </c:pt>
                <c:pt idx="5505">
                  <c:v>1.2613060000000001E-7</c:v>
                </c:pt>
                <c:pt idx="5506">
                  <c:v>1.258125E-7</c:v>
                </c:pt>
                <c:pt idx="5507">
                  <c:v>1.2556411E-7</c:v>
                </c:pt>
                <c:pt idx="5508">
                  <c:v>1.2561541000000001E-7</c:v>
                </c:pt>
                <c:pt idx="5509">
                  <c:v>1.2607832E-7</c:v>
                </c:pt>
                <c:pt idx="5510">
                  <c:v>1.2613448999999999E-7</c:v>
                </c:pt>
                <c:pt idx="5511">
                  <c:v>1.2595015E-7</c:v>
                </c:pt>
                <c:pt idx="5512">
                  <c:v>1.259972E-7</c:v>
                </c:pt>
                <c:pt idx="5513">
                  <c:v>1.2572114E-7</c:v>
                </c:pt>
                <c:pt idx="5514">
                  <c:v>1.2581137000000001E-7</c:v>
                </c:pt>
                <c:pt idx="5515">
                  <c:v>1.2548729000000001E-7</c:v>
                </c:pt>
                <c:pt idx="5516">
                  <c:v>1.2495795999999999E-7</c:v>
                </c:pt>
                <c:pt idx="5517">
                  <c:v>1.2388114E-7</c:v>
                </c:pt>
                <c:pt idx="5518">
                  <c:v>1.2362387E-7</c:v>
                </c:pt>
                <c:pt idx="5519">
                  <c:v>1.23485E-7</c:v>
                </c:pt>
                <c:pt idx="5520">
                  <c:v>1.2315610000000001E-7</c:v>
                </c:pt>
                <c:pt idx="5521">
                  <c:v>1.2373240999999999E-7</c:v>
                </c:pt>
                <c:pt idx="5522">
                  <c:v>1.23531E-7</c:v>
                </c:pt>
                <c:pt idx="5523">
                  <c:v>1.2365491E-7</c:v>
                </c:pt>
                <c:pt idx="5524">
                  <c:v>1.2437748E-7</c:v>
                </c:pt>
                <c:pt idx="5525">
                  <c:v>1.2421770999999999E-7</c:v>
                </c:pt>
                <c:pt idx="5526">
                  <c:v>1.2366772000000001E-7</c:v>
                </c:pt>
                <c:pt idx="5527">
                  <c:v>1.2318636000000001E-7</c:v>
                </c:pt>
                <c:pt idx="5528">
                  <c:v>1.2264076E-7</c:v>
                </c:pt>
                <c:pt idx="5529">
                  <c:v>1.22183E-7</c:v>
                </c:pt>
                <c:pt idx="5530">
                  <c:v>1.2212321000000001E-7</c:v>
                </c:pt>
                <c:pt idx="5531">
                  <c:v>1.2163013999999999E-7</c:v>
                </c:pt>
                <c:pt idx="5532">
                  <c:v>1.2173096999999999E-7</c:v>
                </c:pt>
                <c:pt idx="5533">
                  <c:v>1.2232686E-7</c:v>
                </c:pt>
                <c:pt idx="5534">
                  <c:v>1.2297783E-7</c:v>
                </c:pt>
                <c:pt idx="5535">
                  <c:v>1.2260346999999999E-7</c:v>
                </c:pt>
                <c:pt idx="5536">
                  <c:v>1.2235073999999999E-7</c:v>
                </c:pt>
                <c:pt idx="5537">
                  <c:v>1.2179545999999999E-7</c:v>
                </c:pt>
                <c:pt idx="5538">
                  <c:v>1.2115076E-7</c:v>
                </c:pt>
                <c:pt idx="5539">
                  <c:v>1.2069025000000001E-7</c:v>
                </c:pt>
                <c:pt idx="5540">
                  <c:v>1.2001498000000001E-7</c:v>
                </c:pt>
                <c:pt idx="5541">
                  <c:v>1.1940509000000001E-7</c:v>
                </c:pt>
                <c:pt idx="5542">
                  <c:v>1.1950710999999999E-7</c:v>
                </c:pt>
                <c:pt idx="5543">
                  <c:v>1.1991728999999999E-7</c:v>
                </c:pt>
                <c:pt idx="5544">
                  <c:v>1.2058423E-7</c:v>
                </c:pt>
                <c:pt idx="5545">
                  <c:v>1.2116221E-7</c:v>
                </c:pt>
                <c:pt idx="5546">
                  <c:v>1.2180868000000001E-7</c:v>
                </c:pt>
                <c:pt idx="5547">
                  <c:v>1.2185053000000001E-7</c:v>
                </c:pt>
                <c:pt idx="5548">
                  <c:v>1.2172127999999999E-7</c:v>
                </c:pt>
                <c:pt idx="5549">
                  <c:v>1.2118810000000001E-7</c:v>
                </c:pt>
                <c:pt idx="5550">
                  <c:v>1.2062278E-7</c:v>
                </c:pt>
                <c:pt idx="5551">
                  <c:v>1.2028218000000001E-7</c:v>
                </c:pt>
                <c:pt idx="5552">
                  <c:v>1.2028638E-7</c:v>
                </c:pt>
                <c:pt idx="5553">
                  <c:v>1.2027791999999999E-7</c:v>
                </c:pt>
                <c:pt idx="5554">
                  <c:v>1.2064959000000001E-7</c:v>
                </c:pt>
                <c:pt idx="5555">
                  <c:v>1.2067221E-7</c:v>
                </c:pt>
                <c:pt idx="5556">
                  <c:v>1.2115649999999999E-7</c:v>
                </c:pt>
                <c:pt idx="5557">
                  <c:v>1.2138705E-7</c:v>
                </c:pt>
                <c:pt idx="5558">
                  <c:v>1.2152847000000001E-7</c:v>
                </c:pt>
                <c:pt idx="5559">
                  <c:v>1.2111669E-7</c:v>
                </c:pt>
                <c:pt idx="5560">
                  <c:v>1.2125476000000001E-7</c:v>
                </c:pt>
                <c:pt idx="5561">
                  <c:v>1.207178E-7</c:v>
                </c:pt>
                <c:pt idx="5562">
                  <c:v>1.2026498999999999E-7</c:v>
                </c:pt>
                <c:pt idx="5563">
                  <c:v>1.2043456E-7</c:v>
                </c:pt>
                <c:pt idx="5564">
                  <c:v>1.2106020000000001E-7</c:v>
                </c:pt>
                <c:pt idx="5565">
                  <c:v>1.2098789E-7</c:v>
                </c:pt>
                <c:pt idx="5566">
                  <c:v>1.2117801999999999E-7</c:v>
                </c:pt>
                <c:pt idx="5567">
                  <c:v>1.2181063000000001E-7</c:v>
                </c:pt>
                <c:pt idx="5568">
                  <c:v>1.2200199E-7</c:v>
                </c:pt>
                <c:pt idx="5569">
                  <c:v>1.2239789000000001E-7</c:v>
                </c:pt>
                <c:pt idx="5570">
                  <c:v>1.2264196999999999E-7</c:v>
                </c:pt>
                <c:pt idx="5571">
                  <c:v>1.2227914999999999E-7</c:v>
                </c:pt>
                <c:pt idx="5572">
                  <c:v>1.2244227999999999E-7</c:v>
                </c:pt>
                <c:pt idx="5573">
                  <c:v>1.2198729000000001E-7</c:v>
                </c:pt>
                <c:pt idx="5574">
                  <c:v>1.2182034E-7</c:v>
                </c:pt>
                <c:pt idx="5575">
                  <c:v>1.2158229E-7</c:v>
                </c:pt>
                <c:pt idx="5576">
                  <c:v>1.210289E-7</c:v>
                </c:pt>
                <c:pt idx="5577">
                  <c:v>1.2102787E-7</c:v>
                </c:pt>
                <c:pt idx="5578">
                  <c:v>1.2114757E-7</c:v>
                </c:pt>
                <c:pt idx="5579">
                  <c:v>1.2145198E-7</c:v>
                </c:pt>
                <c:pt idx="5580">
                  <c:v>1.2151393E-7</c:v>
                </c:pt>
                <c:pt idx="5581">
                  <c:v>1.2150779000000001E-7</c:v>
                </c:pt>
                <c:pt idx="5582">
                  <c:v>1.2158556000000001E-7</c:v>
                </c:pt>
                <c:pt idx="5583">
                  <c:v>1.2151154999999999E-7</c:v>
                </c:pt>
                <c:pt idx="5584">
                  <c:v>1.2164390999999999E-7</c:v>
                </c:pt>
                <c:pt idx="5585">
                  <c:v>1.2109810999999999E-7</c:v>
                </c:pt>
                <c:pt idx="5586">
                  <c:v>1.2080090999999999E-7</c:v>
                </c:pt>
                <c:pt idx="5587">
                  <c:v>1.205514E-7</c:v>
                </c:pt>
                <c:pt idx="5588">
                  <c:v>1.2022325999999999E-7</c:v>
                </c:pt>
                <c:pt idx="5589">
                  <c:v>1.2005271E-7</c:v>
                </c:pt>
                <c:pt idx="5590">
                  <c:v>1.2033503E-7</c:v>
                </c:pt>
                <c:pt idx="5591">
                  <c:v>1.2123791000000001E-7</c:v>
                </c:pt>
                <c:pt idx="5592">
                  <c:v>1.2143087E-7</c:v>
                </c:pt>
                <c:pt idx="5593">
                  <c:v>1.2230489000000001E-7</c:v>
                </c:pt>
                <c:pt idx="5594">
                  <c:v>1.2276316E-7</c:v>
                </c:pt>
                <c:pt idx="5595">
                  <c:v>1.2241803000000001E-7</c:v>
                </c:pt>
                <c:pt idx="5596">
                  <c:v>1.2221670000000001E-7</c:v>
                </c:pt>
                <c:pt idx="5597">
                  <c:v>1.2156415E-7</c:v>
                </c:pt>
                <c:pt idx="5598">
                  <c:v>1.2132789000000001E-7</c:v>
                </c:pt>
                <c:pt idx="5599">
                  <c:v>1.2129951999999999E-7</c:v>
                </c:pt>
                <c:pt idx="5600">
                  <c:v>1.2144933E-7</c:v>
                </c:pt>
                <c:pt idx="5601">
                  <c:v>1.2142634000000001E-7</c:v>
                </c:pt>
                <c:pt idx="5602">
                  <c:v>1.2204660000000001E-7</c:v>
                </c:pt>
                <c:pt idx="5603">
                  <c:v>1.2317383000000001E-7</c:v>
                </c:pt>
                <c:pt idx="5604">
                  <c:v>1.2372746000000001E-7</c:v>
                </c:pt>
                <c:pt idx="5605">
                  <c:v>1.2431600000000001E-7</c:v>
                </c:pt>
                <c:pt idx="5606">
                  <c:v>1.2421872E-7</c:v>
                </c:pt>
                <c:pt idx="5607">
                  <c:v>1.2424111999999999E-7</c:v>
                </c:pt>
                <c:pt idx="5608">
                  <c:v>1.2428859E-7</c:v>
                </c:pt>
                <c:pt idx="5609">
                  <c:v>1.2333330000000001E-7</c:v>
                </c:pt>
                <c:pt idx="5610">
                  <c:v>1.2321254000000001E-7</c:v>
                </c:pt>
                <c:pt idx="5611">
                  <c:v>1.2312993E-7</c:v>
                </c:pt>
                <c:pt idx="5612">
                  <c:v>1.2370567E-7</c:v>
                </c:pt>
                <c:pt idx="5613">
                  <c:v>1.2454883999999999E-7</c:v>
                </c:pt>
                <c:pt idx="5614">
                  <c:v>1.2504236E-7</c:v>
                </c:pt>
                <c:pt idx="5615">
                  <c:v>1.2546712000000001E-7</c:v>
                </c:pt>
                <c:pt idx="5616">
                  <c:v>1.2530766000000001E-7</c:v>
                </c:pt>
                <c:pt idx="5617">
                  <c:v>1.2557616999999999E-7</c:v>
                </c:pt>
                <c:pt idx="5618">
                  <c:v>1.2525753000000001E-7</c:v>
                </c:pt>
                <c:pt idx="5619">
                  <c:v>1.2421028999999999E-7</c:v>
                </c:pt>
                <c:pt idx="5620">
                  <c:v>1.2396945000000001E-7</c:v>
                </c:pt>
                <c:pt idx="5621">
                  <c:v>1.2361162999999999E-7</c:v>
                </c:pt>
                <c:pt idx="5622">
                  <c:v>1.2295856E-7</c:v>
                </c:pt>
                <c:pt idx="5623">
                  <c:v>1.233078E-7</c:v>
                </c:pt>
                <c:pt idx="5624">
                  <c:v>1.2332903999999999E-7</c:v>
                </c:pt>
                <c:pt idx="5625">
                  <c:v>1.234955E-7</c:v>
                </c:pt>
                <c:pt idx="5626">
                  <c:v>1.2421735000000001E-7</c:v>
                </c:pt>
                <c:pt idx="5627">
                  <c:v>1.2472725999999999E-7</c:v>
                </c:pt>
                <c:pt idx="5628">
                  <c:v>1.2455782999999999E-7</c:v>
                </c:pt>
                <c:pt idx="5629">
                  <c:v>1.2420979E-7</c:v>
                </c:pt>
                <c:pt idx="5630">
                  <c:v>1.2381922999999999E-7</c:v>
                </c:pt>
                <c:pt idx="5631">
                  <c:v>1.2334393999999999E-7</c:v>
                </c:pt>
                <c:pt idx="5632">
                  <c:v>1.2322118000000001E-7</c:v>
                </c:pt>
                <c:pt idx="5633">
                  <c:v>1.2332876000000001E-7</c:v>
                </c:pt>
                <c:pt idx="5634">
                  <c:v>1.2338053E-7</c:v>
                </c:pt>
                <c:pt idx="5635">
                  <c:v>1.2347337E-7</c:v>
                </c:pt>
                <c:pt idx="5636">
                  <c:v>1.2355427E-7</c:v>
                </c:pt>
                <c:pt idx="5637">
                  <c:v>1.2391341000000001E-7</c:v>
                </c:pt>
                <c:pt idx="5638">
                  <c:v>1.2454337E-7</c:v>
                </c:pt>
                <c:pt idx="5639">
                  <c:v>1.2518806E-7</c:v>
                </c:pt>
                <c:pt idx="5640">
                  <c:v>1.249783E-7</c:v>
                </c:pt>
                <c:pt idx="5641">
                  <c:v>1.2496227E-7</c:v>
                </c:pt>
                <c:pt idx="5642">
                  <c:v>1.2530018000000001E-7</c:v>
                </c:pt>
                <c:pt idx="5643">
                  <c:v>1.2496454999999999E-7</c:v>
                </c:pt>
                <c:pt idx="5644">
                  <c:v>1.2560045999999999E-7</c:v>
                </c:pt>
                <c:pt idx="5645">
                  <c:v>1.2544080999999999E-7</c:v>
                </c:pt>
                <c:pt idx="5646">
                  <c:v>1.2532118999999999E-7</c:v>
                </c:pt>
                <c:pt idx="5647">
                  <c:v>1.2558989E-7</c:v>
                </c:pt>
                <c:pt idx="5648">
                  <c:v>1.2556468999999999E-7</c:v>
                </c:pt>
                <c:pt idx="5649">
                  <c:v>1.2577177000000001E-7</c:v>
                </c:pt>
                <c:pt idx="5650">
                  <c:v>1.2608684999999999E-7</c:v>
                </c:pt>
                <c:pt idx="5651">
                  <c:v>1.2631193999999999E-7</c:v>
                </c:pt>
                <c:pt idx="5652">
                  <c:v>1.2602040000000001E-7</c:v>
                </c:pt>
                <c:pt idx="5653">
                  <c:v>1.2596789E-7</c:v>
                </c:pt>
                <c:pt idx="5654">
                  <c:v>1.2576607999999999E-7</c:v>
                </c:pt>
                <c:pt idx="5655">
                  <c:v>1.2470351E-7</c:v>
                </c:pt>
                <c:pt idx="5656">
                  <c:v>1.2446708E-7</c:v>
                </c:pt>
                <c:pt idx="5657">
                  <c:v>1.2395174000000001E-7</c:v>
                </c:pt>
                <c:pt idx="5658">
                  <c:v>1.2373513000000001E-7</c:v>
                </c:pt>
                <c:pt idx="5659">
                  <c:v>1.2405171000000001E-7</c:v>
                </c:pt>
                <c:pt idx="5660">
                  <c:v>1.2435692000000001E-7</c:v>
                </c:pt>
                <c:pt idx="5661">
                  <c:v>1.2474971000000001E-7</c:v>
                </c:pt>
                <c:pt idx="5662">
                  <c:v>1.2569148E-7</c:v>
                </c:pt>
                <c:pt idx="5663">
                  <c:v>1.2606770000000001E-7</c:v>
                </c:pt>
                <c:pt idx="5664">
                  <c:v>1.2617001999999999E-7</c:v>
                </c:pt>
                <c:pt idx="5665">
                  <c:v>1.2648388E-7</c:v>
                </c:pt>
                <c:pt idx="5666">
                  <c:v>1.2600225E-7</c:v>
                </c:pt>
                <c:pt idx="5667">
                  <c:v>1.2535447000000001E-7</c:v>
                </c:pt>
                <c:pt idx="5668">
                  <c:v>1.2508906E-7</c:v>
                </c:pt>
                <c:pt idx="5669">
                  <c:v>1.2471054999999999E-7</c:v>
                </c:pt>
                <c:pt idx="5670">
                  <c:v>1.2503198999999999E-7</c:v>
                </c:pt>
                <c:pt idx="5671">
                  <c:v>1.254963E-7</c:v>
                </c:pt>
                <c:pt idx="5672">
                  <c:v>1.2609172999999999E-7</c:v>
                </c:pt>
                <c:pt idx="5673">
                  <c:v>1.2633496000000001E-7</c:v>
                </c:pt>
                <c:pt idx="5674">
                  <c:v>1.2680271000000001E-7</c:v>
                </c:pt>
                <c:pt idx="5675">
                  <c:v>1.2633257E-7</c:v>
                </c:pt>
                <c:pt idx="5676">
                  <c:v>1.2601036000000001E-7</c:v>
                </c:pt>
                <c:pt idx="5677">
                  <c:v>1.2558145999999999E-7</c:v>
                </c:pt>
                <c:pt idx="5678">
                  <c:v>1.2491595999999999E-7</c:v>
                </c:pt>
                <c:pt idx="5679">
                  <c:v>1.2423535E-7</c:v>
                </c:pt>
                <c:pt idx="5680">
                  <c:v>1.2381652000000001E-7</c:v>
                </c:pt>
                <c:pt idx="5681">
                  <c:v>1.2350761000000001E-7</c:v>
                </c:pt>
                <c:pt idx="5682">
                  <c:v>1.2358279999999999E-7</c:v>
                </c:pt>
                <c:pt idx="5683">
                  <c:v>1.2438791000000001E-7</c:v>
                </c:pt>
                <c:pt idx="5684">
                  <c:v>1.2492202E-7</c:v>
                </c:pt>
                <c:pt idx="5685">
                  <c:v>1.2519004000000001E-7</c:v>
                </c:pt>
                <c:pt idx="5686">
                  <c:v>1.2526419999999999E-7</c:v>
                </c:pt>
                <c:pt idx="5687">
                  <c:v>1.2463287000000001E-7</c:v>
                </c:pt>
                <c:pt idx="5688">
                  <c:v>1.2419613999999999E-7</c:v>
                </c:pt>
                <c:pt idx="5689">
                  <c:v>1.2339347999999999E-7</c:v>
                </c:pt>
                <c:pt idx="5690">
                  <c:v>1.2327685999999999E-7</c:v>
                </c:pt>
                <c:pt idx="5691">
                  <c:v>1.2298251000000001E-7</c:v>
                </c:pt>
                <c:pt idx="5692">
                  <c:v>1.228435E-7</c:v>
                </c:pt>
                <c:pt idx="5693">
                  <c:v>1.2274197E-7</c:v>
                </c:pt>
                <c:pt idx="5694">
                  <c:v>1.2317745999999999E-7</c:v>
                </c:pt>
                <c:pt idx="5695">
                  <c:v>1.2318630999999999E-7</c:v>
                </c:pt>
                <c:pt idx="5696">
                  <c:v>1.229175E-7</c:v>
                </c:pt>
                <c:pt idx="5697">
                  <c:v>1.2267784000000001E-7</c:v>
                </c:pt>
                <c:pt idx="5698">
                  <c:v>1.2275988999999999E-7</c:v>
                </c:pt>
                <c:pt idx="5699">
                  <c:v>1.2219280999999999E-7</c:v>
                </c:pt>
                <c:pt idx="5700">
                  <c:v>1.2177612E-7</c:v>
                </c:pt>
                <c:pt idx="5701">
                  <c:v>1.2073414000000001E-7</c:v>
                </c:pt>
                <c:pt idx="5702">
                  <c:v>1.2032275E-7</c:v>
                </c:pt>
                <c:pt idx="5703">
                  <c:v>1.2063433E-7</c:v>
                </c:pt>
                <c:pt idx="5704">
                  <c:v>1.2080471999999999E-7</c:v>
                </c:pt>
                <c:pt idx="5705">
                  <c:v>1.2058088E-7</c:v>
                </c:pt>
                <c:pt idx="5706">
                  <c:v>1.2096684E-7</c:v>
                </c:pt>
                <c:pt idx="5707">
                  <c:v>1.2131863999999999E-7</c:v>
                </c:pt>
                <c:pt idx="5708">
                  <c:v>1.2135595E-7</c:v>
                </c:pt>
                <c:pt idx="5709">
                  <c:v>1.2092537E-7</c:v>
                </c:pt>
                <c:pt idx="5710">
                  <c:v>1.2081416999999999E-7</c:v>
                </c:pt>
                <c:pt idx="5711">
                  <c:v>1.2107566E-7</c:v>
                </c:pt>
                <c:pt idx="5712">
                  <c:v>1.2065734999999999E-7</c:v>
                </c:pt>
                <c:pt idx="5713">
                  <c:v>1.2016169E-7</c:v>
                </c:pt>
                <c:pt idx="5714">
                  <c:v>1.2055782E-7</c:v>
                </c:pt>
                <c:pt idx="5715">
                  <c:v>1.2018332999999999E-7</c:v>
                </c:pt>
                <c:pt idx="5716">
                  <c:v>1.2011628E-7</c:v>
                </c:pt>
                <c:pt idx="5717">
                  <c:v>1.2072305999999999E-7</c:v>
                </c:pt>
                <c:pt idx="5718">
                  <c:v>1.2106783E-7</c:v>
                </c:pt>
                <c:pt idx="5719">
                  <c:v>1.2155535999999999E-7</c:v>
                </c:pt>
                <c:pt idx="5720">
                  <c:v>1.2219864000000001E-7</c:v>
                </c:pt>
                <c:pt idx="5721">
                  <c:v>1.2229655999999999E-7</c:v>
                </c:pt>
                <c:pt idx="5722">
                  <c:v>1.2238052E-7</c:v>
                </c:pt>
                <c:pt idx="5723">
                  <c:v>1.2275024999999999E-7</c:v>
                </c:pt>
                <c:pt idx="5724">
                  <c:v>1.2323923E-7</c:v>
                </c:pt>
                <c:pt idx="5725">
                  <c:v>1.2275264999999999E-7</c:v>
                </c:pt>
                <c:pt idx="5726">
                  <c:v>1.2307338000000001E-7</c:v>
                </c:pt>
                <c:pt idx="5727">
                  <c:v>1.2333243999999999E-7</c:v>
                </c:pt>
                <c:pt idx="5728">
                  <c:v>1.2343129000000001E-7</c:v>
                </c:pt>
                <c:pt idx="5729">
                  <c:v>1.239377E-7</c:v>
                </c:pt>
                <c:pt idx="5730">
                  <c:v>1.2459952E-7</c:v>
                </c:pt>
                <c:pt idx="5731">
                  <c:v>1.2538136000000001E-7</c:v>
                </c:pt>
                <c:pt idx="5732">
                  <c:v>1.2637415000000001E-7</c:v>
                </c:pt>
                <c:pt idx="5733">
                  <c:v>1.2636311000000001E-7</c:v>
                </c:pt>
                <c:pt idx="5734">
                  <c:v>1.2626886E-7</c:v>
                </c:pt>
                <c:pt idx="5735">
                  <c:v>1.2605262E-7</c:v>
                </c:pt>
                <c:pt idx="5736">
                  <c:v>1.2531951999999999E-7</c:v>
                </c:pt>
                <c:pt idx="5737">
                  <c:v>1.2513242E-7</c:v>
                </c:pt>
                <c:pt idx="5738">
                  <c:v>1.2488615000000001E-7</c:v>
                </c:pt>
                <c:pt idx="5739">
                  <c:v>1.2502544999999999E-7</c:v>
                </c:pt>
                <c:pt idx="5740">
                  <c:v>1.2520586999999999E-7</c:v>
                </c:pt>
                <c:pt idx="5741">
                  <c:v>1.2596492999999999E-7</c:v>
                </c:pt>
                <c:pt idx="5742">
                  <c:v>1.2631433000000001E-7</c:v>
                </c:pt>
                <c:pt idx="5743">
                  <c:v>1.2738625000000001E-7</c:v>
                </c:pt>
                <c:pt idx="5744">
                  <c:v>1.2746959000000001E-7</c:v>
                </c:pt>
                <c:pt idx="5745">
                  <c:v>1.2713630000000001E-7</c:v>
                </c:pt>
                <c:pt idx="5746">
                  <c:v>1.2704909E-7</c:v>
                </c:pt>
                <c:pt idx="5747">
                  <c:v>1.2670112E-7</c:v>
                </c:pt>
                <c:pt idx="5748">
                  <c:v>1.2614981E-7</c:v>
                </c:pt>
                <c:pt idx="5749">
                  <c:v>1.2620891999999999E-7</c:v>
                </c:pt>
                <c:pt idx="5750">
                  <c:v>1.2627073999999999E-7</c:v>
                </c:pt>
                <c:pt idx="5751">
                  <c:v>1.2700159999999999E-7</c:v>
                </c:pt>
                <c:pt idx="5752">
                  <c:v>1.2819494000000001E-7</c:v>
                </c:pt>
                <c:pt idx="5753">
                  <c:v>1.2840475999999999E-7</c:v>
                </c:pt>
                <c:pt idx="5754">
                  <c:v>1.2900692000000001E-7</c:v>
                </c:pt>
                <c:pt idx="5755">
                  <c:v>1.2984173999999999E-7</c:v>
                </c:pt>
                <c:pt idx="5756">
                  <c:v>1.2987307999999999E-7</c:v>
                </c:pt>
                <c:pt idx="5757">
                  <c:v>1.2939727E-7</c:v>
                </c:pt>
                <c:pt idx="5758">
                  <c:v>1.2935044000000001E-7</c:v>
                </c:pt>
                <c:pt idx="5759">
                  <c:v>1.2945540000000001E-7</c:v>
                </c:pt>
                <c:pt idx="5760">
                  <c:v>1.2920990000000001E-7</c:v>
                </c:pt>
                <c:pt idx="5761">
                  <c:v>1.2948836999999999E-7</c:v>
                </c:pt>
                <c:pt idx="5762">
                  <c:v>1.295627E-7</c:v>
                </c:pt>
                <c:pt idx="5763">
                  <c:v>1.2938679E-7</c:v>
                </c:pt>
                <c:pt idx="5764">
                  <c:v>1.2995301999999999E-7</c:v>
                </c:pt>
                <c:pt idx="5765">
                  <c:v>1.2970052999999999E-7</c:v>
                </c:pt>
                <c:pt idx="5766">
                  <c:v>1.2932695999999999E-7</c:v>
                </c:pt>
                <c:pt idx="5767">
                  <c:v>1.2910367000000001E-7</c:v>
                </c:pt>
                <c:pt idx="5768">
                  <c:v>1.2881357000000001E-7</c:v>
                </c:pt>
                <c:pt idx="5769">
                  <c:v>1.2801536000000001E-7</c:v>
                </c:pt>
                <c:pt idx="5770">
                  <c:v>1.2743174000000001E-7</c:v>
                </c:pt>
                <c:pt idx="5771">
                  <c:v>1.2723099E-7</c:v>
                </c:pt>
                <c:pt idx="5772">
                  <c:v>1.2639362000000001E-7</c:v>
                </c:pt>
                <c:pt idx="5773">
                  <c:v>1.2588815000000001E-7</c:v>
                </c:pt>
                <c:pt idx="5774">
                  <c:v>1.2573184000000001E-7</c:v>
                </c:pt>
                <c:pt idx="5775">
                  <c:v>1.2581248999999999E-7</c:v>
                </c:pt>
                <c:pt idx="5776">
                  <c:v>1.2627321E-7</c:v>
                </c:pt>
                <c:pt idx="5777">
                  <c:v>1.2613221E-7</c:v>
                </c:pt>
                <c:pt idx="5778">
                  <c:v>1.2579836000000001E-7</c:v>
                </c:pt>
                <c:pt idx="5779">
                  <c:v>1.2592796E-7</c:v>
                </c:pt>
                <c:pt idx="5780">
                  <c:v>1.2592297999999999E-7</c:v>
                </c:pt>
                <c:pt idx="5781">
                  <c:v>1.2548388E-7</c:v>
                </c:pt>
                <c:pt idx="5782">
                  <c:v>1.2548405000000001E-7</c:v>
                </c:pt>
                <c:pt idx="5783">
                  <c:v>1.2505568000000001E-7</c:v>
                </c:pt>
                <c:pt idx="5784">
                  <c:v>1.2471955E-7</c:v>
                </c:pt>
                <c:pt idx="5785">
                  <c:v>1.2486881E-7</c:v>
                </c:pt>
                <c:pt idx="5786">
                  <c:v>1.2452817E-7</c:v>
                </c:pt>
                <c:pt idx="5787">
                  <c:v>1.2426638000000001E-7</c:v>
                </c:pt>
                <c:pt idx="5788">
                  <c:v>1.2427631000000001E-7</c:v>
                </c:pt>
                <c:pt idx="5789">
                  <c:v>1.2473566E-7</c:v>
                </c:pt>
                <c:pt idx="5790">
                  <c:v>1.2458073E-7</c:v>
                </c:pt>
                <c:pt idx="5791">
                  <c:v>1.2470365E-7</c:v>
                </c:pt>
                <c:pt idx="5792">
                  <c:v>1.2415224000000001E-7</c:v>
                </c:pt>
                <c:pt idx="5793">
                  <c:v>1.2327265E-7</c:v>
                </c:pt>
                <c:pt idx="5794">
                  <c:v>1.2263510999999999E-7</c:v>
                </c:pt>
                <c:pt idx="5795">
                  <c:v>1.2242756000000001E-7</c:v>
                </c:pt>
                <c:pt idx="5796">
                  <c:v>1.2155341999999999E-7</c:v>
                </c:pt>
                <c:pt idx="5797">
                  <c:v>1.2159066999999999E-7</c:v>
                </c:pt>
                <c:pt idx="5798">
                  <c:v>1.2177101E-7</c:v>
                </c:pt>
                <c:pt idx="5799">
                  <c:v>1.2203793999999999E-7</c:v>
                </c:pt>
                <c:pt idx="5800">
                  <c:v>1.229757E-7</c:v>
                </c:pt>
                <c:pt idx="5801">
                  <c:v>1.2372538999999999E-7</c:v>
                </c:pt>
                <c:pt idx="5802">
                  <c:v>1.2379807E-7</c:v>
                </c:pt>
                <c:pt idx="5803">
                  <c:v>1.2438875000000001E-7</c:v>
                </c:pt>
                <c:pt idx="5804">
                  <c:v>1.2379946000000001E-7</c:v>
                </c:pt>
                <c:pt idx="5805">
                  <c:v>1.2368021E-7</c:v>
                </c:pt>
                <c:pt idx="5806">
                  <c:v>1.2332646E-7</c:v>
                </c:pt>
                <c:pt idx="5807">
                  <c:v>1.2289371E-7</c:v>
                </c:pt>
                <c:pt idx="5808">
                  <c:v>1.2268389000000001E-7</c:v>
                </c:pt>
                <c:pt idx="5809">
                  <c:v>1.2271075000000001E-7</c:v>
                </c:pt>
                <c:pt idx="5810">
                  <c:v>1.2333828E-7</c:v>
                </c:pt>
                <c:pt idx="5811">
                  <c:v>1.2387682E-7</c:v>
                </c:pt>
                <c:pt idx="5812">
                  <c:v>1.2408386000000001E-7</c:v>
                </c:pt>
                <c:pt idx="5813">
                  <c:v>1.2408239E-7</c:v>
                </c:pt>
                <c:pt idx="5814">
                  <c:v>1.2333054000000001E-7</c:v>
                </c:pt>
                <c:pt idx="5815">
                  <c:v>1.2296046999999999E-7</c:v>
                </c:pt>
                <c:pt idx="5816">
                  <c:v>1.2219216000000001E-7</c:v>
                </c:pt>
                <c:pt idx="5817">
                  <c:v>1.2154115E-7</c:v>
                </c:pt>
                <c:pt idx="5818">
                  <c:v>1.2073786E-7</c:v>
                </c:pt>
                <c:pt idx="5819">
                  <c:v>1.2045031000000001E-7</c:v>
                </c:pt>
                <c:pt idx="5820">
                  <c:v>1.2012593999999999E-7</c:v>
                </c:pt>
                <c:pt idx="5821">
                  <c:v>1.2055343000000001E-7</c:v>
                </c:pt>
                <c:pt idx="5822">
                  <c:v>1.2134147000000001E-7</c:v>
                </c:pt>
                <c:pt idx="5823">
                  <c:v>1.2124612999999999E-7</c:v>
                </c:pt>
                <c:pt idx="5824">
                  <c:v>1.2175771999999999E-7</c:v>
                </c:pt>
                <c:pt idx="5825">
                  <c:v>1.220423E-7</c:v>
                </c:pt>
                <c:pt idx="5826">
                  <c:v>1.2130523E-7</c:v>
                </c:pt>
                <c:pt idx="5827">
                  <c:v>1.2105010999999999E-7</c:v>
                </c:pt>
                <c:pt idx="5828">
                  <c:v>1.1982829E-7</c:v>
                </c:pt>
                <c:pt idx="5829">
                  <c:v>1.1930072000000001E-7</c:v>
                </c:pt>
                <c:pt idx="5830">
                  <c:v>1.1934232999999999E-7</c:v>
                </c:pt>
                <c:pt idx="5831">
                  <c:v>1.1934637000000001E-7</c:v>
                </c:pt>
                <c:pt idx="5832">
                  <c:v>1.1949468E-7</c:v>
                </c:pt>
                <c:pt idx="5833">
                  <c:v>1.1931865000000001E-7</c:v>
                </c:pt>
                <c:pt idx="5834">
                  <c:v>1.1962258E-7</c:v>
                </c:pt>
                <c:pt idx="5835">
                  <c:v>1.1976340000000001E-7</c:v>
                </c:pt>
                <c:pt idx="5836">
                  <c:v>1.1916395E-7</c:v>
                </c:pt>
                <c:pt idx="5837">
                  <c:v>1.1911829E-7</c:v>
                </c:pt>
                <c:pt idx="5838">
                  <c:v>1.1851842E-7</c:v>
                </c:pt>
                <c:pt idx="5839">
                  <c:v>1.1781833E-7</c:v>
                </c:pt>
                <c:pt idx="5840">
                  <c:v>1.1750567E-7</c:v>
                </c:pt>
                <c:pt idx="5841">
                  <c:v>1.170119E-7</c:v>
                </c:pt>
                <c:pt idx="5842">
                  <c:v>1.1699446E-7</c:v>
                </c:pt>
                <c:pt idx="5843">
                  <c:v>1.1704786E-7</c:v>
                </c:pt>
                <c:pt idx="5844">
                  <c:v>1.1709635E-7</c:v>
                </c:pt>
                <c:pt idx="5845">
                  <c:v>1.1789552E-7</c:v>
                </c:pt>
                <c:pt idx="5846">
                  <c:v>1.1836579E-7</c:v>
                </c:pt>
                <c:pt idx="5847">
                  <c:v>1.1810197E-7</c:v>
                </c:pt>
                <c:pt idx="5848">
                  <c:v>1.181102E-7</c:v>
                </c:pt>
                <c:pt idx="5849">
                  <c:v>1.1794478999999999E-7</c:v>
                </c:pt>
                <c:pt idx="5850">
                  <c:v>1.1747666999999999E-7</c:v>
                </c:pt>
                <c:pt idx="5851">
                  <c:v>1.1775125E-7</c:v>
                </c:pt>
                <c:pt idx="5852">
                  <c:v>1.1764695E-7</c:v>
                </c:pt>
                <c:pt idx="5853">
                  <c:v>1.1659806E-7</c:v>
                </c:pt>
                <c:pt idx="5854">
                  <c:v>1.1663919E-7</c:v>
                </c:pt>
                <c:pt idx="5855">
                  <c:v>1.1657087999999999E-7</c:v>
                </c:pt>
                <c:pt idx="5856">
                  <c:v>1.163736E-7</c:v>
                </c:pt>
                <c:pt idx="5857">
                  <c:v>1.1682252000000001E-7</c:v>
                </c:pt>
                <c:pt idx="5858">
                  <c:v>1.1743761E-7</c:v>
                </c:pt>
                <c:pt idx="5859">
                  <c:v>1.173897E-7</c:v>
                </c:pt>
                <c:pt idx="5860">
                  <c:v>1.1821239E-7</c:v>
                </c:pt>
                <c:pt idx="5861">
                  <c:v>1.1806896E-7</c:v>
                </c:pt>
                <c:pt idx="5862">
                  <c:v>1.1838719E-7</c:v>
                </c:pt>
                <c:pt idx="5863">
                  <c:v>1.1765226E-7</c:v>
                </c:pt>
                <c:pt idx="5864">
                  <c:v>1.1737186E-7</c:v>
                </c:pt>
                <c:pt idx="5865">
                  <c:v>1.1731104E-7</c:v>
                </c:pt>
                <c:pt idx="5866">
                  <c:v>1.1749823E-7</c:v>
                </c:pt>
                <c:pt idx="5867">
                  <c:v>1.1725959E-7</c:v>
                </c:pt>
                <c:pt idx="5868">
                  <c:v>1.1758903E-7</c:v>
                </c:pt>
                <c:pt idx="5869">
                  <c:v>1.1847682E-7</c:v>
                </c:pt>
                <c:pt idx="5870">
                  <c:v>1.1928622999999999E-7</c:v>
                </c:pt>
                <c:pt idx="5871">
                  <c:v>1.1918739000000001E-7</c:v>
                </c:pt>
                <c:pt idx="5872">
                  <c:v>1.1928509000000001E-7</c:v>
                </c:pt>
                <c:pt idx="5873">
                  <c:v>1.1858491E-7</c:v>
                </c:pt>
                <c:pt idx="5874">
                  <c:v>1.1779945E-7</c:v>
                </c:pt>
                <c:pt idx="5875">
                  <c:v>1.1734696E-7</c:v>
                </c:pt>
                <c:pt idx="5876">
                  <c:v>1.169209E-7</c:v>
                </c:pt>
                <c:pt idx="5877">
                  <c:v>1.1624162E-7</c:v>
                </c:pt>
                <c:pt idx="5878">
                  <c:v>1.1644224E-7</c:v>
                </c:pt>
                <c:pt idx="5879">
                  <c:v>1.1646994E-7</c:v>
                </c:pt>
                <c:pt idx="5880">
                  <c:v>1.1735111000000001E-7</c:v>
                </c:pt>
                <c:pt idx="5881">
                  <c:v>1.1776023E-7</c:v>
                </c:pt>
                <c:pt idx="5882">
                  <c:v>1.1795361E-7</c:v>
                </c:pt>
                <c:pt idx="5883">
                  <c:v>1.1790646999999999E-7</c:v>
                </c:pt>
                <c:pt idx="5884">
                  <c:v>1.1765417999999999E-7</c:v>
                </c:pt>
                <c:pt idx="5885">
                  <c:v>1.1744766E-7</c:v>
                </c:pt>
                <c:pt idx="5886">
                  <c:v>1.1633490999999999E-7</c:v>
                </c:pt>
                <c:pt idx="5887">
                  <c:v>1.1612535E-7</c:v>
                </c:pt>
                <c:pt idx="5888">
                  <c:v>1.1625603E-7</c:v>
                </c:pt>
                <c:pt idx="5889">
                  <c:v>1.1617971000000001E-7</c:v>
                </c:pt>
                <c:pt idx="5890">
                  <c:v>1.1683034999999999E-7</c:v>
                </c:pt>
                <c:pt idx="5891">
                  <c:v>1.173184E-7</c:v>
                </c:pt>
                <c:pt idx="5892">
                  <c:v>1.1782128E-7</c:v>
                </c:pt>
                <c:pt idx="5893">
                  <c:v>1.1832874E-7</c:v>
                </c:pt>
                <c:pt idx="5894">
                  <c:v>1.1825808E-7</c:v>
                </c:pt>
                <c:pt idx="5895">
                  <c:v>1.1807089E-7</c:v>
                </c:pt>
                <c:pt idx="5896">
                  <c:v>1.1785394E-7</c:v>
                </c:pt>
                <c:pt idx="5897">
                  <c:v>1.1754589E-7</c:v>
                </c:pt>
                <c:pt idx="5898">
                  <c:v>1.1685085E-7</c:v>
                </c:pt>
                <c:pt idx="5899">
                  <c:v>1.1710760999999999E-7</c:v>
                </c:pt>
                <c:pt idx="5900">
                  <c:v>1.1737859E-7</c:v>
                </c:pt>
                <c:pt idx="5901">
                  <c:v>1.1718508E-7</c:v>
                </c:pt>
                <c:pt idx="5902">
                  <c:v>1.1766233E-7</c:v>
                </c:pt>
                <c:pt idx="5903">
                  <c:v>1.1831476E-7</c:v>
                </c:pt>
                <c:pt idx="5904">
                  <c:v>1.1875058E-7</c:v>
                </c:pt>
                <c:pt idx="5905">
                  <c:v>1.1885295E-7</c:v>
                </c:pt>
                <c:pt idx="5906">
                  <c:v>1.1873923E-7</c:v>
                </c:pt>
                <c:pt idx="5907">
                  <c:v>1.1879026E-7</c:v>
                </c:pt>
                <c:pt idx="5908">
                  <c:v>1.1869927E-7</c:v>
                </c:pt>
                <c:pt idx="5909">
                  <c:v>1.187541E-7</c:v>
                </c:pt>
                <c:pt idx="5910">
                  <c:v>1.1843244000000001E-7</c:v>
                </c:pt>
                <c:pt idx="5911">
                  <c:v>1.1850788000000001E-7</c:v>
                </c:pt>
                <c:pt idx="5912">
                  <c:v>1.1858065E-7</c:v>
                </c:pt>
                <c:pt idx="5913">
                  <c:v>1.1845789E-7</c:v>
                </c:pt>
                <c:pt idx="5914">
                  <c:v>1.1899642E-7</c:v>
                </c:pt>
                <c:pt idx="5915">
                  <c:v>1.199786E-7</c:v>
                </c:pt>
                <c:pt idx="5916">
                  <c:v>1.2023248999999999E-7</c:v>
                </c:pt>
                <c:pt idx="5917">
                  <c:v>1.2067391999999999E-7</c:v>
                </c:pt>
                <c:pt idx="5918">
                  <c:v>1.2054201999999999E-7</c:v>
                </c:pt>
                <c:pt idx="5919">
                  <c:v>1.2090465000000001E-7</c:v>
                </c:pt>
                <c:pt idx="5920">
                  <c:v>1.2050516E-7</c:v>
                </c:pt>
                <c:pt idx="5921">
                  <c:v>1.2057697999999999E-7</c:v>
                </c:pt>
                <c:pt idx="5922">
                  <c:v>1.2048218E-7</c:v>
                </c:pt>
                <c:pt idx="5923">
                  <c:v>1.2090869E-7</c:v>
                </c:pt>
                <c:pt idx="5924">
                  <c:v>1.2095016000000001E-7</c:v>
                </c:pt>
                <c:pt idx="5925">
                  <c:v>1.2114839999999999E-7</c:v>
                </c:pt>
                <c:pt idx="5926">
                  <c:v>1.2138474999999999E-7</c:v>
                </c:pt>
                <c:pt idx="5927">
                  <c:v>1.2168355E-7</c:v>
                </c:pt>
                <c:pt idx="5928">
                  <c:v>1.2199312000000001E-7</c:v>
                </c:pt>
                <c:pt idx="5929">
                  <c:v>1.2310129E-7</c:v>
                </c:pt>
                <c:pt idx="5930">
                  <c:v>1.2303104E-7</c:v>
                </c:pt>
                <c:pt idx="5931">
                  <c:v>1.2280024000000001E-7</c:v>
                </c:pt>
                <c:pt idx="5932">
                  <c:v>1.2231823999999999E-7</c:v>
                </c:pt>
                <c:pt idx="5933">
                  <c:v>1.2217793999999999E-7</c:v>
                </c:pt>
                <c:pt idx="5934">
                  <c:v>1.2157020999999999E-7</c:v>
                </c:pt>
                <c:pt idx="5935">
                  <c:v>1.2196661999999999E-7</c:v>
                </c:pt>
                <c:pt idx="5936">
                  <c:v>1.2198146000000001E-7</c:v>
                </c:pt>
                <c:pt idx="5937">
                  <c:v>1.2190154E-7</c:v>
                </c:pt>
                <c:pt idx="5938">
                  <c:v>1.2275512E-7</c:v>
                </c:pt>
                <c:pt idx="5939">
                  <c:v>1.2351395000000001E-7</c:v>
                </c:pt>
                <c:pt idx="5940">
                  <c:v>1.2396065999999999E-7</c:v>
                </c:pt>
                <c:pt idx="5941">
                  <c:v>1.2445667000000001E-7</c:v>
                </c:pt>
                <c:pt idx="5942">
                  <c:v>1.2415448999999999E-7</c:v>
                </c:pt>
                <c:pt idx="5943">
                  <c:v>1.2397947000000001E-7</c:v>
                </c:pt>
                <c:pt idx="5944">
                  <c:v>1.2389834E-7</c:v>
                </c:pt>
                <c:pt idx="5945">
                  <c:v>1.2386554E-7</c:v>
                </c:pt>
                <c:pt idx="5946">
                  <c:v>1.2310742000000001E-7</c:v>
                </c:pt>
                <c:pt idx="5947">
                  <c:v>1.2327272999999999E-7</c:v>
                </c:pt>
                <c:pt idx="5948">
                  <c:v>1.2335862000000001E-7</c:v>
                </c:pt>
                <c:pt idx="5949">
                  <c:v>1.2406091999999999E-7</c:v>
                </c:pt>
                <c:pt idx="5950">
                  <c:v>1.2438057000000001E-7</c:v>
                </c:pt>
                <c:pt idx="5951">
                  <c:v>1.2463096000000001E-7</c:v>
                </c:pt>
                <c:pt idx="5952">
                  <c:v>1.2457598E-7</c:v>
                </c:pt>
                <c:pt idx="5953">
                  <c:v>1.2453771000000001E-7</c:v>
                </c:pt>
                <c:pt idx="5954">
                  <c:v>1.2398734E-7</c:v>
                </c:pt>
                <c:pt idx="5955">
                  <c:v>1.2333540999999999E-7</c:v>
                </c:pt>
                <c:pt idx="5956">
                  <c:v>1.2267930000000001E-7</c:v>
                </c:pt>
                <c:pt idx="5957">
                  <c:v>1.2219423E-7</c:v>
                </c:pt>
                <c:pt idx="5958">
                  <c:v>1.2164182000000001E-7</c:v>
                </c:pt>
                <c:pt idx="5959">
                  <c:v>1.2221456999999999E-7</c:v>
                </c:pt>
                <c:pt idx="5960">
                  <c:v>1.2258569E-7</c:v>
                </c:pt>
                <c:pt idx="5961">
                  <c:v>1.2256086E-7</c:v>
                </c:pt>
                <c:pt idx="5962">
                  <c:v>1.2368413999999999E-7</c:v>
                </c:pt>
                <c:pt idx="5963">
                  <c:v>1.2365320000000001E-7</c:v>
                </c:pt>
                <c:pt idx="5964">
                  <c:v>1.2409976999999999E-7</c:v>
                </c:pt>
                <c:pt idx="5965">
                  <c:v>1.2375759999999999E-7</c:v>
                </c:pt>
                <c:pt idx="5966">
                  <c:v>1.2347392000000001E-7</c:v>
                </c:pt>
                <c:pt idx="5967">
                  <c:v>1.2244246000000001E-7</c:v>
                </c:pt>
                <c:pt idx="5968">
                  <c:v>1.2250703E-7</c:v>
                </c:pt>
                <c:pt idx="5969">
                  <c:v>1.228181E-7</c:v>
                </c:pt>
                <c:pt idx="5970">
                  <c:v>1.2265230000000001E-7</c:v>
                </c:pt>
                <c:pt idx="5971">
                  <c:v>1.2290096000000001E-7</c:v>
                </c:pt>
                <c:pt idx="5972">
                  <c:v>1.2284418E-7</c:v>
                </c:pt>
                <c:pt idx="5973">
                  <c:v>1.2321451999999999E-7</c:v>
                </c:pt>
                <c:pt idx="5974">
                  <c:v>1.2353242000000001E-7</c:v>
                </c:pt>
                <c:pt idx="5975">
                  <c:v>1.2356759000000001E-7</c:v>
                </c:pt>
                <c:pt idx="5976">
                  <c:v>1.230213E-7</c:v>
                </c:pt>
                <c:pt idx="5977">
                  <c:v>1.2305499E-7</c:v>
                </c:pt>
                <c:pt idx="5978">
                  <c:v>1.2267144999999999E-7</c:v>
                </c:pt>
                <c:pt idx="5979">
                  <c:v>1.227281E-7</c:v>
                </c:pt>
                <c:pt idx="5980">
                  <c:v>1.2278218000000001E-7</c:v>
                </c:pt>
                <c:pt idx="5981">
                  <c:v>1.2271751E-7</c:v>
                </c:pt>
                <c:pt idx="5982">
                  <c:v>1.2264376E-7</c:v>
                </c:pt>
                <c:pt idx="5983">
                  <c:v>1.2331768E-7</c:v>
                </c:pt>
                <c:pt idx="5984">
                  <c:v>1.2394335000000001E-7</c:v>
                </c:pt>
                <c:pt idx="5985">
                  <c:v>1.2404822999999999E-7</c:v>
                </c:pt>
                <c:pt idx="5986">
                  <c:v>1.2404469999999999E-7</c:v>
                </c:pt>
                <c:pt idx="5987">
                  <c:v>1.2453768999999999E-7</c:v>
                </c:pt>
                <c:pt idx="5988">
                  <c:v>1.2460697E-7</c:v>
                </c:pt>
                <c:pt idx="5989">
                  <c:v>1.2506188E-7</c:v>
                </c:pt>
                <c:pt idx="5990">
                  <c:v>1.2429483999999999E-7</c:v>
                </c:pt>
                <c:pt idx="5991">
                  <c:v>1.2350673E-7</c:v>
                </c:pt>
                <c:pt idx="5992">
                  <c:v>1.2351781000000001E-7</c:v>
                </c:pt>
                <c:pt idx="5993">
                  <c:v>1.2356097E-7</c:v>
                </c:pt>
                <c:pt idx="5994">
                  <c:v>1.2293909E-7</c:v>
                </c:pt>
                <c:pt idx="5995">
                  <c:v>1.2328535999999999E-7</c:v>
                </c:pt>
                <c:pt idx="5996">
                  <c:v>1.2363721E-7</c:v>
                </c:pt>
                <c:pt idx="5997">
                  <c:v>1.2393729E-7</c:v>
                </c:pt>
                <c:pt idx="5998">
                  <c:v>1.2432144E-7</c:v>
                </c:pt>
                <c:pt idx="5999">
                  <c:v>1.2442290999999999E-7</c:v>
                </c:pt>
                <c:pt idx="6000">
                  <c:v>1.2425169000000001E-7</c:v>
                </c:pt>
                <c:pt idx="6001">
                  <c:v>1.2424645E-7</c:v>
                </c:pt>
                <c:pt idx="6002">
                  <c:v>1.2371815999999999E-7</c:v>
                </c:pt>
                <c:pt idx="6003">
                  <c:v>1.2340548000000001E-7</c:v>
                </c:pt>
                <c:pt idx="6004">
                  <c:v>1.2328089E-7</c:v>
                </c:pt>
                <c:pt idx="6005">
                  <c:v>1.2298285E-7</c:v>
                </c:pt>
                <c:pt idx="6006">
                  <c:v>1.2318506999999999E-7</c:v>
                </c:pt>
                <c:pt idx="6007">
                  <c:v>1.2421781999999999E-7</c:v>
                </c:pt>
                <c:pt idx="6008">
                  <c:v>1.2494554000000001E-7</c:v>
                </c:pt>
                <c:pt idx="6009">
                  <c:v>1.2561111E-7</c:v>
                </c:pt>
                <c:pt idx="6010">
                  <c:v>1.2575694E-7</c:v>
                </c:pt>
                <c:pt idx="6011">
                  <c:v>1.2550475999999999E-7</c:v>
                </c:pt>
                <c:pt idx="6012">
                  <c:v>1.2543581999999999E-7</c:v>
                </c:pt>
                <c:pt idx="6013">
                  <c:v>1.2552603999999999E-7</c:v>
                </c:pt>
                <c:pt idx="6014">
                  <c:v>1.2476553999999999E-7</c:v>
                </c:pt>
                <c:pt idx="6015">
                  <c:v>1.2436310999999999E-7</c:v>
                </c:pt>
                <c:pt idx="6016">
                  <c:v>1.2459871E-7</c:v>
                </c:pt>
                <c:pt idx="6017">
                  <c:v>1.2471219000000001E-7</c:v>
                </c:pt>
                <c:pt idx="6018">
                  <c:v>1.2482495999999999E-7</c:v>
                </c:pt>
                <c:pt idx="6019">
                  <c:v>1.2594389999999999E-7</c:v>
                </c:pt>
                <c:pt idx="6020">
                  <c:v>1.2661111E-7</c:v>
                </c:pt>
                <c:pt idx="6021">
                  <c:v>1.2670817000000001E-7</c:v>
                </c:pt>
                <c:pt idx="6022">
                  <c:v>1.2702162999999999E-7</c:v>
                </c:pt>
                <c:pt idx="6023">
                  <c:v>1.2701084E-7</c:v>
                </c:pt>
                <c:pt idx="6024">
                  <c:v>1.2639925E-7</c:v>
                </c:pt>
                <c:pt idx="6025">
                  <c:v>1.2602170000000001E-7</c:v>
                </c:pt>
                <c:pt idx="6026">
                  <c:v>1.2529659000000001E-7</c:v>
                </c:pt>
                <c:pt idx="6027">
                  <c:v>1.2570474000000001E-7</c:v>
                </c:pt>
                <c:pt idx="6028">
                  <c:v>1.2600007999999999E-7</c:v>
                </c:pt>
                <c:pt idx="6029">
                  <c:v>1.2668927999999999E-7</c:v>
                </c:pt>
                <c:pt idx="6030">
                  <c:v>1.2723756000000001E-7</c:v>
                </c:pt>
                <c:pt idx="6031">
                  <c:v>1.2828472999999999E-7</c:v>
                </c:pt>
                <c:pt idx="6032">
                  <c:v>1.289575E-7</c:v>
                </c:pt>
                <c:pt idx="6033">
                  <c:v>1.2899209E-7</c:v>
                </c:pt>
                <c:pt idx="6034">
                  <c:v>1.2901009E-7</c:v>
                </c:pt>
                <c:pt idx="6035">
                  <c:v>1.2923670999999999E-7</c:v>
                </c:pt>
                <c:pt idx="6036">
                  <c:v>1.2893666E-7</c:v>
                </c:pt>
                <c:pt idx="6037">
                  <c:v>1.287069E-7</c:v>
                </c:pt>
                <c:pt idx="6038">
                  <c:v>1.2934773E-7</c:v>
                </c:pt>
                <c:pt idx="6039">
                  <c:v>1.2961078999999999E-7</c:v>
                </c:pt>
                <c:pt idx="6040">
                  <c:v>1.3025938E-7</c:v>
                </c:pt>
                <c:pt idx="6041">
                  <c:v>1.3065481E-7</c:v>
                </c:pt>
                <c:pt idx="6042">
                  <c:v>1.3112039000000001E-7</c:v>
                </c:pt>
                <c:pt idx="6043">
                  <c:v>1.3215824000000001E-7</c:v>
                </c:pt>
                <c:pt idx="6044">
                  <c:v>1.3266355999999999E-7</c:v>
                </c:pt>
                <c:pt idx="6045">
                  <c:v>1.3229237E-7</c:v>
                </c:pt>
                <c:pt idx="6046">
                  <c:v>1.3240989999999999E-7</c:v>
                </c:pt>
                <c:pt idx="6047">
                  <c:v>1.3230593999999999E-7</c:v>
                </c:pt>
                <c:pt idx="6048">
                  <c:v>1.3237647999999999E-7</c:v>
                </c:pt>
                <c:pt idx="6049">
                  <c:v>1.3293242999999999E-7</c:v>
                </c:pt>
                <c:pt idx="6050">
                  <c:v>1.3275682999999999E-7</c:v>
                </c:pt>
                <c:pt idx="6051">
                  <c:v>1.3244034E-7</c:v>
                </c:pt>
                <c:pt idx="6052">
                  <c:v>1.3324339000000001E-7</c:v>
                </c:pt>
                <c:pt idx="6053">
                  <c:v>1.3363563E-7</c:v>
                </c:pt>
                <c:pt idx="6054">
                  <c:v>1.3426105000000001E-7</c:v>
                </c:pt>
                <c:pt idx="6055">
                  <c:v>1.3502788E-7</c:v>
                </c:pt>
                <c:pt idx="6056">
                  <c:v>1.35208E-7</c:v>
                </c:pt>
                <c:pt idx="6057">
                  <c:v>1.3546959E-7</c:v>
                </c:pt>
                <c:pt idx="6058">
                  <c:v>1.3561178999999999E-7</c:v>
                </c:pt>
                <c:pt idx="6059">
                  <c:v>1.3571928000000001E-7</c:v>
                </c:pt>
                <c:pt idx="6060">
                  <c:v>1.3572595999999999E-7</c:v>
                </c:pt>
                <c:pt idx="6061">
                  <c:v>1.3602919999999999E-7</c:v>
                </c:pt>
                <c:pt idx="6062">
                  <c:v>1.3621344999999999E-7</c:v>
                </c:pt>
                <c:pt idx="6063">
                  <c:v>1.3638205000000001E-7</c:v>
                </c:pt>
                <c:pt idx="6064">
                  <c:v>1.3698792999999999E-7</c:v>
                </c:pt>
                <c:pt idx="6065">
                  <c:v>1.3729321E-7</c:v>
                </c:pt>
                <c:pt idx="6066">
                  <c:v>1.3765571000000001E-7</c:v>
                </c:pt>
                <c:pt idx="6067">
                  <c:v>1.3847722000000001E-7</c:v>
                </c:pt>
                <c:pt idx="6068">
                  <c:v>1.3930761000000001E-7</c:v>
                </c:pt>
                <c:pt idx="6069">
                  <c:v>1.3960891000000001E-7</c:v>
                </c:pt>
                <c:pt idx="6070">
                  <c:v>1.3944593E-7</c:v>
                </c:pt>
                <c:pt idx="6071">
                  <c:v>1.3927273000000001E-7</c:v>
                </c:pt>
                <c:pt idx="6072">
                  <c:v>1.3853027000000001E-7</c:v>
                </c:pt>
                <c:pt idx="6073">
                  <c:v>1.3866703999999999E-7</c:v>
                </c:pt>
                <c:pt idx="6074">
                  <c:v>1.3859214000000001E-7</c:v>
                </c:pt>
                <c:pt idx="6075">
                  <c:v>1.3858326999999999E-7</c:v>
                </c:pt>
                <c:pt idx="6076">
                  <c:v>1.3923016999999999E-7</c:v>
                </c:pt>
                <c:pt idx="6077">
                  <c:v>1.3980065E-7</c:v>
                </c:pt>
                <c:pt idx="6078">
                  <c:v>1.4055228000000001E-7</c:v>
                </c:pt>
                <c:pt idx="6079">
                  <c:v>1.4152617E-7</c:v>
                </c:pt>
                <c:pt idx="6080">
                  <c:v>1.4130486E-7</c:v>
                </c:pt>
                <c:pt idx="6081">
                  <c:v>1.410028E-7</c:v>
                </c:pt>
                <c:pt idx="6082">
                  <c:v>1.4082677999999999E-7</c:v>
                </c:pt>
                <c:pt idx="6083">
                  <c:v>1.4071268E-7</c:v>
                </c:pt>
                <c:pt idx="6084">
                  <c:v>1.4014723999999999E-7</c:v>
                </c:pt>
                <c:pt idx="6085">
                  <c:v>1.4019012E-7</c:v>
                </c:pt>
                <c:pt idx="6086">
                  <c:v>1.4002736E-7</c:v>
                </c:pt>
                <c:pt idx="6087">
                  <c:v>1.4031083000000001E-7</c:v>
                </c:pt>
                <c:pt idx="6088">
                  <c:v>1.4096746E-7</c:v>
                </c:pt>
                <c:pt idx="6089">
                  <c:v>1.4139521E-7</c:v>
                </c:pt>
                <c:pt idx="6090">
                  <c:v>1.4149554999999999E-7</c:v>
                </c:pt>
                <c:pt idx="6091">
                  <c:v>1.4145836E-7</c:v>
                </c:pt>
                <c:pt idx="6092">
                  <c:v>1.4126977000000001E-7</c:v>
                </c:pt>
                <c:pt idx="6093">
                  <c:v>1.408892E-7</c:v>
                </c:pt>
                <c:pt idx="6094">
                  <c:v>1.4003250000000001E-7</c:v>
                </c:pt>
                <c:pt idx="6095">
                  <c:v>1.3956434999999999E-7</c:v>
                </c:pt>
                <c:pt idx="6096">
                  <c:v>1.3950429E-7</c:v>
                </c:pt>
                <c:pt idx="6097">
                  <c:v>1.3927570999999999E-7</c:v>
                </c:pt>
                <c:pt idx="6098">
                  <c:v>1.3936066000000001E-7</c:v>
                </c:pt>
                <c:pt idx="6099">
                  <c:v>1.3991299999999999E-7</c:v>
                </c:pt>
                <c:pt idx="6100">
                  <c:v>1.4057998000000001E-7</c:v>
                </c:pt>
                <c:pt idx="6101">
                  <c:v>1.4063966E-7</c:v>
                </c:pt>
                <c:pt idx="6102">
                  <c:v>1.4084385E-7</c:v>
                </c:pt>
                <c:pt idx="6103">
                  <c:v>1.4100847E-7</c:v>
                </c:pt>
                <c:pt idx="6104">
                  <c:v>1.4049734999999999E-7</c:v>
                </c:pt>
                <c:pt idx="6105">
                  <c:v>1.3979321999999999E-7</c:v>
                </c:pt>
                <c:pt idx="6106">
                  <c:v>1.3934916000000001E-7</c:v>
                </c:pt>
                <c:pt idx="6107">
                  <c:v>1.3927797999999999E-7</c:v>
                </c:pt>
                <c:pt idx="6108">
                  <c:v>1.3918311999999999E-7</c:v>
                </c:pt>
                <c:pt idx="6109">
                  <c:v>1.3945401000000001E-7</c:v>
                </c:pt>
                <c:pt idx="6110">
                  <c:v>1.3941129E-7</c:v>
                </c:pt>
                <c:pt idx="6111">
                  <c:v>1.391172E-7</c:v>
                </c:pt>
                <c:pt idx="6112">
                  <c:v>1.3935113999999999E-7</c:v>
                </c:pt>
                <c:pt idx="6113">
                  <c:v>1.3980446E-7</c:v>
                </c:pt>
                <c:pt idx="6114">
                  <c:v>1.3909232999999999E-7</c:v>
                </c:pt>
                <c:pt idx="6115">
                  <c:v>1.3889652000000001E-7</c:v>
                </c:pt>
                <c:pt idx="6116">
                  <c:v>1.3817239000000001E-7</c:v>
                </c:pt>
                <c:pt idx="6117">
                  <c:v>1.37731E-7</c:v>
                </c:pt>
                <c:pt idx="6118">
                  <c:v>1.3732782000000001E-7</c:v>
                </c:pt>
                <c:pt idx="6119">
                  <c:v>1.3710438999999999E-7</c:v>
                </c:pt>
                <c:pt idx="6120">
                  <c:v>1.3714358000000001E-7</c:v>
                </c:pt>
                <c:pt idx="6121">
                  <c:v>1.3698905999999999E-7</c:v>
                </c:pt>
                <c:pt idx="6122">
                  <c:v>1.3735867E-7</c:v>
                </c:pt>
                <c:pt idx="6123">
                  <c:v>1.3762882E-7</c:v>
                </c:pt>
                <c:pt idx="6124">
                  <c:v>1.3780403000000001E-7</c:v>
                </c:pt>
                <c:pt idx="6125">
                  <c:v>1.381609E-7</c:v>
                </c:pt>
                <c:pt idx="6126">
                  <c:v>1.3763864E-7</c:v>
                </c:pt>
                <c:pt idx="6127">
                  <c:v>1.3786887000000001E-7</c:v>
                </c:pt>
                <c:pt idx="6128">
                  <c:v>1.3761413E-7</c:v>
                </c:pt>
                <c:pt idx="6129">
                  <c:v>1.3748224999999999E-7</c:v>
                </c:pt>
                <c:pt idx="6130">
                  <c:v>1.3648018999999999E-7</c:v>
                </c:pt>
                <c:pt idx="6131">
                  <c:v>1.3596186000000001E-7</c:v>
                </c:pt>
                <c:pt idx="6132">
                  <c:v>1.3543689E-7</c:v>
                </c:pt>
                <c:pt idx="6133">
                  <c:v>1.3515404000000001E-7</c:v>
                </c:pt>
                <c:pt idx="6134">
                  <c:v>1.3488551999999999E-7</c:v>
                </c:pt>
                <c:pt idx="6135">
                  <c:v>1.3478900999999999E-7</c:v>
                </c:pt>
                <c:pt idx="6136">
                  <c:v>1.3486057000000001E-7</c:v>
                </c:pt>
                <c:pt idx="6137">
                  <c:v>1.3474962999999999E-7</c:v>
                </c:pt>
                <c:pt idx="6138">
                  <c:v>1.3422284E-7</c:v>
                </c:pt>
                <c:pt idx="6139">
                  <c:v>1.3442931999999999E-7</c:v>
                </c:pt>
                <c:pt idx="6140">
                  <c:v>1.3375577999999999E-7</c:v>
                </c:pt>
                <c:pt idx="6141">
                  <c:v>1.3278681000000001E-7</c:v>
                </c:pt>
                <c:pt idx="6142">
                  <c:v>1.3219377000000001E-7</c:v>
                </c:pt>
                <c:pt idx="6143">
                  <c:v>1.3153229999999999E-7</c:v>
                </c:pt>
                <c:pt idx="6144">
                  <c:v>1.3120115E-7</c:v>
                </c:pt>
                <c:pt idx="6145">
                  <c:v>1.3146871999999999E-7</c:v>
                </c:pt>
                <c:pt idx="6146">
                  <c:v>1.3183964000000001E-7</c:v>
                </c:pt>
                <c:pt idx="6147">
                  <c:v>1.3185934000000001E-7</c:v>
                </c:pt>
                <c:pt idx="6148">
                  <c:v>1.322326E-7</c:v>
                </c:pt>
                <c:pt idx="6149">
                  <c:v>1.3237971000000001E-7</c:v>
                </c:pt>
                <c:pt idx="6150">
                  <c:v>1.3181305000000001E-7</c:v>
                </c:pt>
                <c:pt idx="6151">
                  <c:v>1.3150602999999999E-7</c:v>
                </c:pt>
                <c:pt idx="6152">
                  <c:v>1.3042826E-7</c:v>
                </c:pt>
                <c:pt idx="6153">
                  <c:v>1.2960050999999999E-7</c:v>
                </c:pt>
                <c:pt idx="6154">
                  <c:v>1.2906458999999999E-7</c:v>
                </c:pt>
                <c:pt idx="6155">
                  <c:v>1.2870437999999999E-7</c:v>
                </c:pt>
                <c:pt idx="6156">
                  <c:v>1.2819499999999999E-7</c:v>
                </c:pt>
                <c:pt idx="6157">
                  <c:v>1.2859545000000001E-7</c:v>
                </c:pt>
                <c:pt idx="6158">
                  <c:v>1.2887565E-7</c:v>
                </c:pt>
                <c:pt idx="6159">
                  <c:v>1.2915577000000001E-7</c:v>
                </c:pt>
                <c:pt idx="6160">
                  <c:v>1.2952148000000001E-7</c:v>
                </c:pt>
                <c:pt idx="6161">
                  <c:v>1.2887612000000001E-7</c:v>
                </c:pt>
                <c:pt idx="6162">
                  <c:v>1.2850792E-7</c:v>
                </c:pt>
                <c:pt idx="6163">
                  <c:v>1.2751181000000001E-7</c:v>
                </c:pt>
                <c:pt idx="6164">
                  <c:v>1.2678127E-7</c:v>
                </c:pt>
                <c:pt idx="6165">
                  <c:v>1.2604742000000001E-7</c:v>
                </c:pt>
                <c:pt idx="6166">
                  <c:v>1.2566090000000001E-7</c:v>
                </c:pt>
                <c:pt idx="6167">
                  <c:v>1.2612368E-7</c:v>
                </c:pt>
                <c:pt idx="6168">
                  <c:v>1.2609596999999999E-7</c:v>
                </c:pt>
                <c:pt idx="6169">
                  <c:v>1.2682014E-7</c:v>
                </c:pt>
                <c:pt idx="6170">
                  <c:v>1.2706411999999999E-7</c:v>
                </c:pt>
                <c:pt idx="6171">
                  <c:v>1.2680303E-7</c:v>
                </c:pt>
                <c:pt idx="6172">
                  <c:v>1.2669969E-7</c:v>
                </c:pt>
                <c:pt idx="6173">
                  <c:v>1.2661727E-7</c:v>
                </c:pt>
                <c:pt idx="6174">
                  <c:v>1.2581199999999999E-7</c:v>
                </c:pt>
                <c:pt idx="6175">
                  <c:v>1.2514754E-7</c:v>
                </c:pt>
                <c:pt idx="6176">
                  <c:v>1.2465846999999999E-7</c:v>
                </c:pt>
                <c:pt idx="6177">
                  <c:v>1.2420752E-7</c:v>
                </c:pt>
                <c:pt idx="6178">
                  <c:v>1.2452933E-7</c:v>
                </c:pt>
                <c:pt idx="6179">
                  <c:v>1.2450734000000001E-7</c:v>
                </c:pt>
                <c:pt idx="6180">
                  <c:v>1.2446169999999999E-7</c:v>
                </c:pt>
                <c:pt idx="6181">
                  <c:v>1.2509477999999999E-7</c:v>
                </c:pt>
                <c:pt idx="6182">
                  <c:v>1.2525207999999999E-7</c:v>
                </c:pt>
                <c:pt idx="6183">
                  <c:v>1.252454E-7</c:v>
                </c:pt>
                <c:pt idx="6184">
                  <c:v>1.2515851000000001E-7</c:v>
                </c:pt>
                <c:pt idx="6185">
                  <c:v>1.2493890000000001E-7</c:v>
                </c:pt>
                <c:pt idx="6186">
                  <c:v>1.2461977E-7</c:v>
                </c:pt>
                <c:pt idx="6187">
                  <c:v>1.2428800999999999E-7</c:v>
                </c:pt>
                <c:pt idx="6188">
                  <c:v>1.2472582000000001E-7</c:v>
                </c:pt>
                <c:pt idx="6189">
                  <c:v>1.2427466E-7</c:v>
                </c:pt>
                <c:pt idx="6190">
                  <c:v>1.2428773000000001E-7</c:v>
                </c:pt>
                <c:pt idx="6191">
                  <c:v>1.2414401000000001E-7</c:v>
                </c:pt>
                <c:pt idx="6192">
                  <c:v>1.2477352999999999E-7</c:v>
                </c:pt>
                <c:pt idx="6193">
                  <c:v>1.2549814999999999E-7</c:v>
                </c:pt>
                <c:pt idx="6194">
                  <c:v>1.2584505E-7</c:v>
                </c:pt>
                <c:pt idx="6195">
                  <c:v>1.2645641000000001E-7</c:v>
                </c:pt>
                <c:pt idx="6196">
                  <c:v>1.2673355999999999E-7</c:v>
                </c:pt>
                <c:pt idx="6197">
                  <c:v>1.2667402000000001E-7</c:v>
                </c:pt>
                <c:pt idx="6198">
                  <c:v>1.2695599000000001E-7</c:v>
                </c:pt>
                <c:pt idx="6199">
                  <c:v>1.2709645999999999E-7</c:v>
                </c:pt>
                <c:pt idx="6200">
                  <c:v>1.2700984E-7</c:v>
                </c:pt>
                <c:pt idx="6201">
                  <c:v>1.2699389999999999E-7</c:v>
                </c:pt>
                <c:pt idx="6202">
                  <c:v>1.2719339999999999E-7</c:v>
                </c:pt>
                <c:pt idx="6203">
                  <c:v>1.2735734999999999E-7</c:v>
                </c:pt>
                <c:pt idx="6204">
                  <c:v>1.2772292000000001E-7</c:v>
                </c:pt>
                <c:pt idx="6205">
                  <c:v>1.2828413999999999E-7</c:v>
                </c:pt>
                <c:pt idx="6206">
                  <c:v>1.2854132000000001E-7</c:v>
                </c:pt>
                <c:pt idx="6207">
                  <c:v>1.2856227999999999E-7</c:v>
                </c:pt>
                <c:pt idx="6208">
                  <c:v>1.288618E-7</c:v>
                </c:pt>
                <c:pt idx="6209">
                  <c:v>1.2827131999999999E-7</c:v>
                </c:pt>
                <c:pt idx="6210">
                  <c:v>1.2759479999999999E-7</c:v>
                </c:pt>
                <c:pt idx="6211">
                  <c:v>1.2725033999999999E-7</c:v>
                </c:pt>
                <c:pt idx="6212">
                  <c:v>1.2677366E-7</c:v>
                </c:pt>
                <c:pt idx="6213">
                  <c:v>1.2640471999999999E-7</c:v>
                </c:pt>
                <c:pt idx="6214">
                  <c:v>1.2640320999999999E-7</c:v>
                </c:pt>
                <c:pt idx="6215">
                  <c:v>1.2690518E-7</c:v>
                </c:pt>
                <c:pt idx="6216">
                  <c:v>1.2721434999999999E-7</c:v>
                </c:pt>
                <c:pt idx="6217">
                  <c:v>1.2803885999999999E-7</c:v>
                </c:pt>
                <c:pt idx="6218">
                  <c:v>1.2809794999999999E-7</c:v>
                </c:pt>
                <c:pt idx="6219">
                  <c:v>1.2759206E-7</c:v>
                </c:pt>
                <c:pt idx="6220">
                  <c:v>1.2770444E-7</c:v>
                </c:pt>
                <c:pt idx="6221">
                  <c:v>1.2739272E-7</c:v>
                </c:pt>
                <c:pt idx="6222">
                  <c:v>1.2637421999999999E-7</c:v>
                </c:pt>
                <c:pt idx="6223">
                  <c:v>1.2639054000000001E-7</c:v>
                </c:pt>
                <c:pt idx="6224">
                  <c:v>1.2583517E-7</c:v>
                </c:pt>
                <c:pt idx="6225">
                  <c:v>1.2558793000000001E-7</c:v>
                </c:pt>
                <c:pt idx="6226">
                  <c:v>1.2645692999999999E-7</c:v>
                </c:pt>
                <c:pt idx="6227">
                  <c:v>1.2682339999999999E-7</c:v>
                </c:pt>
                <c:pt idx="6228">
                  <c:v>1.2711318E-7</c:v>
                </c:pt>
                <c:pt idx="6229">
                  <c:v>1.2760905999999999E-7</c:v>
                </c:pt>
                <c:pt idx="6230">
                  <c:v>1.2788835000000001E-7</c:v>
                </c:pt>
                <c:pt idx="6231">
                  <c:v>1.2738220000000001E-7</c:v>
                </c:pt>
                <c:pt idx="6232">
                  <c:v>1.2715174000000001E-7</c:v>
                </c:pt>
                <c:pt idx="6233">
                  <c:v>1.2675616E-7</c:v>
                </c:pt>
                <c:pt idx="6234">
                  <c:v>1.2646048E-7</c:v>
                </c:pt>
                <c:pt idx="6235">
                  <c:v>1.2671533000000001E-7</c:v>
                </c:pt>
                <c:pt idx="6236">
                  <c:v>1.2762071999999999E-7</c:v>
                </c:pt>
                <c:pt idx="6237">
                  <c:v>1.2765642E-7</c:v>
                </c:pt>
                <c:pt idx="6238">
                  <c:v>1.2899909000000001E-7</c:v>
                </c:pt>
                <c:pt idx="6239">
                  <c:v>1.2973644E-7</c:v>
                </c:pt>
                <c:pt idx="6240">
                  <c:v>1.3002767E-7</c:v>
                </c:pt>
                <c:pt idx="6241">
                  <c:v>1.3085769999999999E-7</c:v>
                </c:pt>
                <c:pt idx="6242">
                  <c:v>1.3131311999999999E-7</c:v>
                </c:pt>
                <c:pt idx="6243">
                  <c:v>1.3066486999999999E-7</c:v>
                </c:pt>
                <c:pt idx="6244">
                  <c:v>1.3082476000000001E-7</c:v>
                </c:pt>
                <c:pt idx="6245">
                  <c:v>1.3066205E-7</c:v>
                </c:pt>
                <c:pt idx="6246">
                  <c:v>1.3088503E-7</c:v>
                </c:pt>
                <c:pt idx="6247">
                  <c:v>1.3128539000000001E-7</c:v>
                </c:pt>
                <c:pt idx="6248">
                  <c:v>1.3121743E-7</c:v>
                </c:pt>
                <c:pt idx="6249">
                  <c:v>1.3101959000000001E-7</c:v>
                </c:pt>
                <c:pt idx="6250">
                  <c:v>1.3176100999999999E-7</c:v>
                </c:pt>
                <c:pt idx="6251">
                  <c:v>1.3219133E-7</c:v>
                </c:pt>
                <c:pt idx="6252">
                  <c:v>1.3199586000000001E-7</c:v>
                </c:pt>
                <c:pt idx="6253">
                  <c:v>1.3211418000000001E-7</c:v>
                </c:pt>
                <c:pt idx="6254">
                  <c:v>1.3184257E-7</c:v>
                </c:pt>
                <c:pt idx="6255">
                  <c:v>1.3121358999999999E-7</c:v>
                </c:pt>
                <c:pt idx="6256">
                  <c:v>1.3129386000000001E-7</c:v>
                </c:pt>
                <c:pt idx="6257">
                  <c:v>1.3055754E-7</c:v>
                </c:pt>
                <c:pt idx="6258">
                  <c:v>1.3042678E-7</c:v>
                </c:pt>
                <c:pt idx="6259">
                  <c:v>1.304886E-7</c:v>
                </c:pt>
                <c:pt idx="6260">
                  <c:v>1.3050532000000001E-7</c:v>
                </c:pt>
                <c:pt idx="6261">
                  <c:v>1.3072217000000001E-7</c:v>
                </c:pt>
                <c:pt idx="6262">
                  <c:v>1.3174013000000001E-7</c:v>
                </c:pt>
                <c:pt idx="6263">
                  <c:v>1.3162833E-7</c:v>
                </c:pt>
                <c:pt idx="6264">
                  <c:v>1.3143979E-7</c:v>
                </c:pt>
                <c:pt idx="6265">
                  <c:v>1.3182776000000001E-7</c:v>
                </c:pt>
                <c:pt idx="6266">
                  <c:v>1.3189398999999999E-7</c:v>
                </c:pt>
                <c:pt idx="6267">
                  <c:v>1.3177093000000001E-7</c:v>
                </c:pt>
                <c:pt idx="6268">
                  <c:v>1.3096014000000001E-7</c:v>
                </c:pt>
                <c:pt idx="6269">
                  <c:v>1.3051377000000001E-7</c:v>
                </c:pt>
                <c:pt idx="6270">
                  <c:v>1.3004932E-7</c:v>
                </c:pt>
                <c:pt idx="6271">
                  <c:v>1.3007422000000001E-7</c:v>
                </c:pt>
                <c:pt idx="6272">
                  <c:v>1.2995630000000001E-7</c:v>
                </c:pt>
                <c:pt idx="6273">
                  <c:v>1.2995933000000001E-7</c:v>
                </c:pt>
                <c:pt idx="6274">
                  <c:v>1.2994528E-7</c:v>
                </c:pt>
                <c:pt idx="6275">
                  <c:v>1.2984848000000001E-7</c:v>
                </c:pt>
                <c:pt idx="6276">
                  <c:v>1.3011598000000001E-7</c:v>
                </c:pt>
                <c:pt idx="6277">
                  <c:v>1.2987478000000001E-7</c:v>
                </c:pt>
                <c:pt idx="6278">
                  <c:v>1.294025E-7</c:v>
                </c:pt>
                <c:pt idx="6279">
                  <c:v>1.2900805999999999E-7</c:v>
                </c:pt>
                <c:pt idx="6280">
                  <c:v>1.2799001999999999E-7</c:v>
                </c:pt>
                <c:pt idx="6281">
                  <c:v>1.2777139E-7</c:v>
                </c:pt>
                <c:pt idx="6282">
                  <c:v>1.2705223000000001E-7</c:v>
                </c:pt>
                <c:pt idx="6283">
                  <c:v>1.2694614000000001E-7</c:v>
                </c:pt>
                <c:pt idx="6284">
                  <c:v>1.2704708999999999E-7</c:v>
                </c:pt>
                <c:pt idx="6285">
                  <c:v>1.2725602999999999E-7</c:v>
                </c:pt>
                <c:pt idx="6286">
                  <c:v>1.2815855000000001E-7</c:v>
                </c:pt>
                <c:pt idx="6287">
                  <c:v>1.2864236E-7</c:v>
                </c:pt>
                <c:pt idx="6288">
                  <c:v>1.2848870999999999E-7</c:v>
                </c:pt>
                <c:pt idx="6289">
                  <c:v>1.2798961000000001E-7</c:v>
                </c:pt>
                <c:pt idx="6290">
                  <c:v>1.2773898000000001E-7</c:v>
                </c:pt>
                <c:pt idx="6291">
                  <c:v>1.2672313999999999E-7</c:v>
                </c:pt>
                <c:pt idx="6292">
                  <c:v>1.2646377E-7</c:v>
                </c:pt>
                <c:pt idx="6293">
                  <c:v>1.2616345999999999E-7</c:v>
                </c:pt>
                <c:pt idx="6294">
                  <c:v>1.2576162999999999E-7</c:v>
                </c:pt>
                <c:pt idx="6295">
                  <c:v>1.2635936999999999E-7</c:v>
                </c:pt>
                <c:pt idx="6296">
                  <c:v>1.2663868999999999E-7</c:v>
                </c:pt>
                <c:pt idx="6297">
                  <c:v>1.2713508999999999E-7</c:v>
                </c:pt>
                <c:pt idx="6298">
                  <c:v>1.2737051000000001E-7</c:v>
                </c:pt>
                <c:pt idx="6299">
                  <c:v>1.2729208E-7</c:v>
                </c:pt>
                <c:pt idx="6300">
                  <c:v>1.2731203E-7</c:v>
                </c:pt>
                <c:pt idx="6301">
                  <c:v>1.2682663000000001E-7</c:v>
                </c:pt>
                <c:pt idx="6302">
                  <c:v>1.2604903E-7</c:v>
                </c:pt>
                <c:pt idx="6303">
                  <c:v>1.2496901E-7</c:v>
                </c:pt>
                <c:pt idx="6304">
                  <c:v>1.2534785E-7</c:v>
                </c:pt>
                <c:pt idx="6305">
                  <c:v>1.2496940999999999E-7</c:v>
                </c:pt>
                <c:pt idx="6306">
                  <c:v>1.2488183999999999E-7</c:v>
                </c:pt>
                <c:pt idx="6307">
                  <c:v>1.2532949E-7</c:v>
                </c:pt>
                <c:pt idx="6308">
                  <c:v>1.2576799999999999E-7</c:v>
                </c:pt>
                <c:pt idx="6309">
                  <c:v>1.2623356000000001E-7</c:v>
                </c:pt>
                <c:pt idx="6310">
                  <c:v>1.2659173E-7</c:v>
                </c:pt>
                <c:pt idx="6311">
                  <c:v>1.2629335E-7</c:v>
                </c:pt>
                <c:pt idx="6312">
                  <c:v>1.2624609000000001E-7</c:v>
                </c:pt>
                <c:pt idx="6313">
                  <c:v>1.2600863999999999E-7</c:v>
                </c:pt>
                <c:pt idx="6314">
                  <c:v>1.2654080000000001E-7</c:v>
                </c:pt>
                <c:pt idx="6315">
                  <c:v>1.2633366000000001E-7</c:v>
                </c:pt>
                <c:pt idx="6316">
                  <c:v>1.2672865E-7</c:v>
                </c:pt>
                <c:pt idx="6317">
                  <c:v>1.2721078999999999E-7</c:v>
                </c:pt>
                <c:pt idx="6318">
                  <c:v>1.2746697999999999E-7</c:v>
                </c:pt>
                <c:pt idx="6319">
                  <c:v>1.2816543000000001E-7</c:v>
                </c:pt>
                <c:pt idx="6320">
                  <c:v>1.2919601E-7</c:v>
                </c:pt>
                <c:pt idx="6321">
                  <c:v>1.2955096999999999E-7</c:v>
                </c:pt>
                <c:pt idx="6322">
                  <c:v>1.2975543000000001E-7</c:v>
                </c:pt>
                <c:pt idx="6323">
                  <c:v>1.2973324999999999E-7</c:v>
                </c:pt>
                <c:pt idx="6324">
                  <c:v>1.2997882000000001E-7</c:v>
                </c:pt>
                <c:pt idx="6325">
                  <c:v>1.2958727000000001E-7</c:v>
                </c:pt>
                <c:pt idx="6326">
                  <c:v>1.2937592000000001E-7</c:v>
                </c:pt>
                <c:pt idx="6327">
                  <c:v>1.2893073999999999E-7</c:v>
                </c:pt>
                <c:pt idx="6328">
                  <c:v>1.2898543000000001E-7</c:v>
                </c:pt>
                <c:pt idx="6329">
                  <c:v>1.2855652000000001E-7</c:v>
                </c:pt>
                <c:pt idx="6330">
                  <c:v>1.2874371999999999E-7</c:v>
                </c:pt>
                <c:pt idx="6331">
                  <c:v>1.2902805000000001E-7</c:v>
                </c:pt>
                <c:pt idx="6332">
                  <c:v>1.2913948E-7</c:v>
                </c:pt>
                <c:pt idx="6333">
                  <c:v>1.2926246000000001E-7</c:v>
                </c:pt>
                <c:pt idx="6334">
                  <c:v>1.2967927999999999E-7</c:v>
                </c:pt>
                <c:pt idx="6335">
                  <c:v>1.2929882000000001E-7</c:v>
                </c:pt>
                <c:pt idx="6336">
                  <c:v>1.2848155000000001E-7</c:v>
                </c:pt>
                <c:pt idx="6337">
                  <c:v>1.2814677E-7</c:v>
                </c:pt>
                <c:pt idx="6338">
                  <c:v>1.2773385000000001E-7</c:v>
                </c:pt>
                <c:pt idx="6339">
                  <c:v>1.2757654999999999E-7</c:v>
                </c:pt>
                <c:pt idx="6340">
                  <c:v>1.2752801000000001E-7</c:v>
                </c:pt>
                <c:pt idx="6341">
                  <c:v>1.2725686999999999E-7</c:v>
                </c:pt>
                <c:pt idx="6342">
                  <c:v>1.2703023000000001E-7</c:v>
                </c:pt>
                <c:pt idx="6343">
                  <c:v>1.2745876999999999E-7</c:v>
                </c:pt>
                <c:pt idx="6344">
                  <c:v>1.273556E-7</c:v>
                </c:pt>
                <c:pt idx="6345">
                  <c:v>1.2738743E-7</c:v>
                </c:pt>
                <c:pt idx="6346">
                  <c:v>1.2767497999999999E-7</c:v>
                </c:pt>
                <c:pt idx="6347">
                  <c:v>1.2702053E-7</c:v>
                </c:pt>
                <c:pt idx="6348">
                  <c:v>1.2576076000000001E-7</c:v>
                </c:pt>
                <c:pt idx="6349">
                  <c:v>1.2526062E-7</c:v>
                </c:pt>
                <c:pt idx="6350">
                  <c:v>1.2457536E-7</c:v>
                </c:pt>
                <c:pt idx="6351">
                  <c:v>1.2377473000000001E-7</c:v>
                </c:pt>
                <c:pt idx="6352">
                  <c:v>1.2359053E-7</c:v>
                </c:pt>
                <c:pt idx="6353">
                  <c:v>1.2299832E-7</c:v>
                </c:pt>
                <c:pt idx="6354">
                  <c:v>1.2301798999999999E-7</c:v>
                </c:pt>
                <c:pt idx="6355">
                  <c:v>1.2333712E-7</c:v>
                </c:pt>
                <c:pt idx="6356">
                  <c:v>1.2321146999999999E-7</c:v>
                </c:pt>
                <c:pt idx="6357">
                  <c:v>1.230819E-7</c:v>
                </c:pt>
                <c:pt idx="6358">
                  <c:v>1.2298702999999999E-7</c:v>
                </c:pt>
                <c:pt idx="6359">
                  <c:v>1.2256856999999999E-7</c:v>
                </c:pt>
                <c:pt idx="6360">
                  <c:v>1.2165844E-7</c:v>
                </c:pt>
                <c:pt idx="6361">
                  <c:v>1.2127713E-7</c:v>
                </c:pt>
                <c:pt idx="6362">
                  <c:v>1.2047225E-7</c:v>
                </c:pt>
                <c:pt idx="6363">
                  <c:v>1.2036508999999999E-7</c:v>
                </c:pt>
                <c:pt idx="6364">
                  <c:v>1.2009804000000001E-7</c:v>
                </c:pt>
                <c:pt idx="6365">
                  <c:v>1.2038717000000001E-7</c:v>
                </c:pt>
                <c:pt idx="6366">
                  <c:v>1.2110749E-7</c:v>
                </c:pt>
                <c:pt idx="6367">
                  <c:v>1.2159932E-7</c:v>
                </c:pt>
                <c:pt idx="6368">
                  <c:v>1.2179863E-7</c:v>
                </c:pt>
                <c:pt idx="6369">
                  <c:v>1.2189063E-7</c:v>
                </c:pt>
                <c:pt idx="6370">
                  <c:v>1.2242262000000001E-7</c:v>
                </c:pt>
                <c:pt idx="6371">
                  <c:v>1.2210620999999999E-7</c:v>
                </c:pt>
                <c:pt idx="6372">
                  <c:v>1.2150241E-7</c:v>
                </c:pt>
                <c:pt idx="6373">
                  <c:v>1.2165203000000001E-7</c:v>
                </c:pt>
                <c:pt idx="6374">
                  <c:v>1.21546E-7</c:v>
                </c:pt>
                <c:pt idx="6375">
                  <c:v>1.2175275999999999E-7</c:v>
                </c:pt>
                <c:pt idx="6376">
                  <c:v>1.2231939000000001E-7</c:v>
                </c:pt>
                <c:pt idx="6377">
                  <c:v>1.2311930000000001E-7</c:v>
                </c:pt>
                <c:pt idx="6378">
                  <c:v>1.2414057E-7</c:v>
                </c:pt>
                <c:pt idx="6379">
                  <c:v>1.250987E-7</c:v>
                </c:pt>
                <c:pt idx="6380">
                  <c:v>1.2522099E-7</c:v>
                </c:pt>
                <c:pt idx="6381">
                  <c:v>1.2497082E-7</c:v>
                </c:pt>
                <c:pt idx="6382">
                  <c:v>1.2470395999999999E-7</c:v>
                </c:pt>
                <c:pt idx="6383">
                  <c:v>1.2438078E-7</c:v>
                </c:pt>
                <c:pt idx="6384">
                  <c:v>1.2426230999999999E-7</c:v>
                </c:pt>
                <c:pt idx="6385">
                  <c:v>1.2464644E-7</c:v>
                </c:pt>
                <c:pt idx="6386">
                  <c:v>1.2460077999999999E-7</c:v>
                </c:pt>
                <c:pt idx="6387">
                  <c:v>1.245701E-7</c:v>
                </c:pt>
                <c:pt idx="6388">
                  <c:v>1.2507474000000001E-7</c:v>
                </c:pt>
                <c:pt idx="6389">
                  <c:v>1.2560952E-7</c:v>
                </c:pt>
                <c:pt idx="6390">
                  <c:v>1.2598817000000001E-7</c:v>
                </c:pt>
                <c:pt idx="6391">
                  <c:v>1.2648313999999999E-7</c:v>
                </c:pt>
                <c:pt idx="6392">
                  <c:v>1.2644583000000001E-7</c:v>
                </c:pt>
                <c:pt idx="6393">
                  <c:v>1.2635619E-7</c:v>
                </c:pt>
                <c:pt idx="6394">
                  <c:v>1.258331E-7</c:v>
                </c:pt>
                <c:pt idx="6395">
                  <c:v>1.2592661E-7</c:v>
                </c:pt>
                <c:pt idx="6396">
                  <c:v>1.2550951000000001E-7</c:v>
                </c:pt>
                <c:pt idx="6397">
                  <c:v>1.2588096E-7</c:v>
                </c:pt>
                <c:pt idx="6398">
                  <c:v>1.2620105E-7</c:v>
                </c:pt>
                <c:pt idx="6399">
                  <c:v>1.2663195E-7</c:v>
                </c:pt>
                <c:pt idx="6400">
                  <c:v>1.2728971999999999E-7</c:v>
                </c:pt>
                <c:pt idx="6401">
                  <c:v>1.2770377E-7</c:v>
                </c:pt>
                <c:pt idx="6402">
                  <c:v>1.2791029999999999E-7</c:v>
                </c:pt>
                <c:pt idx="6403">
                  <c:v>1.2802443000000001E-7</c:v>
                </c:pt>
                <c:pt idx="6404">
                  <c:v>1.2788651000000001E-7</c:v>
                </c:pt>
                <c:pt idx="6405">
                  <c:v>1.2793270999999999E-7</c:v>
                </c:pt>
                <c:pt idx="6406">
                  <c:v>1.2777850999999999E-7</c:v>
                </c:pt>
                <c:pt idx="6407">
                  <c:v>1.2749448000000001E-7</c:v>
                </c:pt>
                <c:pt idx="6408">
                  <c:v>1.2653647E-7</c:v>
                </c:pt>
                <c:pt idx="6409">
                  <c:v>1.2678869E-7</c:v>
                </c:pt>
                <c:pt idx="6410">
                  <c:v>1.2614129000000001E-7</c:v>
                </c:pt>
                <c:pt idx="6411">
                  <c:v>1.2561411999999999E-7</c:v>
                </c:pt>
                <c:pt idx="6412">
                  <c:v>1.2567012E-7</c:v>
                </c:pt>
                <c:pt idx="6413">
                  <c:v>1.255031E-7</c:v>
                </c:pt>
                <c:pt idx="6414">
                  <c:v>1.2546425E-7</c:v>
                </c:pt>
                <c:pt idx="6415">
                  <c:v>1.2524124E-7</c:v>
                </c:pt>
                <c:pt idx="6416">
                  <c:v>1.2512449999999999E-7</c:v>
                </c:pt>
                <c:pt idx="6417">
                  <c:v>1.2447484999999999E-7</c:v>
                </c:pt>
                <c:pt idx="6418">
                  <c:v>1.2367768999999999E-7</c:v>
                </c:pt>
                <c:pt idx="6419">
                  <c:v>1.2351957000000001E-7</c:v>
                </c:pt>
                <c:pt idx="6420">
                  <c:v>1.2272866E-7</c:v>
                </c:pt>
                <c:pt idx="6421">
                  <c:v>1.2222987999999999E-7</c:v>
                </c:pt>
                <c:pt idx="6422">
                  <c:v>1.2184637999999999E-7</c:v>
                </c:pt>
                <c:pt idx="6423">
                  <c:v>1.2201347999999999E-7</c:v>
                </c:pt>
                <c:pt idx="6424">
                  <c:v>1.2262521E-7</c:v>
                </c:pt>
                <c:pt idx="6425">
                  <c:v>1.2316859E-7</c:v>
                </c:pt>
                <c:pt idx="6426">
                  <c:v>1.2314726E-7</c:v>
                </c:pt>
                <c:pt idx="6427">
                  <c:v>1.2324763E-7</c:v>
                </c:pt>
                <c:pt idx="6428">
                  <c:v>1.2303920000000001E-7</c:v>
                </c:pt>
                <c:pt idx="6429">
                  <c:v>1.2289644E-7</c:v>
                </c:pt>
                <c:pt idx="6430">
                  <c:v>1.2232689999999999E-7</c:v>
                </c:pt>
                <c:pt idx="6431">
                  <c:v>1.2196458000000001E-7</c:v>
                </c:pt>
                <c:pt idx="6432">
                  <c:v>1.2159101E-7</c:v>
                </c:pt>
                <c:pt idx="6433">
                  <c:v>1.2177544E-7</c:v>
                </c:pt>
                <c:pt idx="6434">
                  <c:v>1.2198086000000001E-7</c:v>
                </c:pt>
                <c:pt idx="6435">
                  <c:v>1.2209910999999999E-7</c:v>
                </c:pt>
                <c:pt idx="6436">
                  <c:v>1.2282305000000001E-7</c:v>
                </c:pt>
                <c:pt idx="6437">
                  <c:v>1.2330417000000001E-7</c:v>
                </c:pt>
                <c:pt idx="6438">
                  <c:v>1.2300465000000001E-7</c:v>
                </c:pt>
                <c:pt idx="6439">
                  <c:v>1.2348322E-7</c:v>
                </c:pt>
                <c:pt idx="6440">
                  <c:v>1.2293345E-7</c:v>
                </c:pt>
                <c:pt idx="6441">
                  <c:v>1.2202125000000001E-7</c:v>
                </c:pt>
                <c:pt idx="6442">
                  <c:v>1.2168099999999999E-7</c:v>
                </c:pt>
                <c:pt idx="6443">
                  <c:v>1.2133407000000001E-7</c:v>
                </c:pt>
                <c:pt idx="6444">
                  <c:v>1.211337E-7</c:v>
                </c:pt>
                <c:pt idx="6445">
                  <c:v>1.2144334E-7</c:v>
                </c:pt>
                <c:pt idx="6446">
                  <c:v>1.2166536000000001E-7</c:v>
                </c:pt>
                <c:pt idx="6447">
                  <c:v>1.2222403E-7</c:v>
                </c:pt>
                <c:pt idx="6448">
                  <c:v>1.2255900999999999E-7</c:v>
                </c:pt>
                <c:pt idx="6449">
                  <c:v>1.2305172E-7</c:v>
                </c:pt>
                <c:pt idx="6450">
                  <c:v>1.2251343999999999E-7</c:v>
                </c:pt>
                <c:pt idx="6451">
                  <c:v>1.2263346000000001E-7</c:v>
                </c:pt>
                <c:pt idx="6452">
                  <c:v>1.2191596999999999E-7</c:v>
                </c:pt>
                <c:pt idx="6453">
                  <c:v>1.2111667000000001E-7</c:v>
                </c:pt>
                <c:pt idx="6454">
                  <c:v>1.2131763000000001E-7</c:v>
                </c:pt>
                <c:pt idx="6455">
                  <c:v>1.2131816E-7</c:v>
                </c:pt>
                <c:pt idx="6456">
                  <c:v>1.2091706E-7</c:v>
                </c:pt>
                <c:pt idx="6457">
                  <c:v>1.2172442E-7</c:v>
                </c:pt>
                <c:pt idx="6458">
                  <c:v>1.2230245E-7</c:v>
                </c:pt>
                <c:pt idx="6459">
                  <c:v>1.2271037999999999E-7</c:v>
                </c:pt>
                <c:pt idx="6460">
                  <c:v>1.2331679E-7</c:v>
                </c:pt>
                <c:pt idx="6461">
                  <c:v>1.2292957E-7</c:v>
                </c:pt>
                <c:pt idx="6462">
                  <c:v>1.2252261000000001E-7</c:v>
                </c:pt>
                <c:pt idx="6463">
                  <c:v>1.2209238999999999E-7</c:v>
                </c:pt>
                <c:pt idx="6464">
                  <c:v>1.2146133000000001E-7</c:v>
                </c:pt>
                <c:pt idx="6465">
                  <c:v>1.2099336000000001E-7</c:v>
                </c:pt>
                <c:pt idx="6466">
                  <c:v>1.2063949E-7</c:v>
                </c:pt>
                <c:pt idx="6467">
                  <c:v>1.2004939999999999E-7</c:v>
                </c:pt>
                <c:pt idx="6468">
                  <c:v>1.1975158999999999E-7</c:v>
                </c:pt>
                <c:pt idx="6469">
                  <c:v>1.2026587E-7</c:v>
                </c:pt>
                <c:pt idx="6470">
                  <c:v>1.1999381000000001E-7</c:v>
                </c:pt>
                <c:pt idx="6471">
                  <c:v>1.1997162999999999E-7</c:v>
                </c:pt>
                <c:pt idx="6472">
                  <c:v>1.2019026000000001E-7</c:v>
                </c:pt>
                <c:pt idx="6473">
                  <c:v>1.1996476999999999E-7</c:v>
                </c:pt>
                <c:pt idx="6474">
                  <c:v>1.1982293999999999E-7</c:v>
                </c:pt>
                <c:pt idx="6475">
                  <c:v>1.1949649999999999E-7</c:v>
                </c:pt>
                <c:pt idx="6476">
                  <c:v>1.1945905000000001E-7</c:v>
                </c:pt>
                <c:pt idx="6477">
                  <c:v>1.1884273E-7</c:v>
                </c:pt>
                <c:pt idx="6478">
                  <c:v>1.1874037E-7</c:v>
                </c:pt>
                <c:pt idx="6479">
                  <c:v>1.1898342E-7</c:v>
                </c:pt>
                <c:pt idx="6480">
                  <c:v>1.1857584E-7</c:v>
                </c:pt>
                <c:pt idx="6481">
                  <c:v>1.18854E-7</c:v>
                </c:pt>
                <c:pt idx="6482">
                  <c:v>1.1920635E-7</c:v>
                </c:pt>
                <c:pt idx="6483">
                  <c:v>1.1968773999999999E-7</c:v>
                </c:pt>
                <c:pt idx="6484">
                  <c:v>1.2058898E-7</c:v>
                </c:pt>
                <c:pt idx="6485">
                  <c:v>1.2055945000000001E-7</c:v>
                </c:pt>
                <c:pt idx="6486">
                  <c:v>1.2039785E-7</c:v>
                </c:pt>
                <c:pt idx="6487">
                  <c:v>1.1980924999999999E-7</c:v>
                </c:pt>
                <c:pt idx="6488">
                  <c:v>1.1951779E-7</c:v>
                </c:pt>
                <c:pt idx="6489">
                  <c:v>1.1910989999999999E-7</c:v>
                </c:pt>
                <c:pt idx="6490">
                  <c:v>1.1908499E-7</c:v>
                </c:pt>
                <c:pt idx="6491">
                  <c:v>1.1884149E-7</c:v>
                </c:pt>
                <c:pt idx="6492">
                  <c:v>1.1859927E-7</c:v>
                </c:pt>
                <c:pt idx="6493">
                  <c:v>1.1942258999999999E-7</c:v>
                </c:pt>
                <c:pt idx="6494">
                  <c:v>1.1976162999999999E-7</c:v>
                </c:pt>
                <c:pt idx="6495">
                  <c:v>1.2001041000000001E-7</c:v>
                </c:pt>
                <c:pt idx="6496">
                  <c:v>1.2036298000000001E-7</c:v>
                </c:pt>
                <c:pt idx="6497">
                  <c:v>1.2029905999999999E-7</c:v>
                </c:pt>
                <c:pt idx="6498">
                  <c:v>1.2026786E-7</c:v>
                </c:pt>
                <c:pt idx="6499">
                  <c:v>1.1966343E-7</c:v>
                </c:pt>
                <c:pt idx="6500">
                  <c:v>1.1891952E-7</c:v>
                </c:pt>
                <c:pt idx="6501">
                  <c:v>1.1813858E-7</c:v>
                </c:pt>
                <c:pt idx="6502">
                  <c:v>1.1828382999999999E-7</c:v>
                </c:pt>
                <c:pt idx="6503">
                  <c:v>1.1816323E-7</c:v>
                </c:pt>
                <c:pt idx="6504">
                  <c:v>1.1848657E-7</c:v>
                </c:pt>
                <c:pt idx="6505">
                  <c:v>1.1908346E-7</c:v>
                </c:pt>
                <c:pt idx="6506">
                  <c:v>1.1918065E-7</c:v>
                </c:pt>
                <c:pt idx="6507">
                  <c:v>1.192207E-7</c:v>
                </c:pt>
                <c:pt idx="6508">
                  <c:v>1.1960955999999999E-7</c:v>
                </c:pt>
                <c:pt idx="6509">
                  <c:v>1.1907871999999999E-7</c:v>
                </c:pt>
                <c:pt idx="6510">
                  <c:v>1.1859262000000001E-7</c:v>
                </c:pt>
                <c:pt idx="6511">
                  <c:v>1.1781269999999999E-7</c:v>
                </c:pt>
                <c:pt idx="6512">
                  <c:v>1.1756248999999999E-7</c:v>
                </c:pt>
                <c:pt idx="6513">
                  <c:v>1.1720065000000001E-7</c:v>
                </c:pt>
                <c:pt idx="6514">
                  <c:v>1.17324E-7</c:v>
                </c:pt>
                <c:pt idx="6515">
                  <c:v>1.1778582E-7</c:v>
                </c:pt>
                <c:pt idx="6516">
                  <c:v>1.1792861E-7</c:v>
                </c:pt>
                <c:pt idx="6517">
                  <c:v>1.1897645E-7</c:v>
                </c:pt>
                <c:pt idx="6518">
                  <c:v>1.1962706E-7</c:v>
                </c:pt>
                <c:pt idx="6519">
                  <c:v>1.1897552E-7</c:v>
                </c:pt>
                <c:pt idx="6520">
                  <c:v>1.1914967E-7</c:v>
                </c:pt>
                <c:pt idx="6521">
                  <c:v>1.1854708E-7</c:v>
                </c:pt>
                <c:pt idx="6522">
                  <c:v>1.1779799999999999E-7</c:v>
                </c:pt>
                <c:pt idx="6523">
                  <c:v>1.1749762E-7</c:v>
                </c:pt>
                <c:pt idx="6524">
                  <c:v>1.1766884E-7</c:v>
                </c:pt>
                <c:pt idx="6525">
                  <c:v>1.1735752E-7</c:v>
                </c:pt>
                <c:pt idx="6526">
                  <c:v>1.1761016E-7</c:v>
                </c:pt>
                <c:pt idx="6527">
                  <c:v>1.1733719E-7</c:v>
                </c:pt>
                <c:pt idx="6528">
                  <c:v>1.1796468E-7</c:v>
                </c:pt>
                <c:pt idx="6529">
                  <c:v>1.1806379999999999E-7</c:v>
                </c:pt>
                <c:pt idx="6530">
                  <c:v>1.177786E-7</c:v>
                </c:pt>
                <c:pt idx="6531">
                  <c:v>1.1788195E-7</c:v>
                </c:pt>
                <c:pt idx="6532">
                  <c:v>1.1763321E-7</c:v>
                </c:pt>
                <c:pt idx="6533">
                  <c:v>1.1732897E-7</c:v>
                </c:pt>
                <c:pt idx="6534">
                  <c:v>1.1712846E-7</c:v>
                </c:pt>
                <c:pt idx="6535">
                  <c:v>1.1694238E-7</c:v>
                </c:pt>
                <c:pt idx="6536">
                  <c:v>1.1707518E-7</c:v>
                </c:pt>
                <c:pt idx="6537">
                  <c:v>1.1711649000000001E-7</c:v>
                </c:pt>
                <c:pt idx="6538">
                  <c:v>1.1781312E-7</c:v>
                </c:pt>
                <c:pt idx="6539">
                  <c:v>1.1821868E-7</c:v>
                </c:pt>
                <c:pt idx="6540">
                  <c:v>1.1865191E-7</c:v>
                </c:pt>
                <c:pt idx="6541">
                  <c:v>1.1894658999999999E-7</c:v>
                </c:pt>
                <c:pt idx="6542">
                  <c:v>1.1953691000000001E-7</c:v>
                </c:pt>
                <c:pt idx="6543">
                  <c:v>1.1947651E-7</c:v>
                </c:pt>
                <c:pt idx="6544">
                  <c:v>1.1992789999999999E-7</c:v>
                </c:pt>
                <c:pt idx="6545">
                  <c:v>1.1948308999999999E-7</c:v>
                </c:pt>
                <c:pt idx="6546">
                  <c:v>1.1891299E-7</c:v>
                </c:pt>
                <c:pt idx="6547">
                  <c:v>1.1861738E-7</c:v>
                </c:pt>
                <c:pt idx="6548">
                  <c:v>1.1897695E-7</c:v>
                </c:pt>
                <c:pt idx="6549">
                  <c:v>1.1828361E-7</c:v>
                </c:pt>
                <c:pt idx="6550">
                  <c:v>1.1825723E-7</c:v>
                </c:pt>
                <c:pt idx="6551">
                  <c:v>1.1827933E-7</c:v>
                </c:pt>
                <c:pt idx="6552">
                  <c:v>1.1880087999999999E-7</c:v>
                </c:pt>
                <c:pt idx="6553">
                  <c:v>1.1860376E-7</c:v>
                </c:pt>
                <c:pt idx="6554">
                  <c:v>1.1860991000000001E-7</c:v>
                </c:pt>
                <c:pt idx="6555">
                  <c:v>1.1842741999999999E-7</c:v>
                </c:pt>
                <c:pt idx="6556">
                  <c:v>1.1867175E-7</c:v>
                </c:pt>
                <c:pt idx="6557">
                  <c:v>1.1794543E-7</c:v>
                </c:pt>
                <c:pt idx="6558">
                  <c:v>1.1781488E-7</c:v>
                </c:pt>
                <c:pt idx="6559">
                  <c:v>1.1765453000000001E-7</c:v>
                </c:pt>
                <c:pt idx="6560">
                  <c:v>1.1695219E-7</c:v>
                </c:pt>
                <c:pt idx="6561">
                  <c:v>1.1677338E-7</c:v>
                </c:pt>
                <c:pt idx="6562">
                  <c:v>1.1694109999999999E-7</c:v>
                </c:pt>
                <c:pt idx="6563">
                  <c:v>1.1791283999999999E-7</c:v>
                </c:pt>
                <c:pt idx="6564">
                  <c:v>1.1803754E-7</c:v>
                </c:pt>
                <c:pt idx="6565">
                  <c:v>1.1898467E-7</c:v>
                </c:pt>
                <c:pt idx="6566">
                  <c:v>1.1894611E-7</c:v>
                </c:pt>
                <c:pt idx="6567">
                  <c:v>1.183346E-7</c:v>
                </c:pt>
                <c:pt idx="6568">
                  <c:v>1.1854857E-7</c:v>
                </c:pt>
                <c:pt idx="6569">
                  <c:v>1.1783715E-7</c:v>
                </c:pt>
                <c:pt idx="6570">
                  <c:v>1.1714337999999999E-7</c:v>
                </c:pt>
                <c:pt idx="6571">
                  <c:v>1.170854E-7</c:v>
                </c:pt>
                <c:pt idx="6572">
                  <c:v>1.1709633999999999E-7</c:v>
                </c:pt>
                <c:pt idx="6573">
                  <c:v>1.1717693E-7</c:v>
                </c:pt>
                <c:pt idx="6574">
                  <c:v>1.1785369E-7</c:v>
                </c:pt>
                <c:pt idx="6575">
                  <c:v>1.1830609E-7</c:v>
                </c:pt>
                <c:pt idx="6576">
                  <c:v>1.1884436E-7</c:v>
                </c:pt>
                <c:pt idx="6577">
                  <c:v>1.1913358E-7</c:v>
                </c:pt>
                <c:pt idx="6578">
                  <c:v>1.1909802000000001E-7</c:v>
                </c:pt>
                <c:pt idx="6579">
                  <c:v>1.1838564E-7</c:v>
                </c:pt>
                <c:pt idx="6580">
                  <c:v>1.1840425E-7</c:v>
                </c:pt>
                <c:pt idx="6581">
                  <c:v>1.1720210999999999E-7</c:v>
                </c:pt>
                <c:pt idx="6582">
                  <c:v>1.1706063E-7</c:v>
                </c:pt>
                <c:pt idx="6583">
                  <c:v>1.1709949E-7</c:v>
                </c:pt>
                <c:pt idx="6584">
                  <c:v>1.1694334000000001E-7</c:v>
                </c:pt>
                <c:pt idx="6585">
                  <c:v>1.1710258E-7</c:v>
                </c:pt>
                <c:pt idx="6586">
                  <c:v>1.1725591000000001E-7</c:v>
                </c:pt>
                <c:pt idx="6587">
                  <c:v>1.174063E-7</c:v>
                </c:pt>
                <c:pt idx="6588">
                  <c:v>1.1723642000000001E-7</c:v>
                </c:pt>
                <c:pt idx="6589">
                  <c:v>1.1703556E-7</c:v>
                </c:pt>
                <c:pt idx="6590">
                  <c:v>1.1688164000000001E-7</c:v>
                </c:pt>
                <c:pt idx="6591">
                  <c:v>1.1567017999999999E-7</c:v>
                </c:pt>
                <c:pt idx="6592">
                  <c:v>1.1515958000000001E-7</c:v>
                </c:pt>
                <c:pt idx="6593">
                  <c:v>1.1459496E-7</c:v>
                </c:pt>
                <c:pt idx="6594">
                  <c:v>1.143302E-7</c:v>
                </c:pt>
                <c:pt idx="6595">
                  <c:v>1.1452576000000001E-7</c:v>
                </c:pt>
                <c:pt idx="6596">
                  <c:v>1.1450699999999999E-7</c:v>
                </c:pt>
                <c:pt idx="6597">
                  <c:v>1.1463792E-7</c:v>
                </c:pt>
                <c:pt idx="6598">
                  <c:v>1.1563506E-7</c:v>
                </c:pt>
                <c:pt idx="6599">
                  <c:v>1.1532124E-7</c:v>
                </c:pt>
                <c:pt idx="6600">
                  <c:v>1.1505632E-7</c:v>
                </c:pt>
                <c:pt idx="6601">
                  <c:v>1.1475774E-7</c:v>
                </c:pt>
                <c:pt idx="6602">
                  <c:v>1.1432996000000001E-7</c:v>
                </c:pt>
                <c:pt idx="6603">
                  <c:v>1.1370554E-7</c:v>
                </c:pt>
                <c:pt idx="6604">
                  <c:v>1.1317625E-7</c:v>
                </c:pt>
                <c:pt idx="6605">
                  <c:v>1.1280083999999999E-7</c:v>
                </c:pt>
                <c:pt idx="6606">
                  <c:v>1.1270799E-7</c:v>
                </c:pt>
                <c:pt idx="6607">
                  <c:v>1.1238761E-7</c:v>
                </c:pt>
                <c:pt idx="6608">
                  <c:v>1.1276464E-7</c:v>
                </c:pt>
                <c:pt idx="6609">
                  <c:v>1.133051E-7</c:v>
                </c:pt>
                <c:pt idx="6610">
                  <c:v>1.1361462E-7</c:v>
                </c:pt>
                <c:pt idx="6611">
                  <c:v>1.1389006E-7</c:v>
                </c:pt>
                <c:pt idx="6612">
                  <c:v>1.136969E-7</c:v>
                </c:pt>
                <c:pt idx="6613">
                  <c:v>1.1380177E-7</c:v>
                </c:pt>
                <c:pt idx="6614">
                  <c:v>1.1393924E-7</c:v>
                </c:pt>
                <c:pt idx="6615">
                  <c:v>1.1345896E-7</c:v>
                </c:pt>
                <c:pt idx="6616">
                  <c:v>1.1396719000000001E-7</c:v>
                </c:pt>
                <c:pt idx="6617">
                  <c:v>1.1383331999999999E-7</c:v>
                </c:pt>
                <c:pt idx="6618">
                  <c:v>1.1355933E-7</c:v>
                </c:pt>
                <c:pt idx="6619">
                  <c:v>1.1403873000000001E-7</c:v>
                </c:pt>
                <c:pt idx="6620">
                  <c:v>1.1393148999999999E-7</c:v>
                </c:pt>
                <c:pt idx="6621">
                  <c:v>1.1446829E-7</c:v>
                </c:pt>
                <c:pt idx="6622">
                  <c:v>1.1518926E-7</c:v>
                </c:pt>
                <c:pt idx="6623">
                  <c:v>1.1562956E-7</c:v>
                </c:pt>
                <c:pt idx="6624">
                  <c:v>1.1559226E-7</c:v>
                </c:pt>
                <c:pt idx="6625">
                  <c:v>1.1535438E-7</c:v>
                </c:pt>
                <c:pt idx="6626">
                  <c:v>1.1500482E-7</c:v>
                </c:pt>
                <c:pt idx="6627">
                  <c:v>1.1422516E-7</c:v>
                </c:pt>
                <c:pt idx="6628">
                  <c:v>1.1432748E-7</c:v>
                </c:pt>
                <c:pt idx="6629">
                  <c:v>1.1433648000000001E-7</c:v>
                </c:pt>
                <c:pt idx="6630">
                  <c:v>1.1414462000000001E-7</c:v>
                </c:pt>
                <c:pt idx="6631">
                  <c:v>1.1448544E-7</c:v>
                </c:pt>
                <c:pt idx="6632">
                  <c:v>1.149267E-7</c:v>
                </c:pt>
                <c:pt idx="6633">
                  <c:v>1.1570104999999999E-7</c:v>
                </c:pt>
                <c:pt idx="6634">
                  <c:v>1.1621336000000001E-7</c:v>
                </c:pt>
                <c:pt idx="6635">
                  <c:v>1.1637015E-7</c:v>
                </c:pt>
                <c:pt idx="6636">
                  <c:v>1.1660236E-7</c:v>
                </c:pt>
                <c:pt idx="6637">
                  <c:v>1.1637001E-7</c:v>
                </c:pt>
                <c:pt idx="6638">
                  <c:v>1.1645318E-7</c:v>
                </c:pt>
                <c:pt idx="6639">
                  <c:v>1.1521695E-7</c:v>
                </c:pt>
                <c:pt idx="6640">
                  <c:v>1.1532665E-7</c:v>
                </c:pt>
                <c:pt idx="6641">
                  <c:v>1.1491109E-7</c:v>
                </c:pt>
                <c:pt idx="6642">
                  <c:v>1.1522795E-7</c:v>
                </c:pt>
                <c:pt idx="6643">
                  <c:v>1.1587851999999999E-7</c:v>
                </c:pt>
                <c:pt idx="6644">
                  <c:v>1.1618459E-7</c:v>
                </c:pt>
                <c:pt idx="6645">
                  <c:v>1.1645788999999999E-7</c:v>
                </c:pt>
                <c:pt idx="6646">
                  <c:v>1.1636002E-7</c:v>
                </c:pt>
                <c:pt idx="6647">
                  <c:v>1.1649170000000001E-7</c:v>
                </c:pt>
                <c:pt idx="6648">
                  <c:v>1.1654936E-7</c:v>
                </c:pt>
                <c:pt idx="6649">
                  <c:v>1.1590987E-7</c:v>
                </c:pt>
                <c:pt idx="6650">
                  <c:v>1.153263E-7</c:v>
                </c:pt>
                <c:pt idx="6651">
                  <c:v>1.1454904E-7</c:v>
                </c:pt>
                <c:pt idx="6652">
                  <c:v>1.1445536999999999E-7</c:v>
                </c:pt>
                <c:pt idx="6653">
                  <c:v>1.1455681E-7</c:v>
                </c:pt>
                <c:pt idx="6654">
                  <c:v>1.1537921999999999E-7</c:v>
                </c:pt>
                <c:pt idx="6655">
                  <c:v>1.1601903E-7</c:v>
                </c:pt>
                <c:pt idx="6656">
                  <c:v>1.1650927E-7</c:v>
                </c:pt>
                <c:pt idx="6657">
                  <c:v>1.1712507E-7</c:v>
                </c:pt>
                <c:pt idx="6658">
                  <c:v>1.1766134E-7</c:v>
                </c:pt>
                <c:pt idx="6659">
                  <c:v>1.1773932E-7</c:v>
                </c:pt>
                <c:pt idx="6660">
                  <c:v>1.1694867E-7</c:v>
                </c:pt>
                <c:pt idx="6661">
                  <c:v>1.1679214E-7</c:v>
                </c:pt>
                <c:pt idx="6662">
                  <c:v>1.1643378E-7</c:v>
                </c:pt>
                <c:pt idx="6663">
                  <c:v>1.1640515E-7</c:v>
                </c:pt>
                <c:pt idx="6664">
                  <c:v>1.1663551E-7</c:v>
                </c:pt>
                <c:pt idx="6665">
                  <c:v>1.1660413E-7</c:v>
                </c:pt>
                <c:pt idx="6666">
                  <c:v>1.1667451E-7</c:v>
                </c:pt>
                <c:pt idx="6667">
                  <c:v>1.1752312E-7</c:v>
                </c:pt>
                <c:pt idx="6668">
                  <c:v>1.1764683E-7</c:v>
                </c:pt>
                <c:pt idx="6669">
                  <c:v>1.1741958E-7</c:v>
                </c:pt>
                <c:pt idx="6670">
                  <c:v>1.1751943000000001E-7</c:v>
                </c:pt>
                <c:pt idx="6671">
                  <c:v>1.1735959E-7</c:v>
                </c:pt>
                <c:pt idx="6672">
                  <c:v>1.1685024E-7</c:v>
                </c:pt>
                <c:pt idx="6673">
                  <c:v>1.165274E-7</c:v>
                </c:pt>
                <c:pt idx="6674">
                  <c:v>1.1655655999999999E-7</c:v>
                </c:pt>
                <c:pt idx="6675">
                  <c:v>1.1614328000000001E-7</c:v>
                </c:pt>
                <c:pt idx="6676">
                  <c:v>1.1633338E-7</c:v>
                </c:pt>
                <c:pt idx="6677">
                  <c:v>1.1682652999999999E-7</c:v>
                </c:pt>
                <c:pt idx="6678">
                  <c:v>1.1700225E-7</c:v>
                </c:pt>
                <c:pt idx="6679">
                  <c:v>1.1723951000000001E-7</c:v>
                </c:pt>
                <c:pt idx="6680">
                  <c:v>1.1699092000000001E-7</c:v>
                </c:pt>
                <c:pt idx="6681">
                  <c:v>1.1672132E-7</c:v>
                </c:pt>
                <c:pt idx="6682">
                  <c:v>1.1712962E-7</c:v>
                </c:pt>
                <c:pt idx="6683">
                  <c:v>1.1719611E-7</c:v>
                </c:pt>
                <c:pt idx="6684">
                  <c:v>1.1636024E-7</c:v>
                </c:pt>
                <c:pt idx="6685">
                  <c:v>1.1614935E-7</c:v>
                </c:pt>
                <c:pt idx="6686">
                  <c:v>1.1575602E-7</c:v>
                </c:pt>
                <c:pt idx="6687">
                  <c:v>1.1512935999999999E-7</c:v>
                </c:pt>
                <c:pt idx="6688">
                  <c:v>1.1521459999999999E-7</c:v>
                </c:pt>
                <c:pt idx="6689">
                  <c:v>1.1498553999999999E-7</c:v>
                </c:pt>
                <c:pt idx="6690">
                  <c:v>1.1489041E-7</c:v>
                </c:pt>
                <c:pt idx="6691">
                  <c:v>1.1544558E-7</c:v>
                </c:pt>
                <c:pt idx="6692">
                  <c:v>1.1589369000000001E-7</c:v>
                </c:pt>
                <c:pt idx="6693">
                  <c:v>1.156849E-7</c:v>
                </c:pt>
                <c:pt idx="6694">
                  <c:v>1.1569302E-7</c:v>
                </c:pt>
                <c:pt idx="6695">
                  <c:v>1.1574026000000001E-7</c:v>
                </c:pt>
                <c:pt idx="6696">
                  <c:v>1.1614026E-7</c:v>
                </c:pt>
                <c:pt idx="6697">
                  <c:v>1.1574134000000001E-7</c:v>
                </c:pt>
                <c:pt idx="6698">
                  <c:v>1.152648E-7</c:v>
                </c:pt>
                <c:pt idx="6699">
                  <c:v>1.1539942E-7</c:v>
                </c:pt>
                <c:pt idx="6700">
                  <c:v>1.1555107E-7</c:v>
                </c:pt>
                <c:pt idx="6701">
                  <c:v>1.1630892E-7</c:v>
                </c:pt>
                <c:pt idx="6702">
                  <c:v>1.1681778E-7</c:v>
                </c:pt>
                <c:pt idx="6703">
                  <c:v>1.1808042999999999E-7</c:v>
                </c:pt>
                <c:pt idx="6704">
                  <c:v>1.1901421E-7</c:v>
                </c:pt>
                <c:pt idx="6705">
                  <c:v>1.187246E-7</c:v>
                </c:pt>
                <c:pt idx="6706">
                  <c:v>1.1922532000000001E-7</c:v>
                </c:pt>
                <c:pt idx="6707">
                  <c:v>1.1908071E-7</c:v>
                </c:pt>
                <c:pt idx="6708">
                  <c:v>1.1865443E-7</c:v>
                </c:pt>
                <c:pt idx="6709">
                  <c:v>1.1895439000000001E-7</c:v>
                </c:pt>
                <c:pt idx="6710">
                  <c:v>1.1881331000000001E-7</c:v>
                </c:pt>
                <c:pt idx="6711">
                  <c:v>1.1916399E-7</c:v>
                </c:pt>
                <c:pt idx="6712">
                  <c:v>1.2005076E-7</c:v>
                </c:pt>
                <c:pt idx="6713">
                  <c:v>1.2103465E-7</c:v>
                </c:pt>
                <c:pt idx="6714">
                  <c:v>1.2180585000000001E-7</c:v>
                </c:pt>
                <c:pt idx="6715">
                  <c:v>1.2321013E-7</c:v>
                </c:pt>
                <c:pt idx="6716">
                  <c:v>1.2386949000000001E-7</c:v>
                </c:pt>
                <c:pt idx="6717">
                  <c:v>1.2369156000000001E-7</c:v>
                </c:pt>
                <c:pt idx="6718">
                  <c:v>1.2386657000000001E-7</c:v>
                </c:pt>
                <c:pt idx="6719">
                  <c:v>1.2359804999999999E-7</c:v>
                </c:pt>
                <c:pt idx="6720">
                  <c:v>1.2319925E-7</c:v>
                </c:pt>
                <c:pt idx="6721">
                  <c:v>1.2366035000000001E-7</c:v>
                </c:pt>
                <c:pt idx="6722">
                  <c:v>1.2421095E-7</c:v>
                </c:pt>
                <c:pt idx="6723">
                  <c:v>1.2438297000000001E-7</c:v>
                </c:pt>
                <c:pt idx="6724">
                  <c:v>1.2508369E-7</c:v>
                </c:pt>
                <c:pt idx="6725">
                  <c:v>1.2556039999999999E-7</c:v>
                </c:pt>
                <c:pt idx="6726">
                  <c:v>1.2604810000000001E-7</c:v>
                </c:pt>
                <c:pt idx="6727">
                  <c:v>1.2677744000000001E-7</c:v>
                </c:pt>
                <c:pt idx="6728">
                  <c:v>1.2644650000000001E-7</c:v>
                </c:pt>
                <c:pt idx="6729">
                  <c:v>1.2627268000000001E-7</c:v>
                </c:pt>
                <c:pt idx="6730">
                  <c:v>1.2630326999999999E-7</c:v>
                </c:pt>
                <c:pt idx="6731">
                  <c:v>1.2587548E-7</c:v>
                </c:pt>
                <c:pt idx="6732">
                  <c:v>1.2580843000000001E-7</c:v>
                </c:pt>
                <c:pt idx="6733">
                  <c:v>1.2627189999999999E-7</c:v>
                </c:pt>
                <c:pt idx="6734">
                  <c:v>1.2646648999999999E-7</c:v>
                </c:pt>
                <c:pt idx="6735">
                  <c:v>1.2668128E-7</c:v>
                </c:pt>
                <c:pt idx="6736">
                  <c:v>1.2749793000000001E-7</c:v>
                </c:pt>
                <c:pt idx="6737">
                  <c:v>1.2767994000000001E-7</c:v>
                </c:pt>
                <c:pt idx="6738">
                  <c:v>1.2786780000000001E-7</c:v>
                </c:pt>
                <c:pt idx="6739">
                  <c:v>1.2800342E-7</c:v>
                </c:pt>
                <c:pt idx="6740">
                  <c:v>1.2820378E-7</c:v>
                </c:pt>
                <c:pt idx="6741">
                  <c:v>1.2823213E-7</c:v>
                </c:pt>
                <c:pt idx="6742">
                  <c:v>1.2817010000000001E-7</c:v>
                </c:pt>
                <c:pt idx="6743">
                  <c:v>1.2795370999999999E-7</c:v>
                </c:pt>
                <c:pt idx="6744">
                  <c:v>1.2745698999999999E-7</c:v>
                </c:pt>
                <c:pt idx="6745">
                  <c:v>1.2764367E-7</c:v>
                </c:pt>
                <c:pt idx="6746">
                  <c:v>1.2807812E-7</c:v>
                </c:pt>
                <c:pt idx="6747">
                  <c:v>1.2800510999999999E-7</c:v>
                </c:pt>
                <c:pt idx="6748">
                  <c:v>1.2886063000000001E-7</c:v>
                </c:pt>
                <c:pt idx="6749">
                  <c:v>1.2897244999999999E-7</c:v>
                </c:pt>
                <c:pt idx="6750">
                  <c:v>1.2914200000000001E-7</c:v>
                </c:pt>
                <c:pt idx="6751">
                  <c:v>1.2942774E-7</c:v>
                </c:pt>
                <c:pt idx="6752">
                  <c:v>1.2931307999999999E-7</c:v>
                </c:pt>
                <c:pt idx="6753">
                  <c:v>1.2907227000000001E-7</c:v>
                </c:pt>
                <c:pt idx="6754">
                  <c:v>1.2900342E-7</c:v>
                </c:pt>
                <c:pt idx="6755">
                  <c:v>1.2869660999999999E-7</c:v>
                </c:pt>
                <c:pt idx="6756">
                  <c:v>1.2902816999999999E-7</c:v>
                </c:pt>
                <c:pt idx="6757">
                  <c:v>1.2889040999999999E-7</c:v>
                </c:pt>
                <c:pt idx="6758">
                  <c:v>1.2877883000000001E-7</c:v>
                </c:pt>
                <c:pt idx="6759">
                  <c:v>1.2860468000000001E-7</c:v>
                </c:pt>
                <c:pt idx="6760">
                  <c:v>1.2931793999999999E-7</c:v>
                </c:pt>
                <c:pt idx="6761">
                  <c:v>1.2994235000000001E-7</c:v>
                </c:pt>
                <c:pt idx="6762">
                  <c:v>1.302627E-7</c:v>
                </c:pt>
                <c:pt idx="6763">
                  <c:v>1.3055763999999999E-7</c:v>
                </c:pt>
                <c:pt idx="6764">
                  <c:v>1.3044827999999999E-7</c:v>
                </c:pt>
                <c:pt idx="6765">
                  <c:v>1.2983504000000001E-7</c:v>
                </c:pt>
                <c:pt idx="6766">
                  <c:v>1.3005489999999999E-7</c:v>
                </c:pt>
                <c:pt idx="6767">
                  <c:v>1.2975502999999999E-7</c:v>
                </c:pt>
                <c:pt idx="6768">
                  <c:v>1.2940734999999999E-7</c:v>
                </c:pt>
                <c:pt idx="6769">
                  <c:v>1.2949713000000001E-7</c:v>
                </c:pt>
                <c:pt idx="6770">
                  <c:v>1.2988967E-7</c:v>
                </c:pt>
                <c:pt idx="6771">
                  <c:v>1.3035679000000001E-7</c:v>
                </c:pt>
                <c:pt idx="6772">
                  <c:v>1.3122338000000001E-7</c:v>
                </c:pt>
                <c:pt idx="6773">
                  <c:v>1.3175455000000001E-7</c:v>
                </c:pt>
                <c:pt idx="6774">
                  <c:v>1.3202568E-7</c:v>
                </c:pt>
                <c:pt idx="6775">
                  <c:v>1.3219179E-7</c:v>
                </c:pt>
                <c:pt idx="6776">
                  <c:v>1.3231795999999999E-7</c:v>
                </c:pt>
                <c:pt idx="6777">
                  <c:v>1.3167633E-7</c:v>
                </c:pt>
                <c:pt idx="6778">
                  <c:v>1.3155872999999999E-7</c:v>
                </c:pt>
                <c:pt idx="6779">
                  <c:v>1.3092807000000001E-7</c:v>
                </c:pt>
                <c:pt idx="6780">
                  <c:v>1.3106809E-7</c:v>
                </c:pt>
                <c:pt idx="6781">
                  <c:v>1.3132134999999999E-7</c:v>
                </c:pt>
                <c:pt idx="6782">
                  <c:v>1.3195080999999999E-7</c:v>
                </c:pt>
                <c:pt idx="6783">
                  <c:v>1.3250805000000001E-7</c:v>
                </c:pt>
                <c:pt idx="6784">
                  <c:v>1.3286604000000001E-7</c:v>
                </c:pt>
                <c:pt idx="6785">
                  <c:v>1.3292055999999999E-7</c:v>
                </c:pt>
                <c:pt idx="6786">
                  <c:v>1.3320586999999999E-7</c:v>
                </c:pt>
                <c:pt idx="6787">
                  <c:v>1.3289547999999999E-7</c:v>
                </c:pt>
                <c:pt idx="6788">
                  <c:v>1.3254139000000001E-7</c:v>
                </c:pt>
                <c:pt idx="6789">
                  <c:v>1.3169078000000001E-7</c:v>
                </c:pt>
                <c:pt idx="6790">
                  <c:v>1.3179549E-7</c:v>
                </c:pt>
                <c:pt idx="6791">
                  <c:v>1.3174156999999999E-7</c:v>
                </c:pt>
                <c:pt idx="6792">
                  <c:v>1.3223668E-7</c:v>
                </c:pt>
                <c:pt idx="6793">
                  <c:v>1.3297635999999999E-7</c:v>
                </c:pt>
                <c:pt idx="6794">
                  <c:v>1.336231E-7</c:v>
                </c:pt>
                <c:pt idx="6795">
                  <c:v>1.3414993999999999E-7</c:v>
                </c:pt>
                <c:pt idx="6796">
                  <c:v>1.3526027000000001E-7</c:v>
                </c:pt>
                <c:pt idx="6797">
                  <c:v>1.3547499999999999E-7</c:v>
                </c:pt>
                <c:pt idx="6798">
                  <c:v>1.3485914999999999E-7</c:v>
                </c:pt>
                <c:pt idx="6799">
                  <c:v>1.3440296E-7</c:v>
                </c:pt>
                <c:pt idx="6800">
                  <c:v>1.3382066E-7</c:v>
                </c:pt>
                <c:pt idx="6801">
                  <c:v>1.334912E-7</c:v>
                </c:pt>
                <c:pt idx="6802">
                  <c:v>1.3366088000000001E-7</c:v>
                </c:pt>
                <c:pt idx="6803">
                  <c:v>1.3349062000000001E-7</c:v>
                </c:pt>
                <c:pt idx="6804">
                  <c:v>1.3323543000000001E-7</c:v>
                </c:pt>
                <c:pt idx="6805">
                  <c:v>1.3352619E-7</c:v>
                </c:pt>
                <c:pt idx="6806">
                  <c:v>1.3423068000000001E-7</c:v>
                </c:pt>
                <c:pt idx="6807">
                  <c:v>1.3446638999999999E-7</c:v>
                </c:pt>
                <c:pt idx="6808">
                  <c:v>1.3416022000000001E-7</c:v>
                </c:pt>
                <c:pt idx="6809">
                  <c:v>1.3359782000000001E-7</c:v>
                </c:pt>
                <c:pt idx="6810">
                  <c:v>1.3328572000000001E-7</c:v>
                </c:pt>
                <c:pt idx="6811">
                  <c:v>1.3309607999999999E-7</c:v>
                </c:pt>
                <c:pt idx="6812">
                  <c:v>1.3241148E-7</c:v>
                </c:pt>
                <c:pt idx="6813">
                  <c:v>1.3223210999999999E-7</c:v>
                </c:pt>
                <c:pt idx="6814">
                  <c:v>1.3224915E-7</c:v>
                </c:pt>
                <c:pt idx="6815">
                  <c:v>1.3247694E-7</c:v>
                </c:pt>
                <c:pt idx="6816">
                  <c:v>1.3272456000000001E-7</c:v>
                </c:pt>
                <c:pt idx="6817">
                  <c:v>1.3348816999999999E-7</c:v>
                </c:pt>
                <c:pt idx="6818">
                  <c:v>1.3358904999999999E-7</c:v>
                </c:pt>
                <c:pt idx="6819">
                  <c:v>1.3340428999999999E-7</c:v>
                </c:pt>
                <c:pt idx="6820">
                  <c:v>1.3383500000000001E-7</c:v>
                </c:pt>
                <c:pt idx="6821">
                  <c:v>1.3384002000000001E-7</c:v>
                </c:pt>
                <c:pt idx="6822">
                  <c:v>1.3349606E-7</c:v>
                </c:pt>
                <c:pt idx="6823">
                  <c:v>1.3295440000000001E-7</c:v>
                </c:pt>
                <c:pt idx="6824">
                  <c:v>1.3229211999999999E-7</c:v>
                </c:pt>
                <c:pt idx="6825">
                  <c:v>1.3184323000000001E-7</c:v>
                </c:pt>
                <c:pt idx="6826">
                  <c:v>1.3215673999999999E-7</c:v>
                </c:pt>
                <c:pt idx="6827">
                  <c:v>1.3163087E-7</c:v>
                </c:pt>
                <c:pt idx="6828">
                  <c:v>1.3137547000000001E-7</c:v>
                </c:pt>
                <c:pt idx="6829">
                  <c:v>1.3157952E-7</c:v>
                </c:pt>
                <c:pt idx="6830">
                  <c:v>1.3160267000000001E-7</c:v>
                </c:pt>
                <c:pt idx="6831">
                  <c:v>1.3141032000000001E-7</c:v>
                </c:pt>
                <c:pt idx="6832">
                  <c:v>1.3176426999999999E-7</c:v>
                </c:pt>
                <c:pt idx="6833">
                  <c:v>1.312502E-7</c:v>
                </c:pt>
                <c:pt idx="6834">
                  <c:v>1.3081698999999999E-7</c:v>
                </c:pt>
                <c:pt idx="6835">
                  <c:v>1.3071193E-7</c:v>
                </c:pt>
                <c:pt idx="6836">
                  <c:v>1.2995331000000001E-7</c:v>
                </c:pt>
                <c:pt idx="6837">
                  <c:v>1.2948295E-7</c:v>
                </c:pt>
                <c:pt idx="6838">
                  <c:v>1.2926713999999999E-7</c:v>
                </c:pt>
                <c:pt idx="6839">
                  <c:v>1.2936455E-7</c:v>
                </c:pt>
                <c:pt idx="6840">
                  <c:v>1.2968958E-7</c:v>
                </c:pt>
                <c:pt idx="6841">
                  <c:v>1.3070946999999999E-7</c:v>
                </c:pt>
                <c:pt idx="6842">
                  <c:v>1.3147254E-7</c:v>
                </c:pt>
                <c:pt idx="6843">
                  <c:v>1.3141423E-7</c:v>
                </c:pt>
                <c:pt idx="6844">
                  <c:v>1.3144522E-7</c:v>
                </c:pt>
                <c:pt idx="6845">
                  <c:v>1.3145913000000001E-7</c:v>
                </c:pt>
                <c:pt idx="6846">
                  <c:v>1.3091101000000001E-7</c:v>
                </c:pt>
                <c:pt idx="6847">
                  <c:v>1.3078906E-7</c:v>
                </c:pt>
                <c:pt idx="6848">
                  <c:v>1.3044876999999999E-7</c:v>
                </c:pt>
                <c:pt idx="6849">
                  <c:v>1.2999773E-7</c:v>
                </c:pt>
                <c:pt idx="6850">
                  <c:v>1.3050127000000001E-7</c:v>
                </c:pt>
                <c:pt idx="6851">
                  <c:v>1.3114207000000001E-7</c:v>
                </c:pt>
                <c:pt idx="6852">
                  <c:v>1.3174776E-7</c:v>
                </c:pt>
                <c:pt idx="6853">
                  <c:v>1.3298012E-7</c:v>
                </c:pt>
                <c:pt idx="6854">
                  <c:v>1.3331433999999999E-7</c:v>
                </c:pt>
                <c:pt idx="6855">
                  <c:v>1.3408946E-7</c:v>
                </c:pt>
                <c:pt idx="6856">
                  <c:v>1.3408487999999999E-7</c:v>
                </c:pt>
                <c:pt idx="6857">
                  <c:v>1.3341835999999999E-7</c:v>
                </c:pt>
                <c:pt idx="6858">
                  <c:v>1.3313149000000001E-7</c:v>
                </c:pt>
                <c:pt idx="6859">
                  <c:v>1.3325254000000001E-7</c:v>
                </c:pt>
                <c:pt idx="6860">
                  <c:v>1.336119E-7</c:v>
                </c:pt>
                <c:pt idx="6861">
                  <c:v>1.3365324999999999E-7</c:v>
                </c:pt>
                <c:pt idx="6862">
                  <c:v>1.3387614999999999E-7</c:v>
                </c:pt>
                <c:pt idx="6863">
                  <c:v>1.3446761E-7</c:v>
                </c:pt>
                <c:pt idx="6864">
                  <c:v>1.3505151999999999E-7</c:v>
                </c:pt>
                <c:pt idx="6865">
                  <c:v>1.3611847000000001E-7</c:v>
                </c:pt>
                <c:pt idx="6866">
                  <c:v>1.358874E-7</c:v>
                </c:pt>
                <c:pt idx="6867">
                  <c:v>1.3567776000000001E-7</c:v>
                </c:pt>
                <c:pt idx="6868">
                  <c:v>1.3546999E-7</c:v>
                </c:pt>
                <c:pt idx="6869">
                  <c:v>1.3563748000000001E-7</c:v>
                </c:pt>
                <c:pt idx="6870">
                  <c:v>1.3516937E-7</c:v>
                </c:pt>
                <c:pt idx="6871">
                  <c:v>1.3522245999999999E-7</c:v>
                </c:pt>
                <c:pt idx="6872">
                  <c:v>1.3490953E-7</c:v>
                </c:pt>
                <c:pt idx="6873">
                  <c:v>1.3500554000000001E-7</c:v>
                </c:pt>
                <c:pt idx="6874">
                  <c:v>1.3552137000000001E-7</c:v>
                </c:pt>
                <c:pt idx="6875">
                  <c:v>1.3593584000000001E-7</c:v>
                </c:pt>
                <c:pt idx="6876">
                  <c:v>1.3622035000000001E-7</c:v>
                </c:pt>
                <c:pt idx="6877">
                  <c:v>1.3644225999999999E-7</c:v>
                </c:pt>
                <c:pt idx="6878">
                  <c:v>1.3633016E-7</c:v>
                </c:pt>
                <c:pt idx="6879">
                  <c:v>1.3666068000000001E-7</c:v>
                </c:pt>
                <c:pt idx="6880">
                  <c:v>1.3659678000000001E-7</c:v>
                </c:pt>
                <c:pt idx="6881">
                  <c:v>1.3655866999999999E-7</c:v>
                </c:pt>
                <c:pt idx="6882">
                  <c:v>1.3600114000000001E-7</c:v>
                </c:pt>
                <c:pt idx="6883">
                  <c:v>1.3633052000000001E-7</c:v>
                </c:pt>
                <c:pt idx="6884">
                  <c:v>1.3635078E-7</c:v>
                </c:pt>
                <c:pt idx="6885">
                  <c:v>1.3683501E-7</c:v>
                </c:pt>
                <c:pt idx="6886">
                  <c:v>1.3707902E-7</c:v>
                </c:pt>
                <c:pt idx="6887">
                  <c:v>1.3750697000000001E-7</c:v>
                </c:pt>
                <c:pt idx="6888">
                  <c:v>1.3789706000000001E-7</c:v>
                </c:pt>
                <c:pt idx="6889">
                  <c:v>1.3871503000000001E-7</c:v>
                </c:pt>
                <c:pt idx="6890">
                  <c:v>1.3882544000000001E-7</c:v>
                </c:pt>
                <c:pt idx="6891">
                  <c:v>1.3859977E-7</c:v>
                </c:pt>
                <c:pt idx="6892">
                  <c:v>1.3847358999999999E-7</c:v>
                </c:pt>
                <c:pt idx="6893">
                  <c:v>1.3844606E-7</c:v>
                </c:pt>
                <c:pt idx="6894">
                  <c:v>1.3797378999999999E-7</c:v>
                </c:pt>
                <c:pt idx="6895">
                  <c:v>1.3850214999999999E-7</c:v>
                </c:pt>
                <c:pt idx="6896">
                  <c:v>1.3808356E-7</c:v>
                </c:pt>
                <c:pt idx="6897">
                  <c:v>1.3783467999999999E-7</c:v>
                </c:pt>
                <c:pt idx="6898">
                  <c:v>1.3792014000000001E-7</c:v>
                </c:pt>
                <c:pt idx="6899">
                  <c:v>1.3809850999999999E-7</c:v>
                </c:pt>
                <c:pt idx="6900">
                  <c:v>1.3824799E-7</c:v>
                </c:pt>
                <c:pt idx="6901">
                  <c:v>1.38196E-7</c:v>
                </c:pt>
                <c:pt idx="6902">
                  <c:v>1.3793419E-7</c:v>
                </c:pt>
                <c:pt idx="6903">
                  <c:v>1.3754676999999999E-7</c:v>
                </c:pt>
                <c:pt idx="6904">
                  <c:v>1.3726978000000001E-7</c:v>
                </c:pt>
                <c:pt idx="6905">
                  <c:v>1.3629134E-7</c:v>
                </c:pt>
                <c:pt idx="6906">
                  <c:v>1.3521278999999999E-7</c:v>
                </c:pt>
                <c:pt idx="6907">
                  <c:v>1.3492744999999999E-7</c:v>
                </c:pt>
                <c:pt idx="6908">
                  <c:v>1.3440893000000001E-7</c:v>
                </c:pt>
                <c:pt idx="6909">
                  <c:v>1.3439727999999999E-7</c:v>
                </c:pt>
                <c:pt idx="6910">
                  <c:v>1.3484264E-7</c:v>
                </c:pt>
                <c:pt idx="6911">
                  <c:v>1.3467989999999999E-7</c:v>
                </c:pt>
                <c:pt idx="6912">
                  <c:v>1.3461736E-7</c:v>
                </c:pt>
                <c:pt idx="6913">
                  <c:v>1.3473669999999999E-7</c:v>
                </c:pt>
                <c:pt idx="6914">
                  <c:v>1.3433215E-7</c:v>
                </c:pt>
                <c:pt idx="6915">
                  <c:v>1.3376186E-7</c:v>
                </c:pt>
                <c:pt idx="6916">
                  <c:v>1.3327046E-7</c:v>
                </c:pt>
                <c:pt idx="6917">
                  <c:v>1.3195134E-7</c:v>
                </c:pt>
                <c:pt idx="6918">
                  <c:v>1.3139752E-7</c:v>
                </c:pt>
                <c:pt idx="6919">
                  <c:v>1.3142360999999999E-7</c:v>
                </c:pt>
                <c:pt idx="6920">
                  <c:v>1.3147297E-7</c:v>
                </c:pt>
                <c:pt idx="6921">
                  <c:v>1.3115547E-7</c:v>
                </c:pt>
                <c:pt idx="6922">
                  <c:v>1.3149662E-7</c:v>
                </c:pt>
                <c:pt idx="6923">
                  <c:v>1.3150923999999999E-7</c:v>
                </c:pt>
                <c:pt idx="6924">
                  <c:v>1.3145489999999999E-7</c:v>
                </c:pt>
                <c:pt idx="6925">
                  <c:v>1.3117845E-7</c:v>
                </c:pt>
                <c:pt idx="6926">
                  <c:v>1.3091787000000001E-7</c:v>
                </c:pt>
                <c:pt idx="6927">
                  <c:v>1.294502E-7</c:v>
                </c:pt>
                <c:pt idx="6928">
                  <c:v>1.2921467E-7</c:v>
                </c:pt>
                <c:pt idx="6929">
                  <c:v>1.2847424000000001E-7</c:v>
                </c:pt>
                <c:pt idx="6930">
                  <c:v>1.2849582E-7</c:v>
                </c:pt>
                <c:pt idx="6931">
                  <c:v>1.2887256000000001E-7</c:v>
                </c:pt>
                <c:pt idx="6932">
                  <c:v>1.2937659E-7</c:v>
                </c:pt>
                <c:pt idx="6933">
                  <c:v>1.2989203000000001E-7</c:v>
                </c:pt>
                <c:pt idx="6934">
                  <c:v>1.3080141000000001E-7</c:v>
                </c:pt>
                <c:pt idx="6935">
                  <c:v>1.3129737000000001E-7</c:v>
                </c:pt>
                <c:pt idx="6936">
                  <c:v>1.3128719999999999E-7</c:v>
                </c:pt>
                <c:pt idx="6937">
                  <c:v>1.3097375000000001E-7</c:v>
                </c:pt>
                <c:pt idx="6938">
                  <c:v>1.3095369999999999E-7</c:v>
                </c:pt>
                <c:pt idx="6939">
                  <c:v>1.3057580000000001E-7</c:v>
                </c:pt>
                <c:pt idx="6940">
                  <c:v>1.3084753E-7</c:v>
                </c:pt>
                <c:pt idx="6941">
                  <c:v>1.3063233000000001E-7</c:v>
                </c:pt>
                <c:pt idx="6942">
                  <c:v>1.3097665E-7</c:v>
                </c:pt>
                <c:pt idx="6943">
                  <c:v>1.3137366000000001E-7</c:v>
                </c:pt>
                <c:pt idx="6944">
                  <c:v>1.3163228999999999E-7</c:v>
                </c:pt>
                <c:pt idx="6945">
                  <c:v>1.318433E-7</c:v>
                </c:pt>
                <c:pt idx="6946">
                  <c:v>1.3219713E-7</c:v>
                </c:pt>
                <c:pt idx="6947">
                  <c:v>1.3222688E-7</c:v>
                </c:pt>
                <c:pt idx="6948">
                  <c:v>1.3185710000000001E-7</c:v>
                </c:pt>
                <c:pt idx="6949">
                  <c:v>1.3164691000000001E-7</c:v>
                </c:pt>
                <c:pt idx="6950">
                  <c:v>1.3097101E-7</c:v>
                </c:pt>
                <c:pt idx="6951">
                  <c:v>1.3096019E-7</c:v>
                </c:pt>
                <c:pt idx="6952">
                  <c:v>1.309107E-7</c:v>
                </c:pt>
                <c:pt idx="6953">
                  <c:v>1.3135586E-7</c:v>
                </c:pt>
                <c:pt idx="6954">
                  <c:v>1.3111398E-7</c:v>
                </c:pt>
                <c:pt idx="6955">
                  <c:v>1.3160564999999999E-7</c:v>
                </c:pt>
                <c:pt idx="6956">
                  <c:v>1.3199542E-7</c:v>
                </c:pt>
                <c:pt idx="6957">
                  <c:v>1.321335E-7</c:v>
                </c:pt>
                <c:pt idx="6958">
                  <c:v>1.3250292000000001E-7</c:v>
                </c:pt>
                <c:pt idx="6959">
                  <c:v>1.3287403999999999E-7</c:v>
                </c:pt>
                <c:pt idx="6960">
                  <c:v>1.3269626E-7</c:v>
                </c:pt>
                <c:pt idx="6961">
                  <c:v>1.3302132000000001E-7</c:v>
                </c:pt>
                <c:pt idx="6962">
                  <c:v>1.3247763999999999E-7</c:v>
                </c:pt>
                <c:pt idx="6963">
                  <c:v>1.323567E-7</c:v>
                </c:pt>
                <c:pt idx="6964">
                  <c:v>1.3217587000000001E-7</c:v>
                </c:pt>
                <c:pt idx="6965">
                  <c:v>1.3195375000000001E-7</c:v>
                </c:pt>
                <c:pt idx="6966">
                  <c:v>1.3178105E-7</c:v>
                </c:pt>
                <c:pt idx="6967">
                  <c:v>1.3233911000000001E-7</c:v>
                </c:pt>
                <c:pt idx="6968">
                  <c:v>1.3259454E-7</c:v>
                </c:pt>
                <c:pt idx="6969">
                  <c:v>1.3271835000000001E-7</c:v>
                </c:pt>
                <c:pt idx="6970">
                  <c:v>1.3311556999999999E-7</c:v>
                </c:pt>
                <c:pt idx="6971">
                  <c:v>1.3316526000000001E-7</c:v>
                </c:pt>
                <c:pt idx="6972">
                  <c:v>1.3298458000000001E-7</c:v>
                </c:pt>
                <c:pt idx="6973">
                  <c:v>1.3322482000000001E-7</c:v>
                </c:pt>
                <c:pt idx="6974">
                  <c:v>1.3233606000000001E-7</c:v>
                </c:pt>
                <c:pt idx="6975">
                  <c:v>1.3171493E-7</c:v>
                </c:pt>
                <c:pt idx="6976">
                  <c:v>1.3125053999999999E-7</c:v>
                </c:pt>
                <c:pt idx="6977">
                  <c:v>1.3086382999999999E-7</c:v>
                </c:pt>
                <c:pt idx="6978">
                  <c:v>1.3084325000000001E-7</c:v>
                </c:pt>
                <c:pt idx="6979">
                  <c:v>1.3142341E-7</c:v>
                </c:pt>
                <c:pt idx="6980">
                  <c:v>1.3175359E-7</c:v>
                </c:pt>
                <c:pt idx="6981">
                  <c:v>1.3199845999999999E-7</c:v>
                </c:pt>
                <c:pt idx="6982">
                  <c:v>1.3215009999999999E-7</c:v>
                </c:pt>
                <c:pt idx="6983">
                  <c:v>1.3224363000000001E-7</c:v>
                </c:pt>
                <c:pt idx="6984">
                  <c:v>1.3148077E-7</c:v>
                </c:pt>
                <c:pt idx="6985">
                  <c:v>1.3096961E-7</c:v>
                </c:pt>
                <c:pt idx="6986">
                  <c:v>1.304589E-7</c:v>
                </c:pt>
                <c:pt idx="6987">
                  <c:v>1.2989024E-7</c:v>
                </c:pt>
                <c:pt idx="6988">
                  <c:v>1.2998883999999999E-7</c:v>
                </c:pt>
                <c:pt idx="6989">
                  <c:v>1.3022866999999999E-7</c:v>
                </c:pt>
                <c:pt idx="6990">
                  <c:v>1.3070611000000001E-7</c:v>
                </c:pt>
                <c:pt idx="6991">
                  <c:v>1.3133719000000001E-7</c:v>
                </c:pt>
                <c:pt idx="6992">
                  <c:v>1.3193493999999999E-7</c:v>
                </c:pt>
                <c:pt idx="6993">
                  <c:v>1.3269300999999999E-7</c:v>
                </c:pt>
                <c:pt idx="6994">
                  <c:v>1.3304202E-7</c:v>
                </c:pt>
                <c:pt idx="6995">
                  <c:v>1.3268447000000001E-7</c:v>
                </c:pt>
                <c:pt idx="6996">
                  <c:v>1.3180333999999999E-7</c:v>
                </c:pt>
                <c:pt idx="6997">
                  <c:v>1.3164939E-7</c:v>
                </c:pt>
                <c:pt idx="6998">
                  <c:v>1.3165409999999999E-7</c:v>
                </c:pt>
                <c:pt idx="6999">
                  <c:v>1.3145233000000001E-7</c:v>
                </c:pt>
                <c:pt idx="7000">
                  <c:v>1.31963E-7</c:v>
                </c:pt>
                <c:pt idx="7001">
                  <c:v>1.3239070999999999E-7</c:v>
                </c:pt>
                <c:pt idx="7002">
                  <c:v>1.3270384E-7</c:v>
                </c:pt>
                <c:pt idx="7003">
                  <c:v>1.3359608E-7</c:v>
                </c:pt>
                <c:pt idx="7004">
                  <c:v>1.3380833999999999E-7</c:v>
                </c:pt>
                <c:pt idx="7005">
                  <c:v>1.3397098000000001E-7</c:v>
                </c:pt>
                <c:pt idx="7006">
                  <c:v>1.3389185E-7</c:v>
                </c:pt>
                <c:pt idx="7007">
                  <c:v>1.3405306E-7</c:v>
                </c:pt>
                <c:pt idx="7008">
                  <c:v>1.3344775999999999E-7</c:v>
                </c:pt>
                <c:pt idx="7009">
                  <c:v>1.3351559999999999E-7</c:v>
                </c:pt>
                <c:pt idx="7010">
                  <c:v>1.3363610000000001E-7</c:v>
                </c:pt>
                <c:pt idx="7011">
                  <c:v>1.3388786000000001E-7</c:v>
                </c:pt>
                <c:pt idx="7012">
                  <c:v>1.3432572E-7</c:v>
                </c:pt>
                <c:pt idx="7013">
                  <c:v>1.3504968000000001E-7</c:v>
                </c:pt>
                <c:pt idx="7014">
                  <c:v>1.3594013999999999E-7</c:v>
                </c:pt>
                <c:pt idx="7015">
                  <c:v>1.3634593999999999E-7</c:v>
                </c:pt>
                <c:pt idx="7016">
                  <c:v>1.3659397000000001E-7</c:v>
                </c:pt>
                <c:pt idx="7017">
                  <c:v>1.3677446999999999E-7</c:v>
                </c:pt>
                <c:pt idx="7018">
                  <c:v>1.3707212999999999E-7</c:v>
                </c:pt>
                <c:pt idx="7019">
                  <c:v>1.3690587E-7</c:v>
                </c:pt>
                <c:pt idx="7020">
                  <c:v>1.3664431E-7</c:v>
                </c:pt>
                <c:pt idx="7021">
                  <c:v>1.3675597999999999E-7</c:v>
                </c:pt>
                <c:pt idx="7022">
                  <c:v>1.3637628000000001E-7</c:v>
                </c:pt>
                <c:pt idx="7023">
                  <c:v>1.3638138999999999E-7</c:v>
                </c:pt>
                <c:pt idx="7024">
                  <c:v>1.3661554999999999E-7</c:v>
                </c:pt>
                <c:pt idx="7025">
                  <c:v>1.3657575999999999E-7</c:v>
                </c:pt>
                <c:pt idx="7026">
                  <c:v>1.3651646999999999E-7</c:v>
                </c:pt>
                <c:pt idx="7027">
                  <c:v>1.3676787E-7</c:v>
                </c:pt>
                <c:pt idx="7028">
                  <c:v>1.3646679999999999E-7</c:v>
                </c:pt>
                <c:pt idx="7029">
                  <c:v>1.3591805000000001E-7</c:v>
                </c:pt>
                <c:pt idx="7030">
                  <c:v>1.3589591000000001E-7</c:v>
                </c:pt>
                <c:pt idx="7031">
                  <c:v>1.3522750000000001E-7</c:v>
                </c:pt>
                <c:pt idx="7032">
                  <c:v>1.3467173E-7</c:v>
                </c:pt>
                <c:pt idx="7033">
                  <c:v>1.3435216000000001E-7</c:v>
                </c:pt>
                <c:pt idx="7034">
                  <c:v>1.3400151000000001E-7</c:v>
                </c:pt>
                <c:pt idx="7035">
                  <c:v>1.3351483999999999E-7</c:v>
                </c:pt>
                <c:pt idx="7036">
                  <c:v>1.3297559999999999E-7</c:v>
                </c:pt>
                <c:pt idx="7037">
                  <c:v>1.3308784000000001E-7</c:v>
                </c:pt>
                <c:pt idx="7038">
                  <c:v>1.3288097999999999E-7</c:v>
                </c:pt>
                <c:pt idx="7039">
                  <c:v>1.3336781999999999E-7</c:v>
                </c:pt>
                <c:pt idx="7040">
                  <c:v>1.330864E-7</c:v>
                </c:pt>
                <c:pt idx="7041">
                  <c:v>1.3263669000000001E-7</c:v>
                </c:pt>
                <c:pt idx="7042">
                  <c:v>1.3243564E-7</c:v>
                </c:pt>
                <c:pt idx="7043">
                  <c:v>1.3172876999999999E-7</c:v>
                </c:pt>
                <c:pt idx="7044">
                  <c:v>1.3066712E-7</c:v>
                </c:pt>
                <c:pt idx="7045">
                  <c:v>1.3040516999999999E-7</c:v>
                </c:pt>
                <c:pt idx="7046">
                  <c:v>1.2984446000000001E-7</c:v>
                </c:pt>
                <c:pt idx="7047">
                  <c:v>1.2915226000000001E-7</c:v>
                </c:pt>
                <c:pt idx="7048">
                  <c:v>1.2913635E-7</c:v>
                </c:pt>
                <c:pt idx="7049">
                  <c:v>1.300443E-7</c:v>
                </c:pt>
                <c:pt idx="7050">
                  <c:v>1.300534E-7</c:v>
                </c:pt>
                <c:pt idx="7051">
                  <c:v>1.3045205000000001E-7</c:v>
                </c:pt>
                <c:pt idx="7052">
                  <c:v>1.303087E-7</c:v>
                </c:pt>
                <c:pt idx="7053">
                  <c:v>1.3039917999999999E-7</c:v>
                </c:pt>
                <c:pt idx="7054">
                  <c:v>1.2993236999999999E-7</c:v>
                </c:pt>
                <c:pt idx="7055">
                  <c:v>1.2931852E-7</c:v>
                </c:pt>
                <c:pt idx="7056">
                  <c:v>1.2843735E-7</c:v>
                </c:pt>
                <c:pt idx="7057">
                  <c:v>1.2810693000000001E-7</c:v>
                </c:pt>
                <c:pt idx="7058">
                  <c:v>1.2791388E-7</c:v>
                </c:pt>
                <c:pt idx="7059">
                  <c:v>1.2819089000000001E-7</c:v>
                </c:pt>
                <c:pt idx="7060">
                  <c:v>1.2853182000000001E-7</c:v>
                </c:pt>
                <c:pt idx="7061">
                  <c:v>1.2890014E-7</c:v>
                </c:pt>
                <c:pt idx="7062">
                  <c:v>1.291962E-7</c:v>
                </c:pt>
                <c:pt idx="7063">
                  <c:v>1.2924982E-7</c:v>
                </c:pt>
                <c:pt idx="7064">
                  <c:v>1.2933045E-7</c:v>
                </c:pt>
                <c:pt idx="7065">
                  <c:v>1.2854845000000001E-7</c:v>
                </c:pt>
                <c:pt idx="7066">
                  <c:v>1.2809794000000001E-7</c:v>
                </c:pt>
                <c:pt idx="7067">
                  <c:v>1.2744185E-7</c:v>
                </c:pt>
                <c:pt idx="7068">
                  <c:v>1.2678870999999999E-7</c:v>
                </c:pt>
                <c:pt idx="7069">
                  <c:v>1.2707043000000001E-7</c:v>
                </c:pt>
                <c:pt idx="7070">
                  <c:v>1.2720487000000001E-7</c:v>
                </c:pt>
                <c:pt idx="7071">
                  <c:v>1.2748830000000001E-7</c:v>
                </c:pt>
                <c:pt idx="7072">
                  <c:v>1.2876547000000001E-7</c:v>
                </c:pt>
                <c:pt idx="7073">
                  <c:v>1.2903699000000001E-7</c:v>
                </c:pt>
                <c:pt idx="7074">
                  <c:v>1.2917213999999999E-7</c:v>
                </c:pt>
                <c:pt idx="7075">
                  <c:v>1.2921067E-7</c:v>
                </c:pt>
                <c:pt idx="7076">
                  <c:v>1.2870361E-7</c:v>
                </c:pt>
                <c:pt idx="7077">
                  <c:v>1.2806006E-7</c:v>
                </c:pt>
                <c:pt idx="7078">
                  <c:v>1.277492E-7</c:v>
                </c:pt>
                <c:pt idx="7079">
                  <c:v>1.2775925999999999E-7</c:v>
                </c:pt>
                <c:pt idx="7080">
                  <c:v>1.2761196000000001E-7</c:v>
                </c:pt>
                <c:pt idx="7081">
                  <c:v>1.2781365999999999E-7</c:v>
                </c:pt>
                <c:pt idx="7082">
                  <c:v>1.2746319999999999E-7</c:v>
                </c:pt>
                <c:pt idx="7083">
                  <c:v>1.2741840999999999E-7</c:v>
                </c:pt>
                <c:pt idx="7084">
                  <c:v>1.2799937E-7</c:v>
                </c:pt>
                <c:pt idx="7085">
                  <c:v>1.2767626E-7</c:v>
                </c:pt>
                <c:pt idx="7086">
                  <c:v>1.2752295E-7</c:v>
                </c:pt>
                <c:pt idx="7087">
                  <c:v>1.2757987000000001E-7</c:v>
                </c:pt>
                <c:pt idx="7088">
                  <c:v>1.2717033E-7</c:v>
                </c:pt>
                <c:pt idx="7089">
                  <c:v>1.2684625E-7</c:v>
                </c:pt>
                <c:pt idx="7090">
                  <c:v>1.2664229E-7</c:v>
                </c:pt>
                <c:pt idx="7091">
                  <c:v>1.2719155E-7</c:v>
                </c:pt>
                <c:pt idx="7092">
                  <c:v>1.2715436000000001E-7</c:v>
                </c:pt>
                <c:pt idx="7093">
                  <c:v>1.2730189999999999E-7</c:v>
                </c:pt>
                <c:pt idx="7094">
                  <c:v>1.2766585000000001E-7</c:v>
                </c:pt>
                <c:pt idx="7095">
                  <c:v>1.2827355000000001E-7</c:v>
                </c:pt>
                <c:pt idx="7096">
                  <c:v>1.2878943E-7</c:v>
                </c:pt>
                <c:pt idx="7097">
                  <c:v>1.2924761999999999E-7</c:v>
                </c:pt>
                <c:pt idx="7098">
                  <c:v>1.2943377999999999E-7</c:v>
                </c:pt>
                <c:pt idx="7099">
                  <c:v>1.2983731000000001E-7</c:v>
                </c:pt>
                <c:pt idx="7100">
                  <c:v>1.2993446000000001E-7</c:v>
                </c:pt>
                <c:pt idx="7101">
                  <c:v>1.2932044999999999E-7</c:v>
                </c:pt>
                <c:pt idx="7102">
                  <c:v>1.2929350000000001E-7</c:v>
                </c:pt>
                <c:pt idx="7103">
                  <c:v>1.2902121E-7</c:v>
                </c:pt>
                <c:pt idx="7104">
                  <c:v>1.2880709000000001E-7</c:v>
                </c:pt>
                <c:pt idx="7105">
                  <c:v>1.2917969999999999E-7</c:v>
                </c:pt>
                <c:pt idx="7106">
                  <c:v>1.2937454E-7</c:v>
                </c:pt>
                <c:pt idx="7107">
                  <c:v>1.2978793999999999E-7</c:v>
                </c:pt>
                <c:pt idx="7108">
                  <c:v>1.3053074E-7</c:v>
                </c:pt>
                <c:pt idx="7109">
                  <c:v>1.3093012999999999E-7</c:v>
                </c:pt>
                <c:pt idx="7110">
                  <c:v>1.3102795E-7</c:v>
                </c:pt>
                <c:pt idx="7111">
                  <c:v>1.3122546000000001E-7</c:v>
                </c:pt>
                <c:pt idx="7112">
                  <c:v>1.3084462E-7</c:v>
                </c:pt>
                <c:pt idx="7113">
                  <c:v>1.3045933E-7</c:v>
                </c:pt>
                <c:pt idx="7114">
                  <c:v>1.2995104000000001E-7</c:v>
                </c:pt>
                <c:pt idx="7115">
                  <c:v>1.2940510000000001E-7</c:v>
                </c:pt>
                <c:pt idx="7116">
                  <c:v>1.2925663000000001E-7</c:v>
                </c:pt>
                <c:pt idx="7117">
                  <c:v>1.2971593000000001E-7</c:v>
                </c:pt>
                <c:pt idx="7118">
                  <c:v>1.3018573E-7</c:v>
                </c:pt>
                <c:pt idx="7119">
                  <c:v>1.3093929E-7</c:v>
                </c:pt>
                <c:pt idx="7120">
                  <c:v>1.3157761E-7</c:v>
                </c:pt>
                <c:pt idx="7121">
                  <c:v>1.3167361999999999E-7</c:v>
                </c:pt>
                <c:pt idx="7122">
                  <c:v>1.3105054E-7</c:v>
                </c:pt>
                <c:pt idx="7123">
                  <c:v>1.3096048E-7</c:v>
                </c:pt>
                <c:pt idx="7124">
                  <c:v>1.3042742E-7</c:v>
                </c:pt>
                <c:pt idx="7125">
                  <c:v>1.2975300999999999E-7</c:v>
                </c:pt>
                <c:pt idx="7126">
                  <c:v>1.2987367999999999E-7</c:v>
                </c:pt>
                <c:pt idx="7127">
                  <c:v>1.2952135999999999E-7</c:v>
                </c:pt>
                <c:pt idx="7128">
                  <c:v>1.2961181999999999E-7</c:v>
                </c:pt>
                <c:pt idx="7129">
                  <c:v>1.3052663E-7</c:v>
                </c:pt>
                <c:pt idx="7130">
                  <c:v>1.3077708000000001E-7</c:v>
                </c:pt>
                <c:pt idx="7131">
                  <c:v>1.3087883000000001E-7</c:v>
                </c:pt>
                <c:pt idx="7132">
                  <c:v>1.3111064999999999E-7</c:v>
                </c:pt>
                <c:pt idx="7133">
                  <c:v>1.3141918000000001E-7</c:v>
                </c:pt>
                <c:pt idx="7134">
                  <c:v>1.3082702E-7</c:v>
                </c:pt>
                <c:pt idx="7135">
                  <c:v>1.3033983999999999E-7</c:v>
                </c:pt>
                <c:pt idx="7136">
                  <c:v>1.2996888999999999E-7</c:v>
                </c:pt>
                <c:pt idx="7137">
                  <c:v>1.2943617E-7</c:v>
                </c:pt>
                <c:pt idx="7138">
                  <c:v>1.2998219999999999E-7</c:v>
                </c:pt>
                <c:pt idx="7139">
                  <c:v>1.2996054999999999E-7</c:v>
                </c:pt>
                <c:pt idx="7140">
                  <c:v>1.3056193000000001E-7</c:v>
                </c:pt>
                <c:pt idx="7141">
                  <c:v>1.3065992999999999E-7</c:v>
                </c:pt>
                <c:pt idx="7142">
                  <c:v>1.3127467000000001E-7</c:v>
                </c:pt>
                <c:pt idx="7143">
                  <c:v>1.3149414E-7</c:v>
                </c:pt>
                <c:pt idx="7144">
                  <c:v>1.3168378E-7</c:v>
                </c:pt>
                <c:pt idx="7145">
                  <c:v>1.3140657000000001E-7</c:v>
                </c:pt>
                <c:pt idx="7146">
                  <c:v>1.3066526E-7</c:v>
                </c:pt>
                <c:pt idx="7147">
                  <c:v>1.3073609E-7</c:v>
                </c:pt>
                <c:pt idx="7148">
                  <c:v>1.306662E-7</c:v>
                </c:pt>
                <c:pt idx="7149">
                  <c:v>1.3029753000000001E-7</c:v>
                </c:pt>
                <c:pt idx="7150">
                  <c:v>1.3029955E-7</c:v>
                </c:pt>
                <c:pt idx="7151">
                  <c:v>1.3043097000000001E-7</c:v>
                </c:pt>
                <c:pt idx="7152">
                  <c:v>1.3094075E-7</c:v>
                </c:pt>
                <c:pt idx="7153">
                  <c:v>1.3151220999999999E-7</c:v>
                </c:pt>
                <c:pt idx="7154">
                  <c:v>1.322958E-7</c:v>
                </c:pt>
                <c:pt idx="7155">
                  <c:v>1.3180071000000001E-7</c:v>
                </c:pt>
                <c:pt idx="7156">
                  <c:v>1.3191687000000001E-7</c:v>
                </c:pt>
                <c:pt idx="7157">
                  <c:v>1.3163697E-7</c:v>
                </c:pt>
                <c:pt idx="7158">
                  <c:v>1.3160850000000001E-7</c:v>
                </c:pt>
                <c:pt idx="7159">
                  <c:v>1.3141213000000001E-7</c:v>
                </c:pt>
                <c:pt idx="7160">
                  <c:v>1.3097906E-7</c:v>
                </c:pt>
                <c:pt idx="7161">
                  <c:v>1.3032525E-7</c:v>
                </c:pt>
                <c:pt idx="7162">
                  <c:v>1.3049837E-7</c:v>
                </c:pt>
                <c:pt idx="7163">
                  <c:v>1.3075002E-7</c:v>
                </c:pt>
                <c:pt idx="7164">
                  <c:v>1.3080041000000001E-7</c:v>
                </c:pt>
                <c:pt idx="7165">
                  <c:v>1.3128725999999999E-7</c:v>
                </c:pt>
                <c:pt idx="7166">
                  <c:v>1.3161090000000001E-7</c:v>
                </c:pt>
                <c:pt idx="7167">
                  <c:v>1.3145826E-7</c:v>
                </c:pt>
                <c:pt idx="7168">
                  <c:v>1.3231635E-7</c:v>
                </c:pt>
                <c:pt idx="7169">
                  <c:v>1.3210894E-7</c:v>
                </c:pt>
                <c:pt idx="7170">
                  <c:v>1.3166106999999999E-7</c:v>
                </c:pt>
                <c:pt idx="7171">
                  <c:v>1.3147765999999999E-7</c:v>
                </c:pt>
                <c:pt idx="7172">
                  <c:v>1.3133444000000001E-7</c:v>
                </c:pt>
                <c:pt idx="7173">
                  <c:v>1.3114903999999999E-7</c:v>
                </c:pt>
                <c:pt idx="7174">
                  <c:v>1.3114211E-7</c:v>
                </c:pt>
                <c:pt idx="7175">
                  <c:v>1.3136508000000001E-7</c:v>
                </c:pt>
                <c:pt idx="7176">
                  <c:v>1.312393E-7</c:v>
                </c:pt>
                <c:pt idx="7177">
                  <c:v>1.3166881000000001E-7</c:v>
                </c:pt>
                <c:pt idx="7178">
                  <c:v>1.3178912E-7</c:v>
                </c:pt>
                <c:pt idx="7179">
                  <c:v>1.3152961E-7</c:v>
                </c:pt>
                <c:pt idx="7180">
                  <c:v>1.3106536E-7</c:v>
                </c:pt>
                <c:pt idx="7181">
                  <c:v>1.3042654999999999E-7</c:v>
                </c:pt>
                <c:pt idx="7182">
                  <c:v>1.2939879000000001E-7</c:v>
                </c:pt>
                <c:pt idx="7183">
                  <c:v>1.2852107000000001E-7</c:v>
                </c:pt>
                <c:pt idx="7184">
                  <c:v>1.2800253E-7</c:v>
                </c:pt>
                <c:pt idx="7185">
                  <c:v>1.2758169E-7</c:v>
                </c:pt>
                <c:pt idx="7186">
                  <c:v>1.2781100999999999E-7</c:v>
                </c:pt>
                <c:pt idx="7187">
                  <c:v>1.2749197999999999E-7</c:v>
                </c:pt>
                <c:pt idx="7188">
                  <c:v>1.277323E-7</c:v>
                </c:pt>
                <c:pt idx="7189">
                  <c:v>1.2856302999999999E-7</c:v>
                </c:pt>
                <c:pt idx="7190">
                  <c:v>1.2818522999999999E-7</c:v>
                </c:pt>
                <c:pt idx="7191">
                  <c:v>1.2825160000000001E-7</c:v>
                </c:pt>
                <c:pt idx="7192">
                  <c:v>1.2832203000000001E-7</c:v>
                </c:pt>
                <c:pt idx="7193">
                  <c:v>1.2832516E-7</c:v>
                </c:pt>
                <c:pt idx="7194">
                  <c:v>1.2770868E-7</c:v>
                </c:pt>
                <c:pt idx="7195">
                  <c:v>1.2751529999999999E-7</c:v>
                </c:pt>
                <c:pt idx="7196">
                  <c:v>1.2765043000000001E-7</c:v>
                </c:pt>
                <c:pt idx="7197">
                  <c:v>1.2774566E-7</c:v>
                </c:pt>
                <c:pt idx="7198">
                  <c:v>1.2847947000000001E-7</c:v>
                </c:pt>
                <c:pt idx="7199">
                  <c:v>1.2908469999999999E-7</c:v>
                </c:pt>
                <c:pt idx="7200">
                  <c:v>1.2956308000000001E-7</c:v>
                </c:pt>
                <c:pt idx="7201">
                  <c:v>1.2987388E-7</c:v>
                </c:pt>
                <c:pt idx="7202">
                  <c:v>1.3009405E-7</c:v>
                </c:pt>
                <c:pt idx="7203">
                  <c:v>1.3045343999999999E-7</c:v>
                </c:pt>
                <c:pt idx="7204">
                  <c:v>1.3052111999999999E-7</c:v>
                </c:pt>
                <c:pt idx="7205">
                  <c:v>1.3018963999999999E-7</c:v>
                </c:pt>
                <c:pt idx="7206">
                  <c:v>1.3007097E-7</c:v>
                </c:pt>
                <c:pt idx="7207">
                  <c:v>1.3032039999999999E-7</c:v>
                </c:pt>
                <c:pt idx="7208">
                  <c:v>1.3074044E-7</c:v>
                </c:pt>
                <c:pt idx="7209">
                  <c:v>1.3108467000000001E-7</c:v>
                </c:pt>
                <c:pt idx="7210">
                  <c:v>1.3256697E-7</c:v>
                </c:pt>
                <c:pt idx="7211">
                  <c:v>1.3334230000000001E-7</c:v>
                </c:pt>
                <c:pt idx="7212">
                  <c:v>1.3400062999999999E-7</c:v>
                </c:pt>
                <c:pt idx="7213">
                  <c:v>1.3478573E-7</c:v>
                </c:pt>
                <c:pt idx="7214">
                  <c:v>1.3459361000000001E-7</c:v>
                </c:pt>
                <c:pt idx="7215">
                  <c:v>1.3430384000000001E-7</c:v>
                </c:pt>
                <c:pt idx="7216">
                  <c:v>1.3430519999999999E-7</c:v>
                </c:pt>
                <c:pt idx="7217">
                  <c:v>1.3468684E-7</c:v>
                </c:pt>
                <c:pt idx="7218">
                  <c:v>1.3423612E-7</c:v>
                </c:pt>
                <c:pt idx="7219">
                  <c:v>1.3448374000000001E-7</c:v>
                </c:pt>
                <c:pt idx="7220">
                  <c:v>1.3406349E-7</c:v>
                </c:pt>
                <c:pt idx="7221">
                  <c:v>1.3407054000000001E-7</c:v>
                </c:pt>
                <c:pt idx="7222">
                  <c:v>1.3455093999999999E-7</c:v>
                </c:pt>
                <c:pt idx="7223">
                  <c:v>1.3481559E-7</c:v>
                </c:pt>
                <c:pt idx="7224">
                  <c:v>1.3496523000000001E-7</c:v>
                </c:pt>
                <c:pt idx="7225">
                  <c:v>1.3546525000000001E-7</c:v>
                </c:pt>
                <c:pt idx="7226">
                  <c:v>1.3541393999999999E-7</c:v>
                </c:pt>
                <c:pt idx="7227">
                  <c:v>1.3482439E-7</c:v>
                </c:pt>
                <c:pt idx="7228">
                  <c:v>1.3504567E-7</c:v>
                </c:pt>
                <c:pt idx="7229">
                  <c:v>1.3492794E-7</c:v>
                </c:pt>
                <c:pt idx="7230">
                  <c:v>1.3479089E-7</c:v>
                </c:pt>
                <c:pt idx="7231">
                  <c:v>1.3519875000000001E-7</c:v>
                </c:pt>
                <c:pt idx="7232">
                  <c:v>1.3529223000000001E-7</c:v>
                </c:pt>
                <c:pt idx="7233">
                  <c:v>1.3559847000000001E-7</c:v>
                </c:pt>
                <c:pt idx="7234">
                  <c:v>1.3626154000000001E-7</c:v>
                </c:pt>
                <c:pt idx="7235">
                  <c:v>1.3667536000000001E-7</c:v>
                </c:pt>
                <c:pt idx="7236">
                  <c:v>1.3663538999999999E-7</c:v>
                </c:pt>
                <c:pt idx="7237">
                  <c:v>1.3733313E-7</c:v>
                </c:pt>
                <c:pt idx="7238">
                  <c:v>1.3701896E-7</c:v>
                </c:pt>
                <c:pt idx="7239">
                  <c:v>1.3637957000000001E-7</c:v>
                </c:pt>
                <c:pt idx="7240">
                  <c:v>1.3615386000000001E-7</c:v>
                </c:pt>
                <c:pt idx="7241">
                  <c:v>1.3546892000000001E-7</c:v>
                </c:pt>
                <c:pt idx="7242">
                  <c:v>1.3499211E-7</c:v>
                </c:pt>
                <c:pt idx="7243">
                  <c:v>1.3516759999999999E-7</c:v>
                </c:pt>
                <c:pt idx="7244">
                  <c:v>1.3485628000000001E-7</c:v>
                </c:pt>
                <c:pt idx="7245">
                  <c:v>1.3470254000000001E-7</c:v>
                </c:pt>
                <c:pt idx="7246">
                  <c:v>1.3504223000000001E-7</c:v>
                </c:pt>
                <c:pt idx="7247">
                  <c:v>1.3504417000000001E-7</c:v>
                </c:pt>
                <c:pt idx="7248">
                  <c:v>1.3519319000000001E-7</c:v>
                </c:pt>
                <c:pt idx="7249">
                  <c:v>1.3488645E-7</c:v>
                </c:pt>
                <c:pt idx="7250">
                  <c:v>1.3505342E-7</c:v>
                </c:pt>
                <c:pt idx="7251">
                  <c:v>1.3420546999999999E-7</c:v>
                </c:pt>
                <c:pt idx="7252">
                  <c:v>1.3354366999999999E-7</c:v>
                </c:pt>
                <c:pt idx="7253">
                  <c:v>1.3292858E-7</c:v>
                </c:pt>
                <c:pt idx="7254">
                  <c:v>1.3213191E-7</c:v>
                </c:pt>
                <c:pt idx="7255">
                  <c:v>1.3218524000000001E-7</c:v>
                </c:pt>
                <c:pt idx="7256">
                  <c:v>1.3169439E-7</c:v>
                </c:pt>
                <c:pt idx="7257">
                  <c:v>1.3171343999999999E-7</c:v>
                </c:pt>
                <c:pt idx="7258">
                  <c:v>1.3233606000000001E-7</c:v>
                </c:pt>
                <c:pt idx="7259">
                  <c:v>1.3261468E-7</c:v>
                </c:pt>
                <c:pt idx="7260">
                  <c:v>1.3218094E-7</c:v>
                </c:pt>
                <c:pt idx="7261">
                  <c:v>1.3194076999999999E-7</c:v>
                </c:pt>
                <c:pt idx="7262">
                  <c:v>1.3087254000000001E-7</c:v>
                </c:pt>
                <c:pt idx="7263">
                  <c:v>1.2992526000000001E-7</c:v>
                </c:pt>
                <c:pt idx="7264">
                  <c:v>1.2955129000000001E-7</c:v>
                </c:pt>
                <c:pt idx="7265">
                  <c:v>1.288042E-7</c:v>
                </c:pt>
                <c:pt idx="7266">
                  <c:v>1.2854094999999999E-7</c:v>
                </c:pt>
                <c:pt idx="7267">
                  <c:v>1.2869932E-7</c:v>
                </c:pt>
                <c:pt idx="7268">
                  <c:v>1.288005E-7</c:v>
                </c:pt>
                <c:pt idx="7269">
                  <c:v>1.2909600000000001E-7</c:v>
                </c:pt>
                <c:pt idx="7270">
                  <c:v>1.2954664999999999E-7</c:v>
                </c:pt>
                <c:pt idx="7271">
                  <c:v>1.2962627E-7</c:v>
                </c:pt>
                <c:pt idx="7272">
                  <c:v>1.2968958E-7</c:v>
                </c:pt>
                <c:pt idx="7273">
                  <c:v>1.2955846E-7</c:v>
                </c:pt>
                <c:pt idx="7274">
                  <c:v>1.2850676999999999E-7</c:v>
                </c:pt>
                <c:pt idx="7275">
                  <c:v>1.2791542000000001E-7</c:v>
                </c:pt>
                <c:pt idx="7276">
                  <c:v>1.2759157E-7</c:v>
                </c:pt>
                <c:pt idx="7277">
                  <c:v>1.2738085000000001E-7</c:v>
                </c:pt>
                <c:pt idx="7278">
                  <c:v>1.2747866999999999E-7</c:v>
                </c:pt>
                <c:pt idx="7279">
                  <c:v>1.2761476E-7</c:v>
                </c:pt>
                <c:pt idx="7280">
                  <c:v>1.2790306999999999E-7</c:v>
                </c:pt>
                <c:pt idx="7281">
                  <c:v>1.2837826E-7</c:v>
                </c:pt>
                <c:pt idx="7282">
                  <c:v>1.2911135E-7</c:v>
                </c:pt>
                <c:pt idx="7283">
                  <c:v>1.2876409999999999E-7</c:v>
                </c:pt>
                <c:pt idx="7284">
                  <c:v>1.2810806999999999E-7</c:v>
                </c:pt>
                <c:pt idx="7285">
                  <c:v>1.2766544999999999E-7</c:v>
                </c:pt>
                <c:pt idx="7286">
                  <c:v>1.2734136000000001E-7</c:v>
                </c:pt>
                <c:pt idx="7287">
                  <c:v>1.2684952000000001E-7</c:v>
                </c:pt>
                <c:pt idx="7288">
                  <c:v>1.2674154000000001E-7</c:v>
                </c:pt>
                <c:pt idx="7289">
                  <c:v>1.2680255999999999E-7</c:v>
                </c:pt>
                <c:pt idx="7290">
                  <c:v>1.2692400999999999E-7</c:v>
                </c:pt>
                <c:pt idx="7291">
                  <c:v>1.2721434000000001E-7</c:v>
                </c:pt>
                <c:pt idx="7292">
                  <c:v>1.2799408E-7</c:v>
                </c:pt>
                <c:pt idx="7293">
                  <c:v>1.2822773E-7</c:v>
                </c:pt>
                <c:pt idx="7294">
                  <c:v>1.2817063E-7</c:v>
                </c:pt>
                <c:pt idx="7295">
                  <c:v>1.2783978999999999E-7</c:v>
                </c:pt>
                <c:pt idx="7296">
                  <c:v>1.2795303000000001E-7</c:v>
                </c:pt>
                <c:pt idx="7297">
                  <c:v>1.2783453E-7</c:v>
                </c:pt>
                <c:pt idx="7298">
                  <c:v>1.2746742E-7</c:v>
                </c:pt>
                <c:pt idx="7299">
                  <c:v>1.2716072E-7</c:v>
                </c:pt>
                <c:pt idx="7300">
                  <c:v>1.2694532E-7</c:v>
                </c:pt>
                <c:pt idx="7301">
                  <c:v>1.2682066000000001E-7</c:v>
                </c:pt>
                <c:pt idx="7302">
                  <c:v>1.269393E-7</c:v>
                </c:pt>
                <c:pt idx="7303">
                  <c:v>1.2755958E-7</c:v>
                </c:pt>
                <c:pt idx="7304">
                  <c:v>1.2752911999999999E-7</c:v>
                </c:pt>
                <c:pt idx="7305">
                  <c:v>1.2783945E-7</c:v>
                </c:pt>
                <c:pt idx="7306">
                  <c:v>1.2821604E-7</c:v>
                </c:pt>
                <c:pt idx="7307">
                  <c:v>1.2825338999999999E-7</c:v>
                </c:pt>
                <c:pt idx="7308">
                  <c:v>1.2802615E-7</c:v>
                </c:pt>
                <c:pt idx="7309">
                  <c:v>1.2792236000000001E-7</c:v>
                </c:pt>
                <c:pt idx="7310">
                  <c:v>1.2782944000000001E-7</c:v>
                </c:pt>
                <c:pt idx="7311">
                  <c:v>1.2778560000000001E-7</c:v>
                </c:pt>
                <c:pt idx="7312">
                  <c:v>1.2807535000000001E-7</c:v>
                </c:pt>
                <c:pt idx="7313">
                  <c:v>1.2808817999999999E-7</c:v>
                </c:pt>
                <c:pt idx="7314">
                  <c:v>1.2767970000000001E-7</c:v>
                </c:pt>
                <c:pt idx="7315">
                  <c:v>1.2851384000000001E-7</c:v>
                </c:pt>
                <c:pt idx="7316">
                  <c:v>1.2898086E-7</c:v>
                </c:pt>
                <c:pt idx="7317">
                  <c:v>1.2925997E-7</c:v>
                </c:pt>
                <c:pt idx="7318">
                  <c:v>1.2931707999999999E-7</c:v>
                </c:pt>
                <c:pt idx="7319">
                  <c:v>1.2904929E-7</c:v>
                </c:pt>
                <c:pt idx="7320">
                  <c:v>1.284938E-7</c:v>
                </c:pt>
                <c:pt idx="7321">
                  <c:v>1.2790765000000001E-7</c:v>
                </c:pt>
                <c:pt idx="7322">
                  <c:v>1.2796323999999999E-7</c:v>
                </c:pt>
                <c:pt idx="7323">
                  <c:v>1.2718808000000001E-7</c:v>
                </c:pt>
                <c:pt idx="7324">
                  <c:v>1.2695170999999999E-7</c:v>
                </c:pt>
                <c:pt idx="7325">
                  <c:v>1.2731902E-7</c:v>
                </c:pt>
                <c:pt idx="7326">
                  <c:v>1.2735549E-7</c:v>
                </c:pt>
                <c:pt idx="7327">
                  <c:v>1.2816052000000001E-7</c:v>
                </c:pt>
                <c:pt idx="7328">
                  <c:v>1.2880074E-7</c:v>
                </c:pt>
                <c:pt idx="7329">
                  <c:v>1.2866676E-7</c:v>
                </c:pt>
                <c:pt idx="7330">
                  <c:v>1.2894558999999999E-7</c:v>
                </c:pt>
                <c:pt idx="7331">
                  <c:v>1.2883185999999999E-7</c:v>
                </c:pt>
                <c:pt idx="7332">
                  <c:v>1.2842996999999999E-7</c:v>
                </c:pt>
                <c:pt idx="7333">
                  <c:v>1.2756965E-7</c:v>
                </c:pt>
                <c:pt idx="7334">
                  <c:v>1.2715498999999999E-7</c:v>
                </c:pt>
                <c:pt idx="7335">
                  <c:v>1.267655E-7</c:v>
                </c:pt>
                <c:pt idx="7336">
                  <c:v>1.2696219E-7</c:v>
                </c:pt>
                <c:pt idx="7337">
                  <c:v>1.2741838000000001E-7</c:v>
                </c:pt>
                <c:pt idx="7338">
                  <c:v>1.2756002000000001E-7</c:v>
                </c:pt>
                <c:pt idx="7339">
                  <c:v>1.2774745E-7</c:v>
                </c:pt>
                <c:pt idx="7340">
                  <c:v>1.2782844000000001E-7</c:v>
                </c:pt>
                <c:pt idx="7341">
                  <c:v>1.2768466000000001E-7</c:v>
                </c:pt>
                <c:pt idx="7342">
                  <c:v>1.2764978999999999E-7</c:v>
                </c:pt>
                <c:pt idx="7343">
                  <c:v>1.2701216E-7</c:v>
                </c:pt>
                <c:pt idx="7344">
                  <c:v>1.2633177999999999E-7</c:v>
                </c:pt>
                <c:pt idx="7345">
                  <c:v>1.2552033999999999E-7</c:v>
                </c:pt>
                <c:pt idx="7346">
                  <c:v>1.2528169999999999E-7</c:v>
                </c:pt>
                <c:pt idx="7347">
                  <c:v>1.2506802000000001E-7</c:v>
                </c:pt>
                <c:pt idx="7348">
                  <c:v>1.2519379999999999E-7</c:v>
                </c:pt>
                <c:pt idx="7349">
                  <c:v>1.2544932E-7</c:v>
                </c:pt>
                <c:pt idx="7350">
                  <c:v>1.2584254E-7</c:v>
                </c:pt>
                <c:pt idx="7351">
                  <c:v>1.2659532E-7</c:v>
                </c:pt>
                <c:pt idx="7352">
                  <c:v>1.2635488000000001E-7</c:v>
                </c:pt>
                <c:pt idx="7353">
                  <c:v>1.2556936000000001E-7</c:v>
                </c:pt>
                <c:pt idx="7354">
                  <c:v>1.2521522999999999E-7</c:v>
                </c:pt>
                <c:pt idx="7355">
                  <c:v>1.2470725000000001E-7</c:v>
                </c:pt>
                <c:pt idx="7356">
                  <c:v>1.2411407000000001E-7</c:v>
                </c:pt>
                <c:pt idx="7357">
                  <c:v>1.2388597E-7</c:v>
                </c:pt>
                <c:pt idx="7358">
                  <c:v>1.2358232E-7</c:v>
                </c:pt>
                <c:pt idx="7359">
                  <c:v>1.2309051E-7</c:v>
                </c:pt>
                <c:pt idx="7360">
                  <c:v>1.232793E-7</c:v>
                </c:pt>
                <c:pt idx="7361">
                  <c:v>1.2329483000000001E-7</c:v>
                </c:pt>
                <c:pt idx="7362">
                  <c:v>1.2366812E-7</c:v>
                </c:pt>
                <c:pt idx="7363">
                  <c:v>1.2376247E-7</c:v>
                </c:pt>
                <c:pt idx="7364">
                  <c:v>1.2346346E-7</c:v>
                </c:pt>
                <c:pt idx="7365">
                  <c:v>1.2293862999999999E-7</c:v>
                </c:pt>
                <c:pt idx="7366">
                  <c:v>1.2300330999999999E-7</c:v>
                </c:pt>
                <c:pt idx="7367">
                  <c:v>1.2273128E-7</c:v>
                </c:pt>
                <c:pt idx="7368">
                  <c:v>1.2243732E-7</c:v>
                </c:pt>
                <c:pt idx="7369">
                  <c:v>1.2200844E-7</c:v>
                </c:pt>
                <c:pt idx="7370">
                  <c:v>1.2204430000000001E-7</c:v>
                </c:pt>
                <c:pt idx="7371">
                  <c:v>1.2248063999999999E-7</c:v>
                </c:pt>
                <c:pt idx="7372">
                  <c:v>1.2300497000000001E-7</c:v>
                </c:pt>
                <c:pt idx="7373">
                  <c:v>1.2318879999999999E-7</c:v>
                </c:pt>
                <c:pt idx="7374">
                  <c:v>1.2308954E-7</c:v>
                </c:pt>
                <c:pt idx="7375">
                  <c:v>1.2363157000000001E-7</c:v>
                </c:pt>
                <c:pt idx="7376">
                  <c:v>1.2381791E-7</c:v>
                </c:pt>
                <c:pt idx="7377">
                  <c:v>1.2341163E-7</c:v>
                </c:pt>
                <c:pt idx="7378">
                  <c:v>1.2333088E-7</c:v>
                </c:pt>
                <c:pt idx="7379">
                  <c:v>1.2262028000000001E-7</c:v>
                </c:pt>
                <c:pt idx="7380">
                  <c:v>1.2211445E-7</c:v>
                </c:pt>
                <c:pt idx="7381">
                  <c:v>1.2207235999999999E-7</c:v>
                </c:pt>
                <c:pt idx="7382">
                  <c:v>1.218438E-7</c:v>
                </c:pt>
                <c:pt idx="7383">
                  <c:v>1.2169306000000001E-7</c:v>
                </c:pt>
                <c:pt idx="7384">
                  <c:v>1.2211073E-7</c:v>
                </c:pt>
                <c:pt idx="7385">
                  <c:v>1.2201293999999999E-7</c:v>
                </c:pt>
                <c:pt idx="7386">
                  <c:v>1.2227242000000001E-7</c:v>
                </c:pt>
                <c:pt idx="7387">
                  <c:v>1.2257482000000001E-7</c:v>
                </c:pt>
                <c:pt idx="7388">
                  <c:v>1.2257371E-7</c:v>
                </c:pt>
                <c:pt idx="7389">
                  <c:v>1.2236590000000001E-7</c:v>
                </c:pt>
                <c:pt idx="7390">
                  <c:v>1.2228113E-7</c:v>
                </c:pt>
                <c:pt idx="7391">
                  <c:v>1.2186659999999999E-7</c:v>
                </c:pt>
                <c:pt idx="7392">
                  <c:v>1.2181629999999999E-7</c:v>
                </c:pt>
                <c:pt idx="7393">
                  <c:v>1.2160351E-7</c:v>
                </c:pt>
                <c:pt idx="7394">
                  <c:v>1.2136387000000001E-7</c:v>
                </c:pt>
                <c:pt idx="7395">
                  <c:v>1.2180307000000001E-7</c:v>
                </c:pt>
                <c:pt idx="7396">
                  <c:v>1.2247000000000001E-7</c:v>
                </c:pt>
                <c:pt idx="7397">
                  <c:v>1.2324070000000001E-7</c:v>
                </c:pt>
                <c:pt idx="7398">
                  <c:v>1.2325320000000001E-7</c:v>
                </c:pt>
                <c:pt idx="7399">
                  <c:v>1.2360316E-7</c:v>
                </c:pt>
                <c:pt idx="7400">
                  <c:v>1.2341363E-7</c:v>
                </c:pt>
                <c:pt idx="7401">
                  <c:v>1.2283647000000001E-7</c:v>
                </c:pt>
                <c:pt idx="7402">
                  <c:v>1.2279975000000001E-7</c:v>
                </c:pt>
                <c:pt idx="7403">
                  <c:v>1.2236323000000001E-7</c:v>
                </c:pt>
                <c:pt idx="7404">
                  <c:v>1.2196202000000001E-7</c:v>
                </c:pt>
                <c:pt idx="7405">
                  <c:v>1.2205302999999999E-7</c:v>
                </c:pt>
                <c:pt idx="7406">
                  <c:v>1.2231757E-7</c:v>
                </c:pt>
                <c:pt idx="7407">
                  <c:v>1.2277707999999999E-7</c:v>
                </c:pt>
                <c:pt idx="7408">
                  <c:v>1.2352258E-7</c:v>
                </c:pt>
                <c:pt idx="7409">
                  <c:v>1.2404557E-7</c:v>
                </c:pt>
                <c:pt idx="7410">
                  <c:v>1.2441742999999999E-7</c:v>
                </c:pt>
                <c:pt idx="7411">
                  <c:v>1.2426303999999999E-7</c:v>
                </c:pt>
                <c:pt idx="7412">
                  <c:v>1.2416038E-7</c:v>
                </c:pt>
                <c:pt idx="7413">
                  <c:v>1.2327552E-7</c:v>
                </c:pt>
                <c:pt idx="7414">
                  <c:v>1.2325088999999999E-7</c:v>
                </c:pt>
                <c:pt idx="7415">
                  <c:v>1.2303032999999999E-7</c:v>
                </c:pt>
                <c:pt idx="7416">
                  <c:v>1.2274314000000001E-7</c:v>
                </c:pt>
                <c:pt idx="7417">
                  <c:v>1.2307694999999999E-7</c:v>
                </c:pt>
                <c:pt idx="7418">
                  <c:v>1.2303348999999999E-7</c:v>
                </c:pt>
                <c:pt idx="7419">
                  <c:v>1.2342594E-7</c:v>
                </c:pt>
                <c:pt idx="7420">
                  <c:v>1.2420877999999999E-7</c:v>
                </c:pt>
                <c:pt idx="7421">
                  <c:v>1.2409439000000001E-7</c:v>
                </c:pt>
                <c:pt idx="7422">
                  <c:v>1.2410412E-7</c:v>
                </c:pt>
                <c:pt idx="7423">
                  <c:v>1.2395463000000001E-7</c:v>
                </c:pt>
                <c:pt idx="7424">
                  <c:v>1.2394607999999999E-7</c:v>
                </c:pt>
                <c:pt idx="7425">
                  <c:v>1.2315583000000001E-7</c:v>
                </c:pt>
                <c:pt idx="7426">
                  <c:v>1.2316476000000001E-7</c:v>
                </c:pt>
                <c:pt idx="7427">
                  <c:v>1.2297976000000001E-7</c:v>
                </c:pt>
                <c:pt idx="7428">
                  <c:v>1.2311325999999999E-7</c:v>
                </c:pt>
                <c:pt idx="7429">
                  <c:v>1.2351556E-7</c:v>
                </c:pt>
                <c:pt idx="7430">
                  <c:v>1.2382694000000001E-7</c:v>
                </c:pt>
                <c:pt idx="7431">
                  <c:v>1.2421368999999999E-7</c:v>
                </c:pt>
                <c:pt idx="7432">
                  <c:v>1.2488239E-7</c:v>
                </c:pt>
                <c:pt idx="7433">
                  <c:v>1.2483985000000001E-7</c:v>
                </c:pt>
                <c:pt idx="7434">
                  <c:v>1.2482711000000001E-7</c:v>
                </c:pt>
                <c:pt idx="7435">
                  <c:v>1.2469653000000001E-7</c:v>
                </c:pt>
                <c:pt idx="7436">
                  <c:v>1.2478652E-7</c:v>
                </c:pt>
                <c:pt idx="7437">
                  <c:v>1.2378882999999999E-7</c:v>
                </c:pt>
                <c:pt idx="7438">
                  <c:v>1.2350526000000001E-7</c:v>
                </c:pt>
                <c:pt idx="7439">
                  <c:v>1.2305914E-7</c:v>
                </c:pt>
                <c:pt idx="7440">
                  <c:v>1.2312639E-7</c:v>
                </c:pt>
                <c:pt idx="7441">
                  <c:v>1.2368732999999999E-7</c:v>
                </c:pt>
                <c:pt idx="7442">
                  <c:v>1.2425350999999999E-7</c:v>
                </c:pt>
                <c:pt idx="7443">
                  <c:v>1.2451028999999999E-7</c:v>
                </c:pt>
                <c:pt idx="7444">
                  <c:v>1.2480160000000001E-7</c:v>
                </c:pt>
                <c:pt idx="7445">
                  <c:v>1.2496074000000001E-7</c:v>
                </c:pt>
                <c:pt idx="7446">
                  <c:v>1.2490464999999999E-7</c:v>
                </c:pt>
                <c:pt idx="7447">
                  <c:v>1.2497963999999999E-7</c:v>
                </c:pt>
                <c:pt idx="7448">
                  <c:v>1.2500954999999999E-7</c:v>
                </c:pt>
                <c:pt idx="7449">
                  <c:v>1.2454530000000001E-7</c:v>
                </c:pt>
                <c:pt idx="7450">
                  <c:v>1.2488418000000001E-7</c:v>
                </c:pt>
                <c:pt idx="7451">
                  <c:v>1.2443135000000001E-7</c:v>
                </c:pt>
                <c:pt idx="7452">
                  <c:v>1.2465351E-7</c:v>
                </c:pt>
                <c:pt idx="7453">
                  <c:v>1.2483458E-7</c:v>
                </c:pt>
                <c:pt idx="7454">
                  <c:v>1.2512784999999999E-7</c:v>
                </c:pt>
                <c:pt idx="7455">
                  <c:v>1.2589425000000001E-7</c:v>
                </c:pt>
                <c:pt idx="7456">
                  <c:v>1.2645676999999999E-7</c:v>
                </c:pt>
                <c:pt idx="7457">
                  <c:v>1.2619801000000001E-7</c:v>
                </c:pt>
                <c:pt idx="7458">
                  <c:v>1.2596092E-7</c:v>
                </c:pt>
                <c:pt idx="7459">
                  <c:v>1.2548893999999999E-7</c:v>
                </c:pt>
                <c:pt idx="7460">
                  <c:v>1.2497696999999999E-7</c:v>
                </c:pt>
                <c:pt idx="7461">
                  <c:v>1.2407851999999999E-7</c:v>
                </c:pt>
                <c:pt idx="7462">
                  <c:v>1.2442892000000001E-7</c:v>
                </c:pt>
                <c:pt idx="7463">
                  <c:v>1.2376528000000001E-7</c:v>
                </c:pt>
                <c:pt idx="7464">
                  <c:v>1.2341758000000001E-7</c:v>
                </c:pt>
                <c:pt idx="7465">
                  <c:v>1.2407913E-7</c:v>
                </c:pt>
                <c:pt idx="7466">
                  <c:v>1.2433765000000001E-7</c:v>
                </c:pt>
                <c:pt idx="7467">
                  <c:v>1.2485804E-7</c:v>
                </c:pt>
                <c:pt idx="7468">
                  <c:v>1.2512436999999999E-7</c:v>
                </c:pt>
                <c:pt idx="7469">
                  <c:v>1.2499958000000001E-7</c:v>
                </c:pt>
                <c:pt idx="7470">
                  <c:v>1.2456803000000001E-7</c:v>
                </c:pt>
                <c:pt idx="7471">
                  <c:v>1.2447986999999999E-7</c:v>
                </c:pt>
                <c:pt idx="7472">
                  <c:v>1.2374784999999999E-7</c:v>
                </c:pt>
                <c:pt idx="7473">
                  <c:v>1.2335E-7</c:v>
                </c:pt>
                <c:pt idx="7474">
                  <c:v>1.2302216E-7</c:v>
                </c:pt>
                <c:pt idx="7475">
                  <c:v>1.2319400000000001E-7</c:v>
                </c:pt>
                <c:pt idx="7476">
                  <c:v>1.2353557999999999E-7</c:v>
                </c:pt>
                <c:pt idx="7477">
                  <c:v>1.2419181999999999E-7</c:v>
                </c:pt>
                <c:pt idx="7478">
                  <c:v>1.2427018E-7</c:v>
                </c:pt>
                <c:pt idx="7479">
                  <c:v>1.2410026E-7</c:v>
                </c:pt>
                <c:pt idx="7480">
                  <c:v>1.2433905000000001E-7</c:v>
                </c:pt>
                <c:pt idx="7481">
                  <c:v>1.2400365999999999E-7</c:v>
                </c:pt>
                <c:pt idx="7482">
                  <c:v>1.2369139999999999E-7</c:v>
                </c:pt>
                <c:pt idx="7483">
                  <c:v>1.2325493000000001E-7</c:v>
                </c:pt>
                <c:pt idx="7484">
                  <c:v>1.2226580000000001E-7</c:v>
                </c:pt>
                <c:pt idx="7485">
                  <c:v>1.2188156E-7</c:v>
                </c:pt>
                <c:pt idx="7486">
                  <c:v>1.2212029E-7</c:v>
                </c:pt>
                <c:pt idx="7487">
                  <c:v>1.2225302E-7</c:v>
                </c:pt>
                <c:pt idx="7488">
                  <c:v>1.2259423000000001E-7</c:v>
                </c:pt>
                <c:pt idx="7489">
                  <c:v>1.2301757E-7</c:v>
                </c:pt>
                <c:pt idx="7490">
                  <c:v>1.2362237000000001E-7</c:v>
                </c:pt>
                <c:pt idx="7491">
                  <c:v>1.2381131000000001E-7</c:v>
                </c:pt>
                <c:pt idx="7492">
                  <c:v>1.2351667E-7</c:v>
                </c:pt>
                <c:pt idx="7493">
                  <c:v>1.2292002000000001E-7</c:v>
                </c:pt>
                <c:pt idx="7494">
                  <c:v>1.2197233999999999E-7</c:v>
                </c:pt>
                <c:pt idx="7495">
                  <c:v>1.2195065000000001E-7</c:v>
                </c:pt>
                <c:pt idx="7496">
                  <c:v>1.2127843000000001E-7</c:v>
                </c:pt>
                <c:pt idx="7497">
                  <c:v>1.2150673E-7</c:v>
                </c:pt>
                <c:pt idx="7498">
                  <c:v>1.2108379999999999E-7</c:v>
                </c:pt>
                <c:pt idx="7499">
                  <c:v>1.210901E-7</c:v>
                </c:pt>
                <c:pt idx="7500">
                  <c:v>1.2107291999999999E-7</c:v>
                </c:pt>
              </c:numCache>
            </c:numRef>
          </c:yVal>
          <c:smooth val="0"/>
          <c:extLst>
            <c:ext xmlns:c16="http://schemas.microsoft.com/office/drawing/2014/chart" uri="{C3380CC4-5D6E-409C-BE32-E72D297353CC}">
              <c16:uniqueId val="{00000002-C097-4E0D-AEA3-C9BE81EBF0B3}"/>
            </c:ext>
          </c:extLst>
        </c:ser>
        <c:ser>
          <c:idx val="3"/>
          <c:order val="3"/>
          <c:tx>
            <c:strRef>
              <c:f>Sheet1!$B$22510</c:f>
              <c:strCache>
                <c:ptCount val="1"/>
                <c:pt idx="0">
                  <c:v>z-velocity</c:v>
                </c:pt>
              </c:strCache>
            </c:strRef>
          </c:tx>
          <c:xVal>
            <c:numRef>
              <c:f>Sheet1!$A$22511:$A$30011</c:f>
              <c:numCache>
                <c:formatCode>General</c:formatCode>
                <c:ptCount val="750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pt idx="5000">
                  <c:v>5001</c:v>
                </c:pt>
                <c:pt idx="5001">
                  <c:v>5002</c:v>
                </c:pt>
                <c:pt idx="5002">
                  <c:v>5003</c:v>
                </c:pt>
                <c:pt idx="5003">
                  <c:v>5004</c:v>
                </c:pt>
                <c:pt idx="5004">
                  <c:v>5005</c:v>
                </c:pt>
                <c:pt idx="5005">
                  <c:v>5006</c:v>
                </c:pt>
                <c:pt idx="5006">
                  <c:v>5007</c:v>
                </c:pt>
                <c:pt idx="5007">
                  <c:v>5008</c:v>
                </c:pt>
                <c:pt idx="5008">
                  <c:v>5009</c:v>
                </c:pt>
                <c:pt idx="5009">
                  <c:v>5010</c:v>
                </c:pt>
                <c:pt idx="5010">
                  <c:v>5011</c:v>
                </c:pt>
                <c:pt idx="5011">
                  <c:v>5012</c:v>
                </c:pt>
                <c:pt idx="5012">
                  <c:v>5013</c:v>
                </c:pt>
                <c:pt idx="5013">
                  <c:v>5014</c:v>
                </c:pt>
                <c:pt idx="5014">
                  <c:v>5015</c:v>
                </c:pt>
                <c:pt idx="5015">
                  <c:v>5016</c:v>
                </c:pt>
                <c:pt idx="5016">
                  <c:v>5017</c:v>
                </c:pt>
                <c:pt idx="5017">
                  <c:v>5018</c:v>
                </c:pt>
                <c:pt idx="5018">
                  <c:v>5019</c:v>
                </c:pt>
                <c:pt idx="5019">
                  <c:v>5020</c:v>
                </c:pt>
                <c:pt idx="5020">
                  <c:v>5021</c:v>
                </c:pt>
                <c:pt idx="5021">
                  <c:v>5022</c:v>
                </c:pt>
                <c:pt idx="5022">
                  <c:v>5023</c:v>
                </c:pt>
                <c:pt idx="5023">
                  <c:v>5024</c:v>
                </c:pt>
                <c:pt idx="5024">
                  <c:v>5025</c:v>
                </c:pt>
                <c:pt idx="5025">
                  <c:v>5026</c:v>
                </c:pt>
                <c:pt idx="5026">
                  <c:v>5027</c:v>
                </c:pt>
                <c:pt idx="5027">
                  <c:v>5028</c:v>
                </c:pt>
                <c:pt idx="5028">
                  <c:v>5029</c:v>
                </c:pt>
                <c:pt idx="5029">
                  <c:v>5030</c:v>
                </c:pt>
                <c:pt idx="5030">
                  <c:v>5031</c:v>
                </c:pt>
                <c:pt idx="5031">
                  <c:v>5032</c:v>
                </c:pt>
                <c:pt idx="5032">
                  <c:v>5033</c:v>
                </c:pt>
                <c:pt idx="5033">
                  <c:v>5034</c:v>
                </c:pt>
                <c:pt idx="5034">
                  <c:v>5035</c:v>
                </c:pt>
                <c:pt idx="5035">
                  <c:v>5036</c:v>
                </c:pt>
                <c:pt idx="5036">
                  <c:v>5037</c:v>
                </c:pt>
                <c:pt idx="5037">
                  <c:v>5038</c:v>
                </c:pt>
                <c:pt idx="5038">
                  <c:v>5039</c:v>
                </c:pt>
                <c:pt idx="5039">
                  <c:v>5040</c:v>
                </c:pt>
                <c:pt idx="5040">
                  <c:v>5041</c:v>
                </c:pt>
                <c:pt idx="5041">
                  <c:v>5042</c:v>
                </c:pt>
                <c:pt idx="5042">
                  <c:v>5043</c:v>
                </c:pt>
                <c:pt idx="5043">
                  <c:v>5044</c:v>
                </c:pt>
                <c:pt idx="5044">
                  <c:v>5045</c:v>
                </c:pt>
                <c:pt idx="5045">
                  <c:v>5046</c:v>
                </c:pt>
                <c:pt idx="5046">
                  <c:v>5047</c:v>
                </c:pt>
                <c:pt idx="5047">
                  <c:v>5048</c:v>
                </c:pt>
                <c:pt idx="5048">
                  <c:v>5049</c:v>
                </c:pt>
                <c:pt idx="5049">
                  <c:v>5050</c:v>
                </c:pt>
                <c:pt idx="5050">
                  <c:v>5051</c:v>
                </c:pt>
                <c:pt idx="5051">
                  <c:v>5052</c:v>
                </c:pt>
                <c:pt idx="5052">
                  <c:v>5053</c:v>
                </c:pt>
                <c:pt idx="5053">
                  <c:v>5054</c:v>
                </c:pt>
                <c:pt idx="5054">
                  <c:v>5055</c:v>
                </c:pt>
                <c:pt idx="5055">
                  <c:v>5056</c:v>
                </c:pt>
                <c:pt idx="5056">
                  <c:v>5057</c:v>
                </c:pt>
                <c:pt idx="5057">
                  <c:v>5058</c:v>
                </c:pt>
                <c:pt idx="5058">
                  <c:v>5059</c:v>
                </c:pt>
                <c:pt idx="5059">
                  <c:v>5060</c:v>
                </c:pt>
                <c:pt idx="5060">
                  <c:v>5061</c:v>
                </c:pt>
                <c:pt idx="5061">
                  <c:v>5062</c:v>
                </c:pt>
                <c:pt idx="5062">
                  <c:v>5063</c:v>
                </c:pt>
                <c:pt idx="5063">
                  <c:v>5064</c:v>
                </c:pt>
                <c:pt idx="5064">
                  <c:v>5065</c:v>
                </c:pt>
                <c:pt idx="5065">
                  <c:v>5066</c:v>
                </c:pt>
                <c:pt idx="5066">
                  <c:v>5067</c:v>
                </c:pt>
                <c:pt idx="5067">
                  <c:v>5068</c:v>
                </c:pt>
                <c:pt idx="5068">
                  <c:v>5069</c:v>
                </c:pt>
                <c:pt idx="5069">
                  <c:v>5070</c:v>
                </c:pt>
                <c:pt idx="5070">
                  <c:v>5071</c:v>
                </c:pt>
                <c:pt idx="5071">
                  <c:v>5072</c:v>
                </c:pt>
                <c:pt idx="5072">
                  <c:v>5073</c:v>
                </c:pt>
                <c:pt idx="5073">
                  <c:v>5074</c:v>
                </c:pt>
                <c:pt idx="5074">
                  <c:v>5075</c:v>
                </c:pt>
                <c:pt idx="5075">
                  <c:v>5076</c:v>
                </c:pt>
                <c:pt idx="5076">
                  <c:v>5077</c:v>
                </c:pt>
                <c:pt idx="5077">
                  <c:v>5078</c:v>
                </c:pt>
                <c:pt idx="5078">
                  <c:v>5079</c:v>
                </c:pt>
                <c:pt idx="5079">
                  <c:v>5080</c:v>
                </c:pt>
                <c:pt idx="5080">
                  <c:v>5081</c:v>
                </c:pt>
                <c:pt idx="5081">
                  <c:v>5082</c:v>
                </c:pt>
                <c:pt idx="5082">
                  <c:v>5083</c:v>
                </c:pt>
                <c:pt idx="5083">
                  <c:v>5084</c:v>
                </c:pt>
                <c:pt idx="5084">
                  <c:v>5085</c:v>
                </c:pt>
                <c:pt idx="5085">
                  <c:v>5086</c:v>
                </c:pt>
                <c:pt idx="5086">
                  <c:v>5087</c:v>
                </c:pt>
                <c:pt idx="5087">
                  <c:v>5088</c:v>
                </c:pt>
                <c:pt idx="5088">
                  <c:v>5089</c:v>
                </c:pt>
                <c:pt idx="5089">
                  <c:v>5090</c:v>
                </c:pt>
                <c:pt idx="5090">
                  <c:v>5091</c:v>
                </c:pt>
                <c:pt idx="5091">
                  <c:v>5092</c:v>
                </c:pt>
                <c:pt idx="5092">
                  <c:v>5093</c:v>
                </c:pt>
                <c:pt idx="5093">
                  <c:v>5094</c:v>
                </c:pt>
                <c:pt idx="5094">
                  <c:v>5095</c:v>
                </c:pt>
                <c:pt idx="5095">
                  <c:v>5096</c:v>
                </c:pt>
                <c:pt idx="5096">
                  <c:v>5097</c:v>
                </c:pt>
                <c:pt idx="5097">
                  <c:v>5098</c:v>
                </c:pt>
                <c:pt idx="5098">
                  <c:v>5099</c:v>
                </c:pt>
                <c:pt idx="5099">
                  <c:v>5100</c:v>
                </c:pt>
                <c:pt idx="5100">
                  <c:v>5101</c:v>
                </c:pt>
                <c:pt idx="5101">
                  <c:v>5102</c:v>
                </c:pt>
                <c:pt idx="5102">
                  <c:v>5103</c:v>
                </c:pt>
                <c:pt idx="5103">
                  <c:v>5104</c:v>
                </c:pt>
                <c:pt idx="5104">
                  <c:v>5105</c:v>
                </c:pt>
                <c:pt idx="5105">
                  <c:v>5106</c:v>
                </c:pt>
                <c:pt idx="5106">
                  <c:v>5107</c:v>
                </c:pt>
                <c:pt idx="5107">
                  <c:v>5108</c:v>
                </c:pt>
                <c:pt idx="5108">
                  <c:v>5109</c:v>
                </c:pt>
                <c:pt idx="5109">
                  <c:v>5110</c:v>
                </c:pt>
                <c:pt idx="5110">
                  <c:v>5111</c:v>
                </c:pt>
                <c:pt idx="5111">
                  <c:v>5112</c:v>
                </c:pt>
                <c:pt idx="5112">
                  <c:v>5113</c:v>
                </c:pt>
                <c:pt idx="5113">
                  <c:v>5114</c:v>
                </c:pt>
                <c:pt idx="5114">
                  <c:v>5115</c:v>
                </c:pt>
                <c:pt idx="5115">
                  <c:v>5116</c:v>
                </c:pt>
                <c:pt idx="5116">
                  <c:v>5117</c:v>
                </c:pt>
                <c:pt idx="5117">
                  <c:v>5118</c:v>
                </c:pt>
                <c:pt idx="5118">
                  <c:v>5119</c:v>
                </c:pt>
                <c:pt idx="5119">
                  <c:v>5120</c:v>
                </c:pt>
                <c:pt idx="5120">
                  <c:v>5121</c:v>
                </c:pt>
                <c:pt idx="5121">
                  <c:v>5122</c:v>
                </c:pt>
                <c:pt idx="5122">
                  <c:v>5123</c:v>
                </c:pt>
                <c:pt idx="5123">
                  <c:v>5124</c:v>
                </c:pt>
                <c:pt idx="5124">
                  <c:v>5125</c:v>
                </c:pt>
                <c:pt idx="5125">
                  <c:v>5126</c:v>
                </c:pt>
                <c:pt idx="5126">
                  <c:v>5127</c:v>
                </c:pt>
                <c:pt idx="5127">
                  <c:v>5128</c:v>
                </c:pt>
                <c:pt idx="5128">
                  <c:v>5129</c:v>
                </c:pt>
                <c:pt idx="5129">
                  <c:v>5130</c:v>
                </c:pt>
                <c:pt idx="5130">
                  <c:v>5131</c:v>
                </c:pt>
                <c:pt idx="5131">
                  <c:v>5132</c:v>
                </c:pt>
                <c:pt idx="5132">
                  <c:v>5133</c:v>
                </c:pt>
                <c:pt idx="5133">
                  <c:v>5134</c:v>
                </c:pt>
                <c:pt idx="5134">
                  <c:v>5135</c:v>
                </c:pt>
                <c:pt idx="5135">
                  <c:v>5136</c:v>
                </c:pt>
                <c:pt idx="5136">
                  <c:v>5137</c:v>
                </c:pt>
                <c:pt idx="5137">
                  <c:v>5138</c:v>
                </c:pt>
                <c:pt idx="5138">
                  <c:v>5139</c:v>
                </c:pt>
                <c:pt idx="5139">
                  <c:v>5140</c:v>
                </c:pt>
                <c:pt idx="5140">
                  <c:v>5141</c:v>
                </c:pt>
                <c:pt idx="5141">
                  <c:v>5142</c:v>
                </c:pt>
                <c:pt idx="5142">
                  <c:v>5143</c:v>
                </c:pt>
                <c:pt idx="5143">
                  <c:v>5144</c:v>
                </c:pt>
                <c:pt idx="5144">
                  <c:v>5145</c:v>
                </c:pt>
                <c:pt idx="5145">
                  <c:v>5146</c:v>
                </c:pt>
                <c:pt idx="5146">
                  <c:v>5147</c:v>
                </c:pt>
                <c:pt idx="5147">
                  <c:v>5148</c:v>
                </c:pt>
                <c:pt idx="5148">
                  <c:v>5149</c:v>
                </c:pt>
                <c:pt idx="5149">
                  <c:v>5150</c:v>
                </c:pt>
                <c:pt idx="5150">
                  <c:v>5151</c:v>
                </c:pt>
                <c:pt idx="5151">
                  <c:v>5152</c:v>
                </c:pt>
                <c:pt idx="5152">
                  <c:v>5153</c:v>
                </c:pt>
                <c:pt idx="5153">
                  <c:v>5154</c:v>
                </c:pt>
                <c:pt idx="5154">
                  <c:v>5155</c:v>
                </c:pt>
                <c:pt idx="5155">
                  <c:v>5156</c:v>
                </c:pt>
                <c:pt idx="5156">
                  <c:v>5157</c:v>
                </c:pt>
                <c:pt idx="5157">
                  <c:v>5158</c:v>
                </c:pt>
                <c:pt idx="5158">
                  <c:v>5159</c:v>
                </c:pt>
                <c:pt idx="5159">
                  <c:v>5160</c:v>
                </c:pt>
                <c:pt idx="5160">
                  <c:v>5161</c:v>
                </c:pt>
                <c:pt idx="5161">
                  <c:v>5162</c:v>
                </c:pt>
                <c:pt idx="5162">
                  <c:v>5163</c:v>
                </c:pt>
                <c:pt idx="5163">
                  <c:v>5164</c:v>
                </c:pt>
                <c:pt idx="5164">
                  <c:v>5165</c:v>
                </c:pt>
                <c:pt idx="5165">
                  <c:v>5166</c:v>
                </c:pt>
                <c:pt idx="5166">
                  <c:v>5167</c:v>
                </c:pt>
                <c:pt idx="5167">
                  <c:v>5168</c:v>
                </c:pt>
                <c:pt idx="5168">
                  <c:v>5169</c:v>
                </c:pt>
                <c:pt idx="5169">
                  <c:v>5170</c:v>
                </c:pt>
                <c:pt idx="5170">
                  <c:v>5171</c:v>
                </c:pt>
                <c:pt idx="5171">
                  <c:v>5172</c:v>
                </c:pt>
                <c:pt idx="5172">
                  <c:v>5173</c:v>
                </c:pt>
                <c:pt idx="5173">
                  <c:v>5174</c:v>
                </c:pt>
                <c:pt idx="5174">
                  <c:v>5175</c:v>
                </c:pt>
                <c:pt idx="5175">
                  <c:v>5176</c:v>
                </c:pt>
                <c:pt idx="5176">
                  <c:v>5177</c:v>
                </c:pt>
                <c:pt idx="5177">
                  <c:v>5178</c:v>
                </c:pt>
                <c:pt idx="5178">
                  <c:v>5179</c:v>
                </c:pt>
                <c:pt idx="5179">
                  <c:v>5180</c:v>
                </c:pt>
                <c:pt idx="5180">
                  <c:v>5181</c:v>
                </c:pt>
                <c:pt idx="5181">
                  <c:v>5182</c:v>
                </c:pt>
                <c:pt idx="5182">
                  <c:v>5183</c:v>
                </c:pt>
                <c:pt idx="5183">
                  <c:v>5184</c:v>
                </c:pt>
                <c:pt idx="5184">
                  <c:v>5185</c:v>
                </c:pt>
                <c:pt idx="5185">
                  <c:v>5186</c:v>
                </c:pt>
                <c:pt idx="5186">
                  <c:v>5187</c:v>
                </c:pt>
                <c:pt idx="5187">
                  <c:v>5188</c:v>
                </c:pt>
                <c:pt idx="5188">
                  <c:v>5189</c:v>
                </c:pt>
                <c:pt idx="5189">
                  <c:v>5190</c:v>
                </c:pt>
                <c:pt idx="5190">
                  <c:v>5191</c:v>
                </c:pt>
                <c:pt idx="5191">
                  <c:v>5192</c:v>
                </c:pt>
                <c:pt idx="5192">
                  <c:v>5193</c:v>
                </c:pt>
                <c:pt idx="5193">
                  <c:v>5194</c:v>
                </c:pt>
                <c:pt idx="5194">
                  <c:v>5195</c:v>
                </c:pt>
                <c:pt idx="5195">
                  <c:v>5196</c:v>
                </c:pt>
                <c:pt idx="5196">
                  <c:v>5197</c:v>
                </c:pt>
                <c:pt idx="5197">
                  <c:v>5198</c:v>
                </c:pt>
                <c:pt idx="5198">
                  <c:v>5199</c:v>
                </c:pt>
                <c:pt idx="5199">
                  <c:v>5200</c:v>
                </c:pt>
                <c:pt idx="5200">
                  <c:v>5201</c:v>
                </c:pt>
                <c:pt idx="5201">
                  <c:v>5202</c:v>
                </c:pt>
                <c:pt idx="5202">
                  <c:v>5203</c:v>
                </c:pt>
                <c:pt idx="5203">
                  <c:v>5204</c:v>
                </c:pt>
                <c:pt idx="5204">
                  <c:v>5205</c:v>
                </c:pt>
                <c:pt idx="5205">
                  <c:v>5206</c:v>
                </c:pt>
                <c:pt idx="5206">
                  <c:v>5207</c:v>
                </c:pt>
                <c:pt idx="5207">
                  <c:v>5208</c:v>
                </c:pt>
                <c:pt idx="5208">
                  <c:v>5209</c:v>
                </c:pt>
                <c:pt idx="5209">
                  <c:v>5210</c:v>
                </c:pt>
                <c:pt idx="5210">
                  <c:v>5211</c:v>
                </c:pt>
                <c:pt idx="5211">
                  <c:v>5212</c:v>
                </c:pt>
                <c:pt idx="5212">
                  <c:v>5213</c:v>
                </c:pt>
                <c:pt idx="5213">
                  <c:v>5214</c:v>
                </c:pt>
                <c:pt idx="5214">
                  <c:v>5215</c:v>
                </c:pt>
                <c:pt idx="5215">
                  <c:v>5216</c:v>
                </c:pt>
                <c:pt idx="5216">
                  <c:v>5217</c:v>
                </c:pt>
                <c:pt idx="5217">
                  <c:v>5218</c:v>
                </c:pt>
                <c:pt idx="5218">
                  <c:v>5219</c:v>
                </c:pt>
                <c:pt idx="5219">
                  <c:v>5220</c:v>
                </c:pt>
                <c:pt idx="5220">
                  <c:v>5221</c:v>
                </c:pt>
                <c:pt idx="5221">
                  <c:v>5222</c:v>
                </c:pt>
                <c:pt idx="5222">
                  <c:v>5223</c:v>
                </c:pt>
                <c:pt idx="5223">
                  <c:v>5224</c:v>
                </c:pt>
                <c:pt idx="5224">
                  <c:v>5225</c:v>
                </c:pt>
                <c:pt idx="5225">
                  <c:v>5226</c:v>
                </c:pt>
                <c:pt idx="5226">
                  <c:v>5227</c:v>
                </c:pt>
                <c:pt idx="5227">
                  <c:v>5228</c:v>
                </c:pt>
                <c:pt idx="5228">
                  <c:v>5229</c:v>
                </c:pt>
                <c:pt idx="5229">
                  <c:v>5230</c:v>
                </c:pt>
                <c:pt idx="5230">
                  <c:v>5231</c:v>
                </c:pt>
                <c:pt idx="5231">
                  <c:v>5232</c:v>
                </c:pt>
                <c:pt idx="5232">
                  <c:v>5233</c:v>
                </c:pt>
                <c:pt idx="5233">
                  <c:v>5234</c:v>
                </c:pt>
                <c:pt idx="5234">
                  <c:v>5235</c:v>
                </c:pt>
                <c:pt idx="5235">
                  <c:v>5236</c:v>
                </c:pt>
                <c:pt idx="5236">
                  <c:v>5237</c:v>
                </c:pt>
                <c:pt idx="5237">
                  <c:v>5238</c:v>
                </c:pt>
                <c:pt idx="5238">
                  <c:v>5239</c:v>
                </c:pt>
                <c:pt idx="5239">
                  <c:v>5240</c:v>
                </c:pt>
                <c:pt idx="5240">
                  <c:v>5241</c:v>
                </c:pt>
                <c:pt idx="5241">
                  <c:v>5242</c:v>
                </c:pt>
                <c:pt idx="5242">
                  <c:v>5243</c:v>
                </c:pt>
                <c:pt idx="5243">
                  <c:v>5244</c:v>
                </c:pt>
                <c:pt idx="5244">
                  <c:v>5245</c:v>
                </c:pt>
                <c:pt idx="5245">
                  <c:v>5246</c:v>
                </c:pt>
                <c:pt idx="5246">
                  <c:v>5247</c:v>
                </c:pt>
                <c:pt idx="5247">
                  <c:v>5248</c:v>
                </c:pt>
                <c:pt idx="5248">
                  <c:v>5249</c:v>
                </c:pt>
                <c:pt idx="5249">
                  <c:v>5250</c:v>
                </c:pt>
                <c:pt idx="5250">
                  <c:v>5251</c:v>
                </c:pt>
                <c:pt idx="5251">
                  <c:v>5252</c:v>
                </c:pt>
                <c:pt idx="5252">
                  <c:v>5253</c:v>
                </c:pt>
                <c:pt idx="5253">
                  <c:v>5254</c:v>
                </c:pt>
                <c:pt idx="5254">
                  <c:v>5255</c:v>
                </c:pt>
                <c:pt idx="5255">
                  <c:v>5256</c:v>
                </c:pt>
                <c:pt idx="5256">
                  <c:v>5257</c:v>
                </c:pt>
                <c:pt idx="5257">
                  <c:v>5258</c:v>
                </c:pt>
                <c:pt idx="5258">
                  <c:v>5259</c:v>
                </c:pt>
                <c:pt idx="5259">
                  <c:v>5260</c:v>
                </c:pt>
                <c:pt idx="5260">
                  <c:v>5261</c:v>
                </c:pt>
                <c:pt idx="5261">
                  <c:v>5262</c:v>
                </c:pt>
                <c:pt idx="5262">
                  <c:v>5263</c:v>
                </c:pt>
                <c:pt idx="5263">
                  <c:v>5264</c:v>
                </c:pt>
                <c:pt idx="5264">
                  <c:v>5265</c:v>
                </c:pt>
                <c:pt idx="5265">
                  <c:v>5266</c:v>
                </c:pt>
                <c:pt idx="5266">
                  <c:v>5267</c:v>
                </c:pt>
                <c:pt idx="5267">
                  <c:v>5268</c:v>
                </c:pt>
                <c:pt idx="5268">
                  <c:v>5269</c:v>
                </c:pt>
                <c:pt idx="5269">
                  <c:v>5270</c:v>
                </c:pt>
                <c:pt idx="5270">
                  <c:v>5271</c:v>
                </c:pt>
                <c:pt idx="5271">
                  <c:v>5272</c:v>
                </c:pt>
                <c:pt idx="5272">
                  <c:v>5273</c:v>
                </c:pt>
                <c:pt idx="5273">
                  <c:v>5274</c:v>
                </c:pt>
                <c:pt idx="5274">
                  <c:v>5275</c:v>
                </c:pt>
                <c:pt idx="5275">
                  <c:v>5276</c:v>
                </c:pt>
                <c:pt idx="5276">
                  <c:v>5277</c:v>
                </c:pt>
                <c:pt idx="5277">
                  <c:v>5278</c:v>
                </c:pt>
                <c:pt idx="5278">
                  <c:v>5279</c:v>
                </c:pt>
                <c:pt idx="5279">
                  <c:v>5280</c:v>
                </c:pt>
                <c:pt idx="5280">
                  <c:v>5281</c:v>
                </c:pt>
                <c:pt idx="5281">
                  <c:v>5282</c:v>
                </c:pt>
                <c:pt idx="5282">
                  <c:v>5283</c:v>
                </c:pt>
                <c:pt idx="5283">
                  <c:v>5284</c:v>
                </c:pt>
                <c:pt idx="5284">
                  <c:v>5285</c:v>
                </c:pt>
                <c:pt idx="5285">
                  <c:v>5286</c:v>
                </c:pt>
                <c:pt idx="5286">
                  <c:v>5287</c:v>
                </c:pt>
                <c:pt idx="5287">
                  <c:v>5288</c:v>
                </c:pt>
                <c:pt idx="5288">
                  <c:v>5289</c:v>
                </c:pt>
                <c:pt idx="5289">
                  <c:v>5290</c:v>
                </c:pt>
                <c:pt idx="5290">
                  <c:v>5291</c:v>
                </c:pt>
                <c:pt idx="5291">
                  <c:v>5292</c:v>
                </c:pt>
                <c:pt idx="5292">
                  <c:v>5293</c:v>
                </c:pt>
                <c:pt idx="5293">
                  <c:v>5294</c:v>
                </c:pt>
                <c:pt idx="5294">
                  <c:v>5295</c:v>
                </c:pt>
                <c:pt idx="5295">
                  <c:v>5296</c:v>
                </c:pt>
                <c:pt idx="5296">
                  <c:v>5297</c:v>
                </c:pt>
                <c:pt idx="5297">
                  <c:v>5298</c:v>
                </c:pt>
                <c:pt idx="5298">
                  <c:v>5299</c:v>
                </c:pt>
                <c:pt idx="5299">
                  <c:v>5300</c:v>
                </c:pt>
                <c:pt idx="5300">
                  <c:v>5301</c:v>
                </c:pt>
                <c:pt idx="5301">
                  <c:v>5302</c:v>
                </c:pt>
                <c:pt idx="5302">
                  <c:v>5303</c:v>
                </c:pt>
                <c:pt idx="5303">
                  <c:v>5304</c:v>
                </c:pt>
                <c:pt idx="5304">
                  <c:v>5305</c:v>
                </c:pt>
                <c:pt idx="5305">
                  <c:v>5306</c:v>
                </c:pt>
                <c:pt idx="5306">
                  <c:v>5307</c:v>
                </c:pt>
                <c:pt idx="5307">
                  <c:v>5308</c:v>
                </c:pt>
                <c:pt idx="5308">
                  <c:v>5309</c:v>
                </c:pt>
                <c:pt idx="5309">
                  <c:v>5310</c:v>
                </c:pt>
                <c:pt idx="5310">
                  <c:v>5311</c:v>
                </c:pt>
                <c:pt idx="5311">
                  <c:v>5312</c:v>
                </c:pt>
                <c:pt idx="5312">
                  <c:v>5313</c:v>
                </c:pt>
                <c:pt idx="5313">
                  <c:v>5314</c:v>
                </c:pt>
                <c:pt idx="5314">
                  <c:v>5315</c:v>
                </c:pt>
                <c:pt idx="5315">
                  <c:v>5316</c:v>
                </c:pt>
                <c:pt idx="5316">
                  <c:v>5317</c:v>
                </c:pt>
                <c:pt idx="5317">
                  <c:v>5318</c:v>
                </c:pt>
                <c:pt idx="5318">
                  <c:v>5319</c:v>
                </c:pt>
                <c:pt idx="5319">
                  <c:v>5320</c:v>
                </c:pt>
                <c:pt idx="5320">
                  <c:v>5321</c:v>
                </c:pt>
                <c:pt idx="5321">
                  <c:v>5322</c:v>
                </c:pt>
                <c:pt idx="5322">
                  <c:v>5323</c:v>
                </c:pt>
                <c:pt idx="5323">
                  <c:v>5324</c:v>
                </c:pt>
                <c:pt idx="5324">
                  <c:v>5325</c:v>
                </c:pt>
                <c:pt idx="5325">
                  <c:v>5326</c:v>
                </c:pt>
                <c:pt idx="5326">
                  <c:v>5327</c:v>
                </c:pt>
                <c:pt idx="5327">
                  <c:v>5328</c:v>
                </c:pt>
                <c:pt idx="5328">
                  <c:v>5329</c:v>
                </c:pt>
                <c:pt idx="5329">
                  <c:v>5330</c:v>
                </c:pt>
                <c:pt idx="5330">
                  <c:v>5331</c:v>
                </c:pt>
                <c:pt idx="5331">
                  <c:v>5332</c:v>
                </c:pt>
                <c:pt idx="5332">
                  <c:v>5333</c:v>
                </c:pt>
                <c:pt idx="5333">
                  <c:v>5334</c:v>
                </c:pt>
                <c:pt idx="5334">
                  <c:v>5335</c:v>
                </c:pt>
                <c:pt idx="5335">
                  <c:v>5336</c:v>
                </c:pt>
                <c:pt idx="5336">
                  <c:v>5337</c:v>
                </c:pt>
                <c:pt idx="5337">
                  <c:v>5338</c:v>
                </c:pt>
                <c:pt idx="5338">
                  <c:v>5339</c:v>
                </c:pt>
                <c:pt idx="5339">
                  <c:v>5340</c:v>
                </c:pt>
                <c:pt idx="5340">
                  <c:v>5341</c:v>
                </c:pt>
                <c:pt idx="5341">
                  <c:v>5342</c:v>
                </c:pt>
                <c:pt idx="5342">
                  <c:v>5343</c:v>
                </c:pt>
                <c:pt idx="5343">
                  <c:v>5344</c:v>
                </c:pt>
                <c:pt idx="5344">
                  <c:v>5345</c:v>
                </c:pt>
                <c:pt idx="5345">
                  <c:v>5346</c:v>
                </c:pt>
                <c:pt idx="5346">
                  <c:v>5347</c:v>
                </c:pt>
                <c:pt idx="5347">
                  <c:v>5348</c:v>
                </c:pt>
                <c:pt idx="5348">
                  <c:v>5349</c:v>
                </c:pt>
                <c:pt idx="5349">
                  <c:v>5350</c:v>
                </c:pt>
                <c:pt idx="5350">
                  <c:v>5351</c:v>
                </c:pt>
                <c:pt idx="5351">
                  <c:v>5352</c:v>
                </c:pt>
                <c:pt idx="5352">
                  <c:v>5353</c:v>
                </c:pt>
                <c:pt idx="5353">
                  <c:v>5354</c:v>
                </c:pt>
                <c:pt idx="5354">
                  <c:v>5355</c:v>
                </c:pt>
                <c:pt idx="5355">
                  <c:v>5356</c:v>
                </c:pt>
                <c:pt idx="5356">
                  <c:v>5357</c:v>
                </c:pt>
                <c:pt idx="5357">
                  <c:v>5358</c:v>
                </c:pt>
                <c:pt idx="5358">
                  <c:v>5359</c:v>
                </c:pt>
                <c:pt idx="5359">
                  <c:v>5360</c:v>
                </c:pt>
                <c:pt idx="5360">
                  <c:v>5361</c:v>
                </c:pt>
                <c:pt idx="5361">
                  <c:v>5362</c:v>
                </c:pt>
                <c:pt idx="5362">
                  <c:v>5363</c:v>
                </c:pt>
                <c:pt idx="5363">
                  <c:v>5364</c:v>
                </c:pt>
                <c:pt idx="5364">
                  <c:v>5365</c:v>
                </c:pt>
                <c:pt idx="5365">
                  <c:v>5366</c:v>
                </c:pt>
                <c:pt idx="5366">
                  <c:v>5367</c:v>
                </c:pt>
                <c:pt idx="5367">
                  <c:v>5368</c:v>
                </c:pt>
                <c:pt idx="5368">
                  <c:v>5369</c:v>
                </c:pt>
                <c:pt idx="5369">
                  <c:v>5370</c:v>
                </c:pt>
                <c:pt idx="5370">
                  <c:v>5371</c:v>
                </c:pt>
                <c:pt idx="5371">
                  <c:v>5372</c:v>
                </c:pt>
                <c:pt idx="5372">
                  <c:v>5373</c:v>
                </c:pt>
                <c:pt idx="5373">
                  <c:v>5374</c:v>
                </c:pt>
                <c:pt idx="5374">
                  <c:v>5375</c:v>
                </c:pt>
                <c:pt idx="5375">
                  <c:v>5376</c:v>
                </c:pt>
                <c:pt idx="5376">
                  <c:v>5377</c:v>
                </c:pt>
                <c:pt idx="5377">
                  <c:v>5378</c:v>
                </c:pt>
                <c:pt idx="5378">
                  <c:v>5379</c:v>
                </c:pt>
                <c:pt idx="5379">
                  <c:v>5380</c:v>
                </c:pt>
                <c:pt idx="5380">
                  <c:v>5381</c:v>
                </c:pt>
                <c:pt idx="5381">
                  <c:v>5382</c:v>
                </c:pt>
                <c:pt idx="5382">
                  <c:v>5383</c:v>
                </c:pt>
                <c:pt idx="5383">
                  <c:v>5384</c:v>
                </c:pt>
                <c:pt idx="5384">
                  <c:v>5385</c:v>
                </c:pt>
                <c:pt idx="5385">
                  <c:v>5386</c:v>
                </c:pt>
                <c:pt idx="5386">
                  <c:v>5387</c:v>
                </c:pt>
                <c:pt idx="5387">
                  <c:v>5388</c:v>
                </c:pt>
                <c:pt idx="5388">
                  <c:v>5389</c:v>
                </c:pt>
                <c:pt idx="5389">
                  <c:v>5390</c:v>
                </c:pt>
                <c:pt idx="5390">
                  <c:v>5391</c:v>
                </c:pt>
                <c:pt idx="5391">
                  <c:v>5392</c:v>
                </c:pt>
                <c:pt idx="5392">
                  <c:v>5393</c:v>
                </c:pt>
                <c:pt idx="5393">
                  <c:v>5394</c:v>
                </c:pt>
                <c:pt idx="5394">
                  <c:v>5395</c:v>
                </c:pt>
                <c:pt idx="5395">
                  <c:v>5396</c:v>
                </c:pt>
                <c:pt idx="5396">
                  <c:v>5397</c:v>
                </c:pt>
                <c:pt idx="5397">
                  <c:v>5398</c:v>
                </c:pt>
                <c:pt idx="5398">
                  <c:v>5399</c:v>
                </c:pt>
                <c:pt idx="5399">
                  <c:v>5400</c:v>
                </c:pt>
                <c:pt idx="5400">
                  <c:v>5401</c:v>
                </c:pt>
                <c:pt idx="5401">
                  <c:v>5402</c:v>
                </c:pt>
                <c:pt idx="5402">
                  <c:v>5403</c:v>
                </c:pt>
                <c:pt idx="5403">
                  <c:v>5404</c:v>
                </c:pt>
                <c:pt idx="5404">
                  <c:v>5405</c:v>
                </c:pt>
                <c:pt idx="5405">
                  <c:v>5406</c:v>
                </c:pt>
                <c:pt idx="5406">
                  <c:v>5407</c:v>
                </c:pt>
                <c:pt idx="5407">
                  <c:v>5408</c:v>
                </c:pt>
                <c:pt idx="5408">
                  <c:v>5409</c:v>
                </c:pt>
                <c:pt idx="5409">
                  <c:v>5410</c:v>
                </c:pt>
                <c:pt idx="5410">
                  <c:v>5411</c:v>
                </c:pt>
                <c:pt idx="5411">
                  <c:v>5412</c:v>
                </c:pt>
                <c:pt idx="5412">
                  <c:v>5413</c:v>
                </c:pt>
                <c:pt idx="5413">
                  <c:v>5414</c:v>
                </c:pt>
                <c:pt idx="5414">
                  <c:v>5415</c:v>
                </c:pt>
                <c:pt idx="5415">
                  <c:v>5416</c:v>
                </c:pt>
                <c:pt idx="5416">
                  <c:v>5417</c:v>
                </c:pt>
                <c:pt idx="5417">
                  <c:v>5418</c:v>
                </c:pt>
                <c:pt idx="5418">
                  <c:v>5419</c:v>
                </c:pt>
                <c:pt idx="5419">
                  <c:v>5420</c:v>
                </c:pt>
                <c:pt idx="5420">
                  <c:v>5421</c:v>
                </c:pt>
                <c:pt idx="5421">
                  <c:v>5422</c:v>
                </c:pt>
                <c:pt idx="5422">
                  <c:v>5423</c:v>
                </c:pt>
                <c:pt idx="5423">
                  <c:v>5424</c:v>
                </c:pt>
                <c:pt idx="5424">
                  <c:v>5425</c:v>
                </c:pt>
                <c:pt idx="5425">
                  <c:v>5426</c:v>
                </c:pt>
                <c:pt idx="5426">
                  <c:v>5427</c:v>
                </c:pt>
                <c:pt idx="5427">
                  <c:v>5428</c:v>
                </c:pt>
                <c:pt idx="5428">
                  <c:v>5429</c:v>
                </c:pt>
                <c:pt idx="5429">
                  <c:v>5430</c:v>
                </c:pt>
                <c:pt idx="5430">
                  <c:v>5431</c:v>
                </c:pt>
                <c:pt idx="5431">
                  <c:v>5432</c:v>
                </c:pt>
                <c:pt idx="5432">
                  <c:v>5433</c:v>
                </c:pt>
                <c:pt idx="5433">
                  <c:v>5434</c:v>
                </c:pt>
                <c:pt idx="5434">
                  <c:v>5435</c:v>
                </c:pt>
                <c:pt idx="5435">
                  <c:v>5436</c:v>
                </c:pt>
                <c:pt idx="5436">
                  <c:v>5437</c:v>
                </c:pt>
                <c:pt idx="5437">
                  <c:v>5438</c:v>
                </c:pt>
                <c:pt idx="5438">
                  <c:v>5439</c:v>
                </c:pt>
                <c:pt idx="5439">
                  <c:v>5440</c:v>
                </c:pt>
                <c:pt idx="5440">
                  <c:v>5441</c:v>
                </c:pt>
                <c:pt idx="5441">
                  <c:v>5442</c:v>
                </c:pt>
                <c:pt idx="5442">
                  <c:v>5443</c:v>
                </c:pt>
                <c:pt idx="5443">
                  <c:v>5444</c:v>
                </c:pt>
                <c:pt idx="5444">
                  <c:v>5445</c:v>
                </c:pt>
                <c:pt idx="5445">
                  <c:v>5446</c:v>
                </c:pt>
                <c:pt idx="5446">
                  <c:v>5447</c:v>
                </c:pt>
                <c:pt idx="5447">
                  <c:v>5448</c:v>
                </c:pt>
                <c:pt idx="5448">
                  <c:v>5449</c:v>
                </c:pt>
                <c:pt idx="5449">
                  <c:v>5450</c:v>
                </c:pt>
                <c:pt idx="5450">
                  <c:v>5451</c:v>
                </c:pt>
                <c:pt idx="5451">
                  <c:v>5452</c:v>
                </c:pt>
                <c:pt idx="5452">
                  <c:v>5453</c:v>
                </c:pt>
                <c:pt idx="5453">
                  <c:v>5454</c:v>
                </c:pt>
                <c:pt idx="5454">
                  <c:v>5455</c:v>
                </c:pt>
                <c:pt idx="5455">
                  <c:v>5456</c:v>
                </c:pt>
                <c:pt idx="5456">
                  <c:v>5457</c:v>
                </c:pt>
                <c:pt idx="5457">
                  <c:v>5458</c:v>
                </c:pt>
                <c:pt idx="5458">
                  <c:v>5459</c:v>
                </c:pt>
                <c:pt idx="5459">
                  <c:v>5460</c:v>
                </c:pt>
                <c:pt idx="5460">
                  <c:v>5461</c:v>
                </c:pt>
                <c:pt idx="5461">
                  <c:v>5462</c:v>
                </c:pt>
                <c:pt idx="5462">
                  <c:v>5463</c:v>
                </c:pt>
                <c:pt idx="5463">
                  <c:v>5464</c:v>
                </c:pt>
                <c:pt idx="5464">
                  <c:v>5465</c:v>
                </c:pt>
                <c:pt idx="5465">
                  <c:v>5466</c:v>
                </c:pt>
                <c:pt idx="5466">
                  <c:v>5467</c:v>
                </c:pt>
                <c:pt idx="5467">
                  <c:v>5468</c:v>
                </c:pt>
                <c:pt idx="5468">
                  <c:v>5469</c:v>
                </c:pt>
                <c:pt idx="5469">
                  <c:v>5470</c:v>
                </c:pt>
                <c:pt idx="5470">
                  <c:v>5471</c:v>
                </c:pt>
                <c:pt idx="5471">
                  <c:v>5472</c:v>
                </c:pt>
                <c:pt idx="5472">
                  <c:v>5473</c:v>
                </c:pt>
                <c:pt idx="5473">
                  <c:v>5474</c:v>
                </c:pt>
                <c:pt idx="5474">
                  <c:v>5475</c:v>
                </c:pt>
                <c:pt idx="5475">
                  <c:v>5476</c:v>
                </c:pt>
                <c:pt idx="5476">
                  <c:v>5477</c:v>
                </c:pt>
                <c:pt idx="5477">
                  <c:v>5478</c:v>
                </c:pt>
                <c:pt idx="5478">
                  <c:v>5479</c:v>
                </c:pt>
                <c:pt idx="5479">
                  <c:v>5480</c:v>
                </c:pt>
                <c:pt idx="5480">
                  <c:v>5481</c:v>
                </c:pt>
                <c:pt idx="5481">
                  <c:v>5482</c:v>
                </c:pt>
                <c:pt idx="5482">
                  <c:v>5483</c:v>
                </c:pt>
                <c:pt idx="5483">
                  <c:v>5484</c:v>
                </c:pt>
                <c:pt idx="5484">
                  <c:v>5485</c:v>
                </c:pt>
                <c:pt idx="5485">
                  <c:v>5486</c:v>
                </c:pt>
                <c:pt idx="5486">
                  <c:v>5487</c:v>
                </c:pt>
                <c:pt idx="5487">
                  <c:v>5488</c:v>
                </c:pt>
                <c:pt idx="5488">
                  <c:v>5489</c:v>
                </c:pt>
                <c:pt idx="5489">
                  <c:v>5490</c:v>
                </c:pt>
                <c:pt idx="5490">
                  <c:v>5491</c:v>
                </c:pt>
                <c:pt idx="5491">
                  <c:v>5492</c:v>
                </c:pt>
                <c:pt idx="5492">
                  <c:v>5493</c:v>
                </c:pt>
                <c:pt idx="5493">
                  <c:v>5494</c:v>
                </c:pt>
                <c:pt idx="5494">
                  <c:v>5495</c:v>
                </c:pt>
                <c:pt idx="5495">
                  <c:v>5496</c:v>
                </c:pt>
                <c:pt idx="5496">
                  <c:v>5497</c:v>
                </c:pt>
                <c:pt idx="5497">
                  <c:v>5498</c:v>
                </c:pt>
                <c:pt idx="5498">
                  <c:v>5499</c:v>
                </c:pt>
                <c:pt idx="5499">
                  <c:v>5500</c:v>
                </c:pt>
                <c:pt idx="5500">
                  <c:v>5501</c:v>
                </c:pt>
                <c:pt idx="5501">
                  <c:v>5502</c:v>
                </c:pt>
                <c:pt idx="5502">
                  <c:v>5503</c:v>
                </c:pt>
                <c:pt idx="5503">
                  <c:v>5504</c:v>
                </c:pt>
                <c:pt idx="5504">
                  <c:v>5505</c:v>
                </c:pt>
                <c:pt idx="5505">
                  <c:v>5506</c:v>
                </c:pt>
                <c:pt idx="5506">
                  <c:v>5507</c:v>
                </c:pt>
                <c:pt idx="5507">
                  <c:v>5508</c:v>
                </c:pt>
                <c:pt idx="5508">
                  <c:v>5509</c:v>
                </c:pt>
                <c:pt idx="5509">
                  <c:v>5510</c:v>
                </c:pt>
                <c:pt idx="5510">
                  <c:v>5511</c:v>
                </c:pt>
                <c:pt idx="5511">
                  <c:v>5512</c:v>
                </c:pt>
                <c:pt idx="5512">
                  <c:v>5513</c:v>
                </c:pt>
                <c:pt idx="5513">
                  <c:v>5514</c:v>
                </c:pt>
                <c:pt idx="5514">
                  <c:v>5515</c:v>
                </c:pt>
                <c:pt idx="5515">
                  <c:v>5516</c:v>
                </c:pt>
                <c:pt idx="5516">
                  <c:v>5517</c:v>
                </c:pt>
                <c:pt idx="5517">
                  <c:v>5518</c:v>
                </c:pt>
                <c:pt idx="5518">
                  <c:v>5519</c:v>
                </c:pt>
                <c:pt idx="5519">
                  <c:v>5520</c:v>
                </c:pt>
                <c:pt idx="5520">
                  <c:v>5521</c:v>
                </c:pt>
                <c:pt idx="5521">
                  <c:v>5522</c:v>
                </c:pt>
                <c:pt idx="5522">
                  <c:v>5523</c:v>
                </c:pt>
                <c:pt idx="5523">
                  <c:v>5524</c:v>
                </c:pt>
                <c:pt idx="5524">
                  <c:v>5525</c:v>
                </c:pt>
                <c:pt idx="5525">
                  <c:v>5526</c:v>
                </c:pt>
                <c:pt idx="5526">
                  <c:v>5527</c:v>
                </c:pt>
                <c:pt idx="5527">
                  <c:v>5528</c:v>
                </c:pt>
                <c:pt idx="5528">
                  <c:v>5529</c:v>
                </c:pt>
                <c:pt idx="5529">
                  <c:v>5530</c:v>
                </c:pt>
                <c:pt idx="5530">
                  <c:v>5531</c:v>
                </c:pt>
                <c:pt idx="5531">
                  <c:v>5532</c:v>
                </c:pt>
                <c:pt idx="5532">
                  <c:v>5533</c:v>
                </c:pt>
                <c:pt idx="5533">
                  <c:v>5534</c:v>
                </c:pt>
                <c:pt idx="5534">
                  <c:v>5535</c:v>
                </c:pt>
                <c:pt idx="5535">
                  <c:v>5536</c:v>
                </c:pt>
                <c:pt idx="5536">
                  <c:v>5537</c:v>
                </c:pt>
                <c:pt idx="5537">
                  <c:v>5538</c:v>
                </c:pt>
                <c:pt idx="5538">
                  <c:v>5539</c:v>
                </c:pt>
                <c:pt idx="5539">
                  <c:v>5540</c:v>
                </c:pt>
                <c:pt idx="5540">
                  <c:v>5541</c:v>
                </c:pt>
                <c:pt idx="5541">
                  <c:v>5542</c:v>
                </c:pt>
                <c:pt idx="5542">
                  <c:v>5543</c:v>
                </c:pt>
                <c:pt idx="5543">
                  <c:v>5544</c:v>
                </c:pt>
                <c:pt idx="5544">
                  <c:v>5545</c:v>
                </c:pt>
                <c:pt idx="5545">
                  <c:v>5546</c:v>
                </c:pt>
                <c:pt idx="5546">
                  <c:v>5547</c:v>
                </c:pt>
                <c:pt idx="5547">
                  <c:v>5548</c:v>
                </c:pt>
                <c:pt idx="5548">
                  <c:v>5549</c:v>
                </c:pt>
                <c:pt idx="5549">
                  <c:v>5550</c:v>
                </c:pt>
                <c:pt idx="5550">
                  <c:v>5551</c:v>
                </c:pt>
                <c:pt idx="5551">
                  <c:v>5552</c:v>
                </c:pt>
                <c:pt idx="5552">
                  <c:v>5553</c:v>
                </c:pt>
                <c:pt idx="5553">
                  <c:v>5554</c:v>
                </c:pt>
                <c:pt idx="5554">
                  <c:v>5555</c:v>
                </c:pt>
                <c:pt idx="5555">
                  <c:v>5556</c:v>
                </c:pt>
                <c:pt idx="5556">
                  <c:v>5557</c:v>
                </c:pt>
                <c:pt idx="5557">
                  <c:v>5558</c:v>
                </c:pt>
                <c:pt idx="5558">
                  <c:v>5559</c:v>
                </c:pt>
                <c:pt idx="5559">
                  <c:v>5560</c:v>
                </c:pt>
                <c:pt idx="5560">
                  <c:v>5561</c:v>
                </c:pt>
                <c:pt idx="5561">
                  <c:v>5562</c:v>
                </c:pt>
                <c:pt idx="5562">
                  <c:v>5563</c:v>
                </c:pt>
                <c:pt idx="5563">
                  <c:v>5564</c:v>
                </c:pt>
                <c:pt idx="5564">
                  <c:v>5565</c:v>
                </c:pt>
                <c:pt idx="5565">
                  <c:v>5566</c:v>
                </c:pt>
                <c:pt idx="5566">
                  <c:v>5567</c:v>
                </c:pt>
                <c:pt idx="5567">
                  <c:v>5568</c:v>
                </c:pt>
                <c:pt idx="5568">
                  <c:v>5569</c:v>
                </c:pt>
                <c:pt idx="5569">
                  <c:v>5570</c:v>
                </c:pt>
                <c:pt idx="5570">
                  <c:v>5571</c:v>
                </c:pt>
                <c:pt idx="5571">
                  <c:v>5572</c:v>
                </c:pt>
                <c:pt idx="5572">
                  <c:v>5573</c:v>
                </c:pt>
                <c:pt idx="5573">
                  <c:v>5574</c:v>
                </c:pt>
                <c:pt idx="5574">
                  <c:v>5575</c:v>
                </c:pt>
                <c:pt idx="5575">
                  <c:v>5576</c:v>
                </c:pt>
                <c:pt idx="5576">
                  <c:v>5577</c:v>
                </c:pt>
                <c:pt idx="5577">
                  <c:v>5578</c:v>
                </c:pt>
                <c:pt idx="5578">
                  <c:v>5579</c:v>
                </c:pt>
                <c:pt idx="5579">
                  <c:v>5580</c:v>
                </c:pt>
                <c:pt idx="5580">
                  <c:v>5581</c:v>
                </c:pt>
                <c:pt idx="5581">
                  <c:v>5582</c:v>
                </c:pt>
                <c:pt idx="5582">
                  <c:v>5583</c:v>
                </c:pt>
                <c:pt idx="5583">
                  <c:v>5584</c:v>
                </c:pt>
                <c:pt idx="5584">
                  <c:v>5585</c:v>
                </c:pt>
                <c:pt idx="5585">
                  <c:v>5586</c:v>
                </c:pt>
                <c:pt idx="5586">
                  <c:v>5587</c:v>
                </c:pt>
                <c:pt idx="5587">
                  <c:v>5588</c:v>
                </c:pt>
                <c:pt idx="5588">
                  <c:v>5589</c:v>
                </c:pt>
                <c:pt idx="5589">
                  <c:v>5590</c:v>
                </c:pt>
                <c:pt idx="5590">
                  <c:v>5591</c:v>
                </c:pt>
                <c:pt idx="5591">
                  <c:v>5592</c:v>
                </c:pt>
                <c:pt idx="5592">
                  <c:v>5593</c:v>
                </c:pt>
                <c:pt idx="5593">
                  <c:v>5594</c:v>
                </c:pt>
                <c:pt idx="5594">
                  <c:v>5595</c:v>
                </c:pt>
                <c:pt idx="5595">
                  <c:v>5596</c:v>
                </c:pt>
                <c:pt idx="5596">
                  <c:v>5597</c:v>
                </c:pt>
                <c:pt idx="5597">
                  <c:v>5598</c:v>
                </c:pt>
                <c:pt idx="5598">
                  <c:v>5599</c:v>
                </c:pt>
                <c:pt idx="5599">
                  <c:v>5600</c:v>
                </c:pt>
                <c:pt idx="5600">
                  <c:v>5601</c:v>
                </c:pt>
                <c:pt idx="5601">
                  <c:v>5602</c:v>
                </c:pt>
                <c:pt idx="5602">
                  <c:v>5603</c:v>
                </c:pt>
                <c:pt idx="5603">
                  <c:v>5604</c:v>
                </c:pt>
                <c:pt idx="5604">
                  <c:v>5605</c:v>
                </c:pt>
                <c:pt idx="5605">
                  <c:v>5606</c:v>
                </c:pt>
                <c:pt idx="5606">
                  <c:v>5607</c:v>
                </c:pt>
                <c:pt idx="5607">
                  <c:v>5608</c:v>
                </c:pt>
                <c:pt idx="5608">
                  <c:v>5609</c:v>
                </c:pt>
                <c:pt idx="5609">
                  <c:v>5610</c:v>
                </c:pt>
                <c:pt idx="5610">
                  <c:v>5611</c:v>
                </c:pt>
                <c:pt idx="5611">
                  <c:v>5612</c:v>
                </c:pt>
                <c:pt idx="5612">
                  <c:v>5613</c:v>
                </c:pt>
                <c:pt idx="5613">
                  <c:v>5614</c:v>
                </c:pt>
                <c:pt idx="5614">
                  <c:v>5615</c:v>
                </c:pt>
                <c:pt idx="5615">
                  <c:v>5616</c:v>
                </c:pt>
                <c:pt idx="5616">
                  <c:v>5617</c:v>
                </c:pt>
                <c:pt idx="5617">
                  <c:v>5618</c:v>
                </c:pt>
                <c:pt idx="5618">
                  <c:v>5619</c:v>
                </c:pt>
                <c:pt idx="5619">
                  <c:v>5620</c:v>
                </c:pt>
                <c:pt idx="5620">
                  <c:v>5621</c:v>
                </c:pt>
                <c:pt idx="5621">
                  <c:v>5622</c:v>
                </c:pt>
                <c:pt idx="5622">
                  <c:v>5623</c:v>
                </c:pt>
                <c:pt idx="5623">
                  <c:v>5624</c:v>
                </c:pt>
                <c:pt idx="5624">
                  <c:v>5625</c:v>
                </c:pt>
                <c:pt idx="5625">
                  <c:v>5626</c:v>
                </c:pt>
                <c:pt idx="5626">
                  <c:v>5627</c:v>
                </c:pt>
                <c:pt idx="5627">
                  <c:v>5628</c:v>
                </c:pt>
                <c:pt idx="5628">
                  <c:v>5629</c:v>
                </c:pt>
                <c:pt idx="5629">
                  <c:v>5630</c:v>
                </c:pt>
                <c:pt idx="5630">
                  <c:v>5631</c:v>
                </c:pt>
                <c:pt idx="5631">
                  <c:v>5632</c:v>
                </c:pt>
                <c:pt idx="5632">
                  <c:v>5633</c:v>
                </c:pt>
                <c:pt idx="5633">
                  <c:v>5634</c:v>
                </c:pt>
                <c:pt idx="5634">
                  <c:v>5635</c:v>
                </c:pt>
                <c:pt idx="5635">
                  <c:v>5636</c:v>
                </c:pt>
                <c:pt idx="5636">
                  <c:v>5637</c:v>
                </c:pt>
                <c:pt idx="5637">
                  <c:v>5638</c:v>
                </c:pt>
                <c:pt idx="5638">
                  <c:v>5639</c:v>
                </c:pt>
                <c:pt idx="5639">
                  <c:v>5640</c:v>
                </c:pt>
                <c:pt idx="5640">
                  <c:v>5641</c:v>
                </c:pt>
                <c:pt idx="5641">
                  <c:v>5642</c:v>
                </c:pt>
                <c:pt idx="5642">
                  <c:v>5643</c:v>
                </c:pt>
                <c:pt idx="5643">
                  <c:v>5644</c:v>
                </c:pt>
                <c:pt idx="5644">
                  <c:v>5645</c:v>
                </c:pt>
                <c:pt idx="5645">
                  <c:v>5646</c:v>
                </c:pt>
                <c:pt idx="5646">
                  <c:v>5647</c:v>
                </c:pt>
                <c:pt idx="5647">
                  <c:v>5648</c:v>
                </c:pt>
                <c:pt idx="5648">
                  <c:v>5649</c:v>
                </c:pt>
                <c:pt idx="5649">
                  <c:v>5650</c:v>
                </c:pt>
                <c:pt idx="5650">
                  <c:v>5651</c:v>
                </c:pt>
                <c:pt idx="5651">
                  <c:v>5652</c:v>
                </c:pt>
                <c:pt idx="5652">
                  <c:v>5653</c:v>
                </c:pt>
                <c:pt idx="5653">
                  <c:v>5654</c:v>
                </c:pt>
                <c:pt idx="5654">
                  <c:v>5655</c:v>
                </c:pt>
                <c:pt idx="5655">
                  <c:v>5656</c:v>
                </c:pt>
                <c:pt idx="5656">
                  <c:v>5657</c:v>
                </c:pt>
                <c:pt idx="5657">
                  <c:v>5658</c:v>
                </c:pt>
                <c:pt idx="5658">
                  <c:v>5659</c:v>
                </c:pt>
                <c:pt idx="5659">
                  <c:v>5660</c:v>
                </c:pt>
                <c:pt idx="5660">
                  <c:v>5661</c:v>
                </c:pt>
                <c:pt idx="5661">
                  <c:v>5662</c:v>
                </c:pt>
                <c:pt idx="5662">
                  <c:v>5663</c:v>
                </c:pt>
                <c:pt idx="5663">
                  <c:v>5664</c:v>
                </c:pt>
                <c:pt idx="5664">
                  <c:v>5665</c:v>
                </c:pt>
                <c:pt idx="5665">
                  <c:v>5666</c:v>
                </c:pt>
                <c:pt idx="5666">
                  <c:v>5667</c:v>
                </c:pt>
                <c:pt idx="5667">
                  <c:v>5668</c:v>
                </c:pt>
                <c:pt idx="5668">
                  <c:v>5669</c:v>
                </c:pt>
                <c:pt idx="5669">
                  <c:v>5670</c:v>
                </c:pt>
                <c:pt idx="5670">
                  <c:v>5671</c:v>
                </c:pt>
                <c:pt idx="5671">
                  <c:v>5672</c:v>
                </c:pt>
                <c:pt idx="5672">
                  <c:v>5673</c:v>
                </c:pt>
                <c:pt idx="5673">
                  <c:v>5674</c:v>
                </c:pt>
                <c:pt idx="5674">
                  <c:v>5675</c:v>
                </c:pt>
                <c:pt idx="5675">
                  <c:v>5676</c:v>
                </c:pt>
                <c:pt idx="5676">
                  <c:v>5677</c:v>
                </c:pt>
                <c:pt idx="5677">
                  <c:v>5678</c:v>
                </c:pt>
                <c:pt idx="5678">
                  <c:v>5679</c:v>
                </c:pt>
                <c:pt idx="5679">
                  <c:v>5680</c:v>
                </c:pt>
                <c:pt idx="5680">
                  <c:v>5681</c:v>
                </c:pt>
                <c:pt idx="5681">
                  <c:v>5682</c:v>
                </c:pt>
                <c:pt idx="5682">
                  <c:v>5683</c:v>
                </c:pt>
                <c:pt idx="5683">
                  <c:v>5684</c:v>
                </c:pt>
                <c:pt idx="5684">
                  <c:v>5685</c:v>
                </c:pt>
                <c:pt idx="5685">
                  <c:v>5686</c:v>
                </c:pt>
                <c:pt idx="5686">
                  <c:v>5687</c:v>
                </c:pt>
                <c:pt idx="5687">
                  <c:v>5688</c:v>
                </c:pt>
                <c:pt idx="5688">
                  <c:v>5689</c:v>
                </c:pt>
                <c:pt idx="5689">
                  <c:v>5690</c:v>
                </c:pt>
                <c:pt idx="5690">
                  <c:v>5691</c:v>
                </c:pt>
                <c:pt idx="5691">
                  <c:v>5692</c:v>
                </c:pt>
                <c:pt idx="5692">
                  <c:v>5693</c:v>
                </c:pt>
                <c:pt idx="5693">
                  <c:v>5694</c:v>
                </c:pt>
                <c:pt idx="5694">
                  <c:v>5695</c:v>
                </c:pt>
                <c:pt idx="5695">
                  <c:v>5696</c:v>
                </c:pt>
                <c:pt idx="5696">
                  <c:v>5697</c:v>
                </c:pt>
                <c:pt idx="5697">
                  <c:v>5698</c:v>
                </c:pt>
                <c:pt idx="5698">
                  <c:v>5699</c:v>
                </c:pt>
                <c:pt idx="5699">
                  <c:v>5700</c:v>
                </c:pt>
                <c:pt idx="5700">
                  <c:v>5701</c:v>
                </c:pt>
                <c:pt idx="5701">
                  <c:v>5702</c:v>
                </c:pt>
                <c:pt idx="5702">
                  <c:v>5703</c:v>
                </c:pt>
                <c:pt idx="5703">
                  <c:v>5704</c:v>
                </c:pt>
                <c:pt idx="5704">
                  <c:v>5705</c:v>
                </c:pt>
                <c:pt idx="5705">
                  <c:v>5706</c:v>
                </c:pt>
                <c:pt idx="5706">
                  <c:v>5707</c:v>
                </c:pt>
                <c:pt idx="5707">
                  <c:v>5708</c:v>
                </c:pt>
                <c:pt idx="5708">
                  <c:v>5709</c:v>
                </c:pt>
                <c:pt idx="5709">
                  <c:v>5710</c:v>
                </c:pt>
                <c:pt idx="5710">
                  <c:v>5711</c:v>
                </c:pt>
                <c:pt idx="5711">
                  <c:v>5712</c:v>
                </c:pt>
                <c:pt idx="5712">
                  <c:v>5713</c:v>
                </c:pt>
                <c:pt idx="5713">
                  <c:v>5714</c:v>
                </c:pt>
                <c:pt idx="5714">
                  <c:v>5715</c:v>
                </c:pt>
                <c:pt idx="5715">
                  <c:v>5716</c:v>
                </c:pt>
                <c:pt idx="5716">
                  <c:v>5717</c:v>
                </c:pt>
                <c:pt idx="5717">
                  <c:v>5718</c:v>
                </c:pt>
                <c:pt idx="5718">
                  <c:v>5719</c:v>
                </c:pt>
                <c:pt idx="5719">
                  <c:v>5720</c:v>
                </c:pt>
                <c:pt idx="5720">
                  <c:v>5721</c:v>
                </c:pt>
                <c:pt idx="5721">
                  <c:v>5722</c:v>
                </c:pt>
                <c:pt idx="5722">
                  <c:v>5723</c:v>
                </c:pt>
                <c:pt idx="5723">
                  <c:v>5724</c:v>
                </c:pt>
                <c:pt idx="5724">
                  <c:v>5725</c:v>
                </c:pt>
                <c:pt idx="5725">
                  <c:v>5726</c:v>
                </c:pt>
                <c:pt idx="5726">
                  <c:v>5727</c:v>
                </c:pt>
                <c:pt idx="5727">
                  <c:v>5728</c:v>
                </c:pt>
                <c:pt idx="5728">
                  <c:v>5729</c:v>
                </c:pt>
                <c:pt idx="5729">
                  <c:v>5730</c:v>
                </c:pt>
                <c:pt idx="5730">
                  <c:v>5731</c:v>
                </c:pt>
                <c:pt idx="5731">
                  <c:v>5732</c:v>
                </c:pt>
                <c:pt idx="5732">
                  <c:v>5733</c:v>
                </c:pt>
                <c:pt idx="5733">
                  <c:v>5734</c:v>
                </c:pt>
                <c:pt idx="5734">
                  <c:v>5735</c:v>
                </c:pt>
                <c:pt idx="5735">
                  <c:v>5736</c:v>
                </c:pt>
                <c:pt idx="5736">
                  <c:v>5737</c:v>
                </c:pt>
                <c:pt idx="5737">
                  <c:v>5738</c:v>
                </c:pt>
                <c:pt idx="5738">
                  <c:v>5739</c:v>
                </c:pt>
                <c:pt idx="5739">
                  <c:v>5740</c:v>
                </c:pt>
                <c:pt idx="5740">
                  <c:v>5741</c:v>
                </c:pt>
                <c:pt idx="5741">
                  <c:v>5742</c:v>
                </c:pt>
                <c:pt idx="5742">
                  <c:v>5743</c:v>
                </c:pt>
                <c:pt idx="5743">
                  <c:v>5744</c:v>
                </c:pt>
                <c:pt idx="5744">
                  <c:v>5745</c:v>
                </c:pt>
                <c:pt idx="5745">
                  <c:v>5746</c:v>
                </c:pt>
                <c:pt idx="5746">
                  <c:v>5747</c:v>
                </c:pt>
                <c:pt idx="5747">
                  <c:v>5748</c:v>
                </c:pt>
                <c:pt idx="5748">
                  <c:v>5749</c:v>
                </c:pt>
                <c:pt idx="5749">
                  <c:v>5750</c:v>
                </c:pt>
                <c:pt idx="5750">
                  <c:v>5751</c:v>
                </c:pt>
                <c:pt idx="5751">
                  <c:v>5752</c:v>
                </c:pt>
                <c:pt idx="5752">
                  <c:v>5753</c:v>
                </c:pt>
                <c:pt idx="5753">
                  <c:v>5754</c:v>
                </c:pt>
                <c:pt idx="5754">
                  <c:v>5755</c:v>
                </c:pt>
                <c:pt idx="5755">
                  <c:v>5756</c:v>
                </c:pt>
                <c:pt idx="5756">
                  <c:v>5757</c:v>
                </c:pt>
                <c:pt idx="5757">
                  <c:v>5758</c:v>
                </c:pt>
                <c:pt idx="5758">
                  <c:v>5759</c:v>
                </c:pt>
                <c:pt idx="5759">
                  <c:v>5760</c:v>
                </c:pt>
                <c:pt idx="5760">
                  <c:v>5761</c:v>
                </c:pt>
                <c:pt idx="5761">
                  <c:v>5762</c:v>
                </c:pt>
                <c:pt idx="5762">
                  <c:v>5763</c:v>
                </c:pt>
                <c:pt idx="5763">
                  <c:v>5764</c:v>
                </c:pt>
                <c:pt idx="5764">
                  <c:v>5765</c:v>
                </c:pt>
                <c:pt idx="5765">
                  <c:v>5766</c:v>
                </c:pt>
                <c:pt idx="5766">
                  <c:v>5767</c:v>
                </c:pt>
                <c:pt idx="5767">
                  <c:v>5768</c:v>
                </c:pt>
                <c:pt idx="5768">
                  <c:v>5769</c:v>
                </c:pt>
                <c:pt idx="5769">
                  <c:v>5770</c:v>
                </c:pt>
                <c:pt idx="5770">
                  <c:v>5771</c:v>
                </c:pt>
                <c:pt idx="5771">
                  <c:v>5772</c:v>
                </c:pt>
                <c:pt idx="5772">
                  <c:v>5773</c:v>
                </c:pt>
                <c:pt idx="5773">
                  <c:v>5774</c:v>
                </c:pt>
                <c:pt idx="5774">
                  <c:v>5775</c:v>
                </c:pt>
                <c:pt idx="5775">
                  <c:v>5776</c:v>
                </c:pt>
                <c:pt idx="5776">
                  <c:v>5777</c:v>
                </c:pt>
                <c:pt idx="5777">
                  <c:v>5778</c:v>
                </c:pt>
                <c:pt idx="5778">
                  <c:v>5779</c:v>
                </c:pt>
                <c:pt idx="5779">
                  <c:v>5780</c:v>
                </c:pt>
                <c:pt idx="5780">
                  <c:v>5781</c:v>
                </c:pt>
                <c:pt idx="5781">
                  <c:v>5782</c:v>
                </c:pt>
                <c:pt idx="5782">
                  <c:v>5783</c:v>
                </c:pt>
                <c:pt idx="5783">
                  <c:v>5784</c:v>
                </c:pt>
                <c:pt idx="5784">
                  <c:v>5785</c:v>
                </c:pt>
                <c:pt idx="5785">
                  <c:v>5786</c:v>
                </c:pt>
                <c:pt idx="5786">
                  <c:v>5787</c:v>
                </c:pt>
                <c:pt idx="5787">
                  <c:v>5788</c:v>
                </c:pt>
                <c:pt idx="5788">
                  <c:v>5789</c:v>
                </c:pt>
                <c:pt idx="5789">
                  <c:v>5790</c:v>
                </c:pt>
                <c:pt idx="5790">
                  <c:v>5791</c:v>
                </c:pt>
                <c:pt idx="5791">
                  <c:v>5792</c:v>
                </c:pt>
                <c:pt idx="5792">
                  <c:v>5793</c:v>
                </c:pt>
                <c:pt idx="5793">
                  <c:v>5794</c:v>
                </c:pt>
                <c:pt idx="5794">
                  <c:v>5795</c:v>
                </c:pt>
                <c:pt idx="5795">
                  <c:v>5796</c:v>
                </c:pt>
                <c:pt idx="5796">
                  <c:v>5797</c:v>
                </c:pt>
                <c:pt idx="5797">
                  <c:v>5798</c:v>
                </c:pt>
                <c:pt idx="5798">
                  <c:v>5799</c:v>
                </c:pt>
                <c:pt idx="5799">
                  <c:v>5800</c:v>
                </c:pt>
                <c:pt idx="5800">
                  <c:v>5801</c:v>
                </c:pt>
                <c:pt idx="5801">
                  <c:v>5802</c:v>
                </c:pt>
                <c:pt idx="5802">
                  <c:v>5803</c:v>
                </c:pt>
                <c:pt idx="5803">
                  <c:v>5804</c:v>
                </c:pt>
                <c:pt idx="5804">
                  <c:v>5805</c:v>
                </c:pt>
                <c:pt idx="5805">
                  <c:v>5806</c:v>
                </c:pt>
                <c:pt idx="5806">
                  <c:v>5807</c:v>
                </c:pt>
                <c:pt idx="5807">
                  <c:v>5808</c:v>
                </c:pt>
                <c:pt idx="5808">
                  <c:v>5809</c:v>
                </c:pt>
                <c:pt idx="5809">
                  <c:v>5810</c:v>
                </c:pt>
                <c:pt idx="5810">
                  <c:v>5811</c:v>
                </c:pt>
                <c:pt idx="5811">
                  <c:v>5812</c:v>
                </c:pt>
                <c:pt idx="5812">
                  <c:v>5813</c:v>
                </c:pt>
                <c:pt idx="5813">
                  <c:v>5814</c:v>
                </c:pt>
                <c:pt idx="5814">
                  <c:v>5815</c:v>
                </c:pt>
                <c:pt idx="5815">
                  <c:v>5816</c:v>
                </c:pt>
                <c:pt idx="5816">
                  <c:v>5817</c:v>
                </c:pt>
                <c:pt idx="5817">
                  <c:v>5818</c:v>
                </c:pt>
                <c:pt idx="5818">
                  <c:v>5819</c:v>
                </c:pt>
                <c:pt idx="5819">
                  <c:v>5820</c:v>
                </c:pt>
                <c:pt idx="5820">
                  <c:v>5821</c:v>
                </c:pt>
                <c:pt idx="5821">
                  <c:v>5822</c:v>
                </c:pt>
                <c:pt idx="5822">
                  <c:v>5823</c:v>
                </c:pt>
                <c:pt idx="5823">
                  <c:v>5824</c:v>
                </c:pt>
                <c:pt idx="5824">
                  <c:v>5825</c:v>
                </c:pt>
                <c:pt idx="5825">
                  <c:v>5826</c:v>
                </c:pt>
                <c:pt idx="5826">
                  <c:v>5827</c:v>
                </c:pt>
                <c:pt idx="5827">
                  <c:v>5828</c:v>
                </c:pt>
                <c:pt idx="5828">
                  <c:v>5829</c:v>
                </c:pt>
                <c:pt idx="5829">
                  <c:v>5830</c:v>
                </c:pt>
                <c:pt idx="5830">
                  <c:v>5831</c:v>
                </c:pt>
                <c:pt idx="5831">
                  <c:v>5832</c:v>
                </c:pt>
                <c:pt idx="5832">
                  <c:v>5833</c:v>
                </c:pt>
                <c:pt idx="5833">
                  <c:v>5834</c:v>
                </c:pt>
                <c:pt idx="5834">
                  <c:v>5835</c:v>
                </c:pt>
                <c:pt idx="5835">
                  <c:v>5836</c:v>
                </c:pt>
                <c:pt idx="5836">
                  <c:v>5837</c:v>
                </c:pt>
                <c:pt idx="5837">
                  <c:v>5838</c:v>
                </c:pt>
                <c:pt idx="5838">
                  <c:v>5839</c:v>
                </c:pt>
                <c:pt idx="5839">
                  <c:v>5840</c:v>
                </c:pt>
                <c:pt idx="5840">
                  <c:v>5841</c:v>
                </c:pt>
                <c:pt idx="5841">
                  <c:v>5842</c:v>
                </c:pt>
                <c:pt idx="5842">
                  <c:v>5843</c:v>
                </c:pt>
                <c:pt idx="5843">
                  <c:v>5844</c:v>
                </c:pt>
                <c:pt idx="5844">
                  <c:v>5845</c:v>
                </c:pt>
                <c:pt idx="5845">
                  <c:v>5846</c:v>
                </c:pt>
                <c:pt idx="5846">
                  <c:v>5847</c:v>
                </c:pt>
                <c:pt idx="5847">
                  <c:v>5848</c:v>
                </c:pt>
                <c:pt idx="5848">
                  <c:v>5849</c:v>
                </c:pt>
                <c:pt idx="5849">
                  <c:v>5850</c:v>
                </c:pt>
                <c:pt idx="5850">
                  <c:v>5851</c:v>
                </c:pt>
                <c:pt idx="5851">
                  <c:v>5852</c:v>
                </c:pt>
                <c:pt idx="5852">
                  <c:v>5853</c:v>
                </c:pt>
                <c:pt idx="5853">
                  <c:v>5854</c:v>
                </c:pt>
                <c:pt idx="5854">
                  <c:v>5855</c:v>
                </c:pt>
                <c:pt idx="5855">
                  <c:v>5856</c:v>
                </c:pt>
                <c:pt idx="5856">
                  <c:v>5857</c:v>
                </c:pt>
                <c:pt idx="5857">
                  <c:v>5858</c:v>
                </c:pt>
                <c:pt idx="5858">
                  <c:v>5859</c:v>
                </c:pt>
                <c:pt idx="5859">
                  <c:v>5860</c:v>
                </c:pt>
                <c:pt idx="5860">
                  <c:v>5861</c:v>
                </c:pt>
                <c:pt idx="5861">
                  <c:v>5862</c:v>
                </c:pt>
                <c:pt idx="5862">
                  <c:v>5863</c:v>
                </c:pt>
                <c:pt idx="5863">
                  <c:v>5864</c:v>
                </c:pt>
                <c:pt idx="5864">
                  <c:v>5865</c:v>
                </c:pt>
                <c:pt idx="5865">
                  <c:v>5866</c:v>
                </c:pt>
                <c:pt idx="5866">
                  <c:v>5867</c:v>
                </c:pt>
                <c:pt idx="5867">
                  <c:v>5868</c:v>
                </c:pt>
                <c:pt idx="5868">
                  <c:v>5869</c:v>
                </c:pt>
                <c:pt idx="5869">
                  <c:v>5870</c:v>
                </c:pt>
                <c:pt idx="5870">
                  <c:v>5871</c:v>
                </c:pt>
                <c:pt idx="5871">
                  <c:v>5872</c:v>
                </c:pt>
                <c:pt idx="5872">
                  <c:v>5873</c:v>
                </c:pt>
                <c:pt idx="5873">
                  <c:v>5874</c:v>
                </c:pt>
                <c:pt idx="5874">
                  <c:v>5875</c:v>
                </c:pt>
                <c:pt idx="5875">
                  <c:v>5876</c:v>
                </c:pt>
                <c:pt idx="5876">
                  <c:v>5877</c:v>
                </c:pt>
                <c:pt idx="5877">
                  <c:v>5878</c:v>
                </c:pt>
                <c:pt idx="5878">
                  <c:v>5879</c:v>
                </c:pt>
                <c:pt idx="5879">
                  <c:v>5880</c:v>
                </c:pt>
                <c:pt idx="5880">
                  <c:v>5881</c:v>
                </c:pt>
                <c:pt idx="5881">
                  <c:v>5882</c:v>
                </c:pt>
                <c:pt idx="5882">
                  <c:v>5883</c:v>
                </c:pt>
                <c:pt idx="5883">
                  <c:v>5884</c:v>
                </c:pt>
                <c:pt idx="5884">
                  <c:v>5885</c:v>
                </c:pt>
                <c:pt idx="5885">
                  <c:v>5886</c:v>
                </c:pt>
                <c:pt idx="5886">
                  <c:v>5887</c:v>
                </c:pt>
                <c:pt idx="5887">
                  <c:v>5888</c:v>
                </c:pt>
                <c:pt idx="5888">
                  <c:v>5889</c:v>
                </c:pt>
                <c:pt idx="5889">
                  <c:v>5890</c:v>
                </c:pt>
                <c:pt idx="5890">
                  <c:v>5891</c:v>
                </c:pt>
                <c:pt idx="5891">
                  <c:v>5892</c:v>
                </c:pt>
                <c:pt idx="5892">
                  <c:v>5893</c:v>
                </c:pt>
                <c:pt idx="5893">
                  <c:v>5894</c:v>
                </c:pt>
                <c:pt idx="5894">
                  <c:v>5895</c:v>
                </c:pt>
                <c:pt idx="5895">
                  <c:v>5896</c:v>
                </c:pt>
                <c:pt idx="5896">
                  <c:v>5897</c:v>
                </c:pt>
                <c:pt idx="5897">
                  <c:v>5898</c:v>
                </c:pt>
                <c:pt idx="5898">
                  <c:v>5899</c:v>
                </c:pt>
                <c:pt idx="5899">
                  <c:v>5900</c:v>
                </c:pt>
                <c:pt idx="5900">
                  <c:v>5901</c:v>
                </c:pt>
                <c:pt idx="5901">
                  <c:v>5902</c:v>
                </c:pt>
                <c:pt idx="5902">
                  <c:v>5903</c:v>
                </c:pt>
                <c:pt idx="5903">
                  <c:v>5904</c:v>
                </c:pt>
                <c:pt idx="5904">
                  <c:v>5905</c:v>
                </c:pt>
                <c:pt idx="5905">
                  <c:v>5906</c:v>
                </c:pt>
                <c:pt idx="5906">
                  <c:v>5907</c:v>
                </c:pt>
                <c:pt idx="5907">
                  <c:v>5908</c:v>
                </c:pt>
                <c:pt idx="5908">
                  <c:v>5909</c:v>
                </c:pt>
                <c:pt idx="5909">
                  <c:v>5910</c:v>
                </c:pt>
                <c:pt idx="5910">
                  <c:v>5911</c:v>
                </c:pt>
                <c:pt idx="5911">
                  <c:v>5912</c:v>
                </c:pt>
                <c:pt idx="5912">
                  <c:v>5913</c:v>
                </c:pt>
                <c:pt idx="5913">
                  <c:v>5914</c:v>
                </c:pt>
                <c:pt idx="5914">
                  <c:v>5915</c:v>
                </c:pt>
                <c:pt idx="5915">
                  <c:v>5916</c:v>
                </c:pt>
                <c:pt idx="5916">
                  <c:v>5917</c:v>
                </c:pt>
                <c:pt idx="5917">
                  <c:v>5918</c:v>
                </c:pt>
                <c:pt idx="5918">
                  <c:v>5919</c:v>
                </c:pt>
                <c:pt idx="5919">
                  <c:v>5920</c:v>
                </c:pt>
                <c:pt idx="5920">
                  <c:v>5921</c:v>
                </c:pt>
                <c:pt idx="5921">
                  <c:v>5922</c:v>
                </c:pt>
                <c:pt idx="5922">
                  <c:v>5923</c:v>
                </c:pt>
                <c:pt idx="5923">
                  <c:v>5924</c:v>
                </c:pt>
                <c:pt idx="5924">
                  <c:v>5925</c:v>
                </c:pt>
                <c:pt idx="5925">
                  <c:v>5926</c:v>
                </c:pt>
                <c:pt idx="5926">
                  <c:v>5927</c:v>
                </c:pt>
                <c:pt idx="5927">
                  <c:v>5928</c:v>
                </c:pt>
                <c:pt idx="5928">
                  <c:v>5929</c:v>
                </c:pt>
                <c:pt idx="5929">
                  <c:v>5930</c:v>
                </c:pt>
                <c:pt idx="5930">
                  <c:v>5931</c:v>
                </c:pt>
                <c:pt idx="5931">
                  <c:v>5932</c:v>
                </c:pt>
                <c:pt idx="5932">
                  <c:v>5933</c:v>
                </c:pt>
                <c:pt idx="5933">
                  <c:v>5934</c:v>
                </c:pt>
                <c:pt idx="5934">
                  <c:v>5935</c:v>
                </c:pt>
                <c:pt idx="5935">
                  <c:v>5936</c:v>
                </c:pt>
                <c:pt idx="5936">
                  <c:v>5937</c:v>
                </c:pt>
                <c:pt idx="5937">
                  <c:v>5938</c:v>
                </c:pt>
                <c:pt idx="5938">
                  <c:v>5939</c:v>
                </c:pt>
                <c:pt idx="5939">
                  <c:v>5940</c:v>
                </c:pt>
                <c:pt idx="5940">
                  <c:v>5941</c:v>
                </c:pt>
                <c:pt idx="5941">
                  <c:v>5942</c:v>
                </c:pt>
                <c:pt idx="5942">
                  <c:v>5943</c:v>
                </c:pt>
                <c:pt idx="5943">
                  <c:v>5944</c:v>
                </c:pt>
                <c:pt idx="5944">
                  <c:v>5945</c:v>
                </c:pt>
                <c:pt idx="5945">
                  <c:v>5946</c:v>
                </c:pt>
                <c:pt idx="5946">
                  <c:v>5947</c:v>
                </c:pt>
                <c:pt idx="5947">
                  <c:v>5948</c:v>
                </c:pt>
                <c:pt idx="5948">
                  <c:v>5949</c:v>
                </c:pt>
                <c:pt idx="5949">
                  <c:v>5950</c:v>
                </c:pt>
                <c:pt idx="5950">
                  <c:v>5951</c:v>
                </c:pt>
                <c:pt idx="5951">
                  <c:v>5952</c:v>
                </c:pt>
                <c:pt idx="5952">
                  <c:v>5953</c:v>
                </c:pt>
                <c:pt idx="5953">
                  <c:v>5954</c:v>
                </c:pt>
                <c:pt idx="5954">
                  <c:v>5955</c:v>
                </c:pt>
                <c:pt idx="5955">
                  <c:v>5956</c:v>
                </c:pt>
                <c:pt idx="5956">
                  <c:v>5957</c:v>
                </c:pt>
                <c:pt idx="5957">
                  <c:v>5958</c:v>
                </c:pt>
                <c:pt idx="5958">
                  <c:v>5959</c:v>
                </c:pt>
                <c:pt idx="5959">
                  <c:v>5960</c:v>
                </c:pt>
                <c:pt idx="5960">
                  <c:v>5961</c:v>
                </c:pt>
                <c:pt idx="5961">
                  <c:v>5962</c:v>
                </c:pt>
                <c:pt idx="5962">
                  <c:v>5963</c:v>
                </c:pt>
                <c:pt idx="5963">
                  <c:v>5964</c:v>
                </c:pt>
                <c:pt idx="5964">
                  <c:v>5965</c:v>
                </c:pt>
                <c:pt idx="5965">
                  <c:v>5966</c:v>
                </c:pt>
                <c:pt idx="5966">
                  <c:v>5967</c:v>
                </c:pt>
                <c:pt idx="5967">
                  <c:v>5968</c:v>
                </c:pt>
                <c:pt idx="5968">
                  <c:v>5969</c:v>
                </c:pt>
                <c:pt idx="5969">
                  <c:v>5970</c:v>
                </c:pt>
                <c:pt idx="5970">
                  <c:v>5971</c:v>
                </c:pt>
                <c:pt idx="5971">
                  <c:v>5972</c:v>
                </c:pt>
                <c:pt idx="5972">
                  <c:v>5973</c:v>
                </c:pt>
                <c:pt idx="5973">
                  <c:v>5974</c:v>
                </c:pt>
                <c:pt idx="5974">
                  <c:v>5975</c:v>
                </c:pt>
                <c:pt idx="5975">
                  <c:v>5976</c:v>
                </c:pt>
                <c:pt idx="5976">
                  <c:v>5977</c:v>
                </c:pt>
                <c:pt idx="5977">
                  <c:v>5978</c:v>
                </c:pt>
                <c:pt idx="5978">
                  <c:v>5979</c:v>
                </c:pt>
                <c:pt idx="5979">
                  <c:v>5980</c:v>
                </c:pt>
                <c:pt idx="5980">
                  <c:v>5981</c:v>
                </c:pt>
                <c:pt idx="5981">
                  <c:v>5982</c:v>
                </c:pt>
                <c:pt idx="5982">
                  <c:v>5983</c:v>
                </c:pt>
                <c:pt idx="5983">
                  <c:v>5984</c:v>
                </c:pt>
                <c:pt idx="5984">
                  <c:v>5985</c:v>
                </c:pt>
                <c:pt idx="5985">
                  <c:v>5986</c:v>
                </c:pt>
                <c:pt idx="5986">
                  <c:v>5987</c:v>
                </c:pt>
                <c:pt idx="5987">
                  <c:v>5988</c:v>
                </c:pt>
                <c:pt idx="5988">
                  <c:v>5989</c:v>
                </c:pt>
                <c:pt idx="5989">
                  <c:v>5990</c:v>
                </c:pt>
                <c:pt idx="5990">
                  <c:v>5991</c:v>
                </c:pt>
                <c:pt idx="5991">
                  <c:v>5992</c:v>
                </c:pt>
                <c:pt idx="5992">
                  <c:v>5993</c:v>
                </c:pt>
                <c:pt idx="5993">
                  <c:v>5994</c:v>
                </c:pt>
                <c:pt idx="5994">
                  <c:v>5995</c:v>
                </c:pt>
                <c:pt idx="5995">
                  <c:v>5996</c:v>
                </c:pt>
                <c:pt idx="5996">
                  <c:v>5997</c:v>
                </c:pt>
                <c:pt idx="5997">
                  <c:v>5998</c:v>
                </c:pt>
                <c:pt idx="5998">
                  <c:v>5999</c:v>
                </c:pt>
                <c:pt idx="5999">
                  <c:v>6000</c:v>
                </c:pt>
                <c:pt idx="6000">
                  <c:v>6001</c:v>
                </c:pt>
                <c:pt idx="6001">
                  <c:v>6002</c:v>
                </c:pt>
                <c:pt idx="6002">
                  <c:v>6003</c:v>
                </c:pt>
                <c:pt idx="6003">
                  <c:v>6004</c:v>
                </c:pt>
                <c:pt idx="6004">
                  <c:v>6005</c:v>
                </c:pt>
                <c:pt idx="6005">
                  <c:v>6006</c:v>
                </c:pt>
                <c:pt idx="6006">
                  <c:v>6007</c:v>
                </c:pt>
                <c:pt idx="6007">
                  <c:v>6008</c:v>
                </c:pt>
                <c:pt idx="6008">
                  <c:v>6009</c:v>
                </c:pt>
                <c:pt idx="6009">
                  <c:v>6010</c:v>
                </c:pt>
                <c:pt idx="6010">
                  <c:v>6011</c:v>
                </c:pt>
                <c:pt idx="6011">
                  <c:v>6012</c:v>
                </c:pt>
                <c:pt idx="6012">
                  <c:v>6013</c:v>
                </c:pt>
                <c:pt idx="6013">
                  <c:v>6014</c:v>
                </c:pt>
                <c:pt idx="6014">
                  <c:v>6015</c:v>
                </c:pt>
                <c:pt idx="6015">
                  <c:v>6016</c:v>
                </c:pt>
                <c:pt idx="6016">
                  <c:v>6017</c:v>
                </c:pt>
                <c:pt idx="6017">
                  <c:v>6018</c:v>
                </c:pt>
                <c:pt idx="6018">
                  <c:v>6019</c:v>
                </c:pt>
                <c:pt idx="6019">
                  <c:v>6020</c:v>
                </c:pt>
                <c:pt idx="6020">
                  <c:v>6021</c:v>
                </c:pt>
                <c:pt idx="6021">
                  <c:v>6022</c:v>
                </c:pt>
                <c:pt idx="6022">
                  <c:v>6023</c:v>
                </c:pt>
                <c:pt idx="6023">
                  <c:v>6024</c:v>
                </c:pt>
                <c:pt idx="6024">
                  <c:v>6025</c:v>
                </c:pt>
                <c:pt idx="6025">
                  <c:v>6026</c:v>
                </c:pt>
                <c:pt idx="6026">
                  <c:v>6027</c:v>
                </c:pt>
                <c:pt idx="6027">
                  <c:v>6028</c:v>
                </c:pt>
                <c:pt idx="6028">
                  <c:v>6029</c:v>
                </c:pt>
                <c:pt idx="6029">
                  <c:v>6030</c:v>
                </c:pt>
                <c:pt idx="6030">
                  <c:v>6031</c:v>
                </c:pt>
                <c:pt idx="6031">
                  <c:v>6032</c:v>
                </c:pt>
                <c:pt idx="6032">
                  <c:v>6033</c:v>
                </c:pt>
                <c:pt idx="6033">
                  <c:v>6034</c:v>
                </c:pt>
                <c:pt idx="6034">
                  <c:v>6035</c:v>
                </c:pt>
                <c:pt idx="6035">
                  <c:v>6036</c:v>
                </c:pt>
                <c:pt idx="6036">
                  <c:v>6037</c:v>
                </c:pt>
                <c:pt idx="6037">
                  <c:v>6038</c:v>
                </c:pt>
                <c:pt idx="6038">
                  <c:v>6039</c:v>
                </c:pt>
                <c:pt idx="6039">
                  <c:v>6040</c:v>
                </c:pt>
                <c:pt idx="6040">
                  <c:v>6041</c:v>
                </c:pt>
                <c:pt idx="6041">
                  <c:v>6042</c:v>
                </c:pt>
                <c:pt idx="6042">
                  <c:v>6043</c:v>
                </c:pt>
                <c:pt idx="6043">
                  <c:v>6044</c:v>
                </c:pt>
                <c:pt idx="6044">
                  <c:v>6045</c:v>
                </c:pt>
                <c:pt idx="6045">
                  <c:v>6046</c:v>
                </c:pt>
                <c:pt idx="6046">
                  <c:v>6047</c:v>
                </c:pt>
                <c:pt idx="6047">
                  <c:v>6048</c:v>
                </c:pt>
                <c:pt idx="6048">
                  <c:v>6049</c:v>
                </c:pt>
                <c:pt idx="6049">
                  <c:v>6050</c:v>
                </c:pt>
                <c:pt idx="6050">
                  <c:v>6051</c:v>
                </c:pt>
                <c:pt idx="6051">
                  <c:v>6052</c:v>
                </c:pt>
                <c:pt idx="6052">
                  <c:v>6053</c:v>
                </c:pt>
                <c:pt idx="6053">
                  <c:v>6054</c:v>
                </c:pt>
                <c:pt idx="6054">
                  <c:v>6055</c:v>
                </c:pt>
                <c:pt idx="6055">
                  <c:v>6056</c:v>
                </c:pt>
                <c:pt idx="6056">
                  <c:v>6057</c:v>
                </c:pt>
                <c:pt idx="6057">
                  <c:v>6058</c:v>
                </c:pt>
                <c:pt idx="6058">
                  <c:v>6059</c:v>
                </c:pt>
                <c:pt idx="6059">
                  <c:v>6060</c:v>
                </c:pt>
                <c:pt idx="6060">
                  <c:v>6061</c:v>
                </c:pt>
                <c:pt idx="6061">
                  <c:v>6062</c:v>
                </c:pt>
                <c:pt idx="6062">
                  <c:v>6063</c:v>
                </c:pt>
                <c:pt idx="6063">
                  <c:v>6064</c:v>
                </c:pt>
                <c:pt idx="6064">
                  <c:v>6065</c:v>
                </c:pt>
                <c:pt idx="6065">
                  <c:v>6066</c:v>
                </c:pt>
                <c:pt idx="6066">
                  <c:v>6067</c:v>
                </c:pt>
                <c:pt idx="6067">
                  <c:v>6068</c:v>
                </c:pt>
                <c:pt idx="6068">
                  <c:v>6069</c:v>
                </c:pt>
                <c:pt idx="6069">
                  <c:v>6070</c:v>
                </c:pt>
                <c:pt idx="6070">
                  <c:v>6071</c:v>
                </c:pt>
                <c:pt idx="6071">
                  <c:v>6072</c:v>
                </c:pt>
                <c:pt idx="6072">
                  <c:v>6073</c:v>
                </c:pt>
                <c:pt idx="6073">
                  <c:v>6074</c:v>
                </c:pt>
                <c:pt idx="6074">
                  <c:v>6075</c:v>
                </c:pt>
                <c:pt idx="6075">
                  <c:v>6076</c:v>
                </c:pt>
                <c:pt idx="6076">
                  <c:v>6077</c:v>
                </c:pt>
                <c:pt idx="6077">
                  <c:v>6078</c:v>
                </c:pt>
                <c:pt idx="6078">
                  <c:v>6079</c:v>
                </c:pt>
                <c:pt idx="6079">
                  <c:v>6080</c:v>
                </c:pt>
                <c:pt idx="6080">
                  <c:v>6081</c:v>
                </c:pt>
                <c:pt idx="6081">
                  <c:v>6082</c:v>
                </c:pt>
                <c:pt idx="6082">
                  <c:v>6083</c:v>
                </c:pt>
                <c:pt idx="6083">
                  <c:v>6084</c:v>
                </c:pt>
                <c:pt idx="6084">
                  <c:v>6085</c:v>
                </c:pt>
                <c:pt idx="6085">
                  <c:v>6086</c:v>
                </c:pt>
                <c:pt idx="6086">
                  <c:v>6087</c:v>
                </c:pt>
                <c:pt idx="6087">
                  <c:v>6088</c:v>
                </c:pt>
                <c:pt idx="6088">
                  <c:v>6089</c:v>
                </c:pt>
                <c:pt idx="6089">
                  <c:v>6090</c:v>
                </c:pt>
                <c:pt idx="6090">
                  <c:v>6091</c:v>
                </c:pt>
                <c:pt idx="6091">
                  <c:v>6092</c:v>
                </c:pt>
                <c:pt idx="6092">
                  <c:v>6093</c:v>
                </c:pt>
                <c:pt idx="6093">
                  <c:v>6094</c:v>
                </c:pt>
                <c:pt idx="6094">
                  <c:v>6095</c:v>
                </c:pt>
                <c:pt idx="6095">
                  <c:v>6096</c:v>
                </c:pt>
                <c:pt idx="6096">
                  <c:v>6097</c:v>
                </c:pt>
                <c:pt idx="6097">
                  <c:v>6098</c:v>
                </c:pt>
                <c:pt idx="6098">
                  <c:v>6099</c:v>
                </c:pt>
                <c:pt idx="6099">
                  <c:v>6100</c:v>
                </c:pt>
                <c:pt idx="6100">
                  <c:v>6101</c:v>
                </c:pt>
                <c:pt idx="6101">
                  <c:v>6102</c:v>
                </c:pt>
                <c:pt idx="6102">
                  <c:v>6103</c:v>
                </c:pt>
                <c:pt idx="6103">
                  <c:v>6104</c:v>
                </c:pt>
                <c:pt idx="6104">
                  <c:v>6105</c:v>
                </c:pt>
                <c:pt idx="6105">
                  <c:v>6106</c:v>
                </c:pt>
                <c:pt idx="6106">
                  <c:v>6107</c:v>
                </c:pt>
                <c:pt idx="6107">
                  <c:v>6108</c:v>
                </c:pt>
                <c:pt idx="6108">
                  <c:v>6109</c:v>
                </c:pt>
                <c:pt idx="6109">
                  <c:v>6110</c:v>
                </c:pt>
                <c:pt idx="6110">
                  <c:v>6111</c:v>
                </c:pt>
                <c:pt idx="6111">
                  <c:v>6112</c:v>
                </c:pt>
                <c:pt idx="6112">
                  <c:v>6113</c:v>
                </c:pt>
                <c:pt idx="6113">
                  <c:v>6114</c:v>
                </c:pt>
                <c:pt idx="6114">
                  <c:v>6115</c:v>
                </c:pt>
                <c:pt idx="6115">
                  <c:v>6116</c:v>
                </c:pt>
                <c:pt idx="6116">
                  <c:v>6117</c:v>
                </c:pt>
                <c:pt idx="6117">
                  <c:v>6118</c:v>
                </c:pt>
                <c:pt idx="6118">
                  <c:v>6119</c:v>
                </c:pt>
                <c:pt idx="6119">
                  <c:v>6120</c:v>
                </c:pt>
                <c:pt idx="6120">
                  <c:v>6121</c:v>
                </c:pt>
                <c:pt idx="6121">
                  <c:v>6122</c:v>
                </c:pt>
                <c:pt idx="6122">
                  <c:v>6123</c:v>
                </c:pt>
                <c:pt idx="6123">
                  <c:v>6124</c:v>
                </c:pt>
                <c:pt idx="6124">
                  <c:v>6125</c:v>
                </c:pt>
                <c:pt idx="6125">
                  <c:v>6126</c:v>
                </c:pt>
                <c:pt idx="6126">
                  <c:v>6127</c:v>
                </c:pt>
                <c:pt idx="6127">
                  <c:v>6128</c:v>
                </c:pt>
                <c:pt idx="6128">
                  <c:v>6129</c:v>
                </c:pt>
                <c:pt idx="6129">
                  <c:v>6130</c:v>
                </c:pt>
                <c:pt idx="6130">
                  <c:v>6131</c:v>
                </c:pt>
                <c:pt idx="6131">
                  <c:v>6132</c:v>
                </c:pt>
                <c:pt idx="6132">
                  <c:v>6133</c:v>
                </c:pt>
                <c:pt idx="6133">
                  <c:v>6134</c:v>
                </c:pt>
                <c:pt idx="6134">
                  <c:v>6135</c:v>
                </c:pt>
                <c:pt idx="6135">
                  <c:v>6136</c:v>
                </c:pt>
                <c:pt idx="6136">
                  <c:v>6137</c:v>
                </c:pt>
                <c:pt idx="6137">
                  <c:v>6138</c:v>
                </c:pt>
                <c:pt idx="6138">
                  <c:v>6139</c:v>
                </c:pt>
                <c:pt idx="6139">
                  <c:v>6140</c:v>
                </c:pt>
                <c:pt idx="6140">
                  <c:v>6141</c:v>
                </c:pt>
                <c:pt idx="6141">
                  <c:v>6142</c:v>
                </c:pt>
                <c:pt idx="6142">
                  <c:v>6143</c:v>
                </c:pt>
                <c:pt idx="6143">
                  <c:v>6144</c:v>
                </c:pt>
                <c:pt idx="6144">
                  <c:v>6145</c:v>
                </c:pt>
                <c:pt idx="6145">
                  <c:v>6146</c:v>
                </c:pt>
                <c:pt idx="6146">
                  <c:v>6147</c:v>
                </c:pt>
                <c:pt idx="6147">
                  <c:v>6148</c:v>
                </c:pt>
                <c:pt idx="6148">
                  <c:v>6149</c:v>
                </c:pt>
                <c:pt idx="6149">
                  <c:v>6150</c:v>
                </c:pt>
                <c:pt idx="6150">
                  <c:v>6151</c:v>
                </c:pt>
                <c:pt idx="6151">
                  <c:v>6152</c:v>
                </c:pt>
                <c:pt idx="6152">
                  <c:v>6153</c:v>
                </c:pt>
                <c:pt idx="6153">
                  <c:v>6154</c:v>
                </c:pt>
                <c:pt idx="6154">
                  <c:v>6155</c:v>
                </c:pt>
                <c:pt idx="6155">
                  <c:v>6156</c:v>
                </c:pt>
                <c:pt idx="6156">
                  <c:v>6157</c:v>
                </c:pt>
                <c:pt idx="6157">
                  <c:v>6158</c:v>
                </c:pt>
                <c:pt idx="6158">
                  <c:v>6159</c:v>
                </c:pt>
                <c:pt idx="6159">
                  <c:v>6160</c:v>
                </c:pt>
                <c:pt idx="6160">
                  <c:v>6161</c:v>
                </c:pt>
                <c:pt idx="6161">
                  <c:v>6162</c:v>
                </c:pt>
                <c:pt idx="6162">
                  <c:v>6163</c:v>
                </c:pt>
                <c:pt idx="6163">
                  <c:v>6164</c:v>
                </c:pt>
                <c:pt idx="6164">
                  <c:v>6165</c:v>
                </c:pt>
                <c:pt idx="6165">
                  <c:v>6166</c:v>
                </c:pt>
                <c:pt idx="6166">
                  <c:v>6167</c:v>
                </c:pt>
                <c:pt idx="6167">
                  <c:v>6168</c:v>
                </c:pt>
                <c:pt idx="6168">
                  <c:v>6169</c:v>
                </c:pt>
                <c:pt idx="6169">
                  <c:v>6170</c:v>
                </c:pt>
                <c:pt idx="6170">
                  <c:v>6171</c:v>
                </c:pt>
                <c:pt idx="6171">
                  <c:v>6172</c:v>
                </c:pt>
                <c:pt idx="6172">
                  <c:v>6173</c:v>
                </c:pt>
                <c:pt idx="6173">
                  <c:v>6174</c:v>
                </c:pt>
                <c:pt idx="6174">
                  <c:v>6175</c:v>
                </c:pt>
                <c:pt idx="6175">
                  <c:v>6176</c:v>
                </c:pt>
                <c:pt idx="6176">
                  <c:v>6177</c:v>
                </c:pt>
                <c:pt idx="6177">
                  <c:v>6178</c:v>
                </c:pt>
                <c:pt idx="6178">
                  <c:v>6179</c:v>
                </c:pt>
                <c:pt idx="6179">
                  <c:v>6180</c:v>
                </c:pt>
                <c:pt idx="6180">
                  <c:v>6181</c:v>
                </c:pt>
                <c:pt idx="6181">
                  <c:v>6182</c:v>
                </c:pt>
                <c:pt idx="6182">
                  <c:v>6183</c:v>
                </c:pt>
                <c:pt idx="6183">
                  <c:v>6184</c:v>
                </c:pt>
                <c:pt idx="6184">
                  <c:v>6185</c:v>
                </c:pt>
                <c:pt idx="6185">
                  <c:v>6186</c:v>
                </c:pt>
                <c:pt idx="6186">
                  <c:v>6187</c:v>
                </c:pt>
                <c:pt idx="6187">
                  <c:v>6188</c:v>
                </c:pt>
                <c:pt idx="6188">
                  <c:v>6189</c:v>
                </c:pt>
                <c:pt idx="6189">
                  <c:v>6190</c:v>
                </c:pt>
                <c:pt idx="6190">
                  <c:v>6191</c:v>
                </c:pt>
                <c:pt idx="6191">
                  <c:v>6192</c:v>
                </c:pt>
                <c:pt idx="6192">
                  <c:v>6193</c:v>
                </c:pt>
                <c:pt idx="6193">
                  <c:v>6194</c:v>
                </c:pt>
                <c:pt idx="6194">
                  <c:v>6195</c:v>
                </c:pt>
                <c:pt idx="6195">
                  <c:v>6196</c:v>
                </c:pt>
                <c:pt idx="6196">
                  <c:v>6197</c:v>
                </c:pt>
                <c:pt idx="6197">
                  <c:v>6198</c:v>
                </c:pt>
                <c:pt idx="6198">
                  <c:v>6199</c:v>
                </c:pt>
                <c:pt idx="6199">
                  <c:v>6200</c:v>
                </c:pt>
                <c:pt idx="6200">
                  <c:v>6201</c:v>
                </c:pt>
                <c:pt idx="6201">
                  <c:v>6202</c:v>
                </c:pt>
                <c:pt idx="6202">
                  <c:v>6203</c:v>
                </c:pt>
                <c:pt idx="6203">
                  <c:v>6204</c:v>
                </c:pt>
                <c:pt idx="6204">
                  <c:v>6205</c:v>
                </c:pt>
                <c:pt idx="6205">
                  <c:v>6206</c:v>
                </c:pt>
                <c:pt idx="6206">
                  <c:v>6207</c:v>
                </c:pt>
                <c:pt idx="6207">
                  <c:v>6208</c:v>
                </c:pt>
                <c:pt idx="6208">
                  <c:v>6209</c:v>
                </c:pt>
                <c:pt idx="6209">
                  <c:v>6210</c:v>
                </c:pt>
                <c:pt idx="6210">
                  <c:v>6211</c:v>
                </c:pt>
                <c:pt idx="6211">
                  <c:v>6212</c:v>
                </c:pt>
                <c:pt idx="6212">
                  <c:v>6213</c:v>
                </c:pt>
                <c:pt idx="6213">
                  <c:v>6214</c:v>
                </c:pt>
                <c:pt idx="6214">
                  <c:v>6215</c:v>
                </c:pt>
                <c:pt idx="6215">
                  <c:v>6216</c:v>
                </c:pt>
                <c:pt idx="6216">
                  <c:v>6217</c:v>
                </c:pt>
                <c:pt idx="6217">
                  <c:v>6218</c:v>
                </c:pt>
                <c:pt idx="6218">
                  <c:v>6219</c:v>
                </c:pt>
                <c:pt idx="6219">
                  <c:v>6220</c:v>
                </c:pt>
                <c:pt idx="6220">
                  <c:v>6221</c:v>
                </c:pt>
                <c:pt idx="6221">
                  <c:v>6222</c:v>
                </c:pt>
                <c:pt idx="6222">
                  <c:v>6223</c:v>
                </c:pt>
                <c:pt idx="6223">
                  <c:v>6224</c:v>
                </c:pt>
                <c:pt idx="6224">
                  <c:v>6225</c:v>
                </c:pt>
                <c:pt idx="6225">
                  <c:v>6226</c:v>
                </c:pt>
                <c:pt idx="6226">
                  <c:v>6227</c:v>
                </c:pt>
                <c:pt idx="6227">
                  <c:v>6228</c:v>
                </c:pt>
                <c:pt idx="6228">
                  <c:v>6229</c:v>
                </c:pt>
                <c:pt idx="6229">
                  <c:v>6230</c:v>
                </c:pt>
                <c:pt idx="6230">
                  <c:v>6231</c:v>
                </c:pt>
                <c:pt idx="6231">
                  <c:v>6232</c:v>
                </c:pt>
                <c:pt idx="6232">
                  <c:v>6233</c:v>
                </c:pt>
                <c:pt idx="6233">
                  <c:v>6234</c:v>
                </c:pt>
                <c:pt idx="6234">
                  <c:v>6235</c:v>
                </c:pt>
                <c:pt idx="6235">
                  <c:v>6236</c:v>
                </c:pt>
                <c:pt idx="6236">
                  <c:v>6237</c:v>
                </c:pt>
                <c:pt idx="6237">
                  <c:v>6238</c:v>
                </c:pt>
                <c:pt idx="6238">
                  <c:v>6239</c:v>
                </c:pt>
                <c:pt idx="6239">
                  <c:v>6240</c:v>
                </c:pt>
                <c:pt idx="6240">
                  <c:v>6241</c:v>
                </c:pt>
                <c:pt idx="6241">
                  <c:v>6242</c:v>
                </c:pt>
                <c:pt idx="6242">
                  <c:v>6243</c:v>
                </c:pt>
                <c:pt idx="6243">
                  <c:v>6244</c:v>
                </c:pt>
                <c:pt idx="6244">
                  <c:v>6245</c:v>
                </c:pt>
                <c:pt idx="6245">
                  <c:v>6246</c:v>
                </c:pt>
                <c:pt idx="6246">
                  <c:v>6247</c:v>
                </c:pt>
                <c:pt idx="6247">
                  <c:v>6248</c:v>
                </c:pt>
                <c:pt idx="6248">
                  <c:v>6249</c:v>
                </c:pt>
                <c:pt idx="6249">
                  <c:v>6250</c:v>
                </c:pt>
                <c:pt idx="6250">
                  <c:v>6251</c:v>
                </c:pt>
                <c:pt idx="6251">
                  <c:v>6252</c:v>
                </c:pt>
                <c:pt idx="6252">
                  <c:v>6253</c:v>
                </c:pt>
                <c:pt idx="6253">
                  <c:v>6254</c:v>
                </c:pt>
                <c:pt idx="6254">
                  <c:v>6255</c:v>
                </c:pt>
                <c:pt idx="6255">
                  <c:v>6256</c:v>
                </c:pt>
                <c:pt idx="6256">
                  <c:v>6257</c:v>
                </c:pt>
                <c:pt idx="6257">
                  <c:v>6258</c:v>
                </c:pt>
                <c:pt idx="6258">
                  <c:v>6259</c:v>
                </c:pt>
                <c:pt idx="6259">
                  <c:v>6260</c:v>
                </c:pt>
                <c:pt idx="6260">
                  <c:v>6261</c:v>
                </c:pt>
                <c:pt idx="6261">
                  <c:v>6262</c:v>
                </c:pt>
                <c:pt idx="6262">
                  <c:v>6263</c:v>
                </c:pt>
                <c:pt idx="6263">
                  <c:v>6264</c:v>
                </c:pt>
                <c:pt idx="6264">
                  <c:v>6265</c:v>
                </c:pt>
                <c:pt idx="6265">
                  <c:v>6266</c:v>
                </c:pt>
                <c:pt idx="6266">
                  <c:v>6267</c:v>
                </c:pt>
                <c:pt idx="6267">
                  <c:v>6268</c:v>
                </c:pt>
                <c:pt idx="6268">
                  <c:v>6269</c:v>
                </c:pt>
                <c:pt idx="6269">
                  <c:v>6270</c:v>
                </c:pt>
                <c:pt idx="6270">
                  <c:v>6271</c:v>
                </c:pt>
                <c:pt idx="6271">
                  <c:v>6272</c:v>
                </c:pt>
                <c:pt idx="6272">
                  <c:v>6273</c:v>
                </c:pt>
                <c:pt idx="6273">
                  <c:v>6274</c:v>
                </c:pt>
                <c:pt idx="6274">
                  <c:v>6275</c:v>
                </c:pt>
                <c:pt idx="6275">
                  <c:v>6276</c:v>
                </c:pt>
                <c:pt idx="6276">
                  <c:v>6277</c:v>
                </c:pt>
                <c:pt idx="6277">
                  <c:v>6278</c:v>
                </c:pt>
                <c:pt idx="6278">
                  <c:v>6279</c:v>
                </c:pt>
                <c:pt idx="6279">
                  <c:v>6280</c:v>
                </c:pt>
                <c:pt idx="6280">
                  <c:v>6281</c:v>
                </c:pt>
                <c:pt idx="6281">
                  <c:v>6282</c:v>
                </c:pt>
                <c:pt idx="6282">
                  <c:v>6283</c:v>
                </c:pt>
                <c:pt idx="6283">
                  <c:v>6284</c:v>
                </c:pt>
                <c:pt idx="6284">
                  <c:v>6285</c:v>
                </c:pt>
                <c:pt idx="6285">
                  <c:v>6286</c:v>
                </c:pt>
                <c:pt idx="6286">
                  <c:v>6287</c:v>
                </c:pt>
                <c:pt idx="6287">
                  <c:v>6288</c:v>
                </c:pt>
                <c:pt idx="6288">
                  <c:v>6289</c:v>
                </c:pt>
                <c:pt idx="6289">
                  <c:v>6290</c:v>
                </c:pt>
                <c:pt idx="6290">
                  <c:v>6291</c:v>
                </c:pt>
                <c:pt idx="6291">
                  <c:v>6292</c:v>
                </c:pt>
                <c:pt idx="6292">
                  <c:v>6293</c:v>
                </c:pt>
                <c:pt idx="6293">
                  <c:v>6294</c:v>
                </c:pt>
                <c:pt idx="6294">
                  <c:v>6295</c:v>
                </c:pt>
                <c:pt idx="6295">
                  <c:v>6296</c:v>
                </c:pt>
                <c:pt idx="6296">
                  <c:v>6297</c:v>
                </c:pt>
                <c:pt idx="6297">
                  <c:v>6298</c:v>
                </c:pt>
                <c:pt idx="6298">
                  <c:v>6299</c:v>
                </c:pt>
                <c:pt idx="6299">
                  <c:v>6300</c:v>
                </c:pt>
                <c:pt idx="6300">
                  <c:v>6301</c:v>
                </c:pt>
                <c:pt idx="6301">
                  <c:v>6302</c:v>
                </c:pt>
                <c:pt idx="6302">
                  <c:v>6303</c:v>
                </c:pt>
                <c:pt idx="6303">
                  <c:v>6304</c:v>
                </c:pt>
                <c:pt idx="6304">
                  <c:v>6305</c:v>
                </c:pt>
                <c:pt idx="6305">
                  <c:v>6306</c:v>
                </c:pt>
                <c:pt idx="6306">
                  <c:v>6307</c:v>
                </c:pt>
                <c:pt idx="6307">
                  <c:v>6308</c:v>
                </c:pt>
                <c:pt idx="6308">
                  <c:v>6309</c:v>
                </c:pt>
                <c:pt idx="6309">
                  <c:v>6310</c:v>
                </c:pt>
                <c:pt idx="6310">
                  <c:v>6311</c:v>
                </c:pt>
                <c:pt idx="6311">
                  <c:v>6312</c:v>
                </c:pt>
                <c:pt idx="6312">
                  <c:v>6313</c:v>
                </c:pt>
                <c:pt idx="6313">
                  <c:v>6314</c:v>
                </c:pt>
                <c:pt idx="6314">
                  <c:v>6315</c:v>
                </c:pt>
                <c:pt idx="6315">
                  <c:v>6316</c:v>
                </c:pt>
                <c:pt idx="6316">
                  <c:v>6317</c:v>
                </c:pt>
                <c:pt idx="6317">
                  <c:v>6318</c:v>
                </c:pt>
                <c:pt idx="6318">
                  <c:v>6319</c:v>
                </c:pt>
                <c:pt idx="6319">
                  <c:v>6320</c:v>
                </c:pt>
                <c:pt idx="6320">
                  <c:v>6321</c:v>
                </c:pt>
                <c:pt idx="6321">
                  <c:v>6322</c:v>
                </c:pt>
                <c:pt idx="6322">
                  <c:v>6323</c:v>
                </c:pt>
                <c:pt idx="6323">
                  <c:v>6324</c:v>
                </c:pt>
                <c:pt idx="6324">
                  <c:v>6325</c:v>
                </c:pt>
                <c:pt idx="6325">
                  <c:v>6326</c:v>
                </c:pt>
                <c:pt idx="6326">
                  <c:v>6327</c:v>
                </c:pt>
                <c:pt idx="6327">
                  <c:v>6328</c:v>
                </c:pt>
                <c:pt idx="6328">
                  <c:v>6329</c:v>
                </c:pt>
                <c:pt idx="6329">
                  <c:v>6330</c:v>
                </c:pt>
                <c:pt idx="6330">
                  <c:v>6331</c:v>
                </c:pt>
                <c:pt idx="6331">
                  <c:v>6332</c:v>
                </c:pt>
                <c:pt idx="6332">
                  <c:v>6333</c:v>
                </c:pt>
                <c:pt idx="6333">
                  <c:v>6334</c:v>
                </c:pt>
                <c:pt idx="6334">
                  <c:v>6335</c:v>
                </c:pt>
                <c:pt idx="6335">
                  <c:v>6336</c:v>
                </c:pt>
                <c:pt idx="6336">
                  <c:v>6337</c:v>
                </c:pt>
                <c:pt idx="6337">
                  <c:v>6338</c:v>
                </c:pt>
                <c:pt idx="6338">
                  <c:v>6339</c:v>
                </c:pt>
                <c:pt idx="6339">
                  <c:v>6340</c:v>
                </c:pt>
                <c:pt idx="6340">
                  <c:v>6341</c:v>
                </c:pt>
                <c:pt idx="6341">
                  <c:v>6342</c:v>
                </c:pt>
                <c:pt idx="6342">
                  <c:v>6343</c:v>
                </c:pt>
                <c:pt idx="6343">
                  <c:v>6344</c:v>
                </c:pt>
                <c:pt idx="6344">
                  <c:v>6345</c:v>
                </c:pt>
                <c:pt idx="6345">
                  <c:v>6346</c:v>
                </c:pt>
                <c:pt idx="6346">
                  <c:v>6347</c:v>
                </c:pt>
                <c:pt idx="6347">
                  <c:v>6348</c:v>
                </c:pt>
                <c:pt idx="6348">
                  <c:v>6349</c:v>
                </c:pt>
                <c:pt idx="6349">
                  <c:v>6350</c:v>
                </c:pt>
                <c:pt idx="6350">
                  <c:v>6351</c:v>
                </c:pt>
                <c:pt idx="6351">
                  <c:v>6352</c:v>
                </c:pt>
                <c:pt idx="6352">
                  <c:v>6353</c:v>
                </c:pt>
                <c:pt idx="6353">
                  <c:v>6354</c:v>
                </c:pt>
                <c:pt idx="6354">
                  <c:v>6355</c:v>
                </c:pt>
                <c:pt idx="6355">
                  <c:v>6356</c:v>
                </c:pt>
                <c:pt idx="6356">
                  <c:v>6357</c:v>
                </c:pt>
                <c:pt idx="6357">
                  <c:v>6358</c:v>
                </c:pt>
                <c:pt idx="6358">
                  <c:v>6359</c:v>
                </c:pt>
                <c:pt idx="6359">
                  <c:v>6360</c:v>
                </c:pt>
                <c:pt idx="6360">
                  <c:v>6361</c:v>
                </c:pt>
                <c:pt idx="6361">
                  <c:v>6362</c:v>
                </c:pt>
                <c:pt idx="6362">
                  <c:v>6363</c:v>
                </c:pt>
                <c:pt idx="6363">
                  <c:v>6364</c:v>
                </c:pt>
                <c:pt idx="6364">
                  <c:v>6365</c:v>
                </c:pt>
                <c:pt idx="6365">
                  <c:v>6366</c:v>
                </c:pt>
                <c:pt idx="6366">
                  <c:v>6367</c:v>
                </c:pt>
                <c:pt idx="6367">
                  <c:v>6368</c:v>
                </c:pt>
                <c:pt idx="6368">
                  <c:v>6369</c:v>
                </c:pt>
                <c:pt idx="6369">
                  <c:v>6370</c:v>
                </c:pt>
                <c:pt idx="6370">
                  <c:v>6371</c:v>
                </c:pt>
                <c:pt idx="6371">
                  <c:v>6372</c:v>
                </c:pt>
                <c:pt idx="6372">
                  <c:v>6373</c:v>
                </c:pt>
                <c:pt idx="6373">
                  <c:v>6374</c:v>
                </c:pt>
                <c:pt idx="6374">
                  <c:v>6375</c:v>
                </c:pt>
                <c:pt idx="6375">
                  <c:v>6376</c:v>
                </c:pt>
                <c:pt idx="6376">
                  <c:v>6377</c:v>
                </c:pt>
                <c:pt idx="6377">
                  <c:v>6378</c:v>
                </c:pt>
                <c:pt idx="6378">
                  <c:v>6379</c:v>
                </c:pt>
                <c:pt idx="6379">
                  <c:v>6380</c:v>
                </c:pt>
                <c:pt idx="6380">
                  <c:v>6381</c:v>
                </c:pt>
                <c:pt idx="6381">
                  <c:v>6382</c:v>
                </c:pt>
                <c:pt idx="6382">
                  <c:v>6383</c:v>
                </c:pt>
                <c:pt idx="6383">
                  <c:v>6384</c:v>
                </c:pt>
                <c:pt idx="6384">
                  <c:v>6385</c:v>
                </c:pt>
                <c:pt idx="6385">
                  <c:v>6386</c:v>
                </c:pt>
                <c:pt idx="6386">
                  <c:v>6387</c:v>
                </c:pt>
                <c:pt idx="6387">
                  <c:v>6388</c:v>
                </c:pt>
                <c:pt idx="6388">
                  <c:v>6389</c:v>
                </c:pt>
                <c:pt idx="6389">
                  <c:v>6390</c:v>
                </c:pt>
                <c:pt idx="6390">
                  <c:v>6391</c:v>
                </c:pt>
                <c:pt idx="6391">
                  <c:v>6392</c:v>
                </c:pt>
                <c:pt idx="6392">
                  <c:v>6393</c:v>
                </c:pt>
                <c:pt idx="6393">
                  <c:v>6394</c:v>
                </c:pt>
                <c:pt idx="6394">
                  <c:v>6395</c:v>
                </c:pt>
                <c:pt idx="6395">
                  <c:v>6396</c:v>
                </c:pt>
                <c:pt idx="6396">
                  <c:v>6397</c:v>
                </c:pt>
                <c:pt idx="6397">
                  <c:v>6398</c:v>
                </c:pt>
                <c:pt idx="6398">
                  <c:v>6399</c:v>
                </c:pt>
                <c:pt idx="6399">
                  <c:v>6400</c:v>
                </c:pt>
                <c:pt idx="6400">
                  <c:v>6401</c:v>
                </c:pt>
                <c:pt idx="6401">
                  <c:v>6402</c:v>
                </c:pt>
                <c:pt idx="6402">
                  <c:v>6403</c:v>
                </c:pt>
                <c:pt idx="6403">
                  <c:v>6404</c:v>
                </c:pt>
                <c:pt idx="6404">
                  <c:v>6405</c:v>
                </c:pt>
                <c:pt idx="6405">
                  <c:v>6406</c:v>
                </c:pt>
                <c:pt idx="6406">
                  <c:v>6407</c:v>
                </c:pt>
                <c:pt idx="6407">
                  <c:v>6408</c:v>
                </c:pt>
                <c:pt idx="6408">
                  <c:v>6409</c:v>
                </c:pt>
                <c:pt idx="6409">
                  <c:v>6410</c:v>
                </c:pt>
                <c:pt idx="6410">
                  <c:v>6411</c:v>
                </c:pt>
                <c:pt idx="6411">
                  <c:v>6412</c:v>
                </c:pt>
                <c:pt idx="6412">
                  <c:v>6413</c:v>
                </c:pt>
                <c:pt idx="6413">
                  <c:v>6414</c:v>
                </c:pt>
                <c:pt idx="6414">
                  <c:v>6415</c:v>
                </c:pt>
                <c:pt idx="6415">
                  <c:v>6416</c:v>
                </c:pt>
                <c:pt idx="6416">
                  <c:v>6417</c:v>
                </c:pt>
                <c:pt idx="6417">
                  <c:v>6418</c:v>
                </c:pt>
                <c:pt idx="6418">
                  <c:v>6419</c:v>
                </c:pt>
                <c:pt idx="6419">
                  <c:v>6420</c:v>
                </c:pt>
                <c:pt idx="6420">
                  <c:v>6421</c:v>
                </c:pt>
                <c:pt idx="6421">
                  <c:v>6422</c:v>
                </c:pt>
                <c:pt idx="6422">
                  <c:v>6423</c:v>
                </c:pt>
                <c:pt idx="6423">
                  <c:v>6424</c:v>
                </c:pt>
                <c:pt idx="6424">
                  <c:v>6425</c:v>
                </c:pt>
                <c:pt idx="6425">
                  <c:v>6426</c:v>
                </c:pt>
                <c:pt idx="6426">
                  <c:v>6427</c:v>
                </c:pt>
                <c:pt idx="6427">
                  <c:v>6428</c:v>
                </c:pt>
                <c:pt idx="6428">
                  <c:v>6429</c:v>
                </c:pt>
                <c:pt idx="6429">
                  <c:v>6430</c:v>
                </c:pt>
                <c:pt idx="6430">
                  <c:v>6431</c:v>
                </c:pt>
                <c:pt idx="6431">
                  <c:v>6432</c:v>
                </c:pt>
                <c:pt idx="6432">
                  <c:v>6433</c:v>
                </c:pt>
                <c:pt idx="6433">
                  <c:v>6434</c:v>
                </c:pt>
                <c:pt idx="6434">
                  <c:v>6435</c:v>
                </c:pt>
                <c:pt idx="6435">
                  <c:v>6436</c:v>
                </c:pt>
                <c:pt idx="6436">
                  <c:v>6437</c:v>
                </c:pt>
                <c:pt idx="6437">
                  <c:v>6438</c:v>
                </c:pt>
                <c:pt idx="6438">
                  <c:v>6439</c:v>
                </c:pt>
                <c:pt idx="6439">
                  <c:v>6440</c:v>
                </c:pt>
                <c:pt idx="6440">
                  <c:v>6441</c:v>
                </c:pt>
                <c:pt idx="6441">
                  <c:v>6442</c:v>
                </c:pt>
                <c:pt idx="6442">
                  <c:v>6443</c:v>
                </c:pt>
                <c:pt idx="6443">
                  <c:v>6444</c:v>
                </c:pt>
                <c:pt idx="6444">
                  <c:v>6445</c:v>
                </c:pt>
                <c:pt idx="6445">
                  <c:v>6446</c:v>
                </c:pt>
                <c:pt idx="6446">
                  <c:v>6447</c:v>
                </c:pt>
                <c:pt idx="6447">
                  <c:v>6448</c:v>
                </c:pt>
                <c:pt idx="6448">
                  <c:v>6449</c:v>
                </c:pt>
                <c:pt idx="6449">
                  <c:v>6450</c:v>
                </c:pt>
                <c:pt idx="6450">
                  <c:v>6451</c:v>
                </c:pt>
                <c:pt idx="6451">
                  <c:v>6452</c:v>
                </c:pt>
                <c:pt idx="6452">
                  <c:v>6453</c:v>
                </c:pt>
                <c:pt idx="6453">
                  <c:v>6454</c:v>
                </c:pt>
                <c:pt idx="6454">
                  <c:v>6455</c:v>
                </c:pt>
                <c:pt idx="6455">
                  <c:v>6456</c:v>
                </c:pt>
                <c:pt idx="6456">
                  <c:v>6457</c:v>
                </c:pt>
                <c:pt idx="6457">
                  <c:v>6458</c:v>
                </c:pt>
                <c:pt idx="6458">
                  <c:v>6459</c:v>
                </c:pt>
                <c:pt idx="6459">
                  <c:v>6460</c:v>
                </c:pt>
                <c:pt idx="6460">
                  <c:v>6461</c:v>
                </c:pt>
                <c:pt idx="6461">
                  <c:v>6462</c:v>
                </c:pt>
                <c:pt idx="6462">
                  <c:v>6463</c:v>
                </c:pt>
                <c:pt idx="6463">
                  <c:v>6464</c:v>
                </c:pt>
                <c:pt idx="6464">
                  <c:v>6465</c:v>
                </c:pt>
                <c:pt idx="6465">
                  <c:v>6466</c:v>
                </c:pt>
                <c:pt idx="6466">
                  <c:v>6467</c:v>
                </c:pt>
                <c:pt idx="6467">
                  <c:v>6468</c:v>
                </c:pt>
                <c:pt idx="6468">
                  <c:v>6469</c:v>
                </c:pt>
                <c:pt idx="6469">
                  <c:v>6470</c:v>
                </c:pt>
                <c:pt idx="6470">
                  <c:v>6471</c:v>
                </c:pt>
                <c:pt idx="6471">
                  <c:v>6472</c:v>
                </c:pt>
                <c:pt idx="6472">
                  <c:v>6473</c:v>
                </c:pt>
                <c:pt idx="6473">
                  <c:v>6474</c:v>
                </c:pt>
                <c:pt idx="6474">
                  <c:v>6475</c:v>
                </c:pt>
                <c:pt idx="6475">
                  <c:v>6476</c:v>
                </c:pt>
                <c:pt idx="6476">
                  <c:v>6477</c:v>
                </c:pt>
                <c:pt idx="6477">
                  <c:v>6478</c:v>
                </c:pt>
                <c:pt idx="6478">
                  <c:v>6479</c:v>
                </c:pt>
                <c:pt idx="6479">
                  <c:v>6480</c:v>
                </c:pt>
                <c:pt idx="6480">
                  <c:v>6481</c:v>
                </c:pt>
                <c:pt idx="6481">
                  <c:v>6482</c:v>
                </c:pt>
                <c:pt idx="6482">
                  <c:v>6483</c:v>
                </c:pt>
                <c:pt idx="6483">
                  <c:v>6484</c:v>
                </c:pt>
                <c:pt idx="6484">
                  <c:v>6485</c:v>
                </c:pt>
                <c:pt idx="6485">
                  <c:v>6486</c:v>
                </c:pt>
                <c:pt idx="6486">
                  <c:v>6487</c:v>
                </c:pt>
                <c:pt idx="6487">
                  <c:v>6488</c:v>
                </c:pt>
                <c:pt idx="6488">
                  <c:v>6489</c:v>
                </c:pt>
                <c:pt idx="6489">
                  <c:v>6490</c:v>
                </c:pt>
                <c:pt idx="6490">
                  <c:v>6491</c:v>
                </c:pt>
                <c:pt idx="6491">
                  <c:v>6492</c:v>
                </c:pt>
                <c:pt idx="6492">
                  <c:v>6493</c:v>
                </c:pt>
                <c:pt idx="6493">
                  <c:v>6494</c:v>
                </c:pt>
                <c:pt idx="6494">
                  <c:v>6495</c:v>
                </c:pt>
                <c:pt idx="6495">
                  <c:v>6496</c:v>
                </c:pt>
                <c:pt idx="6496">
                  <c:v>6497</c:v>
                </c:pt>
                <c:pt idx="6497">
                  <c:v>6498</c:v>
                </c:pt>
                <c:pt idx="6498">
                  <c:v>6499</c:v>
                </c:pt>
                <c:pt idx="6499">
                  <c:v>6500</c:v>
                </c:pt>
                <c:pt idx="6500">
                  <c:v>6501</c:v>
                </c:pt>
                <c:pt idx="6501">
                  <c:v>6502</c:v>
                </c:pt>
                <c:pt idx="6502">
                  <c:v>6503</c:v>
                </c:pt>
                <c:pt idx="6503">
                  <c:v>6504</c:v>
                </c:pt>
                <c:pt idx="6504">
                  <c:v>6505</c:v>
                </c:pt>
                <c:pt idx="6505">
                  <c:v>6506</c:v>
                </c:pt>
                <c:pt idx="6506">
                  <c:v>6507</c:v>
                </c:pt>
                <c:pt idx="6507">
                  <c:v>6508</c:v>
                </c:pt>
                <c:pt idx="6508">
                  <c:v>6509</c:v>
                </c:pt>
                <c:pt idx="6509">
                  <c:v>6510</c:v>
                </c:pt>
                <c:pt idx="6510">
                  <c:v>6511</c:v>
                </c:pt>
                <c:pt idx="6511">
                  <c:v>6512</c:v>
                </c:pt>
                <c:pt idx="6512">
                  <c:v>6513</c:v>
                </c:pt>
                <c:pt idx="6513">
                  <c:v>6514</c:v>
                </c:pt>
                <c:pt idx="6514">
                  <c:v>6515</c:v>
                </c:pt>
                <c:pt idx="6515">
                  <c:v>6516</c:v>
                </c:pt>
                <c:pt idx="6516">
                  <c:v>6517</c:v>
                </c:pt>
                <c:pt idx="6517">
                  <c:v>6518</c:v>
                </c:pt>
                <c:pt idx="6518">
                  <c:v>6519</c:v>
                </c:pt>
                <c:pt idx="6519">
                  <c:v>6520</c:v>
                </c:pt>
                <c:pt idx="6520">
                  <c:v>6521</c:v>
                </c:pt>
                <c:pt idx="6521">
                  <c:v>6522</c:v>
                </c:pt>
                <c:pt idx="6522">
                  <c:v>6523</c:v>
                </c:pt>
                <c:pt idx="6523">
                  <c:v>6524</c:v>
                </c:pt>
                <c:pt idx="6524">
                  <c:v>6525</c:v>
                </c:pt>
                <c:pt idx="6525">
                  <c:v>6526</c:v>
                </c:pt>
                <c:pt idx="6526">
                  <c:v>6527</c:v>
                </c:pt>
                <c:pt idx="6527">
                  <c:v>6528</c:v>
                </c:pt>
                <c:pt idx="6528">
                  <c:v>6529</c:v>
                </c:pt>
                <c:pt idx="6529">
                  <c:v>6530</c:v>
                </c:pt>
                <c:pt idx="6530">
                  <c:v>6531</c:v>
                </c:pt>
                <c:pt idx="6531">
                  <c:v>6532</c:v>
                </c:pt>
                <c:pt idx="6532">
                  <c:v>6533</c:v>
                </c:pt>
                <c:pt idx="6533">
                  <c:v>6534</c:v>
                </c:pt>
                <c:pt idx="6534">
                  <c:v>6535</c:v>
                </c:pt>
                <c:pt idx="6535">
                  <c:v>6536</c:v>
                </c:pt>
                <c:pt idx="6536">
                  <c:v>6537</c:v>
                </c:pt>
                <c:pt idx="6537">
                  <c:v>6538</c:v>
                </c:pt>
                <c:pt idx="6538">
                  <c:v>6539</c:v>
                </c:pt>
                <c:pt idx="6539">
                  <c:v>6540</c:v>
                </c:pt>
                <c:pt idx="6540">
                  <c:v>6541</c:v>
                </c:pt>
                <c:pt idx="6541">
                  <c:v>6542</c:v>
                </c:pt>
                <c:pt idx="6542">
                  <c:v>6543</c:v>
                </c:pt>
                <c:pt idx="6543">
                  <c:v>6544</c:v>
                </c:pt>
                <c:pt idx="6544">
                  <c:v>6545</c:v>
                </c:pt>
                <c:pt idx="6545">
                  <c:v>6546</c:v>
                </c:pt>
                <c:pt idx="6546">
                  <c:v>6547</c:v>
                </c:pt>
                <c:pt idx="6547">
                  <c:v>6548</c:v>
                </c:pt>
                <c:pt idx="6548">
                  <c:v>6549</c:v>
                </c:pt>
                <c:pt idx="6549">
                  <c:v>6550</c:v>
                </c:pt>
                <c:pt idx="6550">
                  <c:v>6551</c:v>
                </c:pt>
                <c:pt idx="6551">
                  <c:v>6552</c:v>
                </c:pt>
                <c:pt idx="6552">
                  <c:v>6553</c:v>
                </c:pt>
                <c:pt idx="6553">
                  <c:v>6554</c:v>
                </c:pt>
                <c:pt idx="6554">
                  <c:v>6555</c:v>
                </c:pt>
                <c:pt idx="6555">
                  <c:v>6556</c:v>
                </c:pt>
                <c:pt idx="6556">
                  <c:v>6557</c:v>
                </c:pt>
                <c:pt idx="6557">
                  <c:v>6558</c:v>
                </c:pt>
                <c:pt idx="6558">
                  <c:v>6559</c:v>
                </c:pt>
                <c:pt idx="6559">
                  <c:v>6560</c:v>
                </c:pt>
                <c:pt idx="6560">
                  <c:v>6561</c:v>
                </c:pt>
                <c:pt idx="6561">
                  <c:v>6562</c:v>
                </c:pt>
                <c:pt idx="6562">
                  <c:v>6563</c:v>
                </c:pt>
                <c:pt idx="6563">
                  <c:v>6564</c:v>
                </c:pt>
                <c:pt idx="6564">
                  <c:v>6565</c:v>
                </c:pt>
                <c:pt idx="6565">
                  <c:v>6566</c:v>
                </c:pt>
                <c:pt idx="6566">
                  <c:v>6567</c:v>
                </c:pt>
                <c:pt idx="6567">
                  <c:v>6568</c:v>
                </c:pt>
                <c:pt idx="6568">
                  <c:v>6569</c:v>
                </c:pt>
                <c:pt idx="6569">
                  <c:v>6570</c:v>
                </c:pt>
                <c:pt idx="6570">
                  <c:v>6571</c:v>
                </c:pt>
                <c:pt idx="6571">
                  <c:v>6572</c:v>
                </c:pt>
                <c:pt idx="6572">
                  <c:v>6573</c:v>
                </c:pt>
                <c:pt idx="6573">
                  <c:v>6574</c:v>
                </c:pt>
                <c:pt idx="6574">
                  <c:v>6575</c:v>
                </c:pt>
                <c:pt idx="6575">
                  <c:v>6576</c:v>
                </c:pt>
                <c:pt idx="6576">
                  <c:v>6577</c:v>
                </c:pt>
                <c:pt idx="6577">
                  <c:v>6578</c:v>
                </c:pt>
                <c:pt idx="6578">
                  <c:v>6579</c:v>
                </c:pt>
                <c:pt idx="6579">
                  <c:v>6580</c:v>
                </c:pt>
                <c:pt idx="6580">
                  <c:v>6581</c:v>
                </c:pt>
                <c:pt idx="6581">
                  <c:v>6582</c:v>
                </c:pt>
                <c:pt idx="6582">
                  <c:v>6583</c:v>
                </c:pt>
                <c:pt idx="6583">
                  <c:v>6584</c:v>
                </c:pt>
                <c:pt idx="6584">
                  <c:v>6585</c:v>
                </c:pt>
                <c:pt idx="6585">
                  <c:v>6586</c:v>
                </c:pt>
                <c:pt idx="6586">
                  <c:v>6587</c:v>
                </c:pt>
                <c:pt idx="6587">
                  <c:v>6588</c:v>
                </c:pt>
                <c:pt idx="6588">
                  <c:v>6589</c:v>
                </c:pt>
                <c:pt idx="6589">
                  <c:v>6590</c:v>
                </c:pt>
                <c:pt idx="6590">
                  <c:v>6591</c:v>
                </c:pt>
                <c:pt idx="6591">
                  <c:v>6592</c:v>
                </c:pt>
                <c:pt idx="6592">
                  <c:v>6593</c:v>
                </c:pt>
                <c:pt idx="6593">
                  <c:v>6594</c:v>
                </c:pt>
                <c:pt idx="6594">
                  <c:v>6595</c:v>
                </c:pt>
                <c:pt idx="6595">
                  <c:v>6596</c:v>
                </c:pt>
                <c:pt idx="6596">
                  <c:v>6597</c:v>
                </c:pt>
                <c:pt idx="6597">
                  <c:v>6598</c:v>
                </c:pt>
                <c:pt idx="6598">
                  <c:v>6599</c:v>
                </c:pt>
                <c:pt idx="6599">
                  <c:v>6600</c:v>
                </c:pt>
                <c:pt idx="6600">
                  <c:v>6601</c:v>
                </c:pt>
                <c:pt idx="6601">
                  <c:v>6602</c:v>
                </c:pt>
                <c:pt idx="6602">
                  <c:v>6603</c:v>
                </c:pt>
                <c:pt idx="6603">
                  <c:v>6604</c:v>
                </c:pt>
                <c:pt idx="6604">
                  <c:v>6605</c:v>
                </c:pt>
                <c:pt idx="6605">
                  <c:v>6606</c:v>
                </c:pt>
                <c:pt idx="6606">
                  <c:v>6607</c:v>
                </c:pt>
                <c:pt idx="6607">
                  <c:v>6608</c:v>
                </c:pt>
                <c:pt idx="6608">
                  <c:v>6609</c:v>
                </c:pt>
                <c:pt idx="6609">
                  <c:v>6610</c:v>
                </c:pt>
                <c:pt idx="6610">
                  <c:v>6611</c:v>
                </c:pt>
                <c:pt idx="6611">
                  <c:v>6612</c:v>
                </c:pt>
                <c:pt idx="6612">
                  <c:v>6613</c:v>
                </c:pt>
                <c:pt idx="6613">
                  <c:v>6614</c:v>
                </c:pt>
                <c:pt idx="6614">
                  <c:v>6615</c:v>
                </c:pt>
                <c:pt idx="6615">
                  <c:v>6616</c:v>
                </c:pt>
                <c:pt idx="6616">
                  <c:v>6617</c:v>
                </c:pt>
                <c:pt idx="6617">
                  <c:v>6618</c:v>
                </c:pt>
                <c:pt idx="6618">
                  <c:v>6619</c:v>
                </c:pt>
                <c:pt idx="6619">
                  <c:v>6620</c:v>
                </c:pt>
                <c:pt idx="6620">
                  <c:v>6621</c:v>
                </c:pt>
                <c:pt idx="6621">
                  <c:v>6622</c:v>
                </c:pt>
                <c:pt idx="6622">
                  <c:v>6623</c:v>
                </c:pt>
                <c:pt idx="6623">
                  <c:v>6624</c:v>
                </c:pt>
                <c:pt idx="6624">
                  <c:v>6625</c:v>
                </c:pt>
                <c:pt idx="6625">
                  <c:v>6626</c:v>
                </c:pt>
                <c:pt idx="6626">
                  <c:v>6627</c:v>
                </c:pt>
                <c:pt idx="6627">
                  <c:v>6628</c:v>
                </c:pt>
                <c:pt idx="6628">
                  <c:v>6629</c:v>
                </c:pt>
                <c:pt idx="6629">
                  <c:v>6630</c:v>
                </c:pt>
                <c:pt idx="6630">
                  <c:v>6631</c:v>
                </c:pt>
                <c:pt idx="6631">
                  <c:v>6632</c:v>
                </c:pt>
                <c:pt idx="6632">
                  <c:v>6633</c:v>
                </c:pt>
                <c:pt idx="6633">
                  <c:v>6634</c:v>
                </c:pt>
                <c:pt idx="6634">
                  <c:v>6635</c:v>
                </c:pt>
                <c:pt idx="6635">
                  <c:v>6636</c:v>
                </c:pt>
                <c:pt idx="6636">
                  <c:v>6637</c:v>
                </c:pt>
                <c:pt idx="6637">
                  <c:v>6638</c:v>
                </c:pt>
                <c:pt idx="6638">
                  <c:v>6639</c:v>
                </c:pt>
                <c:pt idx="6639">
                  <c:v>6640</c:v>
                </c:pt>
                <c:pt idx="6640">
                  <c:v>6641</c:v>
                </c:pt>
                <c:pt idx="6641">
                  <c:v>6642</c:v>
                </c:pt>
                <c:pt idx="6642">
                  <c:v>6643</c:v>
                </c:pt>
                <c:pt idx="6643">
                  <c:v>6644</c:v>
                </c:pt>
                <c:pt idx="6644">
                  <c:v>6645</c:v>
                </c:pt>
                <c:pt idx="6645">
                  <c:v>6646</c:v>
                </c:pt>
                <c:pt idx="6646">
                  <c:v>6647</c:v>
                </c:pt>
                <c:pt idx="6647">
                  <c:v>6648</c:v>
                </c:pt>
                <c:pt idx="6648">
                  <c:v>6649</c:v>
                </c:pt>
                <c:pt idx="6649">
                  <c:v>6650</c:v>
                </c:pt>
                <c:pt idx="6650">
                  <c:v>6651</c:v>
                </c:pt>
                <c:pt idx="6651">
                  <c:v>6652</c:v>
                </c:pt>
                <c:pt idx="6652">
                  <c:v>6653</c:v>
                </c:pt>
                <c:pt idx="6653">
                  <c:v>6654</c:v>
                </c:pt>
                <c:pt idx="6654">
                  <c:v>6655</c:v>
                </c:pt>
                <c:pt idx="6655">
                  <c:v>6656</c:v>
                </c:pt>
                <c:pt idx="6656">
                  <c:v>6657</c:v>
                </c:pt>
                <c:pt idx="6657">
                  <c:v>6658</c:v>
                </c:pt>
                <c:pt idx="6658">
                  <c:v>6659</c:v>
                </c:pt>
                <c:pt idx="6659">
                  <c:v>6660</c:v>
                </c:pt>
                <c:pt idx="6660">
                  <c:v>6661</c:v>
                </c:pt>
                <c:pt idx="6661">
                  <c:v>6662</c:v>
                </c:pt>
                <c:pt idx="6662">
                  <c:v>6663</c:v>
                </c:pt>
                <c:pt idx="6663">
                  <c:v>6664</c:v>
                </c:pt>
                <c:pt idx="6664">
                  <c:v>6665</c:v>
                </c:pt>
                <c:pt idx="6665">
                  <c:v>6666</c:v>
                </c:pt>
                <c:pt idx="6666">
                  <c:v>6667</c:v>
                </c:pt>
                <c:pt idx="6667">
                  <c:v>6668</c:v>
                </c:pt>
                <c:pt idx="6668">
                  <c:v>6669</c:v>
                </c:pt>
                <c:pt idx="6669">
                  <c:v>6670</c:v>
                </c:pt>
                <c:pt idx="6670">
                  <c:v>6671</c:v>
                </c:pt>
                <c:pt idx="6671">
                  <c:v>6672</c:v>
                </c:pt>
                <c:pt idx="6672">
                  <c:v>6673</c:v>
                </c:pt>
                <c:pt idx="6673">
                  <c:v>6674</c:v>
                </c:pt>
                <c:pt idx="6674">
                  <c:v>6675</c:v>
                </c:pt>
                <c:pt idx="6675">
                  <c:v>6676</c:v>
                </c:pt>
                <c:pt idx="6676">
                  <c:v>6677</c:v>
                </c:pt>
                <c:pt idx="6677">
                  <c:v>6678</c:v>
                </c:pt>
                <c:pt idx="6678">
                  <c:v>6679</c:v>
                </c:pt>
                <c:pt idx="6679">
                  <c:v>6680</c:v>
                </c:pt>
                <c:pt idx="6680">
                  <c:v>6681</c:v>
                </c:pt>
                <c:pt idx="6681">
                  <c:v>6682</c:v>
                </c:pt>
                <c:pt idx="6682">
                  <c:v>6683</c:v>
                </c:pt>
                <c:pt idx="6683">
                  <c:v>6684</c:v>
                </c:pt>
                <c:pt idx="6684">
                  <c:v>6685</c:v>
                </c:pt>
                <c:pt idx="6685">
                  <c:v>6686</c:v>
                </c:pt>
                <c:pt idx="6686">
                  <c:v>6687</c:v>
                </c:pt>
                <c:pt idx="6687">
                  <c:v>6688</c:v>
                </c:pt>
                <c:pt idx="6688">
                  <c:v>6689</c:v>
                </c:pt>
                <c:pt idx="6689">
                  <c:v>6690</c:v>
                </c:pt>
                <c:pt idx="6690">
                  <c:v>6691</c:v>
                </c:pt>
                <c:pt idx="6691">
                  <c:v>6692</c:v>
                </c:pt>
                <c:pt idx="6692">
                  <c:v>6693</c:v>
                </c:pt>
                <c:pt idx="6693">
                  <c:v>6694</c:v>
                </c:pt>
                <c:pt idx="6694">
                  <c:v>6695</c:v>
                </c:pt>
                <c:pt idx="6695">
                  <c:v>6696</c:v>
                </c:pt>
                <c:pt idx="6696">
                  <c:v>6697</c:v>
                </c:pt>
                <c:pt idx="6697">
                  <c:v>6698</c:v>
                </c:pt>
                <c:pt idx="6698">
                  <c:v>6699</c:v>
                </c:pt>
                <c:pt idx="6699">
                  <c:v>6700</c:v>
                </c:pt>
                <c:pt idx="6700">
                  <c:v>6701</c:v>
                </c:pt>
                <c:pt idx="6701">
                  <c:v>6702</c:v>
                </c:pt>
                <c:pt idx="6702">
                  <c:v>6703</c:v>
                </c:pt>
                <c:pt idx="6703">
                  <c:v>6704</c:v>
                </c:pt>
                <c:pt idx="6704">
                  <c:v>6705</c:v>
                </c:pt>
                <c:pt idx="6705">
                  <c:v>6706</c:v>
                </c:pt>
                <c:pt idx="6706">
                  <c:v>6707</c:v>
                </c:pt>
                <c:pt idx="6707">
                  <c:v>6708</c:v>
                </c:pt>
                <c:pt idx="6708">
                  <c:v>6709</c:v>
                </c:pt>
                <c:pt idx="6709">
                  <c:v>6710</c:v>
                </c:pt>
                <c:pt idx="6710">
                  <c:v>6711</c:v>
                </c:pt>
                <c:pt idx="6711">
                  <c:v>6712</c:v>
                </c:pt>
                <c:pt idx="6712">
                  <c:v>6713</c:v>
                </c:pt>
                <c:pt idx="6713">
                  <c:v>6714</c:v>
                </c:pt>
                <c:pt idx="6714">
                  <c:v>6715</c:v>
                </c:pt>
                <c:pt idx="6715">
                  <c:v>6716</c:v>
                </c:pt>
                <c:pt idx="6716">
                  <c:v>6717</c:v>
                </c:pt>
                <c:pt idx="6717">
                  <c:v>6718</c:v>
                </c:pt>
                <c:pt idx="6718">
                  <c:v>6719</c:v>
                </c:pt>
                <c:pt idx="6719">
                  <c:v>6720</c:v>
                </c:pt>
                <c:pt idx="6720">
                  <c:v>6721</c:v>
                </c:pt>
                <c:pt idx="6721">
                  <c:v>6722</c:v>
                </c:pt>
                <c:pt idx="6722">
                  <c:v>6723</c:v>
                </c:pt>
                <c:pt idx="6723">
                  <c:v>6724</c:v>
                </c:pt>
                <c:pt idx="6724">
                  <c:v>6725</c:v>
                </c:pt>
                <c:pt idx="6725">
                  <c:v>6726</c:v>
                </c:pt>
                <c:pt idx="6726">
                  <c:v>6727</c:v>
                </c:pt>
                <c:pt idx="6727">
                  <c:v>6728</c:v>
                </c:pt>
                <c:pt idx="6728">
                  <c:v>6729</c:v>
                </c:pt>
                <c:pt idx="6729">
                  <c:v>6730</c:v>
                </c:pt>
                <c:pt idx="6730">
                  <c:v>6731</c:v>
                </c:pt>
                <c:pt idx="6731">
                  <c:v>6732</c:v>
                </c:pt>
                <c:pt idx="6732">
                  <c:v>6733</c:v>
                </c:pt>
                <c:pt idx="6733">
                  <c:v>6734</c:v>
                </c:pt>
                <c:pt idx="6734">
                  <c:v>6735</c:v>
                </c:pt>
                <c:pt idx="6735">
                  <c:v>6736</c:v>
                </c:pt>
                <c:pt idx="6736">
                  <c:v>6737</c:v>
                </c:pt>
                <c:pt idx="6737">
                  <c:v>6738</c:v>
                </c:pt>
                <c:pt idx="6738">
                  <c:v>6739</c:v>
                </c:pt>
                <c:pt idx="6739">
                  <c:v>6740</c:v>
                </c:pt>
                <c:pt idx="6740">
                  <c:v>6741</c:v>
                </c:pt>
                <c:pt idx="6741">
                  <c:v>6742</c:v>
                </c:pt>
                <c:pt idx="6742">
                  <c:v>6743</c:v>
                </c:pt>
                <c:pt idx="6743">
                  <c:v>6744</c:v>
                </c:pt>
                <c:pt idx="6744">
                  <c:v>6745</c:v>
                </c:pt>
                <c:pt idx="6745">
                  <c:v>6746</c:v>
                </c:pt>
                <c:pt idx="6746">
                  <c:v>6747</c:v>
                </c:pt>
                <c:pt idx="6747">
                  <c:v>6748</c:v>
                </c:pt>
                <c:pt idx="6748">
                  <c:v>6749</c:v>
                </c:pt>
                <c:pt idx="6749">
                  <c:v>6750</c:v>
                </c:pt>
                <c:pt idx="6750">
                  <c:v>6751</c:v>
                </c:pt>
                <c:pt idx="6751">
                  <c:v>6752</c:v>
                </c:pt>
                <c:pt idx="6752">
                  <c:v>6753</c:v>
                </c:pt>
                <c:pt idx="6753">
                  <c:v>6754</c:v>
                </c:pt>
                <c:pt idx="6754">
                  <c:v>6755</c:v>
                </c:pt>
                <c:pt idx="6755">
                  <c:v>6756</c:v>
                </c:pt>
                <c:pt idx="6756">
                  <c:v>6757</c:v>
                </c:pt>
                <c:pt idx="6757">
                  <c:v>6758</c:v>
                </c:pt>
                <c:pt idx="6758">
                  <c:v>6759</c:v>
                </c:pt>
                <c:pt idx="6759">
                  <c:v>6760</c:v>
                </c:pt>
                <c:pt idx="6760">
                  <c:v>6761</c:v>
                </c:pt>
                <c:pt idx="6761">
                  <c:v>6762</c:v>
                </c:pt>
                <c:pt idx="6762">
                  <c:v>6763</c:v>
                </c:pt>
                <c:pt idx="6763">
                  <c:v>6764</c:v>
                </c:pt>
                <c:pt idx="6764">
                  <c:v>6765</c:v>
                </c:pt>
                <c:pt idx="6765">
                  <c:v>6766</c:v>
                </c:pt>
                <c:pt idx="6766">
                  <c:v>6767</c:v>
                </c:pt>
                <c:pt idx="6767">
                  <c:v>6768</c:v>
                </c:pt>
                <c:pt idx="6768">
                  <c:v>6769</c:v>
                </c:pt>
                <c:pt idx="6769">
                  <c:v>6770</c:v>
                </c:pt>
                <c:pt idx="6770">
                  <c:v>6771</c:v>
                </c:pt>
                <c:pt idx="6771">
                  <c:v>6772</c:v>
                </c:pt>
                <c:pt idx="6772">
                  <c:v>6773</c:v>
                </c:pt>
                <c:pt idx="6773">
                  <c:v>6774</c:v>
                </c:pt>
                <c:pt idx="6774">
                  <c:v>6775</c:v>
                </c:pt>
                <c:pt idx="6775">
                  <c:v>6776</c:v>
                </c:pt>
                <c:pt idx="6776">
                  <c:v>6777</c:v>
                </c:pt>
                <c:pt idx="6777">
                  <c:v>6778</c:v>
                </c:pt>
                <c:pt idx="6778">
                  <c:v>6779</c:v>
                </c:pt>
                <c:pt idx="6779">
                  <c:v>6780</c:v>
                </c:pt>
                <c:pt idx="6780">
                  <c:v>6781</c:v>
                </c:pt>
                <c:pt idx="6781">
                  <c:v>6782</c:v>
                </c:pt>
                <c:pt idx="6782">
                  <c:v>6783</c:v>
                </c:pt>
                <c:pt idx="6783">
                  <c:v>6784</c:v>
                </c:pt>
                <c:pt idx="6784">
                  <c:v>6785</c:v>
                </c:pt>
                <c:pt idx="6785">
                  <c:v>6786</c:v>
                </c:pt>
                <c:pt idx="6786">
                  <c:v>6787</c:v>
                </c:pt>
                <c:pt idx="6787">
                  <c:v>6788</c:v>
                </c:pt>
                <c:pt idx="6788">
                  <c:v>6789</c:v>
                </c:pt>
                <c:pt idx="6789">
                  <c:v>6790</c:v>
                </c:pt>
                <c:pt idx="6790">
                  <c:v>6791</c:v>
                </c:pt>
                <c:pt idx="6791">
                  <c:v>6792</c:v>
                </c:pt>
                <c:pt idx="6792">
                  <c:v>6793</c:v>
                </c:pt>
                <c:pt idx="6793">
                  <c:v>6794</c:v>
                </c:pt>
                <c:pt idx="6794">
                  <c:v>6795</c:v>
                </c:pt>
                <c:pt idx="6795">
                  <c:v>6796</c:v>
                </c:pt>
                <c:pt idx="6796">
                  <c:v>6797</c:v>
                </c:pt>
                <c:pt idx="6797">
                  <c:v>6798</c:v>
                </c:pt>
                <c:pt idx="6798">
                  <c:v>6799</c:v>
                </c:pt>
                <c:pt idx="6799">
                  <c:v>6800</c:v>
                </c:pt>
                <c:pt idx="6800">
                  <c:v>6801</c:v>
                </c:pt>
                <c:pt idx="6801">
                  <c:v>6802</c:v>
                </c:pt>
                <c:pt idx="6802">
                  <c:v>6803</c:v>
                </c:pt>
                <c:pt idx="6803">
                  <c:v>6804</c:v>
                </c:pt>
                <c:pt idx="6804">
                  <c:v>6805</c:v>
                </c:pt>
                <c:pt idx="6805">
                  <c:v>6806</c:v>
                </c:pt>
                <c:pt idx="6806">
                  <c:v>6807</c:v>
                </c:pt>
                <c:pt idx="6807">
                  <c:v>6808</c:v>
                </c:pt>
                <c:pt idx="6808">
                  <c:v>6809</c:v>
                </c:pt>
                <c:pt idx="6809">
                  <c:v>6810</c:v>
                </c:pt>
                <c:pt idx="6810">
                  <c:v>6811</c:v>
                </c:pt>
                <c:pt idx="6811">
                  <c:v>6812</c:v>
                </c:pt>
                <c:pt idx="6812">
                  <c:v>6813</c:v>
                </c:pt>
                <c:pt idx="6813">
                  <c:v>6814</c:v>
                </c:pt>
                <c:pt idx="6814">
                  <c:v>6815</c:v>
                </c:pt>
                <c:pt idx="6815">
                  <c:v>6816</c:v>
                </c:pt>
                <c:pt idx="6816">
                  <c:v>6817</c:v>
                </c:pt>
                <c:pt idx="6817">
                  <c:v>6818</c:v>
                </c:pt>
                <c:pt idx="6818">
                  <c:v>6819</c:v>
                </c:pt>
                <c:pt idx="6819">
                  <c:v>6820</c:v>
                </c:pt>
                <c:pt idx="6820">
                  <c:v>6821</c:v>
                </c:pt>
                <c:pt idx="6821">
                  <c:v>6822</c:v>
                </c:pt>
                <c:pt idx="6822">
                  <c:v>6823</c:v>
                </c:pt>
                <c:pt idx="6823">
                  <c:v>6824</c:v>
                </c:pt>
                <c:pt idx="6824">
                  <c:v>6825</c:v>
                </c:pt>
                <c:pt idx="6825">
                  <c:v>6826</c:v>
                </c:pt>
                <c:pt idx="6826">
                  <c:v>6827</c:v>
                </c:pt>
                <c:pt idx="6827">
                  <c:v>6828</c:v>
                </c:pt>
                <c:pt idx="6828">
                  <c:v>6829</c:v>
                </c:pt>
                <c:pt idx="6829">
                  <c:v>6830</c:v>
                </c:pt>
                <c:pt idx="6830">
                  <c:v>6831</c:v>
                </c:pt>
                <c:pt idx="6831">
                  <c:v>6832</c:v>
                </c:pt>
                <c:pt idx="6832">
                  <c:v>6833</c:v>
                </c:pt>
                <c:pt idx="6833">
                  <c:v>6834</c:v>
                </c:pt>
                <c:pt idx="6834">
                  <c:v>6835</c:v>
                </c:pt>
                <c:pt idx="6835">
                  <c:v>6836</c:v>
                </c:pt>
                <c:pt idx="6836">
                  <c:v>6837</c:v>
                </c:pt>
                <c:pt idx="6837">
                  <c:v>6838</c:v>
                </c:pt>
                <c:pt idx="6838">
                  <c:v>6839</c:v>
                </c:pt>
                <c:pt idx="6839">
                  <c:v>6840</c:v>
                </c:pt>
                <c:pt idx="6840">
                  <c:v>6841</c:v>
                </c:pt>
                <c:pt idx="6841">
                  <c:v>6842</c:v>
                </c:pt>
                <c:pt idx="6842">
                  <c:v>6843</c:v>
                </c:pt>
                <c:pt idx="6843">
                  <c:v>6844</c:v>
                </c:pt>
                <c:pt idx="6844">
                  <c:v>6845</c:v>
                </c:pt>
                <c:pt idx="6845">
                  <c:v>6846</c:v>
                </c:pt>
                <c:pt idx="6846">
                  <c:v>6847</c:v>
                </c:pt>
                <c:pt idx="6847">
                  <c:v>6848</c:v>
                </c:pt>
                <c:pt idx="6848">
                  <c:v>6849</c:v>
                </c:pt>
                <c:pt idx="6849">
                  <c:v>6850</c:v>
                </c:pt>
                <c:pt idx="6850">
                  <c:v>6851</c:v>
                </c:pt>
                <c:pt idx="6851">
                  <c:v>6852</c:v>
                </c:pt>
                <c:pt idx="6852">
                  <c:v>6853</c:v>
                </c:pt>
                <c:pt idx="6853">
                  <c:v>6854</c:v>
                </c:pt>
                <c:pt idx="6854">
                  <c:v>6855</c:v>
                </c:pt>
                <c:pt idx="6855">
                  <c:v>6856</c:v>
                </c:pt>
                <c:pt idx="6856">
                  <c:v>6857</c:v>
                </c:pt>
                <c:pt idx="6857">
                  <c:v>6858</c:v>
                </c:pt>
                <c:pt idx="6858">
                  <c:v>6859</c:v>
                </c:pt>
                <c:pt idx="6859">
                  <c:v>6860</c:v>
                </c:pt>
                <c:pt idx="6860">
                  <c:v>6861</c:v>
                </c:pt>
                <c:pt idx="6861">
                  <c:v>6862</c:v>
                </c:pt>
                <c:pt idx="6862">
                  <c:v>6863</c:v>
                </c:pt>
                <c:pt idx="6863">
                  <c:v>6864</c:v>
                </c:pt>
                <c:pt idx="6864">
                  <c:v>6865</c:v>
                </c:pt>
                <c:pt idx="6865">
                  <c:v>6866</c:v>
                </c:pt>
                <c:pt idx="6866">
                  <c:v>6867</c:v>
                </c:pt>
                <c:pt idx="6867">
                  <c:v>6868</c:v>
                </c:pt>
                <c:pt idx="6868">
                  <c:v>6869</c:v>
                </c:pt>
                <c:pt idx="6869">
                  <c:v>6870</c:v>
                </c:pt>
                <c:pt idx="6870">
                  <c:v>6871</c:v>
                </c:pt>
                <c:pt idx="6871">
                  <c:v>6872</c:v>
                </c:pt>
                <c:pt idx="6872">
                  <c:v>6873</c:v>
                </c:pt>
                <c:pt idx="6873">
                  <c:v>6874</c:v>
                </c:pt>
                <c:pt idx="6874">
                  <c:v>6875</c:v>
                </c:pt>
                <c:pt idx="6875">
                  <c:v>6876</c:v>
                </c:pt>
                <c:pt idx="6876">
                  <c:v>6877</c:v>
                </c:pt>
                <c:pt idx="6877">
                  <c:v>6878</c:v>
                </c:pt>
                <c:pt idx="6878">
                  <c:v>6879</c:v>
                </c:pt>
                <c:pt idx="6879">
                  <c:v>6880</c:v>
                </c:pt>
                <c:pt idx="6880">
                  <c:v>6881</c:v>
                </c:pt>
                <c:pt idx="6881">
                  <c:v>6882</c:v>
                </c:pt>
                <c:pt idx="6882">
                  <c:v>6883</c:v>
                </c:pt>
                <c:pt idx="6883">
                  <c:v>6884</c:v>
                </c:pt>
                <c:pt idx="6884">
                  <c:v>6885</c:v>
                </c:pt>
                <c:pt idx="6885">
                  <c:v>6886</c:v>
                </c:pt>
                <c:pt idx="6886">
                  <c:v>6887</c:v>
                </c:pt>
                <c:pt idx="6887">
                  <c:v>6888</c:v>
                </c:pt>
                <c:pt idx="6888">
                  <c:v>6889</c:v>
                </c:pt>
                <c:pt idx="6889">
                  <c:v>6890</c:v>
                </c:pt>
                <c:pt idx="6890">
                  <c:v>6891</c:v>
                </c:pt>
                <c:pt idx="6891">
                  <c:v>6892</c:v>
                </c:pt>
                <c:pt idx="6892">
                  <c:v>6893</c:v>
                </c:pt>
                <c:pt idx="6893">
                  <c:v>6894</c:v>
                </c:pt>
                <c:pt idx="6894">
                  <c:v>6895</c:v>
                </c:pt>
                <c:pt idx="6895">
                  <c:v>6896</c:v>
                </c:pt>
                <c:pt idx="6896">
                  <c:v>6897</c:v>
                </c:pt>
                <c:pt idx="6897">
                  <c:v>6898</c:v>
                </c:pt>
                <c:pt idx="6898">
                  <c:v>6899</c:v>
                </c:pt>
                <c:pt idx="6899">
                  <c:v>6900</c:v>
                </c:pt>
                <c:pt idx="6900">
                  <c:v>6901</c:v>
                </c:pt>
                <c:pt idx="6901">
                  <c:v>6902</c:v>
                </c:pt>
                <c:pt idx="6902">
                  <c:v>6903</c:v>
                </c:pt>
                <c:pt idx="6903">
                  <c:v>6904</c:v>
                </c:pt>
                <c:pt idx="6904">
                  <c:v>6905</c:v>
                </c:pt>
                <c:pt idx="6905">
                  <c:v>6906</c:v>
                </c:pt>
                <c:pt idx="6906">
                  <c:v>6907</c:v>
                </c:pt>
                <c:pt idx="6907">
                  <c:v>6908</c:v>
                </c:pt>
                <c:pt idx="6908">
                  <c:v>6909</c:v>
                </c:pt>
                <c:pt idx="6909">
                  <c:v>6910</c:v>
                </c:pt>
                <c:pt idx="6910">
                  <c:v>6911</c:v>
                </c:pt>
                <c:pt idx="6911">
                  <c:v>6912</c:v>
                </c:pt>
                <c:pt idx="6912">
                  <c:v>6913</c:v>
                </c:pt>
                <c:pt idx="6913">
                  <c:v>6914</c:v>
                </c:pt>
                <c:pt idx="6914">
                  <c:v>6915</c:v>
                </c:pt>
                <c:pt idx="6915">
                  <c:v>6916</c:v>
                </c:pt>
                <c:pt idx="6916">
                  <c:v>6917</c:v>
                </c:pt>
                <c:pt idx="6917">
                  <c:v>6918</c:v>
                </c:pt>
                <c:pt idx="6918">
                  <c:v>6919</c:v>
                </c:pt>
                <c:pt idx="6919">
                  <c:v>6920</c:v>
                </c:pt>
                <c:pt idx="6920">
                  <c:v>6921</c:v>
                </c:pt>
                <c:pt idx="6921">
                  <c:v>6922</c:v>
                </c:pt>
                <c:pt idx="6922">
                  <c:v>6923</c:v>
                </c:pt>
                <c:pt idx="6923">
                  <c:v>6924</c:v>
                </c:pt>
                <c:pt idx="6924">
                  <c:v>6925</c:v>
                </c:pt>
                <c:pt idx="6925">
                  <c:v>6926</c:v>
                </c:pt>
                <c:pt idx="6926">
                  <c:v>6927</c:v>
                </c:pt>
                <c:pt idx="6927">
                  <c:v>6928</c:v>
                </c:pt>
                <c:pt idx="6928">
                  <c:v>6929</c:v>
                </c:pt>
                <c:pt idx="6929">
                  <c:v>6930</c:v>
                </c:pt>
                <c:pt idx="6930">
                  <c:v>6931</c:v>
                </c:pt>
                <c:pt idx="6931">
                  <c:v>6932</c:v>
                </c:pt>
                <c:pt idx="6932">
                  <c:v>6933</c:v>
                </c:pt>
                <c:pt idx="6933">
                  <c:v>6934</c:v>
                </c:pt>
                <c:pt idx="6934">
                  <c:v>6935</c:v>
                </c:pt>
                <c:pt idx="6935">
                  <c:v>6936</c:v>
                </c:pt>
                <c:pt idx="6936">
                  <c:v>6937</c:v>
                </c:pt>
                <c:pt idx="6937">
                  <c:v>6938</c:v>
                </c:pt>
                <c:pt idx="6938">
                  <c:v>6939</c:v>
                </c:pt>
                <c:pt idx="6939">
                  <c:v>6940</c:v>
                </c:pt>
                <c:pt idx="6940">
                  <c:v>6941</c:v>
                </c:pt>
                <c:pt idx="6941">
                  <c:v>6942</c:v>
                </c:pt>
                <c:pt idx="6942">
                  <c:v>6943</c:v>
                </c:pt>
                <c:pt idx="6943">
                  <c:v>6944</c:v>
                </c:pt>
                <c:pt idx="6944">
                  <c:v>6945</c:v>
                </c:pt>
                <c:pt idx="6945">
                  <c:v>6946</c:v>
                </c:pt>
                <c:pt idx="6946">
                  <c:v>6947</c:v>
                </c:pt>
                <c:pt idx="6947">
                  <c:v>6948</c:v>
                </c:pt>
                <c:pt idx="6948">
                  <c:v>6949</c:v>
                </c:pt>
                <c:pt idx="6949">
                  <c:v>6950</c:v>
                </c:pt>
                <c:pt idx="6950">
                  <c:v>6951</c:v>
                </c:pt>
                <c:pt idx="6951">
                  <c:v>6952</c:v>
                </c:pt>
                <c:pt idx="6952">
                  <c:v>6953</c:v>
                </c:pt>
                <c:pt idx="6953">
                  <c:v>6954</c:v>
                </c:pt>
                <c:pt idx="6954">
                  <c:v>6955</c:v>
                </c:pt>
                <c:pt idx="6955">
                  <c:v>6956</c:v>
                </c:pt>
                <c:pt idx="6956">
                  <c:v>6957</c:v>
                </c:pt>
                <c:pt idx="6957">
                  <c:v>6958</c:v>
                </c:pt>
                <c:pt idx="6958">
                  <c:v>6959</c:v>
                </c:pt>
                <c:pt idx="6959">
                  <c:v>6960</c:v>
                </c:pt>
                <c:pt idx="6960">
                  <c:v>6961</c:v>
                </c:pt>
                <c:pt idx="6961">
                  <c:v>6962</c:v>
                </c:pt>
                <c:pt idx="6962">
                  <c:v>6963</c:v>
                </c:pt>
                <c:pt idx="6963">
                  <c:v>6964</c:v>
                </c:pt>
                <c:pt idx="6964">
                  <c:v>6965</c:v>
                </c:pt>
                <c:pt idx="6965">
                  <c:v>6966</c:v>
                </c:pt>
                <c:pt idx="6966">
                  <c:v>6967</c:v>
                </c:pt>
                <c:pt idx="6967">
                  <c:v>6968</c:v>
                </c:pt>
                <c:pt idx="6968">
                  <c:v>6969</c:v>
                </c:pt>
                <c:pt idx="6969">
                  <c:v>6970</c:v>
                </c:pt>
                <c:pt idx="6970">
                  <c:v>6971</c:v>
                </c:pt>
                <c:pt idx="6971">
                  <c:v>6972</c:v>
                </c:pt>
                <c:pt idx="6972">
                  <c:v>6973</c:v>
                </c:pt>
                <c:pt idx="6973">
                  <c:v>6974</c:v>
                </c:pt>
                <c:pt idx="6974">
                  <c:v>6975</c:v>
                </c:pt>
                <c:pt idx="6975">
                  <c:v>6976</c:v>
                </c:pt>
                <c:pt idx="6976">
                  <c:v>6977</c:v>
                </c:pt>
                <c:pt idx="6977">
                  <c:v>6978</c:v>
                </c:pt>
                <c:pt idx="6978">
                  <c:v>6979</c:v>
                </c:pt>
                <c:pt idx="6979">
                  <c:v>6980</c:v>
                </c:pt>
                <c:pt idx="6980">
                  <c:v>6981</c:v>
                </c:pt>
                <c:pt idx="6981">
                  <c:v>6982</c:v>
                </c:pt>
                <c:pt idx="6982">
                  <c:v>6983</c:v>
                </c:pt>
                <c:pt idx="6983">
                  <c:v>6984</c:v>
                </c:pt>
                <c:pt idx="6984">
                  <c:v>6985</c:v>
                </c:pt>
                <c:pt idx="6985">
                  <c:v>6986</c:v>
                </c:pt>
                <c:pt idx="6986">
                  <c:v>6987</c:v>
                </c:pt>
                <c:pt idx="6987">
                  <c:v>6988</c:v>
                </c:pt>
                <c:pt idx="6988">
                  <c:v>6989</c:v>
                </c:pt>
                <c:pt idx="6989">
                  <c:v>6990</c:v>
                </c:pt>
                <c:pt idx="6990">
                  <c:v>6991</c:v>
                </c:pt>
                <c:pt idx="6991">
                  <c:v>6992</c:v>
                </c:pt>
                <c:pt idx="6992">
                  <c:v>6993</c:v>
                </c:pt>
                <c:pt idx="6993">
                  <c:v>6994</c:v>
                </c:pt>
                <c:pt idx="6994">
                  <c:v>6995</c:v>
                </c:pt>
                <c:pt idx="6995">
                  <c:v>6996</c:v>
                </c:pt>
                <c:pt idx="6996">
                  <c:v>6997</c:v>
                </c:pt>
                <c:pt idx="6997">
                  <c:v>6998</c:v>
                </c:pt>
                <c:pt idx="6998">
                  <c:v>6999</c:v>
                </c:pt>
                <c:pt idx="6999">
                  <c:v>7000</c:v>
                </c:pt>
                <c:pt idx="7000">
                  <c:v>7001</c:v>
                </c:pt>
                <c:pt idx="7001">
                  <c:v>7002</c:v>
                </c:pt>
                <c:pt idx="7002">
                  <c:v>7003</c:v>
                </c:pt>
                <c:pt idx="7003">
                  <c:v>7004</c:v>
                </c:pt>
                <c:pt idx="7004">
                  <c:v>7005</c:v>
                </c:pt>
                <c:pt idx="7005">
                  <c:v>7006</c:v>
                </c:pt>
                <c:pt idx="7006">
                  <c:v>7007</c:v>
                </c:pt>
                <c:pt idx="7007">
                  <c:v>7008</c:v>
                </c:pt>
                <c:pt idx="7008">
                  <c:v>7009</c:v>
                </c:pt>
                <c:pt idx="7009">
                  <c:v>7010</c:v>
                </c:pt>
                <c:pt idx="7010">
                  <c:v>7011</c:v>
                </c:pt>
                <c:pt idx="7011">
                  <c:v>7012</c:v>
                </c:pt>
                <c:pt idx="7012">
                  <c:v>7013</c:v>
                </c:pt>
                <c:pt idx="7013">
                  <c:v>7014</c:v>
                </c:pt>
                <c:pt idx="7014">
                  <c:v>7015</c:v>
                </c:pt>
                <c:pt idx="7015">
                  <c:v>7016</c:v>
                </c:pt>
                <c:pt idx="7016">
                  <c:v>7017</c:v>
                </c:pt>
                <c:pt idx="7017">
                  <c:v>7018</c:v>
                </c:pt>
                <c:pt idx="7018">
                  <c:v>7019</c:v>
                </c:pt>
                <c:pt idx="7019">
                  <c:v>7020</c:v>
                </c:pt>
                <c:pt idx="7020">
                  <c:v>7021</c:v>
                </c:pt>
                <c:pt idx="7021">
                  <c:v>7022</c:v>
                </c:pt>
                <c:pt idx="7022">
                  <c:v>7023</c:v>
                </c:pt>
                <c:pt idx="7023">
                  <c:v>7024</c:v>
                </c:pt>
                <c:pt idx="7024">
                  <c:v>7025</c:v>
                </c:pt>
                <c:pt idx="7025">
                  <c:v>7026</c:v>
                </c:pt>
                <c:pt idx="7026">
                  <c:v>7027</c:v>
                </c:pt>
                <c:pt idx="7027">
                  <c:v>7028</c:v>
                </c:pt>
                <c:pt idx="7028">
                  <c:v>7029</c:v>
                </c:pt>
                <c:pt idx="7029">
                  <c:v>7030</c:v>
                </c:pt>
                <c:pt idx="7030">
                  <c:v>7031</c:v>
                </c:pt>
                <c:pt idx="7031">
                  <c:v>7032</c:v>
                </c:pt>
                <c:pt idx="7032">
                  <c:v>7033</c:v>
                </c:pt>
                <c:pt idx="7033">
                  <c:v>7034</c:v>
                </c:pt>
                <c:pt idx="7034">
                  <c:v>7035</c:v>
                </c:pt>
                <c:pt idx="7035">
                  <c:v>7036</c:v>
                </c:pt>
                <c:pt idx="7036">
                  <c:v>7037</c:v>
                </c:pt>
                <c:pt idx="7037">
                  <c:v>7038</c:v>
                </c:pt>
                <c:pt idx="7038">
                  <c:v>7039</c:v>
                </c:pt>
                <c:pt idx="7039">
                  <c:v>7040</c:v>
                </c:pt>
                <c:pt idx="7040">
                  <c:v>7041</c:v>
                </c:pt>
                <c:pt idx="7041">
                  <c:v>7042</c:v>
                </c:pt>
                <c:pt idx="7042">
                  <c:v>7043</c:v>
                </c:pt>
                <c:pt idx="7043">
                  <c:v>7044</c:v>
                </c:pt>
                <c:pt idx="7044">
                  <c:v>7045</c:v>
                </c:pt>
                <c:pt idx="7045">
                  <c:v>7046</c:v>
                </c:pt>
                <c:pt idx="7046">
                  <c:v>7047</c:v>
                </c:pt>
                <c:pt idx="7047">
                  <c:v>7048</c:v>
                </c:pt>
                <c:pt idx="7048">
                  <c:v>7049</c:v>
                </c:pt>
                <c:pt idx="7049">
                  <c:v>7050</c:v>
                </c:pt>
                <c:pt idx="7050">
                  <c:v>7051</c:v>
                </c:pt>
                <c:pt idx="7051">
                  <c:v>7052</c:v>
                </c:pt>
                <c:pt idx="7052">
                  <c:v>7053</c:v>
                </c:pt>
                <c:pt idx="7053">
                  <c:v>7054</c:v>
                </c:pt>
                <c:pt idx="7054">
                  <c:v>7055</c:v>
                </c:pt>
                <c:pt idx="7055">
                  <c:v>7056</c:v>
                </c:pt>
                <c:pt idx="7056">
                  <c:v>7057</c:v>
                </c:pt>
                <c:pt idx="7057">
                  <c:v>7058</c:v>
                </c:pt>
                <c:pt idx="7058">
                  <c:v>7059</c:v>
                </c:pt>
                <c:pt idx="7059">
                  <c:v>7060</c:v>
                </c:pt>
                <c:pt idx="7060">
                  <c:v>7061</c:v>
                </c:pt>
                <c:pt idx="7061">
                  <c:v>7062</c:v>
                </c:pt>
                <c:pt idx="7062">
                  <c:v>7063</c:v>
                </c:pt>
                <c:pt idx="7063">
                  <c:v>7064</c:v>
                </c:pt>
                <c:pt idx="7064">
                  <c:v>7065</c:v>
                </c:pt>
                <c:pt idx="7065">
                  <c:v>7066</c:v>
                </c:pt>
                <c:pt idx="7066">
                  <c:v>7067</c:v>
                </c:pt>
                <c:pt idx="7067">
                  <c:v>7068</c:v>
                </c:pt>
                <c:pt idx="7068">
                  <c:v>7069</c:v>
                </c:pt>
                <c:pt idx="7069">
                  <c:v>7070</c:v>
                </c:pt>
                <c:pt idx="7070">
                  <c:v>7071</c:v>
                </c:pt>
                <c:pt idx="7071">
                  <c:v>7072</c:v>
                </c:pt>
                <c:pt idx="7072">
                  <c:v>7073</c:v>
                </c:pt>
                <c:pt idx="7073">
                  <c:v>7074</c:v>
                </c:pt>
                <c:pt idx="7074">
                  <c:v>7075</c:v>
                </c:pt>
                <c:pt idx="7075">
                  <c:v>7076</c:v>
                </c:pt>
                <c:pt idx="7076">
                  <c:v>7077</c:v>
                </c:pt>
                <c:pt idx="7077">
                  <c:v>7078</c:v>
                </c:pt>
                <c:pt idx="7078">
                  <c:v>7079</c:v>
                </c:pt>
                <c:pt idx="7079">
                  <c:v>7080</c:v>
                </c:pt>
                <c:pt idx="7080">
                  <c:v>7081</c:v>
                </c:pt>
                <c:pt idx="7081">
                  <c:v>7082</c:v>
                </c:pt>
                <c:pt idx="7082">
                  <c:v>7083</c:v>
                </c:pt>
                <c:pt idx="7083">
                  <c:v>7084</c:v>
                </c:pt>
                <c:pt idx="7084">
                  <c:v>7085</c:v>
                </c:pt>
                <c:pt idx="7085">
                  <c:v>7086</c:v>
                </c:pt>
                <c:pt idx="7086">
                  <c:v>7087</c:v>
                </c:pt>
                <c:pt idx="7087">
                  <c:v>7088</c:v>
                </c:pt>
                <c:pt idx="7088">
                  <c:v>7089</c:v>
                </c:pt>
                <c:pt idx="7089">
                  <c:v>7090</c:v>
                </c:pt>
                <c:pt idx="7090">
                  <c:v>7091</c:v>
                </c:pt>
                <c:pt idx="7091">
                  <c:v>7092</c:v>
                </c:pt>
                <c:pt idx="7092">
                  <c:v>7093</c:v>
                </c:pt>
                <c:pt idx="7093">
                  <c:v>7094</c:v>
                </c:pt>
                <c:pt idx="7094">
                  <c:v>7095</c:v>
                </c:pt>
                <c:pt idx="7095">
                  <c:v>7096</c:v>
                </c:pt>
                <c:pt idx="7096">
                  <c:v>7097</c:v>
                </c:pt>
                <c:pt idx="7097">
                  <c:v>7098</c:v>
                </c:pt>
                <c:pt idx="7098">
                  <c:v>7099</c:v>
                </c:pt>
                <c:pt idx="7099">
                  <c:v>7100</c:v>
                </c:pt>
                <c:pt idx="7100">
                  <c:v>7101</c:v>
                </c:pt>
                <c:pt idx="7101">
                  <c:v>7102</c:v>
                </c:pt>
                <c:pt idx="7102">
                  <c:v>7103</c:v>
                </c:pt>
                <c:pt idx="7103">
                  <c:v>7104</c:v>
                </c:pt>
                <c:pt idx="7104">
                  <c:v>7105</c:v>
                </c:pt>
                <c:pt idx="7105">
                  <c:v>7106</c:v>
                </c:pt>
                <c:pt idx="7106">
                  <c:v>7107</c:v>
                </c:pt>
                <c:pt idx="7107">
                  <c:v>7108</c:v>
                </c:pt>
                <c:pt idx="7108">
                  <c:v>7109</c:v>
                </c:pt>
                <c:pt idx="7109">
                  <c:v>7110</c:v>
                </c:pt>
                <c:pt idx="7110">
                  <c:v>7111</c:v>
                </c:pt>
                <c:pt idx="7111">
                  <c:v>7112</c:v>
                </c:pt>
                <c:pt idx="7112">
                  <c:v>7113</c:v>
                </c:pt>
                <c:pt idx="7113">
                  <c:v>7114</c:v>
                </c:pt>
                <c:pt idx="7114">
                  <c:v>7115</c:v>
                </c:pt>
                <c:pt idx="7115">
                  <c:v>7116</c:v>
                </c:pt>
                <c:pt idx="7116">
                  <c:v>7117</c:v>
                </c:pt>
                <c:pt idx="7117">
                  <c:v>7118</c:v>
                </c:pt>
                <c:pt idx="7118">
                  <c:v>7119</c:v>
                </c:pt>
                <c:pt idx="7119">
                  <c:v>7120</c:v>
                </c:pt>
                <c:pt idx="7120">
                  <c:v>7121</c:v>
                </c:pt>
                <c:pt idx="7121">
                  <c:v>7122</c:v>
                </c:pt>
                <c:pt idx="7122">
                  <c:v>7123</c:v>
                </c:pt>
                <c:pt idx="7123">
                  <c:v>7124</c:v>
                </c:pt>
                <c:pt idx="7124">
                  <c:v>7125</c:v>
                </c:pt>
                <c:pt idx="7125">
                  <c:v>7126</c:v>
                </c:pt>
                <c:pt idx="7126">
                  <c:v>7127</c:v>
                </c:pt>
                <c:pt idx="7127">
                  <c:v>7128</c:v>
                </c:pt>
                <c:pt idx="7128">
                  <c:v>7129</c:v>
                </c:pt>
                <c:pt idx="7129">
                  <c:v>7130</c:v>
                </c:pt>
                <c:pt idx="7130">
                  <c:v>7131</c:v>
                </c:pt>
                <c:pt idx="7131">
                  <c:v>7132</c:v>
                </c:pt>
                <c:pt idx="7132">
                  <c:v>7133</c:v>
                </c:pt>
                <c:pt idx="7133">
                  <c:v>7134</c:v>
                </c:pt>
                <c:pt idx="7134">
                  <c:v>7135</c:v>
                </c:pt>
                <c:pt idx="7135">
                  <c:v>7136</c:v>
                </c:pt>
                <c:pt idx="7136">
                  <c:v>7137</c:v>
                </c:pt>
                <c:pt idx="7137">
                  <c:v>7138</c:v>
                </c:pt>
                <c:pt idx="7138">
                  <c:v>7139</c:v>
                </c:pt>
                <c:pt idx="7139">
                  <c:v>7140</c:v>
                </c:pt>
                <c:pt idx="7140">
                  <c:v>7141</c:v>
                </c:pt>
                <c:pt idx="7141">
                  <c:v>7142</c:v>
                </c:pt>
                <c:pt idx="7142">
                  <c:v>7143</c:v>
                </c:pt>
                <c:pt idx="7143">
                  <c:v>7144</c:v>
                </c:pt>
                <c:pt idx="7144">
                  <c:v>7145</c:v>
                </c:pt>
                <c:pt idx="7145">
                  <c:v>7146</c:v>
                </c:pt>
                <c:pt idx="7146">
                  <c:v>7147</c:v>
                </c:pt>
                <c:pt idx="7147">
                  <c:v>7148</c:v>
                </c:pt>
                <c:pt idx="7148">
                  <c:v>7149</c:v>
                </c:pt>
                <c:pt idx="7149">
                  <c:v>7150</c:v>
                </c:pt>
                <c:pt idx="7150">
                  <c:v>7151</c:v>
                </c:pt>
                <c:pt idx="7151">
                  <c:v>7152</c:v>
                </c:pt>
                <c:pt idx="7152">
                  <c:v>7153</c:v>
                </c:pt>
                <c:pt idx="7153">
                  <c:v>7154</c:v>
                </c:pt>
                <c:pt idx="7154">
                  <c:v>7155</c:v>
                </c:pt>
                <c:pt idx="7155">
                  <c:v>7156</c:v>
                </c:pt>
                <c:pt idx="7156">
                  <c:v>7157</c:v>
                </c:pt>
                <c:pt idx="7157">
                  <c:v>7158</c:v>
                </c:pt>
                <c:pt idx="7158">
                  <c:v>7159</c:v>
                </c:pt>
                <c:pt idx="7159">
                  <c:v>7160</c:v>
                </c:pt>
                <c:pt idx="7160">
                  <c:v>7161</c:v>
                </c:pt>
                <c:pt idx="7161">
                  <c:v>7162</c:v>
                </c:pt>
                <c:pt idx="7162">
                  <c:v>7163</c:v>
                </c:pt>
                <c:pt idx="7163">
                  <c:v>7164</c:v>
                </c:pt>
                <c:pt idx="7164">
                  <c:v>7165</c:v>
                </c:pt>
                <c:pt idx="7165">
                  <c:v>7166</c:v>
                </c:pt>
                <c:pt idx="7166">
                  <c:v>7167</c:v>
                </c:pt>
                <c:pt idx="7167">
                  <c:v>7168</c:v>
                </c:pt>
                <c:pt idx="7168">
                  <c:v>7169</c:v>
                </c:pt>
                <c:pt idx="7169">
                  <c:v>7170</c:v>
                </c:pt>
                <c:pt idx="7170">
                  <c:v>7171</c:v>
                </c:pt>
                <c:pt idx="7171">
                  <c:v>7172</c:v>
                </c:pt>
                <c:pt idx="7172">
                  <c:v>7173</c:v>
                </c:pt>
                <c:pt idx="7173">
                  <c:v>7174</c:v>
                </c:pt>
                <c:pt idx="7174">
                  <c:v>7175</c:v>
                </c:pt>
                <c:pt idx="7175">
                  <c:v>7176</c:v>
                </c:pt>
                <c:pt idx="7176">
                  <c:v>7177</c:v>
                </c:pt>
                <c:pt idx="7177">
                  <c:v>7178</c:v>
                </c:pt>
                <c:pt idx="7178">
                  <c:v>7179</c:v>
                </c:pt>
                <c:pt idx="7179">
                  <c:v>7180</c:v>
                </c:pt>
                <c:pt idx="7180">
                  <c:v>7181</c:v>
                </c:pt>
                <c:pt idx="7181">
                  <c:v>7182</c:v>
                </c:pt>
                <c:pt idx="7182">
                  <c:v>7183</c:v>
                </c:pt>
                <c:pt idx="7183">
                  <c:v>7184</c:v>
                </c:pt>
                <c:pt idx="7184">
                  <c:v>7185</c:v>
                </c:pt>
                <c:pt idx="7185">
                  <c:v>7186</c:v>
                </c:pt>
                <c:pt idx="7186">
                  <c:v>7187</c:v>
                </c:pt>
                <c:pt idx="7187">
                  <c:v>7188</c:v>
                </c:pt>
                <c:pt idx="7188">
                  <c:v>7189</c:v>
                </c:pt>
                <c:pt idx="7189">
                  <c:v>7190</c:v>
                </c:pt>
                <c:pt idx="7190">
                  <c:v>7191</c:v>
                </c:pt>
                <c:pt idx="7191">
                  <c:v>7192</c:v>
                </c:pt>
                <c:pt idx="7192">
                  <c:v>7193</c:v>
                </c:pt>
                <c:pt idx="7193">
                  <c:v>7194</c:v>
                </c:pt>
                <c:pt idx="7194">
                  <c:v>7195</c:v>
                </c:pt>
                <c:pt idx="7195">
                  <c:v>7196</c:v>
                </c:pt>
                <c:pt idx="7196">
                  <c:v>7197</c:v>
                </c:pt>
                <c:pt idx="7197">
                  <c:v>7198</c:v>
                </c:pt>
                <c:pt idx="7198">
                  <c:v>7199</c:v>
                </c:pt>
                <c:pt idx="7199">
                  <c:v>7200</c:v>
                </c:pt>
                <c:pt idx="7200">
                  <c:v>7201</c:v>
                </c:pt>
                <c:pt idx="7201">
                  <c:v>7202</c:v>
                </c:pt>
                <c:pt idx="7202">
                  <c:v>7203</c:v>
                </c:pt>
                <c:pt idx="7203">
                  <c:v>7204</c:v>
                </c:pt>
                <c:pt idx="7204">
                  <c:v>7205</c:v>
                </c:pt>
                <c:pt idx="7205">
                  <c:v>7206</c:v>
                </c:pt>
                <c:pt idx="7206">
                  <c:v>7207</c:v>
                </c:pt>
                <c:pt idx="7207">
                  <c:v>7208</c:v>
                </c:pt>
                <c:pt idx="7208">
                  <c:v>7209</c:v>
                </c:pt>
                <c:pt idx="7209">
                  <c:v>7210</c:v>
                </c:pt>
                <c:pt idx="7210">
                  <c:v>7211</c:v>
                </c:pt>
                <c:pt idx="7211">
                  <c:v>7212</c:v>
                </c:pt>
                <c:pt idx="7212">
                  <c:v>7213</c:v>
                </c:pt>
                <c:pt idx="7213">
                  <c:v>7214</c:v>
                </c:pt>
                <c:pt idx="7214">
                  <c:v>7215</c:v>
                </c:pt>
                <c:pt idx="7215">
                  <c:v>7216</c:v>
                </c:pt>
                <c:pt idx="7216">
                  <c:v>7217</c:v>
                </c:pt>
                <c:pt idx="7217">
                  <c:v>7218</c:v>
                </c:pt>
                <c:pt idx="7218">
                  <c:v>7219</c:v>
                </c:pt>
                <c:pt idx="7219">
                  <c:v>7220</c:v>
                </c:pt>
                <c:pt idx="7220">
                  <c:v>7221</c:v>
                </c:pt>
                <c:pt idx="7221">
                  <c:v>7222</c:v>
                </c:pt>
                <c:pt idx="7222">
                  <c:v>7223</c:v>
                </c:pt>
                <c:pt idx="7223">
                  <c:v>7224</c:v>
                </c:pt>
                <c:pt idx="7224">
                  <c:v>7225</c:v>
                </c:pt>
                <c:pt idx="7225">
                  <c:v>7226</c:v>
                </c:pt>
                <c:pt idx="7226">
                  <c:v>7227</c:v>
                </c:pt>
                <c:pt idx="7227">
                  <c:v>7228</c:v>
                </c:pt>
                <c:pt idx="7228">
                  <c:v>7229</c:v>
                </c:pt>
                <c:pt idx="7229">
                  <c:v>7230</c:v>
                </c:pt>
                <c:pt idx="7230">
                  <c:v>7231</c:v>
                </c:pt>
                <c:pt idx="7231">
                  <c:v>7232</c:v>
                </c:pt>
                <c:pt idx="7232">
                  <c:v>7233</c:v>
                </c:pt>
                <c:pt idx="7233">
                  <c:v>7234</c:v>
                </c:pt>
                <c:pt idx="7234">
                  <c:v>7235</c:v>
                </c:pt>
                <c:pt idx="7235">
                  <c:v>7236</c:v>
                </c:pt>
                <c:pt idx="7236">
                  <c:v>7237</c:v>
                </c:pt>
                <c:pt idx="7237">
                  <c:v>7238</c:v>
                </c:pt>
                <c:pt idx="7238">
                  <c:v>7239</c:v>
                </c:pt>
                <c:pt idx="7239">
                  <c:v>7240</c:v>
                </c:pt>
                <c:pt idx="7240">
                  <c:v>7241</c:v>
                </c:pt>
                <c:pt idx="7241">
                  <c:v>7242</c:v>
                </c:pt>
                <c:pt idx="7242">
                  <c:v>7243</c:v>
                </c:pt>
                <c:pt idx="7243">
                  <c:v>7244</c:v>
                </c:pt>
                <c:pt idx="7244">
                  <c:v>7245</c:v>
                </c:pt>
                <c:pt idx="7245">
                  <c:v>7246</c:v>
                </c:pt>
                <c:pt idx="7246">
                  <c:v>7247</c:v>
                </c:pt>
                <c:pt idx="7247">
                  <c:v>7248</c:v>
                </c:pt>
                <c:pt idx="7248">
                  <c:v>7249</c:v>
                </c:pt>
                <c:pt idx="7249">
                  <c:v>7250</c:v>
                </c:pt>
                <c:pt idx="7250">
                  <c:v>7251</c:v>
                </c:pt>
                <c:pt idx="7251">
                  <c:v>7252</c:v>
                </c:pt>
                <c:pt idx="7252">
                  <c:v>7253</c:v>
                </c:pt>
                <c:pt idx="7253">
                  <c:v>7254</c:v>
                </c:pt>
                <c:pt idx="7254">
                  <c:v>7255</c:v>
                </c:pt>
                <c:pt idx="7255">
                  <c:v>7256</c:v>
                </c:pt>
                <c:pt idx="7256">
                  <c:v>7257</c:v>
                </c:pt>
                <c:pt idx="7257">
                  <c:v>7258</c:v>
                </c:pt>
                <c:pt idx="7258">
                  <c:v>7259</c:v>
                </c:pt>
                <c:pt idx="7259">
                  <c:v>7260</c:v>
                </c:pt>
                <c:pt idx="7260">
                  <c:v>7261</c:v>
                </c:pt>
                <c:pt idx="7261">
                  <c:v>7262</c:v>
                </c:pt>
                <c:pt idx="7262">
                  <c:v>7263</c:v>
                </c:pt>
                <c:pt idx="7263">
                  <c:v>7264</c:v>
                </c:pt>
                <c:pt idx="7264">
                  <c:v>7265</c:v>
                </c:pt>
                <c:pt idx="7265">
                  <c:v>7266</c:v>
                </c:pt>
                <c:pt idx="7266">
                  <c:v>7267</c:v>
                </c:pt>
                <c:pt idx="7267">
                  <c:v>7268</c:v>
                </c:pt>
                <c:pt idx="7268">
                  <c:v>7269</c:v>
                </c:pt>
                <c:pt idx="7269">
                  <c:v>7270</c:v>
                </c:pt>
                <c:pt idx="7270">
                  <c:v>7271</c:v>
                </c:pt>
                <c:pt idx="7271">
                  <c:v>7272</c:v>
                </c:pt>
                <c:pt idx="7272">
                  <c:v>7273</c:v>
                </c:pt>
                <c:pt idx="7273">
                  <c:v>7274</c:v>
                </c:pt>
                <c:pt idx="7274">
                  <c:v>7275</c:v>
                </c:pt>
                <c:pt idx="7275">
                  <c:v>7276</c:v>
                </c:pt>
                <c:pt idx="7276">
                  <c:v>7277</c:v>
                </c:pt>
                <c:pt idx="7277">
                  <c:v>7278</c:v>
                </c:pt>
                <c:pt idx="7278">
                  <c:v>7279</c:v>
                </c:pt>
                <c:pt idx="7279">
                  <c:v>7280</c:v>
                </c:pt>
                <c:pt idx="7280">
                  <c:v>7281</c:v>
                </c:pt>
                <c:pt idx="7281">
                  <c:v>7282</c:v>
                </c:pt>
                <c:pt idx="7282">
                  <c:v>7283</c:v>
                </c:pt>
                <c:pt idx="7283">
                  <c:v>7284</c:v>
                </c:pt>
                <c:pt idx="7284">
                  <c:v>7285</c:v>
                </c:pt>
                <c:pt idx="7285">
                  <c:v>7286</c:v>
                </c:pt>
                <c:pt idx="7286">
                  <c:v>7287</c:v>
                </c:pt>
                <c:pt idx="7287">
                  <c:v>7288</c:v>
                </c:pt>
                <c:pt idx="7288">
                  <c:v>7289</c:v>
                </c:pt>
                <c:pt idx="7289">
                  <c:v>7290</c:v>
                </c:pt>
                <c:pt idx="7290">
                  <c:v>7291</c:v>
                </c:pt>
                <c:pt idx="7291">
                  <c:v>7292</c:v>
                </c:pt>
                <c:pt idx="7292">
                  <c:v>7293</c:v>
                </c:pt>
                <c:pt idx="7293">
                  <c:v>7294</c:v>
                </c:pt>
                <c:pt idx="7294">
                  <c:v>7295</c:v>
                </c:pt>
                <c:pt idx="7295">
                  <c:v>7296</c:v>
                </c:pt>
                <c:pt idx="7296">
                  <c:v>7297</c:v>
                </c:pt>
                <c:pt idx="7297">
                  <c:v>7298</c:v>
                </c:pt>
                <c:pt idx="7298">
                  <c:v>7299</c:v>
                </c:pt>
                <c:pt idx="7299">
                  <c:v>7300</c:v>
                </c:pt>
                <c:pt idx="7300">
                  <c:v>7301</c:v>
                </c:pt>
                <c:pt idx="7301">
                  <c:v>7302</c:v>
                </c:pt>
                <c:pt idx="7302">
                  <c:v>7303</c:v>
                </c:pt>
                <c:pt idx="7303">
                  <c:v>7304</c:v>
                </c:pt>
                <c:pt idx="7304">
                  <c:v>7305</c:v>
                </c:pt>
                <c:pt idx="7305">
                  <c:v>7306</c:v>
                </c:pt>
                <c:pt idx="7306">
                  <c:v>7307</c:v>
                </c:pt>
                <c:pt idx="7307">
                  <c:v>7308</c:v>
                </c:pt>
                <c:pt idx="7308">
                  <c:v>7309</c:v>
                </c:pt>
                <c:pt idx="7309">
                  <c:v>7310</c:v>
                </c:pt>
                <c:pt idx="7310">
                  <c:v>7311</c:v>
                </c:pt>
                <c:pt idx="7311">
                  <c:v>7312</c:v>
                </c:pt>
                <c:pt idx="7312">
                  <c:v>7313</c:v>
                </c:pt>
                <c:pt idx="7313">
                  <c:v>7314</c:v>
                </c:pt>
                <c:pt idx="7314">
                  <c:v>7315</c:v>
                </c:pt>
                <c:pt idx="7315">
                  <c:v>7316</c:v>
                </c:pt>
                <c:pt idx="7316">
                  <c:v>7317</c:v>
                </c:pt>
                <c:pt idx="7317">
                  <c:v>7318</c:v>
                </c:pt>
                <c:pt idx="7318">
                  <c:v>7319</c:v>
                </c:pt>
                <c:pt idx="7319">
                  <c:v>7320</c:v>
                </c:pt>
                <c:pt idx="7320">
                  <c:v>7321</c:v>
                </c:pt>
                <c:pt idx="7321">
                  <c:v>7322</c:v>
                </c:pt>
                <c:pt idx="7322">
                  <c:v>7323</c:v>
                </c:pt>
                <c:pt idx="7323">
                  <c:v>7324</c:v>
                </c:pt>
                <c:pt idx="7324">
                  <c:v>7325</c:v>
                </c:pt>
                <c:pt idx="7325">
                  <c:v>7326</c:v>
                </c:pt>
                <c:pt idx="7326">
                  <c:v>7327</c:v>
                </c:pt>
                <c:pt idx="7327">
                  <c:v>7328</c:v>
                </c:pt>
                <c:pt idx="7328">
                  <c:v>7329</c:v>
                </c:pt>
                <c:pt idx="7329">
                  <c:v>7330</c:v>
                </c:pt>
                <c:pt idx="7330">
                  <c:v>7331</c:v>
                </c:pt>
                <c:pt idx="7331">
                  <c:v>7332</c:v>
                </c:pt>
                <c:pt idx="7332">
                  <c:v>7333</c:v>
                </c:pt>
                <c:pt idx="7333">
                  <c:v>7334</c:v>
                </c:pt>
                <c:pt idx="7334">
                  <c:v>7335</c:v>
                </c:pt>
                <c:pt idx="7335">
                  <c:v>7336</c:v>
                </c:pt>
                <c:pt idx="7336">
                  <c:v>7337</c:v>
                </c:pt>
                <c:pt idx="7337">
                  <c:v>7338</c:v>
                </c:pt>
                <c:pt idx="7338">
                  <c:v>7339</c:v>
                </c:pt>
                <c:pt idx="7339">
                  <c:v>7340</c:v>
                </c:pt>
                <c:pt idx="7340">
                  <c:v>7341</c:v>
                </c:pt>
                <c:pt idx="7341">
                  <c:v>7342</c:v>
                </c:pt>
                <c:pt idx="7342">
                  <c:v>7343</c:v>
                </c:pt>
                <c:pt idx="7343">
                  <c:v>7344</c:v>
                </c:pt>
                <c:pt idx="7344">
                  <c:v>7345</c:v>
                </c:pt>
                <c:pt idx="7345">
                  <c:v>7346</c:v>
                </c:pt>
                <c:pt idx="7346">
                  <c:v>7347</c:v>
                </c:pt>
                <c:pt idx="7347">
                  <c:v>7348</c:v>
                </c:pt>
                <c:pt idx="7348">
                  <c:v>7349</c:v>
                </c:pt>
                <c:pt idx="7349">
                  <c:v>7350</c:v>
                </c:pt>
                <c:pt idx="7350">
                  <c:v>7351</c:v>
                </c:pt>
                <c:pt idx="7351">
                  <c:v>7352</c:v>
                </c:pt>
                <c:pt idx="7352">
                  <c:v>7353</c:v>
                </c:pt>
                <c:pt idx="7353">
                  <c:v>7354</c:v>
                </c:pt>
                <c:pt idx="7354">
                  <c:v>7355</c:v>
                </c:pt>
                <c:pt idx="7355">
                  <c:v>7356</c:v>
                </c:pt>
                <c:pt idx="7356">
                  <c:v>7357</c:v>
                </c:pt>
                <c:pt idx="7357">
                  <c:v>7358</c:v>
                </c:pt>
                <c:pt idx="7358">
                  <c:v>7359</c:v>
                </c:pt>
                <c:pt idx="7359">
                  <c:v>7360</c:v>
                </c:pt>
                <c:pt idx="7360">
                  <c:v>7361</c:v>
                </c:pt>
                <c:pt idx="7361">
                  <c:v>7362</c:v>
                </c:pt>
                <c:pt idx="7362">
                  <c:v>7363</c:v>
                </c:pt>
                <c:pt idx="7363">
                  <c:v>7364</c:v>
                </c:pt>
                <c:pt idx="7364">
                  <c:v>7365</c:v>
                </c:pt>
                <c:pt idx="7365">
                  <c:v>7366</c:v>
                </c:pt>
                <c:pt idx="7366">
                  <c:v>7367</c:v>
                </c:pt>
                <c:pt idx="7367">
                  <c:v>7368</c:v>
                </c:pt>
                <c:pt idx="7368">
                  <c:v>7369</c:v>
                </c:pt>
                <c:pt idx="7369">
                  <c:v>7370</c:v>
                </c:pt>
                <c:pt idx="7370">
                  <c:v>7371</c:v>
                </c:pt>
                <c:pt idx="7371">
                  <c:v>7372</c:v>
                </c:pt>
                <c:pt idx="7372">
                  <c:v>7373</c:v>
                </c:pt>
                <c:pt idx="7373">
                  <c:v>7374</c:v>
                </c:pt>
                <c:pt idx="7374">
                  <c:v>7375</c:v>
                </c:pt>
                <c:pt idx="7375">
                  <c:v>7376</c:v>
                </c:pt>
                <c:pt idx="7376">
                  <c:v>7377</c:v>
                </c:pt>
                <c:pt idx="7377">
                  <c:v>7378</c:v>
                </c:pt>
                <c:pt idx="7378">
                  <c:v>7379</c:v>
                </c:pt>
                <c:pt idx="7379">
                  <c:v>7380</c:v>
                </c:pt>
                <c:pt idx="7380">
                  <c:v>7381</c:v>
                </c:pt>
                <c:pt idx="7381">
                  <c:v>7382</c:v>
                </c:pt>
                <c:pt idx="7382">
                  <c:v>7383</c:v>
                </c:pt>
                <c:pt idx="7383">
                  <c:v>7384</c:v>
                </c:pt>
                <c:pt idx="7384">
                  <c:v>7385</c:v>
                </c:pt>
                <c:pt idx="7385">
                  <c:v>7386</c:v>
                </c:pt>
                <c:pt idx="7386">
                  <c:v>7387</c:v>
                </c:pt>
                <c:pt idx="7387">
                  <c:v>7388</c:v>
                </c:pt>
                <c:pt idx="7388">
                  <c:v>7389</c:v>
                </c:pt>
                <c:pt idx="7389">
                  <c:v>7390</c:v>
                </c:pt>
                <c:pt idx="7390">
                  <c:v>7391</c:v>
                </c:pt>
                <c:pt idx="7391">
                  <c:v>7392</c:v>
                </c:pt>
                <c:pt idx="7392">
                  <c:v>7393</c:v>
                </c:pt>
                <c:pt idx="7393">
                  <c:v>7394</c:v>
                </c:pt>
                <c:pt idx="7394">
                  <c:v>7395</c:v>
                </c:pt>
                <c:pt idx="7395">
                  <c:v>7396</c:v>
                </c:pt>
                <c:pt idx="7396">
                  <c:v>7397</c:v>
                </c:pt>
                <c:pt idx="7397">
                  <c:v>7398</c:v>
                </c:pt>
                <c:pt idx="7398">
                  <c:v>7399</c:v>
                </c:pt>
                <c:pt idx="7399">
                  <c:v>7400</c:v>
                </c:pt>
                <c:pt idx="7400">
                  <c:v>7401</c:v>
                </c:pt>
                <c:pt idx="7401">
                  <c:v>7402</c:v>
                </c:pt>
                <c:pt idx="7402">
                  <c:v>7403</c:v>
                </c:pt>
                <c:pt idx="7403">
                  <c:v>7404</c:v>
                </c:pt>
                <c:pt idx="7404">
                  <c:v>7405</c:v>
                </c:pt>
                <c:pt idx="7405">
                  <c:v>7406</c:v>
                </c:pt>
                <c:pt idx="7406">
                  <c:v>7407</c:v>
                </c:pt>
                <c:pt idx="7407">
                  <c:v>7408</c:v>
                </c:pt>
                <c:pt idx="7408">
                  <c:v>7409</c:v>
                </c:pt>
                <c:pt idx="7409">
                  <c:v>7410</c:v>
                </c:pt>
                <c:pt idx="7410">
                  <c:v>7411</c:v>
                </c:pt>
                <c:pt idx="7411">
                  <c:v>7412</c:v>
                </c:pt>
                <c:pt idx="7412">
                  <c:v>7413</c:v>
                </c:pt>
                <c:pt idx="7413">
                  <c:v>7414</c:v>
                </c:pt>
                <c:pt idx="7414">
                  <c:v>7415</c:v>
                </c:pt>
                <c:pt idx="7415">
                  <c:v>7416</c:v>
                </c:pt>
                <c:pt idx="7416">
                  <c:v>7417</c:v>
                </c:pt>
                <c:pt idx="7417">
                  <c:v>7418</c:v>
                </c:pt>
                <c:pt idx="7418">
                  <c:v>7419</c:v>
                </c:pt>
                <c:pt idx="7419">
                  <c:v>7420</c:v>
                </c:pt>
                <c:pt idx="7420">
                  <c:v>7421</c:v>
                </c:pt>
                <c:pt idx="7421">
                  <c:v>7422</c:v>
                </c:pt>
                <c:pt idx="7422">
                  <c:v>7423</c:v>
                </c:pt>
                <c:pt idx="7423">
                  <c:v>7424</c:v>
                </c:pt>
                <c:pt idx="7424">
                  <c:v>7425</c:v>
                </c:pt>
                <c:pt idx="7425">
                  <c:v>7426</c:v>
                </c:pt>
                <c:pt idx="7426">
                  <c:v>7427</c:v>
                </c:pt>
                <c:pt idx="7427">
                  <c:v>7428</c:v>
                </c:pt>
                <c:pt idx="7428">
                  <c:v>7429</c:v>
                </c:pt>
                <c:pt idx="7429">
                  <c:v>7430</c:v>
                </c:pt>
                <c:pt idx="7430">
                  <c:v>7431</c:v>
                </c:pt>
                <c:pt idx="7431">
                  <c:v>7432</c:v>
                </c:pt>
                <c:pt idx="7432">
                  <c:v>7433</c:v>
                </c:pt>
                <c:pt idx="7433">
                  <c:v>7434</c:v>
                </c:pt>
                <c:pt idx="7434">
                  <c:v>7435</c:v>
                </c:pt>
                <c:pt idx="7435">
                  <c:v>7436</c:v>
                </c:pt>
                <c:pt idx="7436">
                  <c:v>7437</c:v>
                </c:pt>
                <c:pt idx="7437">
                  <c:v>7438</c:v>
                </c:pt>
                <c:pt idx="7438">
                  <c:v>7439</c:v>
                </c:pt>
                <c:pt idx="7439">
                  <c:v>7440</c:v>
                </c:pt>
                <c:pt idx="7440">
                  <c:v>7441</c:v>
                </c:pt>
                <c:pt idx="7441">
                  <c:v>7442</c:v>
                </c:pt>
                <c:pt idx="7442">
                  <c:v>7443</c:v>
                </c:pt>
                <c:pt idx="7443">
                  <c:v>7444</c:v>
                </c:pt>
                <c:pt idx="7444">
                  <c:v>7445</c:v>
                </c:pt>
                <c:pt idx="7445">
                  <c:v>7446</c:v>
                </c:pt>
                <c:pt idx="7446">
                  <c:v>7447</c:v>
                </c:pt>
                <c:pt idx="7447">
                  <c:v>7448</c:v>
                </c:pt>
                <c:pt idx="7448">
                  <c:v>7449</c:v>
                </c:pt>
                <c:pt idx="7449">
                  <c:v>7450</c:v>
                </c:pt>
                <c:pt idx="7450">
                  <c:v>7451</c:v>
                </c:pt>
                <c:pt idx="7451">
                  <c:v>7452</c:v>
                </c:pt>
                <c:pt idx="7452">
                  <c:v>7453</c:v>
                </c:pt>
                <c:pt idx="7453">
                  <c:v>7454</c:v>
                </c:pt>
                <c:pt idx="7454">
                  <c:v>7455</c:v>
                </c:pt>
                <c:pt idx="7455">
                  <c:v>7456</c:v>
                </c:pt>
                <c:pt idx="7456">
                  <c:v>7457</c:v>
                </c:pt>
                <c:pt idx="7457">
                  <c:v>7458</c:v>
                </c:pt>
                <c:pt idx="7458">
                  <c:v>7459</c:v>
                </c:pt>
                <c:pt idx="7459">
                  <c:v>7460</c:v>
                </c:pt>
                <c:pt idx="7460">
                  <c:v>7461</c:v>
                </c:pt>
                <c:pt idx="7461">
                  <c:v>7462</c:v>
                </c:pt>
                <c:pt idx="7462">
                  <c:v>7463</c:v>
                </c:pt>
                <c:pt idx="7463">
                  <c:v>7464</c:v>
                </c:pt>
                <c:pt idx="7464">
                  <c:v>7465</c:v>
                </c:pt>
                <c:pt idx="7465">
                  <c:v>7466</c:v>
                </c:pt>
                <c:pt idx="7466">
                  <c:v>7467</c:v>
                </c:pt>
                <c:pt idx="7467">
                  <c:v>7468</c:v>
                </c:pt>
                <c:pt idx="7468">
                  <c:v>7469</c:v>
                </c:pt>
                <c:pt idx="7469">
                  <c:v>7470</c:v>
                </c:pt>
                <c:pt idx="7470">
                  <c:v>7471</c:v>
                </c:pt>
                <c:pt idx="7471">
                  <c:v>7472</c:v>
                </c:pt>
                <c:pt idx="7472">
                  <c:v>7473</c:v>
                </c:pt>
                <c:pt idx="7473">
                  <c:v>7474</c:v>
                </c:pt>
                <c:pt idx="7474">
                  <c:v>7475</c:v>
                </c:pt>
                <c:pt idx="7475">
                  <c:v>7476</c:v>
                </c:pt>
                <c:pt idx="7476">
                  <c:v>7477</c:v>
                </c:pt>
                <c:pt idx="7477">
                  <c:v>7478</c:v>
                </c:pt>
                <c:pt idx="7478">
                  <c:v>7479</c:v>
                </c:pt>
                <c:pt idx="7479">
                  <c:v>7480</c:v>
                </c:pt>
                <c:pt idx="7480">
                  <c:v>7481</c:v>
                </c:pt>
                <c:pt idx="7481">
                  <c:v>7482</c:v>
                </c:pt>
                <c:pt idx="7482">
                  <c:v>7483</c:v>
                </c:pt>
                <c:pt idx="7483">
                  <c:v>7484</c:v>
                </c:pt>
                <c:pt idx="7484">
                  <c:v>7485</c:v>
                </c:pt>
                <c:pt idx="7485">
                  <c:v>7486</c:v>
                </c:pt>
                <c:pt idx="7486">
                  <c:v>7487</c:v>
                </c:pt>
                <c:pt idx="7487">
                  <c:v>7488</c:v>
                </c:pt>
                <c:pt idx="7488">
                  <c:v>7489</c:v>
                </c:pt>
                <c:pt idx="7489">
                  <c:v>7490</c:v>
                </c:pt>
                <c:pt idx="7490">
                  <c:v>7491</c:v>
                </c:pt>
                <c:pt idx="7491">
                  <c:v>7492</c:v>
                </c:pt>
                <c:pt idx="7492">
                  <c:v>7493</c:v>
                </c:pt>
                <c:pt idx="7493">
                  <c:v>7494</c:v>
                </c:pt>
                <c:pt idx="7494">
                  <c:v>7495</c:v>
                </c:pt>
                <c:pt idx="7495">
                  <c:v>7496</c:v>
                </c:pt>
                <c:pt idx="7496">
                  <c:v>7497</c:v>
                </c:pt>
                <c:pt idx="7497">
                  <c:v>7498</c:v>
                </c:pt>
                <c:pt idx="7498">
                  <c:v>7499</c:v>
                </c:pt>
                <c:pt idx="7499">
                  <c:v>7500</c:v>
                </c:pt>
                <c:pt idx="7500">
                  <c:v>7501</c:v>
                </c:pt>
              </c:numCache>
            </c:numRef>
          </c:xVal>
          <c:yVal>
            <c:numRef>
              <c:f>Sheet1!$B$22511:$B$30011</c:f>
              <c:numCache>
                <c:formatCode>General</c:formatCode>
                <c:ptCount val="7501"/>
                <c:pt idx="0">
                  <c:v>80.425668999999999</c:v>
                </c:pt>
                <c:pt idx="1">
                  <c:v>8.9937157E-3</c:v>
                </c:pt>
                <c:pt idx="2">
                  <c:v>7.3709910999999999E-3</c:v>
                </c:pt>
                <c:pt idx="3">
                  <c:v>1.8447668999999999E-3</c:v>
                </c:pt>
                <c:pt idx="4">
                  <c:v>1.2667620000000001E-3</c:v>
                </c:pt>
                <c:pt idx="5">
                  <c:v>7.8182562000000001E-4</c:v>
                </c:pt>
                <c:pt idx="6">
                  <c:v>6.3946140000000005E-4</c:v>
                </c:pt>
                <c:pt idx="7">
                  <c:v>5.7813687999999999E-4</c:v>
                </c:pt>
                <c:pt idx="8">
                  <c:v>4.9856616999999995E-4</c:v>
                </c:pt>
                <c:pt idx="9">
                  <c:v>4.3467468999999997E-4</c:v>
                </c:pt>
                <c:pt idx="10">
                  <c:v>3.8723425E-4</c:v>
                </c:pt>
                <c:pt idx="11">
                  <c:v>3.4548905E-4</c:v>
                </c:pt>
                <c:pt idx="12">
                  <c:v>3.0846154000000001E-4</c:v>
                </c:pt>
                <c:pt idx="13">
                  <c:v>2.7289483999999998E-4</c:v>
                </c:pt>
                <c:pt idx="14">
                  <c:v>2.3934984000000001E-4</c:v>
                </c:pt>
                <c:pt idx="15">
                  <c:v>2.0920022999999999E-4</c:v>
                </c:pt>
                <c:pt idx="16">
                  <c:v>1.8265201000000001E-4</c:v>
                </c:pt>
                <c:pt idx="17">
                  <c:v>1.5998504E-4</c:v>
                </c:pt>
                <c:pt idx="18">
                  <c:v>1.411935E-4</c:v>
                </c:pt>
                <c:pt idx="19">
                  <c:v>1.2581537E-4</c:v>
                </c:pt>
                <c:pt idx="20">
                  <c:v>1.1307716E-4</c:v>
                </c:pt>
                <c:pt idx="21">
                  <c:v>1.0339507E-4</c:v>
                </c:pt>
                <c:pt idx="22">
                  <c:v>9.4351269000000001E-5</c:v>
                </c:pt>
                <c:pt idx="23">
                  <c:v>8.5823679000000006E-5</c:v>
                </c:pt>
                <c:pt idx="24">
                  <c:v>7.7080125999999999E-5</c:v>
                </c:pt>
                <c:pt idx="25">
                  <c:v>6.9759326000000006E-5</c:v>
                </c:pt>
                <c:pt idx="26">
                  <c:v>6.3722104999999998E-5</c:v>
                </c:pt>
                <c:pt idx="27">
                  <c:v>5.7386999000000002E-5</c:v>
                </c:pt>
                <c:pt idx="28">
                  <c:v>5.2017005000000001E-5</c:v>
                </c:pt>
                <c:pt idx="29">
                  <c:v>4.7319035999999997E-5</c:v>
                </c:pt>
                <c:pt idx="30">
                  <c:v>4.3137921999999999E-5</c:v>
                </c:pt>
                <c:pt idx="31">
                  <c:v>3.9410721999999999E-5</c:v>
                </c:pt>
                <c:pt idx="32">
                  <c:v>3.6062856000000003E-5</c:v>
                </c:pt>
                <c:pt idx="33">
                  <c:v>3.3058329999999997E-5</c:v>
                </c:pt>
                <c:pt idx="34">
                  <c:v>3.0317398E-5</c:v>
                </c:pt>
                <c:pt idx="35">
                  <c:v>2.7827072999999999E-5</c:v>
                </c:pt>
                <c:pt idx="36">
                  <c:v>2.5548151999999999E-5</c:v>
                </c:pt>
                <c:pt idx="37">
                  <c:v>2.3468529E-5</c:v>
                </c:pt>
                <c:pt idx="38">
                  <c:v>2.1564011999999998E-5</c:v>
                </c:pt>
                <c:pt idx="39">
                  <c:v>1.9803970999999999E-5</c:v>
                </c:pt>
                <c:pt idx="40">
                  <c:v>1.8181596000000001E-5</c:v>
                </c:pt>
                <c:pt idx="41">
                  <c:v>1.6686874E-5</c:v>
                </c:pt>
                <c:pt idx="42">
                  <c:v>1.5310419E-5</c:v>
                </c:pt>
                <c:pt idx="43">
                  <c:v>1.4066067E-5</c:v>
                </c:pt>
                <c:pt idx="44">
                  <c:v>1.2938422E-5</c:v>
                </c:pt>
                <c:pt idx="45">
                  <c:v>1.1923863999999999E-5</c:v>
                </c:pt>
                <c:pt idx="46">
                  <c:v>1.104262E-5</c:v>
                </c:pt>
                <c:pt idx="47">
                  <c:v>1.0273109E-5</c:v>
                </c:pt>
                <c:pt idx="48">
                  <c:v>9.6062311999999993E-6</c:v>
                </c:pt>
                <c:pt idx="49">
                  <c:v>9.0306239000000003E-6</c:v>
                </c:pt>
                <c:pt idx="50">
                  <c:v>8.5037860999999998E-6</c:v>
                </c:pt>
                <c:pt idx="51">
                  <c:v>8.0332357999999999E-6</c:v>
                </c:pt>
                <c:pt idx="52">
                  <c:v>7.6076606000000002E-6</c:v>
                </c:pt>
                <c:pt idx="53">
                  <c:v>7.2212012999999996E-6</c:v>
                </c:pt>
                <c:pt idx="54">
                  <c:v>6.8641260000000004E-6</c:v>
                </c:pt>
                <c:pt idx="55">
                  <c:v>6.5209512999999999E-6</c:v>
                </c:pt>
                <c:pt idx="56">
                  <c:v>6.1956918999999997E-6</c:v>
                </c:pt>
                <c:pt idx="57">
                  <c:v>5.8783028000000001E-6</c:v>
                </c:pt>
                <c:pt idx="58">
                  <c:v>5.5861586999999997E-6</c:v>
                </c:pt>
                <c:pt idx="59">
                  <c:v>5.3057624000000001E-6</c:v>
                </c:pt>
                <c:pt idx="60">
                  <c:v>5.0477928000000003E-6</c:v>
                </c:pt>
                <c:pt idx="61">
                  <c:v>4.8059561999999997E-6</c:v>
                </c:pt>
                <c:pt idx="62">
                  <c:v>4.5740099999999996E-6</c:v>
                </c:pt>
                <c:pt idx="63">
                  <c:v>4.3583327999999998E-6</c:v>
                </c:pt>
                <c:pt idx="64">
                  <c:v>4.1586131E-6</c:v>
                </c:pt>
                <c:pt idx="65">
                  <c:v>3.9684869999999996E-6</c:v>
                </c:pt>
                <c:pt idx="66">
                  <c:v>3.8022546000000001E-6</c:v>
                </c:pt>
                <c:pt idx="67">
                  <c:v>3.6493966000000001E-6</c:v>
                </c:pt>
                <c:pt idx="68">
                  <c:v>3.5143342999999999E-6</c:v>
                </c:pt>
                <c:pt idx="69">
                  <c:v>3.3926333E-6</c:v>
                </c:pt>
                <c:pt idx="70">
                  <c:v>3.2801657E-6</c:v>
                </c:pt>
                <c:pt idx="71">
                  <c:v>3.1745059000000001E-6</c:v>
                </c:pt>
                <c:pt idx="72">
                  <c:v>3.0772902000000002E-6</c:v>
                </c:pt>
                <c:pt idx="73">
                  <c:v>2.9869531000000001E-6</c:v>
                </c:pt>
                <c:pt idx="74">
                  <c:v>2.9044717000000001E-6</c:v>
                </c:pt>
                <c:pt idx="75">
                  <c:v>2.8289906000000001E-6</c:v>
                </c:pt>
                <c:pt idx="76">
                  <c:v>2.7620404999999999E-6</c:v>
                </c:pt>
                <c:pt idx="77">
                  <c:v>2.7017144E-6</c:v>
                </c:pt>
                <c:pt idx="78">
                  <c:v>2.6496956999999999E-6</c:v>
                </c:pt>
                <c:pt idx="79">
                  <c:v>2.6051688999999999E-6</c:v>
                </c:pt>
                <c:pt idx="80">
                  <c:v>2.5629762999999999E-6</c:v>
                </c:pt>
                <c:pt idx="81">
                  <c:v>2.5212477999999999E-6</c:v>
                </c:pt>
                <c:pt idx="82">
                  <c:v>2.4758054000000002E-6</c:v>
                </c:pt>
                <c:pt idx="83">
                  <c:v>2.4290285999999999E-6</c:v>
                </c:pt>
                <c:pt idx="84">
                  <c:v>2.3799772999999999E-6</c:v>
                </c:pt>
                <c:pt idx="85">
                  <c:v>2.3284701000000002E-6</c:v>
                </c:pt>
                <c:pt idx="86">
                  <c:v>2.2773643000000001E-6</c:v>
                </c:pt>
                <c:pt idx="87">
                  <c:v>2.2281523999999998E-6</c:v>
                </c:pt>
                <c:pt idx="88">
                  <c:v>2.180119E-6</c:v>
                </c:pt>
                <c:pt idx="89">
                  <c:v>2.1337610000000002E-6</c:v>
                </c:pt>
                <c:pt idx="90">
                  <c:v>2.0899895999999999E-6</c:v>
                </c:pt>
                <c:pt idx="91">
                  <c:v>2.0473002000000002E-6</c:v>
                </c:pt>
                <c:pt idx="92">
                  <c:v>2.0062226000000002E-6</c:v>
                </c:pt>
                <c:pt idx="93">
                  <c:v>1.9673574000000001E-6</c:v>
                </c:pt>
                <c:pt idx="94">
                  <c:v>1.9297391999999998E-6</c:v>
                </c:pt>
                <c:pt idx="95">
                  <c:v>1.8940194000000001E-6</c:v>
                </c:pt>
                <c:pt idx="96">
                  <c:v>1.8613666000000001E-6</c:v>
                </c:pt>
                <c:pt idx="97">
                  <c:v>1.8319107E-6</c:v>
                </c:pt>
                <c:pt idx="98">
                  <c:v>1.80498E-6</c:v>
                </c:pt>
                <c:pt idx="99">
                  <c:v>1.7809766999999999E-6</c:v>
                </c:pt>
                <c:pt idx="100">
                  <c:v>1.7594904999999999E-6</c:v>
                </c:pt>
                <c:pt idx="101">
                  <c:v>1.7412714999999999E-6</c:v>
                </c:pt>
                <c:pt idx="102">
                  <c:v>1.7258649999999999E-6</c:v>
                </c:pt>
                <c:pt idx="103">
                  <c:v>1.710654E-6</c:v>
                </c:pt>
                <c:pt idx="104">
                  <c:v>1.6964107E-6</c:v>
                </c:pt>
                <c:pt idx="105">
                  <c:v>1.6833276999999999E-6</c:v>
                </c:pt>
                <c:pt idx="106">
                  <c:v>1.6703140000000001E-6</c:v>
                </c:pt>
                <c:pt idx="107">
                  <c:v>1.6571383999999999E-6</c:v>
                </c:pt>
                <c:pt idx="108">
                  <c:v>1.6444617000000001E-6</c:v>
                </c:pt>
                <c:pt idx="109">
                  <c:v>1.6322375000000001E-6</c:v>
                </c:pt>
                <c:pt idx="110">
                  <c:v>1.6206581000000001E-6</c:v>
                </c:pt>
                <c:pt idx="111">
                  <c:v>1.6128913E-6</c:v>
                </c:pt>
                <c:pt idx="112">
                  <c:v>1.6061299E-6</c:v>
                </c:pt>
                <c:pt idx="113">
                  <c:v>1.6001839999999999E-6</c:v>
                </c:pt>
                <c:pt idx="114">
                  <c:v>1.5978531000000001E-6</c:v>
                </c:pt>
                <c:pt idx="115">
                  <c:v>1.5948225000000001E-6</c:v>
                </c:pt>
                <c:pt idx="116">
                  <c:v>1.5913391000000001E-6</c:v>
                </c:pt>
                <c:pt idx="117">
                  <c:v>1.5904371999999999E-6</c:v>
                </c:pt>
                <c:pt idx="118">
                  <c:v>1.5881997000000001E-6</c:v>
                </c:pt>
                <c:pt idx="119">
                  <c:v>1.5859835E-6</c:v>
                </c:pt>
                <c:pt idx="120">
                  <c:v>1.5861414999999999E-6</c:v>
                </c:pt>
                <c:pt idx="121">
                  <c:v>1.5839194000000001E-6</c:v>
                </c:pt>
                <c:pt idx="122">
                  <c:v>1.5826789E-6</c:v>
                </c:pt>
                <c:pt idx="123">
                  <c:v>1.582927E-6</c:v>
                </c:pt>
                <c:pt idx="124">
                  <c:v>1.5819552E-6</c:v>
                </c:pt>
                <c:pt idx="125">
                  <c:v>1.5815419E-6</c:v>
                </c:pt>
                <c:pt idx="126">
                  <c:v>1.5823342000000001E-6</c:v>
                </c:pt>
                <c:pt idx="127">
                  <c:v>1.5823847000000001E-6</c:v>
                </c:pt>
                <c:pt idx="128">
                  <c:v>1.5818477000000001E-6</c:v>
                </c:pt>
                <c:pt idx="129">
                  <c:v>1.5818237E-6</c:v>
                </c:pt>
                <c:pt idx="130">
                  <c:v>1.5803473999999999E-6</c:v>
                </c:pt>
                <c:pt idx="131">
                  <c:v>1.5786429E-6</c:v>
                </c:pt>
                <c:pt idx="132">
                  <c:v>1.5793373000000001E-6</c:v>
                </c:pt>
                <c:pt idx="133">
                  <c:v>1.5784006000000001E-6</c:v>
                </c:pt>
                <c:pt idx="134">
                  <c:v>1.5781516999999999E-6</c:v>
                </c:pt>
                <c:pt idx="135">
                  <c:v>1.5797438E-6</c:v>
                </c:pt>
                <c:pt idx="136">
                  <c:v>1.5804592999999999E-6</c:v>
                </c:pt>
                <c:pt idx="137">
                  <c:v>1.5820224E-6</c:v>
                </c:pt>
                <c:pt idx="138">
                  <c:v>1.5839532000000001E-6</c:v>
                </c:pt>
                <c:pt idx="139">
                  <c:v>1.5843872E-6</c:v>
                </c:pt>
                <c:pt idx="140">
                  <c:v>1.5835497E-6</c:v>
                </c:pt>
                <c:pt idx="141">
                  <c:v>1.5832026000000001E-6</c:v>
                </c:pt>
                <c:pt idx="142">
                  <c:v>1.5814522000000001E-6</c:v>
                </c:pt>
                <c:pt idx="143">
                  <c:v>1.5788767E-6</c:v>
                </c:pt>
                <c:pt idx="144">
                  <c:v>1.5787196E-6</c:v>
                </c:pt>
                <c:pt idx="145">
                  <c:v>1.5768845999999999E-6</c:v>
                </c:pt>
                <c:pt idx="146">
                  <c:v>1.5763001999999999E-6</c:v>
                </c:pt>
                <c:pt idx="147">
                  <c:v>1.5774879000000001E-6</c:v>
                </c:pt>
                <c:pt idx="148">
                  <c:v>1.5783331999999999E-6</c:v>
                </c:pt>
                <c:pt idx="149">
                  <c:v>1.5789306000000001E-6</c:v>
                </c:pt>
                <c:pt idx="150">
                  <c:v>1.5796705E-6</c:v>
                </c:pt>
                <c:pt idx="151">
                  <c:v>1.5789250000000001E-6</c:v>
                </c:pt>
                <c:pt idx="152">
                  <c:v>1.5767995E-6</c:v>
                </c:pt>
                <c:pt idx="153">
                  <c:v>1.5757168999999999E-6</c:v>
                </c:pt>
                <c:pt idx="154">
                  <c:v>1.5733693000000001E-6</c:v>
                </c:pt>
                <c:pt idx="155">
                  <c:v>1.5704833E-6</c:v>
                </c:pt>
                <c:pt idx="156">
                  <c:v>1.569494E-6</c:v>
                </c:pt>
                <c:pt idx="157">
                  <c:v>1.5673368000000001E-6</c:v>
                </c:pt>
                <c:pt idx="158">
                  <c:v>1.5656757E-6</c:v>
                </c:pt>
                <c:pt idx="159">
                  <c:v>1.5655420999999999E-6</c:v>
                </c:pt>
                <c:pt idx="160">
                  <c:v>1.5642602E-6</c:v>
                </c:pt>
                <c:pt idx="161">
                  <c:v>1.5617614E-6</c:v>
                </c:pt>
                <c:pt idx="162">
                  <c:v>1.5597554000000001E-6</c:v>
                </c:pt>
                <c:pt idx="163">
                  <c:v>1.5553386E-6</c:v>
                </c:pt>
                <c:pt idx="164">
                  <c:v>1.5501435E-6</c:v>
                </c:pt>
                <c:pt idx="165">
                  <c:v>1.5469385000000001E-6</c:v>
                </c:pt>
                <c:pt idx="166">
                  <c:v>1.5421042E-6</c:v>
                </c:pt>
                <c:pt idx="167">
                  <c:v>1.537075E-6</c:v>
                </c:pt>
                <c:pt idx="168">
                  <c:v>1.5324269000000001E-6</c:v>
                </c:pt>
                <c:pt idx="169">
                  <c:v>1.5269313E-6</c:v>
                </c:pt>
                <c:pt idx="170">
                  <c:v>1.5216902E-6</c:v>
                </c:pt>
                <c:pt idx="171">
                  <c:v>1.5183153E-6</c:v>
                </c:pt>
                <c:pt idx="172">
                  <c:v>1.5132675E-6</c:v>
                </c:pt>
                <c:pt idx="173">
                  <c:v>1.507983E-6</c:v>
                </c:pt>
                <c:pt idx="174">
                  <c:v>1.5033485E-6</c:v>
                </c:pt>
                <c:pt idx="175">
                  <c:v>1.4969324E-6</c:v>
                </c:pt>
                <c:pt idx="176">
                  <c:v>1.4897783999999999E-6</c:v>
                </c:pt>
                <c:pt idx="177">
                  <c:v>1.4837395999999999E-6</c:v>
                </c:pt>
                <c:pt idx="178">
                  <c:v>1.4757886000000001E-6</c:v>
                </c:pt>
                <c:pt idx="179">
                  <c:v>1.4683394999999999E-6</c:v>
                </c:pt>
                <c:pt idx="180">
                  <c:v>1.4621970000000001E-6</c:v>
                </c:pt>
                <c:pt idx="181">
                  <c:v>1.4553488000000001E-6</c:v>
                </c:pt>
                <c:pt idx="182">
                  <c:v>1.4484885999999999E-6</c:v>
                </c:pt>
                <c:pt idx="183">
                  <c:v>1.4438038000000001E-6</c:v>
                </c:pt>
                <c:pt idx="184">
                  <c:v>1.4369559000000001E-6</c:v>
                </c:pt>
                <c:pt idx="185">
                  <c:v>1.4305921E-6</c:v>
                </c:pt>
                <c:pt idx="186">
                  <c:v>1.424736E-6</c:v>
                </c:pt>
                <c:pt idx="187">
                  <c:v>1.4169839999999999E-6</c:v>
                </c:pt>
                <c:pt idx="188">
                  <c:v>1.4088285E-6</c:v>
                </c:pt>
                <c:pt idx="189">
                  <c:v>1.4023567E-6</c:v>
                </c:pt>
                <c:pt idx="190">
                  <c:v>1.3942689E-6</c:v>
                </c:pt>
                <c:pt idx="191">
                  <c:v>1.3859679999999999E-6</c:v>
                </c:pt>
                <c:pt idx="192">
                  <c:v>1.3791951000000001E-6</c:v>
                </c:pt>
                <c:pt idx="193">
                  <c:v>1.3721815999999999E-6</c:v>
                </c:pt>
                <c:pt idx="194">
                  <c:v>1.365794E-6</c:v>
                </c:pt>
                <c:pt idx="195">
                  <c:v>1.3625805000000001E-6</c:v>
                </c:pt>
                <c:pt idx="196">
                  <c:v>1.3565962E-6</c:v>
                </c:pt>
                <c:pt idx="197">
                  <c:v>1.3496759999999999E-6</c:v>
                </c:pt>
                <c:pt idx="198">
                  <c:v>1.3431293000000001E-6</c:v>
                </c:pt>
                <c:pt idx="199">
                  <c:v>1.3350116000000001E-6</c:v>
                </c:pt>
                <c:pt idx="200">
                  <c:v>1.3262744999999999E-6</c:v>
                </c:pt>
                <c:pt idx="201">
                  <c:v>1.3195684999999999E-6</c:v>
                </c:pt>
                <c:pt idx="202">
                  <c:v>1.3112726E-6</c:v>
                </c:pt>
                <c:pt idx="203">
                  <c:v>1.3038119000000001E-6</c:v>
                </c:pt>
                <c:pt idx="204">
                  <c:v>1.2986609E-6</c:v>
                </c:pt>
                <c:pt idx="205">
                  <c:v>1.2932843E-6</c:v>
                </c:pt>
                <c:pt idx="206">
                  <c:v>1.2878592E-6</c:v>
                </c:pt>
                <c:pt idx="207">
                  <c:v>1.2835266999999999E-6</c:v>
                </c:pt>
                <c:pt idx="208">
                  <c:v>1.2770257000000001E-6</c:v>
                </c:pt>
                <c:pt idx="209">
                  <c:v>1.2704182000000001E-6</c:v>
                </c:pt>
                <c:pt idx="210">
                  <c:v>1.2641294E-6</c:v>
                </c:pt>
                <c:pt idx="211">
                  <c:v>1.2560515999999999E-6</c:v>
                </c:pt>
                <c:pt idx="212">
                  <c:v>1.2479773E-6</c:v>
                </c:pt>
                <c:pt idx="213">
                  <c:v>1.2418995999999999E-6</c:v>
                </c:pt>
                <c:pt idx="214">
                  <c:v>1.2345429E-6</c:v>
                </c:pt>
                <c:pt idx="215">
                  <c:v>1.2280869000000001E-6</c:v>
                </c:pt>
                <c:pt idx="216">
                  <c:v>1.2240196E-6</c:v>
                </c:pt>
                <c:pt idx="217">
                  <c:v>1.2184649999999999E-6</c:v>
                </c:pt>
                <c:pt idx="218">
                  <c:v>1.2122216E-6</c:v>
                </c:pt>
                <c:pt idx="219">
                  <c:v>1.2071921999999999E-6</c:v>
                </c:pt>
                <c:pt idx="220">
                  <c:v>1.1999169E-6</c:v>
                </c:pt>
                <c:pt idx="221">
                  <c:v>1.1918056E-6</c:v>
                </c:pt>
                <c:pt idx="222">
                  <c:v>1.1845959E-6</c:v>
                </c:pt>
                <c:pt idx="223">
                  <c:v>1.1760558E-6</c:v>
                </c:pt>
                <c:pt idx="224">
                  <c:v>1.1673732E-6</c:v>
                </c:pt>
                <c:pt idx="225">
                  <c:v>1.1613694E-6</c:v>
                </c:pt>
                <c:pt idx="226">
                  <c:v>1.1536736E-6</c:v>
                </c:pt>
                <c:pt idx="227">
                  <c:v>1.1469826E-6</c:v>
                </c:pt>
                <c:pt idx="228">
                  <c:v>1.141999E-6</c:v>
                </c:pt>
                <c:pt idx="229">
                  <c:v>1.1367226000000001E-6</c:v>
                </c:pt>
                <c:pt idx="230">
                  <c:v>1.1315465E-6</c:v>
                </c:pt>
                <c:pt idx="231">
                  <c:v>1.1272948999999999E-6</c:v>
                </c:pt>
                <c:pt idx="232">
                  <c:v>1.1217051000000001E-6</c:v>
                </c:pt>
                <c:pt idx="233">
                  <c:v>1.1155827000000001E-6</c:v>
                </c:pt>
                <c:pt idx="234">
                  <c:v>1.1116101000000001E-6</c:v>
                </c:pt>
                <c:pt idx="235">
                  <c:v>1.1073373E-6</c:v>
                </c:pt>
                <c:pt idx="236">
                  <c:v>1.1028311999999999E-6</c:v>
                </c:pt>
                <c:pt idx="237">
                  <c:v>1.1000753E-6</c:v>
                </c:pt>
                <c:pt idx="238">
                  <c:v>1.0960240999999999E-6</c:v>
                </c:pt>
                <c:pt idx="239">
                  <c:v>1.0929142999999999E-6</c:v>
                </c:pt>
                <c:pt idx="240">
                  <c:v>1.0919948000000001E-6</c:v>
                </c:pt>
                <c:pt idx="241">
                  <c:v>1.0898292E-6</c:v>
                </c:pt>
                <c:pt idx="242">
                  <c:v>1.0873815E-6</c:v>
                </c:pt>
                <c:pt idx="243">
                  <c:v>1.0861384E-6</c:v>
                </c:pt>
                <c:pt idx="244">
                  <c:v>1.0832355000000001E-6</c:v>
                </c:pt>
                <c:pt idx="245">
                  <c:v>1.0805066000000001E-6</c:v>
                </c:pt>
                <c:pt idx="246">
                  <c:v>1.078478E-6</c:v>
                </c:pt>
                <c:pt idx="247">
                  <c:v>1.0749859E-6</c:v>
                </c:pt>
                <c:pt idx="248">
                  <c:v>1.0709216E-6</c:v>
                </c:pt>
                <c:pt idx="249">
                  <c:v>1.069073E-6</c:v>
                </c:pt>
                <c:pt idx="250">
                  <c:v>1.066276E-6</c:v>
                </c:pt>
                <c:pt idx="251">
                  <c:v>1.0646584E-6</c:v>
                </c:pt>
                <c:pt idx="252">
                  <c:v>1.0648463999999999E-6</c:v>
                </c:pt>
                <c:pt idx="253">
                  <c:v>1.0636664E-6</c:v>
                </c:pt>
                <c:pt idx="254">
                  <c:v>1.0620662E-6</c:v>
                </c:pt>
                <c:pt idx="255">
                  <c:v>1.0614304000000001E-6</c:v>
                </c:pt>
                <c:pt idx="256">
                  <c:v>1.0580653E-6</c:v>
                </c:pt>
                <c:pt idx="257">
                  <c:v>1.0543706000000001E-6</c:v>
                </c:pt>
                <c:pt idx="258">
                  <c:v>1.0526527E-6</c:v>
                </c:pt>
                <c:pt idx="259">
                  <c:v>1.0493771E-6</c:v>
                </c:pt>
                <c:pt idx="260">
                  <c:v>1.0458213999999999E-6</c:v>
                </c:pt>
                <c:pt idx="261">
                  <c:v>1.0433696000000001E-6</c:v>
                </c:pt>
                <c:pt idx="262">
                  <c:v>1.0404144999999999E-6</c:v>
                </c:pt>
                <c:pt idx="263">
                  <c:v>1.0385206000000001E-6</c:v>
                </c:pt>
                <c:pt idx="264">
                  <c:v>1.0388548000000001E-6</c:v>
                </c:pt>
                <c:pt idx="265">
                  <c:v>1.0384004000000001E-6</c:v>
                </c:pt>
                <c:pt idx="266">
                  <c:v>1.0364853999999999E-6</c:v>
                </c:pt>
                <c:pt idx="267">
                  <c:v>1.0349104000000001E-6</c:v>
                </c:pt>
                <c:pt idx="268">
                  <c:v>1.0305386999999999E-6</c:v>
                </c:pt>
                <c:pt idx="269">
                  <c:v>1.0260220999999999E-6</c:v>
                </c:pt>
                <c:pt idx="270">
                  <c:v>1.0228654E-6</c:v>
                </c:pt>
                <c:pt idx="271">
                  <c:v>1.0180882E-6</c:v>
                </c:pt>
                <c:pt idx="272">
                  <c:v>1.01374E-6</c:v>
                </c:pt>
                <c:pt idx="273">
                  <c:v>1.0116969E-6</c:v>
                </c:pt>
                <c:pt idx="274">
                  <c:v>1.0091453E-6</c:v>
                </c:pt>
                <c:pt idx="275">
                  <c:v>1.0080333E-6</c:v>
                </c:pt>
                <c:pt idx="276">
                  <c:v>1.0073196E-6</c:v>
                </c:pt>
                <c:pt idx="277">
                  <c:v>1.0047057E-6</c:v>
                </c:pt>
                <c:pt idx="278">
                  <c:v>1.0010439E-6</c:v>
                </c:pt>
                <c:pt idx="279">
                  <c:v>9.9856742000000004E-7</c:v>
                </c:pt>
                <c:pt idx="280">
                  <c:v>9.9413933000000009E-7</c:v>
                </c:pt>
                <c:pt idx="281">
                  <c:v>9.8999935000000002E-7</c:v>
                </c:pt>
                <c:pt idx="282">
                  <c:v>9.8727158999999992E-7</c:v>
                </c:pt>
                <c:pt idx="283">
                  <c:v>9.831076899999999E-7</c:v>
                </c:pt>
                <c:pt idx="284">
                  <c:v>9.7920933000000005E-7</c:v>
                </c:pt>
                <c:pt idx="285">
                  <c:v>9.788533100000001E-7</c:v>
                </c:pt>
                <c:pt idx="286">
                  <c:v>9.7734838999999993E-7</c:v>
                </c:pt>
                <c:pt idx="287">
                  <c:v>9.7547647E-7</c:v>
                </c:pt>
                <c:pt idx="288">
                  <c:v>9.7479969999999994E-7</c:v>
                </c:pt>
                <c:pt idx="289">
                  <c:v>9.7216650000000001E-7</c:v>
                </c:pt>
                <c:pt idx="290">
                  <c:v>9.6909661999999998E-7</c:v>
                </c:pt>
                <c:pt idx="291">
                  <c:v>9.6736550000000005E-7</c:v>
                </c:pt>
                <c:pt idx="292">
                  <c:v>9.6399081999999995E-7</c:v>
                </c:pt>
                <c:pt idx="293">
                  <c:v>9.6140282000000008E-7</c:v>
                </c:pt>
                <c:pt idx="294">
                  <c:v>9.6010565999999991E-7</c:v>
                </c:pt>
                <c:pt idx="295">
                  <c:v>9.5849979999999992E-7</c:v>
                </c:pt>
                <c:pt idx="296">
                  <c:v>9.5667448000000005E-7</c:v>
                </c:pt>
                <c:pt idx="297">
                  <c:v>9.5736445999999997E-7</c:v>
                </c:pt>
                <c:pt idx="298">
                  <c:v>9.5655944999999995E-7</c:v>
                </c:pt>
                <c:pt idx="299">
                  <c:v>9.5608511000000003E-7</c:v>
                </c:pt>
                <c:pt idx="300">
                  <c:v>9.5658031000000002E-7</c:v>
                </c:pt>
                <c:pt idx="301">
                  <c:v>9.5490650000000003E-7</c:v>
                </c:pt>
                <c:pt idx="302">
                  <c:v>9.5287027999999999E-7</c:v>
                </c:pt>
                <c:pt idx="303">
                  <c:v>9.5219214999999997E-7</c:v>
                </c:pt>
                <c:pt idx="304">
                  <c:v>9.5052837000000005E-7</c:v>
                </c:pt>
                <c:pt idx="305">
                  <c:v>9.5010137000000001E-7</c:v>
                </c:pt>
                <c:pt idx="306">
                  <c:v>9.5029043000000005E-7</c:v>
                </c:pt>
                <c:pt idx="307">
                  <c:v>9.4938794000000005E-7</c:v>
                </c:pt>
                <c:pt idx="308">
                  <c:v>9.4841708000000001E-7</c:v>
                </c:pt>
                <c:pt idx="309">
                  <c:v>9.5012177E-7</c:v>
                </c:pt>
                <c:pt idx="310">
                  <c:v>9.5109106999999999E-7</c:v>
                </c:pt>
                <c:pt idx="311">
                  <c:v>9.5163056000000003E-7</c:v>
                </c:pt>
                <c:pt idx="312">
                  <c:v>9.5350148000000003E-7</c:v>
                </c:pt>
                <c:pt idx="313">
                  <c:v>9.5339001000000003E-7</c:v>
                </c:pt>
                <c:pt idx="314">
                  <c:v>9.5278381000000004E-7</c:v>
                </c:pt>
                <c:pt idx="315">
                  <c:v>9.542771100000001E-7</c:v>
                </c:pt>
                <c:pt idx="316">
                  <c:v>9.5383104000000003E-7</c:v>
                </c:pt>
                <c:pt idx="317">
                  <c:v>9.5242663999999995E-7</c:v>
                </c:pt>
                <c:pt idx="318">
                  <c:v>9.5277887000000002E-7</c:v>
                </c:pt>
                <c:pt idx="319">
                  <c:v>9.5231555000000005E-7</c:v>
                </c:pt>
                <c:pt idx="320">
                  <c:v>9.5251799000000002E-7</c:v>
                </c:pt>
                <c:pt idx="321">
                  <c:v>9.5479072999999999E-7</c:v>
                </c:pt>
                <c:pt idx="322">
                  <c:v>9.5551086000000001E-7</c:v>
                </c:pt>
                <c:pt idx="323">
                  <c:v>9.5617812999999992E-7</c:v>
                </c:pt>
                <c:pt idx="324">
                  <c:v>9.5737388000000005E-7</c:v>
                </c:pt>
                <c:pt idx="325">
                  <c:v>9.5687034999999991E-7</c:v>
                </c:pt>
                <c:pt idx="326">
                  <c:v>9.5546007E-7</c:v>
                </c:pt>
                <c:pt idx="327">
                  <c:v>9.5516874999999991E-7</c:v>
                </c:pt>
                <c:pt idx="328">
                  <c:v>9.5375197999999996E-7</c:v>
                </c:pt>
                <c:pt idx="329">
                  <c:v>9.5201325000000005E-7</c:v>
                </c:pt>
                <c:pt idx="330">
                  <c:v>9.5146212000000004E-7</c:v>
                </c:pt>
                <c:pt idx="331">
                  <c:v>9.4995760999999998E-7</c:v>
                </c:pt>
                <c:pt idx="332">
                  <c:v>9.4985009000000001E-7</c:v>
                </c:pt>
                <c:pt idx="333">
                  <c:v>9.5190615000000002E-7</c:v>
                </c:pt>
                <c:pt idx="334">
                  <c:v>9.5271273000000002E-7</c:v>
                </c:pt>
                <c:pt idx="335">
                  <c:v>9.5389056999999998E-7</c:v>
                </c:pt>
                <c:pt idx="336">
                  <c:v>9.5440149000000003E-7</c:v>
                </c:pt>
                <c:pt idx="337">
                  <c:v>9.5292114000000004E-7</c:v>
                </c:pt>
                <c:pt idx="338">
                  <c:v>9.5040901000000001E-7</c:v>
                </c:pt>
                <c:pt idx="339">
                  <c:v>9.4960977999999999E-7</c:v>
                </c:pt>
                <c:pt idx="340">
                  <c:v>9.4722029999999996E-7</c:v>
                </c:pt>
                <c:pt idx="341">
                  <c:v>9.4540103000000001E-7</c:v>
                </c:pt>
                <c:pt idx="342">
                  <c:v>9.4607426999999998E-7</c:v>
                </c:pt>
                <c:pt idx="343">
                  <c:v>9.4602501000000001E-7</c:v>
                </c:pt>
                <c:pt idx="344">
                  <c:v>9.4694344000000002E-7</c:v>
                </c:pt>
                <c:pt idx="345">
                  <c:v>9.4988976000000002E-7</c:v>
                </c:pt>
                <c:pt idx="346">
                  <c:v>9.5031594999999998E-7</c:v>
                </c:pt>
                <c:pt idx="347">
                  <c:v>9.4987374999999997E-7</c:v>
                </c:pt>
                <c:pt idx="348">
                  <c:v>9.4971881999999996E-7</c:v>
                </c:pt>
                <c:pt idx="349">
                  <c:v>9.4816680999999997E-7</c:v>
                </c:pt>
                <c:pt idx="350">
                  <c:v>9.4666703000000002E-7</c:v>
                </c:pt>
                <c:pt idx="351">
                  <c:v>9.4740021999999998E-7</c:v>
                </c:pt>
                <c:pt idx="352">
                  <c:v>9.4612397999999999E-7</c:v>
                </c:pt>
                <c:pt idx="353">
                  <c:v>9.4563144000000001E-7</c:v>
                </c:pt>
                <c:pt idx="354">
                  <c:v>9.4732189000000002E-7</c:v>
                </c:pt>
                <c:pt idx="355">
                  <c:v>9.4878333000000001E-7</c:v>
                </c:pt>
                <c:pt idx="356">
                  <c:v>9.5070431999999996E-7</c:v>
                </c:pt>
                <c:pt idx="357">
                  <c:v>9.5366897999999999E-7</c:v>
                </c:pt>
                <c:pt idx="358">
                  <c:v>9.5439017000000005E-7</c:v>
                </c:pt>
                <c:pt idx="359">
                  <c:v>9.5424486E-7</c:v>
                </c:pt>
                <c:pt idx="360">
                  <c:v>9.5468859000000005E-7</c:v>
                </c:pt>
                <c:pt idx="361">
                  <c:v>9.5345318000000005E-7</c:v>
                </c:pt>
                <c:pt idx="362">
                  <c:v>9.5244672000000005E-7</c:v>
                </c:pt>
                <c:pt idx="363">
                  <c:v>9.5363066000000001E-7</c:v>
                </c:pt>
                <c:pt idx="364">
                  <c:v>9.5351147999999999E-7</c:v>
                </c:pt>
                <c:pt idx="365">
                  <c:v>9.5467534000000006E-7</c:v>
                </c:pt>
                <c:pt idx="366">
                  <c:v>9.5656078999999994E-7</c:v>
                </c:pt>
                <c:pt idx="367">
                  <c:v>9.5715821999999998E-7</c:v>
                </c:pt>
                <c:pt idx="368">
                  <c:v>9.5733546000000002E-7</c:v>
                </c:pt>
                <c:pt idx="369">
                  <c:v>9.5852712999999996E-7</c:v>
                </c:pt>
                <c:pt idx="370">
                  <c:v>9.5756316999999996E-7</c:v>
                </c:pt>
                <c:pt idx="371">
                  <c:v>9.5548325000000001E-7</c:v>
                </c:pt>
                <c:pt idx="372">
                  <c:v>9.5461643000000003E-7</c:v>
                </c:pt>
                <c:pt idx="373">
                  <c:v>9.5223201999999997E-7</c:v>
                </c:pt>
                <c:pt idx="374">
                  <c:v>9.5057189000000005E-7</c:v>
                </c:pt>
                <c:pt idx="375">
                  <c:v>9.5085165000000002E-7</c:v>
                </c:pt>
                <c:pt idx="376">
                  <c:v>9.4876938000000002E-7</c:v>
                </c:pt>
                <c:pt idx="377">
                  <c:v>9.4715506000000005E-7</c:v>
                </c:pt>
                <c:pt idx="378">
                  <c:v>9.4735038999999996E-7</c:v>
                </c:pt>
                <c:pt idx="379">
                  <c:v>9.4701839E-7</c:v>
                </c:pt>
                <c:pt idx="380">
                  <c:v>9.4596933999999998E-7</c:v>
                </c:pt>
                <c:pt idx="381">
                  <c:v>9.4602709999999997E-7</c:v>
                </c:pt>
                <c:pt idx="382">
                  <c:v>9.4407202999999996E-7</c:v>
                </c:pt>
                <c:pt idx="383">
                  <c:v>9.4189487999999999E-7</c:v>
                </c:pt>
                <c:pt idx="384">
                  <c:v>9.4143234E-7</c:v>
                </c:pt>
                <c:pt idx="385">
                  <c:v>9.3985374E-7</c:v>
                </c:pt>
                <c:pt idx="386">
                  <c:v>9.3748993999999995E-7</c:v>
                </c:pt>
                <c:pt idx="387">
                  <c:v>9.3635032999999997E-7</c:v>
                </c:pt>
                <c:pt idx="388">
                  <c:v>9.3421587999999999E-7</c:v>
                </c:pt>
                <c:pt idx="389">
                  <c:v>9.3307298000000004E-7</c:v>
                </c:pt>
                <c:pt idx="390">
                  <c:v>9.3375610999999999E-7</c:v>
                </c:pt>
                <c:pt idx="391">
                  <c:v>9.3389032E-7</c:v>
                </c:pt>
                <c:pt idx="392">
                  <c:v>9.3352032999999999E-7</c:v>
                </c:pt>
                <c:pt idx="393">
                  <c:v>9.3465838000000003E-7</c:v>
                </c:pt>
                <c:pt idx="394">
                  <c:v>9.3297966999999995E-7</c:v>
                </c:pt>
                <c:pt idx="395">
                  <c:v>9.3161233999999998E-7</c:v>
                </c:pt>
                <c:pt idx="396">
                  <c:v>9.3076018999999995E-7</c:v>
                </c:pt>
                <c:pt idx="397">
                  <c:v>9.2903550000000005E-7</c:v>
                </c:pt>
                <c:pt idx="398">
                  <c:v>9.2679987000000002E-7</c:v>
                </c:pt>
                <c:pt idx="399">
                  <c:v>9.2607224000000001E-7</c:v>
                </c:pt>
                <c:pt idx="400">
                  <c:v>9.2405462E-7</c:v>
                </c:pt>
                <c:pt idx="401">
                  <c:v>9.2302891999999997E-7</c:v>
                </c:pt>
                <c:pt idx="402">
                  <c:v>9.2436178999999998E-7</c:v>
                </c:pt>
                <c:pt idx="403">
                  <c:v>9.2448165000000003E-7</c:v>
                </c:pt>
                <c:pt idx="404">
                  <c:v>9.2438320999999997E-7</c:v>
                </c:pt>
                <c:pt idx="405">
                  <c:v>9.2615164999999997E-7</c:v>
                </c:pt>
                <c:pt idx="406">
                  <c:v>9.2479994000000002E-7</c:v>
                </c:pt>
                <c:pt idx="407">
                  <c:v>9.2271353999999996E-7</c:v>
                </c:pt>
                <c:pt idx="408">
                  <c:v>9.2144826000000002E-7</c:v>
                </c:pt>
                <c:pt idx="409">
                  <c:v>9.1901636999999999E-7</c:v>
                </c:pt>
                <c:pt idx="410">
                  <c:v>9.1736860000000002E-7</c:v>
                </c:pt>
                <c:pt idx="411">
                  <c:v>9.1751659000000004E-7</c:v>
                </c:pt>
                <c:pt idx="412">
                  <c:v>9.1739087000000002E-7</c:v>
                </c:pt>
                <c:pt idx="413">
                  <c:v>9.1777163999999996E-7</c:v>
                </c:pt>
                <c:pt idx="414">
                  <c:v>9.1997777999999995E-7</c:v>
                </c:pt>
                <c:pt idx="415">
                  <c:v>9.2085405000000002E-7</c:v>
                </c:pt>
                <c:pt idx="416">
                  <c:v>9.2093584999999997E-7</c:v>
                </c:pt>
                <c:pt idx="417">
                  <c:v>9.2103662000000002E-7</c:v>
                </c:pt>
                <c:pt idx="418">
                  <c:v>9.1897126000000005E-7</c:v>
                </c:pt>
                <c:pt idx="419">
                  <c:v>9.1694159999999998E-7</c:v>
                </c:pt>
                <c:pt idx="420">
                  <c:v>9.1642925999999997E-7</c:v>
                </c:pt>
                <c:pt idx="421">
                  <c:v>9.1450944999999996E-7</c:v>
                </c:pt>
                <c:pt idx="422">
                  <c:v>9.1284762999999995E-7</c:v>
                </c:pt>
                <c:pt idx="423">
                  <c:v>9.1320039000000004E-7</c:v>
                </c:pt>
                <c:pt idx="424">
                  <c:v>9.1327213000000002E-7</c:v>
                </c:pt>
                <c:pt idx="425">
                  <c:v>9.1453495999999996E-7</c:v>
                </c:pt>
                <c:pt idx="426">
                  <c:v>9.1653686000000002E-7</c:v>
                </c:pt>
                <c:pt idx="427">
                  <c:v>9.1643155999999995E-7</c:v>
                </c:pt>
                <c:pt idx="428">
                  <c:v>9.1492552999999999E-7</c:v>
                </c:pt>
                <c:pt idx="429">
                  <c:v>9.1416301999999997E-7</c:v>
                </c:pt>
                <c:pt idx="430">
                  <c:v>9.1175695000000001E-7</c:v>
                </c:pt>
                <c:pt idx="431">
                  <c:v>9.0951339000000001E-7</c:v>
                </c:pt>
                <c:pt idx="432">
                  <c:v>9.0870854999999997E-7</c:v>
                </c:pt>
                <c:pt idx="433">
                  <c:v>9.0735935999999995E-7</c:v>
                </c:pt>
                <c:pt idx="434">
                  <c:v>9.0639320000000002E-7</c:v>
                </c:pt>
                <c:pt idx="435">
                  <c:v>9.0792633999999996E-7</c:v>
                </c:pt>
                <c:pt idx="436">
                  <c:v>9.0747401999999998E-7</c:v>
                </c:pt>
                <c:pt idx="437">
                  <c:v>9.0714946000000002E-7</c:v>
                </c:pt>
                <c:pt idx="438">
                  <c:v>9.0767984999999997E-7</c:v>
                </c:pt>
                <c:pt idx="439">
                  <c:v>9.0615743999999999E-7</c:v>
                </c:pt>
                <c:pt idx="440">
                  <c:v>9.0406112999999998E-7</c:v>
                </c:pt>
                <c:pt idx="441">
                  <c:v>9.0247772000000001E-7</c:v>
                </c:pt>
                <c:pt idx="442">
                  <c:v>8.9945056000000004E-7</c:v>
                </c:pt>
                <c:pt idx="443">
                  <c:v>8.9704682999999999E-7</c:v>
                </c:pt>
                <c:pt idx="444">
                  <c:v>8.9617909999999999E-7</c:v>
                </c:pt>
                <c:pt idx="445">
                  <c:v>8.9412822000000003E-7</c:v>
                </c:pt>
                <c:pt idx="446">
                  <c:v>8.9162439999999996E-7</c:v>
                </c:pt>
                <c:pt idx="447">
                  <c:v>8.9140581999999999E-7</c:v>
                </c:pt>
                <c:pt idx="448">
                  <c:v>8.9018403999999999E-7</c:v>
                </c:pt>
                <c:pt idx="449">
                  <c:v>8.8886329E-7</c:v>
                </c:pt>
                <c:pt idx="450">
                  <c:v>8.886623E-7</c:v>
                </c:pt>
                <c:pt idx="451">
                  <c:v>8.8664598999999997E-7</c:v>
                </c:pt>
                <c:pt idx="452">
                  <c:v>8.8382440000000001E-7</c:v>
                </c:pt>
                <c:pt idx="453">
                  <c:v>8.8260084000000001E-7</c:v>
                </c:pt>
                <c:pt idx="454">
                  <c:v>8.8010971000000002E-7</c:v>
                </c:pt>
                <c:pt idx="455">
                  <c:v>8.7783690000000001E-7</c:v>
                </c:pt>
                <c:pt idx="456">
                  <c:v>8.7639499000000002E-7</c:v>
                </c:pt>
                <c:pt idx="457">
                  <c:v>8.7374940999999998E-7</c:v>
                </c:pt>
                <c:pt idx="458">
                  <c:v>8.712591E-7</c:v>
                </c:pt>
                <c:pt idx="459">
                  <c:v>8.7095007000000004E-7</c:v>
                </c:pt>
                <c:pt idx="460">
                  <c:v>8.6932797000000001E-7</c:v>
                </c:pt>
                <c:pt idx="461">
                  <c:v>8.6804560999999995E-7</c:v>
                </c:pt>
                <c:pt idx="462">
                  <c:v>8.6727679999999995E-7</c:v>
                </c:pt>
                <c:pt idx="463">
                  <c:v>8.6482328000000002E-7</c:v>
                </c:pt>
                <c:pt idx="464">
                  <c:v>8.6154011999999998E-7</c:v>
                </c:pt>
                <c:pt idx="465">
                  <c:v>8.6001994999999997E-7</c:v>
                </c:pt>
                <c:pt idx="466">
                  <c:v>8.5657164000000002E-7</c:v>
                </c:pt>
                <c:pt idx="467">
                  <c:v>8.5269330999999998E-7</c:v>
                </c:pt>
                <c:pt idx="468">
                  <c:v>8.5002919999999995E-7</c:v>
                </c:pt>
                <c:pt idx="469">
                  <c:v>8.4613637999999998E-7</c:v>
                </c:pt>
                <c:pt idx="470">
                  <c:v>8.4307895000000001E-7</c:v>
                </c:pt>
                <c:pt idx="471">
                  <c:v>8.4206544000000005E-7</c:v>
                </c:pt>
                <c:pt idx="472">
                  <c:v>8.4021891000000001E-7</c:v>
                </c:pt>
                <c:pt idx="473">
                  <c:v>8.3844943999999997E-7</c:v>
                </c:pt>
                <c:pt idx="474">
                  <c:v>8.3765035999999997E-7</c:v>
                </c:pt>
                <c:pt idx="475">
                  <c:v>8.3551212000000001E-7</c:v>
                </c:pt>
                <c:pt idx="476">
                  <c:v>8.3168486000000005E-7</c:v>
                </c:pt>
                <c:pt idx="477">
                  <c:v>8.2941131E-7</c:v>
                </c:pt>
                <c:pt idx="478">
                  <c:v>8.2516196999999996E-7</c:v>
                </c:pt>
                <c:pt idx="479">
                  <c:v>8.2125194000000002E-7</c:v>
                </c:pt>
                <c:pt idx="480">
                  <c:v>8.1923445999999999E-7</c:v>
                </c:pt>
                <c:pt idx="481">
                  <c:v>8.1682395000000001E-7</c:v>
                </c:pt>
                <c:pt idx="482">
                  <c:v>8.1549245E-7</c:v>
                </c:pt>
                <c:pt idx="483">
                  <c:v>8.1594490999999996E-7</c:v>
                </c:pt>
                <c:pt idx="484">
                  <c:v>8.1488100000000003E-7</c:v>
                </c:pt>
                <c:pt idx="485">
                  <c:v>8.1354116000000004E-7</c:v>
                </c:pt>
                <c:pt idx="486">
                  <c:v>8.1192472E-7</c:v>
                </c:pt>
                <c:pt idx="487">
                  <c:v>8.0801613E-7</c:v>
                </c:pt>
                <c:pt idx="488">
                  <c:v>8.0354042E-7</c:v>
                </c:pt>
                <c:pt idx="489">
                  <c:v>8.0109912000000003E-7</c:v>
                </c:pt>
                <c:pt idx="490">
                  <c:v>7.9763396999999998E-7</c:v>
                </c:pt>
                <c:pt idx="491">
                  <c:v>7.9416525E-7</c:v>
                </c:pt>
                <c:pt idx="492">
                  <c:v>7.9238415999999996E-7</c:v>
                </c:pt>
                <c:pt idx="493">
                  <c:v>7.9008440999999995E-7</c:v>
                </c:pt>
                <c:pt idx="494">
                  <c:v>7.8816777000000001E-7</c:v>
                </c:pt>
                <c:pt idx="495">
                  <c:v>7.8914616000000004E-7</c:v>
                </c:pt>
                <c:pt idx="496">
                  <c:v>7.8830003999999997E-7</c:v>
                </c:pt>
                <c:pt idx="497">
                  <c:v>7.8560904000000002E-7</c:v>
                </c:pt>
                <c:pt idx="498">
                  <c:v>7.8362791000000003E-7</c:v>
                </c:pt>
                <c:pt idx="499">
                  <c:v>7.7953953000000005E-7</c:v>
                </c:pt>
                <c:pt idx="500">
                  <c:v>7.7572674999999999E-7</c:v>
                </c:pt>
                <c:pt idx="501">
                  <c:v>7.7339281000000005E-7</c:v>
                </c:pt>
                <c:pt idx="502">
                  <c:v>7.7013730999999997E-7</c:v>
                </c:pt>
                <c:pt idx="503">
                  <c:v>7.6810311999999999E-7</c:v>
                </c:pt>
                <c:pt idx="504">
                  <c:v>7.6774654000000002E-7</c:v>
                </c:pt>
                <c:pt idx="505">
                  <c:v>7.6735924000000001E-7</c:v>
                </c:pt>
                <c:pt idx="506">
                  <c:v>7.6623046999999996E-7</c:v>
                </c:pt>
                <c:pt idx="507">
                  <c:v>7.6604381999999998E-7</c:v>
                </c:pt>
                <c:pt idx="508">
                  <c:v>7.6376700999999997E-7</c:v>
                </c:pt>
                <c:pt idx="509">
                  <c:v>7.6163141999999999E-7</c:v>
                </c:pt>
                <c:pt idx="510">
                  <c:v>7.5992686000000005E-7</c:v>
                </c:pt>
                <c:pt idx="511">
                  <c:v>7.5669735000000002E-7</c:v>
                </c:pt>
                <c:pt idx="512">
                  <c:v>7.5382801999999999E-7</c:v>
                </c:pt>
                <c:pt idx="513">
                  <c:v>7.5233773000000005E-7</c:v>
                </c:pt>
                <c:pt idx="514">
                  <c:v>7.4959648000000003E-7</c:v>
                </c:pt>
                <c:pt idx="515">
                  <c:v>7.4750572000000004E-7</c:v>
                </c:pt>
                <c:pt idx="516">
                  <c:v>7.4670456000000001E-7</c:v>
                </c:pt>
                <c:pt idx="517">
                  <c:v>7.4533378999999995E-7</c:v>
                </c:pt>
                <c:pt idx="518">
                  <c:v>7.4337285999999996E-7</c:v>
                </c:pt>
                <c:pt idx="519">
                  <c:v>7.4289860000000002E-7</c:v>
                </c:pt>
                <c:pt idx="520">
                  <c:v>7.4040362000000004E-7</c:v>
                </c:pt>
                <c:pt idx="521">
                  <c:v>7.3750791999999996E-7</c:v>
                </c:pt>
                <c:pt idx="522">
                  <c:v>7.3585900999999998E-7</c:v>
                </c:pt>
                <c:pt idx="523">
                  <c:v>7.3265538999999995E-7</c:v>
                </c:pt>
                <c:pt idx="524">
                  <c:v>7.2995445000000004E-7</c:v>
                </c:pt>
                <c:pt idx="525">
                  <c:v>7.2873086000000004E-7</c:v>
                </c:pt>
                <c:pt idx="526">
                  <c:v>7.2605794999999995E-7</c:v>
                </c:pt>
                <c:pt idx="527">
                  <c:v>7.2302163000000001E-7</c:v>
                </c:pt>
                <c:pt idx="528">
                  <c:v>7.2197343E-7</c:v>
                </c:pt>
                <c:pt idx="529">
                  <c:v>7.2000398000000003E-7</c:v>
                </c:pt>
                <c:pt idx="530">
                  <c:v>7.1862210000000001E-7</c:v>
                </c:pt>
                <c:pt idx="531">
                  <c:v>7.1818221000000001E-7</c:v>
                </c:pt>
                <c:pt idx="532">
                  <c:v>7.1586524000000001E-7</c:v>
                </c:pt>
                <c:pt idx="533">
                  <c:v>7.1299161999999998E-7</c:v>
                </c:pt>
                <c:pt idx="534">
                  <c:v>7.1063012000000002E-7</c:v>
                </c:pt>
                <c:pt idx="535">
                  <c:v>7.0771787000000004E-7</c:v>
                </c:pt>
                <c:pt idx="536">
                  <c:v>7.0466591000000001E-7</c:v>
                </c:pt>
                <c:pt idx="537">
                  <c:v>7.0214484999999998E-7</c:v>
                </c:pt>
                <c:pt idx="538">
                  <c:v>6.9861329E-7</c:v>
                </c:pt>
                <c:pt idx="539">
                  <c:v>6.9550475999999996E-7</c:v>
                </c:pt>
                <c:pt idx="540">
                  <c:v>6.9500610000000002E-7</c:v>
                </c:pt>
                <c:pt idx="541">
                  <c:v>6.9325892999999999E-7</c:v>
                </c:pt>
                <c:pt idx="542">
                  <c:v>6.9191866000000003E-7</c:v>
                </c:pt>
                <c:pt idx="543">
                  <c:v>6.9130878999999997E-7</c:v>
                </c:pt>
                <c:pt idx="544">
                  <c:v>6.8858875000000002E-7</c:v>
                </c:pt>
                <c:pt idx="545">
                  <c:v>6.8586847999999998E-7</c:v>
                </c:pt>
                <c:pt idx="546">
                  <c:v>6.8338702000000002E-7</c:v>
                </c:pt>
                <c:pt idx="547">
                  <c:v>6.7957558999999999E-7</c:v>
                </c:pt>
                <c:pt idx="548">
                  <c:v>6.7493393999999997E-7</c:v>
                </c:pt>
                <c:pt idx="549">
                  <c:v>6.7240798999999999E-7</c:v>
                </c:pt>
                <c:pt idx="550">
                  <c:v>6.6943244999999997E-7</c:v>
                </c:pt>
                <c:pt idx="551">
                  <c:v>6.6776499999999997E-7</c:v>
                </c:pt>
                <c:pt idx="552">
                  <c:v>6.6846599000000002E-7</c:v>
                </c:pt>
                <c:pt idx="553">
                  <c:v>6.6735247000000002E-7</c:v>
                </c:pt>
                <c:pt idx="554">
                  <c:v>6.6585005000000002E-7</c:v>
                </c:pt>
                <c:pt idx="555">
                  <c:v>6.6518728000000002E-7</c:v>
                </c:pt>
                <c:pt idx="556">
                  <c:v>6.6200694999999998E-7</c:v>
                </c:pt>
                <c:pt idx="557">
                  <c:v>6.5795164000000001E-7</c:v>
                </c:pt>
                <c:pt idx="558">
                  <c:v>6.5495840999999999E-7</c:v>
                </c:pt>
                <c:pt idx="559">
                  <c:v>6.5121078999999997E-7</c:v>
                </c:pt>
                <c:pt idx="560">
                  <c:v>6.4708629000000005E-7</c:v>
                </c:pt>
                <c:pt idx="561">
                  <c:v>6.4480778000000001E-7</c:v>
                </c:pt>
                <c:pt idx="562">
                  <c:v>6.4204185000000004E-7</c:v>
                </c:pt>
                <c:pt idx="563">
                  <c:v>6.3998883999999998E-7</c:v>
                </c:pt>
                <c:pt idx="564">
                  <c:v>6.3995249999999997E-7</c:v>
                </c:pt>
                <c:pt idx="565">
                  <c:v>6.3867029999999996E-7</c:v>
                </c:pt>
                <c:pt idx="566">
                  <c:v>6.3655063999999996E-7</c:v>
                </c:pt>
                <c:pt idx="567">
                  <c:v>6.3415775000000005E-7</c:v>
                </c:pt>
                <c:pt idx="568">
                  <c:v>6.2970468000000002E-7</c:v>
                </c:pt>
                <c:pt idx="569">
                  <c:v>6.2493545E-7</c:v>
                </c:pt>
                <c:pt idx="570">
                  <c:v>6.2205207999999996E-7</c:v>
                </c:pt>
                <c:pt idx="571">
                  <c:v>6.1806494000000004E-7</c:v>
                </c:pt>
                <c:pt idx="572">
                  <c:v>6.1470214999999998E-7</c:v>
                </c:pt>
                <c:pt idx="573">
                  <c:v>6.1427240000000003E-7</c:v>
                </c:pt>
                <c:pt idx="574">
                  <c:v>6.1310578000000001E-7</c:v>
                </c:pt>
                <c:pt idx="575">
                  <c:v>6.1271152000000005E-7</c:v>
                </c:pt>
                <c:pt idx="576">
                  <c:v>6.1257357999999995E-7</c:v>
                </c:pt>
                <c:pt idx="577">
                  <c:v>6.1071561000000002E-7</c:v>
                </c:pt>
                <c:pt idx="578">
                  <c:v>6.0775289999999996E-7</c:v>
                </c:pt>
                <c:pt idx="579">
                  <c:v>6.0589887999999995E-7</c:v>
                </c:pt>
                <c:pt idx="580">
                  <c:v>6.0273052999999996E-7</c:v>
                </c:pt>
                <c:pt idx="581">
                  <c:v>5.9977077999999995E-7</c:v>
                </c:pt>
                <c:pt idx="582">
                  <c:v>5.9860153000000002E-7</c:v>
                </c:pt>
                <c:pt idx="583">
                  <c:v>5.9590666E-7</c:v>
                </c:pt>
                <c:pt idx="584">
                  <c:v>5.9288767000000003E-7</c:v>
                </c:pt>
                <c:pt idx="585">
                  <c:v>5.9262346000000003E-7</c:v>
                </c:pt>
                <c:pt idx="586">
                  <c:v>5.9117179E-7</c:v>
                </c:pt>
                <c:pt idx="587">
                  <c:v>5.9038991000000003E-7</c:v>
                </c:pt>
                <c:pt idx="588">
                  <c:v>5.8989057999999998E-7</c:v>
                </c:pt>
                <c:pt idx="589">
                  <c:v>5.8845382999999998E-7</c:v>
                </c:pt>
                <c:pt idx="590">
                  <c:v>5.8619128000000002E-7</c:v>
                </c:pt>
                <c:pt idx="591">
                  <c:v>5.8556357000000004E-7</c:v>
                </c:pt>
                <c:pt idx="592">
                  <c:v>5.8309573999999998E-7</c:v>
                </c:pt>
                <c:pt idx="593">
                  <c:v>5.8034184000000002E-7</c:v>
                </c:pt>
                <c:pt idx="594">
                  <c:v>5.7951774E-7</c:v>
                </c:pt>
                <c:pt idx="595">
                  <c:v>5.7812892E-7</c:v>
                </c:pt>
                <c:pt idx="596">
                  <c:v>5.7671469999999998E-7</c:v>
                </c:pt>
                <c:pt idx="597">
                  <c:v>5.7649849000000004E-7</c:v>
                </c:pt>
                <c:pt idx="598">
                  <c:v>5.7524784000000002E-7</c:v>
                </c:pt>
                <c:pt idx="599">
                  <c:v>5.7443082000000005E-7</c:v>
                </c:pt>
                <c:pt idx="600">
                  <c:v>5.7483851999999996E-7</c:v>
                </c:pt>
                <c:pt idx="601">
                  <c:v>5.7366131999999999E-7</c:v>
                </c:pt>
                <c:pt idx="602">
                  <c:v>5.7178659999999996E-7</c:v>
                </c:pt>
                <c:pt idx="603">
                  <c:v>5.7072389000000005E-7</c:v>
                </c:pt>
                <c:pt idx="604">
                  <c:v>5.6805022999999999E-7</c:v>
                </c:pt>
                <c:pt idx="605">
                  <c:v>5.6602475999999999E-7</c:v>
                </c:pt>
                <c:pt idx="606">
                  <c:v>5.6434720999999999E-7</c:v>
                </c:pt>
                <c:pt idx="607">
                  <c:v>5.6125850000000005E-7</c:v>
                </c:pt>
                <c:pt idx="608">
                  <c:v>5.5886243999999997E-7</c:v>
                </c:pt>
                <c:pt idx="609">
                  <c:v>5.5846024000000001E-7</c:v>
                </c:pt>
                <c:pt idx="610">
                  <c:v>5.5810077000000004E-7</c:v>
                </c:pt>
                <c:pt idx="611">
                  <c:v>5.5717557000000004E-7</c:v>
                </c:pt>
                <c:pt idx="612">
                  <c:v>5.5728122E-7</c:v>
                </c:pt>
                <c:pt idx="613">
                  <c:v>5.5520118999999997E-7</c:v>
                </c:pt>
                <c:pt idx="614">
                  <c:v>5.5284627000000005E-7</c:v>
                </c:pt>
                <c:pt idx="615">
                  <c:v>5.5220625E-7</c:v>
                </c:pt>
                <c:pt idx="616">
                  <c:v>5.4940556000000003E-7</c:v>
                </c:pt>
                <c:pt idx="617">
                  <c:v>5.4578029E-7</c:v>
                </c:pt>
                <c:pt idx="618">
                  <c:v>5.4366933E-7</c:v>
                </c:pt>
                <c:pt idx="619">
                  <c:v>5.4102803000000002E-7</c:v>
                </c:pt>
                <c:pt idx="620">
                  <c:v>5.3977252999999999E-7</c:v>
                </c:pt>
                <c:pt idx="621">
                  <c:v>5.4019977999999998E-7</c:v>
                </c:pt>
                <c:pt idx="622">
                  <c:v>5.4009446000000005E-7</c:v>
                </c:pt>
                <c:pt idx="623">
                  <c:v>5.3959268000000001E-7</c:v>
                </c:pt>
                <c:pt idx="624">
                  <c:v>5.3925817999999999E-7</c:v>
                </c:pt>
                <c:pt idx="625">
                  <c:v>5.3702566000000002E-7</c:v>
                </c:pt>
                <c:pt idx="626">
                  <c:v>5.3380556999999996E-7</c:v>
                </c:pt>
                <c:pt idx="627">
                  <c:v>5.3161018E-7</c:v>
                </c:pt>
                <c:pt idx="628">
                  <c:v>5.2853860000000005E-7</c:v>
                </c:pt>
                <c:pt idx="629">
                  <c:v>5.2615496000000003E-7</c:v>
                </c:pt>
                <c:pt idx="630">
                  <c:v>5.2489185000000002E-7</c:v>
                </c:pt>
                <c:pt idx="631">
                  <c:v>5.2342361000000003E-7</c:v>
                </c:pt>
                <c:pt idx="632">
                  <c:v>5.2255544000000002E-7</c:v>
                </c:pt>
                <c:pt idx="633">
                  <c:v>5.2358195000000001E-7</c:v>
                </c:pt>
                <c:pt idx="634">
                  <c:v>5.2308051000000005E-7</c:v>
                </c:pt>
                <c:pt idx="635">
                  <c:v>5.2290315E-7</c:v>
                </c:pt>
                <c:pt idx="636">
                  <c:v>5.2265716000000002E-7</c:v>
                </c:pt>
                <c:pt idx="637">
                  <c:v>5.1980497000000001E-7</c:v>
                </c:pt>
                <c:pt idx="638">
                  <c:v>5.1615252999999999E-7</c:v>
                </c:pt>
                <c:pt idx="639">
                  <c:v>5.1419152000000004E-7</c:v>
                </c:pt>
                <c:pt idx="640">
                  <c:v>5.1112897000000002E-7</c:v>
                </c:pt>
                <c:pt idx="641">
                  <c:v>5.0873086999999996E-7</c:v>
                </c:pt>
                <c:pt idx="642">
                  <c:v>5.0842152E-7</c:v>
                </c:pt>
                <c:pt idx="643">
                  <c:v>5.0778674E-7</c:v>
                </c:pt>
                <c:pt idx="644">
                  <c:v>5.0735777000000002E-7</c:v>
                </c:pt>
                <c:pt idx="645">
                  <c:v>5.0915742999999998E-7</c:v>
                </c:pt>
                <c:pt idx="646">
                  <c:v>5.0805991E-7</c:v>
                </c:pt>
                <c:pt idx="647">
                  <c:v>5.0585640000000002E-7</c:v>
                </c:pt>
                <c:pt idx="648">
                  <c:v>5.0401167000000005E-7</c:v>
                </c:pt>
                <c:pt idx="649">
                  <c:v>5.0098388000000002E-7</c:v>
                </c:pt>
                <c:pt idx="650">
                  <c:v>4.9834375999999998E-7</c:v>
                </c:pt>
                <c:pt idx="651">
                  <c:v>4.9758657E-7</c:v>
                </c:pt>
                <c:pt idx="652">
                  <c:v>4.9521792999999997E-7</c:v>
                </c:pt>
                <c:pt idx="653">
                  <c:v>4.9241979999999997E-7</c:v>
                </c:pt>
                <c:pt idx="654">
                  <c:v>4.9172637999999997E-7</c:v>
                </c:pt>
                <c:pt idx="655">
                  <c:v>4.9115137000000005E-7</c:v>
                </c:pt>
                <c:pt idx="656">
                  <c:v>4.9034803999999998E-7</c:v>
                </c:pt>
                <c:pt idx="657">
                  <c:v>4.9074291999999996E-7</c:v>
                </c:pt>
                <c:pt idx="658">
                  <c:v>4.8908888000000001E-7</c:v>
                </c:pt>
                <c:pt idx="659">
                  <c:v>4.8699667000000005E-7</c:v>
                </c:pt>
                <c:pt idx="660">
                  <c:v>4.8550549999999999E-7</c:v>
                </c:pt>
                <c:pt idx="661">
                  <c:v>4.8275729000000003E-7</c:v>
                </c:pt>
                <c:pt idx="662">
                  <c:v>4.8020865000000001E-7</c:v>
                </c:pt>
                <c:pt idx="663">
                  <c:v>4.7917672000000005E-7</c:v>
                </c:pt>
                <c:pt idx="664">
                  <c:v>4.7700444999999999E-7</c:v>
                </c:pt>
                <c:pt idx="665">
                  <c:v>4.756858E-7</c:v>
                </c:pt>
                <c:pt idx="666">
                  <c:v>4.7559647999999999E-7</c:v>
                </c:pt>
                <c:pt idx="667">
                  <c:v>4.7420149999999999E-7</c:v>
                </c:pt>
                <c:pt idx="668">
                  <c:v>4.7299705999999999E-7</c:v>
                </c:pt>
                <c:pt idx="669">
                  <c:v>4.7305862999999998E-7</c:v>
                </c:pt>
                <c:pt idx="670">
                  <c:v>4.7184166000000001E-7</c:v>
                </c:pt>
                <c:pt idx="671">
                  <c:v>4.7022971999999999E-7</c:v>
                </c:pt>
                <c:pt idx="672">
                  <c:v>4.6942490000000002E-7</c:v>
                </c:pt>
                <c:pt idx="673">
                  <c:v>4.6703402999999997E-7</c:v>
                </c:pt>
                <c:pt idx="674">
                  <c:v>4.6468755000000002E-7</c:v>
                </c:pt>
                <c:pt idx="675">
                  <c:v>4.6404325E-7</c:v>
                </c:pt>
                <c:pt idx="676">
                  <c:v>4.6135596000000001E-7</c:v>
                </c:pt>
                <c:pt idx="677">
                  <c:v>4.5850501999999998E-7</c:v>
                </c:pt>
                <c:pt idx="678">
                  <c:v>4.5855313000000001E-7</c:v>
                </c:pt>
                <c:pt idx="679">
                  <c:v>4.5766504999999999E-7</c:v>
                </c:pt>
                <c:pt idx="680">
                  <c:v>4.5725238999999998E-7</c:v>
                </c:pt>
                <c:pt idx="681">
                  <c:v>4.5817624000000001E-7</c:v>
                </c:pt>
                <c:pt idx="682">
                  <c:v>4.5675851000000002E-7</c:v>
                </c:pt>
                <c:pt idx="683">
                  <c:v>4.5444066E-7</c:v>
                </c:pt>
                <c:pt idx="684">
                  <c:v>4.5351088000000001E-7</c:v>
                </c:pt>
                <c:pt idx="685">
                  <c:v>4.514761E-7</c:v>
                </c:pt>
                <c:pt idx="686">
                  <c:v>4.4849528999999999E-7</c:v>
                </c:pt>
                <c:pt idx="687">
                  <c:v>4.4680772E-7</c:v>
                </c:pt>
                <c:pt idx="688">
                  <c:v>4.4489397000000001E-7</c:v>
                </c:pt>
                <c:pt idx="689">
                  <c:v>4.4367244000000001E-7</c:v>
                </c:pt>
                <c:pt idx="690">
                  <c:v>4.4495658000000002E-7</c:v>
                </c:pt>
                <c:pt idx="691">
                  <c:v>4.4523121000000002E-7</c:v>
                </c:pt>
                <c:pt idx="692">
                  <c:v>4.4561633000000002E-7</c:v>
                </c:pt>
                <c:pt idx="693">
                  <c:v>4.4639588999999999E-7</c:v>
                </c:pt>
                <c:pt idx="694">
                  <c:v>4.4536013000000001E-7</c:v>
                </c:pt>
                <c:pt idx="695">
                  <c:v>4.4385117E-7</c:v>
                </c:pt>
                <c:pt idx="696">
                  <c:v>4.4260677999999998E-7</c:v>
                </c:pt>
                <c:pt idx="697">
                  <c:v>4.4021710000000002E-7</c:v>
                </c:pt>
                <c:pt idx="698">
                  <c:v>4.3786831999999998E-7</c:v>
                </c:pt>
                <c:pt idx="699">
                  <c:v>4.3736625999999999E-7</c:v>
                </c:pt>
                <c:pt idx="700">
                  <c:v>4.3631223000000001E-7</c:v>
                </c:pt>
                <c:pt idx="701">
                  <c:v>4.3625784000000002E-7</c:v>
                </c:pt>
                <c:pt idx="702">
                  <c:v>4.3805259999999999E-7</c:v>
                </c:pt>
                <c:pt idx="703">
                  <c:v>4.3842259999999999E-7</c:v>
                </c:pt>
                <c:pt idx="704">
                  <c:v>4.3849988E-7</c:v>
                </c:pt>
                <c:pt idx="705">
                  <c:v>4.3978656999999999E-7</c:v>
                </c:pt>
                <c:pt idx="706">
                  <c:v>4.3871589000000002E-7</c:v>
                </c:pt>
                <c:pt idx="707">
                  <c:v>4.3644391E-7</c:v>
                </c:pt>
                <c:pt idx="708">
                  <c:v>4.3560911000000002E-7</c:v>
                </c:pt>
                <c:pt idx="709">
                  <c:v>4.3367381E-7</c:v>
                </c:pt>
                <c:pt idx="710">
                  <c:v>4.3214181E-7</c:v>
                </c:pt>
                <c:pt idx="711">
                  <c:v>4.3245402000000001E-7</c:v>
                </c:pt>
                <c:pt idx="712">
                  <c:v>4.3236724999999998E-7</c:v>
                </c:pt>
                <c:pt idx="713">
                  <c:v>4.3322944999999999E-7</c:v>
                </c:pt>
                <c:pt idx="714">
                  <c:v>4.3539091E-7</c:v>
                </c:pt>
                <c:pt idx="715">
                  <c:v>4.3633882999999999E-7</c:v>
                </c:pt>
                <c:pt idx="716">
                  <c:v>4.3575058000000001E-7</c:v>
                </c:pt>
                <c:pt idx="717">
                  <c:v>4.3538465999999999E-7</c:v>
                </c:pt>
                <c:pt idx="718">
                  <c:v>4.3329186999999999E-7</c:v>
                </c:pt>
                <c:pt idx="719">
                  <c:v>4.3145801000000001E-7</c:v>
                </c:pt>
                <c:pt idx="720">
                  <c:v>4.3157281000000002E-7</c:v>
                </c:pt>
                <c:pt idx="721">
                  <c:v>4.3022498000000001E-7</c:v>
                </c:pt>
                <c:pt idx="722">
                  <c:v>4.2895184999999997E-7</c:v>
                </c:pt>
                <c:pt idx="723">
                  <c:v>4.2861110999999997E-7</c:v>
                </c:pt>
                <c:pt idx="724">
                  <c:v>4.2776973E-7</c:v>
                </c:pt>
                <c:pt idx="725">
                  <c:v>4.2799487999999998E-7</c:v>
                </c:pt>
                <c:pt idx="726">
                  <c:v>4.2916407999999999E-7</c:v>
                </c:pt>
                <c:pt idx="727">
                  <c:v>4.2893878999999998E-7</c:v>
                </c:pt>
                <c:pt idx="728">
                  <c:v>4.2796824000000001E-7</c:v>
                </c:pt>
                <c:pt idx="729">
                  <c:v>4.2788650000000001E-7</c:v>
                </c:pt>
                <c:pt idx="730">
                  <c:v>4.2657206999999998E-7</c:v>
                </c:pt>
                <c:pt idx="731">
                  <c:v>4.2480211000000002E-7</c:v>
                </c:pt>
                <c:pt idx="732">
                  <c:v>4.2445678999999998E-7</c:v>
                </c:pt>
                <c:pt idx="733">
                  <c:v>4.2259977E-7</c:v>
                </c:pt>
                <c:pt idx="734">
                  <c:v>4.2192947999999999E-7</c:v>
                </c:pt>
                <c:pt idx="735">
                  <c:v>4.2341612000000002E-7</c:v>
                </c:pt>
                <c:pt idx="736">
                  <c:v>4.2326022999999998E-7</c:v>
                </c:pt>
                <c:pt idx="737">
                  <c:v>4.2288831999999999E-7</c:v>
                </c:pt>
                <c:pt idx="738">
                  <c:v>4.2387920000000002E-7</c:v>
                </c:pt>
                <c:pt idx="739">
                  <c:v>4.2322648E-7</c:v>
                </c:pt>
                <c:pt idx="740">
                  <c:v>4.2255456000000001E-7</c:v>
                </c:pt>
                <c:pt idx="741">
                  <c:v>4.2255158999999998E-7</c:v>
                </c:pt>
                <c:pt idx="742">
                  <c:v>4.2078323E-7</c:v>
                </c:pt>
                <c:pt idx="743">
                  <c:v>4.1914659000000001E-7</c:v>
                </c:pt>
                <c:pt idx="744">
                  <c:v>4.1856784000000002E-7</c:v>
                </c:pt>
                <c:pt idx="745">
                  <c:v>4.1679636999999999E-7</c:v>
                </c:pt>
                <c:pt idx="746">
                  <c:v>4.1456090999999999E-7</c:v>
                </c:pt>
                <c:pt idx="747">
                  <c:v>4.1440222999999999E-7</c:v>
                </c:pt>
                <c:pt idx="748">
                  <c:v>4.1434790999999999E-7</c:v>
                </c:pt>
                <c:pt idx="749">
                  <c:v>4.1425365999999998E-7</c:v>
                </c:pt>
                <c:pt idx="750">
                  <c:v>4.1610999999999999E-7</c:v>
                </c:pt>
                <c:pt idx="751">
                  <c:v>4.1533350999999997E-7</c:v>
                </c:pt>
                <c:pt idx="752">
                  <c:v>4.1374050000000001E-7</c:v>
                </c:pt>
                <c:pt idx="753">
                  <c:v>4.1321665000000001E-7</c:v>
                </c:pt>
                <c:pt idx="754">
                  <c:v>4.1140705999999998E-7</c:v>
                </c:pt>
                <c:pt idx="755">
                  <c:v>4.1008465000000001E-7</c:v>
                </c:pt>
                <c:pt idx="756">
                  <c:v>4.0922502000000001E-7</c:v>
                </c:pt>
                <c:pt idx="757">
                  <c:v>4.0730381999999999E-7</c:v>
                </c:pt>
                <c:pt idx="758">
                  <c:v>4.0590581999999999E-7</c:v>
                </c:pt>
                <c:pt idx="759">
                  <c:v>4.0667977999999998E-7</c:v>
                </c:pt>
                <c:pt idx="760">
                  <c:v>4.0725867E-7</c:v>
                </c:pt>
                <c:pt idx="761">
                  <c:v>4.0787607999999999E-7</c:v>
                </c:pt>
                <c:pt idx="762">
                  <c:v>4.0944555000000001E-7</c:v>
                </c:pt>
                <c:pt idx="763">
                  <c:v>4.0846583000000002E-7</c:v>
                </c:pt>
                <c:pt idx="764">
                  <c:v>4.0696583000000001E-7</c:v>
                </c:pt>
                <c:pt idx="765">
                  <c:v>4.0654892E-7</c:v>
                </c:pt>
                <c:pt idx="766">
                  <c:v>4.0450870000000001E-7</c:v>
                </c:pt>
                <c:pt idx="767">
                  <c:v>4.0230629999999998E-7</c:v>
                </c:pt>
                <c:pt idx="768">
                  <c:v>4.0141791999999998E-7</c:v>
                </c:pt>
                <c:pt idx="769">
                  <c:v>4.0006165999999998E-7</c:v>
                </c:pt>
                <c:pt idx="770">
                  <c:v>3.9957265E-7</c:v>
                </c:pt>
                <c:pt idx="771">
                  <c:v>4.0155587999999999E-7</c:v>
                </c:pt>
                <c:pt idx="772">
                  <c:v>4.0230123000000001E-7</c:v>
                </c:pt>
                <c:pt idx="773">
                  <c:v>4.0221728999999997E-7</c:v>
                </c:pt>
                <c:pt idx="774">
                  <c:v>4.0321557999999999E-7</c:v>
                </c:pt>
                <c:pt idx="775">
                  <c:v>4.0241264000000001E-7</c:v>
                </c:pt>
                <c:pt idx="776">
                  <c:v>4.0068517000000003E-7</c:v>
                </c:pt>
                <c:pt idx="777">
                  <c:v>3.9972183999999999E-7</c:v>
                </c:pt>
                <c:pt idx="778">
                  <c:v>3.9783899000000001E-7</c:v>
                </c:pt>
                <c:pt idx="779">
                  <c:v>3.9594933E-7</c:v>
                </c:pt>
                <c:pt idx="780">
                  <c:v>3.9625759000000002E-7</c:v>
                </c:pt>
                <c:pt idx="781">
                  <c:v>3.9548342999999999E-7</c:v>
                </c:pt>
                <c:pt idx="782">
                  <c:v>3.9580526000000001E-7</c:v>
                </c:pt>
                <c:pt idx="783">
                  <c:v>3.977152E-7</c:v>
                </c:pt>
                <c:pt idx="784">
                  <c:v>3.9775125999999999E-7</c:v>
                </c:pt>
                <c:pt idx="785">
                  <c:v>3.9822761E-7</c:v>
                </c:pt>
                <c:pt idx="786">
                  <c:v>3.9783540000000001E-7</c:v>
                </c:pt>
                <c:pt idx="787">
                  <c:v>3.9589732999999999E-7</c:v>
                </c:pt>
                <c:pt idx="788">
                  <c:v>3.9342746999999998E-7</c:v>
                </c:pt>
                <c:pt idx="789">
                  <c:v>3.9351742E-7</c:v>
                </c:pt>
                <c:pt idx="790">
                  <c:v>3.9229433999999999E-7</c:v>
                </c:pt>
                <c:pt idx="791">
                  <c:v>3.904372E-7</c:v>
                </c:pt>
                <c:pt idx="792">
                  <c:v>3.9026879000000002E-7</c:v>
                </c:pt>
                <c:pt idx="793">
                  <c:v>3.8951187999999999E-7</c:v>
                </c:pt>
                <c:pt idx="794">
                  <c:v>3.8884081999999999E-7</c:v>
                </c:pt>
                <c:pt idx="795">
                  <c:v>3.9080062E-7</c:v>
                </c:pt>
                <c:pt idx="796">
                  <c:v>3.9024558E-7</c:v>
                </c:pt>
                <c:pt idx="797">
                  <c:v>3.8930223000000001E-7</c:v>
                </c:pt>
                <c:pt idx="798">
                  <c:v>3.8859398E-7</c:v>
                </c:pt>
                <c:pt idx="799">
                  <c:v>3.8670568E-7</c:v>
                </c:pt>
                <c:pt idx="800">
                  <c:v>3.8463945E-7</c:v>
                </c:pt>
                <c:pt idx="801">
                  <c:v>3.8427409999999998E-7</c:v>
                </c:pt>
                <c:pt idx="802">
                  <c:v>3.8212942999999999E-7</c:v>
                </c:pt>
                <c:pt idx="803">
                  <c:v>3.8039290000000002E-7</c:v>
                </c:pt>
                <c:pt idx="804">
                  <c:v>3.8074845999999999E-7</c:v>
                </c:pt>
                <c:pt idx="805">
                  <c:v>3.8108478E-7</c:v>
                </c:pt>
                <c:pt idx="806">
                  <c:v>3.8115492999999999E-7</c:v>
                </c:pt>
                <c:pt idx="807">
                  <c:v>3.8188064000000002E-7</c:v>
                </c:pt>
                <c:pt idx="808">
                  <c:v>3.8133568999999998E-7</c:v>
                </c:pt>
                <c:pt idx="809">
                  <c:v>3.8028064000000001E-7</c:v>
                </c:pt>
                <c:pt idx="810">
                  <c:v>3.7977354E-7</c:v>
                </c:pt>
                <c:pt idx="811">
                  <c:v>3.7803514000000001E-7</c:v>
                </c:pt>
                <c:pt idx="812">
                  <c:v>3.7645426000000001E-7</c:v>
                </c:pt>
                <c:pt idx="813">
                  <c:v>3.7615055000000003E-7</c:v>
                </c:pt>
                <c:pt idx="814">
                  <c:v>3.7394903000000001E-7</c:v>
                </c:pt>
                <c:pt idx="815">
                  <c:v>3.7226610000000002E-7</c:v>
                </c:pt>
                <c:pt idx="816">
                  <c:v>3.7191914000000001E-7</c:v>
                </c:pt>
                <c:pt idx="817">
                  <c:v>3.7110459999999999E-7</c:v>
                </c:pt>
                <c:pt idx="818">
                  <c:v>3.7122801E-7</c:v>
                </c:pt>
                <c:pt idx="819">
                  <c:v>3.7269387999999998E-7</c:v>
                </c:pt>
                <c:pt idx="820">
                  <c:v>3.7247095E-7</c:v>
                </c:pt>
                <c:pt idx="821">
                  <c:v>3.7120447E-7</c:v>
                </c:pt>
                <c:pt idx="822">
                  <c:v>3.7053541000000001E-7</c:v>
                </c:pt>
                <c:pt idx="823">
                  <c:v>3.6813400999999999E-7</c:v>
                </c:pt>
                <c:pt idx="824">
                  <c:v>3.6564135000000001E-7</c:v>
                </c:pt>
                <c:pt idx="825">
                  <c:v>3.6553274E-7</c:v>
                </c:pt>
                <c:pt idx="826">
                  <c:v>3.6346280999999998E-7</c:v>
                </c:pt>
                <c:pt idx="827">
                  <c:v>3.6210412999999999E-7</c:v>
                </c:pt>
                <c:pt idx="828">
                  <c:v>3.6254982000000001E-7</c:v>
                </c:pt>
                <c:pt idx="829">
                  <c:v>3.6263826000000001E-7</c:v>
                </c:pt>
                <c:pt idx="830">
                  <c:v>3.6298113999999999E-7</c:v>
                </c:pt>
                <c:pt idx="831">
                  <c:v>3.6404332E-7</c:v>
                </c:pt>
                <c:pt idx="832">
                  <c:v>3.6314495000000002E-7</c:v>
                </c:pt>
                <c:pt idx="833">
                  <c:v>3.6149196000000001E-7</c:v>
                </c:pt>
                <c:pt idx="834">
                  <c:v>3.6054280000000002E-7</c:v>
                </c:pt>
                <c:pt idx="835">
                  <c:v>3.5841317999999999E-7</c:v>
                </c:pt>
                <c:pt idx="836">
                  <c:v>3.5569021E-7</c:v>
                </c:pt>
                <c:pt idx="837">
                  <c:v>3.5425811000000002E-7</c:v>
                </c:pt>
                <c:pt idx="838">
                  <c:v>3.5174530000000001E-7</c:v>
                </c:pt>
                <c:pt idx="839">
                  <c:v>3.5061349999999998E-7</c:v>
                </c:pt>
                <c:pt idx="840">
                  <c:v>3.5159990000000001E-7</c:v>
                </c:pt>
                <c:pt idx="841">
                  <c:v>3.5174790000000002E-7</c:v>
                </c:pt>
                <c:pt idx="842">
                  <c:v>3.5129379E-7</c:v>
                </c:pt>
                <c:pt idx="843">
                  <c:v>3.5171198999999998E-7</c:v>
                </c:pt>
                <c:pt idx="844">
                  <c:v>3.4974633999999998E-7</c:v>
                </c:pt>
                <c:pt idx="845">
                  <c:v>3.4776860999999998E-7</c:v>
                </c:pt>
                <c:pt idx="846">
                  <c:v>3.4657036999999998E-7</c:v>
                </c:pt>
                <c:pt idx="847">
                  <c:v>3.4421882999999999E-7</c:v>
                </c:pt>
                <c:pt idx="848">
                  <c:v>3.4160803E-7</c:v>
                </c:pt>
                <c:pt idx="849">
                  <c:v>3.4126272999999998E-7</c:v>
                </c:pt>
                <c:pt idx="850">
                  <c:v>3.4010614000000002E-7</c:v>
                </c:pt>
                <c:pt idx="851">
                  <c:v>3.3974005000000002E-7</c:v>
                </c:pt>
                <c:pt idx="852">
                  <c:v>3.4122417000000002E-7</c:v>
                </c:pt>
                <c:pt idx="853">
                  <c:v>3.4171968000000002E-7</c:v>
                </c:pt>
                <c:pt idx="854">
                  <c:v>3.4138596000000002E-7</c:v>
                </c:pt>
                <c:pt idx="855">
                  <c:v>3.4233585000000001E-7</c:v>
                </c:pt>
                <c:pt idx="856">
                  <c:v>3.4000081E-7</c:v>
                </c:pt>
                <c:pt idx="857">
                  <c:v>3.3719300999999998E-7</c:v>
                </c:pt>
                <c:pt idx="858">
                  <c:v>3.3596143999999998E-7</c:v>
                </c:pt>
                <c:pt idx="859">
                  <c:v>3.3428320000000001E-7</c:v>
                </c:pt>
                <c:pt idx="860">
                  <c:v>3.3289426999999999E-7</c:v>
                </c:pt>
                <c:pt idx="861">
                  <c:v>3.3265375999999999E-7</c:v>
                </c:pt>
                <c:pt idx="862">
                  <c:v>3.3135226E-7</c:v>
                </c:pt>
                <c:pt idx="863">
                  <c:v>3.3070894999999998E-7</c:v>
                </c:pt>
                <c:pt idx="864">
                  <c:v>3.3198555E-7</c:v>
                </c:pt>
                <c:pt idx="865">
                  <c:v>3.3209038000000001E-7</c:v>
                </c:pt>
                <c:pt idx="866">
                  <c:v>3.3124608000000003E-7</c:v>
                </c:pt>
                <c:pt idx="867">
                  <c:v>3.3161484000000002E-7</c:v>
                </c:pt>
                <c:pt idx="868">
                  <c:v>3.2970282000000001E-7</c:v>
                </c:pt>
                <c:pt idx="869">
                  <c:v>3.2824532000000001E-7</c:v>
                </c:pt>
                <c:pt idx="870">
                  <c:v>3.2792065000000002E-7</c:v>
                </c:pt>
                <c:pt idx="871">
                  <c:v>3.2592597999999998E-7</c:v>
                </c:pt>
                <c:pt idx="872">
                  <c:v>3.2444495000000002E-7</c:v>
                </c:pt>
                <c:pt idx="873">
                  <c:v>3.2490026999999998E-7</c:v>
                </c:pt>
                <c:pt idx="874">
                  <c:v>3.2495283999999999E-7</c:v>
                </c:pt>
                <c:pt idx="875">
                  <c:v>3.2574442999999998E-7</c:v>
                </c:pt>
                <c:pt idx="876">
                  <c:v>3.2755857999999999E-7</c:v>
                </c:pt>
                <c:pt idx="877">
                  <c:v>3.2752991000000001E-7</c:v>
                </c:pt>
                <c:pt idx="878">
                  <c:v>3.2673856999999997E-7</c:v>
                </c:pt>
                <c:pt idx="879">
                  <c:v>3.2711489000000003E-7</c:v>
                </c:pt>
                <c:pt idx="880">
                  <c:v>3.2590182999999999E-7</c:v>
                </c:pt>
                <c:pt idx="881">
                  <c:v>3.2458477E-7</c:v>
                </c:pt>
                <c:pt idx="882">
                  <c:v>3.2431413000000002E-7</c:v>
                </c:pt>
                <c:pt idx="883">
                  <c:v>3.2240717999999997E-7</c:v>
                </c:pt>
                <c:pt idx="884">
                  <c:v>3.2051387000000001E-7</c:v>
                </c:pt>
                <c:pt idx="885">
                  <c:v>3.2105004000000002E-7</c:v>
                </c:pt>
                <c:pt idx="886">
                  <c:v>3.2073811000000002E-7</c:v>
                </c:pt>
                <c:pt idx="887">
                  <c:v>3.2090665999999999E-7</c:v>
                </c:pt>
                <c:pt idx="888">
                  <c:v>3.2324834999999998E-7</c:v>
                </c:pt>
                <c:pt idx="889">
                  <c:v>3.2329005999999998E-7</c:v>
                </c:pt>
                <c:pt idx="890">
                  <c:v>3.2244586E-7</c:v>
                </c:pt>
                <c:pt idx="891">
                  <c:v>3.2245538000000001E-7</c:v>
                </c:pt>
                <c:pt idx="892">
                  <c:v>3.2097009E-7</c:v>
                </c:pt>
                <c:pt idx="893">
                  <c:v>3.1893159999999999E-7</c:v>
                </c:pt>
                <c:pt idx="894">
                  <c:v>3.1820053999999998E-7</c:v>
                </c:pt>
                <c:pt idx="895">
                  <c:v>3.1731391000000002E-7</c:v>
                </c:pt>
                <c:pt idx="896">
                  <c:v>3.1613020999999998E-7</c:v>
                </c:pt>
                <c:pt idx="897">
                  <c:v>3.1725703E-7</c:v>
                </c:pt>
                <c:pt idx="898">
                  <c:v>3.1727170999999999E-7</c:v>
                </c:pt>
                <c:pt idx="899">
                  <c:v>3.1818318E-7</c:v>
                </c:pt>
                <c:pt idx="900">
                  <c:v>3.1977169E-7</c:v>
                </c:pt>
                <c:pt idx="901">
                  <c:v>3.1941671000000001E-7</c:v>
                </c:pt>
                <c:pt idx="902">
                  <c:v>3.1830012999999998E-7</c:v>
                </c:pt>
                <c:pt idx="903">
                  <c:v>3.1776244000000002E-7</c:v>
                </c:pt>
                <c:pt idx="904">
                  <c:v>3.1534098000000002E-7</c:v>
                </c:pt>
                <c:pt idx="905">
                  <c:v>3.143717E-7</c:v>
                </c:pt>
                <c:pt idx="906">
                  <c:v>3.1348915000000002E-7</c:v>
                </c:pt>
                <c:pt idx="907">
                  <c:v>3.1191540999999998E-7</c:v>
                </c:pt>
                <c:pt idx="908">
                  <c:v>3.1009396000000001E-7</c:v>
                </c:pt>
                <c:pt idx="909">
                  <c:v>3.114135E-7</c:v>
                </c:pt>
                <c:pt idx="910">
                  <c:v>3.1176477000000003E-7</c:v>
                </c:pt>
                <c:pt idx="911">
                  <c:v>3.1252343E-7</c:v>
                </c:pt>
                <c:pt idx="912">
                  <c:v>3.1340157000000002E-7</c:v>
                </c:pt>
                <c:pt idx="913">
                  <c:v>3.1230752000000003E-7</c:v>
                </c:pt>
                <c:pt idx="914">
                  <c:v>3.1001467999999999E-7</c:v>
                </c:pt>
                <c:pt idx="915">
                  <c:v>3.0994345999999999E-7</c:v>
                </c:pt>
                <c:pt idx="916">
                  <c:v>3.0778119E-7</c:v>
                </c:pt>
                <c:pt idx="917">
                  <c:v>3.0565249000000002E-7</c:v>
                </c:pt>
                <c:pt idx="918">
                  <c:v>3.0514743999999998E-7</c:v>
                </c:pt>
                <c:pt idx="919">
                  <c:v>3.0412860000000001E-7</c:v>
                </c:pt>
                <c:pt idx="920">
                  <c:v>3.0363871000000002E-7</c:v>
                </c:pt>
                <c:pt idx="921">
                  <c:v>3.0509237000000001E-7</c:v>
                </c:pt>
                <c:pt idx="922">
                  <c:v>3.0519073E-7</c:v>
                </c:pt>
                <c:pt idx="923">
                  <c:v>3.0543664999999999E-7</c:v>
                </c:pt>
                <c:pt idx="924">
                  <c:v>3.0558579999999998E-7</c:v>
                </c:pt>
                <c:pt idx="925">
                  <c:v>3.0442532E-7</c:v>
                </c:pt>
                <c:pt idx="926">
                  <c:v>3.0208861000000001E-7</c:v>
                </c:pt>
                <c:pt idx="927">
                  <c:v>3.0085529000000002E-7</c:v>
                </c:pt>
                <c:pt idx="928">
                  <c:v>2.9903644000000001E-7</c:v>
                </c:pt>
                <c:pt idx="929">
                  <c:v>2.9733663999999998E-7</c:v>
                </c:pt>
                <c:pt idx="930">
                  <c:v>2.9690105000000002E-7</c:v>
                </c:pt>
                <c:pt idx="931">
                  <c:v>2.9529034000000001E-7</c:v>
                </c:pt>
                <c:pt idx="932">
                  <c:v>2.9462207000000002E-7</c:v>
                </c:pt>
                <c:pt idx="933">
                  <c:v>2.9577191E-7</c:v>
                </c:pt>
                <c:pt idx="934">
                  <c:v>2.9519158999999998E-7</c:v>
                </c:pt>
                <c:pt idx="935">
                  <c:v>2.9491145E-7</c:v>
                </c:pt>
                <c:pt idx="936">
                  <c:v>2.9462955999999998E-7</c:v>
                </c:pt>
                <c:pt idx="937">
                  <c:v>2.92891E-7</c:v>
                </c:pt>
                <c:pt idx="938">
                  <c:v>2.9038085999999998E-7</c:v>
                </c:pt>
                <c:pt idx="939">
                  <c:v>2.8985960999999999E-7</c:v>
                </c:pt>
                <c:pt idx="940">
                  <c:v>2.8766068E-7</c:v>
                </c:pt>
                <c:pt idx="941">
                  <c:v>2.8570871000000001E-7</c:v>
                </c:pt>
                <c:pt idx="942">
                  <c:v>2.8535689999999999E-7</c:v>
                </c:pt>
                <c:pt idx="943">
                  <c:v>2.8418762999999998E-7</c:v>
                </c:pt>
                <c:pt idx="944">
                  <c:v>2.8389895E-7</c:v>
                </c:pt>
                <c:pt idx="945">
                  <c:v>2.8607344E-7</c:v>
                </c:pt>
                <c:pt idx="946">
                  <c:v>2.8611768000000003E-7</c:v>
                </c:pt>
                <c:pt idx="947">
                  <c:v>2.849597E-7</c:v>
                </c:pt>
                <c:pt idx="948">
                  <c:v>2.8490004E-7</c:v>
                </c:pt>
                <c:pt idx="949">
                  <c:v>2.8321781000000001E-7</c:v>
                </c:pt>
                <c:pt idx="950">
                  <c:v>2.8089150000000001E-7</c:v>
                </c:pt>
                <c:pt idx="951">
                  <c:v>2.8084916E-7</c:v>
                </c:pt>
                <c:pt idx="952">
                  <c:v>2.7923286999999997E-7</c:v>
                </c:pt>
                <c:pt idx="953">
                  <c:v>2.7757108000000002E-7</c:v>
                </c:pt>
                <c:pt idx="954">
                  <c:v>2.7686470000000001E-7</c:v>
                </c:pt>
                <c:pt idx="955">
                  <c:v>2.7624533999999999E-7</c:v>
                </c:pt>
                <c:pt idx="956">
                  <c:v>2.7578251999999998E-7</c:v>
                </c:pt>
                <c:pt idx="957">
                  <c:v>2.7723108E-7</c:v>
                </c:pt>
                <c:pt idx="958">
                  <c:v>2.7737359E-7</c:v>
                </c:pt>
                <c:pt idx="959">
                  <c:v>2.7692575000000002E-7</c:v>
                </c:pt>
                <c:pt idx="960">
                  <c:v>2.7729118999999999E-7</c:v>
                </c:pt>
                <c:pt idx="961">
                  <c:v>2.7554986000000002E-7</c:v>
                </c:pt>
                <c:pt idx="962">
                  <c:v>2.7334025999999997E-7</c:v>
                </c:pt>
                <c:pt idx="963">
                  <c:v>2.7269291999999999E-7</c:v>
                </c:pt>
                <c:pt idx="964">
                  <c:v>2.7057306E-7</c:v>
                </c:pt>
                <c:pt idx="965">
                  <c:v>2.7033655E-7</c:v>
                </c:pt>
                <c:pt idx="966">
                  <c:v>2.7112622000000002E-7</c:v>
                </c:pt>
                <c:pt idx="967">
                  <c:v>2.7132690000000001E-7</c:v>
                </c:pt>
                <c:pt idx="968">
                  <c:v>2.7197824E-7</c:v>
                </c:pt>
                <c:pt idx="969">
                  <c:v>2.7424939000000002E-7</c:v>
                </c:pt>
                <c:pt idx="970">
                  <c:v>2.7397572000000001E-7</c:v>
                </c:pt>
                <c:pt idx="971">
                  <c:v>2.7335072000000001E-7</c:v>
                </c:pt>
                <c:pt idx="972">
                  <c:v>2.7352223000000002E-7</c:v>
                </c:pt>
                <c:pt idx="973">
                  <c:v>2.7160347999999999E-7</c:v>
                </c:pt>
                <c:pt idx="974">
                  <c:v>2.6993545999999999E-7</c:v>
                </c:pt>
                <c:pt idx="975">
                  <c:v>2.7001347999999999E-7</c:v>
                </c:pt>
                <c:pt idx="976">
                  <c:v>2.6821787999999999E-7</c:v>
                </c:pt>
                <c:pt idx="977">
                  <c:v>2.6625767000000002E-7</c:v>
                </c:pt>
                <c:pt idx="978">
                  <c:v>2.6712852000000002E-7</c:v>
                </c:pt>
                <c:pt idx="979">
                  <c:v>2.6788751000000002E-7</c:v>
                </c:pt>
                <c:pt idx="980">
                  <c:v>2.6863686999999998E-7</c:v>
                </c:pt>
                <c:pt idx="981">
                  <c:v>2.7045711E-7</c:v>
                </c:pt>
                <c:pt idx="982">
                  <c:v>2.6971708999999999E-7</c:v>
                </c:pt>
                <c:pt idx="983">
                  <c:v>2.6815782000000002E-7</c:v>
                </c:pt>
                <c:pt idx="984">
                  <c:v>2.6752466000000002E-7</c:v>
                </c:pt>
                <c:pt idx="985">
                  <c:v>2.6593981999999999E-7</c:v>
                </c:pt>
                <c:pt idx="986">
                  <c:v>2.6435690999999998E-7</c:v>
                </c:pt>
                <c:pt idx="987">
                  <c:v>2.6393784000000002E-7</c:v>
                </c:pt>
                <c:pt idx="988">
                  <c:v>2.6316570000000001E-7</c:v>
                </c:pt>
                <c:pt idx="989">
                  <c:v>2.6289577000000001E-7</c:v>
                </c:pt>
                <c:pt idx="990">
                  <c:v>2.6435267000000001E-7</c:v>
                </c:pt>
                <c:pt idx="991">
                  <c:v>2.6504364000000002E-7</c:v>
                </c:pt>
                <c:pt idx="992">
                  <c:v>2.6584988E-7</c:v>
                </c:pt>
                <c:pt idx="993">
                  <c:v>2.6737288999999999E-7</c:v>
                </c:pt>
                <c:pt idx="994">
                  <c:v>2.6624685E-7</c:v>
                </c:pt>
                <c:pt idx="995">
                  <c:v>2.651853E-7</c:v>
                </c:pt>
                <c:pt idx="996">
                  <c:v>2.6427021999999997E-7</c:v>
                </c:pt>
                <c:pt idx="997">
                  <c:v>2.6257896999999998E-7</c:v>
                </c:pt>
                <c:pt idx="998">
                  <c:v>2.6116171999999998E-7</c:v>
                </c:pt>
                <c:pt idx="999">
                  <c:v>2.613121E-7</c:v>
                </c:pt>
                <c:pt idx="1000">
                  <c:v>2.6040935000000001E-7</c:v>
                </c:pt>
                <c:pt idx="1001">
                  <c:v>2.6003579000000002E-7</c:v>
                </c:pt>
                <c:pt idx="1002">
                  <c:v>2.6166118000000002E-7</c:v>
                </c:pt>
                <c:pt idx="1003">
                  <c:v>2.6176377999999998E-7</c:v>
                </c:pt>
                <c:pt idx="1004">
                  <c:v>2.6163689999999998E-7</c:v>
                </c:pt>
                <c:pt idx="1005">
                  <c:v>2.6309769E-7</c:v>
                </c:pt>
                <c:pt idx="1006">
                  <c:v>2.6234899000000001E-7</c:v>
                </c:pt>
                <c:pt idx="1007">
                  <c:v>2.6084180000000002E-7</c:v>
                </c:pt>
                <c:pt idx="1008">
                  <c:v>2.6085266000000002E-7</c:v>
                </c:pt>
                <c:pt idx="1009">
                  <c:v>2.5959457000000002E-7</c:v>
                </c:pt>
                <c:pt idx="1010">
                  <c:v>2.5796516999999998E-7</c:v>
                </c:pt>
                <c:pt idx="1011">
                  <c:v>2.5851505999999999E-7</c:v>
                </c:pt>
                <c:pt idx="1012">
                  <c:v>2.5809689000000001E-7</c:v>
                </c:pt>
                <c:pt idx="1013">
                  <c:v>2.5825939E-7</c:v>
                </c:pt>
                <c:pt idx="1014">
                  <c:v>2.6044061000000001E-7</c:v>
                </c:pt>
                <c:pt idx="1015">
                  <c:v>2.6163257999999998E-7</c:v>
                </c:pt>
                <c:pt idx="1016">
                  <c:v>2.6181675000000001E-7</c:v>
                </c:pt>
                <c:pt idx="1017">
                  <c:v>2.6237679999999998E-7</c:v>
                </c:pt>
                <c:pt idx="1018">
                  <c:v>2.6098413E-7</c:v>
                </c:pt>
                <c:pt idx="1019">
                  <c:v>2.5956751999999999E-7</c:v>
                </c:pt>
                <c:pt idx="1020">
                  <c:v>2.5945693E-7</c:v>
                </c:pt>
                <c:pt idx="1021">
                  <c:v>2.5820471999999999E-7</c:v>
                </c:pt>
                <c:pt idx="1022">
                  <c:v>2.5642249999999998E-7</c:v>
                </c:pt>
                <c:pt idx="1023">
                  <c:v>2.5609363E-7</c:v>
                </c:pt>
                <c:pt idx="1024">
                  <c:v>2.5489879999999997E-7</c:v>
                </c:pt>
                <c:pt idx="1025">
                  <c:v>2.5562353E-7</c:v>
                </c:pt>
                <c:pt idx="1026">
                  <c:v>2.5735711000000002E-7</c:v>
                </c:pt>
                <c:pt idx="1027">
                  <c:v>2.5803319000000002E-7</c:v>
                </c:pt>
                <c:pt idx="1028">
                  <c:v>2.5776177000000001E-7</c:v>
                </c:pt>
                <c:pt idx="1029">
                  <c:v>2.5813285000000001E-7</c:v>
                </c:pt>
                <c:pt idx="1030">
                  <c:v>2.5656080999999999E-7</c:v>
                </c:pt>
                <c:pt idx="1031">
                  <c:v>2.5477197E-7</c:v>
                </c:pt>
                <c:pt idx="1032">
                  <c:v>2.5417569999999998E-7</c:v>
                </c:pt>
                <c:pt idx="1033">
                  <c:v>2.5203731000000001E-7</c:v>
                </c:pt>
                <c:pt idx="1034">
                  <c:v>2.5027253999999998E-7</c:v>
                </c:pt>
                <c:pt idx="1035">
                  <c:v>2.5182907000000001E-7</c:v>
                </c:pt>
                <c:pt idx="1036">
                  <c:v>2.5202175E-7</c:v>
                </c:pt>
                <c:pt idx="1037">
                  <c:v>2.5277391E-7</c:v>
                </c:pt>
                <c:pt idx="1038">
                  <c:v>2.5435041E-7</c:v>
                </c:pt>
                <c:pt idx="1039">
                  <c:v>2.5459648999999999E-7</c:v>
                </c:pt>
                <c:pt idx="1040">
                  <c:v>2.5399217E-7</c:v>
                </c:pt>
                <c:pt idx="1041">
                  <c:v>2.5398927000000001E-7</c:v>
                </c:pt>
                <c:pt idx="1042">
                  <c:v>2.5222926999999998E-7</c:v>
                </c:pt>
                <c:pt idx="1043">
                  <c:v>2.5060825999999998E-7</c:v>
                </c:pt>
                <c:pt idx="1044">
                  <c:v>2.5088478000000001E-7</c:v>
                </c:pt>
                <c:pt idx="1045">
                  <c:v>2.4992184999999999E-7</c:v>
                </c:pt>
                <c:pt idx="1046">
                  <c:v>2.4879717999999999E-7</c:v>
                </c:pt>
                <c:pt idx="1047">
                  <c:v>2.4982866000000002E-7</c:v>
                </c:pt>
                <c:pt idx="1048">
                  <c:v>2.5011750999999999E-7</c:v>
                </c:pt>
                <c:pt idx="1049">
                  <c:v>2.5151925999999998E-7</c:v>
                </c:pt>
                <c:pt idx="1050">
                  <c:v>2.5410005E-7</c:v>
                </c:pt>
                <c:pt idx="1051">
                  <c:v>2.5425835E-7</c:v>
                </c:pt>
                <c:pt idx="1052">
                  <c:v>2.5348289000000002E-7</c:v>
                </c:pt>
                <c:pt idx="1053">
                  <c:v>2.5342705999999999E-7</c:v>
                </c:pt>
                <c:pt idx="1054">
                  <c:v>2.5175658000000001E-7</c:v>
                </c:pt>
                <c:pt idx="1055">
                  <c:v>2.5098421000000001E-7</c:v>
                </c:pt>
                <c:pt idx="1056">
                  <c:v>2.5157850999999998E-7</c:v>
                </c:pt>
                <c:pt idx="1057">
                  <c:v>2.5130157000000001E-7</c:v>
                </c:pt>
                <c:pt idx="1058">
                  <c:v>2.5145939000000001E-7</c:v>
                </c:pt>
                <c:pt idx="1059">
                  <c:v>2.5389124E-7</c:v>
                </c:pt>
                <c:pt idx="1060">
                  <c:v>2.5502083999999999E-7</c:v>
                </c:pt>
                <c:pt idx="1061">
                  <c:v>2.5633516999999998E-7</c:v>
                </c:pt>
                <c:pt idx="1062">
                  <c:v>2.5831466999999999E-7</c:v>
                </c:pt>
                <c:pt idx="1063">
                  <c:v>2.5820579999999999E-7</c:v>
                </c:pt>
                <c:pt idx="1064">
                  <c:v>2.5738431000000001E-7</c:v>
                </c:pt>
                <c:pt idx="1065">
                  <c:v>2.5869606999999999E-7</c:v>
                </c:pt>
                <c:pt idx="1066">
                  <c:v>2.5786654000000001E-7</c:v>
                </c:pt>
                <c:pt idx="1067">
                  <c:v>2.575152E-7</c:v>
                </c:pt>
                <c:pt idx="1068">
                  <c:v>2.5813482000000001E-7</c:v>
                </c:pt>
                <c:pt idx="1069">
                  <c:v>2.5754651000000002E-7</c:v>
                </c:pt>
                <c:pt idx="1070">
                  <c:v>2.5787601000000001E-7</c:v>
                </c:pt>
                <c:pt idx="1071">
                  <c:v>2.6037574000000001E-7</c:v>
                </c:pt>
                <c:pt idx="1072">
                  <c:v>2.6174372000000001E-7</c:v>
                </c:pt>
                <c:pt idx="1073">
                  <c:v>2.6239401999999998E-7</c:v>
                </c:pt>
                <c:pt idx="1074">
                  <c:v>2.6373469000000001E-7</c:v>
                </c:pt>
                <c:pt idx="1075">
                  <c:v>2.6372431999999998E-7</c:v>
                </c:pt>
                <c:pt idx="1076">
                  <c:v>2.6260888000000001E-7</c:v>
                </c:pt>
                <c:pt idx="1077">
                  <c:v>2.6321282999999998E-7</c:v>
                </c:pt>
                <c:pt idx="1078">
                  <c:v>2.6229771000000002E-7</c:v>
                </c:pt>
                <c:pt idx="1079">
                  <c:v>2.6150724999999999E-7</c:v>
                </c:pt>
                <c:pt idx="1080">
                  <c:v>2.6204008000000001E-7</c:v>
                </c:pt>
                <c:pt idx="1081">
                  <c:v>2.6165150000000001E-7</c:v>
                </c:pt>
                <c:pt idx="1082">
                  <c:v>2.6215645E-7</c:v>
                </c:pt>
                <c:pt idx="1083">
                  <c:v>2.6427205999999998E-7</c:v>
                </c:pt>
                <c:pt idx="1084">
                  <c:v>2.6529892000000003E-7</c:v>
                </c:pt>
                <c:pt idx="1085">
                  <c:v>2.6684401000000001E-7</c:v>
                </c:pt>
                <c:pt idx="1086">
                  <c:v>2.6816272999999999E-7</c:v>
                </c:pt>
                <c:pt idx="1087">
                  <c:v>2.6765405000000002E-7</c:v>
                </c:pt>
                <c:pt idx="1088">
                  <c:v>2.6631823E-7</c:v>
                </c:pt>
                <c:pt idx="1089">
                  <c:v>2.6652849000000002E-7</c:v>
                </c:pt>
                <c:pt idx="1090">
                  <c:v>2.6578342000000001E-7</c:v>
                </c:pt>
                <c:pt idx="1091">
                  <c:v>2.6530915000000002E-7</c:v>
                </c:pt>
                <c:pt idx="1092">
                  <c:v>2.6577761999999998E-7</c:v>
                </c:pt>
                <c:pt idx="1093">
                  <c:v>2.6515871000000001E-7</c:v>
                </c:pt>
                <c:pt idx="1094">
                  <c:v>2.6517818000000001E-7</c:v>
                </c:pt>
                <c:pt idx="1095">
                  <c:v>2.6813648000000001E-7</c:v>
                </c:pt>
                <c:pt idx="1096">
                  <c:v>2.6894478E-7</c:v>
                </c:pt>
                <c:pt idx="1097">
                  <c:v>2.6935696000000001E-7</c:v>
                </c:pt>
                <c:pt idx="1098">
                  <c:v>2.7063945999999999E-7</c:v>
                </c:pt>
                <c:pt idx="1099">
                  <c:v>2.6989158999999999E-7</c:v>
                </c:pt>
                <c:pt idx="1100">
                  <c:v>2.6882597999999998E-7</c:v>
                </c:pt>
                <c:pt idx="1101">
                  <c:v>2.6888188999999998E-7</c:v>
                </c:pt>
                <c:pt idx="1102">
                  <c:v>2.6732625E-7</c:v>
                </c:pt>
                <c:pt idx="1103">
                  <c:v>2.6616192000000003E-7</c:v>
                </c:pt>
                <c:pt idx="1104">
                  <c:v>2.6694161999999998E-7</c:v>
                </c:pt>
                <c:pt idx="1105">
                  <c:v>2.6852950000000002E-7</c:v>
                </c:pt>
                <c:pt idx="1106">
                  <c:v>2.6961393000000001E-7</c:v>
                </c:pt>
                <c:pt idx="1107">
                  <c:v>2.7255878000000002E-7</c:v>
                </c:pt>
                <c:pt idx="1108">
                  <c:v>2.7330339000000001E-7</c:v>
                </c:pt>
                <c:pt idx="1109">
                  <c:v>2.7317823999999998E-7</c:v>
                </c:pt>
                <c:pt idx="1110">
                  <c:v>2.7370074999999999E-7</c:v>
                </c:pt>
                <c:pt idx="1111">
                  <c:v>2.7216389999999998E-7</c:v>
                </c:pt>
                <c:pt idx="1112">
                  <c:v>2.7096529999999999E-7</c:v>
                </c:pt>
                <c:pt idx="1113">
                  <c:v>2.7101977000000001E-7</c:v>
                </c:pt>
                <c:pt idx="1114">
                  <c:v>2.6970387999999998E-7</c:v>
                </c:pt>
                <c:pt idx="1115">
                  <c:v>2.6903500999999998E-7</c:v>
                </c:pt>
                <c:pt idx="1116">
                  <c:v>2.6976245E-7</c:v>
                </c:pt>
                <c:pt idx="1117">
                  <c:v>2.7014728999999998E-7</c:v>
                </c:pt>
                <c:pt idx="1118">
                  <c:v>2.7085582999999999E-7</c:v>
                </c:pt>
                <c:pt idx="1119">
                  <c:v>2.7319442000000002E-7</c:v>
                </c:pt>
                <c:pt idx="1120">
                  <c:v>2.7333922000000001E-7</c:v>
                </c:pt>
                <c:pt idx="1121">
                  <c:v>2.7269948000000002E-7</c:v>
                </c:pt>
                <c:pt idx="1122">
                  <c:v>2.7238309999999998E-7</c:v>
                </c:pt>
                <c:pt idx="1123">
                  <c:v>2.7043804000000002E-7</c:v>
                </c:pt>
                <c:pt idx="1124">
                  <c:v>2.6895055000000002E-7</c:v>
                </c:pt>
                <c:pt idx="1125">
                  <c:v>2.6968839999999999E-7</c:v>
                </c:pt>
                <c:pt idx="1126">
                  <c:v>2.6935299000000001E-7</c:v>
                </c:pt>
                <c:pt idx="1127">
                  <c:v>2.6890317999999997E-7</c:v>
                </c:pt>
                <c:pt idx="1128">
                  <c:v>2.7039389999999999E-7</c:v>
                </c:pt>
                <c:pt idx="1129">
                  <c:v>2.7090119999999998E-7</c:v>
                </c:pt>
                <c:pt idx="1130">
                  <c:v>2.7186412000000002E-7</c:v>
                </c:pt>
                <c:pt idx="1131">
                  <c:v>2.7360379E-7</c:v>
                </c:pt>
                <c:pt idx="1132">
                  <c:v>2.7292614000000002E-7</c:v>
                </c:pt>
                <c:pt idx="1133">
                  <c:v>2.7182987000000002E-7</c:v>
                </c:pt>
                <c:pt idx="1134">
                  <c:v>2.7125435E-7</c:v>
                </c:pt>
                <c:pt idx="1135">
                  <c:v>2.7018136999999999E-7</c:v>
                </c:pt>
                <c:pt idx="1136">
                  <c:v>2.6893156000000001E-7</c:v>
                </c:pt>
                <c:pt idx="1137">
                  <c:v>2.6870908000000003E-7</c:v>
                </c:pt>
                <c:pt idx="1138">
                  <c:v>2.6724800000000001E-7</c:v>
                </c:pt>
                <c:pt idx="1139">
                  <c:v>2.6615465000000002E-7</c:v>
                </c:pt>
                <c:pt idx="1140">
                  <c:v>2.6756832999999998E-7</c:v>
                </c:pt>
                <c:pt idx="1141">
                  <c:v>2.6774984E-7</c:v>
                </c:pt>
                <c:pt idx="1142">
                  <c:v>2.6788628999999999E-7</c:v>
                </c:pt>
                <c:pt idx="1143">
                  <c:v>2.6907213999999999E-7</c:v>
                </c:pt>
                <c:pt idx="1144">
                  <c:v>2.6807127999999998E-7</c:v>
                </c:pt>
                <c:pt idx="1145">
                  <c:v>2.6736047999999997E-7</c:v>
                </c:pt>
                <c:pt idx="1146">
                  <c:v>2.6717644999999997E-7</c:v>
                </c:pt>
                <c:pt idx="1147">
                  <c:v>2.6584597000000001E-7</c:v>
                </c:pt>
                <c:pt idx="1148">
                  <c:v>2.6397209000000001E-7</c:v>
                </c:pt>
                <c:pt idx="1149">
                  <c:v>2.6438038999999997E-7</c:v>
                </c:pt>
                <c:pt idx="1150">
                  <c:v>2.6342016000000001E-7</c:v>
                </c:pt>
                <c:pt idx="1151">
                  <c:v>2.6324313999999998E-7</c:v>
                </c:pt>
                <c:pt idx="1152">
                  <c:v>2.6453254E-7</c:v>
                </c:pt>
                <c:pt idx="1153">
                  <c:v>2.6491109999999997E-7</c:v>
                </c:pt>
                <c:pt idx="1154">
                  <c:v>2.6531236000000002E-7</c:v>
                </c:pt>
                <c:pt idx="1155">
                  <c:v>2.6717841999999997E-7</c:v>
                </c:pt>
                <c:pt idx="1156">
                  <c:v>2.6655843999999998E-7</c:v>
                </c:pt>
                <c:pt idx="1157">
                  <c:v>2.6508435999999998E-7</c:v>
                </c:pt>
                <c:pt idx="1158">
                  <c:v>2.6442506000000002E-7</c:v>
                </c:pt>
                <c:pt idx="1159">
                  <c:v>2.6291966000000001E-7</c:v>
                </c:pt>
                <c:pt idx="1160">
                  <c:v>2.6129034999999998E-7</c:v>
                </c:pt>
                <c:pt idx="1161">
                  <c:v>2.6108544999999998E-7</c:v>
                </c:pt>
                <c:pt idx="1162">
                  <c:v>2.5941420999999999E-7</c:v>
                </c:pt>
                <c:pt idx="1163">
                  <c:v>2.5890723999999997E-7</c:v>
                </c:pt>
                <c:pt idx="1164">
                  <c:v>2.6051769999999997E-7</c:v>
                </c:pt>
                <c:pt idx="1165">
                  <c:v>2.6141153E-7</c:v>
                </c:pt>
                <c:pt idx="1166">
                  <c:v>2.6178812000000003E-7</c:v>
                </c:pt>
                <c:pt idx="1167">
                  <c:v>2.6259290000000001E-7</c:v>
                </c:pt>
                <c:pt idx="1168">
                  <c:v>2.6133249999999999E-7</c:v>
                </c:pt>
                <c:pt idx="1169">
                  <c:v>2.5953872000000002E-7</c:v>
                </c:pt>
                <c:pt idx="1170">
                  <c:v>2.5943430000000002E-7</c:v>
                </c:pt>
                <c:pt idx="1171">
                  <c:v>2.5728869999999999E-7</c:v>
                </c:pt>
                <c:pt idx="1172">
                  <c:v>2.5523234000000001E-7</c:v>
                </c:pt>
                <c:pt idx="1173">
                  <c:v>2.5516861000000001E-7</c:v>
                </c:pt>
                <c:pt idx="1174">
                  <c:v>2.5467631999999999E-7</c:v>
                </c:pt>
                <c:pt idx="1175">
                  <c:v>2.5579006999999998E-7</c:v>
                </c:pt>
                <c:pt idx="1176">
                  <c:v>2.5780482000000001E-7</c:v>
                </c:pt>
                <c:pt idx="1177">
                  <c:v>2.5853014999999999E-7</c:v>
                </c:pt>
                <c:pt idx="1178">
                  <c:v>2.5800695000000002E-7</c:v>
                </c:pt>
                <c:pt idx="1179">
                  <c:v>2.5804602000000003E-7</c:v>
                </c:pt>
                <c:pt idx="1180">
                  <c:v>2.5612424000000002E-7</c:v>
                </c:pt>
                <c:pt idx="1181">
                  <c:v>2.5412632E-7</c:v>
                </c:pt>
                <c:pt idx="1182">
                  <c:v>2.5374181E-7</c:v>
                </c:pt>
                <c:pt idx="1183">
                  <c:v>2.5174219000000001E-7</c:v>
                </c:pt>
                <c:pt idx="1184">
                  <c:v>2.5023703000000002E-7</c:v>
                </c:pt>
                <c:pt idx="1185">
                  <c:v>2.5093717E-7</c:v>
                </c:pt>
                <c:pt idx="1186">
                  <c:v>2.5112973000000003E-7</c:v>
                </c:pt>
                <c:pt idx="1187">
                  <c:v>2.5142241000000002E-7</c:v>
                </c:pt>
                <c:pt idx="1188">
                  <c:v>2.5295267E-7</c:v>
                </c:pt>
                <c:pt idx="1189">
                  <c:v>2.5342791E-7</c:v>
                </c:pt>
                <c:pt idx="1190">
                  <c:v>2.5297363999999999E-7</c:v>
                </c:pt>
                <c:pt idx="1191">
                  <c:v>2.5312196999999998E-7</c:v>
                </c:pt>
                <c:pt idx="1192">
                  <c:v>2.5085939000000002E-7</c:v>
                </c:pt>
                <c:pt idx="1193">
                  <c:v>2.4849938000000001E-7</c:v>
                </c:pt>
                <c:pt idx="1194">
                  <c:v>2.4799406E-7</c:v>
                </c:pt>
                <c:pt idx="1195">
                  <c:v>2.4687374E-7</c:v>
                </c:pt>
                <c:pt idx="1196">
                  <c:v>2.4641365999999998E-7</c:v>
                </c:pt>
                <c:pt idx="1197">
                  <c:v>2.4760000000000002E-7</c:v>
                </c:pt>
                <c:pt idx="1198">
                  <c:v>2.4796517000000002E-7</c:v>
                </c:pt>
                <c:pt idx="1199">
                  <c:v>2.4851231000000001E-7</c:v>
                </c:pt>
                <c:pt idx="1200">
                  <c:v>2.4988473000000002E-7</c:v>
                </c:pt>
                <c:pt idx="1201">
                  <c:v>2.4912806999999999E-7</c:v>
                </c:pt>
                <c:pt idx="1202">
                  <c:v>2.4775536999999998E-7</c:v>
                </c:pt>
                <c:pt idx="1203">
                  <c:v>2.4724914999999998E-7</c:v>
                </c:pt>
                <c:pt idx="1204">
                  <c:v>2.4504882E-7</c:v>
                </c:pt>
                <c:pt idx="1205">
                  <c:v>2.4458960000000003E-7</c:v>
                </c:pt>
                <c:pt idx="1206">
                  <c:v>2.4430040000000001E-7</c:v>
                </c:pt>
                <c:pt idx="1207">
                  <c:v>2.4317585000000002E-7</c:v>
                </c:pt>
                <c:pt idx="1208">
                  <c:v>2.4157433E-7</c:v>
                </c:pt>
                <c:pt idx="1209">
                  <c:v>2.424264E-7</c:v>
                </c:pt>
                <c:pt idx="1210">
                  <c:v>2.4280837E-7</c:v>
                </c:pt>
                <c:pt idx="1211">
                  <c:v>2.4301987000000002E-7</c:v>
                </c:pt>
                <c:pt idx="1212">
                  <c:v>2.4430285999999998E-7</c:v>
                </c:pt>
                <c:pt idx="1213">
                  <c:v>2.4324959999999999E-7</c:v>
                </c:pt>
                <c:pt idx="1214">
                  <c:v>2.4169228999999998E-7</c:v>
                </c:pt>
                <c:pt idx="1215">
                  <c:v>2.4210690000000002E-7</c:v>
                </c:pt>
                <c:pt idx="1216">
                  <c:v>2.4078550999999999E-7</c:v>
                </c:pt>
                <c:pt idx="1217">
                  <c:v>2.3919829000000002E-7</c:v>
                </c:pt>
                <c:pt idx="1218">
                  <c:v>2.3866114E-7</c:v>
                </c:pt>
                <c:pt idx="1219">
                  <c:v>2.3752926E-7</c:v>
                </c:pt>
                <c:pt idx="1220">
                  <c:v>2.3674307000000001E-7</c:v>
                </c:pt>
                <c:pt idx="1221">
                  <c:v>2.3758070000000001E-7</c:v>
                </c:pt>
                <c:pt idx="1222">
                  <c:v>2.3760795E-7</c:v>
                </c:pt>
                <c:pt idx="1223">
                  <c:v>2.3808333999999999E-7</c:v>
                </c:pt>
                <c:pt idx="1224">
                  <c:v>2.3930250999999998E-7</c:v>
                </c:pt>
                <c:pt idx="1225">
                  <c:v>2.3934710999999998E-7</c:v>
                </c:pt>
                <c:pt idx="1226">
                  <c:v>2.3817695999999999E-7</c:v>
                </c:pt>
                <c:pt idx="1227">
                  <c:v>2.3713771E-7</c:v>
                </c:pt>
                <c:pt idx="1228">
                  <c:v>2.3529737999999999E-7</c:v>
                </c:pt>
                <c:pt idx="1229">
                  <c:v>2.3385215000000001E-7</c:v>
                </c:pt>
                <c:pt idx="1230">
                  <c:v>2.3330199E-7</c:v>
                </c:pt>
                <c:pt idx="1231">
                  <c:v>2.3157812E-7</c:v>
                </c:pt>
                <c:pt idx="1232">
                  <c:v>2.3033795000000001E-7</c:v>
                </c:pt>
                <c:pt idx="1233">
                  <c:v>2.3148516000000001E-7</c:v>
                </c:pt>
                <c:pt idx="1234">
                  <c:v>2.3148311000000001E-7</c:v>
                </c:pt>
                <c:pt idx="1235">
                  <c:v>2.3238566000000001E-7</c:v>
                </c:pt>
                <c:pt idx="1236">
                  <c:v>2.3333993000000001E-7</c:v>
                </c:pt>
                <c:pt idx="1237">
                  <c:v>2.3233396999999999E-7</c:v>
                </c:pt>
                <c:pt idx="1238">
                  <c:v>2.3051598E-7</c:v>
                </c:pt>
                <c:pt idx="1239">
                  <c:v>2.3003399E-7</c:v>
                </c:pt>
                <c:pt idx="1240">
                  <c:v>2.2807951000000001E-7</c:v>
                </c:pt>
                <c:pt idx="1241">
                  <c:v>2.2593798E-7</c:v>
                </c:pt>
                <c:pt idx="1242">
                  <c:v>2.2587097E-7</c:v>
                </c:pt>
                <c:pt idx="1243">
                  <c:v>2.2500779E-7</c:v>
                </c:pt>
                <c:pt idx="1244">
                  <c:v>2.2530761000000001E-7</c:v>
                </c:pt>
                <c:pt idx="1245">
                  <c:v>2.2836582E-7</c:v>
                </c:pt>
                <c:pt idx="1246">
                  <c:v>2.2932909999999999E-7</c:v>
                </c:pt>
                <c:pt idx="1247">
                  <c:v>2.2942049E-7</c:v>
                </c:pt>
                <c:pt idx="1248">
                  <c:v>2.2990217E-7</c:v>
                </c:pt>
                <c:pt idx="1249">
                  <c:v>2.2823553E-7</c:v>
                </c:pt>
                <c:pt idx="1250">
                  <c:v>2.2645493999999999E-7</c:v>
                </c:pt>
                <c:pt idx="1251">
                  <c:v>2.2583081999999999E-7</c:v>
                </c:pt>
                <c:pt idx="1252">
                  <c:v>2.2429060000000001E-7</c:v>
                </c:pt>
                <c:pt idx="1253">
                  <c:v>2.2245183999999999E-7</c:v>
                </c:pt>
                <c:pt idx="1254">
                  <c:v>2.2250315000000001E-7</c:v>
                </c:pt>
                <c:pt idx="1255">
                  <c:v>2.2264785999999999E-7</c:v>
                </c:pt>
                <c:pt idx="1256">
                  <c:v>2.230534E-7</c:v>
                </c:pt>
                <c:pt idx="1257">
                  <c:v>2.2496930999999999E-7</c:v>
                </c:pt>
                <c:pt idx="1258">
                  <c:v>2.2512652000000001E-7</c:v>
                </c:pt>
                <c:pt idx="1259">
                  <c:v>2.2480438999999999E-7</c:v>
                </c:pt>
                <c:pt idx="1260">
                  <c:v>2.2493179E-7</c:v>
                </c:pt>
                <c:pt idx="1261">
                  <c:v>2.2280752E-7</c:v>
                </c:pt>
                <c:pt idx="1262">
                  <c:v>2.2044326E-7</c:v>
                </c:pt>
                <c:pt idx="1263">
                  <c:v>2.1998619E-7</c:v>
                </c:pt>
                <c:pt idx="1264">
                  <c:v>2.1821042999999999E-7</c:v>
                </c:pt>
                <c:pt idx="1265">
                  <c:v>2.1809769000000001E-7</c:v>
                </c:pt>
                <c:pt idx="1266">
                  <c:v>2.1928835E-7</c:v>
                </c:pt>
                <c:pt idx="1267">
                  <c:v>2.1966468999999999E-7</c:v>
                </c:pt>
                <c:pt idx="1268">
                  <c:v>2.2012747000000001E-7</c:v>
                </c:pt>
                <c:pt idx="1269">
                  <c:v>2.2169892999999999E-7</c:v>
                </c:pt>
                <c:pt idx="1270">
                  <c:v>2.2148725999999999E-7</c:v>
                </c:pt>
                <c:pt idx="1271">
                  <c:v>2.2033078000000001E-7</c:v>
                </c:pt>
                <c:pt idx="1272">
                  <c:v>2.1949025E-7</c:v>
                </c:pt>
                <c:pt idx="1273">
                  <c:v>2.1748363E-7</c:v>
                </c:pt>
                <c:pt idx="1274">
                  <c:v>2.1588683E-7</c:v>
                </c:pt>
                <c:pt idx="1275">
                  <c:v>2.1681212000000001E-7</c:v>
                </c:pt>
                <c:pt idx="1276">
                  <c:v>2.1558578E-7</c:v>
                </c:pt>
                <c:pt idx="1277">
                  <c:v>2.1374261E-7</c:v>
                </c:pt>
                <c:pt idx="1278">
                  <c:v>2.1411882E-7</c:v>
                </c:pt>
                <c:pt idx="1279">
                  <c:v>2.1393558E-7</c:v>
                </c:pt>
                <c:pt idx="1280">
                  <c:v>2.1443860000000001E-7</c:v>
                </c:pt>
                <c:pt idx="1281">
                  <c:v>2.1559788999999999E-7</c:v>
                </c:pt>
                <c:pt idx="1282">
                  <c:v>2.1488006999999999E-7</c:v>
                </c:pt>
                <c:pt idx="1283">
                  <c:v>2.1370134999999999E-7</c:v>
                </c:pt>
                <c:pt idx="1284">
                  <c:v>2.1344609E-7</c:v>
                </c:pt>
                <c:pt idx="1285">
                  <c:v>2.1264478999999999E-7</c:v>
                </c:pt>
                <c:pt idx="1286">
                  <c:v>2.1121514999999999E-7</c:v>
                </c:pt>
                <c:pt idx="1287">
                  <c:v>2.1113145999999999E-7</c:v>
                </c:pt>
                <c:pt idx="1288">
                  <c:v>2.1006874000000001E-7</c:v>
                </c:pt>
                <c:pt idx="1289">
                  <c:v>2.097562E-7</c:v>
                </c:pt>
                <c:pt idx="1290">
                  <c:v>2.1126138999999999E-7</c:v>
                </c:pt>
                <c:pt idx="1291">
                  <c:v>2.1131483E-7</c:v>
                </c:pt>
                <c:pt idx="1292">
                  <c:v>2.1152540999999999E-7</c:v>
                </c:pt>
                <c:pt idx="1293">
                  <c:v>2.128964E-7</c:v>
                </c:pt>
                <c:pt idx="1294">
                  <c:v>2.1248586000000001E-7</c:v>
                </c:pt>
                <c:pt idx="1295">
                  <c:v>2.1237150999999999E-7</c:v>
                </c:pt>
                <c:pt idx="1296">
                  <c:v>2.1237958999999999E-7</c:v>
                </c:pt>
                <c:pt idx="1297">
                  <c:v>2.1103596E-7</c:v>
                </c:pt>
                <c:pt idx="1298">
                  <c:v>2.0934107999999999E-7</c:v>
                </c:pt>
                <c:pt idx="1299">
                  <c:v>2.0903772000000001E-7</c:v>
                </c:pt>
                <c:pt idx="1300">
                  <c:v>2.0751885000000001E-7</c:v>
                </c:pt>
                <c:pt idx="1301">
                  <c:v>2.0677781E-7</c:v>
                </c:pt>
                <c:pt idx="1302">
                  <c:v>2.0799233000000001E-7</c:v>
                </c:pt>
                <c:pt idx="1303">
                  <c:v>2.0851872999999999E-7</c:v>
                </c:pt>
                <c:pt idx="1304">
                  <c:v>2.0907043999999999E-7</c:v>
                </c:pt>
                <c:pt idx="1305">
                  <c:v>2.1124208000000001E-7</c:v>
                </c:pt>
                <c:pt idx="1306">
                  <c:v>2.1109832E-7</c:v>
                </c:pt>
                <c:pt idx="1307">
                  <c:v>2.0968253E-7</c:v>
                </c:pt>
                <c:pt idx="1308">
                  <c:v>2.0958476999999999E-7</c:v>
                </c:pt>
                <c:pt idx="1309">
                  <c:v>2.0800863E-7</c:v>
                </c:pt>
                <c:pt idx="1310">
                  <c:v>2.0645109000000001E-7</c:v>
                </c:pt>
                <c:pt idx="1311">
                  <c:v>2.0641753E-7</c:v>
                </c:pt>
                <c:pt idx="1312">
                  <c:v>2.0575041999999999E-7</c:v>
                </c:pt>
                <c:pt idx="1313">
                  <c:v>2.0629330999999999E-7</c:v>
                </c:pt>
                <c:pt idx="1314">
                  <c:v>2.0856297000000001E-7</c:v>
                </c:pt>
                <c:pt idx="1315">
                  <c:v>2.1065652999999999E-7</c:v>
                </c:pt>
                <c:pt idx="1316">
                  <c:v>2.1151917999999999E-7</c:v>
                </c:pt>
                <c:pt idx="1317">
                  <c:v>2.1251766000000001E-7</c:v>
                </c:pt>
                <c:pt idx="1318">
                  <c:v>2.1097912999999999E-7</c:v>
                </c:pt>
                <c:pt idx="1319">
                  <c:v>2.0922168E-7</c:v>
                </c:pt>
                <c:pt idx="1320">
                  <c:v>2.0862205E-7</c:v>
                </c:pt>
                <c:pt idx="1321">
                  <c:v>2.0698889E-7</c:v>
                </c:pt>
                <c:pt idx="1322">
                  <c:v>2.0597769999999999E-7</c:v>
                </c:pt>
                <c:pt idx="1323">
                  <c:v>2.0631938000000001E-7</c:v>
                </c:pt>
                <c:pt idx="1324">
                  <c:v>2.0629735000000001E-7</c:v>
                </c:pt>
                <c:pt idx="1325">
                  <c:v>2.0751383999999999E-7</c:v>
                </c:pt>
                <c:pt idx="1326">
                  <c:v>2.0972529E-7</c:v>
                </c:pt>
                <c:pt idx="1327">
                  <c:v>2.1033458E-7</c:v>
                </c:pt>
                <c:pt idx="1328">
                  <c:v>2.1024018E-7</c:v>
                </c:pt>
                <c:pt idx="1329">
                  <c:v>2.1108159000000001E-7</c:v>
                </c:pt>
                <c:pt idx="1330">
                  <c:v>2.0953775E-7</c:v>
                </c:pt>
                <c:pt idx="1331">
                  <c:v>2.0761795999999999E-7</c:v>
                </c:pt>
                <c:pt idx="1332">
                  <c:v>2.0724343E-7</c:v>
                </c:pt>
                <c:pt idx="1333">
                  <c:v>2.0553828999999999E-7</c:v>
                </c:pt>
                <c:pt idx="1334">
                  <c:v>2.047798E-7</c:v>
                </c:pt>
                <c:pt idx="1335">
                  <c:v>2.0675546E-7</c:v>
                </c:pt>
                <c:pt idx="1336">
                  <c:v>2.0803949999999999E-7</c:v>
                </c:pt>
                <c:pt idx="1337">
                  <c:v>2.0873779000000001E-7</c:v>
                </c:pt>
                <c:pt idx="1338">
                  <c:v>2.1066653000000001E-7</c:v>
                </c:pt>
                <c:pt idx="1339">
                  <c:v>2.1064895E-7</c:v>
                </c:pt>
                <c:pt idx="1340">
                  <c:v>2.0985374E-7</c:v>
                </c:pt>
                <c:pt idx="1341">
                  <c:v>2.0990709000000001E-7</c:v>
                </c:pt>
                <c:pt idx="1342">
                  <c:v>2.0815922999999999E-7</c:v>
                </c:pt>
                <c:pt idx="1343">
                  <c:v>2.0746564999999999E-7</c:v>
                </c:pt>
                <c:pt idx="1344">
                  <c:v>2.0790730000000001E-7</c:v>
                </c:pt>
                <c:pt idx="1345">
                  <c:v>2.0747199999999999E-7</c:v>
                </c:pt>
                <c:pt idx="1346">
                  <c:v>2.0644202000000001E-7</c:v>
                </c:pt>
                <c:pt idx="1347">
                  <c:v>2.0741473000000001E-7</c:v>
                </c:pt>
                <c:pt idx="1348">
                  <c:v>2.0753284000000001E-7</c:v>
                </c:pt>
                <c:pt idx="1349">
                  <c:v>2.0828480999999999E-7</c:v>
                </c:pt>
                <c:pt idx="1350">
                  <c:v>2.1017489000000001E-7</c:v>
                </c:pt>
                <c:pt idx="1351">
                  <c:v>2.0983592E-7</c:v>
                </c:pt>
                <c:pt idx="1352">
                  <c:v>2.0904954000000001E-7</c:v>
                </c:pt>
                <c:pt idx="1353">
                  <c:v>2.0914918000000001E-7</c:v>
                </c:pt>
                <c:pt idx="1354">
                  <c:v>2.0793288E-7</c:v>
                </c:pt>
                <c:pt idx="1355">
                  <c:v>2.0747365E-7</c:v>
                </c:pt>
                <c:pt idx="1356">
                  <c:v>2.0773914999999999E-7</c:v>
                </c:pt>
                <c:pt idx="1357">
                  <c:v>2.070421E-7</c:v>
                </c:pt>
                <c:pt idx="1358">
                  <c:v>2.0618226E-7</c:v>
                </c:pt>
                <c:pt idx="1359">
                  <c:v>2.0772933E-7</c:v>
                </c:pt>
                <c:pt idx="1360">
                  <c:v>2.0787889E-7</c:v>
                </c:pt>
                <c:pt idx="1361">
                  <c:v>2.0838061000000001E-7</c:v>
                </c:pt>
                <c:pt idx="1362">
                  <c:v>2.1011023999999999E-7</c:v>
                </c:pt>
                <c:pt idx="1363">
                  <c:v>2.0964736000000001E-7</c:v>
                </c:pt>
                <c:pt idx="1364">
                  <c:v>2.0952259999999999E-7</c:v>
                </c:pt>
                <c:pt idx="1365">
                  <c:v>2.1038707999999999E-7</c:v>
                </c:pt>
                <c:pt idx="1366">
                  <c:v>2.0927935E-7</c:v>
                </c:pt>
                <c:pt idx="1367">
                  <c:v>2.0789531000000001E-7</c:v>
                </c:pt>
                <c:pt idx="1368">
                  <c:v>2.0757359E-7</c:v>
                </c:pt>
                <c:pt idx="1369">
                  <c:v>2.0609771E-7</c:v>
                </c:pt>
                <c:pt idx="1370">
                  <c:v>2.0484441000000001E-7</c:v>
                </c:pt>
                <c:pt idx="1371">
                  <c:v>2.0615600000000001E-7</c:v>
                </c:pt>
                <c:pt idx="1372">
                  <c:v>2.0650840999999999E-7</c:v>
                </c:pt>
                <c:pt idx="1373">
                  <c:v>2.0717736000000001E-7</c:v>
                </c:pt>
                <c:pt idx="1374">
                  <c:v>2.0875239E-7</c:v>
                </c:pt>
                <c:pt idx="1375">
                  <c:v>2.0903175000000001E-7</c:v>
                </c:pt>
                <c:pt idx="1376">
                  <c:v>2.0784037000000001E-7</c:v>
                </c:pt>
                <c:pt idx="1377">
                  <c:v>2.0759717999999999E-7</c:v>
                </c:pt>
                <c:pt idx="1378">
                  <c:v>2.0609126000000001E-7</c:v>
                </c:pt>
                <c:pt idx="1379">
                  <c:v>2.0418266999999999E-7</c:v>
                </c:pt>
                <c:pt idx="1380">
                  <c:v>2.0404638E-7</c:v>
                </c:pt>
                <c:pt idx="1381">
                  <c:v>2.0276714999999999E-7</c:v>
                </c:pt>
                <c:pt idx="1382">
                  <c:v>2.0294569999999999E-7</c:v>
                </c:pt>
                <c:pt idx="1383">
                  <c:v>2.0488342999999999E-7</c:v>
                </c:pt>
                <c:pt idx="1384">
                  <c:v>2.0620623E-7</c:v>
                </c:pt>
                <c:pt idx="1385">
                  <c:v>2.0817704000000001E-7</c:v>
                </c:pt>
                <c:pt idx="1386">
                  <c:v>2.0939276E-7</c:v>
                </c:pt>
                <c:pt idx="1387">
                  <c:v>2.0872535000000001E-7</c:v>
                </c:pt>
                <c:pt idx="1388">
                  <c:v>2.0706685E-7</c:v>
                </c:pt>
                <c:pt idx="1389">
                  <c:v>2.0654190999999999E-7</c:v>
                </c:pt>
                <c:pt idx="1390">
                  <c:v>2.0494304E-7</c:v>
                </c:pt>
                <c:pt idx="1391">
                  <c:v>2.0319159999999999E-7</c:v>
                </c:pt>
                <c:pt idx="1392">
                  <c:v>2.0326653999999999E-7</c:v>
                </c:pt>
                <c:pt idx="1393">
                  <c:v>2.0223940999999999E-7</c:v>
                </c:pt>
                <c:pt idx="1394">
                  <c:v>2.0281052999999999E-7</c:v>
                </c:pt>
                <c:pt idx="1395">
                  <c:v>2.0591849999999999E-7</c:v>
                </c:pt>
                <c:pt idx="1396">
                  <c:v>2.0690940000000001E-7</c:v>
                </c:pt>
                <c:pt idx="1397">
                  <c:v>2.0680384999999999E-7</c:v>
                </c:pt>
                <c:pt idx="1398">
                  <c:v>2.0727940999999999E-7</c:v>
                </c:pt>
                <c:pt idx="1399">
                  <c:v>2.0602348000000001E-7</c:v>
                </c:pt>
                <c:pt idx="1400">
                  <c:v>2.0403366E-7</c:v>
                </c:pt>
                <c:pt idx="1401">
                  <c:v>2.0369879999999999E-7</c:v>
                </c:pt>
                <c:pt idx="1402">
                  <c:v>2.0197877E-7</c:v>
                </c:pt>
                <c:pt idx="1403">
                  <c:v>2.0072034E-7</c:v>
                </c:pt>
                <c:pt idx="1404">
                  <c:v>2.0187811E-7</c:v>
                </c:pt>
                <c:pt idx="1405">
                  <c:v>2.0304908999999999E-7</c:v>
                </c:pt>
                <c:pt idx="1406">
                  <c:v>2.0397411E-7</c:v>
                </c:pt>
                <c:pt idx="1407">
                  <c:v>2.0623712000000001E-7</c:v>
                </c:pt>
                <c:pt idx="1408">
                  <c:v>2.067043E-7</c:v>
                </c:pt>
                <c:pt idx="1409">
                  <c:v>2.0625302999999999E-7</c:v>
                </c:pt>
                <c:pt idx="1410">
                  <c:v>2.0613351000000001E-7</c:v>
                </c:pt>
                <c:pt idx="1411">
                  <c:v>2.0426573999999999E-7</c:v>
                </c:pt>
                <c:pt idx="1412">
                  <c:v>2.0263777E-7</c:v>
                </c:pt>
                <c:pt idx="1413">
                  <c:v>2.0319593E-7</c:v>
                </c:pt>
                <c:pt idx="1414">
                  <c:v>2.0209985E-7</c:v>
                </c:pt>
                <c:pt idx="1415">
                  <c:v>2.0172726999999999E-7</c:v>
                </c:pt>
                <c:pt idx="1416">
                  <c:v>2.0188524000000001E-7</c:v>
                </c:pt>
                <c:pt idx="1417">
                  <c:v>2.0157454E-7</c:v>
                </c:pt>
                <c:pt idx="1418">
                  <c:v>2.0137745999999999E-7</c:v>
                </c:pt>
                <c:pt idx="1419">
                  <c:v>2.0276862000000001E-7</c:v>
                </c:pt>
                <c:pt idx="1420">
                  <c:v>2.0279068000000001E-7</c:v>
                </c:pt>
                <c:pt idx="1421">
                  <c:v>2.0230238000000001E-7</c:v>
                </c:pt>
                <c:pt idx="1422">
                  <c:v>2.0255897999999999E-7</c:v>
                </c:pt>
                <c:pt idx="1423">
                  <c:v>2.0126210000000001E-7</c:v>
                </c:pt>
                <c:pt idx="1424">
                  <c:v>1.9989808000000001E-7</c:v>
                </c:pt>
                <c:pt idx="1425">
                  <c:v>2.0050505E-7</c:v>
                </c:pt>
                <c:pt idx="1426">
                  <c:v>1.9937185000000001E-7</c:v>
                </c:pt>
                <c:pt idx="1427">
                  <c:v>1.9878785E-7</c:v>
                </c:pt>
                <c:pt idx="1428">
                  <c:v>1.9971942E-7</c:v>
                </c:pt>
                <c:pt idx="1429">
                  <c:v>1.9983051000000001E-7</c:v>
                </c:pt>
                <c:pt idx="1430">
                  <c:v>2.0007741E-7</c:v>
                </c:pt>
                <c:pt idx="1431">
                  <c:v>2.0158723999999999E-7</c:v>
                </c:pt>
                <c:pt idx="1432">
                  <c:v>2.0116912E-7</c:v>
                </c:pt>
                <c:pt idx="1433">
                  <c:v>2.0067999000000001E-7</c:v>
                </c:pt>
                <c:pt idx="1434">
                  <c:v>2.0105499000000001E-7</c:v>
                </c:pt>
                <c:pt idx="1435">
                  <c:v>2.0025871E-7</c:v>
                </c:pt>
                <c:pt idx="1436">
                  <c:v>1.9917192999999999E-7</c:v>
                </c:pt>
                <c:pt idx="1437">
                  <c:v>1.9863211999999999E-7</c:v>
                </c:pt>
                <c:pt idx="1438">
                  <c:v>1.9662895999999999E-7</c:v>
                </c:pt>
                <c:pt idx="1439">
                  <c:v>1.9478697999999999E-7</c:v>
                </c:pt>
                <c:pt idx="1440">
                  <c:v>1.9572634999999999E-7</c:v>
                </c:pt>
                <c:pt idx="1441">
                  <c:v>1.9600764000000001E-7</c:v>
                </c:pt>
                <c:pt idx="1442">
                  <c:v>1.9668783000000001E-7</c:v>
                </c:pt>
                <c:pt idx="1443">
                  <c:v>1.9856907E-7</c:v>
                </c:pt>
                <c:pt idx="1444">
                  <c:v>1.980078E-7</c:v>
                </c:pt>
                <c:pt idx="1445">
                  <c:v>1.9749658E-7</c:v>
                </c:pt>
                <c:pt idx="1446">
                  <c:v>1.9757636999999999E-7</c:v>
                </c:pt>
                <c:pt idx="1447">
                  <c:v>1.9582501E-7</c:v>
                </c:pt>
                <c:pt idx="1448">
                  <c:v>1.9383766E-7</c:v>
                </c:pt>
                <c:pt idx="1449">
                  <c:v>1.9324060000000001E-7</c:v>
                </c:pt>
                <c:pt idx="1450">
                  <c:v>1.9212442E-7</c:v>
                </c:pt>
                <c:pt idx="1451">
                  <c:v>1.9151564E-7</c:v>
                </c:pt>
                <c:pt idx="1452">
                  <c:v>1.9297923999999999E-7</c:v>
                </c:pt>
                <c:pt idx="1453">
                  <c:v>1.9385836E-7</c:v>
                </c:pt>
                <c:pt idx="1454">
                  <c:v>1.9493566999999999E-7</c:v>
                </c:pt>
                <c:pt idx="1455">
                  <c:v>1.9752189000000001E-7</c:v>
                </c:pt>
                <c:pt idx="1456">
                  <c:v>1.9691915000000001E-7</c:v>
                </c:pt>
                <c:pt idx="1457">
                  <c:v>1.9536727999999999E-7</c:v>
                </c:pt>
                <c:pt idx="1458">
                  <c:v>1.9413124E-7</c:v>
                </c:pt>
                <c:pt idx="1459">
                  <c:v>1.9205573000000001E-7</c:v>
                </c:pt>
                <c:pt idx="1460">
                  <c:v>1.9034697E-7</c:v>
                </c:pt>
                <c:pt idx="1461">
                  <c:v>1.9020316E-7</c:v>
                </c:pt>
                <c:pt idx="1462">
                  <c:v>1.8914008000000001E-7</c:v>
                </c:pt>
                <c:pt idx="1463">
                  <c:v>1.8939322999999999E-7</c:v>
                </c:pt>
                <c:pt idx="1464">
                  <c:v>1.9157653999999999E-7</c:v>
                </c:pt>
                <c:pt idx="1465">
                  <c:v>1.9269831999999999E-7</c:v>
                </c:pt>
                <c:pt idx="1466">
                  <c:v>1.9301003000000001E-7</c:v>
                </c:pt>
                <c:pt idx="1467">
                  <c:v>1.9394759999999999E-7</c:v>
                </c:pt>
                <c:pt idx="1468">
                  <c:v>1.9264613000000001E-7</c:v>
                </c:pt>
                <c:pt idx="1469">
                  <c:v>1.9088252999999999E-7</c:v>
                </c:pt>
                <c:pt idx="1470">
                  <c:v>1.9025058000000001E-7</c:v>
                </c:pt>
                <c:pt idx="1471">
                  <c:v>1.8852047000000001E-7</c:v>
                </c:pt>
                <c:pt idx="1472">
                  <c:v>1.8689221E-7</c:v>
                </c:pt>
                <c:pt idx="1473">
                  <c:v>1.8765382E-7</c:v>
                </c:pt>
                <c:pt idx="1474">
                  <c:v>1.8785230000000001E-7</c:v>
                </c:pt>
                <c:pt idx="1475">
                  <c:v>1.8934284000000001E-7</c:v>
                </c:pt>
                <c:pt idx="1476">
                  <c:v>1.9186935999999999E-7</c:v>
                </c:pt>
                <c:pt idx="1477">
                  <c:v>1.9268392999999999E-7</c:v>
                </c:pt>
                <c:pt idx="1478">
                  <c:v>1.9249549000000001E-7</c:v>
                </c:pt>
                <c:pt idx="1479">
                  <c:v>1.9254038999999999E-7</c:v>
                </c:pt>
                <c:pt idx="1480">
                  <c:v>1.9069646E-7</c:v>
                </c:pt>
                <c:pt idx="1481">
                  <c:v>1.8921823999999999E-7</c:v>
                </c:pt>
                <c:pt idx="1482">
                  <c:v>1.8920931E-7</c:v>
                </c:pt>
                <c:pt idx="1483">
                  <c:v>1.8878646000000001E-7</c:v>
                </c:pt>
                <c:pt idx="1484">
                  <c:v>1.8798577000000001E-7</c:v>
                </c:pt>
                <c:pt idx="1485">
                  <c:v>1.8928326000000001E-7</c:v>
                </c:pt>
                <c:pt idx="1486">
                  <c:v>1.8938052E-7</c:v>
                </c:pt>
                <c:pt idx="1487">
                  <c:v>1.8981238999999999E-7</c:v>
                </c:pt>
                <c:pt idx="1488">
                  <c:v>1.9151581999999999E-7</c:v>
                </c:pt>
                <c:pt idx="1489">
                  <c:v>1.917271E-7</c:v>
                </c:pt>
                <c:pt idx="1490">
                  <c:v>1.9137602E-7</c:v>
                </c:pt>
                <c:pt idx="1491">
                  <c:v>1.9182481999999999E-7</c:v>
                </c:pt>
                <c:pt idx="1492">
                  <c:v>1.9039564E-7</c:v>
                </c:pt>
                <c:pt idx="1493">
                  <c:v>1.8920444000000001E-7</c:v>
                </c:pt>
                <c:pt idx="1494">
                  <c:v>1.8955572E-7</c:v>
                </c:pt>
                <c:pt idx="1495">
                  <c:v>1.8912650999999999E-7</c:v>
                </c:pt>
                <c:pt idx="1496">
                  <c:v>1.8845104999999999E-7</c:v>
                </c:pt>
                <c:pt idx="1497">
                  <c:v>1.8976168999999999E-7</c:v>
                </c:pt>
                <c:pt idx="1498">
                  <c:v>1.8987863999999999E-7</c:v>
                </c:pt>
                <c:pt idx="1499">
                  <c:v>1.9062846999999999E-7</c:v>
                </c:pt>
                <c:pt idx="1500">
                  <c:v>1.9221532E-7</c:v>
                </c:pt>
                <c:pt idx="1501">
                  <c:v>1.9197617999999999E-7</c:v>
                </c:pt>
                <c:pt idx="1502">
                  <c:v>1.9176136E-7</c:v>
                </c:pt>
                <c:pt idx="1503">
                  <c:v>1.9205448E-7</c:v>
                </c:pt>
                <c:pt idx="1504">
                  <c:v>1.9139806000000001E-7</c:v>
                </c:pt>
                <c:pt idx="1505">
                  <c:v>1.9130943000000001E-7</c:v>
                </c:pt>
                <c:pt idx="1506">
                  <c:v>1.9165762000000001E-7</c:v>
                </c:pt>
                <c:pt idx="1507">
                  <c:v>1.9026479E-7</c:v>
                </c:pt>
                <c:pt idx="1508">
                  <c:v>1.8835574999999999E-7</c:v>
                </c:pt>
                <c:pt idx="1509">
                  <c:v>1.8917285999999999E-7</c:v>
                </c:pt>
                <c:pt idx="1510">
                  <c:v>1.8944504E-7</c:v>
                </c:pt>
                <c:pt idx="1511">
                  <c:v>1.9044772E-7</c:v>
                </c:pt>
                <c:pt idx="1512">
                  <c:v>1.9257445999999999E-7</c:v>
                </c:pt>
                <c:pt idx="1513">
                  <c:v>1.9277891E-7</c:v>
                </c:pt>
                <c:pt idx="1514">
                  <c:v>1.9218895000000001E-7</c:v>
                </c:pt>
                <c:pt idx="1515">
                  <c:v>1.9313548000000001E-7</c:v>
                </c:pt>
                <c:pt idx="1516">
                  <c:v>1.9171549E-7</c:v>
                </c:pt>
                <c:pt idx="1517">
                  <c:v>1.8973427E-7</c:v>
                </c:pt>
                <c:pt idx="1518">
                  <c:v>1.8918999000000001E-7</c:v>
                </c:pt>
                <c:pt idx="1519">
                  <c:v>1.8789986E-7</c:v>
                </c:pt>
                <c:pt idx="1520">
                  <c:v>1.8766692999999999E-7</c:v>
                </c:pt>
                <c:pt idx="1521">
                  <c:v>1.8945279E-7</c:v>
                </c:pt>
                <c:pt idx="1522">
                  <c:v>1.9049032E-7</c:v>
                </c:pt>
                <c:pt idx="1523">
                  <c:v>1.9176209E-7</c:v>
                </c:pt>
                <c:pt idx="1524">
                  <c:v>1.9355686000000001E-7</c:v>
                </c:pt>
                <c:pt idx="1525">
                  <c:v>1.9404544E-7</c:v>
                </c:pt>
                <c:pt idx="1526">
                  <c:v>1.9312425000000001E-7</c:v>
                </c:pt>
                <c:pt idx="1527">
                  <c:v>1.9268985E-7</c:v>
                </c:pt>
                <c:pt idx="1528">
                  <c:v>1.9077694000000001E-7</c:v>
                </c:pt>
                <c:pt idx="1529">
                  <c:v>1.8888415E-7</c:v>
                </c:pt>
                <c:pt idx="1530">
                  <c:v>1.8838225000000001E-7</c:v>
                </c:pt>
                <c:pt idx="1531">
                  <c:v>1.8664864000000001E-7</c:v>
                </c:pt>
                <c:pt idx="1532">
                  <c:v>1.8662374E-7</c:v>
                </c:pt>
                <c:pt idx="1533">
                  <c:v>1.8866462E-7</c:v>
                </c:pt>
                <c:pt idx="1534">
                  <c:v>1.8968452E-7</c:v>
                </c:pt>
                <c:pt idx="1535">
                  <c:v>1.9093262E-7</c:v>
                </c:pt>
                <c:pt idx="1536">
                  <c:v>1.9193727000000001E-7</c:v>
                </c:pt>
                <c:pt idx="1537">
                  <c:v>1.9073323999999999E-7</c:v>
                </c:pt>
                <c:pt idx="1538">
                  <c:v>1.8834187999999999E-7</c:v>
                </c:pt>
                <c:pt idx="1539">
                  <c:v>1.8823625E-7</c:v>
                </c:pt>
                <c:pt idx="1540">
                  <c:v>1.8643896000000001E-7</c:v>
                </c:pt>
                <c:pt idx="1541">
                  <c:v>1.8523071000000001E-7</c:v>
                </c:pt>
                <c:pt idx="1542">
                  <c:v>1.8548480000000001E-7</c:v>
                </c:pt>
                <c:pt idx="1543">
                  <c:v>1.8497776000000001E-7</c:v>
                </c:pt>
                <c:pt idx="1544">
                  <c:v>1.8568834999999999E-7</c:v>
                </c:pt>
                <c:pt idx="1545">
                  <c:v>1.8895764999999999E-7</c:v>
                </c:pt>
                <c:pt idx="1546">
                  <c:v>1.9029619E-7</c:v>
                </c:pt>
                <c:pt idx="1547">
                  <c:v>1.9037948999999999E-7</c:v>
                </c:pt>
                <c:pt idx="1548">
                  <c:v>1.9058773000000001E-7</c:v>
                </c:pt>
                <c:pt idx="1549">
                  <c:v>1.887949E-7</c:v>
                </c:pt>
                <c:pt idx="1550">
                  <c:v>1.8693717999999999E-7</c:v>
                </c:pt>
                <c:pt idx="1551">
                  <c:v>1.8694917E-7</c:v>
                </c:pt>
                <c:pt idx="1552">
                  <c:v>1.8597137999999999E-7</c:v>
                </c:pt>
                <c:pt idx="1553">
                  <c:v>1.8551166000000001E-7</c:v>
                </c:pt>
                <c:pt idx="1554">
                  <c:v>1.8619511999999999E-7</c:v>
                </c:pt>
                <c:pt idx="1555">
                  <c:v>1.8651408E-7</c:v>
                </c:pt>
                <c:pt idx="1556">
                  <c:v>1.8666597000000001E-7</c:v>
                </c:pt>
                <c:pt idx="1557">
                  <c:v>1.8841524000000001E-7</c:v>
                </c:pt>
                <c:pt idx="1558">
                  <c:v>1.8841442E-7</c:v>
                </c:pt>
                <c:pt idx="1559">
                  <c:v>1.8801800000000001E-7</c:v>
                </c:pt>
                <c:pt idx="1560">
                  <c:v>1.8912763999999999E-7</c:v>
                </c:pt>
                <c:pt idx="1561">
                  <c:v>1.8793704000000001E-7</c:v>
                </c:pt>
                <c:pt idx="1562">
                  <c:v>1.8726209000000001E-7</c:v>
                </c:pt>
                <c:pt idx="1563">
                  <c:v>1.8769763E-7</c:v>
                </c:pt>
                <c:pt idx="1564">
                  <c:v>1.8653412000000001E-7</c:v>
                </c:pt>
                <c:pt idx="1565">
                  <c:v>1.8657909E-7</c:v>
                </c:pt>
                <c:pt idx="1566">
                  <c:v>1.8783375999999999E-7</c:v>
                </c:pt>
                <c:pt idx="1567">
                  <c:v>1.8880644999999999E-7</c:v>
                </c:pt>
                <c:pt idx="1568">
                  <c:v>1.8916666E-7</c:v>
                </c:pt>
                <c:pt idx="1569">
                  <c:v>1.911367E-7</c:v>
                </c:pt>
                <c:pt idx="1570">
                  <c:v>1.9136237999999999E-7</c:v>
                </c:pt>
                <c:pt idx="1571">
                  <c:v>1.9115604000000001E-7</c:v>
                </c:pt>
                <c:pt idx="1572">
                  <c:v>1.9170065E-7</c:v>
                </c:pt>
                <c:pt idx="1573">
                  <c:v>1.9065237E-7</c:v>
                </c:pt>
                <c:pt idx="1574">
                  <c:v>1.9012633E-7</c:v>
                </c:pt>
                <c:pt idx="1575">
                  <c:v>1.9131685999999999E-7</c:v>
                </c:pt>
                <c:pt idx="1576">
                  <c:v>1.9038333E-7</c:v>
                </c:pt>
                <c:pt idx="1577">
                  <c:v>1.8860612E-7</c:v>
                </c:pt>
                <c:pt idx="1578">
                  <c:v>1.8864275E-7</c:v>
                </c:pt>
                <c:pt idx="1579">
                  <c:v>1.8841681000000001E-7</c:v>
                </c:pt>
                <c:pt idx="1580">
                  <c:v>1.8930365000000001E-7</c:v>
                </c:pt>
                <c:pt idx="1581">
                  <c:v>1.9148832E-7</c:v>
                </c:pt>
                <c:pt idx="1582">
                  <c:v>1.9195860000000001E-7</c:v>
                </c:pt>
                <c:pt idx="1583">
                  <c:v>1.9173342E-7</c:v>
                </c:pt>
                <c:pt idx="1584">
                  <c:v>1.918461E-7</c:v>
                </c:pt>
                <c:pt idx="1585">
                  <c:v>1.9105218E-7</c:v>
                </c:pt>
                <c:pt idx="1586">
                  <c:v>1.8959495E-7</c:v>
                </c:pt>
                <c:pt idx="1587">
                  <c:v>1.8917838999999999E-7</c:v>
                </c:pt>
                <c:pt idx="1588">
                  <c:v>1.8779766999999999E-7</c:v>
                </c:pt>
                <c:pt idx="1589">
                  <c:v>1.8669461000000001E-7</c:v>
                </c:pt>
                <c:pt idx="1590">
                  <c:v>1.8827621999999999E-7</c:v>
                </c:pt>
                <c:pt idx="1591">
                  <c:v>1.8845259E-7</c:v>
                </c:pt>
                <c:pt idx="1592">
                  <c:v>1.8939176000000001E-7</c:v>
                </c:pt>
                <c:pt idx="1593">
                  <c:v>1.9138992E-7</c:v>
                </c:pt>
                <c:pt idx="1594">
                  <c:v>1.9102769E-7</c:v>
                </c:pt>
                <c:pt idx="1595">
                  <c:v>1.9100727000000001E-7</c:v>
                </c:pt>
                <c:pt idx="1596">
                  <c:v>1.9044745E-7</c:v>
                </c:pt>
                <c:pt idx="1597">
                  <c:v>1.8871929999999999E-7</c:v>
                </c:pt>
                <c:pt idx="1598">
                  <c:v>1.8646353000000001E-7</c:v>
                </c:pt>
                <c:pt idx="1599">
                  <c:v>1.8584576000000001E-7</c:v>
                </c:pt>
                <c:pt idx="1600">
                  <c:v>1.8427655000000001E-7</c:v>
                </c:pt>
                <c:pt idx="1601">
                  <c:v>1.8362500999999999E-7</c:v>
                </c:pt>
                <c:pt idx="1602">
                  <c:v>1.8554542E-7</c:v>
                </c:pt>
                <c:pt idx="1603">
                  <c:v>1.8681437000000001E-7</c:v>
                </c:pt>
                <c:pt idx="1604">
                  <c:v>1.8779928000000001E-7</c:v>
                </c:pt>
                <c:pt idx="1605">
                  <c:v>1.8987179E-7</c:v>
                </c:pt>
                <c:pt idx="1606">
                  <c:v>1.8932708000000001E-7</c:v>
                </c:pt>
                <c:pt idx="1607">
                  <c:v>1.8731583E-7</c:v>
                </c:pt>
                <c:pt idx="1608">
                  <c:v>1.8649686E-7</c:v>
                </c:pt>
                <c:pt idx="1609">
                  <c:v>1.8496065000000001E-7</c:v>
                </c:pt>
                <c:pt idx="1610">
                  <c:v>1.8334726E-7</c:v>
                </c:pt>
                <c:pt idx="1611">
                  <c:v>1.8383179999999999E-7</c:v>
                </c:pt>
                <c:pt idx="1612">
                  <c:v>1.8324180000000001E-7</c:v>
                </c:pt>
                <c:pt idx="1613">
                  <c:v>1.8379983999999999E-7</c:v>
                </c:pt>
                <c:pt idx="1614">
                  <c:v>1.8575454000000001E-7</c:v>
                </c:pt>
                <c:pt idx="1615">
                  <c:v>1.8710462999999999E-7</c:v>
                </c:pt>
                <c:pt idx="1616">
                  <c:v>1.8753807000000001E-7</c:v>
                </c:pt>
                <c:pt idx="1617">
                  <c:v>1.8784719E-7</c:v>
                </c:pt>
                <c:pt idx="1618">
                  <c:v>1.8621821E-7</c:v>
                </c:pt>
                <c:pt idx="1619">
                  <c:v>1.8440418999999999E-7</c:v>
                </c:pt>
                <c:pt idx="1620">
                  <c:v>1.8386060000000001E-7</c:v>
                </c:pt>
                <c:pt idx="1621">
                  <c:v>1.8278608000000001E-7</c:v>
                </c:pt>
                <c:pt idx="1622">
                  <c:v>1.8158010999999999E-7</c:v>
                </c:pt>
                <c:pt idx="1623">
                  <c:v>1.8198444999999999E-7</c:v>
                </c:pt>
                <c:pt idx="1624">
                  <c:v>1.8107930000000001E-7</c:v>
                </c:pt>
                <c:pt idx="1625">
                  <c:v>1.8201437E-7</c:v>
                </c:pt>
                <c:pt idx="1626">
                  <c:v>1.8355908999999999E-7</c:v>
                </c:pt>
                <c:pt idx="1627">
                  <c:v>1.8359493000000001E-7</c:v>
                </c:pt>
                <c:pt idx="1628">
                  <c:v>1.8239912E-7</c:v>
                </c:pt>
                <c:pt idx="1629">
                  <c:v>1.8254247000000001E-7</c:v>
                </c:pt>
                <c:pt idx="1630">
                  <c:v>1.8105514999999999E-7</c:v>
                </c:pt>
                <c:pt idx="1631">
                  <c:v>1.7940896E-7</c:v>
                </c:pt>
                <c:pt idx="1632">
                  <c:v>1.7941347999999999E-7</c:v>
                </c:pt>
                <c:pt idx="1633">
                  <c:v>1.7767519000000001E-7</c:v>
                </c:pt>
                <c:pt idx="1634">
                  <c:v>1.7627319999999999E-7</c:v>
                </c:pt>
                <c:pt idx="1635">
                  <c:v>1.7740981E-7</c:v>
                </c:pt>
                <c:pt idx="1636">
                  <c:v>1.7727759E-7</c:v>
                </c:pt>
                <c:pt idx="1637">
                  <c:v>1.7734662999999999E-7</c:v>
                </c:pt>
                <c:pt idx="1638">
                  <c:v>1.7878245999999999E-7</c:v>
                </c:pt>
                <c:pt idx="1639">
                  <c:v>1.7886349000000001E-7</c:v>
                </c:pt>
                <c:pt idx="1640">
                  <c:v>1.7849643999999999E-7</c:v>
                </c:pt>
                <c:pt idx="1641">
                  <c:v>1.7859340999999999E-7</c:v>
                </c:pt>
                <c:pt idx="1642">
                  <c:v>1.7684218999999999E-7</c:v>
                </c:pt>
                <c:pt idx="1643">
                  <c:v>1.7557083E-7</c:v>
                </c:pt>
                <c:pt idx="1644">
                  <c:v>1.7624728000000001E-7</c:v>
                </c:pt>
                <c:pt idx="1645">
                  <c:v>1.7549204000000001E-7</c:v>
                </c:pt>
                <c:pt idx="1646">
                  <c:v>1.7401351999999999E-7</c:v>
                </c:pt>
                <c:pt idx="1647">
                  <c:v>1.7368261E-7</c:v>
                </c:pt>
                <c:pt idx="1648">
                  <c:v>1.7301051000000001E-7</c:v>
                </c:pt>
                <c:pt idx="1649">
                  <c:v>1.7308016000000001E-7</c:v>
                </c:pt>
                <c:pt idx="1650">
                  <c:v>1.7501961E-7</c:v>
                </c:pt>
                <c:pt idx="1651">
                  <c:v>1.7554293000000001E-7</c:v>
                </c:pt>
                <c:pt idx="1652">
                  <c:v>1.7534570999999999E-7</c:v>
                </c:pt>
                <c:pt idx="1653">
                  <c:v>1.7606349999999999E-7</c:v>
                </c:pt>
                <c:pt idx="1654">
                  <c:v>1.7447878999999999E-7</c:v>
                </c:pt>
                <c:pt idx="1655">
                  <c:v>1.7351772E-7</c:v>
                </c:pt>
                <c:pt idx="1656">
                  <c:v>1.7304263E-7</c:v>
                </c:pt>
                <c:pt idx="1657">
                  <c:v>1.7146797999999999E-7</c:v>
                </c:pt>
                <c:pt idx="1658">
                  <c:v>1.7033847999999999E-7</c:v>
                </c:pt>
                <c:pt idx="1659">
                  <c:v>1.7185307000000001E-7</c:v>
                </c:pt>
                <c:pt idx="1660">
                  <c:v>1.7253706000000001E-7</c:v>
                </c:pt>
                <c:pt idx="1661">
                  <c:v>1.7404941999999999E-7</c:v>
                </c:pt>
                <c:pt idx="1662">
                  <c:v>1.7626215999999999E-7</c:v>
                </c:pt>
                <c:pt idx="1663">
                  <c:v>1.7627631E-7</c:v>
                </c:pt>
                <c:pt idx="1664">
                  <c:v>1.7585226E-7</c:v>
                </c:pt>
                <c:pt idx="1665">
                  <c:v>1.7711974E-7</c:v>
                </c:pt>
                <c:pt idx="1666">
                  <c:v>1.7583076999999999E-7</c:v>
                </c:pt>
                <c:pt idx="1667">
                  <c:v>1.7443227000000001E-7</c:v>
                </c:pt>
                <c:pt idx="1668">
                  <c:v>1.7357826999999999E-7</c:v>
                </c:pt>
                <c:pt idx="1669">
                  <c:v>1.7200618E-7</c:v>
                </c:pt>
                <c:pt idx="1670">
                  <c:v>1.7083033000000001E-7</c:v>
                </c:pt>
                <c:pt idx="1671">
                  <c:v>1.7263527000000001E-7</c:v>
                </c:pt>
                <c:pt idx="1672">
                  <c:v>1.7401435999999999E-7</c:v>
                </c:pt>
                <c:pt idx="1673">
                  <c:v>1.7520267999999999E-7</c:v>
                </c:pt>
                <c:pt idx="1674">
                  <c:v>1.7731887999999999E-7</c:v>
                </c:pt>
                <c:pt idx="1675">
                  <c:v>1.7756563E-7</c:v>
                </c:pt>
                <c:pt idx="1676">
                  <c:v>1.7624957999999999E-7</c:v>
                </c:pt>
                <c:pt idx="1677">
                  <c:v>1.7565288000000001E-7</c:v>
                </c:pt>
                <c:pt idx="1678">
                  <c:v>1.7375770000000001E-7</c:v>
                </c:pt>
                <c:pt idx="1679">
                  <c:v>1.7260405E-7</c:v>
                </c:pt>
                <c:pt idx="1680">
                  <c:v>1.7283938000000001E-7</c:v>
                </c:pt>
                <c:pt idx="1681">
                  <c:v>1.7265624E-7</c:v>
                </c:pt>
                <c:pt idx="1682">
                  <c:v>1.7311736000000001E-7</c:v>
                </c:pt>
                <c:pt idx="1683">
                  <c:v>1.7519987000000001E-7</c:v>
                </c:pt>
                <c:pt idx="1684">
                  <c:v>1.7639107E-7</c:v>
                </c:pt>
                <c:pt idx="1685">
                  <c:v>1.7827555000000001E-7</c:v>
                </c:pt>
                <c:pt idx="1686">
                  <c:v>1.7974307000000001E-7</c:v>
                </c:pt>
                <c:pt idx="1687">
                  <c:v>1.7889707000000001E-7</c:v>
                </c:pt>
                <c:pt idx="1688">
                  <c:v>1.7701938999999999E-7</c:v>
                </c:pt>
                <c:pt idx="1689">
                  <c:v>1.7631557E-7</c:v>
                </c:pt>
                <c:pt idx="1690">
                  <c:v>1.7489797000000001E-7</c:v>
                </c:pt>
                <c:pt idx="1691">
                  <c:v>1.7406405000000001E-7</c:v>
                </c:pt>
                <c:pt idx="1692">
                  <c:v>1.7442373E-7</c:v>
                </c:pt>
                <c:pt idx="1693">
                  <c:v>1.7392504999999999E-7</c:v>
                </c:pt>
                <c:pt idx="1694">
                  <c:v>1.7387111000000001E-7</c:v>
                </c:pt>
                <c:pt idx="1695">
                  <c:v>1.7658910000000001E-7</c:v>
                </c:pt>
                <c:pt idx="1696">
                  <c:v>1.7716369E-7</c:v>
                </c:pt>
                <c:pt idx="1697">
                  <c:v>1.7680682000000001E-7</c:v>
                </c:pt>
                <c:pt idx="1698">
                  <c:v>1.7710021999999999E-7</c:v>
                </c:pt>
                <c:pt idx="1699">
                  <c:v>1.7607501E-7</c:v>
                </c:pt>
                <c:pt idx="1700">
                  <c:v>1.7470123000000001E-7</c:v>
                </c:pt>
                <c:pt idx="1701">
                  <c:v>1.7519494E-7</c:v>
                </c:pt>
                <c:pt idx="1702">
                  <c:v>1.7402898000000001E-7</c:v>
                </c:pt>
                <c:pt idx="1703">
                  <c:v>1.7263202E-7</c:v>
                </c:pt>
                <c:pt idx="1704">
                  <c:v>1.7333024E-7</c:v>
                </c:pt>
                <c:pt idx="1705">
                  <c:v>1.7378431E-7</c:v>
                </c:pt>
                <c:pt idx="1706">
                  <c:v>1.7396300999999999E-7</c:v>
                </c:pt>
                <c:pt idx="1707">
                  <c:v>1.7599033000000001E-7</c:v>
                </c:pt>
                <c:pt idx="1708">
                  <c:v>1.7631560000000001E-7</c:v>
                </c:pt>
                <c:pt idx="1709">
                  <c:v>1.7643446E-7</c:v>
                </c:pt>
                <c:pt idx="1710">
                  <c:v>1.7691638E-7</c:v>
                </c:pt>
                <c:pt idx="1711">
                  <c:v>1.7538071999999999E-7</c:v>
                </c:pt>
                <c:pt idx="1712">
                  <c:v>1.7403430000000001E-7</c:v>
                </c:pt>
                <c:pt idx="1713">
                  <c:v>1.7401308000000001E-7</c:v>
                </c:pt>
                <c:pt idx="1714">
                  <c:v>1.7279365999999999E-7</c:v>
                </c:pt>
                <c:pt idx="1715">
                  <c:v>1.7178803000000001E-7</c:v>
                </c:pt>
                <c:pt idx="1716">
                  <c:v>1.7131163E-7</c:v>
                </c:pt>
                <c:pt idx="1717">
                  <c:v>1.7030105000000001E-7</c:v>
                </c:pt>
                <c:pt idx="1718">
                  <c:v>1.7004041999999999E-7</c:v>
                </c:pt>
                <c:pt idx="1719">
                  <c:v>1.7169096000000001E-7</c:v>
                </c:pt>
                <c:pt idx="1720">
                  <c:v>1.7240448000000001E-7</c:v>
                </c:pt>
                <c:pt idx="1721">
                  <c:v>1.7254231E-7</c:v>
                </c:pt>
                <c:pt idx="1722">
                  <c:v>1.7291545E-7</c:v>
                </c:pt>
                <c:pt idx="1723">
                  <c:v>1.7141066000000001E-7</c:v>
                </c:pt>
                <c:pt idx="1724">
                  <c:v>1.6970951E-7</c:v>
                </c:pt>
                <c:pt idx="1725">
                  <c:v>1.7017188000000001E-7</c:v>
                </c:pt>
                <c:pt idx="1726">
                  <c:v>1.6843815E-7</c:v>
                </c:pt>
                <c:pt idx="1727">
                  <c:v>1.6680283000000001E-7</c:v>
                </c:pt>
                <c:pt idx="1728">
                  <c:v>1.676127E-7</c:v>
                </c:pt>
                <c:pt idx="1729">
                  <c:v>1.6774244E-7</c:v>
                </c:pt>
                <c:pt idx="1730">
                  <c:v>1.6903211E-7</c:v>
                </c:pt>
                <c:pt idx="1731">
                  <c:v>1.7123073000000001E-7</c:v>
                </c:pt>
                <c:pt idx="1732">
                  <c:v>1.7144289999999999E-7</c:v>
                </c:pt>
                <c:pt idx="1733">
                  <c:v>1.7114286999999999E-7</c:v>
                </c:pt>
                <c:pt idx="1734">
                  <c:v>1.7114563E-7</c:v>
                </c:pt>
                <c:pt idx="1735">
                  <c:v>1.7018100000000001E-7</c:v>
                </c:pt>
                <c:pt idx="1736">
                  <c:v>1.685873E-7</c:v>
                </c:pt>
                <c:pt idx="1737">
                  <c:v>1.6860820999999999E-7</c:v>
                </c:pt>
                <c:pt idx="1738">
                  <c:v>1.6683034999999999E-7</c:v>
                </c:pt>
                <c:pt idx="1739">
                  <c:v>1.6556772000000001E-7</c:v>
                </c:pt>
                <c:pt idx="1740">
                  <c:v>1.6681814000000001E-7</c:v>
                </c:pt>
                <c:pt idx="1741">
                  <c:v>1.6716946999999999E-7</c:v>
                </c:pt>
                <c:pt idx="1742">
                  <c:v>1.6843516000000001E-7</c:v>
                </c:pt>
                <c:pt idx="1743">
                  <c:v>1.7088794000000001E-7</c:v>
                </c:pt>
                <c:pt idx="1744">
                  <c:v>1.7091699999999999E-7</c:v>
                </c:pt>
                <c:pt idx="1745">
                  <c:v>1.7054298E-7</c:v>
                </c:pt>
                <c:pt idx="1746">
                  <c:v>1.7009787E-7</c:v>
                </c:pt>
                <c:pt idx="1747">
                  <c:v>1.6813231E-7</c:v>
                </c:pt>
                <c:pt idx="1748">
                  <c:v>1.6584794999999999E-7</c:v>
                </c:pt>
                <c:pt idx="1749">
                  <c:v>1.6600527000000001E-7</c:v>
                </c:pt>
                <c:pt idx="1750">
                  <c:v>1.6533742000000001E-7</c:v>
                </c:pt>
                <c:pt idx="1751">
                  <c:v>1.6570143000000001E-7</c:v>
                </c:pt>
                <c:pt idx="1752">
                  <c:v>1.6741804999999999E-7</c:v>
                </c:pt>
                <c:pt idx="1753">
                  <c:v>1.6811561999999999E-7</c:v>
                </c:pt>
                <c:pt idx="1754">
                  <c:v>1.6877308E-7</c:v>
                </c:pt>
                <c:pt idx="1755">
                  <c:v>1.7066363999999999E-7</c:v>
                </c:pt>
                <c:pt idx="1756">
                  <c:v>1.7000876E-7</c:v>
                </c:pt>
                <c:pt idx="1757">
                  <c:v>1.6808518999999999E-7</c:v>
                </c:pt>
                <c:pt idx="1758">
                  <c:v>1.6742953E-7</c:v>
                </c:pt>
                <c:pt idx="1759">
                  <c:v>1.6569884000000001E-7</c:v>
                </c:pt>
                <c:pt idx="1760">
                  <c:v>1.6487660000000001E-7</c:v>
                </c:pt>
                <c:pt idx="1761">
                  <c:v>1.6506706999999999E-7</c:v>
                </c:pt>
                <c:pt idx="1762">
                  <c:v>1.6370147E-7</c:v>
                </c:pt>
                <c:pt idx="1763">
                  <c:v>1.6369882E-7</c:v>
                </c:pt>
                <c:pt idx="1764">
                  <c:v>1.6558106000000001E-7</c:v>
                </c:pt>
                <c:pt idx="1765">
                  <c:v>1.6685422E-7</c:v>
                </c:pt>
                <c:pt idx="1766">
                  <c:v>1.6682537000000001E-7</c:v>
                </c:pt>
                <c:pt idx="1767">
                  <c:v>1.6714008E-7</c:v>
                </c:pt>
                <c:pt idx="1768">
                  <c:v>1.6565573999999999E-7</c:v>
                </c:pt>
                <c:pt idx="1769">
                  <c:v>1.6382909000000001E-7</c:v>
                </c:pt>
                <c:pt idx="1770">
                  <c:v>1.6419862E-7</c:v>
                </c:pt>
                <c:pt idx="1771">
                  <c:v>1.6293423999999999E-7</c:v>
                </c:pt>
                <c:pt idx="1772">
                  <c:v>1.6189870999999999E-7</c:v>
                </c:pt>
                <c:pt idx="1773">
                  <c:v>1.6235282999999999E-7</c:v>
                </c:pt>
                <c:pt idx="1774">
                  <c:v>1.6183563E-7</c:v>
                </c:pt>
                <c:pt idx="1775">
                  <c:v>1.6287460000000001E-7</c:v>
                </c:pt>
                <c:pt idx="1776">
                  <c:v>1.6438574999999999E-7</c:v>
                </c:pt>
                <c:pt idx="1777">
                  <c:v>1.6504681999999999E-7</c:v>
                </c:pt>
                <c:pt idx="1778">
                  <c:v>1.6504102E-7</c:v>
                </c:pt>
                <c:pt idx="1779">
                  <c:v>1.6572932999999999E-7</c:v>
                </c:pt>
                <c:pt idx="1780">
                  <c:v>1.6464244999999999E-7</c:v>
                </c:pt>
                <c:pt idx="1781">
                  <c:v>1.6337579E-7</c:v>
                </c:pt>
                <c:pt idx="1782">
                  <c:v>1.6330911E-7</c:v>
                </c:pt>
                <c:pt idx="1783">
                  <c:v>1.6214142999999999E-7</c:v>
                </c:pt>
                <c:pt idx="1784">
                  <c:v>1.6120240999999999E-7</c:v>
                </c:pt>
                <c:pt idx="1785">
                  <c:v>1.6195798999999999E-7</c:v>
                </c:pt>
                <c:pt idx="1786">
                  <c:v>1.6134839999999999E-7</c:v>
                </c:pt>
                <c:pt idx="1787">
                  <c:v>1.6063792000000001E-7</c:v>
                </c:pt>
                <c:pt idx="1788">
                  <c:v>1.6182221E-7</c:v>
                </c:pt>
                <c:pt idx="1789">
                  <c:v>1.6188161000000001E-7</c:v>
                </c:pt>
                <c:pt idx="1790">
                  <c:v>1.6182846000000001E-7</c:v>
                </c:pt>
                <c:pt idx="1791">
                  <c:v>1.6296368999999999E-7</c:v>
                </c:pt>
                <c:pt idx="1792">
                  <c:v>1.6166254999999999E-7</c:v>
                </c:pt>
                <c:pt idx="1793">
                  <c:v>1.6024556000000001E-7</c:v>
                </c:pt>
                <c:pt idx="1794">
                  <c:v>1.5988295000000001E-7</c:v>
                </c:pt>
                <c:pt idx="1795">
                  <c:v>1.5859984000000001E-7</c:v>
                </c:pt>
                <c:pt idx="1796">
                  <c:v>1.5700344E-7</c:v>
                </c:pt>
                <c:pt idx="1797">
                  <c:v>1.5715302E-7</c:v>
                </c:pt>
                <c:pt idx="1798">
                  <c:v>1.5775107000000001E-7</c:v>
                </c:pt>
                <c:pt idx="1799">
                  <c:v>1.5836251E-7</c:v>
                </c:pt>
                <c:pt idx="1800">
                  <c:v>1.6098306000000001E-7</c:v>
                </c:pt>
                <c:pt idx="1801">
                  <c:v>1.6133896E-7</c:v>
                </c:pt>
                <c:pt idx="1802">
                  <c:v>1.6087245E-7</c:v>
                </c:pt>
                <c:pt idx="1803">
                  <c:v>1.6118962E-7</c:v>
                </c:pt>
                <c:pt idx="1804">
                  <c:v>1.5980784E-7</c:v>
                </c:pt>
                <c:pt idx="1805">
                  <c:v>1.5940788000000001E-7</c:v>
                </c:pt>
                <c:pt idx="1806">
                  <c:v>1.5920004999999999E-7</c:v>
                </c:pt>
                <c:pt idx="1807">
                  <c:v>1.5754493000000001E-7</c:v>
                </c:pt>
                <c:pt idx="1808">
                  <c:v>1.5542287999999999E-7</c:v>
                </c:pt>
                <c:pt idx="1809">
                  <c:v>1.5605695000000001E-7</c:v>
                </c:pt>
                <c:pt idx="1810">
                  <c:v>1.5654184E-7</c:v>
                </c:pt>
                <c:pt idx="1811">
                  <c:v>1.5782628999999999E-7</c:v>
                </c:pt>
                <c:pt idx="1812">
                  <c:v>1.6020433E-7</c:v>
                </c:pt>
                <c:pt idx="1813">
                  <c:v>1.6028059E-7</c:v>
                </c:pt>
                <c:pt idx="1814">
                  <c:v>1.5961525E-7</c:v>
                </c:pt>
                <c:pt idx="1815">
                  <c:v>1.6002229E-7</c:v>
                </c:pt>
                <c:pt idx="1816">
                  <c:v>1.5833476E-7</c:v>
                </c:pt>
                <c:pt idx="1817">
                  <c:v>1.560703E-7</c:v>
                </c:pt>
                <c:pt idx="1818">
                  <c:v>1.5564381000000001E-7</c:v>
                </c:pt>
                <c:pt idx="1819">
                  <c:v>1.5491308E-7</c:v>
                </c:pt>
                <c:pt idx="1820">
                  <c:v>1.5493951999999999E-7</c:v>
                </c:pt>
                <c:pt idx="1821">
                  <c:v>1.5737892E-7</c:v>
                </c:pt>
                <c:pt idx="1822">
                  <c:v>1.5802688999999999E-7</c:v>
                </c:pt>
                <c:pt idx="1823">
                  <c:v>1.5918908000000001E-7</c:v>
                </c:pt>
                <c:pt idx="1824">
                  <c:v>1.6113601999999999E-7</c:v>
                </c:pt>
                <c:pt idx="1825">
                  <c:v>1.6126853E-7</c:v>
                </c:pt>
                <c:pt idx="1826">
                  <c:v>1.6024344E-7</c:v>
                </c:pt>
                <c:pt idx="1827">
                  <c:v>1.5924879999999999E-7</c:v>
                </c:pt>
                <c:pt idx="1828">
                  <c:v>1.5757292999999999E-7</c:v>
                </c:pt>
                <c:pt idx="1829">
                  <c:v>1.5620364999999999E-7</c:v>
                </c:pt>
                <c:pt idx="1830">
                  <c:v>1.5624433000000001E-7</c:v>
                </c:pt>
                <c:pt idx="1831">
                  <c:v>1.5522737000000001E-7</c:v>
                </c:pt>
                <c:pt idx="1832">
                  <c:v>1.5474120000000001E-7</c:v>
                </c:pt>
                <c:pt idx="1833">
                  <c:v>1.5671748000000001E-7</c:v>
                </c:pt>
                <c:pt idx="1834">
                  <c:v>1.5748411000000001E-7</c:v>
                </c:pt>
                <c:pt idx="1835">
                  <c:v>1.5856942000000001E-7</c:v>
                </c:pt>
                <c:pt idx="1836">
                  <c:v>1.5938944000000001E-7</c:v>
                </c:pt>
                <c:pt idx="1837">
                  <c:v>1.5839179000000001E-7</c:v>
                </c:pt>
                <c:pt idx="1838">
                  <c:v>1.5661962000000001E-7</c:v>
                </c:pt>
                <c:pt idx="1839">
                  <c:v>1.566384E-7</c:v>
                </c:pt>
                <c:pt idx="1840">
                  <c:v>1.5603387000000001E-7</c:v>
                </c:pt>
                <c:pt idx="1841">
                  <c:v>1.5510156E-7</c:v>
                </c:pt>
                <c:pt idx="1842">
                  <c:v>1.5576938E-7</c:v>
                </c:pt>
                <c:pt idx="1843">
                  <c:v>1.5524057999999999E-7</c:v>
                </c:pt>
                <c:pt idx="1844">
                  <c:v>1.5570700999999999E-7</c:v>
                </c:pt>
                <c:pt idx="1845">
                  <c:v>1.5842075000000001E-7</c:v>
                </c:pt>
                <c:pt idx="1846">
                  <c:v>1.5932500999999999E-7</c:v>
                </c:pt>
                <c:pt idx="1847">
                  <c:v>1.5982216000000001E-7</c:v>
                </c:pt>
                <c:pt idx="1848">
                  <c:v>1.6053108E-7</c:v>
                </c:pt>
                <c:pt idx="1849">
                  <c:v>1.5986654999999999E-7</c:v>
                </c:pt>
                <c:pt idx="1850">
                  <c:v>1.5874057999999999E-7</c:v>
                </c:pt>
                <c:pt idx="1851">
                  <c:v>1.5890508999999999E-7</c:v>
                </c:pt>
                <c:pt idx="1852">
                  <c:v>1.5777601999999999E-7</c:v>
                </c:pt>
                <c:pt idx="1853">
                  <c:v>1.5662202E-7</c:v>
                </c:pt>
                <c:pt idx="1854">
                  <c:v>1.5699278999999999E-7</c:v>
                </c:pt>
                <c:pt idx="1855">
                  <c:v>1.5666206000000001E-7</c:v>
                </c:pt>
                <c:pt idx="1856">
                  <c:v>1.5677339000000001E-7</c:v>
                </c:pt>
                <c:pt idx="1857">
                  <c:v>1.5864382000000001E-7</c:v>
                </c:pt>
                <c:pt idx="1858">
                  <c:v>1.5915720999999999E-7</c:v>
                </c:pt>
                <c:pt idx="1859">
                  <c:v>1.5968070000000001E-7</c:v>
                </c:pt>
                <c:pt idx="1860">
                  <c:v>1.6091584999999999E-7</c:v>
                </c:pt>
                <c:pt idx="1861">
                  <c:v>1.5988681000000001E-7</c:v>
                </c:pt>
                <c:pt idx="1862">
                  <c:v>1.5839211000000001E-7</c:v>
                </c:pt>
                <c:pt idx="1863">
                  <c:v>1.5868487E-7</c:v>
                </c:pt>
                <c:pt idx="1864">
                  <c:v>1.5698192E-7</c:v>
                </c:pt>
                <c:pt idx="1865">
                  <c:v>1.5610157000000001E-7</c:v>
                </c:pt>
                <c:pt idx="1866">
                  <c:v>1.56241E-7</c:v>
                </c:pt>
                <c:pt idx="1867">
                  <c:v>1.5627146999999999E-7</c:v>
                </c:pt>
                <c:pt idx="1868">
                  <c:v>1.5671648000000001E-7</c:v>
                </c:pt>
                <c:pt idx="1869">
                  <c:v>1.588946E-7</c:v>
                </c:pt>
                <c:pt idx="1870">
                  <c:v>1.5971579999999999E-7</c:v>
                </c:pt>
                <c:pt idx="1871">
                  <c:v>1.596409E-7</c:v>
                </c:pt>
                <c:pt idx="1872">
                  <c:v>1.5985371999999999E-7</c:v>
                </c:pt>
                <c:pt idx="1873">
                  <c:v>1.5803487999999999E-7</c:v>
                </c:pt>
                <c:pt idx="1874">
                  <c:v>1.5631748E-7</c:v>
                </c:pt>
                <c:pt idx="1875">
                  <c:v>1.5701167E-7</c:v>
                </c:pt>
                <c:pt idx="1876">
                  <c:v>1.5570754000000001E-7</c:v>
                </c:pt>
                <c:pt idx="1877">
                  <c:v>1.5393516999999999E-7</c:v>
                </c:pt>
                <c:pt idx="1878">
                  <c:v>1.5420031999999999E-7</c:v>
                </c:pt>
                <c:pt idx="1879">
                  <c:v>1.5425435E-7</c:v>
                </c:pt>
                <c:pt idx="1880">
                  <c:v>1.5483295E-7</c:v>
                </c:pt>
                <c:pt idx="1881">
                  <c:v>1.5709069E-7</c:v>
                </c:pt>
                <c:pt idx="1882">
                  <c:v>1.5791518000000001E-7</c:v>
                </c:pt>
                <c:pt idx="1883">
                  <c:v>1.5741915E-7</c:v>
                </c:pt>
                <c:pt idx="1884">
                  <c:v>1.577367E-7</c:v>
                </c:pt>
                <c:pt idx="1885">
                  <c:v>1.5643697000000001E-7</c:v>
                </c:pt>
                <c:pt idx="1886">
                  <c:v>1.5458325000000001E-7</c:v>
                </c:pt>
                <c:pt idx="1887">
                  <c:v>1.5407858E-7</c:v>
                </c:pt>
                <c:pt idx="1888">
                  <c:v>1.5300678999999999E-7</c:v>
                </c:pt>
                <c:pt idx="1889">
                  <c:v>1.5305737000000001E-7</c:v>
                </c:pt>
                <c:pt idx="1890">
                  <c:v>1.5522154000000001E-7</c:v>
                </c:pt>
                <c:pt idx="1891">
                  <c:v>1.5632666E-7</c:v>
                </c:pt>
                <c:pt idx="1892">
                  <c:v>1.5749439000000001E-7</c:v>
                </c:pt>
                <c:pt idx="1893">
                  <c:v>1.5941203E-7</c:v>
                </c:pt>
                <c:pt idx="1894">
                  <c:v>1.5914886000000001E-7</c:v>
                </c:pt>
                <c:pt idx="1895">
                  <c:v>1.5889974999999999E-7</c:v>
                </c:pt>
                <c:pt idx="1896">
                  <c:v>1.5866971999999999E-7</c:v>
                </c:pt>
                <c:pt idx="1897">
                  <c:v>1.5736202E-7</c:v>
                </c:pt>
                <c:pt idx="1898">
                  <c:v>1.5622265000000001E-7</c:v>
                </c:pt>
                <c:pt idx="1899">
                  <c:v>1.5682927999999999E-7</c:v>
                </c:pt>
                <c:pt idx="1900">
                  <c:v>1.5610542E-7</c:v>
                </c:pt>
                <c:pt idx="1901">
                  <c:v>1.5529262999999999E-7</c:v>
                </c:pt>
                <c:pt idx="1902">
                  <c:v>1.5721255E-7</c:v>
                </c:pt>
                <c:pt idx="1903">
                  <c:v>1.5852012999999999E-7</c:v>
                </c:pt>
                <c:pt idx="1904">
                  <c:v>1.5942086E-7</c:v>
                </c:pt>
                <c:pt idx="1905">
                  <c:v>1.6190053999999999E-7</c:v>
                </c:pt>
                <c:pt idx="1906">
                  <c:v>1.614541E-7</c:v>
                </c:pt>
                <c:pt idx="1907">
                  <c:v>1.598249E-7</c:v>
                </c:pt>
                <c:pt idx="1908">
                  <c:v>1.5957147E-7</c:v>
                </c:pt>
                <c:pt idx="1909">
                  <c:v>1.5858696E-7</c:v>
                </c:pt>
                <c:pt idx="1910">
                  <c:v>1.5806762999999999E-7</c:v>
                </c:pt>
                <c:pt idx="1911">
                  <c:v>1.5888597000000001E-7</c:v>
                </c:pt>
                <c:pt idx="1912">
                  <c:v>1.5875396000000001E-7</c:v>
                </c:pt>
                <c:pt idx="1913">
                  <c:v>1.5927757999999999E-7</c:v>
                </c:pt>
                <c:pt idx="1914">
                  <c:v>1.6115278000000001E-7</c:v>
                </c:pt>
                <c:pt idx="1915">
                  <c:v>1.6270738999999999E-7</c:v>
                </c:pt>
                <c:pt idx="1916">
                  <c:v>1.6343603999999999E-7</c:v>
                </c:pt>
                <c:pt idx="1917">
                  <c:v>1.6512278000000001E-7</c:v>
                </c:pt>
                <c:pt idx="1918">
                  <c:v>1.6453076000000001E-7</c:v>
                </c:pt>
                <c:pt idx="1919">
                  <c:v>1.6423091E-7</c:v>
                </c:pt>
                <c:pt idx="1920">
                  <c:v>1.6452226000000001E-7</c:v>
                </c:pt>
                <c:pt idx="1921">
                  <c:v>1.6353453999999999E-7</c:v>
                </c:pt>
                <c:pt idx="1922">
                  <c:v>1.6277288000000001E-7</c:v>
                </c:pt>
                <c:pt idx="1923">
                  <c:v>1.6354192E-7</c:v>
                </c:pt>
                <c:pt idx="1924">
                  <c:v>1.6308981000000001E-7</c:v>
                </c:pt>
                <c:pt idx="1925">
                  <c:v>1.6387044999999999E-7</c:v>
                </c:pt>
                <c:pt idx="1926">
                  <c:v>1.6578973999999999E-7</c:v>
                </c:pt>
                <c:pt idx="1927">
                  <c:v>1.6641550000000001E-7</c:v>
                </c:pt>
                <c:pt idx="1928">
                  <c:v>1.6647167E-7</c:v>
                </c:pt>
                <c:pt idx="1929">
                  <c:v>1.6790034E-7</c:v>
                </c:pt>
                <c:pt idx="1930">
                  <c:v>1.6749842E-7</c:v>
                </c:pt>
                <c:pt idx="1931">
                  <c:v>1.6676174999999999E-7</c:v>
                </c:pt>
                <c:pt idx="1932">
                  <c:v>1.6714047000000001E-7</c:v>
                </c:pt>
                <c:pt idx="1933">
                  <c:v>1.6579523E-7</c:v>
                </c:pt>
                <c:pt idx="1934">
                  <c:v>1.6443989000000001E-7</c:v>
                </c:pt>
                <c:pt idx="1935">
                  <c:v>1.6556632999999999E-7</c:v>
                </c:pt>
                <c:pt idx="1936">
                  <c:v>1.6561175000000001E-7</c:v>
                </c:pt>
                <c:pt idx="1937">
                  <c:v>1.6617434999999999E-7</c:v>
                </c:pt>
                <c:pt idx="1938">
                  <c:v>1.6850929000000001E-7</c:v>
                </c:pt>
                <c:pt idx="1939">
                  <c:v>1.6988073000000001E-7</c:v>
                </c:pt>
                <c:pt idx="1940">
                  <c:v>1.7061995999999999E-7</c:v>
                </c:pt>
                <c:pt idx="1941">
                  <c:v>1.7133599000000001E-7</c:v>
                </c:pt>
                <c:pt idx="1942">
                  <c:v>1.7005760999999999E-7</c:v>
                </c:pt>
                <c:pt idx="1943">
                  <c:v>1.6869472999999999E-7</c:v>
                </c:pt>
                <c:pt idx="1944">
                  <c:v>1.6876115E-7</c:v>
                </c:pt>
                <c:pt idx="1945">
                  <c:v>1.6821787000000001E-7</c:v>
                </c:pt>
                <c:pt idx="1946">
                  <c:v>1.6669466999999999E-7</c:v>
                </c:pt>
                <c:pt idx="1947">
                  <c:v>1.6685082E-7</c:v>
                </c:pt>
                <c:pt idx="1948">
                  <c:v>1.6662779999999999E-7</c:v>
                </c:pt>
                <c:pt idx="1949">
                  <c:v>1.6728205E-7</c:v>
                </c:pt>
                <c:pt idx="1950">
                  <c:v>1.6964681000000001E-7</c:v>
                </c:pt>
                <c:pt idx="1951">
                  <c:v>1.6988038000000001E-7</c:v>
                </c:pt>
                <c:pt idx="1952">
                  <c:v>1.6967059999999999E-7</c:v>
                </c:pt>
                <c:pt idx="1953">
                  <c:v>1.6991053999999999E-7</c:v>
                </c:pt>
                <c:pt idx="1954">
                  <c:v>1.6813011000000001E-7</c:v>
                </c:pt>
                <c:pt idx="1955">
                  <c:v>1.6668626999999999E-7</c:v>
                </c:pt>
                <c:pt idx="1956">
                  <c:v>1.6634938999999999E-7</c:v>
                </c:pt>
                <c:pt idx="1957">
                  <c:v>1.6485630999999999E-7</c:v>
                </c:pt>
                <c:pt idx="1958">
                  <c:v>1.6401919999999999E-7</c:v>
                </c:pt>
                <c:pt idx="1959">
                  <c:v>1.6575876E-7</c:v>
                </c:pt>
                <c:pt idx="1960">
                  <c:v>1.6619497000000001E-7</c:v>
                </c:pt>
                <c:pt idx="1961">
                  <c:v>1.6745624999999999E-7</c:v>
                </c:pt>
                <c:pt idx="1962">
                  <c:v>1.6946123E-7</c:v>
                </c:pt>
                <c:pt idx="1963">
                  <c:v>1.6928293999999999E-7</c:v>
                </c:pt>
                <c:pt idx="1964">
                  <c:v>1.6845456E-7</c:v>
                </c:pt>
                <c:pt idx="1965">
                  <c:v>1.6859516999999999E-7</c:v>
                </c:pt>
                <c:pt idx="1966">
                  <c:v>1.6707595999999999E-7</c:v>
                </c:pt>
                <c:pt idx="1967">
                  <c:v>1.6544218E-7</c:v>
                </c:pt>
                <c:pt idx="1968">
                  <c:v>1.6546630999999999E-7</c:v>
                </c:pt>
                <c:pt idx="1969">
                  <c:v>1.6412833E-7</c:v>
                </c:pt>
                <c:pt idx="1970">
                  <c:v>1.6288614E-7</c:v>
                </c:pt>
                <c:pt idx="1971">
                  <c:v>1.6410439999999999E-7</c:v>
                </c:pt>
                <c:pt idx="1972">
                  <c:v>1.6437866E-7</c:v>
                </c:pt>
                <c:pt idx="1973">
                  <c:v>1.6517962E-7</c:v>
                </c:pt>
                <c:pt idx="1974">
                  <c:v>1.6666228E-7</c:v>
                </c:pt>
                <c:pt idx="1975">
                  <c:v>1.6701494999999999E-7</c:v>
                </c:pt>
                <c:pt idx="1976">
                  <c:v>1.6569495000000001E-7</c:v>
                </c:pt>
                <c:pt idx="1977">
                  <c:v>1.6551046000000001E-7</c:v>
                </c:pt>
                <c:pt idx="1978">
                  <c:v>1.6405306E-7</c:v>
                </c:pt>
                <c:pt idx="1979">
                  <c:v>1.6249012000000001E-7</c:v>
                </c:pt>
                <c:pt idx="1980">
                  <c:v>1.6307623000000001E-7</c:v>
                </c:pt>
                <c:pt idx="1981">
                  <c:v>1.6263128000000001E-7</c:v>
                </c:pt>
                <c:pt idx="1982">
                  <c:v>1.627246E-7</c:v>
                </c:pt>
                <c:pt idx="1983">
                  <c:v>1.6427411999999999E-7</c:v>
                </c:pt>
                <c:pt idx="1984">
                  <c:v>1.6478394E-7</c:v>
                </c:pt>
                <c:pt idx="1985">
                  <c:v>1.6598327999999999E-7</c:v>
                </c:pt>
                <c:pt idx="1986">
                  <c:v>1.6708310000000001E-7</c:v>
                </c:pt>
                <c:pt idx="1987">
                  <c:v>1.6692547999999999E-7</c:v>
                </c:pt>
                <c:pt idx="1988">
                  <c:v>1.6569055000000001E-7</c:v>
                </c:pt>
                <c:pt idx="1989">
                  <c:v>1.6586856999999999E-7</c:v>
                </c:pt>
                <c:pt idx="1990">
                  <c:v>1.6472531E-7</c:v>
                </c:pt>
                <c:pt idx="1991">
                  <c:v>1.6361336000000001E-7</c:v>
                </c:pt>
                <c:pt idx="1992">
                  <c:v>1.6351874000000001E-7</c:v>
                </c:pt>
                <c:pt idx="1993">
                  <c:v>1.6189775999999999E-7</c:v>
                </c:pt>
                <c:pt idx="1994">
                  <c:v>1.6141606E-7</c:v>
                </c:pt>
                <c:pt idx="1995">
                  <c:v>1.6350249000000001E-7</c:v>
                </c:pt>
                <c:pt idx="1996">
                  <c:v>1.6446192000000001E-7</c:v>
                </c:pt>
                <c:pt idx="1997">
                  <c:v>1.6446489999999999E-7</c:v>
                </c:pt>
                <c:pt idx="1998">
                  <c:v>1.6566447999999999E-7</c:v>
                </c:pt>
                <c:pt idx="1999">
                  <c:v>1.6507121E-7</c:v>
                </c:pt>
                <c:pt idx="2000">
                  <c:v>1.6351631999999999E-7</c:v>
                </c:pt>
                <c:pt idx="2001">
                  <c:v>1.6398419E-7</c:v>
                </c:pt>
                <c:pt idx="2002">
                  <c:v>1.6269893999999999E-7</c:v>
                </c:pt>
                <c:pt idx="2003">
                  <c:v>1.6139172999999999E-7</c:v>
                </c:pt>
                <c:pt idx="2004">
                  <c:v>1.6148993000000001E-7</c:v>
                </c:pt>
                <c:pt idx="2005">
                  <c:v>1.6145529999999999E-7</c:v>
                </c:pt>
                <c:pt idx="2006">
                  <c:v>1.6154484000000001E-7</c:v>
                </c:pt>
                <c:pt idx="2007">
                  <c:v>1.6350141999999999E-7</c:v>
                </c:pt>
                <c:pt idx="2008">
                  <c:v>1.6478606999999999E-7</c:v>
                </c:pt>
                <c:pt idx="2009">
                  <c:v>1.6545777000000001E-7</c:v>
                </c:pt>
                <c:pt idx="2010">
                  <c:v>1.6664979000000001E-7</c:v>
                </c:pt>
                <c:pt idx="2011">
                  <c:v>1.6533170999999999E-7</c:v>
                </c:pt>
                <c:pt idx="2012">
                  <c:v>1.6380003E-7</c:v>
                </c:pt>
                <c:pt idx="2013">
                  <c:v>1.6370860999999999E-7</c:v>
                </c:pt>
                <c:pt idx="2014">
                  <c:v>1.6233151E-7</c:v>
                </c:pt>
                <c:pt idx="2015">
                  <c:v>1.6193622000000001E-7</c:v>
                </c:pt>
                <c:pt idx="2016">
                  <c:v>1.6231302E-7</c:v>
                </c:pt>
                <c:pt idx="2017">
                  <c:v>1.6226500999999999E-7</c:v>
                </c:pt>
                <c:pt idx="2018">
                  <c:v>1.6298281E-7</c:v>
                </c:pt>
                <c:pt idx="2019">
                  <c:v>1.6559858999999999E-7</c:v>
                </c:pt>
                <c:pt idx="2020">
                  <c:v>1.6639636000000001E-7</c:v>
                </c:pt>
                <c:pt idx="2021">
                  <c:v>1.6674023999999999E-7</c:v>
                </c:pt>
                <c:pt idx="2022">
                  <c:v>1.6813617E-7</c:v>
                </c:pt>
                <c:pt idx="2023">
                  <c:v>1.6703647E-7</c:v>
                </c:pt>
                <c:pt idx="2024">
                  <c:v>1.6553518E-7</c:v>
                </c:pt>
                <c:pt idx="2025">
                  <c:v>1.6598521999999999E-7</c:v>
                </c:pt>
                <c:pt idx="2026">
                  <c:v>1.6491715999999999E-7</c:v>
                </c:pt>
                <c:pt idx="2027">
                  <c:v>1.6392051E-7</c:v>
                </c:pt>
                <c:pt idx="2028">
                  <c:v>1.6505083000000001E-7</c:v>
                </c:pt>
                <c:pt idx="2029">
                  <c:v>1.6659094000000001E-7</c:v>
                </c:pt>
                <c:pt idx="2030">
                  <c:v>1.6807576000000001E-7</c:v>
                </c:pt>
                <c:pt idx="2031">
                  <c:v>1.7074402E-7</c:v>
                </c:pt>
                <c:pt idx="2032">
                  <c:v>1.7111354999999999E-7</c:v>
                </c:pt>
                <c:pt idx="2033">
                  <c:v>1.7075876999999999E-7</c:v>
                </c:pt>
                <c:pt idx="2034">
                  <c:v>1.7074134E-7</c:v>
                </c:pt>
                <c:pt idx="2035">
                  <c:v>1.6974542999999999E-7</c:v>
                </c:pt>
                <c:pt idx="2036">
                  <c:v>1.6887097E-7</c:v>
                </c:pt>
                <c:pt idx="2037">
                  <c:v>1.6933443E-7</c:v>
                </c:pt>
                <c:pt idx="2038">
                  <c:v>1.6855019999999999E-7</c:v>
                </c:pt>
                <c:pt idx="2039">
                  <c:v>1.6785128E-7</c:v>
                </c:pt>
                <c:pt idx="2040">
                  <c:v>1.6942169999999999E-7</c:v>
                </c:pt>
                <c:pt idx="2041">
                  <c:v>1.6979466999999999E-7</c:v>
                </c:pt>
                <c:pt idx="2042">
                  <c:v>1.7067996E-7</c:v>
                </c:pt>
                <c:pt idx="2043">
                  <c:v>1.7297287E-7</c:v>
                </c:pt>
                <c:pt idx="2044">
                  <c:v>1.7282238000000001E-7</c:v>
                </c:pt>
                <c:pt idx="2045">
                  <c:v>1.7284943000000001E-7</c:v>
                </c:pt>
                <c:pt idx="2046">
                  <c:v>1.7280258E-7</c:v>
                </c:pt>
                <c:pt idx="2047">
                  <c:v>1.7149448000000001E-7</c:v>
                </c:pt>
                <c:pt idx="2048">
                  <c:v>1.7001206000000001E-7</c:v>
                </c:pt>
                <c:pt idx="2049">
                  <c:v>1.7033026000000001E-7</c:v>
                </c:pt>
                <c:pt idx="2050">
                  <c:v>1.6986153E-7</c:v>
                </c:pt>
                <c:pt idx="2051">
                  <c:v>1.6965879E-7</c:v>
                </c:pt>
                <c:pt idx="2052">
                  <c:v>1.7154656000000001E-7</c:v>
                </c:pt>
                <c:pt idx="2053">
                  <c:v>1.7169379999999999E-7</c:v>
                </c:pt>
                <c:pt idx="2054">
                  <c:v>1.7229509999999999E-7</c:v>
                </c:pt>
                <c:pt idx="2055">
                  <c:v>1.7470953E-7</c:v>
                </c:pt>
                <c:pt idx="2056">
                  <c:v>1.7443175E-7</c:v>
                </c:pt>
                <c:pt idx="2057">
                  <c:v>1.7397520000000001E-7</c:v>
                </c:pt>
                <c:pt idx="2058">
                  <c:v>1.7375064E-7</c:v>
                </c:pt>
                <c:pt idx="2059">
                  <c:v>1.7257450999999999E-7</c:v>
                </c:pt>
                <c:pt idx="2060">
                  <c:v>1.7148050999999999E-7</c:v>
                </c:pt>
                <c:pt idx="2061">
                  <c:v>1.7168433E-7</c:v>
                </c:pt>
                <c:pt idx="2062">
                  <c:v>1.7043560000000001E-7</c:v>
                </c:pt>
                <c:pt idx="2063">
                  <c:v>1.6956806000000001E-7</c:v>
                </c:pt>
                <c:pt idx="2064">
                  <c:v>1.7107475999999999E-7</c:v>
                </c:pt>
                <c:pt idx="2065">
                  <c:v>1.7204668999999999E-7</c:v>
                </c:pt>
                <c:pt idx="2066">
                  <c:v>1.7257102999999999E-7</c:v>
                </c:pt>
                <c:pt idx="2067">
                  <c:v>1.7361418E-7</c:v>
                </c:pt>
                <c:pt idx="2068">
                  <c:v>1.7294966000000001E-7</c:v>
                </c:pt>
                <c:pt idx="2069">
                  <c:v>1.7154939999999999E-7</c:v>
                </c:pt>
                <c:pt idx="2070">
                  <c:v>1.7158562000000001E-7</c:v>
                </c:pt>
                <c:pt idx="2071">
                  <c:v>1.7014979999999999E-7</c:v>
                </c:pt>
                <c:pt idx="2072">
                  <c:v>1.6842398999999999E-7</c:v>
                </c:pt>
                <c:pt idx="2073">
                  <c:v>1.6853650999999999E-7</c:v>
                </c:pt>
                <c:pt idx="2074">
                  <c:v>1.6763303000000001E-7</c:v>
                </c:pt>
                <c:pt idx="2075">
                  <c:v>1.6846652E-7</c:v>
                </c:pt>
                <c:pt idx="2076">
                  <c:v>1.7028974000000001E-7</c:v>
                </c:pt>
                <c:pt idx="2077">
                  <c:v>1.7131396999999999E-7</c:v>
                </c:pt>
                <c:pt idx="2078">
                  <c:v>1.7159010000000001E-7</c:v>
                </c:pt>
                <c:pt idx="2079">
                  <c:v>1.726832E-7</c:v>
                </c:pt>
                <c:pt idx="2080">
                  <c:v>1.7198877999999999E-7</c:v>
                </c:pt>
                <c:pt idx="2081">
                  <c:v>1.7039675999999999E-7</c:v>
                </c:pt>
                <c:pt idx="2082">
                  <c:v>1.7010161000000001E-7</c:v>
                </c:pt>
                <c:pt idx="2083">
                  <c:v>1.6832792E-7</c:v>
                </c:pt>
                <c:pt idx="2084">
                  <c:v>1.664697E-7</c:v>
                </c:pt>
                <c:pt idx="2085">
                  <c:v>1.6727001E-7</c:v>
                </c:pt>
                <c:pt idx="2086">
                  <c:v>1.6683544999999999E-7</c:v>
                </c:pt>
                <c:pt idx="2087">
                  <c:v>1.6709250000000001E-7</c:v>
                </c:pt>
                <c:pt idx="2088">
                  <c:v>1.6907763000000001E-7</c:v>
                </c:pt>
                <c:pt idx="2089">
                  <c:v>1.6973341999999999E-7</c:v>
                </c:pt>
                <c:pt idx="2090">
                  <c:v>1.6959549000000001E-7</c:v>
                </c:pt>
                <c:pt idx="2091">
                  <c:v>1.7032744E-7</c:v>
                </c:pt>
                <c:pt idx="2092">
                  <c:v>1.6886693999999999E-7</c:v>
                </c:pt>
                <c:pt idx="2093">
                  <c:v>1.6689507E-7</c:v>
                </c:pt>
                <c:pt idx="2094">
                  <c:v>1.6654967000000001E-7</c:v>
                </c:pt>
                <c:pt idx="2095">
                  <c:v>1.6538445000000001E-7</c:v>
                </c:pt>
                <c:pt idx="2096">
                  <c:v>1.6406632E-7</c:v>
                </c:pt>
                <c:pt idx="2097">
                  <c:v>1.6485325999999999E-7</c:v>
                </c:pt>
                <c:pt idx="2098">
                  <c:v>1.6538839999999999E-7</c:v>
                </c:pt>
                <c:pt idx="2099">
                  <c:v>1.6633686999999999E-7</c:v>
                </c:pt>
                <c:pt idx="2100">
                  <c:v>1.6868905999999999E-7</c:v>
                </c:pt>
                <c:pt idx="2101">
                  <c:v>1.6922367E-7</c:v>
                </c:pt>
                <c:pt idx="2102">
                  <c:v>1.686992E-7</c:v>
                </c:pt>
                <c:pt idx="2103">
                  <c:v>1.6848864000000001E-7</c:v>
                </c:pt>
                <c:pt idx="2104">
                  <c:v>1.6628334E-7</c:v>
                </c:pt>
                <c:pt idx="2105">
                  <c:v>1.6522635E-7</c:v>
                </c:pt>
                <c:pt idx="2106">
                  <c:v>1.6530643999999999E-7</c:v>
                </c:pt>
                <c:pt idx="2107">
                  <c:v>1.6417371999999999E-7</c:v>
                </c:pt>
                <c:pt idx="2108">
                  <c:v>1.6286117E-7</c:v>
                </c:pt>
                <c:pt idx="2109">
                  <c:v>1.6339501E-7</c:v>
                </c:pt>
                <c:pt idx="2110">
                  <c:v>1.6345282000000001E-7</c:v>
                </c:pt>
                <c:pt idx="2111">
                  <c:v>1.6400002000000001E-7</c:v>
                </c:pt>
                <c:pt idx="2112">
                  <c:v>1.6558292999999999E-7</c:v>
                </c:pt>
                <c:pt idx="2113">
                  <c:v>1.6525289E-7</c:v>
                </c:pt>
                <c:pt idx="2114">
                  <c:v>1.6428207999999999E-7</c:v>
                </c:pt>
                <c:pt idx="2115">
                  <c:v>1.6515354E-7</c:v>
                </c:pt>
                <c:pt idx="2116">
                  <c:v>1.6363433E-7</c:v>
                </c:pt>
                <c:pt idx="2117">
                  <c:v>1.6207236000000001E-7</c:v>
                </c:pt>
                <c:pt idx="2118">
                  <c:v>1.6178586000000001E-7</c:v>
                </c:pt>
                <c:pt idx="2119">
                  <c:v>1.6063991000000001E-7</c:v>
                </c:pt>
                <c:pt idx="2120">
                  <c:v>1.6037719000000001E-7</c:v>
                </c:pt>
                <c:pt idx="2121">
                  <c:v>1.6222348E-7</c:v>
                </c:pt>
                <c:pt idx="2122">
                  <c:v>1.6278261E-7</c:v>
                </c:pt>
                <c:pt idx="2123">
                  <c:v>1.6340936000000001E-7</c:v>
                </c:pt>
                <c:pt idx="2124">
                  <c:v>1.6459177999999999E-7</c:v>
                </c:pt>
                <c:pt idx="2125">
                  <c:v>1.6469327999999999E-7</c:v>
                </c:pt>
                <c:pt idx="2126">
                  <c:v>1.6366074000000001E-7</c:v>
                </c:pt>
                <c:pt idx="2127">
                  <c:v>1.6368201999999999E-7</c:v>
                </c:pt>
                <c:pt idx="2128">
                  <c:v>1.6239822E-7</c:v>
                </c:pt>
                <c:pt idx="2129">
                  <c:v>1.6154198000000001E-7</c:v>
                </c:pt>
                <c:pt idx="2130">
                  <c:v>1.6139968000000001E-7</c:v>
                </c:pt>
                <c:pt idx="2131">
                  <c:v>1.5977416000000001E-7</c:v>
                </c:pt>
                <c:pt idx="2132">
                  <c:v>1.5843576000000001E-7</c:v>
                </c:pt>
                <c:pt idx="2133">
                  <c:v>1.5947806E-7</c:v>
                </c:pt>
                <c:pt idx="2134">
                  <c:v>1.6000828E-7</c:v>
                </c:pt>
                <c:pt idx="2135">
                  <c:v>1.6134714E-7</c:v>
                </c:pt>
                <c:pt idx="2136">
                  <c:v>1.6292130999999999E-7</c:v>
                </c:pt>
                <c:pt idx="2137">
                  <c:v>1.6278940000000001E-7</c:v>
                </c:pt>
                <c:pt idx="2138">
                  <c:v>1.6134164000000001E-7</c:v>
                </c:pt>
                <c:pt idx="2139">
                  <c:v>1.612249E-7</c:v>
                </c:pt>
                <c:pt idx="2140">
                  <c:v>1.5982121999999999E-7</c:v>
                </c:pt>
                <c:pt idx="2141">
                  <c:v>1.5847779999999999E-7</c:v>
                </c:pt>
                <c:pt idx="2142">
                  <c:v>1.5851553999999999E-7</c:v>
                </c:pt>
                <c:pt idx="2143">
                  <c:v>1.5759559E-7</c:v>
                </c:pt>
                <c:pt idx="2144">
                  <c:v>1.5752811000000001E-7</c:v>
                </c:pt>
                <c:pt idx="2145">
                  <c:v>1.5999901000000001E-7</c:v>
                </c:pt>
                <c:pt idx="2146">
                  <c:v>1.6119964999999999E-7</c:v>
                </c:pt>
                <c:pt idx="2147">
                  <c:v>1.618356E-7</c:v>
                </c:pt>
                <c:pt idx="2148">
                  <c:v>1.6318633E-7</c:v>
                </c:pt>
                <c:pt idx="2149">
                  <c:v>1.6223946E-7</c:v>
                </c:pt>
                <c:pt idx="2150">
                  <c:v>1.6091661E-7</c:v>
                </c:pt>
                <c:pt idx="2151">
                  <c:v>1.6026545E-7</c:v>
                </c:pt>
                <c:pt idx="2152">
                  <c:v>1.584726E-7</c:v>
                </c:pt>
                <c:pt idx="2153">
                  <c:v>1.5686809000000001E-7</c:v>
                </c:pt>
                <c:pt idx="2154">
                  <c:v>1.5697966999999999E-7</c:v>
                </c:pt>
                <c:pt idx="2155">
                  <c:v>1.5690421000000001E-7</c:v>
                </c:pt>
                <c:pt idx="2156">
                  <c:v>1.5737674999999999E-7</c:v>
                </c:pt>
                <c:pt idx="2157">
                  <c:v>1.5952199000000001E-7</c:v>
                </c:pt>
                <c:pt idx="2158">
                  <c:v>1.5998642E-7</c:v>
                </c:pt>
                <c:pt idx="2159">
                  <c:v>1.601678E-7</c:v>
                </c:pt>
                <c:pt idx="2160">
                  <c:v>1.6127309E-7</c:v>
                </c:pt>
                <c:pt idx="2161">
                  <c:v>1.5993532999999999E-7</c:v>
                </c:pt>
                <c:pt idx="2162">
                  <c:v>1.5824477000000001E-7</c:v>
                </c:pt>
                <c:pt idx="2163">
                  <c:v>1.5782188999999999E-7</c:v>
                </c:pt>
                <c:pt idx="2164">
                  <c:v>1.5608502999999999E-7</c:v>
                </c:pt>
                <c:pt idx="2165">
                  <c:v>1.5527437000000001E-7</c:v>
                </c:pt>
                <c:pt idx="2166">
                  <c:v>1.5593028E-7</c:v>
                </c:pt>
                <c:pt idx="2167">
                  <c:v>1.5623697E-7</c:v>
                </c:pt>
                <c:pt idx="2168">
                  <c:v>1.5662921000000001E-7</c:v>
                </c:pt>
                <c:pt idx="2169">
                  <c:v>1.5923046999999999E-7</c:v>
                </c:pt>
                <c:pt idx="2170">
                  <c:v>1.5976457E-7</c:v>
                </c:pt>
                <c:pt idx="2171">
                  <c:v>1.5972435999999999E-7</c:v>
                </c:pt>
                <c:pt idx="2172">
                  <c:v>1.5960622999999999E-7</c:v>
                </c:pt>
                <c:pt idx="2173">
                  <c:v>1.5776033000000001E-7</c:v>
                </c:pt>
                <c:pt idx="2174">
                  <c:v>1.5600076E-7</c:v>
                </c:pt>
                <c:pt idx="2175">
                  <c:v>1.5706885E-7</c:v>
                </c:pt>
                <c:pt idx="2176">
                  <c:v>1.5635304999999999E-7</c:v>
                </c:pt>
                <c:pt idx="2177">
                  <c:v>1.5471221000000001E-7</c:v>
                </c:pt>
                <c:pt idx="2178">
                  <c:v>1.5504307999999999E-7</c:v>
                </c:pt>
                <c:pt idx="2179">
                  <c:v>1.5519256E-7</c:v>
                </c:pt>
                <c:pt idx="2180">
                  <c:v>1.5554324E-7</c:v>
                </c:pt>
                <c:pt idx="2181">
                  <c:v>1.5751648000000001E-7</c:v>
                </c:pt>
                <c:pt idx="2182">
                  <c:v>1.5737353999999999E-7</c:v>
                </c:pt>
                <c:pt idx="2183">
                  <c:v>1.5676207E-7</c:v>
                </c:pt>
                <c:pt idx="2184">
                  <c:v>1.5686315999999999E-7</c:v>
                </c:pt>
                <c:pt idx="2185">
                  <c:v>1.5604582E-7</c:v>
                </c:pt>
                <c:pt idx="2186">
                  <c:v>1.5448536000000001E-7</c:v>
                </c:pt>
                <c:pt idx="2187">
                  <c:v>1.5438668E-7</c:v>
                </c:pt>
                <c:pt idx="2188">
                  <c:v>1.5314186E-7</c:v>
                </c:pt>
                <c:pt idx="2189">
                  <c:v>1.5232545E-7</c:v>
                </c:pt>
                <c:pt idx="2190">
                  <c:v>1.5383150000000001E-7</c:v>
                </c:pt>
                <c:pt idx="2191">
                  <c:v>1.5389764999999999E-7</c:v>
                </c:pt>
                <c:pt idx="2192">
                  <c:v>1.5462725999999999E-7</c:v>
                </c:pt>
                <c:pt idx="2193">
                  <c:v>1.5604687E-7</c:v>
                </c:pt>
                <c:pt idx="2194">
                  <c:v>1.5581411E-7</c:v>
                </c:pt>
                <c:pt idx="2195">
                  <c:v>1.5574519E-7</c:v>
                </c:pt>
                <c:pt idx="2196">
                  <c:v>1.5599378999999999E-7</c:v>
                </c:pt>
                <c:pt idx="2197">
                  <c:v>1.5494272E-7</c:v>
                </c:pt>
                <c:pt idx="2198">
                  <c:v>1.5332538000000001E-7</c:v>
                </c:pt>
                <c:pt idx="2199">
                  <c:v>1.5373013999999999E-7</c:v>
                </c:pt>
                <c:pt idx="2200">
                  <c:v>1.5245903999999999E-7</c:v>
                </c:pt>
                <c:pt idx="2201">
                  <c:v>1.5106885E-7</c:v>
                </c:pt>
                <c:pt idx="2202">
                  <c:v>1.5197071000000001E-7</c:v>
                </c:pt>
                <c:pt idx="2203">
                  <c:v>1.5188205000000001E-7</c:v>
                </c:pt>
                <c:pt idx="2204">
                  <c:v>1.5245962E-7</c:v>
                </c:pt>
                <c:pt idx="2205">
                  <c:v>1.5484476999999999E-7</c:v>
                </c:pt>
                <c:pt idx="2206">
                  <c:v>1.5507433000000001E-7</c:v>
                </c:pt>
                <c:pt idx="2207">
                  <c:v>1.5394534999999999E-7</c:v>
                </c:pt>
                <c:pt idx="2208">
                  <c:v>1.5362649999999999E-7</c:v>
                </c:pt>
                <c:pt idx="2209">
                  <c:v>1.5208247999999999E-7</c:v>
                </c:pt>
                <c:pt idx="2210">
                  <c:v>1.5036762999999999E-7</c:v>
                </c:pt>
                <c:pt idx="2211">
                  <c:v>1.5036216999999999E-7</c:v>
                </c:pt>
                <c:pt idx="2212">
                  <c:v>1.4908097000000001E-7</c:v>
                </c:pt>
                <c:pt idx="2213">
                  <c:v>1.4890777000000001E-7</c:v>
                </c:pt>
                <c:pt idx="2214">
                  <c:v>1.5044217E-7</c:v>
                </c:pt>
                <c:pt idx="2215">
                  <c:v>1.5180968999999999E-7</c:v>
                </c:pt>
                <c:pt idx="2216">
                  <c:v>1.5302496E-7</c:v>
                </c:pt>
                <c:pt idx="2217">
                  <c:v>1.5440985E-7</c:v>
                </c:pt>
                <c:pt idx="2218">
                  <c:v>1.5398755E-7</c:v>
                </c:pt>
                <c:pt idx="2219">
                  <c:v>1.5303996000000001E-7</c:v>
                </c:pt>
                <c:pt idx="2220">
                  <c:v>1.5306354E-7</c:v>
                </c:pt>
                <c:pt idx="2221">
                  <c:v>1.5145171000000001E-7</c:v>
                </c:pt>
                <c:pt idx="2222">
                  <c:v>1.4995612999999999E-7</c:v>
                </c:pt>
                <c:pt idx="2223">
                  <c:v>1.4957678000000001E-7</c:v>
                </c:pt>
                <c:pt idx="2224">
                  <c:v>1.4799752000000001E-7</c:v>
                </c:pt>
                <c:pt idx="2225">
                  <c:v>1.4866769999999999E-7</c:v>
                </c:pt>
                <c:pt idx="2226">
                  <c:v>1.5058877000000001E-7</c:v>
                </c:pt>
                <c:pt idx="2227">
                  <c:v>1.5187285999999999E-7</c:v>
                </c:pt>
                <c:pt idx="2228">
                  <c:v>1.5219196E-7</c:v>
                </c:pt>
                <c:pt idx="2229">
                  <c:v>1.5327214E-7</c:v>
                </c:pt>
                <c:pt idx="2230">
                  <c:v>1.5240133E-7</c:v>
                </c:pt>
                <c:pt idx="2231">
                  <c:v>1.5070018000000001E-7</c:v>
                </c:pt>
                <c:pt idx="2232">
                  <c:v>1.5058110999999999E-7</c:v>
                </c:pt>
                <c:pt idx="2233">
                  <c:v>1.4877244999999999E-7</c:v>
                </c:pt>
                <c:pt idx="2234">
                  <c:v>1.4767527999999999E-7</c:v>
                </c:pt>
                <c:pt idx="2235">
                  <c:v>1.4888593999999999E-7</c:v>
                </c:pt>
                <c:pt idx="2236">
                  <c:v>1.4939601999999999E-7</c:v>
                </c:pt>
                <c:pt idx="2237">
                  <c:v>1.5000914999999999E-7</c:v>
                </c:pt>
                <c:pt idx="2238">
                  <c:v>1.5212720000000001E-7</c:v>
                </c:pt>
                <c:pt idx="2239">
                  <c:v>1.5350555999999999E-7</c:v>
                </c:pt>
                <c:pt idx="2240">
                  <c:v>1.5409274000000001E-7</c:v>
                </c:pt>
                <c:pt idx="2241">
                  <c:v>1.552282E-7</c:v>
                </c:pt>
                <c:pt idx="2242">
                  <c:v>1.5354604E-7</c:v>
                </c:pt>
                <c:pt idx="2243">
                  <c:v>1.5186539E-7</c:v>
                </c:pt>
                <c:pt idx="2244">
                  <c:v>1.5175420999999999E-7</c:v>
                </c:pt>
                <c:pt idx="2245">
                  <c:v>1.5135450999999999E-7</c:v>
                </c:pt>
                <c:pt idx="2246">
                  <c:v>1.5084728999999999E-7</c:v>
                </c:pt>
                <c:pt idx="2247">
                  <c:v>1.5128275000000001E-7</c:v>
                </c:pt>
                <c:pt idx="2248">
                  <c:v>1.5136975E-7</c:v>
                </c:pt>
                <c:pt idx="2249">
                  <c:v>1.5182973999999999E-7</c:v>
                </c:pt>
                <c:pt idx="2250">
                  <c:v>1.5395023000000001E-7</c:v>
                </c:pt>
                <c:pt idx="2251">
                  <c:v>1.5410116000000001E-7</c:v>
                </c:pt>
                <c:pt idx="2252">
                  <c:v>1.5359761000000001E-7</c:v>
                </c:pt>
                <c:pt idx="2253">
                  <c:v>1.5425532E-7</c:v>
                </c:pt>
                <c:pt idx="2254">
                  <c:v>1.5295454999999999E-7</c:v>
                </c:pt>
                <c:pt idx="2255">
                  <c:v>1.5233071E-7</c:v>
                </c:pt>
                <c:pt idx="2256">
                  <c:v>1.5248911000000001E-7</c:v>
                </c:pt>
                <c:pt idx="2257">
                  <c:v>1.5148122000000001E-7</c:v>
                </c:pt>
                <c:pt idx="2258">
                  <c:v>1.5016209E-7</c:v>
                </c:pt>
                <c:pt idx="2259">
                  <c:v>1.5129969E-7</c:v>
                </c:pt>
                <c:pt idx="2260">
                  <c:v>1.5235903E-7</c:v>
                </c:pt>
                <c:pt idx="2261">
                  <c:v>1.5312926000000001E-7</c:v>
                </c:pt>
                <c:pt idx="2262">
                  <c:v>1.5496748000000001E-7</c:v>
                </c:pt>
                <c:pt idx="2263">
                  <c:v>1.5441579E-7</c:v>
                </c:pt>
                <c:pt idx="2264">
                  <c:v>1.5355613E-7</c:v>
                </c:pt>
                <c:pt idx="2265">
                  <c:v>1.5416652000000001E-7</c:v>
                </c:pt>
                <c:pt idx="2266">
                  <c:v>1.5295319999999999E-7</c:v>
                </c:pt>
                <c:pt idx="2267">
                  <c:v>1.5196007999999999E-7</c:v>
                </c:pt>
                <c:pt idx="2268">
                  <c:v>1.5181474E-7</c:v>
                </c:pt>
                <c:pt idx="2269">
                  <c:v>1.5042373E-7</c:v>
                </c:pt>
                <c:pt idx="2270">
                  <c:v>1.4860819999999999E-7</c:v>
                </c:pt>
                <c:pt idx="2271">
                  <c:v>1.4905106000000001E-7</c:v>
                </c:pt>
                <c:pt idx="2272">
                  <c:v>1.4862156999999999E-7</c:v>
                </c:pt>
                <c:pt idx="2273">
                  <c:v>1.4891484000000001E-7</c:v>
                </c:pt>
                <c:pt idx="2274">
                  <c:v>1.5093059000000001E-7</c:v>
                </c:pt>
                <c:pt idx="2275">
                  <c:v>1.5131120000000001E-7</c:v>
                </c:pt>
                <c:pt idx="2276">
                  <c:v>1.5088442E-7</c:v>
                </c:pt>
                <c:pt idx="2277">
                  <c:v>1.5068352999999999E-7</c:v>
                </c:pt>
                <c:pt idx="2278">
                  <c:v>1.4886900000000001E-7</c:v>
                </c:pt>
                <c:pt idx="2279">
                  <c:v>1.4704365999999999E-7</c:v>
                </c:pt>
                <c:pt idx="2280">
                  <c:v>1.4662390999999999E-7</c:v>
                </c:pt>
                <c:pt idx="2281">
                  <c:v>1.4543708000000001E-7</c:v>
                </c:pt>
                <c:pt idx="2282">
                  <c:v>1.4448470999999999E-7</c:v>
                </c:pt>
                <c:pt idx="2283">
                  <c:v>1.4616519000000001E-7</c:v>
                </c:pt>
                <c:pt idx="2284">
                  <c:v>1.4646446000000001E-7</c:v>
                </c:pt>
                <c:pt idx="2285">
                  <c:v>1.4792847999999999E-7</c:v>
                </c:pt>
                <c:pt idx="2286">
                  <c:v>1.4945589999999999E-7</c:v>
                </c:pt>
                <c:pt idx="2287">
                  <c:v>1.4897555999999999E-7</c:v>
                </c:pt>
                <c:pt idx="2288">
                  <c:v>1.4757228E-7</c:v>
                </c:pt>
                <c:pt idx="2289">
                  <c:v>1.4683737E-7</c:v>
                </c:pt>
                <c:pt idx="2290">
                  <c:v>1.4510646999999999E-7</c:v>
                </c:pt>
                <c:pt idx="2291">
                  <c:v>1.4316728000000001E-7</c:v>
                </c:pt>
                <c:pt idx="2292">
                  <c:v>1.4248952999999999E-7</c:v>
                </c:pt>
                <c:pt idx="2293">
                  <c:v>1.410416E-7</c:v>
                </c:pt>
                <c:pt idx="2294">
                  <c:v>1.4027938000000001E-7</c:v>
                </c:pt>
                <c:pt idx="2295">
                  <c:v>1.4330662E-7</c:v>
                </c:pt>
                <c:pt idx="2296">
                  <c:v>1.4447886E-7</c:v>
                </c:pt>
                <c:pt idx="2297">
                  <c:v>1.4462923999999999E-7</c:v>
                </c:pt>
                <c:pt idx="2298">
                  <c:v>1.4546162999999999E-7</c:v>
                </c:pt>
                <c:pt idx="2299">
                  <c:v>1.4463550999999999E-7</c:v>
                </c:pt>
                <c:pt idx="2300">
                  <c:v>1.4278352E-7</c:v>
                </c:pt>
                <c:pt idx="2301">
                  <c:v>1.4225922000000001E-7</c:v>
                </c:pt>
                <c:pt idx="2302">
                  <c:v>1.4043355999999999E-7</c:v>
                </c:pt>
                <c:pt idx="2303">
                  <c:v>1.3870369999999999E-7</c:v>
                </c:pt>
                <c:pt idx="2304">
                  <c:v>1.3909533E-7</c:v>
                </c:pt>
                <c:pt idx="2305">
                  <c:v>1.3925370999999999E-7</c:v>
                </c:pt>
                <c:pt idx="2306">
                  <c:v>1.3993688999999999E-7</c:v>
                </c:pt>
                <c:pt idx="2307">
                  <c:v>1.4189153E-7</c:v>
                </c:pt>
                <c:pt idx="2308">
                  <c:v>1.4267315000000001E-7</c:v>
                </c:pt>
                <c:pt idx="2309">
                  <c:v>1.4324945000000001E-7</c:v>
                </c:pt>
                <c:pt idx="2310">
                  <c:v>1.4376452E-7</c:v>
                </c:pt>
                <c:pt idx="2311">
                  <c:v>1.4212731E-7</c:v>
                </c:pt>
                <c:pt idx="2312">
                  <c:v>1.4045393000000001E-7</c:v>
                </c:pt>
                <c:pt idx="2313">
                  <c:v>1.4004616000000001E-7</c:v>
                </c:pt>
                <c:pt idx="2314">
                  <c:v>1.390107E-7</c:v>
                </c:pt>
                <c:pt idx="2315">
                  <c:v>1.3863058E-7</c:v>
                </c:pt>
                <c:pt idx="2316">
                  <c:v>1.3911246999999999E-7</c:v>
                </c:pt>
                <c:pt idx="2317">
                  <c:v>1.3884651E-7</c:v>
                </c:pt>
                <c:pt idx="2318">
                  <c:v>1.3927111000000001E-7</c:v>
                </c:pt>
                <c:pt idx="2319">
                  <c:v>1.412794E-7</c:v>
                </c:pt>
                <c:pt idx="2320">
                  <c:v>1.4170081000000001E-7</c:v>
                </c:pt>
                <c:pt idx="2321">
                  <c:v>1.4122098E-7</c:v>
                </c:pt>
                <c:pt idx="2322">
                  <c:v>1.4162131999999999E-7</c:v>
                </c:pt>
                <c:pt idx="2323">
                  <c:v>1.4011375E-7</c:v>
                </c:pt>
                <c:pt idx="2324">
                  <c:v>1.3873465000000001E-7</c:v>
                </c:pt>
                <c:pt idx="2325">
                  <c:v>1.3985625000000001E-7</c:v>
                </c:pt>
                <c:pt idx="2326">
                  <c:v>1.3891276E-7</c:v>
                </c:pt>
                <c:pt idx="2327">
                  <c:v>1.3787073E-7</c:v>
                </c:pt>
                <c:pt idx="2328">
                  <c:v>1.3833323000000001E-7</c:v>
                </c:pt>
                <c:pt idx="2329">
                  <c:v>1.3879839000000001E-7</c:v>
                </c:pt>
                <c:pt idx="2330">
                  <c:v>1.3956210999999999E-7</c:v>
                </c:pt>
                <c:pt idx="2331">
                  <c:v>1.4139058000000001E-7</c:v>
                </c:pt>
                <c:pt idx="2332">
                  <c:v>1.4145426999999999E-7</c:v>
                </c:pt>
                <c:pt idx="2333">
                  <c:v>1.4121821999999999E-7</c:v>
                </c:pt>
                <c:pt idx="2334">
                  <c:v>1.4124782E-7</c:v>
                </c:pt>
                <c:pt idx="2335">
                  <c:v>1.4087777000000001E-7</c:v>
                </c:pt>
                <c:pt idx="2336">
                  <c:v>1.3994622000000001E-7</c:v>
                </c:pt>
                <c:pt idx="2337">
                  <c:v>1.4022998000000001E-7</c:v>
                </c:pt>
                <c:pt idx="2338">
                  <c:v>1.3913083E-7</c:v>
                </c:pt>
                <c:pt idx="2339">
                  <c:v>1.3819525999999999E-7</c:v>
                </c:pt>
                <c:pt idx="2340">
                  <c:v>1.3888428E-7</c:v>
                </c:pt>
                <c:pt idx="2341">
                  <c:v>1.3872118000000001E-7</c:v>
                </c:pt>
                <c:pt idx="2342">
                  <c:v>1.3907753000000001E-7</c:v>
                </c:pt>
                <c:pt idx="2343">
                  <c:v>1.4096656000000001E-7</c:v>
                </c:pt>
                <c:pt idx="2344">
                  <c:v>1.4125494E-7</c:v>
                </c:pt>
                <c:pt idx="2345">
                  <c:v>1.4175580999999999E-7</c:v>
                </c:pt>
                <c:pt idx="2346">
                  <c:v>1.4240583999999999E-7</c:v>
                </c:pt>
                <c:pt idx="2347">
                  <c:v>1.4120565E-7</c:v>
                </c:pt>
                <c:pt idx="2348">
                  <c:v>1.3946019000000001E-7</c:v>
                </c:pt>
                <c:pt idx="2349">
                  <c:v>1.3939534E-7</c:v>
                </c:pt>
                <c:pt idx="2350">
                  <c:v>1.3819611E-7</c:v>
                </c:pt>
                <c:pt idx="2351">
                  <c:v>1.3782984000000001E-7</c:v>
                </c:pt>
                <c:pt idx="2352">
                  <c:v>1.3942669999999999E-7</c:v>
                </c:pt>
                <c:pt idx="2353">
                  <c:v>1.4039300999999999E-7</c:v>
                </c:pt>
                <c:pt idx="2354">
                  <c:v>1.4148733999999999E-7</c:v>
                </c:pt>
                <c:pt idx="2355">
                  <c:v>1.4456581E-7</c:v>
                </c:pt>
                <c:pt idx="2356">
                  <c:v>1.4497596E-7</c:v>
                </c:pt>
                <c:pt idx="2357">
                  <c:v>1.4408187999999999E-7</c:v>
                </c:pt>
                <c:pt idx="2358">
                  <c:v>1.4420953000000001E-7</c:v>
                </c:pt>
                <c:pt idx="2359">
                  <c:v>1.4322149000000001E-7</c:v>
                </c:pt>
                <c:pt idx="2360">
                  <c:v>1.4221761E-7</c:v>
                </c:pt>
                <c:pt idx="2361">
                  <c:v>1.4213812999999999E-7</c:v>
                </c:pt>
                <c:pt idx="2362">
                  <c:v>1.4055946000000001E-7</c:v>
                </c:pt>
                <c:pt idx="2363">
                  <c:v>1.3960143000000001E-7</c:v>
                </c:pt>
                <c:pt idx="2364">
                  <c:v>1.4131996000000001E-7</c:v>
                </c:pt>
                <c:pt idx="2365">
                  <c:v>1.4342394E-7</c:v>
                </c:pt>
                <c:pt idx="2366">
                  <c:v>1.4464068000000001E-7</c:v>
                </c:pt>
                <c:pt idx="2367">
                  <c:v>1.4641309999999999E-7</c:v>
                </c:pt>
                <c:pt idx="2368">
                  <c:v>1.4593594000000001E-7</c:v>
                </c:pt>
                <c:pt idx="2369">
                  <c:v>1.4450434E-7</c:v>
                </c:pt>
                <c:pt idx="2370">
                  <c:v>1.4427801E-7</c:v>
                </c:pt>
                <c:pt idx="2371">
                  <c:v>1.4245723999999999E-7</c:v>
                </c:pt>
                <c:pt idx="2372">
                  <c:v>1.4096374E-7</c:v>
                </c:pt>
                <c:pt idx="2373">
                  <c:v>1.4143099999999999E-7</c:v>
                </c:pt>
                <c:pt idx="2374">
                  <c:v>1.4109256E-7</c:v>
                </c:pt>
                <c:pt idx="2375">
                  <c:v>1.4270325000000001E-7</c:v>
                </c:pt>
                <c:pt idx="2376">
                  <c:v>1.4489628000000001E-7</c:v>
                </c:pt>
                <c:pt idx="2377">
                  <c:v>1.4603782000000001E-7</c:v>
                </c:pt>
                <c:pt idx="2378">
                  <c:v>1.4649277E-7</c:v>
                </c:pt>
                <c:pt idx="2379">
                  <c:v>1.4785374999999999E-7</c:v>
                </c:pt>
                <c:pt idx="2380">
                  <c:v>1.4683571000000001E-7</c:v>
                </c:pt>
                <c:pt idx="2381">
                  <c:v>1.4542366E-7</c:v>
                </c:pt>
                <c:pt idx="2382">
                  <c:v>1.4495251999999999E-7</c:v>
                </c:pt>
                <c:pt idx="2383">
                  <c:v>1.4364723E-7</c:v>
                </c:pt>
                <c:pt idx="2384">
                  <c:v>1.4253736999999999E-7</c:v>
                </c:pt>
                <c:pt idx="2385">
                  <c:v>1.4374688000000001E-7</c:v>
                </c:pt>
                <c:pt idx="2386">
                  <c:v>1.4367488999999999E-7</c:v>
                </c:pt>
                <c:pt idx="2387">
                  <c:v>1.4359114999999999E-7</c:v>
                </c:pt>
                <c:pt idx="2388">
                  <c:v>1.4450357000000001E-7</c:v>
                </c:pt>
                <c:pt idx="2389">
                  <c:v>1.4574948999999999E-7</c:v>
                </c:pt>
                <c:pt idx="2390">
                  <c:v>1.4570622E-7</c:v>
                </c:pt>
                <c:pt idx="2391">
                  <c:v>1.4618591E-7</c:v>
                </c:pt>
                <c:pt idx="2392">
                  <c:v>1.4500361000000001E-7</c:v>
                </c:pt>
                <c:pt idx="2393">
                  <c:v>1.4376906E-7</c:v>
                </c:pt>
                <c:pt idx="2394">
                  <c:v>1.4432375000000001E-7</c:v>
                </c:pt>
                <c:pt idx="2395">
                  <c:v>1.4388361999999999E-7</c:v>
                </c:pt>
                <c:pt idx="2396">
                  <c:v>1.4248877000000001E-7</c:v>
                </c:pt>
                <c:pt idx="2397">
                  <c:v>1.4314133E-7</c:v>
                </c:pt>
                <c:pt idx="2398">
                  <c:v>1.4330304000000001E-7</c:v>
                </c:pt>
                <c:pt idx="2399">
                  <c:v>1.4369752E-7</c:v>
                </c:pt>
                <c:pt idx="2400">
                  <c:v>1.4602527000000001E-7</c:v>
                </c:pt>
                <c:pt idx="2401">
                  <c:v>1.4611745E-7</c:v>
                </c:pt>
                <c:pt idx="2402">
                  <c:v>1.4592714000000001E-7</c:v>
                </c:pt>
                <c:pt idx="2403">
                  <c:v>1.4629314E-7</c:v>
                </c:pt>
                <c:pt idx="2404">
                  <c:v>1.4487503000000001E-7</c:v>
                </c:pt>
                <c:pt idx="2405">
                  <c:v>1.4448267999999999E-7</c:v>
                </c:pt>
                <c:pt idx="2406">
                  <c:v>1.4483896999999999E-7</c:v>
                </c:pt>
                <c:pt idx="2407">
                  <c:v>1.4401484999999999E-7</c:v>
                </c:pt>
                <c:pt idx="2408">
                  <c:v>1.4229251000000001E-7</c:v>
                </c:pt>
                <c:pt idx="2409">
                  <c:v>1.4260991E-7</c:v>
                </c:pt>
                <c:pt idx="2410">
                  <c:v>1.4086543000000001E-7</c:v>
                </c:pt>
                <c:pt idx="2411">
                  <c:v>1.4306742000000001E-7</c:v>
                </c:pt>
                <c:pt idx="2412">
                  <c:v>1.4510638E-7</c:v>
                </c:pt>
                <c:pt idx="2413">
                  <c:v>1.4526771000000001E-7</c:v>
                </c:pt>
                <c:pt idx="2414">
                  <c:v>1.4519415999999999E-7</c:v>
                </c:pt>
                <c:pt idx="2415">
                  <c:v>1.4643867E-7</c:v>
                </c:pt>
                <c:pt idx="2416">
                  <c:v>1.4494591E-7</c:v>
                </c:pt>
                <c:pt idx="2417">
                  <c:v>1.4386751E-7</c:v>
                </c:pt>
                <c:pt idx="2418">
                  <c:v>1.4346917000000001E-7</c:v>
                </c:pt>
                <c:pt idx="2419">
                  <c:v>1.4117002999999999E-7</c:v>
                </c:pt>
                <c:pt idx="2420">
                  <c:v>1.4068704999999999E-7</c:v>
                </c:pt>
                <c:pt idx="2421">
                  <c:v>1.4235181E-7</c:v>
                </c:pt>
                <c:pt idx="2422">
                  <c:v>1.4217712E-7</c:v>
                </c:pt>
                <c:pt idx="2423">
                  <c:v>1.4324575E-7</c:v>
                </c:pt>
                <c:pt idx="2424">
                  <c:v>1.4504815999999999E-7</c:v>
                </c:pt>
                <c:pt idx="2425">
                  <c:v>1.4589979000000001E-7</c:v>
                </c:pt>
                <c:pt idx="2426">
                  <c:v>1.4540706999999999E-7</c:v>
                </c:pt>
                <c:pt idx="2427">
                  <c:v>1.4492943000000001E-7</c:v>
                </c:pt>
                <c:pt idx="2428">
                  <c:v>1.4325083999999999E-7</c:v>
                </c:pt>
                <c:pt idx="2429">
                  <c:v>1.4164947999999999E-7</c:v>
                </c:pt>
                <c:pt idx="2430">
                  <c:v>1.4113752999999999E-7</c:v>
                </c:pt>
                <c:pt idx="2431">
                  <c:v>1.3901689E-7</c:v>
                </c:pt>
                <c:pt idx="2432">
                  <c:v>1.3754235E-7</c:v>
                </c:pt>
                <c:pt idx="2433">
                  <c:v>1.3859719000000001E-7</c:v>
                </c:pt>
                <c:pt idx="2434">
                  <c:v>1.3942472000000001E-7</c:v>
                </c:pt>
                <c:pt idx="2435">
                  <c:v>1.4139868000000001E-7</c:v>
                </c:pt>
                <c:pt idx="2436">
                  <c:v>1.4307081E-7</c:v>
                </c:pt>
                <c:pt idx="2437">
                  <c:v>1.4293803999999999E-7</c:v>
                </c:pt>
                <c:pt idx="2438">
                  <c:v>1.4155595999999999E-7</c:v>
                </c:pt>
                <c:pt idx="2439">
                  <c:v>1.4116311999999999E-7</c:v>
                </c:pt>
                <c:pt idx="2440">
                  <c:v>1.3918447E-7</c:v>
                </c:pt>
                <c:pt idx="2441">
                  <c:v>1.3709218000000001E-7</c:v>
                </c:pt>
                <c:pt idx="2442">
                  <c:v>1.3717737999999999E-7</c:v>
                </c:pt>
                <c:pt idx="2443">
                  <c:v>1.3611695999999999E-7</c:v>
                </c:pt>
                <c:pt idx="2444">
                  <c:v>1.365103E-7</c:v>
                </c:pt>
                <c:pt idx="2445">
                  <c:v>1.3913421E-7</c:v>
                </c:pt>
                <c:pt idx="2446">
                  <c:v>1.4034090000000001E-7</c:v>
                </c:pt>
                <c:pt idx="2447">
                  <c:v>1.4095877E-7</c:v>
                </c:pt>
                <c:pt idx="2448">
                  <c:v>1.4188627999999999E-7</c:v>
                </c:pt>
                <c:pt idx="2449">
                  <c:v>1.4111060999999999E-7</c:v>
                </c:pt>
                <c:pt idx="2450">
                  <c:v>1.3937985000000001E-7</c:v>
                </c:pt>
                <c:pt idx="2451">
                  <c:v>1.3884519E-7</c:v>
                </c:pt>
                <c:pt idx="2452">
                  <c:v>1.3722710999999999E-7</c:v>
                </c:pt>
                <c:pt idx="2453">
                  <c:v>1.3599191000000001E-7</c:v>
                </c:pt>
                <c:pt idx="2454">
                  <c:v>1.3648611E-7</c:v>
                </c:pt>
                <c:pt idx="2455">
                  <c:v>1.3629526999999999E-7</c:v>
                </c:pt>
                <c:pt idx="2456">
                  <c:v>1.3620555E-7</c:v>
                </c:pt>
                <c:pt idx="2457">
                  <c:v>1.3797348999999999E-7</c:v>
                </c:pt>
                <c:pt idx="2458">
                  <c:v>1.3889665999999999E-7</c:v>
                </c:pt>
                <c:pt idx="2459">
                  <c:v>1.3885756E-7</c:v>
                </c:pt>
                <c:pt idx="2460">
                  <c:v>1.3952026999999999E-7</c:v>
                </c:pt>
                <c:pt idx="2461">
                  <c:v>1.3788312E-7</c:v>
                </c:pt>
                <c:pt idx="2462">
                  <c:v>1.3586684999999999E-7</c:v>
                </c:pt>
                <c:pt idx="2463">
                  <c:v>1.3582213999999999E-7</c:v>
                </c:pt>
                <c:pt idx="2464">
                  <c:v>1.3449969000000001E-7</c:v>
                </c:pt>
                <c:pt idx="2465">
                  <c:v>1.3425900999999999E-7</c:v>
                </c:pt>
                <c:pt idx="2466">
                  <c:v>1.3467529E-7</c:v>
                </c:pt>
                <c:pt idx="2467">
                  <c:v>1.3447248000000001E-7</c:v>
                </c:pt>
                <c:pt idx="2468">
                  <c:v>1.3428355E-7</c:v>
                </c:pt>
                <c:pt idx="2469">
                  <c:v>1.3605135999999999E-7</c:v>
                </c:pt>
                <c:pt idx="2470">
                  <c:v>1.3666273999999999E-7</c:v>
                </c:pt>
                <c:pt idx="2471">
                  <c:v>1.3652647E-7</c:v>
                </c:pt>
                <c:pt idx="2472">
                  <c:v>1.3708482E-7</c:v>
                </c:pt>
                <c:pt idx="2473">
                  <c:v>1.3563562000000001E-7</c:v>
                </c:pt>
                <c:pt idx="2474">
                  <c:v>1.3430640000000001E-7</c:v>
                </c:pt>
                <c:pt idx="2475">
                  <c:v>1.3558114000000001E-7</c:v>
                </c:pt>
                <c:pt idx="2476">
                  <c:v>1.3501944000000001E-7</c:v>
                </c:pt>
                <c:pt idx="2477">
                  <c:v>1.3377731000000001E-7</c:v>
                </c:pt>
                <c:pt idx="2478">
                  <c:v>1.3364827999999999E-7</c:v>
                </c:pt>
                <c:pt idx="2479">
                  <c:v>1.3330062999999999E-7</c:v>
                </c:pt>
                <c:pt idx="2480">
                  <c:v>1.3343316E-7</c:v>
                </c:pt>
                <c:pt idx="2481">
                  <c:v>1.3547737000000001E-7</c:v>
                </c:pt>
                <c:pt idx="2482">
                  <c:v>1.357728E-7</c:v>
                </c:pt>
                <c:pt idx="2483">
                  <c:v>1.3577141000000001E-7</c:v>
                </c:pt>
                <c:pt idx="2484">
                  <c:v>1.3708982E-7</c:v>
                </c:pt>
                <c:pt idx="2485">
                  <c:v>1.3684060000000001E-7</c:v>
                </c:pt>
                <c:pt idx="2486">
                  <c:v>1.3572549999999999E-7</c:v>
                </c:pt>
                <c:pt idx="2487">
                  <c:v>1.3535111999999999E-7</c:v>
                </c:pt>
                <c:pt idx="2488">
                  <c:v>1.3381662000000001E-7</c:v>
                </c:pt>
                <c:pt idx="2489">
                  <c:v>1.3253223E-7</c:v>
                </c:pt>
                <c:pt idx="2490">
                  <c:v>1.3350419E-7</c:v>
                </c:pt>
                <c:pt idx="2491">
                  <c:v>1.3419172E-7</c:v>
                </c:pt>
                <c:pt idx="2492">
                  <c:v>1.3528788E-7</c:v>
                </c:pt>
                <c:pt idx="2493">
                  <c:v>1.3840867E-7</c:v>
                </c:pt>
                <c:pt idx="2494">
                  <c:v>1.3883076000000001E-7</c:v>
                </c:pt>
                <c:pt idx="2495">
                  <c:v>1.3938973999999999E-7</c:v>
                </c:pt>
                <c:pt idx="2496">
                  <c:v>1.3971957999999999E-7</c:v>
                </c:pt>
                <c:pt idx="2497">
                  <c:v>1.3865323E-7</c:v>
                </c:pt>
                <c:pt idx="2498">
                  <c:v>1.3752467E-7</c:v>
                </c:pt>
                <c:pt idx="2499">
                  <c:v>1.3764512E-7</c:v>
                </c:pt>
                <c:pt idx="2500">
                  <c:v>1.3628772E-7</c:v>
                </c:pt>
                <c:pt idx="2501">
                  <c:v>1.3465963E-7</c:v>
                </c:pt>
                <c:pt idx="2502">
                  <c:v>1.35768E-7</c:v>
                </c:pt>
                <c:pt idx="2503">
                  <c:v>1.3645880000000001E-7</c:v>
                </c:pt>
                <c:pt idx="2504">
                  <c:v>1.3791057E-7</c:v>
                </c:pt>
                <c:pt idx="2505">
                  <c:v>1.4136925999999999E-7</c:v>
                </c:pt>
                <c:pt idx="2506">
                  <c:v>1.4191365000000001E-7</c:v>
                </c:pt>
                <c:pt idx="2507">
                  <c:v>1.4116298000000001E-7</c:v>
                </c:pt>
                <c:pt idx="2508">
                  <c:v>1.4073177000000001E-7</c:v>
                </c:pt>
                <c:pt idx="2509">
                  <c:v>1.3906678000000001E-7</c:v>
                </c:pt>
                <c:pt idx="2510">
                  <c:v>1.375687E-7</c:v>
                </c:pt>
                <c:pt idx="2511">
                  <c:v>1.3767223999999999E-7</c:v>
                </c:pt>
                <c:pt idx="2512">
                  <c:v>1.3739426000000001E-7</c:v>
                </c:pt>
                <c:pt idx="2513">
                  <c:v>1.3756228999999999E-7</c:v>
                </c:pt>
                <c:pt idx="2514">
                  <c:v>1.4012118999999999E-7</c:v>
                </c:pt>
                <c:pt idx="2515">
                  <c:v>1.4188017999999999E-7</c:v>
                </c:pt>
                <c:pt idx="2516">
                  <c:v>1.4344109E-7</c:v>
                </c:pt>
                <c:pt idx="2517">
                  <c:v>1.4502456000000001E-7</c:v>
                </c:pt>
                <c:pt idx="2518">
                  <c:v>1.4468633000000001E-7</c:v>
                </c:pt>
                <c:pt idx="2519">
                  <c:v>1.4372134999999999E-7</c:v>
                </c:pt>
                <c:pt idx="2520">
                  <c:v>1.4330624E-7</c:v>
                </c:pt>
                <c:pt idx="2521">
                  <c:v>1.4186862999999999E-7</c:v>
                </c:pt>
                <c:pt idx="2522">
                  <c:v>1.4098821000000001E-7</c:v>
                </c:pt>
                <c:pt idx="2523">
                  <c:v>1.4136909000000001E-7</c:v>
                </c:pt>
                <c:pt idx="2524">
                  <c:v>1.4069074999999999E-7</c:v>
                </c:pt>
                <c:pt idx="2525">
                  <c:v>1.4148498000000001E-7</c:v>
                </c:pt>
                <c:pt idx="2526">
                  <c:v>1.4357623E-7</c:v>
                </c:pt>
                <c:pt idx="2527">
                  <c:v>1.4461142000000001E-7</c:v>
                </c:pt>
                <c:pt idx="2528">
                  <c:v>1.4485113E-7</c:v>
                </c:pt>
                <c:pt idx="2529">
                  <c:v>1.4555049999999999E-7</c:v>
                </c:pt>
                <c:pt idx="2530">
                  <c:v>1.4461460000000001E-7</c:v>
                </c:pt>
                <c:pt idx="2531">
                  <c:v>1.4317386E-7</c:v>
                </c:pt>
                <c:pt idx="2532">
                  <c:v>1.4327626999999999E-7</c:v>
                </c:pt>
                <c:pt idx="2533">
                  <c:v>1.4253703999999999E-7</c:v>
                </c:pt>
                <c:pt idx="2534">
                  <c:v>1.4164790999999999E-7</c:v>
                </c:pt>
                <c:pt idx="2535">
                  <c:v>1.4326630000000001E-7</c:v>
                </c:pt>
                <c:pt idx="2536">
                  <c:v>1.4316047999999999E-7</c:v>
                </c:pt>
                <c:pt idx="2537">
                  <c:v>1.4374862E-7</c:v>
                </c:pt>
                <c:pt idx="2538">
                  <c:v>1.4537733E-7</c:v>
                </c:pt>
                <c:pt idx="2539">
                  <c:v>1.4599849000000001E-7</c:v>
                </c:pt>
                <c:pt idx="2540">
                  <c:v>1.4630199E-7</c:v>
                </c:pt>
                <c:pt idx="2541">
                  <c:v>1.4717703E-7</c:v>
                </c:pt>
                <c:pt idx="2542">
                  <c:v>1.4598456000000001E-7</c:v>
                </c:pt>
                <c:pt idx="2543">
                  <c:v>1.4505954E-7</c:v>
                </c:pt>
                <c:pt idx="2544">
                  <c:v>1.4523966000000001E-7</c:v>
                </c:pt>
                <c:pt idx="2545">
                  <c:v>1.4495682E-7</c:v>
                </c:pt>
                <c:pt idx="2546">
                  <c:v>1.4385907000000001E-7</c:v>
                </c:pt>
                <c:pt idx="2547">
                  <c:v>1.4406432999999999E-7</c:v>
                </c:pt>
                <c:pt idx="2548">
                  <c:v>1.4314861E-7</c:v>
                </c:pt>
                <c:pt idx="2549">
                  <c:v>1.4303084000000001E-7</c:v>
                </c:pt>
                <c:pt idx="2550">
                  <c:v>1.4469691999999999E-7</c:v>
                </c:pt>
                <c:pt idx="2551">
                  <c:v>1.4504451000000001E-7</c:v>
                </c:pt>
                <c:pt idx="2552">
                  <c:v>1.4490780000000001E-7</c:v>
                </c:pt>
                <c:pt idx="2553">
                  <c:v>1.4611718E-7</c:v>
                </c:pt>
                <c:pt idx="2554">
                  <c:v>1.4534808999999999E-7</c:v>
                </c:pt>
                <c:pt idx="2555">
                  <c:v>1.4450419000000001E-7</c:v>
                </c:pt>
                <c:pt idx="2556">
                  <c:v>1.4469901E-7</c:v>
                </c:pt>
                <c:pt idx="2557">
                  <c:v>1.4322072E-7</c:v>
                </c:pt>
                <c:pt idx="2558">
                  <c:v>1.4142710000000001E-7</c:v>
                </c:pt>
                <c:pt idx="2559">
                  <c:v>1.4170168000000001E-7</c:v>
                </c:pt>
                <c:pt idx="2560">
                  <c:v>1.4160120999999999E-7</c:v>
                </c:pt>
                <c:pt idx="2561">
                  <c:v>1.4231326E-7</c:v>
                </c:pt>
                <c:pt idx="2562">
                  <c:v>1.4418758000000001E-7</c:v>
                </c:pt>
                <c:pt idx="2563">
                  <c:v>1.4464758E-7</c:v>
                </c:pt>
                <c:pt idx="2564">
                  <c:v>1.4452178E-7</c:v>
                </c:pt>
                <c:pt idx="2565">
                  <c:v>1.4526082E-7</c:v>
                </c:pt>
                <c:pt idx="2566">
                  <c:v>1.4370190000000001E-7</c:v>
                </c:pt>
                <c:pt idx="2567">
                  <c:v>1.4183064000000001E-7</c:v>
                </c:pt>
                <c:pt idx="2568">
                  <c:v>1.4129506E-7</c:v>
                </c:pt>
                <c:pt idx="2569">
                  <c:v>1.3931573E-7</c:v>
                </c:pt>
                <c:pt idx="2570">
                  <c:v>1.3752778999999999E-7</c:v>
                </c:pt>
                <c:pt idx="2571">
                  <c:v>1.377067E-7</c:v>
                </c:pt>
                <c:pt idx="2572">
                  <c:v>1.3779849E-7</c:v>
                </c:pt>
                <c:pt idx="2573">
                  <c:v>1.3863401999999999E-7</c:v>
                </c:pt>
                <c:pt idx="2574">
                  <c:v>1.4100083E-7</c:v>
                </c:pt>
                <c:pt idx="2575">
                  <c:v>1.4214705E-7</c:v>
                </c:pt>
                <c:pt idx="2576">
                  <c:v>1.4133528E-7</c:v>
                </c:pt>
                <c:pt idx="2577">
                  <c:v>1.4102055999999999E-7</c:v>
                </c:pt>
                <c:pt idx="2578">
                  <c:v>1.3900202999999999E-7</c:v>
                </c:pt>
                <c:pt idx="2579">
                  <c:v>1.3682349000000001E-7</c:v>
                </c:pt>
                <c:pt idx="2580">
                  <c:v>1.3638663E-7</c:v>
                </c:pt>
                <c:pt idx="2581">
                  <c:v>1.3507635000000001E-7</c:v>
                </c:pt>
                <c:pt idx="2582">
                  <c:v>1.3483049E-7</c:v>
                </c:pt>
                <c:pt idx="2583">
                  <c:v>1.3688228E-7</c:v>
                </c:pt>
                <c:pt idx="2584">
                  <c:v>1.3775587999999999E-7</c:v>
                </c:pt>
                <c:pt idx="2585">
                  <c:v>1.3938846999999999E-7</c:v>
                </c:pt>
                <c:pt idx="2586">
                  <c:v>1.4069343E-7</c:v>
                </c:pt>
                <c:pt idx="2587">
                  <c:v>1.3989366000000001E-7</c:v>
                </c:pt>
                <c:pt idx="2588">
                  <c:v>1.3800956E-7</c:v>
                </c:pt>
                <c:pt idx="2589">
                  <c:v>1.3735603000000001E-7</c:v>
                </c:pt>
                <c:pt idx="2590">
                  <c:v>1.3569061999999999E-7</c:v>
                </c:pt>
                <c:pt idx="2591">
                  <c:v>1.3445126999999999E-7</c:v>
                </c:pt>
                <c:pt idx="2592">
                  <c:v>1.3461110000000001E-7</c:v>
                </c:pt>
                <c:pt idx="2593">
                  <c:v>1.3339716000000001E-7</c:v>
                </c:pt>
                <c:pt idx="2594">
                  <c:v>1.3233328999999999E-7</c:v>
                </c:pt>
                <c:pt idx="2595">
                  <c:v>1.3465314000000001E-7</c:v>
                </c:pt>
                <c:pt idx="2596">
                  <c:v>1.3587955999999999E-7</c:v>
                </c:pt>
                <c:pt idx="2597">
                  <c:v>1.3587474E-7</c:v>
                </c:pt>
                <c:pt idx="2598">
                  <c:v>1.3660671000000001E-7</c:v>
                </c:pt>
                <c:pt idx="2599">
                  <c:v>1.3520755999999999E-7</c:v>
                </c:pt>
                <c:pt idx="2600">
                  <c:v>1.3306430000000001E-7</c:v>
                </c:pt>
                <c:pt idx="2601">
                  <c:v>1.3263309E-7</c:v>
                </c:pt>
                <c:pt idx="2602">
                  <c:v>1.3110090000000001E-7</c:v>
                </c:pt>
                <c:pt idx="2603">
                  <c:v>1.3015142E-7</c:v>
                </c:pt>
                <c:pt idx="2604">
                  <c:v>1.2984700000000001E-7</c:v>
                </c:pt>
                <c:pt idx="2605">
                  <c:v>1.3098695999999999E-7</c:v>
                </c:pt>
                <c:pt idx="2606">
                  <c:v>1.3157138999999999E-7</c:v>
                </c:pt>
                <c:pt idx="2607">
                  <c:v>1.3254644999999999E-7</c:v>
                </c:pt>
                <c:pt idx="2608">
                  <c:v>1.3265186999999999E-7</c:v>
                </c:pt>
                <c:pt idx="2609">
                  <c:v>1.3199022999999999E-7</c:v>
                </c:pt>
                <c:pt idx="2610">
                  <c:v>1.3396706999999999E-7</c:v>
                </c:pt>
                <c:pt idx="2611">
                  <c:v>1.3312053999999999E-7</c:v>
                </c:pt>
                <c:pt idx="2612">
                  <c:v>1.3181374E-7</c:v>
                </c:pt>
                <c:pt idx="2613">
                  <c:v>1.3157945000000001E-7</c:v>
                </c:pt>
                <c:pt idx="2614">
                  <c:v>1.2991017999999999E-7</c:v>
                </c:pt>
                <c:pt idx="2615">
                  <c:v>1.3045961999999999E-7</c:v>
                </c:pt>
                <c:pt idx="2616">
                  <c:v>1.3077819999999999E-7</c:v>
                </c:pt>
                <c:pt idx="2617">
                  <c:v>1.2979538999999999E-7</c:v>
                </c:pt>
                <c:pt idx="2618">
                  <c:v>1.2884364E-7</c:v>
                </c:pt>
                <c:pt idx="2619">
                  <c:v>1.293724E-7</c:v>
                </c:pt>
                <c:pt idx="2620">
                  <c:v>1.3063715E-7</c:v>
                </c:pt>
                <c:pt idx="2621">
                  <c:v>1.3091173E-7</c:v>
                </c:pt>
                <c:pt idx="2622">
                  <c:v>1.3174877000000001E-7</c:v>
                </c:pt>
                <c:pt idx="2623">
                  <c:v>1.3023131000000001E-7</c:v>
                </c:pt>
                <c:pt idx="2624">
                  <c:v>1.2965330000000001E-7</c:v>
                </c:pt>
                <c:pt idx="2625">
                  <c:v>1.3075643999999999E-7</c:v>
                </c:pt>
                <c:pt idx="2626">
                  <c:v>1.2939679000000001E-7</c:v>
                </c:pt>
                <c:pt idx="2627">
                  <c:v>1.2738849999999999E-7</c:v>
                </c:pt>
                <c:pt idx="2628">
                  <c:v>1.2709801E-7</c:v>
                </c:pt>
                <c:pt idx="2629">
                  <c:v>1.2661601000000001E-7</c:v>
                </c:pt>
                <c:pt idx="2630">
                  <c:v>1.2693823000000001E-7</c:v>
                </c:pt>
                <c:pt idx="2631">
                  <c:v>1.2928658E-7</c:v>
                </c:pt>
                <c:pt idx="2632">
                  <c:v>1.301704E-7</c:v>
                </c:pt>
                <c:pt idx="2633">
                  <c:v>1.2951538000000001E-7</c:v>
                </c:pt>
                <c:pt idx="2634">
                  <c:v>1.3144932E-7</c:v>
                </c:pt>
                <c:pt idx="2635">
                  <c:v>1.3042703999999999E-7</c:v>
                </c:pt>
                <c:pt idx="2636">
                  <c:v>1.2834312000000001E-7</c:v>
                </c:pt>
                <c:pt idx="2637">
                  <c:v>1.2847931000000001E-7</c:v>
                </c:pt>
                <c:pt idx="2638">
                  <c:v>1.2759879999999999E-7</c:v>
                </c:pt>
                <c:pt idx="2639">
                  <c:v>1.2464822E-7</c:v>
                </c:pt>
                <c:pt idx="2640">
                  <c:v>1.2614620999999999E-7</c:v>
                </c:pt>
                <c:pt idx="2641">
                  <c:v>1.2597011000000001E-7</c:v>
                </c:pt>
                <c:pt idx="2642">
                  <c:v>1.2470257999999999E-7</c:v>
                </c:pt>
                <c:pt idx="2643">
                  <c:v>1.2928748000000001E-7</c:v>
                </c:pt>
                <c:pt idx="2644">
                  <c:v>1.2893793E-7</c:v>
                </c:pt>
                <c:pt idx="2645">
                  <c:v>1.29581E-7</c:v>
                </c:pt>
                <c:pt idx="2646">
                  <c:v>1.2915808E-7</c:v>
                </c:pt>
                <c:pt idx="2647">
                  <c:v>1.2767351999999999E-7</c:v>
                </c:pt>
                <c:pt idx="2648">
                  <c:v>1.2519031000000001E-7</c:v>
                </c:pt>
                <c:pt idx="2649">
                  <c:v>1.2503611999999999E-7</c:v>
                </c:pt>
                <c:pt idx="2650">
                  <c:v>1.2283027E-7</c:v>
                </c:pt>
                <c:pt idx="2651">
                  <c:v>1.2292110999999999E-7</c:v>
                </c:pt>
                <c:pt idx="2652">
                  <c:v>1.2326421999999999E-7</c:v>
                </c:pt>
                <c:pt idx="2653">
                  <c:v>1.2617360000000001E-7</c:v>
                </c:pt>
                <c:pt idx="2654">
                  <c:v>1.2783989000000001E-7</c:v>
                </c:pt>
                <c:pt idx="2655">
                  <c:v>1.2755983999999999E-7</c:v>
                </c:pt>
                <c:pt idx="2656">
                  <c:v>1.2887749E-7</c:v>
                </c:pt>
                <c:pt idx="2657">
                  <c:v>1.2770738E-7</c:v>
                </c:pt>
                <c:pt idx="2658">
                  <c:v>1.2774430000000001E-7</c:v>
                </c:pt>
                <c:pt idx="2659">
                  <c:v>1.2592782E-7</c:v>
                </c:pt>
                <c:pt idx="2660">
                  <c:v>1.2427793999999999E-7</c:v>
                </c:pt>
                <c:pt idx="2661">
                  <c:v>1.2347465000000001E-7</c:v>
                </c:pt>
                <c:pt idx="2662">
                  <c:v>1.2339323000000001E-7</c:v>
                </c:pt>
                <c:pt idx="2663">
                  <c:v>1.2184329999999999E-7</c:v>
                </c:pt>
                <c:pt idx="2664">
                  <c:v>1.2493347999999999E-7</c:v>
                </c:pt>
                <c:pt idx="2665">
                  <c:v>1.2355701000000001E-7</c:v>
                </c:pt>
                <c:pt idx="2666">
                  <c:v>1.2534424999999999E-7</c:v>
                </c:pt>
                <c:pt idx="2667">
                  <c:v>1.2731748E-7</c:v>
                </c:pt>
                <c:pt idx="2668">
                  <c:v>1.2557826E-7</c:v>
                </c:pt>
                <c:pt idx="2669">
                  <c:v>1.2453128E-7</c:v>
                </c:pt>
                <c:pt idx="2670">
                  <c:v>1.2424596E-7</c:v>
                </c:pt>
                <c:pt idx="2671">
                  <c:v>1.2220449999999999E-7</c:v>
                </c:pt>
                <c:pt idx="2672">
                  <c:v>1.2110180999999999E-7</c:v>
                </c:pt>
                <c:pt idx="2673">
                  <c:v>1.2289941E-7</c:v>
                </c:pt>
                <c:pt idx="2674">
                  <c:v>1.2253859999999999E-7</c:v>
                </c:pt>
                <c:pt idx="2675">
                  <c:v>1.2076378999999999E-7</c:v>
                </c:pt>
                <c:pt idx="2676">
                  <c:v>1.2335146999999999E-7</c:v>
                </c:pt>
                <c:pt idx="2677">
                  <c:v>1.2450123E-7</c:v>
                </c:pt>
                <c:pt idx="2678">
                  <c:v>1.2477455000000001E-7</c:v>
                </c:pt>
                <c:pt idx="2679">
                  <c:v>1.2583963E-7</c:v>
                </c:pt>
                <c:pt idx="2680">
                  <c:v>1.2489256E-7</c:v>
                </c:pt>
                <c:pt idx="2681">
                  <c:v>1.2423633000000001E-7</c:v>
                </c:pt>
                <c:pt idx="2682">
                  <c:v>1.2464815000000001E-7</c:v>
                </c:pt>
                <c:pt idx="2683">
                  <c:v>1.2427912000000001E-7</c:v>
                </c:pt>
                <c:pt idx="2684">
                  <c:v>1.2234025E-7</c:v>
                </c:pt>
                <c:pt idx="2685">
                  <c:v>1.2285155E-7</c:v>
                </c:pt>
                <c:pt idx="2686">
                  <c:v>1.2163305000000001E-7</c:v>
                </c:pt>
                <c:pt idx="2687">
                  <c:v>1.20824E-7</c:v>
                </c:pt>
                <c:pt idx="2688">
                  <c:v>1.2109045E-7</c:v>
                </c:pt>
                <c:pt idx="2689">
                  <c:v>1.2292157E-7</c:v>
                </c:pt>
                <c:pt idx="2690">
                  <c:v>1.2348612000000001E-7</c:v>
                </c:pt>
                <c:pt idx="2691">
                  <c:v>1.2453884E-7</c:v>
                </c:pt>
                <c:pt idx="2692">
                  <c:v>1.2326397000000001E-7</c:v>
                </c:pt>
                <c:pt idx="2693">
                  <c:v>1.2357102000000001E-7</c:v>
                </c:pt>
                <c:pt idx="2694">
                  <c:v>1.2392259000000001E-7</c:v>
                </c:pt>
                <c:pt idx="2695">
                  <c:v>1.223443E-7</c:v>
                </c:pt>
                <c:pt idx="2696">
                  <c:v>1.2099478E-7</c:v>
                </c:pt>
                <c:pt idx="2697">
                  <c:v>1.1988567000000001E-7</c:v>
                </c:pt>
                <c:pt idx="2698">
                  <c:v>1.2016863E-7</c:v>
                </c:pt>
                <c:pt idx="2699">
                  <c:v>1.1922835000000001E-7</c:v>
                </c:pt>
                <c:pt idx="2700">
                  <c:v>1.2279141999999999E-7</c:v>
                </c:pt>
                <c:pt idx="2701">
                  <c:v>1.2309019E-7</c:v>
                </c:pt>
                <c:pt idx="2702">
                  <c:v>1.2458871000000001E-7</c:v>
                </c:pt>
                <c:pt idx="2703">
                  <c:v>1.2682103E-7</c:v>
                </c:pt>
                <c:pt idx="2704">
                  <c:v>1.2504259000000001E-7</c:v>
                </c:pt>
                <c:pt idx="2705">
                  <c:v>1.2319756000000001E-7</c:v>
                </c:pt>
                <c:pt idx="2706">
                  <c:v>1.2226224000000001E-7</c:v>
                </c:pt>
                <c:pt idx="2707">
                  <c:v>1.2100864000000001E-7</c:v>
                </c:pt>
                <c:pt idx="2708">
                  <c:v>1.1888176E-7</c:v>
                </c:pt>
                <c:pt idx="2709">
                  <c:v>1.2020848999999999E-7</c:v>
                </c:pt>
                <c:pt idx="2710">
                  <c:v>1.1846287999999999E-7</c:v>
                </c:pt>
                <c:pt idx="2711">
                  <c:v>1.2060456999999999E-7</c:v>
                </c:pt>
                <c:pt idx="2712">
                  <c:v>1.2283458000000001E-7</c:v>
                </c:pt>
                <c:pt idx="2713">
                  <c:v>1.2366795E-7</c:v>
                </c:pt>
                <c:pt idx="2714">
                  <c:v>1.2269813E-7</c:v>
                </c:pt>
                <c:pt idx="2715">
                  <c:v>1.2377346000000001E-7</c:v>
                </c:pt>
                <c:pt idx="2716">
                  <c:v>1.2224739000000001E-7</c:v>
                </c:pt>
                <c:pt idx="2717">
                  <c:v>1.1975257E-7</c:v>
                </c:pt>
                <c:pt idx="2718">
                  <c:v>1.1967363E-7</c:v>
                </c:pt>
                <c:pt idx="2719">
                  <c:v>1.1740767E-7</c:v>
                </c:pt>
                <c:pt idx="2720">
                  <c:v>1.1722016E-7</c:v>
                </c:pt>
                <c:pt idx="2721">
                  <c:v>1.186985E-7</c:v>
                </c:pt>
                <c:pt idx="2722">
                  <c:v>1.181966E-7</c:v>
                </c:pt>
                <c:pt idx="2723">
                  <c:v>1.2134093000000001E-7</c:v>
                </c:pt>
                <c:pt idx="2724">
                  <c:v>1.2393432E-7</c:v>
                </c:pt>
                <c:pt idx="2725">
                  <c:v>1.2321314000000001E-7</c:v>
                </c:pt>
                <c:pt idx="2726">
                  <c:v>1.2244705999999999E-7</c:v>
                </c:pt>
                <c:pt idx="2727">
                  <c:v>1.2177363E-7</c:v>
                </c:pt>
                <c:pt idx="2728">
                  <c:v>1.2084321000000001E-7</c:v>
                </c:pt>
                <c:pt idx="2729">
                  <c:v>1.1948939999999999E-7</c:v>
                </c:pt>
                <c:pt idx="2730">
                  <c:v>1.2036460000000001E-7</c:v>
                </c:pt>
                <c:pt idx="2731">
                  <c:v>1.1966379000000001E-7</c:v>
                </c:pt>
                <c:pt idx="2732">
                  <c:v>1.1683726000000001E-7</c:v>
                </c:pt>
                <c:pt idx="2733">
                  <c:v>1.2022707E-7</c:v>
                </c:pt>
                <c:pt idx="2734">
                  <c:v>1.1978608999999999E-7</c:v>
                </c:pt>
                <c:pt idx="2735">
                  <c:v>1.2169036999999999E-7</c:v>
                </c:pt>
                <c:pt idx="2736">
                  <c:v>1.2261038000000001E-7</c:v>
                </c:pt>
                <c:pt idx="2737">
                  <c:v>1.2274052000000001E-7</c:v>
                </c:pt>
                <c:pt idx="2738">
                  <c:v>1.2122895000000001E-7</c:v>
                </c:pt>
                <c:pt idx="2739">
                  <c:v>1.2153300000000001E-7</c:v>
                </c:pt>
                <c:pt idx="2740">
                  <c:v>1.1973206000000001E-7</c:v>
                </c:pt>
                <c:pt idx="2741">
                  <c:v>1.1927891999999999E-7</c:v>
                </c:pt>
                <c:pt idx="2742">
                  <c:v>1.1913241E-7</c:v>
                </c:pt>
                <c:pt idx="2743">
                  <c:v>1.2025512E-7</c:v>
                </c:pt>
                <c:pt idx="2744">
                  <c:v>1.1875894000000001E-7</c:v>
                </c:pt>
                <c:pt idx="2745">
                  <c:v>1.2193837000000001E-7</c:v>
                </c:pt>
                <c:pt idx="2746">
                  <c:v>1.2085062E-7</c:v>
                </c:pt>
                <c:pt idx="2747">
                  <c:v>1.2268677999999999E-7</c:v>
                </c:pt>
                <c:pt idx="2748">
                  <c:v>1.2311868999999999E-7</c:v>
                </c:pt>
                <c:pt idx="2749">
                  <c:v>1.2399431E-7</c:v>
                </c:pt>
                <c:pt idx="2750">
                  <c:v>1.2301898E-7</c:v>
                </c:pt>
                <c:pt idx="2751">
                  <c:v>1.2410427000000001E-7</c:v>
                </c:pt>
                <c:pt idx="2752">
                  <c:v>1.2308634000000001E-7</c:v>
                </c:pt>
                <c:pt idx="2753">
                  <c:v>1.2323994E-7</c:v>
                </c:pt>
                <c:pt idx="2754">
                  <c:v>1.2276457E-7</c:v>
                </c:pt>
                <c:pt idx="2755">
                  <c:v>1.2299212999999999E-7</c:v>
                </c:pt>
                <c:pt idx="2756">
                  <c:v>1.206779E-7</c:v>
                </c:pt>
                <c:pt idx="2757">
                  <c:v>1.2399712999999999E-7</c:v>
                </c:pt>
                <c:pt idx="2758">
                  <c:v>1.2327752999999999E-7</c:v>
                </c:pt>
                <c:pt idx="2759">
                  <c:v>1.2491842E-7</c:v>
                </c:pt>
                <c:pt idx="2760">
                  <c:v>1.2575077999999999E-7</c:v>
                </c:pt>
                <c:pt idx="2761">
                  <c:v>1.2601969E-7</c:v>
                </c:pt>
                <c:pt idx="2762">
                  <c:v>1.2471680999999999E-7</c:v>
                </c:pt>
                <c:pt idx="2763">
                  <c:v>1.2648095999999999E-7</c:v>
                </c:pt>
                <c:pt idx="2764">
                  <c:v>1.2538283E-7</c:v>
                </c:pt>
                <c:pt idx="2765">
                  <c:v>1.2439171E-7</c:v>
                </c:pt>
                <c:pt idx="2766">
                  <c:v>1.2382848000000001E-7</c:v>
                </c:pt>
                <c:pt idx="2767">
                  <c:v>1.2387593E-7</c:v>
                </c:pt>
                <c:pt idx="2768">
                  <c:v>1.2259013999999999E-7</c:v>
                </c:pt>
                <c:pt idx="2769">
                  <c:v>1.2623995E-7</c:v>
                </c:pt>
                <c:pt idx="2770">
                  <c:v>1.2754492E-7</c:v>
                </c:pt>
                <c:pt idx="2771">
                  <c:v>1.2769965000000001E-7</c:v>
                </c:pt>
                <c:pt idx="2772">
                  <c:v>1.3079956E-7</c:v>
                </c:pt>
                <c:pt idx="2773">
                  <c:v>1.3059643000000001E-7</c:v>
                </c:pt>
                <c:pt idx="2774">
                  <c:v>1.2987455E-7</c:v>
                </c:pt>
                <c:pt idx="2775">
                  <c:v>1.2959922E-7</c:v>
                </c:pt>
                <c:pt idx="2776">
                  <c:v>1.2899617000000001E-7</c:v>
                </c:pt>
                <c:pt idx="2777">
                  <c:v>1.2781418E-7</c:v>
                </c:pt>
                <c:pt idx="2778">
                  <c:v>1.2695008999999999E-7</c:v>
                </c:pt>
                <c:pt idx="2779">
                  <c:v>1.2709302999999999E-7</c:v>
                </c:pt>
                <c:pt idx="2780">
                  <c:v>1.2752227E-7</c:v>
                </c:pt>
                <c:pt idx="2781">
                  <c:v>1.2820579999999999E-7</c:v>
                </c:pt>
                <c:pt idx="2782">
                  <c:v>1.3064078000000001E-7</c:v>
                </c:pt>
                <c:pt idx="2783">
                  <c:v>1.3090107E-7</c:v>
                </c:pt>
                <c:pt idx="2784">
                  <c:v>1.3293248000000001E-7</c:v>
                </c:pt>
                <c:pt idx="2785">
                  <c:v>1.3175139000000001E-7</c:v>
                </c:pt>
                <c:pt idx="2786">
                  <c:v>1.3016476E-7</c:v>
                </c:pt>
                <c:pt idx="2787">
                  <c:v>1.2988657999999999E-7</c:v>
                </c:pt>
                <c:pt idx="2788">
                  <c:v>1.2840407000000001E-7</c:v>
                </c:pt>
                <c:pt idx="2789">
                  <c:v>1.266251E-7</c:v>
                </c:pt>
                <c:pt idx="2790">
                  <c:v>1.2840828E-7</c:v>
                </c:pt>
                <c:pt idx="2791">
                  <c:v>1.2778992999999999E-7</c:v>
                </c:pt>
                <c:pt idx="2792">
                  <c:v>1.3039765E-7</c:v>
                </c:pt>
                <c:pt idx="2793">
                  <c:v>1.322194E-7</c:v>
                </c:pt>
                <c:pt idx="2794">
                  <c:v>1.3524599000000001E-7</c:v>
                </c:pt>
                <c:pt idx="2795">
                  <c:v>1.3408347000000001E-7</c:v>
                </c:pt>
                <c:pt idx="2796">
                  <c:v>1.3478658000000001E-7</c:v>
                </c:pt>
                <c:pt idx="2797">
                  <c:v>1.3307204E-7</c:v>
                </c:pt>
                <c:pt idx="2798">
                  <c:v>1.3116415000000001E-7</c:v>
                </c:pt>
                <c:pt idx="2799">
                  <c:v>1.3097955999999999E-7</c:v>
                </c:pt>
                <c:pt idx="2800">
                  <c:v>1.3076364999999999E-7</c:v>
                </c:pt>
                <c:pt idx="2801">
                  <c:v>1.2862403999999999E-7</c:v>
                </c:pt>
                <c:pt idx="2802">
                  <c:v>1.3131098000000001E-7</c:v>
                </c:pt>
                <c:pt idx="2803">
                  <c:v>1.2971820000000001E-7</c:v>
                </c:pt>
                <c:pt idx="2804">
                  <c:v>1.3111774999999999E-7</c:v>
                </c:pt>
                <c:pt idx="2805">
                  <c:v>1.3156752999999999E-7</c:v>
                </c:pt>
                <c:pt idx="2806">
                  <c:v>1.321872E-7</c:v>
                </c:pt>
                <c:pt idx="2807">
                  <c:v>1.3054845E-7</c:v>
                </c:pt>
                <c:pt idx="2808">
                  <c:v>1.3135390000000001E-7</c:v>
                </c:pt>
                <c:pt idx="2809">
                  <c:v>1.2918833999999999E-7</c:v>
                </c:pt>
                <c:pt idx="2810">
                  <c:v>1.2827331000000001E-7</c:v>
                </c:pt>
                <c:pt idx="2811">
                  <c:v>1.2794309000000001E-7</c:v>
                </c:pt>
                <c:pt idx="2812">
                  <c:v>1.2802233000000001E-7</c:v>
                </c:pt>
                <c:pt idx="2813">
                  <c:v>1.2659035E-7</c:v>
                </c:pt>
                <c:pt idx="2814">
                  <c:v>1.2922638E-7</c:v>
                </c:pt>
                <c:pt idx="2815">
                  <c:v>1.2838963000000001E-7</c:v>
                </c:pt>
                <c:pt idx="2816">
                  <c:v>1.2985782999999999E-7</c:v>
                </c:pt>
                <c:pt idx="2817">
                  <c:v>1.3001483000000001E-7</c:v>
                </c:pt>
                <c:pt idx="2818">
                  <c:v>1.3113031E-7</c:v>
                </c:pt>
                <c:pt idx="2819">
                  <c:v>1.2966755E-7</c:v>
                </c:pt>
                <c:pt idx="2820">
                  <c:v>1.3065363999999999E-7</c:v>
                </c:pt>
                <c:pt idx="2821">
                  <c:v>1.2956038999999999E-7</c:v>
                </c:pt>
                <c:pt idx="2822">
                  <c:v>1.2932465E-7</c:v>
                </c:pt>
                <c:pt idx="2823">
                  <c:v>1.2881109999999999E-7</c:v>
                </c:pt>
                <c:pt idx="2824">
                  <c:v>1.2850266000000001E-7</c:v>
                </c:pt>
                <c:pt idx="2825">
                  <c:v>1.2543122999999999E-7</c:v>
                </c:pt>
                <c:pt idx="2826">
                  <c:v>1.2780379E-7</c:v>
                </c:pt>
                <c:pt idx="2827">
                  <c:v>1.2683647E-7</c:v>
                </c:pt>
                <c:pt idx="2828">
                  <c:v>1.2837626E-7</c:v>
                </c:pt>
                <c:pt idx="2829">
                  <c:v>1.2946274999999999E-7</c:v>
                </c:pt>
                <c:pt idx="2830">
                  <c:v>1.28879E-7</c:v>
                </c:pt>
                <c:pt idx="2831">
                  <c:v>1.2933184999999999E-7</c:v>
                </c:pt>
                <c:pt idx="2832">
                  <c:v>1.3005291E-7</c:v>
                </c:pt>
                <c:pt idx="2833">
                  <c:v>1.2924985000000001E-7</c:v>
                </c:pt>
                <c:pt idx="2834">
                  <c:v>1.2822234999999999E-7</c:v>
                </c:pt>
                <c:pt idx="2835">
                  <c:v>1.2755803000000001E-7</c:v>
                </c:pt>
                <c:pt idx="2836">
                  <c:v>1.2753891000000001E-7</c:v>
                </c:pt>
                <c:pt idx="2837">
                  <c:v>1.2565793999999999E-7</c:v>
                </c:pt>
                <c:pt idx="2838">
                  <c:v>1.2703023000000001E-7</c:v>
                </c:pt>
                <c:pt idx="2839">
                  <c:v>1.3020113000000001E-7</c:v>
                </c:pt>
                <c:pt idx="2840">
                  <c:v>1.2972730000000001E-7</c:v>
                </c:pt>
                <c:pt idx="2841">
                  <c:v>1.3375009E-7</c:v>
                </c:pt>
                <c:pt idx="2842">
                  <c:v>1.3378564E-7</c:v>
                </c:pt>
                <c:pt idx="2843">
                  <c:v>1.3344027999999999E-7</c:v>
                </c:pt>
                <c:pt idx="2844">
                  <c:v>1.3268862E-7</c:v>
                </c:pt>
                <c:pt idx="2845">
                  <c:v>1.3125318999999999E-7</c:v>
                </c:pt>
                <c:pt idx="2846">
                  <c:v>1.2919189999999999E-7</c:v>
                </c:pt>
                <c:pt idx="2847">
                  <c:v>1.2879689999999999E-7</c:v>
                </c:pt>
                <c:pt idx="2848">
                  <c:v>1.2945988999999999E-7</c:v>
                </c:pt>
                <c:pt idx="2849">
                  <c:v>1.2736571000000001E-7</c:v>
                </c:pt>
                <c:pt idx="2850">
                  <c:v>1.3130377999999999E-7</c:v>
                </c:pt>
                <c:pt idx="2851">
                  <c:v>1.3065206E-7</c:v>
                </c:pt>
                <c:pt idx="2852">
                  <c:v>1.3347739000000001E-7</c:v>
                </c:pt>
                <c:pt idx="2853">
                  <c:v>1.3428213000000001E-7</c:v>
                </c:pt>
                <c:pt idx="2854">
                  <c:v>1.3380101999999999E-7</c:v>
                </c:pt>
                <c:pt idx="2855">
                  <c:v>1.3182246E-7</c:v>
                </c:pt>
                <c:pt idx="2856">
                  <c:v>1.3192501E-7</c:v>
                </c:pt>
                <c:pt idx="2857">
                  <c:v>1.3013156999999999E-7</c:v>
                </c:pt>
                <c:pt idx="2858">
                  <c:v>1.2890611999999999E-7</c:v>
                </c:pt>
                <c:pt idx="2859">
                  <c:v>1.2960309000000001E-7</c:v>
                </c:pt>
                <c:pt idx="2860">
                  <c:v>1.2796091999999999E-7</c:v>
                </c:pt>
                <c:pt idx="2861">
                  <c:v>1.3004554E-7</c:v>
                </c:pt>
                <c:pt idx="2862">
                  <c:v>1.3359560000000001E-7</c:v>
                </c:pt>
                <c:pt idx="2863">
                  <c:v>1.3435880000000001E-7</c:v>
                </c:pt>
                <c:pt idx="2864">
                  <c:v>1.3325592000000001E-7</c:v>
                </c:pt>
                <c:pt idx="2865">
                  <c:v>1.3412766000000001E-7</c:v>
                </c:pt>
                <c:pt idx="2866">
                  <c:v>1.322004E-7</c:v>
                </c:pt>
                <c:pt idx="2867">
                  <c:v>1.3054322999999999E-7</c:v>
                </c:pt>
                <c:pt idx="2868">
                  <c:v>1.3025495E-7</c:v>
                </c:pt>
                <c:pt idx="2869">
                  <c:v>1.3006469000000001E-7</c:v>
                </c:pt>
                <c:pt idx="2870">
                  <c:v>1.2827849999999999E-7</c:v>
                </c:pt>
                <c:pt idx="2871">
                  <c:v>1.3123598999999999E-7</c:v>
                </c:pt>
                <c:pt idx="2872">
                  <c:v>1.2957221999999999E-7</c:v>
                </c:pt>
                <c:pt idx="2873">
                  <c:v>1.3133419999999999E-7</c:v>
                </c:pt>
                <c:pt idx="2874">
                  <c:v>1.3239437000000001E-7</c:v>
                </c:pt>
                <c:pt idx="2875">
                  <c:v>1.3318883999999999E-7</c:v>
                </c:pt>
                <c:pt idx="2876">
                  <c:v>1.3216197000000001E-7</c:v>
                </c:pt>
                <c:pt idx="2877">
                  <c:v>1.3284345000000001E-7</c:v>
                </c:pt>
                <c:pt idx="2878">
                  <c:v>1.3092448999999999E-7</c:v>
                </c:pt>
                <c:pt idx="2879">
                  <c:v>1.2969388000000001E-7</c:v>
                </c:pt>
                <c:pt idx="2880">
                  <c:v>1.2928621E-7</c:v>
                </c:pt>
                <c:pt idx="2881">
                  <c:v>1.2933038000000001E-7</c:v>
                </c:pt>
                <c:pt idx="2882">
                  <c:v>1.2748135E-7</c:v>
                </c:pt>
                <c:pt idx="2883">
                  <c:v>1.2958209000000001E-7</c:v>
                </c:pt>
                <c:pt idx="2884">
                  <c:v>1.2845865E-7</c:v>
                </c:pt>
                <c:pt idx="2885">
                  <c:v>1.3024523E-7</c:v>
                </c:pt>
                <c:pt idx="2886">
                  <c:v>1.3203787000000001E-7</c:v>
                </c:pt>
                <c:pt idx="2887">
                  <c:v>1.3099515E-7</c:v>
                </c:pt>
                <c:pt idx="2888">
                  <c:v>1.3099332000000001E-7</c:v>
                </c:pt>
                <c:pt idx="2889">
                  <c:v>1.3141285E-7</c:v>
                </c:pt>
                <c:pt idx="2890">
                  <c:v>1.3015266E-7</c:v>
                </c:pt>
                <c:pt idx="2891">
                  <c:v>1.3027161999999999E-7</c:v>
                </c:pt>
                <c:pt idx="2892">
                  <c:v>1.301972E-7</c:v>
                </c:pt>
                <c:pt idx="2893">
                  <c:v>1.2974497E-7</c:v>
                </c:pt>
                <c:pt idx="2894">
                  <c:v>1.2845541E-7</c:v>
                </c:pt>
                <c:pt idx="2895">
                  <c:v>1.2876795999999999E-7</c:v>
                </c:pt>
                <c:pt idx="2896">
                  <c:v>1.2738438E-7</c:v>
                </c:pt>
                <c:pt idx="2897">
                  <c:v>1.2939196000000001E-7</c:v>
                </c:pt>
                <c:pt idx="2898">
                  <c:v>1.3121012999999999E-7</c:v>
                </c:pt>
                <c:pt idx="2899">
                  <c:v>1.3097877999999999E-7</c:v>
                </c:pt>
                <c:pt idx="2900">
                  <c:v>1.2931170000000001E-7</c:v>
                </c:pt>
                <c:pt idx="2901">
                  <c:v>1.3112335E-7</c:v>
                </c:pt>
                <c:pt idx="2902">
                  <c:v>1.3037455999999999E-7</c:v>
                </c:pt>
                <c:pt idx="2903">
                  <c:v>1.2804306999999999E-7</c:v>
                </c:pt>
                <c:pt idx="2904">
                  <c:v>1.2852525E-7</c:v>
                </c:pt>
                <c:pt idx="2905">
                  <c:v>1.2756741E-7</c:v>
                </c:pt>
                <c:pt idx="2906">
                  <c:v>1.253821E-7</c:v>
                </c:pt>
                <c:pt idx="2907">
                  <c:v>1.2797572E-7</c:v>
                </c:pt>
                <c:pt idx="2908">
                  <c:v>1.2868858999999999E-7</c:v>
                </c:pt>
                <c:pt idx="2909">
                  <c:v>1.2979313E-7</c:v>
                </c:pt>
                <c:pt idx="2910">
                  <c:v>1.3160468E-7</c:v>
                </c:pt>
                <c:pt idx="2911">
                  <c:v>1.3255018E-7</c:v>
                </c:pt>
                <c:pt idx="2912">
                  <c:v>1.3189975E-7</c:v>
                </c:pt>
                <c:pt idx="2913">
                  <c:v>1.3150429E-7</c:v>
                </c:pt>
                <c:pt idx="2914">
                  <c:v>1.2963939E-7</c:v>
                </c:pt>
                <c:pt idx="2915">
                  <c:v>1.2819391999999999E-7</c:v>
                </c:pt>
                <c:pt idx="2916">
                  <c:v>1.2768662E-7</c:v>
                </c:pt>
                <c:pt idx="2917">
                  <c:v>1.2618929000000001E-7</c:v>
                </c:pt>
                <c:pt idx="2918">
                  <c:v>1.2576159000000001E-7</c:v>
                </c:pt>
                <c:pt idx="2919">
                  <c:v>1.2759306E-7</c:v>
                </c:pt>
                <c:pt idx="2920">
                  <c:v>1.2879299E-7</c:v>
                </c:pt>
                <c:pt idx="2921">
                  <c:v>1.3023956E-7</c:v>
                </c:pt>
                <c:pt idx="2922">
                  <c:v>1.3147545E-7</c:v>
                </c:pt>
                <c:pt idx="2923">
                  <c:v>1.3068775999999999E-7</c:v>
                </c:pt>
                <c:pt idx="2924">
                  <c:v>1.2854752E-7</c:v>
                </c:pt>
                <c:pt idx="2925">
                  <c:v>1.2820239999999999E-7</c:v>
                </c:pt>
                <c:pt idx="2926">
                  <c:v>1.2643840000000001E-7</c:v>
                </c:pt>
                <c:pt idx="2927">
                  <c:v>1.2503527999999999E-7</c:v>
                </c:pt>
                <c:pt idx="2928">
                  <c:v>1.2510011E-7</c:v>
                </c:pt>
                <c:pt idx="2929">
                  <c:v>1.2494886000000001E-7</c:v>
                </c:pt>
                <c:pt idx="2930">
                  <c:v>1.2571940999999999E-7</c:v>
                </c:pt>
                <c:pt idx="2931">
                  <c:v>1.2867168999999999E-7</c:v>
                </c:pt>
                <c:pt idx="2932">
                  <c:v>1.3023557999999999E-7</c:v>
                </c:pt>
                <c:pt idx="2933">
                  <c:v>1.3077741000000001E-7</c:v>
                </c:pt>
                <c:pt idx="2934">
                  <c:v>1.3141887E-7</c:v>
                </c:pt>
                <c:pt idx="2935">
                  <c:v>1.2988655000000001E-7</c:v>
                </c:pt>
                <c:pt idx="2936">
                  <c:v>1.2787868000000001E-7</c:v>
                </c:pt>
                <c:pt idx="2937">
                  <c:v>1.2752667E-7</c:v>
                </c:pt>
                <c:pt idx="2938">
                  <c:v>1.2621412000000001E-7</c:v>
                </c:pt>
                <c:pt idx="2939">
                  <c:v>1.2568619999999999E-7</c:v>
                </c:pt>
                <c:pt idx="2940">
                  <c:v>1.2631600999999999E-7</c:v>
                </c:pt>
                <c:pt idx="2941">
                  <c:v>1.2669262999999999E-7</c:v>
                </c:pt>
                <c:pt idx="2942">
                  <c:v>1.270593E-7</c:v>
                </c:pt>
                <c:pt idx="2943">
                  <c:v>1.2894890999999999E-7</c:v>
                </c:pt>
                <c:pt idx="2944">
                  <c:v>1.2913420999999999E-7</c:v>
                </c:pt>
                <c:pt idx="2945">
                  <c:v>1.2879362999999999E-7</c:v>
                </c:pt>
                <c:pt idx="2946">
                  <c:v>1.2972335E-7</c:v>
                </c:pt>
                <c:pt idx="2947">
                  <c:v>1.2822009E-7</c:v>
                </c:pt>
                <c:pt idx="2948">
                  <c:v>1.2706219E-7</c:v>
                </c:pt>
                <c:pt idx="2949">
                  <c:v>1.2711430000000001E-7</c:v>
                </c:pt>
                <c:pt idx="2950">
                  <c:v>1.2574623999999999E-7</c:v>
                </c:pt>
                <c:pt idx="2951">
                  <c:v>1.2554816999999999E-7</c:v>
                </c:pt>
                <c:pt idx="2952">
                  <c:v>1.2668516E-7</c:v>
                </c:pt>
                <c:pt idx="2953">
                  <c:v>1.2742164000000001E-7</c:v>
                </c:pt>
                <c:pt idx="2954">
                  <c:v>1.2765232999999999E-7</c:v>
                </c:pt>
                <c:pt idx="2955">
                  <c:v>1.2948361000000001E-7</c:v>
                </c:pt>
                <c:pt idx="2956">
                  <c:v>1.2943744999999999E-7</c:v>
                </c:pt>
                <c:pt idx="2957">
                  <c:v>1.2881927999999999E-7</c:v>
                </c:pt>
                <c:pt idx="2958">
                  <c:v>1.2903777999999999E-7</c:v>
                </c:pt>
                <c:pt idx="2959">
                  <c:v>1.2774726E-7</c:v>
                </c:pt>
                <c:pt idx="2960">
                  <c:v>1.2711044000000001E-7</c:v>
                </c:pt>
                <c:pt idx="2961">
                  <c:v>1.2827948E-7</c:v>
                </c:pt>
                <c:pt idx="2962">
                  <c:v>1.2724165E-7</c:v>
                </c:pt>
                <c:pt idx="2963">
                  <c:v>1.2545873000000001E-7</c:v>
                </c:pt>
                <c:pt idx="2964">
                  <c:v>1.25351E-7</c:v>
                </c:pt>
                <c:pt idx="2965">
                  <c:v>1.2484239000000001E-7</c:v>
                </c:pt>
                <c:pt idx="2966">
                  <c:v>1.2521215999999999E-7</c:v>
                </c:pt>
                <c:pt idx="2967">
                  <c:v>1.2742448999999999E-7</c:v>
                </c:pt>
                <c:pt idx="2968">
                  <c:v>1.2749523999999999E-7</c:v>
                </c:pt>
                <c:pt idx="2969">
                  <c:v>1.2753064E-7</c:v>
                </c:pt>
                <c:pt idx="2970">
                  <c:v>1.2798178000000001E-7</c:v>
                </c:pt>
                <c:pt idx="2971">
                  <c:v>1.2710927E-7</c:v>
                </c:pt>
                <c:pt idx="2972">
                  <c:v>1.2551623999999999E-7</c:v>
                </c:pt>
                <c:pt idx="2973">
                  <c:v>1.2513464000000001E-7</c:v>
                </c:pt>
                <c:pt idx="2974">
                  <c:v>1.2391005E-7</c:v>
                </c:pt>
                <c:pt idx="2975">
                  <c:v>1.2287509E-7</c:v>
                </c:pt>
                <c:pt idx="2976">
                  <c:v>1.2435700999999999E-7</c:v>
                </c:pt>
                <c:pt idx="2977">
                  <c:v>1.2459851000000001E-7</c:v>
                </c:pt>
                <c:pt idx="2978">
                  <c:v>1.2554567E-7</c:v>
                </c:pt>
                <c:pt idx="2979">
                  <c:v>1.2767432999999999E-7</c:v>
                </c:pt>
                <c:pt idx="2980">
                  <c:v>1.2757109000000001E-7</c:v>
                </c:pt>
                <c:pt idx="2981">
                  <c:v>1.2775878E-7</c:v>
                </c:pt>
                <c:pt idx="2982">
                  <c:v>1.2737693E-7</c:v>
                </c:pt>
                <c:pt idx="2983">
                  <c:v>1.2568765000000001E-7</c:v>
                </c:pt>
                <c:pt idx="2984">
                  <c:v>1.2368205E-7</c:v>
                </c:pt>
                <c:pt idx="2985">
                  <c:v>1.2304760000000001E-7</c:v>
                </c:pt>
                <c:pt idx="2986">
                  <c:v>1.2174608999999999E-7</c:v>
                </c:pt>
                <c:pt idx="2987">
                  <c:v>1.2083099E-7</c:v>
                </c:pt>
                <c:pt idx="2988">
                  <c:v>1.2306795E-7</c:v>
                </c:pt>
                <c:pt idx="2989">
                  <c:v>1.2415988999999999E-7</c:v>
                </c:pt>
                <c:pt idx="2990">
                  <c:v>1.2487100999999999E-7</c:v>
                </c:pt>
                <c:pt idx="2991">
                  <c:v>1.2732894000000001E-7</c:v>
                </c:pt>
                <c:pt idx="2992">
                  <c:v>1.2728752E-7</c:v>
                </c:pt>
                <c:pt idx="2993">
                  <c:v>1.255454E-7</c:v>
                </c:pt>
                <c:pt idx="2994">
                  <c:v>1.2491787000000001E-7</c:v>
                </c:pt>
                <c:pt idx="2995">
                  <c:v>1.2330448E-7</c:v>
                </c:pt>
                <c:pt idx="2996">
                  <c:v>1.2151088E-7</c:v>
                </c:pt>
                <c:pt idx="2997">
                  <c:v>1.2181777E-7</c:v>
                </c:pt>
                <c:pt idx="2998">
                  <c:v>1.2127718E-7</c:v>
                </c:pt>
                <c:pt idx="2999">
                  <c:v>1.2204781000000001E-7</c:v>
                </c:pt>
                <c:pt idx="3000">
                  <c:v>1.2433392999999999E-7</c:v>
                </c:pt>
                <c:pt idx="3001">
                  <c:v>1.2620087000000001E-7</c:v>
                </c:pt>
                <c:pt idx="3002">
                  <c:v>1.2726374E-7</c:v>
                </c:pt>
                <c:pt idx="3003">
                  <c:v>1.2816810000000001E-7</c:v>
                </c:pt>
                <c:pt idx="3004">
                  <c:v>1.2706648E-7</c:v>
                </c:pt>
                <c:pt idx="3005">
                  <c:v>1.2563098E-7</c:v>
                </c:pt>
                <c:pt idx="3006">
                  <c:v>1.2514235E-7</c:v>
                </c:pt>
                <c:pt idx="3007">
                  <c:v>1.2415440999999999E-7</c:v>
                </c:pt>
                <c:pt idx="3008">
                  <c:v>1.2328796E-7</c:v>
                </c:pt>
                <c:pt idx="3009">
                  <c:v>1.2398138000000001E-7</c:v>
                </c:pt>
                <c:pt idx="3010">
                  <c:v>1.2356586999999999E-7</c:v>
                </c:pt>
                <c:pt idx="3011">
                  <c:v>1.2506910000000001E-7</c:v>
                </c:pt>
                <c:pt idx="3012">
                  <c:v>1.2708614999999999E-7</c:v>
                </c:pt>
                <c:pt idx="3013">
                  <c:v>1.2779262000000001E-7</c:v>
                </c:pt>
                <c:pt idx="3014">
                  <c:v>1.2734758E-7</c:v>
                </c:pt>
                <c:pt idx="3015">
                  <c:v>1.2797611999999999E-7</c:v>
                </c:pt>
                <c:pt idx="3016">
                  <c:v>1.268964E-7</c:v>
                </c:pt>
                <c:pt idx="3017">
                  <c:v>1.2554498999999999E-7</c:v>
                </c:pt>
                <c:pt idx="3018">
                  <c:v>1.2594688E-7</c:v>
                </c:pt>
                <c:pt idx="3019">
                  <c:v>1.2466502999999999E-7</c:v>
                </c:pt>
                <c:pt idx="3020">
                  <c:v>1.2379645E-7</c:v>
                </c:pt>
                <c:pt idx="3021">
                  <c:v>1.2537117E-7</c:v>
                </c:pt>
                <c:pt idx="3022">
                  <c:v>1.2568713E-7</c:v>
                </c:pt>
                <c:pt idx="3023">
                  <c:v>1.2613322000000001E-7</c:v>
                </c:pt>
                <c:pt idx="3024">
                  <c:v>1.2769765999999999E-7</c:v>
                </c:pt>
                <c:pt idx="3025">
                  <c:v>1.279977E-7</c:v>
                </c:pt>
                <c:pt idx="3026">
                  <c:v>1.278662E-7</c:v>
                </c:pt>
                <c:pt idx="3027">
                  <c:v>1.2811508000000001E-7</c:v>
                </c:pt>
                <c:pt idx="3028">
                  <c:v>1.2701749000000001E-7</c:v>
                </c:pt>
                <c:pt idx="3029">
                  <c:v>1.2594878999999999E-7</c:v>
                </c:pt>
                <c:pt idx="3030">
                  <c:v>1.2637126999999999E-7</c:v>
                </c:pt>
                <c:pt idx="3031">
                  <c:v>1.2585027000000001E-7</c:v>
                </c:pt>
                <c:pt idx="3032">
                  <c:v>1.2484014E-7</c:v>
                </c:pt>
                <c:pt idx="3033">
                  <c:v>1.2473107E-7</c:v>
                </c:pt>
                <c:pt idx="3034">
                  <c:v>1.2418215999999999E-7</c:v>
                </c:pt>
                <c:pt idx="3035">
                  <c:v>1.2397944999999999E-7</c:v>
                </c:pt>
                <c:pt idx="3036">
                  <c:v>1.2567244E-7</c:v>
                </c:pt>
                <c:pt idx="3037">
                  <c:v>1.2592354000000001E-7</c:v>
                </c:pt>
                <c:pt idx="3038">
                  <c:v>1.2579214E-7</c:v>
                </c:pt>
                <c:pt idx="3039">
                  <c:v>1.2658202000000001E-7</c:v>
                </c:pt>
                <c:pt idx="3040">
                  <c:v>1.2525596000000001E-7</c:v>
                </c:pt>
                <c:pt idx="3041">
                  <c:v>1.2440154E-7</c:v>
                </c:pt>
                <c:pt idx="3042">
                  <c:v>1.2425866000000001E-7</c:v>
                </c:pt>
                <c:pt idx="3043">
                  <c:v>1.2271628999999999E-7</c:v>
                </c:pt>
                <c:pt idx="3044">
                  <c:v>1.2157006E-7</c:v>
                </c:pt>
                <c:pt idx="3045">
                  <c:v>1.2254683000000001E-7</c:v>
                </c:pt>
                <c:pt idx="3046">
                  <c:v>1.2317291999999999E-7</c:v>
                </c:pt>
                <c:pt idx="3047">
                  <c:v>1.2418374999999999E-7</c:v>
                </c:pt>
                <c:pt idx="3048">
                  <c:v>1.2658518999999999E-7</c:v>
                </c:pt>
                <c:pt idx="3049">
                  <c:v>1.2693847999999999E-7</c:v>
                </c:pt>
                <c:pt idx="3050">
                  <c:v>1.2656733999999999E-7</c:v>
                </c:pt>
                <c:pt idx="3051">
                  <c:v>1.2791210999999999E-7</c:v>
                </c:pt>
                <c:pt idx="3052">
                  <c:v>1.2699846000000001E-7</c:v>
                </c:pt>
                <c:pt idx="3053">
                  <c:v>1.2567495E-7</c:v>
                </c:pt>
                <c:pt idx="3054">
                  <c:v>1.2512274999999999E-7</c:v>
                </c:pt>
                <c:pt idx="3055">
                  <c:v>1.23275E-7</c:v>
                </c:pt>
                <c:pt idx="3056">
                  <c:v>1.2169940000000001E-7</c:v>
                </c:pt>
                <c:pt idx="3057">
                  <c:v>1.2288935000000001E-7</c:v>
                </c:pt>
                <c:pt idx="3058">
                  <c:v>1.2393492000000001E-7</c:v>
                </c:pt>
                <c:pt idx="3059">
                  <c:v>1.2523920999999999E-7</c:v>
                </c:pt>
                <c:pt idx="3060">
                  <c:v>1.2745312000000001E-7</c:v>
                </c:pt>
                <c:pt idx="3061">
                  <c:v>1.2779788000000001E-7</c:v>
                </c:pt>
                <c:pt idx="3062">
                  <c:v>1.2671081E-7</c:v>
                </c:pt>
                <c:pt idx="3063">
                  <c:v>1.2617673000000001E-7</c:v>
                </c:pt>
                <c:pt idx="3064">
                  <c:v>1.2414587000000001E-7</c:v>
                </c:pt>
                <c:pt idx="3065">
                  <c:v>1.2233866000000001E-7</c:v>
                </c:pt>
                <c:pt idx="3066">
                  <c:v>1.2237049999999999E-7</c:v>
                </c:pt>
                <c:pt idx="3067">
                  <c:v>1.2158634E-7</c:v>
                </c:pt>
                <c:pt idx="3068">
                  <c:v>1.2196881E-7</c:v>
                </c:pt>
                <c:pt idx="3069">
                  <c:v>1.239577E-7</c:v>
                </c:pt>
                <c:pt idx="3070">
                  <c:v>1.2507903000000001E-7</c:v>
                </c:pt>
                <c:pt idx="3071">
                  <c:v>1.2682605E-7</c:v>
                </c:pt>
                <c:pt idx="3072">
                  <c:v>1.2865111999999999E-7</c:v>
                </c:pt>
                <c:pt idx="3073">
                  <c:v>1.2808111E-7</c:v>
                </c:pt>
                <c:pt idx="3074">
                  <c:v>1.2644256999999999E-7</c:v>
                </c:pt>
                <c:pt idx="3075">
                  <c:v>1.2544071E-7</c:v>
                </c:pt>
                <c:pt idx="3076">
                  <c:v>1.2383363999999999E-7</c:v>
                </c:pt>
                <c:pt idx="3077">
                  <c:v>1.2271512000000001E-7</c:v>
                </c:pt>
                <c:pt idx="3078">
                  <c:v>1.2290924E-7</c:v>
                </c:pt>
                <c:pt idx="3079">
                  <c:v>1.2234408E-7</c:v>
                </c:pt>
                <c:pt idx="3080">
                  <c:v>1.2250044E-7</c:v>
                </c:pt>
                <c:pt idx="3081">
                  <c:v>1.2534928E-7</c:v>
                </c:pt>
                <c:pt idx="3082">
                  <c:v>1.2611575000000001E-7</c:v>
                </c:pt>
                <c:pt idx="3083">
                  <c:v>1.260192E-7</c:v>
                </c:pt>
                <c:pt idx="3084">
                  <c:v>1.262958E-7</c:v>
                </c:pt>
                <c:pt idx="3085">
                  <c:v>1.2512395000000001E-7</c:v>
                </c:pt>
                <c:pt idx="3086">
                  <c:v>1.2384017000000001E-7</c:v>
                </c:pt>
                <c:pt idx="3087">
                  <c:v>1.2400284E-7</c:v>
                </c:pt>
                <c:pt idx="3088">
                  <c:v>1.2310415E-7</c:v>
                </c:pt>
                <c:pt idx="3089">
                  <c:v>1.2207653E-7</c:v>
                </c:pt>
                <c:pt idx="3090">
                  <c:v>1.2278822999999999E-7</c:v>
                </c:pt>
                <c:pt idx="3091">
                  <c:v>1.2346195E-7</c:v>
                </c:pt>
                <c:pt idx="3092">
                  <c:v>1.2418785000000001E-7</c:v>
                </c:pt>
                <c:pt idx="3093">
                  <c:v>1.2652859E-7</c:v>
                </c:pt>
                <c:pt idx="3094">
                  <c:v>1.2698890999999999E-7</c:v>
                </c:pt>
                <c:pt idx="3095">
                  <c:v>1.2700058E-7</c:v>
                </c:pt>
                <c:pt idx="3096">
                  <c:v>1.2749123E-7</c:v>
                </c:pt>
                <c:pt idx="3097">
                  <c:v>1.2595566999999999E-7</c:v>
                </c:pt>
                <c:pt idx="3098">
                  <c:v>1.2495042999999999E-7</c:v>
                </c:pt>
                <c:pt idx="3099">
                  <c:v>1.2543891999999999E-7</c:v>
                </c:pt>
                <c:pt idx="3100">
                  <c:v>1.2492378999999999E-7</c:v>
                </c:pt>
                <c:pt idx="3101">
                  <c:v>1.2453212E-7</c:v>
                </c:pt>
                <c:pt idx="3102">
                  <c:v>1.2481080000000001E-7</c:v>
                </c:pt>
                <c:pt idx="3103">
                  <c:v>1.240673E-7</c:v>
                </c:pt>
                <c:pt idx="3104">
                  <c:v>1.2376633999999999E-7</c:v>
                </c:pt>
                <c:pt idx="3105">
                  <c:v>1.2543224999999999E-7</c:v>
                </c:pt>
                <c:pt idx="3106">
                  <c:v>1.2607086000000001E-7</c:v>
                </c:pt>
                <c:pt idx="3107">
                  <c:v>1.2631690000000001E-7</c:v>
                </c:pt>
                <c:pt idx="3108">
                  <c:v>1.2762178E-7</c:v>
                </c:pt>
                <c:pt idx="3109">
                  <c:v>1.2673679999999999E-7</c:v>
                </c:pt>
                <c:pt idx="3110">
                  <c:v>1.2525666000000001E-7</c:v>
                </c:pt>
                <c:pt idx="3111">
                  <c:v>1.2615141000000001E-7</c:v>
                </c:pt>
                <c:pt idx="3112">
                  <c:v>1.2493004999999999E-7</c:v>
                </c:pt>
                <c:pt idx="3113">
                  <c:v>1.2363894999999999E-7</c:v>
                </c:pt>
                <c:pt idx="3114">
                  <c:v>1.2428031000000001E-7</c:v>
                </c:pt>
                <c:pt idx="3115">
                  <c:v>1.2477390999999999E-7</c:v>
                </c:pt>
                <c:pt idx="3116">
                  <c:v>1.2581059000000001E-7</c:v>
                </c:pt>
                <c:pt idx="3117">
                  <c:v>1.2797902999999999E-7</c:v>
                </c:pt>
                <c:pt idx="3118">
                  <c:v>1.2850168E-7</c:v>
                </c:pt>
                <c:pt idx="3119">
                  <c:v>1.2840953000000001E-7</c:v>
                </c:pt>
                <c:pt idx="3120">
                  <c:v>1.2864854E-7</c:v>
                </c:pt>
                <c:pt idx="3121">
                  <c:v>1.2801806999999999E-7</c:v>
                </c:pt>
                <c:pt idx="3122">
                  <c:v>1.2661514E-7</c:v>
                </c:pt>
                <c:pt idx="3123">
                  <c:v>1.2626126000000001E-7</c:v>
                </c:pt>
                <c:pt idx="3124">
                  <c:v>1.2442241000000001E-7</c:v>
                </c:pt>
                <c:pt idx="3125">
                  <c:v>1.2303013000000001E-7</c:v>
                </c:pt>
                <c:pt idx="3126">
                  <c:v>1.2416343E-7</c:v>
                </c:pt>
                <c:pt idx="3127">
                  <c:v>1.2500975E-7</c:v>
                </c:pt>
                <c:pt idx="3128">
                  <c:v>1.2639108000000001E-7</c:v>
                </c:pt>
                <c:pt idx="3129">
                  <c:v>1.2859966000000001E-7</c:v>
                </c:pt>
                <c:pt idx="3130">
                  <c:v>1.2866128E-7</c:v>
                </c:pt>
                <c:pt idx="3131">
                  <c:v>1.2875737000000001E-7</c:v>
                </c:pt>
                <c:pt idx="3132">
                  <c:v>1.2860805999999999E-7</c:v>
                </c:pt>
                <c:pt idx="3133">
                  <c:v>1.2671643000000001E-7</c:v>
                </c:pt>
                <c:pt idx="3134">
                  <c:v>1.2435627999999999E-7</c:v>
                </c:pt>
                <c:pt idx="3135">
                  <c:v>1.2436108999999999E-7</c:v>
                </c:pt>
                <c:pt idx="3136">
                  <c:v>1.2330757999999999E-7</c:v>
                </c:pt>
                <c:pt idx="3137">
                  <c:v>1.2341750000000001E-7</c:v>
                </c:pt>
                <c:pt idx="3138">
                  <c:v>1.2536208000000001E-7</c:v>
                </c:pt>
                <c:pt idx="3139">
                  <c:v>1.2627372E-7</c:v>
                </c:pt>
                <c:pt idx="3140">
                  <c:v>1.2728942999999999E-7</c:v>
                </c:pt>
                <c:pt idx="3141">
                  <c:v>1.2966293E-7</c:v>
                </c:pt>
                <c:pt idx="3142">
                  <c:v>1.2934204999999999E-7</c:v>
                </c:pt>
                <c:pt idx="3143">
                  <c:v>1.2767959000000001E-7</c:v>
                </c:pt>
                <c:pt idx="3144">
                  <c:v>1.2712909999999999E-7</c:v>
                </c:pt>
                <c:pt idx="3145">
                  <c:v>1.2520918999999999E-7</c:v>
                </c:pt>
                <c:pt idx="3146">
                  <c:v>1.2434615999999999E-7</c:v>
                </c:pt>
                <c:pt idx="3147">
                  <c:v>1.2441782E-7</c:v>
                </c:pt>
                <c:pt idx="3148">
                  <c:v>1.2342021E-7</c:v>
                </c:pt>
                <c:pt idx="3149">
                  <c:v>1.2337716E-7</c:v>
                </c:pt>
                <c:pt idx="3150">
                  <c:v>1.2565835E-7</c:v>
                </c:pt>
                <c:pt idx="3151">
                  <c:v>1.2721765E-7</c:v>
                </c:pt>
                <c:pt idx="3152">
                  <c:v>1.2763488999999999E-7</c:v>
                </c:pt>
                <c:pt idx="3153">
                  <c:v>1.2829347000000001E-7</c:v>
                </c:pt>
                <c:pt idx="3154">
                  <c:v>1.2705750000000001E-7</c:v>
                </c:pt>
                <c:pt idx="3155">
                  <c:v>1.2515178999999999E-7</c:v>
                </c:pt>
                <c:pt idx="3156">
                  <c:v>1.2542087E-7</c:v>
                </c:pt>
                <c:pt idx="3157">
                  <c:v>1.2417176000000001E-7</c:v>
                </c:pt>
                <c:pt idx="3158">
                  <c:v>1.2332014E-7</c:v>
                </c:pt>
                <c:pt idx="3159">
                  <c:v>1.2390631000000001E-7</c:v>
                </c:pt>
                <c:pt idx="3160">
                  <c:v>1.2243342000000001E-7</c:v>
                </c:pt>
                <c:pt idx="3161">
                  <c:v>1.2467241E-7</c:v>
                </c:pt>
                <c:pt idx="3162">
                  <c:v>1.2697323E-7</c:v>
                </c:pt>
                <c:pt idx="3163">
                  <c:v>1.2754879999999999E-7</c:v>
                </c:pt>
                <c:pt idx="3164">
                  <c:v>1.2725864000000001E-7</c:v>
                </c:pt>
                <c:pt idx="3165">
                  <c:v>1.2815382000000001E-7</c:v>
                </c:pt>
                <c:pt idx="3166">
                  <c:v>1.2668404999999999E-7</c:v>
                </c:pt>
                <c:pt idx="3167">
                  <c:v>1.2559367E-7</c:v>
                </c:pt>
                <c:pt idx="3168">
                  <c:v>1.2569591999999999E-7</c:v>
                </c:pt>
                <c:pt idx="3169">
                  <c:v>1.2437705E-7</c:v>
                </c:pt>
                <c:pt idx="3170">
                  <c:v>1.2352228E-7</c:v>
                </c:pt>
                <c:pt idx="3171">
                  <c:v>1.2457070000000001E-7</c:v>
                </c:pt>
                <c:pt idx="3172">
                  <c:v>1.2421260000000001E-7</c:v>
                </c:pt>
                <c:pt idx="3173">
                  <c:v>1.2357341E-7</c:v>
                </c:pt>
                <c:pt idx="3174">
                  <c:v>1.2475664E-7</c:v>
                </c:pt>
                <c:pt idx="3175">
                  <c:v>1.2476555E-7</c:v>
                </c:pt>
                <c:pt idx="3176">
                  <c:v>1.2453055E-7</c:v>
                </c:pt>
                <c:pt idx="3177">
                  <c:v>1.2566036000000001E-7</c:v>
                </c:pt>
                <c:pt idx="3178">
                  <c:v>1.2467023999999999E-7</c:v>
                </c:pt>
                <c:pt idx="3179">
                  <c:v>1.2342589999999999E-7</c:v>
                </c:pt>
                <c:pt idx="3180">
                  <c:v>1.2339582000000001E-7</c:v>
                </c:pt>
                <c:pt idx="3181">
                  <c:v>1.2236045999999999E-7</c:v>
                </c:pt>
                <c:pt idx="3182">
                  <c:v>1.2102477E-7</c:v>
                </c:pt>
                <c:pt idx="3183">
                  <c:v>1.2117373E-7</c:v>
                </c:pt>
                <c:pt idx="3184">
                  <c:v>1.2135256999999999E-7</c:v>
                </c:pt>
                <c:pt idx="3185">
                  <c:v>1.2211351E-7</c:v>
                </c:pt>
                <c:pt idx="3186">
                  <c:v>1.2434323999999999E-7</c:v>
                </c:pt>
                <c:pt idx="3187">
                  <c:v>1.2486417999999999E-7</c:v>
                </c:pt>
                <c:pt idx="3188">
                  <c:v>1.2481526000000001E-7</c:v>
                </c:pt>
                <c:pt idx="3189">
                  <c:v>1.2512016E-7</c:v>
                </c:pt>
                <c:pt idx="3190">
                  <c:v>1.2375942999999999E-7</c:v>
                </c:pt>
                <c:pt idx="3191">
                  <c:v>1.2370405E-7</c:v>
                </c:pt>
                <c:pt idx="3192">
                  <c:v>1.2359021E-7</c:v>
                </c:pt>
                <c:pt idx="3193">
                  <c:v>1.2208447000000001E-7</c:v>
                </c:pt>
                <c:pt idx="3194">
                  <c:v>1.1975851E-7</c:v>
                </c:pt>
                <c:pt idx="3195">
                  <c:v>1.1999288E-7</c:v>
                </c:pt>
                <c:pt idx="3196">
                  <c:v>1.1982473E-7</c:v>
                </c:pt>
                <c:pt idx="3197">
                  <c:v>1.2091391000000001E-7</c:v>
                </c:pt>
                <c:pt idx="3198">
                  <c:v>1.2335499E-7</c:v>
                </c:pt>
                <c:pt idx="3199">
                  <c:v>1.2351203E-7</c:v>
                </c:pt>
                <c:pt idx="3200">
                  <c:v>1.2296648000000001E-7</c:v>
                </c:pt>
                <c:pt idx="3201">
                  <c:v>1.2358824999999999E-7</c:v>
                </c:pt>
                <c:pt idx="3202">
                  <c:v>1.2185177999999999E-7</c:v>
                </c:pt>
                <c:pt idx="3203">
                  <c:v>1.1937971999999999E-7</c:v>
                </c:pt>
                <c:pt idx="3204">
                  <c:v>1.1843156E-7</c:v>
                </c:pt>
                <c:pt idx="3205">
                  <c:v>1.1738999999999999E-7</c:v>
                </c:pt>
                <c:pt idx="3206">
                  <c:v>1.1665532E-7</c:v>
                </c:pt>
                <c:pt idx="3207">
                  <c:v>1.1891231E-7</c:v>
                </c:pt>
                <c:pt idx="3208">
                  <c:v>1.1819934E-7</c:v>
                </c:pt>
                <c:pt idx="3209">
                  <c:v>1.2056306E-7</c:v>
                </c:pt>
                <c:pt idx="3210">
                  <c:v>1.2303796999999999E-7</c:v>
                </c:pt>
                <c:pt idx="3211">
                  <c:v>1.2321063000000001E-7</c:v>
                </c:pt>
                <c:pt idx="3212">
                  <c:v>1.2234887999999999E-7</c:v>
                </c:pt>
                <c:pt idx="3213">
                  <c:v>1.2153432E-7</c:v>
                </c:pt>
                <c:pt idx="3214">
                  <c:v>1.1958228E-7</c:v>
                </c:pt>
                <c:pt idx="3215">
                  <c:v>1.1839978E-7</c:v>
                </c:pt>
                <c:pt idx="3216">
                  <c:v>1.1762923E-7</c:v>
                </c:pt>
                <c:pt idx="3217">
                  <c:v>1.1779037E-7</c:v>
                </c:pt>
                <c:pt idx="3218">
                  <c:v>1.1588988E-7</c:v>
                </c:pt>
                <c:pt idx="3219">
                  <c:v>1.1944515000000001E-7</c:v>
                </c:pt>
                <c:pt idx="3220">
                  <c:v>1.2047010999999999E-7</c:v>
                </c:pt>
                <c:pt idx="3221">
                  <c:v>1.1977944999999999E-7</c:v>
                </c:pt>
                <c:pt idx="3222">
                  <c:v>1.2200718999999999E-7</c:v>
                </c:pt>
                <c:pt idx="3223">
                  <c:v>1.2113711999999999E-7</c:v>
                </c:pt>
                <c:pt idx="3224">
                  <c:v>1.1858551E-7</c:v>
                </c:pt>
                <c:pt idx="3225">
                  <c:v>1.1877655E-7</c:v>
                </c:pt>
                <c:pt idx="3226">
                  <c:v>1.1759106E-7</c:v>
                </c:pt>
                <c:pt idx="3227">
                  <c:v>1.1703364000000001E-7</c:v>
                </c:pt>
                <c:pt idx="3228">
                  <c:v>1.1672114E-7</c:v>
                </c:pt>
                <c:pt idx="3229">
                  <c:v>1.1704551999999999E-7</c:v>
                </c:pt>
                <c:pt idx="3230">
                  <c:v>1.1581977E-7</c:v>
                </c:pt>
                <c:pt idx="3231">
                  <c:v>1.1987319000000001E-7</c:v>
                </c:pt>
                <c:pt idx="3232">
                  <c:v>1.1949991E-7</c:v>
                </c:pt>
                <c:pt idx="3233">
                  <c:v>1.2099174000000001E-7</c:v>
                </c:pt>
                <c:pt idx="3234">
                  <c:v>1.2059468999999999E-7</c:v>
                </c:pt>
                <c:pt idx="3235">
                  <c:v>1.2056793000000001E-7</c:v>
                </c:pt>
                <c:pt idx="3236">
                  <c:v>1.1878638E-7</c:v>
                </c:pt>
                <c:pt idx="3237">
                  <c:v>1.1916345999999999E-7</c:v>
                </c:pt>
                <c:pt idx="3238">
                  <c:v>1.1784413E-7</c:v>
                </c:pt>
                <c:pt idx="3239">
                  <c:v>1.1732478E-7</c:v>
                </c:pt>
                <c:pt idx="3240">
                  <c:v>1.1661040000000001E-7</c:v>
                </c:pt>
                <c:pt idx="3241">
                  <c:v>1.1755622E-7</c:v>
                </c:pt>
                <c:pt idx="3242">
                  <c:v>1.1720312000000001E-7</c:v>
                </c:pt>
                <c:pt idx="3243">
                  <c:v>1.1699723E-7</c:v>
                </c:pt>
                <c:pt idx="3244">
                  <c:v>1.1835089E-7</c:v>
                </c:pt>
                <c:pt idx="3245">
                  <c:v>1.1735333999999999E-7</c:v>
                </c:pt>
                <c:pt idx="3246">
                  <c:v>1.1947692000000001E-7</c:v>
                </c:pt>
                <c:pt idx="3247">
                  <c:v>1.1805624000000001E-7</c:v>
                </c:pt>
                <c:pt idx="3248">
                  <c:v>1.1737205E-7</c:v>
                </c:pt>
                <c:pt idx="3249">
                  <c:v>1.1785201E-7</c:v>
                </c:pt>
                <c:pt idx="3250">
                  <c:v>1.1675098E-7</c:v>
                </c:pt>
                <c:pt idx="3251">
                  <c:v>1.1539852000000001E-7</c:v>
                </c:pt>
                <c:pt idx="3252">
                  <c:v>1.1675671999999999E-7</c:v>
                </c:pt>
                <c:pt idx="3253">
                  <c:v>1.1514594E-7</c:v>
                </c:pt>
                <c:pt idx="3254">
                  <c:v>1.165712E-7</c:v>
                </c:pt>
                <c:pt idx="3255">
                  <c:v>1.1725034E-7</c:v>
                </c:pt>
                <c:pt idx="3256">
                  <c:v>1.2019058999999999E-7</c:v>
                </c:pt>
                <c:pt idx="3257">
                  <c:v>1.1974005000000001E-7</c:v>
                </c:pt>
                <c:pt idx="3258">
                  <c:v>1.2146106999999999E-7</c:v>
                </c:pt>
                <c:pt idx="3259">
                  <c:v>1.2040281E-7</c:v>
                </c:pt>
                <c:pt idx="3260">
                  <c:v>1.1842486E-7</c:v>
                </c:pt>
                <c:pt idx="3261">
                  <c:v>1.1969769999999999E-7</c:v>
                </c:pt>
                <c:pt idx="3262">
                  <c:v>1.1788063E-7</c:v>
                </c:pt>
                <c:pt idx="3263">
                  <c:v>1.1695286E-7</c:v>
                </c:pt>
                <c:pt idx="3264">
                  <c:v>1.1665532E-7</c:v>
                </c:pt>
                <c:pt idx="3265">
                  <c:v>1.1477537E-7</c:v>
                </c:pt>
                <c:pt idx="3266">
                  <c:v>1.168886E-7</c:v>
                </c:pt>
                <c:pt idx="3267">
                  <c:v>1.1988159999999999E-7</c:v>
                </c:pt>
                <c:pt idx="3268">
                  <c:v>1.2058018E-7</c:v>
                </c:pt>
                <c:pt idx="3269">
                  <c:v>1.2021580000000001E-7</c:v>
                </c:pt>
                <c:pt idx="3270">
                  <c:v>1.2039439E-7</c:v>
                </c:pt>
                <c:pt idx="3271">
                  <c:v>1.1958285E-7</c:v>
                </c:pt>
                <c:pt idx="3272">
                  <c:v>1.1801335999999999E-7</c:v>
                </c:pt>
                <c:pt idx="3273">
                  <c:v>1.1723532E-7</c:v>
                </c:pt>
                <c:pt idx="3274">
                  <c:v>1.1568965E-7</c:v>
                </c:pt>
                <c:pt idx="3275">
                  <c:v>1.1530187E-7</c:v>
                </c:pt>
                <c:pt idx="3276">
                  <c:v>1.1568464E-7</c:v>
                </c:pt>
                <c:pt idx="3277">
                  <c:v>1.1802468E-7</c:v>
                </c:pt>
                <c:pt idx="3278">
                  <c:v>1.197534E-7</c:v>
                </c:pt>
                <c:pt idx="3279">
                  <c:v>1.2155621E-7</c:v>
                </c:pt>
                <c:pt idx="3280">
                  <c:v>1.2138527E-7</c:v>
                </c:pt>
                <c:pt idx="3281">
                  <c:v>1.2066390000000001E-7</c:v>
                </c:pt>
                <c:pt idx="3282">
                  <c:v>1.2114596000000001E-7</c:v>
                </c:pt>
                <c:pt idx="3283">
                  <c:v>1.1967174E-7</c:v>
                </c:pt>
                <c:pt idx="3284">
                  <c:v>1.1805197E-7</c:v>
                </c:pt>
                <c:pt idx="3285">
                  <c:v>1.174685E-7</c:v>
                </c:pt>
                <c:pt idx="3286">
                  <c:v>1.1768271E-7</c:v>
                </c:pt>
                <c:pt idx="3287">
                  <c:v>1.1676733E-7</c:v>
                </c:pt>
                <c:pt idx="3288">
                  <c:v>1.1816834000000001E-7</c:v>
                </c:pt>
                <c:pt idx="3289">
                  <c:v>1.1781626E-7</c:v>
                </c:pt>
                <c:pt idx="3290">
                  <c:v>1.1988953000000001E-7</c:v>
                </c:pt>
                <c:pt idx="3291">
                  <c:v>1.2293840999999999E-7</c:v>
                </c:pt>
                <c:pt idx="3292">
                  <c:v>1.2232438000000001E-7</c:v>
                </c:pt>
                <c:pt idx="3293">
                  <c:v>1.2045385000000001E-7</c:v>
                </c:pt>
                <c:pt idx="3294">
                  <c:v>1.1979804000000001E-7</c:v>
                </c:pt>
                <c:pt idx="3295">
                  <c:v>1.1848886E-7</c:v>
                </c:pt>
                <c:pt idx="3296">
                  <c:v>1.1693791E-7</c:v>
                </c:pt>
                <c:pt idx="3297">
                  <c:v>1.1827829E-7</c:v>
                </c:pt>
                <c:pt idx="3298">
                  <c:v>1.1812863000000001E-7</c:v>
                </c:pt>
                <c:pt idx="3299">
                  <c:v>1.1676349E-7</c:v>
                </c:pt>
                <c:pt idx="3300">
                  <c:v>1.2045482000000001E-7</c:v>
                </c:pt>
                <c:pt idx="3301">
                  <c:v>1.2043513E-7</c:v>
                </c:pt>
                <c:pt idx="3302">
                  <c:v>1.2178478E-7</c:v>
                </c:pt>
                <c:pt idx="3303">
                  <c:v>1.2373734999999999E-7</c:v>
                </c:pt>
                <c:pt idx="3304">
                  <c:v>1.2243597E-7</c:v>
                </c:pt>
                <c:pt idx="3305">
                  <c:v>1.2223999999999999E-7</c:v>
                </c:pt>
                <c:pt idx="3306">
                  <c:v>1.2182056000000001E-7</c:v>
                </c:pt>
                <c:pt idx="3307">
                  <c:v>1.2113473999999999E-7</c:v>
                </c:pt>
                <c:pt idx="3308">
                  <c:v>1.1957494999999999E-7</c:v>
                </c:pt>
                <c:pt idx="3309">
                  <c:v>1.2105801999999999E-7</c:v>
                </c:pt>
                <c:pt idx="3310">
                  <c:v>1.2114645000000001E-7</c:v>
                </c:pt>
                <c:pt idx="3311">
                  <c:v>1.1898089E-7</c:v>
                </c:pt>
                <c:pt idx="3312">
                  <c:v>1.2176584999999999E-7</c:v>
                </c:pt>
                <c:pt idx="3313">
                  <c:v>1.2062740000000001E-7</c:v>
                </c:pt>
                <c:pt idx="3314">
                  <c:v>1.2163097999999999E-7</c:v>
                </c:pt>
                <c:pt idx="3315">
                  <c:v>1.2222809000000001E-7</c:v>
                </c:pt>
                <c:pt idx="3316">
                  <c:v>1.2231167999999999E-7</c:v>
                </c:pt>
                <c:pt idx="3317">
                  <c:v>1.2098946E-7</c:v>
                </c:pt>
                <c:pt idx="3318">
                  <c:v>1.2161024000000001E-7</c:v>
                </c:pt>
                <c:pt idx="3319">
                  <c:v>1.1990158E-7</c:v>
                </c:pt>
                <c:pt idx="3320">
                  <c:v>1.191185E-7</c:v>
                </c:pt>
                <c:pt idx="3321">
                  <c:v>1.1838442999999999E-7</c:v>
                </c:pt>
                <c:pt idx="3322">
                  <c:v>1.1829864E-7</c:v>
                </c:pt>
                <c:pt idx="3323">
                  <c:v>1.1677421E-7</c:v>
                </c:pt>
                <c:pt idx="3324">
                  <c:v>1.2019727E-7</c:v>
                </c:pt>
                <c:pt idx="3325">
                  <c:v>1.2005859E-7</c:v>
                </c:pt>
                <c:pt idx="3326">
                  <c:v>1.2043335E-7</c:v>
                </c:pt>
                <c:pt idx="3327">
                  <c:v>1.2307103000000001E-7</c:v>
                </c:pt>
                <c:pt idx="3328">
                  <c:v>1.2129316E-7</c:v>
                </c:pt>
                <c:pt idx="3329">
                  <c:v>1.1964146999999999E-7</c:v>
                </c:pt>
                <c:pt idx="3330">
                  <c:v>1.207005E-7</c:v>
                </c:pt>
                <c:pt idx="3331">
                  <c:v>1.1941270000000001E-7</c:v>
                </c:pt>
                <c:pt idx="3332">
                  <c:v>1.1681292E-7</c:v>
                </c:pt>
                <c:pt idx="3333">
                  <c:v>1.1809287E-7</c:v>
                </c:pt>
                <c:pt idx="3334">
                  <c:v>1.1541770000000001E-7</c:v>
                </c:pt>
                <c:pt idx="3335">
                  <c:v>1.1540194E-7</c:v>
                </c:pt>
                <c:pt idx="3336">
                  <c:v>1.1955062999999999E-7</c:v>
                </c:pt>
                <c:pt idx="3337">
                  <c:v>1.1844094E-7</c:v>
                </c:pt>
                <c:pt idx="3338">
                  <c:v>1.1942946E-7</c:v>
                </c:pt>
                <c:pt idx="3339">
                  <c:v>1.1948369E-7</c:v>
                </c:pt>
                <c:pt idx="3340">
                  <c:v>1.1888047E-7</c:v>
                </c:pt>
                <c:pt idx="3341">
                  <c:v>1.1639544E-7</c:v>
                </c:pt>
                <c:pt idx="3342">
                  <c:v>1.1574005E-7</c:v>
                </c:pt>
                <c:pt idx="3343">
                  <c:v>1.1352101E-7</c:v>
                </c:pt>
                <c:pt idx="3344">
                  <c:v>1.1279201E-7</c:v>
                </c:pt>
                <c:pt idx="3345">
                  <c:v>1.1276208E-7</c:v>
                </c:pt>
                <c:pt idx="3346">
                  <c:v>1.1508551E-7</c:v>
                </c:pt>
                <c:pt idx="3347">
                  <c:v>1.1449312E-7</c:v>
                </c:pt>
                <c:pt idx="3348">
                  <c:v>1.1803222E-7</c:v>
                </c:pt>
                <c:pt idx="3349">
                  <c:v>1.1797694000000001E-7</c:v>
                </c:pt>
                <c:pt idx="3350">
                  <c:v>1.1881906000000001E-7</c:v>
                </c:pt>
                <c:pt idx="3351">
                  <c:v>1.1828725E-7</c:v>
                </c:pt>
                <c:pt idx="3352">
                  <c:v>1.171348E-7</c:v>
                </c:pt>
                <c:pt idx="3353">
                  <c:v>1.1496381E-7</c:v>
                </c:pt>
                <c:pt idx="3354">
                  <c:v>1.152352E-7</c:v>
                </c:pt>
                <c:pt idx="3355">
                  <c:v>1.132905E-7</c:v>
                </c:pt>
                <c:pt idx="3356">
                  <c:v>1.1334453E-7</c:v>
                </c:pt>
                <c:pt idx="3357">
                  <c:v>1.128963E-7</c:v>
                </c:pt>
                <c:pt idx="3358">
                  <c:v>1.1475413E-7</c:v>
                </c:pt>
                <c:pt idx="3359">
                  <c:v>1.1413423E-7</c:v>
                </c:pt>
                <c:pt idx="3360">
                  <c:v>1.1779641E-7</c:v>
                </c:pt>
                <c:pt idx="3361">
                  <c:v>1.169398E-7</c:v>
                </c:pt>
                <c:pt idx="3362">
                  <c:v>1.1641613E-7</c:v>
                </c:pt>
                <c:pt idx="3363">
                  <c:v>1.1564019E-7</c:v>
                </c:pt>
                <c:pt idx="3364">
                  <c:v>1.1444476000000001E-7</c:v>
                </c:pt>
                <c:pt idx="3365">
                  <c:v>1.125785E-7</c:v>
                </c:pt>
                <c:pt idx="3366">
                  <c:v>1.1361224E-7</c:v>
                </c:pt>
                <c:pt idx="3367">
                  <c:v>1.1201048E-7</c:v>
                </c:pt>
                <c:pt idx="3368">
                  <c:v>1.1292454E-7</c:v>
                </c:pt>
                <c:pt idx="3369">
                  <c:v>1.1308529E-7</c:v>
                </c:pt>
                <c:pt idx="3370">
                  <c:v>1.1590707E-7</c:v>
                </c:pt>
                <c:pt idx="3371">
                  <c:v>1.1540131E-7</c:v>
                </c:pt>
                <c:pt idx="3372">
                  <c:v>1.1805775E-7</c:v>
                </c:pt>
                <c:pt idx="3373">
                  <c:v>1.169638E-7</c:v>
                </c:pt>
                <c:pt idx="3374">
                  <c:v>1.16481E-7</c:v>
                </c:pt>
                <c:pt idx="3375">
                  <c:v>1.1626059000000001E-7</c:v>
                </c:pt>
                <c:pt idx="3376">
                  <c:v>1.1576227E-7</c:v>
                </c:pt>
                <c:pt idx="3377">
                  <c:v>1.1465754000000001E-7</c:v>
                </c:pt>
                <c:pt idx="3378">
                  <c:v>1.1529806999999999E-7</c:v>
                </c:pt>
                <c:pt idx="3379">
                  <c:v>1.1291055000000001E-7</c:v>
                </c:pt>
                <c:pt idx="3380">
                  <c:v>1.1424526000000001E-7</c:v>
                </c:pt>
                <c:pt idx="3381">
                  <c:v>1.1559046000000001E-7</c:v>
                </c:pt>
                <c:pt idx="3382">
                  <c:v>1.1377884E-7</c:v>
                </c:pt>
                <c:pt idx="3383">
                  <c:v>1.1495711E-7</c:v>
                </c:pt>
                <c:pt idx="3384">
                  <c:v>1.1658634999999999E-7</c:v>
                </c:pt>
                <c:pt idx="3385">
                  <c:v>1.1592176E-7</c:v>
                </c:pt>
                <c:pt idx="3386">
                  <c:v>1.1480119999999999E-7</c:v>
                </c:pt>
                <c:pt idx="3387">
                  <c:v>1.1488454999999999E-7</c:v>
                </c:pt>
                <c:pt idx="3388">
                  <c:v>1.1384822000000001E-7</c:v>
                </c:pt>
                <c:pt idx="3389">
                  <c:v>1.1288127E-7</c:v>
                </c:pt>
                <c:pt idx="3390">
                  <c:v>1.1320009E-7</c:v>
                </c:pt>
                <c:pt idx="3391">
                  <c:v>1.1239717000000001E-7</c:v>
                </c:pt>
                <c:pt idx="3392">
                  <c:v>1.1208798E-7</c:v>
                </c:pt>
                <c:pt idx="3393">
                  <c:v>1.1205774000000001E-7</c:v>
                </c:pt>
                <c:pt idx="3394">
                  <c:v>1.1484498E-7</c:v>
                </c:pt>
                <c:pt idx="3395">
                  <c:v>1.1634727E-7</c:v>
                </c:pt>
                <c:pt idx="3396">
                  <c:v>1.1646501E-7</c:v>
                </c:pt>
                <c:pt idx="3397">
                  <c:v>1.1644168E-7</c:v>
                </c:pt>
                <c:pt idx="3398">
                  <c:v>1.1536028000000001E-7</c:v>
                </c:pt>
                <c:pt idx="3399">
                  <c:v>1.1503917E-7</c:v>
                </c:pt>
                <c:pt idx="3400">
                  <c:v>1.13636E-7</c:v>
                </c:pt>
                <c:pt idx="3401">
                  <c:v>1.1286350999999999E-7</c:v>
                </c:pt>
                <c:pt idx="3402">
                  <c:v>1.1267918E-7</c:v>
                </c:pt>
                <c:pt idx="3403">
                  <c:v>1.1149130000000001E-7</c:v>
                </c:pt>
                <c:pt idx="3404">
                  <c:v>1.1113559E-7</c:v>
                </c:pt>
                <c:pt idx="3405">
                  <c:v>1.1221945999999999E-7</c:v>
                </c:pt>
                <c:pt idx="3406">
                  <c:v>1.1458471E-7</c:v>
                </c:pt>
                <c:pt idx="3407">
                  <c:v>1.1499627000000001E-7</c:v>
                </c:pt>
                <c:pt idx="3408">
                  <c:v>1.1635224000000001E-7</c:v>
                </c:pt>
                <c:pt idx="3409">
                  <c:v>1.1486386999999999E-7</c:v>
                </c:pt>
                <c:pt idx="3410">
                  <c:v>1.1380917E-7</c:v>
                </c:pt>
                <c:pt idx="3411">
                  <c:v>1.1333319E-7</c:v>
                </c:pt>
                <c:pt idx="3412">
                  <c:v>1.1167687000000001E-7</c:v>
                </c:pt>
                <c:pt idx="3413">
                  <c:v>1.0990038E-7</c:v>
                </c:pt>
                <c:pt idx="3414">
                  <c:v>1.107713E-7</c:v>
                </c:pt>
                <c:pt idx="3415">
                  <c:v>1.1150756E-7</c:v>
                </c:pt>
                <c:pt idx="3416">
                  <c:v>1.123385E-7</c:v>
                </c:pt>
                <c:pt idx="3417">
                  <c:v>1.1496801E-7</c:v>
                </c:pt>
                <c:pt idx="3418">
                  <c:v>1.1517468E-7</c:v>
                </c:pt>
                <c:pt idx="3419">
                  <c:v>1.1501733E-7</c:v>
                </c:pt>
                <c:pt idx="3420">
                  <c:v>1.1568989E-7</c:v>
                </c:pt>
                <c:pt idx="3421">
                  <c:v>1.1431829999999999E-7</c:v>
                </c:pt>
                <c:pt idx="3422">
                  <c:v>1.1270251E-7</c:v>
                </c:pt>
                <c:pt idx="3423">
                  <c:v>1.1333334E-7</c:v>
                </c:pt>
                <c:pt idx="3424">
                  <c:v>1.1242775E-7</c:v>
                </c:pt>
                <c:pt idx="3425">
                  <c:v>1.0997326E-7</c:v>
                </c:pt>
                <c:pt idx="3426">
                  <c:v>1.1213441E-7</c:v>
                </c:pt>
                <c:pt idx="3427">
                  <c:v>1.1292115999999999E-7</c:v>
                </c:pt>
                <c:pt idx="3428">
                  <c:v>1.1183922E-7</c:v>
                </c:pt>
                <c:pt idx="3429">
                  <c:v>1.1613489E-7</c:v>
                </c:pt>
                <c:pt idx="3430">
                  <c:v>1.1547395E-7</c:v>
                </c:pt>
                <c:pt idx="3431">
                  <c:v>1.152658E-7</c:v>
                </c:pt>
                <c:pt idx="3432">
                  <c:v>1.1468568E-7</c:v>
                </c:pt>
                <c:pt idx="3433">
                  <c:v>1.1343484E-7</c:v>
                </c:pt>
                <c:pt idx="3434">
                  <c:v>1.1165172E-7</c:v>
                </c:pt>
                <c:pt idx="3435">
                  <c:v>1.1255905E-7</c:v>
                </c:pt>
                <c:pt idx="3436">
                  <c:v>1.1099338E-7</c:v>
                </c:pt>
                <c:pt idx="3437">
                  <c:v>1.1137804000000001E-7</c:v>
                </c:pt>
                <c:pt idx="3438">
                  <c:v>1.1301339000000001E-7</c:v>
                </c:pt>
                <c:pt idx="3439">
                  <c:v>1.1344835E-7</c:v>
                </c:pt>
                <c:pt idx="3440">
                  <c:v>1.1244494000000001E-7</c:v>
                </c:pt>
                <c:pt idx="3441">
                  <c:v>1.1527742E-7</c:v>
                </c:pt>
                <c:pt idx="3442">
                  <c:v>1.1523203E-7</c:v>
                </c:pt>
                <c:pt idx="3443">
                  <c:v>1.1491899E-7</c:v>
                </c:pt>
                <c:pt idx="3444">
                  <c:v>1.1433741000000001E-7</c:v>
                </c:pt>
                <c:pt idx="3445">
                  <c:v>1.1334138999999999E-7</c:v>
                </c:pt>
                <c:pt idx="3446">
                  <c:v>1.1184922E-7</c:v>
                </c:pt>
                <c:pt idx="3447">
                  <c:v>1.1300673E-7</c:v>
                </c:pt>
                <c:pt idx="3448">
                  <c:v>1.1187311E-7</c:v>
                </c:pt>
                <c:pt idx="3449">
                  <c:v>1.0988346000000001E-7</c:v>
                </c:pt>
                <c:pt idx="3450">
                  <c:v>1.1266501000000001E-7</c:v>
                </c:pt>
                <c:pt idx="3451">
                  <c:v>1.1311405E-7</c:v>
                </c:pt>
                <c:pt idx="3452">
                  <c:v>1.1141801E-7</c:v>
                </c:pt>
                <c:pt idx="3453">
                  <c:v>1.1431216E-7</c:v>
                </c:pt>
                <c:pt idx="3454">
                  <c:v>1.1424648E-7</c:v>
                </c:pt>
                <c:pt idx="3455">
                  <c:v>1.1263715000000001E-7</c:v>
                </c:pt>
                <c:pt idx="3456">
                  <c:v>1.1350209E-7</c:v>
                </c:pt>
                <c:pt idx="3457">
                  <c:v>1.1255869E-7</c:v>
                </c:pt>
                <c:pt idx="3458">
                  <c:v>1.1036913E-7</c:v>
                </c:pt>
                <c:pt idx="3459">
                  <c:v>1.1168476E-7</c:v>
                </c:pt>
                <c:pt idx="3460">
                  <c:v>1.1062867E-7</c:v>
                </c:pt>
                <c:pt idx="3461">
                  <c:v>1.0991288E-7</c:v>
                </c:pt>
                <c:pt idx="3462">
                  <c:v>1.1091027000000001E-7</c:v>
                </c:pt>
                <c:pt idx="3463">
                  <c:v>1.1155885999999999E-7</c:v>
                </c:pt>
                <c:pt idx="3464">
                  <c:v>1.1326968999999999E-7</c:v>
                </c:pt>
                <c:pt idx="3465">
                  <c:v>1.1492495E-7</c:v>
                </c:pt>
                <c:pt idx="3466">
                  <c:v>1.1383929999999999E-7</c:v>
                </c:pt>
                <c:pt idx="3467">
                  <c:v>1.1335193000000001E-7</c:v>
                </c:pt>
                <c:pt idx="3468">
                  <c:v>1.1353517E-7</c:v>
                </c:pt>
                <c:pt idx="3469">
                  <c:v>1.1269208E-7</c:v>
                </c:pt>
                <c:pt idx="3470">
                  <c:v>1.1165277E-7</c:v>
                </c:pt>
                <c:pt idx="3471">
                  <c:v>1.1183615E-7</c:v>
                </c:pt>
                <c:pt idx="3472">
                  <c:v>1.0879349E-7</c:v>
                </c:pt>
                <c:pt idx="3473">
                  <c:v>1.1014857E-7</c:v>
                </c:pt>
                <c:pt idx="3474">
                  <c:v>1.1240343E-7</c:v>
                </c:pt>
                <c:pt idx="3475">
                  <c:v>1.1326833E-7</c:v>
                </c:pt>
                <c:pt idx="3476">
                  <c:v>1.12542E-7</c:v>
                </c:pt>
                <c:pt idx="3477">
                  <c:v>1.1473240000000001E-7</c:v>
                </c:pt>
                <c:pt idx="3478">
                  <c:v>1.1455206999999999E-7</c:v>
                </c:pt>
                <c:pt idx="3479">
                  <c:v>1.1364814E-7</c:v>
                </c:pt>
                <c:pt idx="3480">
                  <c:v>1.1321368E-7</c:v>
                </c:pt>
                <c:pt idx="3481">
                  <c:v>1.113964E-7</c:v>
                </c:pt>
                <c:pt idx="3482">
                  <c:v>1.0908286000000001E-7</c:v>
                </c:pt>
                <c:pt idx="3483">
                  <c:v>1.1041121E-7</c:v>
                </c:pt>
                <c:pt idx="3484">
                  <c:v>1.0943087E-7</c:v>
                </c:pt>
                <c:pt idx="3485">
                  <c:v>1.1203182E-7</c:v>
                </c:pt>
                <c:pt idx="3486">
                  <c:v>1.1305342E-7</c:v>
                </c:pt>
                <c:pt idx="3487">
                  <c:v>1.1600846E-7</c:v>
                </c:pt>
                <c:pt idx="3488">
                  <c:v>1.1546385000000001E-7</c:v>
                </c:pt>
                <c:pt idx="3489">
                  <c:v>1.1804542E-7</c:v>
                </c:pt>
                <c:pt idx="3490">
                  <c:v>1.165362E-7</c:v>
                </c:pt>
                <c:pt idx="3491">
                  <c:v>1.1455111000000001E-7</c:v>
                </c:pt>
                <c:pt idx="3492">
                  <c:v>1.1409667E-7</c:v>
                </c:pt>
                <c:pt idx="3493">
                  <c:v>1.1325271E-7</c:v>
                </c:pt>
                <c:pt idx="3494">
                  <c:v>1.1248637E-7</c:v>
                </c:pt>
                <c:pt idx="3495">
                  <c:v>1.1138383000000001E-7</c:v>
                </c:pt>
                <c:pt idx="3496">
                  <c:v>1.1272132E-7</c:v>
                </c:pt>
                <c:pt idx="3497">
                  <c:v>1.1156657E-7</c:v>
                </c:pt>
                <c:pt idx="3498">
                  <c:v>1.1512934E-7</c:v>
                </c:pt>
                <c:pt idx="3499">
                  <c:v>1.1526881999999999E-7</c:v>
                </c:pt>
                <c:pt idx="3500">
                  <c:v>1.1555139E-7</c:v>
                </c:pt>
                <c:pt idx="3501">
                  <c:v>1.1609484999999999E-7</c:v>
                </c:pt>
                <c:pt idx="3502">
                  <c:v>1.1373230000000001E-7</c:v>
                </c:pt>
                <c:pt idx="3503">
                  <c:v>1.1234666E-7</c:v>
                </c:pt>
                <c:pt idx="3504">
                  <c:v>1.1277168E-7</c:v>
                </c:pt>
                <c:pt idx="3505">
                  <c:v>1.1086346000000001E-7</c:v>
                </c:pt>
                <c:pt idx="3506">
                  <c:v>1.1105618E-7</c:v>
                </c:pt>
                <c:pt idx="3507">
                  <c:v>1.111315E-7</c:v>
                </c:pt>
                <c:pt idx="3508">
                  <c:v>1.1357353999999999E-7</c:v>
                </c:pt>
                <c:pt idx="3509">
                  <c:v>1.152369E-7</c:v>
                </c:pt>
                <c:pt idx="3510">
                  <c:v>1.1533449E-7</c:v>
                </c:pt>
                <c:pt idx="3511">
                  <c:v>1.1651826E-7</c:v>
                </c:pt>
                <c:pt idx="3512">
                  <c:v>1.1598333000000001E-7</c:v>
                </c:pt>
                <c:pt idx="3513">
                  <c:v>1.1522187E-7</c:v>
                </c:pt>
                <c:pt idx="3514">
                  <c:v>1.1482229E-7</c:v>
                </c:pt>
                <c:pt idx="3515">
                  <c:v>1.1445157E-7</c:v>
                </c:pt>
                <c:pt idx="3516">
                  <c:v>1.1461191E-7</c:v>
                </c:pt>
                <c:pt idx="3517">
                  <c:v>1.1240333E-7</c:v>
                </c:pt>
                <c:pt idx="3518">
                  <c:v>1.1197314E-7</c:v>
                </c:pt>
                <c:pt idx="3519">
                  <c:v>1.137961E-7</c:v>
                </c:pt>
                <c:pt idx="3520">
                  <c:v>1.1234141E-7</c:v>
                </c:pt>
                <c:pt idx="3521">
                  <c:v>1.1399996E-7</c:v>
                </c:pt>
                <c:pt idx="3522">
                  <c:v>1.1578324E-7</c:v>
                </c:pt>
                <c:pt idx="3523">
                  <c:v>1.1448233999999999E-7</c:v>
                </c:pt>
                <c:pt idx="3524">
                  <c:v>1.1453827E-7</c:v>
                </c:pt>
                <c:pt idx="3525">
                  <c:v>1.1490156999999999E-7</c:v>
                </c:pt>
                <c:pt idx="3526">
                  <c:v>1.1448278E-7</c:v>
                </c:pt>
                <c:pt idx="3527">
                  <c:v>1.1350917E-7</c:v>
                </c:pt>
                <c:pt idx="3528">
                  <c:v>1.1366946E-7</c:v>
                </c:pt>
                <c:pt idx="3529">
                  <c:v>1.1333049E-7</c:v>
                </c:pt>
                <c:pt idx="3530">
                  <c:v>1.1119047E-7</c:v>
                </c:pt>
                <c:pt idx="3531">
                  <c:v>1.1396867E-7</c:v>
                </c:pt>
                <c:pt idx="3532">
                  <c:v>1.1327244E-7</c:v>
                </c:pt>
                <c:pt idx="3533">
                  <c:v>1.157113E-7</c:v>
                </c:pt>
                <c:pt idx="3534">
                  <c:v>1.1699647E-7</c:v>
                </c:pt>
                <c:pt idx="3535">
                  <c:v>1.1839912E-7</c:v>
                </c:pt>
                <c:pt idx="3536">
                  <c:v>1.1739292E-7</c:v>
                </c:pt>
                <c:pt idx="3537">
                  <c:v>1.1769778E-7</c:v>
                </c:pt>
                <c:pt idx="3538">
                  <c:v>1.1625371E-7</c:v>
                </c:pt>
                <c:pt idx="3539">
                  <c:v>1.1496677E-7</c:v>
                </c:pt>
                <c:pt idx="3540">
                  <c:v>1.1530699E-7</c:v>
                </c:pt>
                <c:pt idx="3541">
                  <c:v>1.1427225E-7</c:v>
                </c:pt>
                <c:pt idx="3542">
                  <c:v>1.1163944000000001E-7</c:v>
                </c:pt>
                <c:pt idx="3543">
                  <c:v>1.152069E-7</c:v>
                </c:pt>
                <c:pt idx="3544">
                  <c:v>1.148938E-7</c:v>
                </c:pt>
                <c:pt idx="3545">
                  <c:v>1.1730037E-7</c:v>
                </c:pt>
                <c:pt idx="3546">
                  <c:v>1.1832218999999999E-7</c:v>
                </c:pt>
                <c:pt idx="3547">
                  <c:v>1.182373E-7</c:v>
                </c:pt>
                <c:pt idx="3548">
                  <c:v>1.1680824000000001E-7</c:v>
                </c:pt>
                <c:pt idx="3549">
                  <c:v>1.1762482E-7</c:v>
                </c:pt>
                <c:pt idx="3550">
                  <c:v>1.1600334E-7</c:v>
                </c:pt>
                <c:pt idx="3551">
                  <c:v>1.1464815E-7</c:v>
                </c:pt>
                <c:pt idx="3552">
                  <c:v>1.1359234E-7</c:v>
                </c:pt>
                <c:pt idx="3553">
                  <c:v>1.1435383E-7</c:v>
                </c:pt>
                <c:pt idx="3554">
                  <c:v>1.1339135E-7</c:v>
                </c:pt>
                <c:pt idx="3555">
                  <c:v>1.1730556E-7</c:v>
                </c:pt>
                <c:pt idx="3556">
                  <c:v>1.1700169E-7</c:v>
                </c:pt>
                <c:pt idx="3557">
                  <c:v>1.1890983E-7</c:v>
                </c:pt>
                <c:pt idx="3558">
                  <c:v>1.1877887E-7</c:v>
                </c:pt>
                <c:pt idx="3559">
                  <c:v>1.187045E-7</c:v>
                </c:pt>
                <c:pt idx="3560">
                  <c:v>1.1714132E-7</c:v>
                </c:pt>
                <c:pt idx="3561">
                  <c:v>1.1678313E-7</c:v>
                </c:pt>
                <c:pt idx="3562">
                  <c:v>1.1558876000000001E-7</c:v>
                </c:pt>
                <c:pt idx="3563">
                  <c:v>1.152045E-7</c:v>
                </c:pt>
                <c:pt idx="3564">
                  <c:v>1.1453618000000001E-7</c:v>
                </c:pt>
                <c:pt idx="3565">
                  <c:v>1.1497488E-7</c:v>
                </c:pt>
                <c:pt idx="3566">
                  <c:v>1.1531318E-7</c:v>
                </c:pt>
                <c:pt idx="3567">
                  <c:v>1.1590051E-7</c:v>
                </c:pt>
                <c:pt idx="3568">
                  <c:v>1.1742223E-7</c:v>
                </c:pt>
                <c:pt idx="3569">
                  <c:v>1.1708477000000001E-7</c:v>
                </c:pt>
                <c:pt idx="3570">
                  <c:v>1.185167E-7</c:v>
                </c:pt>
                <c:pt idx="3571">
                  <c:v>1.1670311999999999E-7</c:v>
                </c:pt>
                <c:pt idx="3572">
                  <c:v>1.1524536000000001E-7</c:v>
                </c:pt>
                <c:pt idx="3573">
                  <c:v>1.1511989E-7</c:v>
                </c:pt>
                <c:pt idx="3574">
                  <c:v>1.1450294999999999E-7</c:v>
                </c:pt>
                <c:pt idx="3575">
                  <c:v>1.1288157000000001E-7</c:v>
                </c:pt>
                <c:pt idx="3576">
                  <c:v>1.1492784999999999E-7</c:v>
                </c:pt>
                <c:pt idx="3577">
                  <c:v>1.1399659000000001E-7</c:v>
                </c:pt>
                <c:pt idx="3578">
                  <c:v>1.1556198000000001E-7</c:v>
                </c:pt>
                <c:pt idx="3579">
                  <c:v>1.1676200999999999E-7</c:v>
                </c:pt>
                <c:pt idx="3580">
                  <c:v>1.1892410000000001E-7</c:v>
                </c:pt>
                <c:pt idx="3581">
                  <c:v>1.1799537999999999E-7</c:v>
                </c:pt>
                <c:pt idx="3582">
                  <c:v>1.1892454E-7</c:v>
                </c:pt>
                <c:pt idx="3583">
                  <c:v>1.1792082E-7</c:v>
                </c:pt>
                <c:pt idx="3584">
                  <c:v>1.1657521E-7</c:v>
                </c:pt>
                <c:pt idx="3585">
                  <c:v>1.1672686000000001E-7</c:v>
                </c:pt>
                <c:pt idx="3586">
                  <c:v>1.1675399E-7</c:v>
                </c:pt>
                <c:pt idx="3587">
                  <c:v>1.1431872E-7</c:v>
                </c:pt>
                <c:pt idx="3588">
                  <c:v>1.1687765999999999E-7</c:v>
                </c:pt>
                <c:pt idx="3589">
                  <c:v>1.1522065999999999E-7</c:v>
                </c:pt>
                <c:pt idx="3590">
                  <c:v>1.1660841E-7</c:v>
                </c:pt>
                <c:pt idx="3591">
                  <c:v>1.1695353000000001E-7</c:v>
                </c:pt>
                <c:pt idx="3592">
                  <c:v>1.1820416E-7</c:v>
                </c:pt>
                <c:pt idx="3593">
                  <c:v>1.1708568E-7</c:v>
                </c:pt>
                <c:pt idx="3594">
                  <c:v>1.1828799999999999E-7</c:v>
                </c:pt>
                <c:pt idx="3595">
                  <c:v>1.1678669E-7</c:v>
                </c:pt>
                <c:pt idx="3596">
                  <c:v>1.1537985E-7</c:v>
                </c:pt>
                <c:pt idx="3597">
                  <c:v>1.1516141E-7</c:v>
                </c:pt>
                <c:pt idx="3598">
                  <c:v>1.147837E-7</c:v>
                </c:pt>
                <c:pt idx="3599">
                  <c:v>1.1281977E-7</c:v>
                </c:pt>
                <c:pt idx="3600">
                  <c:v>1.1443544E-7</c:v>
                </c:pt>
                <c:pt idx="3601">
                  <c:v>1.1334651E-7</c:v>
                </c:pt>
                <c:pt idx="3602">
                  <c:v>1.1497235E-7</c:v>
                </c:pt>
                <c:pt idx="3603">
                  <c:v>1.1598837E-7</c:v>
                </c:pt>
                <c:pt idx="3604">
                  <c:v>1.1809734E-7</c:v>
                </c:pt>
                <c:pt idx="3605">
                  <c:v>1.1693746E-7</c:v>
                </c:pt>
                <c:pt idx="3606">
                  <c:v>1.1764915E-7</c:v>
                </c:pt>
                <c:pt idx="3607">
                  <c:v>1.1609853E-7</c:v>
                </c:pt>
                <c:pt idx="3608">
                  <c:v>1.1515169E-7</c:v>
                </c:pt>
                <c:pt idx="3609">
                  <c:v>1.1406958E-7</c:v>
                </c:pt>
                <c:pt idx="3610">
                  <c:v>1.1319347999999999E-7</c:v>
                </c:pt>
                <c:pt idx="3611">
                  <c:v>1.1002218E-7</c:v>
                </c:pt>
                <c:pt idx="3612">
                  <c:v>1.1236978E-7</c:v>
                </c:pt>
                <c:pt idx="3613">
                  <c:v>1.113997E-7</c:v>
                </c:pt>
                <c:pt idx="3614">
                  <c:v>1.1330786000000001E-7</c:v>
                </c:pt>
                <c:pt idx="3615">
                  <c:v>1.1417474999999999E-7</c:v>
                </c:pt>
                <c:pt idx="3616">
                  <c:v>1.1441852000000001E-7</c:v>
                </c:pt>
                <c:pt idx="3617">
                  <c:v>1.1253075E-7</c:v>
                </c:pt>
                <c:pt idx="3618">
                  <c:v>1.1349877E-7</c:v>
                </c:pt>
                <c:pt idx="3619">
                  <c:v>1.1139223E-7</c:v>
                </c:pt>
                <c:pt idx="3620">
                  <c:v>1.0944448E-7</c:v>
                </c:pt>
                <c:pt idx="3621">
                  <c:v>1.0835443E-7</c:v>
                </c:pt>
                <c:pt idx="3622">
                  <c:v>1.0794016E-7</c:v>
                </c:pt>
                <c:pt idx="3623">
                  <c:v>1.0668729E-7</c:v>
                </c:pt>
                <c:pt idx="3624">
                  <c:v>1.0980393000000001E-7</c:v>
                </c:pt>
                <c:pt idx="3625">
                  <c:v>1.0967447E-7</c:v>
                </c:pt>
                <c:pt idx="3626">
                  <c:v>1.118556E-7</c:v>
                </c:pt>
                <c:pt idx="3627">
                  <c:v>1.1267783E-7</c:v>
                </c:pt>
                <c:pt idx="3628">
                  <c:v>1.1373373E-7</c:v>
                </c:pt>
                <c:pt idx="3629">
                  <c:v>1.1198761E-7</c:v>
                </c:pt>
                <c:pt idx="3630">
                  <c:v>1.1110873000000001E-7</c:v>
                </c:pt>
                <c:pt idx="3631">
                  <c:v>1.0921022E-7</c:v>
                </c:pt>
                <c:pt idx="3632">
                  <c:v>1.0823556E-7</c:v>
                </c:pt>
                <c:pt idx="3633">
                  <c:v>1.0743402E-7</c:v>
                </c:pt>
                <c:pt idx="3634">
                  <c:v>1.0832109E-7</c:v>
                </c:pt>
                <c:pt idx="3635">
                  <c:v>1.0633196E-7</c:v>
                </c:pt>
                <c:pt idx="3636">
                  <c:v>1.0970632E-7</c:v>
                </c:pt>
                <c:pt idx="3637">
                  <c:v>1.1044556E-7</c:v>
                </c:pt>
                <c:pt idx="3638">
                  <c:v>1.097196E-7</c:v>
                </c:pt>
                <c:pt idx="3639">
                  <c:v>1.117526E-7</c:v>
                </c:pt>
                <c:pt idx="3640">
                  <c:v>1.0992418E-7</c:v>
                </c:pt>
                <c:pt idx="3641">
                  <c:v>1.087602E-7</c:v>
                </c:pt>
                <c:pt idx="3642">
                  <c:v>1.0856777E-7</c:v>
                </c:pt>
                <c:pt idx="3643">
                  <c:v>1.0746512E-7</c:v>
                </c:pt>
                <c:pt idx="3644">
                  <c:v>1.0587408E-7</c:v>
                </c:pt>
                <c:pt idx="3645">
                  <c:v>1.0790161999999999E-7</c:v>
                </c:pt>
                <c:pt idx="3646">
                  <c:v>1.0660261000000001E-7</c:v>
                </c:pt>
                <c:pt idx="3647">
                  <c:v>1.0888631E-7</c:v>
                </c:pt>
                <c:pt idx="3648">
                  <c:v>1.1216445E-7</c:v>
                </c:pt>
                <c:pt idx="3649">
                  <c:v>1.1146226E-7</c:v>
                </c:pt>
                <c:pt idx="3650">
                  <c:v>1.1248483E-7</c:v>
                </c:pt>
                <c:pt idx="3651">
                  <c:v>1.1318529E-7</c:v>
                </c:pt>
                <c:pt idx="3652">
                  <c:v>1.1214786E-7</c:v>
                </c:pt>
                <c:pt idx="3653">
                  <c:v>1.1094905000000001E-7</c:v>
                </c:pt>
                <c:pt idx="3654">
                  <c:v>1.1177943E-7</c:v>
                </c:pt>
                <c:pt idx="3655">
                  <c:v>1.1124144E-7</c:v>
                </c:pt>
                <c:pt idx="3656">
                  <c:v>1.096714E-7</c:v>
                </c:pt>
                <c:pt idx="3657">
                  <c:v>1.0842711E-7</c:v>
                </c:pt>
                <c:pt idx="3658">
                  <c:v>1.0988032999999999E-7</c:v>
                </c:pt>
                <c:pt idx="3659">
                  <c:v>1.0858083E-7</c:v>
                </c:pt>
                <c:pt idx="3660">
                  <c:v>1.1209489E-7</c:v>
                </c:pt>
                <c:pt idx="3661">
                  <c:v>1.1291113000000001E-7</c:v>
                </c:pt>
                <c:pt idx="3662">
                  <c:v>1.1186685E-7</c:v>
                </c:pt>
                <c:pt idx="3663">
                  <c:v>1.1404385E-7</c:v>
                </c:pt>
                <c:pt idx="3664">
                  <c:v>1.1260043E-7</c:v>
                </c:pt>
                <c:pt idx="3665">
                  <c:v>1.1169536E-7</c:v>
                </c:pt>
                <c:pt idx="3666">
                  <c:v>1.1212468E-7</c:v>
                </c:pt>
                <c:pt idx="3667">
                  <c:v>1.1041865000000001E-7</c:v>
                </c:pt>
                <c:pt idx="3668">
                  <c:v>1.1060708E-7</c:v>
                </c:pt>
                <c:pt idx="3669">
                  <c:v>1.1171157E-7</c:v>
                </c:pt>
                <c:pt idx="3670">
                  <c:v>1.1052940000000001E-7</c:v>
                </c:pt>
                <c:pt idx="3671">
                  <c:v>1.1234772E-7</c:v>
                </c:pt>
                <c:pt idx="3672">
                  <c:v>1.1511507999999999E-7</c:v>
                </c:pt>
                <c:pt idx="3673">
                  <c:v>1.1580751E-7</c:v>
                </c:pt>
                <c:pt idx="3674">
                  <c:v>1.1505351E-7</c:v>
                </c:pt>
                <c:pt idx="3675">
                  <c:v>1.1601016E-7</c:v>
                </c:pt>
                <c:pt idx="3676">
                  <c:v>1.1494084E-7</c:v>
                </c:pt>
                <c:pt idx="3677">
                  <c:v>1.1304134E-7</c:v>
                </c:pt>
                <c:pt idx="3678">
                  <c:v>1.1388896E-7</c:v>
                </c:pt>
                <c:pt idx="3679">
                  <c:v>1.1218415E-7</c:v>
                </c:pt>
                <c:pt idx="3680">
                  <c:v>1.1191506E-7</c:v>
                </c:pt>
                <c:pt idx="3681">
                  <c:v>1.1167912E-7</c:v>
                </c:pt>
                <c:pt idx="3682">
                  <c:v>1.1420654999999999E-7</c:v>
                </c:pt>
                <c:pt idx="3683">
                  <c:v>1.1361748999999999E-7</c:v>
                </c:pt>
                <c:pt idx="3684">
                  <c:v>1.1694478E-7</c:v>
                </c:pt>
                <c:pt idx="3685">
                  <c:v>1.1639995E-7</c:v>
                </c:pt>
                <c:pt idx="3686">
                  <c:v>1.1624977E-7</c:v>
                </c:pt>
                <c:pt idx="3687">
                  <c:v>1.1614946E-7</c:v>
                </c:pt>
                <c:pt idx="3688">
                  <c:v>1.1547015E-7</c:v>
                </c:pt>
                <c:pt idx="3689">
                  <c:v>1.1330523E-7</c:v>
                </c:pt>
                <c:pt idx="3690">
                  <c:v>1.1359553E-7</c:v>
                </c:pt>
                <c:pt idx="3691">
                  <c:v>1.1231492999999999E-7</c:v>
                </c:pt>
                <c:pt idx="3692">
                  <c:v>1.1042629000000001E-7</c:v>
                </c:pt>
                <c:pt idx="3693">
                  <c:v>1.1383035000000001E-7</c:v>
                </c:pt>
                <c:pt idx="3694">
                  <c:v>1.1487856999999999E-7</c:v>
                </c:pt>
                <c:pt idx="3695">
                  <c:v>1.1457112E-7</c:v>
                </c:pt>
                <c:pt idx="3696">
                  <c:v>1.1741334E-7</c:v>
                </c:pt>
                <c:pt idx="3697">
                  <c:v>1.1706416000000001E-7</c:v>
                </c:pt>
                <c:pt idx="3698">
                  <c:v>1.1551427E-7</c:v>
                </c:pt>
                <c:pt idx="3699">
                  <c:v>1.1534133000000001E-7</c:v>
                </c:pt>
                <c:pt idx="3700">
                  <c:v>1.1379287E-7</c:v>
                </c:pt>
                <c:pt idx="3701">
                  <c:v>1.1295371E-7</c:v>
                </c:pt>
                <c:pt idx="3702">
                  <c:v>1.1246862E-7</c:v>
                </c:pt>
                <c:pt idx="3703">
                  <c:v>1.1268611E-7</c:v>
                </c:pt>
                <c:pt idx="3704">
                  <c:v>1.1232336E-7</c:v>
                </c:pt>
                <c:pt idx="3705">
                  <c:v>1.1259253999999999E-7</c:v>
                </c:pt>
                <c:pt idx="3706">
                  <c:v>1.1455845E-7</c:v>
                </c:pt>
                <c:pt idx="3707">
                  <c:v>1.1374101E-7</c:v>
                </c:pt>
                <c:pt idx="3708">
                  <c:v>1.1648361E-7</c:v>
                </c:pt>
                <c:pt idx="3709">
                  <c:v>1.1542874E-7</c:v>
                </c:pt>
                <c:pt idx="3710">
                  <c:v>1.1413124E-7</c:v>
                </c:pt>
                <c:pt idx="3711">
                  <c:v>1.1410422E-7</c:v>
                </c:pt>
                <c:pt idx="3712">
                  <c:v>1.1233221E-7</c:v>
                </c:pt>
                <c:pt idx="3713">
                  <c:v>1.1174481999999999E-7</c:v>
                </c:pt>
                <c:pt idx="3714">
                  <c:v>1.1153358E-7</c:v>
                </c:pt>
                <c:pt idx="3715">
                  <c:v>1.1198156E-7</c:v>
                </c:pt>
                <c:pt idx="3716">
                  <c:v>1.1286552000000001E-7</c:v>
                </c:pt>
                <c:pt idx="3717">
                  <c:v>1.1258813E-7</c:v>
                </c:pt>
                <c:pt idx="3718">
                  <c:v>1.1541639E-7</c:v>
                </c:pt>
                <c:pt idx="3719">
                  <c:v>1.1491051999999999E-7</c:v>
                </c:pt>
                <c:pt idx="3720">
                  <c:v>1.1662524E-7</c:v>
                </c:pt>
                <c:pt idx="3721">
                  <c:v>1.1536084E-7</c:v>
                </c:pt>
                <c:pt idx="3722">
                  <c:v>1.145418E-7</c:v>
                </c:pt>
                <c:pt idx="3723">
                  <c:v>1.1456555E-7</c:v>
                </c:pt>
                <c:pt idx="3724">
                  <c:v>1.1430718E-7</c:v>
                </c:pt>
                <c:pt idx="3725">
                  <c:v>1.1248904E-7</c:v>
                </c:pt>
                <c:pt idx="3726">
                  <c:v>1.1366043E-7</c:v>
                </c:pt>
                <c:pt idx="3727">
                  <c:v>1.1121744E-7</c:v>
                </c:pt>
                <c:pt idx="3728">
                  <c:v>1.1308114E-7</c:v>
                </c:pt>
                <c:pt idx="3729">
                  <c:v>1.1392874999999999E-7</c:v>
                </c:pt>
                <c:pt idx="3730">
                  <c:v>1.1553872E-7</c:v>
                </c:pt>
                <c:pt idx="3731">
                  <c:v>1.1440635999999999E-7</c:v>
                </c:pt>
                <c:pt idx="3732">
                  <c:v>1.165286E-7</c:v>
                </c:pt>
                <c:pt idx="3733">
                  <c:v>1.1508581E-7</c:v>
                </c:pt>
                <c:pt idx="3734">
                  <c:v>1.1373389E-7</c:v>
                </c:pt>
                <c:pt idx="3735">
                  <c:v>1.1345581000000001E-7</c:v>
                </c:pt>
                <c:pt idx="3736">
                  <c:v>1.1209407E-7</c:v>
                </c:pt>
                <c:pt idx="3737">
                  <c:v>1.1007916E-7</c:v>
                </c:pt>
                <c:pt idx="3738">
                  <c:v>1.1210538E-7</c:v>
                </c:pt>
                <c:pt idx="3739">
                  <c:v>1.1132192E-7</c:v>
                </c:pt>
                <c:pt idx="3740">
                  <c:v>1.1244511E-7</c:v>
                </c:pt>
                <c:pt idx="3741">
                  <c:v>1.1317863000000001E-7</c:v>
                </c:pt>
                <c:pt idx="3742">
                  <c:v>1.1577604E-7</c:v>
                </c:pt>
                <c:pt idx="3743">
                  <c:v>1.1506516E-7</c:v>
                </c:pt>
                <c:pt idx="3744">
                  <c:v>1.1687382E-7</c:v>
                </c:pt>
                <c:pt idx="3745">
                  <c:v>1.1571335999999999E-7</c:v>
                </c:pt>
                <c:pt idx="3746">
                  <c:v>1.1408027E-7</c:v>
                </c:pt>
                <c:pt idx="3747">
                  <c:v>1.1351232E-7</c:v>
                </c:pt>
                <c:pt idx="3748">
                  <c:v>1.1323786000000001E-7</c:v>
                </c:pt>
                <c:pt idx="3749">
                  <c:v>1.103765E-7</c:v>
                </c:pt>
                <c:pt idx="3750">
                  <c:v>1.1189809E-7</c:v>
                </c:pt>
                <c:pt idx="3751">
                  <c:v>1.1043210999999999E-7</c:v>
                </c:pt>
                <c:pt idx="3752">
                  <c:v>1.1262780999999999E-7</c:v>
                </c:pt>
                <c:pt idx="3753">
                  <c:v>1.1391720999999999E-7</c:v>
                </c:pt>
                <c:pt idx="3754">
                  <c:v>1.1502013E-7</c:v>
                </c:pt>
                <c:pt idx="3755">
                  <c:v>1.1384313E-7</c:v>
                </c:pt>
                <c:pt idx="3756">
                  <c:v>1.1448457E-7</c:v>
                </c:pt>
                <c:pt idx="3757">
                  <c:v>1.1249364000000001E-7</c:v>
                </c:pt>
                <c:pt idx="3758">
                  <c:v>1.1184774000000001E-7</c:v>
                </c:pt>
                <c:pt idx="3759">
                  <c:v>1.1132549E-7</c:v>
                </c:pt>
                <c:pt idx="3760">
                  <c:v>1.1073292E-7</c:v>
                </c:pt>
                <c:pt idx="3761">
                  <c:v>1.0842933E-7</c:v>
                </c:pt>
                <c:pt idx="3762">
                  <c:v>1.1084599E-7</c:v>
                </c:pt>
                <c:pt idx="3763">
                  <c:v>1.1023621E-7</c:v>
                </c:pt>
                <c:pt idx="3764">
                  <c:v>1.1268727E-7</c:v>
                </c:pt>
                <c:pt idx="3765">
                  <c:v>1.1373906E-7</c:v>
                </c:pt>
                <c:pt idx="3766">
                  <c:v>1.1529037E-7</c:v>
                </c:pt>
                <c:pt idx="3767">
                  <c:v>1.1399544E-7</c:v>
                </c:pt>
                <c:pt idx="3768">
                  <c:v>1.1456028999999999E-7</c:v>
                </c:pt>
                <c:pt idx="3769">
                  <c:v>1.1272859E-7</c:v>
                </c:pt>
                <c:pt idx="3770">
                  <c:v>1.1105479E-7</c:v>
                </c:pt>
                <c:pt idx="3771">
                  <c:v>1.1021356E-7</c:v>
                </c:pt>
                <c:pt idx="3772">
                  <c:v>1.1067355999999999E-7</c:v>
                </c:pt>
                <c:pt idx="3773">
                  <c:v>1.0843088E-7</c:v>
                </c:pt>
                <c:pt idx="3774">
                  <c:v>1.112094E-7</c:v>
                </c:pt>
                <c:pt idx="3775">
                  <c:v>1.0970871E-7</c:v>
                </c:pt>
                <c:pt idx="3776">
                  <c:v>1.1113699E-7</c:v>
                </c:pt>
                <c:pt idx="3777">
                  <c:v>1.1161096000000001E-7</c:v>
                </c:pt>
                <c:pt idx="3778">
                  <c:v>1.1206795E-7</c:v>
                </c:pt>
                <c:pt idx="3779">
                  <c:v>1.1041255000000001E-7</c:v>
                </c:pt>
                <c:pt idx="3780">
                  <c:v>1.1071121E-7</c:v>
                </c:pt>
                <c:pt idx="3781">
                  <c:v>1.0882116E-7</c:v>
                </c:pt>
                <c:pt idx="3782">
                  <c:v>1.0785351E-7</c:v>
                </c:pt>
                <c:pt idx="3783">
                  <c:v>1.0741391E-7</c:v>
                </c:pt>
                <c:pt idx="3784">
                  <c:v>1.0737295E-7</c:v>
                </c:pt>
                <c:pt idx="3785">
                  <c:v>1.0576062E-7</c:v>
                </c:pt>
                <c:pt idx="3786">
                  <c:v>1.0896508E-7</c:v>
                </c:pt>
                <c:pt idx="3787">
                  <c:v>1.085333E-7</c:v>
                </c:pt>
                <c:pt idx="3788">
                  <c:v>1.1089975E-7</c:v>
                </c:pt>
                <c:pt idx="3789">
                  <c:v>1.1111012000000001E-7</c:v>
                </c:pt>
                <c:pt idx="3790">
                  <c:v>1.1168996E-7</c:v>
                </c:pt>
                <c:pt idx="3791">
                  <c:v>1.1005111E-7</c:v>
                </c:pt>
                <c:pt idx="3792">
                  <c:v>1.1015656E-7</c:v>
                </c:pt>
                <c:pt idx="3793">
                  <c:v>1.0945366000000001E-7</c:v>
                </c:pt>
                <c:pt idx="3794">
                  <c:v>1.0829122E-7</c:v>
                </c:pt>
                <c:pt idx="3795">
                  <c:v>1.0868267E-7</c:v>
                </c:pt>
                <c:pt idx="3796">
                  <c:v>1.0653251E-7</c:v>
                </c:pt>
                <c:pt idx="3797">
                  <c:v>1.0528868E-7</c:v>
                </c:pt>
                <c:pt idx="3798">
                  <c:v>1.0637682E-7</c:v>
                </c:pt>
                <c:pt idx="3799">
                  <c:v>1.0811898E-7</c:v>
                </c:pt>
                <c:pt idx="3800">
                  <c:v>1.092033E-7</c:v>
                </c:pt>
                <c:pt idx="3801">
                  <c:v>1.1007862E-7</c:v>
                </c:pt>
                <c:pt idx="3802">
                  <c:v>1.0872777000000001E-7</c:v>
                </c:pt>
                <c:pt idx="3803">
                  <c:v>1.078922E-7</c:v>
                </c:pt>
                <c:pt idx="3804">
                  <c:v>1.0815537999999999E-7</c:v>
                </c:pt>
                <c:pt idx="3805">
                  <c:v>1.0600455999999999E-7</c:v>
                </c:pt>
                <c:pt idx="3806">
                  <c:v>1.0479649999999999E-7</c:v>
                </c:pt>
                <c:pt idx="3807">
                  <c:v>1.0557648E-7</c:v>
                </c:pt>
                <c:pt idx="3808">
                  <c:v>1.0423703E-7</c:v>
                </c:pt>
                <c:pt idx="3809">
                  <c:v>1.0591837E-7</c:v>
                </c:pt>
                <c:pt idx="3810">
                  <c:v>1.0811407E-7</c:v>
                </c:pt>
                <c:pt idx="3811">
                  <c:v>1.0793891E-7</c:v>
                </c:pt>
                <c:pt idx="3812">
                  <c:v>1.0923827E-7</c:v>
                </c:pt>
                <c:pt idx="3813">
                  <c:v>1.1074301E-7</c:v>
                </c:pt>
                <c:pt idx="3814">
                  <c:v>1.0979538E-7</c:v>
                </c:pt>
                <c:pt idx="3815">
                  <c:v>1.0819936999999999E-7</c:v>
                </c:pt>
                <c:pt idx="3816">
                  <c:v>1.076624E-7</c:v>
                </c:pt>
                <c:pt idx="3817">
                  <c:v>1.0648902E-7</c:v>
                </c:pt>
                <c:pt idx="3818">
                  <c:v>1.0581695E-7</c:v>
                </c:pt>
                <c:pt idx="3819">
                  <c:v>1.0540083999999999E-7</c:v>
                </c:pt>
                <c:pt idx="3820">
                  <c:v>1.0537318E-7</c:v>
                </c:pt>
                <c:pt idx="3821">
                  <c:v>1.0590352E-7</c:v>
                </c:pt>
                <c:pt idx="3822">
                  <c:v>1.0796337E-7</c:v>
                </c:pt>
                <c:pt idx="3823">
                  <c:v>1.0876417E-7</c:v>
                </c:pt>
                <c:pt idx="3824">
                  <c:v>1.0882217E-7</c:v>
                </c:pt>
                <c:pt idx="3825">
                  <c:v>1.0942693E-7</c:v>
                </c:pt>
                <c:pt idx="3826">
                  <c:v>1.0771625E-7</c:v>
                </c:pt>
                <c:pt idx="3827">
                  <c:v>1.0573317000000001E-7</c:v>
                </c:pt>
                <c:pt idx="3828">
                  <c:v>1.0650877E-7</c:v>
                </c:pt>
                <c:pt idx="3829">
                  <c:v>1.0505936999999999E-7</c:v>
                </c:pt>
                <c:pt idx="3830">
                  <c:v>1.0421452E-7</c:v>
                </c:pt>
                <c:pt idx="3831">
                  <c:v>1.051856E-7</c:v>
                </c:pt>
                <c:pt idx="3832">
                  <c:v>1.0606605E-7</c:v>
                </c:pt>
                <c:pt idx="3833">
                  <c:v>1.0717272000000001E-7</c:v>
                </c:pt>
                <c:pt idx="3834">
                  <c:v>1.0923811E-7</c:v>
                </c:pt>
                <c:pt idx="3835">
                  <c:v>1.0949852E-7</c:v>
                </c:pt>
                <c:pt idx="3836">
                  <c:v>1.0889882E-7</c:v>
                </c:pt>
                <c:pt idx="3837">
                  <c:v>1.0877152E-7</c:v>
                </c:pt>
                <c:pt idx="3838">
                  <c:v>1.0739315E-7</c:v>
                </c:pt>
                <c:pt idx="3839">
                  <c:v>1.0631328E-7</c:v>
                </c:pt>
                <c:pt idx="3840">
                  <c:v>1.0577645999999999E-7</c:v>
                </c:pt>
                <c:pt idx="3841">
                  <c:v>1.0596279E-7</c:v>
                </c:pt>
                <c:pt idx="3842">
                  <c:v>1.0560766E-7</c:v>
                </c:pt>
                <c:pt idx="3843">
                  <c:v>1.0551787E-7</c:v>
                </c:pt>
                <c:pt idx="3844">
                  <c:v>1.0773671E-7</c:v>
                </c:pt>
                <c:pt idx="3845">
                  <c:v>1.0858281E-7</c:v>
                </c:pt>
                <c:pt idx="3846">
                  <c:v>1.1023804E-7</c:v>
                </c:pt>
                <c:pt idx="3847">
                  <c:v>1.0894373E-7</c:v>
                </c:pt>
                <c:pt idx="3848">
                  <c:v>1.0914962000000001E-7</c:v>
                </c:pt>
                <c:pt idx="3849">
                  <c:v>1.0993992E-7</c:v>
                </c:pt>
                <c:pt idx="3850">
                  <c:v>1.0807425E-7</c:v>
                </c:pt>
                <c:pt idx="3851">
                  <c:v>1.0728135000000001E-7</c:v>
                </c:pt>
                <c:pt idx="3852">
                  <c:v>1.070266E-7</c:v>
                </c:pt>
                <c:pt idx="3853">
                  <c:v>1.0672745E-7</c:v>
                </c:pt>
                <c:pt idx="3854">
                  <c:v>1.0498274E-7</c:v>
                </c:pt>
                <c:pt idx="3855">
                  <c:v>1.0794876E-7</c:v>
                </c:pt>
                <c:pt idx="3856">
                  <c:v>1.0909825E-7</c:v>
                </c:pt>
                <c:pt idx="3857">
                  <c:v>1.0846148E-7</c:v>
                </c:pt>
                <c:pt idx="3858">
                  <c:v>1.1212084E-7</c:v>
                </c:pt>
                <c:pt idx="3859">
                  <c:v>1.1206894E-7</c:v>
                </c:pt>
                <c:pt idx="3860">
                  <c:v>1.1087335E-7</c:v>
                </c:pt>
                <c:pt idx="3861">
                  <c:v>1.098546E-7</c:v>
                </c:pt>
                <c:pt idx="3862">
                  <c:v>1.0895772000000001E-7</c:v>
                </c:pt>
                <c:pt idx="3863">
                  <c:v>1.0867364E-7</c:v>
                </c:pt>
                <c:pt idx="3864">
                  <c:v>1.0758792999999999E-7</c:v>
                </c:pt>
                <c:pt idx="3865">
                  <c:v>1.0723869E-7</c:v>
                </c:pt>
                <c:pt idx="3866">
                  <c:v>1.0619817E-7</c:v>
                </c:pt>
                <c:pt idx="3867">
                  <c:v>1.0724359E-7</c:v>
                </c:pt>
                <c:pt idx="3868">
                  <c:v>1.0695183E-7</c:v>
                </c:pt>
                <c:pt idx="3869">
                  <c:v>1.0888355000000001E-7</c:v>
                </c:pt>
                <c:pt idx="3870">
                  <c:v>1.1082868E-7</c:v>
                </c:pt>
                <c:pt idx="3871">
                  <c:v>1.1027429000000001E-7</c:v>
                </c:pt>
                <c:pt idx="3872">
                  <c:v>1.083442E-7</c:v>
                </c:pt>
                <c:pt idx="3873">
                  <c:v>1.0865744E-7</c:v>
                </c:pt>
                <c:pt idx="3874">
                  <c:v>1.0727412999999999E-7</c:v>
                </c:pt>
                <c:pt idx="3875">
                  <c:v>1.0477508E-7</c:v>
                </c:pt>
                <c:pt idx="3876">
                  <c:v>1.0552549E-7</c:v>
                </c:pt>
                <c:pt idx="3877">
                  <c:v>1.0552762E-7</c:v>
                </c:pt>
                <c:pt idx="3878">
                  <c:v>1.0647198E-7</c:v>
                </c:pt>
                <c:pt idx="3879">
                  <c:v>1.0714055E-7</c:v>
                </c:pt>
                <c:pt idx="3880">
                  <c:v>1.0976408E-7</c:v>
                </c:pt>
                <c:pt idx="3881">
                  <c:v>1.1068455E-7</c:v>
                </c:pt>
                <c:pt idx="3882">
                  <c:v>1.115955E-7</c:v>
                </c:pt>
                <c:pt idx="3883">
                  <c:v>1.1070303999999999E-7</c:v>
                </c:pt>
                <c:pt idx="3884">
                  <c:v>1.0957556000000001E-7</c:v>
                </c:pt>
                <c:pt idx="3885">
                  <c:v>1.096905E-7</c:v>
                </c:pt>
                <c:pt idx="3886">
                  <c:v>1.0764608E-7</c:v>
                </c:pt>
                <c:pt idx="3887">
                  <c:v>1.065657E-7</c:v>
                </c:pt>
                <c:pt idx="3888">
                  <c:v>1.0751453E-7</c:v>
                </c:pt>
                <c:pt idx="3889">
                  <c:v>1.0566457E-7</c:v>
                </c:pt>
                <c:pt idx="3890">
                  <c:v>1.0768929E-7</c:v>
                </c:pt>
                <c:pt idx="3891">
                  <c:v>1.1075279000000001E-7</c:v>
                </c:pt>
                <c:pt idx="3892">
                  <c:v>1.1147483E-7</c:v>
                </c:pt>
                <c:pt idx="3893">
                  <c:v>1.1039971E-7</c:v>
                </c:pt>
                <c:pt idx="3894">
                  <c:v>1.1171722E-7</c:v>
                </c:pt>
                <c:pt idx="3895">
                  <c:v>1.1046481E-7</c:v>
                </c:pt>
                <c:pt idx="3896">
                  <c:v>1.085044E-7</c:v>
                </c:pt>
                <c:pt idx="3897">
                  <c:v>1.0825925E-7</c:v>
                </c:pt>
                <c:pt idx="3898">
                  <c:v>1.0740563E-7</c:v>
                </c:pt>
                <c:pt idx="3899">
                  <c:v>1.0727145E-7</c:v>
                </c:pt>
                <c:pt idx="3900">
                  <c:v>1.0882708E-7</c:v>
                </c:pt>
                <c:pt idx="3901">
                  <c:v>1.0786535000000001E-7</c:v>
                </c:pt>
                <c:pt idx="3902">
                  <c:v>1.0991594E-7</c:v>
                </c:pt>
                <c:pt idx="3903">
                  <c:v>1.1295624000000001E-7</c:v>
                </c:pt>
                <c:pt idx="3904">
                  <c:v>1.134032E-7</c:v>
                </c:pt>
                <c:pt idx="3905">
                  <c:v>1.1347113000000001E-7</c:v>
                </c:pt>
                <c:pt idx="3906">
                  <c:v>1.1348734E-7</c:v>
                </c:pt>
                <c:pt idx="3907">
                  <c:v>1.121325E-7</c:v>
                </c:pt>
                <c:pt idx="3908">
                  <c:v>1.1138312999999999E-7</c:v>
                </c:pt>
                <c:pt idx="3909">
                  <c:v>1.1152469E-7</c:v>
                </c:pt>
                <c:pt idx="3910">
                  <c:v>1.1061123E-7</c:v>
                </c:pt>
                <c:pt idx="3911">
                  <c:v>1.0918121999999999E-7</c:v>
                </c:pt>
                <c:pt idx="3912">
                  <c:v>1.1014705E-7</c:v>
                </c:pt>
                <c:pt idx="3913">
                  <c:v>1.1022332E-7</c:v>
                </c:pt>
                <c:pt idx="3914">
                  <c:v>1.1091013E-7</c:v>
                </c:pt>
                <c:pt idx="3915">
                  <c:v>1.123949E-7</c:v>
                </c:pt>
                <c:pt idx="3916">
                  <c:v>1.1239022000000001E-7</c:v>
                </c:pt>
                <c:pt idx="3917">
                  <c:v>1.1167616E-7</c:v>
                </c:pt>
                <c:pt idx="3918">
                  <c:v>1.1292482E-7</c:v>
                </c:pt>
                <c:pt idx="3919">
                  <c:v>1.1224494E-7</c:v>
                </c:pt>
                <c:pt idx="3920">
                  <c:v>1.1058448E-7</c:v>
                </c:pt>
                <c:pt idx="3921">
                  <c:v>1.1015237999999999E-7</c:v>
                </c:pt>
                <c:pt idx="3922">
                  <c:v>1.0970742000000001E-7</c:v>
                </c:pt>
                <c:pt idx="3923">
                  <c:v>1.0947703999999999E-7</c:v>
                </c:pt>
                <c:pt idx="3924">
                  <c:v>1.1083176E-7</c:v>
                </c:pt>
                <c:pt idx="3925">
                  <c:v>1.0987046E-7</c:v>
                </c:pt>
                <c:pt idx="3926">
                  <c:v>1.1192888E-7</c:v>
                </c:pt>
                <c:pt idx="3927">
                  <c:v>1.1244807E-7</c:v>
                </c:pt>
                <c:pt idx="3928">
                  <c:v>1.1481543999999999E-7</c:v>
                </c:pt>
                <c:pt idx="3929">
                  <c:v>1.1379048E-7</c:v>
                </c:pt>
                <c:pt idx="3930">
                  <c:v>1.1426304E-7</c:v>
                </c:pt>
                <c:pt idx="3931">
                  <c:v>1.1301388E-7</c:v>
                </c:pt>
                <c:pt idx="3932">
                  <c:v>1.1185473E-7</c:v>
                </c:pt>
                <c:pt idx="3933">
                  <c:v>1.1149095000000001E-7</c:v>
                </c:pt>
                <c:pt idx="3934">
                  <c:v>1.1127275E-7</c:v>
                </c:pt>
                <c:pt idx="3935">
                  <c:v>1.0865126E-7</c:v>
                </c:pt>
                <c:pt idx="3936">
                  <c:v>1.1173519E-7</c:v>
                </c:pt>
                <c:pt idx="3937">
                  <c:v>1.1041996000000001E-7</c:v>
                </c:pt>
                <c:pt idx="3938">
                  <c:v>1.1312826E-7</c:v>
                </c:pt>
                <c:pt idx="3939">
                  <c:v>1.1408595999999999E-7</c:v>
                </c:pt>
                <c:pt idx="3940">
                  <c:v>1.1455686000000001E-7</c:v>
                </c:pt>
                <c:pt idx="3941">
                  <c:v>1.1265327E-7</c:v>
                </c:pt>
                <c:pt idx="3942">
                  <c:v>1.1349257999999999E-7</c:v>
                </c:pt>
                <c:pt idx="3943">
                  <c:v>1.1157411000000001E-7</c:v>
                </c:pt>
                <c:pt idx="3944">
                  <c:v>1.1001114E-7</c:v>
                </c:pt>
                <c:pt idx="3945">
                  <c:v>1.090633E-7</c:v>
                </c:pt>
                <c:pt idx="3946">
                  <c:v>1.0905364E-7</c:v>
                </c:pt>
                <c:pt idx="3947">
                  <c:v>1.0763274E-7</c:v>
                </c:pt>
                <c:pt idx="3948">
                  <c:v>1.1158525E-7</c:v>
                </c:pt>
                <c:pt idx="3949">
                  <c:v>1.1310838E-7</c:v>
                </c:pt>
                <c:pt idx="3950">
                  <c:v>1.1345755E-7</c:v>
                </c:pt>
                <c:pt idx="3951">
                  <c:v>1.1316677E-7</c:v>
                </c:pt>
                <c:pt idx="3952">
                  <c:v>1.1293839E-7</c:v>
                </c:pt>
                <c:pt idx="3953">
                  <c:v>1.1173377E-7</c:v>
                </c:pt>
                <c:pt idx="3954">
                  <c:v>1.1116897E-7</c:v>
                </c:pt>
                <c:pt idx="3955">
                  <c:v>1.092144E-7</c:v>
                </c:pt>
                <c:pt idx="3956">
                  <c:v>1.0785683E-7</c:v>
                </c:pt>
                <c:pt idx="3957">
                  <c:v>1.0656036E-7</c:v>
                </c:pt>
                <c:pt idx="3958">
                  <c:v>1.078179E-7</c:v>
                </c:pt>
                <c:pt idx="3959">
                  <c:v>1.0799635E-7</c:v>
                </c:pt>
                <c:pt idx="3960">
                  <c:v>1.0840685E-7</c:v>
                </c:pt>
                <c:pt idx="3961">
                  <c:v>1.1038255E-7</c:v>
                </c:pt>
                <c:pt idx="3962">
                  <c:v>1.1092436E-7</c:v>
                </c:pt>
                <c:pt idx="3963">
                  <c:v>1.1152145E-7</c:v>
                </c:pt>
                <c:pt idx="3964">
                  <c:v>1.1036928999999999E-7</c:v>
                </c:pt>
                <c:pt idx="3965">
                  <c:v>1.0865331E-7</c:v>
                </c:pt>
                <c:pt idx="3966">
                  <c:v>1.0790191E-7</c:v>
                </c:pt>
                <c:pt idx="3967">
                  <c:v>1.0629583000000001E-7</c:v>
                </c:pt>
                <c:pt idx="3968">
                  <c:v>1.0508851E-7</c:v>
                </c:pt>
                <c:pt idx="3969">
                  <c:v>1.0712863E-7</c:v>
                </c:pt>
                <c:pt idx="3970">
                  <c:v>1.0767035E-7</c:v>
                </c:pt>
                <c:pt idx="3971">
                  <c:v>1.0612282E-7</c:v>
                </c:pt>
                <c:pt idx="3972">
                  <c:v>1.0975635000000001E-7</c:v>
                </c:pt>
                <c:pt idx="3973">
                  <c:v>1.1059638E-7</c:v>
                </c:pt>
                <c:pt idx="3974">
                  <c:v>1.0934058E-7</c:v>
                </c:pt>
                <c:pt idx="3975">
                  <c:v>1.1082812E-7</c:v>
                </c:pt>
                <c:pt idx="3976">
                  <c:v>1.0916539E-7</c:v>
                </c:pt>
                <c:pt idx="3977">
                  <c:v>1.0802991E-7</c:v>
                </c:pt>
                <c:pt idx="3978">
                  <c:v>1.0886463E-7</c:v>
                </c:pt>
                <c:pt idx="3979">
                  <c:v>1.0744767E-7</c:v>
                </c:pt>
                <c:pt idx="3980">
                  <c:v>1.0727098E-7</c:v>
                </c:pt>
                <c:pt idx="3981">
                  <c:v>1.0618602E-7</c:v>
                </c:pt>
                <c:pt idx="3982">
                  <c:v>1.081365E-7</c:v>
                </c:pt>
                <c:pt idx="3983">
                  <c:v>1.0725893000000001E-7</c:v>
                </c:pt>
                <c:pt idx="3984">
                  <c:v>1.1070100000000001E-7</c:v>
                </c:pt>
                <c:pt idx="3985">
                  <c:v>1.0971719E-7</c:v>
                </c:pt>
                <c:pt idx="3986">
                  <c:v>1.0974623E-7</c:v>
                </c:pt>
                <c:pt idx="3987">
                  <c:v>1.0957582E-7</c:v>
                </c:pt>
                <c:pt idx="3988">
                  <c:v>1.0929176E-7</c:v>
                </c:pt>
                <c:pt idx="3989">
                  <c:v>1.0792274E-7</c:v>
                </c:pt>
                <c:pt idx="3990">
                  <c:v>1.0860111E-7</c:v>
                </c:pt>
                <c:pt idx="3991">
                  <c:v>1.0694411E-7</c:v>
                </c:pt>
                <c:pt idx="3992">
                  <c:v>1.0640109E-7</c:v>
                </c:pt>
                <c:pt idx="3993">
                  <c:v>1.0610077E-7</c:v>
                </c:pt>
                <c:pt idx="3994">
                  <c:v>1.075176E-7</c:v>
                </c:pt>
                <c:pt idx="3995">
                  <c:v>1.0683081999999999E-7</c:v>
                </c:pt>
                <c:pt idx="3996">
                  <c:v>1.1027743E-7</c:v>
                </c:pt>
                <c:pt idx="3997">
                  <c:v>1.0978167E-7</c:v>
                </c:pt>
                <c:pt idx="3998">
                  <c:v>1.1083748E-7</c:v>
                </c:pt>
                <c:pt idx="3999">
                  <c:v>1.1049100000000001E-7</c:v>
                </c:pt>
                <c:pt idx="4000">
                  <c:v>1.1007356E-7</c:v>
                </c:pt>
                <c:pt idx="4001">
                  <c:v>1.0854434E-7</c:v>
                </c:pt>
                <c:pt idx="4002">
                  <c:v>1.0919152E-7</c:v>
                </c:pt>
                <c:pt idx="4003">
                  <c:v>1.0726223E-7</c:v>
                </c:pt>
                <c:pt idx="4004">
                  <c:v>1.0708368E-7</c:v>
                </c:pt>
                <c:pt idx="4005">
                  <c:v>1.0664188E-7</c:v>
                </c:pt>
                <c:pt idx="4006">
                  <c:v>1.0808228E-7</c:v>
                </c:pt>
                <c:pt idx="4007">
                  <c:v>1.0713144E-7</c:v>
                </c:pt>
                <c:pt idx="4008">
                  <c:v>1.1091023000000001E-7</c:v>
                </c:pt>
                <c:pt idx="4009">
                  <c:v>1.1044844000000001E-7</c:v>
                </c:pt>
                <c:pt idx="4010">
                  <c:v>1.1058815E-7</c:v>
                </c:pt>
                <c:pt idx="4011">
                  <c:v>1.1023368999999999E-7</c:v>
                </c:pt>
                <c:pt idx="4012">
                  <c:v>1.0909904E-7</c:v>
                </c:pt>
                <c:pt idx="4013">
                  <c:v>1.0692045E-7</c:v>
                </c:pt>
                <c:pt idx="4014">
                  <c:v>1.0691793E-7</c:v>
                </c:pt>
                <c:pt idx="4015">
                  <c:v>1.0489402000000001E-7</c:v>
                </c:pt>
                <c:pt idx="4016">
                  <c:v>1.049522E-7</c:v>
                </c:pt>
                <c:pt idx="4017">
                  <c:v>1.0580717999999999E-7</c:v>
                </c:pt>
                <c:pt idx="4018">
                  <c:v>1.0900022E-7</c:v>
                </c:pt>
                <c:pt idx="4019">
                  <c:v>1.0940876E-7</c:v>
                </c:pt>
                <c:pt idx="4020">
                  <c:v>1.1240363E-7</c:v>
                </c:pt>
                <c:pt idx="4021">
                  <c:v>1.1207254E-7</c:v>
                </c:pt>
                <c:pt idx="4022">
                  <c:v>1.1026721999999999E-7</c:v>
                </c:pt>
                <c:pt idx="4023">
                  <c:v>1.1038181E-7</c:v>
                </c:pt>
                <c:pt idx="4024">
                  <c:v>1.0929608E-7</c:v>
                </c:pt>
                <c:pt idx="4025">
                  <c:v>1.0740073E-7</c:v>
                </c:pt>
                <c:pt idx="4026">
                  <c:v>1.0813808999999999E-7</c:v>
                </c:pt>
                <c:pt idx="4027">
                  <c:v>1.0597321E-7</c:v>
                </c:pt>
                <c:pt idx="4028">
                  <c:v>1.0768489E-7</c:v>
                </c:pt>
                <c:pt idx="4029">
                  <c:v>1.0974312E-7</c:v>
                </c:pt>
                <c:pt idx="4030">
                  <c:v>1.0879107E-7</c:v>
                </c:pt>
                <c:pt idx="4031">
                  <c:v>1.1049275E-7</c:v>
                </c:pt>
                <c:pt idx="4032">
                  <c:v>1.1189387E-7</c:v>
                </c:pt>
                <c:pt idx="4033">
                  <c:v>1.1015129E-7</c:v>
                </c:pt>
                <c:pt idx="4034">
                  <c:v>1.0847849E-7</c:v>
                </c:pt>
                <c:pt idx="4035">
                  <c:v>1.0814117E-7</c:v>
                </c:pt>
                <c:pt idx="4036">
                  <c:v>1.0681972E-7</c:v>
                </c:pt>
                <c:pt idx="4037">
                  <c:v>1.0489404E-7</c:v>
                </c:pt>
                <c:pt idx="4038">
                  <c:v>1.072945E-7</c:v>
                </c:pt>
                <c:pt idx="4039">
                  <c:v>1.0601092E-7</c:v>
                </c:pt>
                <c:pt idx="4040">
                  <c:v>1.0760754000000001E-7</c:v>
                </c:pt>
                <c:pt idx="4041">
                  <c:v>1.0793884E-7</c:v>
                </c:pt>
                <c:pt idx="4042">
                  <c:v>1.1031384000000001E-7</c:v>
                </c:pt>
                <c:pt idx="4043">
                  <c:v>1.0983807E-7</c:v>
                </c:pt>
                <c:pt idx="4044">
                  <c:v>1.1097126E-7</c:v>
                </c:pt>
                <c:pt idx="4045">
                  <c:v>1.0956964E-7</c:v>
                </c:pt>
                <c:pt idx="4046">
                  <c:v>1.078987E-7</c:v>
                </c:pt>
                <c:pt idx="4047">
                  <c:v>1.0752659E-7</c:v>
                </c:pt>
                <c:pt idx="4048">
                  <c:v>1.0789885E-7</c:v>
                </c:pt>
                <c:pt idx="4049">
                  <c:v>1.0598514999999999E-7</c:v>
                </c:pt>
                <c:pt idx="4050">
                  <c:v>1.0721751E-7</c:v>
                </c:pt>
                <c:pt idx="4051">
                  <c:v>1.0480973E-7</c:v>
                </c:pt>
                <c:pt idx="4052">
                  <c:v>1.0635959E-7</c:v>
                </c:pt>
                <c:pt idx="4053">
                  <c:v>1.0691868E-7</c:v>
                </c:pt>
                <c:pt idx="4054">
                  <c:v>1.0790858E-7</c:v>
                </c:pt>
                <c:pt idx="4055">
                  <c:v>1.066059E-7</c:v>
                </c:pt>
                <c:pt idx="4056">
                  <c:v>1.0774917E-7</c:v>
                </c:pt>
                <c:pt idx="4057">
                  <c:v>1.0604314E-7</c:v>
                </c:pt>
                <c:pt idx="4058">
                  <c:v>1.0571407000000001E-7</c:v>
                </c:pt>
                <c:pt idx="4059">
                  <c:v>1.0590333999999999E-7</c:v>
                </c:pt>
                <c:pt idx="4060">
                  <c:v>1.0494771E-7</c:v>
                </c:pt>
                <c:pt idx="4061">
                  <c:v>1.0300343999999999E-7</c:v>
                </c:pt>
                <c:pt idx="4062">
                  <c:v>1.0447227E-7</c:v>
                </c:pt>
                <c:pt idx="4063">
                  <c:v>1.0335787E-7</c:v>
                </c:pt>
                <c:pt idx="4064">
                  <c:v>1.0441933E-7</c:v>
                </c:pt>
                <c:pt idx="4065">
                  <c:v>1.0483921E-7</c:v>
                </c:pt>
                <c:pt idx="4066">
                  <c:v>1.0705644999999999E-7</c:v>
                </c:pt>
                <c:pt idx="4067">
                  <c:v>1.0620004E-7</c:v>
                </c:pt>
                <c:pt idx="4068">
                  <c:v>1.0846894999999999E-7</c:v>
                </c:pt>
                <c:pt idx="4069">
                  <c:v>1.0724938E-7</c:v>
                </c:pt>
                <c:pt idx="4070">
                  <c:v>1.0569346000000001E-7</c:v>
                </c:pt>
                <c:pt idx="4071">
                  <c:v>1.0513227E-7</c:v>
                </c:pt>
                <c:pt idx="4072">
                  <c:v>1.0449863E-7</c:v>
                </c:pt>
                <c:pt idx="4073">
                  <c:v>1.0211547E-7</c:v>
                </c:pt>
                <c:pt idx="4074">
                  <c:v>1.0383386999999999E-7</c:v>
                </c:pt>
                <c:pt idx="4075">
                  <c:v>1.0209418000000001E-7</c:v>
                </c:pt>
                <c:pt idx="4076">
                  <c:v>1.0388262E-7</c:v>
                </c:pt>
                <c:pt idx="4077">
                  <c:v>1.0475788000000001E-7</c:v>
                </c:pt>
                <c:pt idx="4078">
                  <c:v>1.0688704E-7</c:v>
                </c:pt>
                <c:pt idx="4079">
                  <c:v>1.0574974E-7</c:v>
                </c:pt>
                <c:pt idx="4080">
                  <c:v>1.0689759E-7</c:v>
                </c:pt>
                <c:pt idx="4081">
                  <c:v>1.050376E-7</c:v>
                </c:pt>
                <c:pt idx="4082">
                  <c:v>1.038449E-7</c:v>
                </c:pt>
                <c:pt idx="4083">
                  <c:v>1.0321216E-7</c:v>
                </c:pt>
                <c:pt idx="4084">
                  <c:v>1.0229776999999999E-7</c:v>
                </c:pt>
                <c:pt idx="4085">
                  <c:v>1.0045516000000001E-7</c:v>
                </c:pt>
                <c:pt idx="4086">
                  <c:v>1.0318545999999999E-7</c:v>
                </c:pt>
                <c:pt idx="4087">
                  <c:v>1.0282227000000001E-7</c:v>
                </c:pt>
                <c:pt idx="4088">
                  <c:v>1.0592089E-7</c:v>
                </c:pt>
                <c:pt idx="4089">
                  <c:v>1.0704251999999999E-7</c:v>
                </c:pt>
                <c:pt idx="4090">
                  <c:v>1.081682E-7</c:v>
                </c:pt>
                <c:pt idx="4091">
                  <c:v>1.0667048E-7</c:v>
                </c:pt>
                <c:pt idx="4092">
                  <c:v>1.0642899E-7</c:v>
                </c:pt>
                <c:pt idx="4093">
                  <c:v>1.0478189E-7</c:v>
                </c:pt>
                <c:pt idx="4094">
                  <c:v>1.0340412E-7</c:v>
                </c:pt>
                <c:pt idx="4095">
                  <c:v>1.0275842E-7</c:v>
                </c:pt>
                <c:pt idx="4096">
                  <c:v>1.0286914E-7</c:v>
                </c:pt>
                <c:pt idx="4097">
                  <c:v>1.0058482000000001E-7</c:v>
                </c:pt>
                <c:pt idx="4098">
                  <c:v>1.0483444000000001E-7</c:v>
                </c:pt>
                <c:pt idx="4099">
                  <c:v>1.0397498E-7</c:v>
                </c:pt>
                <c:pt idx="4100">
                  <c:v>1.0561975E-7</c:v>
                </c:pt>
                <c:pt idx="4101">
                  <c:v>1.0687704999999999E-7</c:v>
                </c:pt>
                <c:pt idx="4102">
                  <c:v>1.0674906E-7</c:v>
                </c:pt>
                <c:pt idx="4103">
                  <c:v>1.0504497E-7</c:v>
                </c:pt>
                <c:pt idx="4104">
                  <c:v>1.0484731E-7</c:v>
                </c:pt>
                <c:pt idx="4105">
                  <c:v>1.0260373E-7</c:v>
                </c:pt>
                <c:pt idx="4106">
                  <c:v>1.0128075E-7</c:v>
                </c:pt>
                <c:pt idx="4107">
                  <c:v>1.0095525E-7</c:v>
                </c:pt>
                <c:pt idx="4108">
                  <c:v>1.0273709E-7</c:v>
                </c:pt>
                <c:pt idx="4109">
                  <c:v>1.0184012E-7</c:v>
                </c:pt>
                <c:pt idx="4110">
                  <c:v>1.0361321999999999E-7</c:v>
                </c:pt>
                <c:pt idx="4111">
                  <c:v>1.0643567E-7</c:v>
                </c:pt>
                <c:pt idx="4112">
                  <c:v>1.0567314E-7</c:v>
                </c:pt>
                <c:pt idx="4113">
                  <c:v>1.0792304000000001E-7</c:v>
                </c:pt>
                <c:pt idx="4114">
                  <c:v>1.0692776000000001E-7</c:v>
                </c:pt>
                <c:pt idx="4115">
                  <c:v>1.0560745000000001E-7</c:v>
                </c:pt>
                <c:pt idx="4116">
                  <c:v>1.062597E-7</c:v>
                </c:pt>
                <c:pt idx="4117">
                  <c:v>1.0511180999999999E-7</c:v>
                </c:pt>
                <c:pt idx="4118">
                  <c:v>1.0497274000000001E-7</c:v>
                </c:pt>
                <c:pt idx="4119">
                  <c:v>1.0419674E-7</c:v>
                </c:pt>
                <c:pt idx="4120">
                  <c:v>1.0359926E-7</c:v>
                </c:pt>
                <c:pt idx="4121">
                  <c:v>1.0539774E-7</c:v>
                </c:pt>
                <c:pt idx="4122">
                  <c:v>1.0587459E-7</c:v>
                </c:pt>
                <c:pt idx="4123">
                  <c:v>1.0608546E-7</c:v>
                </c:pt>
                <c:pt idx="4124">
                  <c:v>1.0738151E-7</c:v>
                </c:pt>
                <c:pt idx="4125">
                  <c:v>1.0742761E-7</c:v>
                </c:pt>
                <c:pt idx="4126">
                  <c:v>1.0683997000000001E-7</c:v>
                </c:pt>
                <c:pt idx="4127">
                  <c:v>1.0499104E-7</c:v>
                </c:pt>
                <c:pt idx="4128">
                  <c:v>1.0657730000000001E-7</c:v>
                </c:pt>
                <c:pt idx="4129">
                  <c:v>1.0534831E-7</c:v>
                </c:pt>
                <c:pt idx="4130">
                  <c:v>1.0426024000000001E-7</c:v>
                </c:pt>
                <c:pt idx="4131">
                  <c:v>1.0352241E-7</c:v>
                </c:pt>
                <c:pt idx="4132">
                  <c:v>1.0413431999999999E-7</c:v>
                </c:pt>
                <c:pt idx="4133">
                  <c:v>1.0279997E-7</c:v>
                </c:pt>
                <c:pt idx="4134">
                  <c:v>1.0439436E-7</c:v>
                </c:pt>
                <c:pt idx="4135">
                  <c:v>1.0661433E-7</c:v>
                </c:pt>
                <c:pt idx="4136">
                  <c:v>1.0618749E-7</c:v>
                </c:pt>
                <c:pt idx="4137">
                  <c:v>1.0810491000000001E-7</c:v>
                </c:pt>
                <c:pt idx="4138">
                  <c:v>1.0790921999999999E-7</c:v>
                </c:pt>
                <c:pt idx="4139">
                  <c:v>1.0636313000000001E-7</c:v>
                </c:pt>
                <c:pt idx="4140">
                  <c:v>1.0704700000000001E-7</c:v>
                </c:pt>
                <c:pt idx="4141">
                  <c:v>1.051814E-7</c:v>
                </c:pt>
                <c:pt idx="4142">
                  <c:v>1.0324503E-7</c:v>
                </c:pt>
                <c:pt idx="4143">
                  <c:v>1.0536752E-7</c:v>
                </c:pt>
                <c:pt idx="4144">
                  <c:v>1.0296673E-7</c:v>
                </c:pt>
                <c:pt idx="4145">
                  <c:v>1.0476085000000001E-7</c:v>
                </c:pt>
                <c:pt idx="4146">
                  <c:v>1.0555173E-7</c:v>
                </c:pt>
                <c:pt idx="4147">
                  <c:v>1.0582676E-7</c:v>
                </c:pt>
                <c:pt idx="4148">
                  <c:v>1.0777347000000001E-7</c:v>
                </c:pt>
                <c:pt idx="4149">
                  <c:v>1.0784760000000001E-7</c:v>
                </c:pt>
                <c:pt idx="4150">
                  <c:v>1.0647166E-7</c:v>
                </c:pt>
                <c:pt idx="4151">
                  <c:v>1.0499107000000001E-7</c:v>
                </c:pt>
                <c:pt idx="4152">
                  <c:v>1.0456599E-7</c:v>
                </c:pt>
                <c:pt idx="4153">
                  <c:v>1.0260464E-7</c:v>
                </c:pt>
                <c:pt idx="4154">
                  <c:v>1.0115918E-7</c:v>
                </c:pt>
                <c:pt idx="4155">
                  <c:v>1.0319894E-7</c:v>
                </c:pt>
                <c:pt idx="4156">
                  <c:v>1.021806E-7</c:v>
                </c:pt>
                <c:pt idx="4157">
                  <c:v>1.049513E-7</c:v>
                </c:pt>
                <c:pt idx="4158">
                  <c:v>1.0625766E-7</c:v>
                </c:pt>
                <c:pt idx="4159">
                  <c:v>1.0753648E-7</c:v>
                </c:pt>
                <c:pt idx="4160">
                  <c:v>1.0815276000000001E-7</c:v>
                </c:pt>
                <c:pt idx="4161">
                  <c:v>1.0735167E-7</c:v>
                </c:pt>
                <c:pt idx="4162">
                  <c:v>1.0586493E-7</c:v>
                </c:pt>
                <c:pt idx="4163">
                  <c:v>1.0433103E-7</c:v>
                </c:pt>
                <c:pt idx="4164">
                  <c:v>1.0401449E-7</c:v>
                </c:pt>
                <c:pt idx="4165">
                  <c:v>1.0318505E-7</c:v>
                </c:pt>
                <c:pt idx="4166">
                  <c:v>1.0090687E-7</c:v>
                </c:pt>
                <c:pt idx="4167">
                  <c:v>1.0284821E-7</c:v>
                </c:pt>
                <c:pt idx="4168">
                  <c:v>1.0567811E-7</c:v>
                </c:pt>
                <c:pt idx="4169">
                  <c:v>1.0440607E-7</c:v>
                </c:pt>
                <c:pt idx="4170">
                  <c:v>1.0753538000000001E-7</c:v>
                </c:pt>
                <c:pt idx="4171">
                  <c:v>1.0674263E-7</c:v>
                </c:pt>
                <c:pt idx="4172">
                  <c:v>1.0573019E-7</c:v>
                </c:pt>
                <c:pt idx="4173">
                  <c:v>1.0628187E-7</c:v>
                </c:pt>
                <c:pt idx="4174">
                  <c:v>1.0428114E-7</c:v>
                </c:pt>
                <c:pt idx="4175">
                  <c:v>1.0243260000000001E-7</c:v>
                </c:pt>
                <c:pt idx="4176">
                  <c:v>1.0430063E-7</c:v>
                </c:pt>
                <c:pt idx="4177">
                  <c:v>1.0271149E-7</c:v>
                </c:pt>
                <c:pt idx="4178">
                  <c:v>1.0361536E-7</c:v>
                </c:pt>
                <c:pt idx="4179">
                  <c:v>1.0385736E-7</c:v>
                </c:pt>
                <c:pt idx="4180">
                  <c:v>1.0693066E-7</c:v>
                </c:pt>
                <c:pt idx="4181">
                  <c:v>1.0660522999999999E-7</c:v>
                </c:pt>
                <c:pt idx="4182">
                  <c:v>1.0946215000000001E-7</c:v>
                </c:pt>
                <c:pt idx="4183">
                  <c:v>1.0842528E-7</c:v>
                </c:pt>
                <c:pt idx="4184">
                  <c:v>1.0752299000000001E-7</c:v>
                </c:pt>
                <c:pt idx="4185">
                  <c:v>1.0773027E-7</c:v>
                </c:pt>
                <c:pt idx="4186">
                  <c:v>1.0759928000000001E-7</c:v>
                </c:pt>
                <c:pt idx="4187">
                  <c:v>1.0634669000000001E-7</c:v>
                </c:pt>
                <c:pt idx="4188">
                  <c:v>1.0721842E-7</c:v>
                </c:pt>
                <c:pt idx="4189">
                  <c:v>1.0515462E-7</c:v>
                </c:pt>
                <c:pt idx="4190">
                  <c:v>1.0612967000000001E-7</c:v>
                </c:pt>
                <c:pt idx="4191">
                  <c:v>1.0639350000000001E-7</c:v>
                </c:pt>
                <c:pt idx="4192">
                  <c:v>1.0842413E-7</c:v>
                </c:pt>
                <c:pt idx="4193">
                  <c:v>1.073568E-7</c:v>
                </c:pt>
                <c:pt idx="4194">
                  <c:v>1.1042845000000001E-7</c:v>
                </c:pt>
                <c:pt idx="4195">
                  <c:v>1.0922132000000001E-7</c:v>
                </c:pt>
                <c:pt idx="4196">
                  <c:v>1.075492E-7</c:v>
                </c:pt>
                <c:pt idx="4197">
                  <c:v>1.0847859E-7</c:v>
                </c:pt>
                <c:pt idx="4198">
                  <c:v>1.0693135000000001E-7</c:v>
                </c:pt>
                <c:pt idx="4199">
                  <c:v>1.0566578E-7</c:v>
                </c:pt>
                <c:pt idx="4200">
                  <c:v>1.0738564E-7</c:v>
                </c:pt>
                <c:pt idx="4201">
                  <c:v>1.058594E-7</c:v>
                </c:pt>
                <c:pt idx="4202">
                  <c:v>1.0707697999999999E-7</c:v>
                </c:pt>
                <c:pt idx="4203">
                  <c:v>1.0773245000000001E-7</c:v>
                </c:pt>
                <c:pt idx="4204">
                  <c:v>1.0880245E-7</c:v>
                </c:pt>
                <c:pt idx="4205">
                  <c:v>1.1100656E-7</c:v>
                </c:pt>
                <c:pt idx="4206">
                  <c:v>1.1093576999999999E-7</c:v>
                </c:pt>
                <c:pt idx="4207">
                  <c:v>1.1078932E-7</c:v>
                </c:pt>
                <c:pt idx="4208">
                  <c:v>1.1037435000000001E-7</c:v>
                </c:pt>
                <c:pt idx="4209">
                  <c:v>1.0949638000000001E-7</c:v>
                </c:pt>
                <c:pt idx="4210">
                  <c:v>1.0824146999999999E-7</c:v>
                </c:pt>
                <c:pt idx="4211">
                  <c:v>1.0756584E-7</c:v>
                </c:pt>
                <c:pt idx="4212">
                  <c:v>1.0690602E-7</c:v>
                </c:pt>
                <c:pt idx="4213">
                  <c:v>1.0755557E-7</c:v>
                </c:pt>
                <c:pt idx="4214">
                  <c:v>1.0560196E-7</c:v>
                </c:pt>
                <c:pt idx="4215">
                  <c:v>1.0721676E-7</c:v>
                </c:pt>
                <c:pt idx="4216">
                  <c:v>1.0970621E-7</c:v>
                </c:pt>
                <c:pt idx="4217">
                  <c:v>1.0836929E-7</c:v>
                </c:pt>
                <c:pt idx="4218">
                  <c:v>1.0944835E-7</c:v>
                </c:pt>
                <c:pt idx="4219">
                  <c:v>1.0859546E-7</c:v>
                </c:pt>
                <c:pt idx="4220">
                  <c:v>1.0773765E-7</c:v>
                </c:pt>
                <c:pt idx="4221">
                  <c:v>1.079131E-7</c:v>
                </c:pt>
                <c:pt idx="4222">
                  <c:v>1.066445E-7</c:v>
                </c:pt>
                <c:pt idx="4223">
                  <c:v>1.0356802E-7</c:v>
                </c:pt>
                <c:pt idx="4224">
                  <c:v>1.0460895999999999E-7</c:v>
                </c:pt>
                <c:pt idx="4225">
                  <c:v>1.0280006E-7</c:v>
                </c:pt>
                <c:pt idx="4226">
                  <c:v>1.0461433000000001E-7</c:v>
                </c:pt>
                <c:pt idx="4227">
                  <c:v>1.0562584E-7</c:v>
                </c:pt>
                <c:pt idx="4228">
                  <c:v>1.0648206000000001E-7</c:v>
                </c:pt>
                <c:pt idx="4229">
                  <c:v>1.0836454E-7</c:v>
                </c:pt>
                <c:pt idx="4230">
                  <c:v>1.0778403E-7</c:v>
                </c:pt>
                <c:pt idx="4231">
                  <c:v>1.0727751E-7</c:v>
                </c:pt>
                <c:pt idx="4232">
                  <c:v>1.0533635E-7</c:v>
                </c:pt>
                <c:pt idx="4233">
                  <c:v>1.0453594999999999E-7</c:v>
                </c:pt>
                <c:pt idx="4234">
                  <c:v>1.0403076E-7</c:v>
                </c:pt>
                <c:pt idx="4235">
                  <c:v>1.0131762000000001E-7</c:v>
                </c:pt>
                <c:pt idx="4236">
                  <c:v>1.0396688E-7</c:v>
                </c:pt>
                <c:pt idx="4237">
                  <c:v>1.022164E-7</c:v>
                </c:pt>
                <c:pt idx="4238">
                  <c:v>1.0421755E-7</c:v>
                </c:pt>
                <c:pt idx="4239">
                  <c:v>1.0548333999999999E-7</c:v>
                </c:pt>
                <c:pt idx="4240">
                  <c:v>1.0671919000000001E-7</c:v>
                </c:pt>
                <c:pt idx="4241">
                  <c:v>1.0644606E-7</c:v>
                </c:pt>
                <c:pt idx="4242">
                  <c:v>1.0687442E-7</c:v>
                </c:pt>
                <c:pt idx="4243">
                  <c:v>1.0533676E-7</c:v>
                </c:pt>
                <c:pt idx="4244">
                  <c:v>1.0319635000000001E-7</c:v>
                </c:pt>
                <c:pt idx="4245">
                  <c:v>1.0334093E-7</c:v>
                </c:pt>
                <c:pt idx="4246">
                  <c:v>1.0128305E-7</c:v>
                </c:pt>
                <c:pt idx="4247">
                  <c:v>1.0083849E-7</c:v>
                </c:pt>
                <c:pt idx="4248">
                  <c:v>1.0308354E-7</c:v>
                </c:pt>
                <c:pt idx="4249">
                  <c:v>1.0593355E-7</c:v>
                </c:pt>
                <c:pt idx="4250">
                  <c:v>1.0502953E-7</c:v>
                </c:pt>
                <c:pt idx="4251">
                  <c:v>1.0722358000000001E-7</c:v>
                </c:pt>
                <c:pt idx="4252">
                  <c:v>1.0864884999999999E-7</c:v>
                </c:pt>
                <c:pt idx="4253">
                  <c:v>1.0689052000000001E-7</c:v>
                </c:pt>
                <c:pt idx="4254">
                  <c:v>1.0608485E-7</c:v>
                </c:pt>
                <c:pt idx="4255">
                  <c:v>1.0514872E-7</c:v>
                </c:pt>
                <c:pt idx="4256">
                  <c:v>1.0366738E-7</c:v>
                </c:pt>
                <c:pt idx="4257">
                  <c:v>1.0392164E-7</c:v>
                </c:pt>
                <c:pt idx="4258">
                  <c:v>1.0443654E-7</c:v>
                </c:pt>
                <c:pt idx="4259">
                  <c:v>1.0183997E-7</c:v>
                </c:pt>
                <c:pt idx="4260">
                  <c:v>1.0500157E-7</c:v>
                </c:pt>
                <c:pt idx="4261">
                  <c:v>1.0434403E-7</c:v>
                </c:pt>
                <c:pt idx="4262">
                  <c:v>1.0501291000000001E-7</c:v>
                </c:pt>
                <c:pt idx="4263">
                  <c:v>1.0737704E-7</c:v>
                </c:pt>
                <c:pt idx="4264">
                  <c:v>1.0595592E-7</c:v>
                </c:pt>
                <c:pt idx="4265">
                  <c:v>1.0544202000000001E-7</c:v>
                </c:pt>
                <c:pt idx="4266">
                  <c:v>1.0530218E-7</c:v>
                </c:pt>
                <c:pt idx="4267">
                  <c:v>1.0404567999999999E-7</c:v>
                </c:pt>
                <c:pt idx="4268">
                  <c:v>1.0220883E-7</c:v>
                </c:pt>
                <c:pt idx="4269">
                  <c:v>1.0319814E-7</c:v>
                </c:pt>
                <c:pt idx="4270">
                  <c:v>1.0137827E-7</c:v>
                </c:pt>
                <c:pt idx="4271">
                  <c:v>1.0290847E-7</c:v>
                </c:pt>
                <c:pt idx="4272">
                  <c:v>1.0265127999999999E-7</c:v>
                </c:pt>
                <c:pt idx="4273">
                  <c:v>1.0330666E-7</c:v>
                </c:pt>
                <c:pt idx="4274">
                  <c:v>1.052924E-7</c:v>
                </c:pt>
                <c:pt idx="4275">
                  <c:v>1.0543087E-7</c:v>
                </c:pt>
                <c:pt idx="4276">
                  <c:v>1.0681146E-7</c:v>
                </c:pt>
                <c:pt idx="4277">
                  <c:v>1.0553372E-7</c:v>
                </c:pt>
                <c:pt idx="4278">
                  <c:v>1.0590845E-7</c:v>
                </c:pt>
                <c:pt idx="4279">
                  <c:v>1.0443256E-7</c:v>
                </c:pt>
                <c:pt idx="4280">
                  <c:v>1.0357408E-7</c:v>
                </c:pt>
                <c:pt idx="4281">
                  <c:v>1.031925E-7</c:v>
                </c:pt>
                <c:pt idx="4282">
                  <c:v>1.0337562E-7</c:v>
                </c:pt>
                <c:pt idx="4283">
                  <c:v>1.0087208E-7</c:v>
                </c:pt>
                <c:pt idx="4284">
                  <c:v>1.0363036E-7</c:v>
                </c:pt>
                <c:pt idx="4285">
                  <c:v>1.0285838E-7</c:v>
                </c:pt>
                <c:pt idx="4286">
                  <c:v>1.0316967999999999E-7</c:v>
                </c:pt>
                <c:pt idx="4287">
                  <c:v>1.0591325E-7</c:v>
                </c:pt>
                <c:pt idx="4288">
                  <c:v>1.0435723E-7</c:v>
                </c:pt>
                <c:pt idx="4289">
                  <c:v>1.0364726000000001E-7</c:v>
                </c:pt>
                <c:pt idx="4290">
                  <c:v>1.0376090000000001E-7</c:v>
                </c:pt>
                <c:pt idx="4291">
                  <c:v>1.0271413999999999E-7</c:v>
                </c:pt>
                <c:pt idx="4292">
                  <c:v>1.0051985E-7</c:v>
                </c:pt>
                <c:pt idx="4293">
                  <c:v>1.0104817E-7</c:v>
                </c:pt>
                <c:pt idx="4294">
                  <c:v>9.9381528999999995E-8</c:v>
                </c:pt>
                <c:pt idx="4295">
                  <c:v>1.0072095E-7</c:v>
                </c:pt>
                <c:pt idx="4296">
                  <c:v>1.0158167E-7</c:v>
                </c:pt>
                <c:pt idx="4297">
                  <c:v>1.0344734E-7</c:v>
                </c:pt>
                <c:pt idx="4298">
                  <c:v>1.0554407999999999E-7</c:v>
                </c:pt>
                <c:pt idx="4299">
                  <c:v>1.0584865E-7</c:v>
                </c:pt>
                <c:pt idx="4300">
                  <c:v>1.0586019E-7</c:v>
                </c:pt>
                <c:pt idx="4301">
                  <c:v>1.0484729000000001E-7</c:v>
                </c:pt>
                <c:pt idx="4302">
                  <c:v>1.0473637E-7</c:v>
                </c:pt>
                <c:pt idx="4303">
                  <c:v>1.02909E-7</c:v>
                </c:pt>
                <c:pt idx="4304">
                  <c:v>1.0173068E-7</c:v>
                </c:pt>
                <c:pt idx="4305">
                  <c:v>1.0062108999999999E-7</c:v>
                </c:pt>
                <c:pt idx="4306">
                  <c:v>1.0224536E-7</c:v>
                </c:pt>
                <c:pt idx="4307">
                  <c:v>1.0097486999999999E-7</c:v>
                </c:pt>
                <c:pt idx="4308">
                  <c:v>1.0492181E-7</c:v>
                </c:pt>
                <c:pt idx="4309">
                  <c:v>1.042593E-7</c:v>
                </c:pt>
                <c:pt idx="4310">
                  <c:v>1.0500181E-7</c:v>
                </c:pt>
                <c:pt idx="4311">
                  <c:v>1.0596135E-7</c:v>
                </c:pt>
                <c:pt idx="4312">
                  <c:v>1.0442244E-7</c:v>
                </c:pt>
                <c:pt idx="4313">
                  <c:v>1.030321E-7</c:v>
                </c:pt>
                <c:pt idx="4314">
                  <c:v>1.0216292E-7</c:v>
                </c:pt>
                <c:pt idx="4315">
                  <c:v>1.0087030000000001E-7</c:v>
                </c:pt>
                <c:pt idx="4316">
                  <c:v>1.0070616E-7</c:v>
                </c:pt>
                <c:pt idx="4317">
                  <c:v>1.0066233E-7</c:v>
                </c:pt>
                <c:pt idx="4318">
                  <c:v>1.0351062E-7</c:v>
                </c:pt>
                <c:pt idx="4319">
                  <c:v>1.028175E-7</c:v>
                </c:pt>
                <c:pt idx="4320">
                  <c:v>1.0685021E-7</c:v>
                </c:pt>
                <c:pt idx="4321">
                  <c:v>1.0695054E-7</c:v>
                </c:pt>
                <c:pt idx="4322">
                  <c:v>1.0684419E-7</c:v>
                </c:pt>
                <c:pt idx="4323">
                  <c:v>1.061953E-7</c:v>
                </c:pt>
                <c:pt idx="4324">
                  <c:v>1.0506831E-7</c:v>
                </c:pt>
                <c:pt idx="4325">
                  <c:v>1.0394365E-7</c:v>
                </c:pt>
                <c:pt idx="4326">
                  <c:v>1.0503644E-7</c:v>
                </c:pt>
                <c:pt idx="4327">
                  <c:v>1.0336276E-7</c:v>
                </c:pt>
                <c:pt idx="4328">
                  <c:v>1.0319989E-7</c:v>
                </c:pt>
                <c:pt idx="4329">
                  <c:v>1.0264663E-7</c:v>
                </c:pt>
                <c:pt idx="4330">
                  <c:v>1.0415341999999999E-7</c:v>
                </c:pt>
                <c:pt idx="4331">
                  <c:v>1.0360258E-7</c:v>
                </c:pt>
                <c:pt idx="4332">
                  <c:v>1.0647218000000001E-7</c:v>
                </c:pt>
                <c:pt idx="4333">
                  <c:v>1.0557559E-7</c:v>
                </c:pt>
                <c:pt idx="4334">
                  <c:v>1.0518153E-7</c:v>
                </c:pt>
                <c:pt idx="4335">
                  <c:v>1.0511624E-7</c:v>
                </c:pt>
                <c:pt idx="4336">
                  <c:v>1.044762E-7</c:v>
                </c:pt>
                <c:pt idx="4337">
                  <c:v>1.0261087E-7</c:v>
                </c:pt>
                <c:pt idx="4338">
                  <c:v>1.0352669E-7</c:v>
                </c:pt>
                <c:pt idx="4339">
                  <c:v>1.0226669E-7</c:v>
                </c:pt>
                <c:pt idx="4340">
                  <c:v>1.0270253000000001E-7</c:v>
                </c:pt>
                <c:pt idx="4341">
                  <c:v>1.0366287E-7</c:v>
                </c:pt>
                <c:pt idx="4342">
                  <c:v>1.0546523E-7</c:v>
                </c:pt>
                <c:pt idx="4343">
                  <c:v>1.0461735E-7</c:v>
                </c:pt>
                <c:pt idx="4344">
                  <c:v>1.0717558E-7</c:v>
                </c:pt>
                <c:pt idx="4345">
                  <c:v>1.064972E-7</c:v>
                </c:pt>
                <c:pt idx="4346">
                  <c:v>1.0647195000000001E-7</c:v>
                </c:pt>
                <c:pt idx="4347">
                  <c:v>1.0631762999999999E-7</c:v>
                </c:pt>
                <c:pt idx="4348">
                  <c:v>1.0580538E-7</c:v>
                </c:pt>
                <c:pt idx="4349">
                  <c:v>1.0424379E-7</c:v>
                </c:pt>
                <c:pt idx="4350">
                  <c:v>1.0543467E-7</c:v>
                </c:pt>
                <c:pt idx="4351">
                  <c:v>1.029252E-7</c:v>
                </c:pt>
                <c:pt idx="4352">
                  <c:v>1.0303118E-7</c:v>
                </c:pt>
                <c:pt idx="4353">
                  <c:v>1.0327208E-7</c:v>
                </c:pt>
                <c:pt idx="4354">
                  <c:v>1.0367827999999999E-7</c:v>
                </c:pt>
                <c:pt idx="4355">
                  <c:v>1.0652965E-7</c:v>
                </c:pt>
                <c:pt idx="4356">
                  <c:v>1.0726149E-7</c:v>
                </c:pt>
                <c:pt idx="4357">
                  <c:v>1.0739347E-7</c:v>
                </c:pt>
                <c:pt idx="4358">
                  <c:v>1.0601048E-7</c:v>
                </c:pt>
                <c:pt idx="4359">
                  <c:v>1.0704564E-7</c:v>
                </c:pt>
                <c:pt idx="4360">
                  <c:v>1.0666812E-7</c:v>
                </c:pt>
                <c:pt idx="4361">
                  <c:v>1.0443969E-7</c:v>
                </c:pt>
                <c:pt idx="4362">
                  <c:v>1.0499042E-7</c:v>
                </c:pt>
                <c:pt idx="4363">
                  <c:v>1.0304737E-7</c:v>
                </c:pt>
                <c:pt idx="4364">
                  <c:v>1.0291110000000001E-7</c:v>
                </c:pt>
                <c:pt idx="4365">
                  <c:v>1.0521642E-7</c:v>
                </c:pt>
                <c:pt idx="4366">
                  <c:v>1.0918707E-7</c:v>
                </c:pt>
                <c:pt idx="4367">
                  <c:v>1.0922283E-7</c:v>
                </c:pt>
                <c:pt idx="4368">
                  <c:v>1.1135603999999999E-7</c:v>
                </c:pt>
                <c:pt idx="4369">
                  <c:v>1.1206008E-7</c:v>
                </c:pt>
                <c:pt idx="4370">
                  <c:v>1.1007071E-7</c:v>
                </c:pt>
                <c:pt idx="4371">
                  <c:v>1.0891509E-7</c:v>
                </c:pt>
                <c:pt idx="4372">
                  <c:v>1.0800633E-7</c:v>
                </c:pt>
                <c:pt idx="4373">
                  <c:v>1.0590997E-7</c:v>
                </c:pt>
                <c:pt idx="4374">
                  <c:v>1.0764105E-7</c:v>
                </c:pt>
                <c:pt idx="4375">
                  <c:v>1.0539562999999999E-7</c:v>
                </c:pt>
                <c:pt idx="4376">
                  <c:v>1.0627353E-7</c:v>
                </c:pt>
                <c:pt idx="4377">
                  <c:v>1.1170292000000001E-7</c:v>
                </c:pt>
                <c:pt idx="4378">
                  <c:v>1.1092692E-7</c:v>
                </c:pt>
                <c:pt idx="4379">
                  <c:v>1.1060687E-7</c:v>
                </c:pt>
                <c:pt idx="4380">
                  <c:v>1.1251819E-7</c:v>
                </c:pt>
                <c:pt idx="4381">
                  <c:v>1.109069E-7</c:v>
                </c:pt>
                <c:pt idx="4382">
                  <c:v>1.0951386000000001E-7</c:v>
                </c:pt>
                <c:pt idx="4383">
                  <c:v>1.0943743E-7</c:v>
                </c:pt>
                <c:pt idx="4384">
                  <c:v>1.0848898000000001E-7</c:v>
                </c:pt>
                <c:pt idx="4385">
                  <c:v>1.0666704E-7</c:v>
                </c:pt>
                <c:pt idx="4386">
                  <c:v>1.0870917000000001E-7</c:v>
                </c:pt>
                <c:pt idx="4387">
                  <c:v>1.0857411000000001E-7</c:v>
                </c:pt>
                <c:pt idx="4388">
                  <c:v>1.1057637E-7</c:v>
                </c:pt>
                <c:pt idx="4389">
                  <c:v>1.111152E-7</c:v>
                </c:pt>
                <c:pt idx="4390">
                  <c:v>1.1169123E-7</c:v>
                </c:pt>
                <c:pt idx="4391">
                  <c:v>1.1268421E-7</c:v>
                </c:pt>
                <c:pt idx="4392">
                  <c:v>1.1213870000000001E-7</c:v>
                </c:pt>
                <c:pt idx="4393">
                  <c:v>1.1140338999999999E-7</c:v>
                </c:pt>
                <c:pt idx="4394">
                  <c:v>1.0991248000000001E-7</c:v>
                </c:pt>
                <c:pt idx="4395">
                  <c:v>1.1052142E-7</c:v>
                </c:pt>
                <c:pt idx="4396">
                  <c:v>1.1088937E-7</c:v>
                </c:pt>
                <c:pt idx="4397">
                  <c:v>1.0916102E-7</c:v>
                </c:pt>
                <c:pt idx="4398">
                  <c:v>1.1123485E-7</c:v>
                </c:pt>
                <c:pt idx="4399">
                  <c:v>1.0924067E-7</c:v>
                </c:pt>
                <c:pt idx="4400">
                  <c:v>1.0904891E-7</c:v>
                </c:pt>
                <c:pt idx="4401">
                  <c:v>1.1228907E-7</c:v>
                </c:pt>
                <c:pt idx="4402">
                  <c:v>1.1147734E-7</c:v>
                </c:pt>
                <c:pt idx="4403">
                  <c:v>1.1168619E-7</c:v>
                </c:pt>
                <c:pt idx="4404">
                  <c:v>1.119906E-7</c:v>
                </c:pt>
                <c:pt idx="4405">
                  <c:v>1.1075559999999999E-7</c:v>
                </c:pt>
                <c:pt idx="4406">
                  <c:v>1.0886547E-7</c:v>
                </c:pt>
                <c:pt idx="4407">
                  <c:v>1.0919206E-7</c:v>
                </c:pt>
                <c:pt idx="4408">
                  <c:v>1.0880677E-7</c:v>
                </c:pt>
                <c:pt idx="4409">
                  <c:v>1.0690125000000001E-7</c:v>
                </c:pt>
                <c:pt idx="4410">
                  <c:v>1.0726252E-7</c:v>
                </c:pt>
                <c:pt idx="4411">
                  <c:v>1.0933379999999999E-7</c:v>
                </c:pt>
                <c:pt idx="4412">
                  <c:v>1.0820447E-7</c:v>
                </c:pt>
                <c:pt idx="4413">
                  <c:v>1.1170311000000001E-7</c:v>
                </c:pt>
                <c:pt idx="4414">
                  <c:v>1.1104948E-7</c:v>
                </c:pt>
                <c:pt idx="4415">
                  <c:v>1.1106690000000001E-7</c:v>
                </c:pt>
                <c:pt idx="4416">
                  <c:v>1.1113889999999999E-7</c:v>
                </c:pt>
                <c:pt idx="4417">
                  <c:v>1.1079061E-7</c:v>
                </c:pt>
                <c:pt idx="4418">
                  <c:v>1.0947450000000001E-7</c:v>
                </c:pt>
                <c:pt idx="4419">
                  <c:v>1.0879008E-7</c:v>
                </c:pt>
                <c:pt idx="4420">
                  <c:v>1.0794340999999999E-7</c:v>
                </c:pt>
                <c:pt idx="4421">
                  <c:v>1.0477812E-7</c:v>
                </c:pt>
                <c:pt idx="4422">
                  <c:v>1.0731136E-7</c:v>
                </c:pt>
                <c:pt idx="4423">
                  <c:v>1.0624613000000001E-7</c:v>
                </c:pt>
                <c:pt idx="4424">
                  <c:v>1.0705299E-7</c:v>
                </c:pt>
                <c:pt idx="4425">
                  <c:v>1.1087041E-7</c:v>
                </c:pt>
                <c:pt idx="4426">
                  <c:v>1.0980389000000001E-7</c:v>
                </c:pt>
                <c:pt idx="4427">
                  <c:v>1.0941069E-7</c:v>
                </c:pt>
                <c:pt idx="4428">
                  <c:v>1.10278E-7</c:v>
                </c:pt>
                <c:pt idx="4429">
                  <c:v>1.0812405000000001E-7</c:v>
                </c:pt>
                <c:pt idx="4430">
                  <c:v>1.0654963000000001E-7</c:v>
                </c:pt>
                <c:pt idx="4431">
                  <c:v>1.060635E-7</c:v>
                </c:pt>
                <c:pt idx="4432">
                  <c:v>1.0601801E-7</c:v>
                </c:pt>
                <c:pt idx="4433">
                  <c:v>1.0449419999999999E-7</c:v>
                </c:pt>
                <c:pt idx="4434">
                  <c:v>1.0736862999999999E-7</c:v>
                </c:pt>
                <c:pt idx="4435">
                  <c:v>1.0717187000000001E-7</c:v>
                </c:pt>
                <c:pt idx="4436">
                  <c:v>1.0959094E-7</c:v>
                </c:pt>
                <c:pt idx="4437">
                  <c:v>1.1153335E-7</c:v>
                </c:pt>
                <c:pt idx="4438">
                  <c:v>1.1177514999999999E-7</c:v>
                </c:pt>
                <c:pt idx="4439">
                  <c:v>1.1161994E-7</c:v>
                </c:pt>
                <c:pt idx="4440">
                  <c:v>1.1044630999999999E-7</c:v>
                </c:pt>
                <c:pt idx="4441">
                  <c:v>1.0894144E-7</c:v>
                </c:pt>
                <c:pt idx="4442">
                  <c:v>1.0790397E-7</c:v>
                </c:pt>
                <c:pt idx="4443">
                  <c:v>1.0699915000000001E-7</c:v>
                </c:pt>
                <c:pt idx="4444">
                  <c:v>1.0804112000000001E-7</c:v>
                </c:pt>
                <c:pt idx="4445">
                  <c:v>1.064678E-7</c:v>
                </c:pt>
                <c:pt idx="4446">
                  <c:v>1.0899752E-7</c:v>
                </c:pt>
                <c:pt idx="4447">
                  <c:v>1.1220951000000001E-7</c:v>
                </c:pt>
                <c:pt idx="4448">
                  <c:v>1.1140326E-7</c:v>
                </c:pt>
                <c:pt idx="4449">
                  <c:v>1.1327572E-7</c:v>
                </c:pt>
                <c:pt idx="4450">
                  <c:v>1.1154962E-7</c:v>
                </c:pt>
                <c:pt idx="4451">
                  <c:v>1.1045463E-7</c:v>
                </c:pt>
                <c:pt idx="4452">
                  <c:v>1.1035919E-7</c:v>
                </c:pt>
                <c:pt idx="4453">
                  <c:v>1.0909205E-7</c:v>
                </c:pt>
                <c:pt idx="4454">
                  <c:v>1.0721068999999999E-7</c:v>
                </c:pt>
                <c:pt idx="4455">
                  <c:v>1.0904906000000001E-7</c:v>
                </c:pt>
                <c:pt idx="4456">
                  <c:v>1.0751903E-7</c:v>
                </c:pt>
                <c:pt idx="4457">
                  <c:v>1.1053000999999999E-7</c:v>
                </c:pt>
                <c:pt idx="4458">
                  <c:v>1.1186974E-7</c:v>
                </c:pt>
                <c:pt idx="4459">
                  <c:v>1.1304444999999999E-7</c:v>
                </c:pt>
                <c:pt idx="4460">
                  <c:v>1.147938E-7</c:v>
                </c:pt>
                <c:pt idx="4461">
                  <c:v>1.1411066000000001E-7</c:v>
                </c:pt>
                <c:pt idx="4462">
                  <c:v>1.1377612E-7</c:v>
                </c:pt>
                <c:pt idx="4463">
                  <c:v>1.1212359E-7</c:v>
                </c:pt>
                <c:pt idx="4464">
                  <c:v>1.1271489E-7</c:v>
                </c:pt>
                <c:pt idx="4465">
                  <c:v>1.1217724E-7</c:v>
                </c:pt>
                <c:pt idx="4466">
                  <c:v>1.1080389E-7</c:v>
                </c:pt>
                <c:pt idx="4467">
                  <c:v>1.1402501E-7</c:v>
                </c:pt>
                <c:pt idx="4468">
                  <c:v>1.119969E-7</c:v>
                </c:pt>
                <c:pt idx="4469">
                  <c:v>1.1341038E-7</c:v>
                </c:pt>
                <c:pt idx="4470">
                  <c:v>1.13921E-7</c:v>
                </c:pt>
                <c:pt idx="4471">
                  <c:v>1.1476116E-7</c:v>
                </c:pt>
                <c:pt idx="4472">
                  <c:v>1.1412847E-7</c:v>
                </c:pt>
                <c:pt idx="4473">
                  <c:v>1.1544708E-7</c:v>
                </c:pt>
                <c:pt idx="4474">
                  <c:v>1.1418389E-7</c:v>
                </c:pt>
                <c:pt idx="4475">
                  <c:v>1.1364345E-7</c:v>
                </c:pt>
                <c:pt idx="4476">
                  <c:v>1.1360114E-7</c:v>
                </c:pt>
                <c:pt idx="4477">
                  <c:v>1.1364924999999999E-7</c:v>
                </c:pt>
                <c:pt idx="4478">
                  <c:v>1.1208285999999999E-7</c:v>
                </c:pt>
                <c:pt idx="4479">
                  <c:v>1.1423151E-7</c:v>
                </c:pt>
                <c:pt idx="4480">
                  <c:v>1.1318650000000001E-7</c:v>
                </c:pt>
                <c:pt idx="4481">
                  <c:v>1.1503639999999999E-7</c:v>
                </c:pt>
                <c:pt idx="4482">
                  <c:v>1.1538804E-7</c:v>
                </c:pt>
                <c:pt idx="4483">
                  <c:v>1.1728877999999999E-7</c:v>
                </c:pt>
                <c:pt idx="4484">
                  <c:v>1.1639322000000001E-7</c:v>
                </c:pt>
                <c:pt idx="4485">
                  <c:v>1.1801283E-7</c:v>
                </c:pt>
                <c:pt idx="4486">
                  <c:v>1.1750351E-7</c:v>
                </c:pt>
                <c:pt idx="4487">
                  <c:v>1.1663615E-7</c:v>
                </c:pt>
                <c:pt idx="4488">
                  <c:v>1.1740215E-7</c:v>
                </c:pt>
                <c:pt idx="4489">
                  <c:v>1.1607379E-7</c:v>
                </c:pt>
                <c:pt idx="4490">
                  <c:v>1.1256679999999999E-7</c:v>
                </c:pt>
                <c:pt idx="4491">
                  <c:v>1.1437727000000001E-7</c:v>
                </c:pt>
                <c:pt idx="4492">
                  <c:v>1.1453925999999999E-7</c:v>
                </c:pt>
                <c:pt idx="4493">
                  <c:v>1.1384032E-7</c:v>
                </c:pt>
                <c:pt idx="4494">
                  <c:v>1.1739487E-7</c:v>
                </c:pt>
                <c:pt idx="4495">
                  <c:v>1.1845075E-7</c:v>
                </c:pt>
                <c:pt idx="4496">
                  <c:v>1.1799627000000001E-7</c:v>
                </c:pt>
                <c:pt idx="4497">
                  <c:v>1.1845581E-7</c:v>
                </c:pt>
                <c:pt idx="4498">
                  <c:v>1.1737477E-7</c:v>
                </c:pt>
                <c:pt idx="4499">
                  <c:v>1.1590177E-7</c:v>
                </c:pt>
                <c:pt idx="4500">
                  <c:v>1.1548447E-7</c:v>
                </c:pt>
                <c:pt idx="4501">
                  <c:v>1.1412075E-7</c:v>
                </c:pt>
                <c:pt idx="4502">
                  <c:v>1.1247498E-7</c:v>
                </c:pt>
                <c:pt idx="4503">
                  <c:v>1.157034E-7</c:v>
                </c:pt>
                <c:pt idx="4504">
                  <c:v>1.1693466000000001E-7</c:v>
                </c:pt>
                <c:pt idx="4505">
                  <c:v>1.1819833E-7</c:v>
                </c:pt>
                <c:pt idx="4506">
                  <c:v>1.2015943000000001E-7</c:v>
                </c:pt>
                <c:pt idx="4507">
                  <c:v>1.2069662999999999E-7</c:v>
                </c:pt>
                <c:pt idx="4508">
                  <c:v>1.1951674999999999E-7</c:v>
                </c:pt>
                <c:pt idx="4509">
                  <c:v>1.1890346E-7</c:v>
                </c:pt>
                <c:pt idx="4510">
                  <c:v>1.1675235E-7</c:v>
                </c:pt>
                <c:pt idx="4511">
                  <c:v>1.1516052E-7</c:v>
                </c:pt>
                <c:pt idx="4512">
                  <c:v>1.1518812999999999E-7</c:v>
                </c:pt>
                <c:pt idx="4513">
                  <c:v>1.1400499E-7</c:v>
                </c:pt>
                <c:pt idx="4514">
                  <c:v>1.1420384E-7</c:v>
                </c:pt>
                <c:pt idx="4515">
                  <c:v>1.1627115E-7</c:v>
                </c:pt>
                <c:pt idx="4516">
                  <c:v>1.1733523E-7</c:v>
                </c:pt>
                <c:pt idx="4517">
                  <c:v>1.1728179E-7</c:v>
                </c:pt>
                <c:pt idx="4518">
                  <c:v>1.1951922999999999E-7</c:v>
                </c:pt>
                <c:pt idx="4519">
                  <c:v>1.1908614E-7</c:v>
                </c:pt>
                <c:pt idx="4520">
                  <c:v>1.1656032E-7</c:v>
                </c:pt>
                <c:pt idx="4521">
                  <c:v>1.1698122E-7</c:v>
                </c:pt>
                <c:pt idx="4522">
                  <c:v>1.1543243E-7</c:v>
                </c:pt>
                <c:pt idx="4523">
                  <c:v>1.1505935999999999E-7</c:v>
                </c:pt>
                <c:pt idx="4524">
                  <c:v>1.1466991999999999E-7</c:v>
                </c:pt>
                <c:pt idx="4525">
                  <c:v>1.1534409E-7</c:v>
                </c:pt>
                <c:pt idx="4526">
                  <c:v>1.1436339E-7</c:v>
                </c:pt>
                <c:pt idx="4527">
                  <c:v>1.1842449000000001E-7</c:v>
                </c:pt>
                <c:pt idx="4528">
                  <c:v>1.1836165E-7</c:v>
                </c:pt>
                <c:pt idx="4529">
                  <c:v>1.1960266E-7</c:v>
                </c:pt>
                <c:pt idx="4530">
                  <c:v>1.1969364999999999E-7</c:v>
                </c:pt>
                <c:pt idx="4531">
                  <c:v>1.1921388000000001E-7</c:v>
                </c:pt>
                <c:pt idx="4532">
                  <c:v>1.1770548E-7</c:v>
                </c:pt>
                <c:pt idx="4533">
                  <c:v>1.1802434E-7</c:v>
                </c:pt>
                <c:pt idx="4534">
                  <c:v>1.1724926E-7</c:v>
                </c:pt>
                <c:pt idx="4535">
                  <c:v>1.1523699E-7</c:v>
                </c:pt>
                <c:pt idx="4536">
                  <c:v>1.1695668999999999E-7</c:v>
                </c:pt>
                <c:pt idx="4537">
                  <c:v>1.1570436E-7</c:v>
                </c:pt>
                <c:pt idx="4538">
                  <c:v>1.1699592E-7</c:v>
                </c:pt>
                <c:pt idx="4539">
                  <c:v>1.1700137E-7</c:v>
                </c:pt>
                <c:pt idx="4540">
                  <c:v>1.1797200000000001E-7</c:v>
                </c:pt>
                <c:pt idx="4541">
                  <c:v>1.1661559E-7</c:v>
                </c:pt>
                <c:pt idx="4542">
                  <c:v>1.1872151000000001E-7</c:v>
                </c:pt>
                <c:pt idx="4543">
                  <c:v>1.1733596E-7</c:v>
                </c:pt>
                <c:pt idx="4544">
                  <c:v>1.1668891E-7</c:v>
                </c:pt>
                <c:pt idx="4545">
                  <c:v>1.1640428E-7</c:v>
                </c:pt>
                <c:pt idx="4546">
                  <c:v>1.1534323E-7</c:v>
                </c:pt>
                <c:pt idx="4547">
                  <c:v>1.1401145000000001E-7</c:v>
                </c:pt>
                <c:pt idx="4548">
                  <c:v>1.1522821E-7</c:v>
                </c:pt>
                <c:pt idx="4549">
                  <c:v>1.1403812E-7</c:v>
                </c:pt>
                <c:pt idx="4550">
                  <c:v>1.151439E-7</c:v>
                </c:pt>
                <c:pt idx="4551">
                  <c:v>1.1588156999999999E-7</c:v>
                </c:pt>
                <c:pt idx="4552">
                  <c:v>1.1808602E-7</c:v>
                </c:pt>
                <c:pt idx="4553">
                  <c:v>1.1736833E-7</c:v>
                </c:pt>
                <c:pt idx="4554">
                  <c:v>1.1877961E-7</c:v>
                </c:pt>
                <c:pt idx="4555">
                  <c:v>1.1750041E-7</c:v>
                </c:pt>
                <c:pt idx="4556">
                  <c:v>1.1662872E-7</c:v>
                </c:pt>
                <c:pt idx="4557">
                  <c:v>1.1713566E-7</c:v>
                </c:pt>
                <c:pt idx="4558">
                  <c:v>1.1700736000000001E-7</c:v>
                </c:pt>
                <c:pt idx="4559">
                  <c:v>1.1375014E-7</c:v>
                </c:pt>
                <c:pt idx="4560">
                  <c:v>1.1378679E-7</c:v>
                </c:pt>
                <c:pt idx="4561">
                  <c:v>1.1496519E-7</c:v>
                </c:pt>
                <c:pt idx="4562">
                  <c:v>1.1385191999999999E-7</c:v>
                </c:pt>
                <c:pt idx="4563">
                  <c:v>1.1773465E-7</c:v>
                </c:pt>
                <c:pt idx="4564">
                  <c:v>1.1734765E-7</c:v>
                </c:pt>
                <c:pt idx="4565">
                  <c:v>1.1839332E-7</c:v>
                </c:pt>
                <c:pt idx="4566">
                  <c:v>1.1828523E-7</c:v>
                </c:pt>
                <c:pt idx="4567">
                  <c:v>1.1748163E-7</c:v>
                </c:pt>
                <c:pt idx="4568">
                  <c:v>1.1546341E-7</c:v>
                </c:pt>
                <c:pt idx="4569">
                  <c:v>1.1524855E-7</c:v>
                </c:pt>
                <c:pt idx="4570">
                  <c:v>1.1301922000000001E-7</c:v>
                </c:pt>
                <c:pt idx="4571">
                  <c:v>1.131056E-7</c:v>
                </c:pt>
                <c:pt idx="4572">
                  <c:v>1.1311286999999999E-7</c:v>
                </c:pt>
                <c:pt idx="4573">
                  <c:v>1.152152E-7</c:v>
                </c:pt>
                <c:pt idx="4574">
                  <c:v>1.1485263999999999E-7</c:v>
                </c:pt>
                <c:pt idx="4575">
                  <c:v>1.1861661999999999E-7</c:v>
                </c:pt>
                <c:pt idx="4576">
                  <c:v>1.1818146000000001E-7</c:v>
                </c:pt>
                <c:pt idx="4577">
                  <c:v>1.1972188999999999E-7</c:v>
                </c:pt>
                <c:pt idx="4578">
                  <c:v>1.1940260999999999E-7</c:v>
                </c:pt>
                <c:pt idx="4579">
                  <c:v>1.1793249E-7</c:v>
                </c:pt>
                <c:pt idx="4580">
                  <c:v>1.1566957E-7</c:v>
                </c:pt>
                <c:pt idx="4581">
                  <c:v>1.1578626000000001E-7</c:v>
                </c:pt>
                <c:pt idx="4582">
                  <c:v>1.1339042E-7</c:v>
                </c:pt>
                <c:pt idx="4583">
                  <c:v>1.1402682E-7</c:v>
                </c:pt>
                <c:pt idx="4584">
                  <c:v>1.1463267E-7</c:v>
                </c:pt>
                <c:pt idx="4585">
                  <c:v>1.1656385E-7</c:v>
                </c:pt>
                <c:pt idx="4586">
                  <c:v>1.1619017E-7</c:v>
                </c:pt>
                <c:pt idx="4587">
                  <c:v>1.1982392E-7</c:v>
                </c:pt>
                <c:pt idx="4588">
                  <c:v>1.1873481E-7</c:v>
                </c:pt>
                <c:pt idx="4589">
                  <c:v>1.1778652E-7</c:v>
                </c:pt>
                <c:pt idx="4590">
                  <c:v>1.1713086E-7</c:v>
                </c:pt>
                <c:pt idx="4591">
                  <c:v>1.1598546E-7</c:v>
                </c:pt>
                <c:pt idx="4592">
                  <c:v>1.1405257999999999E-7</c:v>
                </c:pt>
                <c:pt idx="4593">
                  <c:v>1.1549382E-7</c:v>
                </c:pt>
                <c:pt idx="4594">
                  <c:v>1.1369037E-7</c:v>
                </c:pt>
                <c:pt idx="4595">
                  <c:v>1.1488978E-7</c:v>
                </c:pt>
                <c:pt idx="4596">
                  <c:v>1.1542079E-7</c:v>
                </c:pt>
                <c:pt idx="4597">
                  <c:v>1.1851712E-7</c:v>
                </c:pt>
                <c:pt idx="4598">
                  <c:v>1.1840297E-7</c:v>
                </c:pt>
                <c:pt idx="4599">
                  <c:v>1.2093356999999999E-7</c:v>
                </c:pt>
                <c:pt idx="4600">
                  <c:v>1.1992305E-7</c:v>
                </c:pt>
                <c:pt idx="4601">
                  <c:v>1.1894347000000001E-7</c:v>
                </c:pt>
                <c:pt idx="4602">
                  <c:v>1.1837756E-7</c:v>
                </c:pt>
                <c:pt idx="4603">
                  <c:v>1.1781743E-7</c:v>
                </c:pt>
                <c:pt idx="4604">
                  <c:v>1.1651624000000001E-7</c:v>
                </c:pt>
                <c:pt idx="4605">
                  <c:v>1.1784202999999999E-7</c:v>
                </c:pt>
                <c:pt idx="4606">
                  <c:v>1.1544773E-7</c:v>
                </c:pt>
                <c:pt idx="4607">
                  <c:v>1.1728081E-7</c:v>
                </c:pt>
                <c:pt idx="4608">
                  <c:v>1.1762101E-7</c:v>
                </c:pt>
                <c:pt idx="4609">
                  <c:v>1.1866515E-7</c:v>
                </c:pt>
                <c:pt idx="4610">
                  <c:v>1.1737878E-7</c:v>
                </c:pt>
                <c:pt idx="4611">
                  <c:v>1.1981159999999999E-7</c:v>
                </c:pt>
                <c:pt idx="4612">
                  <c:v>1.1887778E-7</c:v>
                </c:pt>
                <c:pt idx="4613">
                  <c:v>1.1877702E-7</c:v>
                </c:pt>
                <c:pt idx="4614">
                  <c:v>1.1905838E-7</c:v>
                </c:pt>
                <c:pt idx="4615">
                  <c:v>1.1780283E-7</c:v>
                </c:pt>
                <c:pt idx="4616">
                  <c:v>1.1595656E-7</c:v>
                </c:pt>
                <c:pt idx="4617">
                  <c:v>1.1786399000000001E-7</c:v>
                </c:pt>
                <c:pt idx="4618">
                  <c:v>1.1633997000000001E-7</c:v>
                </c:pt>
                <c:pt idx="4619">
                  <c:v>1.1809854E-7</c:v>
                </c:pt>
                <c:pt idx="4620">
                  <c:v>1.1823527E-7</c:v>
                </c:pt>
                <c:pt idx="4621">
                  <c:v>1.2083241000000001E-7</c:v>
                </c:pt>
                <c:pt idx="4622">
                  <c:v>1.2045479000000001E-7</c:v>
                </c:pt>
                <c:pt idx="4623">
                  <c:v>1.2259110000000001E-7</c:v>
                </c:pt>
                <c:pt idx="4624">
                  <c:v>1.2148036000000001E-7</c:v>
                </c:pt>
                <c:pt idx="4625">
                  <c:v>1.2042321000000001E-7</c:v>
                </c:pt>
                <c:pt idx="4626">
                  <c:v>1.2051834000000001E-7</c:v>
                </c:pt>
                <c:pt idx="4627">
                  <c:v>1.2033587E-7</c:v>
                </c:pt>
                <c:pt idx="4628">
                  <c:v>1.1830474E-7</c:v>
                </c:pt>
                <c:pt idx="4629">
                  <c:v>1.1942176E-7</c:v>
                </c:pt>
                <c:pt idx="4630">
                  <c:v>1.1720878999999999E-7</c:v>
                </c:pt>
                <c:pt idx="4631">
                  <c:v>1.1934921000000001E-7</c:v>
                </c:pt>
                <c:pt idx="4632">
                  <c:v>1.2056733E-7</c:v>
                </c:pt>
                <c:pt idx="4633">
                  <c:v>1.223467E-7</c:v>
                </c:pt>
                <c:pt idx="4634">
                  <c:v>1.2194066999999999E-7</c:v>
                </c:pt>
                <c:pt idx="4635">
                  <c:v>1.2376226000000001E-7</c:v>
                </c:pt>
                <c:pt idx="4636">
                  <c:v>1.2196271E-7</c:v>
                </c:pt>
                <c:pt idx="4637">
                  <c:v>1.2126312E-7</c:v>
                </c:pt>
                <c:pt idx="4638">
                  <c:v>1.2096184E-7</c:v>
                </c:pt>
                <c:pt idx="4639">
                  <c:v>1.1954193999999999E-7</c:v>
                </c:pt>
                <c:pt idx="4640">
                  <c:v>1.1754089E-7</c:v>
                </c:pt>
                <c:pt idx="4641">
                  <c:v>1.1999799999999999E-7</c:v>
                </c:pt>
                <c:pt idx="4642">
                  <c:v>1.1934931999999999E-7</c:v>
                </c:pt>
                <c:pt idx="4643">
                  <c:v>1.2191622E-7</c:v>
                </c:pt>
                <c:pt idx="4644">
                  <c:v>1.2271625000000001E-7</c:v>
                </c:pt>
                <c:pt idx="4645">
                  <c:v>1.2468691E-7</c:v>
                </c:pt>
                <c:pt idx="4646">
                  <c:v>1.237623E-7</c:v>
                </c:pt>
                <c:pt idx="4647">
                  <c:v>1.2538713E-7</c:v>
                </c:pt>
                <c:pt idx="4648">
                  <c:v>1.2373707000000001E-7</c:v>
                </c:pt>
                <c:pt idx="4649">
                  <c:v>1.2229698999999999E-7</c:v>
                </c:pt>
                <c:pt idx="4650">
                  <c:v>1.2139845E-7</c:v>
                </c:pt>
                <c:pt idx="4651">
                  <c:v>1.2101878E-7</c:v>
                </c:pt>
                <c:pt idx="4652">
                  <c:v>1.1862186E-7</c:v>
                </c:pt>
                <c:pt idx="4653">
                  <c:v>1.2110795999999999E-7</c:v>
                </c:pt>
                <c:pt idx="4654">
                  <c:v>1.2049268E-7</c:v>
                </c:pt>
                <c:pt idx="4655">
                  <c:v>1.2291151999999999E-7</c:v>
                </c:pt>
                <c:pt idx="4656">
                  <c:v>1.2428062E-7</c:v>
                </c:pt>
                <c:pt idx="4657">
                  <c:v>1.2530758000000001E-7</c:v>
                </c:pt>
                <c:pt idx="4658">
                  <c:v>1.2353987999999999E-7</c:v>
                </c:pt>
                <c:pt idx="4659">
                  <c:v>1.2348759E-7</c:v>
                </c:pt>
                <c:pt idx="4660">
                  <c:v>1.2119026000000001E-7</c:v>
                </c:pt>
                <c:pt idx="4661">
                  <c:v>1.2043935000000001E-7</c:v>
                </c:pt>
                <c:pt idx="4662">
                  <c:v>1.2007963999999999E-7</c:v>
                </c:pt>
                <c:pt idx="4663">
                  <c:v>1.2009685000000001E-7</c:v>
                </c:pt>
                <c:pt idx="4664">
                  <c:v>1.1829351E-7</c:v>
                </c:pt>
                <c:pt idx="4665">
                  <c:v>1.2122150999999999E-7</c:v>
                </c:pt>
                <c:pt idx="4666">
                  <c:v>1.2056617E-7</c:v>
                </c:pt>
                <c:pt idx="4667">
                  <c:v>1.2301514E-7</c:v>
                </c:pt>
                <c:pt idx="4668">
                  <c:v>1.2369237000000001E-7</c:v>
                </c:pt>
                <c:pt idx="4669">
                  <c:v>1.2399044E-7</c:v>
                </c:pt>
                <c:pt idx="4670">
                  <c:v>1.2243274999999999E-7</c:v>
                </c:pt>
                <c:pt idx="4671">
                  <c:v>1.2228157999999999E-7</c:v>
                </c:pt>
                <c:pt idx="4672">
                  <c:v>1.2083516000000001E-7</c:v>
                </c:pt>
                <c:pt idx="4673">
                  <c:v>1.2031864E-7</c:v>
                </c:pt>
                <c:pt idx="4674">
                  <c:v>1.1953432000000001E-7</c:v>
                </c:pt>
                <c:pt idx="4675">
                  <c:v>1.1974480000000001E-7</c:v>
                </c:pt>
                <c:pt idx="4676">
                  <c:v>1.1759797E-7</c:v>
                </c:pt>
                <c:pt idx="4677">
                  <c:v>1.2134745E-7</c:v>
                </c:pt>
                <c:pt idx="4678">
                  <c:v>1.2034011000000001E-7</c:v>
                </c:pt>
                <c:pt idx="4679">
                  <c:v>1.2117935E-7</c:v>
                </c:pt>
                <c:pt idx="4680">
                  <c:v>1.2141553E-7</c:v>
                </c:pt>
                <c:pt idx="4681">
                  <c:v>1.2093961000000001E-7</c:v>
                </c:pt>
                <c:pt idx="4682">
                  <c:v>1.1947738999999999E-7</c:v>
                </c:pt>
                <c:pt idx="4683">
                  <c:v>1.2030136E-7</c:v>
                </c:pt>
                <c:pt idx="4684">
                  <c:v>1.1879712E-7</c:v>
                </c:pt>
                <c:pt idx="4685">
                  <c:v>1.1785564999999999E-7</c:v>
                </c:pt>
                <c:pt idx="4686">
                  <c:v>1.1718738E-7</c:v>
                </c:pt>
                <c:pt idx="4687">
                  <c:v>1.1784254E-7</c:v>
                </c:pt>
                <c:pt idx="4688">
                  <c:v>1.1636415E-7</c:v>
                </c:pt>
                <c:pt idx="4689">
                  <c:v>1.1953812000000001E-7</c:v>
                </c:pt>
                <c:pt idx="4690">
                  <c:v>1.1905682E-7</c:v>
                </c:pt>
                <c:pt idx="4691">
                  <c:v>1.2103341E-7</c:v>
                </c:pt>
                <c:pt idx="4692">
                  <c:v>1.2137947E-7</c:v>
                </c:pt>
                <c:pt idx="4693">
                  <c:v>1.2191048000000001E-7</c:v>
                </c:pt>
                <c:pt idx="4694">
                  <c:v>1.2030939000000001E-7</c:v>
                </c:pt>
                <c:pt idx="4695">
                  <c:v>1.2088167999999999E-7</c:v>
                </c:pt>
                <c:pt idx="4696">
                  <c:v>1.1998438E-7</c:v>
                </c:pt>
                <c:pt idx="4697">
                  <c:v>1.2001171999999999E-7</c:v>
                </c:pt>
                <c:pt idx="4698">
                  <c:v>1.1916735E-7</c:v>
                </c:pt>
                <c:pt idx="4699">
                  <c:v>1.1888953E-7</c:v>
                </c:pt>
                <c:pt idx="4700">
                  <c:v>1.167233E-7</c:v>
                </c:pt>
                <c:pt idx="4701">
                  <c:v>1.1997651000000001E-7</c:v>
                </c:pt>
                <c:pt idx="4702">
                  <c:v>1.1963903000000001E-7</c:v>
                </c:pt>
                <c:pt idx="4703">
                  <c:v>1.2177182E-7</c:v>
                </c:pt>
                <c:pt idx="4704">
                  <c:v>1.2248551E-7</c:v>
                </c:pt>
                <c:pt idx="4705">
                  <c:v>1.2200848999999999E-7</c:v>
                </c:pt>
                <c:pt idx="4706">
                  <c:v>1.201098E-7</c:v>
                </c:pt>
                <c:pt idx="4707">
                  <c:v>1.2091225E-7</c:v>
                </c:pt>
                <c:pt idx="4708">
                  <c:v>1.188815E-7</c:v>
                </c:pt>
                <c:pt idx="4709">
                  <c:v>1.1767842E-7</c:v>
                </c:pt>
                <c:pt idx="4710">
                  <c:v>1.182221E-7</c:v>
                </c:pt>
                <c:pt idx="4711">
                  <c:v>1.1714653E-7</c:v>
                </c:pt>
                <c:pt idx="4712">
                  <c:v>1.1912627E-7</c:v>
                </c:pt>
                <c:pt idx="4713">
                  <c:v>1.2027284000000001E-7</c:v>
                </c:pt>
                <c:pt idx="4714">
                  <c:v>1.2337422999999999E-7</c:v>
                </c:pt>
                <c:pt idx="4715">
                  <c:v>1.227157E-7</c:v>
                </c:pt>
                <c:pt idx="4716">
                  <c:v>1.2451965999999999E-7</c:v>
                </c:pt>
                <c:pt idx="4717">
                  <c:v>1.2414996E-7</c:v>
                </c:pt>
                <c:pt idx="4718">
                  <c:v>1.2281217999999999E-7</c:v>
                </c:pt>
                <c:pt idx="4719">
                  <c:v>1.2231534999999999E-7</c:v>
                </c:pt>
                <c:pt idx="4720">
                  <c:v>1.2169283E-7</c:v>
                </c:pt>
                <c:pt idx="4721">
                  <c:v>1.1936862000000001E-7</c:v>
                </c:pt>
                <c:pt idx="4722">
                  <c:v>1.2170081999999999E-7</c:v>
                </c:pt>
                <c:pt idx="4723">
                  <c:v>1.2031498999999999E-7</c:v>
                </c:pt>
                <c:pt idx="4724">
                  <c:v>1.2278212000000001E-7</c:v>
                </c:pt>
                <c:pt idx="4725">
                  <c:v>1.2386120999999999E-7</c:v>
                </c:pt>
                <c:pt idx="4726">
                  <c:v>1.2524094E-7</c:v>
                </c:pt>
                <c:pt idx="4727">
                  <c:v>1.2424983999999999E-7</c:v>
                </c:pt>
                <c:pt idx="4728">
                  <c:v>1.2485134E-7</c:v>
                </c:pt>
                <c:pt idx="4729">
                  <c:v>1.2276082000000001E-7</c:v>
                </c:pt>
                <c:pt idx="4730">
                  <c:v>1.2118654999999999E-7</c:v>
                </c:pt>
                <c:pt idx="4731">
                  <c:v>1.2106095999999999E-7</c:v>
                </c:pt>
                <c:pt idx="4732">
                  <c:v>1.2088894000000001E-7</c:v>
                </c:pt>
                <c:pt idx="4733">
                  <c:v>1.1937968999999999E-7</c:v>
                </c:pt>
                <c:pt idx="4734">
                  <c:v>1.2195299E-7</c:v>
                </c:pt>
                <c:pt idx="4735">
                  <c:v>1.2087773999999999E-7</c:v>
                </c:pt>
                <c:pt idx="4736">
                  <c:v>1.2294835E-7</c:v>
                </c:pt>
                <c:pt idx="4737">
                  <c:v>1.2608994000000001E-7</c:v>
                </c:pt>
                <c:pt idx="4738">
                  <c:v>1.2535091000000001E-7</c:v>
                </c:pt>
                <c:pt idx="4739">
                  <c:v>1.2514254E-7</c:v>
                </c:pt>
                <c:pt idx="4740">
                  <c:v>1.2510935000000001E-7</c:v>
                </c:pt>
                <c:pt idx="4741">
                  <c:v>1.2346857000000001E-7</c:v>
                </c:pt>
                <c:pt idx="4742">
                  <c:v>1.2244114999999999E-7</c:v>
                </c:pt>
                <c:pt idx="4743">
                  <c:v>1.2213673E-7</c:v>
                </c:pt>
                <c:pt idx="4744">
                  <c:v>1.2211977E-7</c:v>
                </c:pt>
                <c:pt idx="4745">
                  <c:v>1.2122554E-7</c:v>
                </c:pt>
                <c:pt idx="4746">
                  <c:v>1.208649E-7</c:v>
                </c:pt>
                <c:pt idx="4747">
                  <c:v>1.2321519000000001E-7</c:v>
                </c:pt>
                <c:pt idx="4748">
                  <c:v>1.2247999000000001E-7</c:v>
                </c:pt>
                <c:pt idx="4749">
                  <c:v>1.2517861E-7</c:v>
                </c:pt>
                <c:pt idx="4750">
                  <c:v>1.2410397999999999E-7</c:v>
                </c:pt>
                <c:pt idx="4751">
                  <c:v>1.2441825E-7</c:v>
                </c:pt>
                <c:pt idx="4752">
                  <c:v>1.2471804E-7</c:v>
                </c:pt>
                <c:pt idx="4753">
                  <c:v>1.2375316000000001E-7</c:v>
                </c:pt>
                <c:pt idx="4754">
                  <c:v>1.2244586999999999E-7</c:v>
                </c:pt>
                <c:pt idx="4755">
                  <c:v>1.2324901E-7</c:v>
                </c:pt>
                <c:pt idx="4756">
                  <c:v>1.2130551000000001E-7</c:v>
                </c:pt>
                <c:pt idx="4757">
                  <c:v>1.2236238E-7</c:v>
                </c:pt>
                <c:pt idx="4758">
                  <c:v>1.2431991000000001E-7</c:v>
                </c:pt>
                <c:pt idx="4759">
                  <c:v>1.2358546000000001E-7</c:v>
                </c:pt>
                <c:pt idx="4760">
                  <c:v>1.2537261999999999E-7</c:v>
                </c:pt>
                <c:pt idx="4761">
                  <c:v>1.2634373000000001E-7</c:v>
                </c:pt>
                <c:pt idx="4762">
                  <c:v>1.2739330999999999E-7</c:v>
                </c:pt>
                <c:pt idx="4763">
                  <c:v>1.2626455999999999E-7</c:v>
                </c:pt>
                <c:pt idx="4764">
                  <c:v>1.2642644999999999E-7</c:v>
                </c:pt>
                <c:pt idx="4765">
                  <c:v>1.2521019E-7</c:v>
                </c:pt>
                <c:pt idx="4766">
                  <c:v>1.2443423E-7</c:v>
                </c:pt>
                <c:pt idx="4767">
                  <c:v>1.2539383999999999E-7</c:v>
                </c:pt>
                <c:pt idx="4768">
                  <c:v>1.2282116000000001E-7</c:v>
                </c:pt>
                <c:pt idx="4769">
                  <c:v>1.2344522999999999E-7</c:v>
                </c:pt>
                <c:pt idx="4770">
                  <c:v>1.2511679E-7</c:v>
                </c:pt>
                <c:pt idx="4771">
                  <c:v>1.2413636E-7</c:v>
                </c:pt>
                <c:pt idx="4772">
                  <c:v>1.2592400999999999E-7</c:v>
                </c:pt>
                <c:pt idx="4773">
                  <c:v>1.2720206999999999E-7</c:v>
                </c:pt>
                <c:pt idx="4774">
                  <c:v>1.2760230000000001E-7</c:v>
                </c:pt>
                <c:pt idx="4775">
                  <c:v>1.2601913999999999E-7</c:v>
                </c:pt>
                <c:pt idx="4776">
                  <c:v>1.2691488999999999E-7</c:v>
                </c:pt>
                <c:pt idx="4777">
                  <c:v>1.2492424000000001E-7</c:v>
                </c:pt>
                <c:pt idx="4778">
                  <c:v>1.2353095E-7</c:v>
                </c:pt>
                <c:pt idx="4779">
                  <c:v>1.2252849E-7</c:v>
                </c:pt>
                <c:pt idx="4780">
                  <c:v>1.2389153E-7</c:v>
                </c:pt>
                <c:pt idx="4781">
                  <c:v>1.2311395999999999E-7</c:v>
                </c:pt>
                <c:pt idx="4782">
                  <c:v>1.2739918999999999E-7</c:v>
                </c:pt>
                <c:pt idx="4783">
                  <c:v>1.2747835E-7</c:v>
                </c:pt>
                <c:pt idx="4784">
                  <c:v>1.2881599E-7</c:v>
                </c:pt>
                <c:pt idx="4785">
                  <c:v>1.2964944000000001E-7</c:v>
                </c:pt>
                <c:pt idx="4786">
                  <c:v>1.293581E-7</c:v>
                </c:pt>
                <c:pt idx="4787">
                  <c:v>1.2768931000000001E-7</c:v>
                </c:pt>
                <c:pt idx="4788">
                  <c:v>1.2721717E-7</c:v>
                </c:pt>
                <c:pt idx="4789">
                  <c:v>1.2590999000000001E-7</c:v>
                </c:pt>
                <c:pt idx="4790">
                  <c:v>1.251633E-7</c:v>
                </c:pt>
                <c:pt idx="4791">
                  <c:v>1.2430533000000001E-7</c:v>
                </c:pt>
                <c:pt idx="4792">
                  <c:v>1.2619937E-7</c:v>
                </c:pt>
                <c:pt idx="4793">
                  <c:v>1.2476920999999999E-7</c:v>
                </c:pt>
                <c:pt idx="4794">
                  <c:v>1.2976523999999999E-7</c:v>
                </c:pt>
                <c:pt idx="4795">
                  <c:v>1.2960914000000001E-7</c:v>
                </c:pt>
                <c:pt idx="4796">
                  <c:v>1.3015806E-7</c:v>
                </c:pt>
                <c:pt idx="4797">
                  <c:v>1.2988816E-7</c:v>
                </c:pt>
                <c:pt idx="4798">
                  <c:v>1.2852553999999999E-7</c:v>
                </c:pt>
                <c:pt idx="4799">
                  <c:v>1.2636542E-7</c:v>
                </c:pt>
                <c:pt idx="4800">
                  <c:v>1.2676980000000001E-7</c:v>
                </c:pt>
                <c:pt idx="4801">
                  <c:v>1.2546401E-7</c:v>
                </c:pt>
                <c:pt idx="4802">
                  <c:v>1.2561854000000001E-7</c:v>
                </c:pt>
                <c:pt idx="4803">
                  <c:v>1.257256E-7</c:v>
                </c:pt>
                <c:pt idx="4804">
                  <c:v>1.2831032999999999E-7</c:v>
                </c:pt>
                <c:pt idx="4805">
                  <c:v>1.2773374000000001E-7</c:v>
                </c:pt>
                <c:pt idx="4806">
                  <c:v>1.3087445E-7</c:v>
                </c:pt>
                <c:pt idx="4807">
                  <c:v>1.3016789E-7</c:v>
                </c:pt>
                <c:pt idx="4808">
                  <c:v>1.3029496E-7</c:v>
                </c:pt>
                <c:pt idx="4809">
                  <c:v>1.3009846999999999E-7</c:v>
                </c:pt>
                <c:pt idx="4810">
                  <c:v>1.2933840000000001E-7</c:v>
                </c:pt>
                <c:pt idx="4811">
                  <c:v>1.2808536000000001E-7</c:v>
                </c:pt>
                <c:pt idx="4812">
                  <c:v>1.2907122999999999E-7</c:v>
                </c:pt>
                <c:pt idx="4813">
                  <c:v>1.2704915E-7</c:v>
                </c:pt>
                <c:pt idx="4814">
                  <c:v>1.2786091E-7</c:v>
                </c:pt>
                <c:pt idx="4815">
                  <c:v>1.2783141000000001E-7</c:v>
                </c:pt>
                <c:pt idx="4816">
                  <c:v>1.2932795999999999E-7</c:v>
                </c:pt>
                <c:pt idx="4817">
                  <c:v>1.2784950000000001E-7</c:v>
                </c:pt>
                <c:pt idx="4818">
                  <c:v>1.3028187000000001E-7</c:v>
                </c:pt>
                <c:pt idx="4819">
                  <c:v>1.2905070000000001E-7</c:v>
                </c:pt>
                <c:pt idx="4820">
                  <c:v>1.2892438E-7</c:v>
                </c:pt>
                <c:pt idx="4821">
                  <c:v>1.2896699999999999E-7</c:v>
                </c:pt>
                <c:pt idx="4822">
                  <c:v>1.2869957000000001E-7</c:v>
                </c:pt>
                <c:pt idx="4823">
                  <c:v>1.2701994E-7</c:v>
                </c:pt>
                <c:pt idx="4824">
                  <c:v>1.2860430000000001E-7</c:v>
                </c:pt>
                <c:pt idx="4825">
                  <c:v>1.267753E-7</c:v>
                </c:pt>
                <c:pt idx="4826">
                  <c:v>1.2630601E-7</c:v>
                </c:pt>
                <c:pt idx="4827">
                  <c:v>1.2761074E-7</c:v>
                </c:pt>
                <c:pt idx="4828">
                  <c:v>1.2621744999999999E-7</c:v>
                </c:pt>
                <c:pt idx="4829">
                  <c:v>1.2843836000000001E-7</c:v>
                </c:pt>
                <c:pt idx="4830">
                  <c:v>1.3083102000000001E-7</c:v>
                </c:pt>
                <c:pt idx="4831">
                  <c:v>1.3080100000000001E-7</c:v>
                </c:pt>
                <c:pt idx="4832">
                  <c:v>1.2929358E-7</c:v>
                </c:pt>
                <c:pt idx="4833">
                  <c:v>1.3018511E-7</c:v>
                </c:pt>
                <c:pt idx="4834">
                  <c:v>1.2981568000000001E-7</c:v>
                </c:pt>
                <c:pt idx="4835">
                  <c:v>1.2807286000000001E-7</c:v>
                </c:pt>
                <c:pt idx="4836">
                  <c:v>1.2881238E-7</c:v>
                </c:pt>
                <c:pt idx="4837">
                  <c:v>1.2745450000000001E-7</c:v>
                </c:pt>
                <c:pt idx="4838">
                  <c:v>1.2625540999999999E-7</c:v>
                </c:pt>
                <c:pt idx="4839">
                  <c:v>1.2739411000000001E-7</c:v>
                </c:pt>
                <c:pt idx="4840">
                  <c:v>1.2801161000000001E-7</c:v>
                </c:pt>
                <c:pt idx="4841">
                  <c:v>1.2906099000000001E-7</c:v>
                </c:pt>
                <c:pt idx="4842">
                  <c:v>1.3086571999999999E-7</c:v>
                </c:pt>
                <c:pt idx="4843">
                  <c:v>1.3063888E-7</c:v>
                </c:pt>
                <c:pt idx="4844">
                  <c:v>1.3007179999999999E-7</c:v>
                </c:pt>
                <c:pt idx="4845">
                  <c:v>1.2991319999999999E-7</c:v>
                </c:pt>
                <c:pt idx="4846">
                  <c:v>1.2809207E-7</c:v>
                </c:pt>
                <c:pt idx="4847">
                  <c:v>1.258818E-7</c:v>
                </c:pt>
                <c:pt idx="4848">
                  <c:v>1.256384E-7</c:v>
                </c:pt>
                <c:pt idx="4849">
                  <c:v>1.2520175E-7</c:v>
                </c:pt>
                <c:pt idx="4850">
                  <c:v>1.2607458999999999E-7</c:v>
                </c:pt>
                <c:pt idx="4851">
                  <c:v>1.2875653000000001E-7</c:v>
                </c:pt>
                <c:pt idx="4852">
                  <c:v>1.3023695999999999E-7</c:v>
                </c:pt>
                <c:pt idx="4853">
                  <c:v>1.3093581E-7</c:v>
                </c:pt>
                <c:pt idx="4854">
                  <c:v>1.3274364000000001E-7</c:v>
                </c:pt>
                <c:pt idx="4855">
                  <c:v>1.3171840999999999E-7</c:v>
                </c:pt>
                <c:pt idx="4856">
                  <c:v>1.2987907000000001E-7</c:v>
                </c:pt>
                <c:pt idx="4857">
                  <c:v>1.2940019000000001E-7</c:v>
                </c:pt>
                <c:pt idx="4858">
                  <c:v>1.2811422999999999E-7</c:v>
                </c:pt>
                <c:pt idx="4859">
                  <c:v>1.2701506000000001E-7</c:v>
                </c:pt>
                <c:pt idx="4860">
                  <c:v>1.2716247E-7</c:v>
                </c:pt>
                <c:pt idx="4861">
                  <c:v>1.2643576000000001E-7</c:v>
                </c:pt>
                <c:pt idx="4862">
                  <c:v>1.2665733E-7</c:v>
                </c:pt>
                <c:pt idx="4863">
                  <c:v>1.2899350000000001E-7</c:v>
                </c:pt>
                <c:pt idx="4864">
                  <c:v>1.3029685999999999E-7</c:v>
                </c:pt>
                <c:pt idx="4865">
                  <c:v>1.3016506999999999E-7</c:v>
                </c:pt>
                <c:pt idx="4866">
                  <c:v>1.3070516E-7</c:v>
                </c:pt>
                <c:pt idx="4867">
                  <c:v>1.2887355E-7</c:v>
                </c:pt>
                <c:pt idx="4868">
                  <c:v>1.2715654E-7</c:v>
                </c:pt>
                <c:pt idx="4869">
                  <c:v>1.2708357E-7</c:v>
                </c:pt>
                <c:pt idx="4870">
                  <c:v>1.2562518999999999E-7</c:v>
                </c:pt>
                <c:pt idx="4871">
                  <c:v>1.2489168000000001E-7</c:v>
                </c:pt>
                <c:pt idx="4872">
                  <c:v>1.2614347E-7</c:v>
                </c:pt>
                <c:pt idx="4873">
                  <c:v>1.2645552000000001E-7</c:v>
                </c:pt>
                <c:pt idx="4874">
                  <c:v>1.2770105000000001E-7</c:v>
                </c:pt>
                <c:pt idx="4875">
                  <c:v>1.2933977999999999E-7</c:v>
                </c:pt>
                <c:pt idx="4876">
                  <c:v>1.2956156E-7</c:v>
                </c:pt>
                <c:pt idx="4877">
                  <c:v>1.2881290999999999E-7</c:v>
                </c:pt>
                <c:pt idx="4878">
                  <c:v>1.2932015000000001E-7</c:v>
                </c:pt>
                <c:pt idx="4879">
                  <c:v>1.2798804000000001E-7</c:v>
                </c:pt>
                <c:pt idx="4880">
                  <c:v>1.2702470000000001E-7</c:v>
                </c:pt>
                <c:pt idx="4881">
                  <c:v>1.2732254000000001E-7</c:v>
                </c:pt>
                <c:pt idx="4882">
                  <c:v>1.2616699000000001E-7</c:v>
                </c:pt>
                <c:pt idx="4883">
                  <c:v>1.2477762000000001E-7</c:v>
                </c:pt>
                <c:pt idx="4884">
                  <c:v>1.2581221999999999E-7</c:v>
                </c:pt>
                <c:pt idx="4885">
                  <c:v>1.2582578E-7</c:v>
                </c:pt>
                <c:pt idx="4886">
                  <c:v>1.2614342999999999E-7</c:v>
                </c:pt>
                <c:pt idx="4887">
                  <c:v>1.2760837000000001E-7</c:v>
                </c:pt>
                <c:pt idx="4888">
                  <c:v>1.2778857999999999E-7</c:v>
                </c:pt>
                <c:pt idx="4889">
                  <c:v>1.2732084000000001E-7</c:v>
                </c:pt>
                <c:pt idx="4890">
                  <c:v>1.2764131000000001E-7</c:v>
                </c:pt>
                <c:pt idx="4891">
                  <c:v>1.2628612000000001E-7</c:v>
                </c:pt>
                <c:pt idx="4892">
                  <c:v>1.2549003E-7</c:v>
                </c:pt>
                <c:pt idx="4893">
                  <c:v>1.2564243000000001E-7</c:v>
                </c:pt>
                <c:pt idx="4894">
                  <c:v>1.2511464000000001E-7</c:v>
                </c:pt>
                <c:pt idx="4895">
                  <c:v>1.241299E-7</c:v>
                </c:pt>
                <c:pt idx="4896">
                  <c:v>1.2498621E-7</c:v>
                </c:pt>
                <c:pt idx="4897">
                  <c:v>1.249918E-7</c:v>
                </c:pt>
                <c:pt idx="4898">
                  <c:v>1.2602097000000001E-7</c:v>
                </c:pt>
                <c:pt idx="4899">
                  <c:v>1.2703620999999999E-7</c:v>
                </c:pt>
                <c:pt idx="4900">
                  <c:v>1.2879165000000001E-7</c:v>
                </c:pt>
                <c:pt idx="4901">
                  <c:v>1.2908885000000001E-7</c:v>
                </c:pt>
                <c:pt idx="4902">
                  <c:v>1.2893608999999999E-7</c:v>
                </c:pt>
                <c:pt idx="4903">
                  <c:v>1.2719958000000001E-7</c:v>
                </c:pt>
                <c:pt idx="4904">
                  <c:v>1.2653726000000001E-7</c:v>
                </c:pt>
                <c:pt idx="4905">
                  <c:v>1.2630888999999999E-7</c:v>
                </c:pt>
                <c:pt idx="4906">
                  <c:v>1.2496268999999999E-7</c:v>
                </c:pt>
                <c:pt idx="4907">
                  <c:v>1.2339773999999999E-7</c:v>
                </c:pt>
                <c:pt idx="4908">
                  <c:v>1.2471239E-7</c:v>
                </c:pt>
                <c:pt idx="4909">
                  <c:v>1.2540653E-7</c:v>
                </c:pt>
                <c:pt idx="4910">
                  <c:v>1.2623595E-7</c:v>
                </c:pt>
                <c:pt idx="4911">
                  <c:v>1.2819102999999999E-7</c:v>
                </c:pt>
                <c:pt idx="4912">
                  <c:v>1.2796288000000001E-7</c:v>
                </c:pt>
                <c:pt idx="4913">
                  <c:v>1.2742558999999999E-7</c:v>
                </c:pt>
                <c:pt idx="4914">
                  <c:v>1.2815652999999999E-7</c:v>
                </c:pt>
                <c:pt idx="4915">
                  <c:v>1.2654101999999999E-7</c:v>
                </c:pt>
                <c:pt idx="4916">
                  <c:v>1.2409992999999999E-7</c:v>
                </c:pt>
                <c:pt idx="4917">
                  <c:v>1.2344518E-7</c:v>
                </c:pt>
                <c:pt idx="4918">
                  <c:v>1.2242400000000001E-7</c:v>
                </c:pt>
                <c:pt idx="4919">
                  <c:v>1.2261032000000001E-7</c:v>
                </c:pt>
                <c:pt idx="4920">
                  <c:v>1.2493981E-7</c:v>
                </c:pt>
                <c:pt idx="4921">
                  <c:v>1.2616866000000001E-7</c:v>
                </c:pt>
                <c:pt idx="4922">
                  <c:v>1.2727724000000001E-7</c:v>
                </c:pt>
                <c:pt idx="4923">
                  <c:v>1.2857298E-7</c:v>
                </c:pt>
                <c:pt idx="4924">
                  <c:v>1.2829010000000001E-7</c:v>
                </c:pt>
                <c:pt idx="4925">
                  <c:v>1.2670620000000001E-7</c:v>
                </c:pt>
                <c:pt idx="4926">
                  <c:v>1.2583837999999999E-7</c:v>
                </c:pt>
                <c:pt idx="4927">
                  <c:v>1.2461294E-7</c:v>
                </c:pt>
                <c:pt idx="4928">
                  <c:v>1.2336404E-7</c:v>
                </c:pt>
                <c:pt idx="4929">
                  <c:v>1.2407622999999999E-7</c:v>
                </c:pt>
                <c:pt idx="4930">
                  <c:v>1.2333006000000001E-7</c:v>
                </c:pt>
                <c:pt idx="4931">
                  <c:v>1.2321562999999999E-7</c:v>
                </c:pt>
                <c:pt idx="4932">
                  <c:v>1.2546477999999999E-7</c:v>
                </c:pt>
                <c:pt idx="4933">
                  <c:v>1.2659006E-7</c:v>
                </c:pt>
                <c:pt idx="4934">
                  <c:v>1.2800675999999999E-7</c:v>
                </c:pt>
                <c:pt idx="4935">
                  <c:v>1.2908901000000001E-7</c:v>
                </c:pt>
                <c:pt idx="4936">
                  <c:v>1.2795168999999999E-7</c:v>
                </c:pt>
                <c:pt idx="4937">
                  <c:v>1.2574367000000001E-7</c:v>
                </c:pt>
                <c:pt idx="4938">
                  <c:v>1.254108E-7</c:v>
                </c:pt>
                <c:pt idx="4939">
                  <c:v>1.2416865000000001E-7</c:v>
                </c:pt>
                <c:pt idx="4940">
                  <c:v>1.2341110999999999E-7</c:v>
                </c:pt>
                <c:pt idx="4941">
                  <c:v>1.2475109000000001E-7</c:v>
                </c:pt>
                <c:pt idx="4942">
                  <c:v>1.2516987000000001E-7</c:v>
                </c:pt>
                <c:pt idx="4943">
                  <c:v>1.2609369999999999E-7</c:v>
                </c:pt>
                <c:pt idx="4944">
                  <c:v>1.2890800999999999E-7</c:v>
                </c:pt>
                <c:pt idx="4945">
                  <c:v>1.2953042999999999E-7</c:v>
                </c:pt>
                <c:pt idx="4946">
                  <c:v>1.2916533999999999E-7</c:v>
                </c:pt>
                <c:pt idx="4947">
                  <c:v>1.295929E-7</c:v>
                </c:pt>
                <c:pt idx="4948">
                  <c:v>1.2841549000000001E-7</c:v>
                </c:pt>
                <c:pt idx="4949">
                  <c:v>1.2760613999999999E-7</c:v>
                </c:pt>
                <c:pt idx="4950">
                  <c:v>1.2816016E-7</c:v>
                </c:pt>
                <c:pt idx="4951">
                  <c:v>1.2697378999999999E-7</c:v>
                </c:pt>
                <c:pt idx="4952">
                  <c:v>1.2594578999999999E-7</c:v>
                </c:pt>
                <c:pt idx="4953">
                  <c:v>1.2662284999999999E-7</c:v>
                </c:pt>
                <c:pt idx="4954">
                  <c:v>1.2711199E-7</c:v>
                </c:pt>
                <c:pt idx="4955">
                  <c:v>1.2778079999999999E-7</c:v>
                </c:pt>
                <c:pt idx="4956">
                  <c:v>1.2930346999999999E-7</c:v>
                </c:pt>
                <c:pt idx="4957">
                  <c:v>1.2939061000000001E-7</c:v>
                </c:pt>
                <c:pt idx="4958">
                  <c:v>1.2889645999999999E-7</c:v>
                </c:pt>
                <c:pt idx="4959">
                  <c:v>1.2948123000000001E-7</c:v>
                </c:pt>
                <c:pt idx="4960">
                  <c:v>1.2845098E-7</c:v>
                </c:pt>
                <c:pt idx="4961">
                  <c:v>1.2734182000000001E-7</c:v>
                </c:pt>
                <c:pt idx="4962">
                  <c:v>1.2794663000000001E-7</c:v>
                </c:pt>
                <c:pt idx="4963">
                  <c:v>1.2670180000000001E-7</c:v>
                </c:pt>
                <c:pt idx="4964">
                  <c:v>1.2659497E-7</c:v>
                </c:pt>
                <c:pt idx="4965">
                  <c:v>1.2732351000000001E-7</c:v>
                </c:pt>
                <c:pt idx="4966">
                  <c:v>1.2738320999999999E-7</c:v>
                </c:pt>
                <c:pt idx="4967">
                  <c:v>1.2808587999999999E-7</c:v>
                </c:pt>
                <c:pt idx="4968">
                  <c:v>1.3004199000000001E-7</c:v>
                </c:pt>
                <c:pt idx="4969">
                  <c:v>1.3079690000000001E-7</c:v>
                </c:pt>
                <c:pt idx="4970">
                  <c:v>1.3078524000000001E-7</c:v>
                </c:pt>
                <c:pt idx="4971">
                  <c:v>1.3124673999999999E-7</c:v>
                </c:pt>
                <c:pt idx="4972">
                  <c:v>1.2969118000000001E-7</c:v>
                </c:pt>
                <c:pt idx="4973">
                  <c:v>1.2881256E-7</c:v>
                </c:pt>
                <c:pt idx="4974">
                  <c:v>1.2968737999999999E-7</c:v>
                </c:pt>
                <c:pt idx="4975">
                  <c:v>1.2850701999999999E-7</c:v>
                </c:pt>
                <c:pt idx="4976">
                  <c:v>1.2672664999999999E-7</c:v>
                </c:pt>
                <c:pt idx="4977">
                  <c:v>1.2725108E-7</c:v>
                </c:pt>
                <c:pt idx="4978">
                  <c:v>1.276247E-7</c:v>
                </c:pt>
                <c:pt idx="4979">
                  <c:v>1.2870899000000001E-7</c:v>
                </c:pt>
                <c:pt idx="4980">
                  <c:v>1.3089233999999999E-7</c:v>
                </c:pt>
                <c:pt idx="4981">
                  <c:v>1.3085933E-7</c:v>
                </c:pt>
                <c:pt idx="4982">
                  <c:v>1.3010728E-7</c:v>
                </c:pt>
                <c:pt idx="4983">
                  <c:v>1.3055650999999999E-7</c:v>
                </c:pt>
                <c:pt idx="4984">
                  <c:v>1.2951808999999999E-7</c:v>
                </c:pt>
                <c:pt idx="4985">
                  <c:v>1.2766879999999999E-7</c:v>
                </c:pt>
                <c:pt idx="4986">
                  <c:v>1.2677072999999999E-7</c:v>
                </c:pt>
                <c:pt idx="4987">
                  <c:v>1.2547451E-7</c:v>
                </c:pt>
                <c:pt idx="4988">
                  <c:v>1.2500584E-7</c:v>
                </c:pt>
                <c:pt idx="4989">
                  <c:v>1.2701147000000001E-7</c:v>
                </c:pt>
                <c:pt idx="4990">
                  <c:v>1.2840194000000001E-7</c:v>
                </c:pt>
                <c:pt idx="4991">
                  <c:v>1.2955628999999999E-7</c:v>
                </c:pt>
                <c:pt idx="4992">
                  <c:v>1.3150181999999999E-7</c:v>
                </c:pt>
                <c:pt idx="4993">
                  <c:v>1.3061294E-7</c:v>
                </c:pt>
                <c:pt idx="4994">
                  <c:v>1.3021452999999999E-7</c:v>
                </c:pt>
                <c:pt idx="4995">
                  <c:v>1.3003019999999999E-7</c:v>
                </c:pt>
                <c:pt idx="4996">
                  <c:v>1.2845069E-7</c:v>
                </c:pt>
                <c:pt idx="4997">
                  <c:v>1.2629179999999999E-7</c:v>
                </c:pt>
                <c:pt idx="4998">
                  <c:v>1.2707777999999999E-7</c:v>
                </c:pt>
                <c:pt idx="4999">
                  <c:v>1.2665162000000001E-7</c:v>
                </c:pt>
                <c:pt idx="5000">
                  <c:v>1.2628280000000001E-7</c:v>
                </c:pt>
                <c:pt idx="5001">
                  <c:v>1.2818511999999999E-7</c:v>
                </c:pt>
                <c:pt idx="5002">
                  <c:v>1.2904462E-7</c:v>
                </c:pt>
                <c:pt idx="5003">
                  <c:v>1.2976034999999999E-7</c:v>
                </c:pt>
                <c:pt idx="5004">
                  <c:v>1.3176148000000001E-7</c:v>
                </c:pt>
                <c:pt idx="5005">
                  <c:v>1.3076488000000001E-7</c:v>
                </c:pt>
                <c:pt idx="5006">
                  <c:v>1.2888262E-7</c:v>
                </c:pt>
                <c:pt idx="5007">
                  <c:v>1.2813092E-7</c:v>
                </c:pt>
                <c:pt idx="5008">
                  <c:v>1.2658386000000001E-7</c:v>
                </c:pt>
                <c:pt idx="5009">
                  <c:v>1.2559875999999999E-7</c:v>
                </c:pt>
                <c:pt idx="5010">
                  <c:v>1.2628812000000001E-7</c:v>
                </c:pt>
                <c:pt idx="5011">
                  <c:v>1.2628426999999999E-7</c:v>
                </c:pt>
                <c:pt idx="5012">
                  <c:v>1.2707807000000001E-7</c:v>
                </c:pt>
                <c:pt idx="5013">
                  <c:v>1.2959013999999999E-7</c:v>
                </c:pt>
                <c:pt idx="5014">
                  <c:v>1.3079708E-7</c:v>
                </c:pt>
                <c:pt idx="5015">
                  <c:v>1.307927E-7</c:v>
                </c:pt>
                <c:pt idx="5016">
                  <c:v>1.3077764E-7</c:v>
                </c:pt>
                <c:pt idx="5017">
                  <c:v>1.2902618E-7</c:v>
                </c:pt>
                <c:pt idx="5018">
                  <c:v>1.2765318E-7</c:v>
                </c:pt>
                <c:pt idx="5019">
                  <c:v>1.2777707999999999E-7</c:v>
                </c:pt>
                <c:pt idx="5020">
                  <c:v>1.2692468999999999E-7</c:v>
                </c:pt>
                <c:pt idx="5021">
                  <c:v>1.2583143999999999E-7</c:v>
                </c:pt>
                <c:pt idx="5022">
                  <c:v>1.2594251E-7</c:v>
                </c:pt>
                <c:pt idx="5023">
                  <c:v>1.2515980000000001E-7</c:v>
                </c:pt>
                <c:pt idx="5024">
                  <c:v>1.2576281999999999E-7</c:v>
                </c:pt>
                <c:pt idx="5025">
                  <c:v>1.2759593999999999E-7</c:v>
                </c:pt>
                <c:pt idx="5026">
                  <c:v>1.2784684E-7</c:v>
                </c:pt>
                <c:pt idx="5027">
                  <c:v>1.2747620999999999E-7</c:v>
                </c:pt>
                <c:pt idx="5028">
                  <c:v>1.2774675000000001E-7</c:v>
                </c:pt>
                <c:pt idx="5029">
                  <c:v>1.2669462000000001E-7</c:v>
                </c:pt>
                <c:pt idx="5030">
                  <c:v>1.2532008000000001E-7</c:v>
                </c:pt>
                <c:pt idx="5031">
                  <c:v>1.2550543000000001E-7</c:v>
                </c:pt>
                <c:pt idx="5032">
                  <c:v>1.2441569000000001E-7</c:v>
                </c:pt>
                <c:pt idx="5033">
                  <c:v>1.2344159E-7</c:v>
                </c:pt>
                <c:pt idx="5034">
                  <c:v>1.2512052999999999E-7</c:v>
                </c:pt>
                <c:pt idx="5035">
                  <c:v>1.2530053999999999E-7</c:v>
                </c:pt>
                <c:pt idx="5036">
                  <c:v>1.2565471E-7</c:v>
                </c:pt>
                <c:pt idx="5037">
                  <c:v>1.2738447000000001E-7</c:v>
                </c:pt>
                <c:pt idx="5038">
                  <c:v>1.2792590999999999E-7</c:v>
                </c:pt>
                <c:pt idx="5039">
                  <c:v>1.2836576E-7</c:v>
                </c:pt>
                <c:pt idx="5040">
                  <c:v>1.2881063999999999E-7</c:v>
                </c:pt>
                <c:pt idx="5041">
                  <c:v>1.2760840000000001E-7</c:v>
                </c:pt>
                <c:pt idx="5042">
                  <c:v>1.2644496000000001E-7</c:v>
                </c:pt>
                <c:pt idx="5043">
                  <c:v>1.264408E-7</c:v>
                </c:pt>
                <c:pt idx="5044">
                  <c:v>1.255762E-7</c:v>
                </c:pt>
                <c:pt idx="5045">
                  <c:v>1.2428498000000001E-7</c:v>
                </c:pt>
                <c:pt idx="5046">
                  <c:v>1.2549065E-7</c:v>
                </c:pt>
                <c:pt idx="5047">
                  <c:v>1.2581097999999999E-7</c:v>
                </c:pt>
                <c:pt idx="5048">
                  <c:v>1.2755438999999999E-7</c:v>
                </c:pt>
                <c:pt idx="5049">
                  <c:v>1.2980595E-7</c:v>
                </c:pt>
                <c:pt idx="5050">
                  <c:v>1.3005681999999999E-7</c:v>
                </c:pt>
                <c:pt idx="5051">
                  <c:v>1.2955995999999999E-7</c:v>
                </c:pt>
                <c:pt idx="5052">
                  <c:v>1.3005588E-7</c:v>
                </c:pt>
                <c:pt idx="5053">
                  <c:v>1.2899220000000001E-7</c:v>
                </c:pt>
                <c:pt idx="5054">
                  <c:v>1.2811962999999999E-7</c:v>
                </c:pt>
                <c:pt idx="5055">
                  <c:v>1.2801978E-7</c:v>
                </c:pt>
                <c:pt idx="5056">
                  <c:v>1.2686842999999999E-7</c:v>
                </c:pt>
                <c:pt idx="5057">
                  <c:v>1.2612003E-7</c:v>
                </c:pt>
                <c:pt idx="5058">
                  <c:v>1.2815597E-7</c:v>
                </c:pt>
                <c:pt idx="5059">
                  <c:v>1.2937913000000001E-7</c:v>
                </c:pt>
                <c:pt idx="5060">
                  <c:v>1.3112481999999999E-7</c:v>
                </c:pt>
                <c:pt idx="5061">
                  <c:v>1.3329559E-7</c:v>
                </c:pt>
                <c:pt idx="5062">
                  <c:v>1.3319223000000001E-7</c:v>
                </c:pt>
                <c:pt idx="5063">
                  <c:v>1.3209482E-7</c:v>
                </c:pt>
                <c:pt idx="5064">
                  <c:v>1.3228607000000001E-7</c:v>
                </c:pt>
                <c:pt idx="5065">
                  <c:v>1.309276E-7</c:v>
                </c:pt>
                <c:pt idx="5066">
                  <c:v>1.2963969E-7</c:v>
                </c:pt>
                <c:pt idx="5067">
                  <c:v>1.2909978999999999E-7</c:v>
                </c:pt>
                <c:pt idx="5068">
                  <c:v>1.2994599000000001E-7</c:v>
                </c:pt>
                <c:pt idx="5069">
                  <c:v>1.2805372000000001E-7</c:v>
                </c:pt>
                <c:pt idx="5070">
                  <c:v>1.3180173E-7</c:v>
                </c:pt>
                <c:pt idx="5071">
                  <c:v>1.3167539E-7</c:v>
                </c:pt>
                <c:pt idx="5072">
                  <c:v>1.3322262E-7</c:v>
                </c:pt>
                <c:pt idx="5073">
                  <c:v>1.3407356999999999E-7</c:v>
                </c:pt>
                <c:pt idx="5074">
                  <c:v>1.3472794999999999E-7</c:v>
                </c:pt>
                <c:pt idx="5075">
                  <c:v>1.3261841000000001E-7</c:v>
                </c:pt>
                <c:pt idx="5076">
                  <c:v>1.3272118000000001E-7</c:v>
                </c:pt>
                <c:pt idx="5077">
                  <c:v>1.3061027E-7</c:v>
                </c:pt>
                <c:pt idx="5078">
                  <c:v>1.2966067999999999E-7</c:v>
                </c:pt>
                <c:pt idx="5079">
                  <c:v>1.2933661999999999E-7</c:v>
                </c:pt>
                <c:pt idx="5080">
                  <c:v>1.3030104000000001E-7</c:v>
                </c:pt>
                <c:pt idx="5081">
                  <c:v>1.2966961999999999E-7</c:v>
                </c:pt>
                <c:pt idx="5082">
                  <c:v>1.3298466999999999E-7</c:v>
                </c:pt>
                <c:pt idx="5083">
                  <c:v>1.3295065999999999E-7</c:v>
                </c:pt>
                <c:pt idx="5084">
                  <c:v>1.3445093E-7</c:v>
                </c:pt>
                <c:pt idx="5085">
                  <c:v>1.3437284000000001E-7</c:v>
                </c:pt>
                <c:pt idx="5086">
                  <c:v>1.3408317999999999E-7</c:v>
                </c:pt>
                <c:pt idx="5087">
                  <c:v>1.3214485000000001E-7</c:v>
                </c:pt>
                <c:pt idx="5088">
                  <c:v>1.3287803999999999E-7</c:v>
                </c:pt>
                <c:pt idx="5089">
                  <c:v>1.3158544999999999E-7</c:v>
                </c:pt>
                <c:pt idx="5090">
                  <c:v>1.3102010000000001E-7</c:v>
                </c:pt>
                <c:pt idx="5091">
                  <c:v>1.2986796E-7</c:v>
                </c:pt>
                <c:pt idx="5092">
                  <c:v>1.3080837999999999E-7</c:v>
                </c:pt>
                <c:pt idx="5093">
                  <c:v>1.2901887E-7</c:v>
                </c:pt>
                <c:pt idx="5094">
                  <c:v>1.3291477000000001E-7</c:v>
                </c:pt>
                <c:pt idx="5095">
                  <c:v>1.3220743000000001E-7</c:v>
                </c:pt>
                <c:pt idx="5096">
                  <c:v>1.3244402000000001E-7</c:v>
                </c:pt>
                <c:pt idx="5097">
                  <c:v>1.324469E-7</c:v>
                </c:pt>
                <c:pt idx="5098">
                  <c:v>1.3164640000000001E-7</c:v>
                </c:pt>
                <c:pt idx="5099">
                  <c:v>1.2988263000000001E-7</c:v>
                </c:pt>
                <c:pt idx="5100">
                  <c:v>1.3032657E-7</c:v>
                </c:pt>
                <c:pt idx="5101">
                  <c:v>1.2846089E-7</c:v>
                </c:pt>
                <c:pt idx="5102">
                  <c:v>1.2782998000000001E-7</c:v>
                </c:pt>
                <c:pt idx="5103">
                  <c:v>1.2736875E-7</c:v>
                </c:pt>
                <c:pt idx="5104">
                  <c:v>1.2912858E-7</c:v>
                </c:pt>
                <c:pt idx="5105">
                  <c:v>1.2787026000000001E-7</c:v>
                </c:pt>
                <c:pt idx="5106">
                  <c:v>1.3106007E-7</c:v>
                </c:pt>
                <c:pt idx="5107">
                  <c:v>1.3068341000000001E-7</c:v>
                </c:pt>
                <c:pt idx="5108">
                  <c:v>1.3156106E-7</c:v>
                </c:pt>
                <c:pt idx="5109">
                  <c:v>1.3191763999999999E-7</c:v>
                </c:pt>
                <c:pt idx="5110">
                  <c:v>1.3169310999999999E-7</c:v>
                </c:pt>
                <c:pt idx="5111">
                  <c:v>1.3041531000000001E-7</c:v>
                </c:pt>
                <c:pt idx="5112">
                  <c:v>1.3108569E-7</c:v>
                </c:pt>
                <c:pt idx="5113">
                  <c:v>1.293196E-7</c:v>
                </c:pt>
                <c:pt idx="5114">
                  <c:v>1.2933648000000001E-7</c:v>
                </c:pt>
                <c:pt idx="5115">
                  <c:v>1.2823496E-7</c:v>
                </c:pt>
                <c:pt idx="5116">
                  <c:v>1.2965824000000001E-7</c:v>
                </c:pt>
                <c:pt idx="5117">
                  <c:v>1.2798513000000001E-7</c:v>
                </c:pt>
                <c:pt idx="5118">
                  <c:v>1.3189536000000001E-7</c:v>
                </c:pt>
                <c:pt idx="5119">
                  <c:v>1.3146695E-7</c:v>
                </c:pt>
                <c:pt idx="5120">
                  <c:v>1.3226641999999999E-7</c:v>
                </c:pt>
                <c:pt idx="5121">
                  <c:v>1.3234254999999999E-7</c:v>
                </c:pt>
                <c:pt idx="5122">
                  <c:v>1.3149427E-7</c:v>
                </c:pt>
                <c:pt idx="5123">
                  <c:v>1.2981027E-7</c:v>
                </c:pt>
                <c:pt idx="5124">
                  <c:v>1.3072851E-7</c:v>
                </c:pt>
                <c:pt idx="5125">
                  <c:v>1.2892220999999999E-7</c:v>
                </c:pt>
                <c:pt idx="5126">
                  <c:v>1.2821551999999999E-7</c:v>
                </c:pt>
                <c:pt idx="5127">
                  <c:v>1.2963154E-7</c:v>
                </c:pt>
                <c:pt idx="5128">
                  <c:v>1.2857266000000001E-7</c:v>
                </c:pt>
                <c:pt idx="5129">
                  <c:v>1.3162488E-7</c:v>
                </c:pt>
                <c:pt idx="5130">
                  <c:v>1.3483841999999999E-7</c:v>
                </c:pt>
                <c:pt idx="5131">
                  <c:v>1.3512661E-7</c:v>
                </c:pt>
                <c:pt idx="5132">
                  <c:v>1.3467603000000001E-7</c:v>
                </c:pt>
                <c:pt idx="5133">
                  <c:v>1.3442051999999999E-7</c:v>
                </c:pt>
                <c:pt idx="5134">
                  <c:v>1.3336618E-7</c:v>
                </c:pt>
                <c:pt idx="5135">
                  <c:v>1.3201214000000001E-7</c:v>
                </c:pt>
                <c:pt idx="5136">
                  <c:v>1.3168641000000001E-7</c:v>
                </c:pt>
                <c:pt idx="5137">
                  <c:v>1.307088E-7</c:v>
                </c:pt>
                <c:pt idx="5138">
                  <c:v>1.2988574000000001E-7</c:v>
                </c:pt>
                <c:pt idx="5139">
                  <c:v>1.3174593E-7</c:v>
                </c:pt>
                <c:pt idx="5140">
                  <c:v>1.3254729E-7</c:v>
                </c:pt>
                <c:pt idx="5141">
                  <c:v>1.3351383000000001E-7</c:v>
                </c:pt>
                <c:pt idx="5142">
                  <c:v>1.3530089E-7</c:v>
                </c:pt>
                <c:pt idx="5143">
                  <c:v>1.3486119000000001E-7</c:v>
                </c:pt>
                <c:pt idx="5144">
                  <c:v>1.3467454999999999E-7</c:v>
                </c:pt>
                <c:pt idx="5145">
                  <c:v>1.3464501999999999E-7</c:v>
                </c:pt>
                <c:pt idx="5146">
                  <c:v>1.3381715E-7</c:v>
                </c:pt>
                <c:pt idx="5147">
                  <c:v>1.3230561000000001E-7</c:v>
                </c:pt>
                <c:pt idx="5148">
                  <c:v>1.3296420000000001E-7</c:v>
                </c:pt>
                <c:pt idx="5149">
                  <c:v>1.328219E-7</c:v>
                </c:pt>
                <c:pt idx="5150">
                  <c:v>1.3314412E-7</c:v>
                </c:pt>
                <c:pt idx="5151">
                  <c:v>1.3570932999999999E-7</c:v>
                </c:pt>
                <c:pt idx="5152">
                  <c:v>1.3687049999999999E-7</c:v>
                </c:pt>
                <c:pt idx="5153">
                  <c:v>1.3801359E-7</c:v>
                </c:pt>
                <c:pt idx="5154">
                  <c:v>1.3995548000000001E-7</c:v>
                </c:pt>
                <c:pt idx="5155">
                  <c:v>1.3957073E-7</c:v>
                </c:pt>
                <c:pt idx="5156">
                  <c:v>1.3839061E-7</c:v>
                </c:pt>
                <c:pt idx="5157">
                  <c:v>1.3836354000000001E-7</c:v>
                </c:pt>
                <c:pt idx="5158">
                  <c:v>1.3787168000000001E-7</c:v>
                </c:pt>
                <c:pt idx="5159">
                  <c:v>1.3729974E-7</c:v>
                </c:pt>
                <c:pt idx="5160">
                  <c:v>1.3773089E-7</c:v>
                </c:pt>
                <c:pt idx="5161">
                  <c:v>1.3636494999999999E-7</c:v>
                </c:pt>
                <c:pt idx="5162">
                  <c:v>1.359411E-7</c:v>
                </c:pt>
                <c:pt idx="5163">
                  <c:v>1.3756652000000001E-7</c:v>
                </c:pt>
                <c:pt idx="5164">
                  <c:v>1.3907353000000001E-7</c:v>
                </c:pt>
                <c:pt idx="5165">
                  <c:v>1.3975501999999999E-7</c:v>
                </c:pt>
                <c:pt idx="5166">
                  <c:v>1.4108377000000001E-7</c:v>
                </c:pt>
                <c:pt idx="5167">
                  <c:v>1.4046206999999999E-7</c:v>
                </c:pt>
                <c:pt idx="5168">
                  <c:v>1.3886261999999999E-7</c:v>
                </c:pt>
                <c:pt idx="5169">
                  <c:v>1.3901139000000001E-7</c:v>
                </c:pt>
                <c:pt idx="5170">
                  <c:v>1.3772485999999999E-7</c:v>
                </c:pt>
                <c:pt idx="5171">
                  <c:v>1.3636059000000001E-7</c:v>
                </c:pt>
                <c:pt idx="5172">
                  <c:v>1.3705108E-7</c:v>
                </c:pt>
                <c:pt idx="5173">
                  <c:v>1.3649271000000001E-7</c:v>
                </c:pt>
                <c:pt idx="5174">
                  <c:v>1.3748151000000001E-7</c:v>
                </c:pt>
                <c:pt idx="5175">
                  <c:v>1.3913600999999999E-7</c:v>
                </c:pt>
                <c:pt idx="5176">
                  <c:v>1.4000528E-7</c:v>
                </c:pt>
                <c:pt idx="5177">
                  <c:v>1.402111E-7</c:v>
                </c:pt>
                <c:pt idx="5178">
                  <c:v>1.4095681999999999E-7</c:v>
                </c:pt>
                <c:pt idx="5179">
                  <c:v>1.4011958E-7</c:v>
                </c:pt>
                <c:pt idx="5180">
                  <c:v>1.3859433999999999E-7</c:v>
                </c:pt>
                <c:pt idx="5181">
                  <c:v>1.3862832000000001E-7</c:v>
                </c:pt>
                <c:pt idx="5182">
                  <c:v>1.3687910000000001E-7</c:v>
                </c:pt>
                <c:pt idx="5183">
                  <c:v>1.3412780000000001E-7</c:v>
                </c:pt>
                <c:pt idx="5184">
                  <c:v>1.3625366000000001E-7</c:v>
                </c:pt>
                <c:pt idx="5185">
                  <c:v>1.3482064999999999E-7</c:v>
                </c:pt>
                <c:pt idx="5186">
                  <c:v>1.3715367000000001E-7</c:v>
                </c:pt>
                <c:pt idx="5187">
                  <c:v>1.3955548E-7</c:v>
                </c:pt>
                <c:pt idx="5188">
                  <c:v>1.3875879000000001E-7</c:v>
                </c:pt>
                <c:pt idx="5189">
                  <c:v>1.3954355E-7</c:v>
                </c:pt>
                <c:pt idx="5190">
                  <c:v>1.4012666999999999E-7</c:v>
                </c:pt>
                <c:pt idx="5191">
                  <c:v>1.3868603999999999E-7</c:v>
                </c:pt>
                <c:pt idx="5192">
                  <c:v>1.3720345000000001E-7</c:v>
                </c:pt>
                <c:pt idx="5193">
                  <c:v>1.3683291999999999E-7</c:v>
                </c:pt>
                <c:pt idx="5194">
                  <c:v>1.3597088000000001E-7</c:v>
                </c:pt>
                <c:pt idx="5195">
                  <c:v>1.3388898E-7</c:v>
                </c:pt>
                <c:pt idx="5196">
                  <c:v>1.3579972E-7</c:v>
                </c:pt>
                <c:pt idx="5197">
                  <c:v>1.3660408E-7</c:v>
                </c:pt>
                <c:pt idx="5198">
                  <c:v>1.3740611000000001E-7</c:v>
                </c:pt>
                <c:pt idx="5199">
                  <c:v>1.394388E-7</c:v>
                </c:pt>
                <c:pt idx="5200">
                  <c:v>1.4004503000000001E-7</c:v>
                </c:pt>
                <c:pt idx="5201">
                  <c:v>1.3957783E-7</c:v>
                </c:pt>
                <c:pt idx="5202">
                  <c:v>1.3942568E-7</c:v>
                </c:pt>
                <c:pt idx="5203">
                  <c:v>1.3720936999999999E-7</c:v>
                </c:pt>
                <c:pt idx="5204">
                  <c:v>1.3624499E-7</c:v>
                </c:pt>
                <c:pt idx="5205">
                  <c:v>1.3632657E-7</c:v>
                </c:pt>
                <c:pt idx="5206">
                  <c:v>1.3519046999999999E-7</c:v>
                </c:pt>
                <c:pt idx="5207">
                  <c:v>1.3429631000000001E-7</c:v>
                </c:pt>
                <c:pt idx="5208">
                  <c:v>1.3572279999999999E-7</c:v>
                </c:pt>
                <c:pt idx="5209">
                  <c:v>1.3625749999999999E-7</c:v>
                </c:pt>
                <c:pt idx="5210">
                  <c:v>1.3718450000000001E-7</c:v>
                </c:pt>
                <c:pt idx="5211">
                  <c:v>1.3939292999999999E-7</c:v>
                </c:pt>
                <c:pt idx="5212">
                  <c:v>1.3925645999999999E-7</c:v>
                </c:pt>
                <c:pt idx="5213">
                  <c:v>1.3829718E-7</c:v>
                </c:pt>
                <c:pt idx="5214">
                  <c:v>1.3904875999999999E-7</c:v>
                </c:pt>
                <c:pt idx="5215">
                  <c:v>1.3780082000000001E-7</c:v>
                </c:pt>
                <c:pt idx="5216">
                  <c:v>1.3616487999999999E-7</c:v>
                </c:pt>
                <c:pt idx="5217">
                  <c:v>1.3612683999999999E-7</c:v>
                </c:pt>
                <c:pt idx="5218">
                  <c:v>1.3564199000000001E-7</c:v>
                </c:pt>
                <c:pt idx="5219">
                  <c:v>1.3564539000000001E-7</c:v>
                </c:pt>
                <c:pt idx="5220">
                  <c:v>1.3786157E-7</c:v>
                </c:pt>
                <c:pt idx="5221">
                  <c:v>1.3887956E-7</c:v>
                </c:pt>
                <c:pt idx="5222">
                  <c:v>1.3974041000000001E-7</c:v>
                </c:pt>
                <c:pt idx="5223">
                  <c:v>1.4142052000000001E-7</c:v>
                </c:pt>
                <c:pt idx="5224">
                  <c:v>1.4131477999999999E-7</c:v>
                </c:pt>
                <c:pt idx="5225">
                  <c:v>1.4041606000000001E-7</c:v>
                </c:pt>
                <c:pt idx="5226">
                  <c:v>1.4016278999999999E-7</c:v>
                </c:pt>
                <c:pt idx="5227">
                  <c:v>1.3937704999999999E-7</c:v>
                </c:pt>
                <c:pt idx="5228">
                  <c:v>1.3902154000000001E-7</c:v>
                </c:pt>
                <c:pt idx="5229">
                  <c:v>1.3945543E-7</c:v>
                </c:pt>
                <c:pt idx="5230">
                  <c:v>1.3869161E-7</c:v>
                </c:pt>
                <c:pt idx="5231">
                  <c:v>1.3826844000000001E-7</c:v>
                </c:pt>
                <c:pt idx="5232">
                  <c:v>1.3999063000000001E-7</c:v>
                </c:pt>
                <c:pt idx="5233">
                  <c:v>1.4056613000000001E-7</c:v>
                </c:pt>
                <c:pt idx="5234">
                  <c:v>1.4177515E-7</c:v>
                </c:pt>
                <c:pt idx="5235">
                  <c:v>1.4352856999999999E-7</c:v>
                </c:pt>
                <c:pt idx="5236">
                  <c:v>1.4328433000000001E-7</c:v>
                </c:pt>
                <c:pt idx="5237">
                  <c:v>1.4208088E-7</c:v>
                </c:pt>
                <c:pt idx="5238">
                  <c:v>1.4217172E-7</c:v>
                </c:pt>
                <c:pt idx="5239">
                  <c:v>1.4083573E-7</c:v>
                </c:pt>
                <c:pt idx="5240">
                  <c:v>1.3938452999999999E-7</c:v>
                </c:pt>
                <c:pt idx="5241">
                  <c:v>1.3971671000000001E-7</c:v>
                </c:pt>
                <c:pt idx="5242">
                  <c:v>1.3928123E-7</c:v>
                </c:pt>
                <c:pt idx="5243">
                  <c:v>1.3981645E-7</c:v>
                </c:pt>
                <c:pt idx="5244">
                  <c:v>1.4293471000000001E-7</c:v>
                </c:pt>
                <c:pt idx="5245">
                  <c:v>1.4392891000000001E-7</c:v>
                </c:pt>
                <c:pt idx="5246">
                  <c:v>1.4464883000000001E-7</c:v>
                </c:pt>
                <c:pt idx="5247">
                  <c:v>1.4550614000000001E-7</c:v>
                </c:pt>
                <c:pt idx="5248">
                  <c:v>1.4454945E-7</c:v>
                </c:pt>
                <c:pt idx="5249">
                  <c:v>1.4369864000000001E-7</c:v>
                </c:pt>
                <c:pt idx="5250">
                  <c:v>1.4398366999999999E-7</c:v>
                </c:pt>
                <c:pt idx="5251">
                  <c:v>1.4280972999999999E-7</c:v>
                </c:pt>
                <c:pt idx="5252">
                  <c:v>1.412615E-7</c:v>
                </c:pt>
                <c:pt idx="5253">
                  <c:v>1.4105043999999999E-7</c:v>
                </c:pt>
                <c:pt idx="5254">
                  <c:v>1.4084418E-7</c:v>
                </c:pt>
                <c:pt idx="5255">
                  <c:v>1.4097895000000001E-7</c:v>
                </c:pt>
                <c:pt idx="5256">
                  <c:v>1.4353423999999999E-7</c:v>
                </c:pt>
                <c:pt idx="5257">
                  <c:v>1.4419718E-7</c:v>
                </c:pt>
                <c:pt idx="5258">
                  <c:v>1.4462958E-7</c:v>
                </c:pt>
                <c:pt idx="5259">
                  <c:v>1.4537537999999999E-7</c:v>
                </c:pt>
                <c:pt idx="5260">
                  <c:v>1.4386199999999999E-7</c:v>
                </c:pt>
                <c:pt idx="5261">
                  <c:v>1.4208641E-7</c:v>
                </c:pt>
                <c:pt idx="5262">
                  <c:v>1.4169608E-7</c:v>
                </c:pt>
                <c:pt idx="5263">
                  <c:v>1.4043168E-7</c:v>
                </c:pt>
                <c:pt idx="5264">
                  <c:v>1.3992738000000001E-7</c:v>
                </c:pt>
                <c:pt idx="5265">
                  <c:v>1.4103064000000001E-7</c:v>
                </c:pt>
                <c:pt idx="5266">
                  <c:v>1.4167435E-7</c:v>
                </c:pt>
                <c:pt idx="5267">
                  <c:v>1.4215966000000001E-7</c:v>
                </c:pt>
                <c:pt idx="5268">
                  <c:v>1.4455771E-7</c:v>
                </c:pt>
                <c:pt idx="5269">
                  <c:v>1.4547164000000001E-7</c:v>
                </c:pt>
                <c:pt idx="5270">
                  <c:v>1.4558402000000001E-7</c:v>
                </c:pt>
                <c:pt idx="5271">
                  <c:v>1.4591069E-7</c:v>
                </c:pt>
                <c:pt idx="5272">
                  <c:v>1.4422707E-7</c:v>
                </c:pt>
                <c:pt idx="5273">
                  <c:v>1.426209E-7</c:v>
                </c:pt>
                <c:pt idx="5274">
                  <c:v>1.4318126999999999E-7</c:v>
                </c:pt>
                <c:pt idx="5275">
                  <c:v>1.4221287000000001E-7</c:v>
                </c:pt>
                <c:pt idx="5276">
                  <c:v>1.4117053E-7</c:v>
                </c:pt>
                <c:pt idx="5277">
                  <c:v>1.4233945999999999E-7</c:v>
                </c:pt>
                <c:pt idx="5278">
                  <c:v>1.4318202999999999E-7</c:v>
                </c:pt>
                <c:pt idx="5279">
                  <c:v>1.4442042999999999E-7</c:v>
                </c:pt>
                <c:pt idx="5280">
                  <c:v>1.4631101E-7</c:v>
                </c:pt>
                <c:pt idx="5281">
                  <c:v>1.4618335999999999E-7</c:v>
                </c:pt>
                <c:pt idx="5282">
                  <c:v>1.4536173E-7</c:v>
                </c:pt>
                <c:pt idx="5283">
                  <c:v>1.4530100000000001E-7</c:v>
                </c:pt>
                <c:pt idx="5284">
                  <c:v>1.4503732E-7</c:v>
                </c:pt>
                <c:pt idx="5285">
                  <c:v>1.4372257E-7</c:v>
                </c:pt>
                <c:pt idx="5286">
                  <c:v>1.4426327E-7</c:v>
                </c:pt>
                <c:pt idx="5287">
                  <c:v>1.4339337000000001E-7</c:v>
                </c:pt>
                <c:pt idx="5288">
                  <c:v>1.4292612E-7</c:v>
                </c:pt>
                <c:pt idx="5289">
                  <c:v>1.4499292000000001E-7</c:v>
                </c:pt>
                <c:pt idx="5290">
                  <c:v>1.4593512E-7</c:v>
                </c:pt>
                <c:pt idx="5291">
                  <c:v>1.4739346E-7</c:v>
                </c:pt>
                <c:pt idx="5292">
                  <c:v>1.4903619000000001E-7</c:v>
                </c:pt>
                <c:pt idx="5293">
                  <c:v>1.4852612E-7</c:v>
                </c:pt>
                <c:pt idx="5294">
                  <c:v>1.4802902E-7</c:v>
                </c:pt>
                <c:pt idx="5295">
                  <c:v>1.4771244E-7</c:v>
                </c:pt>
                <c:pt idx="5296">
                  <c:v>1.4663361E-7</c:v>
                </c:pt>
                <c:pt idx="5297">
                  <c:v>1.4566851E-7</c:v>
                </c:pt>
                <c:pt idx="5298">
                  <c:v>1.460837E-7</c:v>
                </c:pt>
                <c:pt idx="5299">
                  <c:v>1.4514169E-7</c:v>
                </c:pt>
                <c:pt idx="5300">
                  <c:v>1.4441701E-7</c:v>
                </c:pt>
                <c:pt idx="5301">
                  <c:v>1.4565423E-7</c:v>
                </c:pt>
                <c:pt idx="5302">
                  <c:v>1.4606721E-7</c:v>
                </c:pt>
                <c:pt idx="5303">
                  <c:v>1.4644710000000001E-7</c:v>
                </c:pt>
                <c:pt idx="5304">
                  <c:v>1.4878858999999999E-7</c:v>
                </c:pt>
                <c:pt idx="5305">
                  <c:v>1.4889569E-7</c:v>
                </c:pt>
                <c:pt idx="5306">
                  <c:v>1.4789391000000001E-7</c:v>
                </c:pt>
                <c:pt idx="5307">
                  <c:v>1.4815205000000001E-7</c:v>
                </c:pt>
                <c:pt idx="5308">
                  <c:v>1.4688731E-7</c:v>
                </c:pt>
                <c:pt idx="5309">
                  <c:v>1.456894E-7</c:v>
                </c:pt>
                <c:pt idx="5310">
                  <c:v>1.4626769999999999E-7</c:v>
                </c:pt>
                <c:pt idx="5311">
                  <c:v>1.4569364E-7</c:v>
                </c:pt>
                <c:pt idx="5312">
                  <c:v>1.4615408E-7</c:v>
                </c:pt>
                <c:pt idx="5313">
                  <c:v>1.4790195E-7</c:v>
                </c:pt>
                <c:pt idx="5314">
                  <c:v>1.4959848999999999E-7</c:v>
                </c:pt>
                <c:pt idx="5315">
                  <c:v>1.501916E-7</c:v>
                </c:pt>
                <c:pt idx="5316">
                  <c:v>1.5124335E-7</c:v>
                </c:pt>
                <c:pt idx="5317">
                  <c:v>1.5048632000000001E-7</c:v>
                </c:pt>
                <c:pt idx="5318">
                  <c:v>1.4926092E-7</c:v>
                </c:pt>
                <c:pt idx="5319">
                  <c:v>1.4951863000000001E-7</c:v>
                </c:pt>
                <c:pt idx="5320">
                  <c:v>1.4817742000000001E-7</c:v>
                </c:pt>
                <c:pt idx="5321">
                  <c:v>1.4683977E-7</c:v>
                </c:pt>
                <c:pt idx="5322">
                  <c:v>1.4643136999999999E-7</c:v>
                </c:pt>
                <c:pt idx="5323">
                  <c:v>1.4508514999999999E-7</c:v>
                </c:pt>
                <c:pt idx="5324">
                  <c:v>1.4572374E-7</c:v>
                </c:pt>
                <c:pt idx="5325">
                  <c:v>1.4784548000000001E-7</c:v>
                </c:pt>
                <c:pt idx="5326">
                  <c:v>1.4929170000000001E-7</c:v>
                </c:pt>
                <c:pt idx="5327">
                  <c:v>1.4949143E-7</c:v>
                </c:pt>
                <c:pt idx="5328">
                  <c:v>1.5052627999999999E-7</c:v>
                </c:pt>
                <c:pt idx="5329">
                  <c:v>1.4922532999999999E-7</c:v>
                </c:pt>
                <c:pt idx="5330">
                  <c:v>1.4742451000000001E-7</c:v>
                </c:pt>
                <c:pt idx="5331">
                  <c:v>1.4709605000000001E-7</c:v>
                </c:pt>
                <c:pt idx="5332">
                  <c:v>1.4528051000000001E-7</c:v>
                </c:pt>
                <c:pt idx="5333">
                  <c:v>1.4422014999999999E-7</c:v>
                </c:pt>
                <c:pt idx="5334">
                  <c:v>1.4566689E-7</c:v>
                </c:pt>
                <c:pt idx="5335">
                  <c:v>1.4630577E-7</c:v>
                </c:pt>
                <c:pt idx="5336">
                  <c:v>1.4684040999999999E-7</c:v>
                </c:pt>
                <c:pt idx="5337">
                  <c:v>1.4888263999999999E-7</c:v>
                </c:pt>
                <c:pt idx="5338">
                  <c:v>1.4943818999999999E-7</c:v>
                </c:pt>
                <c:pt idx="5339">
                  <c:v>1.4938496E-7</c:v>
                </c:pt>
                <c:pt idx="5340">
                  <c:v>1.498585E-7</c:v>
                </c:pt>
                <c:pt idx="5341">
                  <c:v>1.4798300000000001E-7</c:v>
                </c:pt>
                <c:pt idx="5342">
                  <c:v>1.4638957E-7</c:v>
                </c:pt>
                <c:pt idx="5343">
                  <c:v>1.4658222000000001E-7</c:v>
                </c:pt>
                <c:pt idx="5344">
                  <c:v>1.4597432999999999E-7</c:v>
                </c:pt>
                <c:pt idx="5345">
                  <c:v>1.4525006000000001E-7</c:v>
                </c:pt>
                <c:pt idx="5346">
                  <c:v>1.4586823000000001E-7</c:v>
                </c:pt>
                <c:pt idx="5347">
                  <c:v>1.4608009E-7</c:v>
                </c:pt>
                <c:pt idx="5348">
                  <c:v>1.4690896E-7</c:v>
                </c:pt>
                <c:pt idx="5349">
                  <c:v>1.4927186000000001E-7</c:v>
                </c:pt>
                <c:pt idx="5350">
                  <c:v>1.4947472E-7</c:v>
                </c:pt>
                <c:pt idx="5351">
                  <c:v>1.4877672E-7</c:v>
                </c:pt>
                <c:pt idx="5352">
                  <c:v>1.4876928999999999E-7</c:v>
                </c:pt>
                <c:pt idx="5353">
                  <c:v>1.4713798999999999E-7</c:v>
                </c:pt>
                <c:pt idx="5354">
                  <c:v>1.4645860000000001E-7</c:v>
                </c:pt>
                <c:pt idx="5355">
                  <c:v>1.4671144999999999E-7</c:v>
                </c:pt>
                <c:pt idx="5356">
                  <c:v>1.4621623999999999E-7</c:v>
                </c:pt>
                <c:pt idx="5357">
                  <c:v>1.4560748999999999E-7</c:v>
                </c:pt>
                <c:pt idx="5358">
                  <c:v>1.4726739E-7</c:v>
                </c:pt>
                <c:pt idx="5359">
                  <c:v>1.4779605E-7</c:v>
                </c:pt>
                <c:pt idx="5360">
                  <c:v>1.4888559E-7</c:v>
                </c:pt>
                <c:pt idx="5361">
                  <c:v>1.511341E-7</c:v>
                </c:pt>
                <c:pt idx="5362">
                  <c:v>1.5110447000000001E-7</c:v>
                </c:pt>
                <c:pt idx="5363">
                  <c:v>1.5068826E-7</c:v>
                </c:pt>
                <c:pt idx="5364">
                  <c:v>1.5158687E-7</c:v>
                </c:pt>
                <c:pt idx="5365">
                  <c:v>1.504405E-7</c:v>
                </c:pt>
                <c:pt idx="5366">
                  <c:v>1.4916325999999999E-7</c:v>
                </c:pt>
                <c:pt idx="5367">
                  <c:v>1.4943556999999999E-7</c:v>
                </c:pt>
                <c:pt idx="5368">
                  <c:v>1.4918055E-7</c:v>
                </c:pt>
                <c:pt idx="5369">
                  <c:v>1.4826527999999999E-7</c:v>
                </c:pt>
                <c:pt idx="5370">
                  <c:v>1.4995617E-7</c:v>
                </c:pt>
                <c:pt idx="5371">
                  <c:v>1.5011331E-7</c:v>
                </c:pt>
                <c:pt idx="5372">
                  <c:v>1.5048391999999999E-7</c:v>
                </c:pt>
                <c:pt idx="5373">
                  <c:v>1.5215986E-7</c:v>
                </c:pt>
                <c:pt idx="5374">
                  <c:v>1.5272302E-7</c:v>
                </c:pt>
                <c:pt idx="5375">
                  <c:v>1.5220553E-7</c:v>
                </c:pt>
                <c:pt idx="5376">
                  <c:v>1.5256839000000001E-7</c:v>
                </c:pt>
                <c:pt idx="5377">
                  <c:v>1.5133590999999999E-7</c:v>
                </c:pt>
                <c:pt idx="5378">
                  <c:v>1.4983418999999999E-7</c:v>
                </c:pt>
                <c:pt idx="5379">
                  <c:v>1.4987292000000001E-7</c:v>
                </c:pt>
                <c:pt idx="5380">
                  <c:v>1.4888732E-7</c:v>
                </c:pt>
                <c:pt idx="5381">
                  <c:v>1.4864367000000001E-7</c:v>
                </c:pt>
                <c:pt idx="5382">
                  <c:v>1.5043966E-7</c:v>
                </c:pt>
                <c:pt idx="5383">
                  <c:v>1.5133650000000001E-7</c:v>
                </c:pt>
                <c:pt idx="5384">
                  <c:v>1.5297765000000001E-7</c:v>
                </c:pt>
                <c:pt idx="5385">
                  <c:v>1.5450472999999999E-7</c:v>
                </c:pt>
                <c:pt idx="5386">
                  <c:v>1.5416541999999999E-7</c:v>
                </c:pt>
                <c:pt idx="5387">
                  <c:v>1.5249504E-7</c:v>
                </c:pt>
                <c:pt idx="5388">
                  <c:v>1.5237278999999999E-7</c:v>
                </c:pt>
                <c:pt idx="5389">
                  <c:v>1.5145412000000001E-7</c:v>
                </c:pt>
                <c:pt idx="5390">
                  <c:v>1.5012041E-7</c:v>
                </c:pt>
                <c:pt idx="5391">
                  <c:v>1.5008269E-7</c:v>
                </c:pt>
                <c:pt idx="5392">
                  <c:v>1.4836016999999999E-7</c:v>
                </c:pt>
                <c:pt idx="5393">
                  <c:v>1.4769749000000001E-7</c:v>
                </c:pt>
                <c:pt idx="5394">
                  <c:v>1.5014001E-7</c:v>
                </c:pt>
                <c:pt idx="5395">
                  <c:v>1.5117042999999999E-7</c:v>
                </c:pt>
                <c:pt idx="5396">
                  <c:v>1.5180359E-7</c:v>
                </c:pt>
                <c:pt idx="5397">
                  <c:v>1.5267478E-7</c:v>
                </c:pt>
                <c:pt idx="5398">
                  <c:v>1.5187679999999999E-7</c:v>
                </c:pt>
                <c:pt idx="5399">
                  <c:v>1.5001232E-7</c:v>
                </c:pt>
                <c:pt idx="5400">
                  <c:v>1.4942970000000001E-7</c:v>
                </c:pt>
                <c:pt idx="5401">
                  <c:v>1.4713616E-7</c:v>
                </c:pt>
                <c:pt idx="5402">
                  <c:v>1.4527619999999999E-7</c:v>
                </c:pt>
                <c:pt idx="5403">
                  <c:v>1.4600482E-7</c:v>
                </c:pt>
                <c:pt idx="5404">
                  <c:v>1.4650474000000001E-7</c:v>
                </c:pt>
                <c:pt idx="5405">
                  <c:v>1.4756199E-7</c:v>
                </c:pt>
                <c:pt idx="5406">
                  <c:v>1.4953577999999999E-7</c:v>
                </c:pt>
                <c:pt idx="5407">
                  <c:v>1.5015785E-7</c:v>
                </c:pt>
                <c:pt idx="5408">
                  <c:v>1.5047727E-7</c:v>
                </c:pt>
                <c:pt idx="5409">
                  <c:v>1.5146146999999999E-7</c:v>
                </c:pt>
                <c:pt idx="5410">
                  <c:v>1.5031862999999999E-7</c:v>
                </c:pt>
                <c:pt idx="5411">
                  <c:v>1.4875083E-7</c:v>
                </c:pt>
                <c:pt idx="5412">
                  <c:v>1.4852154000000001E-7</c:v>
                </c:pt>
                <c:pt idx="5413">
                  <c:v>1.4702483E-7</c:v>
                </c:pt>
                <c:pt idx="5414">
                  <c:v>1.4621386999999999E-7</c:v>
                </c:pt>
                <c:pt idx="5415">
                  <c:v>1.4671154E-7</c:v>
                </c:pt>
                <c:pt idx="5416">
                  <c:v>1.4698385E-7</c:v>
                </c:pt>
                <c:pt idx="5417">
                  <c:v>1.4766391999999999E-7</c:v>
                </c:pt>
                <c:pt idx="5418">
                  <c:v>1.4989811000000001E-7</c:v>
                </c:pt>
                <c:pt idx="5419">
                  <c:v>1.5041011000000001E-7</c:v>
                </c:pt>
                <c:pt idx="5420">
                  <c:v>1.4988847999999999E-7</c:v>
                </c:pt>
                <c:pt idx="5421">
                  <c:v>1.5003028000000001E-7</c:v>
                </c:pt>
                <c:pt idx="5422">
                  <c:v>1.4824137E-7</c:v>
                </c:pt>
                <c:pt idx="5423">
                  <c:v>1.4675881E-7</c:v>
                </c:pt>
                <c:pt idx="5424">
                  <c:v>1.4781301000000001E-7</c:v>
                </c:pt>
                <c:pt idx="5425">
                  <c:v>1.4708129000000001E-7</c:v>
                </c:pt>
                <c:pt idx="5426">
                  <c:v>1.4646090999999999E-7</c:v>
                </c:pt>
                <c:pt idx="5427">
                  <c:v>1.4730138999999999E-7</c:v>
                </c:pt>
                <c:pt idx="5428">
                  <c:v>1.4773844E-7</c:v>
                </c:pt>
                <c:pt idx="5429">
                  <c:v>1.4862725999999999E-7</c:v>
                </c:pt>
                <c:pt idx="5430">
                  <c:v>1.5056693999999999E-7</c:v>
                </c:pt>
                <c:pt idx="5431">
                  <c:v>1.5050855E-7</c:v>
                </c:pt>
                <c:pt idx="5432">
                  <c:v>1.4986571999999999E-7</c:v>
                </c:pt>
                <c:pt idx="5433">
                  <c:v>1.500476E-7</c:v>
                </c:pt>
                <c:pt idx="5434">
                  <c:v>1.4910361E-7</c:v>
                </c:pt>
                <c:pt idx="5435">
                  <c:v>1.4744257000000001E-7</c:v>
                </c:pt>
                <c:pt idx="5436">
                  <c:v>1.4811439000000001E-7</c:v>
                </c:pt>
                <c:pt idx="5437">
                  <c:v>1.4697813E-7</c:v>
                </c:pt>
                <c:pt idx="5438">
                  <c:v>1.4545181E-7</c:v>
                </c:pt>
                <c:pt idx="5439">
                  <c:v>1.4612369000000001E-7</c:v>
                </c:pt>
                <c:pt idx="5440">
                  <c:v>1.4590862000000001E-7</c:v>
                </c:pt>
                <c:pt idx="5441">
                  <c:v>1.4608522999999999E-7</c:v>
                </c:pt>
                <c:pt idx="5442">
                  <c:v>1.4763054000000001E-7</c:v>
                </c:pt>
                <c:pt idx="5443">
                  <c:v>1.4709376000000001E-7</c:v>
                </c:pt>
                <c:pt idx="5444">
                  <c:v>1.4709611000000001E-7</c:v>
                </c:pt>
                <c:pt idx="5445">
                  <c:v>1.4741586E-7</c:v>
                </c:pt>
                <c:pt idx="5446">
                  <c:v>1.4586016000000001E-7</c:v>
                </c:pt>
                <c:pt idx="5447">
                  <c:v>1.4408370999999999E-7</c:v>
                </c:pt>
                <c:pt idx="5448">
                  <c:v>1.4370659E-7</c:v>
                </c:pt>
                <c:pt idx="5449">
                  <c:v>1.423852E-7</c:v>
                </c:pt>
                <c:pt idx="5450">
                  <c:v>1.4165713999999999E-7</c:v>
                </c:pt>
                <c:pt idx="5451">
                  <c:v>1.4256703999999999E-7</c:v>
                </c:pt>
                <c:pt idx="5452">
                  <c:v>1.4318161999999999E-7</c:v>
                </c:pt>
                <c:pt idx="5453">
                  <c:v>1.438697E-7</c:v>
                </c:pt>
                <c:pt idx="5454">
                  <c:v>1.4605942000000001E-7</c:v>
                </c:pt>
                <c:pt idx="5455">
                  <c:v>1.4557571000000001E-7</c:v>
                </c:pt>
                <c:pt idx="5456">
                  <c:v>1.440987E-7</c:v>
                </c:pt>
                <c:pt idx="5457">
                  <c:v>1.4341312E-7</c:v>
                </c:pt>
                <c:pt idx="5458">
                  <c:v>1.4189507999999999E-7</c:v>
                </c:pt>
                <c:pt idx="5459">
                  <c:v>1.406798E-7</c:v>
                </c:pt>
                <c:pt idx="5460">
                  <c:v>1.4021807999999999E-7</c:v>
                </c:pt>
                <c:pt idx="5461">
                  <c:v>1.3872426999999999E-7</c:v>
                </c:pt>
                <c:pt idx="5462">
                  <c:v>1.3786625999999999E-7</c:v>
                </c:pt>
                <c:pt idx="5463">
                  <c:v>1.3976705000000001E-7</c:v>
                </c:pt>
                <c:pt idx="5464">
                  <c:v>1.4122512000000001E-7</c:v>
                </c:pt>
                <c:pt idx="5465">
                  <c:v>1.4171296999999999E-7</c:v>
                </c:pt>
                <c:pt idx="5466">
                  <c:v>1.4328190000000001E-7</c:v>
                </c:pt>
                <c:pt idx="5467">
                  <c:v>1.4269836999999999E-7</c:v>
                </c:pt>
                <c:pt idx="5468">
                  <c:v>1.4126189000000001E-7</c:v>
                </c:pt>
                <c:pt idx="5469">
                  <c:v>1.4101836999999999E-7</c:v>
                </c:pt>
                <c:pt idx="5470">
                  <c:v>1.3898879000000001E-7</c:v>
                </c:pt>
                <c:pt idx="5471">
                  <c:v>1.3719394E-7</c:v>
                </c:pt>
                <c:pt idx="5472">
                  <c:v>1.3728127E-7</c:v>
                </c:pt>
                <c:pt idx="5473">
                  <c:v>1.3711719E-7</c:v>
                </c:pt>
                <c:pt idx="5474">
                  <c:v>1.3853126E-7</c:v>
                </c:pt>
                <c:pt idx="5475">
                  <c:v>1.4090856E-7</c:v>
                </c:pt>
                <c:pt idx="5476">
                  <c:v>1.4188751E-7</c:v>
                </c:pt>
                <c:pt idx="5477">
                  <c:v>1.4181066000000001E-7</c:v>
                </c:pt>
                <c:pt idx="5478">
                  <c:v>1.4208058E-7</c:v>
                </c:pt>
                <c:pt idx="5479">
                  <c:v>1.4038023999999999E-7</c:v>
                </c:pt>
                <c:pt idx="5480">
                  <c:v>1.3860777000000001E-7</c:v>
                </c:pt>
                <c:pt idx="5481">
                  <c:v>1.3803122999999999E-7</c:v>
                </c:pt>
                <c:pt idx="5482">
                  <c:v>1.3668376999999999E-7</c:v>
                </c:pt>
                <c:pt idx="5483">
                  <c:v>1.3512991999999999E-7</c:v>
                </c:pt>
                <c:pt idx="5484">
                  <c:v>1.3619038999999999E-7</c:v>
                </c:pt>
                <c:pt idx="5485">
                  <c:v>1.3600205E-7</c:v>
                </c:pt>
                <c:pt idx="5486">
                  <c:v>1.3572883E-7</c:v>
                </c:pt>
                <c:pt idx="5487">
                  <c:v>1.3782108E-7</c:v>
                </c:pt>
                <c:pt idx="5488">
                  <c:v>1.3846256999999999E-7</c:v>
                </c:pt>
                <c:pt idx="5489">
                  <c:v>1.3814813E-7</c:v>
                </c:pt>
                <c:pt idx="5490">
                  <c:v>1.3829503000000001E-7</c:v>
                </c:pt>
                <c:pt idx="5491">
                  <c:v>1.3619813999999999E-7</c:v>
                </c:pt>
                <c:pt idx="5492">
                  <c:v>1.3408817000000001E-7</c:v>
                </c:pt>
                <c:pt idx="5493">
                  <c:v>1.3393362000000001E-7</c:v>
                </c:pt>
                <c:pt idx="5494">
                  <c:v>1.3366403E-7</c:v>
                </c:pt>
                <c:pt idx="5495">
                  <c:v>1.3312504999999999E-7</c:v>
                </c:pt>
                <c:pt idx="5496">
                  <c:v>1.3420314000000001E-7</c:v>
                </c:pt>
                <c:pt idx="5497">
                  <c:v>1.3458861E-7</c:v>
                </c:pt>
                <c:pt idx="5498">
                  <c:v>1.3522771000000001E-7</c:v>
                </c:pt>
                <c:pt idx="5499">
                  <c:v>1.3705754999999999E-7</c:v>
                </c:pt>
                <c:pt idx="5500">
                  <c:v>1.3704326000000001E-7</c:v>
                </c:pt>
                <c:pt idx="5501">
                  <c:v>1.3599376E-7</c:v>
                </c:pt>
                <c:pt idx="5502">
                  <c:v>1.369218E-7</c:v>
                </c:pt>
                <c:pt idx="5503">
                  <c:v>1.3572411999999999E-7</c:v>
                </c:pt>
                <c:pt idx="5504">
                  <c:v>1.3551570999999999E-7</c:v>
                </c:pt>
                <c:pt idx="5505">
                  <c:v>1.3652483999999999E-7</c:v>
                </c:pt>
                <c:pt idx="5506">
                  <c:v>1.3408512000000001E-7</c:v>
                </c:pt>
                <c:pt idx="5507">
                  <c:v>1.3439746000000001E-7</c:v>
                </c:pt>
                <c:pt idx="5508">
                  <c:v>1.3481578E-7</c:v>
                </c:pt>
                <c:pt idx="5509">
                  <c:v>1.3650216999999999E-7</c:v>
                </c:pt>
                <c:pt idx="5510">
                  <c:v>1.3583836999999999E-7</c:v>
                </c:pt>
                <c:pt idx="5511">
                  <c:v>1.3854190000000001E-7</c:v>
                </c:pt>
                <c:pt idx="5512">
                  <c:v>1.3726108E-7</c:v>
                </c:pt>
                <c:pt idx="5513">
                  <c:v>1.3730616E-7</c:v>
                </c:pt>
                <c:pt idx="5514">
                  <c:v>1.3804359999999999E-7</c:v>
                </c:pt>
                <c:pt idx="5515">
                  <c:v>1.3771366E-7</c:v>
                </c:pt>
                <c:pt idx="5516">
                  <c:v>1.3583757999999999E-7</c:v>
                </c:pt>
                <c:pt idx="5517">
                  <c:v>1.3645049000000001E-7</c:v>
                </c:pt>
                <c:pt idx="5518">
                  <c:v>1.3416537E-7</c:v>
                </c:pt>
                <c:pt idx="5519">
                  <c:v>1.3429925999999999E-7</c:v>
                </c:pt>
                <c:pt idx="5520">
                  <c:v>1.3415460999999999E-7</c:v>
                </c:pt>
                <c:pt idx="5521">
                  <c:v>1.3592874000000001E-7</c:v>
                </c:pt>
                <c:pt idx="5522">
                  <c:v>1.3551754999999999E-7</c:v>
                </c:pt>
                <c:pt idx="5523">
                  <c:v>1.3958175000000001E-7</c:v>
                </c:pt>
                <c:pt idx="5524">
                  <c:v>1.3903063999999999E-7</c:v>
                </c:pt>
                <c:pt idx="5525">
                  <c:v>1.3894656E-7</c:v>
                </c:pt>
                <c:pt idx="5526">
                  <c:v>1.3827697999999999E-7</c:v>
                </c:pt>
                <c:pt idx="5527">
                  <c:v>1.3709339000000001E-7</c:v>
                </c:pt>
                <c:pt idx="5528">
                  <c:v>1.3539116E-7</c:v>
                </c:pt>
                <c:pt idx="5529">
                  <c:v>1.3622037999999999E-7</c:v>
                </c:pt>
                <c:pt idx="5530">
                  <c:v>1.3367986000000001E-7</c:v>
                </c:pt>
                <c:pt idx="5531">
                  <c:v>1.3411665999999999E-7</c:v>
                </c:pt>
                <c:pt idx="5532">
                  <c:v>1.3425924000000001E-7</c:v>
                </c:pt>
                <c:pt idx="5533">
                  <c:v>1.3649676999999999E-7</c:v>
                </c:pt>
                <c:pt idx="5534">
                  <c:v>1.3595428999999999E-7</c:v>
                </c:pt>
                <c:pt idx="5535">
                  <c:v>1.3853132000000001E-7</c:v>
                </c:pt>
                <c:pt idx="5536">
                  <c:v>1.3734868E-7</c:v>
                </c:pt>
                <c:pt idx="5537">
                  <c:v>1.3656011E-7</c:v>
                </c:pt>
                <c:pt idx="5538">
                  <c:v>1.3623525999999999E-7</c:v>
                </c:pt>
                <c:pt idx="5539">
                  <c:v>1.3416416999999999E-7</c:v>
                </c:pt>
                <c:pt idx="5540">
                  <c:v>1.3155297000000001E-7</c:v>
                </c:pt>
                <c:pt idx="5541">
                  <c:v>1.3207895E-7</c:v>
                </c:pt>
                <c:pt idx="5542">
                  <c:v>1.3023614000000001E-7</c:v>
                </c:pt>
                <c:pt idx="5543">
                  <c:v>1.3267289000000001E-7</c:v>
                </c:pt>
                <c:pt idx="5544">
                  <c:v>1.3328849E-7</c:v>
                </c:pt>
                <c:pt idx="5545">
                  <c:v>1.361995E-7</c:v>
                </c:pt>
                <c:pt idx="5546">
                  <c:v>1.352286E-7</c:v>
                </c:pt>
                <c:pt idx="5547">
                  <c:v>1.3750196E-7</c:v>
                </c:pt>
                <c:pt idx="5548">
                  <c:v>1.3603934000000001E-7</c:v>
                </c:pt>
                <c:pt idx="5549">
                  <c:v>1.3475637999999999E-7</c:v>
                </c:pt>
                <c:pt idx="5550">
                  <c:v>1.3422125E-7</c:v>
                </c:pt>
                <c:pt idx="5551">
                  <c:v>1.3317512999999999E-7</c:v>
                </c:pt>
                <c:pt idx="5552">
                  <c:v>1.3128098E-7</c:v>
                </c:pt>
                <c:pt idx="5553">
                  <c:v>1.3295858999999999E-7</c:v>
                </c:pt>
                <c:pt idx="5554">
                  <c:v>1.3099115E-7</c:v>
                </c:pt>
                <c:pt idx="5555">
                  <c:v>1.3245305E-7</c:v>
                </c:pt>
                <c:pt idx="5556">
                  <c:v>1.3307965E-7</c:v>
                </c:pt>
                <c:pt idx="5557">
                  <c:v>1.3447037999999999E-7</c:v>
                </c:pt>
                <c:pt idx="5558">
                  <c:v>1.3336357E-7</c:v>
                </c:pt>
                <c:pt idx="5559">
                  <c:v>1.3494585999999999E-7</c:v>
                </c:pt>
                <c:pt idx="5560">
                  <c:v>1.3293691000000001E-7</c:v>
                </c:pt>
                <c:pt idx="5561">
                  <c:v>1.3165247999999999E-7</c:v>
                </c:pt>
                <c:pt idx="5562">
                  <c:v>1.3181647999999999E-7</c:v>
                </c:pt>
                <c:pt idx="5563">
                  <c:v>1.3116533E-7</c:v>
                </c:pt>
                <c:pt idx="5564">
                  <c:v>1.3001788000000001E-7</c:v>
                </c:pt>
                <c:pt idx="5565">
                  <c:v>1.3051331000000001E-7</c:v>
                </c:pt>
                <c:pt idx="5566">
                  <c:v>1.2939319E-7</c:v>
                </c:pt>
                <c:pt idx="5567">
                  <c:v>1.3087793E-7</c:v>
                </c:pt>
                <c:pt idx="5568">
                  <c:v>1.3330100000000001E-7</c:v>
                </c:pt>
                <c:pt idx="5569">
                  <c:v>1.3327441999999999E-7</c:v>
                </c:pt>
                <c:pt idx="5570">
                  <c:v>1.3297397999999999E-7</c:v>
                </c:pt>
                <c:pt idx="5571">
                  <c:v>1.327445E-7</c:v>
                </c:pt>
                <c:pt idx="5572">
                  <c:v>1.3226965999999999E-7</c:v>
                </c:pt>
                <c:pt idx="5573">
                  <c:v>1.3232208000000001E-7</c:v>
                </c:pt>
                <c:pt idx="5574">
                  <c:v>1.3244863E-7</c:v>
                </c:pt>
                <c:pt idx="5575">
                  <c:v>1.3078021E-7</c:v>
                </c:pt>
                <c:pt idx="5576">
                  <c:v>1.2983288999999999E-7</c:v>
                </c:pt>
                <c:pt idx="5577">
                  <c:v>1.3063962000000001E-7</c:v>
                </c:pt>
                <c:pt idx="5578">
                  <c:v>1.2898710999999999E-7</c:v>
                </c:pt>
                <c:pt idx="5579">
                  <c:v>1.3088204999999999E-7</c:v>
                </c:pt>
                <c:pt idx="5580">
                  <c:v>1.3222489999999999E-7</c:v>
                </c:pt>
                <c:pt idx="5581">
                  <c:v>1.3304936E-7</c:v>
                </c:pt>
                <c:pt idx="5582">
                  <c:v>1.3194348E-7</c:v>
                </c:pt>
                <c:pt idx="5583">
                  <c:v>1.3422736000000001E-7</c:v>
                </c:pt>
                <c:pt idx="5584">
                  <c:v>1.3291924E-7</c:v>
                </c:pt>
                <c:pt idx="5585">
                  <c:v>1.3220068000000001E-7</c:v>
                </c:pt>
                <c:pt idx="5586">
                  <c:v>1.3220037E-7</c:v>
                </c:pt>
                <c:pt idx="5587">
                  <c:v>1.3148127999999999E-7</c:v>
                </c:pt>
                <c:pt idx="5588">
                  <c:v>1.2951371000000001E-7</c:v>
                </c:pt>
                <c:pt idx="5589">
                  <c:v>1.3166165000000001E-7</c:v>
                </c:pt>
                <c:pt idx="5590">
                  <c:v>1.3046647000000001E-7</c:v>
                </c:pt>
                <c:pt idx="5591">
                  <c:v>1.3283262999999999E-7</c:v>
                </c:pt>
                <c:pt idx="5592">
                  <c:v>1.3404368000000001E-7</c:v>
                </c:pt>
                <c:pt idx="5593">
                  <c:v>1.3689253E-7</c:v>
                </c:pt>
                <c:pt idx="5594">
                  <c:v>1.3636399000000001E-7</c:v>
                </c:pt>
                <c:pt idx="5595">
                  <c:v>1.3722917E-7</c:v>
                </c:pt>
                <c:pt idx="5596">
                  <c:v>1.3574997E-7</c:v>
                </c:pt>
                <c:pt idx="5597">
                  <c:v>1.3451200999999999E-7</c:v>
                </c:pt>
                <c:pt idx="5598">
                  <c:v>1.3410272999999999E-7</c:v>
                </c:pt>
                <c:pt idx="5599">
                  <c:v>1.3367189000000001E-7</c:v>
                </c:pt>
                <c:pt idx="5600">
                  <c:v>1.3109978E-7</c:v>
                </c:pt>
                <c:pt idx="5601">
                  <c:v>1.3416983000000001E-7</c:v>
                </c:pt>
                <c:pt idx="5602">
                  <c:v>1.3305167000000001E-7</c:v>
                </c:pt>
                <c:pt idx="5603">
                  <c:v>1.3642978000000001E-7</c:v>
                </c:pt>
                <c:pt idx="5604">
                  <c:v>1.3782827999999999E-7</c:v>
                </c:pt>
                <c:pt idx="5605">
                  <c:v>1.3834251000000001E-7</c:v>
                </c:pt>
                <c:pt idx="5606">
                  <c:v>1.371711E-7</c:v>
                </c:pt>
                <c:pt idx="5607">
                  <c:v>1.3808624999999999E-7</c:v>
                </c:pt>
                <c:pt idx="5608">
                  <c:v>1.3661384000000001E-7</c:v>
                </c:pt>
                <c:pt idx="5609">
                  <c:v>1.3531744E-7</c:v>
                </c:pt>
                <c:pt idx="5610">
                  <c:v>1.345483E-7</c:v>
                </c:pt>
                <c:pt idx="5611">
                  <c:v>1.3423430000000001E-7</c:v>
                </c:pt>
                <c:pt idx="5612">
                  <c:v>1.3251396999999999E-7</c:v>
                </c:pt>
                <c:pt idx="5613">
                  <c:v>1.3715358E-7</c:v>
                </c:pt>
                <c:pt idx="5614">
                  <c:v>1.3707190999999999E-7</c:v>
                </c:pt>
                <c:pt idx="5615">
                  <c:v>1.3960977999999999E-7</c:v>
                </c:pt>
                <c:pt idx="5616">
                  <c:v>1.3973968000000001E-7</c:v>
                </c:pt>
                <c:pt idx="5617">
                  <c:v>1.4016624000000001E-7</c:v>
                </c:pt>
                <c:pt idx="5618">
                  <c:v>1.3850846000000001E-7</c:v>
                </c:pt>
                <c:pt idx="5619">
                  <c:v>1.3816593000000001E-7</c:v>
                </c:pt>
                <c:pt idx="5620">
                  <c:v>1.3662815000000001E-7</c:v>
                </c:pt>
                <c:pt idx="5621">
                  <c:v>1.3567632E-7</c:v>
                </c:pt>
                <c:pt idx="5622">
                  <c:v>1.3505189999999999E-7</c:v>
                </c:pt>
                <c:pt idx="5623">
                  <c:v>1.3571099999999999E-7</c:v>
                </c:pt>
                <c:pt idx="5624">
                  <c:v>1.3395426E-7</c:v>
                </c:pt>
                <c:pt idx="5625">
                  <c:v>1.3755505000000001E-7</c:v>
                </c:pt>
                <c:pt idx="5626">
                  <c:v>1.3676387E-7</c:v>
                </c:pt>
                <c:pt idx="5627">
                  <c:v>1.3869624999999999E-7</c:v>
                </c:pt>
                <c:pt idx="5628">
                  <c:v>1.3923364999999999E-7</c:v>
                </c:pt>
                <c:pt idx="5629">
                  <c:v>1.3848631E-7</c:v>
                </c:pt>
                <c:pt idx="5630">
                  <c:v>1.3627792E-7</c:v>
                </c:pt>
                <c:pt idx="5631">
                  <c:v>1.3645748000000001E-7</c:v>
                </c:pt>
                <c:pt idx="5632">
                  <c:v>1.3449556999999999E-7</c:v>
                </c:pt>
                <c:pt idx="5633">
                  <c:v>1.3478649E-7</c:v>
                </c:pt>
                <c:pt idx="5634">
                  <c:v>1.3478173E-7</c:v>
                </c:pt>
                <c:pt idx="5635">
                  <c:v>1.3560363000000001E-7</c:v>
                </c:pt>
                <c:pt idx="5636">
                  <c:v>1.3440953000000001E-7</c:v>
                </c:pt>
                <c:pt idx="5637">
                  <c:v>1.3757134E-7</c:v>
                </c:pt>
                <c:pt idx="5638">
                  <c:v>1.3694115E-7</c:v>
                </c:pt>
                <c:pt idx="5639">
                  <c:v>1.3803827000000001E-7</c:v>
                </c:pt>
                <c:pt idx="5640">
                  <c:v>1.3792670000000001E-7</c:v>
                </c:pt>
                <c:pt idx="5641">
                  <c:v>1.3784473E-7</c:v>
                </c:pt>
                <c:pt idx="5642">
                  <c:v>1.3637277000000001E-7</c:v>
                </c:pt>
                <c:pt idx="5643">
                  <c:v>1.3824875E-7</c:v>
                </c:pt>
                <c:pt idx="5644">
                  <c:v>1.3682775999999999E-7</c:v>
                </c:pt>
                <c:pt idx="5645">
                  <c:v>1.3628545E-7</c:v>
                </c:pt>
                <c:pt idx="5646">
                  <c:v>1.3533988000000001E-7</c:v>
                </c:pt>
                <c:pt idx="5647">
                  <c:v>1.3595605E-7</c:v>
                </c:pt>
                <c:pt idx="5648">
                  <c:v>1.3492277999999999E-7</c:v>
                </c:pt>
                <c:pt idx="5649">
                  <c:v>1.3810379999999999E-7</c:v>
                </c:pt>
                <c:pt idx="5650">
                  <c:v>1.3872879999999999E-7</c:v>
                </c:pt>
                <c:pt idx="5651">
                  <c:v>1.3724781000000001E-7</c:v>
                </c:pt>
                <c:pt idx="5652">
                  <c:v>1.3894430000000001E-7</c:v>
                </c:pt>
                <c:pt idx="5653">
                  <c:v>1.3872004E-7</c:v>
                </c:pt>
                <c:pt idx="5654">
                  <c:v>1.3685926000000001E-7</c:v>
                </c:pt>
                <c:pt idx="5655">
                  <c:v>1.3729331E-7</c:v>
                </c:pt>
                <c:pt idx="5656">
                  <c:v>1.3605029E-7</c:v>
                </c:pt>
                <c:pt idx="5657">
                  <c:v>1.3380495E-7</c:v>
                </c:pt>
                <c:pt idx="5658">
                  <c:v>1.3517798E-7</c:v>
                </c:pt>
                <c:pt idx="5659">
                  <c:v>1.355925E-7</c:v>
                </c:pt>
                <c:pt idx="5660">
                  <c:v>1.3433755E-7</c:v>
                </c:pt>
                <c:pt idx="5661">
                  <c:v>1.3825188E-7</c:v>
                </c:pt>
                <c:pt idx="5662">
                  <c:v>1.3835088000000001E-7</c:v>
                </c:pt>
                <c:pt idx="5663">
                  <c:v>1.4001452999999999E-7</c:v>
                </c:pt>
                <c:pt idx="5664">
                  <c:v>1.4073878E-7</c:v>
                </c:pt>
                <c:pt idx="5665">
                  <c:v>1.3933023999999999E-7</c:v>
                </c:pt>
                <c:pt idx="5666">
                  <c:v>1.3765034000000001E-7</c:v>
                </c:pt>
                <c:pt idx="5667">
                  <c:v>1.3704059999999999E-7</c:v>
                </c:pt>
                <c:pt idx="5668">
                  <c:v>1.364585E-7</c:v>
                </c:pt>
                <c:pt idx="5669">
                  <c:v>1.3385848E-7</c:v>
                </c:pt>
                <c:pt idx="5670">
                  <c:v>1.3591202E-7</c:v>
                </c:pt>
                <c:pt idx="5671">
                  <c:v>1.3472931E-7</c:v>
                </c:pt>
                <c:pt idx="5672">
                  <c:v>1.3697993000000001E-7</c:v>
                </c:pt>
                <c:pt idx="5673">
                  <c:v>1.3888744E-7</c:v>
                </c:pt>
                <c:pt idx="5674">
                  <c:v>1.4024334999999999E-7</c:v>
                </c:pt>
                <c:pt idx="5675">
                  <c:v>1.3861131999999999E-7</c:v>
                </c:pt>
                <c:pt idx="5676">
                  <c:v>1.3925076000000001E-7</c:v>
                </c:pt>
                <c:pt idx="5677">
                  <c:v>1.3723579E-7</c:v>
                </c:pt>
                <c:pt idx="5678">
                  <c:v>1.3560355999999999E-7</c:v>
                </c:pt>
                <c:pt idx="5679">
                  <c:v>1.3489013000000001E-7</c:v>
                </c:pt>
                <c:pt idx="5680">
                  <c:v>1.3402286999999999E-7</c:v>
                </c:pt>
                <c:pt idx="5681">
                  <c:v>1.3228766000000001E-7</c:v>
                </c:pt>
                <c:pt idx="5682">
                  <c:v>1.3520682999999999E-7</c:v>
                </c:pt>
                <c:pt idx="5683">
                  <c:v>1.3543426000000001E-7</c:v>
                </c:pt>
                <c:pt idx="5684">
                  <c:v>1.3778462000000001E-7</c:v>
                </c:pt>
                <c:pt idx="5685">
                  <c:v>1.3867398E-7</c:v>
                </c:pt>
                <c:pt idx="5686">
                  <c:v>1.3819236999999999E-7</c:v>
                </c:pt>
                <c:pt idx="5687">
                  <c:v>1.3816426000000001E-7</c:v>
                </c:pt>
                <c:pt idx="5688">
                  <c:v>1.3708658E-7</c:v>
                </c:pt>
                <c:pt idx="5689">
                  <c:v>1.3525239000000001E-7</c:v>
                </c:pt>
                <c:pt idx="5690">
                  <c:v>1.3354709999999999E-7</c:v>
                </c:pt>
                <c:pt idx="5691">
                  <c:v>1.3418219999999999E-7</c:v>
                </c:pt>
                <c:pt idx="5692">
                  <c:v>1.3178594000000001E-7</c:v>
                </c:pt>
                <c:pt idx="5693">
                  <c:v>1.3319415000000001E-7</c:v>
                </c:pt>
                <c:pt idx="5694">
                  <c:v>1.3360785E-7</c:v>
                </c:pt>
                <c:pt idx="5695">
                  <c:v>1.3503533E-7</c:v>
                </c:pt>
                <c:pt idx="5696">
                  <c:v>1.3372950999999999E-7</c:v>
                </c:pt>
                <c:pt idx="5697">
                  <c:v>1.3623085999999999E-7</c:v>
                </c:pt>
                <c:pt idx="5698">
                  <c:v>1.3455009000000001E-7</c:v>
                </c:pt>
                <c:pt idx="5699">
                  <c:v>1.3345123000000001E-7</c:v>
                </c:pt>
                <c:pt idx="5700">
                  <c:v>1.3304505999999999E-7</c:v>
                </c:pt>
                <c:pt idx="5701">
                  <c:v>1.3126254E-7</c:v>
                </c:pt>
                <c:pt idx="5702">
                  <c:v>1.2932466000000001E-7</c:v>
                </c:pt>
                <c:pt idx="5703">
                  <c:v>1.3151685000000001E-7</c:v>
                </c:pt>
                <c:pt idx="5704">
                  <c:v>1.3010635000000001E-7</c:v>
                </c:pt>
                <c:pt idx="5705">
                  <c:v>1.3150165999999999E-7</c:v>
                </c:pt>
                <c:pt idx="5706">
                  <c:v>1.3377118E-7</c:v>
                </c:pt>
                <c:pt idx="5707">
                  <c:v>1.3281605000000001E-7</c:v>
                </c:pt>
                <c:pt idx="5708">
                  <c:v>1.3409689000000001E-7</c:v>
                </c:pt>
                <c:pt idx="5709">
                  <c:v>1.3392602E-7</c:v>
                </c:pt>
                <c:pt idx="5710">
                  <c:v>1.3376708000000001E-7</c:v>
                </c:pt>
                <c:pt idx="5711">
                  <c:v>1.3259006999999999E-7</c:v>
                </c:pt>
                <c:pt idx="5712">
                  <c:v>1.3204213000000001E-7</c:v>
                </c:pt>
                <c:pt idx="5713">
                  <c:v>1.3251545000000001E-7</c:v>
                </c:pt>
                <c:pt idx="5714">
                  <c:v>1.3178041999999999E-7</c:v>
                </c:pt>
                <c:pt idx="5715">
                  <c:v>1.3027439E-7</c:v>
                </c:pt>
                <c:pt idx="5716">
                  <c:v>1.3050799999999999E-7</c:v>
                </c:pt>
                <c:pt idx="5717">
                  <c:v>1.3034134999999999E-7</c:v>
                </c:pt>
                <c:pt idx="5718">
                  <c:v>1.3105843000000001E-7</c:v>
                </c:pt>
                <c:pt idx="5719">
                  <c:v>1.3243600999999999E-7</c:v>
                </c:pt>
                <c:pt idx="5720">
                  <c:v>1.3278165999999999E-7</c:v>
                </c:pt>
                <c:pt idx="5721">
                  <c:v>1.3300571E-7</c:v>
                </c:pt>
                <c:pt idx="5722">
                  <c:v>1.3249762E-7</c:v>
                </c:pt>
                <c:pt idx="5723">
                  <c:v>1.326593E-7</c:v>
                </c:pt>
                <c:pt idx="5724">
                  <c:v>1.3280255000000001E-7</c:v>
                </c:pt>
                <c:pt idx="5725">
                  <c:v>1.3196028999999999E-7</c:v>
                </c:pt>
                <c:pt idx="5726">
                  <c:v>1.2993584999999999E-7</c:v>
                </c:pt>
                <c:pt idx="5727">
                  <c:v>1.3200563000000001E-7</c:v>
                </c:pt>
                <c:pt idx="5728">
                  <c:v>1.3036340000000001E-7</c:v>
                </c:pt>
                <c:pt idx="5729">
                  <c:v>1.3218189999999999E-7</c:v>
                </c:pt>
                <c:pt idx="5730">
                  <c:v>1.3476354E-7</c:v>
                </c:pt>
                <c:pt idx="5731">
                  <c:v>1.3424434000000001E-7</c:v>
                </c:pt>
                <c:pt idx="5732">
                  <c:v>1.3598342E-7</c:v>
                </c:pt>
                <c:pt idx="5733">
                  <c:v>1.3698379999999999E-7</c:v>
                </c:pt>
                <c:pt idx="5734">
                  <c:v>1.3699243999999999E-7</c:v>
                </c:pt>
                <c:pt idx="5735">
                  <c:v>1.3547617E-7</c:v>
                </c:pt>
                <c:pt idx="5736">
                  <c:v>1.3449524999999999E-7</c:v>
                </c:pt>
                <c:pt idx="5737">
                  <c:v>1.3326684E-7</c:v>
                </c:pt>
                <c:pt idx="5738">
                  <c:v>1.3070449000000001E-7</c:v>
                </c:pt>
                <c:pt idx="5739">
                  <c:v>1.3257357999999999E-7</c:v>
                </c:pt>
                <c:pt idx="5740">
                  <c:v>1.3110197E-7</c:v>
                </c:pt>
                <c:pt idx="5741">
                  <c:v>1.3345436000000001E-7</c:v>
                </c:pt>
                <c:pt idx="5742">
                  <c:v>1.3542929999999999E-7</c:v>
                </c:pt>
                <c:pt idx="5743">
                  <c:v>1.3722531E-7</c:v>
                </c:pt>
                <c:pt idx="5744">
                  <c:v>1.3582763E-7</c:v>
                </c:pt>
                <c:pt idx="5745">
                  <c:v>1.3691997999999999E-7</c:v>
                </c:pt>
                <c:pt idx="5746">
                  <c:v>1.3535445E-7</c:v>
                </c:pt>
                <c:pt idx="5747">
                  <c:v>1.3398094000000001E-7</c:v>
                </c:pt>
                <c:pt idx="5748">
                  <c:v>1.3360524000000001E-7</c:v>
                </c:pt>
                <c:pt idx="5749">
                  <c:v>1.3251874999999999E-7</c:v>
                </c:pt>
                <c:pt idx="5750">
                  <c:v>1.3057267000000001E-7</c:v>
                </c:pt>
                <c:pt idx="5751">
                  <c:v>1.3417420999999999E-7</c:v>
                </c:pt>
                <c:pt idx="5752">
                  <c:v>1.3530765000000001E-7</c:v>
                </c:pt>
                <c:pt idx="5753">
                  <c:v>1.3476309000000001E-7</c:v>
                </c:pt>
                <c:pt idx="5754">
                  <c:v>1.3826533999999999E-7</c:v>
                </c:pt>
                <c:pt idx="5755">
                  <c:v>1.3877849E-7</c:v>
                </c:pt>
                <c:pt idx="5756">
                  <c:v>1.3699363E-7</c:v>
                </c:pt>
                <c:pt idx="5757">
                  <c:v>1.3708588E-7</c:v>
                </c:pt>
                <c:pt idx="5758">
                  <c:v>1.3558229E-7</c:v>
                </c:pt>
                <c:pt idx="5759">
                  <c:v>1.3391067999999999E-7</c:v>
                </c:pt>
                <c:pt idx="5760">
                  <c:v>1.3593865000000001E-7</c:v>
                </c:pt>
                <c:pt idx="5761">
                  <c:v>1.3402934999999999E-7</c:v>
                </c:pt>
                <c:pt idx="5762">
                  <c:v>1.3445436E-7</c:v>
                </c:pt>
                <c:pt idx="5763">
                  <c:v>1.3548169999999999E-7</c:v>
                </c:pt>
                <c:pt idx="5764">
                  <c:v>1.3573348000000001E-7</c:v>
                </c:pt>
                <c:pt idx="5765">
                  <c:v>1.3475934999999999E-7</c:v>
                </c:pt>
                <c:pt idx="5766">
                  <c:v>1.3749622999999999E-7</c:v>
                </c:pt>
                <c:pt idx="5767">
                  <c:v>1.3745499E-7</c:v>
                </c:pt>
                <c:pt idx="5768">
                  <c:v>1.3603896999999999E-7</c:v>
                </c:pt>
                <c:pt idx="5769">
                  <c:v>1.3537217999999999E-7</c:v>
                </c:pt>
                <c:pt idx="5770">
                  <c:v>1.3485736000000001E-7</c:v>
                </c:pt>
                <c:pt idx="5771">
                  <c:v>1.3381532999999999E-7</c:v>
                </c:pt>
                <c:pt idx="5772">
                  <c:v>1.3353326E-7</c:v>
                </c:pt>
                <c:pt idx="5773">
                  <c:v>1.318534E-7</c:v>
                </c:pt>
                <c:pt idx="5774">
                  <c:v>1.3278192000000001E-7</c:v>
                </c:pt>
                <c:pt idx="5775">
                  <c:v>1.3296220999999999E-7</c:v>
                </c:pt>
                <c:pt idx="5776">
                  <c:v>1.3552307E-7</c:v>
                </c:pt>
                <c:pt idx="5777">
                  <c:v>1.3491974E-7</c:v>
                </c:pt>
                <c:pt idx="5778">
                  <c:v>1.3728505E-7</c:v>
                </c:pt>
                <c:pt idx="5779">
                  <c:v>1.3674495E-7</c:v>
                </c:pt>
                <c:pt idx="5780">
                  <c:v>1.3569620000000001E-7</c:v>
                </c:pt>
                <c:pt idx="5781">
                  <c:v>1.3641453000000001E-7</c:v>
                </c:pt>
                <c:pt idx="5782">
                  <c:v>1.3497846999999999E-7</c:v>
                </c:pt>
                <c:pt idx="5783">
                  <c:v>1.3445689E-7</c:v>
                </c:pt>
                <c:pt idx="5784">
                  <c:v>1.3369025999999999E-7</c:v>
                </c:pt>
                <c:pt idx="5785">
                  <c:v>1.3372218E-7</c:v>
                </c:pt>
                <c:pt idx="5786">
                  <c:v>1.3315104000000001E-7</c:v>
                </c:pt>
                <c:pt idx="5787">
                  <c:v>1.3292284999999999E-7</c:v>
                </c:pt>
                <c:pt idx="5788">
                  <c:v>1.3461849E-7</c:v>
                </c:pt>
                <c:pt idx="5789">
                  <c:v>1.3363043000000001E-7</c:v>
                </c:pt>
                <c:pt idx="5790">
                  <c:v>1.3672984999999999E-7</c:v>
                </c:pt>
                <c:pt idx="5791">
                  <c:v>1.3544251E-7</c:v>
                </c:pt>
                <c:pt idx="5792">
                  <c:v>1.3448554E-7</c:v>
                </c:pt>
                <c:pt idx="5793">
                  <c:v>1.3403277999999999E-7</c:v>
                </c:pt>
                <c:pt idx="5794">
                  <c:v>1.3285543000000001E-7</c:v>
                </c:pt>
                <c:pt idx="5795">
                  <c:v>1.3105630000000001E-7</c:v>
                </c:pt>
                <c:pt idx="5796">
                  <c:v>1.3187111999999999E-7</c:v>
                </c:pt>
                <c:pt idx="5797">
                  <c:v>1.3005253E-7</c:v>
                </c:pt>
                <c:pt idx="5798">
                  <c:v>1.308173E-7</c:v>
                </c:pt>
                <c:pt idx="5799">
                  <c:v>1.3117476000000001E-7</c:v>
                </c:pt>
                <c:pt idx="5800">
                  <c:v>1.3406128999999999E-7</c:v>
                </c:pt>
                <c:pt idx="5801">
                  <c:v>1.3383484999999999E-7</c:v>
                </c:pt>
                <c:pt idx="5802">
                  <c:v>1.3592561000000001E-7</c:v>
                </c:pt>
                <c:pt idx="5803">
                  <c:v>1.3438415000000001E-7</c:v>
                </c:pt>
                <c:pt idx="5804">
                  <c:v>1.3323752E-7</c:v>
                </c:pt>
                <c:pt idx="5805">
                  <c:v>1.3285036000000001E-7</c:v>
                </c:pt>
                <c:pt idx="5806">
                  <c:v>1.3204561999999999E-7</c:v>
                </c:pt>
                <c:pt idx="5807">
                  <c:v>1.2949438000000001E-7</c:v>
                </c:pt>
                <c:pt idx="5808">
                  <c:v>1.304968E-7</c:v>
                </c:pt>
                <c:pt idx="5809">
                  <c:v>1.2811707E-7</c:v>
                </c:pt>
                <c:pt idx="5810">
                  <c:v>1.3025843E-7</c:v>
                </c:pt>
                <c:pt idx="5811">
                  <c:v>1.3150610000000001E-7</c:v>
                </c:pt>
                <c:pt idx="5812">
                  <c:v>1.3308857999999999E-7</c:v>
                </c:pt>
                <c:pt idx="5813">
                  <c:v>1.3184506000000001E-7</c:v>
                </c:pt>
                <c:pt idx="5814">
                  <c:v>1.3328371E-7</c:v>
                </c:pt>
                <c:pt idx="5815">
                  <c:v>1.3154155000000001E-7</c:v>
                </c:pt>
                <c:pt idx="5816">
                  <c:v>1.3027827E-7</c:v>
                </c:pt>
                <c:pt idx="5817">
                  <c:v>1.2968084000000001E-7</c:v>
                </c:pt>
                <c:pt idx="5818">
                  <c:v>1.2852766000000001E-7</c:v>
                </c:pt>
                <c:pt idx="5819">
                  <c:v>1.26499E-7</c:v>
                </c:pt>
                <c:pt idx="5820">
                  <c:v>1.2905694999999999E-7</c:v>
                </c:pt>
                <c:pt idx="5821">
                  <c:v>1.2861731000000001E-7</c:v>
                </c:pt>
                <c:pt idx="5822">
                  <c:v>1.3075886000000001E-7</c:v>
                </c:pt>
                <c:pt idx="5823">
                  <c:v>1.3175513E-7</c:v>
                </c:pt>
                <c:pt idx="5824">
                  <c:v>1.3420915E-7</c:v>
                </c:pt>
                <c:pt idx="5825">
                  <c:v>1.3363136E-7</c:v>
                </c:pt>
                <c:pt idx="5826">
                  <c:v>1.3441679000000001E-7</c:v>
                </c:pt>
                <c:pt idx="5827">
                  <c:v>1.3292278E-7</c:v>
                </c:pt>
                <c:pt idx="5828">
                  <c:v>1.3081384E-7</c:v>
                </c:pt>
                <c:pt idx="5829">
                  <c:v>1.3022966999999999E-7</c:v>
                </c:pt>
                <c:pt idx="5830">
                  <c:v>1.3079525999999999E-7</c:v>
                </c:pt>
                <c:pt idx="5831">
                  <c:v>1.2852682999999999E-7</c:v>
                </c:pt>
                <c:pt idx="5832">
                  <c:v>1.3144822E-7</c:v>
                </c:pt>
                <c:pt idx="5833">
                  <c:v>1.2991343999999999E-7</c:v>
                </c:pt>
                <c:pt idx="5834">
                  <c:v>1.3203897999999999E-7</c:v>
                </c:pt>
                <c:pt idx="5835">
                  <c:v>1.3297947E-7</c:v>
                </c:pt>
                <c:pt idx="5836">
                  <c:v>1.3242112999999999E-7</c:v>
                </c:pt>
                <c:pt idx="5837">
                  <c:v>1.3305353000000001E-7</c:v>
                </c:pt>
                <c:pt idx="5838">
                  <c:v>1.3259139999999999E-7</c:v>
                </c:pt>
                <c:pt idx="5839">
                  <c:v>1.3104296999999999E-7</c:v>
                </c:pt>
                <c:pt idx="5840">
                  <c:v>1.2987242E-7</c:v>
                </c:pt>
                <c:pt idx="5841">
                  <c:v>1.3045440999999999E-7</c:v>
                </c:pt>
                <c:pt idx="5842">
                  <c:v>1.2874236999999999E-7</c:v>
                </c:pt>
                <c:pt idx="5843">
                  <c:v>1.2943488000000001E-7</c:v>
                </c:pt>
                <c:pt idx="5844">
                  <c:v>1.2989817E-7</c:v>
                </c:pt>
                <c:pt idx="5845">
                  <c:v>1.3207820999999999E-7</c:v>
                </c:pt>
                <c:pt idx="5846">
                  <c:v>1.3163039000000001E-7</c:v>
                </c:pt>
                <c:pt idx="5847">
                  <c:v>1.3464412000000001E-7</c:v>
                </c:pt>
                <c:pt idx="5848">
                  <c:v>1.3342491999999999E-7</c:v>
                </c:pt>
                <c:pt idx="5849">
                  <c:v>1.3303003E-7</c:v>
                </c:pt>
                <c:pt idx="5850">
                  <c:v>1.3308182999999999E-7</c:v>
                </c:pt>
                <c:pt idx="5851">
                  <c:v>1.3285986999999999E-7</c:v>
                </c:pt>
                <c:pt idx="5852">
                  <c:v>1.3137118999999999E-7</c:v>
                </c:pt>
                <c:pt idx="5853">
                  <c:v>1.3204507E-7</c:v>
                </c:pt>
                <c:pt idx="5854">
                  <c:v>1.2943568E-7</c:v>
                </c:pt>
                <c:pt idx="5855">
                  <c:v>1.2978175000000001E-7</c:v>
                </c:pt>
                <c:pt idx="5856">
                  <c:v>1.2972668000000001E-7</c:v>
                </c:pt>
                <c:pt idx="5857">
                  <c:v>1.3091706000000001E-7</c:v>
                </c:pt>
                <c:pt idx="5858">
                  <c:v>1.3012932999999999E-7</c:v>
                </c:pt>
                <c:pt idx="5859">
                  <c:v>1.3347746E-7</c:v>
                </c:pt>
                <c:pt idx="5860">
                  <c:v>1.3249139999999999E-7</c:v>
                </c:pt>
                <c:pt idx="5861">
                  <c:v>1.3216372000000001E-7</c:v>
                </c:pt>
                <c:pt idx="5862">
                  <c:v>1.3174990999999999E-7</c:v>
                </c:pt>
                <c:pt idx="5863">
                  <c:v>1.3033003999999999E-7</c:v>
                </c:pt>
                <c:pt idx="5864">
                  <c:v>1.2840607000000001E-7</c:v>
                </c:pt>
                <c:pt idx="5865">
                  <c:v>1.2950912000000001E-7</c:v>
                </c:pt>
                <c:pt idx="5866">
                  <c:v>1.2763461999999999E-7</c:v>
                </c:pt>
                <c:pt idx="5867">
                  <c:v>1.2896801E-7</c:v>
                </c:pt>
                <c:pt idx="5868">
                  <c:v>1.2892652999999999E-7</c:v>
                </c:pt>
                <c:pt idx="5869">
                  <c:v>1.3206321999999999E-7</c:v>
                </c:pt>
                <c:pt idx="5870">
                  <c:v>1.3176326E-7</c:v>
                </c:pt>
                <c:pt idx="5871">
                  <c:v>1.3424809999999999E-7</c:v>
                </c:pt>
                <c:pt idx="5872">
                  <c:v>1.3343942E-7</c:v>
                </c:pt>
                <c:pt idx="5873">
                  <c:v>1.3236918999999999E-7</c:v>
                </c:pt>
                <c:pt idx="5874">
                  <c:v>1.3197089999999999E-7</c:v>
                </c:pt>
                <c:pt idx="5875">
                  <c:v>1.3076982999999999E-7</c:v>
                </c:pt>
                <c:pt idx="5876">
                  <c:v>1.2841363000000001E-7</c:v>
                </c:pt>
                <c:pt idx="5877">
                  <c:v>1.2930364E-7</c:v>
                </c:pt>
                <c:pt idx="5878">
                  <c:v>1.2693026E-7</c:v>
                </c:pt>
                <c:pt idx="5879">
                  <c:v>1.2821780999999999E-7</c:v>
                </c:pt>
                <c:pt idx="5880">
                  <c:v>1.3279769999999999E-7</c:v>
                </c:pt>
                <c:pt idx="5881">
                  <c:v>1.3164637000000001E-7</c:v>
                </c:pt>
                <c:pt idx="5882">
                  <c:v>1.3278775E-7</c:v>
                </c:pt>
                <c:pt idx="5883">
                  <c:v>1.3366514E-7</c:v>
                </c:pt>
                <c:pt idx="5884">
                  <c:v>1.3282123999999999E-7</c:v>
                </c:pt>
                <c:pt idx="5885">
                  <c:v>1.3077770000000001E-7</c:v>
                </c:pt>
                <c:pt idx="5886">
                  <c:v>1.3087207E-7</c:v>
                </c:pt>
                <c:pt idx="5887">
                  <c:v>1.2865718E-7</c:v>
                </c:pt>
                <c:pt idx="5888">
                  <c:v>1.2784879E-7</c:v>
                </c:pt>
                <c:pt idx="5889">
                  <c:v>1.2803984E-7</c:v>
                </c:pt>
                <c:pt idx="5890">
                  <c:v>1.298265E-7</c:v>
                </c:pt>
                <c:pt idx="5891">
                  <c:v>1.2895978999999999E-7</c:v>
                </c:pt>
                <c:pt idx="5892">
                  <c:v>1.3249631999999999E-7</c:v>
                </c:pt>
                <c:pt idx="5893">
                  <c:v>1.3271640999999999E-7</c:v>
                </c:pt>
                <c:pt idx="5894">
                  <c:v>1.3345913E-7</c:v>
                </c:pt>
                <c:pt idx="5895">
                  <c:v>1.3338077999999999E-7</c:v>
                </c:pt>
                <c:pt idx="5896">
                  <c:v>1.3215267E-7</c:v>
                </c:pt>
                <c:pt idx="5897">
                  <c:v>1.3055653000000001E-7</c:v>
                </c:pt>
                <c:pt idx="5898">
                  <c:v>1.3125719E-7</c:v>
                </c:pt>
                <c:pt idx="5899">
                  <c:v>1.2976436999999999E-7</c:v>
                </c:pt>
                <c:pt idx="5900">
                  <c:v>1.296104E-7</c:v>
                </c:pt>
                <c:pt idx="5901">
                  <c:v>1.2836522E-7</c:v>
                </c:pt>
                <c:pt idx="5902">
                  <c:v>1.3010116000000001E-7</c:v>
                </c:pt>
                <c:pt idx="5903">
                  <c:v>1.2907500999999999E-7</c:v>
                </c:pt>
                <c:pt idx="5904">
                  <c:v>1.3238868000000001E-7</c:v>
                </c:pt>
                <c:pt idx="5905">
                  <c:v>1.3150126E-7</c:v>
                </c:pt>
                <c:pt idx="5906">
                  <c:v>1.3138800999999999E-7</c:v>
                </c:pt>
                <c:pt idx="5907">
                  <c:v>1.3157146999999999E-7</c:v>
                </c:pt>
                <c:pt idx="5908">
                  <c:v>1.3075426E-7</c:v>
                </c:pt>
                <c:pt idx="5909">
                  <c:v>1.2892768999999999E-7</c:v>
                </c:pt>
                <c:pt idx="5910">
                  <c:v>1.2931637999999999E-7</c:v>
                </c:pt>
                <c:pt idx="5911">
                  <c:v>1.2741986000000001E-7</c:v>
                </c:pt>
                <c:pt idx="5912">
                  <c:v>1.2731284E-7</c:v>
                </c:pt>
                <c:pt idx="5913">
                  <c:v>1.2713615E-7</c:v>
                </c:pt>
                <c:pt idx="5914">
                  <c:v>1.2907408999999999E-7</c:v>
                </c:pt>
                <c:pt idx="5915">
                  <c:v>1.2853529E-7</c:v>
                </c:pt>
                <c:pt idx="5916">
                  <c:v>1.3156592E-7</c:v>
                </c:pt>
                <c:pt idx="5917">
                  <c:v>1.3059616000000001E-7</c:v>
                </c:pt>
                <c:pt idx="5918">
                  <c:v>1.3088341E-7</c:v>
                </c:pt>
                <c:pt idx="5919">
                  <c:v>1.3046547999999999E-7</c:v>
                </c:pt>
                <c:pt idx="5920">
                  <c:v>1.2974382999999999E-7</c:v>
                </c:pt>
                <c:pt idx="5921">
                  <c:v>1.2829041E-7</c:v>
                </c:pt>
                <c:pt idx="5922">
                  <c:v>1.2908947999999999E-7</c:v>
                </c:pt>
                <c:pt idx="5923">
                  <c:v>1.2698782000000001E-7</c:v>
                </c:pt>
                <c:pt idx="5924">
                  <c:v>1.2714472000000001E-7</c:v>
                </c:pt>
                <c:pt idx="5925">
                  <c:v>1.2671589999999999E-7</c:v>
                </c:pt>
                <c:pt idx="5926">
                  <c:v>1.2809160000000001E-7</c:v>
                </c:pt>
                <c:pt idx="5927">
                  <c:v>1.2681572999999999E-7</c:v>
                </c:pt>
                <c:pt idx="5928">
                  <c:v>1.304298E-7</c:v>
                </c:pt>
                <c:pt idx="5929">
                  <c:v>1.2935289999999999E-7</c:v>
                </c:pt>
                <c:pt idx="5930">
                  <c:v>1.2929963000000001E-7</c:v>
                </c:pt>
                <c:pt idx="5931">
                  <c:v>1.2883787000000001E-7</c:v>
                </c:pt>
                <c:pt idx="5932">
                  <c:v>1.2788666E-7</c:v>
                </c:pt>
                <c:pt idx="5933">
                  <c:v>1.2604477E-7</c:v>
                </c:pt>
                <c:pt idx="5934">
                  <c:v>1.2659058000000001E-7</c:v>
                </c:pt>
                <c:pt idx="5935">
                  <c:v>1.2507719E-7</c:v>
                </c:pt>
                <c:pt idx="5936">
                  <c:v>1.2520315E-7</c:v>
                </c:pt>
                <c:pt idx="5937">
                  <c:v>1.2550064E-7</c:v>
                </c:pt>
                <c:pt idx="5938">
                  <c:v>1.2844719000000001E-7</c:v>
                </c:pt>
                <c:pt idx="5939">
                  <c:v>1.2823457999999999E-7</c:v>
                </c:pt>
                <c:pt idx="5940">
                  <c:v>1.3137771999999999E-7</c:v>
                </c:pt>
                <c:pt idx="5941">
                  <c:v>1.3054422999999999E-7</c:v>
                </c:pt>
                <c:pt idx="5942">
                  <c:v>1.3015709E-7</c:v>
                </c:pt>
                <c:pt idx="5943">
                  <c:v>1.3002155999999999E-7</c:v>
                </c:pt>
                <c:pt idx="5944">
                  <c:v>1.2967241E-7</c:v>
                </c:pt>
                <c:pt idx="5945">
                  <c:v>1.280143E-7</c:v>
                </c:pt>
                <c:pt idx="5946">
                  <c:v>1.2866226999999999E-7</c:v>
                </c:pt>
                <c:pt idx="5947">
                  <c:v>1.2596492E-7</c:v>
                </c:pt>
                <c:pt idx="5948">
                  <c:v>1.2724625999999999E-7</c:v>
                </c:pt>
                <c:pt idx="5949">
                  <c:v>1.2783298999999999E-7</c:v>
                </c:pt>
                <c:pt idx="5950">
                  <c:v>1.2837558E-7</c:v>
                </c:pt>
                <c:pt idx="5951">
                  <c:v>1.3096764E-7</c:v>
                </c:pt>
                <c:pt idx="5952">
                  <c:v>1.3153523999999999E-7</c:v>
                </c:pt>
                <c:pt idx="5953">
                  <c:v>1.3137642000000001E-7</c:v>
                </c:pt>
                <c:pt idx="5954">
                  <c:v>1.2941616E-7</c:v>
                </c:pt>
                <c:pt idx="5955">
                  <c:v>1.2961142E-7</c:v>
                </c:pt>
                <c:pt idx="5956">
                  <c:v>1.2772551999999999E-7</c:v>
                </c:pt>
                <c:pt idx="5957">
                  <c:v>1.265741E-7</c:v>
                </c:pt>
                <c:pt idx="5958">
                  <c:v>1.2674610000000001E-7</c:v>
                </c:pt>
                <c:pt idx="5959">
                  <c:v>1.2738725999999999E-7</c:v>
                </c:pt>
                <c:pt idx="5960">
                  <c:v>1.2626895000000001E-7</c:v>
                </c:pt>
                <c:pt idx="5961">
                  <c:v>1.3022062999999999E-7</c:v>
                </c:pt>
                <c:pt idx="5962">
                  <c:v>1.3006933E-7</c:v>
                </c:pt>
                <c:pt idx="5963">
                  <c:v>1.3235444E-7</c:v>
                </c:pt>
                <c:pt idx="5964">
                  <c:v>1.3272299000000001E-7</c:v>
                </c:pt>
                <c:pt idx="5965">
                  <c:v>1.3256644000000001E-7</c:v>
                </c:pt>
                <c:pt idx="5966">
                  <c:v>1.3070635E-7</c:v>
                </c:pt>
                <c:pt idx="5967">
                  <c:v>1.3074210000000001E-7</c:v>
                </c:pt>
                <c:pt idx="5968">
                  <c:v>1.3002161000000001E-7</c:v>
                </c:pt>
                <c:pt idx="5969">
                  <c:v>1.2964897E-7</c:v>
                </c:pt>
                <c:pt idx="5970">
                  <c:v>1.2922167000000001E-7</c:v>
                </c:pt>
                <c:pt idx="5971">
                  <c:v>1.3038658E-7</c:v>
                </c:pt>
                <c:pt idx="5972">
                  <c:v>1.2929193E-7</c:v>
                </c:pt>
                <c:pt idx="5973">
                  <c:v>1.3306777E-7</c:v>
                </c:pt>
                <c:pt idx="5974">
                  <c:v>1.3224735000000001E-7</c:v>
                </c:pt>
                <c:pt idx="5975">
                  <c:v>1.3295085E-7</c:v>
                </c:pt>
                <c:pt idx="5976">
                  <c:v>1.3365294999999999E-7</c:v>
                </c:pt>
                <c:pt idx="5977">
                  <c:v>1.3175824E-7</c:v>
                </c:pt>
                <c:pt idx="5978">
                  <c:v>1.3149263999999999E-7</c:v>
                </c:pt>
                <c:pt idx="5979">
                  <c:v>1.3169183E-7</c:v>
                </c:pt>
                <c:pt idx="5980">
                  <c:v>1.3120710999999999E-7</c:v>
                </c:pt>
                <c:pt idx="5981">
                  <c:v>1.2912882E-7</c:v>
                </c:pt>
                <c:pt idx="5982">
                  <c:v>1.3123906000000001E-7</c:v>
                </c:pt>
                <c:pt idx="5983">
                  <c:v>1.3040889000000001E-7</c:v>
                </c:pt>
                <c:pt idx="5984">
                  <c:v>1.3269254999999999E-7</c:v>
                </c:pt>
                <c:pt idx="5985">
                  <c:v>1.3339848999999999E-7</c:v>
                </c:pt>
                <c:pt idx="5986">
                  <c:v>1.3553976000000001E-7</c:v>
                </c:pt>
                <c:pt idx="5987">
                  <c:v>1.3432171000000001E-7</c:v>
                </c:pt>
                <c:pt idx="5988">
                  <c:v>1.3600541000000001E-7</c:v>
                </c:pt>
                <c:pt idx="5989">
                  <c:v>1.3494914E-7</c:v>
                </c:pt>
                <c:pt idx="5990">
                  <c:v>1.3346581000000001E-7</c:v>
                </c:pt>
                <c:pt idx="5991">
                  <c:v>1.3330977999999999E-7</c:v>
                </c:pt>
                <c:pt idx="5992">
                  <c:v>1.3311194E-7</c:v>
                </c:pt>
                <c:pt idx="5993">
                  <c:v>1.3064270000000001E-7</c:v>
                </c:pt>
                <c:pt idx="5994">
                  <c:v>1.3240244999999999E-7</c:v>
                </c:pt>
                <c:pt idx="5995">
                  <c:v>1.3211091E-7</c:v>
                </c:pt>
                <c:pt idx="5996">
                  <c:v>1.3071936E-7</c:v>
                </c:pt>
                <c:pt idx="5997">
                  <c:v>1.3397878999999999E-7</c:v>
                </c:pt>
                <c:pt idx="5998">
                  <c:v>1.3427973999999999E-7</c:v>
                </c:pt>
                <c:pt idx="5999">
                  <c:v>1.3492327E-7</c:v>
                </c:pt>
                <c:pt idx="6000">
                  <c:v>1.3529391000000001E-7</c:v>
                </c:pt>
                <c:pt idx="6001">
                  <c:v>1.3310158999999999E-7</c:v>
                </c:pt>
                <c:pt idx="6002">
                  <c:v>1.3223971000000001E-7</c:v>
                </c:pt>
                <c:pt idx="6003">
                  <c:v>1.3188434000000001E-7</c:v>
                </c:pt>
                <c:pt idx="6004">
                  <c:v>1.3135142999999999E-7</c:v>
                </c:pt>
                <c:pt idx="6005">
                  <c:v>1.2963759000000001E-7</c:v>
                </c:pt>
                <c:pt idx="6006">
                  <c:v>1.3242627E-7</c:v>
                </c:pt>
                <c:pt idx="6007">
                  <c:v>1.3311089999999999E-7</c:v>
                </c:pt>
                <c:pt idx="6008">
                  <c:v>1.3295023E-7</c:v>
                </c:pt>
                <c:pt idx="6009">
                  <c:v>1.3671671E-7</c:v>
                </c:pt>
                <c:pt idx="6010">
                  <c:v>1.3633268999999999E-7</c:v>
                </c:pt>
                <c:pt idx="6011">
                  <c:v>1.3603413999999999E-7</c:v>
                </c:pt>
                <c:pt idx="6012">
                  <c:v>1.3655511E-7</c:v>
                </c:pt>
                <c:pt idx="6013">
                  <c:v>1.3513612999999999E-7</c:v>
                </c:pt>
                <c:pt idx="6014">
                  <c:v>1.3393053E-7</c:v>
                </c:pt>
                <c:pt idx="6015">
                  <c:v>1.3284805E-7</c:v>
                </c:pt>
                <c:pt idx="6016">
                  <c:v>1.3310856E-7</c:v>
                </c:pt>
                <c:pt idx="6017">
                  <c:v>1.3069199000000001E-7</c:v>
                </c:pt>
                <c:pt idx="6018">
                  <c:v>1.3511726E-7</c:v>
                </c:pt>
                <c:pt idx="6019">
                  <c:v>1.3499250000000001E-7</c:v>
                </c:pt>
                <c:pt idx="6020">
                  <c:v>1.3703953E-7</c:v>
                </c:pt>
                <c:pt idx="6021">
                  <c:v>1.3818599999999999E-7</c:v>
                </c:pt>
                <c:pt idx="6022">
                  <c:v>1.3885729999999999E-7</c:v>
                </c:pt>
                <c:pt idx="6023">
                  <c:v>1.3738486999999999E-7</c:v>
                </c:pt>
                <c:pt idx="6024">
                  <c:v>1.3805946999999999E-7</c:v>
                </c:pt>
                <c:pt idx="6025">
                  <c:v>1.3623393999999999E-7</c:v>
                </c:pt>
                <c:pt idx="6026">
                  <c:v>1.3543863999999999E-7</c:v>
                </c:pt>
                <c:pt idx="6027">
                  <c:v>1.3601753999999999E-7</c:v>
                </c:pt>
                <c:pt idx="6028">
                  <c:v>1.3642904E-7</c:v>
                </c:pt>
                <c:pt idx="6029">
                  <c:v>1.3549400999999999E-7</c:v>
                </c:pt>
                <c:pt idx="6030">
                  <c:v>1.3940643E-7</c:v>
                </c:pt>
                <c:pt idx="6031">
                  <c:v>1.4103296999999999E-7</c:v>
                </c:pt>
                <c:pt idx="6032">
                  <c:v>1.4184575999999999E-7</c:v>
                </c:pt>
                <c:pt idx="6033">
                  <c:v>1.4238763E-7</c:v>
                </c:pt>
                <c:pt idx="6034">
                  <c:v>1.4239922000000001E-7</c:v>
                </c:pt>
                <c:pt idx="6035">
                  <c:v>1.4155136E-7</c:v>
                </c:pt>
                <c:pt idx="6036">
                  <c:v>1.4098918999999999E-7</c:v>
                </c:pt>
                <c:pt idx="6037">
                  <c:v>1.3978131000000001E-7</c:v>
                </c:pt>
                <c:pt idx="6038">
                  <c:v>1.3948071999999999E-7</c:v>
                </c:pt>
                <c:pt idx="6039">
                  <c:v>1.4028999000000001E-7</c:v>
                </c:pt>
                <c:pt idx="6040">
                  <c:v>1.4020606000000001E-7</c:v>
                </c:pt>
                <c:pt idx="6041">
                  <c:v>1.4006190999999999E-7</c:v>
                </c:pt>
                <c:pt idx="6042">
                  <c:v>1.4253188999999999E-7</c:v>
                </c:pt>
                <c:pt idx="6043">
                  <c:v>1.4360958000000001E-7</c:v>
                </c:pt>
                <c:pt idx="6044">
                  <c:v>1.4389711999999999E-7</c:v>
                </c:pt>
                <c:pt idx="6045">
                  <c:v>1.4414677000000001E-7</c:v>
                </c:pt>
                <c:pt idx="6046">
                  <c:v>1.4328502E-7</c:v>
                </c:pt>
                <c:pt idx="6047">
                  <c:v>1.4237143E-7</c:v>
                </c:pt>
                <c:pt idx="6048">
                  <c:v>1.4324934999999999E-7</c:v>
                </c:pt>
                <c:pt idx="6049">
                  <c:v>1.4253496000000001E-7</c:v>
                </c:pt>
                <c:pt idx="6050">
                  <c:v>1.4059183000000001E-7</c:v>
                </c:pt>
                <c:pt idx="6051">
                  <c:v>1.4252985999999999E-7</c:v>
                </c:pt>
                <c:pt idx="6052">
                  <c:v>1.4308582E-7</c:v>
                </c:pt>
                <c:pt idx="6053">
                  <c:v>1.4208623999999999E-7</c:v>
                </c:pt>
                <c:pt idx="6054">
                  <c:v>1.4613011E-7</c:v>
                </c:pt>
                <c:pt idx="6055">
                  <c:v>1.4584485000000001E-7</c:v>
                </c:pt>
                <c:pt idx="6056">
                  <c:v>1.467745E-7</c:v>
                </c:pt>
                <c:pt idx="6057">
                  <c:v>1.4675707999999999E-7</c:v>
                </c:pt>
                <c:pt idx="6058">
                  <c:v>1.4706142000000001E-7</c:v>
                </c:pt>
                <c:pt idx="6059">
                  <c:v>1.4597118E-7</c:v>
                </c:pt>
                <c:pt idx="6060">
                  <c:v>1.469142E-7</c:v>
                </c:pt>
                <c:pt idx="6061">
                  <c:v>1.4522105E-7</c:v>
                </c:pt>
                <c:pt idx="6062">
                  <c:v>1.4523849E-7</c:v>
                </c:pt>
                <c:pt idx="6063">
                  <c:v>1.444841E-7</c:v>
                </c:pt>
                <c:pt idx="6064">
                  <c:v>1.4572399999999999E-7</c:v>
                </c:pt>
                <c:pt idx="6065">
                  <c:v>1.4425431E-7</c:v>
                </c:pt>
                <c:pt idx="6066">
                  <c:v>1.4758314000000001E-7</c:v>
                </c:pt>
                <c:pt idx="6067">
                  <c:v>1.4683014E-7</c:v>
                </c:pt>
                <c:pt idx="6068">
                  <c:v>1.4856057999999999E-7</c:v>
                </c:pt>
                <c:pt idx="6069">
                  <c:v>1.4880175999999999E-7</c:v>
                </c:pt>
                <c:pt idx="6070">
                  <c:v>1.4818638E-7</c:v>
                </c:pt>
                <c:pt idx="6071">
                  <c:v>1.4595424999999999E-7</c:v>
                </c:pt>
                <c:pt idx="6072">
                  <c:v>1.4604481999999999E-7</c:v>
                </c:pt>
                <c:pt idx="6073">
                  <c:v>1.4398341E-7</c:v>
                </c:pt>
                <c:pt idx="6074">
                  <c:v>1.4336801E-7</c:v>
                </c:pt>
                <c:pt idx="6075">
                  <c:v>1.4325657E-7</c:v>
                </c:pt>
                <c:pt idx="6076">
                  <c:v>1.4510203E-7</c:v>
                </c:pt>
                <c:pt idx="6077">
                  <c:v>1.4480460000000001E-7</c:v>
                </c:pt>
                <c:pt idx="6078">
                  <c:v>1.4923782999999999E-7</c:v>
                </c:pt>
                <c:pt idx="6079">
                  <c:v>1.4905524999999999E-7</c:v>
                </c:pt>
                <c:pt idx="6080">
                  <c:v>1.4895028E-7</c:v>
                </c:pt>
                <c:pt idx="6081">
                  <c:v>1.4837959E-7</c:v>
                </c:pt>
                <c:pt idx="6082">
                  <c:v>1.4792993000000001E-7</c:v>
                </c:pt>
                <c:pt idx="6083">
                  <c:v>1.4645026000000001E-7</c:v>
                </c:pt>
                <c:pt idx="6084">
                  <c:v>1.4694245999999999E-7</c:v>
                </c:pt>
                <c:pt idx="6085">
                  <c:v>1.4423817999999999E-7</c:v>
                </c:pt>
                <c:pt idx="6086">
                  <c:v>1.4375811999999999E-7</c:v>
                </c:pt>
                <c:pt idx="6087">
                  <c:v>1.4313275000000001E-7</c:v>
                </c:pt>
                <c:pt idx="6088">
                  <c:v>1.4578349999999999E-7</c:v>
                </c:pt>
                <c:pt idx="6089">
                  <c:v>1.454415E-7</c:v>
                </c:pt>
                <c:pt idx="6090">
                  <c:v>1.4865854000000001E-7</c:v>
                </c:pt>
                <c:pt idx="6091">
                  <c:v>1.4759061E-7</c:v>
                </c:pt>
                <c:pt idx="6092">
                  <c:v>1.4717871E-7</c:v>
                </c:pt>
                <c:pt idx="6093">
                  <c:v>1.4668884E-7</c:v>
                </c:pt>
                <c:pt idx="6094">
                  <c:v>1.4505258999999999E-7</c:v>
                </c:pt>
                <c:pt idx="6095">
                  <c:v>1.4303894999999999E-7</c:v>
                </c:pt>
                <c:pt idx="6096">
                  <c:v>1.4381792E-7</c:v>
                </c:pt>
                <c:pt idx="6097">
                  <c:v>1.4213882000000001E-7</c:v>
                </c:pt>
                <c:pt idx="6098">
                  <c:v>1.4350489000000001E-7</c:v>
                </c:pt>
                <c:pt idx="6099">
                  <c:v>1.4398333000000001E-7</c:v>
                </c:pt>
                <c:pt idx="6100">
                  <c:v>1.4664196000000001E-7</c:v>
                </c:pt>
                <c:pt idx="6101">
                  <c:v>1.4648344999999999E-7</c:v>
                </c:pt>
                <c:pt idx="6102">
                  <c:v>1.4951406E-7</c:v>
                </c:pt>
                <c:pt idx="6103">
                  <c:v>1.4888403E-7</c:v>
                </c:pt>
                <c:pt idx="6104">
                  <c:v>1.4791021E-7</c:v>
                </c:pt>
                <c:pt idx="6105">
                  <c:v>1.4728894000000001E-7</c:v>
                </c:pt>
                <c:pt idx="6106">
                  <c:v>1.4611554999999999E-7</c:v>
                </c:pt>
                <c:pt idx="6107">
                  <c:v>1.4458164000000001E-7</c:v>
                </c:pt>
                <c:pt idx="6108">
                  <c:v>1.4644759999999999E-7</c:v>
                </c:pt>
                <c:pt idx="6109">
                  <c:v>1.4463987000000001E-7</c:v>
                </c:pt>
                <c:pt idx="6110">
                  <c:v>1.4616601E-7</c:v>
                </c:pt>
                <c:pt idx="6111">
                  <c:v>1.4629104000000001E-7</c:v>
                </c:pt>
                <c:pt idx="6112">
                  <c:v>1.482773E-7</c:v>
                </c:pt>
                <c:pt idx="6113">
                  <c:v>1.4726904000000001E-7</c:v>
                </c:pt>
                <c:pt idx="6114">
                  <c:v>1.4915872999999999E-7</c:v>
                </c:pt>
                <c:pt idx="6115">
                  <c:v>1.4742799999999999E-7</c:v>
                </c:pt>
                <c:pt idx="6116">
                  <c:v>1.4622158000000001E-7</c:v>
                </c:pt>
                <c:pt idx="6117">
                  <c:v>1.4663742999999999E-7</c:v>
                </c:pt>
                <c:pt idx="6118">
                  <c:v>1.4628898E-7</c:v>
                </c:pt>
                <c:pt idx="6119">
                  <c:v>1.4487916999999999E-7</c:v>
                </c:pt>
                <c:pt idx="6120">
                  <c:v>1.4626566000000001E-7</c:v>
                </c:pt>
                <c:pt idx="6121">
                  <c:v>1.4451815000000001E-7</c:v>
                </c:pt>
                <c:pt idx="6122">
                  <c:v>1.4617552999999999E-7</c:v>
                </c:pt>
                <c:pt idx="6123">
                  <c:v>1.4667936E-7</c:v>
                </c:pt>
                <c:pt idx="6124">
                  <c:v>1.4935117000000001E-7</c:v>
                </c:pt>
                <c:pt idx="6125">
                  <c:v>1.4892371E-7</c:v>
                </c:pt>
                <c:pt idx="6126">
                  <c:v>1.5076664999999999E-7</c:v>
                </c:pt>
                <c:pt idx="6127">
                  <c:v>1.4945786000000001E-7</c:v>
                </c:pt>
                <c:pt idx="6128">
                  <c:v>1.4907611000000001E-7</c:v>
                </c:pt>
                <c:pt idx="6129">
                  <c:v>1.4904272000000001E-7</c:v>
                </c:pt>
                <c:pt idx="6130">
                  <c:v>1.4874336999999999E-7</c:v>
                </c:pt>
                <c:pt idx="6131">
                  <c:v>1.4665046000000001E-7</c:v>
                </c:pt>
                <c:pt idx="6132">
                  <c:v>1.4797552999999999E-7</c:v>
                </c:pt>
                <c:pt idx="6133">
                  <c:v>1.4716400000000001E-7</c:v>
                </c:pt>
                <c:pt idx="6134">
                  <c:v>1.4482246E-7</c:v>
                </c:pt>
                <c:pt idx="6135">
                  <c:v>1.4836809999999999E-7</c:v>
                </c:pt>
                <c:pt idx="6136">
                  <c:v>1.4865794E-7</c:v>
                </c:pt>
                <c:pt idx="6137">
                  <c:v>1.4742632000000001E-7</c:v>
                </c:pt>
                <c:pt idx="6138">
                  <c:v>1.5026374000000001E-7</c:v>
                </c:pt>
                <c:pt idx="6139">
                  <c:v>1.4872959999999999E-7</c:v>
                </c:pt>
                <c:pt idx="6140">
                  <c:v>1.4766522E-7</c:v>
                </c:pt>
                <c:pt idx="6141">
                  <c:v>1.4719286999999999E-7</c:v>
                </c:pt>
                <c:pt idx="6142">
                  <c:v>1.4608182999999999E-7</c:v>
                </c:pt>
                <c:pt idx="6143">
                  <c:v>1.4391568999999999E-7</c:v>
                </c:pt>
                <c:pt idx="6144">
                  <c:v>1.4533353000000001E-7</c:v>
                </c:pt>
                <c:pt idx="6145">
                  <c:v>1.4433613E-7</c:v>
                </c:pt>
                <c:pt idx="6146">
                  <c:v>1.4600775000000001E-7</c:v>
                </c:pt>
                <c:pt idx="6147">
                  <c:v>1.4685827E-7</c:v>
                </c:pt>
                <c:pt idx="6148">
                  <c:v>1.4992756999999999E-7</c:v>
                </c:pt>
                <c:pt idx="6149">
                  <c:v>1.4917105E-7</c:v>
                </c:pt>
                <c:pt idx="6150">
                  <c:v>1.4989024E-7</c:v>
                </c:pt>
                <c:pt idx="6151">
                  <c:v>1.4822501E-7</c:v>
                </c:pt>
                <c:pt idx="6152">
                  <c:v>1.4665184000000001E-7</c:v>
                </c:pt>
                <c:pt idx="6153">
                  <c:v>1.4589015999999999E-7</c:v>
                </c:pt>
                <c:pt idx="6154">
                  <c:v>1.4510687000000001E-7</c:v>
                </c:pt>
                <c:pt idx="6155">
                  <c:v>1.4342996E-7</c:v>
                </c:pt>
                <c:pt idx="6156">
                  <c:v>1.4241318000000001E-7</c:v>
                </c:pt>
                <c:pt idx="6157">
                  <c:v>1.4405536000000001E-7</c:v>
                </c:pt>
                <c:pt idx="6158">
                  <c:v>1.4393647999999999E-7</c:v>
                </c:pt>
                <c:pt idx="6159">
                  <c:v>1.4739479999999999E-7</c:v>
                </c:pt>
                <c:pt idx="6160">
                  <c:v>1.4652212999999999E-7</c:v>
                </c:pt>
                <c:pt idx="6161">
                  <c:v>1.4688983000000001E-7</c:v>
                </c:pt>
                <c:pt idx="6162">
                  <c:v>1.4641491E-7</c:v>
                </c:pt>
                <c:pt idx="6163">
                  <c:v>1.4459989000000001E-7</c:v>
                </c:pt>
                <c:pt idx="6164">
                  <c:v>1.4268257999999999E-7</c:v>
                </c:pt>
                <c:pt idx="6165">
                  <c:v>1.4154626999999999E-7</c:v>
                </c:pt>
                <c:pt idx="6166">
                  <c:v>1.4094754E-7</c:v>
                </c:pt>
                <c:pt idx="6167">
                  <c:v>1.4069217000000001E-7</c:v>
                </c:pt>
                <c:pt idx="6168">
                  <c:v>1.4146594E-7</c:v>
                </c:pt>
                <c:pt idx="6169">
                  <c:v>1.4376683999999999E-7</c:v>
                </c:pt>
                <c:pt idx="6170">
                  <c:v>1.4501143E-7</c:v>
                </c:pt>
                <c:pt idx="6171">
                  <c:v>1.4462694000000001E-7</c:v>
                </c:pt>
                <c:pt idx="6172">
                  <c:v>1.4514564000000001E-7</c:v>
                </c:pt>
                <c:pt idx="6173">
                  <c:v>1.4387947E-7</c:v>
                </c:pt>
                <c:pt idx="6174">
                  <c:v>1.4357378000000001E-7</c:v>
                </c:pt>
                <c:pt idx="6175">
                  <c:v>1.4173591999999999E-7</c:v>
                </c:pt>
                <c:pt idx="6176">
                  <c:v>1.3961849999999999E-7</c:v>
                </c:pt>
                <c:pt idx="6177">
                  <c:v>1.4113366000000001E-7</c:v>
                </c:pt>
                <c:pt idx="6178">
                  <c:v>1.4046734E-7</c:v>
                </c:pt>
                <c:pt idx="6179">
                  <c:v>1.3773332E-7</c:v>
                </c:pt>
                <c:pt idx="6180">
                  <c:v>1.4099921E-7</c:v>
                </c:pt>
                <c:pt idx="6181">
                  <c:v>1.4186646999999999E-7</c:v>
                </c:pt>
                <c:pt idx="6182">
                  <c:v>1.4170292999999999E-7</c:v>
                </c:pt>
                <c:pt idx="6183">
                  <c:v>1.4281004999999999E-7</c:v>
                </c:pt>
                <c:pt idx="6184">
                  <c:v>1.4163866E-7</c:v>
                </c:pt>
                <c:pt idx="6185">
                  <c:v>1.3998626999999999E-7</c:v>
                </c:pt>
                <c:pt idx="6186">
                  <c:v>1.3953477E-7</c:v>
                </c:pt>
                <c:pt idx="6187">
                  <c:v>1.3932907000000001E-7</c:v>
                </c:pt>
                <c:pt idx="6188">
                  <c:v>1.3850138000000001E-7</c:v>
                </c:pt>
                <c:pt idx="6189">
                  <c:v>1.3865448000000001E-7</c:v>
                </c:pt>
                <c:pt idx="6190">
                  <c:v>1.3666337E-7</c:v>
                </c:pt>
                <c:pt idx="6191">
                  <c:v>1.3777406999999999E-7</c:v>
                </c:pt>
                <c:pt idx="6192">
                  <c:v>1.399778E-7</c:v>
                </c:pt>
                <c:pt idx="6193">
                  <c:v>1.4031768E-7</c:v>
                </c:pt>
                <c:pt idx="6194">
                  <c:v>1.4081808999999999E-7</c:v>
                </c:pt>
                <c:pt idx="6195">
                  <c:v>1.4223505E-7</c:v>
                </c:pt>
                <c:pt idx="6196">
                  <c:v>1.4092147000000001E-7</c:v>
                </c:pt>
                <c:pt idx="6197">
                  <c:v>1.4112995E-7</c:v>
                </c:pt>
                <c:pt idx="6198">
                  <c:v>1.414985E-7</c:v>
                </c:pt>
                <c:pt idx="6199">
                  <c:v>1.3976767999999999E-7</c:v>
                </c:pt>
                <c:pt idx="6200">
                  <c:v>1.390868E-7</c:v>
                </c:pt>
                <c:pt idx="6201">
                  <c:v>1.4001147999999999E-7</c:v>
                </c:pt>
                <c:pt idx="6202">
                  <c:v>1.3757389999999999E-7</c:v>
                </c:pt>
                <c:pt idx="6203">
                  <c:v>1.3920627999999999E-7</c:v>
                </c:pt>
                <c:pt idx="6204">
                  <c:v>1.4099484E-7</c:v>
                </c:pt>
                <c:pt idx="6205">
                  <c:v>1.3968596999999999E-7</c:v>
                </c:pt>
                <c:pt idx="6206">
                  <c:v>1.4054601E-7</c:v>
                </c:pt>
                <c:pt idx="6207">
                  <c:v>1.4277867E-7</c:v>
                </c:pt>
                <c:pt idx="6208">
                  <c:v>1.4164104E-7</c:v>
                </c:pt>
                <c:pt idx="6209">
                  <c:v>1.4057266999999999E-7</c:v>
                </c:pt>
                <c:pt idx="6210">
                  <c:v>1.4061010000000001E-7</c:v>
                </c:pt>
                <c:pt idx="6211">
                  <c:v>1.3902316999999999E-7</c:v>
                </c:pt>
                <c:pt idx="6212">
                  <c:v>1.3654238999999999E-7</c:v>
                </c:pt>
                <c:pt idx="6213">
                  <c:v>1.3775724E-7</c:v>
                </c:pt>
                <c:pt idx="6214">
                  <c:v>1.3672224E-7</c:v>
                </c:pt>
                <c:pt idx="6215">
                  <c:v>1.3890569E-7</c:v>
                </c:pt>
                <c:pt idx="6216">
                  <c:v>1.4231917E-7</c:v>
                </c:pt>
                <c:pt idx="6217">
                  <c:v>1.4344598999999999E-7</c:v>
                </c:pt>
                <c:pt idx="6218">
                  <c:v>1.4209303999999999E-7</c:v>
                </c:pt>
                <c:pt idx="6219">
                  <c:v>1.4341591999999999E-7</c:v>
                </c:pt>
                <c:pt idx="6220">
                  <c:v>1.4281002000000001E-7</c:v>
                </c:pt>
                <c:pt idx="6221">
                  <c:v>1.4099447000000001E-7</c:v>
                </c:pt>
                <c:pt idx="6222">
                  <c:v>1.4162519E-7</c:v>
                </c:pt>
                <c:pt idx="6223">
                  <c:v>1.4041347000000001E-7</c:v>
                </c:pt>
                <c:pt idx="6224">
                  <c:v>1.3857334E-7</c:v>
                </c:pt>
                <c:pt idx="6225">
                  <c:v>1.390381E-7</c:v>
                </c:pt>
                <c:pt idx="6226">
                  <c:v>1.3913311999999999E-7</c:v>
                </c:pt>
                <c:pt idx="6227">
                  <c:v>1.3972552E-7</c:v>
                </c:pt>
                <c:pt idx="6228">
                  <c:v>1.4172346999999999E-7</c:v>
                </c:pt>
                <c:pt idx="6229">
                  <c:v>1.4269577000000001E-7</c:v>
                </c:pt>
                <c:pt idx="6230">
                  <c:v>1.4254674E-7</c:v>
                </c:pt>
                <c:pt idx="6231">
                  <c:v>1.4239744000000001E-7</c:v>
                </c:pt>
                <c:pt idx="6232">
                  <c:v>1.4104538999999999E-7</c:v>
                </c:pt>
                <c:pt idx="6233">
                  <c:v>1.3950492999999999E-7</c:v>
                </c:pt>
                <c:pt idx="6234">
                  <c:v>1.3914728999999999E-7</c:v>
                </c:pt>
                <c:pt idx="6235">
                  <c:v>1.3868811999999999E-7</c:v>
                </c:pt>
                <c:pt idx="6236">
                  <c:v>1.3838646000000001E-7</c:v>
                </c:pt>
                <c:pt idx="6237">
                  <c:v>1.4018794000000001E-7</c:v>
                </c:pt>
                <c:pt idx="6238">
                  <c:v>1.4115204999999999E-7</c:v>
                </c:pt>
                <c:pt idx="6239">
                  <c:v>1.4078945E-7</c:v>
                </c:pt>
                <c:pt idx="6240">
                  <c:v>1.4457863E-7</c:v>
                </c:pt>
                <c:pt idx="6241">
                  <c:v>1.4525521999999999E-7</c:v>
                </c:pt>
                <c:pt idx="6242">
                  <c:v>1.4458739999999999E-7</c:v>
                </c:pt>
                <c:pt idx="6243">
                  <c:v>1.4484450999999999E-7</c:v>
                </c:pt>
                <c:pt idx="6244">
                  <c:v>1.42979E-7</c:v>
                </c:pt>
                <c:pt idx="6245">
                  <c:v>1.4249290000000001E-7</c:v>
                </c:pt>
                <c:pt idx="6246">
                  <c:v>1.4229799000000001E-7</c:v>
                </c:pt>
                <c:pt idx="6247">
                  <c:v>1.4131097999999999E-7</c:v>
                </c:pt>
                <c:pt idx="6248">
                  <c:v>1.4007626000000001E-7</c:v>
                </c:pt>
                <c:pt idx="6249">
                  <c:v>1.4147077E-7</c:v>
                </c:pt>
                <c:pt idx="6250">
                  <c:v>1.4236210999999999E-7</c:v>
                </c:pt>
                <c:pt idx="6251">
                  <c:v>1.4303839E-7</c:v>
                </c:pt>
                <c:pt idx="6252">
                  <c:v>1.4394268000000001E-7</c:v>
                </c:pt>
                <c:pt idx="6253">
                  <c:v>1.4371251999999999E-7</c:v>
                </c:pt>
                <c:pt idx="6254">
                  <c:v>1.4166339E-7</c:v>
                </c:pt>
                <c:pt idx="6255">
                  <c:v>1.4306302999999999E-7</c:v>
                </c:pt>
                <c:pt idx="6256">
                  <c:v>1.4145672000000001E-7</c:v>
                </c:pt>
                <c:pt idx="6257">
                  <c:v>1.4113041E-7</c:v>
                </c:pt>
                <c:pt idx="6258">
                  <c:v>1.4070021E-7</c:v>
                </c:pt>
                <c:pt idx="6259">
                  <c:v>1.4092301999999999E-7</c:v>
                </c:pt>
                <c:pt idx="6260">
                  <c:v>1.3941407E-7</c:v>
                </c:pt>
                <c:pt idx="6261">
                  <c:v>1.4286447000000001E-7</c:v>
                </c:pt>
                <c:pt idx="6262">
                  <c:v>1.4388491000000001E-7</c:v>
                </c:pt>
                <c:pt idx="6263">
                  <c:v>1.4302606000000001E-7</c:v>
                </c:pt>
                <c:pt idx="6264">
                  <c:v>1.4549749E-7</c:v>
                </c:pt>
                <c:pt idx="6265">
                  <c:v>1.4485203000000001E-7</c:v>
                </c:pt>
                <c:pt idx="6266">
                  <c:v>1.4410311000000001E-7</c:v>
                </c:pt>
                <c:pt idx="6267">
                  <c:v>1.4334791000000001E-7</c:v>
                </c:pt>
                <c:pt idx="6268">
                  <c:v>1.4265652999999999E-7</c:v>
                </c:pt>
                <c:pt idx="6269">
                  <c:v>1.4104935999999999E-7</c:v>
                </c:pt>
                <c:pt idx="6270">
                  <c:v>1.4191026E-7</c:v>
                </c:pt>
                <c:pt idx="6271">
                  <c:v>1.3947698999999999E-7</c:v>
                </c:pt>
                <c:pt idx="6272">
                  <c:v>1.4028494000000001E-7</c:v>
                </c:pt>
                <c:pt idx="6273">
                  <c:v>1.402581E-7</c:v>
                </c:pt>
                <c:pt idx="6274">
                  <c:v>1.4141798000000001E-7</c:v>
                </c:pt>
                <c:pt idx="6275">
                  <c:v>1.4091061E-7</c:v>
                </c:pt>
                <c:pt idx="6276">
                  <c:v>1.4289867000000001E-7</c:v>
                </c:pt>
                <c:pt idx="6277">
                  <c:v>1.4150765E-7</c:v>
                </c:pt>
                <c:pt idx="6278">
                  <c:v>1.4073480999999999E-7</c:v>
                </c:pt>
                <c:pt idx="6279">
                  <c:v>1.4042229999999999E-7</c:v>
                </c:pt>
                <c:pt idx="6280">
                  <c:v>1.3938355000000001E-7</c:v>
                </c:pt>
                <c:pt idx="6281">
                  <c:v>1.3700468000000001E-7</c:v>
                </c:pt>
                <c:pt idx="6282">
                  <c:v>1.3787243E-7</c:v>
                </c:pt>
                <c:pt idx="6283">
                  <c:v>1.3595905E-7</c:v>
                </c:pt>
                <c:pt idx="6284">
                  <c:v>1.3715203000000001E-7</c:v>
                </c:pt>
                <c:pt idx="6285">
                  <c:v>1.382958E-7</c:v>
                </c:pt>
                <c:pt idx="6286">
                  <c:v>1.4096881E-7</c:v>
                </c:pt>
                <c:pt idx="6287">
                  <c:v>1.4182910999999999E-7</c:v>
                </c:pt>
                <c:pt idx="6288">
                  <c:v>1.4091672000000001E-7</c:v>
                </c:pt>
                <c:pt idx="6289">
                  <c:v>1.4019428E-7</c:v>
                </c:pt>
                <c:pt idx="6290">
                  <c:v>1.3836786000000001E-7</c:v>
                </c:pt>
                <c:pt idx="6291">
                  <c:v>1.3807339999999999E-7</c:v>
                </c:pt>
                <c:pt idx="6292">
                  <c:v>1.3612564E-7</c:v>
                </c:pt>
                <c:pt idx="6293">
                  <c:v>1.3510429999999999E-7</c:v>
                </c:pt>
                <c:pt idx="6294">
                  <c:v>1.3488875999999999E-7</c:v>
                </c:pt>
                <c:pt idx="6295">
                  <c:v>1.3550986E-7</c:v>
                </c:pt>
                <c:pt idx="6296">
                  <c:v>1.3385865000000001E-7</c:v>
                </c:pt>
                <c:pt idx="6297">
                  <c:v>1.3757015E-7</c:v>
                </c:pt>
                <c:pt idx="6298">
                  <c:v>1.3659464999999999E-7</c:v>
                </c:pt>
                <c:pt idx="6299">
                  <c:v>1.3768105E-7</c:v>
                </c:pt>
                <c:pt idx="6300">
                  <c:v>1.3797364000000001E-7</c:v>
                </c:pt>
                <c:pt idx="6301">
                  <c:v>1.3660728000000001E-7</c:v>
                </c:pt>
                <c:pt idx="6302">
                  <c:v>1.3420684999999999E-7</c:v>
                </c:pt>
                <c:pt idx="6303">
                  <c:v>1.3450705E-7</c:v>
                </c:pt>
                <c:pt idx="6304">
                  <c:v>1.3222419000000001E-7</c:v>
                </c:pt>
                <c:pt idx="6305">
                  <c:v>1.3152224E-7</c:v>
                </c:pt>
                <c:pt idx="6306">
                  <c:v>1.310618E-7</c:v>
                </c:pt>
                <c:pt idx="6307">
                  <c:v>1.3322645E-7</c:v>
                </c:pt>
                <c:pt idx="6308">
                  <c:v>1.3275271999999999E-7</c:v>
                </c:pt>
                <c:pt idx="6309">
                  <c:v>1.3644241E-7</c:v>
                </c:pt>
                <c:pt idx="6310">
                  <c:v>1.3582706E-7</c:v>
                </c:pt>
                <c:pt idx="6311">
                  <c:v>1.3601758999999999E-7</c:v>
                </c:pt>
                <c:pt idx="6312">
                  <c:v>1.3551581999999999E-7</c:v>
                </c:pt>
                <c:pt idx="6313">
                  <c:v>1.3529595E-7</c:v>
                </c:pt>
                <c:pt idx="6314">
                  <c:v>1.3358569E-7</c:v>
                </c:pt>
                <c:pt idx="6315">
                  <c:v>1.3437913000000001E-7</c:v>
                </c:pt>
                <c:pt idx="6316">
                  <c:v>1.3166932999999999E-7</c:v>
                </c:pt>
                <c:pt idx="6317">
                  <c:v>1.3187554999999999E-7</c:v>
                </c:pt>
                <c:pt idx="6318">
                  <c:v>1.3171400999999999E-7</c:v>
                </c:pt>
                <c:pt idx="6319">
                  <c:v>1.3370850000000001E-7</c:v>
                </c:pt>
                <c:pt idx="6320">
                  <c:v>1.3341886999999999E-7</c:v>
                </c:pt>
                <c:pt idx="6321">
                  <c:v>1.366209E-7</c:v>
                </c:pt>
                <c:pt idx="6322">
                  <c:v>1.3559792E-7</c:v>
                </c:pt>
                <c:pt idx="6323">
                  <c:v>1.3583015000000001E-7</c:v>
                </c:pt>
                <c:pt idx="6324">
                  <c:v>1.3547078000000001E-7</c:v>
                </c:pt>
                <c:pt idx="6325">
                  <c:v>1.3408238E-7</c:v>
                </c:pt>
                <c:pt idx="6326">
                  <c:v>1.3191387999999999E-7</c:v>
                </c:pt>
                <c:pt idx="6327">
                  <c:v>1.3332977E-7</c:v>
                </c:pt>
                <c:pt idx="6328">
                  <c:v>1.3161958E-7</c:v>
                </c:pt>
                <c:pt idx="6329">
                  <c:v>1.3243567E-7</c:v>
                </c:pt>
                <c:pt idx="6330">
                  <c:v>1.3242301E-7</c:v>
                </c:pt>
                <c:pt idx="6331">
                  <c:v>1.3286186999999999E-7</c:v>
                </c:pt>
                <c:pt idx="6332">
                  <c:v>1.3504444000000001E-7</c:v>
                </c:pt>
                <c:pt idx="6333">
                  <c:v>1.3574664E-7</c:v>
                </c:pt>
                <c:pt idx="6334">
                  <c:v>1.3589273999999999E-7</c:v>
                </c:pt>
                <c:pt idx="6335">
                  <c:v>1.3504243E-7</c:v>
                </c:pt>
                <c:pt idx="6336">
                  <c:v>1.3567543E-7</c:v>
                </c:pt>
                <c:pt idx="6337">
                  <c:v>1.3416842E-7</c:v>
                </c:pt>
                <c:pt idx="6338">
                  <c:v>1.3263666999999999E-7</c:v>
                </c:pt>
                <c:pt idx="6339">
                  <c:v>1.3397330000000001E-7</c:v>
                </c:pt>
                <c:pt idx="6340">
                  <c:v>1.3119101999999999E-7</c:v>
                </c:pt>
                <c:pt idx="6341">
                  <c:v>1.3045254000000001E-7</c:v>
                </c:pt>
                <c:pt idx="6342">
                  <c:v>1.3461066E-7</c:v>
                </c:pt>
                <c:pt idx="6343">
                  <c:v>1.3323351999999999E-7</c:v>
                </c:pt>
                <c:pt idx="6344">
                  <c:v>1.3292219999999999E-7</c:v>
                </c:pt>
                <c:pt idx="6345">
                  <c:v>1.3525462E-7</c:v>
                </c:pt>
                <c:pt idx="6346">
                  <c:v>1.3397292999999999E-7</c:v>
                </c:pt>
                <c:pt idx="6347">
                  <c:v>1.3282061000000001E-7</c:v>
                </c:pt>
                <c:pt idx="6348">
                  <c:v>1.3379502000000001E-7</c:v>
                </c:pt>
                <c:pt idx="6349">
                  <c:v>1.3209202999999999E-7</c:v>
                </c:pt>
                <c:pt idx="6350">
                  <c:v>1.3098398999999999E-7</c:v>
                </c:pt>
                <c:pt idx="6351">
                  <c:v>1.3063421E-7</c:v>
                </c:pt>
                <c:pt idx="6352">
                  <c:v>1.3066898E-7</c:v>
                </c:pt>
                <c:pt idx="6353">
                  <c:v>1.2918188000000001E-7</c:v>
                </c:pt>
                <c:pt idx="6354">
                  <c:v>1.3165755000000001E-7</c:v>
                </c:pt>
                <c:pt idx="6355">
                  <c:v>1.3192215E-7</c:v>
                </c:pt>
                <c:pt idx="6356">
                  <c:v>1.3382698999999999E-7</c:v>
                </c:pt>
                <c:pt idx="6357">
                  <c:v>1.3413158999999999E-7</c:v>
                </c:pt>
                <c:pt idx="6358">
                  <c:v>1.3447351000000001E-7</c:v>
                </c:pt>
                <c:pt idx="6359">
                  <c:v>1.3307088E-7</c:v>
                </c:pt>
                <c:pt idx="6360">
                  <c:v>1.336437E-7</c:v>
                </c:pt>
                <c:pt idx="6361">
                  <c:v>1.323097E-7</c:v>
                </c:pt>
                <c:pt idx="6362">
                  <c:v>1.3102373E-7</c:v>
                </c:pt>
                <c:pt idx="6363">
                  <c:v>1.292354E-7</c:v>
                </c:pt>
                <c:pt idx="6364">
                  <c:v>1.2969547999999999E-7</c:v>
                </c:pt>
                <c:pt idx="6365">
                  <c:v>1.2788666E-7</c:v>
                </c:pt>
                <c:pt idx="6366">
                  <c:v>1.3178761E-7</c:v>
                </c:pt>
                <c:pt idx="6367">
                  <c:v>1.3140694E-7</c:v>
                </c:pt>
                <c:pt idx="6368">
                  <c:v>1.3286171E-7</c:v>
                </c:pt>
                <c:pt idx="6369">
                  <c:v>1.3436865999999999E-7</c:v>
                </c:pt>
                <c:pt idx="6370">
                  <c:v>1.3385411999999999E-7</c:v>
                </c:pt>
                <c:pt idx="6371">
                  <c:v>1.3170076E-7</c:v>
                </c:pt>
                <c:pt idx="6372">
                  <c:v>1.3119559E-7</c:v>
                </c:pt>
                <c:pt idx="6373">
                  <c:v>1.2923373E-7</c:v>
                </c:pt>
                <c:pt idx="6374">
                  <c:v>1.2824145999999999E-7</c:v>
                </c:pt>
                <c:pt idx="6375">
                  <c:v>1.2812885000000001E-7</c:v>
                </c:pt>
                <c:pt idx="6376">
                  <c:v>1.3026122999999999E-7</c:v>
                </c:pt>
                <c:pt idx="6377">
                  <c:v>1.2956816000000001E-7</c:v>
                </c:pt>
                <c:pt idx="6378">
                  <c:v>1.346497E-7</c:v>
                </c:pt>
                <c:pt idx="6379">
                  <c:v>1.3484329E-7</c:v>
                </c:pt>
                <c:pt idx="6380">
                  <c:v>1.3551854000000001E-7</c:v>
                </c:pt>
                <c:pt idx="6381">
                  <c:v>1.3511271999999999E-7</c:v>
                </c:pt>
                <c:pt idx="6382">
                  <c:v>1.3408481E-7</c:v>
                </c:pt>
                <c:pt idx="6383">
                  <c:v>1.3254001E-7</c:v>
                </c:pt>
                <c:pt idx="6384">
                  <c:v>1.3285562000000001E-7</c:v>
                </c:pt>
                <c:pt idx="6385">
                  <c:v>1.3141183999999999E-7</c:v>
                </c:pt>
                <c:pt idx="6386">
                  <c:v>1.312695E-7</c:v>
                </c:pt>
                <c:pt idx="6387">
                  <c:v>1.3080062999999999E-7</c:v>
                </c:pt>
                <c:pt idx="6388">
                  <c:v>1.3337412E-7</c:v>
                </c:pt>
                <c:pt idx="6389">
                  <c:v>1.3233233E-7</c:v>
                </c:pt>
                <c:pt idx="6390">
                  <c:v>1.3594035999999999E-7</c:v>
                </c:pt>
                <c:pt idx="6391">
                  <c:v>1.3495308E-7</c:v>
                </c:pt>
                <c:pt idx="6392">
                  <c:v>1.3527284E-7</c:v>
                </c:pt>
                <c:pt idx="6393">
                  <c:v>1.3505794000000001E-7</c:v>
                </c:pt>
                <c:pt idx="6394">
                  <c:v>1.3405202000000001E-7</c:v>
                </c:pt>
                <c:pt idx="6395">
                  <c:v>1.3242353000000001E-7</c:v>
                </c:pt>
                <c:pt idx="6396">
                  <c:v>1.3368423999999999E-7</c:v>
                </c:pt>
                <c:pt idx="6397">
                  <c:v>1.3251717E-7</c:v>
                </c:pt>
                <c:pt idx="6398">
                  <c:v>1.3367354999999999E-7</c:v>
                </c:pt>
                <c:pt idx="6399">
                  <c:v>1.3424312999999999E-7</c:v>
                </c:pt>
                <c:pt idx="6400">
                  <c:v>1.3603648999999999E-7</c:v>
                </c:pt>
                <c:pt idx="6401">
                  <c:v>1.3543461000000001E-7</c:v>
                </c:pt>
                <c:pt idx="6402">
                  <c:v>1.3870838E-7</c:v>
                </c:pt>
                <c:pt idx="6403">
                  <c:v>1.3825161E-7</c:v>
                </c:pt>
                <c:pt idx="6404">
                  <c:v>1.3866411999999999E-7</c:v>
                </c:pt>
                <c:pt idx="6405">
                  <c:v>1.3856144E-7</c:v>
                </c:pt>
                <c:pt idx="6406">
                  <c:v>1.3828422E-7</c:v>
                </c:pt>
                <c:pt idx="6407">
                  <c:v>1.3715682E-7</c:v>
                </c:pt>
                <c:pt idx="6408">
                  <c:v>1.3851809999999999E-7</c:v>
                </c:pt>
                <c:pt idx="6409">
                  <c:v>1.3632423999999999E-7</c:v>
                </c:pt>
                <c:pt idx="6410">
                  <c:v>1.3594644E-7</c:v>
                </c:pt>
                <c:pt idx="6411">
                  <c:v>1.3532093999999999E-7</c:v>
                </c:pt>
                <c:pt idx="6412">
                  <c:v>1.3662820000000001E-7</c:v>
                </c:pt>
                <c:pt idx="6413">
                  <c:v>1.3581576000000001E-7</c:v>
                </c:pt>
                <c:pt idx="6414">
                  <c:v>1.3850534E-7</c:v>
                </c:pt>
                <c:pt idx="6415">
                  <c:v>1.3749309999999999E-7</c:v>
                </c:pt>
                <c:pt idx="6416">
                  <c:v>1.3743782E-7</c:v>
                </c:pt>
                <c:pt idx="6417">
                  <c:v>1.3724591E-7</c:v>
                </c:pt>
                <c:pt idx="6418">
                  <c:v>1.3694567999999999E-7</c:v>
                </c:pt>
                <c:pt idx="6419">
                  <c:v>1.3498769999999999E-7</c:v>
                </c:pt>
                <c:pt idx="6420">
                  <c:v>1.3532201000000001E-7</c:v>
                </c:pt>
                <c:pt idx="6421">
                  <c:v>1.3279585000000001E-7</c:v>
                </c:pt>
                <c:pt idx="6422">
                  <c:v>1.3242935E-7</c:v>
                </c:pt>
                <c:pt idx="6423">
                  <c:v>1.3182527999999999E-7</c:v>
                </c:pt>
                <c:pt idx="6424">
                  <c:v>1.3395116E-7</c:v>
                </c:pt>
                <c:pt idx="6425">
                  <c:v>1.3397187999999999E-7</c:v>
                </c:pt>
                <c:pt idx="6426">
                  <c:v>1.3555568999999999E-7</c:v>
                </c:pt>
                <c:pt idx="6427">
                  <c:v>1.3686347000000001E-7</c:v>
                </c:pt>
                <c:pt idx="6428">
                  <c:v>1.3553973999999999E-7</c:v>
                </c:pt>
                <c:pt idx="6429">
                  <c:v>1.3479453E-7</c:v>
                </c:pt>
                <c:pt idx="6430">
                  <c:v>1.3353629999999999E-7</c:v>
                </c:pt>
                <c:pt idx="6431">
                  <c:v>1.3129751999999999E-7</c:v>
                </c:pt>
                <c:pt idx="6432">
                  <c:v>1.3086830000000001E-7</c:v>
                </c:pt>
                <c:pt idx="6433">
                  <c:v>1.3109158999999999E-7</c:v>
                </c:pt>
                <c:pt idx="6434">
                  <c:v>1.2890675E-7</c:v>
                </c:pt>
                <c:pt idx="6435">
                  <c:v>1.302715E-7</c:v>
                </c:pt>
                <c:pt idx="6436">
                  <c:v>1.3300529000000001E-7</c:v>
                </c:pt>
                <c:pt idx="6437">
                  <c:v>1.3189320000000001E-7</c:v>
                </c:pt>
                <c:pt idx="6438">
                  <c:v>1.3408562E-7</c:v>
                </c:pt>
                <c:pt idx="6439">
                  <c:v>1.3459001E-7</c:v>
                </c:pt>
                <c:pt idx="6440">
                  <c:v>1.3213570000000001E-7</c:v>
                </c:pt>
                <c:pt idx="6441">
                  <c:v>1.3191344000000001E-7</c:v>
                </c:pt>
                <c:pt idx="6442">
                  <c:v>1.2938604E-7</c:v>
                </c:pt>
                <c:pt idx="6443">
                  <c:v>1.2733126000000001E-7</c:v>
                </c:pt>
                <c:pt idx="6444">
                  <c:v>1.2894539999999999E-7</c:v>
                </c:pt>
                <c:pt idx="6445">
                  <c:v>1.2716084000000001E-7</c:v>
                </c:pt>
                <c:pt idx="6446">
                  <c:v>1.2781697000000001E-7</c:v>
                </c:pt>
                <c:pt idx="6447">
                  <c:v>1.3231554E-7</c:v>
                </c:pt>
                <c:pt idx="6448">
                  <c:v>1.324814E-7</c:v>
                </c:pt>
                <c:pt idx="6449">
                  <c:v>1.3229287999999999E-7</c:v>
                </c:pt>
                <c:pt idx="6450">
                  <c:v>1.3404154E-7</c:v>
                </c:pt>
                <c:pt idx="6451">
                  <c:v>1.3208086E-7</c:v>
                </c:pt>
                <c:pt idx="6452">
                  <c:v>1.2950874999999999E-7</c:v>
                </c:pt>
                <c:pt idx="6453">
                  <c:v>1.2946212000000001E-7</c:v>
                </c:pt>
                <c:pt idx="6454">
                  <c:v>1.2931434E-7</c:v>
                </c:pt>
                <c:pt idx="6455">
                  <c:v>1.2690731E-7</c:v>
                </c:pt>
                <c:pt idx="6456">
                  <c:v>1.2720919000000001E-7</c:v>
                </c:pt>
                <c:pt idx="6457">
                  <c:v>1.2739608000000001E-7</c:v>
                </c:pt>
                <c:pt idx="6458">
                  <c:v>1.2855289E-7</c:v>
                </c:pt>
                <c:pt idx="6459">
                  <c:v>1.3244854E-7</c:v>
                </c:pt>
                <c:pt idx="6460">
                  <c:v>1.3096146999999999E-7</c:v>
                </c:pt>
                <c:pt idx="6461">
                  <c:v>1.2985169E-7</c:v>
                </c:pt>
                <c:pt idx="6462">
                  <c:v>1.3078270000000001E-7</c:v>
                </c:pt>
                <c:pt idx="6463">
                  <c:v>1.2924065000000001E-7</c:v>
                </c:pt>
                <c:pt idx="6464">
                  <c:v>1.2746542E-7</c:v>
                </c:pt>
                <c:pt idx="6465">
                  <c:v>1.2738296999999999E-7</c:v>
                </c:pt>
                <c:pt idx="6466">
                  <c:v>1.2634559999999999E-7</c:v>
                </c:pt>
                <c:pt idx="6467">
                  <c:v>1.2551976999999999E-7</c:v>
                </c:pt>
                <c:pt idx="6468">
                  <c:v>1.2867106000000001E-7</c:v>
                </c:pt>
                <c:pt idx="6469">
                  <c:v>1.2745957000000001E-7</c:v>
                </c:pt>
                <c:pt idx="6470">
                  <c:v>1.2662996E-7</c:v>
                </c:pt>
                <c:pt idx="6471">
                  <c:v>1.2996111000000001E-7</c:v>
                </c:pt>
                <c:pt idx="6472">
                  <c:v>1.2888565999999999E-7</c:v>
                </c:pt>
                <c:pt idx="6473">
                  <c:v>1.294289E-7</c:v>
                </c:pt>
                <c:pt idx="6474">
                  <c:v>1.2930392000000001E-7</c:v>
                </c:pt>
                <c:pt idx="6475">
                  <c:v>1.2895530999999999E-7</c:v>
                </c:pt>
                <c:pt idx="6476">
                  <c:v>1.2758545000000001E-7</c:v>
                </c:pt>
                <c:pt idx="6477">
                  <c:v>1.2815774000000001E-7</c:v>
                </c:pt>
                <c:pt idx="6478">
                  <c:v>1.267148E-7</c:v>
                </c:pt>
                <c:pt idx="6479">
                  <c:v>1.2671489E-7</c:v>
                </c:pt>
                <c:pt idx="6480">
                  <c:v>1.2592878000000001E-7</c:v>
                </c:pt>
                <c:pt idx="6481">
                  <c:v>1.2715926E-7</c:v>
                </c:pt>
                <c:pt idx="6482">
                  <c:v>1.262582E-7</c:v>
                </c:pt>
                <c:pt idx="6483">
                  <c:v>1.2933022999999999E-7</c:v>
                </c:pt>
                <c:pt idx="6484">
                  <c:v>1.2858678999999999E-7</c:v>
                </c:pt>
                <c:pt idx="6485">
                  <c:v>1.2895845E-7</c:v>
                </c:pt>
                <c:pt idx="6486">
                  <c:v>1.2912378000000001E-7</c:v>
                </c:pt>
                <c:pt idx="6487">
                  <c:v>1.2794520000000001E-7</c:v>
                </c:pt>
                <c:pt idx="6488">
                  <c:v>1.2701746000000001E-7</c:v>
                </c:pt>
                <c:pt idx="6489">
                  <c:v>1.2727764E-7</c:v>
                </c:pt>
                <c:pt idx="6490">
                  <c:v>1.2529165999999999E-7</c:v>
                </c:pt>
                <c:pt idx="6491">
                  <c:v>1.2510877E-7</c:v>
                </c:pt>
                <c:pt idx="6492">
                  <c:v>1.2490676E-7</c:v>
                </c:pt>
                <c:pt idx="6493">
                  <c:v>1.2701124E-7</c:v>
                </c:pt>
                <c:pt idx="6494">
                  <c:v>1.2672140999999999E-7</c:v>
                </c:pt>
                <c:pt idx="6495">
                  <c:v>1.3048434999999999E-7</c:v>
                </c:pt>
                <c:pt idx="6496">
                  <c:v>1.2976085E-7</c:v>
                </c:pt>
                <c:pt idx="6497">
                  <c:v>1.3016830000000001E-7</c:v>
                </c:pt>
                <c:pt idx="6498">
                  <c:v>1.3023068E-7</c:v>
                </c:pt>
                <c:pt idx="6499">
                  <c:v>1.2888275E-7</c:v>
                </c:pt>
                <c:pt idx="6500">
                  <c:v>1.2663550000000001E-7</c:v>
                </c:pt>
                <c:pt idx="6501">
                  <c:v>1.2649139E-7</c:v>
                </c:pt>
                <c:pt idx="6502">
                  <c:v>1.2393697E-7</c:v>
                </c:pt>
                <c:pt idx="6503">
                  <c:v>1.2457661000000001E-7</c:v>
                </c:pt>
                <c:pt idx="6504">
                  <c:v>1.2516250999999999E-7</c:v>
                </c:pt>
                <c:pt idx="6505">
                  <c:v>1.2715581E-7</c:v>
                </c:pt>
                <c:pt idx="6506">
                  <c:v>1.2650338000000001E-7</c:v>
                </c:pt>
                <c:pt idx="6507">
                  <c:v>1.2989691000000001E-7</c:v>
                </c:pt>
                <c:pt idx="6508">
                  <c:v>1.2890341E-7</c:v>
                </c:pt>
                <c:pt idx="6509">
                  <c:v>1.2803067999999999E-7</c:v>
                </c:pt>
                <c:pt idx="6510">
                  <c:v>1.2728637000000001E-7</c:v>
                </c:pt>
                <c:pt idx="6511">
                  <c:v>1.2578842E-7</c:v>
                </c:pt>
                <c:pt idx="6512">
                  <c:v>1.2337700000000001E-7</c:v>
                </c:pt>
                <c:pt idx="6513">
                  <c:v>1.2438351000000001E-7</c:v>
                </c:pt>
                <c:pt idx="6514">
                  <c:v>1.2259482E-7</c:v>
                </c:pt>
                <c:pt idx="6515">
                  <c:v>1.2423884999999999E-7</c:v>
                </c:pt>
                <c:pt idx="6516">
                  <c:v>1.2514134000000001E-7</c:v>
                </c:pt>
                <c:pt idx="6517">
                  <c:v>1.2889710000000001E-7</c:v>
                </c:pt>
                <c:pt idx="6518">
                  <c:v>1.2875323E-7</c:v>
                </c:pt>
                <c:pt idx="6519">
                  <c:v>1.3081787999999999E-7</c:v>
                </c:pt>
                <c:pt idx="6520">
                  <c:v>1.2903112E-7</c:v>
                </c:pt>
                <c:pt idx="6521">
                  <c:v>1.275777E-7</c:v>
                </c:pt>
                <c:pt idx="6522">
                  <c:v>1.2680692999999999E-7</c:v>
                </c:pt>
                <c:pt idx="6523">
                  <c:v>1.2640091000000001E-7</c:v>
                </c:pt>
                <c:pt idx="6524">
                  <c:v>1.2468405E-7</c:v>
                </c:pt>
                <c:pt idx="6525">
                  <c:v>1.2642493999999999E-7</c:v>
                </c:pt>
                <c:pt idx="6526">
                  <c:v>1.2436255E-7</c:v>
                </c:pt>
                <c:pt idx="6527">
                  <c:v>1.2669084999999999E-7</c:v>
                </c:pt>
                <c:pt idx="6528">
                  <c:v>1.2753737999999999E-7</c:v>
                </c:pt>
                <c:pt idx="6529">
                  <c:v>1.286047E-7</c:v>
                </c:pt>
                <c:pt idx="6530">
                  <c:v>1.2742549E-7</c:v>
                </c:pt>
                <c:pt idx="6531">
                  <c:v>1.2877181000000001E-7</c:v>
                </c:pt>
                <c:pt idx="6532">
                  <c:v>1.2722079E-7</c:v>
                </c:pt>
                <c:pt idx="6533">
                  <c:v>1.2599038000000001E-7</c:v>
                </c:pt>
                <c:pt idx="6534">
                  <c:v>1.2591519E-7</c:v>
                </c:pt>
                <c:pt idx="6535">
                  <c:v>1.2505284999999999E-7</c:v>
                </c:pt>
                <c:pt idx="6536">
                  <c:v>1.2313139E-7</c:v>
                </c:pt>
                <c:pt idx="6537">
                  <c:v>1.2613613999999999E-7</c:v>
                </c:pt>
                <c:pt idx="6538">
                  <c:v>1.2516276E-7</c:v>
                </c:pt>
                <c:pt idx="6539">
                  <c:v>1.2701224E-7</c:v>
                </c:pt>
                <c:pt idx="6540">
                  <c:v>1.2709804E-7</c:v>
                </c:pt>
                <c:pt idx="6541">
                  <c:v>1.2878412000000001E-7</c:v>
                </c:pt>
                <c:pt idx="6542">
                  <c:v>1.2774014999999999E-7</c:v>
                </c:pt>
                <c:pt idx="6543">
                  <c:v>1.2912977999999999E-7</c:v>
                </c:pt>
                <c:pt idx="6544">
                  <c:v>1.2811335E-7</c:v>
                </c:pt>
                <c:pt idx="6545">
                  <c:v>1.2736503000000001E-7</c:v>
                </c:pt>
                <c:pt idx="6546">
                  <c:v>1.2746126E-7</c:v>
                </c:pt>
                <c:pt idx="6547">
                  <c:v>1.2758582E-7</c:v>
                </c:pt>
                <c:pt idx="6548">
                  <c:v>1.2529264E-7</c:v>
                </c:pt>
                <c:pt idx="6549">
                  <c:v>1.2642352E-7</c:v>
                </c:pt>
                <c:pt idx="6550">
                  <c:v>1.2429904000000001E-7</c:v>
                </c:pt>
                <c:pt idx="6551">
                  <c:v>1.2605505E-7</c:v>
                </c:pt>
                <c:pt idx="6552">
                  <c:v>1.2715104999999999E-7</c:v>
                </c:pt>
                <c:pt idx="6553">
                  <c:v>1.2810307999999999E-7</c:v>
                </c:pt>
                <c:pt idx="6554">
                  <c:v>1.2688038000000001E-7</c:v>
                </c:pt>
                <c:pt idx="6555">
                  <c:v>1.2855282000000001E-7</c:v>
                </c:pt>
                <c:pt idx="6556">
                  <c:v>1.2689389E-7</c:v>
                </c:pt>
                <c:pt idx="6557">
                  <c:v>1.2667308999999999E-7</c:v>
                </c:pt>
                <c:pt idx="6558">
                  <c:v>1.2710913E-7</c:v>
                </c:pt>
                <c:pt idx="6559">
                  <c:v>1.2597016999999999E-7</c:v>
                </c:pt>
                <c:pt idx="6560">
                  <c:v>1.2370691E-7</c:v>
                </c:pt>
                <c:pt idx="6561">
                  <c:v>1.2547930999999999E-7</c:v>
                </c:pt>
                <c:pt idx="6562">
                  <c:v>1.2381460000000001E-7</c:v>
                </c:pt>
                <c:pt idx="6563">
                  <c:v>1.2617041E-7</c:v>
                </c:pt>
                <c:pt idx="6564">
                  <c:v>1.2688184000000001E-7</c:v>
                </c:pt>
                <c:pt idx="6565">
                  <c:v>1.2935065999999999E-7</c:v>
                </c:pt>
                <c:pt idx="6566">
                  <c:v>1.2855026000000001E-7</c:v>
                </c:pt>
                <c:pt idx="6567">
                  <c:v>1.3011358999999999E-7</c:v>
                </c:pt>
                <c:pt idx="6568">
                  <c:v>1.2851524999999999E-7</c:v>
                </c:pt>
                <c:pt idx="6569">
                  <c:v>1.2675624E-7</c:v>
                </c:pt>
                <c:pt idx="6570">
                  <c:v>1.2563012999999999E-7</c:v>
                </c:pt>
                <c:pt idx="6571">
                  <c:v>1.2464537000000001E-7</c:v>
                </c:pt>
                <c:pt idx="6572">
                  <c:v>1.2198504E-7</c:v>
                </c:pt>
                <c:pt idx="6573">
                  <c:v>1.2480826999999999E-7</c:v>
                </c:pt>
                <c:pt idx="6574">
                  <c:v>1.2374324E-7</c:v>
                </c:pt>
                <c:pt idx="6575">
                  <c:v>1.2627067E-7</c:v>
                </c:pt>
                <c:pt idx="6576">
                  <c:v>1.2746961999999999E-7</c:v>
                </c:pt>
                <c:pt idx="6577">
                  <c:v>1.2851234E-7</c:v>
                </c:pt>
                <c:pt idx="6578">
                  <c:v>1.2714525E-7</c:v>
                </c:pt>
                <c:pt idx="6579">
                  <c:v>1.2755074000000001E-7</c:v>
                </c:pt>
                <c:pt idx="6580">
                  <c:v>1.2541089999999999E-7</c:v>
                </c:pt>
                <c:pt idx="6581">
                  <c:v>1.2413609E-7</c:v>
                </c:pt>
                <c:pt idx="6582">
                  <c:v>1.2338939999999999E-7</c:v>
                </c:pt>
                <c:pt idx="6583">
                  <c:v>1.2317018E-7</c:v>
                </c:pt>
                <c:pt idx="6584">
                  <c:v>1.2151969000000001E-7</c:v>
                </c:pt>
                <c:pt idx="6585">
                  <c:v>1.2513308000000001E-7</c:v>
                </c:pt>
                <c:pt idx="6586">
                  <c:v>1.2496276999999999E-7</c:v>
                </c:pt>
                <c:pt idx="6587">
                  <c:v>1.2769535999999999E-7</c:v>
                </c:pt>
                <c:pt idx="6588">
                  <c:v>1.2819766E-7</c:v>
                </c:pt>
                <c:pt idx="6589">
                  <c:v>1.2803873E-7</c:v>
                </c:pt>
                <c:pt idx="6590">
                  <c:v>1.2584509000000001E-7</c:v>
                </c:pt>
                <c:pt idx="6591">
                  <c:v>1.2531344000000001E-7</c:v>
                </c:pt>
                <c:pt idx="6592">
                  <c:v>1.2367293999999999E-7</c:v>
                </c:pt>
                <c:pt idx="6593">
                  <c:v>1.2325406000000001E-7</c:v>
                </c:pt>
                <c:pt idx="6594">
                  <c:v>1.2252444E-7</c:v>
                </c:pt>
                <c:pt idx="6595">
                  <c:v>1.2329506E-7</c:v>
                </c:pt>
                <c:pt idx="6596">
                  <c:v>1.2094949999999999E-7</c:v>
                </c:pt>
                <c:pt idx="6597">
                  <c:v>1.2491954999999999E-7</c:v>
                </c:pt>
                <c:pt idx="6598">
                  <c:v>1.2438894000000001E-7</c:v>
                </c:pt>
                <c:pt idx="6599">
                  <c:v>1.2528814999999999E-7</c:v>
                </c:pt>
                <c:pt idx="6600">
                  <c:v>1.2566732000000001E-7</c:v>
                </c:pt>
                <c:pt idx="6601">
                  <c:v>1.2488755000000001E-7</c:v>
                </c:pt>
                <c:pt idx="6602">
                  <c:v>1.2300038E-7</c:v>
                </c:pt>
                <c:pt idx="6603">
                  <c:v>1.2339900999999999E-7</c:v>
                </c:pt>
                <c:pt idx="6604">
                  <c:v>1.2146575999999999E-7</c:v>
                </c:pt>
                <c:pt idx="6605">
                  <c:v>1.2087251E-7</c:v>
                </c:pt>
                <c:pt idx="6606">
                  <c:v>1.2048548E-7</c:v>
                </c:pt>
                <c:pt idx="6607">
                  <c:v>1.2180354E-7</c:v>
                </c:pt>
                <c:pt idx="6608">
                  <c:v>1.2059128000000001E-7</c:v>
                </c:pt>
                <c:pt idx="6609">
                  <c:v>1.2380428E-7</c:v>
                </c:pt>
                <c:pt idx="6610">
                  <c:v>1.2315577999999999E-7</c:v>
                </c:pt>
                <c:pt idx="6611">
                  <c:v>1.2427526999999999E-7</c:v>
                </c:pt>
                <c:pt idx="6612">
                  <c:v>1.2437919999999999E-7</c:v>
                </c:pt>
                <c:pt idx="6613">
                  <c:v>1.2425304000000001E-7</c:v>
                </c:pt>
                <c:pt idx="6614">
                  <c:v>1.2303556999999999E-7</c:v>
                </c:pt>
                <c:pt idx="6615">
                  <c:v>1.2370670000000001E-7</c:v>
                </c:pt>
                <c:pt idx="6616">
                  <c:v>1.2272727000000001E-7</c:v>
                </c:pt>
                <c:pt idx="6617">
                  <c:v>1.2281365999999999E-7</c:v>
                </c:pt>
                <c:pt idx="6618">
                  <c:v>1.2203714E-7</c:v>
                </c:pt>
                <c:pt idx="6619">
                  <c:v>1.2234138E-7</c:v>
                </c:pt>
                <c:pt idx="6620">
                  <c:v>1.2054584E-7</c:v>
                </c:pt>
                <c:pt idx="6621">
                  <c:v>1.2407943000000001E-7</c:v>
                </c:pt>
                <c:pt idx="6622">
                  <c:v>1.2366899000000001E-7</c:v>
                </c:pt>
                <c:pt idx="6623">
                  <c:v>1.2529259999999999E-7</c:v>
                </c:pt>
                <c:pt idx="6624">
                  <c:v>1.2586909000000001E-7</c:v>
                </c:pt>
                <c:pt idx="6625">
                  <c:v>1.2524739E-7</c:v>
                </c:pt>
                <c:pt idx="6626">
                  <c:v>1.2374732E-7</c:v>
                </c:pt>
                <c:pt idx="6627">
                  <c:v>1.2504966000000001E-7</c:v>
                </c:pt>
                <c:pt idx="6628">
                  <c:v>1.2365611000000001E-7</c:v>
                </c:pt>
                <c:pt idx="6629">
                  <c:v>1.2300475E-7</c:v>
                </c:pt>
                <c:pt idx="6630">
                  <c:v>1.2283115999999999E-7</c:v>
                </c:pt>
                <c:pt idx="6631">
                  <c:v>1.2417281999999999E-7</c:v>
                </c:pt>
                <c:pt idx="6632">
                  <c:v>1.2366965E-7</c:v>
                </c:pt>
                <c:pt idx="6633">
                  <c:v>1.2770151000000001E-7</c:v>
                </c:pt>
                <c:pt idx="6634">
                  <c:v>1.2767573999999999E-7</c:v>
                </c:pt>
                <c:pt idx="6635">
                  <c:v>1.2936841E-7</c:v>
                </c:pt>
                <c:pt idx="6636">
                  <c:v>1.2980072E-7</c:v>
                </c:pt>
                <c:pt idx="6637">
                  <c:v>1.3002242000000001E-7</c:v>
                </c:pt>
                <c:pt idx="6638">
                  <c:v>1.2851203999999999E-7</c:v>
                </c:pt>
                <c:pt idx="6639">
                  <c:v>1.2864692E-7</c:v>
                </c:pt>
                <c:pt idx="6640">
                  <c:v>1.2627589999999999E-7</c:v>
                </c:pt>
                <c:pt idx="6641">
                  <c:v>1.2588062000000001E-7</c:v>
                </c:pt>
                <c:pt idx="6642">
                  <c:v>1.2602008000000001E-7</c:v>
                </c:pt>
                <c:pt idx="6643">
                  <c:v>1.2777982000000001E-7</c:v>
                </c:pt>
                <c:pt idx="6644">
                  <c:v>1.2748600999999999E-7</c:v>
                </c:pt>
                <c:pt idx="6645">
                  <c:v>1.3123285999999999E-7</c:v>
                </c:pt>
                <c:pt idx="6646">
                  <c:v>1.3028630000000001E-7</c:v>
                </c:pt>
                <c:pt idx="6647">
                  <c:v>1.3126830000000001E-7</c:v>
                </c:pt>
                <c:pt idx="6648">
                  <c:v>1.3122424999999999E-7</c:v>
                </c:pt>
                <c:pt idx="6649">
                  <c:v>1.2954779E-7</c:v>
                </c:pt>
                <c:pt idx="6650">
                  <c:v>1.2700018999999999E-7</c:v>
                </c:pt>
                <c:pt idx="6651">
                  <c:v>1.2751604E-7</c:v>
                </c:pt>
                <c:pt idx="6652">
                  <c:v>1.2523128E-7</c:v>
                </c:pt>
                <c:pt idx="6653">
                  <c:v>1.2458960999999999E-7</c:v>
                </c:pt>
                <c:pt idx="6654">
                  <c:v>1.2842100999999999E-7</c:v>
                </c:pt>
                <c:pt idx="6655">
                  <c:v>1.2751455E-7</c:v>
                </c:pt>
                <c:pt idx="6656">
                  <c:v>1.2881668000000001E-7</c:v>
                </c:pt>
                <c:pt idx="6657">
                  <c:v>1.3205401000000001E-7</c:v>
                </c:pt>
                <c:pt idx="6658">
                  <c:v>1.3399870999999999E-7</c:v>
                </c:pt>
                <c:pt idx="6659">
                  <c:v>1.3216529000000001E-7</c:v>
                </c:pt>
                <c:pt idx="6660">
                  <c:v>1.3128036E-7</c:v>
                </c:pt>
                <c:pt idx="6661">
                  <c:v>1.2987861000000001E-7</c:v>
                </c:pt>
                <c:pt idx="6662">
                  <c:v>1.2859866000000001E-7</c:v>
                </c:pt>
                <c:pt idx="6663">
                  <c:v>1.280586E-7</c:v>
                </c:pt>
                <c:pt idx="6664">
                  <c:v>1.272626E-7</c:v>
                </c:pt>
                <c:pt idx="6665">
                  <c:v>1.270384E-7</c:v>
                </c:pt>
                <c:pt idx="6666">
                  <c:v>1.3130620000000001E-7</c:v>
                </c:pt>
                <c:pt idx="6667">
                  <c:v>1.2970654000000001E-7</c:v>
                </c:pt>
                <c:pt idx="6668">
                  <c:v>1.2957202000000001E-7</c:v>
                </c:pt>
                <c:pt idx="6669">
                  <c:v>1.3060882999999999E-7</c:v>
                </c:pt>
                <c:pt idx="6670">
                  <c:v>1.3121412000000001E-7</c:v>
                </c:pt>
                <c:pt idx="6671">
                  <c:v>1.290839E-7</c:v>
                </c:pt>
                <c:pt idx="6672">
                  <c:v>1.2925846000000001E-7</c:v>
                </c:pt>
                <c:pt idx="6673">
                  <c:v>1.2834150000000001E-7</c:v>
                </c:pt>
                <c:pt idx="6674">
                  <c:v>1.2624339000000001E-7</c:v>
                </c:pt>
                <c:pt idx="6675">
                  <c:v>1.2686471E-7</c:v>
                </c:pt>
                <c:pt idx="6676">
                  <c:v>1.2666965000000001E-7</c:v>
                </c:pt>
                <c:pt idx="6677">
                  <c:v>1.2891456000000001E-7</c:v>
                </c:pt>
                <c:pt idx="6678">
                  <c:v>1.2829041E-7</c:v>
                </c:pt>
                <c:pt idx="6679">
                  <c:v>1.2935557000000001E-7</c:v>
                </c:pt>
                <c:pt idx="6680">
                  <c:v>1.2931461999999999E-7</c:v>
                </c:pt>
                <c:pt idx="6681">
                  <c:v>1.3033929000000001E-7</c:v>
                </c:pt>
                <c:pt idx="6682">
                  <c:v>1.3083909000000001E-7</c:v>
                </c:pt>
                <c:pt idx="6683">
                  <c:v>1.2912780999999999E-7</c:v>
                </c:pt>
                <c:pt idx="6684">
                  <c:v>1.2930795000000001E-7</c:v>
                </c:pt>
                <c:pt idx="6685">
                  <c:v>1.2955369000000001E-7</c:v>
                </c:pt>
                <c:pt idx="6686">
                  <c:v>1.2807661999999999E-7</c:v>
                </c:pt>
                <c:pt idx="6687">
                  <c:v>1.2786167E-7</c:v>
                </c:pt>
                <c:pt idx="6688">
                  <c:v>1.2837958E-7</c:v>
                </c:pt>
                <c:pt idx="6689">
                  <c:v>1.2538225000000001E-7</c:v>
                </c:pt>
                <c:pt idx="6690">
                  <c:v>1.2676756000000001E-7</c:v>
                </c:pt>
                <c:pt idx="6691">
                  <c:v>1.2883625000000001E-7</c:v>
                </c:pt>
                <c:pt idx="6692">
                  <c:v>1.2759779999999999E-7</c:v>
                </c:pt>
                <c:pt idx="6693">
                  <c:v>1.2855417999999999E-7</c:v>
                </c:pt>
                <c:pt idx="6694">
                  <c:v>1.2821343999999999E-7</c:v>
                </c:pt>
                <c:pt idx="6695">
                  <c:v>1.2854814E-7</c:v>
                </c:pt>
                <c:pt idx="6696">
                  <c:v>1.2844761E-7</c:v>
                </c:pt>
                <c:pt idx="6697">
                  <c:v>1.2681402999999999E-7</c:v>
                </c:pt>
                <c:pt idx="6698">
                  <c:v>1.2521867E-7</c:v>
                </c:pt>
                <c:pt idx="6699">
                  <c:v>1.2670236E-7</c:v>
                </c:pt>
                <c:pt idx="6700">
                  <c:v>1.248653E-7</c:v>
                </c:pt>
                <c:pt idx="6701">
                  <c:v>1.2656958000000001E-7</c:v>
                </c:pt>
                <c:pt idx="6702">
                  <c:v>1.2676051E-7</c:v>
                </c:pt>
                <c:pt idx="6703">
                  <c:v>1.29372E-7</c:v>
                </c:pt>
                <c:pt idx="6704">
                  <c:v>1.2898850999999999E-7</c:v>
                </c:pt>
                <c:pt idx="6705">
                  <c:v>1.3069712999999999E-7</c:v>
                </c:pt>
                <c:pt idx="6706">
                  <c:v>1.3073357000000001E-7</c:v>
                </c:pt>
                <c:pt idx="6707">
                  <c:v>1.2901194999999999E-7</c:v>
                </c:pt>
                <c:pt idx="6708">
                  <c:v>1.2840499999999999E-7</c:v>
                </c:pt>
                <c:pt idx="6709">
                  <c:v>1.2637467000000001E-7</c:v>
                </c:pt>
                <c:pt idx="6710">
                  <c:v>1.2537377000000001E-7</c:v>
                </c:pt>
                <c:pt idx="6711">
                  <c:v>1.2440318E-7</c:v>
                </c:pt>
                <c:pt idx="6712">
                  <c:v>1.2614145000000001E-7</c:v>
                </c:pt>
                <c:pt idx="6713">
                  <c:v>1.2510586E-7</c:v>
                </c:pt>
                <c:pt idx="6714">
                  <c:v>1.2945750000000001E-7</c:v>
                </c:pt>
                <c:pt idx="6715">
                  <c:v>1.3087261E-7</c:v>
                </c:pt>
                <c:pt idx="6716">
                  <c:v>1.2950696000000001E-7</c:v>
                </c:pt>
                <c:pt idx="6717">
                  <c:v>1.3030209999999999E-7</c:v>
                </c:pt>
                <c:pt idx="6718">
                  <c:v>1.2879972999999999E-7</c:v>
                </c:pt>
                <c:pt idx="6719">
                  <c:v>1.2680012999999999E-7</c:v>
                </c:pt>
                <c:pt idx="6720">
                  <c:v>1.2706703000000001E-7</c:v>
                </c:pt>
                <c:pt idx="6721">
                  <c:v>1.2547139000000001E-7</c:v>
                </c:pt>
                <c:pt idx="6722">
                  <c:v>1.2552592000000001E-7</c:v>
                </c:pt>
                <c:pt idx="6723">
                  <c:v>1.2719306E-7</c:v>
                </c:pt>
                <c:pt idx="6724">
                  <c:v>1.2757787999999999E-7</c:v>
                </c:pt>
                <c:pt idx="6725">
                  <c:v>1.2791980000000001E-7</c:v>
                </c:pt>
                <c:pt idx="6726">
                  <c:v>1.3172717000000001E-7</c:v>
                </c:pt>
                <c:pt idx="6727">
                  <c:v>1.3127999999999999E-7</c:v>
                </c:pt>
                <c:pt idx="6728">
                  <c:v>1.3082616000000001E-7</c:v>
                </c:pt>
                <c:pt idx="6729">
                  <c:v>1.3093017E-7</c:v>
                </c:pt>
                <c:pt idx="6730">
                  <c:v>1.2914521999999999E-7</c:v>
                </c:pt>
                <c:pt idx="6731">
                  <c:v>1.2842296E-7</c:v>
                </c:pt>
                <c:pt idx="6732">
                  <c:v>1.2917922E-7</c:v>
                </c:pt>
                <c:pt idx="6733">
                  <c:v>1.2823978999999999E-7</c:v>
                </c:pt>
                <c:pt idx="6734">
                  <c:v>1.2581418000000001E-7</c:v>
                </c:pt>
                <c:pt idx="6735">
                  <c:v>1.2993241000000001E-7</c:v>
                </c:pt>
                <c:pt idx="6736">
                  <c:v>1.2922731999999999E-7</c:v>
                </c:pt>
                <c:pt idx="6737">
                  <c:v>1.3099202999999999E-7</c:v>
                </c:pt>
                <c:pt idx="6738">
                  <c:v>1.3233706999999999E-7</c:v>
                </c:pt>
                <c:pt idx="6739">
                  <c:v>1.3089702E-7</c:v>
                </c:pt>
                <c:pt idx="6740">
                  <c:v>1.3062369000000001E-7</c:v>
                </c:pt>
                <c:pt idx="6741">
                  <c:v>1.3054837999999999E-7</c:v>
                </c:pt>
                <c:pt idx="6742">
                  <c:v>1.3005885E-7</c:v>
                </c:pt>
                <c:pt idx="6743">
                  <c:v>1.2839337E-7</c:v>
                </c:pt>
                <c:pt idx="6744">
                  <c:v>1.2934077000000001E-7</c:v>
                </c:pt>
                <c:pt idx="6745">
                  <c:v>1.2854159999999999E-7</c:v>
                </c:pt>
                <c:pt idx="6746">
                  <c:v>1.2908156999999999E-7</c:v>
                </c:pt>
                <c:pt idx="6747">
                  <c:v>1.2937837E-7</c:v>
                </c:pt>
                <c:pt idx="6748">
                  <c:v>1.3133994999999999E-7</c:v>
                </c:pt>
                <c:pt idx="6749">
                  <c:v>1.3130887000000001E-7</c:v>
                </c:pt>
                <c:pt idx="6750">
                  <c:v>1.3371797999999999E-7</c:v>
                </c:pt>
                <c:pt idx="6751">
                  <c:v>1.3303898999999999E-7</c:v>
                </c:pt>
                <c:pt idx="6752">
                  <c:v>1.3227794999999999E-7</c:v>
                </c:pt>
                <c:pt idx="6753">
                  <c:v>1.3272418999999999E-7</c:v>
                </c:pt>
                <c:pt idx="6754">
                  <c:v>1.3145287999999999E-7</c:v>
                </c:pt>
                <c:pt idx="6755">
                  <c:v>1.3193701999999999E-7</c:v>
                </c:pt>
                <c:pt idx="6756">
                  <c:v>1.3244750000000001E-7</c:v>
                </c:pt>
                <c:pt idx="6757">
                  <c:v>1.3091260000000001E-7</c:v>
                </c:pt>
                <c:pt idx="6758">
                  <c:v>1.2925262E-7</c:v>
                </c:pt>
                <c:pt idx="6759">
                  <c:v>1.3024262000000001E-7</c:v>
                </c:pt>
                <c:pt idx="6760">
                  <c:v>1.3070241999999999E-7</c:v>
                </c:pt>
                <c:pt idx="6761">
                  <c:v>1.3159775E-7</c:v>
                </c:pt>
                <c:pt idx="6762">
                  <c:v>1.3315163000000001E-7</c:v>
                </c:pt>
                <c:pt idx="6763">
                  <c:v>1.3291161000000001E-7</c:v>
                </c:pt>
                <c:pt idx="6764">
                  <c:v>1.3183348999999999E-7</c:v>
                </c:pt>
                <c:pt idx="6765">
                  <c:v>1.326076E-7</c:v>
                </c:pt>
                <c:pt idx="6766">
                  <c:v>1.3134841E-7</c:v>
                </c:pt>
                <c:pt idx="6767">
                  <c:v>1.2960687999999999E-7</c:v>
                </c:pt>
                <c:pt idx="6768">
                  <c:v>1.2960806999999999E-7</c:v>
                </c:pt>
                <c:pt idx="6769">
                  <c:v>1.2892306E-7</c:v>
                </c:pt>
                <c:pt idx="6770">
                  <c:v>1.2981304000000001E-7</c:v>
                </c:pt>
                <c:pt idx="6771">
                  <c:v>1.3179704000000001E-7</c:v>
                </c:pt>
                <c:pt idx="6772">
                  <c:v>1.3315171999999999E-7</c:v>
                </c:pt>
                <c:pt idx="6773">
                  <c:v>1.3416143999999999E-7</c:v>
                </c:pt>
                <c:pt idx="6774">
                  <c:v>1.3543425E-7</c:v>
                </c:pt>
                <c:pt idx="6775">
                  <c:v>1.3554740000000001E-7</c:v>
                </c:pt>
                <c:pt idx="6776">
                  <c:v>1.3474738999999999E-7</c:v>
                </c:pt>
                <c:pt idx="6777">
                  <c:v>1.3478533E-7</c:v>
                </c:pt>
                <c:pt idx="6778">
                  <c:v>1.3357673999999999E-7</c:v>
                </c:pt>
                <c:pt idx="6779">
                  <c:v>1.318396E-7</c:v>
                </c:pt>
                <c:pt idx="6780">
                  <c:v>1.3208160999999999E-7</c:v>
                </c:pt>
                <c:pt idx="6781">
                  <c:v>1.3158268E-7</c:v>
                </c:pt>
                <c:pt idx="6782">
                  <c:v>1.3271055000000001E-7</c:v>
                </c:pt>
                <c:pt idx="6783">
                  <c:v>1.3575639E-7</c:v>
                </c:pt>
                <c:pt idx="6784">
                  <c:v>1.3702984000000001E-7</c:v>
                </c:pt>
                <c:pt idx="6785">
                  <c:v>1.3803301000000001E-7</c:v>
                </c:pt>
                <c:pt idx="6786">
                  <c:v>1.3890348E-7</c:v>
                </c:pt>
                <c:pt idx="6787">
                  <c:v>1.3745275E-7</c:v>
                </c:pt>
                <c:pt idx="6788">
                  <c:v>1.3547470999999999E-7</c:v>
                </c:pt>
                <c:pt idx="6789">
                  <c:v>1.3550364999999999E-7</c:v>
                </c:pt>
                <c:pt idx="6790">
                  <c:v>1.3450614000000001E-7</c:v>
                </c:pt>
                <c:pt idx="6791">
                  <c:v>1.3390305E-7</c:v>
                </c:pt>
                <c:pt idx="6792">
                  <c:v>1.3550541E-7</c:v>
                </c:pt>
                <c:pt idx="6793">
                  <c:v>1.365857E-7</c:v>
                </c:pt>
                <c:pt idx="6794">
                  <c:v>1.3775211999999999E-7</c:v>
                </c:pt>
                <c:pt idx="6795">
                  <c:v>1.4125772E-7</c:v>
                </c:pt>
                <c:pt idx="6796">
                  <c:v>1.4265876000000001E-7</c:v>
                </c:pt>
                <c:pt idx="6797">
                  <c:v>1.4149318E-7</c:v>
                </c:pt>
                <c:pt idx="6798">
                  <c:v>1.4227177999999999E-7</c:v>
                </c:pt>
                <c:pt idx="6799">
                  <c:v>1.4042470000000001E-7</c:v>
                </c:pt>
                <c:pt idx="6800">
                  <c:v>1.3902432999999999E-7</c:v>
                </c:pt>
                <c:pt idx="6801">
                  <c:v>1.3965540999999999E-7</c:v>
                </c:pt>
                <c:pt idx="6802">
                  <c:v>1.3880870000000001E-7</c:v>
                </c:pt>
                <c:pt idx="6803">
                  <c:v>1.3714274999999999E-7</c:v>
                </c:pt>
                <c:pt idx="6804">
                  <c:v>1.4012955999999999E-7</c:v>
                </c:pt>
                <c:pt idx="6805">
                  <c:v>1.4007895E-7</c:v>
                </c:pt>
                <c:pt idx="6806">
                  <c:v>1.423659E-7</c:v>
                </c:pt>
                <c:pt idx="6807">
                  <c:v>1.4426695000000001E-7</c:v>
                </c:pt>
                <c:pt idx="6808">
                  <c:v>1.4260131999999999E-7</c:v>
                </c:pt>
                <c:pt idx="6809">
                  <c:v>1.4242246999999999E-7</c:v>
                </c:pt>
                <c:pt idx="6810">
                  <c:v>1.4270148E-7</c:v>
                </c:pt>
                <c:pt idx="6811">
                  <c:v>1.4154049000000001E-7</c:v>
                </c:pt>
                <c:pt idx="6812">
                  <c:v>1.4012631999999999E-7</c:v>
                </c:pt>
                <c:pt idx="6813">
                  <c:v>1.4135700000000001E-7</c:v>
                </c:pt>
                <c:pt idx="6814">
                  <c:v>1.3946354999999999E-7</c:v>
                </c:pt>
                <c:pt idx="6815">
                  <c:v>1.4120544999999999E-7</c:v>
                </c:pt>
                <c:pt idx="6816">
                  <c:v>1.4184907E-7</c:v>
                </c:pt>
                <c:pt idx="6817">
                  <c:v>1.4418707999999999E-7</c:v>
                </c:pt>
                <c:pt idx="6818">
                  <c:v>1.4335933000000001E-7</c:v>
                </c:pt>
                <c:pt idx="6819">
                  <c:v>1.4609041000000001E-7</c:v>
                </c:pt>
                <c:pt idx="6820">
                  <c:v>1.4463528000000001E-7</c:v>
                </c:pt>
                <c:pt idx="6821">
                  <c:v>1.4335139999999999E-7</c:v>
                </c:pt>
                <c:pt idx="6822">
                  <c:v>1.4458595E-7</c:v>
                </c:pt>
                <c:pt idx="6823">
                  <c:v>1.4328681999999999E-7</c:v>
                </c:pt>
                <c:pt idx="6824">
                  <c:v>1.4261737E-7</c:v>
                </c:pt>
                <c:pt idx="6825">
                  <c:v>1.4249581000000001E-7</c:v>
                </c:pt>
                <c:pt idx="6826">
                  <c:v>1.4278636E-7</c:v>
                </c:pt>
                <c:pt idx="6827">
                  <c:v>1.3950395999999999E-7</c:v>
                </c:pt>
                <c:pt idx="6828">
                  <c:v>1.4166599000000001E-7</c:v>
                </c:pt>
                <c:pt idx="6829">
                  <c:v>1.4010193999999999E-7</c:v>
                </c:pt>
                <c:pt idx="6830">
                  <c:v>1.4154814E-7</c:v>
                </c:pt>
                <c:pt idx="6831">
                  <c:v>1.4234096E-7</c:v>
                </c:pt>
                <c:pt idx="6832">
                  <c:v>1.4290244E-7</c:v>
                </c:pt>
                <c:pt idx="6833">
                  <c:v>1.4118691E-7</c:v>
                </c:pt>
                <c:pt idx="6834">
                  <c:v>1.4241105000000001E-7</c:v>
                </c:pt>
                <c:pt idx="6835">
                  <c:v>1.4069376000000001E-7</c:v>
                </c:pt>
                <c:pt idx="6836">
                  <c:v>1.3927102E-7</c:v>
                </c:pt>
                <c:pt idx="6837">
                  <c:v>1.3820658E-7</c:v>
                </c:pt>
                <c:pt idx="6838">
                  <c:v>1.3851528E-7</c:v>
                </c:pt>
                <c:pt idx="6839">
                  <c:v>1.3703143E-7</c:v>
                </c:pt>
                <c:pt idx="6840">
                  <c:v>1.4030054999999999E-7</c:v>
                </c:pt>
                <c:pt idx="6841">
                  <c:v>1.3987373E-7</c:v>
                </c:pt>
                <c:pt idx="6842">
                  <c:v>1.4177731E-7</c:v>
                </c:pt>
                <c:pt idx="6843">
                  <c:v>1.4214345E-7</c:v>
                </c:pt>
                <c:pt idx="6844">
                  <c:v>1.4316477999999999E-7</c:v>
                </c:pt>
                <c:pt idx="6845">
                  <c:v>1.4177048E-7</c:v>
                </c:pt>
                <c:pt idx="6846">
                  <c:v>1.4134808E-7</c:v>
                </c:pt>
                <c:pt idx="6847">
                  <c:v>1.3964238E-7</c:v>
                </c:pt>
                <c:pt idx="6848">
                  <c:v>1.3811812999999999E-7</c:v>
                </c:pt>
                <c:pt idx="6849">
                  <c:v>1.3657371E-7</c:v>
                </c:pt>
                <c:pt idx="6850">
                  <c:v>1.3742401999999999E-7</c:v>
                </c:pt>
                <c:pt idx="6851">
                  <c:v>1.3566973E-7</c:v>
                </c:pt>
                <c:pt idx="6852">
                  <c:v>1.4028769999999999E-7</c:v>
                </c:pt>
                <c:pt idx="6853">
                  <c:v>1.3971225999999999E-7</c:v>
                </c:pt>
                <c:pt idx="6854">
                  <c:v>1.4178207999999999E-7</c:v>
                </c:pt>
                <c:pt idx="6855">
                  <c:v>1.4241682000000001E-7</c:v>
                </c:pt>
                <c:pt idx="6856">
                  <c:v>1.4128783999999999E-7</c:v>
                </c:pt>
                <c:pt idx="6857">
                  <c:v>1.3888752E-7</c:v>
                </c:pt>
                <c:pt idx="6858">
                  <c:v>1.3881072E-7</c:v>
                </c:pt>
                <c:pt idx="6859">
                  <c:v>1.3709033E-7</c:v>
                </c:pt>
                <c:pt idx="6860">
                  <c:v>1.3638302E-7</c:v>
                </c:pt>
                <c:pt idx="6861">
                  <c:v>1.3619869E-7</c:v>
                </c:pt>
                <c:pt idx="6862">
                  <c:v>1.3778319999999999E-7</c:v>
                </c:pt>
                <c:pt idx="6863">
                  <c:v>1.3688477000000001E-7</c:v>
                </c:pt>
                <c:pt idx="6864">
                  <c:v>1.4126726999999999E-7</c:v>
                </c:pt>
                <c:pt idx="6865">
                  <c:v>1.4115797E-7</c:v>
                </c:pt>
                <c:pt idx="6866">
                  <c:v>1.4176088999999999E-7</c:v>
                </c:pt>
                <c:pt idx="6867">
                  <c:v>1.4127128999999999E-7</c:v>
                </c:pt>
                <c:pt idx="6868">
                  <c:v>1.4046047000000001E-7</c:v>
                </c:pt>
                <c:pt idx="6869">
                  <c:v>1.3877790000000001E-7</c:v>
                </c:pt>
                <c:pt idx="6870">
                  <c:v>1.3917015999999999E-7</c:v>
                </c:pt>
                <c:pt idx="6871">
                  <c:v>1.3718036E-7</c:v>
                </c:pt>
                <c:pt idx="6872">
                  <c:v>1.3701429999999999E-7</c:v>
                </c:pt>
                <c:pt idx="6873">
                  <c:v>1.367778E-7</c:v>
                </c:pt>
                <c:pt idx="6874">
                  <c:v>1.3914453000000001E-7</c:v>
                </c:pt>
                <c:pt idx="6875">
                  <c:v>1.380215E-7</c:v>
                </c:pt>
                <c:pt idx="6876">
                  <c:v>1.4092435E-7</c:v>
                </c:pt>
                <c:pt idx="6877">
                  <c:v>1.3963137999999999E-7</c:v>
                </c:pt>
                <c:pt idx="6878">
                  <c:v>1.3968866000000001E-7</c:v>
                </c:pt>
                <c:pt idx="6879">
                  <c:v>1.3983677E-7</c:v>
                </c:pt>
                <c:pt idx="6880">
                  <c:v>1.3925481000000001E-7</c:v>
                </c:pt>
                <c:pt idx="6881">
                  <c:v>1.3770098999999999E-7</c:v>
                </c:pt>
                <c:pt idx="6882">
                  <c:v>1.3894892999999999E-7</c:v>
                </c:pt>
                <c:pt idx="6883">
                  <c:v>1.3723450000000001E-7</c:v>
                </c:pt>
                <c:pt idx="6884">
                  <c:v>1.3789916000000001E-7</c:v>
                </c:pt>
                <c:pt idx="6885">
                  <c:v>1.3795187E-7</c:v>
                </c:pt>
                <c:pt idx="6886">
                  <c:v>1.3968449E-7</c:v>
                </c:pt>
                <c:pt idx="6887">
                  <c:v>1.3921215E-7</c:v>
                </c:pt>
                <c:pt idx="6888">
                  <c:v>1.4250733E-7</c:v>
                </c:pt>
                <c:pt idx="6889">
                  <c:v>1.4237576999999999E-7</c:v>
                </c:pt>
                <c:pt idx="6890">
                  <c:v>1.4249642E-7</c:v>
                </c:pt>
                <c:pt idx="6891">
                  <c:v>1.4218193999999999E-7</c:v>
                </c:pt>
                <c:pt idx="6892">
                  <c:v>1.4156229E-7</c:v>
                </c:pt>
                <c:pt idx="6893">
                  <c:v>1.4043331999999999E-7</c:v>
                </c:pt>
                <c:pt idx="6894">
                  <c:v>1.4192909999999999E-7</c:v>
                </c:pt>
                <c:pt idx="6895">
                  <c:v>1.4224030999999999E-7</c:v>
                </c:pt>
                <c:pt idx="6896">
                  <c:v>1.3961441E-7</c:v>
                </c:pt>
                <c:pt idx="6897">
                  <c:v>1.4158803000000001E-7</c:v>
                </c:pt>
                <c:pt idx="6898">
                  <c:v>1.4019761000000001E-7</c:v>
                </c:pt>
                <c:pt idx="6899">
                  <c:v>1.4178588000000001E-7</c:v>
                </c:pt>
                <c:pt idx="6900">
                  <c:v>1.4290323999999999E-7</c:v>
                </c:pt>
                <c:pt idx="6901">
                  <c:v>1.4375221E-7</c:v>
                </c:pt>
                <c:pt idx="6902">
                  <c:v>1.4256678999999999E-7</c:v>
                </c:pt>
                <c:pt idx="6903">
                  <c:v>1.4367488999999999E-7</c:v>
                </c:pt>
                <c:pt idx="6904">
                  <c:v>1.4249346999999999E-7</c:v>
                </c:pt>
                <c:pt idx="6905">
                  <c:v>1.4065458E-7</c:v>
                </c:pt>
                <c:pt idx="6906">
                  <c:v>1.4116168999999999E-7</c:v>
                </c:pt>
                <c:pt idx="6907">
                  <c:v>1.3886368E-7</c:v>
                </c:pt>
                <c:pt idx="6908">
                  <c:v>1.3836754999999999E-7</c:v>
                </c:pt>
                <c:pt idx="6909">
                  <c:v>1.4166766999999999E-7</c:v>
                </c:pt>
                <c:pt idx="6910">
                  <c:v>1.4131002999999999E-7</c:v>
                </c:pt>
                <c:pt idx="6911">
                  <c:v>1.4175885E-7</c:v>
                </c:pt>
                <c:pt idx="6912">
                  <c:v>1.4547736999999999E-7</c:v>
                </c:pt>
                <c:pt idx="6913">
                  <c:v>1.4474047E-7</c:v>
                </c:pt>
                <c:pt idx="6914">
                  <c:v>1.4436354000000001E-7</c:v>
                </c:pt>
                <c:pt idx="6915">
                  <c:v>1.4512409999999999E-7</c:v>
                </c:pt>
                <c:pt idx="6916">
                  <c:v>1.4366165999999999E-7</c:v>
                </c:pt>
                <c:pt idx="6917">
                  <c:v>1.4137492000000001E-7</c:v>
                </c:pt>
                <c:pt idx="6918">
                  <c:v>1.4196984E-7</c:v>
                </c:pt>
                <c:pt idx="6919">
                  <c:v>1.3915494E-7</c:v>
                </c:pt>
                <c:pt idx="6920">
                  <c:v>1.3860594000000001E-7</c:v>
                </c:pt>
                <c:pt idx="6921">
                  <c:v>1.4225485000000001E-7</c:v>
                </c:pt>
                <c:pt idx="6922">
                  <c:v>1.4169374999999999E-7</c:v>
                </c:pt>
                <c:pt idx="6923">
                  <c:v>1.4263192999999999E-7</c:v>
                </c:pt>
                <c:pt idx="6924">
                  <c:v>1.455095E-7</c:v>
                </c:pt>
                <c:pt idx="6925">
                  <c:v>1.4360971999999999E-7</c:v>
                </c:pt>
                <c:pt idx="6926">
                  <c:v>1.4139752000000001E-7</c:v>
                </c:pt>
                <c:pt idx="6927">
                  <c:v>1.4104093999999999E-7</c:v>
                </c:pt>
                <c:pt idx="6928">
                  <c:v>1.3878127E-7</c:v>
                </c:pt>
                <c:pt idx="6929">
                  <c:v>1.3715667000000001E-7</c:v>
                </c:pt>
                <c:pt idx="6930">
                  <c:v>1.3830055E-7</c:v>
                </c:pt>
                <c:pt idx="6931">
                  <c:v>1.370868E-7</c:v>
                </c:pt>
                <c:pt idx="6932">
                  <c:v>1.3762525E-7</c:v>
                </c:pt>
                <c:pt idx="6933">
                  <c:v>1.3971667E-7</c:v>
                </c:pt>
                <c:pt idx="6934">
                  <c:v>1.4307074000000001E-7</c:v>
                </c:pt>
                <c:pt idx="6935">
                  <c:v>1.4218369000000001E-7</c:v>
                </c:pt>
                <c:pt idx="6936">
                  <c:v>1.4328908999999999E-7</c:v>
                </c:pt>
                <c:pt idx="6937">
                  <c:v>1.4296870999999999E-7</c:v>
                </c:pt>
                <c:pt idx="6938">
                  <c:v>1.4081584000000001E-7</c:v>
                </c:pt>
                <c:pt idx="6939">
                  <c:v>1.3968566000000001E-7</c:v>
                </c:pt>
                <c:pt idx="6940">
                  <c:v>1.3857708999999999E-7</c:v>
                </c:pt>
                <c:pt idx="6941">
                  <c:v>1.3851938E-7</c:v>
                </c:pt>
                <c:pt idx="6942">
                  <c:v>1.3809334999999999E-7</c:v>
                </c:pt>
                <c:pt idx="6943">
                  <c:v>1.3836287999999999E-7</c:v>
                </c:pt>
                <c:pt idx="6944">
                  <c:v>1.4012477000000001E-7</c:v>
                </c:pt>
                <c:pt idx="6945">
                  <c:v>1.4007239E-7</c:v>
                </c:pt>
                <c:pt idx="6946">
                  <c:v>1.4096113999999999E-7</c:v>
                </c:pt>
                <c:pt idx="6947">
                  <c:v>1.3931220000000001E-7</c:v>
                </c:pt>
                <c:pt idx="6948">
                  <c:v>1.4018272E-7</c:v>
                </c:pt>
                <c:pt idx="6949">
                  <c:v>1.3782807E-7</c:v>
                </c:pt>
                <c:pt idx="6950">
                  <c:v>1.3679047999999999E-7</c:v>
                </c:pt>
                <c:pt idx="6951">
                  <c:v>1.3646978E-7</c:v>
                </c:pt>
                <c:pt idx="6952">
                  <c:v>1.3690522E-7</c:v>
                </c:pt>
                <c:pt idx="6953">
                  <c:v>1.3474624E-7</c:v>
                </c:pt>
                <c:pt idx="6954">
                  <c:v>1.3669912999999999E-7</c:v>
                </c:pt>
                <c:pt idx="6955">
                  <c:v>1.3548678E-7</c:v>
                </c:pt>
                <c:pt idx="6956">
                  <c:v>1.3715904999999999E-7</c:v>
                </c:pt>
                <c:pt idx="6957">
                  <c:v>1.3797208000000001E-7</c:v>
                </c:pt>
                <c:pt idx="6958">
                  <c:v>1.3998579E-7</c:v>
                </c:pt>
                <c:pt idx="6959">
                  <c:v>1.3907151000000001E-7</c:v>
                </c:pt>
                <c:pt idx="6960">
                  <c:v>1.399616E-7</c:v>
                </c:pt>
                <c:pt idx="6961">
                  <c:v>1.3879288999999999E-7</c:v>
                </c:pt>
                <c:pt idx="6962">
                  <c:v>1.3837445999999999E-7</c:v>
                </c:pt>
                <c:pt idx="6963">
                  <c:v>1.3840659E-7</c:v>
                </c:pt>
                <c:pt idx="6964">
                  <c:v>1.3834567000000001E-7</c:v>
                </c:pt>
                <c:pt idx="6965">
                  <c:v>1.3552286000000001E-7</c:v>
                </c:pt>
                <c:pt idx="6966">
                  <c:v>1.3767672000000001E-7</c:v>
                </c:pt>
                <c:pt idx="6967">
                  <c:v>1.3588362E-7</c:v>
                </c:pt>
                <c:pt idx="6968">
                  <c:v>1.3763171E-7</c:v>
                </c:pt>
                <c:pt idx="6969">
                  <c:v>1.3865774999999999E-7</c:v>
                </c:pt>
                <c:pt idx="6970">
                  <c:v>1.3970966000000001E-7</c:v>
                </c:pt>
                <c:pt idx="6971">
                  <c:v>1.3913808000000001E-7</c:v>
                </c:pt>
                <c:pt idx="6972">
                  <c:v>1.4129901000000001E-7</c:v>
                </c:pt>
                <c:pt idx="6973">
                  <c:v>1.3999419999999999E-7</c:v>
                </c:pt>
                <c:pt idx="6974">
                  <c:v>1.3862370000000001E-7</c:v>
                </c:pt>
                <c:pt idx="6975">
                  <c:v>1.3787087999999999E-7</c:v>
                </c:pt>
                <c:pt idx="6976">
                  <c:v>1.3728034999999999E-7</c:v>
                </c:pt>
                <c:pt idx="6977">
                  <c:v>1.3541829E-7</c:v>
                </c:pt>
                <c:pt idx="6978">
                  <c:v>1.3855740000000001E-7</c:v>
                </c:pt>
                <c:pt idx="6979">
                  <c:v>1.3789641000000001E-7</c:v>
                </c:pt>
                <c:pt idx="6980">
                  <c:v>1.4038318000000001E-7</c:v>
                </c:pt>
                <c:pt idx="6981">
                  <c:v>1.4130664E-7</c:v>
                </c:pt>
                <c:pt idx="6982">
                  <c:v>1.4335802E-7</c:v>
                </c:pt>
                <c:pt idx="6983">
                  <c:v>1.4230581E-7</c:v>
                </c:pt>
                <c:pt idx="6984">
                  <c:v>1.4219691E-7</c:v>
                </c:pt>
                <c:pt idx="6985">
                  <c:v>1.4073771000000001E-7</c:v>
                </c:pt>
                <c:pt idx="6986">
                  <c:v>1.3921709999999999E-7</c:v>
                </c:pt>
                <c:pt idx="6987">
                  <c:v>1.385041E-7</c:v>
                </c:pt>
                <c:pt idx="6988">
                  <c:v>1.3825596999999999E-7</c:v>
                </c:pt>
                <c:pt idx="6989">
                  <c:v>1.3587671E-7</c:v>
                </c:pt>
                <c:pt idx="6990">
                  <c:v>1.3945975E-7</c:v>
                </c:pt>
                <c:pt idx="6991">
                  <c:v>1.3855084000000001E-7</c:v>
                </c:pt>
                <c:pt idx="6992">
                  <c:v>1.4145774999999999E-7</c:v>
                </c:pt>
                <c:pt idx="6993">
                  <c:v>1.4277815E-7</c:v>
                </c:pt>
                <c:pt idx="6994">
                  <c:v>1.4282516999999999E-7</c:v>
                </c:pt>
                <c:pt idx="6995">
                  <c:v>1.4046357000000001E-7</c:v>
                </c:pt>
                <c:pt idx="6996">
                  <c:v>1.4026488000000001E-7</c:v>
                </c:pt>
                <c:pt idx="6997">
                  <c:v>1.3805101999999999E-7</c:v>
                </c:pt>
                <c:pt idx="6998">
                  <c:v>1.3669302999999999E-7</c:v>
                </c:pt>
                <c:pt idx="6999">
                  <c:v>1.3630988E-7</c:v>
                </c:pt>
                <c:pt idx="7000">
                  <c:v>1.3711726000000001E-7</c:v>
                </c:pt>
                <c:pt idx="7001">
                  <c:v>1.3626402E-7</c:v>
                </c:pt>
                <c:pt idx="7002">
                  <c:v>1.402862E-7</c:v>
                </c:pt>
                <c:pt idx="7003">
                  <c:v>1.4021170000000001E-7</c:v>
                </c:pt>
                <c:pt idx="7004">
                  <c:v>1.4138709E-7</c:v>
                </c:pt>
                <c:pt idx="7005">
                  <c:v>1.4117394000000001E-7</c:v>
                </c:pt>
                <c:pt idx="7006">
                  <c:v>1.4101744999999999E-7</c:v>
                </c:pt>
                <c:pt idx="7007">
                  <c:v>1.3941773999999999E-7</c:v>
                </c:pt>
                <c:pt idx="7008">
                  <c:v>1.3912787999999999E-7</c:v>
                </c:pt>
                <c:pt idx="7009">
                  <c:v>1.3772336E-7</c:v>
                </c:pt>
                <c:pt idx="7010">
                  <c:v>1.3709833000000001E-7</c:v>
                </c:pt>
                <c:pt idx="7011">
                  <c:v>1.3601004E-7</c:v>
                </c:pt>
                <c:pt idx="7012">
                  <c:v>1.3777897E-7</c:v>
                </c:pt>
                <c:pt idx="7013">
                  <c:v>1.3654127999999999E-7</c:v>
                </c:pt>
                <c:pt idx="7014">
                  <c:v>1.4000235999999999E-7</c:v>
                </c:pt>
                <c:pt idx="7015">
                  <c:v>1.389707E-7</c:v>
                </c:pt>
                <c:pt idx="7016">
                  <c:v>1.3965329000000001E-7</c:v>
                </c:pt>
                <c:pt idx="7017">
                  <c:v>1.3976632000000001E-7</c:v>
                </c:pt>
                <c:pt idx="7018">
                  <c:v>1.3874569E-7</c:v>
                </c:pt>
                <c:pt idx="7019">
                  <c:v>1.3680383999999999E-7</c:v>
                </c:pt>
                <c:pt idx="7020">
                  <c:v>1.3785645E-7</c:v>
                </c:pt>
                <c:pt idx="7021">
                  <c:v>1.3625096999999999E-7</c:v>
                </c:pt>
                <c:pt idx="7022">
                  <c:v>1.3667655999999999E-7</c:v>
                </c:pt>
                <c:pt idx="7023">
                  <c:v>1.3625925000000001E-7</c:v>
                </c:pt>
                <c:pt idx="7024">
                  <c:v>1.3727509E-7</c:v>
                </c:pt>
                <c:pt idx="7025">
                  <c:v>1.3582059999999999E-7</c:v>
                </c:pt>
                <c:pt idx="7026">
                  <c:v>1.3879356000000001E-7</c:v>
                </c:pt>
                <c:pt idx="7027">
                  <c:v>1.3864381000000001E-7</c:v>
                </c:pt>
                <c:pt idx="7028">
                  <c:v>1.3836467E-7</c:v>
                </c:pt>
                <c:pt idx="7029">
                  <c:v>1.4035237999999999E-7</c:v>
                </c:pt>
                <c:pt idx="7030">
                  <c:v>1.3882635E-7</c:v>
                </c:pt>
                <c:pt idx="7031">
                  <c:v>1.3796527E-7</c:v>
                </c:pt>
                <c:pt idx="7032">
                  <c:v>1.3835954E-7</c:v>
                </c:pt>
                <c:pt idx="7033">
                  <c:v>1.3754302E-7</c:v>
                </c:pt>
                <c:pt idx="7034">
                  <c:v>1.3741097000000001E-7</c:v>
                </c:pt>
                <c:pt idx="7035">
                  <c:v>1.3608480000000001E-7</c:v>
                </c:pt>
                <c:pt idx="7036">
                  <c:v>1.3725627E-7</c:v>
                </c:pt>
                <c:pt idx="7037">
                  <c:v>1.351779E-7</c:v>
                </c:pt>
                <c:pt idx="7038">
                  <c:v>1.3804231E-7</c:v>
                </c:pt>
                <c:pt idx="7039">
                  <c:v>1.3693617000000001E-7</c:v>
                </c:pt>
                <c:pt idx="7040">
                  <c:v>1.3659540000000001E-7</c:v>
                </c:pt>
                <c:pt idx="7041">
                  <c:v>1.3876246999999999E-7</c:v>
                </c:pt>
                <c:pt idx="7042">
                  <c:v>1.3768279000000001E-7</c:v>
                </c:pt>
                <c:pt idx="7043">
                  <c:v>1.3632984999999999E-7</c:v>
                </c:pt>
                <c:pt idx="7044">
                  <c:v>1.3648312999999999E-7</c:v>
                </c:pt>
                <c:pt idx="7045">
                  <c:v>1.3408320999999999E-7</c:v>
                </c:pt>
                <c:pt idx="7046">
                  <c:v>1.3320268000000001E-7</c:v>
                </c:pt>
                <c:pt idx="7047">
                  <c:v>1.3268050999999999E-7</c:v>
                </c:pt>
                <c:pt idx="7048">
                  <c:v>1.3306114000000001E-7</c:v>
                </c:pt>
                <c:pt idx="7049">
                  <c:v>1.3587434000000001E-7</c:v>
                </c:pt>
                <c:pt idx="7050">
                  <c:v>1.3664382E-7</c:v>
                </c:pt>
                <c:pt idx="7051">
                  <c:v>1.3773848000000001E-7</c:v>
                </c:pt>
                <c:pt idx="7052">
                  <c:v>1.3910217000000001E-7</c:v>
                </c:pt>
                <c:pt idx="7053">
                  <c:v>1.3874467999999999E-7</c:v>
                </c:pt>
                <c:pt idx="7054">
                  <c:v>1.3772195E-7</c:v>
                </c:pt>
                <c:pt idx="7055">
                  <c:v>1.3642079000000001E-7</c:v>
                </c:pt>
                <c:pt idx="7056">
                  <c:v>1.3718877000000001E-7</c:v>
                </c:pt>
                <c:pt idx="7057">
                  <c:v>1.3451405999999999E-7</c:v>
                </c:pt>
                <c:pt idx="7058">
                  <c:v>1.3395005E-7</c:v>
                </c:pt>
                <c:pt idx="7059">
                  <c:v>1.3320225000000001E-7</c:v>
                </c:pt>
                <c:pt idx="7060">
                  <c:v>1.3349510999999999E-7</c:v>
                </c:pt>
                <c:pt idx="7061">
                  <c:v>1.3639767E-7</c:v>
                </c:pt>
                <c:pt idx="7062">
                  <c:v>1.3845530000000001E-7</c:v>
                </c:pt>
                <c:pt idx="7063">
                  <c:v>1.3918971E-7</c:v>
                </c:pt>
                <c:pt idx="7064">
                  <c:v>1.3749706999999999E-7</c:v>
                </c:pt>
                <c:pt idx="7065">
                  <c:v>1.3688428000000001E-7</c:v>
                </c:pt>
                <c:pt idx="7066">
                  <c:v>1.3534835E-7</c:v>
                </c:pt>
                <c:pt idx="7067">
                  <c:v>1.3293132999999999E-7</c:v>
                </c:pt>
                <c:pt idx="7068">
                  <c:v>1.3309285E-7</c:v>
                </c:pt>
                <c:pt idx="7069">
                  <c:v>1.3160080999999999E-7</c:v>
                </c:pt>
                <c:pt idx="7070">
                  <c:v>1.3210355000000001E-7</c:v>
                </c:pt>
                <c:pt idx="7071">
                  <c:v>1.3344367999999999E-7</c:v>
                </c:pt>
                <c:pt idx="7072">
                  <c:v>1.3624478000000001E-7</c:v>
                </c:pt>
                <c:pt idx="7073">
                  <c:v>1.3549273000000001E-7</c:v>
                </c:pt>
                <c:pt idx="7074">
                  <c:v>1.3824659E-7</c:v>
                </c:pt>
                <c:pt idx="7075">
                  <c:v>1.3693624E-7</c:v>
                </c:pt>
                <c:pt idx="7076">
                  <c:v>1.3614051E-7</c:v>
                </c:pt>
                <c:pt idx="7077">
                  <c:v>1.3531523E-7</c:v>
                </c:pt>
                <c:pt idx="7078">
                  <c:v>1.3446429E-7</c:v>
                </c:pt>
                <c:pt idx="7079">
                  <c:v>1.3272720999999999E-7</c:v>
                </c:pt>
                <c:pt idx="7080">
                  <c:v>1.3453778999999999E-7</c:v>
                </c:pt>
                <c:pt idx="7081">
                  <c:v>1.3246602000000001E-7</c:v>
                </c:pt>
                <c:pt idx="7082">
                  <c:v>1.3329506999999999E-7</c:v>
                </c:pt>
                <c:pt idx="7083">
                  <c:v>1.3349332000000001E-7</c:v>
                </c:pt>
                <c:pt idx="7084">
                  <c:v>1.3516802E-7</c:v>
                </c:pt>
                <c:pt idx="7085">
                  <c:v>1.339561E-7</c:v>
                </c:pt>
                <c:pt idx="7086">
                  <c:v>1.3576736000000001E-7</c:v>
                </c:pt>
                <c:pt idx="7087">
                  <c:v>1.3387433999999999E-7</c:v>
                </c:pt>
                <c:pt idx="7088">
                  <c:v>1.3295418999999999E-7</c:v>
                </c:pt>
                <c:pt idx="7089">
                  <c:v>1.3283100000000001E-7</c:v>
                </c:pt>
                <c:pt idx="7090">
                  <c:v>1.3335224000000001E-7</c:v>
                </c:pt>
                <c:pt idx="7091">
                  <c:v>1.3148434999999999E-7</c:v>
                </c:pt>
                <c:pt idx="7092">
                  <c:v>1.3297257999999999E-7</c:v>
                </c:pt>
                <c:pt idx="7093">
                  <c:v>1.3102377000000001E-7</c:v>
                </c:pt>
                <c:pt idx="7094">
                  <c:v>1.3234975000000001E-7</c:v>
                </c:pt>
                <c:pt idx="7095">
                  <c:v>1.3459482999999999E-7</c:v>
                </c:pt>
                <c:pt idx="7096">
                  <c:v>1.3370688000000001E-7</c:v>
                </c:pt>
                <c:pt idx="7097">
                  <c:v>1.3548128E-7</c:v>
                </c:pt>
                <c:pt idx="7098">
                  <c:v>1.3565389E-7</c:v>
                </c:pt>
                <c:pt idx="7099">
                  <c:v>1.3597641E-7</c:v>
                </c:pt>
                <c:pt idx="7100">
                  <c:v>1.3517410000000001E-7</c:v>
                </c:pt>
                <c:pt idx="7101">
                  <c:v>1.3565051E-7</c:v>
                </c:pt>
                <c:pt idx="7102">
                  <c:v>1.3439881000000001E-7</c:v>
                </c:pt>
                <c:pt idx="7103">
                  <c:v>1.3340426000000001E-7</c:v>
                </c:pt>
                <c:pt idx="7104">
                  <c:v>1.3269404E-7</c:v>
                </c:pt>
                <c:pt idx="7105">
                  <c:v>1.3331050999999999E-7</c:v>
                </c:pt>
                <c:pt idx="7106">
                  <c:v>1.3217109999999999E-7</c:v>
                </c:pt>
                <c:pt idx="7107">
                  <c:v>1.3555004000000001E-7</c:v>
                </c:pt>
                <c:pt idx="7108">
                  <c:v>1.3493948000000001E-7</c:v>
                </c:pt>
                <c:pt idx="7109">
                  <c:v>1.3647238000000001E-7</c:v>
                </c:pt>
                <c:pt idx="7110">
                  <c:v>1.3756873000000001E-7</c:v>
                </c:pt>
                <c:pt idx="7111">
                  <c:v>1.3723803999999999E-7</c:v>
                </c:pt>
                <c:pt idx="7112">
                  <c:v>1.3555204999999999E-7</c:v>
                </c:pt>
                <c:pt idx="7113">
                  <c:v>1.3597404000000001E-7</c:v>
                </c:pt>
                <c:pt idx="7114">
                  <c:v>1.3365278000000001E-7</c:v>
                </c:pt>
                <c:pt idx="7115">
                  <c:v>1.3286950999999999E-7</c:v>
                </c:pt>
                <c:pt idx="7116">
                  <c:v>1.3233943E-7</c:v>
                </c:pt>
                <c:pt idx="7117">
                  <c:v>1.3385894E-7</c:v>
                </c:pt>
                <c:pt idx="7118">
                  <c:v>1.3336444999999999E-7</c:v>
                </c:pt>
                <c:pt idx="7119">
                  <c:v>1.3836176000000001E-7</c:v>
                </c:pt>
                <c:pt idx="7120">
                  <c:v>1.3986100999999999E-7</c:v>
                </c:pt>
                <c:pt idx="7121">
                  <c:v>1.3939918999999999E-7</c:v>
                </c:pt>
                <c:pt idx="7122">
                  <c:v>1.3847694E-7</c:v>
                </c:pt>
                <c:pt idx="7123">
                  <c:v>1.3712708000000001E-7</c:v>
                </c:pt>
                <c:pt idx="7124">
                  <c:v>1.3548606000000001E-7</c:v>
                </c:pt>
                <c:pt idx="7125">
                  <c:v>1.3598886000000001E-7</c:v>
                </c:pt>
                <c:pt idx="7126">
                  <c:v>1.3477956000000001E-7</c:v>
                </c:pt>
                <c:pt idx="7127">
                  <c:v>1.3216939999999999E-7</c:v>
                </c:pt>
                <c:pt idx="7128">
                  <c:v>1.3542295999999999E-7</c:v>
                </c:pt>
                <c:pt idx="7129">
                  <c:v>1.3606522E-7</c:v>
                </c:pt>
                <c:pt idx="7130">
                  <c:v>1.3449440000000001E-7</c:v>
                </c:pt>
                <c:pt idx="7131">
                  <c:v>1.3792966E-7</c:v>
                </c:pt>
                <c:pt idx="7132">
                  <c:v>1.3773103000000001E-7</c:v>
                </c:pt>
                <c:pt idx="7133">
                  <c:v>1.3790229000000001E-7</c:v>
                </c:pt>
                <c:pt idx="7134">
                  <c:v>1.3781593999999999E-7</c:v>
                </c:pt>
                <c:pt idx="7135">
                  <c:v>1.3601369E-7</c:v>
                </c:pt>
                <c:pt idx="7136">
                  <c:v>1.3379937999999999E-7</c:v>
                </c:pt>
                <c:pt idx="7137">
                  <c:v>1.3482340000000001E-7</c:v>
                </c:pt>
                <c:pt idx="7138">
                  <c:v>1.3397311000000001E-7</c:v>
                </c:pt>
                <c:pt idx="7139">
                  <c:v>1.3232131E-7</c:v>
                </c:pt>
                <c:pt idx="7140">
                  <c:v>1.3549260000000001E-7</c:v>
                </c:pt>
                <c:pt idx="7141">
                  <c:v>1.3516383E-7</c:v>
                </c:pt>
                <c:pt idx="7142">
                  <c:v>1.3707338E-7</c:v>
                </c:pt>
                <c:pt idx="7143">
                  <c:v>1.3922606999999999E-7</c:v>
                </c:pt>
                <c:pt idx="7144">
                  <c:v>1.3782783E-7</c:v>
                </c:pt>
                <c:pt idx="7145">
                  <c:v>1.3702123999999999E-7</c:v>
                </c:pt>
                <c:pt idx="7146">
                  <c:v>1.3689513999999999E-7</c:v>
                </c:pt>
                <c:pt idx="7147">
                  <c:v>1.3603424999999999E-7</c:v>
                </c:pt>
                <c:pt idx="7148">
                  <c:v>1.3521772999999999E-7</c:v>
                </c:pt>
                <c:pt idx="7149">
                  <c:v>1.3568389999999999E-7</c:v>
                </c:pt>
                <c:pt idx="7150">
                  <c:v>1.3301117000000001E-7</c:v>
                </c:pt>
                <c:pt idx="7151">
                  <c:v>1.3375604999999999E-7</c:v>
                </c:pt>
                <c:pt idx="7152">
                  <c:v>1.3570092999999999E-7</c:v>
                </c:pt>
                <c:pt idx="7153">
                  <c:v>1.3500396E-7</c:v>
                </c:pt>
                <c:pt idx="7154">
                  <c:v>1.3668659000000001E-7</c:v>
                </c:pt>
                <c:pt idx="7155">
                  <c:v>1.3748008000000001E-7</c:v>
                </c:pt>
                <c:pt idx="7156">
                  <c:v>1.3730533999999999E-7</c:v>
                </c:pt>
                <c:pt idx="7157">
                  <c:v>1.3585168E-7</c:v>
                </c:pt>
                <c:pt idx="7158">
                  <c:v>1.3643371E-7</c:v>
                </c:pt>
                <c:pt idx="7159">
                  <c:v>1.3496931000000001E-7</c:v>
                </c:pt>
                <c:pt idx="7160">
                  <c:v>1.3432433000000001E-7</c:v>
                </c:pt>
                <c:pt idx="7161">
                  <c:v>1.3390286E-7</c:v>
                </c:pt>
                <c:pt idx="7162">
                  <c:v>1.3480179E-7</c:v>
                </c:pt>
                <c:pt idx="7163">
                  <c:v>1.3345987000000001E-7</c:v>
                </c:pt>
                <c:pt idx="7164">
                  <c:v>1.3631953999999999E-7</c:v>
                </c:pt>
                <c:pt idx="7165">
                  <c:v>1.3595997999999999E-7</c:v>
                </c:pt>
                <c:pt idx="7166">
                  <c:v>1.3718885999999999E-7</c:v>
                </c:pt>
                <c:pt idx="7167">
                  <c:v>1.3843152999999999E-7</c:v>
                </c:pt>
                <c:pt idx="7168">
                  <c:v>1.3883011999999999E-7</c:v>
                </c:pt>
                <c:pt idx="7169">
                  <c:v>1.3752842E-7</c:v>
                </c:pt>
                <c:pt idx="7170">
                  <c:v>1.3709593999999999E-7</c:v>
                </c:pt>
                <c:pt idx="7171">
                  <c:v>1.3658182000000001E-7</c:v>
                </c:pt>
                <c:pt idx="7172">
                  <c:v>1.3456247E-7</c:v>
                </c:pt>
                <c:pt idx="7173">
                  <c:v>1.3468296E-7</c:v>
                </c:pt>
                <c:pt idx="7174">
                  <c:v>1.3447324000000001E-7</c:v>
                </c:pt>
                <c:pt idx="7175">
                  <c:v>1.3629097000000001E-7</c:v>
                </c:pt>
                <c:pt idx="7176">
                  <c:v>1.3707204999999999E-7</c:v>
                </c:pt>
                <c:pt idx="7177">
                  <c:v>1.3690124000000001E-7</c:v>
                </c:pt>
                <c:pt idx="7178">
                  <c:v>1.3790693E-7</c:v>
                </c:pt>
                <c:pt idx="7179">
                  <c:v>1.3803495999999999E-7</c:v>
                </c:pt>
                <c:pt idx="7180">
                  <c:v>1.3761017000000001E-7</c:v>
                </c:pt>
                <c:pt idx="7181">
                  <c:v>1.3606480999999999E-7</c:v>
                </c:pt>
                <c:pt idx="7182">
                  <c:v>1.3615448999999999E-7</c:v>
                </c:pt>
                <c:pt idx="7183">
                  <c:v>1.3515863999999999E-7</c:v>
                </c:pt>
                <c:pt idx="7184">
                  <c:v>1.3255926999999999E-7</c:v>
                </c:pt>
                <c:pt idx="7185">
                  <c:v>1.344012E-7</c:v>
                </c:pt>
                <c:pt idx="7186">
                  <c:v>1.3265747000000001E-7</c:v>
                </c:pt>
                <c:pt idx="7187">
                  <c:v>1.3213277E-7</c:v>
                </c:pt>
                <c:pt idx="7188">
                  <c:v>1.3667271E-7</c:v>
                </c:pt>
                <c:pt idx="7189">
                  <c:v>1.3632582999999999E-7</c:v>
                </c:pt>
                <c:pt idx="7190">
                  <c:v>1.3675316999999999E-7</c:v>
                </c:pt>
                <c:pt idx="7191">
                  <c:v>1.3914294999999999E-7</c:v>
                </c:pt>
                <c:pt idx="7192">
                  <c:v>1.3754054E-7</c:v>
                </c:pt>
                <c:pt idx="7193">
                  <c:v>1.3637908000000001E-7</c:v>
                </c:pt>
                <c:pt idx="7194">
                  <c:v>1.3613091000000001E-7</c:v>
                </c:pt>
                <c:pt idx="7195">
                  <c:v>1.3580583000000001E-7</c:v>
                </c:pt>
                <c:pt idx="7196">
                  <c:v>1.3535033999999999E-7</c:v>
                </c:pt>
                <c:pt idx="7197">
                  <c:v>1.3406044999999999E-7</c:v>
                </c:pt>
                <c:pt idx="7198">
                  <c:v>1.3552170999999999E-7</c:v>
                </c:pt>
                <c:pt idx="7199">
                  <c:v>1.3423018E-7</c:v>
                </c:pt>
                <c:pt idx="7200">
                  <c:v>1.3822214000000001E-7</c:v>
                </c:pt>
                <c:pt idx="7201">
                  <c:v>1.3771753000000001E-7</c:v>
                </c:pt>
                <c:pt idx="7202">
                  <c:v>1.3873699E-7</c:v>
                </c:pt>
                <c:pt idx="7203">
                  <c:v>1.3881456000000001E-7</c:v>
                </c:pt>
                <c:pt idx="7204">
                  <c:v>1.3789473999999999E-7</c:v>
                </c:pt>
                <c:pt idx="7205">
                  <c:v>1.3640245E-7</c:v>
                </c:pt>
                <c:pt idx="7206">
                  <c:v>1.3656811000000001E-7</c:v>
                </c:pt>
                <c:pt idx="7207">
                  <c:v>1.3499633999999999E-7</c:v>
                </c:pt>
                <c:pt idx="7208">
                  <c:v>1.3472691999999999E-7</c:v>
                </c:pt>
                <c:pt idx="7209">
                  <c:v>1.3540159000000001E-7</c:v>
                </c:pt>
                <c:pt idx="7210">
                  <c:v>1.3811672000000001E-7</c:v>
                </c:pt>
                <c:pt idx="7211">
                  <c:v>1.3791865000000001E-7</c:v>
                </c:pt>
                <c:pt idx="7212">
                  <c:v>1.4167023000000001E-7</c:v>
                </c:pt>
                <c:pt idx="7213">
                  <c:v>1.4127203E-7</c:v>
                </c:pt>
                <c:pt idx="7214">
                  <c:v>1.4129431000000001E-7</c:v>
                </c:pt>
                <c:pt idx="7215">
                  <c:v>1.4144742E-7</c:v>
                </c:pt>
                <c:pt idx="7216">
                  <c:v>1.4090989999999999E-7</c:v>
                </c:pt>
                <c:pt idx="7217">
                  <c:v>1.3941327000000001E-7</c:v>
                </c:pt>
                <c:pt idx="7218">
                  <c:v>1.4009618999999999E-7</c:v>
                </c:pt>
                <c:pt idx="7219">
                  <c:v>1.3805702E-7</c:v>
                </c:pt>
                <c:pt idx="7220">
                  <c:v>1.3821426000000001E-7</c:v>
                </c:pt>
                <c:pt idx="7221">
                  <c:v>1.3782414000000001E-7</c:v>
                </c:pt>
                <c:pt idx="7222">
                  <c:v>1.3969132E-7</c:v>
                </c:pt>
                <c:pt idx="7223">
                  <c:v>1.3882943E-7</c:v>
                </c:pt>
                <c:pt idx="7224">
                  <c:v>1.4219689000000001E-7</c:v>
                </c:pt>
                <c:pt idx="7225">
                  <c:v>1.4151827999999999E-7</c:v>
                </c:pt>
                <c:pt idx="7226">
                  <c:v>1.4065980999999999E-7</c:v>
                </c:pt>
                <c:pt idx="7227">
                  <c:v>1.4006964E-7</c:v>
                </c:pt>
                <c:pt idx="7228">
                  <c:v>1.3924946000000001E-7</c:v>
                </c:pt>
                <c:pt idx="7229">
                  <c:v>1.3721114E-7</c:v>
                </c:pt>
                <c:pt idx="7230">
                  <c:v>1.384405E-7</c:v>
                </c:pt>
                <c:pt idx="7231">
                  <c:v>1.3698211E-7</c:v>
                </c:pt>
                <c:pt idx="7232">
                  <c:v>1.3752413E-7</c:v>
                </c:pt>
                <c:pt idx="7233">
                  <c:v>1.3819319E-7</c:v>
                </c:pt>
                <c:pt idx="7234">
                  <c:v>1.4015571000000001E-7</c:v>
                </c:pt>
                <c:pt idx="7235">
                  <c:v>1.3914140999999999E-7</c:v>
                </c:pt>
                <c:pt idx="7236">
                  <c:v>1.412476E-7</c:v>
                </c:pt>
                <c:pt idx="7237">
                  <c:v>1.4060689999999999E-7</c:v>
                </c:pt>
                <c:pt idx="7238">
                  <c:v>1.3995076000000001E-7</c:v>
                </c:pt>
                <c:pt idx="7239">
                  <c:v>1.3974640999999999E-7</c:v>
                </c:pt>
                <c:pt idx="7240">
                  <c:v>1.3898112999999999E-7</c:v>
                </c:pt>
                <c:pt idx="7241">
                  <c:v>1.373665E-7</c:v>
                </c:pt>
                <c:pt idx="7242">
                  <c:v>1.3858337000000001E-7</c:v>
                </c:pt>
                <c:pt idx="7243">
                  <c:v>1.3610629000000001E-7</c:v>
                </c:pt>
                <c:pt idx="7244">
                  <c:v>1.3646871999999999E-7</c:v>
                </c:pt>
                <c:pt idx="7245">
                  <c:v>1.3640073999999999E-7</c:v>
                </c:pt>
                <c:pt idx="7246">
                  <c:v>1.3790054999999999E-7</c:v>
                </c:pt>
                <c:pt idx="7247">
                  <c:v>1.3685825E-7</c:v>
                </c:pt>
                <c:pt idx="7248">
                  <c:v>1.3830779E-7</c:v>
                </c:pt>
                <c:pt idx="7249">
                  <c:v>1.3878947E-7</c:v>
                </c:pt>
                <c:pt idx="7250">
                  <c:v>1.3695457E-7</c:v>
                </c:pt>
                <c:pt idx="7251">
                  <c:v>1.3798165E-7</c:v>
                </c:pt>
                <c:pt idx="7252">
                  <c:v>1.3719997000000001E-7</c:v>
                </c:pt>
                <c:pt idx="7253">
                  <c:v>1.3499034000000001E-7</c:v>
                </c:pt>
                <c:pt idx="7254">
                  <c:v>1.341919E-7</c:v>
                </c:pt>
                <c:pt idx="7255">
                  <c:v>1.3461475999999999E-7</c:v>
                </c:pt>
                <c:pt idx="7256">
                  <c:v>1.3278389999999999E-7</c:v>
                </c:pt>
                <c:pt idx="7257">
                  <c:v>1.3444602E-7</c:v>
                </c:pt>
                <c:pt idx="7258">
                  <c:v>1.3644146E-7</c:v>
                </c:pt>
                <c:pt idx="7259">
                  <c:v>1.3946229E-7</c:v>
                </c:pt>
                <c:pt idx="7260">
                  <c:v>1.3916794000000001E-7</c:v>
                </c:pt>
                <c:pt idx="7261">
                  <c:v>1.3933006E-7</c:v>
                </c:pt>
                <c:pt idx="7262">
                  <c:v>1.3764054000000001E-7</c:v>
                </c:pt>
                <c:pt idx="7263">
                  <c:v>1.3747406000000001E-7</c:v>
                </c:pt>
                <c:pt idx="7264">
                  <c:v>1.3522531000000001E-7</c:v>
                </c:pt>
                <c:pt idx="7265">
                  <c:v>1.3335672999999999E-7</c:v>
                </c:pt>
                <c:pt idx="7266">
                  <c:v>1.3378131000000001E-7</c:v>
                </c:pt>
                <c:pt idx="7267">
                  <c:v>1.3519674E-7</c:v>
                </c:pt>
                <c:pt idx="7268">
                  <c:v>1.3299562999999999E-7</c:v>
                </c:pt>
                <c:pt idx="7269">
                  <c:v>1.3507006999999999E-7</c:v>
                </c:pt>
                <c:pt idx="7270">
                  <c:v>1.3596713000000001E-7</c:v>
                </c:pt>
                <c:pt idx="7271">
                  <c:v>1.3666556999999999E-7</c:v>
                </c:pt>
                <c:pt idx="7272">
                  <c:v>1.3919731000000001E-7</c:v>
                </c:pt>
                <c:pt idx="7273">
                  <c:v>1.3687051999999999E-7</c:v>
                </c:pt>
                <c:pt idx="7274">
                  <c:v>1.3473291000000001E-7</c:v>
                </c:pt>
                <c:pt idx="7275">
                  <c:v>1.3426553999999999E-7</c:v>
                </c:pt>
                <c:pt idx="7276">
                  <c:v>1.315924E-7</c:v>
                </c:pt>
                <c:pt idx="7277">
                  <c:v>1.3097029999999999E-7</c:v>
                </c:pt>
                <c:pt idx="7278">
                  <c:v>1.3040975999999999E-7</c:v>
                </c:pt>
                <c:pt idx="7279">
                  <c:v>1.3119994E-7</c:v>
                </c:pt>
                <c:pt idx="7280">
                  <c:v>1.3178961999999999E-7</c:v>
                </c:pt>
                <c:pt idx="7281">
                  <c:v>1.3727345000000001E-7</c:v>
                </c:pt>
                <c:pt idx="7282">
                  <c:v>1.3626241000000001E-7</c:v>
                </c:pt>
                <c:pt idx="7283">
                  <c:v>1.3527401000000001E-7</c:v>
                </c:pt>
                <c:pt idx="7284">
                  <c:v>1.3545348999999999E-7</c:v>
                </c:pt>
                <c:pt idx="7285">
                  <c:v>1.3429665E-7</c:v>
                </c:pt>
                <c:pt idx="7286">
                  <c:v>1.3247074999999999E-7</c:v>
                </c:pt>
                <c:pt idx="7287">
                  <c:v>1.3246070999999999E-7</c:v>
                </c:pt>
                <c:pt idx="7288">
                  <c:v>1.3181928000000001E-7</c:v>
                </c:pt>
                <c:pt idx="7289">
                  <c:v>1.3264929000000001E-7</c:v>
                </c:pt>
                <c:pt idx="7290">
                  <c:v>1.3195831000000001E-7</c:v>
                </c:pt>
                <c:pt idx="7291">
                  <c:v>1.3291936999999999E-7</c:v>
                </c:pt>
                <c:pt idx="7292">
                  <c:v>1.3554569E-7</c:v>
                </c:pt>
                <c:pt idx="7293">
                  <c:v>1.3613720999999999E-7</c:v>
                </c:pt>
                <c:pt idx="7294">
                  <c:v>1.3535937999999999E-7</c:v>
                </c:pt>
                <c:pt idx="7295">
                  <c:v>1.3587966999999999E-7</c:v>
                </c:pt>
                <c:pt idx="7296">
                  <c:v>1.3571773E-7</c:v>
                </c:pt>
                <c:pt idx="7297">
                  <c:v>1.3433801E-7</c:v>
                </c:pt>
                <c:pt idx="7298">
                  <c:v>1.3259725000000001E-7</c:v>
                </c:pt>
                <c:pt idx="7299">
                  <c:v>1.3374062999999999E-7</c:v>
                </c:pt>
                <c:pt idx="7300">
                  <c:v>1.3215797999999999E-7</c:v>
                </c:pt>
                <c:pt idx="7301">
                  <c:v>1.3320537E-7</c:v>
                </c:pt>
                <c:pt idx="7302">
                  <c:v>1.334885E-7</c:v>
                </c:pt>
                <c:pt idx="7303">
                  <c:v>1.3497700999999999E-7</c:v>
                </c:pt>
                <c:pt idx="7304">
                  <c:v>1.3393421999999999E-7</c:v>
                </c:pt>
                <c:pt idx="7305">
                  <c:v>1.3694635000000001E-7</c:v>
                </c:pt>
                <c:pt idx="7306">
                  <c:v>1.3628713E-7</c:v>
                </c:pt>
                <c:pt idx="7307">
                  <c:v>1.3665304000000001E-7</c:v>
                </c:pt>
                <c:pt idx="7308">
                  <c:v>1.3666610999999999E-7</c:v>
                </c:pt>
                <c:pt idx="7309">
                  <c:v>1.3635962999999999E-7</c:v>
                </c:pt>
                <c:pt idx="7310">
                  <c:v>1.3489329999999999E-7</c:v>
                </c:pt>
                <c:pt idx="7311">
                  <c:v>1.3665312000000001E-7</c:v>
                </c:pt>
                <c:pt idx="7312">
                  <c:v>1.3439351E-7</c:v>
                </c:pt>
                <c:pt idx="7313">
                  <c:v>1.346115E-7</c:v>
                </c:pt>
                <c:pt idx="7314">
                  <c:v>1.3480725999999999E-7</c:v>
                </c:pt>
                <c:pt idx="7315">
                  <c:v>1.3623027E-7</c:v>
                </c:pt>
                <c:pt idx="7316">
                  <c:v>1.3574716E-7</c:v>
                </c:pt>
                <c:pt idx="7317">
                  <c:v>1.3862245E-7</c:v>
                </c:pt>
                <c:pt idx="7318">
                  <c:v>1.3745996E-7</c:v>
                </c:pt>
                <c:pt idx="7319">
                  <c:v>1.3721088000000001E-7</c:v>
                </c:pt>
                <c:pt idx="7320">
                  <c:v>1.3707544000000001E-7</c:v>
                </c:pt>
                <c:pt idx="7321">
                  <c:v>1.3646261999999999E-7</c:v>
                </c:pt>
                <c:pt idx="7322">
                  <c:v>1.3423187000000001E-7</c:v>
                </c:pt>
                <c:pt idx="7323">
                  <c:v>1.3458332999999999E-7</c:v>
                </c:pt>
                <c:pt idx="7324">
                  <c:v>1.3237711E-7</c:v>
                </c:pt>
                <c:pt idx="7325">
                  <c:v>1.3321950999999999E-7</c:v>
                </c:pt>
                <c:pt idx="7326">
                  <c:v>1.3340485999999999E-7</c:v>
                </c:pt>
                <c:pt idx="7327">
                  <c:v>1.3616462E-7</c:v>
                </c:pt>
                <c:pt idx="7328">
                  <c:v>1.3602168E-7</c:v>
                </c:pt>
                <c:pt idx="7329">
                  <c:v>1.3888226E-7</c:v>
                </c:pt>
                <c:pt idx="7330">
                  <c:v>1.3813167E-7</c:v>
                </c:pt>
                <c:pt idx="7331">
                  <c:v>1.3786387E-7</c:v>
                </c:pt>
                <c:pt idx="7332">
                  <c:v>1.3725267000000001E-7</c:v>
                </c:pt>
                <c:pt idx="7333">
                  <c:v>1.3568394999999999E-7</c:v>
                </c:pt>
                <c:pt idx="7334">
                  <c:v>1.3317379999999999E-7</c:v>
                </c:pt>
                <c:pt idx="7335">
                  <c:v>1.3395702000000001E-7</c:v>
                </c:pt>
                <c:pt idx="7336">
                  <c:v>1.3173989000000001E-7</c:v>
                </c:pt>
                <c:pt idx="7337">
                  <c:v>1.3373498000000001E-7</c:v>
                </c:pt>
                <c:pt idx="7338">
                  <c:v>1.3458054E-7</c:v>
                </c:pt>
                <c:pt idx="7339">
                  <c:v>1.3633497000000001E-7</c:v>
                </c:pt>
                <c:pt idx="7340">
                  <c:v>1.3562625999999999E-7</c:v>
                </c:pt>
                <c:pt idx="7341">
                  <c:v>1.3834262999999999E-7</c:v>
                </c:pt>
                <c:pt idx="7342">
                  <c:v>1.3693378E-7</c:v>
                </c:pt>
                <c:pt idx="7343">
                  <c:v>1.3528386999999999E-7</c:v>
                </c:pt>
                <c:pt idx="7344">
                  <c:v>1.3491240999999999E-7</c:v>
                </c:pt>
                <c:pt idx="7345">
                  <c:v>1.3296930999999999E-7</c:v>
                </c:pt>
                <c:pt idx="7346">
                  <c:v>1.3197671E-7</c:v>
                </c:pt>
                <c:pt idx="7347">
                  <c:v>1.3119646999999999E-7</c:v>
                </c:pt>
                <c:pt idx="7348">
                  <c:v>1.322532E-7</c:v>
                </c:pt>
                <c:pt idx="7349">
                  <c:v>1.3169197000000001E-7</c:v>
                </c:pt>
                <c:pt idx="7350">
                  <c:v>1.3591276999999999E-7</c:v>
                </c:pt>
                <c:pt idx="7351">
                  <c:v>1.3658443E-7</c:v>
                </c:pt>
                <c:pt idx="7352">
                  <c:v>1.3623332E-7</c:v>
                </c:pt>
                <c:pt idx="7353">
                  <c:v>1.3754278E-7</c:v>
                </c:pt>
                <c:pt idx="7354">
                  <c:v>1.3528262000000001E-7</c:v>
                </c:pt>
                <c:pt idx="7355">
                  <c:v>1.3361067000000001E-7</c:v>
                </c:pt>
                <c:pt idx="7356">
                  <c:v>1.3344571E-7</c:v>
                </c:pt>
                <c:pt idx="7357">
                  <c:v>1.3317586E-7</c:v>
                </c:pt>
                <c:pt idx="7358">
                  <c:v>1.3112219E-7</c:v>
                </c:pt>
                <c:pt idx="7359">
                  <c:v>1.3267885999999999E-7</c:v>
                </c:pt>
                <c:pt idx="7360">
                  <c:v>1.3084529E-7</c:v>
                </c:pt>
                <c:pt idx="7361">
                  <c:v>1.3317215000000001E-7</c:v>
                </c:pt>
                <c:pt idx="7362">
                  <c:v>1.3399066000000001E-7</c:v>
                </c:pt>
                <c:pt idx="7363">
                  <c:v>1.3475648000000001E-7</c:v>
                </c:pt>
                <c:pt idx="7364">
                  <c:v>1.3284077E-7</c:v>
                </c:pt>
                <c:pt idx="7365">
                  <c:v>1.3398293E-7</c:v>
                </c:pt>
                <c:pt idx="7366">
                  <c:v>1.3188005999999999E-7</c:v>
                </c:pt>
                <c:pt idx="7367">
                  <c:v>1.3118436E-7</c:v>
                </c:pt>
                <c:pt idx="7368">
                  <c:v>1.3104777000000001E-7</c:v>
                </c:pt>
                <c:pt idx="7369">
                  <c:v>1.3004774000000001E-7</c:v>
                </c:pt>
                <c:pt idx="7370">
                  <c:v>1.2853047000000001E-7</c:v>
                </c:pt>
                <c:pt idx="7371">
                  <c:v>1.3178459000000001E-7</c:v>
                </c:pt>
                <c:pt idx="7372">
                  <c:v>1.3108837000000001E-7</c:v>
                </c:pt>
                <c:pt idx="7373">
                  <c:v>1.3260443000000001E-7</c:v>
                </c:pt>
                <c:pt idx="7374">
                  <c:v>1.3260027000000001E-7</c:v>
                </c:pt>
                <c:pt idx="7375">
                  <c:v>1.3397835999999999E-7</c:v>
                </c:pt>
                <c:pt idx="7376">
                  <c:v>1.3261182999999999E-7</c:v>
                </c:pt>
                <c:pt idx="7377">
                  <c:v>1.3411530000000001E-7</c:v>
                </c:pt>
                <c:pt idx="7378">
                  <c:v>1.3279110000000001E-7</c:v>
                </c:pt>
                <c:pt idx="7379">
                  <c:v>1.3208902000000001E-7</c:v>
                </c:pt>
                <c:pt idx="7380">
                  <c:v>1.3168112999999999E-7</c:v>
                </c:pt>
                <c:pt idx="7381">
                  <c:v>1.3107022E-7</c:v>
                </c:pt>
                <c:pt idx="7382">
                  <c:v>1.3093927999999999E-7</c:v>
                </c:pt>
                <c:pt idx="7383">
                  <c:v>1.2987955E-7</c:v>
                </c:pt>
                <c:pt idx="7384">
                  <c:v>1.3145303999999999E-7</c:v>
                </c:pt>
                <c:pt idx="7385">
                  <c:v>1.3036807000000001E-7</c:v>
                </c:pt>
                <c:pt idx="7386">
                  <c:v>1.3366045000000001E-7</c:v>
                </c:pt>
                <c:pt idx="7387">
                  <c:v>1.3276771E-7</c:v>
                </c:pt>
                <c:pt idx="7388">
                  <c:v>1.3221029999999999E-7</c:v>
                </c:pt>
                <c:pt idx="7389">
                  <c:v>1.3342846E-7</c:v>
                </c:pt>
                <c:pt idx="7390">
                  <c:v>1.3180087000000001E-7</c:v>
                </c:pt>
                <c:pt idx="7391">
                  <c:v>1.3165978E-7</c:v>
                </c:pt>
                <c:pt idx="7392">
                  <c:v>1.3134976E-7</c:v>
                </c:pt>
                <c:pt idx="7393">
                  <c:v>1.3078228E-7</c:v>
                </c:pt>
                <c:pt idx="7394">
                  <c:v>1.2836986E-7</c:v>
                </c:pt>
                <c:pt idx="7395">
                  <c:v>1.3140695000000001E-7</c:v>
                </c:pt>
                <c:pt idx="7396">
                  <c:v>1.3060732E-7</c:v>
                </c:pt>
                <c:pt idx="7397">
                  <c:v>1.3329773000000001E-7</c:v>
                </c:pt>
                <c:pt idx="7398">
                  <c:v>1.3423052000000001E-7</c:v>
                </c:pt>
                <c:pt idx="7399">
                  <c:v>1.3524548000000001E-7</c:v>
                </c:pt>
                <c:pt idx="7400">
                  <c:v>1.3392257E-7</c:v>
                </c:pt>
                <c:pt idx="7401">
                  <c:v>1.3451199E-7</c:v>
                </c:pt>
                <c:pt idx="7402">
                  <c:v>1.3269953999999999E-7</c:v>
                </c:pt>
                <c:pt idx="7403">
                  <c:v>1.3124986999999999E-7</c:v>
                </c:pt>
                <c:pt idx="7404">
                  <c:v>1.2984260000000001E-7</c:v>
                </c:pt>
                <c:pt idx="7405">
                  <c:v>1.3021981999999999E-7</c:v>
                </c:pt>
                <c:pt idx="7406">
                  <c:v>1.2799231000000001E-7</c:v>
                </c:pt>
                <c:pt idx="7407">
                  <c:v>1.3204397000000001E-7</c:v>
                </c:pt>
                <c:pt idx="7408">
                  <c:v>1.3122845000000001E-7</c:v>
                </c:pt>
                <c:pt idx="7409">
                  <c:v>1.3280125000000001E-7</c:v>
                </c:pt>
                <c:pt idx="7410">
                  <c:v>1.3369753E-7</c:v>
                </c:pt>
                <c:pt idx="7411">
                  <c:v>1.3365013999999999E-7</c:v>
                </c:pt>
                <c:pt idx="7412">
                  <c:v>1.3191368E-7</c:v>
                </c:pt>
                <c:pt idx="7413">
                  <c:v>1.3155591999999999E-7</c:v>
                </c:pt>
                <c:pt idx="7414">
                  <c:v>1.2943426000000001E-7</c:v>
                </c:pt>
                <c:pt idx="7415">
                  <c:v>1.2837958E-7</c:v>
                </c:pt>
                <c:pt idx="7416">
                  <c:v>1.2765575000000001E-7</c:v>
                </c:pt>
                <c:pt idx="7417">
                  <c:v>1.2832834E-7</c:v>
                </c:pt>
                <c:pt idx="7418">
                  <c:v>1.2731539000000001E-7</c:v>
                </c:pt>
                <c:pt idx="7419">
                  <c:v>1.3109477999999999E-7</c:v>
                </c:pt>
                <c:pt idx="7420">
                  <c:v>1.307835E-7</c:v>
                </c:pt>
                <c:pt idx="7421">
                  <c:v>1.3297545E-7</c:v>
                </c:pt>
                <c:pt idx="7422">
                  <c:v>1.3285562000000001E-7</c:v>
                </c:pt>
                <c:pt idx="7423">
                  <c:v>1.3197145E-7</c:v>
                </c:pt>
                <c:pt idx="7424">
                  <c:v>1.3016117E-7</c:v>
                </c:pt>
                <c:pt idx="7425">
                  <c:v>1.3028001000000001E-7</c:v>
                </c:pt>
                <c:pt idx="7426">
                  <c:v>1.2895673000000001E-7</c:v>
                </c:pt>
                <c:pt idx="7427">
                  <c:v>1.2874190000000001E-7</c:v>
                </c:pt>
                <c:pt idx="7428">
                  <c:v>1.2842386000000001E-7</c:v>
                </c:pt>
                <c:pt idx="7429">
                  <c:v>1.2910115E-7</c:v>
                </c:pt>
                <c:pt idx="7430">
                  <c:v>1.2775738E-7</c:v>
                </c:pt>
                <c:pt idx="7431">
                  <c:v>1.3180114999999999E-7</c:v>
                </c:pt>
                <c:pt idx="7432">
                  <c:v>1.3121706000000001E-7</c:v>
                </c:pt>
                <c:pt idx="7433">
                  <c:v>1.3191446E-7</c:v>
                </c:pt>
                <c:pt idx="7434">
                  <c:v>1.3199245E-7</c:v>
                </c:pt>
                <c:pt idx="7435">
                  <c:v>1.3121559E-7</c:v>
                </c:pt>
                <c:pt idx="7436">
                  <c:v>1.2948312999999999E-7</c:v>
                </c:pt>
                <c:pt idx="7437">
                  <c:v>1.3016165E-7</c:v>
                </c:pt>
                <c:pt idx="7438">
                  <c:v>1.2844559999999999E-7</c:v>
                </c:pt>
                <c:pt idx="7439">
                  <c:v>1.2804167E-7</c:v>
                </c:pt>
                <c:pt idx="7440">
                  <c:v>1.2817272000000001E-7</c:v>
                </c:pt>
                <c:pt idx="7441">
                  <c:v>1.3009903999999999E-7</c:v>
                </c:pt>
                <c:pt idx="7442">
                  <c:v>1.2920539999999999E-7</c:v>
                </c:pt>
                <c:pt idx="7443">
                  <c:v>1.3257488E-7</c:v>
                </c:pt>
                <c:pt idx="7444">
                  <c:v>1.3182664E-7</c:v>
                </c:pt>
                <c:pt idx="7445">
                  <c:v>1.3273713E-7</c:v>
                </c:pt>
                <c:pt idx="7446">
                  <c:v>1.3265574E-7</c:v>
                </c:pt>
                <c:pt idx="7447">
                  <c:v>1.3217892999999999E-7</c:v>
                </c:pt>
                <c:pt idx="7448">
                  <c:v>1.3097134999999999E-7</c:v>
                </c:pt>
                <c:pt idx="7449">
                  <c:v>1.3228563000000001E-7</c:v>
                </c:pt>
                <c:pt idx="7450">
                  <c:v>1.3032973E-7</c:v>
                </c:pt>
                <c:pt idx="7451">
                  <c:v>1.3070714000000001E-7</c:v>
                </c:pt>
                <c:pt idx="7452">
                  <c:v>1.2993924999999999E-7</c:v>
                </c:pt>
                <c:pt idx="7453">
                  <c:v>1.3080771E-7</c:v>
                </c:pt>
                <c:pt idx="7454">
                  <c:v>1.2965989999999999E-7</c:v>
                </c:pt>
                <c:pt idx="7455">
                  <c:v>1.3297783000000001E-7</c:v>
                </c:pt>
                <c:pt idx="7456">
                  <c:v>1.3263114E-7</c:v>
                </c:pt>
                <c:pt idx="7457">
                  <c:v>1.3329702E-7</c:v>
                </c:pt>
                <c:pt idx="7458">
                  <c:v>1.3341692000000001E-7</c:v>
                </c:pt>
                <c:pt idx="7459">
                  <c:v>1.3215146999999999E-7</c:v>
                </c:pt>
                <c:pt idx="7460">
                  <c:v>1.3034326999999999E-7</c:v>
                </c:pt>
                <c:pt idx="7461">
                  <c:v>1.3162445000000001E-7</c:v>
                </c:pt>
                <c:pt idx="7462">
                  <c:v>1.2959515999999999E-7</c:v>
                </c:pt>
                <c:pt idx="7463">
                  <c:v>1.2945434999999999E-7</c:v>
                </c:pt>
                <c:pt idx="7464">
                  <c:v>1.2905014000000001E-7</c:v>
                </c:pt>
                <c:pt idx="7465">
                  <c:v>1.3079867E-7</c:v>
                </c:pt>
                <c:pt idx="7466">
                  <c:v>1.3076601999999999E-7</c:v>
                </c:pt>
                <c:pt idx="7467">
                  <c:v>1.3450852999999999E-7</c:v>
                </c:pt>
                <c:pt idx="7468">
                  <c:v>1.3412653999999999E-7</c:v>
                </c:pt>
                <c:pt idx="7469">
                  <c:v>1.3441357E-7</c:v>
                </c:pt>
                <c:pt idx="7470">
                  <c:v>1.3455684999999999E-7</c:v>
                </c:pt>
                <c:pt idx="7471">
                  <c:v>1.3386294999999999E-7</c:v>
                </c:pt>
                <c:pt idx="7472">
                  <c:v>1.3260332999999999E-7</c:v>
                </c:pt>
                <c:pt idx="7473">
                  <c:v>1.3137249E-7</c:v>
                </c:pt>
                <c:pt idx="7474">
                  <c:v>1.2945739E-7</c:v>
                </c:pt>
                <c:pt idx="7475">
                  <c:v>1.3020879E-7</c:v>
                </c:pt>
                <c:pt idx="7476">
                  <c:v>1.3045696E-7</c:v>
                </c:pt>
                <c:pt idx="7477">
                  <c:v>1.3264659E-7</c:v>
                </c:pt>
                <c:pt idx="7478">
                  <c:v>1.3196630999999999E-7</c:v>
                </c:pt>
                <c:pt idx="7479">
                  <c:v>1.3476182000000001E-7</c:v>
                </c:pt>
                <c:pt idx="7480">
                  <c:v>1.3351289999999999E-7</c:v>
                </c:pt>
                <c:pt idx="7481">
                  <c:v>1.3342018999999999E-7</c:v>
                </c:pt>
                <c:pt idx="7482">
                  <c:v>1.3326582999999999E-7</c:v>
                </c:pt>
                <c:pt idx="7483">
                  <c:v>1.3125205000000001E-7</c:v>
                </c:pt>
                <c:pt idx="7484">
                  <c:v>1.2892171E-7</c:v>
                </c:pt>
                <c:pt idx="7485">
                  <c:v>1.2948673E-7</c:v>
                </c:pt>
                <c:pt idx="7486">
                  <c:v>1.2782549E-7</c:v>
                </c:pt>
                <c:pt idx="7487">
                  <c:v>1.2924447E-7</c:v>
                </c:pt>
                <c:pt idx="7488">
                  <c:v>1.2965605E-7</c:v>
                </c:pt>
                <c:pt idx="7489">
                  <c:v>1.3126511000000001E-7</c:v>
                </c:pt>
                <c:pt idx="7490">
                  <c:v>1.3406749999999999E-7</c:v>
                </c:pt>
                <c:pt idx="7491">
                  <c:v>1.3516761E-7</c:v>
                </c:pt>
                <c:pt idx="7492">
                  <c:v>1.3539857999999999E-7</c:v>
                </c:pt>
                <c:pt idx="7493">
                  <c:v>1.3322367E-7</c:v>
                </c:pt>
                <c:pt idx="7494">
                  <c:v>1.3246359999999999E-7</c:v>
                </c:pt>
                <c:pt idx="7495">
                  <c:v>1.3071452E-7</c:v>
                </c:pt>
                <c:pt idx="7496">
                  <c:v>1.3016967E-7</c:v>
                </c:pt>
                <c:pt idx="7497">
                  <c:v>1.2932022E-7</c:v>
                </c:pt>
                <c:pt idx="7498">
                  <c:v>1.3028643999999999E-7</c:v>
                </c:pt>
                <c:pt idx="7499">
                  <c:v>1.2813663000000001E-7</c:v>
                </c:pt>
                <c:pt idx="7500">
                  <c:v>1.3208964E-7</c:v>
                </c:pt>
              </c:numCache>
            </c:numRef>
          </c:yVal>
          <c:smooth val="0"/>
          <c:extLst>
            <c:ext xmlns:c16="http://schemas.microsoft.com/office/drawing/2014/chart" uri="{C3380CC4-5D6E-409C-BE32-E72D297353CC}">
              <c16:uniqueId val="{00000003-C097-4E0D-AEA3-C9BE81EBF0B3}"/>
            </c:ext>
          </c:extLst>
        </c:ser>
        <c:ser>
          <c:idx val="4"/>
          <c:order val="4"/>
          <c:tx>
            <c:strRef>
              <c:f>Sheet1!$B$30013</c:f>
              <c:strCache>
                <c:ptCount val="1"/>
                <c:pt idx="0">
                  <c:v>energy</c:v>
                </c:pt>
              </c:strCache>
            </c:strRef>
          </c:tx>
          <c:xVal>
            <c:numRef>
              <c:f>Sheet1!$A$30014:$A$37514</c:f>
              <c:numCache>
                <c:formatCode>General</c:formatCode>
                <c:ptCount val="750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pt idx="5000">
                  <c:v>5001</c:v>
                </c:pt>
                <c:pt idx="5001">
                  <c:v>5002</c:v>
                </c:pt>
                <c:pt idx="5002">
                  <c:v>5003</c:v>
                </c:pt>
                <c:pt idx="5003">
                  <c:v>5004</c:v>
                </c:pt>
                <c:pt idx="5004">
                  <c:v>5005</c:v>
                </c:pt>
                <c:pt idx="5005">
                  <c:v>5006</c:v>
                </c:pt>
                <c:pt idx="5006">
                  <c:v>5007</c:v>
                </c:pt>
                <c:pt idx="5007">
                  <c:v>5008</c:v>
                </c:pt>
                <c:pt idx="5008">
                  <c:v>5009</c:v>
                </c:pt>
                <c:pt idx="5009">
                  <c:v>5010</c:v>
                </c:pt>
                <c:pt idx="5010">
                  <c:v>5011</c:v>
                </c:pt>
                <c:pt idx="5011">
                  <c:v>5012</c:v>
                </c:pt>
                <c:pt idx="5012">
                  <c:v>5013</c:v>
                </c:pt>
                <c:pt idx="5013">
                  <c:v>5014</c:v>
                </c:pt>
                <c:pt idx="5014">
                  <c:v>5015</c:v>
                </c:pt>
                <c:pt idx="5015">
                  <c:v>5016</c:v>
                </c:pt>
                <c:pt idx="5016">
                  <c:v>5017</c:v>
                </c:pt>
                <c:pt idx="5017">
                  <c:v>5018</c:v>
                </c:pt>
                <c:pt idx="5018">
                  <c:v>5019</c:v>
                </c:pt>
                <c:pt idx="5019">
                  <c:v>5020</c:v>
                </c:pt>
                <c:pt idx="5020">
                  <c:v>5021</c:v>
                </c:pt>
                <c:pt idx="5021">
                  <c:v>5022</c:v>
                </c:pt>
                <c:pt idx="5022">
                  <c:v>5023</c:v>
                </c:pt>
                <c:pt idx="5023">
                  <c:v>5024</c:v>
                </c:pt>
                <c:pt idx="5024">
                  <c:v>5025</c:v>
                </c:pt>
                <c:pt idx="5025">
                  <c:v>5026</c:v>
                </c:pt>
                <c:pt idx="5026">
                  <c:v>5027</c:v>
                </c:pt>
                <c:pt idx="5027">
                  <c:v>5028</c:v>
                </c:pt>
                <c:pt idx="5028">
                  <c:v>5029</c:v>
                </c:pt>
                <c:pt idx="5029">
                  <c:v>5030</c:v>
                </c:pt>
                <c:pt idx="5030">
                  <c:v>5031</c:v>
                </c:pt>
                <c:pt idx="5031">
                  <c:v>5032</c:v>
                </c:pt>
                <c:pt idx="5032">
                  <c:v>5033</c:v>
                </c:pt>
                <c:pt idx="5033">
                  <c:v>5034</c:v>
                </c:pt>
                <c:pt idx="5034">
                  <c:v>5035</c:v>
                </c:pt>
                <c:pt idx="5035">
                  <c:v>5036</c:v>
                </c:pt>
                <c:pt idx="5036">
                  <c:v>5037</c:v>
                </c:pt>
                <c:pt idx="5037">
                  <c:v>5038</c:v>
                </c:pt>
                <c:pt idx="5038">
                  <c:v>5039</c:v>
                </c:pt>
                <c:pt idx="5039">
                  <c:v>5040</c:v>
                </c:pt>
                <c:pt idx="5040">
                  <c:v>5041</c:v>
                </c:pt>
                <c:pt idx="5041">
                  <c:v>5042</c:v>
                </c:pt>
                <c:pt idx="5042">
                  <c:v>5043</c:v>
                </c:pt>
                <c:pt idx="5043">
                  <c:v>5044</c:v>
                </c:pt>
                <c:pt idx="5044">
                  <c:v>5045</c:v>
                </c:pt>
                <c:pt idx="5045">
                  <c:v>5046</c:v>
                </c:pt>
                <c:pt idx="5046">
                  <c:v>5047</c:v>
                </c:pt>
                <c:pt idx="5047">
                  <c:v>5048</c:v>
                </c:pt>
                <c:pt idx="5048">
                  <c:v>5049</c:v>
                </c:pt>
                <c:pt idx="5049">
                  <c:v>5050</c:v>
                </c:pt>
                <c:pt idx="5050">
                  <c:v>5051</c:v>
                </c:pt>
                <c:pt idx="5051">
                  <c:v>5052</c:v>
                </c:pt>
                <c:pt idx="5052">
                  <c:v>5053</c:v>
                </c:pt>
                <c:pt idx="5053">
                  <c:v>5054</c:v>
                </c:pt>
                <c:pt idx="5054">
                  <c:v>5055</c:v>
                </c:pt>
                <c:pt idx="5055">
                  <c:v>5056</c:v>
                </c:pt>
                <c:pt idx="5056">
                  <c:v>5057</c:v>
                </c:pt>
                <c:pt idx="5057">
                  <c:v>5058</c:v>
                </c:pt>
                <c:pt idx="5058">
                  <c:v>5059</c:v>
                </c:pt>
                <c:pt idx="5059">
                  <c:v>5060</c:v>
                </c:pt>
                <c:pt idx="5060">
                  <c:v>5061</c:v>
                </c:pt>
                <c:pt idx="5061">
                  <c:v>5062</c:v>
                </c:pt>
                <c:pt idx="5062">
                  <c:v>5063</c:v>
                </c:pt>
                <c:pt idx="5063">
                  <c:v>5064</c:v>
                </c:pt>
                <c:pt idx="5064">
                  <c:v>5065</c:v>
                </c:pt>
                <c:pt idx="5065">
                  <c:v>5066</c:v>
                </c:pt>
                <c:pt idx="5066">
                  <c:v>5067</c:v>
                </c:pt>
                <c:pt idx="5067">
                  <c:v>5068</c:v>
                </c:pt>
                <c:pt idx="5068">
                  <c:v>5069</c:v>
                </c:pt>
                <c:pt idx="5069">
                  <c:v>5070</c:v>
                </c:pt>
                <c:pt idx="5070">
                  <c:v>5071</c:v>
                </c:pt>
                <c:pt idx="5071">
                  <c:v>5072</c:v>
                </c:pt>
                <c:pt idx="5072">
                  <c:v>5073</c:v>
                </c:pt>
                <c:pt idx="5073">
                  <c:v>5074</c:v>
                </c:pt>
                <c:pt idx="5074">
                  <c:v>5075</c:v>
                </c:pt>
                <c:pt idx="5075">
                  <c:v>5076</c:v>
                </c:pt>
                <c:pt idx="5076">
                  <c:v>5077</c:v>
                </c:pt>
                <c:pt idx="5077">
                  <c:v>5078</c:v>
                </c:pt>
                <c:pt idx="5078">
                  <c:v>5079</c:v>
                </c:pt>
                <c:pt idx="5079">
                  <c:v>5080</c:v>
                </c:pt>
                <c:pt idx="5080">
                  <c:v>5081</c:v>
                </c:pt>
                <c:pt idx="5081">
                  <c:v>5082</c:v>
                </c:pt>
                <c:pt idx="5082">
                  <c:v>5083</c:v>
                </c:pt>
                <c:pt idx="5083">
                  <c:v>5084</c:v>
                </c:pt>
                <c:pt idx="5084">
                  <c:v>5085</c:v>
                </c:pt>
                <c:pt idx="5085">
                  <c:v>5086</c:v>
                </c:pt>
                <c:pt idx="5086">
                  <c:v>5087</c:v>
                </c:pt>
                <c:pt idx="5087">
                  <c:v>5088</c:v>
                </c:pt>
                <c:pt idx="5088">
                  <c:v>5089</c:v>
                </c:pt>
                <c:pt idx="5089">
                  <c:v>5090</c:v>
                </c:pt>
                <c:pt idx="5090">
                  <c:v>5091</c:v>
                </c:pt>
                <c:pt idx="5091">
                  <c:v>5092</c:v>
                </c:pt>
                <c:pt idx="5092">
                  <c:v>5093</c:v>
                </c:pt>
                <c:pt idx="5093">
                  <c:v>5094</c:v>
                </c:pt>
                <c:pt idx="5094">
                  <c:v>5095</c:v>
                </c:pt>
                <c:pt idx="5095">
                  <c:v>5096</c:v>
                </c:pt>
                <c:pt idx="5096">
                  <c:v>5097</c:v>
                </c:pt>
                <c:pt idx="5097">
                  <c:v>5098</c:v>
                </c:pt>
                <c:pt idx="5098">
                  <c:v>5099</c:v>
                </c:pt>
                <c:pt idx="5099">
                  <c:v>5100</c:v>
                </c:pt>
                <c:pt idx="5100">
                  <c:v>5101</c:v>
                </c:pt>
                <c:pt idx="5101">
                  <c:v>5102</c:v>
                </c:pt>
                <c:pt idx="5102">
                  <c:v>5103</c:v>
                </c:pt>
                <c:pt idx="5103">
                  <c:v>5104</c:v>
                </c:pt>
                <c:pt idx="5104">
                  <c:v>5105</c:v>
                </c:pt>
                <c:pt idx="5105">
                  <c:v>5106</c:v>
                </c:pt>
                <c:pt idx="5106">
                  <c:v>5107</c:v>
                </c:pt>
                <c:pt idx="5107">
                  <c:v>5108</c:v>
                </c:pt>
                <c:pt idx="5108">
                  <c:v>5109</c:v>
                </c:pt>
                <c:pt idx="5109">
                  <c:v>5110</c:v>
                </c:pt>
                <c:pt idx="5110">
                  <c:v>5111</c:v>
                </c:pt>
                <c:pt idx="5111">
                  <c:v>5112</c:v>
                </c:pt>
                <c:pt idx="5112">
                  <c:v>5113</c:v>
                </c:pt>
                <c:pt idx="5113">
                  <c:v>5114</c:v>
                </c:pt>
                <c:pt idx="5114">
                  <c:v>5115</c:v>
                </c:pt>
                <c:pt idx="5115">
                  <c:v>5116</c:v>
                </c:pt>
                <c:pt idx="5116">
                  <c:v>5117</c:v>
                </c:pt>
                <c:pt idx="5117">
                  <c:v>5118</c:v>
                </c:pt>
                <c:pt idx="5118">
                  <c:v>5119</c:v>
                </c:pt>
                <c:pt idx="5119">
                  <c:v>5120</c:v>
                </c:pt>
                <c:pt idx="5120">
                  <c:v>5121</c:v>
                </c:pt>
                <c:pt idx="5121">
                  <c:v>5122</c:v>
                </c:pt>
                <c:pt idx="5122">
                  <c:v>5123</c:v>
                </c:pt>
                <c:pt idx="5123">
                  <c:v>5124</c:v>
                </c:pt>
                <c:pt idx="5124">
                  <c:v>5125</c:v>
                </c:pt>
                <c:pt idx="5125">
                  <c:v>5126</c:v>
                </c:pt>
                <c:pt idx="5126">
                  <c:v>5127</c:v>
                </c:pt>
                <c:pt idx="5127">
                  <c:v>5128</c:v>
                </c:pt>
                <c:pt idx="5128">
                  <c:v>5129</c:v>
                </c:pt>
                <c:pt idx="5129">
                  <c:v>5130</c:v>
                </c:pt>
                <c:pt idx="5130">
                  <c:v>5131</c:v>
                </c:pt>
                <c:pt idx="5131">
                  <c:v>5132</c:v>
                </c:pt>
                <c:pt idx="5132">
                  <c:v>5133</c:v>
                </c:pt>
                <c:pt idx="5133">
                  <c:v>5134</c:v>
                </c:pt>
                <c:pt idx="5134">
                  <c:v>5135</c:v>
                </c:pt>
                <c:pt idx="5135">
                  <c:v>5136</c:v>
                </c:pt>
                <c:pt idx="5136">
                  <c:v>5137</c:v>
                </c:pt>
                <c:pt idx="5137">
                  <c:v>5138</c:v>
                </c:pt>
                <c:pt idx="5138">
                  <c:v>5139</c:v>
                </c:pt>
                <c:pt idx="5139">
                  <c:v>5140</c:v>
                </c:pt>
                <c:pt idx="5140">
                  <c:v>5141</c:v>
                </c:pt>
                <c:pt idx="5141">
                  <c:v>5142</c:v>
                </c:pt>
                <c:pt idx="5142">
                  <c:v>5143</c:v>
                </c:pt>
                <c:pt idx="5143">
                  <c:v>5144</c:v>
                </c:pt>
                <c:pt idx="5144">
                  <c:v>5145</c:v>
                </c:pt>
                <c:pt idx="5145">
                  <c:v>5146</c:v>
                </c:pt>
                <c:pt idx="5146">
                  <c:v>5147</c:v>
                </c:pt>
                <c:pt idx="5147">
                  <c:v>5148</c:v>
                </c:pt>
                <c:pt idx="5148">
                  <c:v>5149</c:v>
                </c:pt>
                <c:pt idx="5149">
                  <c:v>5150</c:v>
                </c:pt>
                <c:pt idx="5150">
                  <c:v>5151</c:v>
                </c:pt>
                <c:pt idx="5151">
                  <c:v>5152</c:v>
                </c:pt>
                <c:pt idx="5152">
                  <c:v>5153</c:v>
                </c:pt>
                <c:pt idx="5153">
                  <c:v>5154</c:v>
                </c:pt>
                <c:pt idx="5154">
                  <c:v>5155</c:v>
                </c:pt>
                <c:pt idx="5155">
                  <c:v>5156</c:v>
                </c:pt>
                <c:pt idx="5156">
                  <c:v>5157</c:v>
                </c:pt>
                <c:pt idx="5157">
                  <c:v>5158</c:v>
                </c:pt>
                <c:pt idx="5158">
                  <c:v>5159</c:v>
                </c:pt>
                <c:pt idx="5159">
                  <c:v>5160</c:v>
                </c:pt>
                <c:pt idx="5160">
                  <c:v>5161</c:v>
                </c:pt>
                <c:pt idx="5161">
                  <c:v>5162</c:v>
                </c:pt>
                <c:pt idx="5162">
                  <c:v>5163</c:v>
                </c:pt>
                <c:pt idx="5163">
                  <c:v>5164</c:v>
                </c:pt>
                <c:pt idx="5164">
                  <c:v>5165</c:v>
                </c:pt>
                <c:pt idx="5165">
                  <c:v>5166</c:v>
                </c:pt>
                <c:pt idx="5166">
                  <c:v>5167</c:v>
                </c:pt>
                <c:pt idx="5167">
                  <c:v>5168</c:v>
                </c:pt>
                <c:pt idx="5168">
                  <c:v>5169</c:v>
                </c:pt>
                <c:pt idx="5169">
                  <c:v>5170</c:v>
                </c:pt>
                <c:pt idx="5170">
                  <c:v>5171</c:v>
                </c:pt>
                <c:pt idx="5171">
                  <c:v>5172</c:v>
                </c:pt>
                <c:pt idx="5172">
                  <c:v>5173</c:v>
                </c:pt>
                <c:pt idx="5173">
                  <c:v>5174</c:v>
                </c:pt>
                <c:pt idx="5174">
                  <c:v>5175</c:v>
                </c:pt>
                <c:pt idx="5175">
                  <c:v>5176</c:v>
                </c:pt>
                <c:pt idx="5176">
                  <c:v>5177</c:v>
                </c:pt>
                <c:pt idx="5177">
                  <c:v>5178</c:v>
                </c:pt>
                <c:pt idx="5178">
                  <c:v>5179</c:v>
                </c:pt>
                <c:pt idx="5179">
                  <c:v>5180</c:v>
                </c:pt>
                <c:pt idx="5180">
                  <c:v>5181</c:v>
                </c:pt>
                <c:pt idx="5181">
                  <c:v>5182</c:v>
                </c:pt>
                <c:pt idx="5182">
                  <c:v>5183</c:v>
                </c:pt>
                <c:pt idx="5183">
                  <c:v>5184</c:v>
                </c:pt>
                <c:pt idx="5184">
                  <c:v>5185</c:v>
                </c:pt>
                <c:pt idx="5185">
                  <c:v>5186</c:v>
                </c:pt>
                <c:pt idx="5186">
                  <c:v>5187</c:v>
                </c:pt>
                <c:pt idx="5187">
                  <c:v>5188</c:v>
                </c:pt>
                <c:pt idx="5188">
                  <c:v>5189</c:v>
                </c:pt>
                <c:pt idx="5189">
                  <c:v>5190</c:v>
                </c:pt>
                <c:pt idx="5190">
                  <c:v>5191</c:v>
                </c:pt>
                <c:pt idx="5191">
                  <c:v>5192</c:v>
                </c:pt>
                <c:pt idx="5192">
                  <c:v>5193</c:v>
                </c:pt>
                <c:pt idx="5193">
                  <c:v>5194</c:v>
                </c:pt>
                <c:pt idx="5194">
                  <c:v>5195</c:v>
                </c:pt>
                <c:pt idx="5195">
                  <c:v>5196</c:v>
                </c:pt>
                <c:pt idx="5196">
                  <c:v>5197</c:v>
                </c:pt>
                <c:pt idx="5197">
                  <c:v>5198</c:v>
                </c:pt>
                <c:pt idx="5198">
                  <c:v>5199</c:v>
                </c:pt>
                <c:pt idx="5199">
                  <c:v>5200</c:v>
                </c:pt>
                <c:pt idx="5200">
                  <c:v>5201</c:v>
                </c:pt>
                <c:pt idx="5201">
                  <c:v>5202</c:v>
                </c:pt>
                <c:pt idx="5202">
                  <c:v>5203</c:v>
                </c:pt>
                <c:pt idx="5203">
                  <c:v>5204</c:v>
                </c:pt>
                <c:pt idx="5204">
                  <c:v>5205</c:v>
                </c:pt>
                <c:pt idx="5205">
                  <c:v>5206</c:v>
                </c:pt>
                <c:pt idx="5206">
                  <c:v>5207</c:v>
                </c:pt>
                <c:pt idx="5207">
                  <c:v>5208</c:v>
                </c:pt>
                <c:pt idx="5208">
                  <c:v>5209</c:v>
                </c:pt>
                <c:pt idx="5209">
                  <c:v>5210</c:v>
                </c:pt>
                <c:pt idx="5210">
                  <c:v>5211</c:v>
                </c:pt>
                <c:pt idx="5211">
                  <c:v>5212</c:v>
                </c:pt>
                <c:pt idx="5212">
                  <c:v>5213</c:v>
                </c:pt>
                <c:pt idx="5213">
                  <c:v>5214</c:v>
                </c:pt>
                <c:pt idx="5214">
                  <c:v>5215</c:v>
                </c:pt>
                <c:pt idx="5215">
                  <c:v>5216</c:v>
                </c:pt>
                <c:pt idx="5216">
                  <c:v>5217</c:v>
                </c:pt>
                <c:pt idx="5217">
                  <c:v>5218</c:v>
                </c:pt>
                <c:pt idx="5218">
                  <c:v>5219</c:v>
                </c:pt>
                <c:pt idx="5219">
                  <c:v>5220</c:v>
                </c:pt>
                <c:pt idx="5220">
                  <c:v>5221</c:v>
                </c:pt>
                <c:pt idx="5221">
                  <c:v>5222</c:v>
                </c:pt>
                <c:pt idx="5222">
                  <c:v>5223</c:v>
                </c:pt>
                <c:pt idx="5223">
                  <c:v>5224</c:v>
                </c:pt>
                <c:pt idx="5224">
                  <c:v>5225</c:v>
                </c:pt>
                <c:pt idx="5225">
                  <c:v>5226</c:v>
                </c:pt>
                <c:pt idx="5226">
                  <c:v>5227</c:v>
                </c:pt>
                <c:pt idx="5227">
                  <c:v>5228</c:v>
                </c:pt>
                <c:pt idx="5228">
                  <c:v>5229</c:v>
                </c:pt>
                <c:pt idx="5229">
                  <c:v>5230</c:v>
                </c:pt>
                <c:pt idx="5230">
                  <c:v>5231</c:v>
                </c:pt>
                <c:pt idx="5231">
                  <c:v>5232</c:v>
                </c:pt>
                <c:pt idx="5232">
                  <c:v>5233</c:v>
                </c:pt>
                <c:pt idx="5233">
                  <c:v>5234</c:v>
                </c:pt>
                <c:pt idx="5234">
                  <c:v>5235</c:v>
                </c:pt>
                <c:pt idx="5235">
                  <c:v>5236</c:v>
                </c:pt>
                <c:pt idx="5236">
                  <c:v>5237</c:v>
                </c:pt>
                <c:pt idx="5237">
                  <c:v>5238</c:v>
                </c:pt>
                <c:pt idx="5238">
                  <c:v>5239</c:v>
                </c:pt>
                <c:pt idx="5239">
                  <c:v>5240</c:v>
                </c:pt>
                <c:pt idx="5240">
                  <c:v>5241</c:v>
                </c:pt>
                <c:pt idx="5241">
                  <c:v>5242</c:v>
                </c:pt>
                <c:pt idx="5242">
                  <c:v>5243</c:v>
                </c:pt>
                <c:pt idx="5243">
                  <c:v>5244</c:v>
                </c:pt>
                <c:pt idx="5244">
                  <c:v>5245</c:v>
                </c:pt>
                <c:pt idx="5245">
                  <c:v>5246</c:v>
                </c:pt>
                <c:pt idx="5246">
                  <c:v>5247</c:v>
                </c:pt>
                <c:pt idx="5247">
                  <c:v>5248</c:v>
                </c:pt>
                <c:pt idx="5248">
                  <c:v>5249</c:v>
                </c:pt>
                <c:pt idx="5249">
                  <c:v>5250</c:v>
                </c:pt>
                <c:pt idx="5250">
                  <c:v>5251</c:v>
                </c:pt>
                <c:pt idx="5251">
                  <c:v>5252</c:v>
                </c:pt>
                <c:pt idx="5252">
                  <c:v>5253</c:v>
                </c:pt>
                <c:pt idx="5253">
                  <c:v>5254</c:v>
                </c:pt>
                <c:pt idx="5254">
                  <c:v>5255</c:v>
                </c:pt>
                <c:pt idx="5255">
                  <c:v>5256</c:v>
                </c:pt>
                <c:pt idx="5256">
                  <c:v>5257</c:v>
                </c:pt>
                <c:pt idx="5257">
                  <c:v>5258</c:v>
                </c:pt>
                <c:pt idx="5258">
                  <c:v>5259</c:v>
                </c:pt>
                <c:pt idx="5259">
                  <c:v>5260</c:v>
                </c:pt>
                <c:pt idx="5260">
                  <c:v>5261</c:v>
                </c:pt>
                <c:pt idx="5261">
                  <c:v>5262</c:v>
                </c:pt>
                <c:pt idx="5262">
                  <c:v>5263</c:v>
                </c:pt>
                <c:pt idx="5263">
                  <c:v>5264</c:v>
                </c:pt>
                <c:pt idx="5264">
                  <c:v>5265</c:v>
                </c:pt>
                <c:pt idx="5265">
                  <c:v>5266</c:v>
                </c:pt>
                <c:pt idx="5266">
                  <c:v>5267</c:v>
                </c:pt>
                <c:pt idx="5267">
                  <c:v>5268</c:v>
                </c:pt>
                <c:pt idx="5268">
                  <c:v>5269</c:v>
                </c:pt>
                <c:pt idx="5269">
                  <c:v>5270</c:v>
                </c:pt>
                <c:pt idx="5270">
                  <c:v>5271</c:v>
                </c:pt>
                <c:pt idx="5271">
                  <c:v>5272</c:v>
                </c:pt>
                <c:pt idx="5272">
                  <c:v>5273</c:v>
                </c:pt>
                <c:pt idx="5273">
                  <c:v>5274</c:v>
                </c:pt>
                <c:pt idx="5274">
                  <c:v>5275</c:v>
                </c:pt>
                <c:pt idx="5275">
                  <c:v>5276</c:v>
                </c:pt>
                <c:pt idx="5276">
                  <c:v>5277</c:v>
                </c:pt>
                <c:pt idx="5277">
                  <c:v>5278</c:v>
                </c:pt>
                <c:pt idx="5278">
                  <c:v>5279</c:v>
                </c:pt>
                <c:pt idx="5279">
                  <c:v>5280</c:v>
                </c:pt>
                <c:pt idx="5280">
                  <c:v>5281</c:v>
                </c:pt>
                <c:pt idx="5281">
                  <c:v>5282</c:v>
                </c:pt>
                <c:pt idx="5282">
                  <c:v>5283</c:v>
                </c:pt>
                <c:pt idx="5283">
                  <c:v>5284</c:v>
                </c:pt>
                <c:pt idx="5284">
                  <c:v>5285</c:v>
                </c:pt>
                <c:pt idx="5285">
                  <c:v>5286</c:v>
                </c:pt>
                <c:pt idx="5286">
                  <c:v>5287</c:v>
                </c:pt>
                <c:pt idx="5287">
                  <c:v>5288</c:v>
                </c:pt>
                <c:pt idx="5288">
                  <c:v>5289</c:v>
                </c:pt>
                <c:pt idx="5289">
                  <c:v>5290</c:v>
                </c:pt>
                <c:pt idx="5290">
                  <c:v>5291</c:v>
                </c:pt>
                <c:pt idx="5291">
                  <c:v>5292</c:v>
                </c:pt>
                <c:pt idx="5292">
                  <c:v>5293</c:v>
                </c:pt>
                <c:pt idx="5293">
                  <c:v>5294</c:v>
                </c:pt>
                <c:pt idx="5294">
                  <c:v>5295</c:v>
                </c:pt>
                <c:pt idx="5295">
                  <c:v>5296</c:v>
                </c:pt>
                <c:pt idx="5296">
                  <c:v>5297</c:v>
                </c:pt>
                <c:pt idx="5297">
                  <c:v>5298</c:v>
                </c:pt>
                <c:pt idx="5298">
                  <c:v>5299</c:v>
                </c:pt>
                <c:pt idx="5299">
                  <c:v>5300</c:v>
                </c:pt>
                <c:pt idx="5300">
                  <c:v>5301</c:v>
                </c:pt>
                <c:pt idx="5301">
                  <c:v>5302</c:v>
                </c:pt>
                <c:pt idx="5302">
                  <c:v>5303</c:v>
                </c:pt>
                <c:pt idx="5303">
                  <c:v>5304</c:v>
                </c:pt>
                <c:pt idx="5304">
                  <c:v>5305</c:v>
                </c:pt>
                <c:pt idx="5305">
                  <c:v>5306</c:v>
                </c:pt>
                <c:pt idx="5306">
                  <c:v>5307</c:v>
                </c:pt>
                <c:pt idx="5307">
                  <c:v>5308</c:v>
                </c:pt>
                <c:pt idx="5308">
                  <c:v>5309</c:v>
                </c:pt>
                <c:pt idx="5309">
                  <c:v>5310</c:v>
                </c:pt>
                <c:pt idx="5310">
                  <c:v>5311</c:v>
                </c:pt>
                <c:pt idx="5311">
                  <c:v>5312</c:v>
                </c:pt>
                <c:pt idx="5312">
                  <c:v>5313</c:v>
                </c:pt>
                <c:pt idx="5313">
                  <c:v>5314</c:v>
                </c:pt>
                <c:pt idx="5314">
                  <c:v>5315</c:v>
                </c:pt>
                <c:pt idx="5315">
                  <c:v>5316</c:v>
                </c:pt>
                <c:pt idx="5316">
                  <c:v>5317</c:v>
                </c:pt>
                <c:pt idx="5317">
                  <c:v>5318</c:v>
                </c:pt>
                <c:pt idx="5318">
                  <c:v>5319</c:v>
                </c:pt>
                <c:pt idx="5319">
                  <c:v>5320</c:v>
                </c:pt>
                <c:pt idx="5320">
                  <c:v>5321</c:v>
                </c:pt>
                <c:pt idx="5321">
                  <c:v>5322</c:v>
                </c:pt>
                <c:pt idx="5322">
                  <c:v>5323</c:v>
                </c:pt>
                <c:pt idx="5323">
                  <c:v>5324</c:v>
                </c:pt>
                <c:pt idx="5324">
                  <c:v>5325</c:v>
                </c:pt>
                <c:pt idx="5325">
                  <c:v>5326</c:v>
                </c:pt>
                <c:pt idx="5326">
                  <c:v>5327</c:v>
                </c:pt>
                <c:pt idx="5327">
                  <c:v>5328</c:v>
                </c:pt>
                <c:pt idx="5328">
                  <c:v>5329</c:v>
                </c:pt>
                <c:pt idx="5329">
                  <c:v>5330</c:v>
                </c:pt>
                <c:pt idx="5330">
                  <c:v>5331</c:v>
                </c:pt>
                <c:pt idx="5331">
                  <c:v>5332</c:v>
                </c:pt>
                <c:pt idx="5332">
                  <c:v>5333</c:v>
                </c:pt>
                <c:pt idx="5333">
                  <c:v>5334</c:v>
                </c:pt>
                <c:pt idx="5334">
                  <c:v>5335</c:v>
                </c:pt>
                <c:pt idx="5335">
                  <c:v>5336</c:v>
                </c:pt>
                <c:pt idx="5336">
                  <c:v>5337</c:v>
                </c:pt>
                <c:pt idx="5337">
                  <c:v>5338</c:v>
                </c:pt>
                <c:pt idx="5338">
                  <c:v>5339</c:v>
                </c:pt>
                <c:pt idx="5339">
                  <c:v>5340</c:v>
                </c:pt>
                <c:pt idx="5340">
                  <c:v>5341</c:v>
                </c:pt>
                <c:pt idx="5341">
                  <c:v>5342</c:v>
                </c:pt>
                <c:pt idx="5342">
                  <c:v>5343</c:v>
                </c:pt>
                <c:pt idx="5343">
                  <c:v>5344</c:v>
                </c:pt>
                <c:pt idx="5344">
                  <c:v>5345</c:v>
                </c:pt>
                <c:pt idx="5345">
                  <c:v>5346</c:v>
                </c:pt>
                <c:pt idx="5346">
                  <c:v>5347</c:v>
                </c:pt>
                <c:pt idx="5347">
                  <c:v>5348</c:v>
                </c:pt>
                <c:pt idx="5348">
                  <c:v>5349</c:v>
                </c:pt>
                <c:pt idx="5349">
                  <c:v>5350</c:v>
                </c:pt>
                <c:pt idx="5350">
                  <c:v>5351</c:v>
                </c:pt>
                <c:pt idx="5351">
                  <c:v>5352</c:v>
                </c:pt>
                <c:pt idx="5352">
                  <c:v>5353</c:v>
                </c:pt>
                <c:pt idx="5353">
                  <c:v>5354</c:v>
                </c:pt>
                <c:pt idx="5354">
                  <c:v>5355</c:v>
                </c:pt>
                <c:pt idx="5355">
                  <c:v>5356</c:v>
                </c:pt>
                <c:pt idx="5356">
                  <c:v>5357</c:v>
                </c:pt>
                <c:pt idx="5357">
                  <c:v>5358</c:v>
                </c:pt>
                <c:pt idx="5358">
                  <c:v>5359</c:v>
                </c:pt>
                <c:pt idx="5359">
                  <c:v>5360</c:v>
                </c:pt>
                <c:pt idx="5360">
                  <c:v>5361</c:v>
                </c:pt>
                <c:pt idx="5361">
                  <c:v>5362</c:v>
                </c:pt>
                <c:pt idx="5362">
                  <c:v>5363</c:v>
                </c:pt>
                <c:pt idx="5363">
                  <c:v>5364</c:v>
                </c:pt>
                <c:pt idx="5364">
                  <c:v>5365</c:v>
                </c:pt>
                <c:pt idx="5365">
                  <c:v>5366</c:v>
                </c:pt>
                <c:pt idx="5366">
                  <c:v>5367</c:v>
                </c:pt>
                <c:pt idx="5367">
                  <c:v>5368</c:v>
                </c:pt>
                <c:pt idx="5368">
                  <c:v>5369</c:v>
                </c:pt>
                <c:pt idx="5369">
                  <c:v>5370</c:v>
                </c:pt>
                <c:pt idx="5370">
                  <c:v>5371</c:v>
                </c:pt>
                <c:pt idx="5371">
                  <c:v>5372</c:v>
                </c:pt>
                <c:pt idx="5372">
                  <c:v>5373</c:v>
                </c:pt>
                <c:pt idx="5373">
                  <c:v>5374</c:v>
                </c:pt>
                <c:pt idx="5374">
                  <c:v>5375</c:v>
                </c:pt>
                <c:pt idx="5375">
                  <c:v>5376</c:v>
                </c:pt>
                <c:pt idx="5376">
                  <c:v>5377</c:v>
                </c:pt>
                <c:pt idx="5377">
                  <c:v>5378</c:v>
                </c:pt>
                <c:pt idx="5378">
                  <c:v>5379</c:v>
                </c:pt>
                <c:pt idx="5379">
                  <c:v>5380</c:v>
                </c:pt>
                <c:pt idx="5380">
                  <c:v>5381</c:v>
                </c:pt>
                <c:pt idx="5381">
                  <c:v>5382</c:v>
                </c:pt>
                <c:pt idx="5382">
                  <c:v>5383</c:v>
                </c:pt>
                <c:pt idx="5383">
                  <c:v>5384</c:v>
                </c:pt>
                <c:pt idx="5384">
                  <c:v>5385</c:v>
                </c:pt>
                <c:pt idx="5385">
                  <c:v>5386</c:v>
                </c:pt>
                <c:pt idx="5386">
                  <c:v>5387</c:v>
                </c:pt>
                <c:pt idx="5387">
                  <c:v>5388</c:v>
                </c:pt>
                <c:pt idx="5388">
                  <c:v>5389</c:v>
                </c:pt>
                <c:pt idx="5389">
                  <c:v>5390</c:v>
                </c:pt>
                <c:pt idx="5390">
                  <c:v>5391</c:v>
                </c:pt>
                <c:pt idx="5391">
                  <c:v>5392</c:v>
                </c:pt>
                <c:pt idx="5392">
                  <c:v>5393</c:v>
                </c:pt>
                <c:pt idx="5393">
                  <c:v>5394</c:v>
                </c:pt>
                <c:pt idx="5394">
                  <c:v>5395</c:v>
                </c:pt>
                <c:pt idx="5395">
                  <c:v>5396</c:v>
                </c:pt>
                <c:pt idx="5396">
                  <c:v>5397</c:v>
                </c:pt>
                <c:pt idx="5397">
                  <c:v>5398</c:v>
                </c:pt>
                <c:pt idx="5398">
                  <c:v>5399</c:v>
                </c:pt>
                <c:pt idx="5399">
                  <c:v>5400</c:v>
                </c:pt>
                <c:pt idx="5400">
                  <c:v>5401</c:v>
                </c:pt>
                <c:pt idx="5401">
                  <c:v>5402</c:v>
                </c:pt>
                <c:pt idx="5402">
                  <c:v>5403</c:v>
                </c:pt>
                <c:pt idx="5403">
                  <c:v>5404</c:v>
                </c:pt>
                <c:pt idx="5404">
                  <c:v>5405</c:v>
                </c:pt>
                <c:pt idx="5405">
                  <c:v>5406</c:v>
                </c:pt>
                <c:pt idx="5406">
                  <c:v>5407</c:v>
                </c:pt>
                <c:pt idx="5407">
                  <c:v>5408</c:v>
                </c:pt>
                <c:pt idx="5408">
                  <c:v>5409</c:v>
                </c:pt>
                <c:pt idx="5409">
                  <c:v>5410</c:v>
                </c:pt>
                <c:pt idx="5410">
                  <c:v>5411</c:v>
                </c:pt>
                <c:pt idx="5411">
                  <c:v>5412</c:v>
                </c:pt>
                <c:pt idx="5412">
                  <c:v>5413</c:v>
                </c:pt>
                <c:pt idx="5413">
                  <c:v>5414</c:v>
                </c:pt>
                <c:pt idx="5414">
                  <c:v>5415</c:v>
                </c:pt>
                <c:pt idx="5415">
                  <c:v>5416</c:v>
                </c:pt>
                <c:pt idx="5416">
                  <c:v>5417</c:v>
                </c:pt>
                <c:pt idx="5417">
                  <c:v>5418</c:v>
                </c:pt>
                <c:pt idx="5418">
                  <c:v>5419</c:v>
                </c:pt>
                <c:pt idx="5419">
                  <c:v>5420</c:v>
                </c:pt>
                <c:pt idx="5420">
                  <c:v>5421</c:v>
                </c:pt>
                <c:pt idx="5421">
                  <c:v>5422</c:v>
                </c:pt>
                <c:pt idx="5422">
                  <c:v>5423</c:v>
                </c:pt>
                <c:pt idx="5423">
                  <c:v>5424</c:v>
                </c:pt>
                <c:pt idx="5424">
                  <c:v>5425</c:v>
                </c:pt>
                <c:pt idx="5425">
                  <c:v>5426</c:v>
                </c:pt>
                <c:pt idx="5426">
                  <c:v>5427</c:v>
                </c:pt>
                <c:pt idx="5427">
                  <c:v>5428</c:v>
                </c:pt>
                <c:pt idx="5428">
                  <c:v>5429</c:v>
                </c:pt>
                <c:pt idx="5429">
                  <c:v>5430</c:v>
                </c:pt>
                <c:pt idx="5430">
                  <c:v>5431</c:v>
                </c:pt>
                <c:pt idx="5431">
                  <c:v>5432</c:v>
                </c:pt>
                <c:pt idx="5432">
                  <c:v>5433</c:v>
                </c:pt>
                <c:pt idx="5433">
                  <c:v>5434</c:v>
                </c:pt>
                <c:pt idx="5434">
                  <c:v>5435</c:v>
                </c:pt>
                <c:pt idx="5435">
                  <c:v>5436</c:v>
                </c:pt>
                <c:pt idx="5436">
                  <c:v>5437</c:v>
                </c:pt>
                <c:pt idx="5437">
                  <c:v>5438</c:v>
                </c:pt>
                <c:pt idx="5438">
                  <c:v>5439</c:v>
                </c:pt>
                <c:pt idx="5439">
                  <c:v>5440</c:v>
                </c:pt>
                <c:pt idx="5440">
                  <c:v>5441</c:v>
                </c:pt>
                <c:pt idx="5441">
                  <c:v>5442</c:v>
                </c:pt>
                <c:pt idx="5442">
                  <c:v>5443</c:v>
                </c:pt>
                <c:pt idx="5443">
                  <c:v>5444</c:v>
                </c:pt>
                <c:pt idx="5444">
                  <c:v>5445</c:v>
                </c:pt>
                <c:pt idx="5445">
                  <c:v>5446</c:v>
                </c:pt>
                <c:pt idx="5446">
                  <c:v>5447</c:v>
                </c:pt>
                <c:pt idx="5447">
                  <c:v>5448</c:v>
                </c:pt>
                <c:pt idx="5448">
                  <c:v>5449</c:v>
                </c:pt>
                <c:pt idx="5449">
                  <c:v>5450</c:v>
                </c:pt>
                <c:pt idx="5450">
                  <c:v>5451</c:v>
                </c:pt>
                <c:pt idx="5451">
                  <c:v>5452</c:v>
                </c:pt>
                <c:pt idx="5452">
                  <c:v>5453</c:v>
                </c:pt>
                <c:pt idx="5453">
                  <c:v>5454</c:v>
                </c:pt>
                <c:pt idx="5454">
                  <c:v>5455</c:v>
                </c:pt>
                <c:pt idx="5455">
                  <c:v>5456</c:v>
                </c:pt>
                <c:pt idx="5456">
                  <c:v>5457</c:v>
                </c:pt>
                <c:pt idx="5457">
                  <c:v>5458</c:v>
                </c:pt>
                <c:pt idx="5458">
                  <c:v>5459</c:v>
                </c:pt>
                <c:pt idx="5459">
                  <c:v>5460</c:v>
                </c:pt>
                <c:pt idx="5460">
                  <c:v>5461</c:v>
                </c:pt>
                <c:pt idx="5461">
                  <c:v>5462</c:v>
                </c:pt>
                <c:pt idx="5462">
                  <c:v>5463</c:v>
                </c:pt>
                <c:pt idx="5463">
                  <c:v>5464</c:v>
                </c:pt>
                <c:pt idx="5464">
                  <c:v>5465</c:v>
                </c:pt>
                <c:pt idx="5465">
                  <c:v>5466</c:v>
                </c:pt>
                <c:pt idx="5466">
                  <c:v>5467</c:v>
                </c:pt>
                <c:pt idx="5467">
                  <c:v>5468</c:v>
                </c:pt>
                <c:pt idx="5468">
                  <c:v>5469</c:v>
                </c:pt>
                <c:pt idx="5469">
                  <c:v>5470</c:v>
                </c:pt>
                <c:pt idx="5470">
                  <c:v>5471</c:v>
                </c:pt>
                <c:pt idx="5471">
                  <c:v>5472</c:v>
                </c:pt>
                <c:pt idx="5472">
                  <c:v>5473</c:v>
                </c:pt>
                <c:pt idx="5473">
                  <c:v>5474</c:v>
                </c:pt>
                <c:pt idx="5474">
                  <c:v>5475</c:v>
                </c:pt>
                <c:pt idx="5475">
                  <c:v>5476</c:v>
                </c:pt>
                <c:pt idx="5476">
                  <c:v>5477</c:v>
                </c:pt>
                <c:pt idx="5477">
                  <c:v>5478</c:v>
                </c:pt>
                <c:pt idx="5478">
                  <c:v>5479</c:v>
                </c:pt>
                <c:pt idx="5479">
                  <c:v>5480</c:v>
                </c:pt>
                <c:pt idx="5480">
                  <c:v>5481</c:v>
                </c:pt>
                <c:pt idx="5481">
                  <c:v>5482</c:v>
                </c:pt>
                <c:pt idx="5482">
                  <c:v>5483</c:v>
                </c:pt>
                <c:pt idx="5483">
                  <c:v>5484</c:v>
                </c:pt>
                <c:pt idx="5484">
                  <c:v>5485</c:v>
                </c:pt>
                <c:pt idx="5485">
                  <c:v>5486</c:v>
                </c:pt>
                <c:pt idx="5486">
                  <c:v>5487</c:v>
                </c:pt>
                <c:pt idx="5487">
                  <c:v>5488</c:v>
                </c:pt>
                <c:pt idx="5488">
                  <c:v>5489</c:v>
                </c:pt>
                <c:pt idx="5489">
                  <c:v>5490</c:v>
                </c:pt>
                <c:pt idx="5490">
                  <c:v>5491</c:v>
                </c:pt>
                <c:pt idx="5491">
                  <c:v>5492</c:v>
                </c:pt>
                <c:pt idx="5492">
                  <c:v>5493</c:v>
                </c:pt>
                <c:pt idx="5493">
                  <c:v>5494</c:v>
                </c:pt>
                <c:pt idx="5494">
                  <c:v>5495</c:v>
                </c:pt>
                <c:pt idx="5495">
                  <c:v>5496</c:v>
                </c:pt>
                <c:pt idx="5496">
                  <c:v>5497</c:v>
                </c:pt>
                <c:pt idx="5497">
                  <c:v>5498</c:v>
                </c:pt>
                <c:pt idx="5498">
                  <c:v>5499</c:v>
                </c:pt>
                <c:pt idx="5499">
                  <c:v>5500</c:v>
                </c:pt>
                <c:pt idx="5500">
                  <c:v>5501</c:v>
                </c:pt>
                <c:pt idx="5501">
                  <c:v>5502</c:v>
                </c:pt>
                <c:pt idx="5502">
                  <c:v>5503</c:v>
                </c:pt>
                <c:pt idx="5503">
                  <c:v>5504</c:v>
                </c:pt>
                <c:pt idx="5504">
                  <c:v>5505</c:v>
                </c:pt>
                <c:pt idx="5505">
                  <c:v>5506</c:v>
                </c:pt>
                <c:pt idx="5506">
                  <c:v>5507</c:v>
                </c:pt>
                <c:pt idx="5507">
                  <c:v>5508</c:v>
                </c:pt>
                <c:pt idx="5508">
                  <c:v>5509</c:v>
                </c:pt>
                <c:pt idx="5509">
                  <c:v>5510</c:v>
                </c:pt>
                <c:pt idx="5510">
                  <c:v>5511</c:v>
                </c:pt>
                <c:pt idx="5511">
                  <c:v>5512</c:v>
                </c:pt>
                <c:pt idx="5512">
                  <c:v>5513</c:v>
                </c:pt>
                <c:pt idx="5513">
                  <c:v>5514</c:v>
                </c:pt>
                <c:pt idx="5514">
                  <c:v>5515</c:v>
                </c:pt>
                <c:pt idx="5515">
                  <c:v>5516</c:v>
                </c:pt>
                <c:pt idx="5516">
                  <c:v>5517</c:v>
                </c:pt>
                <c:pt idx="5517">
                  <c:v>5518</c:v>
                </c:pt>
                <c:pt idx="5518">
                  <c:v>5519</c:v>
                </c:pt>
                <c:pt idx="5519">
                  <c:v>5520</c:v>
                </c:pt>
                <c:pt idx="5520">
                  <c:v>5521</c:v>
                </c:pt>
                <c:pt idx="5521">
                  <c:v>5522</c:v>
                </c:pt>
                <c:pt idx="5522">
                  <c:v>5523</c:v>
                </c:pt>
                <c:pt idx="5523">
                  <c:v>5524</c:v>
                </c:pt>
                <c:pt idx="5524">
                  <c:v>5525</c:v>
                </c:pt>
                <c:pt idx="5525">
                  <c:v>5526</c:v>
                </c:pt>
                <c:pt idx="5526">
                  <c:v>5527</c:v>
                </c:pt>
                <c:pt idx="5527">
                  <c:v>5528</c:v>
                </c:pt>
                <c:pt idx="5528">
                  <c:v>5529</c:v>
                </c:pt>
                <c:pt idx="5529">
                  <c:v>5530</c:v>
                </c:pt>
                <c:pt idx="5530">
                  <c:v>5531</c:v>
                </c:pt>
                <c:pt idx="5531">
                  <c:v>5532</c:v>
                </c:pt>
                <c:pt idx="5532">
                  <c:v>5533</c:v>
                </c:pt>
                <c:pt idx="5533">
                  <c:v>5534</c:v>
                </c:pt>
                <c:pt idx="5534">
                  <c:v>5535</c:v>
                </c:pt>
                <c:pt idx="5535">
                  <c:v>5536</c:v>
                </c:pt>
                <c:pt idx="5536">
                  <c:v>5537</c:v>
                </c:pt>
                <c:pt idx="5537">
                  <c:v>5538</c:v>
                </c:pt>
                <c:pt idx="5538">
                  <c:v>5539</c:v>
                </c:pt>
                <c:pt idx="5539">
                  <c:v>5540</c:v>
                </c:pt>
                <c:pt idx="5540">
                  <c:v>5541</c:v>
                </c:pt>
                <c:pt idx="5541">
                  <c:v>5542</c:v>
                </c:pt>
                <c:pt idx="5542">
                  <c:v>5543</c:v>
                </c:pt>
                <c:pt idx="5543">
                  <c:v>5544</c:v>
                </c:pt>
                <c:pt idx="5544">
                  <c:v>5545</c:v>
                </c:pt>
                <c:pt idx="5545">
                  <c:v>5546</c:v>
                </c:pt>
                <c:pt idx="5546">
                  <c:v>5547</c:v>
                </c:pt>
                <c:pt idx="5547">
                  <c:v>5548</c:v>
                </c:pt>
                <c:pt idx="5548">
                  <c:v>5549</c:v>
                </c:pt>
                <c:pt idx="5549">
                  <c:v>5550</c:v>
                </c:pt>
                <c:pt idx="5550">
                  <c:v>5551</c:v>
                </c:pt>
                <c:pt idx="5551">
                  <c:v>5552</c:v>
                </c:pt>
                <c:pt idx="5552">
                  <c:v>5553</c:v>
                </c:pt>
                <c:pt idx="5553">
                  <c:v>5554</c:v>
                </c:pt>
                <c:pt idx="5554">
                  <c:v>5555</c:v>
                </c:pt>
                <c:pt idx="5555">
                  <c:v>5556</c:v>
                </c:pt>
                <c:pt idx="5556">
                  <c:v>5557</c:v>
                </c:pt>
                <c:pt idx="5557">
                  <c:v>5558</c:v>
                </c:pt>
                <c:pt idx="5558">
                  <c:v>5559</c:v>
                </c:pt>
                <c:pt idx="5559">
                  <c:v>5560</c:v>
                </c:pt>
                <c:pt idx="5560">
                  <c:v>5561</c:v>
                </c:pt>
                <c:pt idx="5561">
                  <c:v>5562</c:v>
                </c:pt>
                <c:pt idx="5562">
                  <c:v>5563</c:v>
                </c:pt>
                <c:pt idx="5563">
                  <c:v>5564</c:v>
                </c:pt>
                <c:pt idx="5564">
                  <c:v>5565</c:v>
                </c:pt>
                <c:pt idx="5565">
                  <c:v>5566</c:v>
                </c:pt>
                <c:pt idx="5566">
                  <c:v>5567</c:v>
                </c:pt>
                <c:pt idx="5567">
                  <c:v>5568</c:v>
                </c:pt>
                <c:pt idx="5568">
                  <c:v>5569</c:v>
                </c:pt>
                <c:pt idx="5569">
                  <c:v>5570</c:v>
                </c:pt>
                <c:pt idx="5570">
                  <c:v>5571</c:v>
                </c:pt>
                <c:pt idx="5571">
                  <c:v>5572</c:v>
                </c:pt>
                <c:pt idx="5572">
                  <c:v>5573</c:v>
                </c:pt>
                <c:pt idx="5573">
                  <c:v>5574</c:v>
                </c:pt>
                <c:pt idx="5574">
                  <c:v>5575</c:v>
                </c:pt>
                <c:pt idx="5575">
                  <c:v>5576</c:v>
                </c:pt>
                <c:pt idx="5576">
                  <c:v>5577</c:v>
                </c:pt>
                <c:pt idx="5577">
                  <c:v>5578</c:v>
                </c:pt>
                <c:pt idx="5578">
                  <c:v>5579</c:v>
                </c:pt>
                <c:pt idx="5579">
                  <c:v>5580</c:v>
                </c:pt>
                <c:pt idx="5580">
                  <c:v>5581</c:v>
                </c:pt>
                <c:pt idx="5581">
                  <c:v>5582</c:v>
                </c:pt>
                <c:pt idx="5582">
                  <c:v>5583</c:v>
                </c:pt>
                <c:pt idx="5583">
                  <c:v>5584</c:v>
                </c:pt>
                <c:pt idx="5584">
                  <c:v>5585</c:v>
                </c:pt>
                <c:pt idx="5585">
                  <c:v>5586</c:v>
                </c:pt>
                <c:pt idx="5586">
                  <c:v>5587</c:v>
                </c:pt>
                <c:pt idx="5587">
                  <c:v>5588</c:v>
                </c:pt>
                <c:pt idx="5588">
                  <c:v>5589</c:v>
                </c:pt>
                <c:pt idx="5589">
                  <c:v>5590</c:v>
                </c:pt>
                <c:pt idx="5590">
                  <c:v>5591</c:v>
                </c:pt>
                <c:pt idx="5591">
                  <c:v>5592</c:v>
                </c:pt>
                <c:pt idx="5592">
                  <c:v>5593</c:v>
                </c:pt>
                <c:pt idx="5593">
                  <c:v>5594</c:v>
                </c:pt>
                <c:pt idx="5594">
                  <c:v>5595</c:v>
                </c:pt>
                <c:pt idx="5595">
                  <c:v>5596</c:v>
                </c:pt>
                <c:pt idx="5596">
                  <c:v>5597</c:v>
                </c:pt>
                <c:pt idx="5597">
                  <c:v>5598</c:v>
                </c:pt>
                <c:pt idx="5598">
                  <c:v>5599</c:v>
                </c:pt>
                <c:pt idx="5599">
                  <c:v>5600</c:v>
                </c:pt>
                <c:pt idx="5600">
                  <c:v>5601</c:v>
                </c:pt>
                <c:pt idx="5601">
                  <c:v>5602</c:v>
                </c:pt>
                <c:pt idx="5602">
                  <c:v>5603</c:v>
                </c:pt>
                <c:pt idx="5603">
                  <c:v>5604</c:v>
                </c:pt>
                <c:pt idx="5604">
                  <c:v>5605</c:v>
                </c:pt>
                <c:pt idx="5605">
                  <c:v>5606</c:v>
                </c:pt>
                <c:pt idx="5606">
                  <c:v>5607</c:v>
                </c:pt>
                <c:pt idx="5607">
                  <c:v>5608</c:v>
                </c:pt>
                <c:pt idx="5608">
                  <c:v>5609</c:v>
                </c:pt>
                <c:pt idx="5609">
                  <c:v>5610</c:v>
                </c:pt>
                <c:pt idx="5610">
                  <c:v>5611</c:v>
                </c:pt>
                <c:pt idx="5611">
                  <c:v>5612</c:v>
                </c:pt>
                <c:pt idx="5612">
                  <c:v>5613</c:v>
                </c:pt>
                <c:pt idx="5613">
                  <c:v>5614</c:v>
                </c:pt>
                <c:pt idx="5614">
                  <c:v>5615</c:v>
                </c:pt>
                <c:pt idx="5615">
                  <c:v>5616</c:v>
                </c:pt>
                <c:pt idx="5616">
                  <c:v>5617</c:v>
                </c:pt>
                <c:pt idx="5617">
                  <c:v>5618</c:v>
                </c:pt>
                <c:pt idx="5618">
                  <c:v>5619</c:v>
                </c:pt>
                <c:pt idx="5619">
                  <c:v>5620</c:v>
                </c:pt>
                <c:pt idx="5620">
                  <c:v>5621</c:v>
                </c:pt>
                <c:pt idx="5621">
                  <c:v>5622</c:v>
                </c:pt>
                <c:pt idx="5622">
                  <c:v>5623</c:v>
                </c:pt>
                <c:pt idx="5623">
                  <c:v>5624</c:v>
                </c:pt>
                <c:pt idx="5624">
                  <c:v>5625</c:v>
                </c:pt>
                <c:pt idx="5625">
                  <c:v>5626</c:v>
                </c:pt>
                <c:pt idx="5626">
                  <c:v>5627</c:v>
                </c:pt>
                <c:pt idx="5627">
                  <c:v>5628</c:v>
                </c:pt>
                <c:pt idx="5628">
                  <c:v>5629</c:v>
                </c:pt>
                <c:pt idx="5629">
                  <c:v>5630</c:v>
                </c:pt>
                <c:pt idx="5630">
                  <c:v>5631</c:v>
                </c:pt>
                <c:pt idx="5631">
                  <c:v>5632</c:v>
                </c:pt>
                <c:pt idx="5632">
                  <c:v>5633</c:v>
                </c:pt>
                <c:pt idx="5633">
                  <c:v>5634</c:v>
                </c:pt>
                <c:pt idx="5634">
                  <c:v>5635</c:v>
                </c:pt>
                <c:pt idx="5635">
                  <c:v>5636</c:v>
                </c:pt>
                <c:pt idx="5636">
                  <c:v>5637</c:v>
                </c:pt>
                <c:pt idx="5637">
                  <c:v>5638</c:v>
                </c:pt>
                <c:pt idx="5638">
                  <c:v>5639</c:v>
                </c:pt>
                <c:pt idx="5639">
                  <c:v>5640</c:v>
                </c:pt>
                <c:pt idx="5640">
                  <c:v>5641</c:v>
                </c:pt>
                <c:pt idx="5641">
                  <c:v>5642</c:v>
                </c:pt>
                <c:pt idx="5642">
                  <c:v>5643</c:v>
                </c:pt>
                <c:pt idx="5643">
                  <c:v>5644</c:v>
                </c:pt>
                <c:pt idx="5644">
                  <c:v>5645</c:v>
                </c:pt>
                <c:pt idx="5645">
                  <c:v>5646</c:v>
                </c:pt>
                <c:pt idx="5646">
                  <c:v>5647</c:v>
                </c:pt>
                <c:pt idx="5647">
                  <c:v>5648</c:v>
                </c:pt>
                <c:pt idx="5648">
                  <c:v>5649</c:v>
                </c:pt>
                <c:pt idx="5649">
                  <c:v>5650</c:v>
                </c:pt>
                <c:pt idx="5650">
                  <c:v>5651</c:v>
                </c:pt>
                <c:pt idx="5651">
                  <c:v>5652</c:v>
                </c:pt>
                <c:pt idx="5652">
                  <c:v>5653</c:v>
                </c:pt>
                <c:pt idx="5653">
                  <c:v>5654</c:v>
                </c:pt>
                <c:pt idx="5654">
                  <c:v>5655</c:v>
                </c:pt>
                <c:pt idx="5655">
                  <c:v>5656</c:v>
                </c:pt>
                <c:pt idx="5656">
                  <c:v>5657</c:v>
                </c:pt>
                <c:pt idx="5657">
                  <c:v>5658</c:v>
                </c:pt>
                <c:pt idx="5658">
                  <c:v>5659</c:v>
                </c:pt>
                <c:pt idx="5659">
                  <c:v>5660</c:v>
                </c:pt>
                <c:pt idx="5660">
                  <c:v>5661</c:v>
                </c:pt>
                <c:pt idx="5661">
                  <c:v>5662</c:v>
                </c:pt>
                <c:pt idx="5662">
                  <c:v>5663</c:v>
                </c:pt>
                <c:pt idx="5663">
                  <c:v>5664</c:v>
                </c:pt>
                <c:pt idx="5664">
                  <c:v>5665</c:v>
                </c:pt>
                <c:pt idx="5665">
                  <c:v>5666</c:v>
                </c:pt>
                <c:pt idx="5666">
                  <c:v>5667</c:v>
                </c:pt>
                <c:pt idx="5667">
                  <c:v>5668</c:v>
                </c:pt>
                <c:pt idx="5668">
                  <c:v>5669</c:v>
                </c:pt>
                <c:pt idx="5669">
                  <c:v>5670</c:v>
                </c:pt>
                <c:pt idx="5670">
                  <c:v>5671</c:v>
                </c:pt>
                <c:pt idx="5671">
                  <c:v>5672</c:v>
                </c:pt>
                <c:pt idx="5672">
                  <c:v>5673</c:v>
                </c:pt>
                <c:pt idx="5673">
                  <c:v>5674</c:v>
                </c:pt>
                <c:pt idx="5674">
                  <c:v>5675</c:v>
                </c:pt>
                <c:pt idx="5675">
                  <c:v>5676</c:v>
                </c:pt>
                <c:pt idx="5676">
                  <c:v>5677</c:v>
                </c:pt>
                <c:pt idx="5677">
                  <c:v>5678</c:v>
                </c:pt>
                <c:pt idx="5678">
                  <c:v>5679</c:v>
                </c:pt>
                <c:pt idx="5679">
                  <c:v>5680</c:v>
                </c:pt>
                <c:pt idx="5680">
                  <c:v>5681</c:v>
                </c:pt>
                <c:pt idx="5681">
                  <c:v>5682</c:v>
                </c:pt>
                <c:pt idx="5682">
                  <c:v>5683</c:v>
                </c:pt>
                <c:pt idx="5683">
                  <c:v>5684</c:v>
                </c:pt>
                <c:pt idx="5684">
                  <c:v>5685</c:v>
                </c:pt>
                <c:pt idx="5685">
                  <c:v>5686</c:v>
                </c:pt>
                <c:pt idx="5686">
                  <c:v>5687</c:v>
                </c:pt>
                <c:pt idx="5687">
                  <c:v>5688</c:v>
                </c:pt>
                <c:pt idx="5688">
                  <c:v>5689</c:v>
                </c:pt>
                <c:pt idx="5689">
                  <c:v>5690</c:v>
                </c:pt>
                <c:pt idx="5690">
                  <c:v>5691</c:v>
                </c:pt>
                <c:pt idx="5691">
                  <c:v>5692</c:v>
                </c:pt>
                <c:pt idx="5692">
                  <c:v>5693</c:v>
                </c:pt>
                <c:pt idx="5693">
                  <c:v>5694</c:v>
                </c:pt>
                <c:pt idx="5694">
                  <c:v>5695</c:v>
                </c:pt>
                <c:pt idx="5695">
                  <c:v>5696</c:v>
                </c:pt>
                <c:pt idx="5696">
                  <c:v>5697</c:v>
                </c:pt>
                <c:pt idx="5697">
                  <c:v>5698</c:v>
                </c:pt>
                <c:pt idx="5698">
                  <c:v>5699</c:v>
                </c:pt>
                <c:pt idx="5699">
                  <c:v>5700</c:v>
                </c:pt>
                <c:pt idx="5700">
                  <c:v>5701</c:v>
                </c:pt>
                <c:pt idx="5701">
                  <c:v>5702</c:v>
                </c:pt>
                <c:pt idx="5702">
                  <c:v>5703</c:v>
                </c:pt>
                <c:pt idx="5703">
                  <c:v>5704</c:v>
                </c:pt>
                <c:pt idx="5704">
                  <c:v>5705</c:v>
                </c:pt>
                <c:pt idx="5705">
                  <c:v>5706</c:v>
                </c:pt>
                <c:pt idx="5706">
                  <c:v>5707</c:v>
                </c:pt>
                <c:pt idx="5707">
                  <c:v>5708</c:v>
                </c:pt>
                <c:pt idx="5708">
                  <c:v>5709</c:v>
                </c:pt>
                <c:pt idx="5709">
                  <c:v>5710</c:v>
                </c:pt>
                <c:pt idx="5710">
                  <c:v>5711</c:v>
                </c:pt>
                <c:pt idx="5711">
                  <c:v>5712</c:v>
                </c:pt>
                <c:pt idx="5712">
                  <c:v>5713</c:v>
                </c:pt>
                <c:pt idx="5713">
                  <c:v>5714</c:v>
                </c:pt>
                <c:pt idx="5714">
                  <c:v>5715</c:v>
                </c:pt>
                <c:pt idx="5715">
                  <c:v>5716</c:v>
                </c:pt>
                <c:pt idx="5716">
                  <c:v>5717</c:v>
                </c:pt>
                <c:pt idx="5717">
                  <c:v>5718</c:v>
                </c:pt>
                <c:pt idx="5718">
                  <c:v>5719</c:v>
                </c:pt>
                <c:pt idx="5719">
                  <c:v>5720</c:v>
                </c:pt>
                <c:pt idx="5720">
                  <c:v>5721</c:v>
                </c:pt>
                <c:pt idx="5721">
                  <c:v>5722</c:v>
                </c:pt>
                <c:pt idx="5722">
                  <c:v>5723</c:v>
                </c:pt>
                <c:pt idx="5723">
                  <c:v>5724</c:v>
                </c:pt>
                <c:pt idx="5724">
                  <c:v>5725</c:v>
                </c:pt>
                <c:pt idx="5725">
                  <c:v>5726</c:v>
                </c:pt>
                <c:pt idx="5726">
                  <c:v>5727</c:v>
                </c:pt>
                <c:pt idx="5727">
                  <c:v>5728</c:v>
                </c:pt>
                <c:pt idx="5728">
                  <c:v>5729</c:v>
                </c:pt>
                <c:pt idx="5729">
                  <c:v>5730</c:v>
                </c:pt>
                <c:pt idx="5730">
                  <c:v>5731</c:v>
                </c:pt>
                <c:pt idx="5731">
                  <c:v>5732</c:v>
                </c:pt>
                <c:pt idx="5732">
                  <c:v>5733</c:v>
                </c:pt>
                <c:pt idx="5733">
                  <c:v>5734</c:v>
                </c:pt>
                <c:pt idx="5734">
                  <c:v>5735</c:v>
                </c:pt>
                <c:pt idx="5735">
                  <c:v>5736</c:v>
                </c:pt>
                <c:pt idx="5736">
                  <c:v>5737</c:v>
                </c:pt>
                <c:pt idx="5737">
                  <c:v>5738</c:v>
                </c:pt>
                <c:pt idx="5738">
                  <c:v>5739</c:v>
                </c:pt>
                <c:pt idx="5739">
                  <c:v>5740</c:v>
                </c:pt>
                <c:pt idx="5740">
                  <c:v>5741</c:v>
                </c:pt>
                <c:pt idx="5741">
                  <c:v>5742</c:v>
                </c:pt>
                <c:pt idx="5742">
                  <c:v>5743</c:v>
                </c:pt>
                <c:pt idx="5743">
                  <c:v>5744</c:v>
                </c:pt>
                <c:pt idx="5744">
                  <c:v>5745</c:v>
                </c:pt>
                <c:pt idx="5745">
                  <c:v>5746</c:v>
                </c:pt>
                <c:pt idx="5746">
                  <c:v>5747</c:v>
                </c:pt>
                <c:pt idx="5747">
                  <c:v>5748</c:v>
                </c:pt>
                <c:pt idx="5748">
                  <c:v>5749</c:v>
                </c:pt>
                <c:pt idx="5749">
                  <c:v>5750</c:v>
                </c:pt>
                <c:pt idx="5750">
                  <c:v>5751</c:v>
                </c:pt>
                <c:pt idx="5751">
                  <c:v>5752</c:v>
                </c:pt>
                <c:pt idx="5752">
                  <c:v>5753</c:v>
                </c:pt>
                <c:pt idx="5753">
                  <c:v>5754</c:v>
                </c:pt>
                <c:pt idx="5754">
                  <c:v>5755</c:v>
                </c:pt>
                <c:pt idx="5755">
                  <c:v>5756</c:v>
                </c:pt>
                <c:pt idx="5756">
                  <c:v>5757</c:v>
                </c:pt>
                <c:pt idx="5757">
                  <c:v>5758</c:v>
                </c:pt>
                <c:pt idx="5758">
                  <c:v>5759</c:v>
                </c:pt>
                <c:pt idx="5759">
                  <c:v>5760</c:v>
                </c:pt>
                <c:pt idx="5760">
                  <c:v>5761</c:v>
                </c:pt>
                <c:pt idx="5761">
                  <c:v>5762</c:v>
                </c:pt>
                <c:pt idx="5762">
                  <c:v>5763</c:v>
                </c:pt>
                <c:pt idx="5763">
                  <c:v>5764</c:v>
                </c:pt>
                <c:pt idx="5764">
                  <c:v>5765</c:v>
                </c:pt>
                <c:pt idx="5765">
                  <c:v>5766</c:v>
                </c:pt>
                <c:pt idx="5766">
                  <c:v>5767</c:v>
                </c:pt>
                <c:pt idx="5767">
                  <c:v>5768</c:v>
                </c:pt>
                <c:pt idx="5768">
                  <c:v>5769</c:v>
                </c:pt>
                <c:pt idx="5769">
                  <c:v>5770</c:v>
                </c:pt>
                <c:pt idx="5770">
                  <c:v>5771</c:v>
                </c:pt>
                <c:pt idx="5771">
                  <c:v>5772</c:v>
                </c:pt>
                <c:pt idx="5772">
                  <c:v>5773</c:v>
                </c:pt>
                <c:pt idx="5773">
                  <c:v>5774</c:v>
                </c:pt>
                <c:pt idx="5774">
                  <c:v>5775</c:v>
                </c:pt>
                <c:pt idx="5775">
                  <c:v>5776</c:v>
                </c:pt>
                <c:pt idx="5776">
                  <c:v>5777</c:v>
                </c:pt>
                <c:pt idx="5777">
                  <c:v>5778</c:v>
                </c:pt>
                <c:pt idx="5778">
                  <c:v>5779</c:v>
                </c:pt>
                <c:pt idx="5779">
                  <c:v>5780</c:v>
                </c:pt>
                <c:pt idx="5780">
                  <c:v>5781</c:v>
                </c:pt>
                <c:pt idx="5781">
                  <c:v>5782</c:v>
                </c:pt>
                <c:pt idx="5782">
                  <c:v>5783</c:v>
                </c:pt>
                <c:pt idx="5783">
                  <c:v>5784</c:v>
                </c:pt>
                <c:pt idx="5784">
                  <c:v>5785</c:v>
                </c:pt>
                <c:pt idx="5785">
                  <c:v>5786</c:v>
                </c:pt>
                <c:pt idx="5786">
                  <c:v>5787</c:v>
                </c:pt>
                <c:pt idx="5787">
                  <c:v>5788</c:v>
                </c:pt>
                <c:pt idx="5788">
                  <c:v>5789</c:v>
                </c:pt>
                <c:pt idx="5789">
                  <c:v>5790</c:v>
                </c:pt>
                <c:pt idx="5790">
                  <c:v>5791</c:v>
                </c:pt>
                <c:pt idx="5791">
                  <c:v>5792</c:v>
                </c:pt>
                <c:pt idx="5792">
                  <c:v>5793</c:v>
                </c:pt>
                <c:pt idx="5793">
                  <c:v>5794</c:v>
                </c:pt>
                <c:pt idx="5794">
                  <c:v>5795</c:v>
                </c:pt>
                <c:pt idx="5795">
                  <c:v>5796</c:v>
                </c:pt>
                <c:pt idx="5796">
                  <c:v>5797</c:v>
                </c:pt>
                <c:pt idx="5797">
                  <c:v>5798</c:v>
                </c:pt>
                <c:pt idx="5798">
                  <c:v>5799</c:v>
                </c:pt>
                <c:pt idx="5799">
                  <c:v>5800</c:v>
                </c:pt>
                <c:pt idx="5800">
                  <c:v>5801</c:v>
                </c:pt>
                <c:pt idx="5801">
                  <c:v>5802</c:v>
                </c:pt>
                <c:pt idx="5802">
                  <c:v>5803</c:v>
                </c:pt>
                <c:pt idx="5803">
                  <c:v>5804</c:v>
                </c:pt>
                <c:pt idx="5804">
                  <c:v>5805</c:v>
                </c:pt>
                <c:pt idx="5805">
                  <c:v>5806</c:v>
                </c:pt>
                <c:pt idx="5806">
                  <c:v>5807</c:v>
                </c:pt>
                <c:pt idx="5807">
                  <c:v>5808</c:v>
                </c:pt>
                <c:pt idx="5808">
                  <c:v>5809</c:v>
                </c:pt>
                <c:pt idx="5809">
                  <c:v>5810</c:v>
                </c:pt>
                <c:pt idx="5810">
                  <c:v>5811</c:v>
                </c:pt>
                <c:pt idx="5811">
                  <c:v>5812</c:v>
                </c:pt>
                <c:pt idx="5812">
                  <c:v>5813</c:v>
                </c:pt>
                <c:pt idx="5813">
                  <c:v>5814</c:v>
                </c:pt>
                <c:pt idx="5814">
                  <c:v>5815</c:v>
                </c:pt>
                <c:pt idx="5815">
                  <c:v>5816</c:v>
                </c:pt>
                <c:pt idx="5816">
                  <c:v>5817</c:v>
                </c:pt>
                <c:pt idx="5817">
                  <c:v>5818</c:v>
                </c:pt>
                <c:pt idx="5818">
                  <c:v>5819</c:v>
                </c:pt>
                <c:pt idx="5819">
                  <c:v>5820</c:v>
                </c:pt>
                <c:pt idx="5820">
                  <c:v>5821</c:v>
                </c:pt>
                <c:pt idx="5821">
                  <c:v>5822</c:v>
                </c:pt>
                <c:pt idx="5822">
                  <c:v>5823</c:v>
                </c:pt>
                <c:pt idx="5823">
                  <c:v>5824</c:v>
                </c:pt>
                <c:pt idx="5824">
                  <c:v>5825</c:v>
                </c:pt>
                <c:pt idx="5825">
                  <c:v>5826</c:v>
                </c:pt>
                <c:pt idx="5826">
                  <c:v>5827</c:v>
                </c:pt>
                <c:pt idx="5827">
                  <c:v>5828</c:v>
                </c:pt>
                <c:pt idx="5828">
                  <c:v>5829</c:v>
                </c:pt>
                <c:pt idx="5829">
                  <c:v>5830</c:v>
                </c:pt>
                <c:pt idx="5830">
                  <c:v>5831</c:v>
                </c:pt>
                <c:pt idx="5831">
                  <c:v>5832</c:v>
                </c:pt>
                <c:pt idx="5832">
                  <c:v>5833</c:v>
                </c:pt>
                <c:pt idx="5833">
                  <c:v>5834</c:v>
                </c:pt>
                <c:pt idx="5834">
                  <c:v>5835</c:v>
                </c:pt>
                <c:pt idx="5835">
                  <c:v>5836</c:v>
                </c:pt>
                <c:pt idx="5836">
                  <c:v>5837</c:v>
                </c:pt>
                <c:pt idx="5837">
                  <c:v>5838</c:v>
                </c:pt>
                <c:pt idx="5838">
                  <c:v>5839</c:v>
                </c:pt>
                <c:pt idx="5839">
                  <c:v>5840</c:v>
                </c:pt>
                <c:pt idx="5840">
                  <c:v>5841</c:v>
                </c:pt>
                <c:pt idx="5841">
                  <c:v>5842</c:v>
                </c:pt>
                <c:pt idx="5842">
                  <c:v>5843</c:v>
                </c:pt>
                <c:pt idx="5843">
                  <c:v>5844</c:v>
                </c:pt>
                <c:pt idx="5844">
                  <c:v>5845</c:v>
                </c:pt>
                <c:pt idx="5845">
                  <c:v>5846</c:v>
                </c:pt>
                <c:pt idx="5846">
                  <c:v>5847</c:v>
                </c:pt>
                <c:pt idx="5847">
                  <c:v>5848</c:v>
                </c:pt>
                <c:pt idx="5848">
                  <c:v>5849</c:v>
                </c:pt>
                <c:pt idx="5849">
                  <c:v>5850</c:v>
                </c:pt>
                <c:pt idx="5850">
                  <c:v>5851</c:v>
                </c:pt>
                <c:pt idx="5851">
                  <c:v>5852</c:v>
                </c:pt>
                <c:pt idx="5852">
                  <c:v>5853</c:v>
                </c:pt>
                <c:pt idx="5853">
                  <c:v>5854</c:v>
                </c:pt>
                <c:pt idx="5854">
                  <c:v>5855</c:v>
                </c:pt>
                <c:pt idx="5855">
                  <c:v>5856</c:v>
                </c:pt>
                <c:pt idx="5856">
                  <c:v>5857</c:v>
                </c:pt>
                <c:pt idx="5857">
                  <c:v>5858</c:v>
                </c:pt>
                <c:pt idx="5858">
                  <c:v>5859</c:v>
                </c:pt>
                <c:pt idx="5859">
                  <c:v>5860</c:v>
                </c:pt>
                <c:pt idx="5860">
                  <c:v>5861</c:v>
                </c:pt>
                <c:pt idx="5861">
                  <c:v>5862</c:v>
                </c:pt>
                <c:pt idx="5862">
                  <c:v>5863</c:v>
                </c:pt>
                <c:pt idx="5863">
                  <c:v>5864</c:v>
                </c:pt>
                <c:pt idx="5864">
                  <c:v>5865</c:v>
                </c:pt>
                <c:pt idx="5865">
                  <c:v>5866</c:v>
                </c:pt>
                <c:pt idx="5866">
                  <c:v>5867</c:v>
                </c:pt>
                <c:pt idx="5867">
                  <c:v>5868</c:v>
                </c:pt>
                <c:pt idx="5868">
                  <c:v>5869</c:v>
                </c:pt>
                <c:pt idx="5869">
                  <c:v>5870</c:v>
                </c:pt>
                <c:pt idx="5870">
                  <c:v>5871</c:v>
                </c:pt>
                <c:pt idx="5871">
                  <c:v>5872</c:v>
                </c:pt>
                <c:pt idx="5872">
                  <c:v>5873</c:v>
                </c:pt>
                <c:pt idx="5873">
                  <c:v>5874</c:v>
                </c:pt>
                <c:pt idx="5874">
                  <c:v>5875</c:v>
                </c:pt>
                <c:pt idx="5875">
                  <c:v>5876</c:v>
                </c:pt>
                <c:pt idx="5876">
                  <c:v>5877</c:v>
                </c:pt>
                <c:pt idx="5877">
                  <c:v>5878</c:v>
                </c:pt>
                <c:pt idx="5878">
                  <c:v>5879</c:v>
                </c:pt>
                <c:pt idx="5879">
                  <c:v>5880</c:v>
                </c:pt>
                <c:pt idx="5880">
                  <c:v>5881</c:v>
                </c:pt>
                <c:pt idx="5881">
                  <c:v>5882</c:v>
                </c:pt>
                <c:pt idx="5882">
                  <c:v>5883</c:v>
                </c:pt>
                <c:pt idx="5883">
                  <c:v>5884</c:v>
                </c:pt>
                <c:pt idx="5884">
                  <c:v>5885</c:v>
                </c:pt>
                <c:pt idx="5885">
                  <c:v>5886</c:v>
                </c:pt>
                <c:pt idx="5886">
                  <c:v>5887</c:v>
                </c:pt>
                <c:pt idx="5887">
                  <c:v>5888</c:v>
                </c:pt>
                <c:pt idx="5888">
                  <c:v>5889</c:v>
                </c:pt>
                <c:pt idx="5889">
                  <c:v>5890</c:v>
                </c:pt>
                <c:pt idx="5890">
                  <c:v>5891</c:v>
                </c:pt>
                <c:pt idx="5891">
                  <c:v>5892</c:v>
                </c:pt>
                <c:pt idx="5892">
                  <c:v>5893</c:v>
                </c:pt>
                <c:pt idx="5893">
                  <c:v>5894</c:v>
                </c:pt>
                <c:pt idx="5894">
                  <c:v>5895</c:v>
                </c:pt>
                <c:pt idx="5895">
                  <c:v>5896</c:v>
                </c:pt>
                <c:pt idx="5896">
                  <c:v>5897</c:v>
                </c:pt>
                <c:pt idx="5897">
                  <c:v>5898</c:v>
                </c:pt>
                <c:pt idx="5898">
                  <c:v>5899</c:v>
                </c:pt>
                <c:pt idx="5899">
                  <c:v>5900</c:v>
                </c:pt>
                <c:pt idx="5900">
                  <c:v>5901</c:v>
                </c:pt>
                <c:pt idx="5901">
                  <c:v>5902</c:v>
                </c:pt>
                <c:pt idx="5902">
                  <c:v>5903</c:v>
                </c:pt>
                <c:pt idx="5903">
                  <c:v>5904</c:v>
                </c:pt>
                <c:pt idx="5904">
                  <c:v>5905</c:v>
                </c:pt>
                <c:pt idx="5905">
                  <c:v>5906</c:v>
                </c:pt>
                <c:pt idx="5906">
                  <c:v>5907</c:v>
                </c:pt>
                <c:pt idx="5907">
                  <c:v>5908</c:v>
                </c:pt>
                <c:pt idx="5908">
                  <c:v>5909</c:v>
                </c:pt>
                <c:pt idx="5909">
                  <c:v>5910</c:v>
                </c:pt>
                <c:pt idx="5910">
                  <c:v>5911</c:v>
                </c:pt>
                <c:pt idx="5911">
                  <c:v>5912</c:v>
                </c:pt>
                <c:pt idx="5912">
                  <c:v>5913</c:v>
                </c:pt>
                <c:pt idx="5913">
                  <c:v>5914</c:v>
                </c:pt>
                <c:pt idx="5914">
                  <c:v>5915</c:v>
                </c:pt>
                <c:pt idx="5915">
                  <c:v>5916</c:v>
                </c:pt>
                <c:pt idx="5916">
                  <c:v>5917</c:v>
                </c:pt>
                <c:pt idx="5917">
                  <c:v>5918</c:v>
                </c:pt>
                <c:pt idx="5918">
                  <c:v>5919</c:v>
                </c:pt>
                <c:pt idx="5919">
                  <c:v>5920</c:v>
                </c:pt>
                <c:pt idx="5920">
                  <c:v>5921</c:v>
                </c:pt>
                <c:pt idx="5921">
                  <c:v>5922</c:v>
                </c:pt>
                <c:pt idx="5922">
                  <c:v>5923</c:v>
                </c:pt>
                <c:pt idx="5923">
                  <c:v>5924</c:v>
                </c:pt>
                <c:pt idx="5924">
                  <c:v>5925</c:v>
                </c:pt>
                <c:pt idx="5925">
                  <c:v>5926</c:v>
                </c:pt>
                <c:pt idx="5926">
                  <c:v>5927</c:v>
                </c:pt>
                <c:pt idx="5927">
                  <c:v>5928</c:v>
                </c:pt>
                <c:pt idx="5928">
                  <c:v>5929</c:v>
                </c:pt>
                <c:pt idx="5929">
                  <c:v>5930</c:v>
                </c:pt>
                <c:pt idx="5930">
                  <c:v>5931</c:v>
                </c:pt>
                <c:pt idx="5931">
                  <c:v>5932</c:v>
                </c:pt>
                <c:pt idx="5932">
                  <c:v>5933</c:v>
                </c:pt>
                <c:pt idx="5933">
                  <c:v>5934</c:v>
                </c:pt>
                <c:pt idx="5934">
                  <c:v>5935</c:v>
                </c:pt>
                <c:pt idx="5935">
                  <c:v>5936</c:v>
                </c:pt>
                <c:pt idx="5936">
                  <c:v>5937</c:v>
                </c:pt>
                <c:pt idx="5937">
                  <c:v>5938</c:v>
                </c:pt>
                <c:pt idx="5938">
                  <c:v>5939</c:v>
                </c:pt>
                <c:pt idx="5939">
                  <c:v>5940</c:v>
                </c:pt>
                <c:pt idx="5940">
                  <c:v>5941</c:v>
                </c:pt>
                <c:pt idx="5941">
                  <c:v>5942</c:v>
                </c:pt>
                <c:pt idx="5942">
                  <c:v>5943</c:v>
                </c:pt>
                <c:pt idx="5943">
                  <c:v>5944</c:v>
                </c:pt>
                <c:pt idx="5944">
                  <c:v>5945</c:v>
                </c:pt>
                <c:pt idx="5945">
                  <c:v>5946</c:v>
                </c:pt>
                <c:pt idx="5946">
                  <c:v>5947</c:v>
                </c:pt>
                <c:pt idx="5947">
                  <c:v>5948</c:v>
                </c:pt>
                <c:pt idx="5948">
                  <c:v>5949</c:v>
                </c:pt>
                <c:pt idx="5949">
                  <c:v>5950</c:v>
                </c:pt>
                <c:pt idx="5950">
                  <c:v>5951</c:v>
                </c:pt>
                <c:pt idx="5951">
                  <c:v>5952</c:v>
                </c:pt>
                <c:pt idx="5952">
                  <c:v>5953</c:v>
                </c:pt>
                <c:pt idx="5953">
                  <c:v>5954</c:v>
                </c:pt>
                <c:pt idx="5954">
                  <c:v>5955</c:v>
                </c:pt>
                <c:pt idx="5955">
                  <c:v>5956</c:v>
                </c:pt>
                <c:pt idx="5956">
                  <c:v>5957</c:v>
                </c:pt>
                <c:pt idx="5957">
                  <c:v>5958</c:v>
                </c:pt>
                <c:pt idx="5958">
                  <c:v>5959</c:v>
                </c:pt>
                <c:pt idx="5959">
                  <c:v>5960</c:v>
                </c:pt>
                <c:pt idx="5960">
                  <c:v>5961</c:v>
                </c:pt>
                <c:pt idx="5961">
                  <c:v>5962</c:v>
                </c:pt>
                <c:pt idx="5962">
                  <c:v>5963</c:v>
                </c:pt>
                <c:pt idx="5963">
                  <c:v>5964</c:v>
                </c:pt>
                <c:pt idx="5964">
                  <c:v>5965</c:v>
                </c:pt>
                <c:pt idx="5965">
                  <c:v>5966</c:v>
                </c:pt>
                <c:pt idx="5966">
                  <c:v>5967</c:v>
                </c:pt>
                <c:pt idx="5967">
                  <c:v>5968</c:v>
                </c:pt>
                <c:pt idx="5968">
                  <c:v>5969</c:v>
                </c:pt>
                <c:pt idx="5969">
                  <c:v>5970</c:v>
                </c:pt>
                <c:pt idx="5970">
                  <c:v>5971</c:v>
                </c:pt>
                <c:pt idx="5971">
                  <c:v>5972</c:v>
                </c:pt>
                <c:pt idx="5972">
                  <c:v>5973</c:v>
                </c:pt>
                <c:pt idx="5973">
                  <c:v>5974</c:v>
                </c:pt>
                <c:pt idx="5974">
                  <c:v>5975</c:v>
                </c:pt>
                <c:pt idx="5975">
                  <c:v>5976</c:v>
                </c:pt>
                <c:pt idx="5976">
                  <c:v>5977</c:v>
                </c:pt>
                <c:pt idx="5977">
                  <c:v>5978</c:v>
                </c:pt>
                <c:pt idx="5978">
                  <c:v>5979</c:v>
                </c:pt>
                <c:pt idx="5979">
                  <c:v>5980</c:v>
                </c:pt>
                <c:pt idx="5980">
                  <c:v>5981</c:v>
                </c:pt>
                <c:pt idx="5981">
                  <c:v>5982</c:v>
                </c:pt>
                <c:pt idx="5982">
                  <c:v>5983</c:v>
                </c:pt>
                <c:pt idx="5983">
                  <c:v>5984</c:v>
                </c:pt>
                <c:pt idx="5984">
                  <c:v>5985</c:v>
                </c:pt>
                <c:pt idx="5985">
                  <c:v>5986</c:v>
                </c:pt>
                <c:pt idx="5986">
                  <c:v>5987</c:v>
                </c:pt>
                <c:pt idx="5987">
                  <c:v>5988</c:v>
                </c:pt>
                <c:pt idx="5988">
                  <c:v>5989</c:v>
                </c:pt>
                <c:pt idx="5989">
                  <c:v>5990</c:v>
                </c:pt>
                <c:pt idx="5990">
                  <c:v>5991</c:v>
                </c:pt>
                <c:pt idx="5991">
                  <c:v>5992</c:v>
                </c:pt>
                <c:pt idx="5992">
                  <c:v>5993</c:v>
                </c:pt>
                <c:pt idx="5993">
                  <c:v>5994</c:v>
                </c:pt>
                <c:pt idx="5994">
                  <c:v>5995</c:v>
                </c:pt>
                <c:pt idx="5995">
                  <c:v>5996</c:v>
                </c:pt>
                <c:pt idx="5996">
                  <c:v>5997</c:v>
                </c:pt>
                <c:pt idx="5997">
                  <c:v>5998</c:v>
                </c:pt>
                <c:pt idx="5998">
                  <c:v>5999</c:v>
                </c:pt>
                <c:pt idx="5999">
                  <c:v>6000</c:v>
                </c:pt>
                <c:pt idx="6000">
                  <c:v>6001</c:v>
                </c:pt>
                <c:pt idx="6001">
                  <c:v>6002</c:v>
                </c:pt>
                <c:pt idx="6002">
                  <c:v>6003</c:v>
                </c:pt>
                <c:pt idx="6003">
                  <c:v>6004</c:v>
                </c:pt>
                <c:pt idx="6004">
                  <c:v>6005</c:v>
                </c:pt>
                <c:pt idx="6005">
                  <c:v>6006</c:v>
                </c:pt>
                <c:pt idx="6006">
                  <c:v>6007</c:v>
                </c:pt>
                <c:pt idx="6007">
                  <c:v>6008</c:v>
                </c:pt>
                <c:pt idx="6008">
                  <c:v>6009</c:v>
                </c:pt>
                <c:pt idx="6009">
                  <c:v>6010</c:v>
                </c:pt>
                <c:pt idx="6010">
                  <c:v>6011</c:v>
                </c:pt>
                <c:pt idx="6011">
                  <c:v>6012</c:v>
                </c:pt>
                <c:pt idx="6012">
                  <c:v>6013</c:v>
                </c:pt>
                <c:pt idx="6013">
                  <c:v>6014</c:v>
                </c:pt>
                <c:pt idx="6014">
                  <c:v>6015</c:v>
                </c:pt>
                <c:pt idx="6015">
                  <c:v>6016</c:v>
                </c:pt>
                <c:pt idx="6016">
                  <c:v>6017</c:v>
                </c:pt>
                <c:pt idx="6017">
                  <c:v>6018</c:v>
                </c:pt>
                <c:pt idx="6018">
                  <c:v>6019</c:v>
                </c:pt>
                <c:pt idx="6019">
                  <c:v>6020</c:v>
                </c:pt>
                <c:pt idx="6020">
                  <c:v>6021</c:v>
                </c:pt>
                <c:pt idx="6021">
                  <c:v>6022</c:v>
                </c:pt>
                <c:pt idx="6022">
                  <c:v>6023</c:v>
                </c:pt>
                <c:pt idx="6023">
                  <c:v>6024</c:v>
                </c:pt>
                <c:pt idx="6024">
                  <c:v>6025</c:v>
                </c:pt>
                <c:pt idx="6025">
                  <c:v>6026</c:v>
                </c:pt>
                <c:pt idx="6026">
                  <c:v>6027</c:v>
                </c:pt>
                <c:pt idx="6027">
                  <c:v>6028</c:v>
                </c:pt>
                <c:pt idx="6028">
                  <c:v>6029</c:v>
                </c:pt>
                <c:pt idx="6029">
                  <c:v>6030</c:v>
                </c:pt>
                <c:pt idx="6030">
                  <c:v>6031</c:v>
                </c:pt>
                <c:pt idx="6031">
                  <c:v>6032</c:v>
                </c:pt>
                <c:pt idx="6032">
                  <c:v>6033</c:v>
                </c:pt>
                <c:pt idx="6033">
                  <c:v>6034</c:v>
                </c:pt>
                <c:pt idx="6034">
                  <c:v>6035</c:v>
                </c:pt>
                <c:pt idx="6035">
                  <c:v>6036</c:v>
                </c:pt>
                <c:pt idx="6036">
                  <c:v>6037</c:v>
                </c:pt>
                <c:pt idx="6037">
                  <c:v>6038</c:v>
                </c:pt>
                <c:pt idx="6038">
                  <c:v>6039</c:v>
                </c:pt>
                <c:pt idx="6039">
                  <c:v>6040</c:v>
                </c:pt>
                <c:pt idx="6040">
                  <c:v>6041</c:v>
                </c:pt>
                <c:pt idx="6041">
                  <c:v>6042</c:v>
                </c:pt>
                <c:pt idx="6042">
                  <c:v>6043</c:v>
                </c:pt>
                <c:pt idx="6043">
                  <c:v>6044</c:v>
                </c:pt>
                <c:pt idx="6044">
                  <c:v>6045</c:v>
                </c:pt>
                <c:pt idx="6045">
                  <c:v>6046</c:v>
                </c:pt>
                <c:pt idx="6046">
                  <c:v>6047</c:v>
                </c:pt>
                <c:pt idx="6047">
                  <c:v>6048</c:v>
                </c:pt>
                <c:pt idx="6048">
                  <c:v>6049</c:v>
                </c:pt>
                <c:pt idx="6049">
                  <c:v>6050</c:v>
                </c:pt>
                <c:pt idx="6050">
                  <c:v>6051</c:v>
                </c:pt>
                <c:pt idx="6051">
                  <c:v>6052</c:v>
                </c:pt>
                <c:pt idx="6052">
                  <c:v>6053</c:v>
                </c:pt>
                <c:pt idx="6053">
                  <c:v>6054</c:v>
                </c:pt>
                <c:pt idx="6054">
                  <c:v>6055</c:v>
                </c:pt>
                <c:pt idx="6055">
                  <c:v>6056</c:v>
                </c:pt>
                <c:pt idx="6056">
                  <c:v>6057</c:v>
                </c:pt>
                <c:pt idx="6057">
                  <c:v>6058</c:v>
                </c:pt>
                <c:pt idx="6058">
                  <c:v>6059</c:v>
                </c:pt>
                <c:pt idx="6059">
                  <c:v>6060</c:v>
                </c:pt>
                <c:pt idx="6060">
                  <c:v>6061</c:v>
                </c:pt>
                <c:pt idx="6061">
                  <c:v>6062</c:v>
                </c:pt>
                <c:pt idx="6062">
                  <c:v>6063</c:v>
                </c:pt>
                <c:pt idx="6063">
                  <c:v>6064</c:v>
                </c:pt>
                <c:pt idx="6064">
                  <c:v>6065</c:v>
                </c:pt>
                <c:pt idx="6065">
                  <c:v>6066</c:v>
                </c:pt>
                <c:pt idx="6066">
                  <c:v>6067</c:v>
                </c:pt>
                <c:pt idx="6067">
                  <c:v>6068</c:v>
                </c:pt>
                <c:pt idx="6068">
                  <c:v>6069</c:v>
                </c:pt>
                <c:pt idx="6069">
                  <c:v>6070</c:v>
                </c:pt>
                <c:pt idx="6070">
                  <c:v>6071</c:v>
                </c:pt>
                <c:pt idx="6071">
                  <c:v>6072</c:v>
                </c:pt>
                <c:pt idx="6072">
                  <c:v>6073</c:v>
                </c:pt>
                <c:pt idx="6073">
                  <c:v>6074</c:v>
                </c:pt>
                <c:pt idx="6074">
                  <c:v>6075</c:v>
                </c:pt>
                <c:pt idx="6075">
                  <c:v>6076</c:v>
                </c:pt>
                <c:pt idx="6076">
                  <c:v>6077</c:v>
                </c:pt>
                <c:pt idx="6077">
                  <c:v>6078</c:v>
                </c:pt>
                <c:pt idx="6078">
                  <c:v>6079</c:v>
                </c:pt>
                <c:pt idx="6079">
                  <c:v>6080</c:v>
                </c:pt>
                <c:pt idx="6080">
                  <c:v>6081</c:v>
                </c:pt>
                <c:pt idx="6081">
                  <c:v>6082</c:v>
                </c:pt>
                <c:pt idx="6082">
                  <c:v>6083</c:v>
                </c:pt>
                <c:pt idx="6083">
                  <c:v>6084</c:v>
                </c:pt>
                <c:pt idx="6084">
                  <c:v>6085</c:v>
                </c:pt>
                <c:pt idx="6085">
                  <c:v>6086</c:v>
                </c:pt>
                <c:pt idx="6086">
                  <c:v>6087</c:v>
                </c:pt>
                <c:pt idx="6087">
                  <c:v>6088</c:v>
                </c:pt>
                <c:pt idx="6088">
                  <c:v>6089</c:v>
                </c:pt>
                <c:pt idx="6089">
                  <c:v>6090</c:v>
                </c:pt>
                <c:pt idx="6090">
                  <c:v>6091</c:v>
                </c:pt>
                <c:pt idx="6091">
                  <c:v>6092</c:v>
                </c:pt>
                <c:pt idx="6092">
                  <c:v>6093</c:v>
                </c:pt>
                <c:pt idx="6093">
                  <c:v>6094</c:v>
                </c:pt>
                <c:pt idx="6094">
                  <c:v>6095</c:v>
                </c:pt>
                <c:pt idx="6095">
                  <c:v>6096</c:v>
                </c:pt>
                <c:pt idx="6096">
                  <c:v>6097</c:v>
                </c:pt>
                <c:pt idx="6097">
                  <c:v>6098</c:v>
                </c:pt>
                <c:pt idx="6098">
                  <c:v>6099</c:v>
                </c:pt>
                <c:pt idx="6099">
                  <c:v>6100</c:v>
                </c:pt>
                <c:pt idx="6100">
                  <c:v>6101</c:v>
                </c:pt>
                <c:pt idx="6101">
                  <c:v>6102</c:v>
                </c:pt>
                <c:pt idx="6102">
                  <c:v>6103</c:v>
                </c:pt>
                <c:pt idx="6103">
                  <c:v>6104</c:v>
                </c:pt>
                <c:pt idx="6104">
                  <c:v>6105</c:v>
                </c:pt>
                <c:pt idx="6105">
                  <c:v>6106</c:v>
                </c:pt>
                <c:pt idx="6106">
                  <c:v>6107</c:v>
                </c:pt>
                <c:pt idx="6107">
                  <c:v>6108</c:v>
                </c:pt>
                <c:pt idx="6108">
                  <c:v>6109</c:v>
                </c:pt>
                <c:pt idx="6109">
                  <c:v>6110</c:v>
                </c:pt>
                <c:pt idx="6110">
                  <c:v>6111</c:v>
                </c:pt>
                <c:pt idx="6111">
                  <c:v>6112</c:v>
                </c:pt>
                <c:pt idx="6112">
                  <c:v>6113</c:v>
                </c:pt>
                <c:pt idx="6113">
                  <c:v>6114</c:v>
                </c:pt>
                <c:pt idx="6114">
                  <c:v>6115</c:v>
                </c:pt>
                <c:pt idx="6115">
                  <c:v>6116</c:v>
                </c:pt>
                <c:pt idx="6116">
                  <c:v>6117</c:v>
                </c:pt>
                <c:pt idx="6117">
                  <c:v>6118</c:v>
                </c:pt>
                <c:pt idx="6118">
                  <c:v>6119</c:v>
                </c:pt>
                <c:pt idx="6119">
                  <c:v>6120</c:v>
                </c:pt>
                <c:pt idx="6120">
                  <c:v>6121</c:v>
                </c:pt>
                <c:pt idx="6121">
                  <c:v>6122</c:v>
                </c:pt>
                <c:pt idx="6122">
                  <c:v>6123</c:v>
                </c:pt>
                <c:pt idx="6123">
                  <c:v>6124</c:v>
                </c:pt>
                <c:pt idx="6124">
                  <c:v>6125</c:v>
                </c:pt>
                <c:pt idx="6125">
                  <c:v>6126</c:v>
                </c:pt>
                <c:pt idx="6126">
                  <c:v>6127</c:v>
                </c:pt>
                <c:pt idx="6127">
                  <c:v>6128</c:v>
                </c:pt>
                <c:pt idx="6128">
                  <c:v>6129</c:v>
                </c:pt>
                <c:pt idx="6129">
                  <c:v>6130</c:v>
                </c:pt>
                <c:pt idx="6130">
                  <c:v>6131</c:v>
                </c:pt>
                <c:pt idx="6131">
                  <c:v>6132</c:v>
                </c:pt>
                <c:pt idx="6132">
                  <c:v>6133</c:v>
                </c:pt>
                <c:pt idx="6133">
                  <c:v>6134</c:v>
                </c:pt>
                <c:pt idx="6134">
                  <c:v>6135</c:v>
                </c:pt>
                <c:pt idx="6135">
                  <c:v>6136</c:v>
                </c:pt>
                <c:pt idx="6136">
                  <c:v>6137</c:v>
                </c:pt>
                <c:pt idx="6137">
                  <c:v>6138</c:v>
                </c:pt>
                <c:pt idx="6138">
                  <c:v>6139</c:v>
                </c:pt>
                <c:pt idx="6139">
                  <c:v>6140</c:v>
                </c:pt>
                <c:pt idx="6140">
                  <c:v>6141</c:v>
                </c:pt>
                <c:pt idx="6141">
                  <c:v>6142</c:v>
                </c:pt>
                <c:pt idx="6142">
                  <c:v>6143</c:v>
                </c:pt>
                <c:pt idx="6143">
                  <c:v>6144</c:v>
                </c:pt>
                <c:pt idx="6144">
                  <c:v>6145</c:v>
                </c:pt>
                <c:pt idx="6145">
                  <c:v>6146</c:v>
                </c:pt>
                <c:pt idx="6146">
                  <c:v>6147</c:v>
                </c:pt>
                <c:pt idx="6147">
                  <c:v>6148</c:v>
                </c:pt>
                <c:pt idx="6148">
                  <c:v>6149</c:v>
                </c:pt>
                <c:pt idx="6149">
                  <c:v>6150</c:v>
                </c:pt>
                <c:pt idx="6150">
                  <c:v>6151</c:v>
                </c:pt>
                <c:pt idx="6151">
                  <c:v>6152</c:v>
                </c:pt>
                <c:pt idx="6152">
                  <c:v>6153</c:v>
                </c:pt>
                <c:pt idx="6153">
                  <c:v>6154</c:v>
                </c:pt>
                <c:pt idx="6154">
                  <c:v>6155</c:v>
                </c:pt>
                <c:pt idx="6155">
                  <c:v>6156</c:v>
                </c:pt>
                <c:pt idx="6156">
                  <c:v>6157</c:v>
                </c:pt>
                <c:pt idx="6157">
                  <c:v>6158</c:v>
                </c:pt>
                <c:pt idx="6158">
                  <c:v>6159</c:v>
                </c:pt>
                <c:pt idx="6159">
                  <c:v>6160</c:v>
                </c:pt>
                <c:pt idx="6160">
                  <c:v>6161</c:v>
                </c:pt>
                <c:pt idx="6161">
                  <c:v>6162</c:v>
                </c:pt>
                <c:pt idx="6162">
                  <c:v>6163</c:v>
                </c:pt>
                <c:pt idx="6163">
                  <c:v>6164</c:v>
                </c:pt>
                <c:pt idx="6164">
                  <c:v>6165</c:v>
                </c:pt>
                <c:pt idx="6165">
                  <c:v>6166</c:v>
                </c:pt>
                <c:pt idx="6166">
                  <c:v>6167</c:v>
                </c:pt>
                <c:pt idx="6167">
                  <c:v>6168</c:v>
                </c:pt>
                <c:pt idx="6168">
                  <c:v>6169</c:v>
                </c:pt>
                <c:pt idx="6169">
                  <c:v>6170</c:v>
                </c:pt>
                <c:pt idx="6170">
                  <c:v>6171</c:v>
                </c:pt>
                <c:pt idx="6171">
                  <c:v>6172</c:v>
                </c:pt>
                <c:pt idx="6172">
                  <c:v>6173</c:v>
                </c:pt>
                <c:pt idx="6173">
                  <c:v>6174</c:v>
                </c:pt>
                <c:pt idx="6174">
                  <c:v>6175</c:v>
                </c:pt>
                <c:pt idx="6175">
                  <c:v>6176</c:v>
                </c:pt>
                <c:pt idx="6176">
                  <c:v>6177</c:v>
                </c:pt>
                <c:pt idx="6177">
                  <c:v>6178</c:v>
                </c:pt>
                <c:pt idx="6178">
                  <c:v>6179</c:v>
                </c:pt>
                <c:pt idx="6179">
                  <c:v>6180</c:v>
                </c:pt>
                <c:pt idx="6180">
                  <c:v>6181</c:v>
                </c:pt>
                <c:pt idx="6181">
                  <c:v>6182</c:v>
                </c:pt>
                <c:pt idx="6182">
                  <c:v>6183</c:v>
                </c:pt>
                <c:pt idx="6183">
                  <c:v>6184</c:v>
                </c:pt>
                <c:pt idx="6184">
                  <c:v>6185</c:v>
                </c:pt>
                <c:pt idx="6185">
                  <c:v>6186</c:v>
                </c:pt>
                <c:pt idx="6186">
                  <c:v>6187</c:v>
                </c:pt>
                <c:pt idx="6187">
                  <c:v>6188</c:v>
                </c:pt>
                <c:pt idx="6188">
                  <c:v>6189</c:v>
                </c:pt>
                <c:pt idx="6189">
                  <c:v>6190</c:v>
                </c:pt>
                <c:pt idx="6190">
                  <c:v>6191</c:v>
                </c:pt>
                <c:pt idx="6191">
                  <c:v>6192</c:v>
                </c:pt>
                <c:pt idx="6192">
                  <c:v>6193</c:v>
                </c:pt>
                <c:pt idx="6193">
                  <c:v>6194</c:v>
                </c:pt>
                <c:pt idx="6194">
                  <c:v>6195</c:v>
                </c:pt>
                <c:pt idx="6195">
                  <c:v>6196</c:v>
                </c:pt>
                <c:pt idx="6196">
                  <c:v>6197</c:v>
                </c:pt>
                <c:pt idx="6197">
                  <c:v>6198</c:v>
                </c:pt>
                <c:pt idx="6198">
                  <c:v>6199</c:v>
                </c:pt>
                <c:pt idx="6199">
                  <c:v>6200</c:v>
                </c:pt>
                <c:pt idx="6200">
                  <c:v>6201</c:v>
                </c:pt>
                <c:pt idx="6201">
                  <c:v>6202</c:v>
                </c:pt>
                <c:pt idx="6202">
                  <c:v>6203</c:v>
                </c:pt>
                <c:pt idx="6203">
                  <c:v>6204</c:v>
                </c:pt>
                <c:pt idx="6204">
                  <c:v>6205</c:v>
                </c:pt>
                <c:pt idx="6205">
                  <c:v>6206</c:v>
                </c:pt>
                <c:pt idx="6206">
                  <c:v>6207</c:v>
                </c:pt>
                <c:pt idx="6207">
                  <c:v>6208</c:v>
                </c:pt>
                <c:pt idx="6208">
                  <c:v>6209</c:v>
                </c:pt>
                <c:pt idx="6209">
                  <c:v>6210</c:v>
                </c:pt>
                <c:pt idx="6210">
                  <c:v>6211</c:v>
                </c:pt>
                <c:pt idx="6211">
                  <c:v>6212</c:v>
                </c:pt>
                <c:pt idx="6212">
                  <c:v>6213</c:v>
                </c:pt>
                <c:pt idx="6213">
                  <c:v>6214</c:v>
                </c:pt>
                <c:pt idx="6214">
                  <c:v>6215</c:v>
                </c:pt>
                <c:pt idx="6215">
                  <c:v>6216</c:v>
                </c:pt>
                <c:pt idx="6216">
                  <c:v>6217</c:v>
                </c:pt>
                <c:pt idx="6217">
                  <c:v>6218</c:v>
                </c:pt>
                <c:pt idx="6218">
                  <c:v>6219</c:v>
                </c:pt>
                <c:pt idx="6219">
                  <c:v>6220</c:v>
                </c:pt>
                <c:pt idx="6220">
                  <c:v>6221</c:v>
                </c:pt>
                <c:pt idx="6221">
                  <c:v>6222</c:v>
                </c:pt>
                <c:pt idx="6222">
                  <c:v>6223</c:v>
                </c:pt>
                <c:pt idx="6223">
                  <c:v>6224</c:v>
                </c:pt>
                <c:pt idx="6224">
                  <c:v>6225</c:v>
                </c:pt>
                <c:pt idx="6225">
                  <c:v>6226</c:v>
                </c:pt>
                <c:pt idx="6226">
                  <c:v>6227</c:v>
                </c:pt>
                <c:pt idx="6227">
                  <c:v>6228</c:v>
                </c:pt>
                <c:pt idx="6228">
                  <c:v>6229</c:v>
                </c:pt>
                <c:pt idx="6229">
                  <c:v>6230</c:v>
                </c:pt>
                <c:pt idx="6230">
                  <c:v>6231</c:v>
                </c:pt>
                <c:pt idx="6231">
                  <c:v>6232</c:v>
                </c:pt>
                <c:pt idx="6232">
                  <c:v>6233</c:v>
                </c:pt>
                <c:pt idx="6233">
                  <c:v>6234</c:v>
                </c:pt>
                <c:pt idx="6234">
                  <c:v>6235</c:v>
                </c:pt>
                <c:pt idx="6235">
                  <c:v>6236</c:v>
                </c:pt>
                <c:pt idx="6236">
                  <c:v>6237</c:v>
                </c:pt>
                <c:pt idx="6237">
                  <c:v>6238</c:v>
                </c:pt>
                <c:pt idx="6238">
                  <c:v>6239</c:v>
                </c:pt>
                <c:pt idx="6239">
                  <c:v>6240</c:v>
                </c:pt>
                <c:pt idx="6240">
                  <c:v>6241</c:v>
                </c:pt>
                <c:pt idx="6241">
                  <c:v>6242</c:v>
                </c:pt>
                <c:pt idx="6242">
                  <c:v>6243</c:v>
                </c:pt>
                <c:pt idx="6243">
                  <c:v>6244</c:v>
                </c:pt>
                <c:pt idx="6244">
                  <c:v>6245</c:v>
                </c:pt>
                <c:pt idx="6245">
                  <c:v>6246</c:v>
                </c:pt>
                <c:pt idx="6246">
                  <c:v>6247</c:v>
                </c:pt>
                <c:pt idx="6247">
                  <c:v>6248</c:v>
                </c:pt>
                <c:pt idx="6248">
                  <c:v>6249</c:v>
                </c:pt>
                <c:pt idx="6249">
                  <c:v>6250</c:v>
                </c:pt>
                <c:pt idx="6250">
                  <c:v>6251</c:v>
                </c:pt>
                <c:pt idx="6251">
                  <c:v>6252</c:v>
                </c:pt>
                <c:pt idx="6252">
                  <c:v>6253</c:v>
                </c:pt>
                <c:pt idx="6253">
                  <c:v>6254</c:v>
                </c:pt>
                <c:pt idx="6254">
                  <c:v>6255</c:v>
                </c:pt>
                <c:pt idx="6255">
                  <c:v>6256</c:v>
                </c:pt>
                <c:pt idx="6256">
                  <c:v>6257</c:v>
                </c:pt>
                <c:pt idx="6257">
                  <c:v>6258</c:v>
                </c:pt>
                <c:pt idx="6258">
                  <c:v>6259</c:v>
                </c:pt>
                <c:pt idx="6259">
                  <c:v>6260</c:v>
                </c:pt>
                <c:pt idx="6260">
                  <c:v>6261</c:v>
                </c:pt>
                <c:pt idx="6261">
                  <c:v>6262</c:v>
                </c:pt>
                <c:pt idx="6262">
                  <c:v>6263</c:v>
                </c:pt>
                <c:pt idx="6263">
                  <c:v>6264</c:v>
                </c:pt>
                <c:pt idx="6264">
                  <c:v>6265</c:v>
                </c:pt>
                <c:pt idx="6265">
                  <c:v>6266</c:v>
                </c:pt>
                <c:pt idx="6266">
                  <c:v>6267</c:v>
                </c:pt>
                <c:pt idx="6267">
                  <c:v>6268</c:v>
                </c:pt>
                <c:pt idx="6268">
                  <c:v>6269</c:v>
                </c:pt>
                <c:pt idx="6269">
                  <c:v>6270</c:v>
                </c:pt>
                <c:pt idx="6270">
                  <c:v>6271</c:v>
                </c:pt>
                <c:pt idx="6271">
                  <c:v>6272</c:v>
                </c:pt>
                <c:pt idx="6272">
                  <c:v>6273</c:v>
                </c:pt>
                <c:pt idx="6273">
                  <c:v>6274</c:v>
                </c:pt>
                <c:pt idx="6274">
                  <c:v>6275</c:v>
                </c:pt>
                <c:pt idx="6275">
                  <c:v>6276</c:v>
                </c:pt>
                <c:pt idx="6276">
                  <c:v>6277</c:v>
                </c:pt>
                <c:pt idx="6277">
                  <c:v>6278</c:v>
                </c:pt>
                <c:pt idx="6278">
                  <c:v>6279</c:v>
                </c:pt>
                <c:pt idx="6279">
                  <c:v>6280</c:v>
                </c:pt>
                <c:pt idx="6280">
                  <c:v>6281</c:v>
                </c:pt>
                <c:pt idx="6281">
                  <c:v>6282</c:v>
                </c:pt>
                <c:pt idx="6282">
                  <c:v>6283</c:v>
                </c:pt>
                <c:pt idx="6283">
                  <c:v>6284</c:v>
                </c:pt>
                <c:pt idx="6284">
                  <c:v>6285</c:v>
                </c:pt>
                <c:pt idx="6285">
                  <c:v>6286</c:v>
                </c:pt>
                <c:pt idx="6286">
                  <c:v>6287</c:v>
                </c:pt>
                <c:pt idx="6287">
                  <c:v>6288</c:v>
                </c:pt>
                <c:pt idx="6288">
                  <c:v>6289</c:v>
                </c:pt>
                <c:pt idx="6289">
                  <c:v>6290</c:v>
                </c:pt>
                <c:pt idx="6290">
                  <c:v>6291</c:v>
                </c:pt>
                <c:pt idx="6291">
                  <c:v>6292</c:v>
                </c:pt>
                <c:pt idx="6292">
                  <c:v>6293</c:v>
                </c:pt>
                <c:pt idx="6293">
                  <c:v>6294</c:v>
                </c:pt>
                <c:pt idx="6294">
                  <c:v>6295</c:v>
                </c:pt>
                <c:pt idx="6295">
                  <c:v>6296</c:v>
                </c:pt>
                <c:pt idx="6296">
                  <c:v>6297</c:v>
                </c:pt>
                <c:pt idx="6297">
                  <c:v>6298</c:v>
                </c:pt>
                <c:pt idx="6298">
                  <c:v>6299</c:v>
                </c:pt>
                <c:pt idx="6299">
                  <c:v>6300</c:v>
                </c:pt>
                <c:pt idx="6300">
                  <c:v>6301</c:v>
                </c:pt>
                <c:pt idx="6301">
                  <c:v>6302</c:v>
                </c:pt>
                <c:pt idx="6302">
                  <c:v>6303</c:v>
                </c:pt>
                <c:pt idx="6303">
                  <c:v>6304</c:v>
                </c:pt>
                <c:pt idx="6304">
                  <c:v>6305</c:v>
                </c:pt>
                <c:pt idx="6305">
                  <c:v>6306</c:v>
                </c:pt>
                <c:pt idx="6306">
                  <c:v>6307</c:v>
                </c:pt>
                <c:pt idx="6307">
                  <c:v>6308</c:v>
                </c:pt>
                <c:pt idx="6308">
                  <c:v>6309</c:v>
                </c:pt>
                <c:pt idx="6309">
                  <c:v>6310</c:v>
                </c:pt>
                <c:pt idx="6310">
                  <c:v>6311</c:v>
                </c:pt>
                <c:pt idx="6311">
                  <c:v>6312</c:v>
                </c:pt>
                <c:pt idx="6312">
                  <c:v>6313</c:v>
                </c:pt>
                <c:pt idx="6313">
                  <c:v>6314</c:v>
                </c:pt>
                <c:pt idx="6314">
                  <c:v>6315</c:v>
                </c:pt>
                <c:pt idx="6315">
                  <c:v>6316</c:v>
                </c:pt>
                <c:pt idx="6316">
                  <c:v>6317</c:v>
                </c:pt>
                <c:pt idx="6317">
                  <c:v>6318</c:v>
                </c:pt>
                <c:pt idx="6318">
                  <c:v>6319</c:v>
                </c:pt>
                <c:pt idx="6319">
                  <c:v>6320</c:v>
                </c:pt>
                <c:pt idx="6320">
                  <c:v>6321</c:v>
                </c:pt>
                <c:pt idx="6321">
                  <c:v>6322</c:v>
                </c:pt>
                <c:pt idx="6322">
                  <c:v>6323</c:v>
                </c:pt>
                <c:pt idx="6323">
                  <c:v>6324</c:v>
                </c:pt>
                <c:pt idx="6324">
                  <c:v>6325</c:v>
                </c:pt>
                <c:pt idx="6325">
                  <c:v>6326</c:v>
                </c:pt>
                <c:pt idx="6326">
                  <c:v>6327</c:v>
                </c:pt>
                <c:pt idx="6327">
                  <c:v>6328</c:v>
                </c:pt>
                <c:pt idx="6328">
                  <c:v>6329</c:v>
                </c:pt>
                <c:pt idx="6329">
                  <c:v>6330</c:v>
                </c:pt>
                <c:pt idx="6330">
                  <c:v>6331</c:v>
                </c:pt>
                <c:pt idx="6331">
                  <c:v>6332</c:v>
                </c:pt>
                <c:pt idx="6332">
                  <c:v>6333</c:v>
                </c:pt>
                <c:pt idx="6333">
                  <c:v>6334</c:v>
                </c:pt>
                <c:pt idx="6334">
                  <c:v>6335</c:v>
                </c:pt>
                <c:pt idx="6335">
                  <c:v>6336</c:v>
                </c:pt>
                <c:pt idx="6336">
                  <c:v>6337</c:v>
                </c:pt>
                <c:pt idx="6337">
                  <c:v>6338</c:v>
                </c:pt>
                <c:pt idx="6338">
                  <c:v>6339</c:v>
                </c:pt>
                <c:pt idx="6339">
                  <c:v>6340</c:v>
                </c:pt>
                <c:pt idx="6340">
                  <c:v>6341</c:v>
                </c:pt>
                <c:pt idx="6341">
                  <c:v>6342</c:v>
                </c:pt>
                <c:pt idx="6342">
                  <c:v>6343</c:v>
                </c:pt>
                <c:pt idx="6343">
                  <c:v>6344</c:v>
                </c:pt>
                <c:pt idx="6344">
                  <c:v>6345</c:v>
                </c:pt>
                <c:pt idx="6345">
                  <c:v>6346</c:v>
                </c:pt>
                <c:pt idx="6346">
                  <c:v>6347</c:v>
                </c:pt>
                <c:pt idx="6347">
                  <c:v>6348</c:v>
                </c:pt>
                <c:pt idx="6348">
                  <c:v>6349</c:v>
                </c:pt>
                <c:pt idx="6349">
                  <c:v>6350</c:v>
                </c:pt>
                <c:pt idx="6350">
                  <c:v>6351</c:v>
                </c:pt>
                <c:pt idx="6351">
                  <c:v>6352</c:v>
                </c:pt>
                <c:pt idx="6352">
                  <c:v>6353</c:v>
                </c:pt>
                <c:pt idx="6353">
                  <c:v>6354</c:v>
                </c:pt>
                <c:pt idx="6354">
                  <c:v>6355</c:v>
                </c:pt>
                <c:pt idx="6355">
                  <c:v>6356</c:v>
                </c:pt>
                <c:pt idx="6356">
                  <c:v>6357</c:v>
                </c:pt>
                <c:pt idx="6357">
                  <c:v>6358</c:v>
                </c:pt>
                <c:pt idx="6358">
                  <c:v>6359</c:v>
                </c:pt>
                <c:pt idx="6359">
                  <c:v>6360</c:v>
                </c:pt>
                <c:pt idx="6360">
                  <c:v>6361</c:v>
                </c:pt>
                <c:pt idx="6361">
                  <c:v>6362</c:v>
                </c:pt>
                <c:pt idx="6362">
                  <c:v>6363</c:v>
                </c:pt>
                <c:pt idx="6363">
                  <c:v>6364</c:v>
                </c:pt>
                <c:pt idx="6364">
                  <c:v>6365</c:v>
                </c:pt>
                <c:pt idx="6365">
                  <c:v>6366</c:v>
                </c:pt>
                <c:pt idx="6366">
                  <c:v>6367</c:v>
                </c:pt>
                <c:pt idx="6367">
                  <c:v>6368</c:v>
                </c:pt>
                <c:pt idx="6368">
                  <c:v>6369</c:v>
                </c:pt>
                <c:pt idx="6369">
                  <c:v>6370</c:v>
                </c:pt>
                <c:pt idx="6370">
                  <c:v>6371</c:v>
                </c:pt>
                <c:pt idx="6371">
                  <c:v>6372</c:v>
                </c:pt>
                <c:pt idx="6372">
                  <c:v>6373</c:v>
                </c:pt>
                <c:pt idx="6373">
                  <c:v>6374</c:v>
                </c:pt>
                <c:pt idx="6374">
                  <c:v>6375</c:v>
                </c:pt>
                <c:pt idx="6375">
                  <c:v>6376</c:v>
                </c:pt>
                <c:pt idx="6376">
                  <c:v>6377</c:v>
                </c:pt>
                <c:pt idx="6377">
                  <c:v>6378</c:v>
                </c:pt>
                <c:pt idx="6378">
                  <c:v>6379</c:v>
                </c:pt>
                <c:pt idx="6379">
                  <c:v>6380</c:v>
                </c:pt>
                <c:pt idx="6380">
                  <c:v>6381</c:v>
                </c:pt>
                <c:pt idx="6381">
                  <c:v>6382</c:v>
                </c:pt>
                <c:pt idx="6382">
                  <c:v>6383</c:v>
                </c:pt>
                <c:pt idx="6383">
                  <c:v>6384</c:v>
                </c:pt>
                <c:pt idx="6384">
                  <c:v>6385</c:v>
                </c:pt>
                <c:pt idx="6385">
                  <c:v>6386</c:v>
                </c:pt>
                <c:pt idx="6386">
                  <c:v>6387</c:v>
                </c:pt>
                <c:pt idx="6387">
                  <c:v>6388</c:v>
                </c:pt>
                <c:pt idx="6388">
                  <c:v>6389</c:v>
                </c:pt>
                <c:pt idx="6389">
                  <c:v>6390</c:v>
                </c:pt>
                <c:pt idx="6390">
                  <c:v>6391</c:v>
                </c:pt>
                <c:pt idx="6391">
                  <c:v>6392</c:v>
                </c:pt>
                <c:pt idx="6392">
                  <c:v>6393</c:v>
                </c:pt>
                <c:pt idx="6393">
                  <c:v>6394</c:v>
                </c:pt>
                <c:pt idx="6394">
                  <c:v>6395</c:v>
                </c:pt>
                <c:pt idx="6395">
                  <c:v>6396</c:v>
                </c:pt>
                <c:pt idx="6396">
                  <c:v>6397</c:v>
                </c:pt>
                <c:pt idx="6397">
                  <c:v>6398</c:v>
                </c:pt>
                <c:pt idx="6398">
                  <c:v>6399</c:v>
                </c:pt>
                <c:pt idx="6399">
                  <c:v>6400</c:v>
                </c:pt>
                <c:pt idx="6400">
                  <c:v>6401</c:v>
                </c:pt>
                <c:pt idx="6401">
                  <c:v>6402</c:v>
                </c:pt>
                <c:pt idx="6402">
                  <c:v>6403</c:v>
                </c:pt>
                <c:pt idx="6403">
                  <c:v>6404</c:v>
                </c:pt>
                <c:pt idx="6404">
                  <c:v>6405</c:v>
                </c:pt>
                <c:pt idx="6405">
                  <c:v>6406</c:v>
                </c:pt>
                <c:pt idx="6406">
                  <c:v>6407</c:v>
                </c:pt>
                <c:pt idx="6407">
                  <c:v>6408</c:v>
                </c:pt>
                <c:pt idx="6408">
                  <c:v>6409</c:v>
                </c:pt>
                <c:pt idx="6409">
                  <c:v>6410</c:v>
                </c:pt>
                <c:pt idx="6410">
                  <c:v>6411</c:v>
                </c:pt>
                <c:pt idx="6411">
                  <c:v>6412</c:v>
                </c:pt>
                <c:pt idx="6412">
                  <c:v>6413</c:v>
                </c:pt>
                <c:pt idx="6413">
                  <c:v>6414</c:v>
                </c:pt>
                <c:pt idx="6414">
                  <c:v>6415</c:v>
                </c:pt>
                <c:pt idx="6415">
                  <c:v>6416</c:v>
                </c:pt>
                <c:pt idx="6416">
                  <c:v>6417</c:v>
                </c:pt>
                <c:pt idx="6417">
                  <c:v>6418</c:v>
                </c:pt>
                <c:pt idx="6418">
                  <c:v>6419</c:v>
                </c:pt>
                <c:pt idx="6419">
                  <c:v>6420</c:v>
                </c:pt>
                <c:pt idx="6420">
                  <c:v>6421</c:v>
                </c:pt>
                <c:pt idx="6421">
                  <c:v>6422</c:v>
                </c:pt>
                <c:pt idx="6422">
                  <c:v>6423</c:v>
                </c:pt>
                <c:pt idx="6423">
                  <c:v>6424</c:v>
                </c:pt>
                <c:pt idx="6424">
                  <c:v>6425</c:v>
                </c:pt>
                <c:pt idx="6425">
                  <c:v>6426</c:v>
                </c:pt>
                <c:pt idx="6426">
                  <c:v>6427</c:v>
                </c:pt>
                <c:pt idx="6427">
                  <c:v>6428</c:v>
                </c:pt>
                <c:pt idx="6428">
                  <c:v>6429</c:v>
                </c:pt>
                <c:pt idx="6429">
                  <c:v>6430</c:v>
                </c:pt>
                <c:pt idx="6430">
                  <c:v>6431</c:v>
                </c:pt>
                <c:pt idx="6431">
                  <c:v>6432</c:v>
                </c:pt>
                <c:pt idx="6432">
                  <c:v>6433</c:v>
                </c:pt>
                <c:pt idx="6433">
                  <c:v>6434</c:v>
                </c:pt>
                <c:pt idx="6434">
                  <c:v>6435</c:v>
                </c:pt>
                <c:pt idx="6435">
                  <c:v>6436</c:v>
                </c:pt>
                <c:pt idx="6436">
                  <c:v>6437</c:v>
                </c:pt>
                <c:pt idx="6437">
                  <c:v>6438</c:v>
                </c:pt>
                <c:pt idx="6438">
                  <c:v>6439</c:v>
                </c:pt>
                <c:pt idx="6439">
                  <c:v>6440</c:v>
                </c:pt>
                <c:pt idx="6440">
                  <c:v>6441</c:v>
                </c:pt>
                <c:pt idx="6441">
                  <c:v>6442</c:v>
                </c:pt>
                <c:pt idx="6442">
                  <c:v>6443</c:v>
                </c:pt>
                <c:pt idx="6443">
                  <c:v>6444</c:v>
                </c:pt>
                <c:pt idx="6444">
                  <c:v>6445</c:v>
                </c:pt>
                <c:pt idx="6445">
                  <c:v>6446</c:v>
                </c:pt>
                <c:pt idx="6446">
                  <c:v>6447</c:v>
                </c:pt>
                <c:pt idx="6447">
                  <c:v>6448</c:v>
                </c:pt>
                <c:pt idx="6448">
                  <c:v>6449</c:v>
                </c:pt>
                <c:pt idx="6449">
                  <c:v>6450</c:v>
                </c:pt>
                <c:pt idx="6450">
                  <c:v>6451</c:v>
                </c:pt>
                <c:pt idx="6451">
                  <c:v>6452</c:v>
                </c:pt>
                <c:pt idx="6452">
                  <c:v>6453</c:v>
                </c:pt>
                <c:pt idx="6453">
                  <c:v>6454</c:v>
                </c:pt>
                <c:pt idx="6454">
                  <c:v>6455</c:v>
                </c:pt>
                <c:pt idx="6455">
                  <c:v>6456</c:v>
                </c:pt>
                <c:pt idx="6456">
                  <c:v>6457</c:v>
                </c:pt>
                <c:pt idx="6457">
                  <c:v>6458</c:v>
                </c:pt>
                <c:pt idx="6458">
                  <c:v>6459</c:v>
                </c:pt>
                <c:pt idx="6459">
                  <c:v>6460</c:v>
                </c:pt>
                <c:pt idx="6460">
                  <c:v>6461</c:v>
                </c:pt>
                <c:pt idx="6461">
                  <c:v>6462</c:v>
                </c:pt>
                <c:pt idx="6462">
                  <c:v>6463</c:v>
                </c:pt>
                <c:pt idx="6463">
                  <c:v>6464</c:v>
                </c:pt>
                <c:pt idx="6464">
                  <c:v>6465</c:v>
                </c:pt>
                <c:pt idx="6465">
                  <c:v>6466</c:v>
                </c:pt>
                <c:pt idx="6466">
                  <c:v>6467</c:v>
                </c:pt>
                <c:pt idx="6467">
                  <c:v>6468</c:v>
                </c:pt>
                <c:pt idx="6468">
                  <c:v>6469</c:v>
                </c:pt>
                <c:pt idx="6469">
                  <c:v>6470</c:v>
                </c:pt>
                <c:pt idx="6470">
                  <c:v>6471</c:v>
                </c:pt>
                <c:pt idx="6471">
                  <c:v>6472</c:v>
                </c:pt>
                <c:pt idx="6472">
                  <c:v>6473</c:v>
                </c:pt>
                <c:pt idx="6473">
                  <c:v>6474</c:v>
                </c:pt>
                <c:pt idx="6474">
                  <c:v>6475</c:v>
                </c:pt>
                <c:pt idx="6475">
                  <c:v>6476</c:v>
                </c:pt>
                <c:pt idx="6476">
                  <c:v>6477</c:v>
                </c:pt>
                <c:pt idx="6477">
                  <c:v>6478</c:v>
                </c:pt>
                <c:pt idx="6478">
                  <c:v>6479</c:v>
                </c:pt>
                <c:pt idx="6479">
                  <c:v>6480</c:v>
                </c:pt>
                <c:pt idx="6480">
                  <c:v>6481</c:v>
                </c:pt>
                <c:pt idx="6481">
                  <c:v>6482</c:v>
                </c:pt>
                <c:pt idx="6482">
                  <c:v>6483</c:v>
                </c:pt>
                <c:pt idx="6483">
                  <c:v>6484</c:v>
                </c:pt>
                <c:pt idx="6484">
                  <c:v>6485</c:v>
                </c:pt>
                <c:pt idx="6485">
                  <c:v>6486</c:v>
                </c:pt>
                <c:pt idx="6486">
                  <c:v>6487</c:v>
                </c:pt>
                <c:pt idx="6487">
                  <c:v>6488</c:v>
                </c:pt>
                <c:pt idx="6488">
                  <c:v>6489</c:v>
                </c:pt>
                <c:pt idx="6489">
                  <c:v>6490</c:v>
                </c:pt>
                <c:pt idx="6490">
                  <c:v>6491</c:v>
                </c:pt>
                <c:pt idx="6491">
                  <c:v>6492</c:v>
                </c:pt>
                <c:pt idx="6492">
                  <c:v>6493</c:v>
                </c:pt>
                <c:pt idx="6493">
                  <c:v>6494</c:v>
                </c:pt>
                <c:pt idx="6494">
                  <c:v>6495</c:v>
                </c:pt>
                <c:pt idx="6495">
                  <c:v>6496</c:v>
                </c:pt>
                <c:pt idx="6496">
                  <c:v>6497</c:v>
                </c:pt>
                <c:pt idx="6497">
                  <c:v>6498</c:v>
                </c:pt>
                <c:pt idx="6498">
                  <c:v>6499</c:v>
                </c:pt>
                <c:pt idx="6499">
                  <c:v>6500</c:v>
                </c:pt>
                <c:pt idx="6500">
                  <c:v>6501</c:v>
                </c:pt>
                <c:pt idx="6501">
                  <c:v>6502</c:v>
                </c:pt>
                <c:pt idx="6502">
                  <c:v>6503</c:v>
                </c:pt>
                <c:pt idx="6503">
                  <c:v>6504</c:v>
                </c:pt>
                <c:pt idx="6504">
                  <c:v>6505</c:v>
                </c:pt>
                <c:pt idx="6505">
                  <c:v>6506</c:v>
                </c:pt>
                <c:pt idx="6506">
                  <c:v>6507</c:v>
                </c:pt>
                <c:pt idx="6507">
                  <c:v>6508</c:v>
                </c:pt>
                <c:pt idx="6508">
                  <c:v>6509</c:v>
                </c:pt>
                <c:pt idx="6509">
                  <c:v>6510</c:v>
                </c:pt>
                <c:pt idx="6510">
                  <c:v>6511</c:v>
                </c:pt>
                <c:pt idx="6511">
                  <c:v>6512</c:v>
                </c:pt>
                <c:pt idx="6512">
                  <c:v>6513</c:v>
                </c:pt>
                <c:pt idx="6513">
                  <c:v>6514</c:v>
                </c:pt>
                <c:pt idx="6514">
                  <c:v>6515</c:v>
                </c:pt>
                <c:pt idx="6515">
                  <c:v>6516</c:v>
                </c:pt>
                <c:pt idx="6516">
                  <c:v>6517</c:v>
                </c:pt>
                <c:pt idx="6517">
                  <c:v>6518</c:v>
                </c:pt>
                <c:pt idx="6518">
                  <c:v>6519</c:v>
                </c:pt>
                <c:pt idx="6519">
                  <c:v>6520</c:v>
                </c:pt>
                <c:pt idx="6520">
                  <c:v>6521</c:v>
                </c:pt>
                <c:pt idx="6521">
                  <c:v>6522</c:v>
                </c:pt>
                <c:pt idx="6522">
                  <c:v>6523</c:v>
                </c:pt>
                <c:pt idx="6523">
                  <c:v>6524</c:v>
                </c:pt>
                <c:pt idx="6524">
                  <c:v>6525</c:v>
                </c:pt>
                <c:pt idx="6525">
                  <c:v>6526</c:v>
                </c:pt>
                <c:pt idx="6526">
                  <c:v>6527</c:v>
                </c:pt>
                <c:pt idx="6527">
                  <c:v>6528</c:v>
                </c:pt>
                <c:pt idx="6528">
                  <c:v>6529</c:v>
                </c:pt>
                <c:pt idx="6529">
                  <c:v>6530</c:v>
                </c:pt>
                <c:pt idx="6530">
                  <c:v>6531</c:v>
                </c:pt>
                <c:pt idx="6531">
                  <c:v>6532</c:v>
                </c:pt>
                <c:pt idx="6532">
                  <c:v>6533</c:v>
                </c:pt>
                <c:pt idx="6533">
                  <c:v>6534</c:v>
                </c:pt>
                <c:pt idx="6534">
                  <c:v>6535</c:v>
                </c:pt>
                <c:pt idx="6535">
                  <c:v>6536</c:v>
                </c:pt>
                <c:pt idx="6536">
                  <c:v>6537</c:v>
                </c:pt>
                <c:pt idx="6537">
                  <c:v>6538</c:v>
                </c:pt>
                <c:pt idx="6538">
                  <c:v>6539</c:v>
                </c:pt>
                <c:pt idx="6539">
                  <c:v>6540</c:v>
                </c:pt>
                <c:pt idx="6540">
                  <c:v>6541</c:v>
                </c:pt>
                <c:pt idx="6541">
                  <c:v>6542</c:v>
                </c:pt>
                <c:pt idx="6542">
                  <c:v>6543</c:v>
                </c:pt>
                <c:pt idx="6543">
                  <c:v>6544</c:v>
                </c:pt>
                <c:pt idx="6544">
                  <c:v>6545</c:v>
                </c:pt>
                <c:pt idx="6545">
                  <c:v>6546</c:v>
                </c:pt>
                <c:pt idx="6546">
                  <c:v>6547</c:v>
                </c:pt>
                <c:pt idx="6547">
                  <c:v>6548</c:v>
                </c:pt>
                <c:pt idx="6548">
                  <c:v>6549</c:v>
                </c:pt>
                <c:pt idx="6549">
                  <c:v>6550</c:v>
                </c:pt>
                <c:pt idx="6550">
                  <c:v>6551</c:v>
                </c:pt>
                <c:pt idx="6551">
                  <c:v>6552</c:v>
                </c:pt>
                <c:pt idx="6552">
                  <c:v>6553</c:v>
                </c:pt>
                <c:pt idx="6553">
                  <c:v>6554</c:v>
                </c:pt>
                <c:pt idx="6554">
                  <c:v>6555</c:v>
                </c:pt>
                <c:pt idx="6555">
                  <c:v>6556</c:v>
                </c:pt>
                <c:pt idx="6556">
                  <c:v>6557</c:v>
                </c:pt>
                <c:pt idx="6557">
                  <c:v>6558</c:v>
                </c:pt>
                <c:pt idx="6558">
                  <c:v>6559</c:v>
                </c:pt>
                <c:pt idx="6559">
                  <c:v>6560</c:v>
                </c:pt>
                <c:pt idx="6560">
                  <c:v>6561</c:v>
                </c:pt>
                <c:pt idx="6561">
                  <c:v>6562</c:v>
                </c:pt>
                <c:pt idx="6562">
                  <c:v>6563</c:v>
                </c:pt>
                <c:pt idx="6563">
                  <c:v>6564</c:v>
                </c:pt>
                <c:pt idx="6564">
                  <c:v>6565</c:v>
                </c:pt>
                <c:pt idx="6565">
                  <c:v>6566</c:v>
                </c:pt>
                <c:pt idx="6566">
                  <c:v>6567</c:v>
                </c:pt>
                <c:pt idx="6567">
                  <c:v>6568</c:v>
                </c:pt>
                <c:pt idx="6568">
                  <c:v>6569</c:v>
                </c:pt>
                <c:pt idx="6569">
                  <c:v>6570</c:v>
                </c:pt>
                <c:pt idx="6570">
                  <c:v>6571</c:v>
                </c:pt>
                <c:pt idx="6571">
                  <c:v>6572</c:v>
                </c:pt>
                <c:pt idx="6572">
                  <c:v>6573</c:v>
                </c:pt>
                <c:pt idx="6573">
                  <c:v>6574</c:v>
                </c:pt>
                <c:pt idx="6574">
                  <c:v>6575</c:v>
                </c:pt>
                <c:pt idx="6575">
                  <c:v>6576</c:v>
                </c:pt>
                <c:pt idx="6576">
                  <c:v>6577</c:v>
                </c:pt>
                <c:pt idx="6577">
                  <c:v>6578</c:v>
                </c:pt>
                <c:pt idx="6578">
                  <c:v>6579</c:v>
                </c:pt>
                <c:pt idx="6579">
                  <c:v>6580</c:v>
                </c:pt>
                <c:pt idx="6580">
                  <c:v>6581</c:v>
                </c:pt>
                <c:pt idx="6581">
                  <c:v>6582</c:v>
                </c:pt>
                <c:pt idx="6582">
                  <c:v>6583</c:v>
                </c:pt>
                <c:pt idx="6583">
                  <c:v>6584</c:v>
                </c:pt>
                <c:pt idx="6584">
                  <c:v>6585</c:v>
                </c:pt>
                <c:pt idx="6585">
                  <c:v>6586</c:v>
                </c:pt>
                <c:pt idx="6586">
                  <c:v>6587</c:v>
                </c:pt>
                <c:pt idx="6587">
                  <c:v>6588</c:v>
                </c:pt>
                <c:pt idx="6588">
                  <c:v>6589</c:v>
                </c:pt>
                <c:pt idx="6589">
                  <c:v>6590</c:v>
                </c:pt>
                <c:pt idx="6590">
                  <c:v>6591</c:v>
                </c:pt>
                <c:pt idx="6591">
                  <c:v>6592</c:v>
                </c:pt>
                <c:pt idx="6592">
                  <c:v>6593</c:v>
                </c:pt>
                <c:pt idx="6593">
                  <c:v>6594</c:v>
                </c:pt>
                <c:pt idx="6594">
                  <c:v>6595</c:v>
                </c:pt>
                <c:pt idx="6595">
                  <c:v>6596</c:v>
                </c:pt>
                <c:pt idx="6596">
                  <c:v>6597</c:v>
                </c:pt>
                <c:pt idx="6597">
                  <c:v>6598</c:v>
                </c:pt>
                <c:pt idx="6598">
                  <c:v>6599</c:v>
                </c:pt>
                <c:pt idx="6599">
                  <c:v>6600</c:v>
                </c:pt>
                <c:pt idx="6600">
                  <c:v>6601</c:v>
                </c:pt>
                <c:pt idx="6601">
                  <c:v>6602</c:v>
                </c:pt>
                <c:pt idx="6602">
                  <c:v>6603</c:v>
                </c:pt>
                <c:pt idx="6603">
                  <c:v>6604</c:v>
                </c:pt>
                <c:pt idx="6604">
                  <c:v>6605</c:v>
                </c:pt>
                <c:pt idx="6605">
                  <c:v>6606</c:v>
                </c:pt>
                <c:pt idx="6606">
                  <c:v>6607</c:v>
                </c:pt>
                <c:pt idx="6607">
                  <c:v>6608</c:v>
                </c:pt>
                <c:pt idx="6608">
                  <c:v>6609</c:v>
                </c:pt>
                <c:pt idx="6609">
                  <c:v>6610</c:v>
                </c:pt>
                <c:pt idx="6610">
                  <c:v>6611</c:v>
                </c:pt>
                <c:pt idx="6611">
                  <c:v>6612</c:v>
                </c:pt>
                <c:pt idx="6612">
                  <c:v>6613</c:v>
                </c:pt>
                <c:pt idx="6613">
                  <c:v>6614</c:v>
                </c:pt>
                <c:pt idx="6614">
                  <c:v>6615</c:v>
                </c:pt>
                <c:pt idx="6615">
                  <c:v>6616</c:v>
                </c:pt>
                <c:pt idx="6616">
                  <c:v>6617</c:v>
                </c:pt>
                <c:pt idx="6617">
                  <c:v>6618</c:v>
                </c:pt>
                <c:pt idx="6618">
                  <c:v>6619</c:v>
                </c:pt>
                <c:pt idx="6619">
                  <c:v>6620</c:v>
                </c:pt>
                <c:pt idx="6620">
                  <c:v>6621</c:v>
                </c:pt>
                <c:pt idx="6621">
                  <c:v>6622</c:v>
                </c:pt>
                <c:pt idx="6622">
                  <c:v>6623</c:v>
                </c:pt>
                <c:pt idx="6623">
                  <c:v>6624</c:v>
                </c:pt>
                <c:pt idx="6624">
                  <c:v>6625</c:v>
                </c:pt>
                <c:pt idx="6625">
                  <c:v>6626</c:v>
                </c:pt>
                <c:pt idx="6626">
                  <c:v>6627</c:v>
                </c:pt>
                <c:pt idx="6627">
                  <c:v>6628</c:v>
                </c:pt>
                <c:pt idx="6628">
                  <c:v>6629</c:v>
                </c:pt>
                <c:pt idx="6629">
                  <c:v>6630</c:v>
                </c:pt>
                <c:pt idx="6630">
                  <c:v>6631</c:v>
                </c:pt>
                <c:pt idx="6631">
                  <c:v>6632</c:v>
                </c:pt>
                <c:pt idx="6632">
                  <c:v>6633</c:v>
                </c:pt>
                <c:pt idx="6633">
                  <c:v>6634</c:v>
                </c:pt>
                <c:pt idx="6634">
                  <c:v>6635</c:v>
                </c:pt>
                <c:pt idx="6635">
                  <c:v>6636</c:v>
                </c:pt>
                <c:pt idx="6636">
                  <c:v>6637</c:v>
                </c:pt>
                <c:pt idx="6637">
                  <c:v>6638</c:v>
                </c:pt>
                <c:pt idx="6638">
                  <c:v>6639</c:v>
                </c:pt>
                <c:pt idx="6639">
                  <c:v>6640</c:v>
                </c:pt>
                <c:pt idx="6640">
                  <c:v>6641</c:v>
                </c:pt>
                <c:pt idx="6641">
                  <c:v>6642</c:v>
                </c:pt>
                <c:pt idx="6642">
                  <c:v>6643</c:v>
                </c:pt>
                <c:pt idx="6643">
                  <c:v>6644</c:v>
                </c:pt>
                <c:pt idx="6644">
                  <c:v>6645</c:v>
                </c:pt>
                <c:pt idx="6645">
                  <c:v>6646</c:v>
                </c:pt>
                <c:pt idx="6646">
                  <c:v>6647</c:v>
                </c:pt>
                <c:pt idx="6647">
                  <c:v>6648</c:v>
                </c:pt>
                <c:pt idx="6648">
                  <c:v>6649</c:v>
                </c:pt>
                <c:pt idx="6649">
                  <c:v>6650</c:v>
                </c:pt>
                <c:pt idx="6650">
                  <c:v>6651</c:v>
                </c:pt>
                <c:pt idx="6651">
                  <c:v>6652</c:v>
                </c:pt>
                <c:pt idx="6652">
                  <c:v>6653</c:v>
                </c:pt>
                <c:pt idx="6653">
                  <c:v>6654</c:v>
                </c:pt>
                <c:pt idx="6654">
                  <c:v>6655</c:v>
                </c:pt>
                <c:pt idx="6655">
                  <c:v>6656</c:v>
                </c:pt>
                <c:pt idx="6656">
                  <c:v>6657</c:v>
                </c:pt>
                <c:pt idx="6657">
                  <c:v>6658</c:v>
                </c:pt>
                <c:pt idx="6658">
                  <c:v>6659</c:v>
                </c:pt>
                <c:pt idx="6659">
                  <c:v>6660</c:v>
                </c:pt>
                <c:pt idx="6660">
                  <c:v>6661</c:v>
                </c:pt>
                <c:pt idx="6661">
                  <c:v>6662</c:v>
                </c:pt>
                <c:pt idx="6662">
                  <c:v>6663</c:v>
                </c:pt>
                <c:pt idx="6663">
                  <c:v>6664</c:v>
                </c:pt>
                <c:pt idx="6664">
                  <c:v>6665</c:v>
                </c:pt>
                <c:pt idx="6665">
                  <c:v>6666</c:v>
                </c:pt>
                <c:pt idx="6666">
                  <c:v>6667</c:v>
                </c:pt>
                <c:pt idx="6667">
                  <c:v>6668</c:v>
                </c:pt>
                <c:pt idx="6668">
                  <c:v>6669</c:v>
                </c:pt>
                <c:pt idx="6669">
                  <c:v>6670</c:v>
                </c:pt>
                <c:pt idx="6670">
                  <c:v>6671</c:v>
                </c:pt>
                <c:pt idx="6671">
                  <c:v>6672</c:v>
                </c:pt>
                <c:pt idx="6672">
                  <c:v>6673</c:v>
                </c:pt>
                <c:pt idx="6673">
                  <c:v>6674</c:v>
                </c:pt>
                <c:pt idx="6674">
                  <c:v>6675</c:v>
                </c:pt>
                <c:pt idx="6675">
                  <c:v>6676</c:v>
                </c:pt>
                <c:pt idx="6676">
                  <c:v>6677</c:v>
                </c:pt>
                <c:pt idx="6677">
                  <c:v>6678</c:v>
                </c:pt>
                <c:pt idx="6678">
                  <c:v>6679</c:v>
                </c:pt>
                <c:pt idx="6679">
                  <c:v>6680</c:v>
                </c:pt>
                <c:pt idx="6680">
                  <c:v>6681</c:v>
                </c:pt>
                <c:pt idx="6681">
                  <c:v>6682</c:v>
                </c:pt>
                <c:pt idx="6682">
                  <c:v>6683</c:v>
                </c:pt>
                <c:pt idx="6683">
                  <c:v>6684</c:v>
                </c:pt>
                <c:pt idx="6684">
                  <c:v>6685</c:v>
                </c:pt>
                <c:pt idx="6685">
                  <c:v>6686</c:v>
                </c:pt>
                <c:pt idx="6686">
                  <c:v>6687</c:v>
                </c:pt>
                <c:pt idx="6687">
                  <c:v>6688</c:v>
                </c:pt>
                <c:pt idx="6688">
                  <c:v>6689</c:v>
                </c:pt>
                <c:pt idx="6689">
                  <c:v>6690</c:v>
                </c:pt>
                <c:pt idx="6690">
                  <c:v>6691</c:v>
                </c:pt>
                <c:pt idx="6691">
                  <c:v>6692</c:v>
                </c:pt>
                <c:pt idx="6692">
                  <c:v>6693</c:v>
                </c:pt>
                <c:pt idx="6693">
                  <c:v>6694</c:v>
                </c:pt>
                <c:pt idx="6694">
                  <c:v>6695</c:v>
                </c:pt>
                <c:pt idx="6695">
                  <c:v>6696</c:v>
                </c:pt>
                <c:pt idx="6696">
                  <c:v>6697</c:v>
                </c:pt>
                <c:pt idx="6697">
                  <c:v>6698</c:v>
                </c:pt>
                <c:pt idx="6698">
                  <c:v>6699</c:v>
                </c:pt>
                <c:pt idx="6699">
                  <c:v>6700</c:v>
                </c:pt>
                <c:pt idx="6700">
                  <c:v>6701</c:v>
                </c:pt>
                <c:pt idx="6701">
                  <c:v>6702</c:v>
                </c:pt>
                <c:pt idx="6702">
                  <c:v>6703</c:v>
                </c:pt>
                <c:pt idx="6703">
                  <c:v>6704</c:v>
                </c:pt>
                <c:pt idx="6704">
                  <c:v>6705</c:v>
                </c:pt>
                <c:pt idx="6705">
                  <c:v>6706</c:v>
                </c:pt>
                <c:pt idx="6706">
                  <c:v>6707</c:v>
                </c:pt>
                <c:pt idx="6707">
                  <c:v>6708</c:v>
                </c:pt>
                <c:pt idx="6708">
                  <c:v>6709</c:v>
                </c:pt>
                <c:pt idx="6709">
                  <c:v>6710</c:v>
                </c:pt>
                <c:pt idx="6710">
                  <c:v>6711</c:v>
                </c:pt>
                <c:pt idx="6711">
                  <c:v>6712</c:v>
                </c:pt>
                <c:pt idx="6712">
                  <c:v>6713</c:v>
                </c:pt>
                <c:pt idx="6713">
                  <c:v>6714</c:v>
                </c:pt>
                <c:pt idx="6714">
                  <c:v>6715</c:v>
                </c:pt>
                <c:pt idx="6715">
                  <c:v>6716</c:v>
                </c:pt>
                <c:pt idx="6716">
                  <c:v>6717</c:v>
                </c:pt>
                <c:pt idx="6717">
                  <c:v>6718</c:v>
                </c:pt>
                <c:pt idx="6718">
                  <c:v>6719</c:v>
                </c:pt>
                <c:pt idx="6719">
                  <c:v>6720</c:v>
                </c:pt>
                <c:pt idx="6720">
                  <c:v>6721</c:v>
                </c:pt>
                <c:pt idx="6721">
                  <c:v>6722</c:v>
                </c:pt>
                <c:pt idx="6722">
                  <c:v>6723</c:v>
                </c:pt>
                <c:pt idx="6723">
                  <c:v>6724</c:v>
                </c:pt>
                <c:pt idx="6724">
                  <c:v>6725</c:v>
                </c:pt>
                <c:pt idx="6725">
                  <c:v>6726</c:v>
                </c:pt>
                <c:pt idx="6726">
                  <c:v>6727</c:v>
                </c:pt>
                <c:pt idx="6727">
                  <c:v>6728</c:v>
                </c:pt>
                <c:pt idx="6728">
                  <c:v>6729</c:v>
                </c:pt>
                <c:pt idx="6729">
                  <c:v>6730</c:v>
                </c:pt>
                <c:pt idx="6730">
                  <c:v>6731</c:v>
                </c:pt>
                <c:pt idx="6731">
                  <c:v>6732</c:v>
                </c:pt>
                <c:pt idx="6732">
                  <c:v>6733</c:v>
                </c:pt>
                <c:pt idx="6733">
                  <c:v>6734</c:v>
                </c:pt>
                <c:pt idx="6734">
                  <c:v>6735</c:v>
                </c:pt>
                <c:pt idx="6735">
                  <c:v>6736</c:v>
                </c:pt>
                <c:pt idx="6736">
                  <c:v>6737</c:v>
                </c:pt>
                <c:pt idx="6737">
                  <c:v>6738</c:v>
                </c:pt>
                <c:pt idx="6738">
                  <c:v>6739</c:v>
                </c:pt>
                <c:pt idx="6739">
                  <c:v>6740</c:v>
                </c:pt>
                <c:pt idx="6740">
                  <c:v>6741</c:v>
                </c:pt>
                <c:pt idx="6741">
                  <c:v>6742</c:v>
                </c:pt>
                <c:pt idx="6742">
                  <c:v>6743</c:v>
                </c:pt>
                <c:pt idx="6743">
                  <c:v>6744</c:v>
                </c:pt>
                <c:pt idx="6744">
                  <c:v>6745</c:v>
                </c:pt>
                <c:pt idx="6745">
                  <c:v>6746</c:v>
                </c:pt>
                <c:pt idx="6746">
                  <c:v>6747</c:v>
                </c:pt>
                <c:pt idx="6747">
                  <c:v>6748</c:v>
                </c:pt>
                <c:pt idx="6748">
                  <c:v>6749</c:v>
                </c:pt>
                <c:pt idx="6749">
                  <c:v>6750</c:v>
                </c:pt>
                <c:pt idx="6750">
                  <c:v>6751</c:v>
                </c:pt>
                <c:pt idx="6751">
                  <c:v>6752</c:v>
                </c:pt>
                <c:pt idx="6752">
                  <c:v>6753</c:v>
                </c:pt>
                <c:pt idx="6753">
                  <c:v>6754</c:v>
                </c:pt>
                <c:pt idx="6754">
                  <c:v>6755</c:v>
                </c:pt>
                <c:pt idx="6755">
                  <c:v>6756</c:v>
                </c:pt>
                <c:pt idx="6756">
                  <c:v>6757</c:v>
                </c:pt>
                <c:pt idx="6757">
                  <c:v>6758</c:v>
                </c:pt>
                <c:pt idx="6758">
                  <c:v>6759</c:v>
                </c:pt>
                <c:pt idx="6759">
                  <c:v>6760</c:v>
                </c:pt>
                <c:pt idx="6760">
                  <c:v>6761</c:v>
                </c:pt>
                <c:pt idx="6761">
                  <c:v>6762</c:v>
                </c:pt>
                <c:pt idx="6762">
                  <c:v>6763</c:v>
                </c:pt>
                <c:pt idx="6763">
                  <c:v>6764</c:v>
                </c:pt>
                <c:pt idx="6764">
                  <c:v>6765</c:v>
                </c:pt>
                <c:pt idx="6765">
                  <c:v>6766</c:v>
                </c:pt>
                <c:pt idx="6766">
                  <c:v>6767</c:v>
                </c:pt>
                <c:pt idx="6767">
                  <c:v>6768</c:v>
                </c:pt>
                <c:pt idx="6768">
                  <c:v>6769</c:v>
                </c:pt>
                <c:pt idx="6769">
                  <c:v>6770</c:v>
                </c:pt>
                <c:pt idx="6770">
                  <c:v>6771</c:v>
                </c:pt>
                <c:pt idx="6771">
                  <c:v>6772</c:v>
                </c:pt>
                <c:pt idx="6772">
                  <c:v>6773</c:v>
                </c:pt>
                <c:pt idx="6773">
                  <c:v>6774</c:v>
                </c:pt>
                <c:pt idx="6774">
                  <c:v>6775</c:v>
                </c:pt>
                <c:pt idx="6775">
                  <c:v>6776</c:v>
                </c:pt>
                <c:pt idx="6776">
                  <c:v>6777</c:v>
                </c:pt>
                <c:pt idx="6777">
                  <c:v>6778</c:v>
                </c:pt>
                <c:pt idx="6778">
                  <c:v>6779</c:v>
                </c:pt>
                <c:pt idx="6779">
                  <c:v>6780</c:v>
                </c:pt>
                <c:pt idx="6780">
                  <c:v>6781</c:v>
                </c:pt>
                <c:pt idx="6781">
                  <c:v>6782</c:v>
                </c:pt>
                <c:pt idx="6782">
                  <c:v>6783</c:v>
                </c:pt>
                <c:pt idx="6783">
                  <c:v>6784</c:v>
                </c:pt>
                <c:pt idx="6784">
                  <c:v>6785</c:v>
                </c:pt>
                <c:pt idx="6785">
                  <c:v>6786</c:v>
                </c:pt>
                <c:pt idx="6786">
                  <c:v>6787</c:v>
                </c:pt>
                <c:pt idx="6787">
                  <c:v>6788</c:v>
                </c:pt>
                <c:pt idx="6788">
                  <c:v>6789</c:v>
                </c:pt>
                <c:pt idx="6789">
                  <c:v>6790</c:v>
                </c:pt>
                <c:pt idx="6790">
                  <c:v>6791</c:v>
                </c:pt>
                <c:pt idx="6791">
                  <c:v>6792</c:v>
                </c:pt>
                <c:pt idx="6792">
                  <c:v>6793</c:v>
                </c:pt>
                <c:pt idx="6793">
                  <c:v>6794</c:v>
                </c:pt>
                <c:pt idx="6794">
                  <c:v>6795</c:v>
                </c:pt>
                <c:pt idx="6795">
                  <c:v>6796</c:v>
                </c:pt>
                <c:pt idx="6796">
                  <c:v>6797</c:v>
                </c:pt>
                <c:pt idx="6797">
                  <c:v>6798</c:v>
                </c:pt>
                <c:pt idx="6798">
                  <c:v>6799</c:v>
                </c:pt>
                <c:pt idx="6799">
                  <c:v>6800</c:v>
                </c:pt>
                <c:pt idx="6800">
                  <c:v>6801</c:v>
                </c:pt>
                <c:pt idx="6801">
                  <c:v>6802</c:v>
                </c:pt>
                <c:pt idx="6802">
                  <c:v>6803</c:v>
                </c:pt>
                <c:pt idx="6803">
                  <c:v>6804</c:v>
                </c:pt>
                <c:pt idx="6804">
                  <c:v>6805</c:v>
                </c:pt>
                <c:pt idx="6805">
                  <c:v>6806</c:v>
                </c:pt>
                <c:pt idx="6806">
                  <c:v>6807</c:v>
                </c:pt>
                <c:pt idx="6807">
                  <c:v>6808</c:v>
                </c:pt>
                <c:pt idx="6808">
                  <c:v>6809</c:v>
                </c:pt>
                <c:pt idx="6809">
                  <c:v>6810</c:v>
                </c:pt>
                <c:pt idx="6810">
                  <c:v>6811</c:v>
                </c:pt>
                <c:pt idx="6811">
                  <c:v>6812</c:v>
                </c:pt>
                <c:pt idx="6812">
                  <c:v>6813</c:v>
                </c:pt>
                <c:pt idx="6813">
                  <c:v>6814</c:v>
                </c:pt>
                <c:pt idx="6814">
                  <c:v>6815</c:v>
                </c:pt>
                <c:pt idx="6815">
                  <c:v>6816</c:v>
                </c:pt>
                <c:pt idx="6816">
                  <c:v>6817</c:v>
                </c:pt>
                <c:pt idx="6817">
                  <c:v>6818</c:v>
                </c:pt>
                <c:pt idx="6818">
                  <c:v>6819</c:v>
                </c:pt>
                <c:pt idx="6819">
                  <c:v>6820</c:v>
                </c:pt>
                <c:pt idx="6820">
                  <c:v>6821</c:v>
                </c:pt>
                <c:pt idx="6821">
                  <c:v>6822</c:v>
                </c:pt>
                <c:pt idx="6822">
                  <c:v>6823</c:v>
                </c:pt>
                <c:pt idx="6823">
                  <c:v>6824</c:v>
                </c:pt>
                <c:pt idx="6824">
                  <c:v>6825</c:v>
                </c:pt>
                <c:pt idx="6825">
                  <c:v>6826</c:v>
                </c:pt>
                <c:pt idx="6826">
                  <c:v>6827</c:v>
                </c:pt>
                <c:pt idx="6827">
                  <c:v>6828</c:v>
                </c:pt>
                <c:pt idx="6828">
                  <c:v>6829</c:v>
                </c:pt>
                <c:pt idx="6829">
                  <c:v>6830</c:v>
                </c:pt>
                <c:pt idx="6830">
                  <c:v>6831</c:v>
                </c:pt>
                <c:pt idx="6831">
                  <c:v>6832</c:v>
                </c:pt>
                <c:pt idx="6832">
                  <c:v>6833</c:v>
                </c:pt>
                <c:pt idx="6833">
                  <c:v>6834</c:v>
                </c:pt>
                <c:pt idx="6834">
                  <c:v>6835</c:v>
                </c:pt>
                <c:pt idx="6835">
                  <c:v>6836</c:v>
                </c:pt>
                <c:pt idx="6836">
                  <c:v>6837</c:v>
                </c:pt>
                <c:pt idx="6837">
                  <c:v>6838</c:v>
                </c:pt>
                <c:pt idx="6838">
                  <c:v>6839</c:v>
                </c:pt>
                <c:pt idx="6839">
                  <c:v>6840</c:v>
                </c:pt>
                <c:pt idx="6840">
                  <c:v>6841</c:v>
                </c:pt>
                <c:pt idx="6841">
                  <c:v>6842</c:v>
                </c:pt>
                <c:pt idx="6842">
                  <c:v>6843</c:v>
                </c:pt>
                <c:pt idx="6843">
                  <c:v>6844</c:v>
                </c:pt>
                <c:pt idx="6844">
                  <c:v>6845</c:v>
                </c:pt>
                <c:pt idx="6845">
                  <c:v>6846</c:v>
                </c:pt>
                <c:pt idx="6846">
                  <c:v>6847</c:v>
                </c:pt>
                <c:pt idx="6847">
                  <c:v>6848</c:v>
                </c:pt>
                <c:pt idx="6848">
                  <c:v>6849</c:v>
                </c:pt>
                <c:pt idx="6849">
                  <c:v>6850</c:v>
                </c:pt>
                <c:pt idx="6850">
                  <c:v>6851</c:v>
                </c:pt>
                <c:pt idx="6851">
                  <c:v>6852</c:v>
                </c:pt>
                <c:pt idx="6852">
                  <c:v>6853</c:v>
                </c:pt>
                <c:pt idx="6853">
                  <c:v>6854</c:v>
                </c:pt>
                <c:pt idx="6854">
                  <c:v>6855</c:v>
                </c:pt>
                <c:pt idx="6855">
                  <c:v>6856</c:v>
                </c:pt>
                <c:pt idx="6856">
                  <c:v>6857</c:v>
                </c:pt>
                <c:pt idx="6857">
                  <c:v>6858</c:v>
                </c:pt>
                <c:pt idx="6858">
                  <c:v>6859</c:v>
                </c:pt>
                <c:pt idx="6859">
                  <c:v>6860</c:v>
                </c:pt>
                <c:pt idx="6860">
                  <c:v>6861</c:v>
                </c:pt>
                <c:pt idx="6861">
                  <c:v>6862</c:v>
                </c:pt>
                <c:pt idx="6862">
                  <c:v>6863</c:v>
                </c:pt>
                <c:pt idx="6863">
                  <c:v>6864</c:v>
                </c:pt>
                <c:pt idx="6864">
                  <c:v>6865</c:v>
                </c:pt>
                <c:pt idx="6865">
                  <c:v>6866</c:v>
                </c:pt>
                <c:pt idx="6866">
                  <c:v>6867</c:v>
                </c:pt>
                <c:pt idx="6867">
                  <c:v>6868</c:v>
                </c:pt>
                <c:pt idx="6868">
                  <c:v>6869</c:v>
                </c:pt>
                <c:pt idx="6869">
                  <c:v>6870</c:v>
                </c:pt>
                <c:pt idx="6870">
                  <c:v>6871</c:v>
                </c:pt>
                <c:pt idx="6871">
                  <c:v>6872</c:v>
                </c:pt>
                <c:pt idx="6872">
                  <c:v>6873</c:v>
                </c:pt>
                <c:pt idx="6873">
                  <c:v>6874</c:v>
                </c:pt>
                <c:pt idx="6874">
                  <c:v>6875</c:v>
                </c:pt>
                <c:pt idx="6875">
                  <c:v>6876</c:v>
                </c:pt>
                <c:pt idx="6876">
                  <c:v>6877</c:v>
                </c:pt>
                <c:pt idx="6877">
                  <c:v>6878</c:v>
                </c:pt>
                <c:pt idx="6878">
                  <c:v>6879</c:v>
                </c:pt>
                <c:pt idx="6879">
                  <c:v>6880</c:v>
                </c:pt>
                <c:pt idx="6880">
                  <c:v>6881</c:v>
                </c:pt>
                <c:pt idx="6881">
                  <c:v>6882</c:v>
                </c:pt>
                <c:pt idx="6882">
                  <c:v>6883</c:v>
                </c:pt>
                <c:pt idx="6883">
                  <c:v>6884</c:v>
                </c:pt>
                <c:pt idx="6884">
                  <c:v>6885</c:v>
                </c:pt>
                <c:pt idx="6885">
                  <c:v>6886</c:v>
                </c:pt>
                <c:pt idx="6886">
                  <c:v>6887</c:v>
                </c:pt>
                <c:pt idx="6887">
                  <c:v>6888</c:v>
                </c:pt>
                <c:pt idx="6888">
                  <c:v>6889</c:v>
                </c:pt>
                <c:pt idx="6889">
                  <c:v>6890</c:v>
                </c:pt>
                <c:pt idx="6890">
                  <c:v>6891</c:v>
                </c:pt>
                <c:pt idx="6891">
                  <c:v>6892</c:v>
                </c:pt>
                <c:pt idx="6892">
                  <c:v>6893</c:v>
                </c:pt>
                <c:pt idx="6893">
                  <c:v>6894</c:v>
                </c:pt>
                <c:pt idx="6894">
                  <c:v>6895</c:v>
                </c:pt>
                <c:pt idx="6895">
                  <c:v>6896</c:v>
                </c:pt>
                <c:pt idx="6896">
                  <c:v>6897</c:v>
                </c:pt>
                <c:pt idx="6897">
                  <c:v>6898</c:v>
                </c:pt>
                <c:pt idx="6898">
                  <c:v>6899</c:v>
                </c:pt>
                <c:pt idx="6899">
                  <c:v>6900</c:v>
                </c:pt>
                <c:pt idx="6900">
                  <c:v>6901</c:v>
                </c:pt>
                <c:pt idx="6901">
                  <c:v>6902</c:v>
                </c:pt>
                <c:pt idx="6902">
                  <c:v>6903</c:v>
                </c:pt>
                <c:pt idx="6903">
                  <c:v>6904</c:v>
                </c:pt>
                <c:pt idx="6904">
                  <c:v>6905</c:v>
                </c:pt>
                <c:pt idx="6905">
                  <c:v>6906</c:v>
                </c:pt>
                <c:pt idx="6906">
                  <c:v>6907</c:v>
                </c:pt>
                <c:pt idx="6907">
                  <c:v>6908</c:v>
                </c:pt>
                <c:pt idx="6908">
                  <c:v>6909</c:v>
                </c:pt>
                <c:pt idx="6909">
                  <c:v>6910</c:v>
                </c:pt>
                <c:pt idx="6910">
                  <c:v>6911</c:v>
                </c:pt>
                <c:pt idx="6911">
                  <c:v>6912</c:v>
                </c:pt>
                <c:pt idx="6912">
                  <c:v>6913</c:v>
                </c:pt>
                <c:pt idx="6913">
                  <c:v>6914</c:v>
                </c:pt>
                <c:pt idx="6914">
                  <c:v>6915</c:v>
                </c:pt>
                <c:pt idx="6915">
                  <c:v>6916</c:v>
                </c:pt>
                <c:pt idx="6916">
                  <c:v>6917</c:v>
                </c:pt>
                <c:pt idx="6917">
                  <c:v>6918</c:v>
                </c:pt>
                <c:pt idx="6918">
                  <c:v>6919</c:v>
                </c:pt>
                <c:pt idx="6919">
                  <c:v>6920</c:v>
                </c:pt>
                <c:pt idx="6920">
                  <c:v>6921</c:v>
                </c:pt>
                <c:pt idx="6921">
                  <c:v>6922</c:v>
                </c:pt>
                <c:pt idx="6922">
                  <c:v>6923</c:v>
                </c:pt>
                <c:pt idx="6923">
                  <c:v>6924</c:v>
                </c:pt>
                <c:pt idx="6924">
                  <c:v>6925</c:v>
                </c:pt>
                <c:pt idx="6925">
                  <c:v>6926</c:v>
                </c:pt>
                <c:pt idx="6926">
                  <c:v>6927</c:v>
                </c:pt>
                <c:pt idx="6927">
                  <c:v>6928</c:v>
                </c:pt>
                <c:pt idx="6928">
                  <c:v>6929</c:v>
                </c:pt>
                <c:pt idx="6929">
                  <c:v>6930</c:v>
                </c:pt>
                <c:pt idx="6930">
                  <c:v>6931</c:v>
                </c:pt>
                <c:pt idx="6931">
                  <c:v>6932</c:v>
                </c:pt>
                <c:pt idx="6932">
                  <c:v>6933</c:v>
                </c:pt>
                <c:pt idx="6933">
                  <c:v>6934</c:v>
                </c:pt>
                <c:pt idx="6934">
                  <c:v>6935</c:v>
                </c:pt>
                <c:pt idx="6935">
                  <c:v>6936</c:v>
                </c:pt>
                <c:pt idx="6936">
                  <c:v>6937</c:v>
                </c:pt>
                <c:pt idx="6937">
                  <c:v>6938</c:v>
                </c:pt>
                <c:pt idx="6938">
                  <c:v>6939</c:v>
                </c:pt>
                <c:pt idx="6939">
                  <c:v>6940</c:v>
                </c:pt>
                <c:pt idx="6940">
                  <c:v>6941</c:v>
                </c:pt>
                <c:pt idx="6941">
                  <c:v>6942</c:v>
                </c:pt>
                <c:pt idx="6942">
                  <c:v>6943</c:v>
                </c:pt>
                <c:pt idx="6943">
                  <c:v>6944</c:v>
                </c:pt>
                <c:pt idx="6944">
                  <c:v>6945</c:v>
                </c:pt>
                <c:pt idx="6945">
                  <c:v>6946</c:v>
                </c:pt>
                <c:pt idx="6946">
                  <c:v>6947</c:v>
                </c:pt>
                <c:pt idx="6947">
                  <c:v>6948</c:v>
                </c:pt>
                <c:pt idx="6948">
                  <c:v>6949</c:v>
                </c:pt>
                <c:pt idx="6949">
                  <c:v>6950</c:v>
                </c:pt>
                <c:pt idx="6950">
                  <c:v>6951</c:v>
                </c:pt>
                <c:pt idx="6951">
                  <c:v>6952</c:v>
                </c:pt>
                <c:pt idx="6952">
                  <c:v>6953</c:v>
                </c:pt>
                <c:pt idx="6953">
                  <c:v>6954</c:v>
                </c:pt>
                <c:pt idx="6954">
                  <c:v>6955</c:v>
                </c:pt>
                <c:pt idx="6955">
                  <c:v>6956</c:v>
                </c:pt>
                <c:pt idx="6956">
                  <c:v>6957</c:v>
                </c:pt>
                <c:pt idx="6957">
                  <c:v>6958</c:v>
                </c:pt>
                <c:pt idx="6958">
                  <c:v>6959</c:v>
                </c:pt>
                <c:pt idx="6959">
                  <c:v>6960</c:v>
                </c:pt>
                <c:pt idx="6960">
                  <c:v>6961</c:v>
                </c:pt>
                <c:pt idx="6961">
                  <c:v>6962</c:v>
                </c:pt>
                <c:pt idx="6962">
                  <c:v>6963</c:v>
                </c:pt>
                <c:pt idx="6963">
                  <c:v>6964</c:v>
                </c:pt>
                <c:pt idx="6964">
                  <c:v>6965</c:v>
                </c:pt>
                <c:pt idx="6965">
                  <c:v>6966</c:v>
                </c:pt>
                <c:pt idx="6966">
                  <c:v>6967</c:v>
                </c:pt>
                <c:pt idx="6967">
                  <c:v>6968</c:v>
                </c:pt>
                <c:pt idx="6968">
                  <c:v>6969</c:v>
                </c:pt>
                <c:pt idx="6969">
                  <c:v>6970</c:v>
                </c:pt>
                <c:pt idx="6970">
                  <c:v>6971</c:v>
                </c:pt>
                <c:pt idx="6971">
                  <c:v>6972</c:v>
                </c:pt>
                <c:pt idx="6972">
                  <c:v>6973</c:v>
                </c:pt>
                <c:pt idx="6973">
                  <c:v>6974</c:v>
                </c:pt>
                <c:pt idx="6974">
                  <c:v>6975</c:v>
                </c:pt>
                <c:pt idx="6975">
                  <c:v>6976</c:v>
                </c:pt>
                <c:pt idx="6976">
                  <c:v>6977</c:v>
                </c:pt>
                <c:pt idx="6977">
                  <c:v>6978</c:v>
                </c:pt>
                <c:pt idx="6978">
                  <c:v>6979</c:v>
                </c:pt>
                <c:pt idx="6979">
                  <c:v>6980</c:v>
                </c:pt>
                <c:pt idx="6980">
                  <c:v>6981</c:v>
                </c:pt>
                <c:pt idx="6981">
                  <c:v>6982</c:v>
                </c:pt>
                <c:pt idx="6982">
                  <c:v>6983</c:v>
                </c:pt>
                <c:pt idx="6983">
                  <c:v>6984</c:v>
                </c:pt>
                <c:pt idx="6984">
                  <c:v>6985</c:v>
                </c:pt>
                <c:pt idx="6985">
                  <c:v>6986</c:v>
                </c:pt>
                <c:pt idx="6986">
                  <c:v>6987</c:v>
                </c:pt>
                <c:pt idx="6987">
                  <c:v>6988</c:v>
                </c:pt>
                <c:pt idx="6988">
                  <c:v>6989</c:v>
                </c:pt>
                <c:pt idx="6989">
                  <c:v>6990</c:v>
                </c:pt>
                <c:pt idx="6990">
                  <c:v>6991</c:v>
                </c:pt>
                <c:pt idx="6991">
                  <c:v>6992</c:v>
                </c:pt>
                <c:pt idx="6992">
                  <c:v>6993</c:v>
                </c:pt>
                <c:pt idx="6993">
                  <c:v>6994</c:v>
                </c:pt>
                <c:pt idx="6994">
                  <c:v>6995</c:v>
                </c:pt>
                <c:pt idx="6995">
                  <c:v>6996</c:v>
                </c:pt>
                <c:pt idx="6996">
                  <c:v>6997</c:v>
                </c:pt>
                <c:pt idx="6997">
                  <c:v>6998</c:v>
                </c:pt>
                <c:pt idx="6998">
                  <c:v>6999</c:v>
                </c:pt>
                <c:pt idx="6999">
                  <c:v>7000</c:v>
                </c:pt>
                <c:pt idx="7000">
                  <c:v>7001</c:v>
                </c:pt>
                <c:pt idx="7001">
                  <c:v>7002</c:v>
                </c:pt>
                <c:pt idx="7002">
                  <c:v>7003</c:v>
                </c:pt>
                <c:pt idx="7003">
                  <c:v>7004</c:v>
                </c:pt>
                <c:pt idx="7004">
                  <c:v>7005</c:v>
                </c:pt>
                <c:pt idx="7005">
                  <c:v>7006</c:v>
                </c:pt>
                <c:pt idx="7006">
                  <c:v>7007</c:v>
                </c:pt>
                <c:pt idx="7007">
                  <c:v>7008</c:v>
                </c:pt>
                <c:pt idx="7008">
                  <c:v>7009</c:v>
                </c:pt>
                <c:pt idx="7009">
                  <c:v>7010</c:v>
                </c:pt>
                <c:pt idx="7010">
                  <c:v>7011</c:v>
                </c:pt>
                <c:pt idx="7011">
                  <c:v>7012</c:v>
                </c:pt>
                <c:pt idx="7012">
                  <c:v>7013</c:v>
                </c:pt>
                <c:pt idx="7013">
                  <c:v>7014</c:v>
                </c:pt>
                <c:pt idx="7014">
                  <c:v>7015</c:v>
                </c:pt>
                <c:pt idx="7015">
                  <c:v>7016</c:v>
                </c:pt>
                <c:pt idx="7016">
                  <c:v>7017</c:v>
                </c:pt>
                <c:pt idx="7017">
                  <c:v>7018</c:v>
                </c:pt>
                <c:pt idx="7018">
                  <c:v>7019</c:v>
                </c:pt>
                <c:pt idx="7019">
                  <c:v>7020</c:v>
                </c:pt>
                <c:pt idx="7020">
                  <c:v>7021</c:v>
                </c:pt>
                <c:pt idx="7021">
                  <c:v>7022</c:v>
                </c:pt>
                <c:pt idx="7022">
                  <c:v>7023</c:v>
                </c:pt>
                <c:pt idx="7023">
                  <c:v>7024</c:v>
                </c:pt>
                <c:pt idx="7024">
                  <c:v>7025</c:v>
                </c:pt>
                <c:pt idx="7025">
                  <c:v>7026</c:v>
                </c:pt>
                <c:pt idx="7026">
                  <c:v>7027</c:v>
                </c:pt>
                <c:pt idx="7027">
                  <c:v>7028</c:v>
                </c:pt>
                <c:pt idx="7028">
                  <c:v>7029</c:v>
                </c:pt>
                <c:pt idx="7029">
                  <c:v>7030</c:v>
                </c:pt>
                <c:pt idx="7030">
                  <c:v>7031</c:v>
                </c:pt>
                <c:pt idx="7031">
                  <c:v>7032</c:v>
                </c:pt>
                <c:pt idx="7032">
                  <c:v>7033</c:v>
                </c:pt>
                <c:pt idx="7033">
                  <c:v>7034</c:v>
                </c:pt>
                <c:pt idx="7034">
                  <c:v>7035</c:v>
                </c:pt>
                <c:pt idx="7035">
                  <c:v>7036</c:v>
                </c:pt>
                <c:pt idx="7036">
                  <c:v>7037</c:v>
                </c:pt>
                <c:pt idx="7037">
                  <c:v>7038</c:v>
                </c:pt>
                <c:pt idx="7038">
                  <c:v>7039</c:v>
                </c:pt>
                <c:pt idx="7039">
                  <c:v>7040</c:v>
                </c:pt>
                <c:pt idx="7040">
                  <c:v>7041</c:v>
                </c:pt>
                <c:pt idx="7041">
                  <c:v>7042</c:v>
                </c:pt>
                <c:pt idx="7042">
                  <c:v>7043</c:v>
                </c:pt>
                <c:pt idx="7043">
                  <c:v>7044</c:v>
                </c:pt>
                <c:pt idx="7044">
                  <c:v>7045</c:v>
                </c:pt>
                <c:pt idx="7045">
                  <c:v>7046</c:v>
                </c:pt>
                <c:pt idx="7046">
                  <c:v>7047</c:v>
                </c:pt>
                <c:pt idx="7047">
                  <c:v>7048</c:v>
                </c:pt>
                <c:pt idx="7048">
                  <c:v>7049</c:v>
                </c:pt>
                <c:pt idx="7049">
                  <c:v>7050</c:v>
                </c:pt>
                <c:pt idx="7050">
                  <c:v>7051</c:v>
                </c:pt>
                <c:pt idx="7051">
                  <c:v>7052</c:v>
                </c:pt>
                <c:pt idx="7052">
                  <c:v>7053</c:v>
                </c:pt>
                <c:pt idx="7053">
                  <c:v>7054</c:v>
                </c:pt>
                <c:pt idx="7054">
                  <c:v>7055</c:v>
                </c:pt>
                <c:pt idx="7055">
                  <c:v>7056</c:v>
                </c:pt>
                <c:pt idx="7056">
                  <c:v>7057</c:v>
                </c:pt>
                <c:pt idx="7057">
                  <c:v>7058</c:v>
                </c:pt>
                <c:pt idx="7058">
                  <c:v>7059</c:v>
                </c:pt>
                <c:pt idx="7059">
                  <c:v>7060</c:v>
                </c:pt>
                <c:pt idx="7060">
                  <c:v>7061</c:v>
                </c:pt>
                <c:pt idx="7061">
                  <c:v>7062</c:v>
                </c:pt>
                <c:pt idx="7062">
                  <c:v>7063</c:v>
                </c:pt>
                <c:pt idx="7063">
                  <c:v>7064</c:v>
                </c:pt>
                <c:pt idx="7064">
                  <c:v>7065</c:v>
                </c:pt>
                <c:pt idx="7065">
                  <c:v>7066</c:v>
                </c:pt>
                <c:pt idx="7066">
                  <c:v>7067</c:v>
                </c:pt>
                <c:pt idx="7067">
                  <c:v>7068</c:v>
                </c:pt>
                <c:pt idx="7068">
                  <c:v>7069</c:v>
                </c:pt>
                <c:pt idx="7069">
                  <c:v>7070</c:v>
                </c:pt>
                <c:pt idx="7070">
                  <c:v>7071</c:v>
                </c:pt>
                <c:pt idx="7071">
                  <c:v>7072</c:v>
                </c:pt>
                <c:pt idx="7072">
                  <c:v>7073</c:v>
                </c:pt>
                <c:pt idx="7073">
                  <c:v>7074</c:v>
                </c:pt>
                <c:pt idx="7074">
                  <c:v>7075</c:v>
                </c:pt>
                <c:pt idx="7075">
                  <c:v>7076</c:v>
                </c:pt>
                <c:pt idx="7076">
                  <c:v>7077</c:v>
                </c:pt>
                <c:pt idx="7077">
                  <c:v>7078</c:v>
                </c:pt>
                <c:pt idx="7078">
                  <c:v>7079</c:v>
                </c:pt>
                <c:pt idx="7079">
                  <c:v>7080</c:v>
                </c:pt>
                <c:pt idx="7080">
                  <c:v>7081</c:v>
                </c:pt>
                <c:pt idx="7081">
                  <c:v>7082</c:v>
                </c:pt>
                <c:pt idx="7082">
                  <c:v>7083</c:v>
                </c:pt>
                <c:pt idx="7083">
                  <c:v>7084</c:v>
                </c:pt>
                <c:pt idx="7084">
                  <c:v>7085</c:v>
                </c:pt>
                <c:pt idx="7085">
                  <c:v>7086</c:v>
                </c:pt>
                <c:pt idx="7086">
                  <c:v>7087</c:v>
                </c:pt>
                <c:pt idx="7087">
                  <c:v>7088</c:v>
                </c:pt>
                <c:pt idx="7088">
                  <c:v>7089</c:v>
                </c:pt>
                <c:pt idx="7089">
                  <c:v>7090</c:v>
                </c:pt>
                <c:pt idx="7090">
                  <c:v>7091</c:v>
                </c:pt>
                <c:pt idx="7091">
                  <c:v>7092</c:v>
                </c:pt>
                <c:pt idx="7092">
                  <c:v>7093</c:v>
                </c:pt>
                <c:pt idx="7093">
                  <c:v>7094</c:v>
                </c:pt>
                <c:pt idx="7094">
                  <c:v>7095</c:v>
                </c:pt>
                <c:pt idx="7095">
                  <c:v>7096</c:v>
                </c:pt>
                <c:pt idx="7096">
                  <c:v>7097</c:v>
                </c:pt>
                <c:pt idx="7097">
                  <c:v>7098</c:v>
                </c:pt>
                <c:pt idx="7098">
                  <c:v>7099</c:v>
                </c:pt>
                <c:pt idx="7099">
                  <c:v>7100</c:v>
                </c:pt>
                <c:pt idx="7100">
                  <c:v>7101</c:v>
                </c:pt>
                <c:pt idx="7101">
                  <c:v>7102</c:v>
                </c:pt>
                <c:pt idx="7102">
                  <c:v>7103</c:v>
                </c:pt>
                <c:pt idx="7103">
                  <c:v>7104</c:v>
                </c:pt>
                <c:pt idx="7104">
                  <c:v>7105</c:v>
                </c:pt>
                <c:pt idx="7105">
                  <c:v>7106</c:v>
                </c:pt>
                <c:pt idx="7106">
                  <c:v>7107</c:v>
                </c:pt>
                <c:pt idx="7107">
                  <c:v>7108</c:v>
                </c:pt>
                <c:pt idx="7108">
                  <c:v>7109</c:v>
                </c:pt>
                <c:pt idx="7109">
                  <c:v>7110</c:v>
                </c:pt>
                <c:pt idx="7110">
                  <c:v>7111</c:v>
                </c:pt>
                <c:pt idx="7111">
                  <c:v>7112</c:v>
                </c:pt>
                <c:pt idx="7112">
                  <c:v>7113</c:v>
                </c:pt>
                <c:pt idx="7113">
                  <c:v>7114</c:v>
                </c:pt>
                <c:pt idx="7114">
                  <c:v>7115</c:v>
                </c:pt>
                <c:pt idx="7115">
                  <c:v>7116</c:v>
                </c:pt>
                <c:pt idx="7116">
                  <c:v>7117</c:v>
                </c:pt>
                <c:pt idx="7117">
                  <c:v>7118</c:v>
                </c:pt>
                <c:pt idx="7118">
                  <c:v>7119</c:v>
                </c:pt>
                <c:pt idx="7119">
                  <c:v>7120</c:v>
                </c:pt>
                <c:pt idx="7120">
                  <c:v>7121</c:v>
                </c:pt>
                <c:pt idx="7121">
                  <c:v>7122</c:v>
                </c:pt>
                <c:pt idx="7122">
                  <c:v>7123</c:v>
                </c:pt>
                <c:pt idx="7123">
                  <c:v>7124</c:v>
                </c:pt>
                <c:pt idx="7124">
                  <c:v>7125</c:v>
                </c:pt>
                <c:pt idx="7125">
                  <c:v>7126</c:v>
                </c:pt>
                <c:pt idx="7126">
                  <c:v>7127</c:v>
                </c:pt>
                <c:pt idx="7127">
                  <c:v>7128</c:v>
                </c:pt>
                <c:pt idx="7128">
                  <c:v>7129</c:v>
                </c:pt>
                <c:pt idx="7129">
                  <c:v>7130</c:v>
                </c:pt>
                <c:pt idx="7130">
                  <c:v>7131</c:v>
                </c:pt>
                <c:pt idx="7131">
                  <c:v>7132</c:v>
                </c:pt>
                <c:pt idx="7132">
                  <c:v>7133</c:v>
                </c:pt>
                <c:pt idx="7133">
                  <c:v>7134</c:v>
                </c:pt>
                <c:pt idx="7134">
                  <c:v>7135</c:v>
                </c:pt>
                <c:pt idx="7135">
                  <c:v>7136</c:v>
                </c:pt>
                <c:pt idx="7136">
                  <c:v>7137</c:v>
                </c:pt>
                <c:pt idx="7137">
                  <c:v>7138</c:v>
                </c:pt>
                <c:pt idx="7138">
                  <c:v>7139</c:v>
                </c:pt>
                <c:pt idx="7139">
                  <c:v>7140</c:v>
                </c:pt>
                <c:pt idx="7140">
                  <c:v>7141</c:v>
                </c:pt>
                <c:pt idx="7141">
                  <c:v>7142</c:v>
                </c:pt>
                <c:pt idx="7142">
                  <c:v>7143</c:v>
                </c:pt>
                <c:pt idx="7143">
                  <c:v>7144</c:v>
                </c:pt>
                <c:pt idx="7144">
                  <c:v>7145</c:v>
                </c:pt>
                <c:pt idx="7145">
                  <c:v>7146</c:v>
                </c:pt>
                <c:pt idx="7146">
                  <c:v>7147</c:v>
                </c:pt>
                <c:pt idx="7147">
                  <c:v>7148</c:v>
                </c:pt>
                <c:pt idx="7148">
                  <c:v>7149</c:v>
                </c:pt>
                <c:pt idx="7149">
                  <c:v>7150</c:v>
                </c:pt>
                <c:pt idx="7150">
                  <c:v>7151</c:v>
                </c:pt>
                <c:pt idx="7151">
                  <c:v>7152</c:v>
                </c:pt>
                <c:pt idx="7152">
                  <c:v>7153</c:v>
                </c:pt>
                <c:pt idx="7153">
                  <c:v>7154</c:v>
                </c:pt>
                <c:pt idx="7154">
                  <c:v>7155</c:v>
                </c:pt>
                <c:pt idx="7155">
                  <c:v>7156</c:v>
                </c:pt>
                <c:pt idx="7156">
                  <c:v>7157</c:v>
                </c:pt>
                <c:pt idx="7157">
                  <c:v>7158</c:v>
                </c:pt>
                <c:pt idx="7158">
                  <c:v>7159</c:v>
                </c:pt>
                <c:pt idx="7159">
                  <c:v>7160</c:v>
                </c:pt>
                <c:pt idx="7160">
                  <c:v>7161</c:v>
                </c:pt>
                <c:pt idx="7161">
                  <c:v>7162</c:v>
                </c:pt>
                <c:pt idx="7162">
                  <c:v>7163</c:v>
                </c:pt>
                <c:pt idx="7163">
                  <c:v>7164</c:v>
                </c:pt>
                <c:pt idx="7164">
                  <c:v>7165</c:v>
                </c:pt>
                <c:pt idx="7165">
                  <c:v>7166</c:v>
                </c:pt>
                <c:pt idx="7166">
                  <c:v>7167</c:v>
                </c:pt>
                <c:pt idx="7167">
                  <c:v>7168</c:v>
                </c:pt>
                <c:pt idx="7168">
                  <c:v>7169</c:v>
                </c:pt>
                <c:pt idx="7169">
                  <c:v>7170</c:v>
                </c:pt>
                <c:pt idx="7170">
                  <c:v>7171</c:v>
                </c:pt>
                <c:pt idx="7171">
                  <c:v>7172</c:v>
                </c:pt>
                <c:pt idx="7172">
                  <c:v>7173</c:v>
                </c:pt>
                <c:pt idx="7173">
                  <c:v>7174</c:v>
                </c:pt>
                <c:pt idx="7174">
                  <c:v>7175</c:v>
                </c:pt>
                <c:pt idx="7175">
                  <c:v>7176</c:v>
                </c:pt>
                <c:pt idx="7176">
                  <c:v>7177</c:v>
                </c:pt>
                <c:pt idx="7177">
                  <c:v>7178</c:v>
                </c:pt>
                <c:pt idx="7178">
                  <c:v>7179</c:v>
                </c:pt>
                <c:pt idx="7179">
                  <c:v>7180</c:v>
                </c:pt>
                <c:pt idx="7180">
                  <c:v>7181</c:v>
                </c:pt>
                <c:pt idx="7181">
                  <c:v>7182</c:v>
                </c:pt>
                <c:pt idx="7182">
                  <c:v>7183</c:v>
                </c:pt>
                <c:pt idx="7183">
                  <c:v>7184</c:v>
                </c:pt>
                <c:pt idx="7184">
                  <c:v>7185</c:v>
                </c:pt>
                <c:pt idx="7185">
                  <c:v>7186</c:v>
                </c:pt>
                <c:pt idx="7186">
                  <c:v>7187</c:v>
                </c:pt>
                <c:pt idx="7187">
                  <c:v>7188</c:v>
                </c:pt>
                <c:pt idx="7188">
                  <c:v>7189</c:v>
                </c:pt>
                <c:pt idx="7189">
                  <c:v>7190</c:v>
                </c:pt>
                <c:pt idx="7190">
                  <c:v>7191</c:v>
                </c:pt>
                <c:pt idx="7191">
                  <c:v>7192</c:v>
                </c:pt>
                <c:pt idx="7192">
                  <c:v>7193</c:v>
                </c:pt>
                <c:pt idx="7193">
                  <c:v>7194</c:v>
                </c:pt>
                <c:pt idx="7194">
                  <c:v>7195</c:v>
                </c:pt>
                <c:pt idx="7195">
                  <c:v>7196</c:v>
                </c:pt>
                <c:pt idx="7196">
                  <c:v>7197</c:v>
                </c:pt>
                <c:pt idx="7197">
                  <c:v>7198</c:v>
                </c:pt>
                <c:pt idx="7198">
                  <c:v>7199</c:v>
                </c:pt>
                <c:pt idx="7199">
                  <c:v>7200</c:v>
                </c:pt>
                <c:pt idx="7200">
                  <c:v>7201</c:v>
                </c:pt>
                <c:pt idx="7201">
                  <c:v>7202</c:v>
                </c:pt>
                <c:pt idx="7202">
                  <c:v>7203</c:v>
                </c:pt>
                <c:pt idx="7203">
                  <c:v>7204</c:v>
                </c:pt>
                <c:pt idx="7204">
                  <c:v>7205</c:v>
                </c:pt>
                <c:pt idx="7205">
                  <c:v>7206</c:v>
                </c:pt>
                <c:pt idx="7206">
                  <c:v>7207</c:v>
                </c:pt>
                <c:pt idx="7207">
                  <c:v>7208</c:v>
                </c:pt>
                <c:pt idx="7208">
                  <c:v>7209</c:v>
                </c:pt>
                <c:pt idx="7209">
                  <c:v>7210</c:v>
                </c:pt>
                <c:pt idx="7210">
                  <c:v>7211</c:v>
                </c:pt>
                <c:pt idx="7211">
                  <c:v>7212</c:v>
                </c:pt>
                <c:pt idx="7212">
                  <c:v>7213</c:v>
                </c:pt>
                <c:pt idx="7213">
                  <c:v>7214</c:v>
                </c:pt>
                <c:pt idx="7214">
                  <c:v>7215</c:v>
                </c:pt>
                <c:pt idx="7215">
                  <c:v>7216</c:v>
                </c:pt>
                <c:pt idx="7216">
                  <c:v>7217</c:v>
                </c:pt>
                <c:pt idx="7217">
                  <c:v>7218</c:v>
                </c:pt>
                <c:pt idx="7218">
                  <c:v>7219</c:v>
                </c:pt>
                <c:pt idx="7219">
                  <c:v>7220</c:v>
                </c:pt>
                <c:pt idx="7220">
                  <c:v>7221</c:v>
                </c:pt>
                <c:pt idx="7221">
                  <c:v>7222</c:v>
                </c:pt>
                <c:pt idx="7222">
                  <c:v>7223</c:v>
                </c:pt>
                <c:pt idx="7223">
                  <c:v>7224</c:v>
                </c:pt>
                <c:pt idx="7224">
                  <c:v>7225</c:v>
                </c:pt>
                <c:pt idx="7225">
                  <c:v>7226</c:v>
                </c:pt>
                <c:pt idx="7226">
                  <c:v>7227</c:v>
                </c:pt>
                <c:pt idx="7227">
                  <c:v>7228</c:v>
                </c:pt>
                <c:pt idx="7228">
                  <c:v>7229</c:v>
                </c:pt>
                <c:pt idx="7229">
                  <c:v>7230</c:v>
                </c:pt>
                <c:pt idx="7230">
                  <c:v>7231</c:v>
                </c:pt>
                <c:pt idx="7231">
                  <c:v>7232</c:v>
                </c:pt>
                <c:pt idx="7232">
                  <c:v>7233</c:v>
                </c:pt>
                <c:pt idx="7233">
                  <c:v>7234</c:v>
                </c:pt>
                <c:pt idx="7234">
                  <c:v>7235</c:v>
                </c:pt>
                <c:pt idx="7235">
                  <c:v>7236</c:v>
                </c:pt>
                <c:pt idx="7236">
                  <c:v>7237</c:v>
                </c:pt>
                <c:pt idx="7237">
                  <c:v>7238</c:v>
                </c:pt>
                <c:pt idx="7238">
                  <c:v>7239</c:v>
                </c:pt>
                <c:pt idx="7239">
                  <c:v>7240</c:v>
                </c:pt>
                <c:pt idx="7240">
                  <c:v>7241</c:v>
                </c:pt>
                <c:pt idx="7241">
                  <c:v>7242</c:v>
                </c:pt>
                <c:pt idx="7242">
                  <c:v>7243</c:v>
                </c:pt>
                <c:pt idx="7243">
                  <c:v>7244</c:v>
                </c:pt>
                <c:pt idx="7244">
                  <c:v>7245</c:v>
                </c:pt>
                <c:pt idx="7245">
                  <c:v>7246</c:v>
                </c:pt>
                <c:pt idx="7246">
                  <c:v>7247</c:v>
                </c:pt>
                <c:pt idx="7247">
                  <c:v>7248</c:v>
                </c:pt>
                <c:pt idx="7248">
                  <c:v>7249</c:v>
                </c:pt>
                <c:pt idx="7249">
                  <c:v>7250</c:v>
                </c:pt>
                <c:pt idx="7250">
                  <c:v>7251</c:v>
                </c:pt>
                <c:pt idx="7251">
                  <c:v>7252</c:v>
                </c:pt>
                <c:pt idx="7252">
                  <c:v>7253</c:v>
                </c:pt>
                <c:pt idx="7253">
                  <c:v>7254</c:v>
                </c:pt>
                <c:pt idx="7254">
                  <c:v>7255</c:v>
                </c:pt>
                <c:pt idx="7255">
                  <c:v>7256</c:v>
                </c:pt>
                <c:pt idx="7256">
                  <c:v>7257</c:v>
                </c:pt>
                <c:pt idx="7257">
                  <c:v>7258</c:v>
                </c:pt>
                <c:pt idx="7258">
                  <c:v>7259</c:v>
                </c:pt>
                <c:pt idx="7259">
                  <c:v>7260</c:v>
                </c:pt>
                <c:pt idx="7260">
                  <c:v>7261</c:v>
                </c:pt>
                <c:pt idx="7261">
                  <c:v>7262</c:v>
                </c:pt>
                <c:pt idx="7262">
                  <c:v>7263</c:v>
                </c:pt>
                <c:pt idx="7263">
                  <c:v>7264</c:v>
                </c:pt>
                <c:pt idx="7264">
                  <c:v>7265</c:v>
                </c:pt>
                <c:pt idx="7265">
                  <c:v>7266</c:v>
                </c:pt>
                <c:pt idx="7266">
                  <c:v>7267</c:v>
                </c:pt>
                <c:pt idx="7267">
                  <c:v>7268</c:v>
                </c:pt>
                <c:pt idx="7268">
                  <c:v>7269</c:v>
                </c:pt>
                <c:pt idx="7269">
                  <c:v>7270</c:v>
                </c:pt>
                <c:pt idx="7270">
                  <c:v>7271</c:v>
                </c:pt>
                <c:pt idx="7271">
                  <c:v>7272</c:v>
                </c:pt>
                <c:pt idx="7272">
                  <c:v>7273</c:v>
                </c:pt>
                <c:pt idx="7273">
                  <c:v>7274</c:v>
                </c:pt>
                <c:pt idx="7274">
                  <c:v>7275</c:v>
                </c:pt>
                <c:pt idx="7275">
                  <c:v>7276</c:v>
                </c:pt>
                <c:pt idx="7276">
                  <c:v>7277</c:v>
                </c:pt>
                <c:pt idx="7277">
                  <c:v>7278</c:v>
                </c:pt>
                <c:pt idx="7278">
                  <c:v>7279</c:v>
                </c:pt>
                <c:pt idx="7279">
                  <c:v>7280</c:v>
                </c:pt>
                <c:pt idx="7280">
                  <c:v>7281</c:v>
                </c:pt>
                <c:pt idx="7281">
                  <c:v>7282</c:v>
                </c:pt>
                <c:pt idx="7282">
                  <c:v>7283</c:v>
                </c:pt>
                <c:pt idx="7283">
                  <c:v>7284</c:v>
                </c:pt>
                <c:pt idx="7284">
                  <c:v>7285</c:v>
                </c:pt>
                <c:pt idx="7285">
                  <c:v>7286</c:v>
                </c:pt>
                <c:pt idx="7286">
                  <c:v>7287</c:v>
                </c:pt>
                <c:pt idx="7287">
                  <c:v>7288</c:v>
                </c:pt>
                <c:pt idx="7288">
                  <c:v>7289</c:v>
                </c:pt>
                <c:pt idx="7289">
                  <c:v>7290</c:v>
                </c:pt>
                <c:pt idx="7290">
                  <c:v>7291</c:v>
                </c:pt>
                <c:pt idx="7291">
                  <c:v>7292</c:v>
                </c:pt>
                <c:pt idx="7292">
                  <c:v>7293</c:v>
                </c:pt>
                <c:pt idx="7293">
                  <c:v>7294</c:v>
                </c:pt>
                <c:pt idx="7294">
                  <c:v>7295</c:v>
                </c:pt>
                <c:pt idx="7295">
                  <c:v>7296</c:v>
                </c:pt>
                <c:pt idx="7296">
                  <c:v>7297</c:v>
                </c:pt>
                <c:pt idx="7297">
                  <c:v>7298</c:v>
                </c:pt>
                <c:pt idx="7298">
                  <c:v>7299</c:v>
                </c:pt>
                <c:pt idx="7299">
                  <c:v>7300</c:v>
                </c:pt>
                <c:pt idx="7300">
                  <c:v>7301</c:v>
                </c:pt>
                <c:pt idx="7301">
                  <c:v>7302</c:v>
                </c:pt>
                <c:pt idx="7302">
                  <c:v>7303</c:v>
                </c:pt>
                <c:pt idx="7303">
                  <c:v>7304</c:v>
                </c:pt>
                <c:pt idx="7304">
                  <c:v>7305</c:v>
                </c:pt>
                <c:pt idx="7305">
                  <c:v>7306</c:v>
                </c:pt>
                <c:pt idx="7306">
                  <c:v>7307</c:v>
                </c:pt>
                <c:pt idx="7307">
                  <c:v>7308</c:v>
                </c:pt>
                <c:pt idx="7308">
                  <c:v>7309</c:v>
                </c:pt>
                <c:pt idx="7309">
                  <c:v>7310</c:v>
                </c:pt>
                <c:pt idx="7310">
                  <c:v>7311</c:v>
                </c:pt>
                <c:pt idx="7311">
                  <c:v>7312</c:v>
                </c:pt>
                <c:pt idx="7312">
                  <c:v>7313</c:v>
                </c:pt>
                <c:pt idx="7313">
                  <c:v>7314</c:v>
                </c:pt>
                <c:pt idx="7314">
                  <c:v>7315</c:v>
                </c:pt>
                <c:pt idx="7315">
                  <c:v>7316</c:v>
                </c:pt>
                <c:pt idx="7316">
                  <c:v>7317</c:v>
                </c:pt>
                <c:pt idx="7317">
                  <c:v>7318</c:v>
                </c:pt>
                <c:pt idx="7318">
                  <c:v>7319</c:v>
                </c:pt>
                <c:pt idx="7319">
                  <c:v>7320</c:v>
                </c:pt>
                <c:pt idx="7320">
                  <c:v>7321</c:v>
                </c:pt>
                <c:pt idx="7321">
                  <c:v>7322</c:v>
                </c:pt>
                <c:pt idx="7322">
                  <c:v>7323</c:v>
                </c:pt>
                <c:pt idx="7323">
                  <c:v>7324</c:v>
                </c:pt>
                <c:pt idx="7324">
                  <c:v>7325</c:v>
                </c:pt>
                <c:pt idx="7325">
                  <c:v>7326</c:v>
                </c:pt>
                <c:pt idx="7326">
                  <c:v>7327</c:v>
                </c:pt>
                <c:pt idx="7327">
                  <c:v>7328</c:v>
                </c:pt>
                <c:pt idx="7328">
                  <c:v>7329</c:v>
                </c:pt>
                <c:pt idx="7329">
                  <c:v>7330</c:v>
                </c:pt>
                <c:pt idx="7330">
                  <c:v>7331</c:v>
                </c:pt>
                <c:pt idx="7331">
                  <c:v>7332</c:v>
                </c:pt>
                <c:pt idx="7332">
                  <c:v>7333</c:v>
                </c:pt>
                <c:pt idx="7333">
                  <c:v>7334</c:v>
                </c:pt>
                <c:pt idx="7334">
                  <c:v>7335</c:v>
                </c:pt>
                <c:pt idx="7335">
                  <c:v>7336</c:v>
                </c:pt>
                <c:pt idx="7336">
                  <c:v>7337</c:v>
                </c:pt>
                <c:pt idx="7337">
                  <c:v>7338</c:v>
                </c:pt>
                <c:pt idx="7338">
                  <c:v>7339</c:v>
                </c:pt>
                <c:pt idx="7339">
                  <c:v>7340</c:v>
                </c:pt>
                <c:pt idx="7340">
                  <c:v>7341</c:v>
                </c:pt>
                <c:pt idx="7341">
                  <c:v>7342</c:v>
                </c:pt>
                <c:pt idx="7342">
                  <c:v>7343</c:v>
                </c:pt>
                <c:pt idx="7343">
                  <c:v>7344</c:v>
                </c:pt>
                <c:pt idx="7344">
                  <c:v>7345</c:v>
                </c:pt>
                <c:pt idx="7345">
                  <c:v>7346</c:v>
                </c:pt>
                <c:pt idx="7346">
                  <c:v>7347</c:v>
                </c:pt>
                <c:pt idx="7347">
                  <c:v>7348</c:v>
                </c:pt>
                <c:pt idx="7348">
                  <c:v>7349</c:v>
                </c:pt>
                <c:pt idx="7349">
                  <c:v>7350</c:v>
                </c:pt>
                <c:pt idx="7350">
                  <c:v>7351</c:v>
                </c:pt>
                <c:pt idx="7351">
                  <c:v>7352</c:v>
                </c:pt>
                <c:pt idx="7352">
                  <c:v>7353</c:v>
                </c:pt>
                <c:pt idx="7353">
                  <c:v>7354</c:v>
                </c:pt>
                <c:pt idx="7354">
                  <c:v>7355</c:v>
                </c:pt>
                <c:pt idx="7355">
                  <c:v>7356</c:v>
                </c:pt>
                <c:pt idx="7356">
                  <c:v>7357</c:v>
                </c:pt>
                <c:pt idx="7357">
                  <c:v>7358</c:v>
                </c:pt>
                <c:pt idx="7358">
                  <c:v>7359</c:v>
                </c:pt>
                <c:pt idx="7359">
                  <c:v>7360</c:v>
                </c:pt>
                <c:pt idx="7360">
                  <c:v>7361</c:v>
                </c:pt>
                <c:pt idx="7361">
                  <c:v>7362</c:v>
                </c:pt>
                <c:pt idx="7362">
                  <c:v>7363</c:v>
                </c:pt>
                <c:pt idx="7363">
                  <c:v>7364</c:v>
                </c:pt>
                <c:pt idx="7364">
                  <c:v>7365</c:v>
                </c:pt>
                <c:pt idx="7365">
                  <c:v>7366</c:v>
                </c:pt>
                <c:pt idx="7366">
                  <c:v>7367</c:v>
                </c:pt>
                <c:pt idx="7367">
                  <c:v>7368</c:v>
                </c:pt>
                <c:pt idx="7368">
                  <c:v>7369</c:v>
                </c:pt>
                <c:pt idx="7369">
                  <c:v>7370</c:v>
                </c:pt>
                <c:pt idx="7370">
                  <c:v>7371</c:v>
                </c:pt>
                <c:pt idx="7371">
                  <c:v>7372</c:v>
                </c:pt>
                <c:pt idx="7372">
                  <c:v>7373</c:v>
                </c:pt>
                <c:pt idx="7373">
                  <c:v>7374</c:v>
                </c:pt>
                <c:pt idx="7374">
                  <c:v>7375</c:v>
                </c:pt>
                <c:pt idx="7375">
                  <c:v>7376</c:v>
                </c:pt>
                <c:pt idx="7376">
                  <c:v>7377</c:v>
                </c:pt>
                <c:pt idx="7377">
                  <c:v>7378</c:v>
                </c:pt>
                <c:pt idx="7378">
                  <c:v>7379</c:v>
                </c:pt>
                <c:pt idx="7379">
                  <c:v>7380</c:v>
                </c:pt>
                <c:pt idx="7380">
                  <c:v>7381</c:v>
                </c:pt>
                <c:pt idx="7381">
                  <c:v>7382</c:v>
                </c:pt>
                <c:pt idx="7382">
                  <c:v>7383</c:v>
                </c:pt>
                <c:pt idx="7383">
                  <c:v>7384</c:v>
                </c:pt>
                <c:pt idx="7384">
                  <c:v>7385</c:v>
                </c:pt>
                <c:pt idx="7385">
                  <c:v>7386</c:v>
                </c:pt>
                <c:pt idx="7386">
                  <c:v>7387</c:v>
                </c:pt>
                <c:pt idx="7387">
                  <c:v>7388</c:v>
                </c:pt>
                <c:pt idx="7388">
                  <c:v>7389</c:v>
                </c:pt>
                <c:pt idx="7389">
                  <c:v>7390</c:v>
                </c:pt>
                <c:pt idx="7390">
                  <c:v>7391</c:v>
                </c:pt>
                <c:pt idx="7391">
                  <c:v>7392</c:v>
                </c:pt>
                <c:pt idx="7392">
                  <c:v>7393</c:v>
                </c:pt>
                <c:pt idx="7393">
                  <c:v>7394</c:v>
                </c:pt>
                <c:pt idx="7394">
                  <c:v>7395</c:v>
                </c:pt>
                <c:pt idx="7395">
                  <c:v>7396</c:v>
                </c:pt>
                <c:pt idx="7396">
                  <c:v>7397</c:v>
                </c:pt>
                <c:pt idx="7397">
                  <c:v>7398</c:v>
                </c:pt>
                <c:pt idx="7398">
                  <c:v>7399</c:v>
                </c:pt>
                <c:pt idx="7399">
                  <c:v>7400</c:v>
                </c:pt>
                <c:pt idx="7400">
                  <c:v>7401</c:v>
                </c:pt>
                <c:pt idx="7401">
                  <c:v>7402</c:v>
                </c:pt>
                <c:pt idx="7402">
                  <c:v>7403</c:v>
                </c:pt>
                <c:pt idx="7403">
                  <c:v>7404</c:v>
                </c:pt>
                <c:pt idx="7404">
                  <c:v>7405</c:v>
                </c:pt>
                <c:pt idx="7405">
                  <c:v>7406</c:v>
                </c:pt>
                <c:pt idx="7406">
                  <c:v>7407</c:v>
                </c:pt>
                <c:pt idx="7407">
                  <c:v>7408</c:v>
                </c:pt>
                <c:pt idx="7408">
                  <c:v>7409</c:v>
                </c:pt>
                <c:pt idx="7409">
                  <c:v>7410</c:v>
                </c:pt>
                <c:pt idx="7410">
                  <c:v>7411</c:v>
                </c:pt>
                <c:pt idx="7411">
                  <c:v>7412</c:v>
                </c:pt>
                <c:pt idx="7412">
                  <c:v>7413</c:v>
                </c:pt>
                <c:pt idx="7413">
                  <c:v>7414</c:v>
                </c:pt>
                <c:pt idx="7414">
                  <c:v>7415</c:v>
                </c:pt>
                <c:pt idx="7415">
                  <c:v>7416</c:v>
                </c:pt>
                <c:pt idx="7416">
                  <c:v>7417</c:v>
                </c:pt>
                <c:pt idx="7417">
                  <c:v>7418</c:v>
                </c:pt>
                <c:pt idx="7418">
                  <c:v>7419</c:v>
                </c:pt>
                <c:pt idx="7419">
                  <c:v>7420</c:v>
                </c:pt>
                <c:pt idx="7420">
                  <c:v>7421</c:v>
                </c:pt>
                <c:pt idx="7421">
                  <c:v>7422</c:v>
                </c:pt>
                <c:pt idx="7422">
                  <c:v>7423</c:v>
                </c:pt>
                <c:pt idx="7423">
                  <c:v>7424</c:v>
                </c:pt>
                <c:pt idx="7424">
                  <c:v>7425</c:v>
                </c:pt>
                <c:pt idx="7425">
                  <c:v>7426</c:v>
                </c:pt>
                <c:pt idx="7426">
                  <c:v>7427</c:v>
                </c:pt>
                <c:pt idx="7427">
                  <c:v>7428</c:v>
                </c:pt>
                <c:pt idx="7428">
                  <c:v>7429</c:v>
                </c:pt>
                <c:pt idx="7429">
                  <c:v>7430</c:v>
                </c:pt>
                <c:pt idx="7430">
                  <c:v>7431</c:v>
                </c:pt>
                <c:pt idx="7431">
                  <c:v>7432</c:v>
                </c:pt>
                <c:pt idx="7432">
                  <c:v>7433</c:v>
                </c:pt>
                <c:pt idx="7433">
                  <c:v>7434</c:v>
                </c:pt>
                <c:pt idx="7434">
                  <c:v>7435</c:v>
                </c:pt>
                <c:pt idx="7435">
                  <c:v>7436</c:v>
                </c:pt>
                <c:pt idx="7436">
                  <c:v>7437</c:v>
                </c:pt>
                <c:pt idx="7437">
                  <c:v>7438</c:v>
                </c:pt>
                <c:pt idx="7438">
                  <c:v>7439</c:v>
                </c:pt>
                <c:pt idx="7439">
                  <c:v>7440</c:v>
                </c:pt>
                <c:pt idx="7440">
                  <c:v>7441</c:v>
                </c:pt>
                <c:pt idx="7441">
                  <c:v>7442</c:v>
                </c:pt>
                <c:pt idx="7442">
                  <c:v>7443</c:v>
                </c:pt>
                <c:pt idx="7443">
                  <c:v>7444</c:v>
                </c:pt>
                <c:pt idx="7444">
                  <c:v>7445</c:v>
                </c:pt>
                <c:pt idx="7445">
                  <c:v>7446</c:v>
                </c:pt>
                <c:pt idx="7446">
                  <c:v>7447</c:v>
                </c:pt>
                <c:pt idx="7447">
                  <c:v>7448</c:v>
                </c:pt>
                <c:pt idx="7448">
                  <c:v>7449</c:v>
                </c:pt>
                <c:pt idx="7449">
                  <c:v>7450</c:v>
                </c:pt>
                <c:pt idx="7450">
                  <c:v>7451</c:v>
                </c:pt>
                <c:pt idx="7451">
                  <c:v>7452</c:v>
                </c:pt>
                <c:pt idx="7452">
                  <c:v>7453</c:v>
                </c:pt>
                <c:pt idx="7453">
                  <c:v>7454</c:v>
                </c:pt>
                <c:pt idx="7454">
                  <c:v>7455</c:v>
                </c:pt>
                <c:pt idx="7455">
                  <c:v>7456</c:v>
                </c:pt>
                <c:pt idx="7456">
                  <c:v>7457</c:v>
                </c:pt>
                <c:pt idx="7457">
                  <c:v>7458</c:v>
                </c:pt>
                <c:pt idx="7458">
                  <c:v>7459</c:v>
                </c:pt>
                <c:pt idx="7459">
                  <c:v>7460</c:v>
                </c:pt>
                <c:pt idx="7460">
                  <c:v>7461</c:v>
                </c:pt>
                <c:pt idx="7461">
                  <c:v>7462</c:v>
                </c:pt>
                <c:pt idx="7462">
                  <c:v>7463</c:v>
                </c:pt>
                <c:pt idx="7463">
                  <c:v>7464</c:v>
                </c:pt>
                <c:pt idx="7464">
                  <c:v>7465</c:v>
                </c:pt>
                <c:pt idx="7465">
                  <c:v>7466</c:v>
                </c:pt>
                <c:pt idx="7466">
                  <c:v>7467</c:v>
                </c:pt>
                <c:pt idx="7467">
                  <c:v>7468</c:v>
                </c:pt>
                <c:pt idx="7468">
                  <c:v>7469</c:v>
                </c:pt>
                <c:pt idx="7469">
                  <c:v>7470</c:v>
                </c:pt>
                <c:pt idx="7470">
                  <c:v>7471</c:v>
                </c:pt>
                <c:pt idx="7471">
                  <c:v>7472</c:v>
                </c:pt>
                <c:pt idx="7472">
                  <c:v>7473</c:v>
                </c:pt>
                <c:pt idx="7473">
                  <c:v>7474</c:v>
                </c:pt>
                <c:pt idx="7474">
                  <c:v>7475</c:v>
                </c:pt>
                <c:pt idx="7475">
                  <c:v>7476</c:v>
                </c:pt>
                <c:pt idx="7476">
                  <c:v>7477</c:v>
                </c:pt>
                <c:pt idx="7477">
                  <c:v>7478</c:v>
                </c:pt>
                <c:pt idx="7478">
                  <c:v>7479</c:v>
                </c:pt>
                <c:pt idx="7479">
                  <c:v>7480</c:v>
                </c:pt>
                <c:pt idx="7480">
                  <c:v>7481</c:v>
                </c:pt>
                <c:pt idx="7481">
                  <c:v>7482</c:v>
                </c:pt>
                <c:pt idx="7482">
                  <c:v>7483</c:v>
                </c:pt>
                <c:pt idx="7483">
                  <c:v>7484</c:v>
                </c:pt>
                <c:pt idx="7484">
                  <c:v>7485</c:v>
                </c:pt>
                <c:pt idx="7485">
                  <c:v>7486</c:v>
                </c:pt>
                <c:pt idx="7486">
                  <c:v>7487</c:v>
                </c:pt>
                <c:pt idx="7487">
                  <c:v>7488</c:v>
                </c:pt>
                <c:pt idx="7488">
                  <c:v>7489</c:v>
                </c:pt>
                <c:pt idx="7489">
                  <c:v>7490</c:v>
                </c:pt>
                <c:pt idx="7490">
                  <c:v>7491</c:v>
                </c:pt>
                <c:pt idx="7491">
                  <c:v>7492</c:v>
                </c:pt>
                <c:pt idx="7492">
                  <c:v>7493</c:v>
                </c:pt>
                <c:pt idx="7493">
                  <c:v>7494</c:v>
                </c:pt>
                <c:pt idx="7494">
                  <c:v>7495</c:v>
                </c:pt>
                <c:pt idx="7495">
                  <c:v>7496</c:v>
                </c:pt>
                <c:pt idx="7496">
                  <c:v>7497</c:v>
                </c:pt>
                <c:pt idx="7497">
                  <c:v>7498</c:v>
                </c:pt>
                <c:pt idx="7498">
                  <c:v>7499</c:v>
                </c:pt>
                <c:pt idx="7499">
                  <c:v>7500</c:v>
                </c:pt>
                <c:pt idx="7500">
                  <c:v>7501</c:v>
                </c:pt>
              </c:numCache>
            </c:numRef>
          </c:xVal>
          <c:yVal>
            <c:numRef>
              <c:f>Sheet1!$B$30014:$B$37514</c:f>
              <c:numCache>
                <c:formatCode>General</c:formatCode>
                <c:ptCount val="7501"/>
                <c:pt idx="0">
                  <c:v>2.4379037999999999E-5</c:v>
                </c:pt>
                <c:pt idx="1">
                  <c:v>9.7159811999999994E-6</c:v>
                </c:pt>
                <c:pt idx="2">
                  <c:v>8.0835176999999992E-6</c:v>
                </c:pt>
                <c:pt idx="3">
                  <c:v>7.8966551000000003E-6</c:v>
                </c:pt>
                <c:pt idx="4">
                  <c:v>7.5968778E-6</c:v>
                </c:pt>
                <c:pt idx="5">
                  <c:v>7.1439062E-6</c:v>
                </c:pt>
                <c:pt idx="6">
                  <c:v>6.4978501999999998E-6</c:v>
                </c:pt>
                <c:pt idx="7">
                  <c:v>5.9815697000000002E-6</c:v>
                </c:pt>
                <c:pt idx="8">
                  <c:v>5.3336067000000002E-6</c:v>
                </c:pt>
                <c:pt idx="9">
                  <c:v>4.6727822000000002E-6</c:v>
                </c:pt>
                <c:pt idx="10">
                  <c:v>3.8934040999999999E-6</c:v>
                </c:pt>
                <c:pt idx="11">
                  <c:v>3.2451827000000002E-6</c:v>
                </c:pt>
                <c:pt idx="12">
                  <c:v>2.7483886999999999E-6</c:v>
                </c:pt>
                <c:pt idx="13">
                  <c:v>2.4069049000000002E-6</c:v>
                </c:pt>
                <c:pt idx="14">
                  <c:v>2.1822995000000001E-6</c:v>
                </c:pt>
                <c:pt idx="15">
                  <c:v>2.0253891E-6</c:v>
                </c:pt>
                <c:pt idx="16">
                  <c:v>1.9271391000000001E-6</c:v>
                </c:pt>
                <c:pt idx="17">
                  <c:v>1.8725774E-6</c:v>
                </c:pt>
                <c:pt idx="18">
                  <c:v>1.8286731E-6</c:v>
                </c:pt>
                <c:pt idx="19">
                  <c:v>1.8268957000000001E-6</c:v>
                </c:pt>
                <c:pt idx="20">
                  <c:v>1.7833853999999999E-6</c:v>
                </c:pt>
                <c:pt idx="21">
                  <c:v>1.7319221999999999E-6</c:v>
                </c:pt>
                <c:pt idx="22">
                  <c:v>1.6884826E-6</c:v>
                </c:pt>
                <c:pt idx="23">
                  <c:v>1.6412390000000001E-6</c:v>
                </c:pt>
                <c:pt idx="24">
                  <c:v>1.6019179999999999E-6</c:v>
                </c:pt>
                <c:pt idx="25">
                  <c:v>1.5677917E-6</c:v>
                </c:pt>
                <c:pt idx="26">
                  <c:v>1.5380904000000001E-6</c:v>
                </c:pt>
                <c:pt idx="27">
                  <c:v>1.5057552E-6</c:v>
                </c:pt>
                <c:pt idx="28">
                  <c:v>1.4769892E-6</c:v>
                </c:pt>
                <c:pt idx="29">
                  <c:v>1.4563602999999999E-6</c:v>
                </c:pt>
                <c:pt idx="30">
                  <c:v>1.4224664E-6</c:v>
                </c:pt>
                <c:pt idx="31">
                  <c:v>1.3877357E-6</c:v>
                </c:pt>
                <c:pt idx="32">
                  <c:v>1.3579236999999999E-6</c:v>
                </c:pt>
                <c:pt idx="33">
                  <c:v>1.3276924999999999E-6</c:v>
                </c:pt>
                <c:pt idx="34">
                  <c:v>1.29453E-6</c:v>
                </c:pt>
                <c:pt idx="35">
                  <c:v>1.2634934E-6</c:v>
                </c:pt>
                <c:pt idx="36">
                  <c:v>1.2352959E-6</c:v>
                </c:pt>
                <c:pt idx="37">
                  <c:v>1.2055560999999999E-6</c:v>
                </c:pt>
                <c:pt idx="38">
                  <c:v>1.1781906999999999E-6</c:v>
                </c:pt>
                <c:pt idx="39">
                  <c:v>1.1595031000000001E-6</c:v>
                </c:pt>
                <c:pt idx="40">
                  <c:v>1.1346479E-6</c:v>
                </c:pt>
                <c:pt idx="41">
                  <c:v>1.1115225E-6</c:v>
                </c:pt>
                <c:pt idx="42">
                  <c:v>1.0906575E-6</c:v>
                </c:pt>
                <c:pt idx="43">
                  <c:v>1.0702658E-6</c:v>
                </c:pt>
                <c:pt idx="44">
                  <c:v>1.0503006999999999E-6</c:v>
                </c:pt>
                <c:pt idx="45">
                  <c:v>1.0314228000000001E-6</c:v>
                </c:pt>
                <c:pt idx="46">
                  <c:v>1.0137103E-6</c:v>
                </c:pt>
                <c:pt idx="47">
                  <c:v>9.960063700000001E-7</c:v>
                </c:pt>
                <c:pt idx="48">
                  <c:v>9.7910181000000008E-7</c:v>
                </c:pt>
                <c:pt idx="49">
                  <c:v>9.682629899999999E-7</c:v>
                </c:pt>
                <c:pt idx="50">
                  <c:v>9.5091412000000005E-7</c:v>
                </c:pt>
                <c:pt idx="51">
                  <c:v>9.3435050000000001E-7</c:v>
                </c:pt>
                <c:pt idx="52">
                  <c:v>9.1898807999999997E-7</c:v>
                </c:pt>
                <c:pt idx="53">
                  <c:v>9.0347405E-7</c:v>
                </c:pt>
                <c:pt idx="54">
                  <c:v>8.8848759999999996E-7</c:v>
                </c:pt>
                <c:pt idx="55">
                  <c:v>8.7454057000000005E-7</c:v>
                </c:pt>
                <c:pt idx="56">
                  <c:v>8.6095539999999999E-7</c:v>
                </c:pt>
                <c:pt idx="57">
                  <c:v>8.4749302000000002E-7</c:v>
                </c:pt>
                <c:pt idx="58">
                  <c:v>8.3463156000000005E-7</c:v>
                </c:pt>
                <c:pt idx="59">
                  <c:v>8.2715150999999996E-7</c:v>
                </c:pt>
                <c:pt idx="60">
                  <c:v>8.1478360999999996E-7</c:v>
                </c:pt>
                <c:pt idx="61">
                  <c:v>8.0269613E-7</c:v>
                </c:pt>
                <c:pt idx="62">
                  <c:v>7.9178974999999996E-7</c:v>
                </c:pt>
                <c:pt idx="63">
                  <c:v>7.8174219000000001E-7</c:v>
                </c:pt>
                <c:pt idx="64">
                  <c:v>7.7216063000000001E-7</c:v>
                </c:pt>
                <c:pt idx="65">
                  <c:v>7.6345259999999998E-7</c:v>
                </c:pt>
                <c:pt idx="66">
                  <c:v>7.5498904999999995E-7</c:v>
                </c:pt>
                <c:pt idx="67">
                  <c:v>7.4701215999999996E-7</c:v>
                </c:pt>
                <c:pt idx="68">
                  <c:v>7.3935878000000005E-7</c:v>
                </c:pt>
                <c:pt idx="69">
                  <c:v>7.3593007999999997E-7</c:v>
                </c:pt>
                <c:pt idx="70">
                  <c:v>7.2843781000000003E-7</c:v>
                </c:pt>
                <c:pt idx="71">
                  <c:v>7.2115049000000005E-7</c:v>
                </c:pt>
                <c:pt idx="72">
                  <c:v>7.1432567999999996E-7</c:v>
                </c:pt>
                <c:pt idx="73">
                  <c:v>7.0776057999999997E-7</c:v>
                </c:pt>
                <c:pt idx="74">
                  <c:v>7.0144690999999999E-7</c:v>
                </c:pt>
                <c:pt idx="75">
                  <c:v>6.9585151000000005E-7</c:v>
                </c:pt>
                <c:pt idx="76">
                  <c:v>6.9080222999999995E-7</c:v>
                </c:pt>
                <c:pt idx="77">
                  <c:v>6.8625089999999998E-7</c:v>
                </c:pt>
                <c:pt idx="78">
                  <c:v>6.8224651999999999E-7</c:v>
                </c:pt>
                <c:pt idx="79">
                  <c:v>6.8140268000000003E-7</c:v>
                </c:pt>
                <c:pt idx="80">
                  <c:v>6.7751878000000002E-7</c:v>
                </c:pt>
                <c:pt idx="81">
                  <c:v>6.7421597999999999E-7</c:v>
                </c:pt>
                <c:pt idx="82">
                  <c:v>6.7139910999999999E-7</c:v>
                </c:pt>
                <c:pt idx="83">
                  <c:v>6.6915895000000005E-7</c:v>
                </c:pt>
                <c:pt idx="84">
                  <c:v>6.6729232999999997E-7</c:v>
                </c:pt>
                <c:pt idx="85">
                  <c:v>6.6577031000000002E-7</c:v>
                </c:pt>
                <c:pt idx="86">
                  <c:v>6.6465901999999996E-7</c:v>
                </c:pt>
                <c:pt idx="87">
                  <c:v>6.6382032999999995E-7</c:v>
                </c:pt>
                <c:pt idx="88">
                  <c:v>6.6298181000000003E-7</c:v>
                </c:pt>
                <c:pt idx="89">
                  <c:v>6.6440735000000003E-7</c:v>
                </c:pt>
                <c:pt idx="90">
                  <c:v>6.6357099E-7</c:v>
                </c:pt>
                <c:pt idx="91">
                  <c:v>6.6338090000000004E-7</c:v>
                </c:pt>
                <c:pt idx="92">
                  <c:v>6.6338670000000001E-7</c:v>
                </c:pt>
                <c:pt idx="93">
                  <c:v>6.6328253000000001E-7</c:v>
                </c:pt>
                <c:pt idx="94">
                  <c:v>6.6359239000000002E-7</c:v>
                </c:pt>
                <c:pt idx="95">
                  <c:v>6.6402698999999998E-7</c:v>
                </c:pt>
                <c:pt idx="96">
                  <c:v>6.6463198000000003E-7</c:v>
                </c:pt>
                <c:pt idx="97">
                  <c:v>6.6531542000000004E-7</c:v>
                </c:pt>
                <c:pt idx="98">
                  <c:v>6.6608344999999996E-7</c:v>
                </c:pt>
                <c:pt idx="99">
                  <c:v>6.6836442999999996E-7</c:v>
                </c:pt>
                <c:pt idx="100">
                  <c:v>6.6858438000000003E-7</c:v>
                </c:pt>
                <c:pt idx="101">
                  <c:v>6.6871908999999995E-7</c:v>
                </c:pt>
                <c:pt idx="102">
                  <c:v>6.6870003999999999E-7</c:v>
                </c:pt>
                <c:pt idx="103">
                  <c:v>6.6845752E-7</c:v>
                </c:pt>
                <c:pt idx="104">
                  <c:v>6.683713E-7</c:v>
                </c:pt>
                <c:pt idx="105">
                  <c:v>6.6800923000000002E-7</c:v>
                </c:pt>
                <c:pt idx="106">
                  <c:v>6.6763940999999999E-7</c:v>
                </c:pt>
                <c:pt idx="107">
                  <c:v>6.6731089999999999E-7</c:v>
                </c:pt>
                <c:pt idx="108">
                  <c:v>6.6666308000000002E-7</c:v>
                </c:pt>
                <c:pt idx="109">
                  <c:v>6.6700312999999995E-7</c:v>
                </c:pt>
                <c:pt idx="110">
                  <c:v>6.6575210999999997E-7</c:v>
                </c:pt>
                <c:pt idx="111">
                  <c:v>6.6472410000000004E-7</c:v>
                </c:pt>
                <c:pt idx="112">
                  <c:v>6.6309637000000002E-7</c:v>
                </c:pt>
                <c:pt idx="113">
                  <c:v>6.6112598999999995E-7</c:v>
                </c:pt>
                <c:pt idx="114">
                  <c:v>6.5906373E-7</c:v>
                </c:pt>
                <c:pt idx="115">
                  <c:v>6.5678617000000002E-7</c:v>
                </c:pt>
                <c:pt idx="116">
                  <c:v>6.5435455999999995E-7</c:v>
                </c:pt>
                <c:pt idx="117">
                  <c:v>6.5217368E-7</c:v>
                </c:pt>
                <c:pt idx="118">
                  <c:v>6.4999842000000001E-7</c:v>
                </c:pt>
                <c:pt idx="119">
                  <c:v>6.4870637999999999E-7</c:v>
                </c:pt>
                <c:pt idx="120">
                  <c:v>6.4655545999999998E-7</c:v>
                </c:pt>
                <c:pt idx="121">
                  <c:v>6.4466564999999996E-7</c:v>
                </c:pt>
                <c:pt idx="122">
                  <c:v>6.4285128E-7</c:v>
                </c:pt>
                <c:pt idx="123">
                  <c:v>6.4116365999999999E-7</c:v>
                </c:pt>
                <c:pt idx="124">
                  <c:v>6.3978101999999997E-7</c:v>
                </c:pt>
                <c:pt idx="125">
                  <c:v>6.3836752999999995E-7</c:v>
                </c:pt>
                <c:pt idx="126">
                  <c:v>6.3707094000000005E-7</c:v>
                </c:pt>
                <c:pt idx="127">
                  <c:v>6.3597172000000004E-7</c:v>
                </c:pt>
                <c:pt idx="128">
                  <c:v>6.3500337E-7</c:v>
                </c:pt>
                <c:pt idx="129">
                  <c:v>6.3461500000000002E-7</c:v>
                </c:pt>
                <c:pt idx="130">
                  <c:v>6.3366027000000005E-7</c:v>
                </c:pt>
                <c:pt idx="131">
                  <c:v>6.3251397000000005E-7</c:v>
                </c:pt>
                <c:pt idx="132">
                  <c:v>6.3122769999999999E-7</c:v>
                </c:pt>
                <c:pt idx="133">
                  <c:v>6.2981925000000004E-7</c:v>
                </c:pt>
                <c:pt idx="134">
                  <c:v>6.2814417E-7</c:v>
                </c:pt>
                <c:pt idx="135">
                  <c:v>6.2648397999999997E-7</c:v>
                </c:pt>
                <c:pt idx="136">
                  <c:v>6.2445053999999996E-7</c:v>
                </c:pt>
                <c:pt idx="137">
                  <c:v>6.2245495000000003E-7</c:v>
                </c:pt>
                <c:pt idx="138">
                  <c:v>6.2037496999999997E-7</c:v>
                </c:pt>
                <c:pt idx="139">
                  <c:v>6.1875205999999996E-7</c:v>
                </c:pt>
                <c:pt idx="140">
                  <c:v>6.1661225999999995E-7</c:v>
                </c:pt>
                <c:pt idx="141">
                  <c:v>6.1449452999999996E-7</c:v>
                </c:pt>
                <c:pt idx="142">
                  <c:v>6.1241876000000003E-7</c:v>
                </c:pt>
                <c:pt idx="143">
                  <c:v>6.1031045000000001E-7</c:v>
                </c:pt>
                <c:pt idx="144">
                  <c:v>6.0830049000000004E-7</c:v>
                </c:pt>
                <c:pt idx="145">
                  <c:v>6.0638022999999999E-7</c:v>
                </c:pt>
                <c:pt idx="146">
                  <c:v>6.0449289999999997E-7</c:v>
                </c:pt>
                <c:pt idx="147">
                  <c:v>6.0273945999999996E-7</c:v>
                </c:pt>
                <c:pt idx="148">
                  <c:v>6.0108225000000004E-7</c:v>
                </c:pt>
                <c:pt idx="149">
                  <c:v>6.0016954999999996E-7</c:v>
                </c:pt>
                <c:pt idx="150">
                  <c:v>5.9891215999999995E-7</c:v>
                </c:pt>
                <c:pt idx="151">
                  <c:v>5.9790068999999999E-7</c:v>
                </c:pt>
                <c:pt idx="152">
                  <c:v>5.9699751999999996E-7</c:v>
                </c:pt>
                <c:pt idx="153">
                  <c:v>5.9618215000000005E-7</c:v>
                </c:pt>
                <c:pt idx="154">
                  <c:v>5.9562719999999995E-7</c:v>
                </c:pt>
                <c:pt idx="155">
                  <c:v>5.9515753000000003E-7</c:v>
                </c:pt>
                <c:pt idx="156">
                  <c:v>5.9481687E-7</c:v>
                </c:pt>
                <c:pt idx="157">
                  <c:v>5.9458495000000003E-7</c:v>
                </c:pt>
                <c:pt idx="158">
                  <c:v>5.9439856999999998E-7</c:v>
                </c:pt>
                <c:pt idx="159">
                  <c:v>5.9487759999999997E-7</c:v>
                </c:pt>
                <c:pt idx="160">
                  <c:v>5.9464940000000004E-7</c:v>
                </c:pt>
                <c:pt idx="161">
                  <c:v>5.9451274999999996E-7</c:v>
                </c:pt>
                <c:pt idx="162">
                  <c:v>5.9441720000000001E-7</c:v>
                </c:pt>
                <c:pt idx="163">
                  <c:v>5.9433355000000002E-7</c:v>
                </c:pt>
                <c:pt idx="164">
                  <c:v>5.9414683E-7</c:v>
                </c:pt>
                <c:pt idx="165">
                  <c:v>5.9395111999999998E-7</c:v>
                </c:pt>
                <c:pt idx="166">
                  <c:v>5.9371862000000002E-7</c:v>
                </c:pt>
                <c:pt idx="167">
                  <c:v>5.9365656E-7</c:v>
                </c:pt>
                <c:pt idx="168">
                  <c:v>5.9349626E-7</c:v>
                </c:pt>
                <c:pt idx="169">
                  <c:v>5.9391833999999997E-7</c:v>
                </c:pt>
                <c:pt idx="170">
                  <c:v>5.9372435999999999E-7</c:v>
                </c:pt>
                <c:pt idx="171">
                  <c:v>5.9342891999999999E-7</c:v>
                </c:pt>
                <c:pt idx="172">
                  <c:v>5.9294881E-7</c:v>
                </c:pt>
                <c:pt idx="173">
                  <c:v>5.9237928000000005E-7</c:v>
                </c:pt>
                <c:pt idx="174">
                  <c:v>5.9202774999999998E-7</c:v>
                </c:pt>
                <c:pt idx="175">
                  <c:v>5.9177523999999996E-7</c:v>
                </c:pt>
                <c:pt idx="176">
                  <c:v>5.9138376999999996E-7</c:v>
                </c:pt>
                <c:pt idx="177">
                  <c:v>5.9092155999999999E-7</c:v>
                </c:pt>
                <c:pt idx="178">
                  <c:v>5.9042039999999998E-7</c:v>
                </c:pt>
                <c:pt idx="179">
                  <c:v>5.9047021000000004E-7</c:v>
                </c:pt>
                <c:pt idx="180">
                  <c:v>5.8991887000000001E-7</c:v>
                </c:pt>
                <c:pt idx="181">
                  <c:v>5.8921973E-7</c:v>
                </c:pt>
                <c:pt idx="182">
                  <c:v>5.8862180999999999E-7</c:v>
                </c:pt>
                <c:pt idx="183">
                  <c:v>5.8809462E-7</c:v>
                </c:pt>
                <c:pt idx="184">
                  <c:v>5.8741423000000004E-7</c:v>
                </c:pt>
                <c:pt idx="185">
                  <c:v>5.8679296999999995E-7</c:v>
                </c:pt>
                <c:pt idx="186">
                  <c:v>5.8615486000000004E-7</c:v>
                </c:pt>
                <c:pt idx="187">
                  <c:v>5.8552712999999999E-7</c:v>
                </c:pt>
                <c:pt idx="188">
                  <c:v>5.8473606000000003E-7</c:v>
                </c:pt>
                <c:pt idx="189">
                  <c:v>5.8446543999999997E-7</c:v>
                </c:pt>
                <c:pt idx="190">
                  <c:v>5.8367190999999998E-7</c:v>
                </c:pt>
                <c:pt idx="191">
                  <c:v>5.8283181999999997E-7</c:v>
                </c:pt>
                <c:pt idx="192">
                  <c:v>5.8197354999999998E-7</c:v>
                </c:pt>
                <c:pt idx="193">
                  <c:v>5.8124480999999996E-7</c:v>
                </c:pt>
                <c:pt idx="194">
                  <c:v>5.8042100000000003E-7</c:v>
                </c:pt>
                <c:pt idx="195">
                  <c:v>5.7953482000000002E-7</c:v>
                </c:pt>
                <c:pt idx="196">
                  <c:v>5.7854524000000005E-7</c:v>
                </c:pt>
                <c:pt idx="197">
                  <c:v>5.7747261999999997E-7</c:v>
                </c:pt>
                <c:pt idx="198">
                  <c:v>5.7638237E-7</c:v>
                </c:pt>
                <c:pt idx="199">
                  <c:v>5.7563082000000004E-7</c:v>
                </c:pt>
                <c:pt idx="200">
                  <c:v>5.7442434999999998E-7</c:v>
                </c:pt>
                <c:pt idx="201">
                  <c:v>5.7322996000000002E-7</c:v>
                </c:pt>
                <c:pt idx="202">
                  <c:v>5.7198939999999997E-7</c:v>
                </c:pt>
                <c:pt idx="203">
                  <c:v>5.7068197999999996E-7</c:v>
                </c:pt>
                <c:pt idx="204">
                  <c:v>5.6937388000000001E-7</c:v>
                </c:pt>
                <c:pt idx="205">
                  <c:v>5.6792967999999998E-7</c:v>
                </c:pt>
                <c:pt idx="206">
                  <c:v>5.6641708000000001E-7</c:v>
                </c:pt>
                <c:pt idx="207">
                  <c:v>5.6485100000000001E-7</c:v>
                </c:pt>
                <c:pt idx="208">
                  <c:v>5.6330799999999998E-7</c:v>
                </c:pt>
                <c:pt idx="209">
                  <c:v>5.6224239999999996E-7</c:v>
                </c:pt>
                <c:pt idx="210">
                  <c:v>5.6035524000000001E-7</c:v>
                </c:pt>
                <c:pt idx="211">
                  <c:v>5.5846795999999996E-7</c:v>
                </c:pt>
                <c:pt idx="212">
                  <c:v>5.5661846999999997E-7</c:v>
                </c:pt>
                <c:pt idx="213">
                  <c:v>5.5471940999999996E-7</c:v>
                </c:pt>
                <c:pt idx="214">
                  <c:v>5.5298590000000003E-7</c:v>
                </c:pt>
                <c:pt idx="215">
                  <c:v>5.5124632000000001E-7</c:v>
                </c:pt>
                <c:pt idx="216">
                  <c:v>5.4951747000000005E-7</c:v>
                </c:pt>
                <c:pt idx="217">
                  <c:v>5.4779649000000005E-7</c:v>
                </c:pt>
                <c:pt idx="218">
                  <c:v>5.4612425999999996E-7</c:v>
                </c:pt>
                <c:pt idx="219">
                  <c:v>5.4517173999999996E-7</c:v>
                </c:pt>
                <c:pt idx="220">
                  <c:v>5.4322433E-7</c:v>
                </c:pt>
                <c:pt idx="221">
                  <c:v>5.4151266E-7</c:v>
                </c:pt>
                <c:pt idx="222">
                  <c:v>5.3968250000000004E-7</c:v>
                </c:pt>
                <c:pt idx="223">
                  <c:v>5.3784295000000001E-7</c:v>
                </c:pt>
                <c:pt idx="224">
                  <c:v>5.3589233999999998E-7</c:v>
                </c:pt>
                <c:pt idx="225">
                  <c:v>5.3387401999999997E-7</c:v>
                </c:pt>
                <c:pt idx="226">
                  <c:v>5.3182627000000004E-7</c:v>
                </c:pt>
                <c:pt idx="227">
                  <c:v>5.2956697000000002E-7</c:v>
                </c:pt>
                <c:pt idx="228">
                  <c:v>5.2727003000000004E-7</c:v>
                </c:pt>
                <c:pt idx="229">
                  <c:v>5.2568322000000001E-7</c:v>
                </c:pt>
                <c:pt idx="230">
                  <c:v>5.2307806999999998E-7</c:v>
                </c:pt>
                <c:pt idx="231">
                  <c:v>5.2044445000000002E-7</c:v>
                </c:pt>
                <c:pt idx="232">
                  <c:v>5.1793808000000001E-7</c:v>
                </c:pt>
                <c:pt idx="233">
                  <c:v>5.1549401999999999E-7</c:v>
                </c:pt>
                <c:pt idx="234">
                  <c:v>5.1316950000000002E-7</c:v>
                </c:pt>
                <c:pt idx="235">
                  <c:v>5.1103304999999999E-7</c:v>
                </c:pt>
                <c:pt idx="236">
                  <c:v>5.0897116000000001E-7</c:v>
                </c:pt>
                <c:pt idx="237">
                  <c:v>5.0698989999999997E-7</c:v>
                </c:pt>
                <c:pt idx="238">
                  <c:v>5.0511763000000004E-7</c:v>
                </c:pt>
                <c:pt idx="239">
                  <c:v>5.0397200999999996E-7</c:v>
                </c:pt>
                <c:pt idx="240">
                  <c:v>5.0194166000000005E-7</c:v>
                </c:pt>
                <c:pt idx="241">
                  <c:v>5.0007313999999996E-7</c:v>
                </c:pt>
                <c:pt idx="242">
                  <c:v>4.9828539E-7</c:v>
                </c:pt>
                <c:pt idx="243">
                  <c:v>4.9665674000000003E-7</c:v>
                </c:pt>
                <c:pt idx="244">
                  <c:v>4.9505406999999997E-7</c:v>
                </c:pt>
                <c:pt idx="245">
                  <c:v>4.9362501000000001E-7</c:v>
                </c:pt>
                <c:pt idx="246">
                  <c:v>4.9219179E-7</c:v>
                </c:pt>
                <c:pt idx="247">
                  <c:v>4.9088853000000004E-7</c:v>
                </c:pt>
                <c:pt idx="248">
                  <c:v>4.8972918000000002E-7</c:v>
                </c:pt>
                <c:pt idx="249">
                  <c:v>4.8940713999999999E-7</c:v>
                </c:pt>
                <c:pt idx="250">
                  <c:v>4.8815569000000003E-7</c:v>
                </c:pt>
                <c:pt idx="251">
                  <c:v>4.8700445E-7</c:v>
                </c:pt>
                <c:pt idx="252">
                  <c:v>4.8587447000000001E-7</c:v>
                </c:pt>
                <c:pt idx="253">
                  <c:v>4.846897E-7</c:v>
                </c:pt>
                <c:pt idx="254">
                  <c:v>4.8348203999999997E-7</c:v>
                </c:pt>
                <c:pt idx="255">
                  <c:v>4.8216989999999999E-7</c:v>
                </c:pt>
                <c:pt idx="256">
                  <c:v>4.8090265E-7</c:v>
                </c:pt>
                <c:pt idx="257">
                  <c:v>4.7945342000000004E-7</c:v>
                </c:pt>
                <c:pt idx="258">
                  <c:v>4.7809291999999997E-7</c:v>
                </c:pt>
                <c:pt idx="259">
                  <c:v>4.7733896000000005E-7</c:v>
                </c:pt>
                <c:pt idx="260">
                  <c:v>4.7561953999999999E-7</c:v>
                </c:pt>
                <c:pt idx="261">
                  <c:v>4.7384369E-7</c:v>
                </c:pt>
                <c:pt idx="262">
                  <c:v>4.7213323E-7</c:v>
                </c:pt>
                <c:pt idx="263">
                  <c:v>4.7038848999999999E-7</c:v>
                </c:pt>
                <c:pt idx="264">
                  <c:v>4.6860813999999999E-7</c:v>
                </c:pt>
                <c:pt idx="265">
                  <c:v>4.6688715999999999E-7</c:v>
                </c:pt>
                <c:pt idx="266">
                  <c:v>4.6500244999999999E-7</c:v>
                </c:pt>
                <c:pt idx="267">
                  <c:v>4.6309873999999999E-7</c:v>
                </c:pt>
                <c:pt idx="268">
                  <c:v>4.6119604000000001E-7</c:v>
                </c:pt>
                <c:pt idx="269">
                  <c:v>4.6009047E-7</c:v>
                </c:pt>
                <c:pt idx="270">
                  <c:v>4.5822027000000001E-7</c:v>
                </c:pt>
                <c:pt idx="271">
                  <c:v>4.5662929999999998E-7</c:v>
                </c:pt>
                <c:pt idx="272">
                  <c:v>4.5515012000000001E-7</c:v>
                </c:pt>
                <c:pt idx="273">
                  <c:v>4.5376096999999998E-7</c:v>
                </c:pt>
                <c:pt idx="274">
                  <c:v>4.5256906000000001E-7</c:v>
                </c:pt>
                <c:pt idx="275">
                  <c:v>4.5144488999999998E-7</c:v>
                </c:pt>
                <c:pt idx="276">
                  <c:v>4.5054441000000002E-7</c:v>
                </c:pt>
                <c:pt idx="277">
                  <c:v>4.4970776999999998E-7</c:v>
                </c:pt>
                <c:pt idx="278">
                  <c:v>4.4874128000000002E-7</c:v>
                </c:pt>
                <c:pt idx="279">
                  <c:v>4.4854287E-7</c:v>
                </c:pt>
                <c:pt idx="280">
                  <c:v>4.4774938E-7</c:v>
                </c:pt>
                <c:pt idx="281">
                  <c:v>4.4704827999999998E-7</c:v>
                </c:pt>
                <c:pt idx="282">
                  <c:v>4.4647082000000001E-7</c:v>
                </c:pt>
                <c:pt idx="283">
                  <c:v>4.4593057000000003E-7</c:v>
                </c:pt>
                <c:pt idx="284">
                  <c:v>4.4542694999999999E-7</c:v>
                </c:pt>
                <c:pt idx="285">
                  <c:v>4.4488291000000002E-7</c:v>
                </c:pt>
                <c:pt idx="286">
                  <c:v>4.4420487E-7</c:v>
                </c:pt>
                <c:pt idx="287">
                  <c:v>4.4355140000000002E-7</c:v>
                </c:pt>
                <c:pt idx="288">
                  <c:v>4.4295469999999998E-7</c:v>
                </c:pt>
                <c:pt idx="289">
                  <c:v>4.4284810000000001E-7</c:v>
                </c:pt>
                <c:pt idx="290">
                  <c:v>4.4209909999999999E-7</c:v>
                </c:pt>
                <c:pt idx="291">
                  <c:v>4.4136827000000001E-7</c:v>
                </c:pt>
                <c:pt idx="292">
                  <c:v>4.4057491E-7</c:v>
                </c:pt>
                <c:pt idx="293">
                  <c:v>4.3963030999999999E-7</c:v>
                </c:pt>
                <c:pt idx="294">
                  <c:v>4.3871345000000001E-7</c:v>
                </c:pt>
                <c:pt idx="295">
                  <c:v>4.3778645999999997E-7</c:v>
                </c:pt>
                <c:pt idx="296">
                  <c:v>4.3675104E-7</c:v>
                </c:pt>
                <c:pt idx="297">
                  <c:v>4.3564943000000001E-7</c:v>
                </c:pt>
                <c:pt idx="298">
                  <c:v>4.3448702999999999E-7</c:v>
                </c:pt>
                <c:pt idx="299">
                  <c:v>4.3378268999999997E-7</c:v>
                </c:pt>
                <c:pt idx="300">
                  <c:v>4.3255279E-7</c:v>
                </c:pt>
                <c:pt idx="301">
                  <c:v>4.3118901999999998E-7</c:v>
                </c:pt>
                <c:pt idx="302">
                  <c:v>4.2993599000000001E-7</c:v>
                </c:pt>
                <c:pt idx="303">
                  <c:v>4.2870134999999999E-7</c:v>
                </c:pt>
                <c:pt idx="304">
                  <c:v>4.2749271999999999E-7</c:v>
                </c:pt>
                <c:pt idx="305">
                  <c:v>4.2631369E-7</c:v>
                </c:pt>
                <c:pt idx="306">
                  <c:v>4.2510325E-7</c:v>
                </c:pt>
                <c:pt idx="307">
                  <c:v>4.2389947000000001E-7</c:v>
                </c:pt>
                <c:pt idx="308">
                  <c:v>4.2277122E-7</c:v>
                </c:pt>
                <c:pt idx="309">
                  <c:v>4.2200292E-7</c:v>
                </c:pt>
                <c:pt idx="310">
                  <c:v>4.2081829000000002E-7</c:v>
                </c:pt>
                <c:pt idx="311">
                  <c:v>4.1971615000000001E-7</c:v>
                </c:pt>
                <c:pt idx="312">
                  <c:v>4.1860893999999998E-7</c:v>
                </c:pt>
                <c:pt idx="313">
                  <c:v>4.1751379000000002E-7</c:v>
                </c:pt>
                <c:pt idx="314">
                  <c:v>4.1629081999999999E-7</c:v>
                </c:pt>
                <c:pt idx="315">
                  <c:v>4.1512653E-7</c:v>
                </c:pt>
                <c:pt idx="316">
                  <c:v>4.1386580999999998E-7</c:v>
                </c:pt>
                <c:pt idx="317">
                  <c:v>4.1260573999999999E-7</c:v>
                </c:pt>
                <c:pt idx="318">
                  <c:v>4.1145025999999999E-7</c:v>
                </c:pt>
                <c:pt idx="319">
                  <c:v>4.1059563000000001E-7</c:v>
                </c:pt>
                <c:pt idx="320">
                  <c:v>4.0945210999999998E-7</c:v>
                </c:pt>
                <c:pt idx="321">
                  <c:v>4.0824029999999998E-7</c:v>
                </c:pt>
                <c:pt idx="322">
                  <c:v>4.0701889999999998E-7</c:v>
                </c:pt>
                <c:pt idx="323">
                  <c:v>4.0585479000000001E-7</c:v>
                </c:pt>
                <c:pt idx="324">
                  <c:v>4.0460941E-7</c:v>
                </c:pt>
                <c:pt idx="325">
                  <c:v>4.0339929999999997E-7</c:v>
                </c:pt>
                <c:pt idx="326">
                  <c:v>4.0221842E-7</c:v>
                </c:pt>
                <c:pt idx="327">
                  <c:v>4.0108488999999999E-7</c:v>
                </c:pt>
                <c:pt idx="328">
                  <c:v>3.9999731000000002E-7</c:v>
                </c:pt>
                <c:pt idx="329">
                  <c:v>3.993403E-7</c:v>
                </c:pt>
                <c:pt idx="330">
                  <c:v>3.9843505E-7</c:v>
                </c:pt>
                <c:pt idx="331">
                  <c:v>3.9754603000000001E-7</c:v>
                </c:pt>
                <c:pt idx="332">
                  <c:v>3.9666664000000001E-7</c:v>
                </c:pt>
                <c:pt idx="333">
                  <c:v>3.9587204E-7</c:v>
                </c:pt>
                <c:pt idx="334">
                  <c:v>3.9514891999999999E-7</c:v>
                </c:pt>
                <c:pt idx="335">
                  <c:v>3.9440170999999999E-7</c:v>
                </c:pt>
                <c:pt idx="336">
                  <c:v>3.9376502E-7</c:v>
                </c:pt>
                <c:pt idx="337">
                  <c:v>3.9313484000000001E-7</c:v>
                </c:pt>
                <c:pt idx="338">
                  <c:v>3.9264387999999999E-7</c:v>
                </c:pt>
                <c:pt idx="339">
                  <c:v>3.9267148E-7</c:v>
                </c:pt>
                <c:pt idx="340">
                  <c:v>3.9215077000000001E-7</c:v>
                </c:pt>
                <c:pt idx="341">
                  <c:v>3.9164614000000002E-7</c:v>
                </c:pt>
                <c:pt idx="342">
                  <c:v>3.9100389000000002E-7</c:v>
                </c:pt>
                <c:pt idx="343">
                  <c:v>3.9041331E-7</c:v>
                </c:pt>
                <c:pt idx="344">
                  <c:v>3.8981586999999998E-7</c:v>
                </c:pt>
                <c:pt idx="345">
                  <c:v>3.8914653000000003E-7</c:v>
                </c:pt>
                <c:pt idx="346">
                  <c:v>3.8841198999999999E-7</c:v>
                </c:pt>
                <c:pt idx="347">
                  <c:v>3.8777875000000001E-7</c:v>
                </c:pt>
                <c:pt idx="348">
                  <c:v>3.8720135999999998E-7</c:v>
                </c:pt>
                <c:pt idx="349">
                  <c:v>3.8720380999999998E-7</c:v>
                </c:pt>
                <c:pt idx="350">
                  <c:v>3.8669649000000001E-7</c:v>
                </c:pt>
                <c:pt idx="351">
                  <c:v>3.8627825999999998E-7</c:v>
                </c:pt>
                <c:pt idx="352">
                  <c:v>3.8573378999999998E-7</c:v>
                </c:pt>
                <c:pt idx="353">
                  <c:v>3.8527034000000002E-7</c:v>
                </c:pt>
                <c:pt idx="354">
                  <c:v>3.8479162999999998E-7</c:v>
                </c:pt>
                <c:pt idx="355">
                  <c:v>3.8421662E-7</c:v>
                </c:pt>
                <c:pt idx="356">
                  <c:v>3.8368003999999999E-7</c:v>
                </c:pt>
                <c:pt idx="357">
                  <c:v>3.8314297999999999E-7</c:v>
                </c:pt>
                <c:pt idx="358">
                  <c:v>3.8261473000000002E-7</c:v>
                </c:pt>
                <c:pt idx="359">
                  <c:v>3.8270581000000001E-7</c:v>
                </c:pt>
                <c:pt idx="360">
                  <c:v>3.8217669999999999E-7</c:v>
                </c:pt>
                <c:pt idx="361">
                  <c:v>3.8166637000000002E-7</c:v>
                </c:pt>
                <c:pt idx="362">
                  <c:v>3.8139127999999999E-7</c:v>
                </c:pt>
                <c:pt idx="363">
                  <c:v>3.8101190000000001E-7</c:v>
                </c:pt>
                <c:pt idx="364">
                  <c:v>3.8060728999999998E-7</c:v>
                </c:pt>
                <c:pt idx="365">
                  <c:v>3.8024811999999999E-7</c:v>
                </c:pt>
                <c:pt idx="366">
                  <c:v>3.7991207000000001E-7</c:v>
                </c:pt>
                <c:pt idx="367">
                  <c:v>3.7958887999999999E-7</c:v>
                </c:pt>
                <c:pt idx="368">
                  <c:v>3.7917116999999998E-7</c:v>
                </c:pt>
                <c:pt idx="369">
                  <c:v>3.7943816000000001E-7</c:v>
                </c:pt>
                <c:pt idx="370">
                  <c:v>3.7907246E-7</c:v>
                </c:pt>
                <c:pt idx="371">
                  <c:v>3.7868958000000002E-7</c:v>
                </c:pt>
                <c:pt idx="372">
                  <c:v>3.7826523000000002E-7</c:v>
                </c:pt>
                <c:pt idx="373">
                  <c:v>3.7787868000000002E-7</c:v>
                </c:pt>
                <c:pt idx="374">
                  <c:v>3.7743118E-7</c:v>
                </c:pt>
                <c:pt idx="375">
                  <c:v>3.7698920999999998E-7</c:v>
                </c:pt>
                <c:pt idx="376">
                  <c:v>3.7652072999999999E-7</c:v>
                </c:pt>
                <c:pt idx="377">
                  <c:v>3.7599662999999998E-7</c:v>
                </c:pt>
                <c:pt idx="378">
                  <c:v>3.7556169E-7</c:v>
                </c:pt>
                <c:pt idx="379">
                  <c:v>3.7570426999999999E-7</c:v>
                </c:pt>
                <c:pt idx="380">
                  <c:v>3.7507774E-7</c:v>
                </c:pt>
                <c:pt idx="381">
                  <c:v>3.7451564999999999E-7</c:v>
                </c:pt>
                <c:pt idx="382">
                  <c:v>3.7407095000000002E-7</c:v>
                </c:pt>
                <c:pt idx="383">
                  <c:v>3.7355362000000001E-7</c:v>
                </c:pt>
                <c:pt idx="384">
                  <c:v>3.7300522999999998E-7</c:v>
                </c:pt>
                <c:pt idx="385">
                  <c:v>3.7252111999999999E-7</c:v>
                </c:pt>
                <c:pt idx="386">
                  <c:v>3.7203189999999999E-7</c:v>
                </c:pt>
                <c:pt idx="387">
                  <c:v>3.7163441000000001E-7</c:v>
                </c:pt>
                <c:pt idx="388">
                  <c:v>3.7110017000000002E-7</c:v>
                </c:pt>
                <c:pt idx="389">
                  <c:v>3.7137490000000001E-7</c:v>
                </c:pt>
                <c:pt idx="390">
                  <c:v>3.7078125000000002E-7</c:v>
                </c:pt>
                <c:pt idx="391">
                  <c:v>3.7033356E-7</c:v>
                </c:pt>
                <c:pt idx="392">
                  <c:v>3.6995844000000002E-7</c:v>
                </c:pt>
                <c:pt idx="393">
                  <c:v>3.6955354999999998E-7</c:v>
                </c:pt>
                <c:pt idx="394">
                  <c:v>3.6910028E-7</c:v>
                </c:pt>
                <c:pt idx="395">
                  <c:v>3.6858652000000002E-7</c:v>
                </c:pt>
                <c:pt idx="396">
                  <c:v>3.6803999000000002E-7</c:v>
                </c:pt>
                <c:pt idx="397">
                  <c:v>3.6751990999999999E-7</c:v>
                </c:pt>
                <c:pt idx="398">
                  <c:v>3.6697079000000002E-7</c:v>
                </c:pt>
                <c:pt idx="399">
                  <c:v>3.6713723E-7</c:v>
                </c:pt>
                <c:pt idx="400">
                  <c:v>3.6628296000000001E-7</c:v>
                </c:pt>
                <c:pt idx="401">
                  <c:v>3.6552755000000002E-7</c:v>
                </c:pt>
                <c:pt idx="402">
                  <c:v>3.6477578999999999E-7</c:v>
                </c:pt>
                <c:pt idx="403">
                  <c:v>3.6409729999999998E-7</c:v>
                </c:pt>
                <c:pt idx="404">
                  <c:v>3.6344694999999999E-7</c:v>
                </c:pt>
                <c:pt idx="405">
                  <c:v>3.627012E-7</c:v>
                </c:pt>
                <c:pt idx="406">
                  <c:v>3.6195053E-7</c:v>
                </c:pt>
                <c:pt idx="407">
                  <c:v>3.6107857E-7</c:v>
                </c:pt>
                <c:pt idx="408">
                  <c:v>3.6027170000000001E-7</c:v>
                </c:pt>
                <c:pt idx="409">
                  <c:v>3.6018676999999998E-7</c:v>
                </c:pt>
                <c:pt idx="410">
                  <c:v>3.5900148999999998E-7</c:v>
                </c:pt>
                <c:pt idx="411">
                  <c:v>3.5797157999999998E-7</c:v>
                </c:pt>
                <c:pt idx="412">
                  <c:v>3.5689938E-7</c:v>
                </c:pt>
                <c:pt idx="413">
                  <c:v>3.5573071E-7</c:v>
                </c:pt>
                <c:pt idx="414">
                  <c:v>3.5450296999999998E-7</c:v>
                </c:pt>
                <c:pt idx="415">
                  <c:v>3.5324372999999998E-7</c:v>
                </c:pt>
                <c:pt idx="416">
                  <c:v>3.5197546999999998E-7</c:v>
                </c:pt>
                <c:pt idx="417">
                  <c:v>3.5074500999999999E-7</c:v>
                </c:pt>
                <c:pt idx="418">
                  <c:v>3.4945524999999998E-7</c:v>
                </c:pt>
                <c:pt idx="419">
                  <c:v>3.4908480999999998E-7</c:v>
                </c:pt>
                <c:pt idx="420">
                  <c:v>3.4772885000000001E-7</c:v>
                </c:pt>
                <c:pt idx="421">
                  <c:v>3.4655932000000002E-7</c:v>
                </c:pt>
                <c:pt idx="422">
                  <c:v>3.4539575E-7</c:v>
                </c:pt>
                <c:pt idx="423">
                  <c:v>3.4421493000000003E-7</c:v>
                </c:pt>
                <c:pt idx="424">
                  <c:v>3.4309951000000002E-7</c:v>
                </c:pt>
                <c:pt idx="425">
                  <c:v>3.4198424000000002E-7</c:v>
                </c:pt>
                <c:pt idx="426">
                  <c:v>3.4085678000000002E-7</c:v>
                </c:pt>
                <c:pt idx="427">
                  <c:v>3.3965259000000003E-7</c:v>
                </c:pt>
                <c:pt idx="428">
                  <c:v>3.3843444999999999E-7</c:v>
                </c:pt>
                <c:pt idx="429">
                  <c:v>3.3830019000000001E-7</c:v>
                </c:pt>
                <c:pt idx="430">
                  <c:v>3.3698431000000001E-7</c:v>
                </c:pt>
                <c:pt idx="431">
                  <c:v>3.3589173999999998E-7</c:v>
                </c:pt>
                <c:pt idx="432">
                  <c:v>3.3489345000000002E-7</c:v>
                </c:pt>
                <c:pt idx="433">
                  <c:v>3.3402665999999999E-7</c:v>
                </c:pt>
                <c:pt idx="434">
                  <c:v>3.3315177E-7</c:v>
                </c:pt>
                <c:pt idx="435">
                  <c:v>3.3234289000000002E-7</c:v>
                </c:pt>
                <c:pt idx="436">
                  <c:v>3.3146847E-7</c:v>
                </c:pt>
                <c:pt idx="437">
                  <c:v>3.307462E-7</c:v>
                </c:pt>
                <c:pt idx="438">
                  <c:v>3.3003114E-7</c:v>
                </c:pt>
                <c:pt idx="439">
                  <c:v>3.3039269999999998E-7</c:v>
                </c:pt>
                <c:pt idx="440">
                  <c:v>3.2970288000000001E-7</c:v>
                </c:pt>
                <c:pt idx="441">
                  <c:v>3.2913646000000002E-7</c:v>
                </c:pt>
                <c:pt idx="442">
                  <c:v>3.2873452999999997E-7</c:v>
                </c:pt>
                <c:pt idx="443">
                  <c:v>3.2849838000000001E-7</c:v>
                </c:pt>
                <c:pt idx="444">
                  <c:v>3.2817531999999998E-7</c:v>
                </c:pt>
                <c:pt idx="445">
                  <c:v>3.2784523000000002E-7</c:v>
                </c:pt>
                <c:pt idx="446">
                  <c:v>3.2752629999999999E-7</c:v>
                </c:pt>
                <c:pt idx="447">
                  <c:v>3.2732295E-7</c:v>
                </c:pt>
                <c:pt idx="448">
                  <c:v>3.2704408000000003E-7</c:v>
                </c:pt>
                <c:pt idx="449">
                  <c:v>3.2770587000000001E-7</c:v>
                </c:pt>
                <c:pt idx="450">
                  <c:v>3.2720354E-7</c:v>
                </c:pt>
                <c:pt idx="451">
                  <c:v>3.2686453000000002E-7</c:v>
                </c:pt>
                <c:pt idx="452">
                  <c:v>3.2656694000000001E-7</c:v>
                </c:pt>
                <c:pt idx="453">
                  <c:v>3.2629259000000002E-7</c:v>
                </c:pt>
                <c:pt idx="454">
                  <c:v>3.2599433000000001E-7</c:v>
                </c:pt>
                <c:pt idx="455">
                  <c:v>3.2569283999999998E-7</c:v>
                </c:pt>
                <c:pt idx="456">
                  <c:v>3.2547083999999999E-7</c:v>
                </c:pt>
                <c:pt idx="457">
                  <c:v>3.2523738999999997E-7</c:v>
                </c:pt>
                <c:pt idx="458">
                  <c:v>3.2511297E-7</c:v>
                </c:pt>
                <c:pt idx="459">
                  <c:v>3.2570785999999999E-7</c:v>
                </c:pt>
                <c:pt idx="460">
                  <c:v>3.2522860000000001E-7</c:v>
                </c:pt>
                <c:pt idx="461">
                  <c:v>3.2490823E-7</c:v>
                </c:pt>
                <c:pt idx="462">
                  <c:v>3.2454613000000002E-7</c:v>
                </c:pt>
                <c:pt idx="463">
                  <c:v>3.2424943999999999E-7</c:v>
                </c:pt>
                <c:pt idx="464">
                  <c:v>3.2398236999999999E-7</c:v>
                </c:pt>
                <c:pt idx="465">
                  <c:v>3.2372047E-7</c:v>
                </c:pt>
                <c:pt idx="466">
                  <c:v>3.2344224000000002E-7</c:v>
                </c:pt>
                <c:pt idx="467">
                  <c:v>3.2311014000000002E-7</c:v>
                </c:pt>
                <c:pt idx="468">
                  <c:v>3.2290662999999998E-7</c:v>
                </c:pt>
                <c:pt idx="469">
                  <c:v>3.2358435999999998E-7</c:v>
                </c:pt>
                <c:pt idx="470">
                  <c:v>3.2307848999999998E-7</c:v>
                </c:pt>
                <c:pt idx="471">
                  <c:v>3.2263903999999999E-7</c:v>
                </c:pt>
                <c:pt idx="472">
                  <c:v>3.2229143000000001E-7</c:v>
                </c:pt>
                <c:pt idx="473">
                  <c:v>3.2172152999999999E-7</c:v>
                </c:pt>
                <c:pt idx="474">
                  <c:v>3.2127531999999999E-7</c:v>
                </c:pt>
                <c:pt idx="475">
                  <c:v>3.2077787999999998E-7</c:v>
                </c:pt>
                <c:pt idx="476">
                  <c:v>3.2041462000000003E-7</c:v>
                </c:pt>
                <c:pt idx="477">
                  <c:v>3.1999101000000001E-7</c:v>
                </c:pt>
                <c:pt idx="478">
                  <c:v>3.1957486999999998E-7</c:v>
                </c:pt>
                <c:pt idx="479">
                  <c:v>3.199778E-7</c:v>
                </c:pt>
                <c:pt idx="480">
                  <c:v>3.1921042999999998E-7</c:v>
                </c:pt>
                <c:pt idx="481">
                  <c:v>3.1869860000000002E-7</c:v>
                </c:pt>
                <c:pt idx="482">
                  <c:v>3.1812524E-7</c:v>
                </c:pt>
                <c:pt idx="483">
                  <c:v>3.1754982000000002E-7</c:v>
                </c:pt>
                <c:pt idx="484">
                  <c:v>3.1692486000000001E-7</c:v>
                </c:pt>
                <c:pt idx="485">
                  <c:v>3.1633491999999998E-7</c:v>
                </c:pt>
                <c:pt idx="486">
                  <c:v>3.1560854999999999E-7</c:v>
                </c:pt>
                <c:pt idx="487">
                  <c:v>3.1495638999999999E-7</c:v>
                </c:pt>
                <c:pt idx="488">
                  <c:v>3.1427287E-7</c:v>
                </c:pt>
                <c:pt idx="489">
                  <c:v>3.1442837000000001E-7</c:v>
                </c:pt>
                <c:pt idx="490">
                  <c:v>3.1362694999999998E-7</c:v>
                </c:pt>
                <c:pt idx="491">
                  <c:v>3.1280371000000001E-7</c:v>
                </c:pt>
                <c:pt idx="492">
                  <c:v>3.1214882000000001E-7</c:v>
                </c:pt>
                <c:pt idx="493">
                  <c:v>3.1146569E-7</c:v>
                </c:pt>
                <c:pt idx="494">
                  <c:v>3.1077112000000001E-7</c:v>
                </c:pt>
                <c:pt idx="495">
                  <c:v>3.1018555999999999E-7</c:v>
                </c:pt>
                <c:pt idx="496">
                  <c:v>3.0951550000000002E-7</c:v>
                </c:pt>
                <c:pt idx="497">
                  <c:v>3.0890735E-7</c:v>
                </c:pt>
                <c:pt idx="498">
                  <c:v>3.0829706999999999E-7</c:v>
                </c:pt>
                <c:pt idx="499">
                  <c:v>3.0858418999999998E-7</c:v>
                </c:pt>
                <c:pt idx="500">
                  <c:v>3.0773286000000002E-7</c:v>
                </c:pt>
                <c:pt idx="501">
                  <c:v>3.0703427E-7</c:v>
                </c:pt>
                <c:pt idx="502">
                  <c:v>3.0634351E-7</c:v>
                </c:pt>
                <c:pt idx="503">
                  <c:v>3.0566391999999998E-7</c:v>
                </c:pt>
                <c:pt idx="504">
                  <c:v>3.0508979000000002E-7</c:v>
                </c:pt>
                <c:pt idx="505">
                  <c:v>3.0438106999999999E-7</c:v>
                </c:pt>
                <c:pt idx="506">
                  <c:v>3.0371147E-7</c:v>
                </c:pt>
                <c:pt idx="507">
                  <c:v>3.0305737E-7</c:v>
                </c:pt>
                <c:pt idx="508">
                  <c:v>3.0254054000000001E-7</c:v>
                </c:pt>
                <c:pt idx="509">
                  <c:v>3.0277264999999998E-7</c:v>
                </c:pt>
                <c:pt idx="510">
                  <c:v>3.0193041999999999E-7</c:v>
                </c:pt>
                <c:pt idx="511">
                  <c:v>3.0118261999999998E-7</c:v>
                </c:pt>
                <c:pt idx="512">
                  <c:v>3.0043682000000001E-7</c:v>
                </c:pt>
                <c:pt idx="513">
                  <c:v>2.9976477000000002E-7</c:v>
                </c:pt>
                <c:pt idx="514">
                  <c:v>2.9909875999999997E-7</c:v>
                </c:pt>
                <c:pt idx="515">
                  <c:v>2.9845361E-7</c:v>
                </c:pt>
                <c:pt idx="516">
                  <c:v>2.9780487000000002E-7</c:v>
                </c:pt>
                <c:pt idx="517">
                  <c:v>2.9722270999999999E-7</c:v>
                </c:pt>
                <c:pt idx="518">
                  <c:v>2.9665107000000002E-7</c:v>
                </c:pt>
                <c:pt idx="519">
                  <c:v>2.9697848999999998E-7</c:v>
                </c:pt>
                <c:pt idx="520">
                  <c:v>2.9626298999999997E-7</c:v>
                </c:pt>
                <c:pt idx="521">
                  <c:v>2.9567682000000002E-7</c:v>
                </c:pt>
                <c:pt idx="522">
                  <c:v>2.9504534000000002E-7</c:v>
                </c:pt>
                <c:pt idx="523">
                  <c:v>2.9440581E-7</c:v>
                </c:pt>
                <c:pt idx="524">
                  <c:v>2.9377484E-7</c:v>
                </c:pt>
                <c:pt idx="525">
                  <c:v>2.9328187E-7</c:v>
                </c:pt>
                <c:pt idx="526">
                  <c:v>2.9268877999999998E-7</c:v>
                </c:pt>
                <c:pt idx="527">
                  <c:v>2.9220431E-7</c:v>
                </c:pt>
                <c:pt idx="528">
                  <c:v>2.9166544999999998E-7</c:v>
                </c:pt>
                <c:pt idx="529">
                  <c:v>2.9208184000000001E-7</c:v>
                </c:pt>
                <c:pt idx="530">
                  <c:v>2.9140137000000002E-7</c:v>
                </c:pt>
                <c:pt idx="531">
                  <c:v>2.9083658000000001E-7</c:v>
                </c:pt>
                <c:pt idx="532">
                  <c:v>2.903521E-7</c:v>
                </c:pt>
                <c:pt idx="533">
                  <c:v>2.8991589999999999E-7</c:v>
                </c:pt>
                <c:pt idx="534">
                  <c:v>2.8940967000000002E-7</c:v>
                </c:pt>
                <c:pt idx="535">
                  <c:v>2.8897633000000001E-7</c:v>
                </c:pt>
                <c:pt idx="536">
                  <c:v>2.8858706999999998E-7</c:v>
                </c:pt>
                <c:pt idx="537">
                  <c:v>2.8822884999999999E-7</c:v>
                </c:pt>
                <c:pt idx="538">
                  <c:v>2.8780080000000001E-7</c:v>
                </c:pt>
                <c:pt idx="539">
                  <c:v>2.8821892000000002E-7</c:v>
                </c:pt>
                <c:pt idx="540">
                  <c:v>2.8762888999999999E-7</c:v>
                </c:pt>
                <c:pt idx="541">
                  <c:v>2.8709330000000002E-7</c:v>
                </c:pt>
                <c:pt idx="542">
                  <c:v>2.8659176999999999E-7</c:v>
                </c:pt>
                <c:pt idx="543">
                  <c:v>2.8613596E-7</c:v>
                </c:pt>
                <c:pt idx="544">
                  <c:v>2.8561732000000001E-7</c:v>
                </c:pt>
                <c:pt idx="545">
                  <c:v>2.8509354E-7</c:v>
                </c:pt>
                <c:pt idx="546">
                  <c:v>2.8463929999999999E-7</c:v>
                </c:pt>
                <c:pt idx="547">
                  <c:v>2.8411230999999998E-7</c:v>
                </c:pt>
                <c:pt idx="548">
                  <c:v>2.8365779000000002E-7</c:v>
                </c:pt>
                <c:pt idx="549">
                  <c:v>2.8396271999999998E-7</c:v>
                </c:pt>
                <c:pt idx="550">
                  <c:v>2.8314192000000001E-7</c:v>
                </c:pt>
                <c:pt idx="551">
                  <c:v>2.8264012000000001E-7</c:v>
                </c:pt>
                <c:pt idx="552">
                  <c:v>2.8207593999999998E-7</c:v>
                </c:pt>
                <c:pt idx="553">
                  <c:v>2.8152724E-7</c:v>
                </c:pt>
                <c:pt idx="554">
                  <c:v>2.8098611E-7</c:v>
                </c:pt>
                <c:pt idx="555">
                  <c:v>2.8046340999999999E-7</c:v>
                </c:pt>
                <c:pt idx="556">
                  <c:v>2.7998050999999999E-7</c:v>
                </c:pt>
                <c:pt idx="557">
                  <c:v>2.7943215000000003E-7</c:v>
                </c:pt>
                <c:pt idx="558">
                  <c:v>2.7894453999999999E-7</c:v>
                </c:pt>
                <c:pt idx="559">
                  <c:v>2.7928438E-7</c:v>
                </c:pt>
                <c:pt idx="560">
                  <c:v>2.7847176999999999E-7</c:v>
                </c:pt>
                <c:pt idx="561">
                  <c:v>2.7796977000000001E-7</c:v>
                </c:pt>
                <c:pt idx="562">
                  <c:v>2.7739497999999998E-7</c:v>
                </c:pt>
                <c:pt idx="563">
                  <c:v>2.7691267000000001E-7</c:v>
                </c:pt>
                <c:pt idx="564">
                  <c:v>2.7636661000000002E-7</c:v>
                </c:pt>
                <c:pt idx="565">
                  <c:v>2.7591485999999999E-7</c:v>
                </c:pt>
                <c:pt idx="566">
                  <c:v>2.7524086000000002E-7</c:v>
                </c:pt>
                <c:pt idx="567">
                  <c:v>2.7467661999999999E-7</c:v>
                </c:pt>
                <c:pt idx="568">
                  <c:v>2.7414155999999999E-7</c:v>
                </c:pt>
                <c:pt idx="569">
                  <c:v>2.7451595000000002E-7</c:v>
                </c:pt>
                <c:pt idx="570">
                  <c:v>2.7365054000000002E-7</c:v>
                </c:pt>
                <c:pt idx="571">
                  <c:v>2.7303165999999999E-7</c:v>
                </c:pt>
                <c:pt idx="572">
                  <c:v>2.7242785999999998E-7</c:v>
                </c:pt>
                <c:pt idx="573">
                  <c:v>2.7184024999999998E-7</c:v>
                </c:pt>
                <c:pt idx="574">
                  <c:v>2.7127074999999999E-7</c:v>
                </c:pt>
                <c:pt idx="575">
                  <c:v>2.7073097000000001E-7</c:v>
                </c:pt>
                <c:pt idx="576">
                  <c:v>2.7022974000000001E-7</c:v>
                </c:pt>
                <c:pt idx="577">
                  <c:v>2.6967759000000001E-7</c:v>
                </c:pt>
                <c:pt idx="578">
                  <c:v>2.6924761000000002E-7</c:v>
                </c:pt>
                <c:pt idx="579">
                  <c:v>2.6959446E-7</c:v>
                </c:pt>
                <c:pt idx="580">
                  <c:v>2.6887397999999998E-7</c:v>
                </c:pt>
                <c:pt idx="581">
                  <c:v>2.6832118E-7</c:v>
                </c:pt>
                <c:pt idx="582">
                  <c:v>2.6800068999999998E-7</c:v>
                </c:pt>
                <c:pt idx="583">
                  <c:v>2.6753947999999999E-7</c:v>
                </c:pt>
                <c:pt idx="584">
                  <c:v>2.6704147000000003E-7</c:v>
                </c:pt>
                <c:pt idx="585">
                  <c:v>2.6654492999999999E-7</c:v>
                </c:pt>
                <c:pt idx="586">
                  <c:v>2.6612289999999999E-7</c:v>
                </c:pt>
                <c:pt idx="587">
                  <c:v>2.6564192000000002E-7</c:v>
                </c:pt>
                <c:pt idx="588">
                  <c:v>2.6514350999999998E-7</c:v>
                </c:pt>
                <c:pt idx="589">
                  <c:v>2.6547404999999998E-7</c:v>
                </c:pt>
                <c:pt idx="590">
                  <c:v>2.6465373000000001E-7</c:v>
                </c:pt>
                <c:pt idx="591">
                  <c:v>2.6396171999999998E-7</c:v>
                </c:pt>
                <c:pt idx="592">
                  <c:v>2.6332368000000001E-7</c:v>
                </c:pt>
                <c:pt idx="593">
                  <c:v>2.6260742000000001E-7</c:v>
                </c:pt>
                <c:pt idx="594">
                  <c:v>2.6189830000000001E-7</c:v>
                </c:pt>
                <c:pt idx="595">
                  <c:v>2.6129605999999999E-7</c:v>
                </c:pt>
                <c:pt idx="596">
                  <c:v>2.6059328000000002E-7</c:v>
                </c:pt>
                <c:pt idx="597">
                  <c:v>2.5985469000000001E-7</c:v>
                </c:pt>
                <c:pt idx="598">
                  <c:v>2.5910676999999998E-7</c:v>
                </c:pt>
                <c:pt idx="599">
                  <c:v>2.5923683000000003E-7</c:v>
                </c:pt>
                <c:pt idx="600">
                  <c:v>2.5818151000000002E-7</c:v>
                </c:pt>
                <c:pt idx="601">
                  <c:v>2.5733310999999999E-7</c:v>
                </c:pt>
                <c:pt idx="602">
                  <c:v>2.5654882000000001E-7</c:v>
                </c:pt>
                <c:pt idx="603">
                  <c:v>2.5576791999999999E-7</c:v>
                </c:pt>
                <c:pt idx="604">
                  <c:v>2.5497511000000002E-7</c:v>
                </c:pt>
                <c:pt idx="605">
                  <c:v>2.5426380000000002E-7</c:v>
                </c:pt>
                <c:pt idx="606">
                  <c:v>2.5353292000000003E-7</c:v>
                </c:pt>
                <c:pt idx="607">
                  <c:v>2.5277533000000002E-7</c:v>
                </c:pt>
                <c:pt idx="608">
                  <c:v>2.5202731E-7</c:v>
                </c:pt>
                <c:pt idx="609">
                  <c:v>2.5221334999999998E-7</c:v>
                </c:pt>
                <c:pt idx="610">
                  <c:v>2.511104E-7</c:v>
                </c:pt>
                <c:pt idx="611">
                  <c:v>2.5018309000000002E-7</c:v>
                </c:pt>
                <c:pt idx="612">
                  <c:v>2.4934498999999998E-7</c:v>
                </c:pt>
                <c:pt idx="613">
                  <c:v>2.4851799000000002E-7</c:v>
                </c:pt>
                <c:pt idx="614">
                  <c:v>2.4776895E-7</c:v>
                </c:pt>
                <c:pt idx="615">
                  <c:v>2.4700405E-7</c:v>
                </c:pt>
                <c:pt idx="616">
                  <c:v>2.4627348000000002E-7</c:v>
                </c:pt>
                <c:pt idx="617">
                  <c:v>2.4555090999999999E-7</c:v>
                </c:pt>
                <c:pt idx="618">
                  <c:v>2.4480214999999999E-7</c:v>
                </c:pt>
                <c:pt idx="619">
                  <c:v>2.4496041E-7</c:v>
                </c:pt>
                <c:pt idx="620">
                  <c:v>2.4390452999999998E-7</c:v>
                </c:pt>
                <c:pt idx="621">
                  <c:v>2.4309714999999998E-7</c:v>
                </c:pt>
                <c:pt idx="622">
                  <c:v>2.4244057999999998E-7</c:v>
                </c:pt>
                <c:pt idx="623">
                  <c:v>2.4162484E-7</c:v>
                </c:pt>
                <c:pt idx="624">
                  <c:v>2.4091086E-7</c:v>
                </c:pt>
                <c:pt idx="625">
                  <c:v>2.4018084E-7</c:v>
                </c:pt>
                <c:pt idx="626">
                  <c:v>2.3945478000000002E-7</c:v>
                </c:pt>
                <c:pt idx="627">
                  <c:v>2.3864248000000002E-7</c:v>
                </c:pt>
                <c:pt idx="628">
                  <c:v>2.3791161000000001E-7</c:v>
                </c:pt>
                <c:pt idx="629">
                  <c:v>2.3802428E-7</c:v>
                </c:pt>
                <c:pt idx="630">
                  <c:v>2.3698492E-7</c:v>
                </c:pt>
                <c:pt idx="631">
                  <c:v>2.3616446E-7</c:v>
                </c:pt>
                <c:pt idx="632">
                  <c:v>2.3548841E-7</c:v>
                </c:pt>
                <c:pt idx="633">
                  <c:v>2.3478798999999999E-7</c:v>
                </c:pt>
                <c:pt idx="634">
                  <c:v>2.3409735999999999E-7</c:v>
                </c:pt>
                <c:pt idx="635">
                  <c:v>2.3341627E-7</c:v>
                </c:pt>
                <c:pt idx="636">
                  <c:v>2.3274694000000001E-7</c:v>
                </c:pt>
                <c:pt idx="637">
                  <c:v>2.320262E-7</c:v>
                </c:pt>
                <c:pt idx="638">
                  <c:v>2.3128168E-7</c:v>
                </c:pt>
                <c:pt idx="639">
                  <c:v>2.3141842E-7</c:v>
                </c:pt>
                <c:pt idx="640">
                  <c:v>2.3040913E-7</c:v>
                </c:pt>
                <c:pt idx="641">
                  <c:v>2.2957178000000001E-7</c:v>
                </c:pt>
                <c:pt idx="642">
                  <c:v>2.2881784999999999E-7</c:v>
                </c:pt>
                <c:pt idx="643">
                  <c:v>2.2810710000000001E-7</c:v>
                </c:pt>
                <c:pt idx="644">
                  <c:v>2.2740703E-7</c:v>
                </c:pt>
                <c:pt idx="645">
                  <c:v>2.2673056000000001E-7</c:v>
                </c:pt>
                <c:pt idx="646">
                  <c:v>2.2603442000000001E-7</c:v>
                </c:pt>
                <c:pt idx="647">
                  <c:v>2.2537183999999999E-7</c:v>
                </c:pt>
                <c:pt idx="648">
                  <c:v>2.2477217999999999E-7</c:v>
                </c:pt>
                <c:pt idx="649">
                  <c:v>2.2493938E-7</c:v>
                </c:pt>
                <c:pt idx="650">
                  <c:v>2.2404245000000001E-7</c:v>
                </c:pt>
                <c:pt idx="651">
                  <c:v>2.2333324E-7</c:v>
                </c:pt>
                <c:pt idx="652">
                  <c:v>2.2272949000000001E-7</c:v>
                </c:pt>
                <c:pt idx="653">
                  <c:v>2.2217072E-7</c:v>
                </c:pt>
                <c:pt idx="654">
                  <c:v>2.2166854E-7</c:v>
                </c:pt>
                <c:pt idx="655">
                  <c:v>2.2114907999999999E-7</c:v>
                </c:pt>
                <c:pt idx="656">
                  <c:v>2.2066635E-7</c:v>
                </c:pt>
                <c:pt idx="657">
                  <c:v>2.2021909999999999E-7</c:v>
                </c:pt>
                <c:pt idx="658">
                  <c:v>2.1973347999999999E-7</c:v>
                </c:pt>
                <c:pt idx="659">
                  <c:v>2.2009378999999999E-7</c:v>
                </c:pt>
                <c:pt idx="660">
                  <c:v>2.1941067E-7</c:v>
                </c:pt>
                <c:pt idx="661">
                  <c:v>2.1891333E-7</c:v>
                </c:pt>
                <c:pt idx="662">
                  <c:v>2.1844423999999999E-7</c:v>
                </c:pt>
                <c:pt idx="663">
                  <c:v>2.1801175E-7</c:v>
                </c:pt>
                <c:pt idx="664">
                  <c:v>2.1762407000000001E-7</c:v>
                </c:pt>
                <c:pt idx="665">
                  <c:v>2.1724186E-7</c:v>
                </c:pt>
                <c:pt idx="666">
                  <c:v>2.1688163999999999E-7</c:v>
                </c:pt>
                <c:pt idx="667">
                  <c:v>2.1646965999999999E-7</c:v>
                </c:pt>
                <c:pt idx="668">
                  <c:v>2.1605942999999999E-7</c:v>
                </c:pt>
                <c:pt idx="669">
                  <c:v>2.1644349000000001E-7</c:v>
                </c:pt>
                <c:pt idx="670">
                  <c:v>2.1579894999999999E-7</c:v>
                </c:pt>
                <c:pt idx="671">
                  <c:v>2.1533594999999999E-7</c:v>
                </c:pt>
                <c:pt idx="672">
                  <c:v>2.1485189E-7</c:v>
                </c:pt>
                <c:pt idx="673">
                  <c:v>2.1452612000000001E-7</c:v>
                </c:pt>
                <c:pt idx="674">
                  <c:v>2.1402170000000001E-7</c:v>
                </c:pt>
                <c:pt idx="675">
                  <c:v>2.135768E-7</c:v>
                </c:pt>
                <c:pt idx="676">
                  <c:v>2.1315079000000001E-7</c:v>
                </c:pt>
                <c:pt idx="677">
                  <c:v>2.1286488000000001E-7</c:v>
                </c:pt>
                <c:pt idx="678">
                  <c:v>2.1241842E-7</c:v>
                </c:pt>
                <c:pt idx="679">
                  <c:v>2.1286449E-7</c:v>
                </c:pt>
                <c:pt idx="680">
                  <c:v>2.1231365999999999E-7</c:v>
                </c:pt>
                <c:pt idx="681">
                  <c:v>2.1183893000000001E-7</c:v>
                </c:pt>
                <c:pt idx="682">
                  <c:v>2.1145701E-7</c:v>
                </c:pt>
                <c:pt idx="683">
                  <c:v>2.1118855999999999E-7</c:v>
                </c:pt>
                <c:pt idx="684">
                  <c:v>2.1088460999999999E-7</c:v>
                </c:pt>
                <c:pt idx="685">
                  <c:v>2.1059022000000001E-7</c:v>
                </c:pt>
                <c:pt idx="686">
                  <c:v>2.1026107E-7</c:v>
                </c:pt>
                <c:pt idx="687">
                  <c:v>2.1000271000000001E-7</c:v>
                </c:pt>
                <c:pt idx="688">
                  <c:v>2.0971250999999999E-7</c:v>
                </c:pt>
                <c:pt idx="689">
                  <c:v>2.1019967000000001E-7</c:v>
                </c:pt>
                <c:pt idx="690">
                  <c:v>2.0966225E-7</c:v>
                </c:pt>
                <c:pt idx="691">
                  <c:v>2.0931703E-7</c:v>
                </c:pt>
                <c:pt idx="692">
                  <c:v>2.0898285E-7</c:v>
                </c:pt>
                <c:pt idx="693">
                  <c:v>2.0876638000000001E-7</c:v>
                </c:pt>
                <c:pt idx="694">
                  <c:v>2.0849739E-7</c:v>
                </c:pt>
                <c:pt idx="695">
                  <c:v>2.082582E-7</c:v>
                </c:pt>
                <c:pt idx="696">
                  <c:v>2.0796520000000001E-7</c:v>
                </c:pt>
                <c:pt idx="697">
                  <c:v>2.0773304999999999E-7</c:v>
                </c:pt>
                <c:pt idx="698">
                  <c:v>2.0747238E-7</c:v>
                </c:pt>
                <c:pt idx="699">
                  <c:v>2.0792735000000001E-7</c:v>
                </c:pt>
                <c:pt idx="700">
                  <c:v>2.073519E-7</c:v>
                </c:pt>
                <c:pt idx="701">
                  <c:v>2.0689404000000001E-7</c:v>
                </c:pt>
                <c:pt idx="702">
                  <c:v>2.0640833000000001E-7</c:v>
                </c:pt>
                <c:pt idx="703">
                  <c:v>2.0606999000000001E-7</c:v>
                </c:pt>
                <c:pt idx="704">
                  <c:v>2.0574512000000001E-7</c:v>
                </c:pt>
                <c:pt idx="705">
                  <c:v>2.0545311999999999E-7</c:v>
                </c:pt>
                <c:pt idx="706">
                  <c:v>2.0511226000000001E-7</c:v>
                </c:pt>
                <c:pt idx="707">
                  <c:v>2.0484006000000001E-7</c:v>
                </c:pt>
                <c:pt idx="708">
                  <c:v>2.0452289999999999E-7</c:v>
                </c:pt>
                <c:pt idx="709">
                  <c:v>2.0492669999999999E-7</c:v>
                </c:pt>
                <c:pt idx="710">
                  <c:v>2.0434133E-7</c:v>
                </c:pt>
                <c:pt idx="711">
                  <c:v>2.0389437E-7</c:v>
                </c:pt>
                <c:pt idx="712">
                  <c:v>2.0349581000000001E-7</c:v>
                </c:pt>
                <c:pt idx="713">
                  <c:v>2.0315719E-7</c:v>
                </c:pt>
                <c:pt idx="714">
                  <c:v>2.0280365E-7</c:v>
                </c:pt>
                <c:pt idx="715">
                  <c:v>2.0240893000000001E-7</c:v>
                </c:pt>
                <c:pt idx="716">
                  <c:v>2.0206144000000001E-7</c:v>
                </c:pt>
                <c:pt idx="717">
                  <c:v>2.0173101999999999E-7</c:v>
                </c:pt>
                <c:pt idx="718">
                  <c:v>2.0137899999999999E-7</c:v>
                </c:pt>
                <c:pt idx="719">
                  <c:v>2.0170082E-7</c:v>
                </c:pt>
                <c:pt idx="720">
                  <c:v>2.0115551E-7</c:v>
                </c:pt>
                <c:pt idx="721">
                  <c:v>2.0079823999999999E-7</c:v>
                </c:pt>
                <c:pt idx="722">
                  <c:v>2.0045832E-7</c:v>
                </c:pt>
                <c:pt idx="723">
                  <c:v>2.0014257E-7</c:v>
                </c:pt>
                <c:pt idx="724">
                  <c:v>1.998126E-7</c:v>
                </c:pt>
                <c:pt idx="725">
                  <c:v>1.9952049999999999E-7</c:v>
                </c:pt>
                <c:pt idx="726">
                  <c:v>1.9920756999999999E-7</c:v>
                </c:pt>
                <c:pt idx="727">
                  <c:v>1.9889626E-7</c:v>
                </c:pt>
                <c:pt idx="728">
                  <c:v>1.9857005999999999E-7</c:v>
                </c:pt>
                <c:pt idx="729">
                  <c:v>1.9886339999999999E-7</c:v>
                </c:pt>
                <c:pt idx="730">
                  <c:v>1.9829518000000001E-7</c:v>
                </c:pt>
                <c:pt idx="731">
                  <c:v>1.9785223E-7</c:v>
                </c:pt>
                <c:pt idx="732">
                  <c:v>1.9741088999999999E-7</c:v>
                </c:pt>
                <c:pt idx="733">
                  <c:v>1.9703432000000001E-7</c:v>
                </c:pt>
                <c:pt idx="734">
                  <c:v>1.9657068E-7</c:v>
                </c:pt>
                <c:pt idx="735">
                  <c:v>1.9610677000000001E-7</c:v>
                </c:pt>
                <c:pt idx="736">
                  <c:v>1.9560214000000001E-7</c:v>
                </c:pt>
                <c:pt idx="737">
                  <c:v>1.9511899999999999E-7</c:v>
                </c:pt>
                <c:pt idx="738">
                  <c:v>1.9456188000000001E-7</c:v>
                </c:pt>
                <c:pt idx="739">
                  <c:v>1.9463924E-7</c:v>
                </c:pt>
                <c:pt idx="740">
                  <c:v>1.9386882999999999E-7</c:v>
                </c:pt>
                <c:pt idx="741">
                  <c:v>1.9321019E-7</c:v>
                </c:pt>
                <c:pt idx="742">
                  <c:v>1.9259108999999999E-7</c:v>
                </c:pt>
                <c:pt idx="743">
                  <c:v>1.9198511999999999E-7</c:v>
                </c:pt>
                <c:pt idx="744">
                  <c:v>1.9142299E-7</c:v>
                </c:pt>
                <c:pt idx="745">
                  <c:v>1.9088729E-7</c:v>
                </c:pt>
                <c:pt idx="746">
                  <c:v>1.903082E-7</c:v>
                </c:pt>
                <c:pt idx="747">
                  <c:v>1.8971933000000001E-7</c:v>
                </c:pt>
                <c:pt idx="748">
                  <c:v>1.8914812999999999E-7</c:v>
                </c:pt>
                <c:pt idx="749">
                  <c:v>1.8922197E-7</c:v>
                </c:pt>
                <c:pt idx="750">
                  <c:v>1.8848815E-7</c:v>
                </c:pt>
                <c:pt idx="751">
                  <c:v>1.8780761E-7</c:v>
                </c:pt>
                <c:pt idx="752">
                  <c:v>1.8722067E-7</c:v>
                </c:pt>
                <c:pt idx="753">
                  <c:v>1.8668419000000001E-7</c:v>
                </c:pt>
                <c:pt idx="754">
                  <c:v>1.8610799999999999E-7</c:v>
                </c:pt>
                <c:pt idx="755">
                  <c:v>1.8559656999999999E-7</c:v>
                </c:pt>
                <c:pt idx="756">
                  <c:v>1.8508666000000001E-7</c:v>
                </c:pt>
                <c:pt idx="757">
                  <c:v>1.8463570000000001E-7</c:v>
                </c:pt>
                <c:pt idx="758">
                  <c:v>1.8415846E-7</c:v>
                </c:pt>
                <c:pt idx="759">
                  <c:v>1.8427217999999999E-7</c:v>
                </c:pt>
                <c:pt idx="760">
                  <c:v>1.836859E-7</c:v>
                </c:pt>
                <c:pt idx="761">
                  <c:v>1.8325259E-7</c:v>
                </c:pt>
                <c:pt idx="762">
                  <c:v>1.8280478E-7</c:v>
                </c:pt>
                <c:pt idx="763">
                  <c:v>1.8232610999999999E-7</c:v>
                </c:pt>
                <c:pt idx="764">
                  <c:v>1.8189319E-7</c:v>
                </c:pt>
                <c:pt idx="765">
                  <c:v>1.8146109E-7</c:v>
                </c:pt>
                <c:pt idx="766">
                  <c:v>1.8093280000000001E-7</c:v>
                </c:pt>
                <c:pt idx="767">
                  <c:v>1.8041553000000001E-7</c:v>
                </c:pt>
                <c:pt idx="768">
                  <c:v>1.7989559000000001E-7</c:v>
                </c:pt>
                <c:pt idx="769">
                  <c:v>1.7990736000000001E-7</c:v>
                </c:pt>
                <c:pt idx="770">
                  <c:v>1.7913239E-7</c:v>
                </c:pt>
                <c:pt idx="771">
                  <c:v>1.7846868000000001E-7</c:v>
                </c:pt>
                <c:pt idx="772">
                  <c:v>1.7782588999999999E-7</c:v>
                </c:pt>
                <c:pt idx="773">
                  <c:v>1.7720727000000001E-7</c:v>
                </c:pt>
                <c:pt idx="774">
                  <c:v>1.7652281E-7</c:v>
                </c:pt>
                <c:pt idx="775">
                  <c:v>1.7585316999999999E-7</c:v>
                </c:pt>
                <c:pt idx="776">
                  <c:v>1.7524325999999999E-7</c:v>
                </c:pt>
                <c:pt idx="777">
                  <c:v>1.7464435000000001E-7</c:v>
                </c:pt>
                <c:pt idx="778">
                  <c:v>1.7398036000000001E-7</c:v>
                </c:pt>
                <c:pt idx="779">
                  <c:v>1.7390526000000001E-7</c:v>
                </c:pt>
                <c:pt idx="780">
                  <c:v>1.7312983999999999E-7</c:v>
                </c:pt>
                <c:pt idx="781">
                  <c:v>1.7250318000000001E-7</c:v>
                </c:pt>
                <c:pt idx="782">
                  <c:v>1.7174114000000001E-7</c:v>
                </c:pt>
                <c:pt idx="783">
                  <c:v>1.7111832000000001E-7</c:v>
                </c:pt>
                <c:pt idx="784">
                  <c:v>1.7055243E-7</c:v>
                </c:pt>
                <c:pt idx="785">
                  <c:v>1.6986582E-7</c:v>
                </c:pt>
                <c:pt idx="786">
                  <c:v>1.6927844E-7</c:v>
                </c:pt>
                <c:pt idx="787">
                  <c:v>1.6862432000000001E-7</c:v>
                </c:pt>
                <c:pt idx="788">
                  <c:v>1.6810904E-7</c:v>
                </c:pt>
                <c:pt idx="789">
                  <c:v>1.6790688000000001E-7</c:v>
                </c:pt>
                <c:pt idx="790">
                  <c:v>1.6714630000000001E-7</c:v>
                </c:pt>
                <c:pt idx="791">
                  <c:v>1.6648638E-7</c:v>
                </c:pt>
                <c:pt idx="792">
                  <c:v>1.65954E-7</c:v>
                </c:pt>
                <c:pt idx="793">
                  <c:v>1.6526580000000001E-7</c:v>
                </c:pt>
                <c:pt idx="794">
                  <c:v>1.6468526000000001E-7</c:v>
                </c:pt>
                <c:pt idx="795">
                  <c:v>1.6407493E-7</c:v>
                </c:pt>
                <c:pt idx="796">
                  <c:v>1.6358464000000001E-7</c:v>
                </c:pt>
                <c:pt idx="797">
                  <c:v>1.6293917999999999E-7</c:v>
                </c:pt>
                <c:pt idx="798">
                  <c:v>1.6238151E-7</c:v>
                </c:pt>
                <c:pt idx="799">
                  <c:v>1.6230064999999999E-7</c:v>
                </c:pt>
                <c:pt idx="800">
                  <c:v>1.6171013000000001E-7</c:v>
                </c:pt>
                <c:pt idx="801">
                  <c:v>1.6107870000000001E-7</c:v>
                </c:pt>
                <c:pt idx="802">
                  <c:v>1.6060725999999999E-7</c:v>
                </c:pt>
                <c:pt idx="803">
                  <c:v>1.6010936999999999E-7</c:v>
                </c:pt>
                <c:pt idx="804">
                  <c:v>1.5971161999999999E-7</c:v>
                </c:pt>
                <c:pt idx="805">
                  <c:v>1.5916894999999999E-7</c:v>
                </c:pt>
                <c:pt idx="806">
                  <c:v>1.5870703E-7</c:v>
                </c:pt>
                <c:pt idx="807">
                  <c:v>1.5822816999999999E-7</c:v>
                </c:pt>
                <c:pt idx="808">
                  <c:v>1.5776114000000001E-7</c:v>
                </c:pt>
                <c:pt idx="809">
                  <c:v>1.5774850999999999E-7</c:v>
                </c:pt>
                <c:pt idx="810">
                  <c:v>1.571629E-7</c:v>
                </c:pt>
                <c:pt idx="811">
                  <c:v>1.5666799E-7</c:v>
                </c:pt>
                <c:pt idx="812">
                  <c:v>1.5621036E-7</c:v>
                </c:pt>
                <c:pt idx="813">
                  <c:v>1.5574717000000001E-7</c:v>
                </c:pt>
                <c:pt idx="814">
                  <c:v>1.5530350000000001E-7</c:v>
                </c:pt>
                <c:pt idx="815">
                  <c:v>1.5488478E-7</c:v>
                </c:pt>
                <c:pt idx="816">
                  <c:v>1.5452340999999999E-7</c:v>
                </c:pt>
                <c:pt idx="817">
                  <c:v>1.541285E-7</c:v>
                </c:pt>
                <c:pt idx="818">
                  <c:v>1.5376266000000001E-7</c:v>
                </c:pt>
                <c:pt idx="819">
                  <c:v>1.5377788E-7</c:v>
                </c:pt>
                <c:pt idx="820">
                  <c:v>1.5329868999999999E-7</c:v>
                </c:pt>
                <c:pt idx="821">
                  <c:v>1.5293124999999999E-7</c:v>
                </c:pt>
                <c:pt idx="822">
                  <c:v>1.5258882E-7</c:v>
                </c:pt>
                <c:pt idx="823">
                  <c:v>1.5224873E-7</c:v>
                </c:pt>
                <c:pt idx="824">
                  <c:v>1.5194139999999999E-7</c:v>
                </c:pt>
                <c:pt idx="825">
                  <c:v>1.5164268999999999E-7</c:v>
                </c:pt>
                <c:pt idx="826">
                  <c:v>1.513424E-7</c:v>
                </c:pt>
                <c:pt idx="827">
                  <c:v>1.5108143E-7</c:v>
                </c:pt>
                <c:pt idx="828">
                  <c:v>1.5083842999999999E-7</c:v>
                </c:pt>
                <c:pt idx="829">
                  <c:v>1.5100222E-7</c:v>
                </c:pt>
                <c:pt idx="830">
                  <c:v>1.5065701000000001E-7</c:v>
                </c:pt>
                <c:pt idx="831">
                  <c:v>1.5043195999999999E-7</c:v>
                </c:pt>
                <c:pt idx="832">
                  <c:v>1.5022461E-7</c:v>
                </c:pt>
                <c:pt idx="833">
                  <c:v>1.5001421E-7</c:v>
                </c:pt>
                <c:pt idx="834">
                  <c:v>1.4977139000000001E-7</c:v>
                </c:pt>
                <c:pt idx="835">
                  <c:v>1.4957556000000001E-7</c:v>
                </c:pt>
                <c:pt idx="836">
                  <c:v>1.4936005999999999E-7</c:v>
                </c:pt>
                <c:pt idx="837">
                  <c:v>1.4918302000000001E-7</c:v>
                </c:pt>
                <c:pt idx="838">
                  <c:v>1.4899612999999999E-7</c:v>
                </c:pt>
                <c:pt idx="839">
                  <c:v>1.4919643999999999E-7</c:v>
                </c:pt>
                <c:pt idx="840">
                  <c:v>1.4894921000000001E-7</c:v>
                </c:pt>
                <c:pt idx="841">
                  <c:v>1.4874722000000001E-7</c:v>
                </c:pt>
                <c:pt idx="842">
                  <c:v>1.4854164E-7</c:v>
                </c:pt>
                <c:pt idx="843">
                  <c:v>1.4838035000000001E-7</c:v>
                </c:pt>
                <c:pt idx="844">
                  <c:v>1.4820306E-7</c:v>
                </c:pt>
                <c:pt idx="845">
                  <c:v>1.4805953000000001E-7</c:v>
                </c:pt>
                <c:pt idx="846">
                  <c:v>1.4790358000000001E-7</c:v>
                </c:pt>
                <c:pt idx="847">
                  <c:v>1.4776752000000001E-7</c:v>
                </c:pt>
                <c:pt idx="848">
                  <c:v>1.4766226000000001E-7</c:v>
                </c:pt>
                <c:pt idx="849">
                  <c:v>1.4786937E-7</c:v>
                </c:pt>
                <c:pt idx="850">
                  <c:v>1.4764212E-7</c:v>
                </c:pt>
                <c:pt idx="851">
                  <c:v>1.4746684999999999E-7</c:v>
                </c:pt>
                <c:pt idx="852">
                  <c:v>1.4729301999999999E-7</c:v>
                </c:pt>
                <c:pt idx="853">
                  <c:v>1.4714883999999999E-7</c:v>
                </c:pt>
                <c:pt idx="854">
                  <c:v>1.4701250000000001E-7</c:v>
                </c:pt>
                <c:pt idx="855">
                  <c:v>1.4689388000000001E-7</c:v>
                </c:pt>
                <c:pt idx="856">
                  <c:v>1.4673995999999999E-7</c:v>
                </c:pt>
                <c:pt idx="857">
                  <c:v>1.4661421000000001E-7</c:v>
                </c:pt>
                <c:pt idx="858">
                  <c:v>1.4648078E-7</c:v>
                </c:pt>
                <c:pt idx="859">
                  <c:v>1.4668445999999999E-7</c:v>
                </c:pt>
                <c:pt idx="860">
                  <c:v>1.4647245999999999E-7</c:v>
                </c:pt>
                <c:pt idx="861">
                  <c:v>1.4630124999999999E-7</c:v>
                </c:pt>
                <c:pt idx="862">
                  <c:v>1.4617296999999999E-7</c:v>
                </c:pt>
                <c:pt idx="863">
                  <c:v>1.460606E-7</c:v>
                </c:pt>
                <c:pt idx="864">
                  <c:v>1.4591266E-7</c:v>
                </c:pt>
                <c:pt idx="865">
                  <c:v>1.4577858999999999E-7</c:v>
                </c:pt>
                <c:pt idx="866">
                  <c:v>1.4566892000000001E-7</c:v>
                </c:pt>
                <c:pt idx="867">
                  <c:v>1.4553275E-7</c:v>
                </c:pt>
                <c:pt idx="868">
                  <c:v>1.4544102999999999E-7</c:v>
                </c:pt>
                <c:pt idx="869">
                  <c:v>1.4563280999999999E-7</c:v>
                </c:pt>
                <c:pt idx="870">
                  <c:v>1.4544331E-7</c:v>
                </c:pt>
                <c:pt idx="871">
                  <c:v>1.453093E-7</c:v>
                </c:pt>
                <c:pt idx="872">
                  <c:v>1.4522490000000001E-7</c:v>
                </c:pt>
                <c:pt idx="873">
                  <c:v>1.4514688999999999E-7</c:v>
                </c:pt>
                <c:pt idx="874">
                  <c:v>1.4509059999999999E-7</c:v>
                </c:pt>
                <c:pt idx="875">
                  <c:v>1.4502634999999999E-7</c:v>
                </c:pt>
                <c:pt idx="876">
                  <c:v>1.4495985999999999E-7</c:v>
                </c:pt>
                <c:pt idx="877">
                  <c:v>1.4491743E-7</c:v>
                </c:pt>
                <c:pt idx="878">
                  <c:v>1.4490173000000001E-7</c:v>
                </c:pt>
                <c:pt idx="879">
                  <c:v>1.4525871E-7</c:v>
                </c:pt>
                <c:pt idx="880">
                  <c:v>1.4514927E-7</c:v>
                </c:pt>
                <c:pt idx="881">
                  <c:v>1.4511162999999999E-7</c:v>
                </c:pt>
                <c:pt idx="882">
                  <c:v>1.4505749E-7</c:v>
                </c:pt>
                <c:pt idx="883">
                  <c:v>1.4512906999999999E-7</c:v>
                </c:pt>
                <c:pt idx="884">
                  <c:v>1.4508275E-7</c:v>
                </c:pt>
                <c:pt idx="885">
                  <c:v>1.4504343000000001E-7</c:v>
                </c:pt>
                <c:pt idx="886">
                  <c:v>1.4499411000000001E-7</c:v>
                </c:pt>
                <c:pt idx="887">
                  <c:v>1.4508287000000001E-7</c:v>
                </c:pt>
                <c:pt idx="888">
                  <c:v>1.450353E-7</c:v>
                </c:pt>
                <c:pt idx="889">
                  <c:v>1.4527875999999999E-7</c:v>
                </c:pt>
                <c:pt idx="890">
                  <c:v>1.4516919E-7</c:v>
                </c:pt>
                <c:pt idx="891">
                  <c:v>1.4523035999999999E-7</c:v>
                </c:pt>
                <c:pt idx="892">
                  <c:v>1.4519631999999999E-7</c:v>
                </c:pt>
                <c:pt idx="893">
                  <c:v>1.4519544999999999E-7</c:v>
                </c:pt>
                <c:pt idx="894">
                  <c:v>1.4524714999999999E-7</c:v>
                </c:pt>
                <c:pt idx="895">
                  <c:v>1.4525536E-7</c:v>
                </c:pt>
                <c:pt idx="896">
                  <c:v>1.4526703E-7</c:v>
                </c:pt>
                <c:pt idx="897">
                  <c:v>1.4519665E-7</c:v>
                </c:pt>
                <c:pt idx="898">
                  <c:v>1.4514498E-7</c:v>
                </c:pt>
                <c:pt idx="899">
                  <c:v>1.4533493000000001E-7</c:v>
                </c:pt>
                <c:pt idx="900">
                  <c:v>1.4518464999999999E-7</c:v>
                </c:pt>
                <c:pt idx="901">
                  <c:v>1.4503387999999999E-7</c:v>
                </c:pt>
                <c:pt idx="902">
                  <c:v>1.4494251E-7</c:v>
                </c:pt>
                <c:pt idx="903">
                  <c:v>1.4483353E-7</c:v>
                </c:pt>
                <c:pt idx="904">
                  <c:v>1.4474215E-7</c:v>
                </c:pt>
                <c:pt idx="905">
                  <c:v>1.4462116999999999E-7</c:v>
                </c:pt>
                <c:pt idx="906">
                  <c:v>1.4450470999999999E-7</c:v>
                </c:pt>
                <c:pt idx="907">
                  <c:v>1.4441562000000001E-7</c:v>
                </c:pt>
                <c:pt idx="908">
                  <c:v>1.4432421999999999E-7</c:v>
                </c:pt>
                <c:pt idx="909">
                  <c:v>1.4445827000000001E-7</c:v>
                </c:pt>
                <c:pt idx="910">
                  <c:v>1.4426800999999999E-7</c:v>
                </c:pt>
                <c:pt idx="911">
                  <c:v>1.4407814000000001E-7</c:v>
                </c:pt>
                <c:pt idx="912">
                  <c:v>1.4395368E-7</c:v>
                </c:pt>
                <c:pt idx="913">
                  <c:v>1.4380994999999999E-7</c:v>
                </c:pt>
                <c:pt idx="914">
                  <c:v>1.4363983E-7</c:v>
                </c:pt>
                <c:pt idx="915">
                  <c:v>1.4345802000000001E-7</c:v>
                </c:pt>
                <c:pt idx="916">
                  <c:v>1.4330897E-7</c:v>
                </c:pt>
                <c:pt idx="917">
                  <c:v>1.4316434000000001E-7</c:v>
                </c:pt>
                <c:pt idx="918">
                  <c:v>1.4301024000000001E-7</c:v>
                </c:pt>
                <c:pt idx="919">
                  <c:v>1.4310226E-7</c:v>
                </c:pt>
                <c:pt idx="920">
                  <c:v>1.4295408E-7</c:v>
                </c:pt>
                <c:pt idx="921">
                  <c:v>1.4284360999999999E-7</c:v>
                </c:pt>
                <c:pt idx="922">
                  <c:v>1.4269439000000001E-7</c:v>
                </c:pt>
                <c:pt idx="923">
                  <c:v>1.4253007000000001E-7</c:v>
                </c:pt>
                <c:pt idx="924">
                  <c:v>1.4243971E-7</c:v>
                </c:pt>
                <c:pt idx="925">
                  <c:v>1.4232320999999999E-7</c:v>
                </c:pt>
                <c:pt idx="926">
                  <c:v>1.4220541E-7</c:v>
                </c:pt>
                <c:pt idx="927">
                  <c:v>1.4204835E-7</c:v>
                </c:pt>
                <c:pt idx="928">
                  <c:v>1.4196950000000001E-7</c:v>
                </c:pt>
                <c:pt idx="929">
                  <c:v>1.4208737000000001E-7</c:v>
                </c:pt>
                <c:pt idx="930">
                  <c:v>1.4194110000000001E-7</c:v>
                </c:pt>
                <c:pt idx="931">
                  <c:v>1.4175146000000001E-7</c:v>
                </c:pt>
                <c:pt idx="932">
                  <c:v>1.4164261000000001E-7</c:v>
                </c:pt>
                <c:pt idx="933">
                  <c:v>1.4150477999999999E-7</c:v>
                </c:pt>
                <c:pt idx="934">
                  <c:v>1.4137729E-7</c:v>
                </c:pt>
                <c:pt idx="935">
                  <c:v>1.4123030999999999E-7</c:v>
                </c:pt>
                <c:pt idx="936">
                  <c:v>1.410954E-7</c:v>
                </c:pt>
                <c:pt idx="937">
                  <c:v>1.4088259E-7</c:v>
                </c:pt>
                <c:pt idx="938">
                  <c:v>1.4072381000000001E-7</c:v>
                </c:pt>
                <c:pt idx="939">
                  <c:v>1.4081165E-7</c:v>
                </c:pt>
                <c:pt idx="940">
                  <c:v>1.4059283000000001E-7</c:v>
                </c:pt>
                <c:pt idx="941">
                  <c:v>1.4030448E-7</c:v>
                </c:pt>
                <c:pt idx="942">
                  <c:v>1.4008188000000001E-7</c:v>
                </c:pt>
                <c:pt idx="943">
                  <c:v>1.3979486000000001E-7</c:v>
                </c:pt>
                <c:pt idx="944">
                  <c:v>1.3956950000000001E-7</c:v>
                </c:pt>
                <c:pt idx="945">
                  <c:v>1.3921906E-7</c:v>
                </c:pt>
                <c:pt idx="946">
                  <c:v>1.3890993E-7</c:v>
                </c:pt>
                <c:pt idx="947">
                  <c:v>1.3858653000000001E-7</c:v>
                </c:pt>
                <c:pt idx="948">
                  <c:v>1.3833039999999999E-7</c:v>
                </c:pt>
                <c:pt idx="949">
                  <c:v>1.3818513999999999E-7</c:v>
                </c:pt>
                <c:pt idx="950">
                  <c:v>1.3783823000000001E-7</c:v>
                </c:pt>
                <c:pt idx="951">
                  <c:v>1.3752221E-7</c:v>
                </c:pt>
                <c:pt idx="952">
                  <c:v>1.3727440000000001E-7</c:v>
                </c:pt>
                <c:pt idx="953">
                  <c:v>1.368972E-7</c:v>
                </c:pt>
                <c:pt idx="954">
                  <c:v>1.3660514E-7</c:v>
                </c:pt>
                <c:pt idx="955">
                  <c:v>1.3630317999999999E-7</c:v>
                </c:pt>
                <c:pt idx="956">
                  <c:v>1.3607651E-7</c:v>
                </c:pt>
                <c:pt idx="957">
                  <c:v>1.357565E-7</c:v>
                </c:pt>
                <c:pt idx="958">
                  <c:v>1.3548597E-7</c:v>
                </c:pt>
                <c:pt idx="959">
                  <c:v>1.3547601E-7</c:v>
                </c:pt>
                <c:pt idx="960">
                  <c:v>1.3526504E-7</c:v>
                </c:pt>
                <c:pt idx="961">
                  <c:v>1.3498385E-7</c:v>
                </c:pt>
                <c:pt idx="962">
                  <c:v>1.3479834E-7</c:v>
                </c:pt>
                <c:pt idx="963">
                  <c:v>1.3458002E-7</c:v>
                </c:pt>
                <c:pt idx="964">
                  <c:v>1.3448706000000001E-7</c:v>
                </c:pt>
                <c:pt idx="965">
                  <c:v>1.3427332E-7</c:v>
                </c:pt>
                <c:pt idx="966">
                  <c:v>1.3412744E-7</c:v>
                </c:pt>
                <c:pt idx="967">
                  <c:v>1.3393413000000001E-7</c:v>
                </c:pt>
                <c:pt idx="968">
                  <c:v>1.3387379999999999E-7</c:v>
                </c:pt>
                <c:pt idx="969">
                  <c:v>1.3395065999999999E-7</c:v>
                </c:pt>
                <c:pt idx="970">
                  <c:v>1.3375217E-7</c:v>
                </c:pt>
                <c:pt idx="971">
                  <c:v>1.3359093000000001E-7</c:v>
                </c:pt>
                <c:pt idx="972">
                  <c:v>1.3344442E-7</c:v>
                </c:pt>
                <c:pt idx="973">
                  <c:v>1.3329997999999999E-7</c:v>
                </c:pt>
                <c:pt idx="974">
                  <c:v>1.3318335000000001E-7</c:v>
                </c:pt>
                <c:pt idx="975">
                  <c:v>1.3307004E-7</c:v>
                </c:pt>
                <c:pt idx="976">
                  <c:v>1.3294889000000001E-7</c:v>
                </c:pt>
                <c:pt idx="977">
                  <c:v>1.3287803000000001E-7</c:v>
                </c:pt>
                <c:pt idx="978">
                  <c:v>1.3277099000000001E-7</c:v>
                </c:pt>
                <c:pt idx="979">
                  <c:v>1.3293348000000001E-7</c:v>
                </c:pt>
                <c:pt idx="980">
                  <c:v>1.3278535000000001E-7</c:v>
                </c:pt>
                <c:pt idx="981">
                  <c:v>1.3269362000000001E-7</c:v>
                </c:pt>
                <c:pt idx="982">
                  <c:v>1.3260636E-7</c:v>
                </c:pt>
                <c:pt idx="983">
                  <c:v>1.3250676000000001E-7</c:v>
                </c:pt>
                <c:pt idx="984">
                  <c:v>1.3242679E-7</c:v>
                </c:pt>
                <c:pt idx="985">
                  <c:v>1.3233873E-7</c:v>
                </c:pt>
                <c:pt idx="986">
                  <c:v>1.3225626999999999E-7</c:v>
                </c:pt>
                <c:pt idx="987">
                  <c:v>1.3219837E-7</c:v>
                </c:pt>
                <c:pt idx="988">
                  <c:v>1.3211532000000001E-7</c:v>
                </c:pt>
                <c:pt idx="989">
                  <c:v>1.3221612000000001E-7</c:v>
                </c:pt>
                <c:pt idx="990">
                  <c:v>1.3203104000000001E-7</c:v>
                </c:pt>
                <c:pt idx="991">
                  <c:v>1.3187203000000001E-7</c:v>
                </c:pt>
                <c:pt idx="992">
                  <c:v>1.3168344999999999E-7</c:v>
                </c:pt>
                <c:pt idx="993">
                  <c:v>1.3151274999999999E-7</c:v>
                </c:pt>
                <c:pt idx="994">
                  <c:v>1.3129205E-7</c:v>
                </c:pt>
                <c:pt idx="995">
                  <c:v>1.3111395E-7</c:v>
                </c:pt>
                <c:pt idx="996">
                  <c:v>1.3090056000000001E-7</c:v>
                </c:pt>
                <c:pt idx="997">
                  <c:v>1.3068924999999999E-7</c:v>
                </c:pt>
                <c:pt idx="998">
                  <c:v>1.3047195000000001E-7</c:v>
                </c:pt>
                <c:pt idx="999">
                  <c:v>1.3049217000000001E-7</c:v>
                </c:pt>
                <c:pt idx="1000">
                  <c:v>1.3027205000000001E-7</c:v>
                </c:pt>
                <c:pt idx="1001">
                  <c:v>1.3006619E-7</c:v>
                </c:pt>
                <c:pt idx="1002">
                  <c:v>1.2987703E-7</c:v>
                </c:pt>
                <c:pt idx="1003">
                  <c:v>1.2968135999999999E-7</c:v>
                </c:pt>
                <c:pt idx="1004">
                  <c:v>1.2946867E-7</c:v>
                </c:pt>
                <c:pt idx="1005">
                  <c:v>1.2927601000000001E-7</c:v>
                </c:pt>
                <c:pt idx="1006">
                  <c:v>1.2909155000000001E-7</c:v>
                </c:pt>
                <c:pt idx="1007">
                  <c:v>1.2891334E-7</c:v>
                </c:pt>
                <c:pt idx="1008">
                  <c:v>1.2873920999999999E-7</c:v>
                </c:pt>
                <c:pt idx="1009">
                  <c:v>1.2881068999999999E-7</c:v>
                </c:pt>
                <c:pt idx="1010">
                  <c:v>1.2859409E-7</c:v>
                </c:pt>
                <c:pt idx="1011">
                  <c:v>1.2840307999999999E-7</c:v>
                </c:pt>
                <c:pt idx="1012">
                  <c:v>1.282361E-7</c:v>
                </c:pt>
                <c:pt idx="1013">
                  <c:v>1.2805367000000001E-7</c:v>
                </c:pt>
                <c:pt idx="1014">
                  <c:v>1.2785805E-7</c:v>
                </c:pt>
                <c:pt idx="1015">
                  <c:v>1.2763175000000001E-7</c:v>
                </c:pt>
                <c:pt idx="1016">
                  <c:v>1.2735634000000001E-7</c:v>
                </c:pt>
                <c:pt idx="1017">
                  <c:v>1.2707718999999999E-7</c:v>
                </c:pt>
                <c:pt idx="1018">
                  <c:v>1.2675295E-7</c:v>
                </c:pt>
                <c:pt idx="1019">
                  <c:v>1.2664599E-7</c:v>
                </c:pt>
                <c:pt idx="1020">
                  <c:v>1.2626388000000001E-7</c:v>
                </c:pt>
                <c:pt idx="1021">
                  <c:v>1.2585972000000001E-7</c:v>
                </c:pt>
                <c:pt idx="1022">
                  <c:v>1.2542722000000001E-7</c:v>
                </c:pt>
                <c:pt idx="1023">
                  <c:v>1.2503616000000001E-7</c:v>
                </c:pt>
                <c:pt idx="1024">
                  <c:v>1.2466994000000001E-7</c:v>
                </c:pt>
                <c:pt idx="1025">
                  <c:v>1.2425139E-7</c:v>
                </c:pt>
                <c:pt idx="1026">
                  <c:v>1.2380912999999999E-7</c:v>
                </c:pt>
                <c:pt idx="1027">
                  <c:v>1.2336414E-7</c:v>
                </c:pt>
                <c:pt idx="1028">
                  <c:v>1.2295514999999999E-7</c:v>
                </c:pt>
                <c:pt idx="1029">
                  <c:v>1.2279959000000001E-7</c:v>
                </c:pt>
                <c:pt idx="1030">
                  <c:v>1.2235524000000001E-7</c:v>
                </c:pt>
                <c:pt idx="1031">
                  <c:v>1.2198926999999999E-7</c:v>
                </c:pt>
                <c:pt idx="1032">
                  <c:v>1.2160557000000001E-7</c:v>
                </c:pt>
                <c:pt idx="1033">
                  <c:v>1.2126569000000001E-7</c:v>
                </c:pt>
                <c:pt idx="1034">
                  <c:v>1.2093099E-7</c:v>
                </c:pt>
                <c:pt idx="1035">
                  <c:v>1.2061268E-7</c:v>
                </c:pt>
                <c:pt idx="1036">
                  <c:v>1.2036792000000001E-7</c:v>
                </c:pt>
                <c:pt idx="1037">
                  <c:v>1.2014777000000001E-7</c:v>
                </c:pt>
                <c:pt idx="1038">
                  <c:v>1.1993619E-7</c:v>
                </c:pt>
                <c:pt idx="1039">
                  <c:v>1.2000539999999999E-7</c:v>
                </c:pt>
                <c:pt idx="1040">
                  <c:v>1.1978443000000001E-7</c:v>
                </c:pt>
                <c:pt idx="1041">
                  <c:v>1.1960466E-7</c:v>
                </c:pt>
                <c:pt idx="1042">
                  <c:v>1.1948985999999999E-7</c:v>
                </c:pt>
                <c:pt idx="1043">
                  <c:v>1.1938354E-7</c:v>
                </c:pt>
                <c:pt idx="1044">
                  <c:v>1.1923509999999999E-7</c:v>
                </c:pt>
                <c:pt idx="1045">
                  <c:v>1.1908662999999999E-7</c:v>
                </c:pt>
                <c:pt idx="1046">
                  <c:v>1.1895459E-7</c:v>
                </c:pt>
                <c:pt idx="1047">
                  <c:v>1.1881387E-7</c:v>
                </c:pt>
                <c:pt idx="1048">
                  <c:v>1.1864049E-7</c:v>
                </c:pt>
                <c:pt idx="1049">
                  <c:v>1.187825E-7</c:v>
                </c:pt>
                <c:pt idx="1050">
                  <c:v>1.1859554999999999E-7</c:v>
                </c:pt>
                <c:pt idx="1051">
                  <c:v>1.1845916E-7</c:v>
                </c:pt>
                <c:pt idx="1052">
                  <c:v>1.1830809E-7</c:v>
                </c:pt>
                <c:pt idx="1053">
                  <c:v>1.1815595000000001E-7</c:v>
                </c:pt>
                <c:pt idx="1054">
                  <c:v>1.1801981000000001E-7</c:v>
                </c:pt>
                <c:pt idx="1055">
                  <c:v>1.179383E-7</c:v>
                </c:pt>
                <c:pt idx="1056">
                  <c:v>1.1785211E-7</c:v>
                </c:pt>
                <c:pt idx="1057">
                  <c:v>1.1773221000000001E-7</c:v>
                </c:pt>
                <c:pt idx="1058">
                  <c:v>1.1761534E-7</c:v>
                </c:pt>
                <c:pt idx="1059">
                  <c:v>1.1778755E-7</c:v>
                </c:pt>
                <c:pt idx="1060">
                  <c:v>1.1762317E-7</c:v>
                </c:pt>
                <c:pt idx="1061">
                  <c:v>1.1750543E-7</c:v>
                </c:pt>
                <c:pt idx="1062">
                  <c:v>1.1740078E-7</c:v>
                </c:pt>
                <c:pt idx="1063">
                  <c:v>1.1732086E-7</c:v>
                </c:pt>
                <c:pt idx="1064">
                  <c:v>1.172156E-7</c:v>
                </c:pt>
                <c:pt idx="1065">
                  <c:v>1.1710814999999999E-7</c:v>
                </c:pt>
                <c:pt idx="1066">
                  <c:v>1.1699442E-7</c:v>
                </c:pt>
                <c:pt idx="1067">
                  <c:v>1.168873E-7</c:v>
                </c:pt>
                <c:pt idx="1068">
                  <c:v>1.1676567E-7</c:v>
                </c:pt>
                <c:pt idx="1069">
                  <c:v>1.1684882E-7</c:v>
                </c:pt>
                <c:pt idx="1070">
                  <c:v>1.1659534E-7</c:v>
                </c:pt>
                <c:pt idx="1071">
                  <c:v>1.1639542000000001E-7</c:v>
                </c:pt>
                <c:pt idx="1072">
                  <c:v>1.1619305E-7</c:v>
                </c:pt>
                <c:pt idx="1073">
                  <c:v>1.1600195E-7</c:v>
                </c:pt>
                <c:pt idx="1074">
                  <c:v>1.1577435E-7</c:v>
                </c:pt>
                <c:pt idx="1075">
                  <c:v>1.1552097E-7</c:v>
                </c:pt>
                <c:pt idx="1076">
                  <c:v>1.1526377000000001E-7</c:v>
                </c:pt>
                <c:pt idx="1077">
                  <c:v>1.1501636E-7</c:v>
                </c:pt>
                <c:pt idx="1078">
                  <c:v>1.1477487E-7</c:v>
                </c:pt>
                <c:pt idx="1079">
                  <c:v>1.1475574E-7</c:v>
                </c:pt>
                <c:pt idx="1080">
                  <c:v>1.1442915E-7</c:v>
                </c:pt>
                <c:pt idx="1081">
                  <c:v>1.1419554E-7</c:v>
                </c:pt>
                <c:pt idx="1082">
                  <c:v>1.1401479E-7</c:v>
                </c:pt>
                <c:pt idx="1083">
                  <c:v>1.1386109E-7</c:v>
                </c:pt>
                <c:pt idx="1084">
                  <c:v>1.1370284999999999E-7</c:v>
                </c:pt>
                <c:pt idx="1085">
                  <c:v>1.1358463E-7</c:v>
                </c:pt>
                <c:pt idx="1086">
                  <c:v>1.1349201E-7</c:v>
                </c:pt>
                <c:pt idx="1087">
                  <c:v>1.1342247000000001E-7</c:v>
                </c:pt>
                <c:pt idx="1088">
                  <c:v>1.1334404E-7</c:v>
                </c:pt>
                <c:pt idx="1089">
                  <c:v>1.135126E-7</c:v>
                </c:pt>
                <c:pt idx="1090">
                  <c:v>1.1340062E-7</c:v>
                </c:pt>
                <c:pt idx="1091">
                  <c:v>1.1332139E-7</c:v>
                </c:pt>
                <c:pt idx="1092">
                  <c:v>1.1327716E-7</c:v>
                </c:pt>
                <c:pt idx="1093">
                  <c:v>1.1323740000000001E-7</c:v>
                </c:pt>
                <c:pt idx="1094">
                  <c:v>1.1321500999999999E-7</c:v>
                </c:pt>
                <c:pt idx="1095">
                  <c:v>1.1316726E-7</c:v>
                </c:pt>
                <c:pt idx="1096">
                  <c:v>1.1314193000000001E-7</c:v>
                </c:pt>
                <c:pt idx="1097">
                  <c:v>1.1310811999999999E-7</c:v>
                </c:pt>
                <c:pt idx="1098">
                  <c:v>1.1305351999999999E-7</c:v>
                </c:pt>
                <c:pt idx="1099">
                  <c:v>1.1320686999999999E-7</c:v>
                </c:pt>
                <c:pt idx="1100">
                  <c:v>1.130809E-7</c:v>
                </c:pt>
                <c:pt idx="1101">
                  <c:v>1.130175E-7</c:v>
                </c:pt>
                <c:pt idx="1102">
                  <c:v>1.1296504000000001E-7</c:v>
                </c:pt>
                <c:pt idx="1103">
                  <c:v>1.1290694E-7</c:v>
                </c:pt>
                <c:pt idx="1104">
                  <c:v>1.1284219E-7</c:v>
                </c:pt>
                <c:pt idx="1105">
                  <c:v>1.1281001E-7</c:v>
                </c:pt>
                <c:pt idx="1106">
                  <c:v>1.1277750000000001E-7</c:v>
                </c:pt>
                <c:pt idx="1107">
                  <c:v>1.1275281E-7</c:v>
                </c:pt>
                <c:pt idx="1108">
                  <c:v>1.1276101E-7</c:v>
                </c:pt>
                <c:pt idx="1109">
                  <c:v>1.1296460999999999E-7</c:v>
                </c:pt>
                <c:pt idx="1110">
                  <c:v>1.1291658E-7</c:v>
                </c:pt>
                <c:pt idx="1111">
                  <c:v>1.1291678E-7</c:v>
                </c:pt>
                <c:pt idx="1112">
                  <c:v>1.1290820000000001E-7</c:v>
                </c:pt>
                <c:pt idx="1113">
                  <c:v>1.1292016000000001E-7</c:v>
                </c:pt>
                <c:pt idx="1114">
                  <c:v>1.1288634999999999E-7</c:v>
                </c:pt>
                <c:pt idx="1115">
                  <c:v>1.1285991E-7</c:v>
                </c:pt>
                <c:pt idx="1116">
                  <c:v>1.1282332E-7</c:v>
                </c:pt>
                <c:pt idx="1117">
                  <c:v>1.1274553E-7</c:v>
                </c:pt>
                <c:pt idx="1118">
                  <c:v>1.1267692999999999E-7</c:v>
                </c:pt>
                <c:pt idx="1119">
                  <c:v>1.1278306E-7</c:v>
                </c:pt>
                <c:pt idx="1120">
                  <c:v>1.1258443E-7</c:v>
                </c:pt>
                <c:pt idx="1121">
                  <c:v>1.1244309000000001E-7</c:v>
                </c:pt>
                <c:pt idx="1122">
                  <c:v>1.1227263E-7</c:v>
                </c:pt>
                <c:pt idx="1123">
                  <c:v>1.1207909E-7</c:v>
                </c:pt>
                <c:pt idx="1124">
                  <c:v>1.1185579E-7</c:v>
                </c:pt>
                <c:pt idx="1125">
                  <c:v>1.1162335000000001E-7</c:v>
                </c:pt>
                <c:pt idx="1126">
                  <c:v>1.1137310000000001E-7</c:v>
                </c:pt>
                <c:pt idx="1127">
                  <c:v>1.1111262E-7</c:v>
                </c:pt>
                <c:pt idx="1128">
                  <c:v>1.1087136E-7</c:v>
                </c:pt>
                <c:pt idx="1129">
                  <c:v>1.1082054E-7</c:v>
                </c:pt>
                <c:pt idx="1130">
                  <c:v>1.1048154E-7</c:v>
                </c:pt>
                <c:pt idx="1131">
                  <c:v>1.1022102E-7</c:v>
                </c:pt>
                <c:pt idx="1132">
                  <c:v>1.099782E-7</c:v>
                </c:pt>
                <c:pt idx="1133">
                  <c:v>1.0972615E-7</c:v>
                </c:pt>
                <c:pt idx="1134">
                  <c:v>1.0949516E-7</c:v>
                </c:pt>
                <c:pt idx="1135">
                  <c:v>1.0927390999999999E-7</c:v>
                </c:pt>
                <c:pt idx="1136">
                  <c:v>1.090512E-7</c:v>
                </c:pt>
                <c:pt idx="1137">
                  <c:v>1.0885372000000001E-7</c:v>
                </c:pt>
                <c:pt idx="1138">
                  <c:v>1.0868284E-7</c:v>
                </c:pt>
                <c:pt idx="1139">
                  <c:v>1.0874807E-7</c:v>
                </c:pt>
                <c:pt idx="1140">
                  <c:v>1.0851798E-7</c:v>
                </c:pt>
                <c:pt idx="1141">
                  <c:v>1.0837319E-7</c:v>
                </c:pt>
                <c:pt idx="1142">
                  <c:v>1.0822628E-7</c:v>
                </c:pt>
                <c:pt idx="1143">
                  <c:v>1.080908E-7</c:v>
                </c:pt>
                <c:pt idx="1144">
                  <c:v>1.0796665E-7</c:v>
                </c:pt>
                <c:pt idx="1145">
                  <c:v>1.0785166E-7</c:v>
                </c:pt>
                <c:pt idx="1146">
                  <c:v>1.0774465E-7</c:v>
                </c:pt>
                <c:pt idx="1147">
                  <c:v>1.0763320000000001E-7</c:v>
                </c:pt>
                <c:pt idx="1148">
                  <c:v>1.0753625999999999E-7</c:v>
                </c:pt>
                <c:pt idx="1149">
                  <c:v>1.0764677E-7</c:v>
                </c:pt>
                <c:pt idx="1150">
                  <c:v>1.0743171E-7</c:v>
                </c:pt>
                <c:pt idx="1151">
                  <c:v>1.0729039E-7</c:v>
                </c:pt>
                <c:pt idx="1152">
                  <c:v>1.0718388E-7</c:v>
                </c:pt>
                <c:pt idx="1153">
                  <c:v>1.0706844E-7</c:v>
                </c:pt>
                <c:pt idx="1154">
                  <c:v>1.069609E-7</c:v>
                </c:pt>
                <c:pt idx="1155">
                  <c:v>1.0683013000000001E-7</c:v>
                </c:pt>
                <c:pt idx="1156">
                  <c:v>1.0670095E-7</c:v>
                </c:pt>
                <c:pt idx="1157">
                  <c:v>1.0656914999999999E-7</c:v>
                </c:pt>
                <c:pt idx="1158">
                  <c:v>1.0643781E-7</c:v>
                </c:pt>
                <c:pt idx="1159">
                  <c:v>1.0651328000000001E-7</c:v>
                </c:pt>
                <c:pt idx="1160">
                  <c:v>1.062925E-7</c:v>
                </c:pt>
                <c:pt idx="1161">
                  <c:v>1.0615855E-7</c:v>
                </c:pt>
                <c:pt idx="1162">
                  <c:v>1.0602178E-7</c:v>
                </c:pt>
                <c:pt idx="1163">
                  <c:v>1.0589465999999999E-7</c:v>
                </c:pt>
                <c:pt idx="1164">
                  <c:v>1.0577221E-7</c:v>
                </c:pt>
                <c:pt idx="1165">
                  <c:v>1.0563841E-7</c:v>
                </c:pt>
                <c:pt idx="1166">
                  <c:v>1.0552419E-7</c:v>
                </c:pt>
                <c:pt idx="1167">
                  <c:v>1.0542545E-7</c:v>
                </c:pt>
                <c:pt idx="1168">
                  <c:v>1.0530373E-7</c:v>
                </c:pt>
                <c:pt idx="1169">
                  <c:v>1.0538690999999999E-7</c:v>
                </c:pt>
                <c:pt idx="1170">
                  <c:v>1.0515984E-7</c:v>
                </c:pt>
                <c:pt idx="1171">
                  <c:v>1.05002E-7</c:v>
                </c:pt>
                <c:pt idx="1172">
                  <c:v>1.0485866E-7</c:v>
                </c:pt>
                <c:pt idx="1173">
                  <c:v>1.0471127E-7</c:v>
                </c:pt>
                <c:pt idx="1174">
                  <c:v>1.0456065000000001E-7</c:v>
                </c:pt>
                <c:pt idx="1175">
                  <c:v>1.0442216E-7</c:v>
                </c:pt>
                <c:pt idx="1176">
                  <c:v>1.0426544E-7</c:v>
                </c:pt>
                <c:pt idx="1177">
                  <c:v>1.0410537999999999E-7</c:v>
                </c:pt>
                <c:pt idx="1178">
                  <c:v>1.039372E-7</c:v>
                </c:pt>
                <c:pt idx="1179">
                  <c:v>1.0399163E-7</c:v>
                </c:pt>
                <c:pt idx="1180">
                  <c:v>1.0377537000000001E-7</c:v>
                </c:pt>
                <c:pt idx="1181">
                  <c:v>1.0361992999999999E-7</c:v>
                </c:pt>
                <c:pt idx="1182">
                  <c:v>1.0347898E-7</c:v>
                </c:pt>
                <c:pt idx="1183">
                  <c:v>1.0336658E-7</c:v>
                </c:pt>
                <c:pt idx="1184">
                  <c:v>1.0325287E-7</c:v>
                </c:pt>
                <c:pt idx="1185">
                  <c:v>1.0314443E-7</c:v>
                </c:pt>
                <c:pt idx="1186">
                  <c:v>1.0303865E-7</c:v>
                </c:pt>
                <c:pt idx="1187">
                  <c:v>1.029389E-7</c:v>
                </c:pt>
                <c:pt idx="1188">
                  <c:v>1.0284449E-7</c:v>
                </c:pt>
                <c:pt idx="1189">
                  <c:v>1.0293747E-7</c:v>
                </c:pt>
                <c:pt idx="1190">
                  <c:v>1.0274529E-7</c:v>
                </c:pt>
                <c:pt idx="1191">
                  <c:v>1.0262148E-7</c:v>
                </c:pt>
                <c:pt idx="1192">
                  <c:v>1.025045E-7</c:v>
                </c:pt>
                <c:pt idx="1193">
                  <c:v>1.0237772E-7</c:v>
                </c:pt>
                <c:pt idx="1194">
                  <c:v>1.0223987E-7</c:v>
                </c:pt>
                <c:pt idx="1195">
                  <c:v>1.0208359E-7</c:v>
                </c:pt>
                <c:pt idx="1196">
                  <c:v>1.0193853E-7</c:v>
                </c:pt>
                <c:pt idx="1197">
                  <c:v>1.0178224E-7</c:v>
                </c:pt>
                <c:pt idx="1198">
                  <c:v>1.0164799E-7</c:v>
                </c:pt>
                <c:pt idx="1199">
                  <c:v>1.0172198E-7</c:v>
                </c:pt>
                <c:pt idx="1200">
                  <c:v>1.0148434E-7</c:v>
                </c:pt>
                <c:pt idx="1201">
                  <c:v>1.0128442E-7</c:v>
                </c:pt>
                <c:pt idx="1202">
                  <c:v>1.0113265E-7</c:v>
                </c:pt>
                <c:pt idx="1203">
                  <c:v>1.0098642E-7</c:v>
                </c:pt>
                <c:pt idx="1204">
                  <c:v>1.0082464E-7</c:v>
                </c:pt>
                <c:pt idx="1205">
                  <c:v>1.0067595999999999E-7</c:v>
                </c:pt>
                <c:pt idx="1206">
                  <c:v>1.0052497000000001E-7</c:v>
                </c:pt>
                <c:pt idx="1207">
                  <c:v>1.0041135999999999E-7</c:v>
                </c:pt>
                <c:pt idx="1208">
                  <c:v>1.0025565E-7</c:v>
                </c:pt>
                <c:pt idx="1209">
                  <c:v>1.0035246E-7</c:v>
                </c:pt>
                <c:pt idx="1210">
                  <c:v>1.0014922E-7</c:v>
                </c:pt>
                <c:pt idx="1211">
                  <c:v>1.0000599000000001E-7</c:v>
                </c:pt>
                <c:pt idx="1212">
                  <c:v>9.9891562000000005E-8</c:v>
                </c:pt>
                <c:pt idx="1213">
                  <c:v>9.9764540999999996E-8</c:v>
                </c:pt>
                <c:pt idx="1214">
                  <c:v>9.9640360999999997E-8</c:v>
                </c:pt>
                <c:pt idx="1215">
                  <c:v>9.9509251000000005E-8</c:v>
                </c:pt>
                <c:pt idx="1216">
                  <c:v>9.9332103999999999E-8</c:v>
                </c:pt>
                <c:pt idx="1217">
                  <c:v>9.9182569999999997E-8</c:v>
                </c:pt>
                <c:pt idx="1218">
                  <c:v>9.9005953999999999E-8</c:v>
                </c:pt>
                <c:pt idx="1219">
                  <c:v>9.9058494999999995E-8</c:v>
                </c:pt>
                <c:pt idx="1220">
                  <c:v>9.878479E-8</c:v>
                </c:pt>
                <c:pt idx="1221">
                  <c:v>9.8577269999999997E-8</c:v>
                </c:pt>
                <c:pt idx="1222">
                  <c:v>9.8350959000000002E-8</c:v>
                </c:pt>
                <c:pt idx="1223">
                  <c:v>9.8123765999999997E-8</c:v>
                </c:pt>
                <c:pt idx="1224">
                  <c:v>9.7909886000000005E-8</c:v>
                </c:pt>
                <c:pt idx="1225">
                  <c:v>9.7698547999999995E-8</c:v>
                </c:pt>
                <c:pt idx="1226">
                  <c:v>9.7451435999999997E-8</c:v>
                </c:pt>
                <c:pt idx="1227">
                  <c:v>9.7191013999999998E-8</c:v>
                </c:pt>
                <c:pt idx="1228">
                  <c:v>9.6942977000000006E-8</c:v>
                </c:pt>
                <c:pt idx="1229">
                  <c:v>9.6902789999999997E-8</c:v>
                </c:pt>
                <c:pt idx="1230">
                  <c:v>9.6567712999999999E-8</c:v>
                </c:pt>
                <c:pt idx="1231">
                  <c:v>9.6287667999999995E-8</c:v>
                </c:pt>
                <c:pt idx="1232">
                  <c:v>9.6024345999999998E-8</c:v>
                </c:pt>
                <c:pt idx="1233">
                  <c:v>9.5766454999999995E-8</c:v>
                </c:pt>
                <c:pt idx="1234">
                  <c:v>9.5492725000000002E-8</c:v>
                </c:pt>
                <c:pt idx="1235">
                  <c:v>9.5234996000000004E-8</c:v>
                </c:pt>
                <c:pt idx="1236">
                  <c:v>9.4986916000000002E-8</c:v>
                </c:pt>
                <c:pt idx="1237">
                  <c:v>9.4749950000000002E-8</c:v>
                </c:pt>
                <c:pt idx="1238">
                  <c:v>9.4513586000000002E-8</c:v>
                </c:pt>
                <c:pt idx="1239">
                  <c:v>9.4529439000000003E-8</c:v>
                </c:pt>
                <c:pt idx="1240">
                  <c:v>9.4230467000000004E-8</c:v>
                </c:pt>
                <c:pt idx="1241">
                  <c:v>9.4007774000000005E-8</c:v>
                </c:pt>
                <c:pt idx="1242">
                  <c:v>9.3823890999999995E-8</c:v>
                </c:pt>
                <c:pt idx="1243">
                  <c:v>9.3640020999999994E-8</c:v>
                </c:pt>
                <c:pt idx="1244">
                  <c:v>9.3475600000000001E-8</c:v>
                </c:pt>
                <c:pt idx="1245">
                  <c:v>9.3314039999999997E-8</c:v>
                </c:pt>
                <c:pt idx="1246">
                  <c:v>9.3158565999999995E-8</c:v>
                </c:pt>
                <c:pt idx="1247">
                  <c:v>9.2997860999999995E-8</c:v>
                </c:pt>
                <c:pt idx="1248">
                  <c:v>9.2832025000000005E-8</c:v>
                </c:pt>
                <c:pt idx="1249">
                  <c:v>9.2901885E-8</c:v>
                </c:pt>
                <c:pt idx="1250">
                  <c:v>9.2633619000000002E-8</c:v>
                </c:pt>
                <c:pt idx="1251">
                  <c:v>9.2455662999999999E-8</c:v>
                </c:pt>
                <c:pt idx="1252">
                  <c:v>9.2285352000000002E-8</c:v>
                </c:pt>
                <c:pt idx="1253">
                  <c:v>9.2117902999999997E-8</c:v>
                </c:pt>
                <c:pt idx="1254">
                  <c:v>9.1954734000000006E-8</c:v>
                </c:pt>
                <c:pt idx="1255">
                  <c:v>9.1810012000000003E-8</c:v>
                </c:pt>
                <c:pt idx="1256">
                  <c:v>9.1682603000000004E-8</c:v>
                </c:pt>
                <c:pt idx="1257">
                  <c:v>9.1558218000000002E-8</c:v>
                </c:pt>
                <c:pt idx="1258">
                  <c:v>9.1427460999999993E-8</c:v>
                </c:pt>
                <c:pt idx="1259">
                  <c:v>9.1535449000000006E-8</c:v>
                </c:pt>
                <c:pt idx="1260">
                  <c:v>9.1325102000000005E-8</c:v>
                </c:pt>
                <c:pt idx="1261">
                  <c:v>9.1154772000000005E-8</c:v>
                </c:pt>
                <c:pt idx="1262">
                  <c:v>9.1010397000000003E-8</c:v>
                </c:pt>
                <c:pt idx="1263">
                  <c:v>9.0853290999999996E-8</c:v>
                </c:pt>
                <c:pt idx="1264">
                  <c:v>9.0683934000000005E-8</c:v>
                </c:pt>
                <c:pt idx="1265">
                  <c:v>9.0527186E-8</c:v>
                </c:pt>
                <c:pt idx="1266">
                  <c:v>9.0332997999999998E-8</c:v>
                </c:pt>
                <c:pt idx="1267">
                  <c:v>9.0146789999999999E-8</c:v>
                </c:pt>
                <c:pt idx="1268">
                  <c:v>8.9942034999999994E-8</c:v>
                </c:pt>
                <c:pt idx="1269">
                  <c:v>8.9974090000000004E-8</c:v>
                </c:pt>
                <c:pt idx="1270">
                  <c:v>8.9692569999999996E-8</c:v>
                </c:pt>
                <c:pt idx="1271">
                  <c:v>8.9462921000000003E-8</c:v>
                </c:pt>
                <c:pt idx="1272">
                  <c:v>8.9245457999999997E-8</c:v>
                </c:pt>
                <c:pt idx="1273">
                  <c:v>8.9024431999999996E-8</c:v>
                </c:pt>
                <c:pt idx="1274">
                  <c:v>8.8788527999999997E-8</c:v>
                </c:pt>
                <c:pt idx="1275">
                  <c:v>8.8551462999999995E-8</c:v>
                </c:pt>
                <c:pt idx="1276">
                  <c:v>8.8303313999999994E-8</c:v>
                </c:pt>
                <c:pt idx="1277">
                  <c:v>8.8082584999999999E-8</c:v>
                </c:pt>
                <c:pt idx="1278">
                  <c:v>8.7837824000000006E-8</c:v>
                </c:pt>
                <c:pt idx="1279">
                  <c:v>8.7863439000000002E-8</c:v>
                </c:pt>
                <c:pt idx="1280">
                  <c:v>8.7545003999999995E-8</c:v>
                </c:pt>
                <c:pt idx="1281">
                  <c:v>8.7283914999999999E-8</c:v>
                </c:pt>
                <c:pt idx="1282">
                  <c:v>8.7066813000000005E-8</c:v>
                </c:pt>
                <c:pt idx="1283">
                  <c:v>8.6850009000000006E-8</c:v>
                </c:pt>
                <c:pt idx="1284">
                  <c:v>8.6664804999999996E-8</c:v>
                </c:pt>
                <c:pt idx="1285">
                  <c:v>8.6498481999999999E-8</c:v>
                </c:pt>
                <c:pt idx="1286">
                  <c:v>8.6355039999999994E-8</c:v>
                </c:pt>
                <c:pt idx="1287">
                  <c:v>8.6224455000000001E-8</c:v>
                </c:pt>
                <c:pt idx="1288">
                  <c:v>8.6121485000000006E-8</c:v>
                </c:pt>
                <c:pt idx="1289">
                  <c:v>8.6296766000000007E-8</c:v>
                </c:pt>
                <c:pt idx="1290">
                  <c:v>8.6132127999999994E-8</c:v>
                </c:pt>
                <c:pt idx="1291">
                  <c:v>8.6029729000000006E-8</c:v>
                </c:pt>
                <c:pt idx="1292">
                  <c:v>8.5958604000000002E-8</c:v>
                </c:pt>
                <c:pt idx="1293">
                  <c:v>8.5914833000000002E-8</c:v>
                </c:pt>
                <c:pt idx="1294">
                  <c:v>8.5874627000000003E-8</c:v>
                </c:pt>
                <c:pt idx="1295">
                  <c:v>8.5854283999999994E-8</c:v>
                </c:pt>
                <c:pt idx="1296">
                  <c:v>8.5835929999999999E-8</c:v>
                </c:pt>
                <c:pt idx="1297">
                  <c:v>8.5805869999999999E-8</c:v>
                </c:pt>
                <c:pt idx="1298">
                  <c:v>8.5778734999999995E-8</c:v>
                </c:pt>
                <c:pt idx="1299">
                  <c:v>8.5982050000000005E-8</c:v>
                </c:pt>
                <c:pt idx="1300">
                  <c:v>8.5845855999999994E-8</c:v>
                </c:pt>
                <c:pt idx="1301">
                  <c:v>8.5756340999999997E-8</c:v>
                </c:pt>
                <c:pt idx="1302">
                  <c:v>8.5674883000000004E-8</c:v>
                </c:pt>
                <c:pt idx="1303">
                  <c:v>8.5598097999999995E-8</c:v>
                </c:pt>
                <c:pt idx="1304">
                  <c:v>8.5509828000000001E-8</c:v>
                </c:pt>
                <c:pt idx="1305">
                  <c:v>8.5436301999999995E-8</c:v>
                </c:pt>
                <c:pt idx="1306">
                  <c:v>8.5323249000000006E-8</c:v>
                </c:pt>
                <c:pt idx="1307">
                  <c:v>8.5231962E-8</c:v>
                </c:pt>
                <c:pt idx="1308">
                  <c:v>8.5139464999999998E-8</c:v>
                </c:pt>
                <c:pt idx="1309">
                  <c:v>8.5305425000000002E-8</c:v>
                </c:pt>
                <c:pt idx="1310">
                  <c:v>8.5110833000000003E-8</c:v>
                </c:pt>
                <c:pt idx="1311">
                  <c:v>8.5004874000000005E-8</c:v>
                </c:pt>
                <c:pt idx="1312">
                  <c:v>8.4936666999999998E-8</c:v>
                </c:pt>
                <c:pt idx="1313">
                  <c:v>8.4871670000000001E-8</c:v>
                </c:pt>
                <c:pt idx="1314">
                  <c:v>8.4828546999999996E-8</c:v>
                </c:pt>
                <c:pt idx="1315">
                  <c:v>8.4816820000000007E-8</c:v>
                </c:pt>
                <c:pt idx="1316">
                  <c:v>8.4796486000000003E-8</c:v>
                </c:pt>
                <c:pt idx="1317">
                  <c:v>8.4794583999999999E-8</c:v>
                </c:pt>
                <c:pt idx="1318">
                  <c:v>8.4782417000000002E-8</c:v>
                </c:pt>
                <c:pt idx="1319">
                  <c:v>8.5021566000000006E-8</c:v>
                </c:pt>
                <c:pt idx="1320">
                  <c:v>8.4942544999999999E-8</c:v>
                </c:pt>
                <c:pt idx="1321">
                  <c:v>8.4911505000000004E-8</c:v>
                </c:pt>
                <c:pt idx="1322">
                  <c:v>8.4883780999999994E-8</c:v>
                </c:pt>
                <c:pt idx="1323">
                  <c:v>8.4870712999999997E-8</c:v>
                </c:pt>
                <c:pt idx="1324">
                  <c:v>8.4863356000000005E-8</c:v>
                </c:pt>
                <c:pt idx="1325">
                  <c:v>8.4842326000000004E-8</c:v>
                </c:pt>
                <c:pt idx="1326">
                  <c:v>8.4817125000000001E-8</c:v>
                </c:pt>
                <c:pt idx="1327">
                  <c:v>8.4795921000000005E-8</c:v>
                </c:pt>
                <c:pt idx="1328">
                  <c:v>8.4747790999999995E-8</c:v>
                </c:pt>
                <c:pt idx="1329">
                  <c:v>8.4962905999999994E-8</c:v>
                </c:pt>
                <c:pt idx="1330">
                  <c:v>8.4818195999999995E-8</c:v>
                </c:pt>
                <c:pt idx="1331">
                  <c:v>8.4748115000000006E-8</c:v>
                </c:pt>
                <c:pt idx="1332">
                  <c:v>8.4680244E-8</c:v>
                </c:pt>
                <c:pt idx="1333">
                  <c:v>8.4631382999999998E-8</c:v>
                </c:pt>
                <c:pt idx="1334">
                  <c:v>8.4587578999999998E-8</c:v>
                </c:pt>
                <c:pt idx="1335">
                  <c:v>8.4550129999999995E-8</c:v>
                </c:pt>
                <c:pt idx="1336">
                  <c:v>8.4492586999999998E-8</c:v>
                </c:pt>
                <c:pt idx="1337">
                  <c:v>8.4436441000000001E-8</c:v>
                </c:pt>
                <c:pt idx="1338">
                  <c:v>8.4396041E-8</c:v>
                </c:pt>
                <c:pt idx="1339">
                  <c:v>8.4579459000000003E-8</c:v>
                </c:pt>
                <c:pt idx="1340">
                  <c:v>8.4445720000000004E-8</c:v>
                </c:pt>
                <c:pt idx="1341">
                  <c:v>8.4361501000000001E-8</c:v>
                </c:pt>
                <c:pt idx="1342">
                  <c:v>8.4268800000000001E-8</c:v>
                </c:pt>
                <c:pt idx="1343">
                  <c:v>8.4196521999999996E-8</c:v>
                </c:pt>
                <c:pt idx="1344">
                  <c:v>8.4126189999999996E-8</c:v>
                </c:pt>
                <c:pt idx="1345">
                  <c:v>8.4059939999999994E-8</c:v>
                </c:pt>
                <c:pt idx="1346">
                  <c:v>8.3989585999999993E-8</c:v>
                </c:pt>
                <c:pt idx="1347">
                  <c:v>8.3941480000000004E-8</c:v>
                </c:pt>
                <c:pt idx="1348">
                  <c:v>8.3900269E-8</c:v>
                </c:pt>
                <c:pt idx="1349">
                  <c:v>8.4104393999999996E-8</c:v>
                </c:pt>
                <c:pt idx="1350">
                  <c:v>8.3981701999999995E-8</c:v>
                </c:pt>
                <c:pt idx="1351">
                  <c:v>8.3911100999999999E-8</c:v>
                </c:pt>
                <c:pt idx="1352">
                  <c:v>8.3871079000000006E-8</c:v>
                </c:pt>
                <c:pt idx="1353">
                  <c:v>8.3864731999999998E-8</c:v>
                </c:pt>
                <c:pt idx="1354">
                  <c:v>8.3859834000000004E-8</c:v>
                </c:pt>
                <c:pt idx="1355">
                  <c:v>8.3854548999999997E-8</c:v>
                </c:pt>
                <c:pt idx="1356">
                  <c:v>8.3848173000000003E-8</c:v>
                </c:pt>
                <c:pt idx="1357">
                  <c:v>8.3829223999999994E-8</c:v>
                </c:pt>
                <c:pt idx="1358">
                  <c:v>8.3744862000000002E-8</c:v>
                </c:pt>
                <c:pt idx="1359">
                  <c:v>8.3932975999999994E-8</c:v>
                </c:pt>
                <c:pt idx="1360">
                  <c:v>8.3709147000000003E-8</c:v>
                </c:pt>
                <c:pt idx="1361">
                  <c:v>8.3523130999999998E-8</c:v>
                </c:pt>
                <c:pt idx="1362">
                  <c:v>8.3312888000000004E-8</c:v>
                </c:pt>
                <c:pt idx="1363">
                  <c:v>8.3083461999999999E-8</c:v>
                </c:pt>
                <c:pt idx="1364">
                  <c:v>8.2840277999999995E-8</c:v>
                </c:pt>
                <c:pt idx="1365">
                  <c:v>8.2570946999999998E-8</c:v>
                </c:pt>
                <c:pt idx="1366">
                  <c:v>8.2317605000000006E-8</c:v>
                </c:pt>
                <c:pt idx="1367">
                  <c:v>8.2034310999999995E-8</c:v>
                </c:pt>
                <c:pt idx="1368">
                  <c:v>8.1766299000000005E-8</c:v>
                </c:pt>
                <c:pt idx="1369">
                  <c:v>8.1764996000000003E-8</c:v>
                </c:pt>
                <c:pt idx="1370">
                  <c:v>8.1470684999999998E-8</c:v>
                </c:pt>
                <c:pt idx="1371">
                  <c:v>8.1259246999999996E-8</c:v>
                </c:pt>
                <c:pt idx="1372">
                  <c:v>8.1099231999999998E-8</c:v>
                </c:pt>
                <c:pt idx="1373">
                  <c:v>8.0969209000000006E-8</c:v>
                </c:pt>
                <c:pt idx="1374">
                  <c:v>8.0855766999999995E-8</c:v>
                </c:pt>
                <c:pt idx="1375">
                  <c:v>8.0778107000000001E-8</c:v>
                </c:pt>
                <c:pt idx="1376">
                  <c:v>8.0736716999999996E-8</c:v>
                </c:pt>
                <c:pt idx="1377">
                  <c:v>8.0685797000000003E-8</c:v>
                </c:pt>
                <c:pt idx="1378">
                  <c:v>8.0629815999999996E-8</c:v>
                </c:pt>
                <c:pt idx="1379">
                  <c:v>8.0826699999999997E-8</c:v>
                </c:pt>
                <c:pt idx="1380">
                  <c:v>8.0753487000000002E-8</c:v>
                </c:pt>
                <c:pt idx="1381">
                  <c:v>8.0725789999999997E-8</c:v>
                </c:pt>
                <c:pt idx="1382">
                  <c:v>8.0715386000000002E-8</c:v>
                </c:pt>
                <c:pt idx="1383">
                  <c:v>8.0721692999999998E-8</c:v>
                </c:pt>
                <c:pt idx="1384">
                  <c:v>8.0733863999999997E-8</c:v>
                </c:pt>
                <c:pt idx="1385">
                  <c:v>8.0765992999999998E-8</c:v>
                </c:pt>
                <c:pt idx="1386">
                  <c:v>8.0805471000000003E-8</c:v>
                </c:pt>
                <c:pt idx="1387">
                  <c:v>8.0834332999999998E-8</c:v>
                </c:pt>
                <c:pt idx="1388">
                  <c:v>8.0843678000000002E-8</c:v>
                </c:pt>
                <c:pt idx="1389">
                  <c:v>8.1059826000000003E-8</c:v>
                </c:pt>
                <c:pt idx="1390">
                  <c:v>8.1022563E-8</c:v>
                </c:pt>
                <c:pt idx="1391">
                  <c:v>8.1054291000000002E-8</c:v>
                </c:pt>
                <c:pt idx="1392">
                  <c:v>8.1128419999999998E-8</c:v>
                </c:pt>
                <c:pt idx="1393">
                  <c:v>8.1201537000000003E-8</c:v>
                </c:pt>
                <c:pt idx="1394">
                  <c:v>8.1266325999999999E-8</c:v>
                </c:pt>
                <c:pt idx="1395">
                  <c:v>8.1327615000000005E-8</c:v>
                </c:pt>
                <c:pt idx="1396">
                  <c:v>8.1387862000000003E-8</c:v>
                </c:pt>
                <c:pt idx="1397">
                  <c:v>8.1446409000000002E-8</c:v>
                </c:pt>
                <c:pt idx="1398">
                  <c:v>8.1504217000000006E-8</c:v>
                </c:pt>
                <c:pt idx="1399">
                  <c:v>8.1726772999999998E-8</c:v>
                </c:pt>
                <c:pt idx="1400">
                  <c:v>8.1669939000000006E-8</c:v>
                </c:pt>
                <c:pt idx="1401">
                  <c:v>8.1608440000000007E-8</c:v>
                </c:pt>
                <c:pt idx="1402">
                  <c:v>8.153294E-8</c:v>
                </c:pt>
                <c:pt idx="1403">
                  <c:v>8.1430404000000005E-8</c:v>
                </c:pt>
                <c:pt idx="1404">
                  <c:v>8.1310536000000004E-8</c:v>
                </c:pt>
                <c:pt idx="1405">
                  <c:v>8.1194280000000002E-8</c:v>
                </c:pt>
                <c:pt idx="1406">
                  <c:v>8.1055707000000004E-8</c:v>
                </c:pt>
                <c:pt idx="1407">
                  <c:v>8.0913499000000002E-8</c:v>
                </c:pt>
                <c:pt idx="1408">
                  <c:v>8.0767013999999996E-8</c:v>
                </c:pt>
                <c:pt idx="1409">
                  <c:v>8.0808276E-8</c:v>
                </c:pt>
                <c:pt idx="1410">
                  <c:v>8.0578275E-8</c:v>
                </c:pt>
                <c:pt idx="1411">
                  <c:v>8.0394367999999997E-8</c:v>
                </c:pt>
                <c:pt idx="1412">
                  <c:v>8.0233109E-8</c:v>
                </c:pt>
                <c:pt idx="1413">
                  <c:v>8.0066779000000004E-8</c:v>
                </c:pt>
                <c:pt idx="1414">
                  <c:v>7.9929982000000003E-8</c:v>
                </c:pt>
                <c:pt idx="1415">
                  <c:v>7.9816927999999996E-8</c:v>
                </c:pt>
                <c:pt idx="1416">
                  <c:v>7.9683789000000003E-8</c:v>
                </c:pt>
                <c:pt idx="1417">
                  <c:v>7.9582697000000005E-8</c:v>
                </c:pt>
                <c:pt idx="1418">
                  <c:v>7.9480653999999998E-8</c:v>
                </c:pt>
                <c:pt idx="1419">
                  <c:v>7.9590899000000005E-8</c:v>
                </c:pt>
                <c:pt idx="1420">
                  <c:v>7.9432036000000004E-8</c:v>
                </c:pt>
                <c:pt idx="1421">
                  <c:v>7.9336415E-8</c:v>
                </c:pt>
                <c:pt idx="1422">
                  <c:v>7.9274122999999995E-8</c:v>
                </c:pt>
                <c:pt idx="1423">
                  <c:v>7.9225733999999999E-8</c:v>
                </c:pt>
                <c:pt idx="1424">
                  <c:v>7.9188725000000004E-8</c:v>
                </c:pt>
                <c:pt idx="1425">
                  <c:v>7.9158418999999998E-8</c:v>
                </c:pt>
                <c:pt idx="1426">
                  <c:v>7.9106347999999999E-8</c:v>
                </c:pt>
                <c:pt idx="1427">
                  <c:v>7.9051137999999995E-8</c:v>
                </c:pt>
                <c:pt idx="1428">
                  <c:v>7.8970630999999998E-8</c:v>
                </c:pt>
                <c:pt idx="1429">
                  <c:v>7.9082517000000002E-8</c:v>
                </c:pt>
                <c:pt idx="1430">
                  <c:v>7.8960891999999993E-8</c:v>
                </c:pt>
                <c:pt idx="1431">
                  <c:v>7.8880931999999995E-8</c:v>
                </c:pt>
                <c:pt idx="1432">
                  <c:v>7.8827956999999999E-8</c:v>
                </c:pt>
                <c:pt idx="1433">
                  <c:v>7.8769078E-8</c:v>
                </c:pt>
                <c:pt idx="1434">
                  <c:v>7.8736954999999994E-8</c:v>
                </c:pt>
                <c:pt idx="1435">
                  <c:v>7.8680651000000006E-8</c:v>
                </c:pt>
                <c:pt idx="1436">
                  <c:v>7.8597606E-8</c:v>
                </c:pt>
                <c:pt idx="1437">
                  <c:v>7.8493581999999994E-8</c:v>
                </c:pt>
                <c:pt idx="1438">
                  <c:v>7.8373538000000002E-8</c:v>
                </c:pt>
                <c:pt idx="1439">
                  <c:v>7.8423443000000006E-8</c:v>
                </c:pt>
                <c:pt idx="1440">
                  <c:v>7.8263770999999995E-8</c:v>
                </c:pt>
                <c:pt idx="1441">
                  <c:v>7.8140780999999998E-8</c:v>
                </c:pt>
                <c:pt idx="1442">
                  <c:v>7.8032886999999995E-8</c:v>
                </c:pt>
                <c:pt idx="1443">
                  <c:v>7.7945322999999995E-8</c:v>
                </c:pt>
                <c:pt idx="1444">
                  <c:v>7.7881199000000002E-8</c:v>
                </c:pt>
                <c:pt idx="1445">
                  <c:v>7.7807459000000001E-8</c:v>
                </c:pt>
                <c:pt idx="1446">
                  <c:v>7.7792376E-8</c:v>
                </c:pt>
                <c:pt idx="1447">
                  <c:v>7.7790849000000006E-8</c:v>
                </c:pt>
                <c:pt idx="1448">
                  <c:v>7.7831435999999997E-8</c:v>
                </c:pt>
                <c:pt idx="1449">
                  <c:v>7.8075377999999997E-8</c:v>
                </c:pt>
                <c:pt idx="1450">
                  <c:v>7.8118717999999996E-8</c:v>
                </c:pt>
                <c:pt idx="1451">
                  <c:v>7.8219357999999995E-8</c:v>
                </c:pt>
                <c:pt idx="1452">
                  <c:v>7.8339276000000006E-8</c:v>
                </c:pt>
                <c:pt idx="1453">
                  <c:v>7.8471468999999996E-8</c:v>
                </c:pt>
                <c:pt idx="1454">
                  <c:v>7.8593966999999995E-8</c:v>
                </c:pt>
                <c:pt idx="1455">
                  <c:v>7.8717424000000006E-8</c:v>
                </c:pt>
                <c:pt idx="1456">
                  <c:v>7.8830172E-8</c:v>
                </c:pt>
                <c:pt idx="1457">
                  <c:v>7.8932466000000005E-8</c:v>
                </c:pt>
                <c:pt idx="1458">
                  <c:v>7.9012339000000005E-8</c:v>
                </c:pt>
                <c:pt idx="1459">
                  <c:v>7.9240578999999996E-8</c:v>
                </c:pt>
                <c:pt idx="1460">
                  <c:v>7.9260239000000003E-8</c:v>
                </c:pt>
                <c:pt idx="1461">
                  <c:v>7.9292908999999995E-8</c:v>
                </c:pt>
                <c:pt idx="1462">
                  <c:v>7.9317795999999997E-8</c:v>
                </c:pt>
                <c:pt idx="1463">
                  <c:v>7.9354119999999996E-8</c:v>
                </c:pt>
                <c:pt idx="1464">
                  <c:v>7.9396248999999995E-8</c:v>
                </c:pt>
                <c:pt idx="1465">
                  <c:v>7.9439812999999999E-8</c:v>
                </c:pt>
                <c:pt idx="1466">
                  <c:v>7.9468492000000005E-8</c:v>
                </c:pt>
                <c:pt idx="1467">
                  <c:v>7.9465072E-8</c:v>
                </c:pt>
                <c:pt idx="1468">
                  <c:v>7.9477000999999995E-8</c:v>
                </c:pt>
                <c:pt idx="1469">
                  <c:v>7.9628956999999994E-8</c:v>
                </c:pt>
                <c:pt idx="1470">
                  <c:v>7.9599379999999999E-8</c:v>
                </c:pt>
                <c:pt idx="1471">
                  <c:v>7.9601038000000005E-8</c:v>
                </c:pt>
                <c:pt idx="1472">
                  <c:v>7.9629824000000002E-8</c:v>
                </c:pt>
                <c:pt idx="1473">
                  <c:v>7.9652905999999995E-8</c:v>
                </c:pt>
                <c:pt idx="1474">
                  <c:v>7.9667006999999994E-8</c:v>
                </c:pt>
                <c:pt idx="1475">
                  <c:v>7.9705216000000001E-8</c:v>
                </c:pt>
                <c:pt idx="1476">
                  <c:v>7.9738116000000006E-8</c:v>
                </c:pt>
                <c:pt idx="1477">
                  <c:v>7.9762320000000006E-8</c:v>
                </c:pt>
                <c:pt idx="1478">
                  <c:v>7.9770272E-8</c:v>
                </c:pt>
                <c:pt idx="1479">
                  <c:v>7.9883902999999995E-8</c:v>
                </c:pt>
                <c:pt idx="1480">
                  <c:v>7.9843279000000002E-8</c:v>
                </c:pt>
                <c:pt idx="1481">
                  <c:v>7.9817686999999997E-8</c:v>
                </c:pt>
                <c:pt idx="1482">
                  <c:v>7.9803200000000001E-8</c:v>
                </c:pt>
                <c:pt idx="1483">
                  <c:v>7.9788940999999998E-8</c:v>
                </c:pt>
                <c:pt idx="1484">
                  <c:v>7.9792128000000005E-8</c:v>
                </c:pt>
                <c:pt idx="1485">
                  <c:v>7.9793237000000005E-8</c:v>
                </c:pt>
                <c:pt idx="1486">
                  <c:v>7.9813221999999999E-8</c:v>
                </c:pt>
                <c:pt idx="1487">
                  <c:v>7.9816948000000003E-8</c:v>
                </c:pt>
                <c:pt idx="1488">
                  <c:v>7.9822258999999998E-8</c:v>
                </c:pt>
                <c:pt idx="1489">
                  <c:v>7.9937287000000005E-8</c:v>
                </c:pt>
                <c:pt idx="1490">
                  <c:v>7.9856439000000001E-8</c:v>
                </c:pt>
                <c:pt idx="1491">
                  <c:v>7.9790938000000003E-8</c:v>
                </c:pt>
                <c:pt idx="1492">
                  <c:v>7.9691689999999997E-8</c:v>
                </c:pt>
                <c:pt idx="1493">
                  <c:v>7.9538868000000006E-8</c:v>
                </c:pt>
                <c:pt idx="1494">
                  <c:v>7.9381556999999997E-8</c:v>
                </c:pt>
                <c:pt idx="1495">
                  <c:v>7.9244427000000005E-8</c:v>
                </c:pt>
                <c:pt idx="1496">
                  <c:v>7.9119959000000007E-8</c:v>
                </c:pt>
                <c:pt idx="1497">
                  <c:v>7.8965227999999999E-8</c:v>
                </c:pt>
                <c:pt idx="1498">
                  <c:v>7.8817811000000001E-8</c:v>
                </c:pt>
                <c:pt idx="1499">
                  <c:v>7.8789138000000003E-8</c:v>
                </c:pt>
                <c:pt idx="1500">
                  <c:v>7.8594377E-8</c:v>
                </c:pt>
                <c:pt idx="1501">
                  <c:v>7.8407320999999995E-8</c:v>
                </c:pt>
                <c:pt idx="1502">
                  <c:v>7.8198897999999998E-8</c:v>
                </c:pt>
                <c:pt idx="1503">
                  <c:v>7.8026603000000004E-8</c:v>
                </c:pt>
                <c:pt idx="1504">
                  <c:v>7.7832182999999994E-8</c:v>
                </c:pt>
                <c:pt idx="1505">
                  <c:v>7.7661892000000003E-8</c:v>
                </c:pt>
                <c:pt idx="1506">
                  <c:v>7.7485630999999995E-8</c:v>
                </c:pt>
                <c:pt idx="1507">
                  <c:v>7.7300943000000003E-8</c:v>
                </c:pt>
                <c:pt idx="1508">
                  <c:v>7.7112254999999994E-8</c:v>
                </c:pt>
                <c:pt idx="1509">
                  <c:v>7.7086937000000004E-8</c:v>
                </c:pt>
                <c:pt idx="1510">
                  <c:v>7.6839164999999994E-8</c:v>
                </c:pt>
                <c:pt idx="1511">
                  <c:v>7.6625129999999995E-8</c:v>
                </c:pt>
                <c:pt idx="1512">
                  <c:v>7.6415508000000003E-8</c:v>
                </c:pt>
                <c:pt idx="1513">
                  <c:v>7.6208675000000003E-8</c:v>
                </c:pt>
                <c:pt idx="1514">
                  <c:v>7.6014587999999997E-8</c:v>
                </c:pt>
                <c:pt idx="1515">
                  <c:v>7.5817703999999996E-8</c:v>
                </c:pt>
                <c:pt idx="1516">
                  <c:v>7.5673744000000004E-8</c:v>
                </c:pt>
                <c:pt idx="1517">
                  <c:v>7.5500022999999998E-8</c:v>
                </c:pt>
                <c:pt idx="1518">
                  <c:v>7.5382485000000005E-8</c:v>
                </c:pt>
                <c:pt idx="1519">
                  <c:v>7.5378153000000001E-8</c:v>
                </c:pt>
                <c:pt idx="1520">
                  <c:v>7.5245820000000006E-8</c:v>
                </c:pt>
                <c:pt idx="1521">
                  <c:v>7.5168555000000003E-8</c:v>
                </c:pt>
                <c:pt idx="1522">
                  <c:v>7.5085130999999999E-8</c:v>
                </c:pt>
                <c:pt idx="1523">
                  <c:v>7.5049792E-8</c:v>
                </c:pt>
                <c:pt idx="1524">
                  <c:v>7.4995216999999997E-8</c:v>
                </c:pt>
                <c:pt idx="1525">
                  <c:v>7.4967527999999995E-8</c:v>
                </c:pt>
                <c:pt idx="1526">
                  <c:v>7.4947300000000006E-8</c:v>
                </c:pt>
                <c:pt idx="1527">
                  <c:v>7.4927200999999994E-8</c:v>
                </c:pt>
                <c:pt idx="1528">
                  <c:v>7.4921698999999994E-8</c:v>
                </c:pt>
                <c:pt idx="1529">
                  <c:v>7.508095E-8</c:v>
                </c:pt>
                <c:pt idx="1530">
                  <c:v>7.5060749000000002E-8</c:v>
                </c:pt>
                <c:pt idx="1531">
                  <c:v>7.5092443000000001E-8</c:v>
                </c:pt>
                <c:pt idx="1532">
                  <c:v>7.5151407000000003E-8</c:v>
                </c:pt>
                <c:pt idx="1533">
                  <c:v>7.5222680000000002E-8</c:v>
                </c:pt>
                <c:pt idx="1534">
                  <c:v>7.5342651999999997E-8</c:v>
                </c:pt>
                <c:pt idx="1535">
                  <c:v>7.5436034000000006E-8</c:v>
                </c:pt>
                <c:pt idx="1536">
                  <c:v>7.5516965999999996E-8</c:v>
                </c:pt>
                <c:pt idx="1537">
                  <c:v>7.5584895000000001E-8</c:v>
                </c:pt>
                <c:pt idx="1538">
                  <c:v>7.5657665000000004E-8</c:v>
                </c:pt>
                <c:pt idx="1539">
                  <c:v>7.5839046000000003E-8</c:v>
                </c:pt>
                <c:pt idx="1540">
                  <c:v>7.5841943000000003E-8</c:v>
                </c:pt>
                <c:pt idx="1541">
                  <c:v>7.5864455000000006E-8</c:v>
                </c:pt>
                <c:pt idx="1542">
                  <c:v>7.5873368999999996E-8</c:v>
                </c:pt>
                <c:pt idx="1543">
                  <c:v>7.5862848E-8</c:v>
                </c:pt>
                <c:pt idx="1544">
                  <c:v>7.5788016999999999E-8</c:v>
                </c:pt>
                <c:pt idx="1545">
                  <c:v>7.5719732E-8</c:v>
                </c:pt>
                <c:pt idx="1546">
                  <c:v>7.5647610000000005E-8</c:v>
                </c:pt>
                <c:pt idx="1547">
                  <c:v>7.5524025000000006E-8</c:v>
                </c:pt>
                <c:pt idx="1548">
                  <c:v>7.5411271000000003E-8</c:v>
                </c:pt>
                <c:pt idx="1549">
                  <c:v>7.5415182000000002E-8</c:v>
                </c:pt>
                <c:pt idx="1550">
                  <c:v>7.5267557999999994E-8</c:v>
                </c:pt>
                <c:pt idx="1551">
                  <c:v>7.5167210999999998E-8</c:v>
                </c:pt>
                <c:pt idx="1552">
                  <c:v>7.5088528E-8</c:v>
                </c:pt>
                <c:pt idx="1553">
                  <c:v>7.5021003999999995E-8</c:v>
                </c:pt>
                <c:pt idx="1554">
                  <c:v>7.4974036999999995E-8</c:v>
                </c:pt>
                <c:pt idx="1555">
                  <c:v>7.4943477999999998E-8</c:v>
                </c:pt>
                <c:pt idx="1556">
                  <c:v>7.4925452000000003E-8</c:v>
                </c:pt>
                <c:pt idx="1557">
                  <c:v>7.4925260999999998E-8</c:v>
                </c:pt>
                <c:pt idx="1558">
                  <c:v>7.4921201000000001E-8</c:v>
                </c:pt>
                <c:pt idx="1559">
                  <c:v>7.5024257999999994E-8</c:v>
                </c:pt>
                <c:pt idx="1560">
                  <c:v>7.4953386999999997E-8</c:v>
                </c:pt>
                <c:pt idx="1561">
                  <c:v>7.4918998000000003E-8</c:v>
                </c:pt>
                <c:pt idx="1562">
                  <c:v>7.4879266999999994E-8</c:v>
                </c:pt>
                <c:pt idx="1563">
                  <c:v>7.4845613999999997E-8</c:v>
                </c:pt>
                <c:pt idx="1564">
                  <c:v>7.4793833000000004E-8</c:v>
                </c:pt>
                <c:pt idx="1565">
                  <c:v>7.4719980000000004E-8</c:v>
                </c:pt>
                <c:pt idx="1566">
                  <c:v>7.4642140000000006E-8</c:v>
                </c:pt>
                <c:pt idx="1567">
                  <c:v>7.4533360999999996E-8</c:v>
                </c:pt>
                <c:pt idx="1568">
                  <c:v>7.4445263999999994E-8</c:v>
                </c:pt>
                <c:pt idx="1569">
                  <c:v>7.4456620000000001E-8</c:v>
                </c:pt>
                <c:pt idx="1570">
                  <c:v>7.4280424000000004E-8</c:v>
                </c:pt>
                <c:pt idx="1571">
                  <c:v>7.4108346000000002E-8</c:v>
                </c:pt>
                <c:pt idx="1572">
                  <c:v>7.3932329000000005E-8</c:v>
                </c:pt>
                <c:pt idx="1573">
                  <c:v>7.3739998000000003E-8</c:v>
                </c:pt>
                <c:pt idx="1574">
                  <c:v>7.3528992999999997E-8</c:v>
                </c:pt>
                <c:pt idx="1575">
                  <c:v>7.3310687000000003E-8</c:v>
                </c:pt>
                <c:pt idx="1576">
                  <c:v>7.3097903000000003E-8</c:v>
                </c:pt>
                <c:pt idx="1577">
                  <c:v>7.2882992000000002E-8</c:v>
                </c:pt>
                <c:pt idx="1578">
                  <c:v>7.2671092999999996E-8</c:v>
                </c:pt>
                <c:pt idx="1579">
                  <c:v>7.2568901000000004E-8</c:v>
                </c:pt>
                <c:pt idx="1580">
                  <c:v>7.2302926999999996E-8</c:v>
                </c:pt>
                <c:pt idx="1581">
                  <c:v>7.2075565E-8</c:v>
                </c:pt>
                <c:pt idx="1582">
                  <c:v>7.1880908999999994E-8</c:v>
                </c:pt>
                <c:pt idx="1583">
                  <c:v>7.1698082999999995E-8</c:v>
                </c:pt>
                <c:pt idx="1584">
                  <c:v>7.1535078999999994E-8</c:v>
                </c:pt>
                <c:pt idx="1585">
                  <c:v>7.1375672000000005E-8</c:v>
                </c:pt>
                <c:pt idx="1586">
                  <c:v>7.1233261999999997E-8</c:v>
                </c:pt>
                <c:pt idx="1587">
                  <c:v>7.1117093999999998E-8</c:v>
                </c:pt>
                <c:pt idx="1588">
                  <c:v>7.0985995999999997E-8</c:v>
                </c:pt>
                <c:pt idx="1589">
                  <c:v>7.0957878E-8</c:v>
                </c:pt>
                <c:pt idx="1590">
                  <c:v>7.0779180000000006E-8</c:v>
                </c:pt>
                <c:pt idx="1591">
                  <c:v>7.0628886E-8</c:v>
                </c:pt>
                <c:pt idx="1592">
                  <c:v>7.0511034000000006E-8</c:v>
                </c:pt>
                <c:pt idx="1593">
                  <c:v>7.0378852999999994E-8</c:v>
                </c:pt>
                <c:pt idx="1594">
                  <c:v>7.0264483000000005E-8</c:v>
                </c:pt>
                <c:pt idx="1595">
                  <c:v>7.0148461000000005E-8</c:v>
                </c:pt>
                <c:pt idx="1596">
                  <c:v>7.0032011000000002E-8</c:v>
                </c:pt>
                <c:pt idx="1597">
                  <c:v>6.9925480000000007E-8</c:v>
                </c:pt>
                <c:pt idx="1598">
                  <c:v>6.9876069999999999E-8</c:v>
                </c:pt>
                <c:pt idx="1599">
                  <c:v>6.9935512000000002E-8</c:v>
                </c:pt>
                <c:pt idx="1600">
                  <c:v>6.9879571000000007E-8</c:v>
                </c:pt>
                <c:pt idx="1601">
                  <c:v>6.9867949000000001E-8</c:v>
                </c:pt>
                <c:pt idx="1602">
                  <c:v>6.9904438000000002E-8</c:v>
                </c:pt>
                <c:pt idx="1603">
                  <c:v>6.9945071000000001E-8</c:v>
                </c:pt>
                <c:pt idx="1604">
                  <c:v>6.9981519E-8</c:v>
                </c:pt>
                <c:pt idx="1605">
                  <c:v>7.0023489999999995E-8</c:v>
                </c:pt>
                <c:pt idx="1606">
                  <c:v>7.0060671000000005E-8</c:v>
                </c:pt>
                <c:pt idx="1607">
                  <c:v>7.0069716999999997E-8</c:v>
                </c:pt>
                <c:pt idx="1608">
                  <c:v>7.0076030000000001E-8</c:v>
                </c:pt>
                <c:pt idx="1609">
                  <c:v>7.0186693999999994E-8</c:v>
                </c:pt>
                <c:pt idx="1610">
                  <c:v>7.0124883E-8</c:v>
                </c:pt>
                <c:pt idx="1611">
                  <c:v>7.0085328999999998E-8</c:v>
                </c:pt>
                <c:pt idx="1612">
                  <c:v>7.0018385000000006E-8</c:v>
                </c:pt>
                <c:pt idx="1613">
                  <c:v>6.9955449999999998E-8</c:v>
                </c:pt>
                <c:pt idx="1614">
                  <c:v>6.9885543000000004E-8</c:v>
                </c:pt>
                <c:pt idx="1615">
                  <c:v>6.9816503000000006E-8</c:v>
                </c:pt>
                <c:pt idx="1616">
                  <c:v>6.9746268000000001E-8</c:v>
                </c:pt>
                <c:pt idx="1617">
                  <c:v>6.9697438000000006E-8</c:v>
                </c:pt>
                <c:pt idx="1618">
                  <c:v>6.9652361999999997E-8</c:v>
                </c:pt>
                <c:pt idx="1619">
                  <c:v>6.9726717999999996E-8</c:v>
                </c:pt>
                <c:pt idx="1620">
                  <c:v>6.9632309999999997E-8</c:v>
                </c:pt>
                <c:pt idx="1621">
                  <c:v>6.9573345999999995E-8</c:v>
                </c:pt>
                <c:pt idx="1622">
                  <c:v>6.9540199000000007E-8</c:v>
                </c:pt>
                <c:pt idx="1623">
                  <c:v>6.9489288999999997E-8</c:v>
                </c:pt>
                <c:pt idx="1624">
                  <c:v>6.9432682999999999E-8</c:v>
                </c:pt>
                <c:pt idx="1625">
                  <c:v>6.9358614999999999E-8</c:v>
                </c:pt>
                <c:pt idx="1626">
                  <c:v>6.9267688000000002E-8</c:v>
                </c:pt>
                <c:pt idx="1627">
                  <c:v>6.9154775999999994E-8</c:v>
                </c:pt>
                <c:pt idx="1628">
                  <c:v>6.9012408999999998E-8</c:v>
                </c:pt>
                <c:pt idx="1629">
                  <c:v>6.8958232999999999E-8</c:v>
                </c:pt>
                <c:pt idx="1630">
                  <c:v>6.8777069000000006E-8</c:v>
                </c:pt>
                <c:pt idx="1631">
                  <c:v>6.8606044E-8</c:v>
                </c:pt>
                <c:pt idx="1632">
                  <c:v>6.8415860000000004E-8</c:v>
                </c:pt>
                <c:pt idx="1633">
                  <c:v>6.8233250000000007E-8</c:v>
                </c:pt>
                <c:pt idx="1634">
                  <c:v>6.8051632999999998E-8</c:v>
                </c:pt>
                <c:pt idx="1635">
                  <c:v>6.7861716999999995E-8</c:v>
                </c:pt>
                <c:pt idx="1636">
                  <c:v>6.7666614999999999E-8</c:v>
                </c:pt>
                <c:pt idx="1637">
                  <c:v>6.7453450000000006E-8</c:v>
                </c:pt>
                <c:pt idx="1638">
                  <c:v>6.7241352000000006E-8</c:v>
                </c:pt>
                <c:pt idx="1639">
                  <c:v>6.7128540999999994E-8</c:v>
                </c:pt>
                <c:pt idx="1640">
                  <c:v>6.6853550000000006E-8</c:v>
                </c:pt>
                <c:pt idx="1641">
                  <c:v>6.6624483000000007E-8</c:v>
                </c:pt>
                <c:pt idx="1642">
                  <c:v>6.6369235999999999E-8</c:v>
                </c:pt>
                <c:pt idx="1643">
                  <c:v>6.6134960000000003E-8</c:v>
                </c:pt>
                <c:pt idx="1644">
                  <c:v>6.5892993999999998E-8</c:v>
                </c:pt>
                <c:pt idx="1645">
                  <c:v>6.5663406000000001E-8</c:v>
                </c:pt>
                <c:pt idx="1646">
                  <c:v>6.5437558000000005E-8</c:v>
                </c:pt>
                <c:pt idx="1647">
                  <c:v>6.5205495000000003E-8</c:v>
                </c:pt>
                <c:pt idx="1648">
                  <c:v>6.5017696000000003E-8</c:v>
                </c:pt>
                <c:pt idx="1649">
                  <c:v>6.4935814999999997E-8</c:v>
                </c:pt>
                <c:pt idx="1650">
                  <c:v>6.4739360999999994E-8</c:v>
                </c:pt>
                <c:pt idx="1651">
                  <c:v>6.457093E-8</c:v>
                </c:pt>
                <c:pt idx="1652">
                  <c:v>6.4413061000000005E-8</c:v>
                </c:pt>
                <c:pt idx="1653">
                  <c:v>6.4263863000000005E-8</c:v>
                </c:pt>
                <c:pt idx="1654">
                  <c:v>6.4133261999999993E-8</c:v>
                </c:pt>
                <c:pt idx="1655">
                  <c:v>6.4017389000000005E-8</c:v>
                </c:pt>
                <c:pt idx="1656">
                  <c:v>6.3885179999999997E-8</c:v>
                </c:pt>
                <c:pt idx="1657">
                  <c:v>6.3730132000000005E-8</c:v>
                </c:pt>
                <c:pt idx="1658">
                  <c:v>6.3615274999999996E-8</c:v>
                </c:pt>
                <c:pt idx="1659">
                  <c:v>6.3586279999999994E-8</c:v>
                </c:pt>
                <c:pt idx="1660">
                  <c:v>6.3449963000000001E-8</c:v>
                </c:pt>
                <c:pt idx="1661">
                  <c:v>6.3346632999999997E-8</c:v>
                </c:pt>
                <c:pt idx="1662">
                  <c:v>6.3280191E-8</c:v>
                </c:pt>
                <c:pt idx="1663">
                  <c:v>6.3219178000000002E-8</c:v>
                </c:pt>
                <c:pt idx="1664">
                  <c:v>6.3178735000000004E-8</c:v>
                </c:pt>
                <c:pt idx="1665">
                  <c:v>6.3155228999999996E-8</c:v>
                </c:pt>
                <c:pt idx="1666">
                  <c:v>6.3148591999999994E-8</c:v>
                </c:pt>
                <c:pt idx="1667">
                  <c:v>6.3149449000000006E-8</c:v>
                </c:pt>
                <c:pt idx="1668">
                  <c:v>6.3171767000000007E-8</c:v>
                </c:pt>
                <c:pt idx="1669">
                  <c:v>6.3285947999999998E-8</c:v>
                </c:pt>
                <c:pt idx="1670">
                  <c:v>6.3279338000000002E-8</c:v>
                </c:pt>
                <c:pt idx="1671">
                  <c:v>6.3315043000000005E-8</c:v>
                </c:pt>
                <c:pt idx="1672">
                  <c:v>6.3371044999999997E-8</c:v>
                </c:pt>
                <c:pt idx="1673">
                  <c:v>6.3403409000000003E-8</c:v>
                </c:pt>
                <c:pt idx="1674">
                  <c:v>6.3430470999999994E-8</c:v>
                </c:pt>
                <c:pt idx="1675">
                  <c:v>6.3446512000000002E-8</c:v>
                </c:pt>
                <c:pt idx="1676">
                  <c:v>6.3458063000000002E-8</c:v>
                </c:pt>
                <c:pt idx="1677">
                  <c:v>6.3455994000000001E-8</c:v>
                </c:pt>
                <c:pt idx="1678">
                  <c:v>6.3456648999999994E-8</c:v>
                </c:pt>
                <c:pt idx="1679">
                  <c:v>6.3536455999999994E-8</c:v>
                </c:pt>
                <c:pt idx="1680">
                  <c:v>6.3520092999999996E-8</c:v>
                </c:pt>
                <c:pt idx="1681">
                  <c:v>6.3519086999999999E-8</c:v>
                </c:pt>
                <c:pt idx="1682">
                  <c:v>6.3520413000000005E-8</c:v>
                </c:pt>
                <c:pt idx="1683">
                  <c:v>6.3537496999999998E-8</c:v>
                </c:pt>
                <c:pt idx="1684">
                  <c:v>6.3546606000000007E-8</c:v>
                </c:pt>
                <c:pt idx="1685">
                  <c:v>6.3539386999999998E-8</c:v>
                </c:pt>
                <c:pt idx="1686">
                  <c:v>6.3549433999999995E-8</c:v>
                </c:pt>
                <c:pt idx="1687">
                  <c:v>6.3564285000000001E-8</c:v>
                </c:pt>
                <c:pt idx="1688">
                  <c:v>6.3571144E-8</c:v>
                </c:pt>
                <c:pt idx="1689">
                  <c:v>6.3659932999999997E-8</c:v>
                </c:pt>
                <c:pt idx="1690">
                  <c:v>6.3633116999999999E-8</c:v>
                </c:pt>
                <c:pt idx="1691">
                  <c:v>6.3620775000000002E-8</c:v>
                </c:pt>
                <c:pt idx="1692">
                  <c:v>6.3617199E-8</c:v>
                </c:pt>
                <c:pt idx="1693">
                  <c:v>6.3589176000000004E-8</c:v>
                </c:pt>
                <c:pt idx="1694">
                  <c:v>6.3564179E-8</c:v>
                </c:pt>
                <c:pt idx="1695">
                  <c:v>6.3538072999999996E-8</c:v>
                </c:pt>
                <c:pt idx="1696">
                  <c:v>6.3490948999999996E-8</c:v>
                </c:pt>
                <c:pt idx="1697">
                  <c:v>6.3455806999999997E-8</c:v>
                </c:pt>
                <c:pt idx="1698">
                  <c:v>6.3431430000000005E-8</c:v>
                </c:pt>
                <c:pt idx="1699">
                  <c:v>6.3492605999999998E-8</c:v>
                </c:pt>
                <c:pt idx="1700">
                  <c:v>6.3424427E-8</c:v>
                </c:pt>
                <c:pt idx="1701">
                  <c:v>6.3402668000000002E-8</c:v>
                </c:pt>
                <c:pt idx="1702">
                  <c:v>6.3381977000000001E-8</c:v>
                </c:pt>
                <c:pt idx="1703">
                  <c:v>6.3354629999999995E-8</c:v>
                </c:pt>
                <c:pt idx="1704">
                  <c:v>6.332278E-8</c:v>
                </c:pt>
                <c:pt idx="1705">
                  <c:v>6.3294787999999997E-8</c:v>
                </c:pt>
                <c:pt idx="1706">
                  <c:v>6.3271677000000005E-8</c:v>
                </c:pt>
                <c:pt idx="1707">
                  <c:v>6.3248600000000004E-8</c:v>
                </c:pt>
                <c:pt idx="1708">
                  <c:v>6.3218092999999997E-8</c:v>
                </c:pt>
                <c:pt idx="1709">
                  <c:v>6.3282468000000001E-8</c:v>
                </c:pt>
                <c:pt idx="1710">
                  <c:v>6.3213566E-8</c:v>
                </c:pt>
                <c:pt idx="1711">
                  <c:v>6.3171807999999997E-8</c:v>
                </c:pt>
                <c:pt idx="1712">
                  <c:v>6.3107289E-8</c:v>
                </c:pt>
                <c:pt idx="1713">
                  <c:v>6.3062994999999995E-8</c:v>
                </c:pt>
                <c:pt idx="1714">
                  <c:v>6.3024630999999995E-8</c:v>
                </c:pt>
                <c:pt idx="1715">
                  <c:v>6.2976382999999994E-8</c:v>
                </c:pt>
                <c:pt idx="1716">
                  <c:v>6.2954013999999994E-8</c:v>
                </c:pt>
                <c:pt idx="1717">
                  <c:v>6.2898367999999997E-8</c:v>
                </c:pt>
                <c:pt idx="1718">
                  <c:v>6.2850732999999996E-8</c:v>
                </c:pt>
                <c:pt idx="1719">
                  <c:v>6.2916783E-8</c:v>
                </c:pt>
                <c:pt idx="1720">
                  <c:v>6.2856234999999996E-8</c:v>
                </c:pt>
                <c:pt idx="1721">
                  <c:v>6.2815711999999999E-8</c:v>
                </c:pt>
                <c:pt idx="1722">
                  <c:v>6.2791338000000005E-8</c:v>
                </c:pt>
                <c:pt idx="1723">
                  <c:v>6.2789174999999994E-8</c:v>
                </c:pt>
                <c:pt idx="1724">
                  <c:v>6.2788423999999996E-8</c:v>
                </c:pt>
                <c:pt idx="1725">
                  <c:v>6.2766015999999999E-8</c:v>
                </c:pt>
                <c:pt idx="1726">
                  <c:v>6.2734789000000001E-8</c:v>
                </c:pt>
                <c:pt idx="1727">
                  <c:v>6.2697648999999994E-8</c:v>
                </c:pt>
                <c:pt idx="1728">
                  <c:v>6.2649167999999995E-8</c:v>
                </c:pt>
                <c:pt idx="1729">
                  <c:v>6.2687512000000002E-8</c:v>
                </c:pt>
                <c:pt idx="1730">
                  <c:v>6.2598242999999997E-8</c:v>
                </c:pt>
                <c:pt idx="1731">
                  <c:v>6.2534202000000001E-8</c:v>
                </c:pt>
                <c:pt idx="1732">
                  <c:v>6.2451488999999995E-8</c:v>
                </c:pt>
                <c:pt idx="1733">
                  <c:v>6.2393317999999997E-8</c:v>
                </c:pt>
                <c:pt idx="1734">
                  <c:v>6.2330007000000002E-8</c:v>
                </c:pt>
                <c:pt idx="1735">
                  <c:v>6.2261718000000001E-8</c:v>
                </c:pt>
                <c:pt idx="1736">
                  <c:v>6.2194609999999997E-8</c:v>
                </c:pt>
                <c:pt idx="1737">
                  <c:v>6.2113448999999996E-8</c:v>
                </c:pt>
                <c:pt idx="1738">
                  <c:v>6.2013289999999994E-8</c:v>
                </c:pt>
                <c:pt idx="1739">
                  <c:v>6.1987238000000001E-8</c:v>
                </c:pt>
                <c:pt idx="1740">
                  <c:v>6.1821984000000004E-8</c:v>
                </c:pt>
                <c:pt idx="1741">
                  <c:v>6.1694034000000001E-8</c:v>
                </c:pt>
                <c:pt idx="1742">
                  <c:v>6.1562324000000003E-8</c:v>
                </c:pt>
                <c:pt idx="1743">
                  <c:v>6.1432744000000003E-8</c:v>
                </c:pt>
                <c:pt idx="1744">
                  <c:v>6.1274247999999996E-8</c:v>
                </c:pt>
                <c:pt idx="1745">
                  <c:v>6.1119436E-8</c:v>
                </c:pt>
                <c:pt idx="1746">
                  <c:v>6.0964763000000004E-8</c:v>
                </c:pt>
                <c:pt idx="1747">
                  <c:v>6.0796819999999994E-8</c:v>
                </c:pt>
                <c:pt idx="1748">
                  <c:v>6.0632794000000005E-8</c:v>
                </c:pt>
                <c:pt idx="1749">
                  <c:v>6.0572448000000005E-8</c:v>
                </c:pt>
                <c:pt idx="1750">
                  <c:v>6.0387152999999996E-8</c:v>
                </c:pt>
                <c:pt idx="1751">
                  <c:v>6.0240439999999997E-8</c:v>
                </c:pt>
                <c:pt idx="1752">
                  <c:v>6.0112516999999999E-8</c:v>
                </c:pt>
                <c:pt idx="1753">
                  <c:v>5.9967812000000004E-8</c:v>
                </c:pt>
                <c:pt idx="1754">
                  <c:v>5.9833842000000001E-8</c:v>
                </c:pt>
                <c:pt idx="1755">
                  <c:v>5.9703191000000007E-8</c:v>
                </c:pt>
                <c:pt idx="1756">
                  <c:v>5.9573491000000001E-8</c:v>
                </c:pt>
                <c:pt idx="1757">
                  <c:v>5.9441434000000002E-8</c:v>
                </c:pt>
                <c:pt idx="1758">
                  <c:v>5.9305184999999997E-8</c:v>
                </c:pt>
                <c:pt idx="1759">
                  <c:v>5.9248861999999999E-8</c:v>
                </c:pt>
                <c:pt idx="1760">
                  <c:v>5.9081674000000001E-8</c:v>
                </c:pt>
                <c:pt idx="1761">
                  <c:v>5.8949682E-8</c:v>
                </c:pt>
                <c:pt idx="1762">
                  <c:v>5.8814575999999998E-8</c:v>
                </c:pt>
                <c:pt idx="1763">
                  <c:v>5.8686936000000001E-8</c:v>
                </c:pt>
                <c:pt idx="1764">
                  <c:v>5.8573827E-8</c:v>
                </c:pt>
                <c:pt idx="1765">
                  <c:v>5.8470201000000001E-8</c:v>
                </c:pt>
                <c:pt idx="1766">
                  <c:v>5.8377460000000002E-8</c:v>
                </c:pt>
                <c:pt idx="1767">
                  <c:v>5.8300692999999998E-8</c:v>
                </c:pt>
                <c:pt idx="1768">
                  <c:v>5.8258368000000003E-8</c:v>
                </c:pt>
                <c:pt idx="1769">
                  <c:v>5.8319954000000001E-8</c:v>
                </c:pt>
                <c:pt idx="1770">
                  <c:v>5.8280527000000002E-8</c:v>
                </c:pt>
                <c:pt idx="1771">
                  <c:v>5.8278624000000001E-8</c:v>
                </c:pt>
                <c:pt idx="1772">
                  <c:v>5.8276057999999997E-8</c:v>
                </c:pt>
                <c:pt idx="1773">
                  <c:v>5.8285750000000003E-8</c:v>
                </c:pt>
                <c:pt idx="1774">
                  <c:v>5.8293245E-8</c:v>
                </c:pt>
                <c:pt idx="1775">
                  <c:v>5.8287390000000003E-8</c:v>
                </c:pt>
                <c:pt idx="1776">
                  <c:v>5.8284241000000002E-8</c:v>
                </c:pt>
                <c:pt idx="1777">
                  <c:v>5.8262080000000002E-8</c:v>
                </c:pt>
                <c:pt idx="1778">
                  <c:v>5.8224329000000001E-8</c:v>
                </c:pt>
                <c:pt idx="1779">
                  <c:v>5.8271991999999998E-8</c:v>
                </c:pt>
                <c:pt idx="1780">
                  <c:v>5.8191286E-8</c:v>
                </c:pt>
                <c:pt idx="1781">
                  <c:v>5.8138367999999999E-8</c:v>
                </c:pt>
                <c:pt idx="1782">
                  <c:v>5.8073659999999999E-8</c:v>
                </c:pt>
                <c:pt idx="1783">
                  <c:v>5.8005335999999997E-8</c:v>
                </c:pt>
                <c:pt idx="1784">
                  <c:v>5.7934195999999997E-8</c:v>
                </c:pt>
                <c:pt idx="1785">
                  <c:v>5.7873227999999998E-8</c:v>
                </c:pt>
                <c:pt idx="1786">
                  <c:v>5.7801337000000001E-8</c:v>
                </c:pt>
                <c:pt idx="1787">
                  <c:v>5.7714268000000003E-8</c:v>
                </c:pt>
                <c:pt idx="1788">
                  <c:v>5.7636319E-8</c:v>
                </c:pt>
                <c:pt idx="1789">
                  <c:v>5.7654899999999997E-8</c:v>
                </c:pt>
                <c:pt idx="1790">
                  <c:v>5.7551050999999997E-8</c:v>
                </c:pt>
                <c:pt idx="1791">
                  <c:v>5.7478637000000001E-8</c:v>
                </c:pt>
                <c:pt idx="1792">
                  <c:v>5.7396453000000002E-8</c:v>
                </c:pt>
                <c:pt idx="1793">
                  <c:v>5.7341556000000002E-8</c:v>
                </c:pt>
                <c:pt idx="1794">
                  <c:v>5.7276149000000001E-8</c:v>
                </c:pt>
                <c:pt idx="1795">
                  <c:v>5.7225652999999998E-8</c:v>
                </c:pt>
                <c:pt idx="1796">
                  <c:v>5.7162772000000001E-8</c:v>
                </c:pt>
                <c:pt idx="1797">
                  <c:v>5.7120165999999998E-8</c:v>
                </c:pt>
                <c:pt idx="1798">
                  <c:v>5.7090607999999999E-8</c:v>
                </c:pt>
                <c:pt idx="1799">
                  <c:v>5.7154328999999999E-8</c:v>
                </c:pt>
                <c:pt idx="1800">
                  <c:v>5.7084948000000001E-8</c:v>
                </c:pt>
                <c:pt idx="1801">
                  <c:v>5.7064631999999997E-8</c:v>
                </c:pt>
                <c:pt idx="1802">
                  <c:v>5.7039900000000001E-8</c:v>
                </c:pt>
                <c:pt idx="1803">
                  <c:v>5.7028993000000002E-8</c:v>
                </c:pt>
                <c:pt idx="1804">
                  <c:v>5.7012078E-8</c:v>
                </c:pt>
                <c:pt idx="1805">
                  <c:v>5.7024768999999999E-8</c:v>
                </c:pt>
                <c:pt idx="1806">
                  <c:v>5.7029856999999999E-8</c:v>
                </c:pt>
                <c:pt idx="1807">
                  <c:v>5.7048166000000002E-8</c:v>
                </c:pt>
                <c:pt idx="1808">
                  <c:v>5.7050915999999999E-8</c:v>
                </c:pt>
                <c:pt idx="1809">
                  <c:v>5.7122922000000003E-8</c:v>
                </c:pt>
                <c:pt idx="1810">
                  <c:v>5.7078649999999999E-8</c:v>
                </c:pt>
                <c:pt idx="1811">
                  <c:v>5.7041077000000002E-8</c:v>
                </c:pt>
                <c:pt idx="1812">
                  <c:v>5.7009037E-8</c:v>
                </c:pt>
                <c:pt idx="1813">
                  <c:v>5.6972403999999999E-8</c:v>
                </c:pt>
                <c:pt idx="1814">
                  <c:v>5.6942972999999997E-8</c:v>
                </c:pt>
                <c:pt idx="1815">
                  <c:v>5.6917635999999997E-8</c:v>
                </c:pt>
                <c:pt idx="1816">
                  <c:v>5.6892233000000002E-8</c:v>
                </c:pt>
                <c:pt idx="1817">
                  <c:v>5.6892134000000001E-8</c:v>
                </c:pt>
                <c:pt idx="1818">
                  <c:v>5.6907179000000002E-8</c:v>
                </c:pt>
                <c:pt idx="1819">
                  <c:v>5.7004583000000003E-8</c:v>
                </c:pt>
                <c:pt idx="1820">
                  <c:v>5.6991536000000003E-8</c:v>
                </c:pt>
                <c:pt idx="1821">
                  <c:v>5.6988478999999998E-8</c:v>
                </c:pt>
                <c:pt idx="1822">
                  <c:v>5.7010293000000003E-8</c:v>
                </c:pt>
                <c:pt idx="1823">
                  <c:v>5.7026981999999999E-8</c:v>
                </c:pt>
                <c:pt idx="1824">
                  <c:v>5.7037249999999997E-8</c:v>
                </c:pt>
                <c:pt idx="1825">
                  <c:v>5.7056780999999999E-8</c:v>
                </c:pt>
                <c:pt idx="1826">
                  <c:v>5.7047049E-8</c:v>
                </c:pt>
                <c:pt idx="1827">
                  <c:v>5.7048153000000001E-8</c:v>
                </c:pt>
                <c:pt idx="1828">
                  <c:v>5.7049572999999998E-8</c:v>
                </c:pt>
                <c:pt idx="1829">
                  <c:v>5.7134828999999997E-8</c:v>
                </c:pt>
                <c:pt idx="1830">
                  <c:v>5.7111507999999997E-8</c:v>
                </c:pt>
                <c:pt idx="1831">
                  <c:v>5.7110590000000003E-8</c:v>
                </c:pt>
                <c:pt idx="1832">
                  <c:v>5.7112611999999999E-8</c:v>
                </c:pt>
                <c:pt idx="1833">
                  <c:v>5.7137517999999997E-8</c:v>
                </c:pt>
                <c:pt idx="1834">
                  <c:v>5.7189612999999997E-8</c:v>
                </c:pt>
                <c:pt idx="1835">
                  <c:v>5.7262562999999998E-8</c:v>
                </c:pt>
                <c:pt idx="1836">
                  <c:v>5.7334585999999997E-8</c:v>
                </c:pt>
                <c:pt idx="1837">
                  <c:v>5.7436741E-8</c:v>
                </c:pt>
                <c:pt idx="1838">
                  <c:v>5.7544268000000002E-8</c:v>
                </c:pt>
                <c:pt idx="1839">
                  <c:v>5.7709640000000003E-8</c:v>
                </c:pt>
                <c:pt idx="1840">
                  <c:v>5.7760624000000003E-8</c:v>
                </c:pt>
                <c:pt idx="1841">
                  <c:v>5.7812861999999999E-8</c:v>
                </c:pt>
                <c:pt idx="1842">
                  <c:v>5.7869099000000002E-8</c:v>
                </c:pt>
                <c:pt idx="1843">
                  <c:v>5.7907034000000001E-8</c:v>
                </c:pt>
                <c:pt idx="1844">
                  <c:v>5.7919855000000002E-8</c:v>
                </c:pt>
                <c:pt idx="1845">
                  <c:v>5.7936266999999999E-8</c:v>
                </c:pt>
                <c:pt idx="1846">
                  <c:v>5.7928797E-8</c:v>
                </c:pt>
                <c:pt idx="1847">
                  <c:v>5.7923266000000001E-8</c:v>
                </c:pt>
                <c:pt idx="1848">
                  <c:v>5.793161E-8</c:v>
                </c:pt>
                <c:pt idx="1849">
                  <c:v>5.7948286999999999E-8</c:v>
                </c:pt>
                <c:pt idx="1850">
                  <c:v>5.7857847000000002E-8</c:v>
                </c:pt>
                <c:pt idx="1851">
                  <c:v>5.7757601999999999E-8</c:v>
                </c:pt>
                <c:pt idx="1852">
                  <c:v>5.7646376E-8</c:v>
                </c:pt>
                <c:pt idx="1853">
                  <c:v>5.7545804000000002E-8</c:v>
                </c:pt>
                <c:pt idx="1854">
                  <c:v>5.7474779000000002E-8</c:v>
                </c:pt>
                <c:pt idx="1855">
                  <c:v>5.7410749999999997E-8</c:v>
                </c:pt>
                <c:pt idx="1856">
                  <c:v>5.7262365999999998E-8</c:v>
                </c:pt>
                <c:pt idx="1857">
                  <c:v>5.7152254000000003E-8</c:v>
                </c:pt>
                <c:pt idx="1858">
                  <c:v>5.7068231000000003E-8</c:v>
                </c:pt>
                <c:pt idx="1859">
                  <c:v>5.7038995999999997E-8</c:v>
                </c:pt>
                <c:pt idx="1860">
                  <c:v>5.6879397E-8</c:v>
                </c:pt>
                <c:pt idx="1861">
                  <c:v>5.6756859999999998E-8</c:v>
                </c:pt>
                <c:pt idx="1862">
                  <c:v>5.6617713000000002E-8</c:v>
                </c:pt>
                <c:pt idx="1863">
                  <c:v>5.6472554000000002E-8</c:v>
                </c:pt>
                <c:pt idx="1864">
                  <c:v>5.6321152999999998E-8</c:v>
                </c:pt>
                <c:pt idx="1865">
                  <c:v>5.6170769000000003E-8</c:v>
                </c:pt>
                <c:pt idx="1866">
                  <c:v>5.6053968000000003E-8</c:v>
                </c:pt>
                <c:pt idx="1867">
                  <c:v>5.5930809999999999E-8</c:v>
                </c:pt>
                <c:pt idx="1868">
                  <c:v>5.5812904000000001E-8</c:v>
                </c:pt>
                <c:pt idx="1869">
                  <c:v>5.5757352000000001E-8</c:v>
                </c:pt>
                <c:pt idx="1870">
                  <c:v>5.5600671E-8</c:v>
                </c:pt>
                <c:pt idx="1871">
                  <c:v>5.5488956999999998E-8</c:v>
                </c:pt>
                <c:pt idx="1872">
                  <c:v>5.5384292999999999E-8</c:v>
                </c:pt>
                <c:pt idx="1873">
                  <c:v>5.5273600000000001E-8</c:v>
                </c:pt>
                <c:pt idx="1874">
                  <c:v>5.5181395999999997E-8</c:v>
                </c:pt>
                <c:pt idx="1875">
                  <c:v>5.5112581999999998E-8</c:v>
                </c:pt>
                <c:pt idx="1876">
                  <c:v>5.5024036000000002E-8</c:v>
                </c:pt>
                <c:pt idx="1877">
                  <c:v>5.4951945999999997E-8</c:v>
                </c:pt>
                <c:pt idx="1878">
                  <c:v>5.4914492000000003E-8</c:v>
                </c:pt>
                <c:pt idx="1879">
                  <c:v>5.4945736000000003E-8</c:v>
                </c:pt>
                <c:pt idx="1880">
                  <c:v>5.4857823E-8</c:v>
                </c:pt>
                <c:pt idx="1881">
                  <c:v>5.4809497000000001E-8</c:v>
                </c:pt>
                <c:pt idx="1882">
                  <c:v>5.4749208000000003E-8</c:v>
                </c:pt>
                <c:pt idx="1883">
                  <c:v>5.4715749999999998E-8</c:v>
                </c:pt>
                <c:pt idx="1884">
                  <c:v>5.4691386999999997E-8</c:v>
                </c:pt>
                <c:pt idx="1885">
                  <c:v>5.4667386999999997E-8</c:v>
                </c:pt>
                <c:pt idx="1886">
                  <c:v>5.4634897000000003E-8</c:v>
                </c:pt>
                <c:pt idx="1887">
                  <c:v>5.4630086999999998E-8</c:v>
                </c:pt>
                <c:pt idx="1888">
                  <c:v>5.4602925999999999E-8</c:v>
                </c:pt>
                <c:pt idx="1889">
                  <c:v>5.4697253999999998E-8</c:v>
                </c:pt>
                <c:pt idx="1890">
                  <c:v>5.4674959000000002E-8</c:v>
                </c:pt>
                <c:pt idx="1891">
                  <c:v>5.4677365000000001E-8</c:v>
                </c:pt>
                <c:pt idx="1892">
                  <c:v>5.4667472000000001E-8</c:v>
                </c:pt>
                <c:pt idx="1893">
                  <c:v>5.4688124E-8</c:v>
                </c:pt>
                <c:pt idx="1894">
                  <c:v>5.4693156999999999E-8</c:v>
                </c:pt>
                <c:pt idx="1895">
                  <c:v>5.4710464000000001E-8</c:v>
                </c:pt>
                <c:pt idx="1896">
                  <c:v>5.4719735999999998E-8</c:v>
                </c:pt>
                <c:pt idx="1897">
                  <c:v>5.4745793000000003E-8</c:v>
                </c:pt>
                <c:pt idx="1898">
                  <c:v>5.4778166000000003E-8</c:v>
                </c:pt>
                <c:pt idx="1899">
                  <c:v>5.4878793000000001E-8</c:v>
                </c:pt>
                <c:pt idx="1900">
                  <c:v>5.4879017E-8</c:v>
                </c:pt>
                <c:pt idx="1901">
                  <c:v>5.4896711000000002E-8</c:v>
                </c:pt>
                <c:pt idx="1902">
                  <c:v>5.4923872999999999E-8</c:v>
                </c:pt>
                <c:pt idx="1903">
                  <c:v>5.496933E-8</c:v>
                </c:pt>
                <c:pt idx="1904">
                  <c:v>5.4999425999999999E-8</c:v>
                </c:pt>
                <c:pt idx="1905">
                  <c:v>5.5043778000000002E-8</c:v>
                </c:pt>
                <c:pt idx="1906">
                  <c:v>5.5081120000000001E-8</c:v>
                </c:pt>
                <c:pt idx="1907">
                  <c:v>5.5107316E-8</c:v>
                </c:pt>
                <c:pt idx="1908">
                  <c:v>5.5138354999999998E-8</c:v>
                </c:pt>
                <c:pt idx="1909">
                  <c:v>5.5262948E-8</c:v>
                </c:pt>
                <c:pt idx="1910">
                  <c:v>5.5260334E-8</c:v>
                </c:pt>
                <c:pt idx="1911">
                  <c:v>5.5275229000000001E-8</c:v>
                </c:pt>
                <c:pt idx="1912">
                  <c:v>5.5308338000000003E-8</c:v>
                </c:pt>
                <c:pt idx="1913">
                  <c:v>5.5318041000000003E-8</c:v>
                </c:pt>
                <c:pt idx="1914">
                  <c:v>5.5319677999999998E-8</c:v>
                </c:pt>
                <c:pt idx="1915">
                  <c:v>5.5304443999999999E-8</c:v>
                </c:pt>
                <c:pt idx="1916">
                  <c:v>5.5287632E-8</c:v>
                </c:pt>
                <c:pt idx="1917">
                  <c:v>5.5250383999999998E-8</c:v>
                </c:pt>
                <c:pt idx="1918">
                  <c:v>5.5215613999999999E-8</c:v>
                </c:pt>
                <c:pt idx="1919">
                  <c:v>5.5241422E-8</c:v>
                </c:pt>
                <c:pt idx="1920">
                  <c:v>5.5170988000000001E-8</c:v>
                </c:pt>
                <c:pt idx="1921">
                  <c:v>5.5134392999999999E-8</c:v>
                </c:pt>
                <c:pt idx="1922">
                  <c:v>5.5099261000000003E-8</c:v>
                </c:pt>
                <c:pt idx="1923">
                  <c:v>5.5052268999999999E-8</c:v>
                </c:pt>
                <c:pt idx="1924">
                  <c:v>5.5044681999999999E-8</c:v>
                </c:pt>
                <c:pt idx="1925">
                  <c:v>5.5039666000000001E-8</c:v>
                </c:pt>
                <c:pt idx="1926">
                  <c:v>5.5040810999999999E-8</c:v>
                </c:pt>
                <c:pt idx="1927">
                  <c:v>5.5075722999999997E-8</c:v>
                </c:pt>
                <c:pt idx="1928">
                  <c:v>5.5107147999999999E-8</c:v>
                </c:pt>
                <c:pt idx="1929">
                  <c:v>5.5222554999999998E-8</c:v>
                </c:pt>
                <c:pt idx="1930">
                  <c:v>5.5258556000000003E-8</c:v>
                </c:pt>
                <c:pt idx="1931">
                  <c:v>5.5331713E-8</c:v>
                </c:pt>
                <c:pt idx="1932">
                  <c:v>5.54158E-8</c:v>
                </c:pt>
                <c:pt idx="1933">
                  <c:v>5.5511743999999999E-8</c:v>
                </c:pt>
                <c:pt idx="1934">
                  <c:v>5.5598238999999999E-8</c:v>
                </c:pt>
                <c:pt idx="1935">
                  <c:v>5.5697741999999997E-8</c:v>
                </c:pt>
                <c:pt idx="1936">
                  <c:v>5.5804803999999999E-8</c:v>
                </c:pt>
                <c:pt idx="1937">
                  <c:v>5.5883037999999997E-8</c:v>
                </c:pt>
                <c:pt idx="1938">
                  <c:v>5.5978825999999999E-8</c:v>
                </c:pt>
                <c:pt idx="1939">
                  <c:v>5.6144481000000001E-8</c:v>
                </c:pt>
                <c:pt idx="1940">
                  <c:v>5.6208164000000002E-8</c:v>
                </c:pt>
                <c:pt idx="1941">
                  <c:v>5.6294564000000002E-8</c:v>
                </c:pt>
                <c:pt idx="1942">
                  <c:v>5.6359954000000002E-8</c:v>
                </c:pt>
                <c:pt idx="1943">
                  <c:v>5.6418186999999999E-8</c:v>
                </c:pt>
                <c:pt idx="1944">
                  <c:v>5.6495503999999999E-8</c:v>
                </c:pt>
                <c:pt idx="1945">
                  <c:v>5.6571579E-8</c:v>
                </c:pt>
                <c:pt idx="1946">
                  <c:v>5.6648099000000001E-8</c:v>
                </c:pt>
                <c:pt idx="1947">
                  <c:v>5.6739277999999999E-8</c:v>
                </c:pt>
                <c:pt idx="1948">
                  <c:v>5.6798758999999997E-8</c:v>
                </c:pt>
                <c:pt idx="1949">
                  <c:v>5.6924967000000001E-8</c:v>
                </c:pt>
                <c:pt idx="1950">
                  <c:v>5.6955416000000003E-8</c:v>
                </c:pt>
                <c:pt idx="1951">
                  <c:v>5.699047E-8</c:v>
                </c:pt>
                <c:pt idx="1952">
                  <c:v>5.7036087999999997E-8</c:v>
                </c:pt>
                <c:pt idx="1953">
                  <c:v>5.7072897000000001E-8</c:v>
                </c:pt>
                <c:pt idx="1954">
                  <c:v>5.7094202999999997E-8</c:v>
                </c:pt>
                <c:pt idx="1955">
                  <c:v>5.7124022000000003E-8</c:v>
                </c:pt>
                <c:pt idx="1956">
                  <c:v>5.7147202E-8</c:v>
                </c:pt>
                <c:pt idx="1957">
                  <c:v>5.7172417999999998E-8</c:v>
                </c:pt>
                <c:pt idx="1958">
                  <c:v>5.7206647000000001E-8</c:v>
                </c:pt>
                <c:pt idx="1959">
                  <c:v>5.7309560999999997E-8</c:v>
                </c:pt>
                <c:pt idx="1960">
                  <c:v>5.7309115999999998E-8</c:v>
                </c:pt>
                <c:pt idx="1961">
                  <c:v>5.7325008000000001E-8</c:v>
                </c:pt>
                <c:pt idx="1962">
                  <c:v>5.7317073000000003E-8</c:v>
                </c:pt>
                <c:pt idx="1963">
                  <c:v>5.7307368000000003E-8</c:v>
                </c:pt>
                <c:pt idx="1964">
                  <c:v>5.7262608999999999E-8</c:v>
                </c:pt>
                <c:pt idx="1965">
                  <c:v>5.7222288E-8</c:v>
                </c:pt>
                <c:pt idx="1966">
                  <c:v>5.7165547999999999E-8</c:v>
                </c:pt>
                <c:pt idx="1967">
                  <c:v>5.7125497999999997E-8</c:v>
                </c:pt>
                <c:pt idx="1968">
                  <c:v>5.7068858999999998E-8</c:v>
                </c:pt>
                <c:pt idx="1969">
                  <c:v>5.7054832000000003E-8</c:v>
                </c:pt>
                <c:pt idx="1970">
                  <c:v>5.6952876999999998E-8</c:v>
                </c:pt>
                <c:pt idx="1971">
                  <c:v>5.6851545999999999E-8</c:v>
                </c:pt>
                <c:pt idx="1972">
                  <c:v>5.6780552E-8</c:v>
                </c:pt>
                <c:pt idx="1973">
                  <c:v>5.6717231000000002E-8</c:v>
                </c:pt>
                <c:pt idx="1974">
                  <c:v>5.6611636000000001E-8</c:v>
                </c:pt>
                <c:pt idx="1975">
                  <c:v>5.6516994999999998E-8</c:v>
                </c:pt>
                <c:pt idx="1976">
                  <c:v>5.6401233999999998E-8</c:v>
                </c:pt>
                <c:pt idx="1977">
                  <c:v>5.6304294999999997E-8</c:v>
                </c:pt>
                <c:pt idx="1978">
                  <c:v>5.6179935E-8</c:v>
                </c:pt>
                <c:pt idx="1979">
                  <c:v>5.6124898000000002E-8</c:v>
                </c:pt>
                <c:pt idx="1980">
                  <c:v>5.5977252E-8</c:v>
                </c:pt>
                <c:pt idx="1981">
                  <c:v>5.5843991000000001E-8</c:v>
                </c:pt>
                <c:pt idx="1982">
                  <c:v>5.5720229999999999E-8</c:v>
                </c:pt>
                <c:pt idx="1983">
                  <c:v>5.5591603000000002E-8</c:v>
                </c:pt>
                <c:pt idx="1984">
                  <c:v>5.5459453000000003E-8</c:v>
                </c:pt>
                <c:pt idx="1985">
                  <c:v>5.5313256000000003E-8</c:v>
                </c:pt>
                <c:pt idx="1986">
                  <c:v>5.5151202E-8</c:v>
                </c:pt>
                <c:pt idx="1987">
                  <c:v>5.5017613999999999E-8</c:v>
                </c:pt>
                <c:pt idx="1988">
                  <c:v>5.4883317999999998E-8</c:v>
                </c:pt>
                <c:pt idx="1989">
                  <c:v>5.4825808999999999E-8</c:v>
                </c:pt>
                <c:pt idx="1990">
                  <c:v>5.4677411000000002E-8</c:v>
                </c:pt>
                <c:pt idx="1991">
                  <c:v>5.4564054000000002E-8</c:v>
                </c:pt>
                <c:pt idx="1992">
                  <c:v>5.4433963999999998E-8</c:v>
                </c:pt>
                <c:pt idx="1993">
                  <c:v>5.4315998000000001E-8</c:v>
                </c:pt>
                <c:pt idx="1994">
                  <c:v>5.4231375999999998E-8</c:v>
                </c:pt>
                <c:pt idx="1995">
                  <c:v>5.4123243000000002E-8</c:v>
                </c:pt>
                <c:pt idx="1996">
                  <c:v>5.4031733999999998E-8</c:v>
                </c:pt>
                <c:pt idx="1997">
                  <c:v>5.3959927999999998E-8</c:v>
                </c:pt>
                <c:pt idx="1998">
                  <c:v>5.3907277E-8</c:v>
                </c:pt>
                <c:pt idx="1999">
                  <c:v>5.3884742E-8</c:v>
                </c:pt>
                <c:pt idx="2000">
                  <c:v>5.3822696999999998E-8</c:v>
                </c:pt>
                <c:pt idx="2001">
                  <c:v>5.3793043000000001E-8</c:v>
                </c:pt>
                <c:pt idx="2002">
                  <c:v>5.3778750999999998E-8</c:v>
                </c:pt>
                <c:pt idx="2003">
                  <c:v>5.3756903999999999E-8</c:v>
                </c:pt>
                <c:pt idx="2004">
                  <c:v>5.3767708000000002E-8</c:v>
                </c:pt>
                <c:pt idx="2005">
                  <c:v>5.3780921000000002E-8</c:v>
                </c:pt>
                <c:pt idx="2006">
                  <c:v>5.3788548000000001E-8</c:v>
                </c:pt>
                <c:pt idx="2007">
                  <c:v>5.3792202000000001E-8</c:v>
                </c:pt>
                <c:pt idx="2008">
                  <c:v>5.3813418999999998E-8</c:v>
                </c:pt>
                <c:pt idx="2009">
                  <c:v>5.3872066000000002E-8</c:v>
                </c:pt>
                <c:pt idx="2010">
                  <c:v>5.3902421E-8</c:v>
                </c:pt>
                <c:pt idx="2011">
                  <c:v>5.3920023999999997E-8</c:v>
                </c:pt>
                <c:pt idx="2012">
                  <c:v>5.3937808000000001E-8</c:v>
                </c:pt>
                <c:pt idx="2013">
                  <c:v>5.3992572000000002E-8</c:v>
                </c:pt>
                <c:pt idx="2014">
                  <c:v>5.4064557000000002E-8</c:v>
                </c:pt>
                <c:pt idx="2015">
                  <c:v>5.4112606000000003E-8</c:v>
                </c:pt>
                <c:pt idx="2016">
                  <c:v>5.4180263999999998E-8</c:v>
                </c:pt>
                <c:pt idx="2017">
                  <c:v>5.4253593000000003E-8</c:v>
                </c:pt>
                <c:pt idx="2018">
                  <c:v>5.4322235999999997E-8</c:v>
                </c:pt>
                <c:pt idx="2019">
                  <c:v>5.4432635000000001E-8</c:v>
                </c:pt>
                <c:pt idx="2020">
                  <c:v>5.4490985999999997E-8</c:v>
                </c:pt>
                <c:pt idx="2021">
                  <c:v>5.4549261999999998E-8</c:v>
                </c:pt>
                <c:pt idx="2022">
                  <c:v>5.4614033000000002E-8</c:v>
                </c:pt>
                <c:pt idx="2023">
                  <c:v>5.4670699999999997E-8</c:v>
                </c:pt>
                <c:pt idx="2024">
                  <c:v>5.4745968000000002E-8</c:v>
                </c:pt>
                <c:pt idx="2025">
                  <c:v>5.4836100000000001E-8</c:v>
                </c:pt>
                <c:pt idx="2026">
                  <c:v>5.4928006000000002E-8</c:v>
                </c:pt>
                <c:pt idx="2027">
                  <c:v>5.5029755999999999E-8</c:v>
                </c:pt>
                <c:pt idx="2028">
                  <c:v>5.5111049999999999E-8</c:v>
                </c:pt>
                <c:pt idx="2029">
                  <c:v>5.5260721000000001E-8</c:v>
                </c:pt>
                <c:pt idx="2030">
                  <c:v>5.5352006E-8</c:v>
                </c:pt>
                <c:pt idx="2031">
                  <c:v>5.5470462000000001E-8</c:v>
                </c:pt>
                <c:pt idx="2032">
                  <c:v>5.5573437999999998E-8</c:v>
                </c:pt>
                <c:pt idx="2033">
                  <c:v>5.5661740999999999E-8</c:v>
                </c:pt>
                <c:pt idx="2034">
                  <c:v>5.5723084000000002E-8</c:v>
                </c:pt>
                <c:pt idx="2035">
                  <c:v>5.5800238999999997E-8</c:v>
                </c:pt>
                <c:pt idx="2036">
                  <c:v>5.5882096000000001E-8</c:v>
                </c:pt>
                <c:pt idx="2037">
                  <c:v>5.5959138000000003E-8</c:v>
                </c:pt>
                <c:pt idx="2038">
                  <c:v>5.6022798999999997E-8</c:v>
                </c:pt>
                <c:pt idx="2039">
                  <c:v>5.6128780999999999E-8</c:v>
                </c:pt>
                <c:pt idx="2040">
                  <c:v>5.6154232000000002E-8</c:v>
                </c:pt>
                <c:pt idx="2041">
                  <c:v>5.6142407000000001E-8</c:v>
                </c:pt>
                <c:pt idx="2042">
                  <c:v>5.6139891E-8</c:v>
                </c:pt>
                <c:pt idx="2043">
                  <c:v>5.6101051E-8</c:v>
                </c:pt>
                <c:pt idx="2044">
                  <c:v>5.6055144999999998E-8</c:v>
                </c:pt>
                <c:pt idx="2045">
                  <c:v>5.6042954E-8</c:v>
                </c:pt>
                <c:pt idx="2046">
                  <c:v>5.5998855000000001E-8</c:v>
                </c:pt>
                <c:pt idx="2047">
                  <c:v>5.5956540999999999E-8</c:v>
                </c:pt>
                <c:pt idx="2048">
                  <c:v>5.5917870000000003E-8</c:v>
                </c:pt>
                <c:pt idx="2049">
                  <c:v>5.5938190999999999E-8</c:v>
                </c:pt>
                <c:pt idx="2050">
                  <c:v>5.5867710000000001E-8</c:v>
                </c:pt>
                <c:pt idx="2051">
                  <c:v>5.5836898E-8</c:v>
                </c:pt>
                <c:pt idx="2052">
                  <c:v>5.5796548000000001E-8</c:v>
                </c:pt>
                <c:pt idx="2053">
                  <c:v>5.5754939999999999E-8</c:v>
                </c:pt>
                <c:pt idx="2054">
                  <c:v>5.5713246000000003E-8</c:v>
                </c:pt>
                <c:pt idx="2055">
                  <c:v>5.5650070000000001E-8</c:v>
                </c:pt>
                <c:pt idx="2056">
                  <c:v>5.5591435000000001E-8</c:v>
                </c:pt>
                <c:pt idx="2057">
                  <c:v>5.5494914000000001E-8</c:v>
                </c:pt>
                <c:pt idx="2058">
                  <c:v>5.5368738999999997E-8</c:v>
                </c:pt>
                <c:pt idx="2059">
                  <c:v>5.5314345999999999E-8</c:v>
                </c:pt>
                <c:pt idx="2060">
                  <c:v>5.5132059000000003E-8</c:v>
                </c:pt>
                <c:pt idx="2061">
                  <c:v>5.4958657999999999E-8</c:v>
                </c:pt>
                <c:pt idx="2062">
                  <c:v>5.4790897000000001E-8</c:v>
                </c:pt>
                <c:pt idx="2063">
                  <c:v>5.4595644999999997E-8</c:v>
                </c:pt>
                <c:pt idx="2064">
                  <c:v>5.4415631999999998E-8</c:v>
                </c:pt>
                <c:pt idx="2065">
                  <c:v>5.4236851E-8</c:v>
                </c:pt>
                <c:pt idx="2066">
                  <c:v>5.4055724999999999E-8</c:v>
                </c:pt>
                <c:pt idx="2067">
                  <c:v>5.3854832999999998E-8</c:v>
                </c:pt>
                <c:pt idx="2068">
                  <c:v>5.3684958E-8</c:v>
                </c:pt>
                <c:pt idx="2069">
                  <c:v>5.3623784000000002E-8</c:v>
                </c:pt>
                <c:pt idx="2070">
                  <c:v>5.3457549999999997E-8</c:v>
                </c:pt>
                <c:pt idx="2071">
                  <c:v>5.3344346000000002E-8</c:v>
                </c:pt>
                <c:pt idx="2072">
                  <c:v>5.3249213000000001E-8</c:v>
                </c:pt>
                <c:pt idx="2073">
                  <c:v>5.3173375E-8</c:v>
                </c:pt>
                <c:pt idx="2074">
                  <c:v>5.3091113000000002E-8</c:v>
                </c:pt>
                <c:pt idx="2075">
                  <c:v>5.3021219999999999E-8</c:v>
                </c:pt>
                <c:pt idx="2076">
                  <c:v>5.2968213999999997E-8</c:v>
                </c:pt>
                <c:pt idx="2077">
                  <c:v>5.2912709000000002E-8</c:v>
                </c:pt>
                <c:pt idx="2078">
                  <c:v>5.2862597000000002E-8</c:v>
                </c:pt>
                <c:pt idx="2079">
                  <c:v>5.2888125E-8</c:v>
                </c:pt>
                <c:pt idx="2080">
                  <c:v>5.2805896000000003E-8</c:v>
                </c:pt>
                <c:pt idx="2081">
                  <c:v>5.2738283E-8</c:v>
                </c:pt>
                <c:pt idx="2082">
                  <c:v>5.2682086000000002E-8</c:v>
                </c:pt>
                <c:pt idx="2083">
                  <c:v>5.2610429999999997E-8</c:v>
                </c:pt>
                <c:pt idx="2084">
                  <c:v>5.2546488000000003E-8</c:v>
                </c:pt>
                <c:pt idx="2085">
                  <c:v>5.2489564000000002E-8</c:v>
                </c:pt>
                <c:pt idx="2086">
                  <c:v>5.2427879999999999E-8</c:v>
                </c:pt>
                <c:pt idx="2087">
                  <c:v>5.2358504999999997E-8</c:v>
                </c:pt>
                <c:pt idx="2088">
                  <c:v>5.2289909000000001E-8</c:v>
                </c:pt>
                <c:pt idx="2089">
                  <c:v>5.2321731000000001E-8</c:v>
                </c:pt>
                <c:pt idx="2090">
                  <c:v>5.2241660000000003E-8</c:v>
                </c:pt>
                <c:pt idx="2091">
                  <c:v>5.2180701000000003E-8</c:v>
                </c:pt>
                <c:pt idx="2092">
                  <c:v>5.2125123000000001E-8</c:v>
                </c:pt>
                <c:pt idx="2093">
                  <c:v>5.2085072000000003E-8</c:v>
                </c:pt>
                <c:pt idx="2094">
                  <c:v>5.2032900999999998E-8</c:v>
                </c:pt>
                <c:pt idx="2095">
                  <c:v>5.1972901000000003E-8</c:v>
                </c:pt>
                <c:pt idx="2096">
                  <c:v>5.1912409000000003E-8</c:v>
                </c:pt>
                <c:pt idx="2097">
                  <c:v>5.1831018999999999E-8</c:v>
                </c:pt>
                <c:pt idx="2098">
                  <c:v>5.1755043E-8</c:v>
                </c:pt>
                <c:pt idx="2099">
                  <c:v>5.1758002E-8</c:v>
                </c:pt>
                <c:pt idx="2100">
                  <c:v>5.1628253000000002E-8</c:v>
                </c:pt>
                <c:pt idx="2101">
                  <c:v>5.1523240000000001E-8</c:v>
                </c:pt>
                <c:pt idx="2102">
                  <c:v>5.1412829999999997E-8</c:v>
                </c:pt>
                <c:pt idx="2103">
                  <c:v>5.1307950000000003E-8</c:v>
                </c:pt>
                <c:pt idx="2104">
                  <c:v>5.1208242000000002E-8</c:v>
                </c:pt>
                <c:pt idx="2105">
                  <c:v>5.1113987000000003E-8</c:v>
                </c:pt>
                <c:pt idx="2106">
                  <c:v>5.101287E-8</c:v>
                </c:pt>
                <c:pt idx="2107">
                  <c:v>5.0927253000000001E-8</c:v>
                </c:pt>
                <c:pt idx="2108">
                  <c:v>5.0837044000000001E-8</c:v>
                </c:pt>
                <c:pt idx="2109">
                  <c:v>5.0823900999999997E-8</c:v>
                </c:pt>
                <c:pt idx="2110">
                  <c:v>5.0722886999999997E-8</c:v>
                </c:pt>
                <c:pt idx="2111">
                  <c:v>5.0645403000000001E-8</c:v>
                </c:pt>
                <c:pt idx="2112">
                  <c:v>5.0570042000000002E-8</c:v>
                </c:pt>
                <c:pt idx="2113">
                  <c:v>5.0508335000000002E-8</c:v>
                </c:pt>
                <c:pt idx="2114">
                  <c:v>5.0445460999999997E-8</c:v>
                </c:pt>
                <c:pt idx="2115">
                  <c:v>5.0403098000000003E-8</c:v>
                </c:pt>
                <c:pt idx="2116">
                  <c:v>5.0352358999999998E-8</c:v>
                </c:pt>
                <c:pt idx="2117">
                  <c:v>5.0312912E-8</c:v>
                </c:pt>
                <c:pt idx="2118">
                  <c:v>5.0268818999999997E-8</c:v>
                </c:pt>
                <c:pt idx="2119">
                  <c:v>5.0297828000000003E-8</c:v>
                </c:pt>
                <c:pt idx="2120">
                  <c:v>5.0229221E-8</c:v>
                </c:pt>
                <c:pt idx="2121">
                  <c:v>5.0193296E-8</c:v>
                </c:pt>
                <c:pt idx="2122">
                  <c:v>5.0168806999999999E-8</c:v>
                </c:pt>
                <c:pt idx="2123">
                  <c:v>5.0134105999999998E-8</c:v>
                </c:pt>
                <c:pt idx="2124">
                  <c:v>5.0102752999999999E-8</c:v>
                </c:pt>
                <c:pt idx="2125">
                  <c:v>5.0066123000000003E-8</c:v>
                </c:pt>
                <c:pt idx="2126">
                  <c:v>5.0031874999999997E-8</c:v>
                </c:pt>
                <c:pt idx="2127">
                  <c:v>5.0004286000000001E-8</c:v>
                </c:pt>
                <c:pt idx="2128">
                  <c:v>4.9970831999999997E-8</c:v>
                </c:pt>
                <c:pt idx="2129">
                  <c:v>5.0000132999999997E-8</c:v>
                </c:pt>
                <c:pt idx="2130">
                  <c:v>4.9962854000000002E-8</c:v>
                </c:pt>
                <c:pt idx="2131">
                  <c:v>4.9920548000000002E-8</c:v>
                </c:pt>
                <c:pt idx="2132">
                  <c:v>4.9889286000000003E-8</c:v>
                </c:pt>
                <c:pt idx="2133">
                  <c:v>4.9854714999999997E-8</c:v>
                </c:pt>
                <c:pt idx="2134">
                  <c:v>4.9816538E-8</c:v>
                </c:pt>
                <c:pt idx="2135">
                  <c:v>4.9781055999999999E-8</c:v>
                </c:pt>
                <c:pt idx="2136">
                  <c:v>4.9739606999999998E-8</c:v>
                </c:pt>
                <c:pt idx="2137">
                  <c:v>4.9710628000000001E-8</c:v>
                </c:pt>
                <c:pt idx="2138">
                  <c:v>4.9668178000000002E-8</c:v>
                </c:pt>
                <c:pt idx="2139">
                  <c:v>4.9663907000000001E-8</c:v>
                </c:pt>
                <c:pt idx="2140">
                  <c:v>4.9620444E-8</c:v>
                </c:pt>
                <c:pt idx="2141">
                  <c:v>4.9600688000000002E-8</c:v>
                </c:pt>
                <c:pt idx="2142">
                  <c:v>4.9575127000000003E-8</c:v>
                </c:pt>
                <c:pt idx="2143">
                  <c:v>4.9561625E-8</c:v>
                </c:pt>
                <c:pt idx="2144">
                  <c:v>4.9535747000000003E-8</c:v>
                </c:pt>
                <c:pt idx="2145">
                  <c:v>4.9513257000000001E-8</c:v>
                </c:pt>
                <c:pt idx="2146">
                  <c:v>4.9490403999999998E-8</c:v>
                </c:pt>
                <c:pt idx="2147">
                  <c:v>4.9465256000000002E-8</c:v>
                </c:pt>
                <c:pt idx="2148">
                  <c:v>4.9428132999999997E-8</c:v>
                </c:pt>
                <c:pt idx="2149">
                  <c:v>4.9422036000000002E-8</c:v>
                </c:pt>
                <c:pt idx="2150">
                  <c:v>4.9407801999999998E-8</c:v>
                </c:pt>
                <c:pt idx="2151">
                  <c:v>4.9381045999999999E-8</c:v>
                </c:pt>
                <c:pt idx="2152">
                  <c:v>4.9376524E-8</c:v>
                </c:pt>
                <c:pt idx="2153">
                  <c:v>4.9372993000000003E-8</c:v>
                </c:pt>
                <c:pt idx="2154">
                  <c:v>4.9343133E-8</c:v>
                </c:pt>
                <c:pt idx="2155">
                  <c:v>4.9315571000000002E-8</c:v>
                </c:pt>
                <c:pt idx="2156">
                  <c:v>4.9291814000000003E-8</c:v>
                </c:pt>
                <c:pt idx="2157">
                  <c:v>4.9251573000000003E-8</c:v>
                </c:pt>
                <c:pt idx="2158">
                  <c:v>4.9233254000000003E-8</c:v>
                </c:pt>
                <c:pt idx="2159">
                  <c:v>4.9219933999999999E-8</c:v>
                </c:pt>
                <c:pt idx="2160">
                  <c:v>4.9174088000000002E-8</c:v>
                </c:pt>
                <c:pt idx="2161">
                  <c:v>4.9131428999999999E-8</c:v>
                </c:pt>
                <c:pt idx="2162">
                  <c:v>4.9090908000000003E-8</c:v>
                </c:pt>
                <c:pt idx="2163">
                  <c:v>4.9044989999999997E-8</c:v>
                </c:pt>
                <c:pt idx="2164">
                  <c:v>4.9002152999999997E-8</c:v>
                </c:pt>
                <c:pt idx="2165">
                  <c:v>4.8975108999999998E-8</c:v>
                </c:pt>
                <c:pt idx="2166">
                  <c:v>4.8952662999999997E-8</c:v>
                </c:pt>
                <c:pt idx="2167">
                  <c:v>4.8905841999999997E-8</c:v>
                </c:pt>
                <c:pt idx="2168">
                  <c:v>4.8880913000000001E-8</c:v>
                </c:pt>
                <c:pt idx="2169">
                  <c:v>4.8856151000000003E-8</c:v>
                </c:pt>
                <c:pt idx="2170">
                  <c:v>4.8802306999999998E-8</c:v>
                </c:pt>
                <c:pt idx="2171">
                  <c:v>4.8751977000000001E-8</c:v>
                </c:pt>
                <c:pt idx="2172">
                  <c:v>4.8685082000000002E-8</c:v>
                </c:pt>
                <c:pt idx="2173">
                  <c:v>4.8626000999999998E-8</c:v>
                </c:pt>
                <c:pt idx="2174">
                  <c:v>4.8564806000000003E-8</c:v>
                </c:pt>
                <c:pt idx="2175">
                  <c:v>4.8499791999999997E-8</c:v>
                </c:pt>
                <c:pt idx="2176">
                  <c:v>4.8438891000000003E-8</c:v>
                </c:pt>
                <c:pt idx="2177">
                  <c:v>4.8374440000000002E-8</c:v>
                </c:pt>
                <c:pt idx="2178">
                  <c:v>4.8304991000000002E-8</c:v>
                </c:pt>
                <c:pt idx="2179">
                  <c:v>4.8251958999999998E-8</c:v>
                </c:pt>
                <c:pt idx="2180">
                  <c:v>4.8176256000000003E-8</c:v>
                </c:pt>
                <c:pt idx="2181">
                  <c:v>4.8098072000000001E-8</c:v>
                </c:pt>
                <c:pt idx="2182">
                  <c:v>4.802977E-8</c:v>
                </c:pt>
                <c:pt idx="2183">
                  <c:v>4.7972854999999999E-8</c:v>
                </c:pt>
                <c:pt idx="2184">
                  <c:v>4.7913400999999999E-8</c:v>
                </c:pt>
                <c:pt idx="2185">
                  <c:v>4.7861828999999997E-8</c:v>
                </c:pt>
                <c:pt idx="2186">
                  <c:v>4.7810323000000003E-8</c:v>
                </c:pt>
                <c:pt idx="2187">
                  <c:v>4.7771112999999998E-8</c:v>
                </c:pt>
                <c:pt idx="2188">
                  <c:v>4.7722731E-8</c:v>
                </c:pt>
                <c:pt idx="2189">
                  <c:v>4.7703681000000002E-8</c:v>
                </c:pt>
                <c:pt idx="2190">
                  <c:v>4.7638960999999998E-8</c:v>
                </c:pt>
                <c:pt idx="2191">
                  <c:v>4.7596698000000002E-8</c:v>
                </c:pt>
                <c:pt idx="2192">
                  <c:v>4.7540252999999999E-8</c:v>
                </c:pt>
                <c:pt idx="2193">
                  <c:v>4.7509336999999997E-8</c:v>
                </c:pt>
                <c:pt idx="2194">
                  <c:v>4.7462245999999997E-8</c:v>
                </c:pt>
                <c:pt idx="2195">
                  <c:v>4.7429998999999998E-8</c:v>
                </c:pt>
                <c:pt idx="2196">
                  <c:v>4.7392280000000002E-8</c:v>
                </c:pt>
                <c:pt idx="2197">
                  <c:v>4.7340152999999998E-8</c:v>
                </c:pt>
                <c:pt idx="2198">
                  <c:v>4.7327213000000003E-8</c:v>
                </c:pt>
                <c:pt idx="2199">
                  <c:v>4.7316827000000001E-8</c:v>
                </c:pt>
                <c:pt idx="2200">
                  <c:v>4.7277383E-8</c:v>
                </c:pt>
                <c:pt idx="2201">
                  <c:v>4.7234251999999999E-8</c:v>
                </c:pt>
                <c:pt idx="2202">
                  <c:v>4.7201573999999998E-8</c:v>
                </c:pt>
                <c:pt idx="2203">
                  <c:v>4.7174133000000002E-8</c:v>
                </c:pt>
                <c:pt idx="2204">
                  <c:v>4.7144839999999998E-8</c:v>
                </c:pt>
                <c:pt idx="2205">
                  <c:v>4.7127967000000003E-8</c:v>
                </c:pt>
                <c:pt idx="2206">
                  <c:v>4.7105198999999998E-8</c:v>
                </c:pt>
                <c:pt idx="2207">
                  <c:v>4.7072758000000003E-8</c:v>
                </c:pt>
                <c:pt idx="2208">
                  <c:v>4.7056429999999999E-8</c:v>
                </c:pt>
                <c:pt idx="2209">
                  <c:v>4.7080109999999997E-8</c:v>
                </c:pt>
                <c:pt idx="2210">
                  <c:v>4.7039584000000003E-8</c:v>
                </c:pt>
                <c:pt idx="2211">
                  <c:v>4.7016669999999997E-8</c:v>
                </c:pt>
                <c:pt idx="2212">
                  <c:v>4.6998660999999997E-8</c:v>
                </c:pt>
                <c:pt idx="2213">
                  <c:v>4.6986086999999999E-8</c:v>
                </c:pt>
                <c:pt idx="2214">
                  <c:v>4.6972645999999999E-8</c:v>
                </c:pt>
                <c:pt idx="2215">
                  <c:v>4.6963872000000002E-8</c:v>
                </c:pt>
                <c:pt idx="2216">
                  <c:v>4.6936669999999999E-8</c:v>
                </c:pt>
                <c:pt idx="2217">
                  <c:v>4.6913426000000001E-8</c:v>
                </c:pt>
                <c:pt idx="2218">
                  <c:v>4.6899695999999999E-8</c:v>
                </c:pt>
                <c:pt idx="2219">
                  <c:v>4.6927177000000001E-8</c:v>
                </c:pt>
                <c:pt idx="2220">
                  <c:v>4.6877180000000001E-8</c:v>
                </c:pt>
                <c:pt idx="2221">
                  <c:v>4.6855141E-8</c:v>
                </c:pt>
                <c:pt idx="2222">
                  <c:v>4.6836583000000001E-8</c:v>
                </c:pt>
                <c:pt idx="2223">
                  <c:v>4.6807222999999998E-8</c:v>
                </c:pt>
                <c:pt idx="2224">
                  <c:v>4.6780243999999998E-8</c:v>
                </c:pt>
                <c:pt idx="2225">
                  <c:v>4.6740263000000001E-8</c:v>
                </c:pt>
                <c:pt idx="2226">
                  <c:v>4.6697656999999999E-8</c:v>
                </c:pt>
                <c:pt idx="2227">
                  <c:v>4.6670369999999999E-8</c:v>
                </c:pt>
                <c:pt idx="2228">
                  <c:v>4.6632713000000003E-8</c:v>
                </c:pt>
                <c:pt idx="2229">
                  <c:v>4.6649966E-8</c:v>
                </c:pt>
                <c:pt idx="2230">
                  <c:v>4.6608102999999999E-8</c:v>
                </c:pt>
                <c:pt idx="2231">
                  <c:v>4.6565881999999997E-8</c:v>
                </c:pt>
                <c:pt idx="2232">
                  <c:v>4.6537666999999999E-8</c:v>
                </c:pt>
                <c:pt idx="2233">
                  <c:v>4.6507476999999997E-8</c:v>
                </c:pt>
                <c:pt idx="2234">
                  <c:v>4.6487550000000001E-8</c:v>
                </c:pt>
                <c:pt idx="2235">
                  <c:v>4.6465092000000002E-8</c:v>
                </c:pt>
                <c:pt idx="2236">
                  <c:v>4.6443547E-8</c:v>
                </c:pt>
                <c:pt idx="2237">
                  <c:v>4.6426058999999997E-8</c:v>
                </c:pt>
                <c:pt idx="2238">
                  <c:v>4.6405411E-8</c:v>
                </c:pt>
                <c:pt idx="2239">
                  <c:v>4.6431268E-8</c:v>
                </c:pt>
                <c:pt idx="2240">
                  <c:v>4.6391792000000003E-8</c:v>
                </c:pt>
                <c:pt idx="2241">
                  <c:v>4.6356056E-8</c:v>
                </c:pt>
                <c:pt idx="2242">
                  <c:v>4.6338383000000001E-8</c:v>
                </c:pt>
                <c:pt idx="2243">
                  <c:v>4.6310813999999997E-8</c:v>
                </c:pt>
                <c:pt idx="2244">
                  <c:v>4.6288662000000003E-8</c:v>
                </c:pt>
                <c:pt idx="2245">
                  <c:v>4.6261927000000001E-8</c:v>
                </c:pt>
                <c:pt idx="2246">
                  <c:v>4.6230269000000001E-8</c:v>
                </c:pt>
                <c:pt idx="2247">
                  <c:v>4.6198301999999998E-8</c:v>
                </c:pt>
                <c:pt idx="2248">
                  <c:v>4.6177576000000002E-8</c:v>
                </c:pt>
                <c:pt idx="2249">
                  <c:v>4.6183091000000003E-8</c:v>
                </c:pt>
                <c:pt idx="2250">
                  <c:v>4.6135043E-8</c:v>
                </c:pt>
                <c:pt idx="2251">
                  <c:v>4.6087914999999998E-8</c:v>
                </c:pt>
                <c:pt idx="2252">
                  <c:v>4.6049656999999999E-8</c:v>
                </c:pt>
                <c:pt idx="2253">
                  <c:v>4.6010893000000003E-8</c:v>
                </c:pt>
                <c:pt idx="2254">
                  <c:v>4.5963223000000001E-8</c:v>
                </c:pt>
                <c:pt idx="2255">
                  <c:v>4.5916831000000003E-8</c:v>
                </c:pt>
                <c:pt idx="2256">
                  <c:v>4.5873888999999999E-8</c:v>
                </c:pt>
                <c:pt idx="2257">
                  <c:v>4.5854157000000002E-8</c:v>
                </c:pt>
                <c:pt idx="2258">
                  <c:v>4.5823929000000001E-8</c:v>
                </c:pt>
                <c:pt idx="2259">
                  <c:v>4.5834880000000001E-8</c:v>
                </c:pt>
                <c:pt idx="2260">
                  <c:v>4.5791412000000002E-8</c:v>
                </c:pt>
                <c:pt idx="2261">
                  <c:v>4.5763831999999998E-8</c:v>
                </c:pt>
                <c:pt idx="2262">
                  <c:v>4.5756946E-8</c:v>
                </c:pt>
                <c:pt idx="2263">
                  <c:v>4.5743095999999999E-8</c:v>
                </c:pt>
                <c:pt idx="2264">
                  <c:v>4.5724953999999999E-8</c:v>
                </c:pt>
                <c:pt idx="2265">
                  <c:v>4.5709341000000002E-8</c:v>
                </c:pt>
                <c:pt idx="2266">
                  <c:v>4.5715084000000003E-8</c:v>
                </c:pt>
                <c:pt idx="2267">
                  <c:v>4.5711574000000002E-8</c:v>
                </c:pt>
                <c:pt idx="2268">
                  <c:v>4.5683705000000003E-8</c:v>
                </c:pt>
                <c:pt idx="2269">
                  <c:v>4.5706718000000003E-8</c:v>
                </c:pt>
                <c:pt idx="2270">
                  <c:v>4.5687804000000002E-8</c:v>
                </c:pt>
                <c:pt idx="2271">
                  <c:v>4.5645372999999999E-8</c:v>
                </c:pt>
                <c:pt idx="2272">
                  <c:v>4.5619874999999997E-8</c:v>
                </c:pt>
                <c:pt idx="2273">
                  <c:v>4.5583882000000002E-8</c:v>
                </c:pt>
                <c:pt idx="2274">
                  <c:v>4.5560772E-8</c:v>
                </c:pt>
                <c:pt idx="2275">
                  <c:v>4.5513395000000002E-8</c:v>
                </c:pt>
                <c:pt idx="2276">
                  <c:v>4.5474436000000001E-8</c:v>
                </c:pt>
                <c:pt idx="2277">
                  <c:v>4.5418264000000002E-8</c:v>
                </c:pt>
                <c:pt idx="2278">
                  <c:v>4.5368471999999998E-8</c:v>
                </c:pt>
                <c:pt idx="2279">
                  <c:v>4.5353901000000002E-8</c:v>
                </c:pt>
                <c:pt idx="2280">
                  <c:v>4.5289819000000002E-8</c:v>
                </c:pt>
                <c:pt idx="2281">
                  <c:v>4.5227778000000002E-8</c:v>
                </c:pt>
                <c:pt idx="2282">
                  <c:v>4.5174369E-8</c:v>
                </c:pt>
                <c:pt idx="2283">
                  <c:v>4.5098738999999999E-8</c:v>
                </c:pt>
                <c:pt idx="2284">
                  <c:v>4.5018619999999999E-8</c:v>
                </c:pt>
                <c:pt idx="2285">
                  <c:v>4.4956392999999999E-8</c:v>
                </c:pt>
                <c:pt idx="2286">
                  <c:v>4.4876450000000002E-8</c:v>
                </c:pt>
                <c:pt idx="2287">
                  <c:v>4.4793536999999999E-8</c:v>
                </c:pt>
                <c:pt idx="2288">
                  <c:v>4.4703466000000003E-8</c:v>
                </c:pt>
                <c:pt idx="2289">
                  <c:v>4.4658385999999999E-8</c:v>
                </c:pt>
                <c:pt idx="2290">
                  <c:v>4.4546226E-8</c:v>
                </c:pt>
                <c:pt idx="2291">
                  <c:v>4.4459026000000003E-8</c:v>
                </c:pt>
                <c:pt idx="2292">
                  <c:v>4.4352929000000001E-8</c:v>
                </c:pt>
                <c:pt idx="2293">
                  <c:v>4.4270590000000001E-8</c:v>
                </c:pt>
                <c:pt idx="2294">
                  <c:v>4.4185299999999998E-8</c:v>
                </c:pt>
                <c:pt idx="2295">
                  <c:v>4.4092850000000002E-8</c:v>
                </c:pt>
                <c:pt idx="2296">
                  <c:v>4.4006331999999997E-8</c:v>
                </c:pt>
                <c:pt idx="2297">
                  <c:v>4.3921396999999998E-8</c:v>
                </c:pt>
                <c:pt idx="2298">
                  <c:v>4.3829788999999998E-8</c:v>
                </c:pt>
                <c:pt idx="2299">
                  <c:v>4.3779517E-8</c:v>
                </c:pt>
                <c:pt idx="2300">
                  <c:v>4.3679412000000003E-8</c:v>
                </c:pt>
                <c:pt idx="2301">
                  <c:v>4.3572026000000003E-8</c:v>
                </c:pt>
                <c:pt idx="2302">
                  <c:v>4.3486481000000001E-8</c:v>
                </c:pt>
                <c:pt idx="2303">
                  <c:v>4.3403682999999998E-8</c:v>
                </c:pt>
                <c:pt idx="2304">
                  <c:v>4.3304936999999999E-8</c:v>
                </c:pt>
                <c:pt idx="2305">
                  <c:v>4.3212691000000002E-8</c:v>
                </c:pt>
                <c:pt idx="2306">
                  <c:v>4.310456E-8</c:v>
                </c:pt>
                <c:pt idx="2307">
                  <c:v>4.3000649E-8</c:v>
                </c:pt>
                <c:pt idx="2308">
                  <c:v>4.2913892999999999E-8</c:v>
                </c:pt>
                <c:pt idx="2309">
                  <c:v>4.2849961999999998E-8</c:v>
                </c:pt>
                <c:pt idx="2310">
                  <c:v>4.2740583999999998E-8</c:v>
                </c:pt>
                <c:pt idx="2311">
                  <c:v>4.2645636999999997E-8</c:v>
                </c:pt>
                <c:pt idx="2312">
                  <c:v>4.2545919999999997E-8</c:v>
                </c:pt>
                <c:pt idx="2313">
                  <c:v>4.2455021000000002E-8</c:v>
                </c:pt>
                <c:pt idx="2314">
                  <c:v>4.2374265999999998E-8</c:v>
                </c:pt>
                <c:pt idx="2315">
                  <c:v>4.2300631999999998E-8</c:v>
                </c:pt>
                <c:pt idx="2316">
                  <c:v>4.2234289999999999E-8</c:v>
                </c:pt>
                <c:pt idx="2317">
                  <c:v>4.2179695000000003E-8</c:v>
                </c:pt>
                <c:pt idx="2318">
                  <c:v>4.2129446000000003E-8</c:v>
                </c:pt>
                <c:pt idx="2319">
                  <c:v>4.2116377000000002E-8</c:v>
                </c:pt>
                <c:pt idx="2320">
                  <c:v>4.2084952999999998E-8</c:v>
                </c:pt>
                <c:pt idx="2321">
                  <c:v>4.2039902E-8</c:v>
                </c:pt>
                <c:pt idx="2322">
                  <c:v>4.2009058999999998E-8</c:v>
                </c:pt>
                <c:pt idx="2323">
                  <c:v>4.2005988999999999E-8</c:v>
                </c:pt>
                <c:pt idx="2324">
                  <c:v>4.1993749000000001E-8</c:v>
                </c:pt>
                <c:pt idx="2325">
                  <c:v>4.1989668999999998E-8</c:v>
                </c:pt>
                <c:pt idx="2326">
                  <c:v>4.1992598999999999E-8</c:v>
                </c:pt>
                <c:pt idx="2327">
                  <c:v>4.1993767000000001E-8</c:v>
                </c:pt>
                <c:pt idx="2328">
                  <c:v>4.1999322000000001E-8</c:v>
                </c:pt>
                <c:pt idx="2329">
                  <c:v>4.2038903999999999E-8</c:v>
                </c:pt>
                <c:pt idx="2330">
                  <c:v>4.2039308000000002E-8</c:v>
                </c:pt>
                <c:pt idx="2331">
                  <c:v>4.2053455999999999E-8</c:v>
                </c:pt>
                <c:pt idx="2332">
                  <c:v>4.2072487000000001E-8</c:v>
                </c:pt>
                <c:pt idx="2333">
                  <c:v>4.2087935000000002E-8</c:v>
                </c:pt>
                <c:pt idx="2334">
                  <c:v>4.2123552000000003E-8</c:v>
                </c:pt>
                <c:pt idx="2335">
                  <c:v>4.2144136999999997E-8</c:v>
                </c:pt>
                <c:pt idx="2336">
                  <c:v>4.2171786999999997E-8</c:v>
                </c:pt>
                <c:pt idx="2337">
                  <c:v>4.2190171999999998E-8</c:v>
                </c:pt>
                <c:pt idx="2338">
                  <c:v>4.2220479999999998E-8</c:v>
                </c:pt>
                <c:pt idx="2339">
                  <c:v>4.2256559000000001E-8</c:v>
                </c:pt>
                <c:pt idx="2340">
                  <c:v>4.2276779000000001E-8</c:v>
                </c:pt>
                <c:pt idx="2341">
                  <c:v>4.2305704E-8</c:v>
                </c:pt>
                <c:pt idx="2342">
                  <c:v>4.2334885999999998E-8</c:v>
                </c:pt>
                <c:pt idx="2343">
                  <c:v>4.2358584000000002E-8</c:v>
                </c:pt>
                <c:pt idx="2344">
                  <c:v>4.2406361999999999E-8</c:v>
                </c:pt>
                <c:pt idx="2345">
                  <c:v>4.2440679000000003E-8</c:v>
                </c:pt>
                <c:pt idx="2346">
                  <c:v>4.2489479999999998E-8</c:v>
                </c:pt>
                <c:pt idx="2347">
                  <c:v>4.2521929999999999E-8</c:v>
                </c:pt>
                <c:pt idx="2348">
                  <c:v>4.2569434000000002E-8</c:v>
                </c:pt>
                <c:pt idx="2349">
                  <c:v>4.2628687E-8</c:v>
                </c:pt>
                <c:pt idx="2350">
                  <c:v>4.2677263999999997E-8</c:v>
                </c:pt>
                <c:pt idx="2351">
                  <c:v>4.2727649000000001E-8</c:v>
                </c:pt>
                <c:pt idx="2352">
                  <c:v>4.2763895999999998E-8</c:v>
                </c:pt>
                <c:pt idx="2353">
                  <c:v>4.2823415000000002E-8</c:v>
                </c:pt>
                <c:pt idx="2354">
                  <c:v>4.2847442000000002E-8</c:v>
                </c:pt>
                <c:pt idx="2355">
                  <c:v>4.2866102000000001E-8</c:v>
                </c:pt>
                <c:pt idx="2356">
                  <c:v>4.2868441000000002E-8</c:v>
                </c:pt>
                <c:pt idx="2357">
                  <c:v>4.2894230000000001E-8</c:v>
                </c:pt>
                <c:pt idx="2358">
                  <c:v>4.2894938000000001E-8</c:v>
                </c:pt>
                <c:pt idx="2359">
                  <c:v>4.2914125E-8</c:v>
                </c:pt>
                <c:pt idx="2360">
                  <c:v>4.2838054E-8</c:v>
                </c:pt>
                <c:pt idx="2361">
                  <c:v>4.2759420000000001E-8</c:v>
                </c:pt>
                <c:pt idx="2362">
                  <c:v>4.2712654999999999E-8</c:v>
                </c:pt>
                <c:pt idx="2363">
                  <c:v>4.2676687999999999E-8</c:v>
                </c:pt>
                <c:pt idx="2364">
                  <c:v>4.264819E-8</c:v>
                </c:pt>
                <c:pt idx="2365">
                  <c:v>4.2627998999999999E-8</c:v>
                </c:pt>
                <c:pt idx="2366">
                  <c:v>4.2640246999999999E-8</c:v>
                </c:pt>
                <c:pt idx="2367">
                  <c:v>4.2627768999999999E-8</c:v>
                </c:pt>
                <c:pt idx="2368">
                  <c:v>4.2614124E-8</c:v>
                </c:pt>
                <c:pt idx="2369">
                  <c:v>4.2624517999999998E-8</c:v>
                </c:pt>
                <c:pt idx="2370">
                  <c:v>4.2594829E-8</c:v>
                </c:pt>
                <c:pt idx="2371">
                  <c:v>4.2552879000000002E-8</c:v>
                </c:pt>
                <c:pt idx="2372">
                  <c:v>4.2536964000000001E-8</c:v>
                </c:pt>
                <c:pt idx="2373">
                  <c:v>4.2518313999999998E-8</c:v>
                </c:pt>
                <c:pt idx="2374">
                  <c:v>4.2496291000000002E-8</c:v>
                </c:pt>
                <c:pt idx="2375">
                  <c:v>4.2487545999999997E-8</c:v>
                </c:pt>
                <c:pt idx="2376">
                  <c:v>4.2465315000000001E-8</c:v>
                </c:pt>
                <c:pt idx="2377">
                  <c:v>4.2444756999999999E-8</c:v>
                </c:pt>
                <c:pt idx="2378">
                  <c:v>4.2435961999999998E-8</c:v>
                </c:pt>
                <c:pt idx="2379">
                  <c:v>4.2429078999999998E-8</c:v>
                </c:pt>
                <c:pt idx="2380">
                  <c:v>4.2409499000000003E-8</c:v>
                </c:pt>
                <c:pt idx="2381">
                  <c:v>4.2382545999999997E-8</c:v>
                </c:pt>
                <c:pt idx="2382">
                  <c:v>4.2374920999999999E-8</c:v>
                </c:pt>
                <c:pt idx="2383">
                  <c:v>4.2351487E-8</c:v>
                </c:pt>
                <c:pt idx="2384">
                  <c:v>4.2327916999999997E-8</c:v>
                </c:pt>
                <c:pt idx="2385">
                  <c:v>4.231245E-8</c:v>
                </c:pt>
                <c:pt idx="2386">
                  <c:v>4.2319523999999998E-8</c:v>
                </c:pt>
                <c:pt idx="2387">
                  <c:v>4.1922525999999999E-8</c:v>
                </c:pt>
                <c:pt idx="2388">
                  <c:v>4.2216971000000001E-8</c:v>
                </c:pt>
                <c:pt idx="2389">
                  <c:v>4.2283784000000001E-8</c:v>
                </c:pt>
                <c:pt idx="2390">
                  <c:v>4.2313178999999997E-8</c:v>
                </c:pt>
                <c:pt idx="2391">
                  <c:v>4.2331742000000002E-8</c:v>
                </c:pt>
                <c:pt idx="2392">
                  <c:v>4.2353065E-8</c:v>
                </c:pt>
                <c:pt idx="2393">
                  <c:v>4.2353625E-8</c:v>
                </c:pt>
                <c:pt idx="2394">
                  <c:v>4.2381319999999997E-8</c:v>
                </c:pt>
                <c:pt idx="2395">
                  <c:v>4.2387712000000003E-8</c:v>
                </c:pt>
                <c:pt idx="2396">
                  <c:v>4.2415486000000002E-8</c:v>
                </c:pt>
                <c:pt idx="2397">
                  <c:v>4.2434502000000003E-8</c:v>
                </c:pt>
                <c:pt idx="2398">
                  <c:v>4.2451631999999997E-8</c:v>
                </c:pt>
                <c:pt idx="2399">
                  <c:v>4.2478046999999997E-8</c:v>
                </c:pt>
                <c:pt idx="2400">
                  <c:v>4.2483142000000003E-8</c:v>
                </c:pt>
                <c:pt idx="2401">
                  <c:v>4.2474214000000002E-8</c:v>
                </c:pt>
                <c:pt idx="2402">
                  <c:v>4.2467895000000003E-8</c:v>
                </c:pt>
                <c:pt idx="2403">
                  <c:v>4.2454587000000003E-8</c:v>
                </c:pt>
                <c:pt idx="2404">
                  <c:v>4.2440443E-8</c:v>
                </c:pt>
                <c:pt idx="2405">
                  <c:v>4.2421783999999998E-8</c:v>
                </c:pt>
                <c:pt idx="2406">
                  <c:v>4.2418416000000003E-8</c:v>
                </c:pt>
                <c:pt idx="2407">
                  <c:v>4.239393E-8</c:v>
                </c:pt>
                <c:pt idx="2408">
                  <c:v>4.2370863999999999E-8</c:v>
                </c:pt>
                <c:pt idx="2409">
                  <c:v>4.1964629000000003E-8</c:v>
                </c:pt>
                <c:pt idx="2410">
                  <c:v>4.2225589999999999E-8</c:v>
                </c:pt>
                <c:pt idx="2411">
                  <c:v>4.2242160999999997E-8</c:v>
                </c:pt>
                <c:pt idx="2412">
                  <c:v>4.2230731E-8</c:v>
                </c:pt>
                <c:pt idx="2413">
                  <c:v>4.2190992000000001E-8</c:v>
                </c:pt>
                <c:pt idx="2414">
                  <c:v>4.2164052000000003E-8</c:v>
                </c:pt>
                <c:pt idx="2415">
                  <c:v>4.1722411000000003E-8</c:v>
                </c:pt>
                <c:pt idx="2416">
                  <c:v>4.1984533999999999E-8</c:v>
                </c:pt>
                <c:pt idx="2417">
                  <c:v>4.1995635E-8</c:v>
                </c:pt>
                <c:pt idx="2418">
                  <c:v>4.1581175999999997E-8</c:v>
                </c:pt>
                <c:pt idx="2419">
                  <c:v>4.1861575999999998E-8</c:v>
                </c:pt>
                <c:pt idx="2420">
                  <c:v>4.1877419000000003E-8</c:v>
                </c:pt>
                <c:pt idx="2421">
                  <c:v>4.1869693000000002E-8</c:v>
                </c:pt>
                <c:pt idx="2422">
                  <c:v>4.1845115000000002E-8</c:v>
                </c:pt>
                <c:pt idx="2423">
                  <c:v>4.1824056000000002E-8</c:v>
                </c:pt>
                <c:pt idx="2424">
                  <c:v>4.1810487000000002E-8</c:v>
                </c:pt>
                <c:pt idx="2425">
                  <c:v>4.1782903000000003E-8</c:v>
                </c:pt>
                <c:pt idx="2426">
                  <c:v>4.1765372000000003E-8</c:v>
                </c:pt>
                <c:pt idx="2427">
                  <c:v>4.1753211000000001E-8</c:v>
                </c:pt>
                <c:pt idx="2428">
                  <c:v>4.1747667999999998E-8</c:v>
                </c:pt>
                <c:pt idx="2429">
                  <c:v>4.1765629999999999E-8</c:v>
                </c:pt>
                <c:pt idx="2430">
                  <c:v>4.1759771999999998E-8</c:v>
                </c:pt>
                <c:pt idx="2431">
                  <c:v>4.1761805999999998E-8</c:v>
                </c:pt>
                <c:pt idx="2432">
                  <c:v>4.1784079999999998E-8</c:v>
                </c:pt>
                <c:pt idx="2433">
                  <c:v>4.1781388E-8</c:v>
                </c:pt>
                <c:pt idx="2434">
                  <c:v>4.1801161E-8</c:v>
                </c:pt>
                <c:pt idx="2435">
                  <c:v>4.1806742999999999E-8</c:v>
                </c:pt>
                <c:pt idx="2436">
                  <c:v>4.1811197000000003E-8</c:v>
                </c:pt>
                <c:pt idx="2437">
                  <c:v>4.1815834999999999E-8</c:v>
                </c:pt>
                <c:pt idx="2438">
                  <c:v>4.1812003000000002E-8</c:v>
                </c:pt>
                <c:pt idx="2439">
                  <c:v>4.1857698999999997E-8</c:v>
                </c:pt>
                <c:pt idx="2440">
                  <c:v>4.1831953999999999E-8</c:v>
                </c:pt>
                <c:pt idx="2441">
                  <c:v>4.1821932E-8</c:v>
                </c:pt>
                <c:pt idx="2442">
                  <c:v>4.1814024000000001E-8</c:v>
                </c:pt>
                <c:pt idx="2443">
                  <c:v>4.1832409000000002E-8</c:v>
                </c:pt>
                <c:pt idx="2444">
                  <c:v>4.1818780000000001E-8</c:v>
                </c:pt>
                <c:pt idx="2445">
                  <c:v>4.1834904E-8</c:v>
                </c:pt>
                <c:pt idx="2446">
                  <c:v>4.1836428999999999E-8</c:v>
                </c:pt>
                <c:pt idx="2447">
                  <c:v>4.1855447999999997E-8</c:v>
                </c:pt>
                <c:pt idx="2448">
                  <c:v>4.1892653999999999E-8</c:v>
                </c:pt>
                <c:pt idx="2449">
                  <c:v>4.1950078999999997E-8</c:v>
                </c:pt>
                <c:pt idx="2450">
                  <c:v>4.1975789999999997E-8</c:v>
                </c:pt>
                <c:pt idx="2451">
                  <c:v>4.2004191000000001E-8</c:v>
                </c:pt>
                <c:pt idx="2452">
                  <c:v>4.2049892999999998E-8</c:v>
                </c:pt>
                <c:pt idx="2453">
                  <c:v>4.2108031000000002E-8</c:v>
                </c:pt>
                <c:pt idx="2454">
                  <c:v>4.2140117E-8</c:v>
                </c:pt>
                <c:pt idx="2455">
                  <c:v>4.2147095000000001E-8</c:v>
                </c:pt>
                <c:pt idx="2456">
                  <c:v>4.2145849000000001E-8</c:v>
                </c:pt>
                <c:pt idx="2457">
                  <c:v>4.2120427000000003E-8</c:v>
                </c:pt>
                <c:pt idx="2458">
                  <c:v>4.2094159000000001E-8</c:v>
                </c:pt>
                <c:pt idx="2459">
                  <c:v>4.2088907999999998E-8</c:v>
                </c:pt>
                <c:pt idx="2460">
                  <c:v>4.2046050999999998E-8</c:v>
                </c:pt>
                <c:pt idx="2461">
                  <c:v>4.2016153000000003E-8</c:v>
                </c:pt>
                <c:pt idx="2462">
                  <c:v>4.1978909000000002E-8</c:v>
                </c:pt>
                <c:pt idx="2463">
                  <c:v>4.1956939999999997E-8</c:v>
                </c:pt>
                <c:pt idx="2464">
                  <c:v>4.1940213999999999E-8</c:v>
                </c:pt>
                <c:pt idx="2465">
                  <c:v>4.1908161999999999E-8</c:v>
                </c:pt>
                <c:pt idx="2466">
                  <c:v>4.1901375000000003E-8</c:v>
                </c:pt>
                <c:pt idx="2467">
                  <c:v>4.1879661000000003E-8</c:v>
                </c:pt>
                <c:pt idx="2468">
                  <c:v>4.1864685999999997E-8</c:v>
                </c:pt>
                <c:pt idx="2469">
                  <c:v>4.1917171999999999E-8</c:v>
                </c:pt>
                <c:pt idx="2470">
                  <c:v>4.1914564000000002E-8</c:v>
                </c:pt>
                <c:pt idx="2471">
                  <c:v>4.1914522999999999E-8</c:v>
                </c:pt>
                <c:pt idx="2472">
                  <c:v>4.1933031999999999E-8</c:v>
                </c:pt>
                <c:pt idx="2473">
                  <c:v>4.1939676E-8</c:v>
                </c:pt>
                <c:pt idx="2474">
                  <c:v>4.1973732000000003E-8</c:v>
                </c:pt>
                <c:pt idx="2475">
                  <c:v>4.1964503000000003E-8</c:v>
                </c:pt>
                <c:pt idx="2476">
                  <c:v>4.1968999999999997E-8</c:v>
                </c:pt>
                <c:pt idx="2477">
                  <c:v>4.1989774999999999E-8</c:v>
                </c:pt>
                <c:pt idx="2478">
                  <c:v>4.1990670000000003E-8</c:v>
                </c:pt>
                <c:pt idx="2479">
                  <c:v>4.2045638999999999E-8</c:v>
                </c:pt>
                <c:pt idx="2480">
                  <c:v>4.2036675E-8</c:v>
                </c:pt>
                <c:pt idx="2481">
                  <c:v>4.2044352999999999E-8</c:v>
                </c:pt>
                <c:pt idx="2482">
                  <c:v>4.2043334000000002E-8</c:v>
                </c:pt>
                <c:pt idx="2483">
                  <c:v>4.2048299E-8</c:v>
                </c:pt>
                <c:pt idx="2484">
                  <c:v>4.2059925E-8</c:v>
                </c:pt>
                <c:pt idx="2485">
                  <c:v>4.2052109000000003E-8</c:v>
                </c:pt>
                <c:pt idx="2486">
                  <c:v>4.2037210000000002E-8</c:v>
                </c:pt>
                <c:pt idx="2487">
                  <c:v>4.2052402999999998E-8</c:v>
                </c:pt>
                <c:pt idx="2488">
                  <c:v>4.2026759000000002E-8</c:v>
                </c:pt>
                <c:pt idx="2489">
                  <c:v>4.2050514000000001E-8</c:v>
                </c:pt>
                <c:pt idx="2490">
                  <c:v>4.2043296000000003E-8</c:v>
                </c:pt>
                <c:pt idx="2491">
                  <c:v>4.2038726999999999E-8</c:v>
                </c:pt>
                <c:pt idx="2492">
                  <c:v>4.2042051E-8</c:v>
                </c:pt>
                <c:pt idx="2493">
                  <c:v>4.2037885000000002E-8</c:v>
                </c:pt>
                <c:pt idx="2494">
                  <c:v>4.2035304000000003E-8</c:v>
                </c:pt>
                <c:pt idx="2495">
                  <c:v>4.2031624000000001E-8</c:v>
                </c:pt>
                <c:pt idx="2496">
                  <c:v>4.2034526E-8</c:v>
                </c:pt>
                <c:pt idx="2497">
                  <c:v>4.2036458999999997E-8</c:v>
                </c:pt>
                <c:pt idx="2498">
                  <c:v>4.2056519E-8</c:v>
                </c:pt>
                <c:pt idx="2499">
                  <c:v>4.2099969999999997E-8</c:v>
                </c:pt>
                <c:pt idx="2500">
                  <c:v>4.2093318000000001E-8</c:v>
                </c:pt>
                <c:pt idx="2501">
                  <c:v>4.2120611000000002E-8</c:v>
                </c:pt>
                <c:pt idx="2502">
                  <c:v>4.2142604999999999E-8</c:v>
                </c:pt>
                <c:pt idx="2503">
                  <c:v>4.2194445E-8</c:v>
                </c:pt>
                <c:pt idx="2504">
                  <c:v>4.2210688999999997E-8</c:v>
                </c:pt>
                <c:pt idx="2505">
                  <c:v>4.2222561000000003E-8</c:v>
                </c:pt>
                <c:pt idx="2506">
                  <c:v>4.2275011999999997E-8</c:v>
                </c:pt>
                <c:pt idx="2507">
                  <c:v>4.2320313000000002E-8</c:v>
                </c:pt>
                <c:pt idx="2508">
                  <c:v>4.2365142000000001E-8</c:v>
                </c:pt>
                <c:pt idx="2509">
                  <c:v>4.2447828000000002E-8</c:v>
                </c:pt>
                <c:pt idx="2510">
                  <c:v>4.247593E-8</c:v>
                </c:pt>
                <c:pt idx="2511">
                  <c:v>4.2537449E-8</c:v>
                </c:pt>
                <c:pt idx="2512">
                  <c:v>4.2579079000000002E-8</c:v>
                </c:pt>
                <c:pt idx="2513">
                  <c:v>4.2617472999999999E-8</c:v>
                </c:pt>
                <c:pt idx="2514">
                  <c:v>4.2673546000000003E-8</c:v>
                </c:pt>
                <c:pt idx="2515">
                  <c:v>4.2746773000000003E-8</c:v>
                </c:pt>
                <c:pt idx="2516">
                  <c:v>4.2767839999999998E-8</c:v>
                </c:pt>
                <c:pt idx="2517">
                  <c:v>4.2814363000000002E-8</c:v>
                </c:pt>
                <c:pt idx="2518">
                  <c:v>4.2849713999999998E-8</c:v>
                </c:pt>
                <c:pt idx="2519">
                  <c:v>4.2927798999999998E-8</c:v>
                </c:pt>
                <c:pt idx="2520">
                  <c:v>4.2939154000000001E-8</c:v>
                </c:pt>
                <c:pt idx="2521">
                  <c:v>4.2965591999999998E-8</c:v>
                </c:pt>
                <c:pt idx="2522">
                  <c:v>4.2978547999999999E-8</c:v>
                </c:pt>
                <c:pt idx="2523">
                  <c:v>4.3014472999999999E-8</c:v>
                </c:pt>
                <c:pt idx="2524">
                  <c:v>4.3045767000000002E-8</c:v>
                </c:pt>
                <c:pt idx="2525">
                  <c:v>4.3030589000000001E-8</c:v>
                </c:pt>
                <c:pt idx="2526">
                  <c:v>4.3043096999999998E-8</c:v>
                </c:pt>
                <c:pt idx="2527">
                  <c:v>4.3042089999999998E-8</c:v>
                </c:pt>
                <c:pt idx="2528">
                  <c:v>4.3060324E-8</c:v>
                </c:pt>
                <c:pt idx="2529">
                  <c:v>4.3119218999999998E-8</c:v>
                </c:pt>
                <c:pt idx="2530">
                  <c:v>4.3105476999999998E-8</c:v>
                </c:pt>
                <c:pt idx="2531">
                  <c:v>4.3111998999999999E-8</c:v>
                </c:pt>
                <c:pt idx="2532">
                  <c:v>4.3101975999999997E-8</c:v>
                </c:pt>
                <c:pt idx="2533">
                  <c:v>4.3102880999999997E-8</c:v>
                </c:pt>
                <c:pt idx="2534">
                  <c:v>4.3118126000000003E-8</c:v>
                </c:pt>
                <c:pt idx="2535">
                  <c:v>4.3105024000000002E-8</c:v>
                </c:pt>
                <c:pt idx="2536">
                  <c:v>4.3116540999999998E-8</c:v>
                </c:pt>
                <c:pt idx="2537">
                  <c:v>4.3121632000000002E-8</c:v>
                </c:pt>
                <c:pt idx="2538">
                  <c:v>4.3123635000000002E-8</c:v>
                </c:pt>
                <c:pt idx="2539">
                  <c:v>4.3178001999999999E-8</c:v>
                </c:pt>
                <c:pt idx="2540">
                  <c:v>4.3145785000000002E-8</c:v>
                </c:pt>
                <c:pt idx="2541">
                  <c:v>4.3122345999999998E-8</c:v>
                </c:pt>
                <c:pt idx="2542">
                  <c:v>4.3100976999999999E-8</c:v>
                </c:pt>
                <c:pt idx="2543">
                  <c:v>4.3066282000000001E-8</c:v>
                </c:pt>
                <c:pt idx="2544">
                  <c:v>4.3037860999999997E-8</c:v>
                </c:pt>
                <c:pt idx="2545">
                  <c:v>4.3001500000000003E-8</c:v>
                </c:pt>
                <c:pt idx="2546">
                  <c:v>4.2960357E-8</c:v>
                </c:pt>
                <c:pt idx="2547">
                  <c:v>4.2905407999999997E-8</c:v>
                </c:pt>
                <c:pt idx="2548">
                  <c:v>4.2863251000000002E-8</c:v>
                </c:pt>
                <c:pt idx="2549">
                  <c:v>4.2852887E-8</c:v>
                </c:pt>
                <c:pt idx="2550">
                  <c:v>4.2760774000000002E-8</c:v>
                </c:pt>
                <c:pt idx="2551">
                  <c:v>4.2681196E-8</c:v>
                </c:pt>
                <c:pt idx="2552">
                  <c:v>4.2593324999999997E-8</c:v>
                </c:pt>
                <c:pt idx="2553">
                  <c:v>4.2499326E-8</c:v>
                </c:pt>
                <c:pt idx="2554">
                  <c:v>4.2387868999999997E-8</c:v>
                </c:pt>
                <c:pt idx="2555">
                  <c:v>4.2275281E-8</c:v>
                </c:pt>
                <c:pt idx="2556">
                  <c:v>4.2157634999999999E-8</c:v>
                </c:pt>
                <c:pt idx="2557">
                  <c:v>4.2024995999999999E-8</c:v>
                </c:pt>
                <c:pt idx="2558">
                  <c:v>4.1921142999999998E-8</c:v>
                </c:pt>
                <c:pt idx="2559">
                  <c:v>4.1837548000000002E-8</c:v>
                </c:pt>
                <c:pt idx="2560">
                  <c:v>4.1711474999999998E-8</c:v>
                </c:pt>
                <c:pt idx="2561">
                  <c:v>4.1605826E-8</c:v>
                </c:pt>
                <c:pt idx="2562">
                  <c:v>4.1481843E-8</c:v>
                </c:pt>
                <c:pt idx="2563">
                  <c:v>4.1371272000000001E-8</c:v>
                </c:pt>
                <c:pt idx="2564">
                  <c:v>4.1271387E-8</c:v>
                </c:pt>
                <c:pt idx="2565">
                  <c:v>4.1156600000000001E-8</c:v>
                </c:pt>
                <c:pt idx="2566">
                  <c:v>4.1043798000000002E-8</c:v>
                </c:pt>
                <c:pt idx="2567">
                  <c:v>4.0946876000000003E-8</c:v>
                </c:pt>
                <c:pt idx="2568">
                  <c:v>4.0838681E-8</c:v>
                </c:pt>
                <c:pt idx="2569">
                  <c:v>4.0784709999999998E-8</c:v>
                </c:pt>
                <c:pt idx="2570">
                  <c:v>4.0664595999999997E-8</c:v>
                </c:pt>
                <c:pt idx="2571">
                  <c:v>4.0558196999999998E-8</c:v>
                </c:pt>
                <c:pt idx="2572">
                  <c:v>4.0473513000000003E-8</c:v>
                </c:pt>
                <c:pt idx="2573">
                  <c:v>4.0380753E-8</c:v>
                </c:pt>
                <c:pt idx="2574">
                  <c:v>4.0282992000000002E-8</c:v>
                </c:pt>
                <c:pt idx="2575">
                  <c:v>4.0204983E-8</c:v>
                </c:pt>
                <c:pt idx="2576">
                  <c:v>4.0106854000000003E-8</c:v>
                </c:pt>
                <c:pt idx="2577">
                  <c:v>4.0015762000000003E-8</c:v>
                </c:pt>
                <c:pt idx="2578">
                  <c:v>3.9924263999999999E-8</c:v>
                </c:pt>
                <c:pt idx="2579">
                  <c:v>3.9857488999999998E-8</c:v>
                </c:pt>
                <c:pt idx="2580">
                  <c:v>3.9746386000000001E-8</c:v>
                </c:pt>
                <c:pt idx="2581">
                  <c:v>3.9636185000000001E-8</c:v>
                </c:pt>
                <c:pt idx="2582">
                  <c:v>3.9531001000000002E-8</c:v>
                </c:pt>
                <c:pt idx="2583">
                  <c:v>3.9425975999999997E-8</c:v>
                </c:pt>
                <c:pt idx="2584">
                  <c:v>3.9319603E-8</c:v>
                </c:pt>
                <c:pt idx="2585">
                  <c:v>3.9227023000000002E-8</c:v>
                </c:pt>
                <c:pt idx="2586">
                  <c:v>3.9146904999999999E-8</c:v>
                </c:pt>
                <c:pt idx="2587">
                  <c:v>3.9063063999999998E-8</c:v>
                </c:pt>
                <c:pt idx="2588">
                  <c:v>3.8980706999999999E-8</c:v>
                </c:pt>
                <c:pt idx="2589">
                  <c:v>3.8952990999999999E-8</c:v>
                </c:pt>
                <c:pt idx="2590">
                  <c:v>3.8861967E-8</c:v>
                </c:pt>
                <c:pt idx="2591">
                  <c:v>3.8807043000000002E-8</c:v>
                </c:pt>
                <c:pt idx="2592">
                  <c:v>3.8723857999999998E-8</c:v>
                </c:pt>
                <c:pt idx="2593">
                  <c:v>3.8665381000000001E-8</c:v>
                </c:pt>
                <c:pt idx="2594">
                  <c:v>3.8589394000000002E-8</c:v>
                </c:pt>
                <c:pt idx="2595">
                  <c:v>3.8508868000000002E-8</c:v>
                </c:pt>
                <c:pt idx="2596">
                  <c:v>3.8453053999999998E-8</c:v>
                </c:pt>
                <c:pt idx="2597">
                  <c:v>3.8369618000000003E-8</c:v>
                </c:pt>
                <c:pt idx="2598">
                  <c:v>3.8294471E-8</c:v>
                </c:pt>
                <c:pt idx="2599">
                  <c:v>3.8225838999999999E-8</c:v>
                </c:pt>
                <c:pt idx="2600">
                  <c:v>3.8139381000000001E-8</c:v>
                </c:pt>
                <c:pt idx="2601">
                  <c:v>3.8038805000000001E-8</c:v>
                </c:pt>
                <c:pt idx="2602">
                  <c:v>3.7922163000000003E-8</c:v>
                </c:pt>
                <c:pt idx="2603">
                  <c:v>3.7488826000000003E-8</c:v>
                </c:pt>
                <c:pt idx="2604">
                  <c:v>3.7615114E-8</c:v>
                </c:pt>
                <c:pt idx="2605">
                  <c:v>3.7542573999999997E-8</c:v>
                </c:pt>
                <c:pt idx="2606">
                  <c:v>3.7447121999999997E-8</c:v>
                </c:pt>
                <c:pt idx="2607">
                  <c:v>3.7330869E-8</c:v>
                </c:pt>
                <c:pt idx="2608">
                  <c:v>3.6895469999999998E-8</c:v>
                </c:pt>
                <c:pt idx="2609">
                  <c:v>3.7015775000000003E-8</c:v>
                </c:pt>
                <c:pt idx="2610">
                  <c:v>3.6928194E-8</c:v>
                </c:pt>
                <c:pt idx="2611">
                  <c:v>3.6807962000000002E-8</c:v>
                </c:pt>
                <c:pt idx="2612">
                  <c:v>3.6702887999999999E-8</c:v>
                </c:pt>
                <c:pt idx="2613">
                  <c:v>3.6273197000000003E-8</c:v>
                </c:pt>
                <c:pt idx="2614">
                  <c:v>3.6381728E-8</c:v>
                </c:pt>
                <c:pt idx="2615">
                  <c:v>3.6326698000000001E-8</c:v>
                </c:pt>
                <c:pt idx="2616">
                  <c:v>3.6231049000000001E-8</c:v>
                </c:pt>
                <c:pt idx="2617">
                  <c:v>3.6144556000000001E-8</c:v>
                </c:pt>
                <c:pt idx="2618">
                  <c:v>3.5743776E-8</c:v>
                </c:pt>
                <c:pt idx="2619">
                  <c:v>3.5877895999999999E-8</c:v>
                </c:pt>
                <c:pt idx="2620">
                  <c:v>3.5836922999999997E-8</c:v>
                </c:pt>
                <c:pt idx="2621">
                  <c:v>3.5781245000000003E-8</c:v>
                </c:pt>
                <c:pt idx="2622">
                  <c:v>3.5411758000000002E-8</c:v>
                </c:pt>
                <c:pt idx="2623">
                  <c:v>3.5573508E-8</c:v>
                </c:pt>
                <c:pt idx="2624">
                  <c:v>3.5535916000000001E-8</c:v>
                </c:pt>
                <c:pt idx="2625">
                  <c:v>3.5493161999999998E-8</c:v>
                </c:pt>
                <c:pt idx="2626">
                  <c:v>3.5438702000000002E-8</c:v>
                </c:pt>
                <c:pt idx="2627">
                  <c:v>3.5405149000000003E-8</c:v>
                </c:pt>
                <c:pt idx="2628">
                  <c:v>3.5356998000000003E-8</c:v>
                </c:pt>
                <c:pt idx="2629">
                  <c:v>3.5313821E-8</c:v>
                </c:pt>
                <c:pt idx="2630">
                  <c:v>3.5274503E-8</c:v>
                </c:pt>
                <c:pt idx="2631">
                  <c:v>3.5228003999999997E-8</c:v>
                </c:pt>
                <c:pt idx="2632">
                  <c:v>3.4902574000000001E-8</c:v>
                </c:pt>
                <c:pt idx="2633">
                  <c:v>3.5052339000000001E-8</c:v>
                </c:pt>
                <c:pt idx="2634">
                  <c:v>3.5052801000000002E-8</c:v>
                </c:pt>
                <c:pt idx="2635">
                  <c:v>3.4723468000000003E-8</c:v>
                </c:pt>
                <c:pt idx="2636">
                  <c:v>3.4901012E-8</c:v>
                </c:pt>
                <c:pt idx="2637">
                  <c:v>3.4907912000000002E-8</c:v>
                </c:pt>
                <c:pt idx="2638">
                  <c:v>3.4591976000000002E-8</c:v>
                </c:pt>
                <c:pt idx="2639">
                  <c:v>3.4760438999999999E-8</c:v>
                </c:pt>
                <c:pt idx="2640">
                  <c:v>3.4763581000000002E-8</c:v>
                </c:pt>
                <c:pt idx="2641">
                  <c:v>3.4455991999999998E-8</c:v>
                </c:pt>
                <c:pt idx="2642">
                  <c:v>3.4609545000000001E-8</c:v>
                </c:pt>
                <c:pt idx="2643">
                  <c:v>3.4330255000000002E-8</c:v>
                </c:pt>
                <c:pt idx="2644">
                  <c:v>3.4505100000000002E-8</c:v>
                </c:pt>
                <c:pt idx="2645">
                  <c:v>3.4226561000000002E-8</c:v>
                </c:pt>
                <c:pt idx="2646">
                  <c:v>3.4419679E-8</c:v>
                </c:pt>
                <c:pt idx="2647">
                  <c:v>3.4142299999999999E-8</c:v>
                </c:pt>
                <c:pt idx="2648">
                  <c:v>3.4347091999999999E-8</c:v>
                </c:pt>
                <c:pt idx="2649">
                  <c:v>3.4080295000000003E-8</c:v>
                </c:pt>
                <c:pt idx="2650">
                  <c:v>3.4274031E-8</c:v>
                </c:pt>
                <c:pt idx="2651">
                  <c:v>3.4012938999999999E-8</c:v>
                </c:pt>
                <c:pt idx="2652">
                  <c:v>3.4195040999999999E-8</c:v>
                </c:pt>
                <c:pt idx="2653">
                  <c:v>3.4227230999999997E-8</c:v>
                </c:pt>
                <c:pt idx="2654">
                  <c:v>3.3943427999999999E-8</c:v>
                </c:pt>
                <c:pt idx="2655">
                  <c:v>3.4135985999999998E-8</c:v>
                </c:pt>
                <c:pt idx="2656">
                  <c:v>3.3876378999999997E-8</c:v>
                </c:pt>
                <c:pt idx="2657">
                  <c:v>3.4085116000000001E-8</c:v>
                </c:pt>
                <c:pt idx="2658">
                  <c:v>3.3808962000000003E-8</c:v>
                </c:pt>
                <c:pt idx="2659">
                  <c:v>3.4047175E-8</c:v>
                </c:pt>
                <c:pt idx="2660">
                  <c:v>3.3781873E-8</c:v>
                </c:pt>
                <c:pt idx="2661">
                  <c:v>3.3978124999999998E-8</c:v>
                </c:pt>
                <c:pt idx="2662">
                  <c:v>3.3736975999999999E-8</c:v>
                </c:pt>
                <c:pt idx="2663">
                  <c:v>3.3947998999999997E-8</c:v>
                </c:pt>
                <c:pt idx="2664">
                  <c:v>3.3673973000000002E-8</c:v>
                </c:pt>
                <c:pt idx="2665">
                  <c:v>3.3893694000000001E-8</c:v>
                </c:pt>
                <c:pt idx="2666">
                  <c:v>3.3912161000000001E-8</c:v>
                </c:pt>
                <c:pt idx="2667">
                  <c:v>3.3631840999999999E-8</c:v>
                </c:pt>
                <c:pt idx="2668">
                  <c:v>3.3815332999999999E-8</c:v>
                </c:pt>
                <c:pt idx="2669">
                  <c:v>3.3862587000000001E-8</c:v>
                </c:pt>
                <c:pt idx="2670">
                  <c:v>3.3563343000000001E-8</c:v>
                </c:pt>
                <c:pt idx="2671">
                  <c:v>3.3754792E-8</c:v>
                </c:pt>
                <c:pt idx="2672">
                  <c:v>3.3774688000000003E-8</c:v>
                </c:pt>
                <c:pt idx="2673">
                  <c:v>3.3764258E-8</c:v>
                </c:pt>
                <c:pt idx="2674">
                  <c:v>3.3462710999999997E-8</c:v>
                </c:pt>
                <c:pt idx="2675">
                  <c:v>3.3652828999999999E-8</c:v>
                </c:pt>
                <c:pt idx="2676">
                  <c:v>3.3657998000000002E-8</c:v>
                </c:pt>
                <c:pt idx="2677">
                  <c:v>3.3643862000000002E-8</c:v>
                </c:pt>
                <c:pt idx="2678">
                  <c:v>3.3609057000000002E-8</c:v>
                </c:pt>
                <c:pt idx="2679">
                  <c:v>3.3344251999999998E-8</c:v>
                </c:pt>
                <c:pt idx="2680">
                  <c:v>3.3477863000000003E-8</c:v>
                </c:pt>
                <c:pt idx="2681">
                  <c:v>3.3477054E-8</c:v>
                </c:pt>
                <c:pt idx="2682">
                  <c:v>3.3464578E-8</c:v>
                </c:pt>
                <c:pt idx="2683">
                  <c:v>3.3145961000000002E-8</c:v>
                </c:pt>
                <c:pt idx="2684">
                  <c:v>3.3301850999999998E-8</c:v>
                </c:pt>
                <c:pt idx="2685">
                  <c:v>3.3306414999999997E-8</c:v>
                </c:pt>
                <c:pt idx="2686">
                  <c:v>3.3282418000000001E-8</c:v>
                </c:pt>
                <c:pt idx="2687">
                  <c:v>3.2960716999999999E-8</c:v>
                </c:pt>
                <c:pt idx="2688">
                  <c:v>3.3129382000000001E-8</c:v>
                </c:pt>
                <c:pt idx="2689">
                  <c:v>3.3154737999999997E-8</c:v>
                </c:pt>
                <c:pt idx="2690">
                  <c:v>3.3128497999999997E-8</c:v>
                </c:pt>
                <c:pt idx="2691">
                  <c:v>3.2807950000000002E-8</c:v>
                </c:pt>
                <c:pt idx="2692">
                  <c:v>3.2979686999999998E-8</c:v>
                </c:pt>
                <c:pt idx="2693">
                  <c:v>3.2693681000000002E-8</c:v>
                </c:pt>
                <c:pt idx="2694">
                  <c:v>3.2862385E-8</c:v>
                </c:pt>
                <c:pt idx="2695">
                  <c:v>3.2855721E-8</c:v>
                </c:pt>
                <c:pt idx="2696">
                  <c:v>3.2564221000000001E-8</c:v>
                </c:pt>
                <c:pt idx="2697">
                  <c:v>3.2714348000000003E-8</c:v>
                </c:pt>
                <c:pt idx="2698">
                  <c:v>3.2431985999999998E-8</c:v>
                </c:pt>
                <c:pt idx="2699">
                  <c:v>3.2657617000000001E-8</c:v>
                </c:pt>
                <c:pt idx="2700">
                  <c:v>3.2393740000000002E-8</c:v>
                </c:pt>
                <c:pt idx="2701">
                  <c:v>3.257355E-8</c:v>
                </c:pt>
                <c:pt idx="2702">
                  <c:v>3.2606602000000001E-8</c:v>
                </c:pt>
                <c:pt idx="2703">
                  <c:v>3.2356954999999999E-8</c:v>
                </c:pt>
                <c:pt idx="2704">
                  <c:v>3.2570123000000003E-8</c:v>
                </c:pt>
                <c:pt idx="2705">
                  <c:v>3.2315261999999999E-8</c:v>
                </c:pt>
                <c:pt idx="2706">
                  <c:v>3.2547783999999999E-8</c:v>
                </c:pt>
                <c:pt idx="2707">
                  <c:v>3.2319801E-8</c:v>
                </c:pt>
                <c:pt idx="2708">
                  <c:v>3.2564385E-8</c:v>
                </c:pt>
                <c:pt idx="2709">
                  <c:v>3.2401537000000003E-8</c:v>
                </c:pt>
                <c:pt idx="2710">
                  <c:v>3.2628460999999997E-8</c:v>
                </c:pt>
                <c:pt idx="2711">
                  <c:v>3.2716010000000003E-8</c:v>
                </c:pt>
                <c:pt idx="2712">
                  <c:v>3.2796955999999998E-8</c:v>
                </c:pt>
                <c:pt idx="2713">
                  <c:v>3.2601943000000001E-8</c:v>
                </c:pt>
                <c:pt idx="2714">
                  <c:v>3.2860961000000003E-8</c:v>
                </c:pt>
                <c:pt idx="2715">
                  <c:v>3.2965621E-8</c:v>
                </c:pt>
                <c:pt idx="2716">
                  <c:v>3.2763752999999999E-8</c:v>
                </c:pt>
                <c:pt idx="2717">
                  <c:v>3.3019449999999997E-8</c:v>
                </c:pt>
                <c:pt idx="2718">
                  <c:v>3.2859660999999999E-8</c:v>
                </c:pt>
                <c:pt idx="2719">
                  <c:v>3.3184082999999998E-8</c:v>
                </c:pt>
                <c:pt idx="2720">
                  <c:v>3.3281705999999999E-8</c:v>
                </c:pt>
                <c:pt idx="2721">
                  <c:v>3.3079451000000003E-8</c:v>
                </c:pt>
                <c:pt idx="2722">
                  <c:v>3.3314654999999997E-8</c:v>
                </c:pt>
                <c:pt idx="2723">
                  <c:v>3.3340055E-8</c:v>
                </c:pt>
                <c:pt idx="2724">
                  <c:v>3.3078677999999998E-8</c:v>
                </c:pt>
                <c:pt idx="2725">
                  <c:v>3.3269141E-8</c:v>
                </c:pt>
                <c:pt idx="2726">
                  <c:v>3.3027007000000001E-8</c:v>
                </c:pt>
                <c:pt idx="2727">
                  <c:v>3.3289516999999997E-8</c:v>
                </c:pt>
                <c:pt idx="2728">
                  <c:v>3.3086660000000001E-8</c:v>
                </c:pt>
                <c:pt idx="2729">
                  <c:v>3.3415263E-8</c:v>
                </c:pt>
                <c:pt idx="2730">
                  <c:v>3.3492055999999998E-8</c:v>
                </c:pt>
                <c:pt idx="2731">
                  <c:v>3.3293373000000002E-8</c:v>
                </c:pt>
                <c:pt idx="2732">
                  <c:v>3.3601917999999999E-8</c:v>
                </c:pt>
                <c:pt idx="2733">
                  <c:v>3.3405028000000003E-8</c:v>
                </c:pt>
                <c:pt idx="2734">
                  <c:v>3.3708090000000002E-8</c:v>
                </c:pt>
                <c:pt idx="2735">
                  <c:v>3.3548435E-8</c:v>
                </c:pt>
                <c:pt idx="2736">
                  <c:v>3.3868664000000002E-8</c:v>
                </c:pt>
                <c:pt idx="2737">
                  <c:v>3.3691482999999999E-8</c:v>
                </c:pt>
                <c:pt idx="2738">
                  <c:v>3.3992891E-8</c:v>
                </c:pt>
                <c:pt idx="2739">
                  <c:v>3.3804107999999998E-8</c:v>
                </c:pt>
                <c:pt idx="2740">
                  <c:v>3.4115993E-8</c:v>
                </c:pt>
                <c:pt idx="2741">
                  <c:v>3.3920958000000003E-8</c:v>
                </c:pt>
                <c:pt idx="2742">
                  <c:v>3.4246064000000002E-8</c:v>
                </c:pt>
                <c:pt idx="2743">
                  <c:v>3.4028559999999999E-8</c:v>
                </c:pt>
                <c:pt idx="2744">
                  <c:v>3.4351547999999997E-8</c:v>
                </c:pt>
                <c:pt idx="2745">
                  <c:v>3.4140455000000003E-8</c:v>
                </c:pt>
                <c:pt idx="2746">
                  <c:v>3.4474274000000003E-8</c:v>
                </c:pt>
                <c:pt idx="2747">
                  <c:v>3.4287473000000003E-8</c:v>
                </c:pt>
                <c:pt idx="2748">
                  <c:v>3.4647367E-8</c:v>
                </c:pt>
                <c:pt idx="2749">
                  <c:v>3.4506608E-8</c:v>
                </c:pt>
                <c:pt idx="2750">
                  <c:v>3.4872514999999998E-8</c:v>
                </c:pt>
                <c:pt idx="2751">
                  <c:v>3.4734271000000002E-8</c:v>
                </c:pt>
                <c:pt idx="2752">
                  <c:v>3.5131119E-8</c:v>
                </c:pt>
                <c:pt idx="2753">
                  <c:v>3.4999589E-8</c:v>
                </c:pt>
                <c:pt idx="2754">
                  <c:v>3.5361553000000002E-8</c:v>
                </c:pt>
                <c:pt idx="2755">
                  <c:v>3.5219531999999997E-8</c:v>
                </c:pt>
                <c:pt idx="2756">
                  <c:v>3.5609616000000003E-8</c:v>
                </c:pt>
                <c:pt idx="2757">
                  <c:v>3.5409244999999998E-8</c:v>
                </c:pt>
                <c:pt idx="2758">
                  <c:v>3.5747620000000002E-8</c:v>
                </c:pt>
                <c:pt idx="2759">
                  <c:v>3.5560332999999999E-8</c:v>
                </c:pt>
                <c:pt idx="2760">
                  <c:v>3.5871926000000001E-8</c:v>
                </c:pt>
                <c:pt idx="2761">
                  <c:v>3.5647584999999999E-8</c:v>
                </c:pt>
                <c:pt idx="2762">
                  <c:v>3.5960469E-8</c:v>
                </c:pt>
                <c:pt idx="2763">
                  <c:v>3.5714838E-8</c:v>
                </c:pt>
                <c:pt idx="2764">
                  <c:v>3.6031084E-8</c:v>
                </c:pt>
                <c:pt idx="2765">
                  <c:v>3.5790550000000001E-8</c:v>
                </c:pt>
                <c:pt idx="2766">
                  <c:v>3.6122412000000003E-8</c:v>
                </c:pt>
                <c:pt idx="2767">
                  <c:v>3.5917394000000003E-8</c:v>
                </c:pt>
                <c:pt idx="2768">
                  <c:v>3.6242141000000003E-8</c:v>
                </c:pt>
                <c:pt idx="2769">
                  <c:v>3.6368652000000001E-8</c:v>
                </c:pt>
                <c:pt idx="2770">
                  <c:v>3.6096746999999998E-8</c:v>
                </c:pt>
                <c:pt idx="2771">
                  <c:v>3.6399254000000002E-8</c:v>
                </c:pt>
                <c:pt idx="2772">
                  <c:v>3.6142712000000002E-8</c:v>
                </c:pt>
                <c:pt idx="2773">
                  <c:v>3.6435115999999999E-8</c:v>
                </c:pt>
                <c:pt idx="2774">
                  <c:v>3.6227647000000002E-8</c:v>
                </c:pt>
                <c:pt idx="2775">
                  <c:v>3.656669E-8</c:v>
                </c:pt>
                <c:pt idx="2776">
                  <c:v>3.6679267000000003E-8</c:v>
                </c:pt>
                <c:pt idx="2777">
                  <c:v>3.6457207000000003E-8</c:v>
                </c:pt>
                <c:pt idx="2778">
                  <c:v>3.6738155999999998E-8</c:v>
                </c:pt>
                <c:pt idx="2779">
                  <c:v>3.6882636000000003E-8</c:v>
                </c:pt>
                <c:pt idx="2780">
                  <c:v>3.6652997999999997E-8</c:v>
                </c:pt>
                <c:pt idx="2781">
                  <c:v>3.6956959000000001E-8</c:v>
                </c:pt>
                <c:pt idx="2782">
                  <c:v>3.6754920000000002E-8</c:v>
                </c:pt>
                <c:pt idx="2783">
                  <c:v>3.7060337000000001E-8</c:v>
                </c:pt>
                <c:pt idx="2784">
                  <c:v>3.6844895E-8</c:v>
                </c:pt>
                <c:pt idx="2785">
                  <c:v>3.7134509E-8</c:v>
                </c:pt>
                <c:pt idx="2786">
                  <c:v>3.6906090999999999E-8</c:v>
                </c:pt>
                <c:pt idx="2787">
                  <c:v>3.7141684999999998E-8</c:v>
                </c:pt>
                <c:pt idx="2788">
                  <c:v>3.6874165E-8</c:v>
                </c:pt>
                <c:pt idx="2789">
                  <c:v>3.7092887E-8</c:v>
                </c:pt>
                <c:pt idx="2790">
                  <c:v>3.6828691000000003E-8</c:v>
                </c:pt>
                <c:pt idx="2791">
                  <c:v>3.7040475999999999E-8</c:v>
                </c:pt>
                <c:pt idx="2792">
                  <c:v>3.6777103999999999E-8</c:v>
                </c:pt>
                <c:pt idx="2793">
                  <c:v>3.7023267999999999E-8</c:v>
                </c:pt>
                <c:pt idx="2794">
                  <c:v>3.6785106000000002E-8</c:v>
                </c:pt>
                <c:pt idx="2795">
                  <c:v>3.7036556999999997E-8</c:v>
                </c:pt>
                <c:pt idx="2796">
                  <c:v>3.6795258000000002E-8</c:v>
                </c:pt>
                <c:pt idx="2797">
                  <c:v>3.7039010000000002E-8</c:v>
                </c:pt>
                <c:pt idx="2798">
                  <c:v>3.6771302000000002E-8</c:v>
                </c:pt>
                <c:pt idx="2799">
                  <c:v>3.7005250999999997E-8</c:v>
                </c:pt>
                <c:pt idx="2800">
                  <c:v>3.6678424000000002E-8</c:v>
                </c:pt>
                <c:pt idx="2801">
                  <c:v>3.6865407999999997E-8</c:v>
                </c:pt>
                <c:pt idx="2802">
                  <c:v>3.6536674999999997E-8</c:v>
                </c:pt>
                <c:pt idx="2803">
                  <c:v>3.6687540000000003E-8</c:v>
                </c:pt>
                <c:pt idx="2804">
                  <c:v>3.6356437000000002E-8</c:v>
                </c:pt>
                <c:pt idx="2805">
                  <c:v>3.6513962E-8</c:v>
                </c:pt>
                <c:pt idx="2806">
                  <c:v>3.6188219999999997E-8</c:v>
                </c:pt>
                <c:pt idx="2807">
                  <c:v>3.6377704999999999E-8</c:v>
                </c:pt>
                <c:pt idx="2808">
                  <c:v>3.6059699E-8</c:v>
                </c:pt>
                <c:pt idx="2809">
                  <c:v>3.6263346000000003E-8</c:v>
                </c:pt>
                <c:pt idx="2810">
                  <c:v>3.5946510999999997E-8</c:v>
                </c:pt>
                <c:pt idx="2811">
                  <c:v>3.6148113E-8</c:v>
                </c:pt>
                <c:pt idx="2812">
                  <c:v>3.5845536999999997E-8</c:v>
                </c:pt>
                <c:pt idx="2813">
                  <c:v>3.6027987000000003E-8</c:v>
                </c:pt>
                <c:pt idx="2814">
                  <c:v>3.5748461999999999E-8</c:v>
                </c:pt>
                <c:pt idx="2815">
                  <c:v>3.5918889999999997E-8</c:v>
                </c:pt>
                <c:pt idx="2816">
                  <c:v>3.5604493999999998E-8</c:v>
                </c:pt>
                <c:pt idx="2817">
                  <c:v>3.5760397000000001E-8</c:v>
                </c:pt>
                <c:pt idx="2818">
                  <c:v>3.5433676999999998E-8</c:v>
                </c:pt>
                <c:pt idx="2819">
                  <c:v>3.5634418999999998E-8</c:v>
                </c:pt>
                <c:pt idx="2820">
                  <c:v>3.5315879999999998E-8</c:v>
                </c:pt>
                <c:pt idx="2821">
                  <c:v>3.5485875999999998E-8</c:v>
                </c:pt>
                <c:pt idx="2822">
                  <c:v>3.5229098999999999E-8</c:v>
                </c:pt>
                <c:pt idx="2823">
                  <c:v>3.5441535999999998E-8</c:v>
                </c:pt>
                <c:pt idx="2824">
                  <c:v>3.524491E-8</c:v>
                </c:pt>
                <c:pt idx="2825">
                  <c:v>3.5540013E-8</c:v>
                </c:pt>
                <c:pt idx="2826">
                  <c:v>3.5380173999999999E-8</c:v>
                </c:pt>
                <c:pt idx="2827">
                  <c:v>3.5685692E-8</c:v>
                </c:pt>
                <c:pt idx="2828">
                  <c:v>3.5533703999999997E-8</c:v>
                </c:pt>
                <c:pt idx="2829">
                  <c:v>3.5518628999999999E-8</c:v>
                </c:pt>
                <c:pt idx="2830">
                  <c:v>3.5911271E-8</c:v>
                </c:pt>
                <c:pt idx="2831">
                  <c:v>3.5751168000000001E-8</c:v>
                </c:pt>
                <c:pt idx="2832">
                  <c:v>3.5727165000000003E-8</c:v>
                </c:pt>
                <c:pt idx="2833">
                  <c:v>3.6074230000000003E-8</c:v>
                </c:pt>
                <c:pt idx="2834">
                  <c:v>3.5915049999999997E-8</c:v>
                </c:pt>
                <c:pt idx="2835">
                  <c:v>3.6226689000000001E-8</c:v>
                </c:pt>
                <c:pt idx="2836">
                  <c:v>3.6063286999999999E-8</c:v>
                </c:pt>
                <c:pt idx="2837">
                  <c:v>3.6032095999999999E-8</c:v>
                </c:pt>
                <c:pt idx="2838">
                  <c:v>3.6416469999999998E-8</c:v>
                </c:pt>
                <c:pt idx="2839">
                  <c:v>3.6262142000000003E-8</c:v>
                </c:pt>
                <c:pt idx="2840">
                  <c:v>3.6560452000000003E-8</c:v>
                </c:pt>
                <c:pt idx="2841">
                  <c:v>3.6367094999999998E-8</c:v>
                </c:pt>
                <c:pt idx="2842">
                  <c:v>3.6644673999999997E-8</c:v>
                </c:pt>
                <c:pt idx="2843">
                  <c:v>3.6461752E-8</c:v>
                </c:pt>
                <c:pt idx="2844">
                  <c:v>3.6731194000000002E-8</c:v>
                </c:pt>
                <c:pt idx="2845">
                  <c:v>3.6516042000000001E-8</c:v>
                </c:pt>
                <c:pt idx="2846">
                  <c:v>3.6475739999999998E-8</c:v>
                </c:pt>
                <c:pt idx="2847">
                  <c:v>3.6767593000000001E-8</c:v>
                </c:pt>
                <c:pt idx="2848">
                  <c:v>3.6581649E-8</c:v>
                </c:pt>
                <c:pt idx="2849">
                  <c:v>3.6886939000000002E-8</c:v>
                </c:pt>
                <c:pt idx="2850">
                  <c:v>3.6696743000000002E-8</c:v>
                </c:pt>
                <c:pt idx="2851">
                  <c:v>3.6984027999999998E-8</c:v>
                </c:pt>
                <c:pt idx="2852">
                  <c:v>3.6811397999999999E-8</c:v>
                </c:pt>
                <c:pt idx="2853">
                  <c:v>3.7085165999999998E-8</c:v>
                </c:pt>
                <c:pt idx="2854">
                  <c:v>3.6916638000000003E-8</c:v>
                </c:pt>
                <c:pt idx="2855">
                  <c:v>3.7189738999999997E-8</c:v>
                </c:pt>
                <c:pt idx="2856">
                  <c:v>3.7040119000000001E-8</c:v>
                </c:pt>
                <c:pt idx="2857">
                  <c:v>3.7348479000000002E-8</c:v>
                </c:pt>
                <c:pt idx="2858">
                  <c:v>3.7468104000000002E-8</c:v>
                </c:pt>
                <c:pt idx="2859">
                  <c:v>3.7254859000000003E-8</c:v>
                </c:pt>
                <c:pt idx="2860">
                  <c:v>3.7479622999999998E-8</c:v>
                </c:pt>
                <c:pt idx="2861">
                  <c:v>3.7534149000000002E-8</c:v>
                </c:pt>
                <c:pt idx="2862">
                  <c:v>3.7544854000000003E-8</c:v>
                </c:pt>
                <c:pt idx="2863">
                  <c:v>3.7239168000000001E-8</c:v>
                </c:pt>
                <c:pt idx="2864">
                  <c:v>3.7411034999999998E-8</c:v>
                </c:pt>
                <c:pt idx="2865">
                  <c:v>3.7102220000000001E-8</c:v>
                </c:pt>
                <c:pt idx="2866">
                  <c:v>3.7271529000000003E-8</c:v>
                </c:pt>
                <c:pt idx="2867">
                  <c:v>3.6976407999999997E-8</c:v>
                </c:pt>
                <c:pt idx="2868">
                  <c:v>3.7143975E-8</c:v>
                </c:pt>
                <c:pt idx="2869">
                  <c:v>3.6885405000000002E-8</c:v>
                </c:pt>
                <c:pt idx="2870">
                  <c:v>3.7066835000000001E-8</c:v>
                </c:pt>
                <c:pt idx="2871">
                  <c:v>3.6750609E-8</c:v>
                </c:pt>
                <c:pt idx="2872">
                  <c:v>3.6939018000000003E-8</c:v>
                </c:pt>
                <c:pt idx="2873">
                  <c:v>3.6621308E-8</c:v>
                </c:pt>
                <c:pt idx="2874">
                  <c:v>3.6773779000000001E-8</c:v>
                </c:pt>
                <c:pt idx="2875">
                  <c:v>3.6467723E-8</c:v>
                </c:pt>
                <c:pt idx="2876">
                  <c:v>3.6618240999999998E-8</c:v>
                </c:pt>
                <c:pt idx="2877">
                  <c:v>3.6292411999999997E-8</c:v>
                </c:pt>
                <c:pt idx="2878">
                  <c:v>3.6459498000000002E-8</c:v>
                </c:pt>
                <c:pt idx="2879">
                  <c:v>3.6161297000000001E-8</c:v>
                </c:pt>
                <c:pt idx="2880">
                  <c:v>3.6315889999999997E-8</c:v>
                </c:pt>
                <c:pt idx="2881">
                  <c:v>3.6004257999999999E-8</c:v>
                </c:pt>
                <c:pt idx="2882">
                  <c:v>3.6129457000000002E-8</c:v>
                </c:pt>
                <c:pt idx="2883">
                  <c:v>3.5857206000000001E-8</c:v>
                </c:pt>
                <c:pt idx="2884">
                  <c:v>3.6025737999999997E-8</c:v>
                </c:pt>
                <c:pt idx="2885">
                  <c:v>3.6051518000000003E-8</c:v>
                </c:pt>
                <c:pt idx="2886">
                  <c:v>3.5785632999999999E-8</c:v>
                </c:pt>
                <c:pt idx="2887">
                  <c:v>3.598566E-8</c:v>
                </c:pt>
                <c:pt idx="2888">
                  <c:v>3.6046224000000003E-8</c:v>
                </c:pt>
                <c:pt idx="2889">
                  <c:v>3.5835096E-8</c:v>
                </c:pt>
                <c:pt idx="2890">
                  <c:v>3.6061453000000003E-8</c:v>
                </c:pt>
                <c:pt idx="2891">
                  <c:v>3.5869188999999999E-8</c:v>
                </c:pt>
                <c:pt idx="2892">
                  <c:v>3.6130783000000001E-8</c:v>
                </c:pt>
                <c:pt idx="2893">
                  <c:v>3.6234646E-8</c:v>
                </c:pt>
                <c:pt idx="2894">
                  <c:v>3.6315599E-8</c:v>
                </c:pt>
                <c:pt idx="2895">
                  <c:v>3.6095902000000003E-8</c:v>
                </c:pt>
                <c:pt idx="2896">
                  <c:v>3.6371314000000003E-8</c:v>
                </c:pt>
                <c:pt idx="2897">
                  <c:v>3.6475757E-8</c:v>
                </c:pt>
                <c:pt idx="2898">
                  <c:v>3.6573690000000001E-8</c:v>
                </c:pt>
                <c:pt idx="2899">
                  <c:v>3.6390045999999998E-8</c:v>
                </c:pt>
                <c:pt idx="2900">
                  <c:v>3.6673956999999998E-8</c:v>
                </c:pt>
                <c:pt idx="2901">
                  <c:v>3.6812269000000002E-8</c:v>
                </c:pt>
                <c:pt idx="2902">
                  <c:v>3.6613537999999998E-8</c:v>
                </c:pt>
                <c:pt idx="2903">
                  <c:v>3.6900190999999998E-8</c:v>
                </c:pt>
                <c:pt idx="2904">
                  <c:v>3.7021424000000001E-8</c:v>
                </c:pt>
                <c:pt idx="2905">
                  <c:v>3.6793059E-8</c:v>
                </c:pt>
                <c:pt idx="2906">
                  <c:v>3.7063895000000003E-8</c:v>
                </c:pt>
                <c:pt idx="2907">
                  <c:v>3.7154229E-8</c:v>
                </c:pt>
                <c:pt idx="2908">
                  <c:v>3.7200523999999997E-8</c:v>
                </c:pt>
                <c:pt idx="2909">
                  <c:v>3.7265654E-8</c:v>
                </c:pt>
                <c:pt idx="2910">
                  <c:v>3.7289209000000001E-8</c:v>
                </c:pt>
                <c:pt idx="2911">
                  <c:v>3.7303170000000001E-8</c:v>
                </c:pt>
                <c:pt idx="2912">
                  <c:v>3.7342554000000002E-8</c:v>
                </c:pt>
                <c:pt idx="2913">
                  <c:v>3.7381199000000003E-8</c:v>
                </c:pt>
                <c:pt idx="2914">
                  <c:v>3.7421934000000001E-8</c:v>
                </c:pt>
                <c:pt idx="2915">
                  <c:v>3.7460172000000001E-8</c:v>
                </c:pt>
                <c:pt idx="2916">
                  <c:v>3.7511010999999998E-8</c:v>
                </c:pt>
                <c:pt idx="2917">
                  <c:v>3.7545372000000002E-8</c:v>
                </c:pt>
                <c:pt idx="2918">
                  <c:v>3.7578327999999999E-8</c:v>
                </c:pt>
                <c:pt idx="2919">
                  <c:v>3.7629555000000001E-8</c:v>
                </c:pt>
                <c:pt idx="2920">
                  <c:v>3.7648467999999998E-8</c:v>
                </c:pt>
                <c:pt idx="2921">
                  <c:v>3.7672750999999999E-8</c:v>
                </c:pt>
                <c:pt idx="2922">
                  <c:v>3.7699588999999998E-8</c:v>
                </c:pt>
                <c:pt idx="2923">
                  <c:v>3.7730965999999998E-8</c:v>
                </c:pt>
                <c:pt idx="2924">
                  <c:v>3.7748571000000002E-8</c:v>
                </c:pt>
                <c:pt idx="2925">
                  <c:v>3.7802479999999997E-8</c:v>
                </c:pt>
                <c:pt idx="2926">
                  <c:v>3.7838758000000001E-8</c:v>
                </c:pt>
                <c:pt idx="2927">
                  <c:v>3.7879083999999998E-8</c:v>
                </c:pt>
                <c:pt idx="2928">
                  <c:v>3.7950218000000002E-8</c:v>
                </c:pt>
                <c:pt idx="2929">
                  <c:v>3.8038249000000003E-8</c:v>
                </c:pt>
                <c:pt idx="2930">
                  <c:v>3.8083532999999999E-8</c:v>
                </c:pt>
                <c:pt idx="2931">
                  <c:v>3.8160723000000001E-8</c:v>
                </c:pt>
                <c:pt idx="2932">
                  <c:v>3.8234660999999999E-8</c:v>
                </c:pt>
                <c:pt idx="2933">
                  <c:v>3.8302912999999998E-8</c:v>
                </c:pt>
                <c:pt idx="2934">
                  <c:v>3.8406783999999998E-8</c:v>
                </c:pt>
                <c:pt idx="2935">
                  <c:v>3.8476360000000002E-8</c:v>
                </c:pt>
                <c:pt idx="2936">
                  <c:v>3.8576708999999998E-8</c:v>
                </c:pt>
                <c:pt idx="2937">
                  <c:v>3.8665724999999999E-8</c:v>
                </c:pt>
                <c:pt idx="2938">
                  <c:v>3.8760276E-8</c:v>
                </c:pt>
                <c:pt idx="2939">
                  <c:v>3.8847096999999998E-8</c:v>
                </c:pt>
                <c:pt idx="2940">
                  <c:v>3.8862697000000001E-8</c:v>
                </c:pt>
                <c:pt idx="2941">
                  <c:v>3.8898551999999999E-8</c:v>
                </c:pt>
                <c:pt idx="2942">
                  <c:v>3.8921688000000003E-8</c:v>
                </c:pt>
                <c:pt idx="2943">
                  <c:v>3.8927689999999997E-8</c:v>
                </c:pt>
                <c:pt idx="2944">
                  <c:v>3.8923647000000002E-8</c:v>
                </c:pt>
                <c:pt idx="2945">
                  <c:v>3.8911702000000002E-8</c:v>
                </c:pt>
                <c:pt idx="2946">
                  <c:v>3.8894412000000003E-8</c:v>
                </c:pt>
                <c:pt idx="2947">
                  <c:v>3.8889831999999999E-8</c:v>
                </c:pt>
                <c:pt idx="2948">
                  <c:v>3.8903131E-8</c:v>
                </c:pt>
                <c:pt idx="2949">
                  <c:v>3.8934921000000002E-8</c:v>
                </c:pt>
                <c:pt idx="2950">
                  <c:v>3.8913021000000002E-8</c:v>
                </c:pt>
                <c:pt idx="2951">
                  <c:v>3.8876437999999998E-8</c:v>
                </c:pt>
                <c:pt idx="2952">
                  <c:v>3.8841549000000003E-8</c:v>
                </c:pt>
                <c:pt idx="2953">
                  <c:v>3.8804135000000001E-8</c:v>
                </c:pt>
                <c:pt idx="2954">
                  <c:v>3.8761758000000002E-8</c:v>
                </c:pt>
                <c:pt idx="2955">
                  <c:v>3.8722810999999998E-8</c:v>
                </c:pt>
                <c:pt idx="2956">
                  <c:v>3.8682600000000001E-8</c:v>
                </c:pt>
                <c:pt idx="2957">
                  <c:v>3.8645267000000002E-8</c:v>
                </c:pt>
                <c:pt idx="2958">
                  <c:v>3.8618014999999997E-8</c:v>
                </c:pt>
                <c:pt idx="2959">
                  <c:v>3.8607388999999998E-8</c:v>
                </c:pt>
                <c:pt idx="2960">
                  <c:v>3.8512266E-8</c:v>
                </c:pt>
                <c:pt idx="2961">
                  <c:v>3.8394376E-8</c:v>
                </c:pt>
                <c:pt idx="2962">
                  <c:v>3.8316372000000003E-8</c:v>
                </c:pt>
                <c:pt idx="2963">
                  <c:v>3.8204791999999997E-8</c:v>
                </c:pt>
                <c:pt idx="2964">
                  <c:v>3.8062818000000003E-8</c:v>
                </c:pt>
                <c:pt idx="2965">
                  <c:v>3.7932019000000001E-8</c:v>
                </c:pt>
                <c:pt idx="2966">
                  <c:v>3.7779065000000001E-8</c:v>
                </c:pt>
                <c:pt idx="2967">
                  <c:v>3.7630071E-8</c:v>
                </c:pt>
                <c:pt idx="2968">
                  <c:v>3.7471486999999998E-8</c:v>
                </c:pt>
                <c:pt idx="2969">
                  <c:v>3.7369768999999999E-8</c:v>
                </c:pt>
                <c:pt idx="2970">
                  <c:v>3.7245250999999998E-8</c:v>
                </c:pt>
                <c:pt idx="2971">
                  <c:v>3.7121661000000001E-8</c:v>
                </c:pt>
                <c:pt idx="2972">
                  <c:v>3.7012325000000002E-8</c:v>
                </c:pt>
                <c:pt idx="2973">
                  <c:v>3.6909724000000002E-8</c:v>
                </c:pt>
                <c:pt idx="2974">
                  <c:v>3.6796610000000003E-8</c:v>
                </c:pt>
                <c:pt idx="2975">
                  <c:v>3.6696196000000003E-8</c:v>
                </c:pt>
                <c:pt idx="2976">
                  <c:v>3.6609418000000001E-8</c:v>
                </c:pt>
                <c:pt idx="2977">
                  <c:v>3.6536623999999997E-8</c:v>
                </c:pt>
                <c:pt idx="2978">
                  <c:v>3.6463548000000003E-8</c:v>
                </c:pt>
                <c:pt idx="2979">
                  <c:v>3.6414216E-8</c:v>
                </c:pt>
                <c:pt idx="2980">
                  <c:v>3.6352619000000002E-8</c:v>
                </c:pt>
                <c:pt idx="2981">
                  <c:v>3.6297827E-8</c:v>
                </c:pt>
                <c:pt idx="2982">
                  <c:v>3.6235280000000003E-8</c:v>
                </c:pt>
                <c:pt idx="2983">
                  <c:v>3.6179109999999998E-8</c:v>
                </c:pt>
                <c:pt idx="2984">
                  <c:v>3.6135099999999998E-8</c:v>
                </c:pt>
                <c:pt idx="2985">
                  <c:v>3.6101150999999999E-8</c:v>
                </c:pt>
                <c:pt idx="2986">
                  <c:v>3.6078668000000002E-8</c:v>
                </c:pt>
                <c:pt idx="2987">
                  <c:v>3.6049788999999997E-8</c:v>
                </c:pt>
                <c:pt idx="2988">
                  <c:v>3.6031276000000002E-8</c:v>
                </c:pt>
                <c:pt idx="2989">
                  <c:v>3.6013292999999997E-8</c:v>
                </c:pt>
                <c:pt idx="2990">
                  <c:v>3.5982132999999997E-8</c:v>
                </c:pt>
                <c:pt idx="2991">
                  <c:v>3.5983568000000001E-8</c:v>
                </c:pt>
                <c:pt idx="2992">
                  <c:v>3.5969810000000003E-8</c:v>
                </c:pt>
                <c:pt idx="2993">
                  <c:v>3.5973635000000001E-8</c:v>
                </c:pt>
                <c:pt idx="2994">
                  <c:v>3.6000499000000002E-8</c:v>
                </c:pt>
                <c:pt idx="2995">
                  <c:v>3.6002181000000002E-8</c:v>
                </c:pt>
                <c:pt idx="2996">
                  <c:v>3.6035116000000002E-8</c:v>
                </c:pt>
                <c:pt idx="2997">
                  <c:v>3.6049093000000001E-8</c:v>
                </c:pt>
                <c:pt idx="2998">
                  <c:v>3.6110149000000002E-8</c:v>
                </c:pt>
                <c:pt idx="2999">
                  <c:v>3.6163784000000003E-8</c:v>
                </c:pt>
                <c:pt idx="3000">
                  <c:v>3.6175410000000003E-8</c:v>
                </c:pt>
                <c:pt idx="3001">
                  <c:v>3.6216265E-8</c:v>
                </c:pt>
                <c:pt idx="3002">
                  <c:v>3.6233039E-8</c:v>
                </c:pt>
                <c:pt idx="3003">
                  <c:v>3.6265713999999997E-8</c:v>
                </c:pt>
                <c:pt idx="3004">
                  <c:v>3.6300925000000001E-8</c:v>
                </c:pt>
                <c:pt idx="3005">
                  <c:v>3.6328524000000001E-8</c:v>
                </c:pt>
                <c:pt idx="3006">
                  <c:v>3.6338512000000002E-8</c:v>
                </c:pt>
                <c:pt idx="3007">
                  <c:v>3.6371907000000003E-8</c:v>
                </c:pt>
                <c:pt idx="3008">
                  <c:v>3.6397234E-8</c:v>
                </c:pt>
                <c:pt idx="3009">
                  <c:v>3.6482875E-8</c:v>
                </c:pt>
                <c:pt idx="3010">
                  <c:v>3.6480053999999997E-8</c:v>
                </c:pt>
                <c:pt idx="3011">
                  <c:v>3.6498801000000001E-8</c:v>
                </c:pt>
                <c:pt idx="3012">
                  <c:v>3.6501375999999998E-8</c:v>
                </c:pt>
                <c:pt idx="3013">
                  <c:v>3.6503646E-8</c:v>
                </c:pt>
                <c:pt idx="3014">
                  <c:v>3.6484364000000001E-8</c:v>
                </c:pt>
                <c:pt idx="3015">
                  <c:v>3.6488284E-8</c:v>
                </c:pt>
                <c:pt idx="3016">
                  <c:v>3.6474031E-8</c:v>
                </c:pt>
                <c:pt idx="3017">
                  <c:v>3.6471930000000001E-8</c:v>
                </c:pt>
                <c:pt idx="3018">
                  <c:v>3.6446391000000003E-8</c:v>
                </c:pt>
                <c:pt idx="3019">
                  <c:v>3.6460614000000001E-8</c:v>
                </c:pt>
                <c:pt idx="3020">
                  <c:v>3.6445916999999998E-8</c:v>
                </c:pt>
                <c:pt idx="3021">
                  <c:v>3.6441195999999998E-8</c:v>
                </c:pt>
                <c:pt idx="3022">
                  <c:v>3.6418999999999997E-8</c:v>
                </c:pt>
                <c:pt idx="3023">
                  <c:v>3.6388712000000003E-8</c:v>
                </c:pt>
                <c:pt idx="3024">
                  <c:v>3.6371275999999997E-8</c:v>
                </c:pt>
                <c:pt idx="3025">
                  <c:v>3.6337000000000003E-8</c:v>
                </c:pt>
                <c:pt idx="3026">
                  <c:v>3.6306836000000003E-8</c:v>
                </c:pt>
                <c:pt idx="3027">
                  <c:v>3.6236812999999999E-8</c:v>
                </c:pt>
                <c:pt idx="3028">
                  <c:v>3.6194061000000003E-8</c:v>
                </c:pt>
                <c:pt idx="3029">
                  <c:v>3.6180605999999998E-8</c:v>
                </c:pt>
                <c:pt idx="3030">
                  <c:v>3.6121625999999997E-8</c:v>
                </c:pt>
                <c:pt idx="3031">
                  <c:v>3.6084947999999999E-8</c:v>
                </c:pt>
                <c:pt idx="3032">
                  <c:v>3.6050799999999999E-8</c:v>
                </c:pt>
                <c:pt idx="3033">
                  <c:v>3.6043695999999997E-8</c:v>
                </c:pt>
                <c:pt idx="3034">
                  <c:v>3.6008931000000003E-8</c:v>
                </c:pt>
                <c:pt idx="3035">
                  <c:v>3.5987999999999998E-8</c:v>
                </c:pt>
                <c:pt idx="3036">
                  <c:v>3.5994743999999997E-8</c:v>
                </c:pt>
                <c:pt idx="3037">
                  <c:v>3.6010126000000003E-8</c:v>
                </c:pt>
                <c:pt idx="3038">
                  <c:v>3.6015299999999998E-8</c:v>
                </c:pt>
                <c:pt idx="3039">
                  <c:v>3.6041776999999998E-8</c:v>
                </c:pt>
                <c:pt idx="3040">
                  <c:v>3.6034941999999999E-8</c:v>
                </c:pt>
                <c:pt idx="3041">
                  <c:v>3.6063319000000002E-8</c:v>
                </c:pt>
                <c:pt idx="3042">
                  <c:v>3.608489E-8</c:v>
                </c:pt>
                <c:pt idx="3043">
                  <c:v>3.6115058999999998E-8</c:v>
                </c:pt>
                <c:pt idx="3044">
                  <c:v>3.6134805E-8</c:v>
                </c:pt>
                <c:pt idx="3045">
                  <c:v>3.6132536999999998E-8</c:v>
                </c:pt>
                <c:pt idx="3046">
                  <c:v>3.6132363000000002E-8</c:v>
                </c:pt>
                <c:pt idx="3047">
                  <c:v>3.6122271999999998E-8</c:v>
                </c:pt>
                <c:pt idx="3048">
                  <c:v>3.6097594E-8</c:v>
                </c:pt>
                <c:pt idx="3049">
                  <c:v>3.6092124000000003E-8</c:v>
                </c:pt>
                <c:pt idx="3050">
                  <c:v>3.605074E-8</c:v>
                </c:pt>
                <c:pt idx="3051">
                  <c:v>3.6012037999999997E-8</c:v>
                </c:pt>
                <c:pt idx="3052">
                  <c:v>3.5972035000000001E-8</c:v>
                </c:pt>
                <c:pt idx="3053">
                  <c:v>3.5930506000000001E-8</c:v>
                </c:pt>
                <c:pt idx="3054">
                  <c:v>3.5895145000000001E-8</c:v>
                </c:pt>
                <c:pt idx="3055">
                  <c:v>3.5842893999999998E-8</c:v>
                </c:pt>
                <c:pt idx="3056">
                  <c:v>3.5820785999999998E-8</c:v>
                </c:pt>
                <c:pt idx="3057">
                  <c:v>3.5784953999999998E-8</c:v>
                </c:pt>
                <c:pt idx="3058">
                  <c:v>3.5756758000000003E-8</c:v>
                </c:pt>
                <c:pt idx="3059">
                  <c:v>3.5728075999999998E-8</c:v>
                </c:pt>
                <c:pt idx="3060">
                  <c:v>3.5648697000000003E-8</c:v>
                </c:pt>
                <c:pt idx="3061">
                  <c:v>3.5599172000000002E-8</c:v>
                </c:pt>
                <c:pt idx="3062">
                  <c:v>3.5551313999999999E-8</c:v>
                </c:pt>
                <c:pt idx="3063">
                  <c:v>3.5501239000000001E-8</c:v>
                </c:pt>
                <c:pt idx="3064">
                  <c:v>3.5428816999999997E-8</c:v>
                </c:pt>
                <c:pt idx="3065">
                  <c:v>3.5358229000000002E-8</c:v>
                </c:pt>
                <c:pt idx="3066">
                  <c:v>3.5300267000000001E-8</c:v>
                </c:pt>
                <c:pt idx="3067">
                  <c:v>3.5250443E-8</c:v>
                </c:pt>
                <c:pt idx="3068">
                  <c:v>3.5207024999999997E-8</c:v>
                </c:pt>
                <c:pt idx="3069">
                  <c:v>3.5184362000000002E-8</c:v>
                </c:pt>
                <c:pt idx="3070">
                  <c:v>3.5133166999999998E-8</c:v>
                </c:pt>
                <c:pt idx="3071">
                  <c:v>3.5082390999999998E-8</c:v>
                </c:pt>
                <c:pt idx="3072">
                  <c:v>3.5055138000000003E-8</c:v>
                </c:pt>
                <c:pt idx="3073">
                  <c:v>3.5001289E-8</c:v>
                </c:pt>
                <c:pt idx="3074">
                  <c:v>3.4973253000000003E-8</c:v>
                </c:pt>
                <c:pt idx="3075">
                  <c:v>3.4952921E-8</c:v>
                </c:pt>
                <c:pt idx="3076">
                  <c:v>3.4932734999999997E-8</c:v>
                </c:pt>
                <c:pt idx="3077">
                  <c:v>3.4893227000000003E-8</c:v>
                </c:pt>
                <c:pt idx="3078">
                  <c:v>3.4896507000000003E-8</c:v>
                </c:pt>
                <c:pt idx="3079">
                  <c:v>3.4915774999999998E-8</c:v>
                </c:pt>
                <c:pt idx="3080">
                  <c:v>3.4933424999999999E-8</c:v>
                </c:pt>
                <c:pt idx="3081">
                  <c:v>3.4936324999999997E-8</c:v>
                </c:pt>
                <c:pt idx="3082">
                  <c:v>3.4968971999999998E-8</c:v>
                </c:pt>
                <c:pt idx="3083">
                  <c:v>3.4998655E-8</c:v>
                </c:pt>
                <c:pt idx="3084">
                  <c:v>3.5038694999999999E-8</c:v>
                </c:pt>
                <c:pt idx="3085">
                  <c:v>3.5086075999999998E-8</c:v>
                </c:pt>
                <c:pt idx="3086">
                  <c:v>3.5138281999999997E-8</c:v>
                </c:pt>
                <c:pt idx="3087">
                  <c:v>3.5205005000000002E-8</c:v>
                </c:pt>
                <c:pt idx="3088">
                  <c:v>3.5278477000000003E-8</c:v>
                </c:pt>
                <c:pt idx="3089">
                  <c:v>3.5347621000000002E-8</c:v>
                </c:pt>
                <c:pt idx="3090">
                  <c:v>3.5437939999999997E-8</c:v>
                </c:pt>
                <c:pt idx="3091">
                  <c:v>3.5512890999999997E-8</c:v>
                </c:pt>
                <c:pt idx="3092">
                  <c:v>3.5613076999999997E-8</c:v>
                </c:pt>
                <c:pt idx="3093">
                  <c:v>3.5706191999999997E-8</c:v>
                </c:pt>
                <c:pt idx="3094">
                  <c:v>3.5830297000000003E-8</c:v>
                </c:pt>
                <c:pt idx="3095">
                  <c:v>3.5956168000000002E-8</c:v>
                </c:pt>
                <c:pt idx="3096">
                  <c:v>3.6059486000000002E-8</c:v>
                </c:pt>
                <c:pt idx="3097">
                  <c:v>3.6164267999999998E-8</c:v>
                </c:pt>
                <c:pt idx="3098">
                  <c:v>3.6259396000000001E-8</c:v>
                </c:pt>
                <c:pt idx="3099">
                  <c:v>3.6390550999999997E-8</c:v>
                </c:pt>
                <c:pt idx="3100">
                  <c:v>3.6487923999999998E-8</c:v>
                </c:pt>
                <c:pt idx="3101">
                  <c:v>3.6601607000000003E-8</c:v>
                </c:pt>
                <c:pt idx="3102">
                  <c:v>3.6699311999999997E-8</c:v>
                </c:pt>
                <c:pt idx="3103">
                  <c:v>3.6798846000000001E-8</c:v>
                </c:pt>
                <c:pt idx="3104">
                  <c:v>3.6893815000000003E-8</c:v>
                </c:pt>
                <c:pt idx="3105">
                  <c:v>3.6983445999999998E-8</c:v>
                </c:pt>
                <c:pt idx="3106">
                  <c:v>3.7067342E-8</c:v>
                </c:pt>
                <c:pt idx="3107">
                  <c:v>3.7131904E-8</c:v>
                </c:pt>
                <c:pt idx="3108">
                  <c:v>3.7209418E-8</c:v>
                </c:pt>
                <c:pt idx="3109">
                  <c:v>3.7320659999999998E-8</c:v>
                </c:pt>
                <c:pt idx="3110">
                  <c:v>3.7347886999999998E-8</c:v>
                </c:pt>
                <c:pt idx="3111">
                  <c:v>3.7352188000000003E-8</c:v>
                </c:pt>
                <c:pt idx="3112">
                  <c:v>3.7327007E-8</c:v>
                </c:pt>
                <c:pt idx="3113">
                  <c:v>3.7269232999999999E-8</c:v>
                </c:pt>
                <c:pt idx="3114">
                  <c:v>3.7226820999999999E-8</c:v>
                </c:pt>
                <c:pt idx="3115">
                  <c:v>3.7209816999999998E-8</c:v>
                </c:pt>
                <c:pt idx="3116">
                  <c:v>3.7170531000000002E-8</c:v>
                </c:pt>
                <c:pt idx="3117">
                  <c:v>3.7143767E-8</c:v>
                </c:pt>
                <c:pt idx="3118">
                  <c:v>3.709823E-8</c:v>
                </c:pt>
                <c:pt idx="3119">
                  <c:v>3.7105387999999998E-8</c:v>
                </c:pt>
                <c:pt idx="3120">
                  <c:v>3.7083430999999997E-8</c:v>
                </c:pt>
                <c:pt idx="3121">
                  <c:v>3.7043284999999998E-8</c:v>
                </c:pt>
                <c:pt idx="3122">
                  <c:v>3.7012876000000002E-8</c:v>
                </c:pt>
                <c:pt idx="3123">
                  <c:v>3.7002963999999999E-8</c:v>
                </c:pt>
                <c:pt idx="3124">
                  <c:v>3.6987812E-8</c:v>
                </c:pt>
                <c:pt idx="3125">
                  <c:v>3.6981647000000003E-8</c:v>
                </c:pt>
                <c:pt idx="3126">
                  <c:v>3.696859E-8</c:v>
                </c:pt>
                <c:pt idx="3127">
                  <c:v>3.6940386000000003E-8</c:v>
                </c:pt>
                <c:pt idx="3128">
                  <c:v>3.6940417999999999E-8</c:v>
                </c:pt>
                <c:pt idx="3129">
                  <c:v>3.6933309E-8</c:v>
                </c:pt>
                <c:pt idx="3130">
                  <c:v>3.6926469000000003E-8</c:v>
                </c:pt>
                <c:pt idx="3131">
                  <c:v>3.6887541000000002E-8</c:v>
                </c:pt>
                <c:pt idx="3132">
                  <c:v>3.6872015000000002E-8</c:v>
                </c:pt>
                <c:pt idx="3133">
                  <c:v>3.6847869000000001E-8</c:v>
                </c:pt>
                <c:pt idx="3134">
                  <c:v>3.6827082999999999E-8</c:v>
                </c:pt>
                <c:pt idx="3135">
                  <c:v>3.6764656000000002E-8</c:v>
                </c:pt>
                <c:pt idx="3136">
                  <c:v>3.6721766000000001E-8</c:v>
                </c:pt>
                <c:pt idx="3137">
                  <c:v>3.6701953000000002E-8</c:v>
                </c:pt>
                <c:pt idx="3138">
                  <c:v>3.6672542999999997E-8</c:v>
                </c:pt>
                <c:pt idx="3139">
                  <c:v>3.6671457000000001E-8</c:v>
                </c:pt>
                <c:pt idx="3140">
                  <c:v>3.6629392000000003E-8</c:v>
                </c:pt>
                <c:pt idx="3141">
                  <c:v>3.6597726E-8</c:v>
                </c:pt>
                <c:pt idx="3142">
                  <c:v>3.6579163000000002E-8</c:v>
                </c:pt>
                <c:pt idx="3143">
                  <c:v>3.6582133999999999E-8</c:v>
                </c:pt>
                <c:pt idx="3144">
                  <c:v>3.6559149000000001E-8</c:v>
                </c:pt>
                <c:pt idx="3145">
                  <c:v>3.6558726999999999E-8</c:v>
                </c:pt>
                <c:pt idx="3146">
                  <c:v>3.6549240000000002E-8</c:v>
                </c:pt>
                <c:pt idx="3147">
                  <c:v>3.6569082999999998E-8</c:v>
                </c:pt>
                <c:pt idx="3148">
                  <c:v>3.6580655000000001E-8</c:v>
                </c:pt>
                <c:pt idx="3149">
                  <c:v>3.6632106000000001E-8</c:v>
                </c:pt>
                <c:pt idx="3150">
                  <c:v>3.6673539000000003E-8</c:v>
                </c:pt>
                <c:pt idx="3151">
                  <c:v>3.6707761E-8</c:v>
                </c:pt>
                <c:pt idx="3152">
                  <c:v>3.6717939999999999E-8</c:v>
                </c:pt>
                <c:pt idx="3153">
                  <c:v>3.6716629000000001E-8</c:v>
                </c:pt>
                <c:pt idx="3154">
                  <c:v>3.6692511000000003E-8</c:v>
                </c:pt>
                <c:pt idx="3155">
                  <c:v>3.6618047999999999E-8</c:v>
                </c:pt>
                <c:pt idx="3156">
                  <c:v>3.6526179999999997E-8</c:v>
                </c:pt>
                <c:pt idx="3157">
                  <c:v>3.6432703999999998E-8</c:v>
                </c:pt>
                <c:pt idx="3158">
                  <c:v>3.6331779000000003E-8</c:v>
                </c:pt>
                <c:pt idx="3159">
                  <c:v>3.5998600999999999E-8</c:v>
                </c:pt>
                <c:pt idx="3160">
                  <c:v>3.6054376999999998E-8</c:v>
                </c:pt>
                <c:pt idx="3161">
                  <c:v>3.5969574999999997E-8</c:v>
                </c:pt>
                <c:pt idx="3162">
                  <c:v>3.5853348999999999E-8</c:v>
                </c:pt>
                <c:pt idx="3163">
                  <c:v>3.5729184000000001E-8</c:v>
                </c:pt>
                <c:pt idx="3164">
                  <c:v>3.5617108999999999E-8</c:v>
                </c:pt>
                <c:pt idx="3165">
                  <c:v>3.5505681999999998E-8</c:v>
                </c:pt>
                <c:pt idx="3166">
                  <c:v>3.5407633000000001E-8</c:v>
                </c:pt>
                <c:pt idx="3167">
                  <c:v>3.5301519000000003E-8</c:v>
                </c:pt>
                <c:pt idx="3168">
                  <c:v>3.5204941000000001E-8</c:v>
                </c:pt>
                <c:pt idx="3169">
                  <c:v>3.5158291E-8</c:v>
                </c:pt>
                <c:pt idx="3170">
                  <c:v>3.5081073999999999E-8</c:v>
                </c:pt>
                <c:pt idx="3171">
                  <c:v>3.5003803999999997E-8</c:v>
                </c:pt>
                <c:pt idx="3172">
                  <c:v>3.4931134999999997E-8</c:v>
                </c:pt>
                <c:pt idx="3173">
                  <c:v>3.4857508000000002E-8</c:v>
                </c:pt>
                <c:pt idx="3174">
                  <c:v>3.4796875E-8</c:v>
                </c:pt>
                <c:pt idx="3175">
                  <c:v>3.4761981000000001E-8</c:v>
                </c:pt>
                <c:pt idx="3176">
                  <c:v>3.4711395000000002E-8</c:v>
                </c:pt>
                <c:pt idx="3177">
                  <c:v>3.4689252000000001E-8</c:v>
                </c:pt>
                <c:pt idx="3178">
                  <c:v>3.4667894999999999E-8</c:v>
                </c:pt>
                <c:pt idx="3179">
                  <c:v>3.4673974000000002E-8</c:v>
                </c:pt>
                <c:pt idx="3180">
                  <c:v>3.4653480999999997E-8</c:v>
                </c:pt>
                <c:pt idx="3181">
                  <c:v>3.4654064000000001E-8</c:v>
                </c:pt>
                <c:pt idx="3182">
                  <c:v>3.4650259999999999E-8</c:v>
                </c:pt>
                <c:pt idx="3183">
                  <c:v>3.4648292999999998E-8</c:v>
                </c:pt>
                <c:pt idx="3184">
                  <c:v>3.4624865000000001E-8</c:v>
                </c:pt>
                <c:pt idx="3185">
                  <c:v>3.4609605E-8</c:v>
                </c:pt>
                <c:pt idx="3186">
                  <c:v>3.4600099000000001E-8</c:v>
                </c:pt>
                <c:pt idx="3187">
                  <c:v>3.4575468000000001E-8</c:v>
                </c:pt>
                <c:pt idx="3188">
                  <c:v>3.4552007000000003E-8</c:v>
                </c:pt>
                <c:pt idx="3189">
                  <c:v>3.4566878999999999E-8</c:v>
                </c:pt>
                <c:pt idx="3190">
                  <c:v>3.4526989999999999E-8</c:v>
                </c:pt>
                <c:pt idx="3191">
                  <c:v>3.4512546999999997E-8</c:v>
                </c:pt>
                <c:pt idx="3192">
                  <c:v>3.4478404999999999E-8</c:v>
                </c:pt>
                <c:pt idx="3193">
                  <c:v>3.4463662000000002E-8</c:v>
                </c:pt>
                <c:pt idx="3194">
                  <c:v>3.4441054000000001E-8</c:v>
                </c:pt>
                <c:pt idx="3195">
                  <c:v>3.442193E-8</c:v>
                </c:pt>
                <c:pt idx="3196">
                  <c:v>3.4413588000000001E-8</c:v>
                </c:pt>
                <c:pt idx="3197">
                  <c:v>3.4394871E-8</c:v>
                </c:pt>
                <c:pt idx="3198">
                  <c:v>3.4375950999999997E-8</c:v>
                </c:pt>
                <c:pt idx="3199">
                  <c:v>3.4378727999999999E-8</c:v>
                </c:pt>
                <c:pt idx="3200">
                  <c:v>3.4351071999999997E-8</c:v>
                </c:pt>
                <c:pt idx="3201">
                  <c:v>3.4317283000000003E-8</c:v>
                </c:pt>
                <c:pt idx="3202">
                  <c:v>3.4268759E-8</c:v>
                </c:pt>
                <c:pt idx="3203">
                  <c:v>3.4226404999999998E-8</c:v>
                </c:pt>
                <c:pt idx="3204">
                  <c:v>3.4199217E-8</c:v>
                </c:pt>
                <c:pt idx="3205">
                  <c:v>3.4144999999999999E-8</c:v>
                </c:pt>
                <c:pt idx="3206">
                  <c:v>3.4106646000000002E-8</c:v>
                </c:pt>
                <c:pt idx="3207">
                  <c:v>3.3816342E-8</c:v>
                </c:pt>
                <c:pt idx="3208">
                  <c:v>3.3942070000000003E-8</c:v>
                </c:pt>
                <c:pt idx="3209">
                  <c:v>3.3937354999999999E-8</c:v>
                </c:pt>
                <c:pt idx="3210">
                  <c:v>3.3885454000000001E-8</c:v>
                </c:pt>
                <c:pt idx="3211">
                  <c:v>3.3827545000000001E-8</c:v>
                </c:pt>
                <c:pt idx="3212">
                  <c:v>3.3777342999999999E-8</c:v>
                </c:pt>
                <c:pt idx="3213">
                  <c:v>3.3453496999999998E-8</c:v>
                </c:pt>
                <c:pt idx="3214">
                  <c:v>3.3570111000000001E-8</c:v>
                </c:pt>
                <c:pt idx="3215">
                  <c:v>3.3283679999999999E-8</c:v>
                </c:pt>
                <c:pt idx="3216">
                  <c:v>3.3431653000000003E-8</c:v>
                </c:pt>
                <c:pt idx="3217">
                  <c:v>3.3200064999999997E-8</c:v>
                </c:pt>
                <c:pt idx="3218">
                  <c:v>3.3360100000000001E-8</c:v>
                </c:pt>
                <c:pt idx="3219">
                  <c:v>3.3400401999999997E-8</c:v>
                </c:pt>
                <c:pt idx="3220">
                  <c:v>3.3139160999999998E-8</c:v>
                </c:pt>
                <c:pt idx="3221">
                  <c:v>3.3303475999999997E-8</c:v>
                </c:pt>
                <c:pt idx="3222">
                  <c:v>3.3317343E-8</c:v>
                </c:pt>
                <c:pt idx="3223">
                  <c:v>3.3069709999999998E-8</c:v>
                </c:pt>
                <c:pt idx="3224">
                  <c:v>3.3230564999999999E-8</c:v>
                </c:pt>
                <c:pt idx="3225">
                  <c:v>3.3002110000000002E-8</c:v>
                </c:pt>
                <c:pt idx="3226">
                  <c:v>3.3161452E-8</c:v>
                </c:pt>
                <c:pt idx="3227">
                  <c:v>3.2927819999999998E-8</c:v>
                </c:pt>
                <c:pt idx="3228">
                  <c:v>3.3102874999999999E-8</c:v>
                </c:pt>
                <c:pt idx="3229">
                  <c:v>3.2879285000000001E-8</c:v>
                </c:pt>
                <c:pt idx="3230">
                  <c:v>3.3046330000000003E-8</c:v>
                </c:pt>
                <c:pt idx="3231">
                  <c:v>3.2823516000000001E-8</c:v>
                </c:pt>
                <c:pt idx="3232">
                  <c:v>3.3011428000000001E-8</c:v>
                </c:pt>
                <c:pt idx="3233">
                  <c:v>3.2795271999999998E-8</c:v>
                </c:pt>
                <c:pt idx="3234">
                  <c:v>3.2998527000000001E-8</c:v>
                </c:pt>
                <c:pt idx="3235">
                  <c:v>3.2768511999999997E-8</c:v>
                </c:pt>
                <c:pt idx="3236">
                  <c:v>3.2989265999999997E-8</c:v>
                </c:pt>
                <c:pt idx="3237">
                  <c:v>3.2775237E-8</c:v>
                </c:pt>
                <c:pt idx="3238">
                  <c:v>3.3017671000000003E-8</c:v>
                </c:pt>
                <c:pt idx="3239">
                  <c:v>3.2837351999999998E-8</c:v>
                </c:pt>
                <c:pt idx="3240">
                  <c:v>3.3082034000000002E-8</c:v>
                </c:pt>
                <c:pt idx="3241">
                  <c:v>3.3167620999999998E-8</c:v>
                </c:pt>
                <c:pt idx="3242">
                  <c:v>3.2937418E-8</c:v>
                </c:pt>
                <c:pt idx="3243">
                  <c:v>3.3198171000000002E-8</c:v>
                </c:pt>
                <c:pt idx="3244">
                  <c:v>3.2971632999999998E-8</c:v>
                </c:pt>
                <c:pt idx="3245">
                  <c:v>3.3218022E-8</c:v>
                </c:pt>
                <c:pt idx="3246">
                  <c:v>3.3028266999999999E-8</c:v>
                </c:pt>
                <c:pt idx="3247">
                  <c:v>3.3268966999999998E-8</c:v>
                </c:pt>
                <c:pt idx="3248">
                  <c:v>3.3079593999999999E-8</c:v>
                </c:pt>
                <c:pt idx="3249">
                  <c:v>3.3337848000000002E-8</c:v>
                </c:pt>
                <c:pt idx="3250">
                  <c:v>3.3125445E-8</c:v>
                </c:pt>
                <c:pt idx="3251">
                  <c:v>3.3356751000000002E-8</c:v>
                </c:pt>
                <c:pt idx="3252">
                  <c:v>3.3115598000000001E-8</c:v>
                </c:pt>
                <c:pt idx="3253">
                  <c:v>3.3353821999999998E-8</c:v>
                </c:pt>
                <c:pt idx="3254">
                  <c:v>3.3103890999999998E-8</c:v>
                </c:pt>
                <c:pt idx="3255">
                  <c:v>3.3328397000000003E-8</c:v>
                </c:pt>
                <c:pt idx="3256">
                  <c:v>3.3085794000000003E-8</c:v>
                </c:pt>
                <c:pt idx="3257">
                  <c:v>3.3305385E-8</c:v>
                </c:pt>
                <c:pt idx="3258">
                  <c:v>3.3362942999999997E-8</c:v>
                </c:pt>
                <c:pt idx="3259">
                  <c:v>3.3131327999999999E-8</c:v>
                </c:pt>
                <c:pt idx="3260">
                  <c:v>3.3336441E-8</c:v>
                </c:pt>
                <c:pt idx="3261">
                  <c:v>3.3100577999999998E-8</c:v>
                </c:pt>
                <c:pt idx="3262">
                  <c:v>3.3297264999999999E-8</c:v>
                </c:pt>
                <c:pt idx="3263">
                  <c:v>3.3361536999999999E-8</c:v>
                </c:pt>
                <c:pt idx="3264">
                  <c:v>3.3099501999999999E-8</c:v>
                </c:pt>
                <c:pt idx="3265">
                  <c:v>3.3337704999999999E-8</c:v>
                </c:pt>
                <c:pt idx="3266">
                  <c:v>3.3423493000000003E-8</c:v>
                </c:pt>
                <c:pt idx="3267">
                  <c:v>3.3485971999999997E-8</c:v>
                </c:pt>
                <c:pt idx="3268">
                  <c:v>3.3543871999999998E-8</c:v>
                </c:pt>
                <c:pt idx="3269">
                  <c:v>3.3348403000000001E-8</c:v>
                </c:pt>
                <c:pt idx="3270">
                  <c:v>3.3577368000000002E-8</c:v>
                </c:pt>
                <c:pt idx="3271">
                  <c:v>3.3670290000000003E-8</c:v>
                </c:pt>
                <c:pt idx="3272">
                  <c:v>3.3734695000000003E-8</c:v>
                </c:pt>
                <c:pt idx="3273">
                  <c:v>3.3818371999999998E-8</c:v>
                </c:pt>
                <c:pt idx="3274">
                  <c:v>3.3846665000000001E-8</c:v>
                </c:pt>
                <c:pt idx="3275">
                  <c:v>3.3582819000000002E-8</c:v>
                </c:pt>
                <c:pt idx="3276">
                  <c:v>3.3746264999999998E-8</c:v>
                </c:pt>
                <c:pt idx="3277">
                  <c:v>3.3772721999999998E-8</c:v>
                </c:pt>
                <c:pt idx="3278">
                  <c:v>3.3784803000000001E-8</c:v>
                </c:pt>
                <c:pt idx="3279">
                  <c:v>3.3820642000000001E-8</c:v>
                </c:pt>
                <c:pt idx="3280">
                  <c:v>3.3539962999999999E-8</c:v>
                </c:pt>
                <c:pt idx="3281">
                  <c:v>3.3724437000000002E-8</c:v>
                </c:pt>
                <c:pt idx="3282">
                  <c:v>3.3734866999999998E-8</c:v>
                </c:pt>
                <c:pt idx="3283">
                  <c:v>3.3736758000000002E-8</c:v>
                </c:pt>
                <c:pt idx="3284">
                  <c:v>3.3490152E-8</c:v>
                </c:pt>
                <c:pt idx="3285">
                  <c:v>3.3703825999999999E-8</c:v>
                </c:pt>
                <c:pt idx="3286">
                  <c:v>3.3780846999999997E-8</c:v>
                </c:pt>
                <c:pt idx="3287">
                  <c:v>3.3793286999999999E-8</c:v>
                </c:pt>
                <c:pt idx="3288">
                  <c:v>3.3543322000000001E-8</c:v>
                </c:pt>
                <c:pt idx="3289">
                  <c:v>3.3764764000000002E-8</c:v>
                </c:pt>
                <c:pt idx="3290">
                  <c:v>3.3787961000000002E-8</c:v>
                </c:pt>
                <c:pt idx="3291">
                  <c:v>3.3830517999999999E-8</c:v>
                </c:pt>
                <c:pt idx="3292">
                  <c:v>3.3818969E-8</c:v>
                </c:pt>
                <c:pt idx="3293">
                  <c:v>3.3821823000000003E-8</c:v>
                </c:pt>
                <c:pt idx="3294">
                  <c:v>3.3821144000000002E-8</c:v>
                </c:pt>
                <c:pt idx="3295">
                  <c:v>3.3548683E-8</c:v>
                </c:pt>
                <c:pt idx="3296">
                  <c:v>3.3745602000000002E-8</c:v>
                </c:pt>
                <c:pt idx="3297">
                  <c:v>3.3789294E-8</c:v>
                </c:pt>
                <c:pt idx="3298">
                  <c:v>3.3559957E-8</c:v>
                </c:pt>
                <c:pt idx="3299">
                  <c:v>3.3796858000000003E-8</c:v>
                </c:pt>
                <c:pt idx="3300">
                  <c:v>3.3546728000000002E-8</c:v>
                </c:pt>
                <c:pt idx="3301">
                  <c:v>3.3765955999999999E-8</c:v>
                </c:pt>
                <c:pt idx="3302">
                  <c:v>3.3798857999999998E-8</c:v>
                </c:pt>
                <c:pt idx="3303">
                  <c:v>3.3536332000000003E-8</c:v>
                </c:pt>
                <c:pt idx="3304">
                  <c:v>3.3728228000000003E-8</c:v>
                </c:pt>
                <c:pt idx="3305">
                  <c:v>3.3466060000000003E-8</c:v>
                </c:pt>
                <c:pt idx="3306">
                  <c:v>3.3695884999999999E-8</c:v>
                </c:pt>
                <c:pt idx="3307">
                  <c:v>3.3439749000000003E-8</c:v>
                </c:pt>
                <c:pt idx="3308">
                  <c:v>3.3656551000000001E-8</c:v>
                </c:pt>
                <c:pt idx="3309">
                  <c:v>3.3728605E-8</c:v>
                </c:pt>
                <c:pt idx="3310">
                  <c:v>3.3475066999999999E-8</c:v>
                </c:pt>
                <c:pt idx="3311">
                  <c:v>3.3660125000000002E-8</c:v>
                </c:pt>
                <c:pt idx="3312">
                  <c:v>3.3421274E-8</c:v>
                </c:pt>
                <c:pt idx="3313">
                  <c:v>3.3631362000000001E-8</c:v>
                </c:pt>
                <c:pt idx="3314">
                  <c:v>3.3382119000000002E-8</c:v>
                </c:pt>
                <c:pt idx="3315">
                  <c:v>3.3595734E-8</c:v>
                </c:pt>
                <c:pt idx="3316">
                  <c:v>3.3334562999999997E-8</c:v>
                </c:pt>
                <c:pt idx="3317">
                  <c:v>3.3546153000000001E-8</c:v>
                </c:pt>
                <c:pt idx="3318">
                  <c:v>3.3331921999999999E-8</c:v>
                </c:pt>
                <c:pt idx="3319">
                  <c:v>3.3594273000000001E-8</c:v>
                </c:pt>
                <c:pt idx="3320">
                  <c:v>3.3370400000000002E-8</c:v>
                </c:pt>
                <c:pt idx="3321">
                  <c:v>3.3600828999999999E-8</c:v>
                </c:pt>
                <c:pt idx="3322">
                  <c:v>3.3370976E-8</c:v>
                </c:pt>
                <c:pt idx="3323">
                  <c:v>3.3573194000000001E-8</c:v>
                </c:pt>
                <c:pt idx="3324">
                  <c:v>3.3337025000000001E-8</c:v>
                </c:pt>
                <c:pt idx="3325">
                  <c:v>3.3187453E-8</c:v>
                </c:pt>
                <c:pt idx="3326">
                  <c:v>3.3368711000000003E-8</c:v>
                </c:pt>
                <c:pt idx="3327">
                  <c:v>3.3003772000000002E-8</c:v>
                </c:pt>
                <c:pt idx="3328">
                  <c:v>3.2788844999999997E-8</c:v>
                </c:pt>
                <c:pt idx="3329">
                  <c:v>3.2939819999999998E-8</c:v>
                </c:pt>
                <c:pt idx="3330">
                  <c:v>3.2580514000000003E-8</c:v>
                </c:pt>
                <c:pt idx="3331">
                  <c:v>3.2346689999999999E-8</c:v>
                </c:pt>
                <c:pt idx="3332">
                  <c:v>3.2454303000000001E-8</c:v>
                </c:pt>
                <c:pt idx="3333">
                  <c:v>3.2087383000000001E-8</c:v>
                </c:pt>
                <c:pt idx="3334">
                  <c:v>3.1869006999999998E-8</c:v>
                </c:pt>
                <c:pt idx="3335">
                  <c:v>3.1977963999999999E-8</c:v>
                </c:pt>
                <c:pt idx="3336">
                  <c:v>3.1644352000000002E-8</c:v>
                </c:pt>
                <c:pt idx="3337">
                  <c:v>3.1692727E-8</c:v>
                </c:pt>
                <c:pt idx="3338">
                  <c:v>3.1339619999999999E-8</c:v>
                </c:pt>
                <c:pt idx="3339">
                  <c:v>3.1431446999999999E-8</c:v>
                </c:pt>
                <c:pt idx="3340">
                  <c:v>3.1064427E-8</c:v>
                </c:pt>
                <c:pt idx="3341">
                  <c:v>3.1140666E-8</c:v>
                </c:pt>
                <c:pt idx="3342">
                  <c:v>3.0779236000000003E-8</c:v>
                </c:pt>
                <c:pt idx="3343">
                  <c:v>3.0844454999999998E-8</c:v>
                </c:pt>
                <c:pt idx="3344">
                  <c:v>3.0521688999999997E-8</c:v>
                </c:pt>
                <c:pt idx="3345">
                  <c:v>3.0606985000000003E-8</c:v>
                </c:pt>
                <c:pt idx="3346">
                  <c:v>3.0324460999999999E-8</c:v>
                </c:pt>
                <c:pt idx="3347">
                  <c:v>3.0417334000000001E-8</c:v>
                </c:pt>
                <c:pt idx="3348">
                  <c:v>3.0130214999999998E-8</c:v>
                </c:pt>
                <c:pt idx="3349">
                  <c:v>3.0279423999999999E-8</c:v>
                </c:pt>
                <c:pt idx="3350">
                  <c:v>2.9997460999999999E-8</c:v>
                </c:pt>
                <c:pt idx="3351">
                  <c:v>3.0141738000000002E-8</c:v>
                </c:pt>
                <c:pt idx="3352">
                  <c:v>2.9873245999999998E-8</c:v>
                </c:pt>
                <c:pt idx="3353">
                  <c:v>3.0006523999999999E-8</c:v>
                </c:pt>
                <c:pt idx="3354">
                  <c:v>2.9767601000000001E-8</c:v>
                </c:pt>
                <c:pt idx="3355">
                  <c:v>2.9921657999999998E-8</c:v>
                </c:pt>
                <c:pt idx="3356">
                  <c:v>2.9683368E-8</c:v>
                </c:pt>
                <c:pt idx="3357">
                  <c:v>2.9847884999999997E-8</c:v>
                </c:pt>
                <c:pt idx="3358">
                  <c:v>2.9615779000000001E-8</c:v>
                </c:pt>
                <c:pt idx="3359">
                  <c:v>2.9782623999999999E-8</c:v>
                </c:pt>
                <c:pt idx="3360">
                  <c:v>2.9551748000000001E-8</c:v>
                </c:pt>
                <c:pt idx="3361">
                  <c:v>2.9703488000000001E-8</c:v>
                </c:pt>
                <c:pt idx="3362">
                  <c:v>2.9472552000000001E-8</c:v>
                </c:pt>
                <c:pt idx="3363">
                  <c:v>2.9612676000000001E-8</c:v>
                </c:pt>
                <c:pt idx="3364">
                  <c:v>2.9380046E-8</c:v>
                </c:pt>
                <c:pt idx="3365">
                  <c:v>2.9521970000000002E-8</c:v>
                </c:pt>
                <c:pt idx="3366">
                  <c:v>2.9298523E-8</c:v>
                </c:pt>
                <c:pt idx="3367">
                  <c:v>2.9440683E-8</c:v>
                </c:pt>
                <c:pt idx="3368">
                  <c:v>2.9238053000000001E-8</c:v>
                </c:pt>
                <c:pt idx="3369">
                  <c:v>2.9425854000000001E-8</c:v>
                </c:pt>
                <c:pt idx="3370">
                  <c:v>2.9233455000000001E-8</c:v>
                </c:pt>
                <c:pt idx="3371">
                  <c:v>2.9419337999999999E-8</c:v>
                </c:pt>
                <c:pt idx="3372">
                  <c:v>2.9211324E-8</c:v>
                </c:pt>
                <c:pt idx="3373">
                  <c:v>2.9405137000000002E-8</c:v>
                </c:pt>
                <c:pt idx="3374">
                  <c:v>2.9202451000000001E-8</c:v>
                </c:pt>
                <c:pt idx="3375">
                  <c:v>2.9389687E-8</c:v>
                </c:pt>
                <c:pt idx="3376">
                  <c:v>2.9193985999999999E-8</c:v>
                </c:pt>
                <c:pt idx="3377">
                  <c:v>2.9357791E-8</c:v>
                </c:pt>
                <c:pt idx="3378">
                  <c:v>2.9156072E-8</c:v>
                </c:pt>
                <c:pt idx="3379">
                  <c:v>2.9359600000000001E-8</c:v>
                </c:pt>
                <c:pt idx="3380">
                  <c:v>2.9387991999999999E-8</c:v>
                </c:pt>
                <c:pt idx="3381">
                  <c:v>2.9176297999999998E-8</c:v>
                </c:pt>
                <c:pt idx="3382">
                  <c:v>2.9333102000000001E-8</c:v>
                </c:pt>
                <c:pt idx="3383">
                  <c:v>2.9371909000000001E-8</c:v>
                </c:pt>
                <c:pt idx="3384">
                  <c:v>2.9389219E-8</c:v>
                </c:pt>
                <c:pt idx="3385">
                  <c:v>2.9385536E-8</c:v>
                </c:pt>
                <c:pt idx="3386">
                  <c:v>2.9170889000000001E-8</c:v>
                </c:pt>
                <c:pt idx="3387">
                  <c:v>2.9327829999999998E-8</c:v>
                </c:pt>
                <c:pt idx="3388">
                  <c:v>2.9346733999999999E-8</c:v>
                </c:pt>
                <c:pt idx="3389">
                  <c:v>2.9393104000000001E-8</c:v>
                </c:pt>
                <c:pt idx="3390">
                  <c:v>2.9362861999999999E-8</c:v>
                </c:pt>
                <c:pt idx="3391">
                  <c:v>2.9371649000000001E-8</c:v>
                </c:pt>
                <c:pt idx="3392">
                  <c:v>2.9164345E-8</c:v>
                </c:pt>
                <c:pt idx="3393">
                  <c:v>2.931814E-8</c:v>
                </c:pt>
                <c:pt idx="3394">
                  <c:v>2.9351137E-8</c:v>
                </c:pt>
                <c:pt idx="3395">
                  <c:v>2.9134242999999999E-8</c:v>
                </c:pt>
                <c:pt idx="3396">
                  <c:v>2.9300710999999999E-8</c:v>
                </c:pt>
                <c:pt idx="3397">
                  <c:v>2.9331174999999999E-8</c:v>
                </c:pt>
                <c:pt idx="3398">
                  <c:v>2.9329780000000001E-8</c:v>
                </c:pt>
                <c:pt idx="3399">
                  <c:v>2.9147162999999999E-8</c:v>
                </c:pt>
                <c:pt idx="3400">
                  <c:v>2.9288703E-8</c:v>
                </c:pt>
                <c:pt idx="3401">
                  <c:v>2.9305259E-8</c:v>
                </c:pt>
                <c:pt idx="3402">
                  <c:v>2.9328983999999999E-8</c:v>
                </c:pt>
                <c:pt idx="3403">
                  <c:v>2.9345488999999999E-8</c:v>
                </c:pt>
                <c:pt idx="3404">
                  <c:v>2.9124610999999999E-8</c:v>
                </c:pt>
                <c:pt idx="3405">
                  <c:v>2.9314419999999999E-8</c:v>
                </c:pt>
                <c:pt idx="3406">
                  <c:v>2.9337458E-8</c:v>
                </c:pt>
                <c:pt idx="3407">
                  <c:v>2.9363848999999999E-8</c:v>
                </c:pt>
                <c:pt idx="3408">
                  <c:v>2.9370848E-8</c:v>
                </c:pt>
                <c:pt idx="3409">
                  <c:v>2.9415540999999999E-8</c:v>
                </c:pt>
                <c:pt idx="3410">
                  <c:v>2.9412443000000001E-8</c:v>
                </c:pt>
                <c:pt idx="3411">
                  <c:v>2.9426521999999999E-8</c:v>
                </c:pt>
                <c:pt idx="3412">
                  <c:v>2.9414310000000001E-8</c:v>
                </c:pt>
                <c:pt idx="3413">
                  <c:v>2.9429768000000002E-8</c:v>
                </c:pt>
                <c:pt idx="3414">
                  <c:v>2.9427313E-8</c:v>
                </c:pt>
                <c:pt idx="3415">
                  <c:v>2.9433353E-8</c:v>
                </c:pt>
                <c:pt idx="3416">
                  <c:v>2.9440010000000001E-8</c:v>
                </c:pt>
                <c:pt idx="3417">
                  <c:v>2.9424627000000001E-8</c:v>
                </c:pt>
                <c:pt idx="3418">
                  <c:v>2.9416981999999999E-8</c:v>
                </c:pt>
                <c:pt idx="3419">
                  <c:v>2.9439636000000001E-8</c:v>
                </c:pt>
                <c:pt idx="3420">
                  <c:v>2.9176337000000001E-8</c:v>
                </c:pt>
                <c:pt idx="3421">
                  <c:v>2.9287119000000001E-8</c:v>
                </c:pt>
                <c:pt idx="3422">
                  <c:v>2.9269897E-8</c:v>
                </c:pt>
                <c:pt idx="3423">
                  <c:v>2.9246575000000001E-8</c:v>
                </c:pt>
                <c:pt idx="3424">
                  <c:v>2.9007992999999999E-8</c:v>
                </c:pt>
                <c:pt idx="3425">
                  <c:v>2.9140461E-8</c:v>
                </c:pt>
                <c:pt idx="3426">
                  <c:v>2.9143016E-8</c:v>
                </c:pt>
                <c:pt idx="3427">
                  <c:v>2.8935692E-8</c:v>
                </c:pt>
                <c:pt idx="3428">
                  <c:v>2.9063170999999999E-8</c:v>
                </c:pt>
                <c:pt idx="3429">
                  <c:v>2.8890788999999999E-8</c:v>
                </c:pt>
                <c:pt idx="3430">
                  <c:v>2.9022863000000001E-8</c:v>
                </c:pt>
                <c:pt idx="3431">
                  <c:v>2.8813057E-8</c:v>
                </c:pt>
                <c:pt idx="3432">
                  <c:v>2.8961073E-8</c:v>
                </c:pt>
                <c:pt idx="3433">
                  <c:v>2.8749121E-8</c:v>
                </c:pt>
                <c:pt idx="3434">
                  <c:v>2.8899505999999999E-8</c:v>
                </c:pt>
                <c:pt idx="3435">
                  <c:v>2.8703589999999998E-8</c:v>
                </c:pt>
                <c:pt idx="3436">
                  <c:v>2.8857752E-8</c:v>
                </c:pt>
                <c:pt idx="3437">
                  <c:v>2.8877131E-8</c:v>
                </c:pt>
                <c:pt idx="3438">
                  <c:v>2.8872402000000001E-8</c:v>
                </c:pt>
                <c:pt idx="3439">
                  <c:v>2.8664619E-8</c:v>
                </c:pt>
                <c:pt idx="3440">
                  <c:v>2.878875E-8</c:v>
                </c:pt>
                <c:pt idx="3441">
                  <c:v>2.8800421999999999E-8</c:v>
                </c:pt>
                <c:pt idx="3442">
                  <c:v>2.8801872000000001E-8</c:v>
                </c:pt>
                <c:pt idx="3443">
                  <c:v>2.8585230000000001E-8</c:v>
                </c:pt>
                <c:pt idx="3444">
                  <c:v>2.8735013E-8</c:v>
                </c:pt>
                <c:pt idx="3445">
                  <c:v>2.8541709999999999E-8</c:v>
                </c:pt>
                <c:pt idx="3446">
                  <c:v>2.8703377E-8</c:v>
                </c:pt>
                <c:pt idx="3447">
                  <c:v>2.8743819000000001E-8</c:v>
                </c:pt>
                <c:pt idx="3448">
                  <c:v>2.8536597E-8</c:v>
                </c:pt>
                <c:pt idx="3449">
                  <c:v>2.8711316E-8</c:v>
                </c:pt>
                <c:pt idx="3450">
                  <c:v>2.8748325999999998E-8</c:v>
                </c:pt>
                <c:pt idx="3451">
                  <c:v>2.8547694E-8</c:v>
                </c:pt>
                <c:pt idx="3452">
                  <c:v>2.8727826999999999E-8</c:v>
                </c:pt>
                <c:pt idx="3453">
                  <c:v>2.8770494000000001E-8</c:v>
                </c:pt>
                <c:pt idx="3454">
                  <c:v>2.8590217E-8</c:v>
                </c:pt>
                <c:pt idx="3455">
                  <c:v>2.8772729999999999E-8</c:v>
                </c:pt>
                <c:pt idx="3456">
                  <c:v>2.8827633000000001E-8</c:v>
                </c:pt>
                <c:pt idx="3457">
                  <c:v>2.8658218000000001E-8</c:v>
                </c:pt>
                <c:pt idx="3458">
                  <c:v>2.8861006000000001E-8</c:v>
                </c:pt>
                <c:pt idx="3459">
                  <c:v>2.8960391999999998E-8</c:v>
                </c:pt>
                <c:pt idx="3460">
                  <c:v>2.9008492999999999E-8</c:v>
                </c:pt>
                <c:pt idx="3461">
                  <c:v>2.9053061999999999E-8</c:v>
                </c:pt>
                <c:pt idx="3462">
                  <c:v>2.9089298999999999E-8</c:v>
                </c:pt>
                <c:pt idx="3463">
                  <c:v>2.9135671000000001E-8</c:v>
                </c:pt>
                <c:pt idx="3464">
                  <c:v>2.9177997000000001E-8</c:v>
                </c:pt>
                <c:pt idx="3465">
                  <c:v>2.9018335E-8</c:v>
                </c:pt>
                <c:pt idx="3466">
                  <c:v>2.9205358000000001E-8</c:v>
                </c:pt>
                <c:pt idx="3467">
                  <c:v>2.9268753E-8</c:v>
                </c:pt>
                <c:pt idx="3468">
                  <c:v>2.9087579E-8</c:v>
                </c:pt>
                <c:pt idx="3469">
                  <c:v>2.9301581999999999E-8</c:v>
                </c:pt>
                <c:pt idx="3470">
                  <c:v>2.9366358000000001E-8</c:v>
                </c:pt>
                <c:pt idx="3471">
                  <c:v>2.9190569000000001E-8</c:v>
                </c:pt>
                <c:pt idx="3472">
                  <c:v>2.9365364999999999E-8</c:v>
                </c:pt>
                <c:pt idx="3473">
                  <c:v>2.9430615E-8</c:v>
                </c:pt>
                <c:pt idx="3474">
                  <c:v>2.9446041000000001E-8</c:v>
                </c:pt>
                <c:pt idx="3475">
                  <c:v>2.9244348999999999E-8</c:v>
                </c:pt>
                <c:pt idx="3476">
                  <c:v>2.9406596E-8</c:v>
                </c:pt>
                <c:pt idx="3477">
                  <c:v>2.9439620999999999E-8</c:v>
                </c:pt>
                <c:pt idx="3478">
                  <c:v>2.9453267000000001E-8</c:v>
                </c:pt>
                <c:pt idx="3479">
                  <c:v>2.9232229E-8</c:v>
                </c:pt>
                <c:pt idx="3480">
                  <c:v>2.9390786E-8</c:v>
                </c:pt>
                <c:pt idx="3481">
                  <c:v>2.9186178000000001E-8</c:v>
                </c:pt>
                <c:pt idx="3482">
                  <c:v>2.9377547000000001E-8</c:v>
                </c:pt>
                <c:pt idx="3483">
                  <c:v>2.9184996000000002E-8</c:v>
                </c:pt>
                <c:pt idx="3484">
                  <c:v>2.9375214999999999E-8</c:v>
                </c:pt>
                <c:pt idx="3485">
                  <c:v>2.9174639999999999E-8</c:v>
                </c:pt>
                <c:pt idx="3486">
                  <c:v>2.9362541999999999E-8</c:v>
                </c:pt>
                <c:pt idx="3487">
                  <c:v>2.9155072999999999E-8</c:v>
                </c:pt>
                <c:pt idx="3488">
                  <c:v>2.9337313E-8</c:v>
                </c:pt>
                <c:pt idx="3489">
                  <c:v>2.9146395999999999E-8</c:v>
                </c:pt>
                <c:pt idx="3490">
                  <c:v>2.9288555999999999E-8</c:v>
                </c:pt>
                <c:pt idx="3491">
                  <c:v>2.9100089000000001E-8</c:v>
                </c:pt>
                <c:pt idx="3492">
                  <c:v>2.9250814999999999E-8</c:v>
                </c:pt>
                <c:pt idx="3493">
                  <c:v>2.9253487E-8</c:v>
                </c:pt>
                <c:pt idx="3494">
                  <c:v>2.9030430000000001E-8</c:v>
                </c:pt>
                <c:pt idx="3495">
                  <c:v>2.9164023E-8</c:v>
                </c:pt>
                <c:pt idx="3496">
                  <c:v>2.8941140999999999E-8</c:v>
                </c:pt>
                <c:pt idx="3497">
                  <c:v>2.9081306999999999E-8</c:v>
                </c:pt>
                <c:pt idx="3498">
                  <c:v>2.8889308E-8</c:v>
                </c:pt>
                <c:pt idx="3499">
                  <c:v>2.9052977999999998E-8</c:v>
                </c:pt>
                <c:pt idx="3500">
                  <c:v>2.9073482E-8</c:v>
                </c:pt>
                <c:pt idx="3501">
                  <c:v>2.886371E-8</c:v>
                </c:pt>
                <c:pt idx="3502">
                  <c:v>2.9012373999999999E-8</c:v>
                </c:pt>
                <c:pt idx="3503">
                  <c:v>2.9043729999999999E-8</c:v>
                </c:pt>
                <c:pt idx="3504">
                  <c:v>2.8843608000000001E-8</c:v>
                </c:pt>
                <c:pt idx="3505">
                  <c:v>2.9027794000000001E-8</c:v>
                </c:pt>
                <c:pt idx="3506">
                  <c:v>2.8866432000000001E-8</c:v>
                </c:pt>
                <c:pt idx="3507">
                  <c:v>2.9053333999999999E-8</c:v>
                </c:pt>
                <c:pt idx="3508">
                  <c:v>2.9137049000000001E-8</c:v>
                </c:pt>
                <c:pt idx="3509">
                  <c:v>2.8970033000000001E-8</c:v>
                </c:pt>
                <c:pt idx="3510">
                  <c:v>2.9177815999999999E-8</c:v>
                </c:pt>
                <c:pt idx="3511">
                  <c:v>2.9258198E-8</c:v>
                </c:pt>
                <c:pt idx="3512">
                  <c:v>2.9107046999999999E-8</c:v>
                </c:pt>
                <c:pt idx="3513">
                  <c:v>2.9345830999999999E-8</c:v>
                </c:pt>
                <c:pt idx="3514">
                  <c:v>2.9446053999999998E-8</c:v>
                </c:pt>
                <c:pt idx="3515">
                  <c:v>2.9538147E-8</c:v>
                </c:pt>
                <c:pt idx="3516">
                  <c:v>2.9379551000000002E-8</c:v>
                </c:pt>
                <c:pt idx="3517">
                  <c:v>2.9624904000000001E-8</c:v>
                </c:pt>
                <c:pt idx="3518">
                  <c:v>2.9724675999999999E-8</c:v>
                </c:pt>
                <c:pt idx="3519">
                  <c:v>2.9599619000000001E-8</c:v>
                </c:pt>
                <c:pt idx="3520">
                  <c:v>2.9865073000000003E-8</c:v>
                </c:pt>
                <c:pt idx="3521">
                  <c:v>2.9988107000000001E-8</c:v>
                </c:pt>
                <c:pt idx="3522">
                  <c:v>2.9871507000000003E-8</c:v>
                </c:pt>
                <c:pt idx="3523">
                  <c:v>3.0143325999999999E-8</c:v>
                </c:pt>
                <c:pt idx="3524">
                  <c:v>3.0057773000000001E-8</c:v>
                </c:pt>
                <c:pt idx="3525">
                  <c:v>3.0363586999999997E-8</c:v>
                </c:pt>
                <c:pt idx="3526">
                  <c:v>3.0497083999999999E-8</c:v>
                </c:pt>
                <c:pt idx="3527">
                  <c:v>3.0611310000000001E-8</c:v>
                </c:pt>
                <c:pt idx="3528">
                  <c:v>3.0732573000000001E-8</c:v>
                </c:pt>
                <c:pt idx="3529">
                  <c:v>3.0593184999999997E-8</c:v>
                </c:pt>
                <c:pt idx="3530">
                  <c:v>3.0841231000000002E-8</c:v>
                </c:pt>
                <c:pt idx="3531">
                  <c:v>3.0695096999999999E-8</c:v>
                </c:pt>
                <c:pt idx="3532">
                  <c:v>3.0893890000000003E-8</c:v>
                </c:pt>
                <c:pt idx="3533">
                  <c:v>3.0687427000000003E-8</c:v>
                </c:pt>
                <c:pt idx="3534">
                  <c:v>3.0847448000000002E-8</c:v>
                </c:pt>
                <c:pt idx="3535">
                  <c:v>3.0649010000000002E-8</c:v>
                </c:pt>
                <c:pt idx="3536">
                  <c:v>3.0837564000000001E-8</c:v>
                </c:pt>
                <c:pt idx="3537">
                  <c:v>3.0875052E-8</c:v>
                </c:pt>
                <c:pt idx="3538">
                  <c:v>3.0643203E-8</c:v>
                </c:pt>
                <c:pt idx="3539">
                  <c:v>3.0860256000000002E-8</c:v>
                </c:pt>
                <c:pt idx="3540">
                  <c:v>3.0883579999999999E-8</c:v>
                </c:pt>
                <c:pt idx="3541">
                  <c:v>3.0644657999999998E-8</c:v>
                </c:pt>
                <c:pt idx="3542">
                  <c:v>3.0797566000000003E-8</c:v>
                </c:pt>
                <c:pt idx="3543">
                  <c:v>3.0544703999999998E-8</c:v>
                </c:pt>
                <c:pt idx="3544">
                  <c:v>3.0692500000000002E-8</c:v>
                </c:pt>
                <c:pt idx="3545">
                  <c:v>3.0447686999999999E-8</c:v>
                </c:pt>
                <c:pt idx="3546">
                  <c:v>3.0570870000000001E-8</c:v>
                </c:pt>
                <c:pt idx="3547">
                  <c:v>3.0289684999999997E-8</c:v>
                </c:pt>
                <c:pt idx="3548">
                  <c:v>3.0395640999999998E-8</c:v>
                </c:pt>
                <c:pt idx="3549">
                  <c:v>3.0103115000000002E-8</c:v>
                </c:pt>
                <c:pt idx="3550">
                  <c:v>3.0209638999999998E-8</c:v>
                </c:pt>
                <c:pt idx="3551">
                  <c:v>2.9903654000000003E-8</c:v>
                </c:pt>
                <c:pt idx="3552">
                  <c:v>3.0010397E-8</c:v>
                </c:pt>
                <c:pt idx="3553">
                  <c:v>2.9722255000000002E-8</c:v>
                </c:pt>
                <c:pt idx="3554">
                  <c:v>2.9831922E-8</c:v>
                </c:pt>
                <c:pt idx="3555">
                  <c:v>2.9541104E-8</c:v>
                </c:pt>
                <c:pt idx="3556">
                  <c:v>2.965884E-8</c:v>
                </c:pt>
                <c:pt idx="3557">
                  <c:v>2.9385703000000001E-8</c:v>
                </c:pt>
                <c:pt idx="3558">
                  <c:v>2.9502431E-8</c:v>
                </c:pt>
                <c:pt idx="3559">
                  <c:v>2.9243684999999999E-8</c:v>
                </c:pt>
                <c:pt idx="3560">
                  <c:v>2.9354543E-8</c:v>
                </c:pt>
                <c:pt idx="3561">
                  <c:v>2.9089958000000001E-8</c:v>
                </c:pt>
                <c:pt idx="3562">
                  <c:v>2.9204049E-8</c:v>
                </c:pt>
                <c:pt idx="3563">
                  <c:v>2.8956354999999999E-8</c:v>
                </c:pt>
                <c:pt idx="3564">
                  <c:v>2.9073502E-8</c:v>
                </c:pt>
                <c:pt idx="3565">
                  <c:v>2.9042738E-8</c:v>
                </c:pt>
                <c:pt idx="3566">
                  <c:v>2.8805888000000001E-8</c:v>
                </c:pt>
                <c:pt idx="3567">
                  <c:v>2.8919283E-8</c:v>
                </c:pt>
                <c:pt idx="3568">
                  <c:v>2.8698170000000001E-8</c:v>
                </c:pt>
                <c:pt idx="3569">
                  <c:v>2.8842188000000001E-8</c:v>
                </c:pt>
                <c:pt idx="3570">
                  <c:v>2.8608264999999999E-8</c:v>
                </c:pt>
                <c:pt idx="3571">
                  <c:v>2.8743494E-8</c:v>
                </c:pt>
                <c:pt idx="3572">
                  <c:v>2.8552982999999999E-8</c:v>
                </c:pt>
                <c:pt idx="3573">
                  <c:v>2.8649819E-8</c:v>
                </c:pt>
                <c:pt idx="3574">
                  <c:v>2.8430176E-8</c:v>
                </c:pt>
                <c:pt idx="3575">
                  <c:v>2.8541596999999999E-8</c:v>
                </c:pt>
                <c:pt idx="3576">
                  <c:v>2.8308919E-8</c:v>
                </c:pt>
                <c:pt idx="3577">
                  <c:v>2.8426983999999999E-8</c:v>
                </c:pt>
                <c:pt idx="3578">
                  <c:v>2.8209551999999999E-8</c:v>
                </c:pt>
                <c:pt idx="3579">
                  <c:v>2.8352433E-8</c:v>
                </c:pt>
                <c:pt idx="3580">
                  <c:v>2.8149952999999999E-8</c:v>
                </c:pt>
                <c:pt idx="3581">
                  <c:v>2.8250706000000002E-8</c:v>
                </c:pt>
                <c:pt idx="3582">
                  <c:v>2.8039976000000001E-8</c:v>
                </c:pt>
                <c:pt idx="3583">
                  <c:v>2.8177628E-8</c:v>
                </c:pt>
                <c:pt idx="3584">
                  <c:v>2.7958748000000001E-8</c:v>
                </c:pt>
                <c:pt idx="3585">
                  <c:v>2.810333E-8</c:v>
                </c:pt>
                <c:pt idx="3586">
                  <c:v>2.7899092E-8</c:v>
                </c:pt>
                <c:pt idx="3587">
                  <c:v>2.8015922999999999E-8</c:v>
                </c:pt>
                <c:pt idx="3588">
                  <c:v>2.7847453E-8</c:v>
                </c:pt>
                <c:pt idx="3589">
                  <c:v>2.8001359999999999E-8</c:v>
                </c:pt>
                <c:pt idx="3590">
                  <c:v>2.7805769E-8</c:v>
                </c:pt>
                <c:pt idx="3591">
                  <c:v>2.7929617E-8</c:v>
                </c:pt>
                <c:pt idx="3592">
                  <c:v>2.7747492000000002E-8</c:v>
                </c:pt>
                <c:pt idx="3593">
                  <c:v>2.7897851000000002E-8</c:v>
                </c:pt>
                <c:pt idx="3594">
                  <c:v>2.7743765000000001E-8</c:v>
                </c:pt>
                <c:pt idx="3595">
                  <c:v>2.7919793000000001E-8</c:v>
                </c:pt>
                <c:pt idx="3596">
                  <c:v>2.7735116E-8</c:v>
                </c:pt>
                <c:pt idx="3597">
                  <c:v>2.7872425E-8</c:v>
                </c:pt>
                <c:pt idx="3598">
                  <c:v>2.7666984E-8</c:v>
                </c:pt>
                <c:pt idx="3599">
                  <c:v>2.7817535999999999E-8</c:v>
                </c:pt>
                <c:pt idx="3600">
                  <c:v>2.7602774E-8</c:v>
                </c:pt>
                <c:pt idx="3601">
                  <c:v>2.7707103000000001E-8</c:v>
                </c:pt>
                <c:pt idx="3602">
                  <c:v>2.7491157999999999E-8</c:v>
                </c:pt>
                <c:pt idx="3603">
                  <c:v>2.7592920999999999E-8</c:v>
                </c:pt>
                <c:pt idx="3604">
                  <c:v>2.7394359999999999E-8</c:v>
                </c:pt>
                <c:pt idx="3605">
                  <c:v>2.7480875E-8</c:v>
                </c:pt>
                <c:pt idx="3606">
                  <c:v>2.7255681E-8</c:v>
                </c:pt>
                <c:pt idx="3607">
                  <c:v>2.7375910000000001E-8</c:v>
                </c:pt>
                <c:pt idx="3608">
                  <c:v>2.7154226999999999E-8</c:v>
                </c:pt>
                <c:pt idx="3609">
                  <c:v>2.7276118E-8</c:v>
                </c:pt>
                <c:pt idx="3610">
                  <c:v>2.7074801999999999E-8</c:v>
                </c:pt>
                <c:pt idx="3611">
                  <c:v>2.7177611999999999E-8</c:v>
                </c:pt>
                <c:pt idx="3612">
                  <c:v>2.6969565E-8</c:v>
                </c:pt>
                <c:pt idx="3613">
                  <c:v>2.7071665000000002E-8</c:v>
                </c:pt>
                <c:pt idx="3614">
                  <c:v>2.6853203000000001E-8</c:v>
                </c:pt>
                <c:pt idx="3615">
                  <c:v>2.6977729999999998E-8</c:v>
                </c:pt>
                <c:pt idx="3616">
                  <c:v>2.6768637E-8</c:v>
                </c:pt>
                <c:pt idx="3617">
                  <c:v>2.6861599E-8</c:v>
                </c:pt>
                <c:pt idx="3618">
                  <c:v>2.6653821000000001E-8</c:v>
                </c:pt>
                <c:pt idx="3619">
                  <c:v>2.6791070000000001E-8</c:v>
                </c:pt>
                <c:pt idx="3620">
                  <c:v>2.6573943999999999E-8</c:v>
                </c:pt>
                <c:pt idx="3621">
                  <c:v>2.6700351E-8</c:v>
                </c:pt>
                <c:pt idx="3622">
                  <c:v>2.6496977000000002E-8</c:v>
                </c:pt>
                <c:pt idx="3623">
                  <c:v>2.6633923000000001E-8</c:v>
                </c:pt>
                <c:pt idx="3624">
                  <c:v>2.6453715999999999E-8</c:v>
                </c:pt>
                <c:pt idx="3625">
                  <c:v>2.6588241E-8</c:v>
                </c:pt>
                <c:pt idx="3626">
                  <c:v>2.6409098E-8</c:v>
                </c:pt>
                <c:pt idx="3627">
                  <c:v>2.6565680999999999E-8</c:v>
                </c:pt>
                <c:pt idx="3628">
                  <c:v>2.6395773000000001E-8</c:v>
                </c:pt>
                <c:pt idx="3629">
                  <c:v>2.656195E-8</c:v>
                </c:pt>
                <c:pt idx="3630">
                  <c:v>2.6382498000000001E-8</c:v>
                </c:pt>
                <c:pt idx="3631">
                  <c:v>2.6541397E-8</c:v>
                </c:pt>
                <c:pt idx="3632">
                  <c:v>2.6383452000000001E-8</c:v>
                </c:pt>
                <c:pt idx="3633">
                  <c:v>2.6546210999999999E-8</c:v>
                </c:pt>
                <c:pt idx="3634">
                  <c:v>2.6391124000000001E-8</c:v>
                </c:pt>
                <c:pt idx="3635">
                  <c:v>2.6558001999999999E-8</c:v>
                </c:pt>
                <c:pt idx="3636">
                  <c:v>2.6596550999999999E-8</c:v>
                </c:pt>
                <c:pt idx="3637">
                  <c:v>2.6444173000000001E-8</c:v>
                </c:pt>
                <c:pt idx="3638">
                  <c:v>2.6609029E-8</c:v>
                </c:pt>
                <c:pt idx="3639">
                  <c:v>2.6470355999999999E-8</c:v>
                </c:pt>
                <c:pt idx="3640">
                  <c:v>2.6645249000000001E-8</c:v>
                </c:pt>
                <c:pt idx="3641">
                  <c:v>2.6511350000000001E-8</c:v>
                </c:pt>
                <c:pt idx="3642">
                  <c:v>2.669486E-8</c:v>
                </c:pt>
                <c:pt idx="3643">
                  <c:v>2.6581007000000001E-8</c:v>
                </c:pt>
                <c:pt idx="3644">
                  <c:v>2.6797290999999998E-8</c:v>
                </c:pt>
                <c:pt idx="3645">
                  <c:v>2.664046E-8</c:v>
                </c:pt>
                <c:pt idx="3646">
                  <c:v>2.6847648E-8</c:v>
                </c:pt>
                <c:pt idx="3647">
                  <c:v>2.6929438E-8</c:v>
                </c:pt>
                <c:pt idx="3648">
                  <c:v>2.6809453000000001E-8</c:v>
                </c:pt>
                <c:pt idx="3649">
                  <c:v>2.7004884999999999E-8</c:v>
                </c:pt>
                <c:pt idx="3650">
                  <c:v>2.7068483E-8</c:v>
                </c:pt>
                <c:pt idx="3651">
                  <c:v>2.7136654999999999E-8</c:v>
                </c:pt>
                <c:pt idx="3652">
                  <c:v>2.7009133E-8</c:v>
                </c:pt>
                <c:pt idx="3653">
                  <c:v>2.7201155E-8</c:v>
                </c:pt>
                <c:pt idx="3654">
                  <c:v>2.7272572000000001E-8</c:v>
                </c:pt>
                <c:pt idx="3655">
                  <c:v>2.7342038E-8</c:v>
                </c:pt>
                <c:pt idx="3656">
                  <c:v>2.7220361000000001E-8</c:v>
                </c:pt>
                <c:pt idx="3657">
                  <c:v>2.7454400000000001E-8</c:v>
                </c:pt>
                <c:pt idx="3658">
                  <c:v>2.7340826000000001E-8</c:v>
                </c:pt>
                <c:pt idx="3659">
                  <c:v>2.7596822999999999E-8</c:v>
                </c:pt>
                <c:pt idx="3660">
                  <c:v>2.7681983000000001E-8</c:v>
                </c:pt>
                <c:pt idx="3661">
                  <c:v>2.7562173000000001E-8</c:v>
                </c:pt>
                <c:pt idx="3662">
                  <c:v>2.7790516999999999E-8</c:v>
                </c:pt>
                <c:pt idx="3663">
                  <c:v>2.7665973999999999E-8</c:v>
                </c:pt>
                <c:pt idx="3664">
                  <c:v>2.7887552000000001E-8</c:v>
                </c:pt>
                <c:pt idx="3665">
                  <c:v>2.7985050000000002E-8</c:v>
                </c:pt>
                <c:pt idx="3666">
                  <c:v>2.7882428999999999E-8</c:v>
                </c:pt>
                <c:pt idx="3667">
                  <c:v>2.8078628E-8</c:v>
                </c:pt>
                <c:pt idx="3668">
                  <c:v>2.8175819999999999E-8</c:v>
                </c:pt>
                <c:pt idx="3669">
                  <c:v>2.8076496999999999E-8</c:v>
                </c:pt>
                <c:pt idx="3670">
                  <c:v>2.8278322E-8</c:v>
                </c:pt>
                <c:pt idx="3671">
                  <c:v>2.8371827999999999E-8</c:v>
                </c:pt>
                <c:pt idx="3672">
                  <c:v>2.8424183999999999E-8</c:v>
                </c:pt>
                <c:pt idx="3673">
                  <c:v>2.8279216000000001E-8</c:v>
                </c:pt>
                <c:pt idx="3674">
                  <c:v>2.8475006E-8</c:v>
                </c:pt>
                <c:pt idx="3675">
                  <c:v>2.8519948E-8</c:v>
                </c:pt>
                <c:pt idx="3676">
                  <c:v>2.8367653000000002E-8</c:v>
                </c:pt>
                <c:pt idx="3677">
                  <c:v>2.8553309E-8</c:v>
                </c:pt>
                <c:pt idx="3678">
                  <c:v>2.8390872999999998E-8</c:v>
                </c:pt>
                <c:pt idx="3679">
                  <c:v>2.8575333E-8</c:v>
                </c:pt>
                <c:pt idx="3680">
                  <c:v>2.8426756999999999E-8</c:v>
                </c:pt>
                <c:pt idx="3681">
                  <c:v>2.8614158000000001E-8</c:v>
                </c:pt>
                <c:pt idx="3682">
                  <c:v>2.8474115000000001E-8</c:v>
                </c:pt>
                <c:pt idx="3683">
                  <c:v>2.8646718000000001E-8</c:v>
                </c:pt>
                <c:pt idx="3684">
                  <c:v>2.8476342E-8</c:v>
                </c:pt>
                <c:pt idx="3685">
                  <c:v>2.8648503000000001E-8</c:v>
                </c:pt>
                <c:pt idx="3686">
                  <c:v>2.8497125E-8</c:v>
                </c:pt>
                <c:pt idx="3687">
                  <c:v>2.8670811999999999E-8</c:v>
                </c:pt>
                <c:pt idx="3688">
                  <c:v>2.8505957E-8</c:v>
                </c:pt>
                <c:pt idx="3689">
                  <c:v>2.8691185000000001E-8</c:v>
                </c:pt>
                <c:pt idx="3690">
                  <c:v>2.8748294000000001E-8</c:v>
                </c:pt>
                <c:pt idx="3691">
                  <c:v>2.8589983000000001E-8</c:v>
                </c:pt>
                <c:pt idx="3692">
                  <c:v>2.8736503999999999E-8</c:v>
                </c:pt>
                <c:pt idx="3693">
                  <c:v>2.8779764000000001E-8</c:v>
                </c:pt>
                <c:pt idx="3694">
                  <c:v>2.8615195000000001E-8</c:v>
                </c:pt>
                <c:pt idx="3695">
                  <c:v>2.8783465E-8</c:v>
                </c:pt>
                <c:pt idx="3696">
                  <c:v>2.8818772000000002E-8</c:v>
                </c:pt>
                <c:pt idx="3697">
                  <c:v>2.8641552999999999E-8</c:v>
                </c:pt>
                <c:pt idx="3698">
                  <c:v>2.8781998999999999E-8</c:v>
                </c:pt>
                <c:pt idx="3699">
                  <c:v>2.8625354E-8</c:v>
                </c:pt>
                <c:pt idx="3700">
                  <c:v>2.8777305000000001E-8</c:v>
                </c:pt>
                <c:pt idx="3701">
                  <c:v>2.8608445E-8</c:v>
                </c:pt>
                <c:pt idx="3702">
                  <c:v>2.8756814000000001E-8</c:v>
                </c:pt>
                <c:pt idx="3703">
                  <c:v>2.8788849999999999E-8</c:v>
                </c:pt>
                <c:pt idx="3704">
                  <c:v>2.8590331E-8</c:v>
                </c:pt>
                <c:pt idx="3705">
                  <c:v>2.8735862999999999E-8</c:v>
                </c:pt>
                <c:pt idx="3706">
                  <c:v>2.8559435000000001E-8</c:v>
                </c:pt>
                <c:pt idx="3707">
                  <c:v>2.8714581000000001E-8</c:v>
                </c:pt>
                <c:pt idx="3708">
                  <c:v>2.8527434000000001E-8</c:v>
                </c:pt>
                <c:pt idx="3709">
                  <c:v>2.8710741000000002E-8</c:v>
                </c:pt>
                <c:pt idx="3710">
                  <c:v>2.8733620999999999E-8</c:v>
                </c:pt>
                <c:pt idx="3711">
                  <c:v>2.8526396000000001E-8</c:v>
                </c:pt>
                <c:pt idx="3712">
                  <c:v>2.8678851E-8</c:v>
                </c:pt>
                <c:pt idx="3713">
                  <c:v>2.8509469000000001E-8</c:v>
                </c:pt>
                <c:pt idx="3714">
                  <c:v>2.8645359999999998E-8</c:v>
                </c:pt>
                <c:pt idx="3715">
                  <c:v>2.8684016999999999E-8</c:v>
                </c:pt>
                <c:pt idx="3716">
                  <c:v>2.8493123999999999E-8</c:v>
                </c:pt>
                <c:pt idx="3717">
                  <c:v>2.8646753999999999E-8</c:v>
                </c:pt>
                <c:pt idx="3718">
                  <c:v>2.8475910000000001E-8</c:v>
                </c:pt>
                <c:pt idx="3719">
                  <c:v>2.8642138E-8</c:v>
                </c:pt>
                <c:pt idx="3720">
                  <c:v>2.8458019999999999E-8</c:v>
                </c:pt>
                <c:pt idx="3721">
                  <c:v>2.8626841000000001E-8</c:v>
                </c:pt>
                <c:pt idx="3722">
                  <c:v>2.8448004999999999E-8</c:v>
                </c:pt>
                <c:pt idx="3723">
                  <c:v>2.8631054000000001E-8</c:v>
                </c:pt>
                <c:pt idx="3724">
                  <c:v>2.8452875E-8</c:v>
                </c:pt>
                <c:pt idx="3725">
                  <c:v>2.8628307999999999E-8</c:v>
                </c:pt>
                <c:pt idx="3726">
                  <c:v>2.8454919E-8</c:v>
                </c:pt>
                <c:pt idx="3727">
                  <c:v>2.8630529999999999E-8</c:v>
                </c:pt>
                <c:pt idx="3728">
                  <c:v>2.8449402000000001E-8</c:v>
                </c:pt>
                <c:pt idx="3729">
                  <c:v>2.8647060000000001E-8</c:v>
                </c:pt>
                <c:pt idx="3730">
                  <c:v>2.8477091E-8</c:v>
                </c:pt>
                <c:pt idx="3731">
                  <c:v>2.8642922999999999E-8</c:v>
                </c:pt>
                <c:pt idx="3732">
                  <c:v>2.8474631E-8</c:v>
                </c:pt>
                <c:pt idx="3733">
                  <c:v>2.8632355999999999E-8</c:v>
                </c:pt>
                <c:pt idx="3734">
                  <c:v>2.8458783000000001E-8</c:v>
                </c:pt>
                <c:pt idx="3735">
                  <c:v>2.8614544999999999E-8</c:v>
                </c:pt>
                <c:pt idx="3736">
                  <c:v>2.8437827000000001E-8</c:v>
                </c:pt>
                <c:pt idx="3737">
                  <c:v>2.8613161000000001E-8</c:v>
                </c:pt>
                <c:pt idx="3738">
                  <c:v>2.8429601999999999E-8</c:v>
                </c:pt>
                <c:pt idx="3739">
                  <c:v>2.8605522000000001E-8</c:v>
                </c:pt>
                <c:pt idx="3740">
                  <c:v>2.8415231000000001E-8</c:v>
                </c:pt>
                <c:pt idx="3741">
                  <c:v>2.8587674E-8</c:v>
                </c:pt>
                <c:pt idx="3742">
                  <c:v>2.8381293999999999E-8</c:v>
                </c:pt>
                <c:pt idx="3743">
                  <c:v>2.8557577000000001E-8</c:v>
                </c:pt>
                <c:pt idx="3744">
                  <c:v>2.8363530000000001E-8</c:v>
                </c:pt>
                <c:pt idx="3745">
                  <c:v>2.8509388999999999E-8</c:v>
                </c:pt>
                <c:pt idx="3746">
                  <c:v>2.8321144999999999E-8</c:v>
                </c:pt>
                <c:pt idx="3747">
                  <c:v>2.8479336000000001E-8</c:v>
                </c:pt>
                <c:pt idx="3748">
                  <c:v>2.8274861999999999E-8</c:v>
                </c:pt>
                <c:pt idx="3749">
                  <c:v>2.8440606E-8</c:v>
                </c:pt>
                <c:pt idx="3750">
                  <c:v>2.8269619999999999E-8</c:v>
                </c:pt>
                <c:pt idx="3751">
                  <c:v>2.8426321999999999E-8</c:v>
                </c:pt>
                <c:pt idx="3752">
                  <c:v>2.8241105000000002E-8</c:v>
                </c:pt>
                <c:pt idx="3753">
                  <c:v>2.8405064999999999E-8</c:v>
                </c:pt>
                <c:pt idx="3754">
                  <c:v>2.8238322000000001E-8</c:v>
                </c:pt>
                <c:pt idx="3755">
                  <c:v>2.8396974000000001E-8</c:v>
                </c:pt>
                <c:pt idx="3756">
                  <c:v>2.8216461000000001E-8</c:v>
                </c:pt>
                <c:pt idx="3757">
                  <c:v>2.8391385E-8</c:v>
                </c:pt>
                <c:pt idx="3758">
                  <c:v>2.8196764999999999E-8</c:v>
                </c:pt>
                <c:pt idx="3759">
                  <c:v>2.8374053E-8</c:v>
                </c:pt>
                <c:pt idx="3760">
                  <c:v>2.8187398000000001E-8</c:v>
                </c:pt>
                <c:pt idx="3761">
                  <c:v>2.8330473999999998E-8</c:v>
                </c:pt>
                <c:pt idx="3762">
                  <c:v>2.8143541E-8</c:v>
                </c:pt>
                <c:pt idx="3763">
                  <c:v>2.8293833999999998E-8</c:v>
                </c:pt>
                <c:pt idx="3764">
                  <c:v>2.8080324999999998E-8</c:v>
                </c:pt>
                <c:pt idx="3765">
                  <c:v>2.8251463000000001E-8</c:v>
                </c:pt>
                <c:pt idx="3766">
                  <c:v>2.8050191000000001E-8</c:v>
                </c:pt>
                <c:pt idx="3767">
                  <c:v>2.8220413E-8</c:v>
                </c:pt>
                <c:pt idx="3768">
                  <c:v>2.8007097999999999E-8</c:v>
                </c:pt>
                <c:pt idx="3769">
                  <c:v>2.8177435000000001E-8</c:v>
                </c:pt>
                <c:pt idx="3770">
                  <c:v>2.7970468999999999E-8</c:v>
                </c:pt>
                <c:pt idx="3771">
                  <c:v>2.8131951000000001E-8</c:v>
                </c:pt>
                <c:pt idx="3772">
                  <c:v>2.7932694000000001E-8</c:v>
                </c:pt>
                <c:pt idx="3773">
                  <c:v>2.8091690000000001E-8</c:v>
                </c:pt>
                <c:pt idx="3774">
                  <c:v>2.7878135E-8</c:v>
                </c:pt>
                <c:pt idx="3775">
                  <c:v>2.8021665E-8</c:v>
                </c:pt>
                <c:pt idx="3776">
                  <c:v>2.7809117999999999E-8</c:v>
                </c:pt>
                <c:pt idx="3777">
                  <c:v>2.7950851999999999E-8</c:v>
                </c:pt>
                <c:pt idx="3778">
                  <c:v>2.7742993E-8</c:v>
                </c:pt>
                <c:pt idx="3779">
                  <c:v>2.7875794999999998E-8</c:v>
                </c:pt>
                <c:pt idx="3780">
                  <c:v>2.7669211999999999E-8</c:v>
                </c:pt>
                <c:pt idx="3781">
                  <c:v>2.7805241000000001E-8</c:v>
                </c:pt>
                <c:pt idx="3782">
                  <c:v>2.7591912999999999E-8</c:v>
                </c:pt>
                <c:pt idx="3783">
                  <c:v>2.7715095000000001E-8</c:v>
                </c:pt>
                <c:pt idx="3784">
                  <c:v>2.7490939999999999E-8</c:v>
                </c:pt>
                <c:pt idx="3785">
                  <c:v>2.7625663E-8</c:v>
                </c:pt>
                <c:pt idx="3786">
                  <c:v>2.7421145000000001E-8</c:v>
                </c:pt>
                <c:pt idx="3787">
                  <c:v>2.7568398E-8</c:v>
                </c:pt>
                <c:pt idx="3788">
                  <c:v>2.7364129000000001E-8</c:v>
                </c:pt>
                <c:pt idx="3789">
                  <c:v>2.7517558E-8</c:v>
                </c:pt>
                <c:pt idx="3790">
                  <c:v>2.7315772000000001E-8</c:v>
                </c:pt>
                <c:pt idx="3791">
                  <c:v>2.7445611999999998E-8</c:v>
                </c:pt>
                <c:pt idx="3792">
                  <c:v>2.7264010999999999E-8</c:v>
                </c:pt>
                <c:pt idx="3793">
                  <c:v>2.7410856E-8</c:v>
                </c:pt>
                <c:pt idx="3794">
                  <c:v>2.7414807999999999E-8</c:v>
                </c:pt>
                <c:pt idx="3795">
                  <c:v>2.7391203999999999E-8</c:v>
                </c:pt>
                <c:pt idx="3796">
                  <c:v>2.7396900999999999E-8</c:v>
                </c:pt>
                <c:pt idx="3797">
                  <c:v>2.7181569E-8</c:v>
                </c:pt>
                <c:pt idx="3798">
                  <c:v>2.7309058999999999E-8</c:v>
                </c:pt>
                <c:pt idx="3799">
                  <c:v>2.7344907000000001E-8</c:v>
                </c:pt>
                <c:pt idx="3800">
                  <c:v>2.7347267999999999E-8</c:v>
                </c:pt>
                <c:pt idx="3801">
                  <c:v>2.7152857999999999E-8</c:v>
                </c:pt>
                <c:pt idx="3802">
                  <c:v>2.7293243E-8</c:v>
                </c:pt>
                <c:pt idx="3803">
                  <c:v>2.7314623999999999E-8</c:v>
                </c:pt>
                <c:pt idx="3804">
                  <c:v>2.7114605999999998E-8</c:v>
                </c:pt>
                <c:pt idx="3805">
                  <c:v>2.7279580999999999E-8</c:v>
                </c:pt>
                <c:pt idx="3806">
                  <c:v>2.7312318999999999E-8</c:v>
                </c:pt>
                <c:pt idx="3807">
                  <c:v>2.7129093000000001E-8</c:v>
                </c:pt>
                <c:pt idx="3808">
                  <c:v>2.7306078999999999E-8</c:v>
                </c:pt>
                <c:pt idx="3809">
                  <c:v>2.7339972E-8</c:v>
                </c:pt>
                <c:pt idx="3810">
                  <c:v>2.7174256000000001E-8</c:v>
                </c:pt>
                <c:pt idx="3811">
                  <c:v>2.7355002E-8</c:v>
                </c:pt>
                <c:pt idx="3812">
                  <c:v>2.7419263E-8</c:v>
                </c:pt>
                <c:pt idx="3813">
                  <c:v>2.7481864000000001E-8</c:v>
                </c:pt>
                <c:pt idx="3814">
                  <c:v>2.7524090000000001E-8</c:v>
                </c:pt>
                <c:pt idx="3815">
                  <c:v>2.7356077000000002E-8</c:v>
                </c:pt>
                <c:pt idx="3816">
                  <c:v>2.7541786000000001E-8</c:v>
                </c:pt>
                <c:pt idx="3817">
                  <c:v>2.761963E-8</c:v>
                </c:pt>
                <c:pt idx="3818">
                  <c:v>2.7678182E-8</c:v>
                </c:pt>
                <c:pt idx="3819">
                  <c:v>2.7754483E-8</c:v>
                </c:pt>
                <c:pt idx="3820">
                  <c:v>2.7786749999999999E-8</c:v>
                </c:pt>
                <c:pt idx="3821">
                  <c:v>2.7754051000000001E-8</c:v>
                </c:pt>
                <c:pt idx="3822">
                  <c:v>2.770795E-8</c:v>
                </c:pt>
                <c:pt idx="3823">
                  <c:v>2.7655118E-8</c:v>
                </c:pt>
                <c:pt idx="3824">
                  <c:v>2.7624400999999999E-8</c:v>
                </c:pt>
                <c:pt idx="3825">
                  <c:v>2.7601855000000001E-8</c:v>
                </c:pt>
                <c:pt idx="3826">
                  <c:v>2.7588629000000001E-8</c:v>
                </c:pt>
                <c:pt idx="3827">
                  <c:v>2.7562081000000002E-8</c:v>
                </c:pt>
                <c:pt idx="3828">
                  <c:v>2.7545473000000001E-8</c:v>
                </c:pt>
                <c:pt idx="3829">
                  <c:v>2.7537268E-8</c:v>
                </c:pt>
                <c:pt idx="3830">
                  <c:v>2.7498547999999998E-8</c:v>
                </c:pt>
                <c:pt idx="3831">
                  <c:v>2.7473952E-8</c:v>
                </c:pt>
                <c:pt idx="3832">
                  <c:v>2.7418220999999999E-8</c:v>
                </c:pt>
                <c:pt idx="3833">
                  <c:v>2.7366603999999999E-8</c:v>
                </c:pt>
                <c:pt idx="3834">
                  <c:v>2.7321935000000001E-8</c:v>
                </c:pt>
                <c:pt idx="3835">
                  <c:v>2.7311017000000001E-8</c:v>
                </c:pt>
                <c:pt idx="3836">
                  <c:v>2.7272375000000001E-8</c:v>
                </c:pt>
                <c:pt idx="3837">
                  <c:v>2.7257128999999999E-8</c:v>
                </c:pt>
                <c:pt idx="3838">
                  <c:v>2.7256762000000001E-8</c:v>
                </c:pt>
                <c:pt idx="3839">
                  <c:v>2.7093285000000001E-8</c:v>
                </c:pt>
                <c:pt idx="3840">
                  <c:v>2.7249991E-8</c:v>
                </c:pt>
                <c:pt idx="3841">
                  <c:v>2.730542E-8</c:v>
                </c:pt>
                <c:pt idx="3842">
                  <c:v>2.7140271000000001E-8</c:v>
                </c:pt>
                <c:pt idx="3843">
                  <c:v>2.7329688E-8</c:v>
                </c:pt>
                <c:pt idx="3844">
                  <c:v>2.7421647999999999E-8</c:v>
                </c:pt>
                <c:pt idx="3845">
                  <c:v>2.7501769E-8</c:v>
                </c:pt>
                <c:pt idx="3846">
                  <c:v>2.7405009999999999E-8</c:v>
                </c:pt>
                <c:pt idx="3847">
                  <c:v>2.7650068000000001E-8</c:v>
                </c:pt>
                <c:pt idx="3848">
                  <c:v>2.776864E-8</c:v>
                </c:pt>
                <c:pt idx="3849">
                  <c:v>2.7686231999999998E-8</c:v>
                </c:pt>
                <c:pt idx="3850">
                  <c:v>2.7900787000000001E-8</c:v>
                </c:pt>
                <c:pt idx="3851">
                  <c:v>2.7754926999999999E-8</c:v>
                </c:pt>
                <c:pt idx="3852">
                  <c:v>2.7960803000000001E-8</c:v>
                </c:pt>
                <c:pt idx="3853">
                  <c:v>2.7801539999999999E-8</c:v>
                </c:pt>
                <c:pt idx="3854">
                  <c:v>2.7989813000000001E-8</c:v>
                </c:pt>
                <c:pt idx="3855">
                  <c:v>2.8021835999999998E-8</c:v>
                </c:pt>
                <c:pt idx="3856">
                  <c:v>2.7832342000000001E-8</c:v>
                </c:pt>
                <c:pt idx="3857">
                  <c:v>2.8019313000000001E-8</c:v>
                </c:pt>
                <c:pt idx="3858">
                  <c:v>2.8066717999999999E-8</c:v>
                </c:pt>
                <c:pt idx="3859">
                  <c:v>2.8133904000000001E-8</c:v>
                </c:pt>
                <c:pt idx="3860">
                  <c:v>2.7946304999999999E-8</c:v>
                </c:pt>
                <c:pt idx="3861">
                  <c:v>2.8144937000000001E-8</c:v>
                </c:pt>
                <c:pt idx="3862">
                  <c:v>2.8185068999999999E-8</c:v>
                </c:pt>
                <c:pt idx="3863">
                  <c:v>2.7987635999999999E-8</c:v>
                </c:pt>
                <c:pt idx="3864">
                  <c:v>2.8168730999999999E-8</c:v>
                </c:pt>
                <c:pt idx="3865">
                  <c:v>2.8219690000000001E-8</c:v>
                </c:pt>
                <c:pt idx="3866">
                  <c:v>2.8255190999999999E-8</c:v>
                </c:pt>
                <c:pt idx="3867">
                  <c:v>2.8063805E-8</c:v>
                </c:pt>
                <c:pt idx="3868">
                  <c:v>2.8241375999999999E-8</c:v>
                </c:pt>
                <c:pt idx="3869">
                  <c:v>2.8303235000000001E-8</c:v>
                </c:pt>
                <c:pt idx="3870">
                  <c:v>2.8364301999999999E-8</c:v>
                </c:pt>
                <c:pt idx="3871">
                  <c:v>2.8198820999999999E-8</c:v>
                </c:pt>
                <c:pt idx="3872">
                  <c:v>2.8363149999999999E-8</c:v>
                </c:pt>
                <c:pt idx="3873">
                  <c:v>2.8434502E-8</c:v>
                </c:pt>
                <c:pt idx="3874">
                  <c:v>2.8234791000000001E-8</c:v>
                </c:pt>
                <c:pt idx="3875">
                  <c:v>2.8427935000000001E-8</c:v>
                </c:pt>
                <c:pt idx="3876">
                  <c:v>2.8517043E-8</c:v>
                </c:pt>
                <c:pt idx="3877">
                  <c:v>2.8559407999999999E-8</c:v>
                </c:pt>
                <c:pt idx="3878">
                  <c:v>2.8403678000000001E-8</c:v>
                </c:pt>
                <c:pt idx="3879">
                  <c:v>2.8620685000000001E-8</c:v>
                </c:pt>
                <c:pt idx="3880">
                  <c:v>2.8684746E-8</c:v>
                </c:pt>
                <c:pt idx="3881">
                  <c:v>2.8732493E-8</c:v>
                </c:pt>
                <c:pt idx="3882">
                  <c:v>2.8797387000000001E-8</c:v>
                </c:pt>
                <c:pt idx="3883">
                  <c:v>2.8844801000000001E-8</c:v>
                </c:pt>
                <c:pt idx="3884">
                  <c:v>2.8920282000000001E-8</c:v>
                </c:pt>
                <c:pt idx="3885">
                  <c:v>2.8785572E-8</c:v>
                </c:pt>
                <c:pt idx="3886">
                  <c:v>2.8997015E-8</c:v>
                </c:pt>
                <c:pt idx="3887">
                  <c:v>2.9106214999999998E-8</c:v>
                </c:pt>
                <c:pt idx="3888">
                  <c:v>2.8978633E-8</c:v>
                </c:pt>
                <c:pt idx="3889">
                  <c:v>2.9227899E-8</c:v>
                </c:pt>
                <c:pt idx="3890">
                  <c:v>2.9335241999999999E-8</c:v>
                </c:pt>
                <c:pt idx="3891">
                  <c:v>2.9404649000000002E-8</c:v>
                </c:pt>
                <c:pt idx="3892">
                  <c:v>2.9241468000000001E-8</c:v>
                </c:pt>
                <c:pt idx="3893">
                  <c:v>2.9471129000000001E-8</c:v>
                </c:pt>
                <c:pt idx="3894">
                  <c:v>2.9573102999999999E-8</c:v>
                </c:pt>
                <c:pt idx="3895">
                  <c:v>2.9623032E-8</c:v>
                </c:pt>
                <c:pt idx="3896">
                  <c:v>2.9673253999999999E-8</c:v>
                </c:pt>
                <c:pt idx="3897">
                  <c:v>2.9463019E-8</c:v>
                </c:pt>
                <c:pt idx="3898">
                  <c:v>2.9661851E-8</c:v>
                </c:pt>
                <c:pt idx="3899">
                  <c:v>2.9702521000000001E-8</c:v>
                </c:pt>
                <c:pt idx="3900">
                  <c:v>2.9477613E-8</c:v>
                </c:pt>
                <c:pt idx="3901">
                  <c:v>2.9651402000000001E-8</c:v>
                </c:pt>
                <c:pt idx="3902">
                  <c:v>2.9676148999999998E-8</c:v>
                </c:pt>
                <c:pt idx="3903">
                  <c:v>2.969465E-8</c:v>
                </c:pt>
                <c:pt idx="3904">
                  <c:v>2.9669881999999999E-8</c:v>
                </c:pt>
                <c:pt idx="3905">
                  <c:v>2.9664103E-8</c:v>
                </c:pt>
                <c:pt idx="3906">
                  <c:v>2.9651238999999999E-8</c:v>
                </c:pt>
                <c:pt idx="3907">
                  <c:v>2.9628588000000001E-8</c:v>
                </c:pt>
                <c:pt idx="3908">
                  <c:v>2.9616270999999999E-8</c:v>
                </c:pt>
                <c:pt idx="3909">
                  <c:v>2.9616136999999999E-8</c:v>
                </c:pt>
                <c:pt idx="3910">
                  <c:v>2.9566409E-8</c:v>
                </c:pt>
                <c:pt idx="3911">
                  <c:v>2.9558134999999999E-8</c:v>
                </c:pt>
                <c:pt idx="3912">
                  <c:v>2.9539859E-8</c:v>
                </c:pt>
                <c:pt idx="3913">
                  <c:v>2.9512752000000001E-8</c:v>
                </c:pt>
                <c:pt idx="3914">
                  <c:v>2.9494206999999999E-8</c:v>
                </c:pt>
                <c:pt idx="3915">
                  <c:v>2.9478631E-8</c:v>
                </c:pt>
                <c:pt idx="3916">
                  <c:v>2.9434934000000001E-8</c:v>
                </c:pt>
                <c:pt idx="3917">
                  <c:v>2.9420691E-8</c:v>
                </c:pt>
                <c:pt idx="3918">
                  <c:v>2.9346565000000002E-8</c:v>
                </c:pt>
                <c:pt idx="3919">
                  <c:v>2.9306899E-8</c:v>
                </c:pt>
                <c:pt idx="3920">
                  <c:v>2.9002085000000001E-8</c:v>
                </c:pt>
                <c:pt idx="3921">
                  <c:v>2.9093322000000001E-8</c:v>
                </c:pt>
                <c:pt idx="3922">
                  <c:v>2.9056204000000001E-8</c:v>
                </c:pt>
                <c:pt idx="3923">
                  <c:v>2.9009642999999998E-8</c:v>
                </c:pt>
                <c:pt idx="3924">
                  <c:v>2.8718648000000001E-8</c:v>
                </c:pt>
                <c:pt idx="3925">
                  <c:v>2.8843127E-8</c:v>
                </c:pt>
                <c:pt idx="3926">
                  <c:v>2.8576632E-8</c:v>
                </c:pt>
                <c:pt idx="3927">
                  <c:v>2.8729912000000002E-8</c:v>
                </c:pt>
                <c:pt idx="3928">
                  <c:v>2.8510528000000001E-8</c:v>
                </c:pt>
                <c:pt idx="3929">
                  <c:v>2.8698026999999999E-8</c:v>
                </c:pt>
                <c:pt idx="3930">
                  <c:v>2.8503023000000001E-8</c:v>
                </c:pt>
                <c:pt idx="3931">
                  <c:v>2.870323E-8</c:v>
                </c:pt>
                <c:pt idx="3932">
                  <c:v>2.8523665E-8</c:v>
                </c:pt>
                <c:pt idx="3933">
                  <c:v>2.8735585E-8</c:v>
                </c:pt>
                <c:pt idx="3934">
                  <c:v>2.8598398E-8</c:v>
                </c:pt>
                <c:pt idx="3935">
                  <c:v>2.8858089000000001E-8</c:v>
                </c:pt>
                <c:pt idx="3936">
                  <c:v>2.8723405999999999E-8</c:v>
                </c:pt>
                <c:pt idx="3937">
                  <c:v>2.8972887000000001E-8</c:v>
                </c:pt>
                <c:pt idx="3938">
                  <c:v>2.8830287E-8</c:v>
                </c:pt>
                <c:pt idx="3939">
                  <c:v>2.9100206999999999E-8</c:v>
                </c:pt>
                <c:pt idx="3940">
                  <c:v>2.8959705000000001E-8</c:v>
                </c:pt>
                <c:pt idx="3941">
                  <c:v>2.9175009000000001E-8</c:v>
                </c:pt>
                <c:pt idx="3942">
                  <c:v>2.9005787E-8</c:v>
                </c:pt>
                <c:pt idx="3943">
                  <c:v>2.9226470000000001E-8</c:v>
                </c:pt>
                <c:pt idx="3944">
                  <c:v>2.9034673E-8</c:v>
                </c:pt>
                <c:pt idx="3945">
                  <c:v>2.9235161999999999E-8</c:v>
                </c:pt>
                <c:pt idx="3946">
                  <c:v>2.9064167999999999E-8</c:v>
                </c:pt>
                <c:pt idx="3947">
                  <c:v>2.9224629E-8</c:v>
                </c:pt>
                <c:pt idx="3948">
                  <c:v>2.9264794999999999E-8</c:v>
                </c:pt>
                <c:pt idx="3949">
                  <c:v>2.9280777000000001E-8</c:v>
                </c:pt>
                <c:pt idx="3950">
                  <c:v>2.9051284000000001E-8</c:v>
                </c:pt>
                <c:pt idx="3951">
                  <c:v>2.9201956999999999E-8</c:v>
                </c:pt>
                <c:pt idx="3952">
                  <c:v>2.922404E-8</c:v>
                </c:pt>
                <c:pt idx="3953">
                  <c:v>2.9243939000000001E-8</c:v>
                </c:pt>
                <c:pt idx="3954">
                  <c:v>2.9021870000000002E-8</c:v>
                </c:pt>
                <c:pt idx="3955">
                  <c:v>2.9172831999999999E-8</c:v>
                </c:pt>
                <c:pt idx="3956">
                  <c:v>2.8924804E-8</c:v>
                </c:pt>
                <c:pt idx="3957">
                  <c:v>2.9087532999999999E-8</c:v>
                </c:pt>
                <c:pt idx="3958">
                  <c:v>2.9082964000000002E-8</c:v>
                </c:pt>
                <c:pt idx="3959">
                  <c:v>2.8862029E-8</c:v>
                </c:pt>
                <c:pt idx="3960">
                  <c:v>2.9004118000000001E-8</c:v>
                </c:pt>
                <c:pt idx="3961">
                  <c:v>2.8995871999999999E-8</c:v>
                </c:pt>
                <c:pt idx="3962">
                  <c:v>2.8773566000000001E-8</c:v>
                </c:pt>
                <c:pt idx="3963">
                  <c:v>2.8927817000000001E-8</c:v>
                </c:pt>
                <c:pt idx="3964">
                  <c:v>2.8921205000000001E-8</c:v>
                </c:pt>
                <c:pt idx="3965">
                  <c:v>2.8698575000000001E-8</c:v>
                </c:pt>
                <c:pt idx="3966">
                  <c:v>2.8841078999999999E-8</c:v>
                </c:pt>
                <c:pt idx="3967">
                  <c:v>2.8637421999999999E-8</c:v>
                </c:pt>
                <c:pt idx="3968">
                  <c:v>2.8776911000000002E-8</c:v>
                </c:pt>
                <c:pt idx="3969">
                  <c:v>2.8799567000000001E-8</c:v>
                </c:pt>
                <c:pt idx="3970">
                  <c:v>2.8580557000000001E-8</c:v>
                </c:pt>
                <c:pt idx="3971">
                  <c:v>2.8736754999999999E-8</c:v>
                </c:pt>
                <c:pt idx="3972">
                  <c:v>2.8755099E-8</c:v>
                </c:pt>
                <c:pt idx="3973">
                  <c:v>2.8536310000000001E-8</c:v>
                </c:pt>
                <c:pt idx="3974">
                  <c:v>2.8686310999999999E-8</c:v>
                </c:pt>
                <c:pt idx="3975">
                  <c:v>2.8504763E-8</c:v>
                </c:pt>
                <c:pt idx="3976">
                  <c:v>2.8670520000000002E-8</c:v>
                </c:pt>
                <c:pt idx="3977">
                  <c:v>2.8709585E-8</c:v>
                </c:pt>
                <c:pt idx="3978">
                  <c:v>2.8509462999999999E-8</c:v>
                </c:pt>
                <c:pt idx="3979">
                  <c:v>2.8711527000000001E-8</c:v>
                </c:pt>
                <c:pt idx="3980">
                  <c:v>2.8525930000000001E-8</c:v>
                </c:pt>
                <c:pt idx="3981">
                  <c:v>2.8752282999999999E-8</c:v>
                </c:pt>
                <c:pt idx="3982">
                  <c:v>2.8586964000000002E-8</c:v>
                </c:pt>
                <c:pt idx="3983">
                  <c:v>2.8795758000000001E-8</c:v>
                </c:pt>
                <c:pt idx="3984">
                  <c:v>2.8583849000000001E-8</c:v>
                </c:pt>
                <c:pt idx="3985">
                  <c:v>2.8782134999999999E-8</c:v>
                </c:pt>
                <c:pt idx="3986">
                  <c:v>2.8587242000000001E-8</c:v>
                </c:pt>
                <c:pt idx="3987">
                  <c:v>2.8788650000000001E-8</c:v>
                </c:pt>
                <c:pt idx="3988">
                  <c:v>2.8565052999999998E-8</c:v>
                </c:pt>
                <c:pt idx="3989">
                  <c:v>2.8722833000000002E-8</c:v>
                </c:pt>
                <c:pt idx="3990">
                  <c:v>2.8474656999999998E-8</c:v>
                </c:pt>
                <c:pt idx="3991">
                  <c:v>2.8556107999999999E-8</c:v>
                </c:pt>
                <c:pt idx="3992">
                  <c:v>2.8297652000000001E-8</c:v>
                </c:pt>
                <c:pt idx="3993">
                  <c:v>2.8404225E-8</c:v>
                </c:pt>
                <c:pt idx="3994">
                  <c:v>2.8157624999999999E-8</c:v>
                </c:pt>
                <c:pt idx="3995">
                  <c:v>2.8274179E-8</c:v>
                </c:pt>
                <c:pt idx="3996">
                  <c:v>2.8029562E-8</c:v>
                </c:pt>
                <c:pt idx="3997">
                  <c:v>2.8146941000000002E-8</c:v>
                </c:pt>
                <c:pt idx="3998">
                  <c:v>2.7907606000000001E-8</c:v>
                </c:pt>
                <c:pt idx="3999">
                  <c:v>2.8039460000000002E-8</c:v>
                </c:pt>
                <c:pt idx="4000">
                  <c:v>2.7845316E-8</c:v>
                </c:pt>
                <c:pt idx="4001">
                  <c:v>2.7956238999999999E-8</c:v>
                </c:pt>
                <c:pt idx="4002">
                  <c:v>2.7741887999999999E-8</c:v>
                </c:pt>
                <c:pt idx="4003">
                  <c:v>2.7871019000000001E-8</c:v>
                </c:pt>
                <c:pt idx="4004">
                  <c:v>2.7643823999999999E-8</c:v>
                </c:pt>
                <c:pt idx="4005">
                  <c:v>2.7790076E-8</c:v>
                </c:pt>
                <c:pt idx="4006">
                  <c:v>2.7574627000000001E-8</c:v>
                </c:pt>
                <c:pt idx="4007">
                  <c:v>2.7681550000000001E-8</c:v>
                </c:pt>
                <c:pt idx="4008">
                  <c:v>2.7452057000000002E-8</c:v>
                </c:pt>
                <c:pt idx="4009">
                  <c:v>2.7587781000000002E-8</c:v>
                </c:pt>
                <c:pt idx="4010">
                  <c:v>2.7368377999999999E-8</c:v>
                </c:pt>
                <c:pt idx="4011">
                  <c:v>2.74793E-8</c:v>
                </c:pt>
                <c:pt idx="4012">
                  <c:v>2.7242805999999999E-8</c:v>
                </c:pt>
                <c:pt idx="4013">
                  <c:v>2.7386522999999999E-8</c:v>
                </c:pt>
                <c:pt idx="4014">
                  <c:v>2.7169117000000001E-8</c:v>
                </c:pt>
                <c:pt idx="4015">
                  <c:v>2.7312523000000001E-8</c:v>
                </c:pt>
                <c:pt idx="4016">
                  <c:v>2.7118278000000001E-8</c:v>
                </c:pt>
                <c:pt idx="4017">
                  <c:v>2.7278045999999999E-8</c:v>
                </c:pt>
                <c:pt idx="4018">
                  <c:v>2.7105034000000001E-8</c:v>
                </c:pt>
                <c:pt idx="4019">
                  <c:v>2.7286362E-8</c:v>
                </c:pt>
                <c:pt idx="4020">
                  <c:v>2.7296152000000001E-8</c:v>
                </c:pt>
                <c:pt idx="4021">
                  <c:v>2.7107638000000001E-8</c:v>
                </c:pt>
                <c:pt idx="4022">
                  <c:v>2.7294645E-8</c:v>
                </c:pt>
                <c:pt idx="4023">
                  <c:v>2.7343184000000001E-8</c:v>
                </c:pt>
                <c:pt idx="4024">
                  <c:v>2.7177630000000001E-8</c:v>
                </c:pt>
                <c:pt idx="4025">
                  <c:v>2.7352496999999999E-8</c:v>
                </c:pt>
                <c:pt idx="4026">
                  <c:v>2.7217561999999999E-8</c:v>
                </c:pt>
                <c:pt idx="4027">
                  <c:v>2.7437771E-8</c:v>
                </c:pt>
                <c:pt idx="4028">
                  <c:v>2.7540664E-8</c:v>
                </c:pt>
                <c:pt idx="4029">
                  <c:v>2.7447855999999999E-8</c:v>
                </c:pt>
                <c:pt idx="4030">
                  <c:v>2.7651652E-8</c:v>
                </c:pt>
                <c:pt idx="4031">
                  <c:v>2.769589E-8</c:v>
                </c:pt>
                <c:pt idx="4032">
                  <c:v>2.7521999E-8</c:v>
                </c:pt>
                <c:pt idx="4033">
                  <c:v>2.7640818000000001E-8</c:v>
                </c:pt>
                <c:pt idx="4034">
                  <c:v>2.7405117E-8</c:v>
                </c:pt>
                <c:pt idx="4035">
                  <c:v>2.7543037999999999E-8</c:v>
                </c:pt>
                <c:pt idx="4036">
                  <c:v>2.7297847000000002E-8</c:v>
                </c:pt>
                <c:pt idx="4037">
                  <c:v>2.7416736999999999E-8</c:v>
                </c:pt>
                <c:pt idx="4038">
                  <c:v>2.7227482000000001E-8</c:v>
                </c:pt>
                <c:pt idx="4039">
                  <c:v>2.7381135999999999E-8</c:v>
                </c:pt>
                <c:pt idx="4040">
                  <c:v>2.7173569000000001E-8</c:v>
                </c:pt>
                <c:pt idx="4041">
                  <c:v>2.7279133999999999E-8</c:v>
                </c:pt>
                <c:pt idx="4042">
                  <c:v>2.7073753999999999E-8</c:v>
                </c:pt>
                <c:pt idx="4043">
                  <c:v>2.7185937999999999E-8</c:v>
                </c:pt>
                <c:pt idx="4044">
                  <c:v>2.6960642000000001E-8</c:v>
                </c:pt>
                <c:pt idx="4045">
                  <c:v>2.7091560000000001E-8</c:v>
                </c:pt>
                <c:pt idx="4046">
                  <c:v>2.6871419000000001E-8</c:v>
                </c:pt>
                <c:pt idx="4047">
                  <c:v>2.7007311000000001E-8</c:v>
                </c:pt>
                <c:pt idx="4048">
                  <c:v>2.6795619999999999E-8</c:v>
                </c:pt>
                <c:pt idx="4049">
                  <c:v>2.6956968000000001E-8</c:v>
                </c:pt>
                <c:pt idx="4050">
                  <c:v>2.6760048000000001E-8</c:v>
                </c:pt>
                <c:pt idx="4051">
                  <c:v>2.6900447E-8</c:v>
                </c:pt>
                <c:pt idx="4052">
                  <c:v>2.6704837000000001E-8</c:v>
                </c:pt>
                <c:pt idx="4053">
                  <c:v>2.6882276000000001E-8</c:v>
                </c:pt>
                <c:pt idx="4054">
                  <c:v>2.6711848999999999E-8</c:v>
                </c:pt>
                <c:pt idx="4055">
                  <c:v>2.6878709999999999E-8</c:v>
                </c:pt>
                <c:pt idx="4056">
                  <c:v>2.6701007000000001E-8</c:v>
                </c:pt>
                <c:pt idx="4057">
                  <c:v>2.6864539000000001E-8</c:v>
                </c:pt>
                <c:pt idx="4058">
                  <c:v>2.6698394999999999E-8</c:v>
                </c:pt>
                <c:pt idx="4059">
                  <c:v>2.6890548000000001E-8</c:v>
                </c:pt>
                <c:pt idx="4060">
                  <c:v>2.6719197999999999E-8</c:v>
                </c:pt>
                <c:pt idx="4061">
                  <c:v>2.6903379000000001E-8</c:v>
                </c:pt>
                <c:pt idx="4062">
                  <c:v>2.6753138999999999E-8</c:v>
                </c:pt>
                <c:pt idx="4063">
                  <c:v>2.6899385999999999E-8</c:v>
                </c:pt>
                <c:pt idx="4064">
                  <c:v>2.6719232E-8</c:v>
                </c:pt>
                <c:pt idx="4065">
                  <c:v>2.6879833E-8</c:v>
                </c:pt>
                <c:pt idx="4066">
                  <c:v>2.6676193999999999E-8</c:v>
                </c:pt>
                <c:pt idx="4067">
                  <c:v>2.6830412999999999E-8</c:v>
                </c:pt>
                <c:pt idx="4068">
                  <c:v>2.6653793999999999E-8</c:v>
                </c:pt>
                <c:pt idx="4069">
                  <c:v>2.6826269000000001E-8</c:v>
                </c:pt>
                <c:pt idx="4070">
                  <c:v>2.6591546999999999E-8</c:v>
                </c:pt>
                <c:pt idx="4071">
                  <c:v>2.6755106000000001E-8</c:v>
                </c:pt>
                <c:pt idx="4072">
                  <c:v>2.6578285E-8</c:v>
                </c:pt>
                <c:pt idx="4073">
                  <c:v>2.6724820999999999E-8</c:v>
                </c:pt>
                <c:pt idx="4074">
                  <c:v>2.6522125000000001E-8</c:v>
                </c:pt>
                <c:pt idx="4075">
                  <c:v>2.6680916999999999E-8</c:v>
                </c:pt>
                <c:pt idx="4076">
                  <c:v>2.6453826000000001E-8</c:v>
                </c:pt>
                <c:pt idx="4077">
                  <c:v>2.6586532999999998E-8</c:v>
                </c:pt>
                <c:pt idx="4078">
                  <c:v>2.6371059000000001E-8</c:v>
                </c:pt>
                <c:pt idx="4079">
                  <c:v>2.6518066000000001E-8</c:v>
                </c:pt>
                <c:pt idx="4080">
                  <c:v>2.6275995999999999E-8</c:v>
                </c:pt>
                <c:pt idx="4081">
                  <c:v>2.6383229999999999E-8</c:v>
                </c:pt>
                <c:pt idx="4082">
                  <c:v>2.6195675000000001E-8</c:v>
                </c:pt>
                <c:pt idx="4083">
                  <c:v>2.6284129E-8</c:v>
                </c:pt>
                <c:pt idx="4084">
                  <c:v>2.6085867E-8</c:v>
                </c:pt>
                <c:pt idx="4085">
                  <c:v>2.6202425999999999E-8</c:v>
                </c:pt>
                <c:pt idx="4086">
                  <c:v>2.6010795000000001E-8</c:v>
                </c:pt>
                <c:pt idx="4087">
                  <c:v>2.6153342999999999E-8</c:v>
                </c:pt>
                <c:pt idx="4088">
                  <c:v>2.5981566000000001E-8</c:v>
                </c:pt>
                <c:pt idx="4089">
                  <c:v>2.6130612E-8</c:v>
                </c:pt>
                <c:pt idx="4090">
                  <c:v>2.5947194E-8</c:v>
                </c:pt>
                <c:pt idx="4091">
                  <c:v>2.6088631000000001E-8</c:v>
                </c:pt>
                <c:pt idx="4092">
                  <c:v>2.5930445000000001E-8</c:v>
                </c:pt>
                <c:pt idx="4093">
                  <c:v>2.6089966E-8</c:v>
                </c:pt>
                <c:pt idx="4094">
                  <c:v>2.5944412E-8</c:v>
                </c:pt>
                <c:pt idx="4095">
                  <c:v>2.6102217000000001E-8</c:v>
                </c:pt>
                <c:pt idx="4096">
                  <c:v>2.5965219000000002E-8</c:v>
                </c:pt>
                <c:pt idx="4097">
                  <c:v>2.6113305000000002E-8</c:v>
                </c:pt>
                <c:pt idx="4098">
                  <c:v>2.5978802E-8</c:v>
                </c:pt>
                <c:pt idx="4099">
                  <c:v>2.6187448999999999E-8</c:v>
                </c:pt>
                <c:pt idx="4100">
                  <c:v>2.6049825999999999E-8</c:v>
                </c:pt>
                <c:pt idx="4101">
                  <c:v>2.6247633E-8</c:v>
                </c:pt>
                <c:pt idx="4102">
                  <c:v>2.6111804E-8</c:v>
                </c:pt>
                <c:pt idx="4103">
                  <c:v>2.6330605999999999E-8</c:v>
                </c:pt>
                <c:pt idx="4104">
                  <c:v>2.6210457000000001E-8</c:v>
                </c:pt>
                <c:pt idx="4105">
                  <c:v>2.6423598E-8</c:v>
                </c:pt>
                <c:pt idx="4106">
                  <c:v>2.6298465000000001E-8</c:v>
                </c:pt>
                <c:pt idx="4107">
                  <c:v>2.6490301000000001E-8</c:v>
                </c:pt>
                <c:pt idx="4108">
                  <c:v>2.6378875000000001E-8</c:v>
                </c:pt>
                <c:pt idx="4109">
                  <c:v>2.6366691000000001E-8</c:v>
                </c:pt>
                <c:pt idx="4110">
                  <c:v>2.6587735000000001E-8</c:v>
                </c:pt>
                <c:pt idx="4111">
                  <c:v>2.6441178999999999E-8</c:v>
                </c:pt>
                <c:pt idx="4112">
                  <c:v>2.6626613E-8</c:v>
                </c:pt>
                <c:pt idx="4113">
                  <c:v>2.6467009000000001E-8</c:v>
                </c:pt>
                <c:pt idx="4114">
                  <c:v>2.6422755999999999E-8</c:v>
                </c:pt>
                <c:pt idx="4115">
                  <c:v>2.6614578999999999E-8</c:v>
                </c:pt>
                <c:pt idx="4116">
                  <c:v>2.6441869000000001E-8</c:v>
                </c:pt>
                <c:pt idx="4117">
                  <c:v>2.6596989E-8</c:v>
                </c:pt>
                <c:pt idx="4118">
                  <c:v>2.6432005E-8</c:v>
                </c:pt>
                <c:pt idx="4119">
                  <c:v>2.6359425000000001E-8</c:v>
                </c:pt>
                <c:pt idx="4120">
                  <c:v>2.6515930999999999E-8</c:v>
                </c:pt>
                <c:pt idx="4121">
                  <c:v>2.6319587000000001E-8</c:v>
                </c:pt>
                <c:pt idx="4122">
                  <c:v>2.6228628E-8</c:v>
                </c:pt>
                <c:pt idx="4123">
                  <c:v>2.6346484999999999E-8</c:v>
                </c:pt>
                <c:pt idx="4124">
                  <c:v>2.6150772E-8</c:v>
                </c:pt>
                <c:pt idx="4125">
                  <c:v>2.6239246E-8</c:v>
                </c:pt>
                <c:pt idx="4126">
                  <c:v>2.604055E-8</c:v>
                </c:pt>
                <c:pt idx="4127">
                  <c:v>2.613243E-8</c:v>
                </c:pt>
                <c:pt idx="4128">
                  <c:v>2.5945342000000002E-8</c:v>
                </c:pt>
                <c:pt idx="4129">
                  <c:v>2.6072001E-8</c:v>
                </c:pt>
                <c:pt idx="4130">
                  <c:v>2.5932627999999999E-8</c:v>
                </c:pt>
                <c:pt idx="4131">
                  <c:v>2.6067878E-8</c:v>
                </c:pt>
                <c:pt idx="4132">
                  <c:v>2.5942625999999999E-8</c:v>
                </c:pt>
                <c:pt idx="4133">
                  <c:v>2.5919890000000001E-8</c:v>
                </c:pt>
                <c:pt idx="4134">
                  <c:v>2.6137437999999998E-8</c:v>
                </c:pt>
                <c:pt idx="4135">
                  <c:v>2.6023586999999999E-8</c:v>
                </c:pt>
                <c:pt idx="4136">
                  <c:v>2.6241765999999999E-8</c:v>
                </c:pt>
                <c:pt idx="4137">
                  <c:v>2.6155666999999999E-8</c:v>
                </c:pt>
                <c:pt idx="4138">
                  <c:v>2.6172494E-8</c:v>
                </c:pt>
                <c:pt idx="4139">
                  <c:v>2.6414221999999999E-8</c:v>
                </c:pt>
                <c:pt idx="4140">
                  <c:v>2.6302494999999999E-8</c:v>
                </c:pt>
                <c:pt idx="4141">
                  <c:v>2.6321955000000001E-8</c:v>
                </c:pt>
                <c:pt idx="4142">
                  <c:v>2.6553258999999999E-8</c:v>
                </c:pt>
                <c:pt idx="4143">
                  <c:v>2.6459685999999999E-8</c:v>
                </c:pt>
                <c:pt idx="4144">
                  <c:v>2.6636440999999999E-8</c:v>
                </c:pt>
                <c:pt idx="4145">
                  <c:v>2.650596E-8</c:v>
                </c:pt>
                <c:pt idx="4146">
                  <c:v>2.6454454999999999E-8</c:v>
                </c:pt>
                <c:pt idx="4147">
                  <c:v>2.6648863999999999E-8</c:v>
                </c:pt>
                <c:pt idx="4148">
                  <c:v>2.6508146999999999E-8</c:v>
                </c:pt>
                <c:pt idx="4149">
                  <c:v>2.6446489000000001E-8</c:v>
                </c:pt>
                <c:pt idx="4150">
                  <c:v>2.6608920000000001E-8</c:v>
                </c:pt>
                <c:pt idx="4151">
                  <c:v>2.6459522E-8</c:v>
                </c:pt>
                <c:pt idx="4152">
                  <c:v>2.6412985999999999E-8</c:v>
                </c:pt>
                <c:pt idx="4153">
                  <c:v>2.6410841E-8</c:v>
                </c:pt>
                <c:pt idx="4154">
                  <c:v>2.6602360000000001E-8</c:v>
                </c:pt>
                <c:pt idx="4155">
                  <c:v>2.6476851999999999E-8</c:v>
                </c:pt>
                <c:pt idx="4156">
                  <c:v>2.6681408E-8</c:v>
                </c:pt>
                <c:pt idx="4157">
                  <c:v>2.6582315000000001E-8</c:v>
                </c:pt>
                <c:pt idx="4158">
                  <c:v>2.6613291999999999E-8</c:v>
                </c:pt>
                <c:pt idx="4159">
                  <c:v>2.6850954999999999E-8</c:v>
                </c:pt>
                <c:pt idx="4160">
                  <c:v>2.6763465999999999E-8</c:v>
                </c:pt>
                <c:pt idx="4161">
                  <c:v>2.6795752000000001E-8</c:v>
                </c:pt>
                <c:pt idx="4162">
                  <c:v>2.7023186E-8</c:v>
                </c:pt>
                <c:pt idx="4163">
                  <c:v>2.6947427E-8</c:v>
                </c:pt>
                <c:pt idx="4164">
                  <c:v>2.7168726999999999E-8</c:v>
                </c:pt>
                <c:pt idx="4165">
                  <c:v>2.7084523000000001E-8</c:v>
                </c:pt>
                <c:pt idx="4166">
                  <c:v>2.7135259000000001E-8</c:v>
                </c:pt>
                <c:pt idx="4167">
                  <c:v>2.7404388E-8</c:v>
                </c:pt>
                <c:pt idx="4168">
                  <c:v>2.7290729999999999E-8</c:v>
                </c:pt>
                <c:pt idx="4169">
                  <c:v>2.7500968999999999E-8</c:v>
                </c:pt>
                <c:pt idx="4170">
                  <c:v>2.7397967000000001E-8</c:v>
                </c:pt>
                <c:pt idx="4171">
                  <c:v>2.7415434E-8</c:v>
                </c:pt>
                <c:pt idx="4172">
                  <c:v>2.7598581E-8</c:v>
                </c:pt>
                <c:pt idx="4173">
                  <c:v>2.7439972000000001E-8</c:v>
                </c:pt>
                <c:pt idx="4174">
                  <c:v>2.7351612000000001E-8</c:v>
                </c:pt>
                <c:pt idx="4175">
                  <c:v>2.7557444999999999E-8</c:v>
                </c:pt>
                <c:pt idx="4176">
                  <c:v>2.7419846000000001E-8</c:v>
                </c:pt>
                <c:pt idx="4177">
                  <c:v>2.7619858E-8</c:v>
                </c:pt>
                <c:pt idx="4178">
                  <c:v>2.7453518000000001E-8</c:v>
                </c:pt>
                <c:pt idx="4179">
                  <c:v>2.7677939999999999E-8</c:v>
                </c:pt>
                <c:pt idx="4180">
                  <c:v>2.7515330000000001E-8</c:v>
                </c:pt>
                <c:pt idx="4181">
                  <c:v>2.7688988E-8</c:v>
                </c:pt>
                <c:pt idx="4182">
                  <c:v>2.7507054E-8</c:v>
                </c:pt>
                <c:pt idx="4183">
                  <c:v>2.7669703E-8</c:v>
                </c:pt>
                <c:pt idx="4184">
                  <c:v>2.7488666999999999E-8</c:v>
                </c:pt>
                <c:pt idx="4185">
                  <c:v>2.7682410000000001E-8</c:v>
                </c:pt>
                <c:pt idx="4186">
                  <c:v>2.7521731E-8</c:v>
                </c:pt>
                <c:pt idx="4187">
                  <c:v>2.7682824000000001E-8</c:v>
                </c:pt>
                <c:pt idx="4188">
                  <c:v>2.7529349E-8</c:v>
                </c:pt>
                <c:pt idx="4189">
                  <c:v>2.7707536E-8</c:v>
                </c:pt>
                <c:pt idx="4190">
                  <c:v>2.7546699999999999E-8</c:v>
                </c:pt>
                <c:pt idx="4191">
                  <c:v>2.7678822999999999E-8</c:v>
                </c:pt>
                <c:pt idx="4192">
                  <c:v>2.7496284000000001E-8</c:v>
                </c:pt>
                <c:pt idx="4193">
                  <c:v>2.7618594E-8</c:v>
                </c:pt>
                <c:pt idx="4194">
                  <c:v>2.7422584E-8</c:v>
                </c:pt>
                <c:pt idx="4195">
                  <c:v>2.7289667000000001E-8</c:v>
                </c:pt>
                <c:pt idx="4196">
                  <c:v>2.7402028999999999E-8</c:v>
                </c:pt>
                <c:pt idx="4197">
                  <c:v>2.7173977000000002E-8</c:v>
                </c:pt>
                <c:pt idx="4198">
                  <c:v>2.7015825999999999E-8</c:v>
                </c:pt>
                <c:pt idx="4199">
                  <c:v>2.7128920999999999E-8</c:v>
                </c:pt>
                <c:pt idx="4200">
                  <c:v>2.6883688000000001E-8</c:v>
                </c:pt>
                <c:pt idx="4201">
                  <c:v>2.6950838999999999E-8</c:v>
                </c:pt>
                <c:pt idx="4202">
                  <c:v>2.6700511999999999E-8</c:v>
                </c:pt>
                <c:pt idx="4203">
                  <c:v>2.6549459999999999E-8</c:v>
                </c:pt>
                <c:pt idx="4204">
                  <c:v>2.6625216000000001E-8</c:v>
                </c:pt>
                <c:pt idx="4205">
                  <c:v>2.6394185000000001E-8</c:v>
                </c:pt>
                <c:pt idx="4206">
                  <c:v>2.6273046000000001E-8</c:v>
                </c:pt>
                <c:pt idx="4207">
                  <c:v>2.6386246000000001E-8</c:v>
                </c:pt>
                <c:pt idx="4208">
                  <c:v>2.6166807E-8</c:v>
                </c:pt>
                <c:pt idx="4209">
                  <c:v>2.6070516E-8</c:v>
                </c:pt>
                <c:pt idx="4210">
                  <c:v>2.6202097E-8</c:v>
                </c:pt>
                <c:pt idx="4211">
                  <c:v>2.5985038E-8</c:v>
                </c:pt>
                <c:pt idx="4212">
                  <c:v>2.6087992999999999E-8</c:v>
                </c:pt>
                <c:pt idx="4213">
                  <c:v>2.5895757000000001E-8</c:v>
                </c:pt>
                <c:pt idx="4214">
                  <c:v>2.5796316E-8</c:v>
                </c:pt>
                <c:pt idx="4215">
                  <c:v>2.5914354E-8</c:v>
                </c:pt>
                <c:pt idx="4216">
                  <c:v>2.5723391E-8</c:v>
                </c:pt>
                <c:pt idx="4217">
                  <c:v>2.5650054999999999E-8</c:v>
                </c:pt>
                <c:pt idx="4218">
                  <c:v>2.5599203000000002E-8</c:v>
                </c:pt>
                <c:pt idx="4219">
                  <c:v>2.5773527000000001E-8</c:v>
                </c:pt>
                <c:pt idx="4220">
                  <c:v>2.5617257E-8</c:v>
                </c:pt>
                <c:pt idx="4221">
                  <c:v>2.5756602999999999E-8</c:v>
                </c:pt>
                <c:pt idx="4222">
                  <c:v>2.5606797E-8</c:v>
                </c:pt>
                <c:pt idx="4223">
                  <c:v>2.5767899E-8</c:v>
                </c:pt>
                <c:pt idx="4224">
                  <c:v>2.5653922000000001E-8</c:v>
                </c:pt>
                <c:pt idx="4225">
                  <c:v>2.5828827E-8</c:v>
                </c:pt>
                <c:pt idx="4226">
                  <c:v>2.5730862E-8</c:v>
                </c:pt>
                <c:pt idx="4227">
                  <c:v>2.5700476000000001E-8</c:v>
                </c:pt>
                <c:pt idx="4228">
                  <c:v>2.5927466000000001E-8</c:v>
                </c:pt>
                <c:pt idx="4229">
                  <c:v>2.5855646E-8</c:v>
                </c:pt>
                <c:pt idx="4230">
                  <c:v>2.5883865999999999E-8</c:v>
                </c:pt>
                <c:pt idx="4231">
                  <c:v>2.6117352000000001E-8</c:v>
                </c:pt>
                <c:pt idx="4232">
                  <c:v>2.6059375999999999E-8</c:v>
                </c:pt>
                <c:pt idx="4233">
                  <c:v>2.6300691999999999E-8</c:v>
                </c:pt>
                <c:pt idx="4234">
                  <c:v>2.6246880000000001E-8</c:v>
                </c:pt>
                <c:pt idx="4235">
                  <c:v>2.6432415000000001E-8</c:v>
                </c:pt>
                <c:pt idx="4236">
                  <c:v>2.6326625000000001E-8</c:v>
                </c:pt>
                <c:pt idx="4237">
                  <c:v>2.6485098E-8</c:v>
                </c:pt>
                <c:pt idx="4238">
                  <c:v>2.6344316999999999E-8</c:v>
                </c:pt>
                <c:pt idx="4239">
                  <c:v>2.6457576999999999E-8</c:v>
                </c:pt>
                <c:pt idx="4240">
                  <c:v>2.6282700000000001E-8</c:v>
                </c:pt>
                <c:pt idx="4241">
                  <c:v>2.6189947000000001E-8</c:v>
                </c:pt>
                <c:pt idx="4242">
                  <c:v>2.6110886999999998E-8</c:v>
                </c:pt>
                <c:pt idx="4243">
                  <c:v>2.6046198000000001E-8</c:v>
                </c:pt>
                <c:pt idx="4244">
                  <c:v>2.6191462000000001E-8</c:v>
                </c:pt>
                <c:pt idx="4245">
                  <c:v>2.6029421E-8</c:v>
                </c:pt>
                <c:pt idx="4246">
                  <c:v>2.5941522000000001E-8</c:v>
                </c:pt>
                <c:pt idx="4247">
                  <c:v>2.5909711999999999E-8</c:v>
                </c:pt>
                <c:pt idx="4248">
                  <c:v>2.6059859000000001E-8</c:v>
                </c:pt>
                <c:pt idx="4249">
                  <c:v>2.5926931999999999E-8</c:v>
                </c:pt>
                <c:pt idx="4250">
                  <c:v>2.5868938999999999E-8</c:v>
                </c:pt>
                <c:pt idx="4251">
                  <c:v>2.6047898E-8</c:v>
                </c:pt>
                <c:pt idx="4252">
                  <c:v>2.5897764999999999E-8</c:v>
                </c:pt>
                <c:pt idx="4253">
                  <c:v>2.5857336999999999E-8</c:v>
                </c:pt>
                <c:pt idx="4254">
                  <c:v>2.6041636999999999E-8</c:v>
                </c:pt>
                <c:pt idx="4255">
                  <c:v>2.5896881999999999E-8</c:v>
                </c:pt>
                <c:pt idx="4256">
                  <c:v>2.5862295999999999E-8</c:v>
                </c:pt>
                <c:pt idx="4257">
                  <c:v>2.6018197999999999E-8</c:v>
                </c:pt>
                <c:pt idx="4258">
                  <c:v>2.5858823E-8</c:v>
                </c:pt>
                <c:pt idx="4259">
                  <c:v>2.60094E-8</c:v>
                </c:pt>
                <c:pt idx="4260">
                  <c:v>2.5833273999999998E-8</c:v>
                </c:pt>
                <c:pt idx="4261">
                  <c:v>2.5745537999999999E-8</c:v>
                </c:pt>
                <c:pt idx="4262">
                  <c:v>2.5882629999999999E-8</c:v>
                </c:pt>
                <c:pt idx="4263">
                  <c:v>2.5710865000000001E-8</c:v>
                </c:pt>
                <c:pt idx="4264">
                  <c:v>2.5819448000000002E-8</c:v>
                </c:pt>
                <c:pt idx="4265">
                  <c:v>2.5648465999999999E-8</c:v>
                </c:pt>
                <c:pt idx="4266">
                  <c:v>2.5758966000000002E-8</c:v>
                </c:pt>
                <c:pt idx="4267">
                  <c:v>2.5589621000000001E-8</c:v>
                </c:pt>
                <c:pt idx="4268">
                  <c:v>2.5714916999999999E-8</c:v>
                </c:pt>
                <c:pt idx="4269">
                  <c:v>2.5560597E-8</c:v>
                </c:pt>
                <c:pt idx="4270">
                  <c:v>2.5689576000000001E-8</c:v>
                </c:pt>
                <c:pt idx="4271">
                  <c:v>2.5518937999999999E-8</c:v>
                </c:pt>
                <c:pt idx="4272">
                  <c:v>2.5470056E-8</c:v>
                </c:pt>
                <c:pt idx="4273">
                  <c:v>2.5621365999999999E-8</c:v>
                </c:pt>
                <c:pt idx="4274">
                  <c:v>2.5453317999999998E-8</c:v>
                </c:pt>
                <c:pt idx="4275">
                  <c:v>2.5595531999999999E-8</c:v>
                </c:pt>
                <c:pt idx="4276">
                  <c:v>2.5427561E-8</c:v>
                </c:pt>
                <c:pt idx="4277">
                  <c:v>2.5564893E-8</c:v>
                </c:pt>
                <c:pt idx="4278">
                  <c:v>2.5401533000000001E-8</c:v>
                </c:pt>
                <c:pt idx="4279">
                  <c:v>2.5554816E-8</c:v>
                </c:pt>
                <c:pt idx="4280">
                  <c:v>2.5378187000000001E-8</c:v>
                </c:pt>
                <c:pt idx="4281">
                  <c:v>2.5509128999999998E-8</c:v>
                </c:pt>
                <c:pt idx="4282">
                  <c:v>2.5323827E-8</c:v>
                </c:pt>
                <c:pt idx="4283">
                  <c:v>2.5455834E-8</c:v>
                </c:pt>
                <c:pt idx="4284">
                  <c:v>2.5279235E-8</c:v>
                </c:pt>
                <c:pt idx="4285">
                  <c:v>2.5214430000000001E-8</c:v>
                </c:pt>
                <c:pt idx="4286">
                  <c:v>2.5368856000000001E-8</c:v>
                </c:pt>
                <c:pt idx="4287">
                  <c:v>2.5174260000000001E-8</c:v>
                </c:pt>
                <c:pt idx="4288">
                  <c:v>2.5327184999999998E-8</c:v>
                </c:pt>
                <c:pt idx="4289">
                  <c:v>2.5157353000000002E-8</c:v>
                </c:pt>
                <c:pt idx="4290">
                  <c:v>2.5293775999999999E-8</c:v>
                </c:pt>
                <c:pt idx="4291">
                  <c:v>2.5111620999999998E-8</c:v>
                </c:pt>
                <c:pt idx="4292">
                  <c:v>2.5250499999999998E-8</c:v>
                </c:pt>
                <c:pt idx="4293">
                  <c:v>2.5069652E-8</c:v>
                </c:pt>
                <c:pt idx="4294">
                  <c:v>2.5201884999999999E-8</c:v>
                </c:pt>
                <c:pt idx="4295">
                  <c:v>2.5004642E-8</c:v>
                </c:pt>
                <c:pt idx="4296">
                  <c:v>2.4922047000000002E-8</c:v>
                </c:pt>
                <c:pt idx="4297">
                  <c:v>2.5079952000000001E-8</c:v>
                </c:pt>
                <c:pt idx="4298">
                  <c:v>2.4901503000000001E-8</c:v>
                </c:pt>
                <c:pt idx="4299">
                  <c:v>2.5077782000000001E-8</c:v>
                </c:pt>
                <c:pt idx="4300">
                  <c:v>2.4916160000000001E-8</c:v>
                </c:pt>
                <c:pt idx="4301">
                  <c:v>2.5076434999999999E-8</c:v>
                </c:pt>
                <c:pt idx="4302">
                  <c:v>2.4935758999999998E-8</c:v>
                </c:pt>
                <c:pt idx="4303">
                  <c:v>2.510793E-8</c:v>
                </c:pt>
                <c:pt idx="4304">
                  <c:v>2.4982487000000001E-8</c:v>
                </c:pt>
                <c:pt idx="4305">
                  <c:v>2.5178132000000001E-8</c:v>
                </c:pt>
                <c:pt idx="4306">
                  <c:v>2.5036485999999999E-8</c:v>
                </c:pt>
                <c:pt idx="4307">
                  <c:v>2.5217069999999999E-8</c:v>
                </c:pt>
                <c:pt idx="4308">
                  <c:v>2.5091491E-8</c:v>
                </c:pt>
                <c:pt idx="4309">
                  <c:v>2.5304771E-8</c:v>
                </c:pt>
                <c:pt idx="4310">
                  <c:v>2.5170007999999999E-8</c:v>
                </c:pt>
                <c:pt idx="4311">
                  <c:v>2.5116687999999999E-8</c:v>
                </c:pt>
                <c:pt idx="4312">
                  <c:v>2.5306379E-8</c:v>
                </c:pt>
                <c:pt idx="4313">
                  <c:v>2.5152620999999999E-8</c:v>
                </c:pt>
                <c:pt idx="4314">
                  <c:v>2.5102133999999998E-8</c:v>
                </c:pt>
                <c:pt idx="4315">
                  <c:v>2.5313021E-8</c:v>
                </c:pt>
                <c:pt idx="4316">
                  <c:v>2.5142927999999999E-8</c:v>
                </c:pt>
                <c:pt idx="4317">
                  <c:v>2.5327189E-8</c:v>
                </c:pt>
                <c:pt idx="4318">
                  <c:v>2.5167677E-8</c:v>
                </c:pt>
                <c:pt idx="4319">
                  <c:v>2.5331653E-8</c:v>
                </c:pt>
                <c:pt idx="4320">
                  <c:v>2.5189847E-8</c:v>
                </c:pt>
                <c:pt idx="4321">
                  <c:v>2.5340222999999999E-8</c:v>
                </c:pt>
                <c:pt idx="4322">
                  <c:v>2.5180972E-8</c:v>
                </c:pt>
                <c:pt idx="4323">
                  <c:v>2.5328758E-8</c:v>
                </c:pt>
                <c:pt idx="4324">
                  <c:v>2.5172385999999999E-8</c:v>
                </c:pt>
                <c:pt idx="4325">
                  <c:v>2.5342771E-8</c:v>
                </c:pt>
                <c:pt idx="4326">
                  <c:v>2.5192063999999999E-8</c:v>
                </c:pt>
                <c:pt idx="4327">
                  <c:v>2.5364333999999999E-8</c:v>
                </c:pt>
                <c:pt idx="4328">
                  <c:v>2.5223304000000001E-8</c:v>
                </c:pt>
                <c:pt idx="4329">
                  <c:v>2.5399059E-8</c:v>
                </c:pt>
                <c:pt idx="4330">
                  <c:v>2.5279720999999999E-8</c:v>
                </c:pt>
                <c:pt idx="4331">
                  <c:v>2.5434936999999999E-8</c:v>
                </c:pt>
                <c:pt idx="4332">
                  <c:v>2.5312704999999998E-8</c:v>
                </c:pt>
                <c:pt idx="4333">
                  <c:v>2.5487059000000001E-8</c:v>
                </c:pt>
                <c:pt idx="4334">
                  <c:v>2.5386992999999999E-8</c:v>
                </c:pt>
                <c:pt idx="4335">
                  <c:v>2.5558686E-8</c:v>
                </c:pt>
                <c:pt idx="4336">
                  <c:v>2.5447600999999999E-8</c:v>
                </c:pt>
                <c:pt idx="4337">
                  <c:v>2.5646273000000001E-8</c:v>
                </c:pt>
                <c:pt idx="4338">
                  <c:v>2.5528369000000001E-8</c:v>
                </c:pt>
                <c:pt idx="4339">
                  <c:v>2.5726504E-8</c:v>
                </c:pt>
                <c:pt idx="4340">
                  <c:v>2.5604238999999999E-8</c:v>
                </c:pt>
                <c:pt idx="4341">
                  <c:v>2.5776323999999999E-8</c:v>
                </c:pt>
                <c:pt idx="4342">
                  <c:v>2.5633975999999999E-8</c:v>
                </c:pt>
                <c:pt idx="4343">
                  <c:v>2.5813697999999998E-8</c:v>
                </c:pt>
                <c:pt idx="4344">
                  <c:v>2.5689355E-8</c:v>
                </c:pt>
                <c:pt idx="4345">
                  <c:v>2.5847622E-8</c:v>
                </c:pt>
                <c:pt idx="4346">
                  <c:v>2.5700301999999999E-8</c:v>
                </c:pt>
                <c:pt idx="4347">
                  <c:v>2.5876707E-8</c:v>
                </c:pt>
                <c:pt idx="4348">
                  <c:v>2.5762312E-8</c:v>
                </c:pt>
                <c:pt idx="4349">
                  <c:v>2.5976493999999999E-8</c:v>
                </c:pt>
                <c:pt idx="4350">
                  <c:v>2.5885150000000001E-8</c:v>
                </c:pt>
                <c:pt idx="4351">
                  <c:v>2.6129042999999999E-8</c:v>
                </c:pt>
                <c:pt idx="4352">
                  <c:v>2.6078618999999999E-8</c:v>
                </c:pt>
                <c:pt idx="4353">
                  <c:v>2.6100928E-8</c:v>
                </c:pt>
                <c:pt idx="4354">
                  <c:v>2.6406733E-8</c:v>
                </c:pt>
                <c:pt idx="4355">
                  <c:v>2.6350949999999999E-8</c:v>
                </c:pt>
                <c:pt idx="4356">
                  <c:v>2.6639961E-8</c:v>
                </c:pt>
                <c:pt idx="4357">
                  <c:v>2.6586298E-8</c:v>
                </c:pt>
                <c:pt idx="4358">
                  <c:v>2.6652806000000002E-8</c:v>
                </c:pt>
                <c:pt idx="4359">
                  <c:v>2.6948572000000001E-8</c:v>
                </c:pt>
                <c:pt idx="4360">
                  <c:v>2.6895721999999999E-8</c:v>
                </c:pt>
                <c:pt idx="4361">
                  <c:v>2.7148774000000001E-8</c:v>
                </c:pt>
                <c:pt idx="4362">
                  <c:v>2.7104930000000001E-8</c:v>
                </c:pt>
                <c:pt idx="4363">
                  <c:v>2.7140862E-8</c:v>
                </c:pt>
                <c:pt idx="4364">
                  <c:v>2.7219224999999999E-8</c:v>
                </c:pt>
                <c:pt idx="4365">
                  <c:v>2.7492176999999999E-8</c:v>
                </c:pt>
                <c:pt idx="4366">
                  <c:v>2.7416981E-8</c:v>
                </c:pt>
                <c:pt idx="4367">
                  <c:v>2.7453539000000001E-8</c:v>
                </c:pt>
                <c:pt idx="4368">
                  <c:v>2.7752679000000001E-8</c:v>
                </c:pt>
                <c:pt idx="4369">
                  <c:v>2.7681134000000001E-8</c:v>
                </c:pt>
                <c:pt idx="4370">
                  <c:v>2.7609101999999999E-8</c:v>
                </c:pt>
                <c:pt idx="4371">
                  <c:v>2.7773612E-8</c:v>
                </c:pt>
                <c:pt idx="4372">
                  <c:v>2.7626318000000001E-8</c:v>
                </c:pt>
                <c:pt idx="4373">
                  <c:v>2.7748945999999999E-8</c:v>
                </c:pt>
                <c:pt idx="4374">
                  <c:v>2.7601928000000001E-8</c:v>
                </c:pt>
                <c:pt idx="4375">
                  <c:v>2.7521299000000001E-8</c:v>
                </c:pt>
                <c:pt idx="4376">
                  <c:v>2.7705414999999999E-8</c:v>
                </c:pt>
                <c:pt idx="4377">
                  <c:v>2.7539199E-8</c:v>
                </c:pt>
                <c:pt idx="4378">
                  <c:v>2.7489731E-8</c:v>
                </c:pt>
                <c:pt idx="4379">
                  <c:v>2.7658911000000001E-8</c:v>
                </c:pt>
                <c:pt idx="4380">
                  <c:v>2.7489854E-8</c:v>
                </c:pt>
                <c:pt idx="4381">
                  <c:v>2.7616335000000001E-8</c:v>
                </c:pt>
                <c:pt idx="4382">
                  <c:v>2.7475616000000001E-8</c:v>
                </c:pt>
                <c:pt idx="4383">
                  <c:v>2.7582259999999999E-8</c:v>
                </c:pt>
                <c:pt idx="4384">
                  <c:v>2.7444253999999999E-8</c:v>
                </c:pt>
                <c:pt idx="4385">
                  <c:v>2.7537470000000001E-8</c:v>
                </c:pt>
                <c:pt idx="4386">
                  <c:v>2.7368510000000001E-8</c:v>
                </c:pt>
                <c:pt idx="4387">
                  <c:v>2.7499680999999999E-8</c:v>
                </c:pt>
                <c:pt idx="4388">
                  <c:v>2.7349672000000001E-8</c:v>
                </c:pt>
                <c:pt idx="4389">
                  <c:v>2.7339987000000001E-8</c:v>
                </c:pt>
                <c:pt idx="4390">
                  <c:v>2.7465602999999998E-8</c:v>
                </c:pt>
                <c:pt idx="4391">
                  <c:v>2.7297571E-8</c:v>
                </c:pt>
                <c:pt idx="4392">
                  <c:v>2.7429189000000001E-8</c:v>
                </c:pt>
                <c:pt idx="4393">
                  <c:v>2.7258801999999999E-8</c:v>
                </c:pt>
                <c:pt idx="4394">
                  <c:v>2.718814E-8</c:v>
                </c:pt>
                <c:pt idx="4395">
                  <c:v>2.7321384E-8</c:v>
                </c:pt>
                <c:pt idx="4396">
                  <c:v>2.7120207E-8</c:v>
                </c:pt>
                <c:pt idx="4397">
                  <c:v>2.7227338999999998E-8</c:v>
                </c:pt>
                <c:pt idx="4398">
                  <c:v>2.7030373000000001E-8</c:v>
                </c:pt>
                <c:pt idx="4399">
                  <c:v>2.6937283999999999E-8</c:v>
                </c:pt>
                <c:pt idx="4400">
                  <c:v>2.7056373000000001E-8</c:v>
                </c:pt>
                <c:pt idx="4401">
                  <c:v>2.6906359000000001E-8</c:v>
                </c:pt>
                <c:pt idx="4402">
                  <c:v>2.7024086999999999E-8</c:v>
                </c:pt>
                <c:pt idx="4403">
                  <c:v>2.6844068000000001E-8</c:v>
                </c:pt>
                <c:pt idx="4404">
                  <c:v>2.6981987999999999E-8</c:v>
                </c:pt>
                <c:pt idx="4405">
                  <c:v>2.6812262E-8</c:v>
                </c:pt>
                <c:pt idx="4406">
                  <c:v>2.6767216E-8</c:v>
                </c:pt>
                <c:pt idx="4407">
                  <c:v>2.6958343999999999E-8</c:v>
                </c:pt>
                <c:pt idx="4408">
                  <c:v>2.6831181999999999E-8</c:v>
                </c:pt>
                <c:pt idx="4409">
                  <c:v>2.6799596999999999E-8</c:v>
                </c:pt>
                <c:pt idx="4410">
                  <c:v>2.6983641E-8</c:v>
                </c:pt>
                <c:pt idx="4411">
                  <c:v>2.6833044E-8</c:v>
                </c:pt>
                <c:pt idx="4412">
                  <c:v>2.6986273999999999E-8</c:v>
                </c:pt>
                <c:pt idx="4413">
                  <c:v>2.6835941000000001E-8</c:v>
                </c:pt>
                <c:pt idx="4414">
                  <c:v>2.6953055000000001E-8</c:v>
                </c:pt>
                <c:pt idx="4415">
                  <c:v>2.6754030999999999E-8</c:v>
                </c:pt>
                <c:pt idx="4416">
                  <c:v>2.6890302999999999E-8</c:v>
                </c:pt>
                <c:pt idx="4417">
                  <c:v>2.6714972999999999E-8</c:v>
                </c:pt>
                <c:pt idx="4418">
                  <c:v>2.6634019999999999E-8</c:v>
                </c:pt>
                <c:pt idx="4419">
                  <c:v>2.6833054E-8</c:v>
                </c:pt>
                <c:pt idx="4420">
                  <c:v>2.6688304000000001E-8</c:v>
                </c:pt>
                <c:pt idx="4421">
                  <c:v>2.6852016E-8</c:v>
                </c:pt>
                <c:pt idx="4422">
                  <c:v>2.6733479999999999E-8</c:v>
                </c:pt>
                <c:pt idx="4423">
                  <c:v>2.6688699000000002E-8</c:v>
                </c:pt>
                <c:pt idx="4424">
                  <c:v>2.6911758999999999E-8</c:v>
                </c:pt>
                <c:pt idx="4425">
                  <c:v>2.6779480999999999E-8</c:v>
                </c:pt>
                <c:pt idx="4426">
                  <c:v>2.6747283999999999E-8</c:v>
                </c:pt>
                <c:pt idx="4427">
                  <c:v>2.6975558000000001E-8</c:v>
                </c:pt>
                <c:pt idx="4428">
                  <c:v>2.6822343E-8</c:v>
                </c:pt>
                <c:pt idx="4429">
                  <c:v>2.7034238999999999E-8</c:v>
                </c:pt>
                <c:pt idx="4430">
                  <c:v>2.6925198999999998E-8</c:v>
                </c:pt>
                <c:pt idx="4431">
                  <c:v>2.7154453000000002E-8</c:v>
                </c:pt>
                <c:pt idx="4432">
                  <c:v>2.7078302E-8</c:v>
                </c:pt>
                <c:pt idx="4433">
                  <c:v>2.7322839000000001E-8</c:v>
                </c:pt>
                <c:pt idx="4434">
                  <c:v>2.7218443000000002E-8</c:v>
                </c:pt>
                <c:pt idx="4435">
                  <c:v>2.7447798E-8</c:v>
                </c:pt>
                <c:pt idx="4436">
                  <c:v>2.7343246000000001E-8</c:v>
                </c:pt>
                <c:pt idx="4437">
                  <c:v>2.7326054E-8</c:v>
                </c:pt>
                <c:pt idx="4438">
                  <c:v>2.7537375000000001E-8</c:v>
                </c:pt>
                <c:pt idx="4439">
                  <c:v>2.7442865E-8</c:v>
                </c:pt>
                <c:pt idx="4440">
                  <c:v>2.7419532E-8</c:v>
                </c:pt>
                <c:pt idx="4441">
                  <c:v>2.7630784999999999E-8</c:v>
                </c:pt>
                <c:pt idx="4442">
                  <c:v>2.7478759E-8</c:v>
                </c:pt>
                <c:pt idx="4443">
                  <c:v>2.7657393E-8</c:v>
                </c:pt>
                <c:pt idx="4444">
                  <c:v>2.7512041999999999E-8</c:v>
                </c:pt>
                <c:pt idx="4445">
                  <c:v>2.7473381E-8</c:v>
                </c:pt>
                <c:pt idx="4446">
                  <c:v>2.7655216000000001E-8</c:v>
                </c:pt>
                <c:pt idx="4447">
                  <c:v>2.7478775999999999E-8</c:v>
                </c:pt>
                <c:pt idx="4448">
                  <c:v>2.7614167999999999E-8</c:v>
                </c:pt>
                <c:pt idx="4449">
                  <c:v>2.7447315999999999E-8</c:v>
                </c:pt>
                <c:pt idx="4450">
                  <c:v>2.7565859000000002E-8</c:v>
                </c:pt>
                <c:pt idx="4451">
                  <c:v>2.7379709000000001E-8</c:v>
                </c:pt>
                <c:pt idx="4452">
                  <c:v>2.7533920000000001E-8</c:v>
                </c:pt>
                <c:pt idx="4453">
                  <c:v>2.7385511000000001E-8</c:v>
                </c:pt>
                <c:pt idx="4454">
                  <c:v>2.7548774999999998E-8</c:v>
                </c:pt>
                <c:pt idx="4455">
                  <c:v>2.743505E-8</c:v>
                </c:pt>
                <c:pt idx="4456">
                  <c:v>2.7656034000000001E-8</c:v>
                </c:pt>
                <c:pt idx="4457">
                  <c:v>2.75698E-8</c:v>
                </c:pt>
                <c:pt idx="4458">
                  <c:v>2.7589335000000001E-8</c:v>
                </c:pt>
                <c:pt idx="4459">
                  <c:v>2.7924376E-8</c:v>
                </c:pt>
                <c:pt idx="4460">
                  <c:v>2.7852380999999999E-8</c:v>
                </c:pt>
                <c:pt idx="4461">
                  <c:v>2.8120008999999999E-8</c:v>
                </c:pt>
                <c:pt idx="4462">
                  <c:v>2.8064659000000001E-8</c:v>
                </c:pt>
                <c:pt idx="4463">
                  <c:v>2.8339716E-8</c:v>
                </c:pt>
                <c:pt idx="4464">
                  <c:v>2.8256534E-8</c:v>
                </c:pt>
                <c:pt idx="4465">
                  <c:v>2.8304439000000001E-8</c:v>
                </c:pt>
                <c:pt idx="4466">
                  <c:v>2.8598526000000001E-8</c:v>
                </c:pt>
                <c:pt idx="4467">
                  <c:v>2.8510172E-8</c:v>
                </c:pt>
                <c:pt idx="4468">
                  <c:v>2.8783998000000001E-8</c:v>
                </c:pt>
                <c:pt idx="4469">
                  <c:v>2.8667584999999999E-8</c:v>
                </c:pt>
                <c:pt idx="4470">
                  <c:v>2.8944338E-8</c:v>
                </c:pt>
                <c:pt idx="4471">
                  <c:v>2.8848010000000001E-8</c:v>
                </c:pt>
                <c:pt idx="4472">
                  <c:v>2.9132699E-8</c:v>
                </c:pt>
                <c:pt idx="4473">
                  <c:v>2.9069190999999998E-8</c:v>
                </c:pt>
                <c:pt idx="4474">
                  <c:v>2.9356894999999999E-8</c:v>
                </c:pt>
                <c:pt idx="4475">
                  <c:v>2.9264949000000001E-8</c:v>
                </c:pt>
                <c:pt idx="4476">
                  <c:v>2.9598885999999999E-8</c:v>
                </c:pt>
                <c:pt idx="4477">
                  <c:v>2.9501407000000001E-8</c:v>
                </c:pt>
                <c:pt idx="4478">
                  <c:v>2.9769283000000001E-8</c:v>
                </c:pt>
                <c:pt idx="4479">
                  <c:v>2.9648689E-8</c:v>
                </c:pt>
                <c:pt idx="4480">
                  <c:v>2.9914433999999998E-8</c:v>
                </c:pt>
                <c:pt idx="4481">
                  <c:v>2.9768205999999998E-8</c:v>
                </c:pt>
                <c:pt idx="4482">
                  <c:v>3.0048827000000001E-8</c:v>
                </c:pt>
                <c:pt idx="4483">
                  <c:v>2.9909965E-8</c:v>
                </c:pt>
                <c:pt idx="4484">
                  <c:v>3.0171183999999998E-8</c:v>
                </c:pt>
                <c:pt idx="4485">
                  <c:v>3.0301589999999997E-8</c:v>
                </c:pt>
                <c:pt idx="4486">
                  <c:v>3.0150618E-8</c:v>
                </c:pt>
                <c:pt idx="4487">
                  <c:v>3.0397260999999998E-8</c:v>
                </c:pt>
                <c:pt idx="4488">
                  <c:v>3.0522391000000002E-8</c:v>
                </c:pt>
                <c:pt idx="4489">
                  <c:v>3.0365708999999999E-8</c:v>
                </c:pt>
                <c:pt idx="4490">
                  <c:v>3.0616447999999998E-8</c:v>
                </c:pt>
                <c:pt idx="4491">
                  <c:v>3.0751679000000003E-8</c:v>
                </c:pt>
                <c:pt idx="4492">
                  <c:v>3.0592684999999997E-8</c:v>
                </c:pt>
                <c:pt idx="4493">
                  <c:v>3.0854914E-8</c:v>
                </c:pt>
                <c:pt idx="4494">
                  <c:v>3.0948442999999999E-8</c:v>
                </c:pt>
                <c:pt idx="4495">
                  <c:v>3.1015284000000001E-8</c:v>
                </c:pt>
                <c:pt idx="4496">
                  <c:v>3.0846432000000002E-8</c:v>
                </c:pt>
                <c:pt idx="4497">
                  <c:v>3.1090262E-8</c:v>
                </c:pt>
                <c:pt idx="4498">
                  <c:v>3.1150601000000001E-8</c:v>
                </c:pt>
                <c:pt idx="4499">
                  <c:v>3.1178319000000002E-8</c:v>
                </c:pt>
                <c:pt idx="4500">
                  <c:v>3.1195815000000001E-8</c:v>
                </c:pt>
                <c:pt idx="4501">
                  <c:v>3.0962266999999999E-8</c:v>
                </c:pt>
                <c:pt idx="4502">
                  <c:v>3.1110349999999998E-8</c:v>
                </c:pt>
                <c:pt idx="4503">
                  <c:v>3.1132428999999998E-8</c:v>
                </c:pt>
                <c:pt idx="4504">
                  <c:v>3.1124549999999998E-8</c:v>
                </c:pt>
                <c:pt idx="4505">
                  <c:v>3.1117073E-8</c:v>
                </c:pt>
                <c:pt idx="4506">
                  <c:v>3.1087415000000002E-8</c:v>
                </c:pt>
                <c:pt idx="4507">
                  <c:v>3.1082907999999998E-8</c:v>
                </c:pt>
                <c:pt idx="4508">
                  <c:v>3.1065617000000002E-8</c:v>
                </c:pt>
                <c:pt idx="4509">
                  <c:v>3.1100675999999998E-8</c:v>
                </c:pt>
                <c:pt idx="4510">
                  <c:v>3.1089308E-8</c:v>
                </c:pt>
                <c:pt idx="4511">
                  <c:v>3.1125932999999999E-8</c:v>
                </c:pt>
                <c:pt idx="4512">
                  <c:v>3.1146969000000001E-8</c:v>
                </c:pt>
                <c:pt idx="4513">
                  <c:v>3.1175092000000002E-8</c:v>
                </c:pt>
                <c:pt idx="4514">
                  <c:v>3.1197545000000003E-8</c:v>
                </c:pt>
                <c:pt idx="4515">
                  <c:v>3.1210739E-8</c:v>
                </c:pt>
                <c:pt idx="4516">
                  <c:v>3.1022309000000001E-8</c:v>
                </c:pt>
                <c:pt idx="4517">
                  <c:v>3.1179410000000002E-8</c:v>
                </c:pt>
                <c:pt idx="4518">
                  <c:v>3.1185800000000001E-8</c:v>
                </c:pt>
                <c:pt idx="4519">
                  <c:v>3.0975519000000001E-8</c:v>
                </c:pt>
                <c:pt idx="4520">
                  <c:v>3.1069251000000002E-8</c:v>
                </c:pt>
                <c:pt idx="4521">
                  <c:v>3.0815699000000003E-8</c:v>
                </c:pt>
                <c:pt idx="4522">
                  <c:v>3.0946670999999997E-8</c:v>
                </c:pt>
                <c:pt idx="4523">
                  <c:v>3.0686226E-8</c:v>
                </c:pt>
                <c:pt idx="4524">
                  <c:v>3.0817559E-8</c:v>
                </c:pt>
                <c:pt idx="4525">
                  <c:v>3.0580218000000003E-8</c:v>
                </c:pt>
                <c:pt idx="4526">
                  <c:v>3.0735902999999997E-8</c:v>
                </c:pt>
                <c:pt idx="4527">
                  <c:v>3.0494669999999997E-8</c:v>
                </c:pt>
                <c:pt idx="4528">
                  <c:v>3.0657128000000002E-8</c:v>
                </c:pt>
                <c:pt idx="4529">
                  <c:v>3.0432271999999998E-8</c:v>
                </c:pt>
                <c:pt idx="4530">
                  <c:v>3.0567227999999998E-8</c:v>
                </c:pt>
                <c:pt idx="4531">
                  <c:v>3.0294458999999997E-8</c:v>
                </c:pt>
                <c:pt idx="4532">
                  <c:v>3.0394847000000003E-8</c:v>
                </c:pt>
                <c:pt idx="4533">
                  <c:v>3.0379178000000001E-8</c:v>
                </c:pt>
                <c:pt idx="4534">
                  <c:v>3.0076328000000003E-8</c:v>
                </c:pt>
                <c:pt idx="4535">
                  <c:v>3.0159336999999997E-8</c:v>
                </c:pt>
                <c:pt idx="4536">
                  <c:v>2.9889005999999999E-8</c:v>
                </c:pt>
                <c:pt idx="4537">
                  <c:v>2.9991529E-8</c:v>
                </c:pt>
                <c:pt idx="4538">
                  <c:v>2.9712271999999999E-8</c:v>
                </c:pt>
                <c:pt idx="4539">
                  <c:v>2.9843831000000001E-8</c:v>
                </c:pt>
                <c:pt idx="4540">
                  <c:v>2.9588905000000001E-8</c:v>
                </c:pt>
                <c:pt idx="4541">
                  <c:v>2.9689589000000001E-8</c:v>
                </c:pt>
                <c:pt idx="4542">
                  <c:v>2.9452877E-8</c:v>
                </c:pt>
                <c:pt idx="4543">
                  <c:v>2.9567705999999999E-8</c:v>
                </c:pt>
                <c:pt idx="4544">
                  <c:v>2.9349990999999999E-8</c:v>
                </c:pt>
                <c:pt idx="4545">
                  <c:v>2.9467495000000001E-8</c:v>
                </c:pt>
                <c:pt idx="4546">
                  <c:v>2.9241958000000001E-8</c:v>
                </c:pt>
                <c:pt idx="4547">
                  <c:v>2.9407065000000001E-8</c:v>
                </c:pt>
                <c:pt idx="4548">
                  <c:v>2.9176806000000001E-8</c:v>
                </c:pt>
                <c:pt idx="4549">
                  <c:v>2.9328440000000001E-8</c:v>
                </c:pt>
                <c:pt idx="4550">
                  <c:v>2.912806E-8</c:v>
                </c:pt>
                <c:pt idx="4551">
                  <c:v>2.9260643999999999E-8</c:v>
                </c:pt>
                <c:pt idx="4552">
                  <c:v>2.9015392000000001E-8</c:v>
                </c:pt>
                <c:pt idx="4553">
                  <c:v>2.9180434E-8</c:v>
                </c:pt>
                <c:pt idx="4554">
                  <c:v>2.8958514999999999E-8</c:v>
                </c:pt>
                <c:pt idx="4555">
                  <c:v>2.9091944999999999E-8</c:v>
                </c:pt>
                <c:pt idx="4556">
                  <c:v>2.8873327999999999E-8</c:v>
                </c:pt>
                <c:pt idx="4557">
                  <c:v>2.9005535999999999E-8</c:v>
                </c:pt>
                <c:pt idx="4558">
                  <c:v>2.8797569999999999E-8</c:v>
                </c:pt>
                <c:pt idx="4559">
                  <c:v>2.8729128E-8</c:v>
                </c:pt>
                <c:pt idx="4560">
                  <c:v>2.8946581E-8</c:v>
                </c:pt>
                <c:pt idx="4561">
                  <c:v>2.8785606000000001E-8</c:v>
                </c:pt>
                <c:pt idx="4562">
                  <c:v>2.9008329E-8</c:v>
                </c:pt>
                <c:pt idx="4563">
                  <c:v>2.8868132E-8</c:v>
                </c:pt>
                <c:pt idx="4564">
                  <c:v>2.9144916E-8</c:v>
                </c:pt>
                <c:pt idx="4565">
                  <c:v>2.9062455999999999E-8</c:v>
                </c:pt>
                <c:pt idx="4566">
                  <c:v>2.9331584000000001E-8</c:v>
                </c:pt>
                <c:pt idx="4567">
                  <c:v>2.927792E-8</c:v>
                </c:pt>
                <c:pt idx="4568">
                  <c:v>2.9574339E-8</c:v>
                </c:pt>
                <c:pt idx="4569">
                  <c:v>2.9505365999999999E-8</c:v>
                </c:pt>
                <c:pt idx="4570">
                  <c:v>2.9810673999999997E-8</c:v>
                </c:pt>
                <c:pt idx="4571">
                  <c:v>2.9714001000000001E-8</c:v>
                </c:pt>
                <c:pt idx="4572">
                  <c:v>2.9991860000000003E-8</c:v>
                </c:pt>
                <c:pt idx="4573">
                  <c:v>2.9877432999999999E-8</c:v>
                </c:pt>
                <c:pt idx="4574">
                  <c:v>3.0137595999999999E-8</c:v>
                </c:pt>
                <c:pt idx="4575">
                  <c:v>3.0024285E-8</c:v>
                </c:pt>
                <c:pt idx="4576">
                  <c:v>3.0261315999999997E-8</c:v>
                </c:pt>
                <c:pt idx="4577">
                  <c:v>3.0120642999999998E-8</c:v>
                </c:pt>
                <c:pt idx="4578">
                  <c:v>3.0364391999999999E-8</c:v>
                </c:pt>
                <c:pt idx="4579">
                  <c:v>3.0234767000000001E-8</c:v>
                </c:pt>
                <c:pt idx="4580">
                  <c:v>3.0460824999999998E-8</c:v>
                </c:pt>
                <c:pt idx="4581">
                  <c:v>3.0357263E-8</c:v>
                </c:pt>
                <c:pt idx="4582">
                  <c:v>3.0609878999999999E-8</c:v>
                </c:pt>
                <c:pt idx="4583">
                  <c:v>3.0482564999999999E-8</c:v>
                </c:pt>
                <c:pt idx="4584">
                  <c:v>3.0737796000000001E-8</c:v>
                </c:pt>
                <c:pt idx="4585">
                  <c:v>3.0644294999999998E-8</c:v>
                </c:pt>
                <c:pt idx="4586">
                  <c:v>3.0888364000000002E-8</c:v>
                </c:pt>
                <c:pt idx="4587">
                  <c:v>3.0766896999999997E-8</c:v>
                </c:pt>
                <c:pt idx="4588">
                  <c:v>3.1004485000000003E-8</c:v>
                </c:pt>
                <c:pt idx="4589">
                  <c:v>3.0877420999999998E-8</c:v>
                </c:pt>
                <c:pt idx="4590">
                  <c:v>3.1110995000000002E-8</c:v>
                </c:pt>
                <c:pt idx="4591">
                  <c:v>3.0965112999999999E-8</c:v>
                </c:pt>
                <c:pt idx="4592">
                  <c:v>3.1187544999999998E-8</c:v>
                </c:pt>
                <c:pt idx="4593">
                  <c:v>3.1077754000000003E-8</c:v>
                </c:pt>
                <c:pt idx="4594">
                  <c:v>3.1347684999999999E-8</c:v>
                </c:pt>
                <c:pt idx="4595">
                  <c:v>3.1252221999999999E-8</c:v>
                </c:pt>
                <c:pt idx="4596">
                  <c:v>3.1479409000000002E-8</c:v>
                </c:pt>
                <c:pt idx="4597">
                  <c:v>3.1335706999999999E-8</c:v>
                </c:pt>
                <c:pt idx="4598">
                  <c:v>3.1541052999999998E-8</c:v>
                </c:pt>
                <c:pt idx="4599">
                  <c:v>3.1420396E-8</c:v>
                </c:pt>
                <c:pt idx="4600">
                  <c:v>3.1588335000000002E-8</c:v>
                </c:pt>
                <c:pt idx="4601">
                  <c:v>3.1378623999999999E-8</c:v>
                </c:pt>
                <c:pt idx="4602">
                  <c:v>3.1533706000000002E-8</c:v>
                </c:pt>
                <c:pt idx="4603">
                  <c:v>3.1295981999999999E-8</c:v>
                </c:pt>
                <c:pt idx="4604">
                  <c:v>3.1462294000000002E-8</c:v>
                </c:pt>
                <c:pt idx="4605">
                  <c:v>3.1285718999999999E-8</c:v>
                </c:pt>
                <c:pt idx="4606">
                  <c:v>3.1469020999999999E-8</c:v>
                </c:pt>
                <c:pt idx="4607">
                  <c:v>3.1326282000000003E-8</c:v>
                </c:pt>
                <c:pt idx="4608">
                  <c:v>3.1562689E-8</c:v>
                </c:pt>
                <c:pt idx="4609">
                  <c:v>3.1422611000000001E-8</c:v>
                </c:pt>
                <c:pt idx="4610">
                  <c:v>3.1648533000000001E-8</c:v>
                </c:pt>
                <c:pt idx="4611">
                  <c:v>3.1471771999999999E-8</c:v>
                </c:pt>
                <c:pt idx="4612">
                  <c:v>3.1688626999999997E-8</c:v>
                </c:pt>
                <c:pt idx="4613">
                  <c:v>3.1513843999999997E-8</c:v>
                </c:pt>
                <c:pt idx="4614">
                  <c:v>3.1712168999999997E-8</c:v>
                </c:pt>
                <c:pt idx="4615">
                  <c:v>3.1511222999999998E-8</c:v>
                </c:pt>
                <c:pt idx="4616">
                  <c:v>3.1704882999999997E-8</c:v>
                </c:pt>
                <c:pt idx="4617">
                  <c:v>3.1504616E-8</c:v>
                </c:pt>
                <c:pt idx="4618">
                  <c:v>3.1708035000000003E-8</c:v>
                </c:pt>
                <c:pt idx="4619">
                  <c:v>3.1513360999999998E-8</c:v>
                </c:pt>
                <c:pt idx="4620">
                  <c:v>3.1699497999999998E-8</c:v>
                </c:pt>
                <c:pt idx="4621">
                  <c:v>3.1482277000000003E-8</c:v>
                </c:pt>
                <c:pt idx="4622">
                  <c:v>3.1697257999999999E-8</c:v>
                </c:pt>
                <c:pt idx="4623">
                  <c:v>3.1476598999999999E-8</c:v>
                </c:pt>
                <c:pt idx="4624">
                  <c:v>3.1696584000000002E-8</c:v>
                </c:pt>
                <c:pt idx="4625">
                  <c:v>3.1517798E-8</c:v>
                </c:pt>
                <c:pt idx="4626">
                  <c:v>3.1756826000000002E-8</c:v>
                </c:pt>
                <c:pt idx="4627">
                  <c:v>3.1594546E-8</c:v>
                </c:pt>
                <c:pt idx="4628">
                  <c:v>3.1885709000000002E-8</c:v>
                </c:pt>
                <c:pt idx="4629">
                  <c:v>3.1741551E-8</c:v>
                </c:pt>
                <c:pt idx="4630">
                  <c:v>3.2009291999999999E-8</c:v>
                </c:pt>
                <c:pt idx="4631">
                  <c:v>3.1852511E-8</c:v>
                </c:pt>
                <c:pt idx="4632">
                  <c:v>3.2121241999999998E-8</c:v>
                </c:pt>
                <c:pt idx="4633">
                  <c:v>3.1953702999999997E-8</c:v>
                </c:pt>
                <c:pt idx="4634">
                  <c:v>3.2161960999999998E-8</c:v>
                </c:pt>
                <c:pt idx="4635">
                  <c:v>3.1980843999999997E-8</c:v>
                </c:pt>
                <c:pt idx="4636">
                  <c:v>3.2168546000000003E-8</c:v>
                </c:pt>
                <c:pt idx="4637">
                  <c:v>3.1963728999999997E-8</c:v>
                </c:pt>
                <c:pt idx="4638">
                  <c:v>3.2167852999999997E-8</c:v>
                </c:pt>
                <c:pt idx="4639">
                  <c:v>3.1974513E-8</c:v>
                </c:pt>
                <c:pt idx="4640">
                  <c:v>3.2182596999999998E-8</c:v>
                </c:pt>
                <c:pt idx="4641">
                  <c:v>3.1982655000000002E-8</c:v>
                </c:pt>
                <c:pt idx="4642">
                  <c:v>3.2168274999999999E-8</c:v>
                </c:pt>
                <c:pt idx="4643">
                  <c:v>3.1979214E-8</c:v>
                </c:pt>
                <c:pt idx="4644">
                  <c:v>3.2175551000000002E-8</c:v>
                </c:pt>
                <c:pt idx="4645">
                  <c:v>3.1998803000000001E-8</c:v>
                </c:pt>
                <c:pt idx="4646">
                  <c:v>3.2207003000000003E-8</c:v>
                </c:pt>
                <c:pt idx="4647">
                  <c:v>3.20472E-8</c:v>
                </c:pt>
                <c:pt idx="4648">
                  <c:v>3.2304709E-8</c:v>
                </c:pt>
                <c:pt idx="4649">
                  <c:v>3.2184931000000001E-8</c:v>
                </c:pt>
                <c:pt idx="4650">
                  <c:v>3.2463689999999999E-8</c:v>
                </c:pt>
                <c:pt idx="4651">
                  <c:v>3.2350341999999998E-8</c:v>
                </c:pt>
                <c:pt idx="4652">
                  <c:v>3.2627234999999997E-8</c:v>
                </c:pt>
                <c:pt idx="4653">
                  <c:v>3.2541670999999999E-8</c:v>
                </c:pt>
                <c:pt idx="4654">
                  <c:v>3.2787892999999998E-8</c:v>
                </c:pt>
                <c:pt idx="4655">
                  <c:v>3.2637629999999999E-8</c:v>
                </c:pt>
                <c:pt idx="4656">
                  <c:v>3.2879858000000002E-8</c:v>
                </c:pt>
                <c:pt idx="4657">
                  <c:v>3.2696058999999999E-8</c:v>
                </c:pt>
                <c:pt idx="4658">
                  <c:v>3.2833940000000002E-8</c:v>
                </c:pt>
                <c:pt idx="4659">
                  <c:v>3.2615526E-8</c:v>
                </c:pt>
                <c:pt idx="4660">
                  <c:v>3.2725510999999998E-8</c:v>
                </c:pt>
                <c:pt idx="4661">
                  <c:v>3.2492977999999998E-8</c:v>
                </c:pt>
                <c:pt idx="4662">
                  <c:v>3.2619771999999997E-8</c:v>
                </c:pt>
                <c:pt idx="4663">
                  <c:v>3.2384923E-8</c:v>
                </c:pt>
                <c:pt idx="4664">
                  <c:v>3.2512044000000001E-8</c:v>
                </c:pt>
                <c:pt idx="4665">
                  <c:v>3.2300588999999997E-8</c:v>
                </c:pt>
                <c:pt idx="4666">
                  <c:v>3.2468747E-8</c:v>
                </c:pt>
                <c:pt idx="4667">
                  <c:v>3.2266012000000003E-8</c:v>
                </c:pt>
                <c:pt idx="4668">
                  <c:v>3.2441249000000002E-8</c:v>
                </c:pt>
                <c:pt idx="4669">
                  <c:v>3.2249927000000001E-8</c:v>
                </c:pt>
                <c:pt idx="4670">
                  <c:v>3.2399158999999999E-8</c:v>
                </c:pt>
                <c:pt idx="4671">
                  <c:v>3.2181153000000001E-8</c:v>
                </c:pt>
                <c:pt idx="4672">
                  <c:v>3.2332392E-8</c:v>
                </c:pt>
                <c:pt idx="4673">
                  <c:v>3.2091220000000003E-8</c:v>
                </c:pt>
                <c:pt idx="4674">
                  <c:v>3.2239102000000001E-8</c:v>
                </c:pt>
                <c:pt idx="4675">
                  <c:v>3.2003940999999998E-8</c:v>
                </c:pt>
                <c:pt idx="4676">
                  <c:v>3.2155278999999999E-8</c:v>
                </c:pt>
                <c:pt idx="4677">
                  <c:v>3.1907806000000001E-8</c:v>
                </c:pt>
                <c:pt idx="4678">
                  <c:v>3.2068610999999999E-8</c:v>
                </c:pt>
                <c:pt idx="4679">
                  <c:v>3.1853316999999999E-8</c:v>
                </c:pt>
                <c:pt idx="4680">
                  <c:v>3.2011757000000001E-8</c:v>
                </c:pt>
                <c:pt idx="4681">
                  <c:v>3.1812859E-8</c:v>
                </c:pt>
                <c:pt idx="4682">
                  <c:v>3.2013968000000001E-8</c:v>
                </c:pt>
                <c:pt idx="4683">
                  <c:v>3.1837547999999998E-8</c:v>
                </c:pt>
                <c:pt idx="4684">
                  <c:v>3.2025776E-8</c:v>
                </c:pt>
                <c:pt idx="4685">
                  <c:v>3.1815355999999998E-8</c:v>
                </c:pt>
                <c:pt idx="4686">
                  <c:v>3.1978357999999999E-8</c:v>
                </c:pt>
                <c:pt idx="4687">
                  <c:v>3.174667E-8</c:v>
                </c:pt>
                <c:pt idx="4688">
                  <c:v>3.1879937999999998E-8</c:v>
                </c:pt>
                <c:pt idx="4689">
                  <c:v>3.1624490000000003E-8</c:v>
                </c:pt>
                <c:pt idx="4690">
                  <c:v>3.1748599000000003E-8</c:v>
                </c:pt>
                <c:pt idx="4691">
                  <c:v>3.1488556000000002E-8</c:v>
                </c:pt>
                <c:pt idx="4692">
                  <c:v>3.1595294999999997E-8</c:v>
                </c:pt>
                <c:pt idx="4693">
                  <c:v>3.1363434999999997E-8</c:v>
                </c:pt>
                <c:pt idx="4694">
                  <c:v>3.1467493999999998E-8</c:v>
                </c:pt>
                <c:pt idx="4695">
                  <c:v>3.1250212999999997E-8</c:v>
                </c:pt>
                <c:pt idx="4696">
                  <c:v>3.1405908999999998E-8</c:v>
                </c:pt>
                <c:pt idx="4697">
                  <c:v>3.1217159000000002E-8</c:v>
                </c:pt>
                <c:pt idx="4698">
                  <c:v>3.1389636000000002E-8</c:v>
                </c:pt>
                <c:pt idx="4699">
                  <c:v>3.1234610000000003E-8</c:v>
                </c:pt>
                <c:pt idx="4700">
                  <c:v>3.1444471000000001E-8</c:v>
                </c:pt>
                <c:pt idx="4701">
                  <c:v>3.1267353000000001E-8</c:v>
                </c:pt>
                <c:pt idx="4702">
                  <c:v>3.1490878000000001E-8</c:v>
                </c:pt>
                <c:pt idx="4703">
                  <c:v>3.1337836E-8</c:v>
                </c:pt>
                <c:pt idx="4704">
                  <c:v>3.156081E-8</c:v>
                </c:pt>
                <c:pt idx="4705">
                  <c:v>3.1399655999999999E-8</c:v>
                </c:pt>
                <c:pt idx="4706">
                  <c:v>3.1636431000000001E-8</c:v>
                </c:pt>
                <c:pt idx="4707">
                  <c:v>3.1462859E-8</c:v>
                </c:pt>
                <c:pt idx="4708">
                  <c:v>3.1670588999999998E-8</c:v>
                </c:pt>
                <c:pt idx="4709">
                  <c:v>3.1721224999999999E-8</c:v>
                </c:pt>
                <c:pt idx="4710">
                  <c:v>3.1519500999999997E-8</c:v>
                </c:pt>
                <c:pt idx="4711">
                  <c:v>3.1670293999999999E-8</c:v>
                </c:pt>
                <c:pt idx="4712">
                  <c:v>3.1464058000000002E-8</c:v>
                </c:pt>
                <c:pt idx="4713">
                  <c:v>3.1630024E-8</c:v>
                </c:pt>
                <c:pt idx="4714">
                  <c:v>3.1408417000000003E-8</c:v>
                </c:pt>
                <c:pt idx="4715">
                  <c:v>3.1575744999999999E-8</c:v>
                </c:pt>
                <c:pt idx="4716">
                  <c:v>3.1354377999999999E-8</c:v>
                </c:pt>
                <c:pt idx="4717">
                  <c:v>3.154161E-8</c:v>
                </c:pt>
                <c:pt idx="4718">
                  <c:v>3.1348877999999999E-8</c:v>
                </c:pt>
                <c:pt idx="4719">
                  <c:v>3.1507878000000001E-8</c:v>
                </c:pt>
                <c:pt idx="4720">
                  <c:v>3.1288666000000003E-8</c:v>
                </c:pt>
                <c:pt idx="4721">
                  <c:v>3.1444881E-8</c:v>
                </c:pt>
                <c:pt idx="4722">
                  <c:v>3.1221948000000003E-8</c:v>
                </c:pt>
                <c:pt idx="4723">
                  <c:v>3.1350548999999999E-8</c:v>
                </c:pt>
                <c:pt idx="4724">
                  <c:v>3.1089257000000001E-8</c:v>
                </c:pt>
                <c:pt idx="4725">
                  <c:v>3.1239922999999999E-8</c:v>
                </c:pt>
                <c:pt idx="4726">
                  <c:v>3.1023592000000003E-8</c:v>
                </c:pt>
                <c:pt idx="4727">
                  <c:v>3.1182221000000002E-8</c:v>
                </c:pt>
                <c:pt idx="4728">
                  <c:v>3.0992724000000003E-8</c:v>
                </c:pt>
                <c:pt idx="4729">
                  <c:v>3.1170821999999998E-8</c:v>
                </c:pt>
                <c:pt idx="4730">
                  <c:v>3.1011924999999999E-8</c:v>
                </c:pt>
                <c:pt idx="4731">
                  <c:v>3.1205560999999997E-8</c:v>
                </c:pt>
                <c:pt idx="4732">
                  <c:v>3.1056510999999998E-8</c:v>
                </c:pt>
                <c:pt idx="4733">
                  <c:v>3.1292183000000002E-8</c:v>
                </c:pt>
                <c:pt idx="4734">
                  <c:v>3.1135569999999997E-8</c:v>
                </c:pt>
                <c:pt idx="4735">
                  <c:v>3.1328932E-8</c:v>
                </c:pt>
                <c:pt idx="4736">
                  <c:v>3.1393494999999998E-8</c:v>
                </c:pt>
                <c:pt idx="4737">
                  <c:v>3.1198783000000001E-8</c:v>
                </c:pt>
                <c:pt idx="4738">
                  <c:v>3.138002E-8</c:v>
                </c:pt>
                <c:pt idx="4739">
                  <c:v>3.1405235000000001E-8</c:v>
                </c:pt>
                <c:pt idx="4740">
                  <c:v>3.1180725999999998E-8</c:v>
                </c:pt>
                <c:pt idx="4741">
                  <c:v>3.1349749999999999E-8</c:v>
                </c:pt>
                <c:pt idx="4742">
                  <c:v>3.1170677000000001E-8</c:v>
                </c:pt>
                <c:pt idx="4743">
                  <c:v>3.1358574E-8</c:v>
                </c:pt>
                <c:pt idx="4744">
                  <c:v>3.1434067999999997E-8</c:v>
                </c:pt>
                <c:pt idx="4745">
                  <c:v>3.1279986000000002E-8</c:v>
                </c:pt>
                <c:pt idx="4746">
                  <c:v>3.1499563999999997E-8</c:v>
                </c:pt>
                <c:pt idx="4747">
                  <c:v>3.1381055000000003E-8</c:v>
                </c:pt>
                <c:pt idx="4748">
                  <c:v>3.1633738E-8</c:v>
                </c:pt>
                <c:pt idx="4749">
                  <c:v>3.1551414999999999E-8</c:v>
                </c:pt>
                <c:pt idx="4750">
                  <c:v>3.1819556E-8</c:v>
                </c:pt>
                <c:pt idx="4751">
                  <c:v>3.1727970000000002E-8</c:v>
                </c:pt>
                <c:pt idx="4752">
                  <c:v>3.2001399000000001E-8</c:v>
                </c:pt>
                <c:pt idx="4753">
                  <c:v>3.1921577E-8</c:v>
                </c:pt>
                <c:pt idx="4754">
                  <c:v>3.2188895000000001E-8</c:v>
                </c:pt>
                <c:pt idx="4755">
                  <c:v>3.2133332999999998E-8</c:v>
                </c:pt>
                <c:pt idx="4756">
                  <c:v>3.2403846000000001E-8</c:v>
                </c:pt>
                <c:pt idx="4757">
                  <c:v>3.2543826999999998E-8</c:v>
                </c:pt>
                <c:pt idx="4758">
                  <c:v>3.2442433000000003E-8</c:v>
                </c:pt>
                <c:pt idx="4759">
                  <c:v>3.2738645999999999E-8</c:v>
                </c:pt>
                <c:pt idx="4760">
                  <c:v>3.2603911E-8</c:v>
                </c:pt>
                <c:pt idx="4761">
                  <c:v>3.2872846000000003E-8</c:v>
                </c:pt>
                <c:pt idx="4762">
                  <c:v>3.2755709999999999E-8</c:v>
                </c:pt>
                <c:pt idx="4763">
                  <c:v>3.3028687E-8</c:v>
                </c:pt>
                <c:pt idx="4764">
                  <c:v>3.2880365999999998E-8</c:v>
                </c:pt>
                <c:pt idx="4765">
                  <c:v>3.3181630999999997E-8</c:v>
                </c:pt>
                <c:pt idx="4766">
                  <c:v>3.327297E-8</c:v>
                </c:pt>
                <c:pt idx="4767">
                  <c:v>3.3116227999999997E-8</c:v>
                </c:pt>
                <c:pt idx="4768">
                  <c:v>3.3356152999999997E-8</c:v>
                </c:pt>
                <c:pt idx="4769">
                  <c:v>3.3441565E-8</c:v>
                </c:pt>
                <c:pt idx="4770">
                  <c:v>3.3255246999999998E-8</c:v>
                </c:pt>
                <c:pt idx="4771">
                  <c:v>3.3477138999999997E-8</c:v>
                </c:pt>
                <c:pt idx="4772">
                  <c:v>3.3272208999999999E-8</c:v>
                </c:pt>
                <c:pt idx="4773">
                  <c:v>3.3485229000000002E-8</c:v>
                </c:pt>
                <c:pt idx="4774">
                  <c:v>3.3313574E-8</c:v>
                </c:pt>
                <c:pt idx="4775">
                  <c:v>3.3540956999999999E-8</c:v>
                </c:pt>
                <c:pt idx="4776">
                  <c:v>3.3362090999999997E-8</c:v>
                </c:pt>
                <c:pt idx="4777">
                  <c:v>3.3630698000000002E-8</c:v>
                </c:pt>
                <c:pt idx="4778">
                  <c:v>3.3481735999999997E-8</c:v>
                </c:pt>
                <c:pt idx="4779">
                  <c:v>3.3785746999999998E-8</c:v>
                </c:pt>
                <c:pt idx="4780">
                  <c:v>3.3666295000000003E-8</c:v>
                </c:pt>
                <c:pt idx="4781">
                  <c:v>3.395736E-8</c:v>
                </c:pt>
                <c:pt idx="4782">
                  <c:v>3.3858577E-8</c:v>
                </c:pt>
                <c:pt idx="4783">
                  <c:v>3.4160370999999999E-8</c:v>
                </c:pt>
                <c:pt idx="4784">
                  <c:v>3.4015530999999998E-8</c:v>
                </c:pt>
                <c:pt idx="4785">
                  <c:v>3.4309478E-8</c:v>
                </c:pt>
                <c:pt idx="4786">
                  <c:v>3.4161165E-8</c:v>
                </c:pt>
                <c:pt idx="4787">
                  <c:v>3.4442466000000001E-8</c:v>
                </c:pt>
                <c:pt idx="4788">
                  <c:v>3.4279373000000002E-8</c:v>
                </c:pt>
                <c:pt idx="4789">
                  <c:v>3.4541037E-8</c:v>
                </c:pt>
                <c:pt idx="4790">
                  <c:v>3.4353726000000003E-8</c:v>
                </c:pt>
                <c:pt idx="4791">
                  <c:v>3.4572891000000003E-8</c:v>
                </c:pt>
                <c:pt idx="4792">
                  <c:v>3.4369080999999998E-8</c:v>
                </c:pt>
                <c:pt idx="4793">
                  <c:v>3.4570185000000001E-8</c:v>
                </c:pt>
                <c:pt idx="4794">
                  <c:v>3.4377762999999999E-8</c:v>
                </c:pt>
                <c:pt idx="4795">
                  <c:v>3.4557979999999998E-8</c:v>
                </c:pt>
                <c:pt idx="4796">
                  <c:v>3.4348731000000002E-8</c:v>
                </c:pt>
                <c:pt idx="4797">
                  <c:v>3.4539585E-8</c:v>
                </c:pt>
                <c:pt idx="4798">
                  <c:v>3.4343085000000002E-8</c:v>
                </c:pt>
                <c:pt idx="4799">
                  <c:v>3.4532978000000002E-8</c:v>
                </c:pt>
                <c:pt idx="4800">
                  <c:v>3.4357341999999998E-8</c:v>
                </c:pt>
                <c:pt idx="4801">
                  <c:v>3.4566332E-8</c:v>
                </c:pt>
                <c:pt idx="4802">
                  <c:v>3.4411868999999999E-8</c:v>
                </c:pt>
                <c:pt idx="4803">
                  <c:v>3.4642048999999999E-8</c:v>
                </c:pt>
                <c:pt idx="4804">
                  <c:v>3.4490055000000001E-8</c:v>
                </c:pt>
                <c:pt idx="4805">
                  <c:v>3.4741427999999997E-8</c:v>
                </c:pt>
                <c:pt idx="4806">
                  <c:v>3.4580445999999999E-8</c:v>
                </c:pt>
                <c:pt idx="4807">
                  <c:v>3.4818447000000001E-8</c:v>
                </c:pt>
                <c:pt idx="4808">
                  <c:v>3.4679078999999998E-8</c:v>
                </c:pt>
                <c:pt idx="4809">
                  <c:v>3.4923217999999998E-8</c:v>
                </c:pt>
                <c:pt idx="4810">
                  <c:v>3.4739585000000002E-8</c:v>
                </c:pt>
                <c:pt idx="4811">
                  <c:v>3.4963062E-8</c:v>
                </c:pt>
                <c:pt idx="4812">
                  <c:v>3.4787413000000002E-8</c:v>
                </c:pt>
                <c:pt idx="4813">
                  <c:v>3.4998351000000003E-8</c:v>
                </c:pt>
                <c:pt idx="4814">
                  <c:v>3.4795868E-8</c:v>
                </c:pt>
                <c:pt idx="4815">
                  <c:v>3.5014094000000002E-8</c:v>
                </c:pt>
                <c:pt idx="4816">
                  <c:v>3.4840834999999998E-8</c:v>
                </c:pt>
                <c:pt idx="4817">
                  <c:v>3.5030729999999998E-8</c:v>
                </c:pt>
                <c:pt idx="4818">
                  <c:v>3.4859177000000001E-8</c:v>
                </c:pt>
                <c:pt idx="4819">
                  <c:v>3.5077218E-8</c:v>
                </c:pt>
                <c:pt idx="4820">
                  <c:v>3.4889416000000003E-8</c:v>
                </c:pt>
                <c:pt idx="4821">
                  <c:v>3.5105447000000003E-8</c:v>
                </c:pt>
                <c:pt idx="4822">
                  <c:v>3.4917688999999999E-8</c:v>
                </c:pt>
                <c:pt idx="4823">
                  <c:v>3.5132871000000003E-8</c:v>
                </c:pt>
                <c:pt idx="4824">
                  <c:v>3.4967991E-8</c:v>
                </c:pt>
                <c:pt idx="4825">
                  <c:v>3.5177570999999998E-8</c:v>
                </c:pt>
                <c:pt idx="4826">
                  <c:v>3.5273564000000002E-8</c:v>
                </c:pt>
                <c:pt idx="4827">
                  <c:v>3.5109314999999998E-8</c:v>
                </c:pt>
                <c:pt idx="4828">
                  <c:v>3.5343761999999999E-8</c:v>
                </c:pt>
                <c:pt idx="4829">
                  <c:v>3.5463618000000003E-8</c:v>
                </c:pt>
                <c:pt idx="4830">
                  <c:v>3.5563117E-8</c:v>
                </c:pt>
                <c:pt idx="4831">
                  <c:v>3.5421114999999997E-8</c:v>
                </c:pt>
                <c:pt idx="4832">
                  <c:v>3.5685594000000002E-8</c:v>
                </c:pt>
                <c:pt idx="4833">
                  <c:v>3.5837181E-8</c:v>
                </c:pt>
                <c:pt idx="4834">
                  <c:v>3.5724777000000002E-8</c:v>
                </c:pt>
                <c:pt idx="4835">
                  <c:v>3.6026748999999998E-8</c:v>
                </c:pt>
                <c:pt idx="4836">
                  <c:v>3.6154672000000003E-8</c:v>
                </c:pt>
                <c:pt idx="4837">
                  <c:v>3.6275807999999998E-8</c:v>
                </c:pt>
                <c:pt idx="4838">
                  <c:v>3.6351356E-8</c:v>
                </c:pt>
                <c:pt idx="4839">
                  <c:v>3.6420081000000001E-8</c:v>
                </c:pt>
                <c:pt idx="4840">
                  <c:v>3.6463396000000001E-8</c:v>
                </c:pt>
                <c:pt idx="4841">
                  <c:v>3.6496493E-8</c:v>
                </c:pt>
                <c:pt idx="4842">
                  <c:v>3.6496836E-8</c:v>
                </c:pt>
                <c:pt idx="4843">
                  <c:v>3.6487945999999998E-8</c:v>
                </c:pt>
                <c:pt idx="4844">
                  <c:v>3.648299E-8</c:v>
                </c:pt>
                <c:pt idx="4845">
                  <c:v>3.6499706000000002E-8</c:v>
                </c:pt>
                <c:pt idx="4846">
                  <c:v>3.6517755999999998E-8</c:v>
                </c:pt>
                <c:pt idx="4847">
                  <c:v>3.6514510000000002E-8</c:v>
                </c:pt>
                <c:pt idx="4848">
                  <c:v>3.6535209999999997E-8</c:v>
                </c:pt>
                <c:pt idx="4849">
                  <c:v>3.6547297000000002E-8</c:v>
                </c:pt>
                <c:pt idx="4850">
                  <c:v>3.6565736999999997E-8</c:v>
                </c:pt>
                <c:pt idx="4851">
                  <c:v>3.6567373999999999E-8</c:v>
                </c:pt>
                <c:pt idx="4852">
                  <c:v>3.6585542E-8</c:v>
                </c:pt>
                <c:pt idx="4853">
                  <c:v>3.6575390999999997E-8</c:v>
                </c:pt>
                <c:pt idx="4854">
                  <c:v>3.6580657999999999E-8</c:v>
                </c:pt>
                <c:pt idx="4855">
                  <c:v>3.6577990999999999E-8</c:v>
                </c:pt>
                <c:pt idx="4856">
                  <c:v>3.6587089000000001E-8</c:v>
                </c:pt>
                <c:pt idx="4857">
                  <c:v>3.6598728999999999E-8</c:v>
                </c:pt>
                <c:pt idx="4858">
                  <c:v>3.6599844E-8</c:v>
                </c:pt>
                <c:pt idx="4859">
                  <c:v>3.6599020000000002E-8</c:v>
                </c:pt>
                <c:pt idx="4860">
                  <c:v>3.6586925999999998E-8</c:v>
                </c:pt>
                <c:pt idx="4861">
                  <c:v>3.6572154999999998E-8</c:v>
                </c:pt>
                <c:pt idx="4862">
                  <c:v>3.6552421999999998E-8</c:v>
                </c:pt>
                <c:pt idx="4863">
                  <c:v>3.6505480999999999E-8</c:v>
                </c:pt>
                <c:pt idx="4864">
                  <c:v>3.6466884000000001E-8</c:v>
                </c:pt>
                <c:pt idx="4865">
                  <c:v>3.6420205E-8</c:v>
                </c:pt>
                <c:pt idx="4866">
                  <c:v>3.6371007000000001E-8</c:v>
                </c:pt>
                <c:pt idx="4867">
                  <c:v>3.6314408000000001E-8</c:v>
                </c:pt>
                <c:pt idx="4868">
                  <c:v>3.6230507999999997E-8</c:v>
                </c:pt>
                <c:pt idx="4869">
                  <c:v>3.6176592000000003E-8</c:v>
                </c:pt>
                <c:pt idx="4870">
                  <c:v>3.6092322E-8</c:v>
                </c:pt>
                <c:pt idx="4871">
                  <c:v>3.6011377000000002E-8</c:v>
                </c:pt>
                <c:pt idx="4872">
                  <c:v>3.5948139999999997E-8</c:v>
                </c:pt>
                <c:pt idx="4873">
                  <c:v>3.5886542000000002E-8</c:v>
                </c:pt>
                <c:pt idx="4874">
                  <c:v>3.5815785000000002E-8</c:v>
                </c:pt>
                <c:pt idx="4875">
                  <c:v>3.5740547999999997E-8</c:v>
                </c:pt>
                <c:pt idx="4876">
                  <c:v>3.5686017000000002E-8</c:v>
                </c:pt>
                <c:pt idx="4877">
                  <c:v>3.5638818000000001E-8</c:v>
                </c:pt>
                <c:pt idx="4878">
                  <c:v>3.5610225000000001E-8</c:v>
                </c:pt>
                <c:pt idx="4879">
                  <c:v>3.5585541999999998E-8</c:v>
                </c:pt>
                <c:pt idx="4880">
                  <c:v>3.5547546000000003E-8</c:v>
                </c:pt>
                <c:pt idx="4881">
                  <c:v>3.5541520000000001E-8</c:v>
                </c:pt>
                <c:pt idx="4882">
                  <c:v>3.5538034000000001E-8</c:v>
                </c:pt>
                <c:pt idx="4883">
                  <c:v>3.5546455999999999E-8</c:v>
                </c:pt>
                <c:pt idx="4884">
                  <c:v>3.5559088000000003E-8</c:v>
                </c:pt>
                <c:pt idx="4885">
                  <c:v>3.5581389000000001E-8</c:v>
                </c:pt>
                <c:pt idx="4886">
                  <c:v>3.5617524999999999E-8</c:v>
                </c:pt>
                <c:pt idx="4887">
                  <c:v>3.5649563999999998E-8</c:v>
                </c:pt>
                <c:pt idx="4888">
                  <c:v>3.5678519999999997E-8</c:v>
                </c:pt>
                <c:pt idx="4889">
                  <c:v>3.5717286999999997E-8</c:v>
                </c:pt>
                <c:pt idx="4890">
                  <c:v>3.5746454999999997E-8</c:v>
                </c:pt>
                <c:pt idx="4891">
                  <c:v>3.5765122999999999E-8</c:v>
                </c:pt>
                <c:pt idx="4892">
                  <c:v>3.5773028999999998E-8</c:v>
                </c:pt>
                <c:pt idx="4893">
                  <c:v>3.5774706999999997E-8</c:v>
                </c:pt>
                <c:pt idx="4894">
                  <c:v>3.5764613999999999E-8</c:v>
                </c:pt>
                <c:pt idx="4895">
                  <c:v>3.5739249000000003E-8</c:v>
                </c:pt>
                <c:pt idx="4896">
                  <c:v>3.5704407999999998E-8</c:v>
                </c:pt>
                <c:pt idx="4897">
                  <c:v>3.5686336000000001E-8</c:v>
                </c:pt>
                <c:pt idx="4898">
                  <c:v>3.5370422999999998E-8</c:v>
                </c:pt>
                <c:pt idx="4899">
                  <c:v>3.5532870000000003E-8</c:v>
                </c:pt>
                <c:pt idx="4900">
                  <c:v>3.5512363000000001E-8</c:v>
                </c:pt>
                <c:pt idx="4901">
                  <c:v>3.5488021000000003E-8</c:v>
                </c:pt>
                <c:pt idx="4902">
                  <c:v>3.5454168999999999E-8</c:v>
                </c:pt>
                <c:pt idx="4903">
                  <c:v>3.5419723000000003E-8</c:v>
                </c:pt>
                <c:pt idx="4904">
                  <c:v>3.5383858999999999E-8</c:v>
                </c:pt>
                <c:pt idx="4905">
                  <c:v>3.5366661000000003E-8</c:v>
                </c:pt>
                <c:pt idx="4906">
                  <c:v>3.5333262E-8</c:v>
                </c:pt>
                <c:pt idx="4907">
                  <c:v>3.5302659000000002E-8</c:v>
                </c:pt>
                <c:pt idx="4908">
                  <c:v>3.5282886999999999E-8</c:v>
                </c:pt>
                <c:pt idx="4909">
                  <c:v>3.5271103999999999E-8</c:v>
                </c:pt>
                <c:pt idx="4910">
                  <c:v>3.5269569999999999E-8</c:v>
                </c:pt>
                <c:pt idx="4911">
                  <c:v>3.5254643000000002E-8</c:v>
                </c:pt>
                <c:pt idx="4912">
                  <c:v>3.5273972999999997E-8</c:v>
                </c:pt>
                <c:pt idx="4913">
                  <c:v>3.5275868000000002E-8</c:v>
                </c:pt>
                <c:pt idx="4914">
                  <c:v>3.5292472000000001E-8</c:v>
                </c:pt>
                <c:pt idx="4915">
                  <c:v>3.5293306000000002E-8</c:v>
                </c:pt>
                <c:pt idx="4916">
                  <c:v>3.5292631999999999E-8</c:v>
                </c:pt>
                <c:pt idx="4917">
                  <c:v>3.5281151999999999E-8</c:v>
                </c:pt>
                <c:pt idx="4918">
                  <c:v>3.5298419999999998E-8</c:v>
                </c:pt>
                <c:pt idx="4919">
                  <c:v>3.5321146000000003E-8</c:v>
                </c:pt>
                <c:pt idx="4920">
                  <c:v>3.5355633999999998E-8</c:v>
                </c:pt>
                <c:pt idx="4921">
                  <c:v>3.5426445999999999E-8</c:v>
                </c:pt>
                <c:pt idx="4922">
                  <c:v>3.5495394000000001E-8</c:v>
                </c:pt>
                <c:pt idx="4923">
                  <c:v>3.5600494E-8</c:v>
                </c:pt>
                <c:pt idx="4924">
                  <c:v>3.5705958999999999E-8</c:v>
                </c:pt>
                <c:pt idx="4925">
                  <c:v>3.5803084999999997E-8</c:v>
                </c:pt>
                <c:pt idx="4926">
                  <c:v>3.5929983000000003E-8</c:v>
                </c:pt>
                <c:pt idx="4927">
                  <c:v>3.6053021999999999E-8</c:v>
                </c:pt>
                <c:pt idx="4928">
                  <c:v>3.6189241000000001E-8</c:v>
                </c:pt>
                <c:pt idx="4929">
                  <c:v>3.6338233999999999E-8</c:v>
                </c:pt>
                <c:pt idx="4930">
                  <c:v>3.6471233000000001E-8</c:v>
                </c:pt>
                <c:pt idx="4931">
                  <c:v>3.6596194000000001E-8</c:v>
                </c:pt>
                <c:pt idx="4932">
                  <c:v>3.6732367000000002E-8</c:v>
                </c:pt>
                <c:pt idx="4933">
                  <c:v>3.6867257000000001E-8</c:v>
                </c:pt>
                <c:pt idx="4934">
                  <c:v>3.7019841000000002E-8</c:v>
                </c:pt>
                <c:pt idx="4935">
                  <c:v>3.7150464999999998E-8</c:v>
                </c:pt>
                <c:pt idx="4936">
                  <c:v>3.7314586000000001E-8</c:v>
                </c:pt>
                <c:pt idx="4937">
                  <c:v>3.7475273000000001E-8</c:v>
                </c:pt>
                <c:pt idx="4938">
                  <c:v>3.7619628000000003E-8</c:v>
                </c:pt>
                <c:pt idx="4939">
                  <c:v>3.7790638999999998E-8</c:v>
                </c:pt>
                <c:pt idx="4940">
                  <c:v>3.7899726999999998E-8</c:v>
                </c:pt>
                <c:pt idx="4941">
                  <c:v>3.8023892999999999E-8</c:v>
                </c:pt>
                <c:pt idx="4942">
                  <c:v>3.8174197999999999E-8</c:v>
                </c:pt>
                <c:pt idx="4943">
                  <c:v>3.8311223E-8</c:v>
                </c:pt>
                <c:pt idx="4944">
                  <c:v>3.8426837999999999E-8</c:v>
                </c:pt>
                <c:pt idx="4945">
                  <c:v>3.8508547999999999E-8</c:v>
                </c:pt>
                <c:pt idx="4946">
                  <c:v>3.8601182000000001E-8</c:v>
                </c:pt>
                <c:pt idx="4947">
                  <c:v>3.8682899999999998E-8</c:v>
                </c:pt>
                <c:pt idx="4948">
                  <c:v>3.8731687000000002E-8</c:v>
                </c:pt>
                <c:pt idx="4949">
                  <c:v>3.8765322999999997E-8</c:v>
                </c:pt>
                <c:pt idx="4950">
                  <c:v>3.8771397999999998E-8</c:v>
                </c:pt>
                <c:pt idx="4951">
                  <c:v>3.8811571000000003E-8</c:v>
                </c:pt>
                <c:pt idx="4952">
                  <c:v>3.8828042999999999E-8</c:v>
                </c:pt>
                <c:pt idx="4953">
                  <c:v>3.8856547E-8</c:v>
                </c:pt>
                <c:pt idx="4954">
                  <c:v>3.8883446999999998E-8</c:v>
                </c:pt>
                <c:pt idx="4955">
                  <c:v>3.8910025E-8</c:v>
                </c:pt>
                <c:pt idx="4956">
                  <c:v>3.8910357E-8</c:v>
                </c:pt>
                <c:pt idx="4957">
                  <c:v>3.8916326999999998E-8</c:v>
                </c:pt>
                <c:pt idx="4958">
                  <c:v>3.8899184999999999E-8</c:v>
                </c:pt>
                <c:pt idx="4959">
                  <c:v>3.8918472000000003E-8</c:v>
                </c:pt>
                <c:pt idx="4960">
                  <c:v>3.8839498999999998E-8</c:v>
                </c:pt>
                <c:pt idx="4961">
                  <c:v>3.8825369E-8</c:v>
                </c:pt>
                <c:pt idx="4962">
                  <c:v>3.8868259000000001E-8</c:v>
                </c:pt>
                <c:pt idx="4963">
                  <c:v>3.8904197999999999E-8</c:v>
                </c:pt>
                <c:pt idx="4964">
                  <c:v>3.8961458999999998E-8</c:v>
                </c:pt>
                <c:pt idx="4965">
                  <c:v>3.902616E-8</c:v>
                </c:pt>
                <c:pt idx="4966">
                  <c:v>3.9126107E-8</c:v>
                </c:pt>
                <c:pt idx="4967">
                  <c:v>3.9197313999999998E-8</c:v>
                </c:pt>
                <c:pt idx="4968">
                  <c:v>3.9262844999999999E-8</c:v>
                </c:pt>
                <c:pt idx="4969">
                  <c:v>3.9313795000000001E-8</c:v>
                </c:pt>
                <c:pt idx="4970">
                  <c:v>3.9343977999999998E-8</c:v>
                </c:pt>
                <c:pt idx="4971">
                  <c:v>3.9367256999999997E-8</c:v>
                </c:pt>
                <c:pt idx="4972">
                  <c:v>3.9393509000000001E-8</c:v>
                </c:pt>
                <c:pt idx="4973">
                  <c:v>3.9425094999999998E-8</c:v>
                </c:pt>
                <c:pt idx="4974">
                  <c:v>3.9449461000000003E-8</c:v>
                </c:pt>
                <c:pt idx="4975">
                  <c:v>3.9472145999999998E-8</c:v>
                </c:pt>
                <c:pt idx="4976">
                  <c:v>3.9444055E-8</c:v>
                </c:pt>
                <c:pt idx="4977">
                  <c:v>3.9443587000000003E-8</c:v>
                </c:pt>
                <c:pt idx="4978">
                  <c:v>3.9400151999999998E-8</c:v>
                </c:pt>
                <c:pt idx="4979">
                  <c:v>3.9363312999999997E-8</c:v>
                </c:pt>
                <c:pt idx="4980">
                  <c:v>3.9302928999999998E-8</c:v>
                </c:pt>
                <c:pt idx="4981">
                  <c:v>3.9228694000000002E-8</c:v>
                </c:pt>
                <c:pt idx="4982">
                  <c:v>3.9147584000000001E-8</c:v>
                </c:pt>
                <c:pt idx="4983">
                  <c:v>3.9029395999999999E-8</c:v>
                </c:pt>
                <c:pt idx="4984">
                  <c:v>3.8949728000000001E-8</c:v>
                </c:pt>
                <c:pt idx="4985">
                  <c:v>3.8838878999999999E-8</c:v>
                </c:pt>
                <c:pt idx="4986">
                  <c:v>3.8751768999999998E-8</c:v>
                </c:pt>
                <c:pt idx="4987">
                  <c:v>3.8683027000000002E-8</c:v>
                </c:pt>
                <c:pt idx="4988">
                  <c:v>3.8603001999999999E-8</c:v>
                </c:pt>
                <c:pt idx="4989">
                  <c:v>3.8568196000000001E-8</c:v>
                </c:pt>
                <c:pt idx="4990">
                  <c:v>3.8530635999999999E-8</c:v>
                </c:pt>
                <c:pt idx="4991">
                  <c:v>3.8510054000000003E-8</c:v>
                </c:pt>
                <c:pt idx="4992">
                  <c:v>3.8210321000000002E-8</c:v>
                </c:pt>
                <c:pt idx="4993">
                  <c:v>3.8366823000000002E-8</c:v>
                </c:pt>
                <c:pt idx="4994">
                  <c:v>3.8387220000000002E-8</c:v>
                </c:pt>
                <c:pt idx="4995">
                  <c:v>3.8387816E-8</c:v>
                </c:pt>
                <c:pt idx="4996">
                  <c:v>3.8112269999999997E-8</c:v>
                </c:pt>
                <c:pt idx="4997">
                  <c:v>3.829143E-8</c:v>
                </c:pt>
                <c:pt idx="4998">
                  <c:v>3.8292273000000001E-8</c:v>
                </c:pt>
                <c:pt idx="4999">
                  <c:v>3.8291027000000001E-8</c:v>
                </c:pt>
                <c:pt idx="5000">
                  <c:v>3.8266872E-8</c:v>
                </c:pt>
                <c:pt idx="5001">
                  <c:v>3.8217140999999999E-8</c:v>
                </c:pt>
                <c:pt idx="5002">
                  <c:v>3.8192585E-8</c:v>
                </c:pt>
                <c:pt idx="5003">
                  <c:v>3.8166654999999999E-8</c:v>
                </c:pt>
                <c:pt idx="5004">
                  <c:v>3.8126482000000002E-8</c:v>
                </c:pt>
                <c:pt idx="5005">
                  <c:v>3.8085670999999999E-8</c:v>
                </c:pt>
                <c:pt idx="5006">
                  <c:v>3.8006924E-8</c:v>
                </c:pt>
                <c:pt idx="5007">
                  <c:v>3.7909417000000003E-8</c:v>
                </c:pt>
                <c:pt idx="5008">
                  <c:v>3.7821524999999997E-8</c:v>
                </c:pt>
                <c:pt idx="5009">
                  <c:v>3.7746925999999997E-8</c:v>
                </c:pt>
                <c:pt idx="5010">
                  <c:v>3.7649928E-8</c:v>
                </c:pt>
                <c:pt idx="5011">
                  <c:v>3.7561142999999997E-8</c:v>
                </c:pt>
                <c:pt idx="5012">
                  <c:v>3.7454801E-8</c:v>
                </c:pt>
                <c:pt idx="5013">
                  <c:v>3.7333429999999999E-8</c:v>
                </c:pt>
                <c:pt idx="5014">
                  <c:v>3.7224979999999998E-8</c:v>
                </c:pt>
                <c:pt idx="5015">
                  <c:v>3.7122973000000002E-8</c:v>
                </c:pt>
                <c:pt idx="5016">
                  <c:v>3.702136E-8</c:v>
                </c:pt>
                <c:pt idx="5017">
                  <c:v>3.6938487000000003E-8</c:v>
                </c:pt>
                <c:pt idx="5018">
                  <c:v>3.6857342E-8</c:v>
                </c:pt>
                <c:pt idx="5019">
                  <c:v>3.6828875999999999E-8</c:v>
                </c:pt>
                <c:pt idx="5020">
                  <c:v>3.6856087000000001E-8</c:v>
                </c:pt>
                <c:pt idx="5021">
                  <c:v>3.6919266E-8</c:v>
                </c:pt>
                <c:pt idx="5022">
                  <c:v>3.7017092000000003E-8</c:v>
                </c:pt>
                <c:pt idx="5023">
                  <c:v>3.7156311999999999E-8</c:v>
                </c:pt>
                <c:pt idx="5024">
                  <c:v>3.7290214999999997E-8</c:v>
                </c:pt>
                <c:pt idx="5025">
                  <c:v>3.7445193000000001E-8</c:v>
                </c:pt>
                <c:pt idx="5026">
                  <c:v>3.7591941000000001E-8</c:v>
                </c:pt>
                <c:pt idx="5027">
                  <c:v>3.7736188999999999E-8</c:v>
                </c:pt>
                <c:pt idx="5028">
                  <c:v>3.7886221E-8</c:v>
                </c:pt>
                <c:pt idx="5029">
                  <c:v>3.80139E-8</c:v>
                </c:pt>
                <c:pt idx="5030">
                  <c:v>3.8143827000000002E-8</c:v>
                </c:pt>
                <c:pt idx="5031">
                  <c:v>3.8247725000000001E-8</c:v>
                </c:pt>
                <c:pt idx="5032">
                  <c:v>3.8339313000000001E-8</c:v>
                </c:pt>
                <c:pt idx="5033">
                  <c:v>3.8446626999999997E-8</c:v>
                </c:pt>
                <c:pt idx="5034">
                  <c:v>3.8531503000000001E-8</c:v>
                </c:pt>
                <c:pt idx="5035">
                  <c:v>3.8618075000000003E-8</c:v>
                </c:pt>
                <c:pt idx="5036">
                  <c:v>3.8650942999999998E-8</c:v>
                </c:pt>
                <c:pt idx="5037">
                  <c:v>3.8722055000000002E-8</c:v>
                </c:pt>
                <c:pt idx="5038">
                  <c:v>3.8789678999999999E-8</c:v>
                </c:pt>
                <c:pt idx="5039">
                  <c:v>3.8881233999999998E-8</c:v>
                </c:pt>
                <c:pt idx="5040">
                  <c:v>3.8967721999999999E-8</c:v>
                </c:pt>
                <c:pt idx="5041">
                  <c:v>3.9041145000000002E-8</c:v>
                </c:pt>
                <c:pt idx="5042">
                  <c:v>3.9106579000000002E-8</c:v>
                </c:pt>
                <c:pt idx="5043">
                  <c:v>3.9159674000000003E-8</c:v>
                </c:pt>
                <c:pt idx="5044">
                  <c:v>3.9199513999999998E-8</c:v>
                </c:pt>
                <c:pt idx="5045">
                  <c:v>3.9230341000000001E-8</c:v>
                </c:pt>
                <c:pt idx="5046">
                  <c:v>3.9242126999999999E-8</c:v>
                </c:pt>
                <c:pt idx="5047">
                  <c:v>3.919263E-8</c:v>
                </c:pt>
                <c:pt idx="5048">
                  <c:v>3.9129683000000002E-8</c:v>
                </c:pt>
                <c:pt idx="5049">
                  <c:v>3.9073055000000003E-8</c:v>
                </c:pt>
                <c:pt idx="5050">
                  <c:v>3.8951689999999997E-8</c:v>
                </c:pt>
                <c:pt idx="5051">
                  <c:v>3.8835350000000002E-8</c:v>
                </c:pt>
                <c:pt idx="5052">
                  <c:v>3.8706277000000002E-8</c:v>
                </c:pt>
                <c:pt idx="5053">
                  <c:v>3.8590186000000003E-8</c:v>
                </c:pt>
                <c:pt idx="5054">
                  <c:v>3.8473897999999998E-8</c:v>
                </c:pt>
                <c:pt idx="5055">
                  <c:v>3.8375639999999997E-8</c:v>
                </c:pt>
                <c:pt idx="5056">
                  <c:v>3.8255465E-8</c:v>
                </c:pt>
                <c:pt idx="5057">
                  <c:v>3.8172670000000001E-8</c:v>
                </c:pt>
                <c:pt idx="5058">
                  <c:v>3.8099308000000001E-8</c:v>
                </c:pt>
                <c:pt idx="5059">
                  <c:v>3.8056429999999998E-8</c:v>
                </c:pt>
                <c:pt idx="5060">
                  <c:v>3.7987033000000002E-8</c:v>
                </c:pt>
                <c:pt idx="5061">
                  <c:v>3.7974606000000001E-8</c:v>
                </c:pt>
                <c:pt idx="5062">
                  <c:v>3.7896813999999999E-8</c:v>
                </c:pt>
                <c:pt idx="5063">
                  <c:v>3.7842886999999997E-8</c:v>
                </c:pt>
                <c:pt idx="5064">
                  <c:v>3.7503168999999999E-8</c:v>
                </c:pt>
                <c:pt idx="5065">
                  <c:v>3.7649782E-8</c:v>
                </c:pt>
                <c:pt idx="5066">
                  <c:v>3.7312432999999999E-8</c:v>
                </c:pt>
                <c:pt idx="5067">
                  <c:v>3.7441760000000002E-8</c:v>
                </c:pt>
                <c:pt idx="5068">
                  <c:v>3.7118896000000003E-8</c:v>
                </c:pt>
                <c:pt idx="5069">
                  <c:v>3.7246666999999999E-8</c:v>
                </c:pt>
                <c:pt idx="5070">
                  <c:v>3.6920987000000003E-8</c:v>
                </c:pt>
                <c:pt idx="5071">
                  <c:v>3.7017305000000001E-8</c:v>
                </c:pt>
                <c:pt idx="5072">
                  <c:v>3.6663295E-8</c:v>
                </c:pt>
                <c:pt idx="5073">
                  <c:v>3.6744113000000001E-8</c:v>
                </c:pt>
                <c:pt idx="5074">
                  <c:v>3.6415380000000001E-8</c:v>
                </c:pt>
                <c:pt idx="5075">
                  <c:v>3.6515938000000001E-8</c:v>
                </c:pt>
                <c:pt idx="5076">
                  <c:v>3.6190604999999999E-8</c:v>
                </c:pt>
                <c:pt idx="5077">
                  <c:v>3.6311011E-8</c:v>
                </c:pt>
                <c:pt idx="5078">
                  <c:v>3.6020823000000002E-8</c:v>
                </c:pt>
                <c:pt idx="5079">
                  <c:v>3.6136376000000001E-8</c:v>
                </c:pt>
                <c:pt idx="5080">
                  <c:v>3.5852034999999997E-8</c:v>
                </c:pt>
                <c:pt idx="5081">
                  <c:v>3.6005229999999998E-8</c:v>
                </c:pt>
                <c:pt idx="5082">
                  <c:v>3.5765229E-8</c:v>
                </c:pt>
                <c:pt idx="5083">
                  <c:v>3.5903947000000001E-8</c:v>
                </c:pt>
                <c:pt idx="5084">
                  <c:v>3.5678213999999999E-8</c:v>
                </c:pt>
                <c:pt idx="5085">
                  <c:v>3.5838475999999999E-8</c:v>
                </c:pt>
                <c:pt idx="5086">
                  <c:v>3.5595635000000003E-8</c:v>
                </c:pt>
                <c:pt idx="5087">
                  <c:v>3.5796668E-8</c:v>
                </c:pt>
                <c:pt idx="5088">
                  <c:v>3.5606544000000003E-8</c:v>
                </c:pt>
                <c:pt idx="5089">
                  <c:v>3.5835180999999998E-8</c:v>
                </c:pt>
                <c:pt idx="5090">
                  <c:v>3.5617144E-8</c:v>
                </c:pt>
                <c:pt idx="5091">
                  <c:v>3.5806549000000003E-8</c:v>
                </c:pt>
                <c:pt idx="5092">
                  <c:v>3.5622154999999999E-8</c:v>
                </c:pt>
                <c:pt idx="5093">
                  <c:v>3.5799852000000002E-8</c:v>
                </c:pt>
                <c:pt idx="5094">
                  <c:v>3.5587136000000003E-8</c:v>
                </c:pt>
                <c:pt idx="5095">
                  <c:v>3.5745619999999999E-8</c:v>
                </c:pt>
                <c:pt idx="5096">
                  <c:v>3.5508892000000002E-8</c:v>
                </c:pt>
                <c:pt idx="5097">
                  <c:v>3.5639221E-8</c:v>
                </c:pt>
                <c:pt idx="5098">
                  <c:v>3.5367354000000002E-8</c:v>
                </c:pt>
                <c:pt idx="5099">
                  <c:v>3.5507449999999999E-8</c:v>
                </c:pt>
                <c:pt idx="5100">
                  <c:v>3.5239438000000003E-8</c:v>
                </c:pt>
                <c:pt idx="5101">
                  <c:v>3.5372529999999998E-8</c:v>
                </c:pt>
                <c:pt idx="5102">
                  <c:v>3.5151026000000003E-8</c:v>
                </c:pt>
                <c:pt idx="5103">
                  <c:v>3.5320659000000003E-8</c:v>
                </c:pt>
                <c:pt idx="5104">
                  <c:v>3.5123036999999998E-8</c:v>
                </c:pt>
                <c:pt idx="5105">
                  <c:v>3.5320248000000001E-8</c:v>
                </c:pt>
                <c:pt idx="5106">
                  <c:v>3.5161997000000003E-8</c:v>
                </c:pt>
                <c:pt idx="5107">
                  <c:v>3.5375207999999998E-8</c:v>
                </c:pt>
                <c:pt idx="5108">
                  <c:v>3.5215551999999999E-8</c:v>
                </c:pt>
                <c:pt idx="5109">
                  <c:v>3.5467673999999999E-8</c:v>
                </c:pt>
                <c:pt idx="5110">
                  <c:v>3.5313781999999998E-8</c:v>
                </c:pt>
                <c:pt idx="5111">
                  <c:v>3.554351E-8</c:v>
                </c:pt>
                <c:pt idx="5112">
                  <c:v>3.5406995999999999E-8</c:v>
                </c:pt>
                <c:pt idx="5113">
                  <c:v>3.5667678000000002E-8</c:v>
                </c:pt>
                <c:pt idx="5114">
                  <c:v>3.5519184999999998E-8</c:v>
                </c:pt>
                <c:pt idx="5115">
                  <c:v>3.5776790000000003E-8</c:v>
                </c:pt>
                <c:pt idx="5116">
                  <c:v>3.5627247999999998E-8</c:v>
                </c:pt>
                <c:pt idx="5117">
                  <c:v>3.5864514999999998E-8</c:v>
                </c:pt>
                <c:pt idx="5118">
                  <c:v>3.5673643999999998E-8</c:v>
                </c:pt>
                <c:pt idx="5119">
                  <c:v>3.5881757000000002E-8</c:v>
                </c:pt>
                <c:pt idx="5120">
                  <c:v>3.5676908E-8</c:v>
                </c:pt>
                <c:pt idx="5121">
                  <c:v>3.5851757000000001E-8</c:v>
                </c:pt>
                <c:pt idx="5122">
                  <c:v>3.5622050999999999E-8</c:v>
                </c:pt>
                <c:pt idx="5123">
                  <c:v>3.5788897999999998E-8</c:v>
                </c:pt>
                <c:pt idx="5124">
                  <c:v>3.5576531000000001E-8</c:v>
                </c:pt>
                <c:pt idx="5125">
                  <c:v>3.5734482000000002E-8</c:v>
                </c:pt>
                <c:pt idx="5126">
                  <c:v>3.5774391000000002E-8</c:v>
                </c:pt>
                <c:pt idx="5127">
                  <c:v>3.5566356000000003E-8</c:v>
                </c:pt>
                <c:pt idx="5128">
                  <c:v>3.5755451E-8</c:v>
                </c:pt>
                <c:pt idx="5129">
                  <c:v>3.5822244999999997E-8</c:v>
                </c:pt>
                <c:pt idx="5130">
                  <c:v>3.5886024999999999E-8</c:v>
                </c:pt>
                <c:pt idx="5131">
                  <c:v>3.5947827E-8</c:v>
                </c:pt>
                <c:pt idx="5132">
                  <c:v>3.5998262E-8</c:v>
                </c:pt>
                <c:pt idx="5133">
                  <c:v>3.6077940999999998E-8</c:v>
                </c:pt>
                <c:pt idx="5134">
                  <c:v>3.6155076E-8</c:v>
                </c:pt>
                <c:pt idx="5135">
                  <c:v>3.6235697999999997E-8</c:v>
                </c:pt>
                <c:pt idx="5136">
                  <c:v>3.6314824999999998E-8</c:v>
                </c:pt>
                <c:pt idx="5137">
                  <c:v>3.6425932000000003E-8</c:v>
                </c:pt>
                <c:pt idx="5138">
                  <c:v>3.6549829999999998E-8</c:v>
                </c:pt>
                <c:pt idx="5139">
                  <c:v>3.6667856000000002E-8</c:v>
                </c:pt>
                <c:pt idx="5140">
                  <c:v>3.6763868999999999E-8</c:v>
                </c:pt>
                <c:pt idx="5141">
                  <c:v>3.6878089E-8</c:v>
                </c:pt>
                <c:pt idx="5142">
                  <c:v>3.6977998999999998E-8</c:v>
                </c:pt>
                <c:pt idx="5143">
                  <c:v>3.7065936999999999E-8</c:v>
                </c:pt>
                <c:pt idx="5144">
                  <c:v>3.7135463999999997E-8</c:v>
                </c:pt>
                <c:pt idx="5145">
                  <c:v>3.7212791999999997E-8</c:v>
                </c:pt>
                <c:pt idx="5146">
                  <c:v>3.7252814000000003E-8</c:v>
                </c:pt>
                <c:pt idx="5147">
                  <c:v>3.7275312999999998E-8</c:v>
                </c:pt>
                <c:pt idx="5148">
                  <c:v>3.7280827000000003E-8</c:v>
                </c:pt>
                <c:pt idx="5149">
                  <c:v>3.7274874999999998E-8</c:v>
                </c:pt>
                <c:pt idx="5150">
                  <c:v>3.7250592000000003E-8</c:v>
                </c:pt>
                <c:pt idx="5151">
                  <c:v>3.7218934000000003E-8</c:v>
                </c:pt>
                <c:pt idx="5152">
                  <c:v>3.7197924999999999E-8</c:v>
                </c:pt>
                <c:pt idx="5153">
                  <c:v>3.7177733000000001E-8</c:v>
                </c:pt>
                <c:pt idx="5154">
                  <c:v>3.7193445999999998E-8</c:v>
                </c:pt>
                <c:pt idx="5155">
                  <c:v>3.7212476000000002E-8</c:v>
                </c:pt>
                <c:pt idx="5156">
                  <c:v>3.7213081999999997E-8</c:v>
                </c:pt>
                <c:pt idx="5157">
                  <c:v>3.7226676999999999E-8</c:v>
                </c:pt>
                <c:pt idx="5158">
                  <c:v>3.7244221999999997E-8</c:v>
                </c:pt>
                <c:pt idx="5159">
                  <c:v>3.7289959000000002E-8</c:v>
                </c:pt>
                <c:pt idx="5160">
                  <c:v>3.7286279E-8</c:v>
                </c:pt>
                <c:pt idx="5161">
                  <c:v>3.7295486E-8</c:v>
                </c:pt>
                <c:pt idx="5162">
                  <c:v>3.7313417000000002E-8</c:v>
                </c:pt>
                <c:pt idx="5163">
                  <c:v>3.7328500999999999E-8</c:v>
                </c:pt>
                <c:pt idx="5164">
                  <c:v>3.7347322E-8</c:v>
                </c:pt>
                <c:pt idx="5165">
                  <c:v>3.7317288999999999E-8</c:v>
                </c:pt>
                <c:pt idx="5166">
                  <c:v>3.7328523E-8</c:v>
                </c:pt>
                <c:pt idx="5167">
                  <c:v>3.7342497000000001E-8</c:v>
                </c:pt>
                <c:pt idx="5168">
                  <c:v>3.7339378999999999E-8</c:v>
                </c:pt>
                <c:pt idx="5169">
                  <c:v>3.7329782999999998E-8</c:v>
                </c:pt>
                <c:pt idx="5170">
                  <c:v>3.7320829999999999E-8</c:v>
                </c:pt>
                <c:pt idx="5171">
                  <c:v>3.7315735E-8</c:v>
                </c:pt>
                <c:pt idx="5172">
                  <c:v>3.7280613E-8</c:v>
                </c:pt>
                <c:pt idx="5173">
                  <c:v>3.7264896000000003E-8</c:v>
                </c:pt>
                <c:pt idx="5174">
                  <c:v>3.7243431E-8</c:v>
                </c:pt>
                <c:pt idx="5175">
                  <c:v>3.7217317999999997E-8</c:v>
                </c:pt>
                <c:pt idx="5176">
                  <c:v>3.7174486000000002E-8</c:v>
                </c:pt>
                <c:pt idx="5177">
                  <c:v>3.7147857E-8</c:v>
                </c:pt>
                <c:pt idx="5178">
                  <c:v>3.7113598999999999E-8</c:v>
                </c:pt>
                <c:pt idx="5179">
                  <c:v>3.7074612000000002E-8</c:v>
                </c:pt>
                <c:pt idx="5180">
                  <c:v>3.7030266E-8</c:v>
                </c:pt>
                <c:pt idx="5181">
                  <c:v>3.6974176999999998E-8</c:v>
                </c:pt>
                <c:pt idx="5182">
                  <c:v>3.6702489E-8</c:v>
                </c:pt>
                <c:pt idx="5183">
                  <c:v>3.6847991000000001E-8</c:v>
                </c:pt>
                <c:pt idx="5184">
                  <c:v>3.6617100000000002E-8</c:v>
                </c:pt>
                <c:pt idx="5185">
                  <c:v>3.6825000000000001E-8</c:v>
                </c:pt>
                <c:pt idx="5186">
                  <c:v>3.6876971000000001E-8</c:v>
                </c:pt>
                <c:pt idx="5187">
                  <c:v>3.6712765E-8</c:v>
                </c:pt>
                <c:pt idx="5188">
                  <c:v>3.694121E-8</c:v>
                </c:pt>
                <c:pt idx="5189">
                  <c:v>3.6812287999999998E-8</c:v>
                </c:pt>
                <c:pt idx="5190">
                  <c:v>3.7074829999999998E-8</c:v>
                </c:pt>
                <c:pt idx="5191">
                  <c:v>3.7178516000000003E-8</c:v>
                </c:pt>
                <c:pt idx="5192">
                  <c:v>3.7286537000000003E-8</c:v>
                </c:pt>
                <c:pt idx="5193">
                  <c:v>3.7390396E-8</c:v>
                </c:pt>
                <c:pt idx="5194">
                  <c:v>3.7238265000000001E-8</c:v>
                </c:pt>
                <c:pt idx="5195">
                  <c:v>3.7488090999999997E-8</c:v>
                </c:pt>
                <c:pt idx="5196">
                  <c:v>3.7572414999999997E-8</c:v>
                </c:pt>
                <c:pt idx="5197">
                  <c:v>3.7630830999999997E-8</c:v>
                </c:pt>
                <c:pt idx="5198">
                  <c:v>3.7699015E-8</c:v>
                </c:pt>
                <c:pt idx="5199">
                  <c:v>3.7750714999999997E-8</c:v>
                </c:pt>
                <c:pt idx="5200">
                  <c:v>3.7785818E-8</c:v>
                </c:pt>
                <c:pt idx="5201">
                  <c:v>3.7797572999999998E-8</c:v>
                </c:pt>
                <c:pt idx="5202">
                  <c:v>3.7823197000000001E-8</c:v>
                </c:pt>
                <c:pt idx="5203">
                  <c:v>3.7864469999999998E-8</c:v>
                </c:pt>
                <c:pt idx="5204">
                  <c:v>3.7923440000000003E-8</c:v>
                </c:pt>
                <c:pt idx="5205">
                  <c:v>3.7985218999999999E-8</c:v>
                </c:pt>
                <c:pt idx="5206">
                  <c:v>3.8071678000000002E-8</c:v>
                </c:pt>
                <c:pt idx="5207">
                  <c:v>3.8156006000000003E-8</c:v>
                </c:pt>
                <c:pt idx="5208">
                  <c:v>3.8286835999999998E-8</c:v>
                </c:pt>
                <c:pt idx="5209">
                  <c:v>3.8418274000000002E-8</c:v>
                </c:pt>
                <c:pt idx="5210">
                  <c:v>3.8559732000000003E-8</c:v>
                </c:pt>
                <c:pt idx="5211">
                  <c:v>3.8669929999999999E-8</c:v>
                </c:pt>
                <c:pt idx="5212">
                  <c:v>3.8832967999999997E-8</c:v>
                </c:pt>
                <c:pt idx="5213">
                  <c:v>3.8971504999999998E-8</c:v>
                </c:pt>
                <c:pt idx="5214">
                  <c:v>3.9132797999999999E-8</c:v>
                </c:pt>
                <c:pt idx="5215">
                  <c:v>3.9303158999999999E-8</c:v>
                </c:pt>
                <c:pt idx="5216">
                  <c:v>3.9443229999999998E-8</c:v>
                </c:pt>
                <c:pt idx="5217">
                  <c:v>3.9611937000000001E-8</c:v>
                </c:pt>
                <c:pt idx="5218">
                  <c:v>3.9760783999999998E-8</c:v>
                </c:pt>
                <c:pt idx="5219">
                  <c:v>3.9927802000000002E-8</c:v>
                </c:pt>
                <c:pt idx="5220">
                  <c:v>3.9985541999999998E-8</c:v>
                </c:pt>
                <c:pt idx="5221">
                  <c:v>4.0042078999999998E-8</c:v>
                </c:pt>
                <c:pt idx="5222">
                  <c:v>4.0085452000000003E-8</c:v>
                </c:pt>
                <c:pt idx="5223">
                  <c:v>4.0147053000000002E-8</c:v>
                </c:pt>
                <c:pt idx="5224">
                  <c:v>4.0145424000000003E-8</c:v>
                </c:pt>
                <c:pt idx="5225">
                  <c:v>4.0096959999999999E-8</c:v>
                </c:pt>
                <c:pt idx="5226">
                  <c:v>4.0063670999999998E-8</c:v>
                </c:pt>
                <c:pt idx="5227">
                  <c:v>4.0011920000000002E-8</c:v>
                </c:pt>
                <c:pt idx="5228">
                  <c:v>4.00006E-8</c:v>
                </c:pt>
                <c:pt idx="5229">
                  <c:v>4.0021696000000002E-8</c:v>
                </c:pt>
                <c:pt idx="5230">
                  <c:v>4.0021840000000001E-8</c:v>
                </c:pt>
                <c:pt idx="5231">
                  <c:v>4.0045920999999998E-8</c:v>
                </c:pt>
                <c:pt idx="5232">
                  <c:v>4.0053264E-8</c:v>
                </c:pt>
                <c:pt idx="5233">
                  <c:v>4.0032868000000003E-8</c:v>
                </c:pt>
                <c:pt idx="5234">
                  <c:v>4.0044287999999997E-8</c:v>
                </c:pt>
                <c:pt idx="5235">
                  <c:v>4.0030653999999998E-8</c:v>
                </c:pt>
                <c:pt idx="5236">
                  <c:v>4.0009276999999997E-8</c:v>
                </c:pt>
                <c:pt idx="5237">
                  <c:v>3.9981814999999998E-8</c:v>
                </c:pt>
                <c:pt idx="5238">
                  <c:v>3.9949804000000001E-8</c:v>
                </c:pt>
                <c:pt idx="5239">
                  <c:v>3.9930277E-8</c:v>
                </c:pt>
                <c:pt idx="5240">
                  <c:v>3.9883055000000002E-8</c:v>
                </c:pt>
                <c:pt idx="5241">
                  <c:v>3.9847161000000001E-8</c:v>
                </c:pt>
                <c:pt idx="5242">
                  <c:v>3.9804986E-8</c:v>
                </c:pt>
                <c:pt idx="5243">
                  <c:v>3.9781317000000002E-8</c:v>
                </c:pt>
                <c:pt idx="5244">
                  <c:v>3.9761394000000001E-8</c:v>
                </c:pt>
                <c:pt idx="5245">
                  <c:v>3.9765002E-8</c:v>
                </c:pt>
                <c:pt idx="5246">
                  <c:v>3.9724838000000001E-8</c:v>
                </c:pt>
                <c:pt idx="5247">
                  <c:v>3.9722988000000001E-8</c:v>
                </c:pt>
                <c:pt idx="5248">
                  <c:v>3.9723484E-8</c:v>
                </c:pt>
                <c:pt idx="5249">
                  <c:v>3.9701491E-8</c:v>
                </c:pt>
                <c:pt idx="5250">
                  <c:v>3.9679013000000002E-8</c:v>
                </c:pt>
                <c:pt idx="5251">
                  <c:v>3.9661188999999998E-8</c:v>
                </c:pt>
                <c:pt idx="5252">
                  <c:v>3.9614409999999998E-8</c:v>
                </c:pt>
                <c:pt idx="5253">
                  <c:v>3.9601404000000001E-8</c:v>
                </c:pt>
                <c:pt idx="5254">
                  <c:v>3.9544287000000002E-8</c:v>
                </c:pt>
                <c:pt idx="5255">
                  <c:v>3.9530008999999997E-8</c:v>
                </c:pt>
                <c:pt idx="5256">
                  <c:v>3.9518078999999999E-8</c:v>
                </c:pt>
                <c:pt idx="5257">
                  <c:v>3.9513317000000003E-8</c:v>
                </c:pt>
                <c:pt idx="5258">
                  <c:v>3.9519223E-8</c:v>
                </c:pt>
                <c:pt idx="5259">
                  <c:v>3.9545055999999999E-8</c:v>
                </c:pt>
                <c:pt idx="5260">
                  <c:v>3.9596444000000002E-8</c:v>
                </c:pt>
                <c:pt idx="5261">
                  <c:v>3.9640200999999997E-8</c:v>
                </c:pt>
                <c:pt idx="5262">
                  <c:v>3.9680678999999997E-8</c:v>
                </c:pt>
                <c:pt idx="5263">
                  <c:v>3.9758262000000002E-8</c:v>
                </c:pt>
                <c:pt idx="5264">
                  <c:v>3.9819465E-8</c:v>
                </c:pt>
                <c:pt idx="5265">
                  <c:v>3.9889407999999998E-8</c:v>
                </c:pt>
                <c:pt idx="5266">
                  <c:v>3.9976796000000002E-8</c:v>
                </c:pt>
                <c:pt idx="5267">
                  <c:v>4.0082677000000002E-8</c:v>
                </c:pt>
                <c:pt idx="5268">
                  <c:v>4.0184125000000001E-8</c:v>
                </c:pt>
                <c:pt idx="5269">
                  <c:v>4.0287396000000003E-8</c:v>
                </c:pt>
                <c:pt idx="5270">
                  <c:v>4.0389692000000001E-8</c:v>
                </c:pt>
                <c:pt idx="5271">
                  <c:v>4.0499134000000001E-8</c:v>
                </c:pt>
                <c:pt idx="5272">
                  <c:v>4.0600276999999999E-8</c:v>
                </c:pt>
                <c:pt idx="5273">
                  <c:v>4.0701810999999999E-8</c:v>
                </c:pt>
                <c:pt idx="5274">
                  <c:v>4.0807009000000002E-8</c:v>
                </c:pt>
                <c:pt idx="5275">
                  <c:v>4.0932891000000002E-8</c:v>
                </c:pt>
                <c:pt idx="5276">
                  <c:v>4.1027914000000001E-8</c:v>
                </c:pt>
                <c:pt idx="5277">
                  <c:v>4.1157399000000001E-8</c:v>
                </c:pt>
                <c:pt idx="5278">
                  <c:v>4.1259570000000002E-8</c:v>
                </c:pt>
                <c:pt idx="5279">
                  <c:v>4.1357705999999998E-8</c:v>
                </c:pt>
                <c:pt idx="5280">
                  <c:v>4.1445271000000002E-8</c:v>
                </c:pt>
                <c:pt idx="5281">
                  <c:v>4.1569411999999999E-8</c:v>
                </c:pt>
                <c:pt idx="5282">
                  <c:v>4.1646033000000002E-8</c:v>
                </c:pt>
                <c:pt idx="5283">
                  <c:v>4.1769489000000002E-8</c:v>
                </c:pt>
                <c:pt idx="5284">
                  <c:v>4.1867557000000002E-8</c:v>
                </c:pt>
                <c:pt idx="5285">
                  <c:v>4.1990575999999999E-8</c:v>
                </c:pt>
                <c:pt idx="5286">
                  <c:v>4.2147126999999998E-8</c:v>
                </c:pt>
                <c:pt idx="5287">
                  <c:v>4.2251207999999999E-8</c:v>
                </c:pt>
                <c:pt idx="5288">
                  <c:v>4.2363440999999999E-8</c:v>
                </c:pt>
                <c:pt idx="5289">
                  <c:v>4.2494826999999999E-8</c:v>
                </c:pt>
                <c:pt idx="5290">
                  <c:v>4.2542512999999999E-8</c:v>
                </c:pt>
                <c:pt idx="5291">
                  <c:v>4.2601404999999999E-8</c:v>
                </c:pt>
                <c:pt idx="5292">
                  <c:v>4.2647379000000003E-8</c:v>
                </c:pt>
                <c:pt idx="5293">
                  <c:v>4.2710335000000001E-8</c:v>
                </c:pt>
                <c:pt idx="5294">
                  <c:v>4.2757175000000003E-8</c:v>
                </c:pt>
                <c:pt idx="5295">
                  <c:v>4.2793882999999998E-8</c:v>
                </c:pt>
                <c:pt idx="5296">
                  <c:v>4.2826003999999997E-8</c:v>
                </c:pt>
                <c:pt idx="5297">
                  <c:v>4.2860852000000002E-8</c:v>
                </c:pt>
                <c:pt idx="5298">
                  <c:v>4.2895002999999999E-8</c:v>
                </c:pt>
                <c:pt idx="5299">
                  <c:v>4.2930472E-8</c:v>
                </c:pt>
                <c:pt idx="5300">
                  <c:v>4.2921767999999998E-8</c:v>
                </c:pt>
                <c:pt idx="5301">
                  <c:v>4.2923639000000002E-8</c:v>
                </c:pt>
                <c:pt idx="5302">
                  <c:v>4.2950758999999998E-8</c:v>
                </c:pt>
                <c:pt idx="5303">
                  <c:v>4.2922364000000002E-8</c:v>
                </c:pt>
                <c:pt idx="5304">
                  <c:v>4.2922121000000001E-8</c:v>
                </c:pt>
                <c:pt idx="5305">
                  <c:v>4.2911557000000002E-8</c:v>
                </c:pt>
                <c:pt idx="5306">
                  <c:v>4.2911880000000002E-8</c:v>
                </c:pt>
                <c:pt idx="5307">
                  <c:v>4.2902375E-8</c:v>
                </c:pt>
                <c:pt idx="5308">
                  <c:v>4.2932663E-8</c:v>
                </c:pt>
                <c:pt idx="5309">
                  <c:v>4.2957336E-8</c:v>
                </c:pt>
                <c:pt idx="5310">
                  <c:v>4.2966386E-8</c:v>
                </c:pt>
                <c:pt idx="5311">
                  <c:v>4.3014455999999997E-8</c:v>
                </c:pt>
                <c:pt idx="5312">
                  <c:v>4.3044833999999999E-8</c:v>
                </c:pt>
                <c:pt idx="5313">
                  <c:v>4.3055720000000002E-8</c:v>
                </c:pt>
                <c:pt idx="5314">
                  <c:v>4.3065011999999999E-8</c:v>
                </c:pt>
                <c:pt idx="5315">
                  <c:v>4.3100330999999998E-8</c:v>
                </c:pt>
                <c:pt idx="5316">
                  <c:v>4.3094443000000001E-8</c:v>
                </c:pt>
                <c:pt idx="5317">
                  <c:v>4.3092360000000002E-8</c:v>
                </c:pt>
                <c:pt idx="5318">
                  <c:v>4.3079026E-8</c:v>
                </c:pt>
                <c:pt idx="5319">
                  <c:v>4.3070372999999998E-8</c:v>
                </c:pt>
                <c:pt idx="5320">
                  <c:v>4.3000899E-8</c:v>
                </c:pt>
                <c:pt idx="5321">
                  <c:v>4.2982947999999998E-8</c:v>
                </c:pt>
                <c:pt idx="5322">
                  <c:v>4.2932788000000003E-8</c:v>
                </c:pt>
                <c:pt idx="5323">
                  <c:v>4.2914625999999997E-8</c:v>
                </c:pt>
                <c:pt idx="5324">
                  <c:v>4.2953775999999997E-8</c:v>
                </c:pt>
                <c:pt idx="5325">
                  <c:v>4.2972777000000002E-8</c:v>
                </c:pt>
                <c:pt idx="5326">
                  <c:v>4.3005945999999997E-8</c:v>
                </c:pt>
                <c:pt idx="5327">
                  <c:v>4.3033077999999997E-8</c:v>
                </c:pt>
                <c:pt idx="5328">
                  <c:v>4.3056132999999998E-8</c:v>
                </c:pt>
                <c:pt idx="5329">
                  <c:v>4.3106237999999999E-8</c:v>
                </c:pt>
                <c:pt idx="5330">
                  <c:v>4.3112604000000003E-8</c:v>
                </c:pt>
                <c:pt idx="5331">
                  <c:v>4.3161606999999997E-8</c:v>
                </c:pt>
                <c:pt idx="5332">
                  <c:v>4.3199987999999999E-8</c:v>
                </c:pt>
                <c:pt idx="5333">
                  <c:v>4.3218129000000002E-8</c:v>
                </c:pt>
                <c:pt idx="5334">
                  <c:v>4.3283437000000002E-8</c:v>
                </c:pt>
                <c:pt idx="5335">
                  <c:v>4.3325333000000003E-8</c:v>
                </c:pt>
                <c:pt idx="5336">
                  <c:v>4.3356319E-8</c:v>
                </c:pt>
                <c:pt idx="5337">
                  <c:v>4.3383159E-8</c:v>
                </c:pt>
                <c:pt idx="5338">
                  <c:v>4.3362991000000003E-8</c:v>
                </c:pt>
                <c:pt idx="5339">
                  <c:v>4.3346755000000002E-8</c:v>
                </c:pt>
                <c:pt idx="5340">
                  <c:v>4.3322107999999997E-8</c:v>
                </c:pt>
                <c:pt idx="5341">
                  <c:v>4.3283174999999997E-8</c:v>
                </c:pt>
                <c:pt idx="5342">
                  <c:v>4.3248782000000002E-8</c:v>
                </c:pt>
                <c:pt idx="5343">
                  <c:v>4.3200948000000001E-8</c:v>
                </c:pt>
                <c:pt idx="5344">
                  <c:v>4.3176370999999998E-8</c:v>
                </c:pt>
                <c:pt idx="5345">
                  <c:v>4.313898E-8</c:v>
                </c:pt>
                <c:pt idx="5346">
                  <c:v>4.3134868999999997E-8</c:v>
                </c:pt>
                <c:pt idx="5347">
                  <c:v>4.3168588000000002E-8</c:v>
                </c:pt>
                <c:pt idx="5348">
                  <c:v>4.3185440000000001E-8</c:v>
                </c:pt>
                <c:pt idx="5349">
                  <c:v>4.3237298999999998E-8</c:v>
                </c:pt>
                <c:pt idx="5350">
                  <c:v>4.3269527000000001E-8</c:v>
                </c:pt>
                <c:pt idx="5351">
                  <c:v>4.3337533000000001E-8</c:v>
                </c:pt>
                <c:pt idx="5352">
                  <c:v>4.3419181999999998E-8</c:v>
                </c:pt>
                <c:pt idx="5353">
                  <c:v>4.3528665999999998E-8</c:v>
                </c:pt>
                <c:pt idx="5354">
                  <c:v>4.3620027999999999E-8</c:v>
                </c:pt>
                <c:pt idx="5355">
                  <c:v>4.3715337000000003E-8</c:v>
                </c:pt>
                <c:pt idx="5356">
                  <c:v>4.380535E-8</c:v>
                </c:pt>
                <c:pt idx="5357">
                  <c:v>4.3878486999999997E-8</c:v>
                </c:pt>
                <c:pt idx="5358">
                  <c:v>4.3947036000000001E-8</c:v>
                </c:pt>
                <c:pt idx="5359">
                  <c:v>4.3991301999999997E-8</c:v>
                </c:pt>
                <c:pt idx="5360">
                  <c:v>4.4051872000000002E-8</c:v>
                </c:pt>
                <c:pt idx="5361">
                  <c:v>4.4079697000000001E-8</c:v>
                </c:pt>
                <c:pt idx="5362">
                  <c:v>4.4076293999999998E-8</c:v>
                </c:pt>
                <c:pt idx="5363">
                  <c:v>4.4082196E-8</c:v>
                </c:pt>
                <c:pt idx="5364">
                  <c:v>4.4073743999999999E-8</c:v>
                </c:pt>
                <c:pt idx="5365">
                  <c:v>4.4069607999999998E-8</c:v>
                </c:pt>
                <c:pt idx="5366">
                  <c:v>4.4021254999999999E-8</c:v>
                </c:pt>
                <c:pt idx="5367">
                  <c:v>4.4009589999999997E-8</c:v>
                </c:pt>
                <c:pt idx="5368">
                  <c:v>4.4026166999999997E-8</c:v>
                </c:pt>
                <c:pt idx="5369">
                  <c:v>4.4016474000000001E-8</c:v>
                </c:pt>
                <c:pt idx="5370">
                  <c:v>4.3974381E-8</c:v>
                </c:pt>
                <c:pt idx="5371">
                  <c:v>4.3951294000000002E-8</c:v>
                </c:pt>
                <c:pt idx="5372">
                  <c:v>4.3929436000000002E-8</c:v>
                </c:pt>
                <c:pt idx="5373">
                  <c:v>4.3901813999999999E-8</c:v>
                </c:pt>
                <c:pt idx="5374">
                  <c:v>4.3875445E-8</c:v>
                </c:pt>
                <c:pt idx="5375">
                  <c:v>4.3885134999999999E-8</c:v>
                </c:pt>
                <c:pt idx="5376">
                  <c:v>4.3896061999999998E-8</c:v>
                </c:pt>
                <c:pt idx="5377">
                  <c:v>4.3931587000000003E-8</c:v>
                </c:pt>
                <c:pt idx="5378">
                  <c:v>4.3964979E-8</c:v>
                </c:pt>
                <c:pt idx="5379">
                  <c:v>4.4004328E-8</c:v>
                </c:pt>
                <c:pt idx="5380">
                  <c:v>4.4018707000000001E-8</c:v>
                </c:pt>
                <c:pt idx="5381">
                  <c:v>4.4042891000000001E-8</c:v>
                </c:pt>
                <c:pt idx="5382">
                  <c:v>4.4061659000000002E-8</c:v>
                </c:pt>
                <c:pt idx="5383">
                  <c:v>4.4054758999999999E-8</c:v>
                </c:pt>
                <c:pt idx="5384">
                  <c:v>4.4039409000000003E-8</c:v>
                </c:pt>
                <c:pt idx="5385">
                  <c:v>4.4030165999999998E-8</c:v>
                </c:pt>
                <c:pt idx="5386">
                  <c:v>4.4012738999999998E-8</c:v>
                </c:pt>
                <c:pt idx="5387">
                  <c:v>4.4013118000000003E-8</c:v>
                </c:pt>
                <c:pt idx="5388">
                  <c:v>4.4013161999999997E-8</c:v>
                </c:pt>
                <c:pt idx="5389">
                  <c:v>4.3990743000000001E-8</c:v>
                </c:pt>
                <c:pt idx="5390">
                  <c:v>4.3967387E-8</c:v>
                </c:pt>
                <c:pt idx="5391">
                  <c:v>4.3940199000000002E-8</c:v>
                </c:pt>
                <c:pt idx="5392">
                  <c:v>4.3885845999999997E-8</c:v>
                </c:pt>
                <c:pt idx="5393">
                  <c:v>4.3835332999999999E-8</c:v>
                </c:pt>
                <c:pt idx="5394">
                  <c:v>4.3759819000000001E-8</c:v>
                </c:pt>
                <c:pt idx="5395">
                  <c:v>4.3656413E-8</c:v>
                </c:pt>
                <c:pt idx="5396">
                  <c:v>4.3552493999999997E-8</c:v>
                </c:pt>
                <c:pt idx="5397">
                  <c:v>4.3467219999999999E-8</c:v>
                </c:pt>
                <c:pt idx="5398">
                  <c:v>4.3366922999999999E-8</c:v>
                </c:pt>
                <c:pt idx="5399">
                  <c:v>4.3274744999999997E-8</c:v>
                </c:pt>
                <c:pt idx="5400">
                  <c:v>4.3185380999999998E-8</c:v>
                </c:pt>
                <c:pt idx="5401">
                  <c:v>4.3110768E-8</c:v>
                </c:pt>
                <c:pt idx="5402">
                  <c:v>4.3057907000000001E-8</c:v>
                </c:pt>
                <c:pt idx="5403">
                  <c:v>4.3016789000000003E-8</c:v>
                </c:pt>
                <c:pt idx="5404">
                  <c:v>4.3010052000000003E-8</c:v>
                </c:pt>
                <c:pt idx="5405">
                  <c:v>4.2997574000000002E-8</c:v>
                </c:pt>
                <c:pt idx="5406">
                  <c:v>4.2975993999999999E-8</c:v>
                </c:pt>
                <c:pt idx="5407">
                  <c:v>4.2996034999999998E-8</c:v>
                </c:pt>
                <c:pt idx="5408">
                  <c:v>4.3024450999999997E-8</c:v>
                </c:pt>
                <c:pt idx="5409">
                  <c:v>4.3074203000000001E-8</c:v>
                </c:pt>
                <c:pt idx="5410">
                  <c:v>4.3069352999999997E-8</c:v>
                </c:pt>
                <c:pt idx="5411">
                  <c:v>4.3086876999999998E-8</c:v>
                </c:pt>
                <c:pt idx="5412">
                  <c:v>4.3110186999999997E-8</c:v>
                </c:pt>
                <c:pt idx="5413">
                  <c:v>4.3079709000000002E-8</c:v>
                </c:pt>
                <c:pt idx="5414">
                  <c:v>4.3048738999999997E-8</c:v>
                </c:pt>
                <c:pt idx="5415">
                  <c:v>4.2982770999999998E-8</c:v>
                </c:pt>
                <c:pt idx="5416">
                  <c:v>4.2923759999999997E-8</c:v>
                </c:pt>
                <c:pt idx="5417">
                  <c:v>4.2828433999999997E-8</c:v>
                </c:pt>
                <c:pt idx="5418">
                  <c:v>4.2715368999999998E-8</c:v>
                </c:pt>
                <c:pt idx="5419">
                  <c:v>4.2634842E-8</c:v>
                </c:pt>
                <c:pt idx="5420">
                  <c:v>4.2507634999999999E-8</c:v>
                </c:pt>
                <c:pt idx="5421">
                  <c:v>4.2392892999999997E-8</c:v>
                </c:pt>
                <c:pt idx="5422">
                  <c:v>4.2260828999999999E-8</c:v>
                </c:pt>
                <c:pt idx="5423">
                  <c:v>4.2159283999999998E-8</c:v>
                </c:pt>
                <c:pt idx="5424">
                  <c:v>4.2070028000000001E-8</c:v>
                </c:pt>
                <c:pt idx="5425">
                  <c:v>4.197833E-8</c:v>
                </c:pt>
                <c:pt idx="5426">
                  <c:v>4.189571E-8</c:v>
                </c:pt>
                <c:pt idx="5427">
                  <c:v>4.1840173999999999E-8</c:v>
                </c:pt>
                <c:pt idx="5428">
                  <c:v>4.1784344000000003E-8</c:v>
                </c:pt>
                <c:pt idx="5429">
                  <c:v>4.1787594E-8</c:v>
                </c:pt>
                <c:pt idx="5430">
                  <c:v>4.1772687000000002E-8</c:v>
                </c:pt>
                <c:pt idx="5431">
                  <c:v>4.1730284000000002E-8</c:v>
                </c:pt>
                <c:pt idx="5432">
                  <c:v>4.1737231000000003E-8</c:v>
                </c:pt>
                <c:pt idx="5433">
                  <c:v>4.1724096000000001E-8</c:v>
                </c:pt>
                <c:pt idx="5434">
                  <c:v>4.1411475999999999E-8</c:v>
                </c:pt>
                <c:pt idx="5435">
                  <c:v>4.1622031999999997E-8</c:v>
                </c:pt>
                <c:pt idx="5436">
                  <c:v>4.1652292000000002E-8</c:v>
                </c:pt>
                <c:pt idx="5437">
                  <c:v>4.1657042000000001E-8</c:v>
                </c:pt>
                <c:pt idx="5438">
                  <c:v>4.1619806999999999E-8</c:v>
                </c:pt>
                <c:pt idx="5439">
                  <c:v>4.1605257E-8</c:v>
                </c:pt>
                <c:pt idx="5440">
                  <c:v>4.1548932000000002E-8</c:v>
                </c:pt>
                <c:pt idx="5441">
                  <c:v>4.1489208999999999E-8</c:v>
                </c:pt>
                <c:pt idx="5442">
                  <c:v>4.1438326000000002E-8</c:v>
                </c:pt>
                <c:pt idx="5443">
                  <c:v>4.1378713999999998E-8</c:v>
                </c:pt>
                <c:pt idx="5444">
                  <c:v>4.1287380999999997E-8</c:v>
                </c:pt>
                <c:pt idx="5445">
                  <c:v>4.1214617000000002E-8</c:v>
                </c:pt>
                <c:pt idx="5446">
                  <c:v>4.1112172E-8</c:v>
                </c:pt>
                <c:pt idx="5447">
                  <c:v>4.1040788000000002E-8</c:v>
                </c:pt>
                <c:pt idx="5448">
                  <c:v>4.0924777000000003E-8</c:v>
                </c:pt>
                <c:pt idx="5449">
                  <c:v>4.0854352000000003E-8</c:v>
                </c:pt>
                <c:pt idx="5450">
                  <c:v>4.0779475999999997E-8</c:v>
                </c:pt>
                <c:pt idx="5451">
                  <c:v>4.0705807999999999E-8</c:v>
                </c:pt>
                <c:pt idx="5452">
                  <c:v>4.0634444000000001E-8</c:v>
                </c:pt>
                <c:pt idx="5453">
                  <c:v>4.0586087999999999E-8</c:v>
                </c:pt>
                <c:pt idx="5454">
                  <c:v>4.0518822000000003E-8</c:v>
                </c:pt>
                <c:pt idx="5455">
                  <c:v>4.0469749E-8</c:v>
                </c:pt>
                <c:pt idx="5456">
                  <c:v>4.0432006000000003E-8</c:v>
                </c:pt>
                <c:pt idx="5457">
                  <c:v>4.0429807E-8</c:v>
                </c:pt>
                <c:pt idx="5458">
                  <c:v>4.0445773000000001E-8</c:v>
                </c:pt>
                <c:pt idx="5459">
                  <c:v>4.0488176999999998E-8</c:v>
                </c:pt>
                <c:pt idx="5460">
                  <c:v>4.0516437999999998E-8</c:v>
                </c:pt>
                <c:pt idx="5461">
                  <c:v>4.0570147000000003E-8</c:v>
                </c:pt>
                <c:pt idx="5462">
                  <c:v>4.0618305999999998E-8</c:v>
                </c:pt>
                <c:pt idx="5463">
                  <c:v>4.0672835E-8</c:v>
                </c:pt>
                <c:pt idx="5464">
                  <c:v>4.0698039000000001E-8</c:v>
                </c:pt>
                <c:pt idx="5465">
                  <c:v>4.0702602000000003E-8</c:v>
                </c:pt>
                <c:pt idx="5466">
                  <c:v>4.0648166999999998E-8</c:v>
                </c:pt>
                <c:pt idx="5467">
                  <c:v>4.0564512000000003E-8</c:v>
                </c:pt>
                <c:pt idx="5468">
                  <c:v>4.0480352999999999E-8</c:v>
                </c:pt>
                <c:pt idx="5469">
                  <c:v>4.0361480999999998E-8</c:v>
                </c:pt>
                <c:pt idx="5470">
                  <c:v>4.0227861E-8</c:v>
                </c:pt>
                <c:pt idx="5471">
                  <c:v>4.0086995999999999E-8</c:v>
                </c:pt>
                <c:pt idx="5472">
                  <c:v>3.9927176000000001E-8</c:v>
                </c:pt>
                <c:pt idx="5473">
                  <c:v>3.9790960000000003E-8</c:v>
                </c:pt>
                <c:pt idx="5474">
                  <c:v>3.9662047E-8</c:v>
                </c:pt>
                <c:pt idx="5475">
                  <c:v>3.9524700999999999E-8</c:v>
                </c:pt>
                <c:pt idx="5476">
                  <c:v>3.9420315000000003E-8</c:v>
                </c:pt>
                <c:pt idx="5477">
                  <c:v>3.9316699999999998E-8</c:v>
                </c:pt>
                <c:pt idx="5478">
                  <c:v>3.9229387000000001E-8</c:v>
                </c:pt>
                <c:pt idx="5479">
                  <c:v>3.9153407999999998E-8</c:v>
                </c:pt>
                <c:pt idx="5480">
                  <c:v>3.9085737999999999E-8</c:v>
                </c:pt>
                <c:pt idx="5481">
                  <c:v>3.9016981999999999E-8</c:v>
                </c:pt>
                <c:pt idx="5482">
                  <c:v>3.8972259E-8</c:v>
                </c:pt>
                <c:pt idx="5483">
                  <c:v>3.8920511000000001E-8</c:v>
                </c:pt>
                <c:pt idx="5484">
                  <c:v>3.8886987999999999E-8</c:v>
                </c:pt>
                <c:pt idx="5485">
                  <c:v>3.8836152999999997E-8</c:v>
                </c:pt>
                <c:pt idx="5486">
                  <c:v>3.8786130000000002E-8</c:v>
                </c:pt>
                <c:pt idx="5487">
                  <c:v>3.8753465000000002E-8</c:v>
                </c:pt>
                <c:pt idx="5488">
                  <c:v>3.8712594E-8</c:v>
                </c:pt>
                <c:pt idx="5489">
                  <c:v>3.8679811999999999E-8</c:v>
                </c:pt>
                <c:pt idx="5490">
                  <c:v>3.8663535999999999E-8</c:v>
                </c:pt>
                <c:pt idx="5491">
                  <c:v>3.8647770000000002E-8</c:v>
                </c:pt>
                <c:pt idx="5492">
                  <c:v>3.8649638999999999E-8</c:v>
                </c:pt>
                <c:pt idx="5493">
                  <c:v>3.8648786000000002E-8</c:v>
                </c:pt>
                <c:pt idx="5494">
                  <c:v>3.8652367000000002E-8</c:v>
                </c:pt>
                <c:pt idx="5495">
                  <c:v>3.8650904999999999E-8</c:v>
                </c:pt>
                <c:pt idx="5496">
                  <c:v>3.8660798999999997E-8</c:v>
                </c:pt>
                <c:pt idx="5497">
                  <c:v>3.8653897999999997E-8</c:v>
                </c:pt>
                <c:pt idx="5498">
                  <c:v>3.8664828000000001E-8</c:v>
                </c:pt>
                <c:pt idx="5499">
                  <c:v>3.8657030000000003E-8</c:v>
                </c:pt>
                <c:pt idx="5500">
                  <c:v>3.8351793999999999E-8</c:v>
                </c:pt>
                <c:pt idx="5501">
                  <c:v>3.8458592000000003E-8</c:v>
                </c:pt>
                <c:pt idx="5502">
                  <c:v>3.8213573999999997E-8</c:v>
                </c:pt>
                <c:pt idx="5503">
                  <c:v>3.8381218999999998E-8</c:v>
                </c:pt>
                <c:pt idx="5504">
                  <c:v>3.8405533999999997E-8</c:v>
                </c:pt>
                <c:pt idx="5505">
                  <c:v>3.8140813999999997E-8</c:v>
                </c:pt>
                <c:pt idx="5506">
                  <c:v>3.8300900999999998E-8</c:v>
                </c:pt>
                <c:pt idx="5507">
                  <c:v>3.8043052999999999E-8</c:v>
                </c:pt>
                <c:pt idx="5508">
                  <c:v>3.8247718000000002E-8</c:v>
                </c:pt>
                <c:pt idx="5509">
                  <c:v>3.8025284000000003E-8</c:v>
                </c:pt>
                <c:pt idx="5510">
                  <c:v>3.8209314000000002E-8</c:v>
                </c:pt>
                <c:pt idx="5511">
                  <c:v>3.7963558E-8</c:v>
                </c:pt>
                <c:pt idx="5512">
                  <c:v>3.8102106E-8</c:v>
                </c:pt>
                <c:pt idx="5513">
                  <c:v>3.7829252000000002E-8</c:v>
                </c:pt>
                <c:pt idx="5514">
                  <c:v>3.7941806000000001E-8</c:v>
                </c:pt>
                <c:pt idx="5515">
                  <c:v>3.7645870000000003E-8</c:v>
                </c:pt>
                <c:pt idx="5516">
                  <c:v>3.7735971000000002E-8</c:v>
                </c:pt>
                <c:pt idx="5517">
                  <c:v>3.7394094999999998E-8</c:v>
                </c:pt>
                <c:pt idx="5518">
                  <c:v>3.7507874999999997E-8</c:v>
                </c:pt>
                <c:pt idx="5519">
                  <c:v>3.7155663999999997E-8</c:v>
                </c:pt>
                <c:pt idx="5520">
                  <c:v>3.7242782000000001E-8</c:v>
                </c:pt>
                <c:pt idx="5521">
                  <c:v>3.6887877000000003E-8</c:v>
                </c:pt>
                <c:pt idx="5522">
                  <c:v>3.7006084999999998E-8</c:v>
                </c:pt>
                <c:pt idx="5523">
                  <c:v>3.6689400999999997E-8</c:v>
                </c:pt>
                <c:pt idx="5524">
                  <c:v>3.6817689000000003E-8</c:v>
                </c:pt>
                <c:pt idx="5525">
                  <c:v>3.6520338000000001E-8</c:v>
                </c:pt>
                <c:pt idx="5526">
                  <c:v>3.6640386E-8</c:v>
                </c:pt>
                <c:pt idx="5527">
                  <c:v>3.6340353000000003E-8</c:v>
                </c:pt>
                <c:pt idx="5528">
                  <c:v>3.6467659E-8</c:v>
                </c:pt>
                <c:pt idx="5529">
                  <c:v>3.6213130000000003E-8</c:v>
                </c:pt>
                <c:pt idx="5530">
                  <c:v>3.6363821999999997E-8</c:v>
                </c:pt>
                <c:pt idx="5531">
                  <c:v>3.6093317000000003E-8</c:v>
                </c:pt>
                <c:pt idx="5532">
                  <c:v>3.6231655999999999E-8</c:v>
                </c:pt>
                <c:pt idx="5533">
                  <c:v>3.6001947E-8</c:v>
                </c:pt>
                <c:pt idx="5534">
                  <c:v>3.6149825000000003E-8</c:v>
                </c:pt>
                <c:pt idx="5535">
                  <c:v>3.5911366000000001E-8</c:v>
                </c:pt>
                <c:pt idx="5536">
                  <c:v>3.6066785999999999E-8</c:v>
                </c:pt>
                <c:pt idx="5537">
                  <c:v>3.5835222000000001E-8</c:v>
                </c:pt>
                <c:pt idx="5538">
                  <c:v>3.5969769E-8</c:v>
                </c:pt>
                <c:pt idx="5539">
                  <c:v>3.5749032000000002E-8</c:v>
                </c:pt>
                <c:pt idx="5540">
                  <c:v>3.589322E-8</c:v>
                </c:pt>
                <c:pt idx="5541">
                  <c:v>3.5637831999999997E-8</c:v>
                </c:pt>
                <c:pt idx="5542">
                  <c:v>3.5822635999999999E-8</c:v>
                </c:pt>
                <c:pt idx="5543">
                  <c:v>3.5618223000000003E-8</c:v>
                </c:pt>
                <c:pt idx="5544">
                  <c:v>3.5845011000000001E-8</c:v>
                </c:pt>
                <c:pt idx="5545">
                  <c:v>3.5659332999999999E-8</c:v>
                </c:pt>
                <c:pt idx="5546">
                  <c:v>3.5922005000000001E-8</c:v>
                </c:pt>
                <c:pt idx="5547">
                  <c:v>3.5781600000000001E-8</c:v>
                </c:pt>
                <c:pt idx="5548">
                  <c:v>3.5968584999999999E-8</c:v>
                </c:pt>
                <c:pt idx="5549">
                  <c:v>3.5846954000000002E-8</c:v>
                </c:pt>
                <c:pt idx="5550">
                  <c:v>3.6038502000000003E-8</c:v>
                </c:pt>
                <c:pt idx="5551">
                  <c:v>3.5846762E-8</c:v>
                </c:pt>
                <c:pt idx="5552">
                  <c:v>3.6029722000000003E-8</c:v>
                </c:pt>
                <c:pt idx="5553">
                  <c:v>3.5828412999999998E-8</c:v>
                </c:pt>
                <c:pt idx="5554">
                  <c:v>3.6017877000000002E-8</c:v>
                </c:pt>
                <c:pt idx="5555">
                  <c:v>3.5847457999999997E-8</c:v>
                </c:pt>
                <c:pt idx="5556">
                  <c:v>3.6067564000000002E-8</c:v>
                </c:pt>
                <c:pt idx="5557">
                  <c:v>3.5900937000000001E-8</c:v>
                </c:pt>
                <c:pt idx="5558">
                  <c:v>3.6134922999999998E-8</c:v>
                </c:pt>
                <c:pt idx="5559">
                  <c:v>3.6018844000000003E-8</c:v>
                </c:pt>
                <c:pt idx="5560">
                  <c:v>3.6247529E-8</c:v>
                </c:pt>
                <c:pt idx="5561">
                  <c:v>3.6306482000000002E-8</c:v>
                </c:pt>
                <c:pt idx="5562">
                  <c:v>3.6362178000000002E-8</c:v>
                </c:pt>
                <c:pt idx="5563">
                  <c:v>3.6376354000000001E-8</c:v>
                </c:pt>
                <c:pt idx="5564">
                  <c:v>3.6395366999999997E-8</c:v>
                </c:pt>
                <c:pt idx="5565">
                  <c:v>3.6161959999999997E-8</c:v>
                </c:pt>
                <c:pt idx="5566">
                  <c:v>3.6312341000000001E-8</c:v>
                </c:pt>
                <c:pt idx="5567">
                  <c:v>3.6323976999999998E-8</c:v>
                </c:pt>
                <c:pt idx="5568">
                  <c:v>3.6334849999999999E-8</c:v>
                </c:pt>
                <c:pt idx="5569">
                  <c:v>3.6392333000000003E-8</c:v>
                </c:pt>
                <c:pt idx="5570">
                  <c:v>3.6152891000000001E-8</c:v>
                </c:pt>
                <c:pt idx="5571">
                  <c:v>3.6336370000000001E-8</c:v>
                </c:pt>
                <c:pt idx="5572">
                  <c:v>3.6405394000000001E-8</c:v>
                </c:pt>
                <c:pt idx="5573">
                  <c:v>3.6434128999999999E-8</c:v>
                </c:pt>
                <c:pt idx="5574">
                  <c:v>3.6279944E-8</c:v>
                </c:pt>
                <c:pt idx="5575">
                  <c:v>3.6488283000000003E-8</c:v>
                </c:pt>
                <c:pt idx="5576">
                  <c:v>3.6588054999999997E-8</c:v>
                </c:pt>
                <c:pt idx="5577">
                  <c:v>3.6402211999999999E-8</c:v>
                </c:pt>
                <c:pt idx="5578">
                  <c:v>3.6659647000000002E-8</c:v>
                </c:pt>
                <c:pt idx="5579">
                  <c:v>3.6541082000000002E-8</c:v>
                </c:pt>
                <c:pt idx="5580">
                  <c:v>3.676793E-8</c:v>
                </c:pt>
                <c:pt idx="5581">
                  <c:v>3.6623676E-8</c:v>
                </c:pt>
                <c:pt idx="5582">
                  <c:v>3.6869468999999998E-8</c:v>
                </c:pt>
                <c:pt idx="5583">
                  <c:v>3.6732443E-8</c:v>
                </c:pt>
                <c:pt idx="5584">
                  <c:v>3.6967040999999999E-8</c:v>
                </c:pt>
                <c:pt idx="5585">
                  <c:v>3.6793271999999998E-8</c:v>
                </c:pt>
                <c:pt idx="5586">
                  <c:v>3.7041117999999999E-8</c:v>
                </c:pt>
                <c:pt idx="5587">
                  <c:v>3.6873284E-8</c:v>
                </c:pt>
                <c:pt idx="5588">
                  <c:v>3.7108554000000002E-8</c:v>
                </c:pt>
                <c:pt idx="5589">
                  <c:v>3.6932853E-8</c:v>
                </c:pt>
                <c:pt idx="5590">
                  <c:v>3.7182235E-8</c:v>
                </c:pt>
                <c:pt idx="5591">
                  <c:v>3.6994126999999998E-8</c:v>
                </c:pt>
                <c:pt idx="5592">
                  <c:v>3.7254433E-8</c:v>
                </c:pt>
                <c:pt idx="5593">
                  <c:v>3.7085276E-8</c:v>
                </c:pt>
                <c:pt idx="5594">
                  <c:v>3.7341868999999999E-8</c:v>
                </c:pt>
                <c:pt idx="5595">
                  <c:v>3.7184837000000003E-8</c:v>
                </c:pt>
                <c:pt idx="5596">
                  <c:v>3.7464470999999998E-8</c:v>
                </c:pt>
                <c:pt idx="5597">
                  <c:v>3.7309132000000002E-8</c:v>
                </c:pt>
                <c:pt idx="5598">
                  <c:v>3.7628450000000002E-8</c:v>
                </c:pt>
                <c:pt idx="5599">
                  <c:v>3.7517964999999998E-8</c:v>
                </c:pt>
                <c:pt idx="5600">
                  <c:v>3.7860899000000002E-8</c:v>
                </c:pt>
                <c:pt idx="5601">
                  <c:v>3.7752208E-8</c:v>
                </c:pt>
                <c:pt idx="5602">
                  <c:v>3.8112738999999998E-8</c:v>
                </c:pt>
                <c:pt idx="5603">
                  <c:v>3.8032495000000002E-8</c:v>
                </c:pt>
                <c:pt idx="5604">
                  <c:v>3.8401619000000003E-8</c:v>
                </c:pt>
                <c:pt idx="5605">
                  <c:v>3.8318095E-8</c:v>
                </c:pt>
                <c:pt idx="5606">
                  <c:v>3.8709548999999999E-8</c:v>
                </c:pt>
                <c:pt idx="5607">
                  <c:v>3.8578625999999997E-8</c:v>
                </c:pt>
                <c:pt idx="5608">
                  <c:v>3.8913707000000003E-8</c:v>
                </c:pt>
                <c:pt idx="5609">
                  <c:v>3.8759149999999998E-8</c:v>
                </c:pt>
                <c:pt idx="5610">
                  <c:v>3.9046599999999997E-8</c:v>
                </c:pt>
                <c:pt idx="5611">
                  <c:v>3.8802479000000003E-8</c:v>
                </c:pt>
                <c:pt idx="5612">
                  <c:v>3.9032452E-8</c:v>
                </c:pt>
                <c:pt idx="5613">
                  <c:v>3.8799551999999999E-8</c:v>
                </c:pt>
                <c:pt idx="5614">
                  <c:v>3.8993579E-8</c:v>
                </c:pt>
                <c:pt idx="5615">
                  <c:v>3.8680865000000001E-8</c:v>
                </c:pt>
                <c:pt idx="5616">
                  <c:v>3.8813568000000001E-8</c:v>
                </c:pt>
                <c:pt idx="5617">
                  <c:v>3.8476820000000003E-8</c:v>
                </c:pt>
                <c:pt idx="5618">
                  <c:v>3.8598818000000002E-8</c:v>
                </c:pt>
                <c:pt idx="5619">
                  <c:v>3.8265674000000002E-8</c:v>
                </c:pt>
                <c:pt idx="5620">
                  <c:v>3.8391516000000002E-8</c:v>
                </c:pt>
                <c:pt idx="5621">
                  <c:v>3.8121577000000003E-8</c:v>
                </c:pt>
                <c:pt idx="5622">
                  <c:v>3.8234959000000001E-8</c:v>
                </c:pt>
                <c:pt idx="5623">
                  <c:v>3.7978335000000002E-8</c:v>
                </c:pt>
                <c:pt idx="5624">
                  <c:v>3.8176568E-8</c:v>
                </c:pt>
                <c:pt idx="5625">
                  <c:v>3.7954585999999998E-8</c:v>
                </c:pt>
                <c:pt idx="5626">
                  <c:v>3.8202303999999998E-8</c:v>
                </c:pt>
                <c:pt idx="5627">
                  <c:v>3.8011452000000001E-8</c:v>
                </c:pt>
                <c:pt idx="5628">
                  <c:v>3.8305229000000001E-8</c:v>
                </c:pt>
                <c:pt idx="5629">
                  <c:v>3.8126261999999998E-8</c:v>
                </c:pt>
                <c:pt idx="5630">
                  <c:v>3.8424704E-8</c:v>
                </c:pt>
                <c:pt idx="5631">
                  <c:v>3.8251733999999999E-8</c:v>
                </c:pt>
                <c:pt idx="5632">
                  <c:v>3.8498515E-8</c:v>
                </c:pt>
                <c:pt idx="5633">
                  <c:v>3.8315047999999998E-8</c:v>
                </c:pt>
                <c:pt idx="5634">
                  <c:v>3.8560697000000003E-8</c:v>
                </c:pt>
                <c:pt idx="5635">
                  <c:v>3.8310474999999999E-8</c:v>
                </c:pt>
                <c:pt idx="5636">
                  <c:v>3.8510063000000002E-8</c:v>
                </c:pt>
                <c:pt idx="5637">
                  <c:v>3.8258953E-8</c:v>
                </c:pt>
                <c:pt idx="5638">
                  <c:v>3.8405809000000002E-8</c:v>
                </c:pt>
                <c:pt idx="5639">
                  <c:v>3.8121903000000001E-8</c:v>
                </c:pt>
                <c:pt idx="5640">
                  <c:v>3.8204616E-8</c:v>
                </c:pt>
                <c:pt idx="5641">
                  <c:v>3.7886759E-8</c:v>
                </c:pt>
                <c:pt idx="5642">
                  <c:v>3.7986987999999997E-8</c:v>
                </c:pt>
                <c:pt idx="5643">
                  <c:v>3.7670046000000001E-8</c:v>
                </c:pt>
                <c:pt idx="5644">
                  <c:v>3.7775801E-8</c:v>
                </c:pt>
                <c:pt idx="5645">
                  <c:v>3.7455708000000001E-8</c:v>
                </c:pt>
                <c:pt idx="5646">
                  <c:v>3.7602865000000003E-8</c:v>
                </c:pt>
                <c:pt idx="5647">
                  <c:v>3.7325360000000001E-8</c:v>
                </c:pt>
                <c:pt idx="5648">
                  <c:v>3.7490887000000002E-8</c:v>
                </c:pt>
                <c:pt idx="5649">
                  <c:v>3.7521945000000002E-8</c:v>
                </c:pt>
                <c:pt idx="5650">
                  <c:v>3.7260862000000001E-8</c:v>
                </c:pt>
                <c:pt idx="5651">
                  <c:v>3.7435415000000001E-8</c:v>
                </c:pt>
                <c:pt idx="5652">
                  <c:v>3.7467487E-8</c:v>
                </c:pt>
                <c:pt idx="5653">
                  <c:v>3.7232123000000002E-8</c:v>
                </c:pt>
                <c:pt idx="5654">
                  <c:v>3.7399242000000001E-8</c:v>
                </c:pt>
                <c:pt idx="5655">
                  <c:v>3.7466449999999997E-8</c:v>
                </c:pt>
                <c:pt idx="5656">
                  <c:v>3.7247985000000002E-8</c:v>
                </c:pt>
                <c:pt idx="5657">
                  <c:v>3.7479706000000001E-8</c:v>
                </c:pt>
                <c:pt idx="5658">
                  <c:v>3.7588083000000002E-8</c:v>
                </c:pt>
                <c:pt idx="5659">
                  <c:v>3.7403128000000002E-8</c:v>
                </c:pt>
                <c:pt idx="5660">
                  <c:v>3.7664867999999998E-8</c:v>
                </c:pt>
                <c:pt idx="5661">
                  <c:v>3.7523318E-8</c:v>
                </c:pt>
                <c:pt idx="5662">
                  <c:v>3.7786287999999998E-8</c:v>
                </c:pt>
                <c:pt idx="5663">
                  <c:v>3.7898145000000003E-8</c:v>
                </c:pt>
                <c:pt idx="5664">
                  <c:v>3.7693931999999998E-8</c:v>
                </c:pt>
                <c:pt idx="5665">
                  <c:v>3.7971990999999998E-8</c:v>
                </c:pt>
                <c:pt idx="5666">
                  <c:v>3.7785802000000001E-8</c:v>
                </c:pt>
                <c:pt idx="5667">
                  <c:v>3.8049882999999999E-8</c:v>
                </c:pt>
                <c:pt idx="5668">
                  <c:v>3.7904595000000001E-8</c:v>
                </c:pt>
                <c:pt idx="5669">
                  <c:v>3.8214507E-8</c:v>
                </c:pt>
                <c:pt idx="5670">
                  <c:v>3.8045443999999997E-8</c:v>
                </c:pt>
                <c:pt idx="5671">
                  <c:v>3.8330183000000002E-8</c:v>
                </c:pt>
                <c:pt idx="5672">
                  <c:v>3.8161338999999999E-8</c:v>
                </c:pt>
                <c:pt idx="5673">
                  <c:v>3.8489330000000001E-8</c:v>
                </c:pt>
                <c:pt idx="5674">
                  <c:v>3.8300221999999997E-8</c:v>
                </c:pt>
                <c:pt idx="5675">
                  <c:v>3.8610761000000001E-8</c:v>
                </c:pt>
                <c:pt idx="5676">
                  <c:v>3.8419950999999997E-8</c:v>
                </c:pt>
                <c:pt idx="5677">
                  <c:v>3.8700861999999999E-8</c:v>
                </c:pt>
                <c:pt idx="5678">
                  <c:v>3.8471739999999999E-8</c:v>
                </c:pt>
                <c:pt idx="5679">
                  <c:v>3.8728562999999999E-8</c:v>
                </c:pt>
                <c:pt idx="5680">
                  <c:v>3.8464442000000001E-8</c:v>
                </c:pt>
                <c:pt idx="5681">
                  <c:v>3.8648833000000001E-8</c:v>
                </c:pt>
                <c:pt idx="5682">
                  <c:v>3.8339259000000003E-8</c:v>
                </c:pt>
                <c:pt idx="5683">
                  <c:v>3.8485120000000002E-8</c:v>
                </c:pt>
                <c:pt idx="5684">
                  <c:v>3.8165251999999999E-8</c:v>
                </c:pt>
                <c:pt idx="5685">
                  <c:v>3.7987748999999998E-8</c:v>
                </c:pt>
                <c:pt idx="5686">
                  <c:v>3.8140432999999998E-8</c:v>
                </c:pt>
                <c:pt idx="5687">
                  <c:v>3.7813737000000003E-8</c:v>
                </c:pt>
                <c:pt idx="5688">
                  <c:v>3.7935762E-8</c:v>
                </c:pt>
                <c:pt idx="5689">
                  <c:v>3.7617763999999997E-8</c:v>
                </c:pt>
                <c:pt idx="5690">
                  <c:v>3.7744884000000001E-8</c:v>
                </c:pt>
                <c:pt idx="5691">
                  <c:v>3.7397507999999997E-8</c:v>
                </c:pt>
                <c:pt idx="5692">
                  <c:v>3.7543460999999999E-8</c:v>
                </c:pt>
                <c:pt idx="5693">
                  <c:v>3.7240688999999999E-8</c:v>
                </c:pt>
                <c:pt idx="5694">
                  <c:v>3.7403701000000003E-8</c:v>
                </c:pt>
                <c:pt idx="5695">
                  <c:v>3.7110570000000002E-8</c:v>
                </c:pt>
                <c:pt idx="5696">
                  <c:v>3.7281498999999998E-8</c:v>
                </c:pt>
                <c:pt idx="5697">
                  <c:v>3.7019202E-8</c:v>
                </c:pt>
                <c:pt idx="5698">
                  <c:v>3.7211562000000002E-8</c:v>
                </c:pt>
                <c:pt idx="5699">
                  <c:v>3.6982956999999997E-8</c:v>
                </c:pt>
                <c:pt idx="5700">
                  <c:v>3.716134E-8</c:v>
                </c:pt>
                <c:pt idx="5701">
                  <c:v>3.6949678999999997E-8</c:v>
                </c:pt>
                <c:pt idx="5702">
                  <c:v>3.7170179000000002E-8</c:v>
                </c:pt>
                <c:pt idx="5703">
                  <c:v>3.6968003999999999E-8</c:v>
                </c:pt>
                <c:pt idx="5704">
                  <c:v>3.7160124000000003E-8</c:v>
                </c:pt>
                <c:pt idx="5705">
                  <c:v>3.7217257999999998E-8</c:v>
                </c:pt>
                <c:pt idx="5706">
                  <c:v>3.6985985000000003E-8</c:v>
                </c:pt>
                <c:pt idx="5707">
                  <c:v>3.7209099000000001E-8</c:v>
                </c:pt>
                <c:pt idx="5708">
                  <c:v>3.6978502000000003E-8</c:v>
                </c:pt>
                <c:pt idx="5709">
                  <c:v>3.7235045999999997E-8</c:v>
                </c:pt>
                <c:pt idx="5710">
                  <c:v>3.7311319000000001E-8</c:v>
                </c:pt>
                <c:pt idx="5711">
                  <c:v>3.7141642999999998E-8</c:v>
                </c:pt>
                <c:pt idx="5712">
                  <c:v>3.7427332000000002E-8</c:v>
                </c:pt>
                <c:pt idx="5713">
                  <c:v>3.7562976000000003E-8</c:v>
                </c:pt>
                <c:pt idx="5714">
                  <c:v>3.7408942000000002E-8</c:v>
                </c:pt>
                <c:pt idx="5715">
                  <c:v>3.7735367000000001E-8</c:v>
                </c:pt>
                <c:pt idx="5716">
                  <c:v>3.7880189000000003E-8</c:v>
                </c:pt>
                <c:pt idx="5717">
                  <c:v>3.7722986999999999E-8</c:v>
                </c:pt>
                <c:pt idx="5718">
                  <c:v>3.8085046999999998E-8</c:v>
                </c:pt>
                <c:pt idx="5719">
                  <c:v>3.8278973000000003E-8</c:v>
                </c:pt>
                <c:pt idx="5720">
                  <c:v>3.8086283999999999E-8</c:v>
                </c:pt>
                <c:pt idx="5721">
                  <c:v>3.8432647999999998E-8</c:v>
                </c:pt>
                <c:pt idx="5722">
                  <c:v>3.8580734999999998E-8</c:v>
                </c:pt>
                <c:pt idx="5723">
                  <c:v>3.8365641000000002E-8</c:v>
                </c:pt>
                <c:pt idx="5724">
                  <c:v>3.8642202000000001E-8</c:v>
                </c:pt>
                <c:pt idx="5725">
                  <c:v>3.8403209E-8</c:v>
                </c:pt>
                <c:pt idx="5726">
                  <c:v>3.8645480999999997E-8</c:v>
                </c:pt>
                <c:pt idx="5727">
                  <c:v>3.8376849000000002E-8</c:v>
                </c:pt>
                <c:pt idx="5728">
                  <c:v>3.8585767000000001E-8</c:v>
                </c:pt>
                <c:pt idx="5729">
                  <c:v>3.8659135000000002E-8</c:v>
                </c:pt>
                <c:pt idx="5730">
                  <c:v>3.8358535E-8</c:v>
                </c:pt>
                <c:pt idx="5731">
                  <c:v>3.8563708999999997E-8</c:v>
                </c:pt>
                <c:pt idx="5732">
                  <c:v>3.8310428000000001E-8</c:v>
                </c:pt>
                <c:pt idx="5733">
                  <c:v>3.8525943000000002E-8</c:v>
                </c:pt>
                <c:pt idx="5734">
                  <c:v>3.8604433999999999E-8</c:v>
                </c:pt>
                <c:pt idx="5735">
                  <c:v>3.8336217E-8</c:v>
                </c:pt>
                <c:pt idx="5736">
                  <c:v>3.8586659999999998E-8</c:v>
                </c:pt>
                <c:pt idx="5737">
                  <c:v>3.8369443000000003E-8</c:v>
                </c:pt>
                <c:pt idx="5738">
                  <c:v>3.8640878000000003E-8</c:v>
                </c:pt>
                <c:pt idx="5739">
                  <c:v>3.8441161999999999E-8</c:v>
                </c:pt>
                <c:pt idx="5740">
                  <c:v>3.8748200000000001E-8</c:v>
                </c:pt>
                <c:pt idx="5741">
                  <c:v>3.8560673999999999E-8</c:v>
                </c:pt>
                <c:pt idx="5742">
                  <c:v>3.8865578000000003E-8</c:v>
                </c:pt>
                <c:pt idx="5743">
                  <c:v>3.8684873999999998E-8</c:v>
                </c:pt>
                <c:pt idx="5744">
                  <c:v>3.8995619000000002E-8</c:v>
                </c:pt>
                <c:pt idx="5745">
                  <c:v>3.8835676999999997E-8</c:v>
                </c:pt>
                <c:pt idx="5746">
                  <c:v>3.9241367999999999E-8</c:v>
                </c:pt>
                <c:pt idx="5747">
                  <c:v>3.9082657E-8</c:v>
                </c:pt>
                <c:pt idx="5748">
                  <c:v>3.9448901000000003E-8</c:v>
                </c:pt>
                <c:pt idx="5749">
                  <c:v>3.9340533000000001E-8</c:v>
                </c:pt>
                <c:pt idx="5750">
                  <c:v>3.9737642E-8</c:v>
                </c:pt>
                <c:pt idx="5751">
                  <c:v>3.9915877999999999E-8</c:v>
                </c:pt>
                <c:pt idx="5752">
                  <c:v>3.9654134000000002E-8</c:v>
                </c:pt>
                <c:pt idx="5753">
                  <c:v>3.9918529999999997E-8</c:v>
                </c:pt>
                <c:pt idx="5754">
                  <c:v>3.9965504000000003E-8</c:v>
                </c:pt>
                <c:pt idx="5755">
                  <c:v>3.9661427999999998E-8</c:v>
                </c:pt>
                <c:pt idx="5756">
                  <c:v>3.9853201000000001E-8</c:v>
                </c:pt>
                <c:pt idx="5757">
                  <c:v>3.9862498000000003E-8</c:v>
                </c:pt>
                <c:pt idx="5758">
                  <c:v>3.9539403999999997E-8</c:v>
                </c:pt>
                <c:pt idx="5759">
                  <c:v>3.9758922999999997E-8</c:v>
                </c:pt>
                <c:pt idx="5760">
                  <c:v>3.9420194000000001E-8</c:v>
                </c:pt>
                <c:pt idx="5761">
                  <c:v>3.9596865E-8</c:v>
                </c:pt>
                <c:pt idx="5762">
                  <c:v>3.9557825000000003E-8</c:v>
                </c:pt>
                <c:pt idx="5763">
                  <c:v>3.9521861E-8</c:v>
                </c:pt>
                <c:pt idx="5764">
                  <c:v>3.9179926999999997E-8</c:v>
                </c:pt>
                <c:pt idx="5765">
                  <c:v>3.9320384999999998E-8</c:v>
                </c:pt>
                <c:pt idx="5766">
                  <c:v>3.9292798999999999E-8</c:v>
                </c:pt>
                <c:pt idx="5767">
                  <c:v>3.9234471E-8</c:v>
                </c:pt>
                <c:pt idx="5768">
                  <c:v>3.8856996000000001E-8</c:v>
                </c:pt>
                <c:pt idx="5769">
                  <c:v>3.9015489000000003E-8</c:v>
                </c:pt>
                <c:pt idx="5770">
                  <c:v>3.8997458999999999E-8</c:v>
                </c:pt>
                <c:pt idx="5771">
                  <c:v>3.8952643999999997E-8</c:v>
                </c:pt>
                <c:pt idx="5772">
                  <c:v>3.8639568000000002E-8</c:v>
                </c:pt>
                <c:pt idx="5773">
                  <c:v>3.8814024E-8</c:v>
                </c:pt>
                <c:pt idx="5774">
                  <c:v>3.8530638E-8</c:v>
                </c:pt>
                <c:pt idx="5775">
                  <c:v>3.8707760999999998E-8</c:v>
                </c:pt>
                <c:pt idx="5776">
                  <c:v>3.8391118000000001E-8</c:v>
                </c:pt>
                <c:pt idx="5777">
                  <c:v>3.8509337999999999E-8</c:v>
                </c:pt>
                <c:pt idx="5778">
                  <c:v>3.8456554999999999E-8</c:v>
                </c:pt>
                <c:pt idx="5779">
                  <c:v>3.8093981999999998E-8</c:v>
                </c:pt>
                <c:pt idx="5780">
                  <c:v>3.8153619E-8</c:v>
                </c:pt>
                <c:pt idx="5781">
                  <c:v>3.7801872999999999E-8</c:v>
                </c:pt>
                <c:pt idx="5782">
                  <c:v>3.7921701000000001E-8</c:v>
                </c:pt>
                <c:pt idx="5783">
                  <c:v>3.7558933999999998E-8</c:v>
                </c:pt>
                <c:pt idx="5784">
                  <c:v>3.7694918000000001E-8</c:v>
                </c:pt>
                <c:pt idx="5785">
                  <c:v>3.7678877E-8</c:v>
                </c:pt>
                <c:pt idx="5786">
                  <c:v>3.7336366000000002E-8</c:v>
                </c:pt>
                <c:pt idx="5787">
                  <c:v>3.7511583999999998E-8</c:v>
                </c:pt>
                <c:pt idx="5788">
                  <c:v>3.7255884999999999E-8</c:v>
                </c:pt>
                <c:pt idx="5789">
                  <c:v>3.7516552999999998E-8</c:v>
                </c:pt>
                <c:pt idx="5790">
                  <c:v>3.7291402999999999E-8</c:v>
                </c:pt>
                <c:pt idx="5791">
                  <c:v>3.7541059000000001E-8</c:v>
                </c:pt>
                <c:pt idx="5792">
                  <c:v>3.7341100999999999E-8</c:v>
                </c:pt>
                <c:pt idx="5793">
                  <c:v>3.7615408000000001E-8</c:v>
                </c:pt>
                <c:pt idx="5794">
                  <c:v>3.7425154000000002E-8</c:v>
                </c:pt>
                <c:pt idx="5795">
                  <c:v>3.7671798000000003E-8</c:v>
                </c:pt>
                <c:pt idx="5796">
                  <c:v>3.7463439E-8</c:v>
                </c:pt>
                <c:pt idx="5797">
                  <c:v>3.7693181E-8</c:v>
                </c:pt>
                <c:pt idx="5798">
                  <c:v>3.7487990999999998E-8</c:v>
                </c:pt>
                <c:pt idx="5799">
                  <c:v>3.7731563E-8</c:v>
                </c:pt>
                <c:pt idx="5800">
                  <c:v>3.7469458000000003E-8</c:v>
                </c:pt>
                <c:pt idx="5801">
                  <c:v>3.7672799000000001E-8</c:v>
                </c:pt>
                <c:pt idx="5802">
                  <c:v>3.7390615999999997E-8</c:v>
                </c:pt>
                <c:pt idx="5803">
                  <c:v>3.7572673999999997E-8</c:v>
                </c:pt>
                <c:pt idx="5804">
                  <c:v>3.7268827999999999E-8</c:v>
                </c:pt>
                <c:pt idx="5805">
                  <c:v>3.7391874000000001E-8</c:v>
                </c:pt>
                <c:pt idx="5806">
                  <c:v>3.7092225999999998E-8</c:v>
                </c:pt>
                <c:pt idx="5807">
                  <c:v>3.7252378000000003E-8</c:v>
                </c:pt>
                <c:pt idx="5808">
                  <c:v>3.6963034999999999E-8</c:v>
                </c:pt>
                <c:pt idx="5809">
                  <c:v>3.7177313E-8</c:v>
                </c:pt>
                <c:pt idx="5810">
                  <c:v>3.6894079999999998E-8</c:v>
                </c:pt>
                <c:pt idx="5811">
                  <c:v>3.7068676000000002E-8</c:v>
                </c:pt>
                <c:pt idx="5812">
                  <c:v>3.6791989000000003E-8</c:v>
                </c:pt>
                <c:pt idx="5813">
                  <c:v>3.7000595000000002E-8</c:v>
                </c:pt>
                <c:pt idx="5814">
                  <c:v>3.6725170999999998E-8</c:v>
                </c:pt>
                <c:pt idx="5815">
                  <c:v>3.6874738E-8</c:v>
                </c:pt>
                <c:pt idx="5816">
                  <c:v>3.6607322999999999E-8</c:v>
                </c:pt>
                <c:pt idx="5817">
                  <c:v>3.6785708999999999E-8</c:v>
                </c:pt>
                <c:pt idx="5818">
                  <c:v>3.6523897E-8</c:v>
                </c:pt>
                <c:pt idx="5819">
                  <c:v>3.6724825999999997E-8</c:v>
                </c:pt>
                <c:pt idx="5820">
                  <c:v>3.6469819E-8</c:v>
                </c:pt>
                <c:pt idx="5821">
                  <c:v>3.6620329000000002E-8</c:v>
                </c:pt>
                <c:pt idx="5822">
                  <c:v>3.6337330999999999E-8</c:v>
                </c:pt>
                <c:pt idx="5823">
                  <c:v>3.6502121999999997E-8</c:v>
                </c:pt>
                <c:pt idx="5824">
                  <c:v>3.6201250999999998E-8</c:v>
                </c:pt>
                <c:pt idx="5825">
                  <c:v>3.6374979000000003E-8</c:v>
                </c:pt>
                <c:pt idx="5826">
                  <c:v>3.6083435000000003E-8</c:v>
                </c:pt>
                <c:pt idx="5827">
                  <c:v>3.6195934999999998E-8</c:v>
                </c:pt>
                <c:pt idx="5828">
                  <c:v>3.5915646000000002E-8</c:v>
                </c:pt>
                <c:pt idx="5829">
                  <c:v>3.6063072999999997E-8</c:v>
                </c:pt>
                <c:pt idx="5830">
                  <c:v>3.5763717999999998E-8</c:v>
                </c:pt>
                <c:pt idx="5831">
                  <c:v>3.5918935999999998E-8</c:v>
                </c:pt>
                <c:pt idx="5832">
                  <c:v>3.5657812E-8</c:v>
                </c:pt>
                <c:pt idx="5833">
                  <c:v>3.5839000000000001E-8</c:v>
                </c:pt>
                <c:pt idx="5834">
                  <c:v>3.5601709999999997E-8</c:v>
                </c:pt>
                <c:pt idx="5835">
                  <c:v>3.5497995E-8</c:v>
                </c:pt>
                <c:pt idx="5836">
                  <c:v>3.5724788000000003E-8</c:v>
                </c:pt>
                <c:pt idx="5837">
                  <c:v>3.5511444999999999E-8</c:v>
                </c:pt>
                <c:pt idx="5838">
                  <c:v>3.5717212000000003E-8</c:v>
                </c:pt>
                <c:pt idx="5839">
                  <c:v>3.5485833000000001E-8</c:v>
                </c:pt>
                <c:pt idx="5840">
                  <c:v>3.5692057999999998E-8</c:v>
                </c:pt>
                <c:pt idx="5841">
                  <c:v>3.5439944999999997E-8</c:v>
                </c:pt>
                <c:pt idx="5842">
                  <c:v>3.5623713999999997E-8</c:v>
                </c:pt>
                <c:pt idx="5843">
                  <c:v>3.5374532999999997E-8</c:v>
                </c:pt>
                <c:pt idx="5844">
                  <c:v>3.5538623999999997E-8</c:v>
                </c:pt>
                <c:pt idx="5845">
                  <c:v>3.5294614000000002E-8</c:v>
                </c:pt>
                <c:pt idx="5846">
                  <c:v>3.5424845999999998E-8</c:v>
                </c:pt>
                <c:pt idx="5847">
                  <c:v>3.5159397999999999E-8</c:v>
                </c:pt>
                <c:pt idx="5848">
                  <c:v>3.5290967000000001E-8</c:v>
                </c:pt>
                <c:pt idx="5849">
                  <c:v>3.5014512000000003E-8</c:v>
                </c:pt>
                <c:pt idx="5850">
                  <c:v>3.5139290999999998E-8</c:v>
                </c:pt>
                <c:pt idx="5851">
                  <c:v>3.4878851E-8</c:v>
                </c:pt>
                <c:pt idx="5852">
                  <c:v>3.5018716E-8</c:v>
                </c:pt>
                <c:pt idx="5853">
                  <c:v>3.4790636999999997E-8</c:v>
                </c:pt>
                <c:pt idx="5854">
                  <c:v>3.4941534999999997E-8</c:v>
                </c:pt>
                <c:pt idx="5855">
                  <c:v>3.4694617999999998E-8</c:v>
                </c:pt>
                <c:pt idx="5856">
                  <c:v>3.4860505000000001E-8</c:v>
                </c:pt>
                <c:pt idx="5857">
                  <c:v>3.4628388999999999E-8</c:v>
                </c:pt>
                <c:pt idx="5858">
                  <c:v>3.4799924000000003E-8</c:v>
                </c:pt>
                <c:pt idx="5859">
                  <c:v>3.4556987999999999E-8</c:v>
                </c:pt>
                <c:pt idx="5860">
                  <c:v>3.4712954999999997E-8</c:v>
                </c:pt>
                <c:pt idx="5861">
                  <c:v>3.4470435999999997E-8</c:v>
                </c:pt>
                <c:pt idx="5862">
                  <c:v>3.4611083000000001E-8</c:v>
                </c:pt>
                <c:pt idx="5863">
                  <c:v>3.4341744999999999E-8</c:v>
                </c:pt>
                <c:pt idx="5864">
                  <c:v>3.4474113999999998E-8</c:v>
                </c:pt>
                <c:pt idx="5865">
                  <c:v>3.4229323000000002E-8</c:v>
                </c:pt>
                <c:pt idx="5866">
                  <c:v>3.4355252E-8</c:v>
                </c:pt>
                <c:pt idx="5867">
                  <c:v>3.4100217999999998E-8</c:v>
                </c:pt>
                <c:pt idx="5868">
                  <c:v>3.4236001E-8</c:v>
                </c:pt>
                <c:pt idx="5869">
                  <c:v>3.3978097000000003E-8</c:v>
                </c:pt>
                <c:pt idx="5870">
                  <c:v>3.4092056000000003E-8</c:v>
                </c:pt>
                <c:pt idx="5871">
                  <c:v>3.3838403999999998E-8</c:v>
                </c:pt>
                <c:pt idx="5872">
                  <c:v>3.3946045000000003E-8</c:v>
                </c:pt>
                <c:pt idx="5873">
                  <c:v>3.3664669999999998E-8</c:v>
                </c:pt>
                <c:pt idx="5874">
                  <c:v>3.3766601999999999E-8</c:v>
                </c:pt>
                <c:pt idx="5875">
                  <c:v>3.3522394000000001E-8</c:v>
                </c:pt>
                <c:pt idx="5876">
                  <c:v>3.3615155999999997E-8</c:v>
                </c:pt>
                <c:pt idx="5877">
                  <c:v>3.3363555999999998E-8</c:v>
                </c:pt>
                <c:pt idx="5878">
                  <c:v>3.3246008999999998E-8</c:v>
                </c:pt>
                <c:pt idx="5879">
                  <c:v>3.3376221999999999E-8</c:v>
                </c:pt>
                <c:pt idx="5880">
                  <c:v>3.3143781000000002E-8</c:v>
                </c:pt>
                <c:pt idx="5881">
                  <c:v>3.3224376000000001E-8</c:v>
                </c:pt>
                <c:pt idx="5882">
                  <c:v>3.2999536999999999E-8</c:v>
                </c:pt>
                <c:pt idx="5883">
                  <c:v>3.3097963000000001E-8</c:v>
                </c:pt>
                <c:pt idx="5884">
                  <c:v>3.2838936E-8</c:v>
                </c:pt>
                <c:pt idx="5885">
                  <c:v>3.2949336000000001E-8</c:v>
                </c:pt>
                <c:pt idx="5886">
                  <c:v>3.2724273E-8</c:v>
                </c:pt>
                <c:pt idx="5887">
                  <c:v>3.2821033E-8</c:v>
                </c:pt>
                <c:pt idx="5888">
                  <c:v>3.2593280000000003E-8</c:v>
                </c:pt>
                <c:pt idx="5889">
                  <c:v>3.2708311000000001E-8</c:v>
                </c:pt>
                <c:pt idx="5890">
                  <c:v>3.2471748999999997E-8</c:v>
                </c:pt>
                <c:pt idx="5891">
                  <c:v>3.2597583000000001E-8</c:v>
                </c:pt>
                <c:pt idx="5892">
                  <c:v>3.2388891999999998E-8</c:v>
                </c:pt>
                <c:pt idx="5893">
                  <c:v>3.2527182999999999E-8</c:v>
                </c:pt>
                <c:pt idx="5894">
                  <c:v>3.2353838999999998E-8</c:v>
                </c:pt>
                <c:pt idx="5895">
                  <c:v>3.2521452000000002E-8</c:v>
                </c:pt>
                <c:pt idx="5896">
                  <c:v>3.2355659000000002E-8</c:v>
                </c:pt>
                <c:pt idx="5897">
                  <c:v>3.2559254000000002E-8</c:v>
                </c:pt>
                <c:pt idx="5898">
                  <c:v>3.2384602999999998E-8</c:v>
                </c:pt>
                <c:pt idx="5899">
                  <c:v>3.2588186E-8</c:v>
                </c:pt>
                <c:pt idx="5900">
                  <c:v>3.2447814000000001E-8</c:v>
                </c:pt>
                <c:pt idx="5901">
                  <c:v>3.2665150000000003E-8</c:v>
                </c:pt>
                <c:pt idx="5902">
                  <c:v>3.2522541999999999E-8</c:v>
                </c:pt>
                <c:pt idx="5903">
                  <c:v>3.2740768999999998E-8</c:v>
                </c:pt>
                <c:pt idx="5904">
                  <c:v>3.2618226999999998E-8</c:v>
                </c:pt>
                <c:pt idx="5905">
                  <c:v>3.2834719000000002E-8</c:v>
                </c:pt>
                <c:pt idx="5906">
                  <c:v>3.2714141E-8</c:v>
                </c:pt>
                <c:pt idx="5907">
                  <c:v>3.2946569999999999E-8</c:v>
                </c:pt>
                <c:pt idx="5908">
                  <c:v>3.2828571999999998E-8</c:v>
                </c:pt>
                <c:pt idx="5909">
                  <c:v>3.3094057999999997E-8</c:v>
                </c:pt>
                <c:pt idx="5910">
                  <c:v>3.2945033000000002E-8</c:v>
                </c:pt>
                <c:pt idx="5911">
                  <c:v>3.3193997000000002E-8</c:v>
                </c:pt>
                <c:pt idx="5912">
                  <c:v>3.3060533000000001E-8</c:v>
                </c:pt>
                <c:pt idx="5913">
                  <c:v>3.3277845999999999E-8</c:v>
                </c:pt>
                <c:pt idx="5914">
                  <c:v>3.3131704999999997E-8</c:v>
                </c:pt>
                <c:pt idx="5915">
                  <c:v>3.3365861999999998E-8</c:v>
                </c:pt>
                <c:pt idx="5916">
                  <c:v>3.3208959999999997E-8</c:v>
                </c:pt>
                <c:pt idx="5917">
                  <c:v>3.3414605999999999E-8</c:v>
                </c:pt>
                <c:pt idx="5918">
                  <c:v>3.3261757000000002E-8</c:v>
                </c:pt>
                <c:pt idx="5919">
                  <c:v>3.3494129E-8</c:v>
                </c:pt>
                <c:pt idx="5920">
                  <c:v>3.3317708999999998E-8</c:v>
                </c:pt>
                <c:pt idx="5921">
                  <c:v>3.3540133999999998E-8</c:v>
                </c:pt>
                <c:pt idx="5922">
                  <c:v>3.3383839999999998E-8</c:v>
                </c:pt>
                <c:pt idx="5923">
                  <c:v>3.3603097000000001E-8</c:v>
                </c:pt>
                <c:pt idx="5924">
                  <c:v>3.3445575000000001E-8</c:v>
                </c:pt>
                <c:pt idx="5925">
                  <c:v>3.3674901999999997E-8</c:v>
                </c:pt>
                <c:pt idx="5926">
                  <c:v>3.3531745E-8</c:v>
                </c:pt>
                <c:pt idx="5927">
                  <c:v>3.3768080999999998E-8</c:v>
                </c:pt>
                <c:pt idx="5928">
                  <c:v>3.3628514999999997E-8</c:v>
                </c:pt>
                <c:pt idx="5929">
                  <c:v>3.3896814000000003E-8</c:v>
                </c:pt>
                <c:pt idx="5930">
                  <c:v>3.3745303000000003E-8</c:v>
                </c:pt>
                <c:pt idx="5931">
                  <c:v>3.3987004E-8</c:v>
                </c:pt>
                <c:pt idx="5932">
                  <c:v>3.3833149999999997E-8</c:v>
                </c:pt>
                <c:pt idx="5933">
                  <c:v>3.4087827999999999E-8</c:v>
                </c:pt>
                <c:pt idx="5934">
                  <c:v>3.3917490000000003E-8</c:v>
                </c:pt>
                <c:pt idx="5935">
                  <c:v>3.4180316E-8</c:v>
                </c:pt>
                <c:pt idx="5936">
                  <c:v>3.4005479000000003E-8</c:v>
                </c:pt>
                <c:pt idx="5937">
                  <c:v>3.4230292000000003E-8</c:v>
                </c:pt>
                <c:pt idx="5938">
                  <c:v>3.4075827999999998E-8</c:v>
                </c:pt>
                <c:pt idx="5939">
                  <c:v>3.4325847E-8</c:v>
                </c:pt>
                <c:pt idx="5940">
                  <c:v>3.4160992999999998E-8</c:v>
                </c:pt>
                <c:pt idx="5941">
                  <c:v>3.4371403000000003E-8</c:v>
                </c:pt>
                <c:pt idx="5942">
                  <c:v>3.4199597999999999E-8</c:v>
                </c:pt>
                <c:pt idx="5943">
                  <c:v>3.4408422000000002E-8</c:v>
                </c:pt>
                <c:pt idx="5944">
                  <c:v>3.4259974999999999E-8</c:v>
                </c:pt>
                <c:pt idx="5945">
                  <c:v>3.4476238E-8</c:v>
                </c:pt>
                <c:pt idx="5946">
                  <c:v>3.4332705999999999E-8</c:v>
                </c:pt>
                <c:pt idx="5947">
                  <c:v>3.4546494999999999E-8</c:v>
                </c:pt>
                <c:pt idx="5948">
                  <c:v>3.4395081000000001E-8</c:v>
                </c:pt>
                <c:pt idx="5949">
                  <c:v>3.4395508000000001E-8</c:v>
                </c:pt>
                <c:pt idx="5950">
                  <c:v>3.4636384000000003E-8</c:v>
                </c:pt>
                <c:pt idx="5951">
                  <c:v>3.4478019999999999E-8</c:v>
                </c:pt>
                <c:pt idx="5952">
                  <c:v>3.4709368000000001E-8</c:v>
                </c:pt>
                <c:pt idx="5953">
                  <c:v>3.4532715000000001E-8</c:v>
                </c:pt>
                <c:pt idx="5954">
                  <c:v>3.4728977000000002E-8</c:v>
                </c:pt>
                <c:pt idx="5955">
                  <c:v>3.4547855000000003E-8</c:v>
                </c:pt>
                <c:pt idx="5956">
                  <c:v>3.4746927999999997E-8</c:v>
                </c:pt>
                <c:pt idx="5957">
                  <c:v>3.4553158000000002E-8</c:v>
                </c:pt>
                <c:pt idx="5958">
                  <c:v>3.4765998000000001E-8</c:v>
                </c:pt>
                <c:pt idx="5959">
                  <c:v>3.4596712000000003E-8</c:v>
                </c:pt>
                <c:pt idx="5960">
                  <c:v>3.4789016E-8</c:v>
                </c:pt>
                <c:pt idx="5961">
                  <c:v>3.4584256000000003E-8</c:v>
                </c:pt>
                <c:pt idx="5962">
                  <c:v>3.4807348E-8</c:v>
                </c:pt>
                <c:pt idx="5963">
                  <c:v>3.4607573999999998E-8</c:v>
                </c:pt>
                <c:pt idx="5964">
                  <c:v>3.4814226000000002E-8</c:v>
                </c:pt>
                <c:pt idx="5965">
                  <c:v>3.4622771999999999E-8</c:v>
                </c:pt>
                <c:pt idx="5966">
                  <c:v>3.4837895999999997E-8</c:v>
                </c:pt>
                <c:pt idx="5967">
                  <c:v>3.4705533999999997E-8</c:v>
                </c:pt>
                <c:pt idx="5968">
                  <c:v>3.4961763E-8</c:v>
                </c:pt>
                <c:pt idx="5969">
                  <c:v>3.4852562E-8</c:v>
                </c:pt>
                <c:pt idx="5970">
                  <c:v>3.5119656000000002E-8</c:v>
                </c:pt>
                <c:pt idx="5971">
                  <c:v>3.5008276999999997E-8</c:v>
                </c:pt>
                <c:pt idx="5972">
                  <c:v>3.5309503E-8</c:v>
                </c:pt>
                <c:pt idx="5973">
                  <c:v>3.5218555E-8</c:v>
                </c:pt>
                <c:pt idx="5974">
                  <c:v>3.5512651999999997E-8</c:v>
                </c:pt>
                <c:pt idx="5975">
                  <c:v>3.5648992000000001E-8</c:v>
                </c:pt>
                <c:pt idx="5976">
                  <c:v>3.5521625999999999E-8</c:v>
                </c:pt>
                <c:pt idx="5977">
                  <c:v>3.5787431000000003E-8</c:v>
                </c:pt>
                <c:pt idx="5978">
                  <c:v>3.5656121000000001E-8</c:v>
                </c:pt>
                <c:pt idx="5979">
                  <c:v>3.5915941E-8</c:v>
                </c:pt>
                <c:pt idx="5980">
                  <c:v>3.5749853000000002E-8</c:v>
                </c:pt>
                <c:pt idx="5981">
                  <c:v>3.5967520999999998E-8</c:v>
                </c:pt>
                <c:pt idx="5982">
                  <c:v>3.5792425E-8</c:v>
                </c:pt>
                <c:pt idx="5983">
                  <c:v>3.5987979000000001E-8</c:v>
                </c:pt>
                <c:pt idx="5984">
                  <c:v>3.5778171000000003E-8</c:v>
                </c:pt>
                <c:pt idx="5985">
                  <c:v>3.5978566999999998E-8</c:v>
                </c:pt>
                <c:pt idx="5986">
                  <c:v>3.5798932E-8</c:v>
                </c:pt>
                <c:pt idx="5987">
                  <c:v>3.6017490000000002E-8</c:v>
                </c:pt>
                <c:pt idx="5988">
                  <c:v>3.5849143000000002E-8</c:v>
                </c:pt>
                <c:pt idx="5989">
                  <c:v>3.6111065999999999E-8</c:v>
                </c:pt>
                <c:pt idx="5990">
                  <c:v>3.5964538000000003E-8</c:v>
                </c:pt>
                <c:pt idx="5991">
                  <c:v>3.6220872000000003E-8</c:v>
                </c:pt>
                <c:pt idx="5992">
                  <c:v>3.6106708999999997E-8</c:v>
                </c:pt>
                <c:pt idx="5993">
                  <c:v>3.6373831000000001E-8</c:v>
                </c:pt>
                <c:pt idx="5994">
                  <c:v>3.6512187E-8</c:v>
                </c:pt>
                <c:pt idx="5995">
                  <c:v>3.6413204999999999E-8</c:v>
                </c:pt>
                <c:pt idx="5996">
                  <c:v>3.6732874999999999E-8</c:v>
                </c:pt>
                <c:pt idx="5997">
                  <c:v>3.6636629000000003E-8</c:v>
                </c:pt>
                <c:pt idx="5998">
                  <c:v>3.6893437999999999E-8</c:v>
                </c:pt>
                <c:pt idx="5999">
                  <c:v>3.7062227999999998E-8</c:v>
                </c:pt>
                <c:pt idx="6000">
                  <c:v>3.6892764999999999E-8</c:v>
                </c:pt>
                <c:pt idx="6001">
                  <c:v>3.7114450999999999E-8</c:v>
                </c:pt>
                <c:pt idx="6002">
                  <c:v>3.6950054000000001E-8</c:v>
                </c:pt>
                <c:pt idx="6003">
                  <c:v>3.7172756E-8</c:v>
                </c:pt>
                <c:pt idx="6004">
                  <c:v>3.7008941999999999E-8</c:v>
                </c:pt>
                <c:pt idx="6005">
                  <c:v>3.7250356999999997E-8</c:v>
                </c:pt>
                <c:pt idx="6006">
                  <c:v>3.7324866999999999E-8</c:v>
                </c:pt>
                <c:pt idx="6007">
                  <c:v>3.7114871E-8</c:v>
                </c:pt>
                <c:pt idx="6008">
                  <c:v>3.7332137999999997E-8</c:v>
                </c:pt>
                <c:pt idx="6009">
                  <c:v>3.7117768999999998E-8</c:v>
                </c:pt>
                <c:pt idx="6010">
                  <c:v>3.7298914000000001E-8</c:v>
                </c:pt>
                <c:pt idx="6011">
                  <c:v>3.7363162E-8</c:v>
                </c:pt>
                <c:pt idx="6012">
                  <c:v>3.7139832E-8</c:v>
                </c:pt>
                <c:pt idx="6013">
                  <c:v>3.7323388000000001E-8</c:v>
                </c:pt>
                <c:pt idx="6014">
                  <c:v>3.7132054000000002E-8</c:v>
                </c:pt>
                <c:pt idx="6015">
                  <c:v>3.7344763999999999E-8</c:v>
                </c:pt>
                <c:pt idx="6016">
                  <c:v>3.7145281E-8</c:v>
                </c:pt>
                <c:pt idx="6017">
                  <c:v>3.7330085999999998E-8</c:v>
                </c:pt>
                <c:pt idx="6018">
                  <c:v>3.7167291999999998E-8</c:v>
                </c:pt>
                <c:pt idx="6019">
                  <c:v>3.7427750000000002E-8</c:v>
                </c:pt>
                <c:pt idx="6020">
                  <c:v>3.7258886E-8</c:v>
                </c:pt>
                <c:pt idx="6021">
                  <c:v>3.7498392999999999E-8</c:v>
                </c:pt>
                <c:pt idx="6022">
                  <c:v>3.7357819999999998E-8</c:v>
                </c:pt>
                <c:pt idx="6023">
                  <c:v>3.7631401999999997E-8</c:v>
                </c:pt>
                <c:pt idx="6024">
                  <c:v>3.7501849999999999E-8</c:v>
                </c:pt>
                <c:pt idx="6025">
                  <c:v>3.7770276999999999E-8</c:v>
                </c:pt>
                <c:pt idx="6026">
                  <c:v>3.7903240000000002E-8</c:v>
                </c:pt>
                <c:pt idx="6027">
                  <c:v>3.8001386999999998E-8</c:v>
                </c:pt>
                <c:pt idx="6028">
                  <c:v>3.7823799999999998E-8</c:v>
                </c:pt>
                <c:pt idx="6029">
                  <c:v>3.8115458000000001E-8</c:v>
                </c:pt>
                <c:pt idx="6030">
                  <c:v>3.8243252000000001E-8</c:v>
                </c:pt>
                <c:pt idx="6031">
                  <c:v>3.8335769000000002E-8</c:v>
                </c:pt>
                <c:pt idx="6032">
                  <c:v>3.8139567E-8</c:v>
                </c:pt>
                <c:pt idx="6033">
                  <c:v>3.8392490000000001E-8</c:v>
                </c:pt>
                <c:pt idx="6034">
                  <c:v>3.8466449000000003E-8</c:v>
                </c:pt>
                <c:pt idx="6035">
                  <c:v>3.8525027000000001E-8</c:v>
                </c:pt>
                <c:pt idx="6036">
                  <c:v>3.8520525000000002E-8</c:v>
                </c:pt>
                <c:pt idx="6037">
                  <c:v>3.8548757999999999E-8</c:v>
                </c:pt>
                <c:pt idx="6038">
                  <c:v>3.8544962E-8</c:v>
                </c:pt>
                <c:pt idx="6039">
                  <c:v>3.8553664000000001E-8</c:v>
                </c:pt>
                <c:pt idx="6040">
                  <c:v>3.8540254999999998E-8</c:v>
                </c:pt>
                <c:pt idx="6041">
                  <c:v>3.8543576000000001E-8</c:v>
                </c:pt>
                <c:pt idx="6042">
                  <c:v>3.8563074000000003E-8</c:v>
                </c:pt>
                <c:pt idx="6043">
                  <c:v>3.8593805999999999E-8</c:v>
                </c:pt>
                <c:pt idx="6044">
                  <c:v>3.8315065E-8</c:v>
                </c:pt>
                <c:pt idx="6045">
                  <c:v>3.8550486999999998E-8</c:v>
                </c:pt>
                <c:pt idx="6046">
                  <c:v>3.8643749000000001E-8</c:v>
                </c:pt>
                <c:pt idx="6047">
                  <c:v>3.8717379999999997E-8</c:v>
                </c:pt>
                <c:pt idx="6048">
                  <c:v>3.8807515E-8</c:v>
                </c:pt>
                <c:pt idx="6049">
                  <c:v>3.8659474000000001E-8</c:v>
                </c:pt>
                <c:pt idx="6050">
                  <c:v>3.8908139999999998E-8</c:v>
                </c:pt>
                <c:pt idx="6051">
                  <c:v>3.9018214999999998E-8</c:v>
                </c:pt>
                <c:pt idx="6052">
                  <c:v>3.8791776999999999E-8</c:v>
                </c:pt>
                <c:pt idx="6053">
                  <c:v>3.9052196000000001E-8</c:v>
                </c:pt>
                <c:pt idx="6054">
                  <c:v>3.8814320999999999E-8</c:v>
                </c:pt>
                <c:pt idx="6055">
                  <c:v>3.9055126000000002E-8</c:v>
                </c:pt>
                <c:pt idx="6056">
                  <c:v>3.8802637999999997E-8</c:v>
                </c:pt>
                <c:pt idx="6057">
                  <c:v>3.9042867999999999E-8</c:v>
                </c:pt>
                <c:pt idx="6058">
                  <c:v>3.8787117000000003E-8</c:v>
                </c:pt>
                <c:pt idx="6059">
                  <c:v>3.9058039000000001E-8</c:v>
                </c:pt>
                <c:pt idx="6060">
                  <c:v>3.8787764999999998E-8</c:v>
                </c:pt>
                <c:pt idx="6061">
                  <c:v>3.8975067000000001E-8</c:v>
                </c:pt>
                <c:pt idx="6062">
                  <c:v>3.8732513999999997E-8</c:v>
                </c:pt>
                <c:pt idx="6063">
                  <c:v>3.8948105000000003E-8</c:v>
                </c:pt>
                <c:pt idx="6064">
                  <c:v>3.8692210999999998E-8</c:v>
                </c:pt>
                <c:pt idx="6065">
                  <c:v>3.8919668999999997E-8</c:v>
                </c:pt>
                <c:pt idx="6066">
                  <c:v>3.8687007E-8</c:v>
                </c:pt>
                <c:pt idx="6067">
                  <c:v>3.8933883999999999E-8</c:v>
                </c:pt>
                <c:pt idx="6068">
                  <c:v>3.8706638999999998E-8</c:v>
                </c:pt>
                <c:pt idx="6069">
                  <c:v>3.8967923999999998E-8</c:v>
                </c:pt>
                <c:pt idx="6070">
                  <c:v>3.8749805999999997E-8</c:v>
                </c:pt>
                <c:pt idx="6071">
                  <c:v>3.8986222999999997E-8</c:v>
                </c:pt>
                <c:pt idx="6072">
                  <c:v>3.8755999000000003E-8</c:v>
                </c:pt>
                <c:pt idx="6073">
                  <c:v>3.9039494999999999E-8</c:v>
                </c:pt>
                <c:pt idx="6074">
                  <c:v>3.8839235E-8</c:v>
                </c:pt>
                <c:pt idx="6075">
                  <c:v>3.9066288999999997E-8</c:v>
                </c:pt>
                <c:pt idx="6076">
                  <c:v>3.8873197999999997E-8</c:v>
                </c:pt>
                <c:pt idx="6077">
                  <c:v>3.9130079999999999E-8</c:v>
                </c:pt>
                <c:pt idx="6078">
                  <c:v>3.8914677000000001E-8</c:v>
                </c:pt>
                <c:pt idx="6079">
                  <c:v>3.9189569999999997E-8</c:v>
                </c:pt>
                <c:pt idx="6080">
                  <c:v>3.8945441000000001E-8</c:v>
                </c:pt>
                <c:pt idx="6081">
                  <c:v>3.9210293999999999E-8</c:v>
                </c:pt>
                <c:pt idx="6082">
                  <c:v>3.8977709000000003E-8</c:v>
                </c:pt>
                <c:pt idx="6083">
                  <c:v>3.9196179000000003E-8</c:v>
                </c:pt>
                <c:pt idx="6084">
                  <c:v>3.8971743999999998E-8</c:v>
                </c:pt>
                <c:pt idx="6085">
                  <c:v>3.9195208999999998E-8</c:v>
                </c:pt>
                <c:pt idx="6086">
                  <c:v>3.8926876999999999E-8</c:v>
                </c:pt>
                <c:pt idx="6087">
                  <c:v>3.9130164E-8</c:v>
                </c:pt>
                <c:pt idx="6088">
                  <c:v>3.8871213000000003E-8</c:v>
                </c:pt>
                <c:pt idx="6089">
                  <c:v>3.9058849000000001E-8</c:v>
                </c:pt>
                <c:pt idx="6090">
                  <c:v>3.8781157000000002E-8</c:v>
                </c:pt>
                <c:pt idx="6091">
                  <c:v>3.8969720999999998E-8</c:v>
                </c:pt>
                <c:pt idx="6092">
                  <c:v>3.8715331000000003E-8</c:v>
                </c:pt>
                <c:pt idx="6093">
                  <c:v>3.8884126999999997E-8</c:v>
                </c:pt>
                <c:pt idx="6094">
                  <c:v>3.8619207E-8</c:v>
                </c:pt>
                <c:pt idx="6095">
                  <c:v>3.8835525999999999E-8</c:v>
                </c:pt>
                <c:pt idx="6096">
                  <c:v>3.8577773E-8</c:v>
                </c:pt>
                <c:pt idx="6097">
                  <c:v>3.8797976E-8</c:v>
                </c:pt>
                <c:pt idx="6098">
                  <c:v>3.8577071999999998E-8</c:v>
                </c:pt>
                <c:pt idx="6099">
                  <c:v>3.8828153000000001E-8</c:v>
                </c:pt>
                <c:pt idx="6100">
                  <c:v>3.8598072000000002E-8</c:v>
                </c:pt>
                <c:pt idx="6101">
                  <c:v>3.8853205999999997E-8</c:v>
                </c:pt>
                <c:pt idx="6102">
                  <c:v>3.8658190999999999E-8</c:v>
                </c:pt>
                <c:pt idx="6103">
                  <c:v>3.8903629E-8</c:v>
                </c:pt>
                <c:pt idx="6104">
                  <c:v>3.8703573E-8</c:v>
                </c:pt>
                <c:pt idx="6105">
                  <c:v>3.8983542E-8</c:v>
                </c:pt>
                <c:pt idx="6106">
                  <c:v>3.8812040000000003E-8</c:v>
                </c:pt>
                <c:pt idx="6107">
                  <c:v>3.9096164999999998E-8</c:v>
                </c:pt>
                <c:pt idx="6108">
                  <c:v>3.8919905E-8</c:v>
                </c:pt>
                <c:pt idx="6109">
                  <c:v>3.9202188000000003E-8</c:v>
                </c:pt>
                <c:pt idx="6110">
                  <c:v>3.9012415000000002E-8</c:v>
                </c:pt>
                <c:pt idx="6111">
                  <c:v>3.9255189E-8</c:v>
                </c:pt>
                <c:pt idx="6112">
                  <c:v>3.9081311999999998E-8</c:v>
                </c:pt>
                <c:pt idx="6113">
                  <c:v>3.9316021000000003E-8</c:v>
                </c:pt>
                <c:pt idx="6114">
                  <c:v>3.9086694E-8</c:v>
                </c:pt>
                <c:pt idx="6115">
                  <c:v>3.9306697000000002E-8</c:v>
                </c:pt>
                <c:pt idx="6116">
                  <c:v>3.9106070999999999E-8</c:v>
                </c:pt>
                <c:pt idx="6117">
                  <c:v>3.9349388999999999E-8</c:v>
                </c:pt>
                <c:pt idx="6118">
                  <c:v>3.9137097000000003E-8</c:v>
                </c:pt>
                <c:pt idx="6119">
                  <c:v>3.9405162E-8</c:v>
                </c:pt>
                <c:pt idx="6120">
                  <c:v>3.9201629999999997E-8</c:v>
                </c:pt>
                <c:pt idx="6121">
                  <c:v>3.9451533000000002E-8</c:v>
                </c:pt>
                <c:pt idx="6122">
                  <c:v>3.9259210999999999E-8</c:v>
                </c:pt>
                <c:pt idx="6123">
                  <c:v>3.9504436000000001E-8</c:v>
                </c:pt>
                <c:pt idx="6124">
                  <c:v>3.9313076E-8</c:v>
                </c:pt>
                <c:pt idx="6125">
                  <c:v>3.9534385999999999E-8</c:v>
                </c:pt>
                <c:pt idx="6126">
                  <c:v>3.9319746999999999E-8</c:v>
                </c:pt>
                <c:pt idx="6127">
                  <c:v>3.9590407E-8</c:v>
                </c:pt>
                <c:pt idx="6128">
                  <c:v>3.9418706000000003E-8</c:v>
                </c:pt>
                <c:pt idx="6129">
                  <c:v>3.9713765000000002E-8</c:v>
                </c:pt>
                <c:pt idx="6130">
                  <c:v>3.9516356000000002E-8</c:v>
                </c:pt>
                <c:pt idx="6131">
                  <c:v>3.9793993E-8</c:v>
                </c:pt>
                <c:pt idx="6132">
                  <c:v>3.9786521E-8</c:v>
                </c:pt>
                <c:pt idx="6133">
                  <c:v>3.9552427000000003E-8</c:v>
                </c:pt>
                <c:pt idx="6134">
                  <c:v>3.9742761000000001E-8</c:v>
                </c:pt>
                <c:pt idx="6135">
                  <c:v>3.9732974999999998E-8</c:v>
                </c:pt>
                <c:pt idx="6136">
                  <c:v>3.9364724999999997E-8</c:v>
                </c:pt>
                <c:pt idx="6137">
                  <c:v>3.9449809999999998E-8</c:v>
                </c:pt>
                <c:pt idx="6138">
                  <c:v>3.9112420999999998E-8</c:v>
                </c:pt>
                <c:pt idx="6139">
                  <c:v>3.9286419000000003E-8</c:v>
                </c:pt>
                <c:pt idx="6140">
                  <c:v>3.8967445E-8</c:v>
                </c:pt>
                <c:pt idx="6141">
                  <c:v>3.9150125E-8</c:v>
                </c:pt>
                <c:pt idx="6142">
                  <c:v>3.8874303000000002E-8</c:v>
                </c:pt>
                <c:pt idx="6143">
                  <c:v>3.9056449000000003E-8</c:v>
                </c:pt>
                <c:pt idx="6144">
                  <c:v>3.8789683E-8</c:v>
                </c:pt>
                <c:pt idx="6145">
                  <c:v>3.8977198999999999E-8</c:v>
                </c:pt>
                <c:pt idx="6146">
                  <c:v>3.8709588000000002E-8</c:v>
                </c:pt>
                <c:pt idx="6147">
                  <c:v>3.8909569999999998E-8</c:v>
                </c:pt>
                <c:pt idx="6148">
                  <c:v>3.8634644000000001E-8</c:v>
                </c:pt>
                <c:pt idx="6149">
                  <c:v>3.8840691000000001E-8</c:v>
                </c:pt>
                <c:pt idx="6150">
                  <c:v>3.8537406999999997E-8</c:v>
                </c:pt>
                <c:pt idx="6151">
                  <c:v>3.8720019000000001E-8</c:v>
                </c:pt>
                <c:pt idx="6152">
                  <c:v>3.8458871000000002E-8</c:v>
                </c:pt>
                <c:pt idx="6153">
                  <c:v>3.8605117999999998E-8</c:v>
                </c:pt>
                <c:pt idx="6154">
                  <c:v>3.8626203999999997E-8</c:v>
                </c:pt>
                <c:pt idx="6155">
                  <c:v>3.8328370000000003E-8</c:v>
                </c:pt>
                <c:pt idx="6156">
                  <c:v>3.8480231000000002E-8</c:v>
                </c:pt>
                <c:pt idx="6157">
                  <c:v>3.8198352999999999E-8</c:v>
                </c:pt>
                <c:pt idx="6158">
                  <c:v>3.8361600999999998E-8</c:v>
                </c:pt>
                <c:pt idx="6159">
                  <c:v>3.8132601000000003E-8</c:v>
                </c:pt>
                <c:pt idx="6160">
                  <c:v>3.8313400999999999E-8</c:v>
                </c:pt>
                <c:pt idx="6161">
                  <c:v>3.8066856E-8</c:v>
                </c:pt>
                <c:pt idx="6162">
                  <c:v>3.8258315999999999E-8</c:v>
                </c:pt>
                <c:pt idx="6163">
                  <c:v>3.8306298999999998E-8</c:v>
                </c:pt>
                <c:pt idx="6164">
                  <c:v>3.8069286999999997E-8</c:v>
                </c:pt>
                <c:pt idx="6165">
                  <c:v>3.8285330999999998E-8</c:v>
                </c:pt>
                <c:pt idx="6166">
                  <c:v>3.8326317E-8</c:v>
                </c:pt>
                <c:pt idx="6167">
                  <c:v>3.8091292999999998E-8</c:v>
                </c:pt>
                <c:pt idx="6168">
                  <c:v>3.8259384999999999E-8</c:v>
                </c:pt>
                <c:pt idx="6169">
                  <c:v>3.8305225999999997E-8</c:v>
                </c:pt>
                <c:pt idx="6170">
                  <c:v>3.8012974000000003E-8</c:v>
                </c:pt>
                <c:pt idx="6171">
                  <c:v>3.8169492999999998E-8</c:v>
                </c:pt>
                <c:pt idx="6172">
                  <c:v>3.7908307E-8</c:v>
                </c:pt>
                <c:pt idx="6173">
                  <c:v>3.8060090999999997E-8</c:v>
                </c:pt>
                <c:pt idx="6174">
                  <c:v>3.8085208E-8</c:v>
                </c:pt>
                <c:pt idx="6175">
                  <c:v>3.7800810999999998E-8</c:v>
                </c:pt>
                <c:pt idx="6176">
                  <c:v>3.7950462000000001E-8</c:v>
                </c:pt>
                <c:pt idx="6177">
                  <c:v>3.7936370000000002E-8</c:v>
                </c:pt>
                <c:pt idx="6178">
                  <c:v>3.7665905999999998E-8</c:v>
                </c:pt>
                <c:pt idx="6179">
                  <c:v>3.7882989000000002E-8</c:v>
                </c:pt>
                <c:pt idx="6180">
                  <c:v>3.787722E-8</c:v>
                </c:pt>
                <c:pt idx="6181">
                  <c:v>3.7887732999999999E-8</c:v>
                </c:pt>
                <c:pt idx="6182">
                  <c:v>3.7881947999999998E-8</c:v>
                </c:pt>
                <c:pt idx="6183">
                  <c:v>3.7883410999999998E-8</c:v>
                </c:pt>
                <c:pt idx="6184">
                  <c:v>3.7903315000000003E-8</c:v>
                </c:pt>
                <c:pt idx="6185">
                  <c:v>3.7632308999999998E-8</c:v>
                </c:pt>
                <c:pt idx="6186">
                  <c:v>3.7845316000000001E-8</c:v>
                </c:pt>
                <c:pt idx="6187">
                  <c:v>3.7885964999999998E-8</c:v>
                </c:pt>
                <c:pt idx="6188">
                  <c:v>3.794996E-8</c:v>
                </c:pt>
                <c:pt idx="6189">
                  <c:v>3.7764205999999999E-8</c:v>
                </c:pt>
                <c:pt idx="6190">
                  <c:v>3.7991444999999999E-8</c:v>
                </c:pt>
                <c:pt idx="6191">
                  <c:v>3.8108701000000001E-8</c:v>
                </c:pt>
                <c:pt idx="6192">
                  <c:v>3.8220562000000001E-8</c:v>
                </c:pt>
                <c:pt idx="6193">
                  <c:v>3.8315959999999998E-8</c:v>
                </c:pt>
                <c:pt idx="6194">
                  <c:v>3.8454365000000002E-8</c:v>
                </c:pt>
                <c:pt idx="6195">
                  <c:v>3.8266863E-8</c:v>
                </c:pt>
                <c:pt idx="6196">
                  <c:v>3.8527948000000003E-8</c:v>
                </c:pt>
                <c:pt idx="6197">
                  <c:v>3.8613850000000003E-8</c:v>
                </c:pt>
                <c:pt idx="6198">
                  <c:v>3.8330542000000001E-8</c:v>
                </c:pt>
                <c:pt idx="6199">
                  <c:v>3.8550039E-8</c:v>
                </c:pt>
                <c:pt idx="6200">
                  <c:v>3.8489823999999999E-8</c:v>
                </c:pt>
                <c:pt idx="6201">
                  <c:v>3.8139919E-8</c:v>
                </c:pt>
                <c:pt idx="6202">
                  <c:v>3.8247984000000001E-8</c:v>
                </c:pt>
                <c:pt idx="6203">
                  <c:v>3.8188713000000003E-8</c:v>
                </c:pt>
                <c:pt idx="6204">
                  <c:v>3.7840927000000001E-8</c:v>
                </c:pt>
                <c:pt idx="6205">
                  <c:v>3.7961103999999998E-8</c:v>
                </c:pt>
                <c:pt idx="6206">
                  <c:v>3.7909550999999999E-8</c:v>
                </c:pt>
                <c:pt idx="6207">
                  <c:v>3.7571723999999999E-8</c:v>
                </c:pt>
                <c:pt idx="6208">
                  <c:v>3.7705803999999997E-8</c:v>
                </c:pt>
                <c:pt idx="6209">
                  <c:v>3.7703868000000002E-8</c:v>
                </c:pt>
                <c:pt idx="6210">
                  <c:v>3.7649529999999999E-8</c:v>
                </c:pt>
                <c:pt idx="6211">
                  <c:v>3.736426E-8</c:v>
                </c:pt>
                <c:pt idx="6212">
                  <c:v>3.7574237999999999E-8</c:v>
                </c:pt>
                <c:pt idx="6213">
                  <c:v>3.7343313000000003E-8</c:v>
                </c:pt>
                <c:pt idx="6214">
                  <c:v>3.7610525000000003E-8</c:v>
                </c:pt>
                <c:pt idx="6215">
                  <c:v>3.7658966000000002E-8</c:v>
                </c:pt>
                <c:pt idx="6216">
                  <c:v>3.7711697E-8</c:v>
                </c:pt>
                <c:pt idx="6217">
                  <c:v>3.7484103000000003E-8</c:v>
                </c:pt>
                <c:pt idx="6218">
                  <c:v>3.7696992999999998E-8</c:v>
                </c:pt>
                <c:pt idx="6219">
                  <c:v>3.7799280000000003E-8</c:v>
                </c:pt>
                <c:pt idx="6220">
                  <c:v>3.7542531E-8</c:v>
                </c:pt>
                <c:pt idx="6221">
                  <c:v>3.7766029999999998E-8</c:v>
                </c:pt>
                <c:pt idx="6222">
                  <c:v>3.7837693999999999E-8</c:v>
                </c:pt>
                <c:pt idx="6223">
                  <c:v>3.7904212999999998E-8</c:v>
                </c:pt>
                <c:pt idx="6224">
                  <c:v>3.7935129E-8</c:v>
                </c:pt>
                <c:pt idx="6225">
                  <c:v>3.8013121999999997E-8</c:v>
                </c:pt>
                <c:pt idx="6226">
                  <c:v>3.8100118000000002E-8</c:v>
                </c:pt>
                <c:pt idx="6227">
                  <c:v>3.8196690999999999E-8</c:v>
                </c:pt>
                <c:pt idx="6228">
                  <c:v>3.8343126000000002E-8</c:v>
                </c:pt>
                <c:pt idx="6229">
                  <c:v>3.8490034999999997E-8</c:v>
                </c:pt>
                <c:pt idx="6230">
                  <c:v>3.8347849999999999E-8</c:v>
                </c:pt>
                <c:pt idx="6231">
                  <c:v>3.8699337E-8</c:v>
                </c:pt>
                <c:pt idx="6232">
                  <c:v>3.8901962999999998E-8</c:v>
                </c:pt>
                <c:pt idx="6233">
                  <c:v>3.9058751000000003E-8</c:v>
                </c:pt>
                <c:pt idx="6234">
                  <c:v>3.9226293000000001E-8</c:v>
                </c:pt>
                <c:pt idx="6235">
                  <c:v>3.9355240999999998E-8</c:v>
                </c:pt>
                <c:pt idx="6236">
                  <c:v>3.9476058999999998E-8</c:v>
                </c:pt>
                <c:pt idx="6237">
                  <c:v>3.9565806000000003E-8</c:v>
                </c:pt>
                <c:pt idx="6238">
                  <c:v>3.9354268000000002E-8</c:v>
                </c:pt>
                <c:pt idx="6239">
                  <c:v>3.9633998000000002E-8</c:v>
                </c:pt>
                <c:pt idx="6240">
                  <c:v>3.9698531000000003E-8</c:v>
                </c:pt>
                <c:pt idx="6241">
                  <c:v>3.9748581000000003E-8</c:v>
                </c:pt>
                <c:pt idx="6242">
                  <c:v>3.9790261999999998E-8</c:v>
                </c:pt>
                <c:pt idx="6243">
                  <c:v>3.9810667000000001E-8</c:v>
                </c:pt>
                <c:pt idx="6244">
                  <c:v>3.9853759999999997E-8</c:v>
                </c:pt>
                <c:pt idx="6245">
                  <c:v>3.9826334000000003E-8</c:v>
                </c:pt>
                <c:pt idx="6246">
                  <c:v>3.9841770999999997E-8</c:v>
                </c:pt>
                <c:pt idx="6247">
                  <c:v>3.9847292E-8</c:v>
                </c:pt>
                <c:pt idx="6248">
                  <c:v>3.9840707000000002E-8</c:v>
                </c:pt>
                <c:pt idx="6249">
                  <c:v>3.9868238999999997E-8</c:v>
                </c:pt>
                <c:pt idx="6250">
                  <c:v>3.9849700999999997E-8</c:v>
                </c:pt>
                <c:pt idx="6251">
                  <c:v>3.9588251999999998E-8</c:v>
                </c:pt>
                <c:pt idx="6252">
                  <c:v>3.9815452000000001E-8</c:v>
                </c:pt>
                <c:pt idx="6253">
                  <c:v>3.9559486999999997E-8</c:v>
                </c:pt>
                <c:pt idx="6254">
                  <c:v>3.9822032999999998E-8</c:v>
                </c:pt>
                <c:pt idx="6255">
                  <c:v>3.9608092000000003E-8</c:v>
                </c:pt>
                <c:pt idx="6256">
                  <c:v>3.9845632E-8</c:v>
                </c:pt>
                <c:pt idx="6257">
                  <c:v>3.9628855E-8</c:v>
                </c:pt>
                <c:pt idx="6258">
                  <c:v>3.9847015000000001E-8</c:v>
                </c:pt>
                <c:pt idx="6259">
                  <c:v>3.9609057000000002E-8</c:v>
                </c:pt>
                <c:pt idx="6260">
                  <c:v>3.9805661E-8</c:v>
                </c:pt>
                <c:pt idx="6261">
                  <c:v>3.9807507E-8</c:v>
                </c:pt>
                <c:pt idx="6262">
                  <c:v>3.9497513000000001E-8</c:v>
                </c:pt>
                <c:pt idx="6263">
                  <c:v>3.9612379000000003E-8</c:v>
                </c:pt>
                <c:pt idx="6264">
                  <c:v>3.9306467999999998E-8</c:v>
                </c:pt>
                <c:pt idx="6265">
                  <c:v>3.9449532999999999E-8</c:v>
                </c:pt>
                <c:pt idx="6266">
                  <c:v>3.9155602000000002E-8</c:v>
                </c:pt>
                <c:pt idx="6267">
                  <c:v>3.9298316E-8</c:v>
                </c:pt>
                <c:pt idx="6268">
                  <c:v>3.8943591999999997E-8</c:v>
                </c:pt>
                <c:pt idx="6269">
                  <c:v>3.9104424999999997E-8</c:v>
                </c:pt>
                <c:pt idx="6270">
                  <c:v>3.8777946000000001E-8</c:v>
                </c:pt>
                <c:pt idx="6271">
                  <c:v>3.8894893999999998E-8</c:v>
                </c:pt>
                <c:pt idx="6272">
                  <c:v>3.8575212999999998E-8</c:v>
                </c:pt>
                <c:pt idx="6273">
                  <c:v>3.8697767000000002E-8</c:v>
                </c:pt>
                <c:pt idx="6274">
                  <c:v>3.8383834000000001E-8</c:v>
                </c:pt>
                <c:pt idx="6275">
                  <c:v>3.8539798000000001E-8</c:v>
                </c:pt>
                <c:pt idx="6276">
                  <c:v>3.8269056999999998E-8</c:v>
                </c:pt>
                <c:pt idx="6277">
                  <c:v>3.8432811E-8</c:v>
                </c:pt>
                <c:pt idx="6278">
                  <c:v>3.8183805E-8</c:v>
                </c:pt>
                <c:pt idx="6279">
                  <c:v>3.8399758999999999E-8</c:v>
                </c:pt>
                <c:pt idx="6280">
                  <c:v>3.8138288E-8</c:v>
                </c:pt>
                <c:pt idx="6281">
                  <c:v>3.8372735999999997E-8</c:v>
                </c:pt>
                <c:pt idx="6282">
                  <c:v>3.8126113999999997E-8</c:v>
                </c:pt>
                <c:pt idx="6283">
                  <c:v>3.8355151E-8</c:v>
                </c:pt>
                <c:pt idx="6284">
                  <c:v>3.8140224000000001E-8</c:v>
                </c:pt>
                <c:pt idx="6285">
                  <c:v>3.8358997000000002E-8</c:v>
                </c:pt>
                <c:pt idx="6286">
                  <c:v>3.8414815999999998E-8</c:v>
                </c:pt>
                <c:pt idx="6287">
                  <c:v>3.8142931000000001E-8</c:v>
                </c:pt>
                <c:pt idx="6288">
                  <c:v>3.8359110000000002E-8</c:v>
                </c:pt>
                <c:pt idx="6289">
                  <c:v>3.8129959000000001E-8</c:v>
                </c:pt>
                <c:pt idx="6290">
                  <c:v>3.8318674000000003E-8</c:v>
                </c:pt>
                <c:pt idx="6291">
                  <c:v>3.8016684000000001E-8</c:v>
                </c:pt>
                <c:pt idx="6292">
                  <c:v>3.8204129999999998E-8</c:v>
                </c:pt>
                <c:pt idx="6293">
                  <c:v>3.7926614999999999E-8</c:v>
                </c:pt>
                <c:pt idx="6294">
                  <c:v>3.8140689000000001E-8</c:v>
                </c:pt>
                <c:pt idx="6295">
                  <c:v>3.7867136000000001E-8</c:v>
                </c:pt>
                <c:pt idx="6296">
                  <c:v>3.8043575999999997E-8</c:v>
                </c:pt>
                <c:pt idx="6297">
                  <c:v>3.7754235000000001E-8</c:v>
                </c:pt>
                <c:pt idx="6298">
                  <c:v>3.7905214000000003E-8</c:v>
                </c:pt>
                <c:pt idx="6299">
                  <c:v>3.7648088000000002E-8</c:v>
                </c:pt>
                <c:pt idx="6300">
                  <c:v>3.7822048999999999E-8</c:v>
                </c:pt>
                <c:pt idx="6301">
                  <c:v>3.7548622E-8</c:v>
                </c:pt>
                <c:pt idx="6302">
                  <c:v>3.7766246000000001E-8</c:v>
                </c:pt>
                <c:pt idx="6303">
                  <c:v>3.7530074000000003E-8</c:v>
                </c:pt>
                <c:pt idx="6304">
                  <c:v>3.7769504999999998E-8</c:v>
                </c:pt>
                <c:pt idx="6305">
                  <c:v>3.7535318999999997E-8</c:v>
                </c:pt>
                <c:pt idx="6306">
                  <c:v>3.7792743999999997E-8</c:v>
                </c:pt>
                <c:pt idx="6307">
                  <c:v>3.7619471999999999E-8</c:v>
                </c:pt>
                <c:pt idx="6308">
                  <c:v>3.7897302999999999E-8</c:v>
                </c:pt>
                <c:pt idx="6309">
                  <c:v>3.7736423E-8</c:v>
                </c:pt>
                <c:pt idx="6310">
                  <c:v>3.7994293E-8</c:v>
                </c:pt>
                <c:pt idx="6311">
                  <c:v>3.7830846E-8</c:v>
                </c:pt>
                <c:pt idx="6312">
                  <c:v>3.8125289999999999E-8</c:v>
                </c:pt>
                <c:pt idx="6313">
                  <c:v>3.7944960999999997E-8</c:v>
                </c:pt>
                <c:pt idx="6314">
                  <c:v>3.8219285999999998E-8</c:v>
                </c:pt>
                <c:pt idx="6315">
                  <c:v>3.8040587999999997E-8</c:v>
                </c:pt>
                <c:pt idx="6316">
                  <c:v>3.8271254000000001E-8</c:v>
                </c:pt>
                <c:pt idx="6317">
                  <c:v>3.8045254000000002E-8</c:v>
                </c:pt>
                <c:pt idx="6318">
                  <c:v>3.8245936000000003E-8</c:v>
                </c:pt>
                <c:pt idx="6319">
                  <c:v>3.8036309E-8</c:v>
                </c:pt>
                <c:pt idx="6320">
                  <c:v>3.8248944000000003E-8</c:v>
                </c:pt>
                <c:pt idx="6321">
                  <c:v>3.8051857E-8</c:v>
                </c:pt>
                <c:pt idx="6322">
                  <c:v>3.8233412999999998E-8</c:v>
                </c:pt>
                <c:pt idx="6323">
                  <c:v>3.8026300999999999E-8</c:v>
                </c:pt>
                <c:pt idx="6324">
                  <c:v>3.8238175999999998E-8</c:v>
                </c:pt>
                <c:pt idx="6325">
                  <c:v>3.8008778999999999E-8</c:v>
                </c:pt>
                <c:pt idx="6326">
                  <c:v>3.8185690000000002E-8</c:v>
                </c:pt>
                <c:pt idx="6327">
                  <c:v>3.7927675E-8</c:v>
                </c:pt>
                <c:pt idx="6328">
                  <c:v>3.8088266000000002E-8</c:v>
                </c:pt>
                <c:pt idx="6329">
                  <c:v>3.7825569999999999E-8</c:v>
                </c:pt>
                <c:pt idx="6330">
                  <c:v>3.7708277000000002E-8</c:v>
                </c:pt>
                <c:pt idx="6331">
                  <c:v>3.7898451999999998E-8</c:v>
                </c:pt>
                <c:pt idx="6332">
                  <c:v>3.7623951000000001E-8</c:v>
                </c:pt>
                <c:pt idx="6333">
                  <c:v>3.7514434999999997E-8</c:v>
                </c:pt>
                <c:pt idx="6334">
                  <c:v>3.7441087999999999E-8</c:v>
                </c:pt>
                <c:pt idx="6335">
                  <c:v>3.7665292000000001E-8</c:v>
                </c:pt>
                <c:pt idx="6336">
                  <c:v>3.7416487000000002E-8</c:v>
                </c:pt>
                <c:pt idx="6337">
                  <c:v>3.7292407000000001E-8</c:v>
                </c:pt>
                <c:pt idx="6338">
                  <c:v>3.7490763999999999E-8</c:v>
                </c:pt>
                <c:pt idx="6339">
                  <c:v>3.7267138000000003E-8</c:v>
                </c:pt>
                <c:pt idx="6340">
                  <c:v>3.7113831999999997E-8</c:v>
                </c:pt>
                <c:pt idx="6341">
                  <c:v>3.7339746999999998E-8</c:v>
                </c:pt>
                <c:pt idx="6342">
                  <c:v>3.7069621000000002E-8</c:v>
                </c:pt>
                <c:pt idx="6343">
                  <c:v>3.6942925000000001E-8</c:v>
                </c:pt>
                <c:pt idx="6344">
                  <c:v>3.7146737999999998E-8</c:v>
                </c:pt>
                <c:pt idx="6345">
                  <c:v>3.6888052000000003E-8</c:v>
                </c:pt>
                <c:pt idx="6346">
                  <c:v>3.6768733000000001E-8</c:v>
                </c:pt>
                <c:pt idx="6347">
                  <c:v>3.7002928000000001E-8</c:v>
                </c:pt>
                <c:pt idx="6348">
                  <c:v>3.6721157999999999E-8</c:v>
                </c:pt>
                <c:pt idx="6349">
                  <c:v>3.6927707999999998E-8</c:v>
                </c:pt>
                <c:pt idx="6350">
                  <c:v>3.6647049000000003E-8</c:v>
                </c:pt>
                <c:pt idx="6351">
                  <c:v>3.6796108000000002E-8</c:v>
                </c:pt>
                <c:pt idx="6352">
                  <c:v>3.6530145E-8</c:v>
                </c:pt>
                <c:pt idx="6353">
                  <c:v>3.6688005999999999E-8</c:v>
                </c:pt>
                <c:pt idx="6354">
                  <c:v>3.6419127000000001E-8</c:v>
                </c:pt>
                <c:pt idx="6355">
                  <c:v>3.6578858000000001E-8</c:v>
                </c:pt>
                <c:pt idx="6356">
                  <c:v>3.6293010000000003E-8</c:v>
                </c:pt>
                <c:pt idx="6357">
                  <c:v>3.6423764999999997E-8</c:v>
                </c:pt>
                <c:pt idx="6358">
                  <c:v>3.6147241E-8</c:v>
                </c:pt>
                <c:pt idx="6359">
                  <c:v>3.6317214999999999E-8</c:v>
                </c:pt>
                <c:pt idx="6360">
                  <c:v>3.6019413999999999E-8</c:v>
                </c:pt>
                <c:pt idx="6361">
                  <c:v>3.6188918999999998E-8</c:v>
                </c:pt>
                <c:pt idx="6362">
                  <c:v>3.5958800999999997E-8</c:v>
                </c:pt>
                <c:pt idx="6363">
                  <c:v>3.6149359E-8</c:v>
                </c:pt>
                <c:pt idx="6364">
                  <c:v>3.5939321999999998E-8</c:v>
                </c:pt>
                <c:pt idx="6365">
                  <c:v>3.6161558000000001E-8</c:v>
                </c:pt>
                <c:pt idx="6366">
                  <c:v>3.5964711999999999E-8</c:v>
                </c:pt>
                <c:pt idx="6367">
                  <c:v>3.6217192999999998E-8</c:v>
                </c:pt>
                <c:pt idx="6368">
                  <c:v>3.604497E-8</c:v>
                </c:pt>
                <c:pt idx="6369">
                  <c:v>3.6363663000000002E-8</c:v>
                </c:pt>
                <c:pt idx="6370">
                  <c:v>3.6205287000000001E-8</c:v>
                </c:pt>
                <c:pt idx="6371">
                  <c:v>3.6546512E-8</c:v>
                </c:pt>
                <c:pt idx="6372">
                  <c:v>3.6424405000000002E-8</c:v>
                </c:pt>
                <c:pt idx="6373">
                  <c:v>3.6767391000000003E-8</c:v>
                </c:pt>
                <c:pt idx="6374">
                  <c:v>3.6623643E-8</c:v>
                </c:pt>
                <c:pt idx="6375">
                  <c:v>3.6862837999999999E-8</c:v>
                </c:pt>
                <c:pt idx="6376">
                  <c:v>3.6760239999999997E-8</c:v>
                </c:pt>
                <c:pt idx="6377">
                  <c:v>3.7049496000000002E-8</c:v>
                </c:pt>
                <c:pt idx="6378">
                  <c:v>3.6879992000000001E-8</c:v>
                </c:pt>
                <c:pt idx="6379">
                  <c:v>3.7162851000000002E-8</c:v>
                </c:pt>
                <c:pt idx="6380">
                  <c:v>3.6969028999999998E-8</c:v>
                </c:pt>
                <c:pt idx="6381">
                  <c:v>3.7243891999999998E-8</c:v>
                </c:pt>
                <c:pt idx="6382">
                  <c:v>3.7096658999999998E-8</c:v>
                </c:pt>
                <c:pt idx="6383">
                  <c:v>3.7412827E-8</c:v>
                </c:pt>
                <c:pt idx="6384">
                  <c:v>3.7301351999999997E-8</c:v>
                </c:pt>
                <c:pt idx="6385">
                  <c:v>3.7645755000000003E-8</c:v>
                </c:pt>
                <c:pt idx="6386">
                  <c:v>3.7550775999999998E-8</c:v>
                </c:pt>
                <c:pt idx="6387">
                  <c:v>3.7900379999999997E-8</c:v>
                </c:pt>
                <c:pt idx="6388">
                  <c:v>3.7793097999999998E-8</c:v>
                </c:pt>
                <c:pt idx="6389">
                  <c:v>3.8181997999999997E-8</c:v>
                </c:pt>
                <c:pt idx="6390">
                  <c:v>3.8070144999999999E-8</c:v>
                </c:pt>
                <c:pt idx="6391">
                  <c:v>3.8434767999999999E-8</c:v>
                </c:pt>
                <c:pt idx="6392">
                  <c:v>3.8314507999999998E-8</c:v>
                </c:pt>
                <c:pt idx="6393">
                  <c:v>3.8651533999999998E-8</c:v>
                </c:pt>
                <c:pt idx="6394">
                  <c:v>3.8523841999999997E-8</c:v>
                </c:pt>
                <c:pt idx="6395">
                  <c:v>3.8850248999999997E-8</c:v>
                </c:pt>
                <c:pt idx="6396">
                  <c:v>3.8680918000000001E-8</c:v>
                </c:pt>
                <c:pt idx="6397">
                  <c:v>3.8967412999999997E-8</c:v>
                </c:pt>
                <c:pt idx="6398">
                  <c:v>3.8778264000000003E-8</c:v>
                </c:pt>
                <c:pt idx="6399">
                  <c:v>3.9030894E-8</c:v>
                </c:pt>
                <c:pt idx="6400">
                  <c:v>3.8759605999999998E-8</c:v>
                </c:pt>
                <c:pt idx="6401">
                  <c:v>3.8977573E-8</c:v>
                </c:pt>
                <c:pt idx="6402">
                  <c:v>3.8729476999999999E-8</c:v>
                </c:pt>
                <c:pt idx="6403">
                  <c:v>3.8965944000000002E-8</c:v>
                </c:pt>
                <c:pt idx="6404">
                  <c:v>3.8735377E-8</c:v>
                </c:pt>
                <c:pt idx="6405">
                  <c:v>3.8912981000000003E-8</c:v>
                </c:pt>
                <c:pt idx="6406">
                  <c:v>3.8664473000000003E-8</c:v>
                </c:pt>
                <c:pt idx="6407">
                  <c:v>3.8867960999999999E-8</c:v>
                </c:pt>
                <c:pt idx="6408">
                  <c:v>3.8619534999999998E-8</c:v>
                </c:pt>
                <c:pt idx="6409">
                  <c:v>3.8794472000000001E-8</c:v>
                </c:pt>
                <c:pt idx="6410">
                  <c:v>3.8481643000000002E-8</c:v>
                </c:pt>
                <c:pt idx="6411">
                  <c:v>3.8602375999999998E-8</c:v>
                </c:pt>
                <c:pt idx="6412">
                  <c:v>3.8286651999999999E-8</c:v>
                </c:pt>
                <c:pt idx="6413">
                  <c:v>3.8443511000000003E-8</c:v>
                </c:pt>
                <c:pt idx="6414">
                  <c:v>3.8152078999999998E-8</c:v>
                </c:pt>
                <c:pt idx="6415">
                  <c:v>3.8318993999999999E-8</c:v>
                </c:pt>
                <c:pt idx="6416">
                  <c:v>3.8073320000000002E-8</c:v>
                </c:pt>
                <c:pt idx="6417">
                  <c:v>3.8201128E-8</c:v>
                </c:pt>
                <c:pt idx="6418">
                  <c:v>3.7924074999999997E-8</c:v>
                </c:pt>
                <c:pt idx="6419">
                  <c:v>3.8046109E-8</c:v>
                </c:pt>
                <c:pt idx="6420">
                  <c:v>3.7712208999999998E-8</c:v>
                </c:pt>
                <c:pt idx="6421">
                  <c:v>3.7801277999999998E-8</c:v>
                </c:pt>
                <c:pt idx="6422">
                  <c:v>3.7504935999999997E-8</c:v>
                </c:pt>
                <c:pt idx="6423">
                  <c:v>3.7617398E-8</c:v>
                </c:pt>
                <c:pt idx="6424">
                  <c:v>3.7339281999999998E-8</c:v>
                </c:pt>
                <c:pt idx="6425">
                  <c:v>3.7232333000000002E-8</c:v>
                </c:pt>
                <c:pt idx="6426">
                  <c:v>3.7385748E-8</c:v>
                </c:pt>
                <c:pt idx="6427">
                  <c:v>3.7153848999999998E-8</c:v>
                </c:pt>
                <c:pt idx="6428">
                  <c:v>3.7052336000000001E-8</c:v>
                </c:pt>
                <c:pt idx="6429">
                  <c:v>3.7242457999999997E-8</c:v>
                </c:pt>
                <c:pt idx="6430">
                  <c:v>3.7072853999999997E-8</c:v>
                </c:pt>
                <c:pt idx="6431">
                  <c:v>3.6991685E-8</c:v>
                </c:pt>
                <c:pt idx="6432">
                  <c:v>3.7184685000000001E-8</c:v>
                </c:pt>
                <c:pt idx="6433">
                  <c:v>3.7004882999999999E-8</c:v>
                </c:pt>
                <c:pt idx="6434">
                  <c:v>3.6921700999999999E-8</c:v>
                </c:pt>
                <c:pt idx="6435">
                  <c:v>3.7136288000000002E-8</c:v>
                </c:pt>
                <c:pt idx="6436">
                  <c:v>3.6969003000000003E-8</c:v>
                </c:pt>
                <c:pt idx="6437">
                  <c:v>3.6888760000000003E-8</c:v>
                </c:pt>
                <c:pt idx="6438">
                  <c:v>3.7147295E-8</c:v>
                </c:pt>
                <c:pt idx="6439">
                  <c:v>3.7035881999999997E-8</c:v>
                </c:pt>
                <c:pt idx="6440">
                  <c:v>3.7264348999999997E-8</c:v>
                </c:pt>
                <c:pt idx="6441">
                  <c:v>3.7135327000000003E-8</c:v>
                </c:pt>
                <c:pt idx="6442">
                  <c:v>3.7163805999999999E-8</c:v>
                </c:pt>
                <c:pt idx="6443">
                  <c:v>3.7464302999999998E-8</c:v>
                </c:pt>
                <c:pt idx="6444">
                  <c:v>3.7339062999999998E-8</c:v>
                </c:pt>
                <c:pt idx="6445">
                  <c:v>3.7341769E-8</c:v>
                </c:pt>
                <c:pt idx="6446">
                  <c:v>3.7621091000000002E-8</c:v>
                </c:pt>
                <c:pt idx="6447">
                  <c:v>3.7462520000000002E-8</c:v>
                </c:pt>
                <c:pt idx="6448">
                  <c:v>3.7442353999999999E-8</c:v>
                </c:pt>
                <c:pt idx="6449">
                  <c:v>3.7744324999999998E-8</c:v>
                </c:pt>
                <c:pt idx="6450">
                  <c:v>3.7585480000000003E-8</c:v>
                </c:pt>
                <c:pt idx="6451">
                  <c:v>3.752967E-8</c:v>
                </c:pt>
                <c:pt idx="6452">
                  <c:v>3.7512247000000001E-8</c:v>
                </c:pt>
                <c:pt idx="6453">
                  <c:v>3.7816550000000003E-8</c:v>
                </c:pt>
                <c:pt idx="6454">
                  <c:v>3.7644903000000003E-8</c:v>
                </c:pt>
                <c:pt idx="6455">
                  <c:v>3.7571385999999997E-8</c:v>
                </c:pt>
                <c:pt idx="6456">
                  <c:v>3.7571101999999999E-8</c:v>
                </c:pt>
                <c:pt idx="6457">
                  <c:v>3.7525093E-8</c:v>
                </c:pt>
                <c:pt idx="6458">
                  <c:v>3.7796994999999999E-8</c:v>
                </c:pt>
                <c:pt idx="6459">
                  <c:v>3.7569007000000003E-8</c:v>
                </c:pt>
                <c:pt idx="6460">
                  <c:v>3.7463888000000001E-8</c:v>
                </c:pt>
                <c:pt idx="6461">
                  <c:v>3.7357617000000003E-8</c:v>
                </c:pt>
                <c:pt idx="6462">
                  <c:v>3.7219005000000002E-8</c:v>
                </c:pt>
                <c:pt idx="6463">
                  <c:v>3.7044818E-8</c:v>
                </c:pt>
                <c:pt idx="6464">
                  <c:v>3.6931228999999999E-8</c:v>
                </c:pt>
                <c:pt idx="6465">
                  <c:v>3.6785427999999999E-8</c:v>
                </c:pt>
                <c:pt idx="6466">
                  <c:v>3.6666291999999999E-8</c:v>
                </c:pt>
                <c:pt idx="6467">
                  <c:v>3.6916754999999997E-8</c:v>
                </c:pt>
                <c:pt idx="6468">
                  <c:v>3.6667478999999997E-8</c:v>
                </c:pt>
                <c:pt idx="6469">
                  <c:v>3.6591657999999998E-8</c:v>
                </c:pt>
                <c:pt idx="6470">
                  <c:v>3.6852258000000001E-8</c:v>
                </c:pt>
                <c:pt idx="6471">
                  <c:v>3.6674952E-8</c:v>
                </c:pt>
                <c:pt idx="6472">
                  <c:v>3.6988971999999999E-8</c:v>
                </c:pt>
                <c:pt idx="6473">
                  <c:v>3.6839709999999998E-8</c:v>
                </c:pt>
                <c:pt idx="6474">
                  <c:v>3.7151577000000002E-8</c:v>
                </c:pt>
                <c:pt idx="6475">
                  <c:v>3.6997105000000001E-8</c:v>
                </c:pt>
                <c:pt idx="6476">
                  <c:v>3.7331362999999998E-8</c:v>
                </c:pt>
                <c:pt idx="6477">
                  <c:v>3.7147142000000001E-8</c:v>
                </c:pt>
                <c:pt idx="6478">
                  <c:v>3.7455914E-8</c:v>
                </c:pt>
                <c:pt idx="6479">
                  <c:v>3.7291593999999997E-8</c:v>
                </c:pt>
                <c:pt idx="6480">
                  <c:v>3.7537153999999997E-8</c:v>
                </c:pt>
                <c:pt idx="6481">
                  <c:v>3.7325127000000002E-8</c:v>
                </c:pt>
                <c:pt idx="6482">
                  <c:v>3.7515273E-8</c:v>
                </c:pt>
                <c:pt idx="6483">
                  <c:v>3.7285254000000001E-8</c:v>
                </c:pt>
                <c:pt idx="6484">
                  <c:v>3.745938E-8</c:v>
                </c:pt>
                <c:pt idx="6485">
                  <c:v>3.7200465999999999E-8</c:v>
                </c:pt>
                <c:pt idx="6486">
                  <c:v>3.7349057000000001E-8</c:v>
                </c:pt>
                <c:pt idx="6487">
                  <c:v>3.7090176E-8</c:v>
                </c:pt>
                <c:pt idx="6488">
                  <c:v>3.7235261000000003E-8</c:v>
                </c:pt>
                <c:pt idx="6489">
                  <c:v>3.7001102999999998E-8</c:v>
                </c:pt>
                <c:pt idx="6490">
                  <c:v>3.7162367999999997E-8</c:v>
                </c:pt>
                <c:pt idx="6491">
                  <c:v>3.6936487999999997E-8</c:v>
                </c:pt>
                <c:pt idx="6492">
                  <c:v>3.7156827000000001E-8</c:v>
                </c:pt>
                <c:pt idx="6493">
                  <c:v>3.6957517999999998E-8</c:v>
                </c:pt>
                <c:pt idx="6494">
                  <c:v>3.7158983999999997E-8</c:v>
                </c:pt>
                <c:pt idx="6495">
                  <c:v>3.6961514000000001E-8</c:v>
                </c:pt>
                <c:pt idx="6496">
                  <c:v>3.7155127000000002E-8</c:v>
                </c:pt>
                <c:pt idx="6497">
                  <c:v>3.6930743000000002E-8</c:v>
                </c:pt>
                <c:pt idx="6498">
                  <c:v>3.7128212999999998E-8</c:v>
                </c:pt>
                <c:pt idx="6499">
                  <c:v>3.6919525E-8</c:v>
                </c:pt>
                <c:pt idx="6500">
                  <c:v>3.7120658999999999E-8</c:v>
                </c:pt>
                <c:pt idx="6501">
                  <c:v>3.6888710000000001E-8</c:v>
                </c:pt>
                <c:pt idx="6502">
                  <c:v>3.7109291999999999E-8</c:v>
                </c:pt>
                <c:pt idx="6503">
                  <c:v>3.6891020000000002E-8</c:v>
                </c:pt>
                <c:pt idx="6504">
                  <c:v>3.7140383E-8</c:v>
                </c:pt>
                <c:pt idx="6505">
                  <c:v>3.6949742E-8</c:v>
                </c:pt>
                <c:pt idx="6506">
                  <c:v>3.7190993999999997E-8</c:v>
                </c:pt>
                <c:pt idx="6507">
                  <c:v>3.7018447000000001E-8</c:v>
                </c:pt>
                <c:pt idx="6508">
                  <c:v>3.7304858000000003E-8</c:v>
                </c:pt>
                <c:pt idx="6509">
                  <c:v>3.7095945000000002E-8</c:v>
                </c:pt>
                <c:pt idx="6510">
                  <c:v>3.7370195999999999E-8</c:v>
                </c:pt>
                <c:pt idx="6511">
                  <c:v>3.7195065000000001E-8</c:v>
                </c:pt>
                <c:pt idx="6512">
                  <c:v>3.7539468E-8</c:v>
                </c:pt>
                <c:pt idx="6513">
                  <c:v>3.7359439000000002E-8</c:v>
                </c:pt>
                <c:pt idx="6514">
                  <c:v>3.7705220000000003E-8</c:v>
                </c:pt>
                <c:pt idx="6515">
                  <c:v>3.7521979E-8</c:v>
                </c:pt>
                <c:pt idx="6516">
                  <c:v>3.7840626000000001E-8</c:v>
                </c:pt>
                <c:pt idx="6517">
                  <c:v>3.7619137999999999E-8</c:v>
                </c:pt>
                <c:pt idx="6518">
                  <c:v>3.7866102999999999E-8</c:v>
                </c:pt>
                <c:pt idx="6519">
                  <c:v>3.7603766999999999E-8</c:v>
                </c:pt>
                <c:pt idx="6520">
                  <c:v>3.7845816000000001E-8</c:v>
                </c:pt>
                <c:pt idx="6521">
                  <c:v>3.7525540999999997E-8</c:v>
                </c:pt>
                <c:pt idx="6522">
                  <c:v>3.7719868999999998E-8</c:v>
                </c:pt>
                <c:pt idx="6523">
                  <c:v>3.7449985999999997E-8</c:v>
                </c:pt>
                <c:pt idx="6524">
                  <c:v>3.7648717999999998E-8</c:v>
                </c:pt>
                <c:pt idx="6525">
                  <c:v>3.7359652E-8</c:v>
                </c:pt>
                <c:pt idx="6526">
                  <c:v>3.7547475999999998E-8</c:v>
                </c:pt>
                <c:pt idx="6527">
                  <c:v>3.7273568999999998E-8</c:v>
                </c:pt>
                <c:pt idx="6528">
                  <c:v>3.7454101999999999E-8</c:v>
                </c:pt>
                <c:pt idx="6529">
                  <c:v>3.7183625E-8</c:v>
                </c:pt>
                <c:pt idx="6530">
                  <c:v>3.7333735E-8</c:v>
                </c:pt>
                <c:pt idx="6531">
                  <c:v>3.7080444000000001E-8</c:v>
                </c:pt>
                <c:pt idx="6532">
                  <c:v>3.7241173999999998E-8</c:v>
                </c:pt>
                <c:pt idx="6533">
                  <c:v>3.6985627999999998E-8</c:v>
                </c:pt>
                <c:pt idx="6534">
                  <c:v>3.7158945000000001E-8</c:v>
                </c:pt>
                <c:pt idx="6535">
                  <c:v>3.6917667000000003E-8</c:v>
                </c:pt>
                <c:pt idx="6536">
                  <c:v>3.7136237000000002E-8</c:v>
                </c:pt>
                <c:pt idx="6537">
                  <c:v>3.6878830000000001E-8</c:v>
                </c:pt>
                <c:pt idx="6538">
                  <c:v>3.7050485000000003E-8</c:v>
                </c:pt>
                <c:pt idx="6539">
                  <c:v>3.6803492999999997E-8</c:v>
                </c:pt>
                <c:pt idx="6540">
                  <c:v>3.6980415000000001E-8</c:v>
                </c:pt>
                <c:pt idx="6541">
                  <c:v>3.6726447000000001E-8</c:v>
                </c:pt>
                <c:pt idx="6542">
                  <c:v>3.6904112999999997E-8</c:v>
                </c:pt>
                <c:pt idx="6543">
                  <c:v>3.6629246999999999E-8</c:v>
                </c:pt>
                <c:pt idx="6544">
                  <c:v>3.6812101000000001E-8</c:v>
                </c:pt>
                <c:pt idx="6545">
                  <c:v>3.6517306E-8</c:v>
                </c:pt>
                <c:pt idx="6546">
                  <c:v>3.6655431000000001E-8</c:v>
                </c:pt>
                <c:pt idx="6547">
                  <c:v>3.6372731000000001E-8</c:v>
                </c:pt>
                <c:pt idx="6548">
                  <c:v>3.6495406000000001E-8</c:v>
                </c:pt>
                <c:pt idx="6549">
                  <c:v>3.6181767999999998E-8</c:v>
                </c:pt>
                <c:pt idx="6550">
                  <c:v>3.6309858999999997E-8</c:v>
                </c:pt>
                <c:pt idx="6551">
                  <c:v>3.6029324000000002E-8</c:v>
                </c:pt>
                <c:pt idx="6552">
                  <c:v>3.6195622999999998E-8</c:v>
                </c:pt>
                <c:pt idx="6553">
                  <c:v>3.5933726999999998E-8</c:v>
                </c:pt>
                <c:pt idx="6554">
                  <c:v>3.6105561000000002E-8</c:v>
                </c:pt>
                <c:pt idx="6555">
                  <c:v>3.5896316000000001E-8</c:v>
                </c:pt>
                <c:pt idx="6556">
                  <c:v>3.6046278E-8</c:v>
                </c:pt>
                <c:pt idx="6557">
                  <c:v>3.5798659000000002E-8</c:v>
                </c:pt>
                <c:pt idx="6558">
                  <c:v>3.6000825E-8</c:v>
                </c:pt>
                <c:pt idx="6559">
                  <c:v>3.5764505999999998E-8</c:v>
                </c:pt>
                <c:pt idx="6560">
                  <c:v>3.5987459999999998E-8</c:v>
                </c:pt>
                <c:pt idx="6561">
                  <c:v>3.5750818000000002E-8</c:v>
                </c:pt>
                <c:pt idx="6562">
                  <c:v>3.5999253000000002E-8</c:v>
                </c:pt>
                <c:pt idx="6563">
                  <c:v>3.5790119999999997E-8</c:v>
                </c:pt>
                <c:pt idx="6564">
                  <c:v>3.6037856999999999E-8</c:v>
                </c:pt>
                <c:pt idx="6565">
                  <c:v>3.5859162999999999E-8</c:v>
                </c:pt>
                <c:pt idx="6566">
                  <c:v>3.6039673000000002E-8</c:v>
                </c:pt>
                <c:pt idx="6567">
                  <c:v>3.5793226000000001E-8</c:v>
                </c:pt>
                <c:pt idx="6568">
                  <c:v>3.5994453E-8</c:v>
                </c:pt>
                <c:pt idx="6569">
                  <c:v>3.5778935000000001E-8</c:v>
                </c:pt>
                <c:pt idx="6570">
                  <c:v>3.5922850999999999E-8</c:v>
                </c:pt>
                <c:pt idx="6571">
                  <c:v>3.5598426000000002E-8</c:v>
                </c:pt>
                <c:pt idx="6572">
                  <c:v>3.5703891000000002E-8</c:v>
                </c:pt>
                <c:pt idx="6573">
                  <c:v>3.5405820000000002E-8</c:v>
                </c:pt>
                <c:pt idx="6574">
                  <c:v>3.5538204000000002E-8</c:v>
                </c:pt>
                <c:pt idx="6575">
                  <c:v>3.5311019E-8</c:v>
                </c:pt>
                <c:pt idx="6576">
                  <c:v>3.5499294999999997E-8</c:v>
                </c:pt>
                <c:pt idx="6577">
                  <c:v>3.5262279000000001E-8</c:v>
                </c:pt>
                <c:pt idx="6578">
                  <c:v>3.5428371999999997E-8</c:v>
                </c:pt>
                <c:pt idx="6579">
                  <c:v>3.5218771999999999E-8</c:v>
                </c:pt>
                <c:pt idx="6580">
                  <c:v>3.5387079E-8</c:v>
                </c:pt>
                <c:pt idx="6581">
                  <c:v>3.5149911000000002E-8</c:v>
                </c:pt>
                <c:pt idx="6582">
                  <c:v>3.5325914999999998E-8</c:v>
                </c:pt>
                <c:pt idx="6583">
                  <c:v>3.5078183E-8</c:v>
                </c:pt>
                <c:pt idx="6584">
                  <c:v>3.5219325E-8</c:v>
                </c:pt>
                <c:pt idx="6585">
                  <c:v>3.4939652000000002E-8</c:v>
                </c:pt>
                <c:pt idx="6586">
                  <c:v>3.5106023000000001E-8</c:v>
                </c:pt>
                <c:pt idx="6587">
                  <c:v>3.4817009E-8</c:v>
                </c:pt>
                <c:pt idx="6588">
                  <c:v>3.4925056000000001E-8</c:v>
                </c:pt>
                <c:pt idx="6589">
                  <c:v>3.4632523999999997E-8</c:v>
                </c:pt>
                <c:pt idx="6590">
                  <c:v>3.4741349000000002E-8</c:v>
                </c:pt>
                <c:pt idx="6591">
                  <c:v>3.4407767999999998E-8</c:v>
                </c:pt>
                <c:pt idx="6592">
                  <c:v>3.4498401000000001E-8</c:v>
                </c:pt>
                <c:pt idx="6593">
                  <c:v>3.4186489E-8</c:v>
                </c:pt>
                <c:pt idx="6594">
                  <c:v>3.4319957999999999E-8</c:v>
                </c:pt>
                <c:pt idx="6595">
                  <c:v>3.4035208E-8</c:v>
                </c:pt>
                <c:pt idx="6596">
                  <c:v>3.4190687999999998E-8</c:v>
                </c:pt>
                <c:pt idx="6597">
                  <c:v>3.3946289000000001E-8</c:v>
                </c:pt>
                <c:pt idx="6598">
                  <c:v>3.4125027000000002E-8</c:v>
                </c:pt>
                <c:pt idx="6599">
                  <c:v>3.3902770999999999E-8</c:v>
                </c:pt>
                <c:pt idx="6600">
                  <c:v>3.4081176000000002E-8</c:v>
                </c:pt>
                <c:pt idx="6601">
                  <c:v>3.386986E-8</c:v>
                </c:pt>
                <c:pt idx="6602">
                  <c:v>3.4077677000000002E-8</c:v>
                </c:pt>
                <c:pt idx="6603">
                  <c:v>3.3862417E-8</c:v>
                </c:pt>
                <c:pt idx="6604">
                  <c:v>3.4072868000000001E-8</c:v>
                </c:pt>
                <c:pt idx="6605">
                  <c:v>3.3857937999999998E-8</c:v>
                </c:pt>
                <c:pt idx="6606">
                  <c:v>3.4058509999999997E-8</c:v>
                </c:pt>
                <c:pt idx="6607">
                  <c:v>3.3822324000000001E-8</c:v>
                </c:pt>
                <c:pt idx="6608">
                  <c:v>3.4012865000000002E-8</c:v>
                </c:pt>
                <c:pt idx="6609">
                  <c:v>3.3796814000000002E-8</c:v>
                </c:pt>
                <c:pt idx="6610">
                  <c:v>3.3961801000000003E-8</c:v>
                </c:pt>
                <c:pt idx="6611">
                  <c:v>3.3731818999999999E-8</c:v>
                </c:pt>
                <c:pt idx="6612">
                  <c:v>3.3919635999999998E-8</c:v>
                </c:pt>
                <c:pt idx="6613">
                  <c:v>3.3721826E-8</c:v>
                </c:pt>
                <c:pt idx="6614">
                  <c:v>3.3916629000000003E-8</c:v>
                </c:pt>
                <c:pt idx="6615">
                  <c:v>3.3748522E-8</c:v>
                </c:pt>
                <c:pt idx="6616">
                  <c:v>3.3966976999999998E-8</c:v>
                </c:pt>
                <c:pt idx="6617">
                  <c:v>3.3806331999999998E-8</c:v>
                </c:pt>
                <c:pt idx="6618">
                  <c:v>3.4088226E-8</c:v>
                </c:pt>
                <c:pt idx="6619">
                  <c:v>3.3971881999999997E-8</c:v>
                </c:pt>
                <c:pt idx="6620">
                  <c:v>3.4211299999999997E-8</c:v>
                </c:pt>
                <c:pt idx="6621">
                  <c:v>3.4047449000000001E-8</c:v>
                </c:pt>
                <c:pt idx="6622">
                  <c:v>3.4312488999999997E-8</c:v>
                </c:pt>
                <c:pt idx="6623">
                  <c:v>3.4113445999999999E-8</c:v>
                </c:pt>
                <c:pt idx="6624">
                  <c:v>3.4331203999999997E-8</c:v>
                </c:pt>
                <c:pt idx="6625">
                  <c:v>3.4123460000000002E-8</c:v>
                </c:pt>
                <c:pt idx="6626">
                  <c:v>3.4314595999999997E-8</c:v>
                </c:pt>
                <c:pt idx="6627">
                  <c:v>3.4089779000000002E-8</c:v>
                </c:pt>
                <c:pt idx="6628">
                  <c:v>3.4300147999999997E-8</c:v>
                </c:pt>
                <c:pt idx="6629">
                  <c:v>3.413811E-8</c:v>
                </c:pt>
                <c:pt idx="6630">
                  <c:v>3.4358162999999998E-8</c:v>
                </c:pt>
                <c:pt idx="6631">
                  <c:v>3.4147903999999998E-8</c:v>
                </c:pt>
                <c:pt idx="6632">
                  <c:v>3.4356987999999997E-8</c:v>
                </c:pt>
                <c:pt idx="6633">
                  <c:v>3.4154215999999999E-8</c:v>
                </c:pt>
                <c:pt idx="6634">
                  <c:v>3.4359616000000001E-8</c:v>
                </c:pt>
                <c:pt idx="6635">
                  <c:v>3.4136589999999998E-8</c:v>
                </c:pt>
                <c:pt idx="6636">
                  <c:v>3.4345009E-8</c:v>
                </c:pt>
                <c:pt idx="6637">
                  <c:v>3.4119919999999998E-8</c:v>
                </c:pt>
                <c:pt idx="6638">
                  <c:v>3.4310040999999997E-8</c:v>
                </c:pt>
                <c:pt idx="6639">
                  <c:v>3.4119441999999998E-8</c:v>
                </c:pt>
                <c:pt idx="6640">
                  <c:v>3.4306273999999998E-8</c:v>
                </c:pt>
                <c:pt idx="6641">
                  <c:v>3.4089465000000001E-8</c:v>
                </c:pt>
                <c:pt idx="6642">
                  <c:v>3.4271333999999997E-8</c:v>
                </c:pt>
                <c:pt idx="6643">
                  <c:v>3.4039951999999997E-8</c:v>
                </c:pt>
                <c:pt idx="6644">
                  <c:v>3.4219802999999998E-8</c:v>
                </c:pt>
                <c:pt idx="6645">
                  <c:v>3.4009966000000001E-8</c:v>
                </c:pt>
                <c:pt idx="6646">
                  <c:v>3.4194746999999998E-8</c:v>
                </c:pt>
                <c:pt idx="6647">
                  <c:v>3.3976433000000002E-8</c:v>
                </c:pt>
                <c:pt idx="6648">
                  <c:v>3.4184724000000003E-8</c:v>
                </c:pt>
                <c:pt idx="6649">
                  <c:v>3.3974350000000003E-8</c:v>
                </c:pt>
                <c:pt idx="6650">
                  <c:v>3.4152168000000001E-8</c:v>
                </c:pt>
                <c:pt idx="6651">
                  <c:v>3.3960474999999997E-8</c:v>
                </c:pt>
                <c:pt idx="6652">
                  <c:v>3.3923355000000003E-8</c:v>
                </c:pt>
                <c:pt idx="6653">
                  <c:v>3.4164781999999999E-8</c:v>
                </c:pt>
                <c:pt idx="6654">
                  <c:v>3.4027401000000003E-8</c:v>
                </c:pt>
                <c:pt idx="6655">
                  <c:v>3.3977575000000002E-8</c:v>
                </c:pt>
                <c:pt idx="6656">
                  <c:v>3.3972826999999997E-8</c:v>
                </c:pt>
                <c:pt idx="6657">
                  <c:v>3.4254525999999999E-8</c:v>
                </c:pt>
                <c:pt idx="6658">
                  <c:v>3.4078127999999997E-8</c:v>
                </c:pt>
                <c:pt idx="6659">
                  <c:v>3.4038908000000002E-8</c:v>
                </c:pt>
                <c:pt idx="6660">
                  <c:v>3.4001708999999999E-8</c:v>
                </c:pt>
                <c:pt idx="6661">
                  <c:v>3.4233165000000003E-8</c:v>
                </c:pt>
                <c:pt idx="6662">
                  <c:v>3.4047520999999998E-8</c:v>
                </c:pt>
                <c:pt idx="6663">
                  <c:v>3.3966881000000001E-8</c:v>
                </c:pt>
                <c:pt idx="6664">
                  <c:v>3.3923971000000001E-8</c:v>
                </c:pt>
                <c:pt idx="6665">
                  <c:v>3.4131186000000003E-8</c:v>
                </c:pt>
                <c:pt idx="6666">
                  <c:v>3.3947367000000001E-8</c:v>
                </c:pt>
                <c:pt idx="6667">
                  <c:v>3.3873742E-8</c:v>
                </c:pt>
                <c:pt idx="6668">
                  <c:v>3.3835256999999997E-8</c:v>
                </c:pt>
                <c:pt idx="6669">
                  <c:v>3.4086873000000002E-8</c:v>
                </c:pt>
                <c:pt idx="6670">
                  <c:v>3.3890418000000002E-8</c:v>
                </c:pt>
                <c:pt idx="6671">
                  <c:v>3.3819513999999998E-8</c:v>
                </c:pt>
                <c:pt idx="6672">
                  <c:v>3.4048332999999999E-8</c:v>
                </c:pt>
                <c:pt idx="6673">
                  <c:v>3.3872285000000002E-8</c:v>
                </c:pt>
                <c:pt idx="6674">
                  <c:v>3.3833043E-8</c:v>
                </c:pt>
                <c:pt idx="6675">
                  <c:v>3.3786211E-8</c:v>
                </c:pt>
                <c:pt idx="6676">
                  <c:v>3.4059343999999998E-8</c:v>
                </c:pt>
                <c:pt idx="6677">
                  <c:v>3.3901553000000001E-8</c:v>
                </c:pt>
                <c:pt idx="6678">
                  <c:v>3.3830336999999997E-8</c:v>
                </c:pt>
                <c:pt idx="6679">
                  <c:v>3.3837969999999999E-8</c:v>
                </c:pt>
                <c:pt idx="6680">
                  <c:v>3.3789194000000001E-8</c:v>
                </c:pt>
                <c:pt idx="6681">
                  <c:v>3.4035575999999998E-8</c:v>
                </c:pt>
                <c:pt idx="6682">
                  <c:v>3.3831973000000003E-8</c:v>
                </c:pt>
                <c:pt idx="6683">
                  <c:v>3.3754176999999999E-8</c:v>
                </c:pt>
                <c:pt idx="6684">
                  <c:v>3.3699175999999999E-8</c:v>
                </c:pt>
                <c:pt idx="6685">
                  <c:v>3.3652618000000001E-8</c:v>
                </c:pt>
                <c:pt idx="6686">
                  <c:v>3.3598666999999998E-8</c:v>
                </c:pt>
                <c:pt idx="6687">
                  <c:v>3.3822162000000002E-8</c:v>
                </c:pt>
                <c:pt idx="6688">
                  <c:v>3.3620524999999998E-8</c:v>
                </c:pt>
                <c:pt idx="6689">
                  <c:v>3.3543484999999997E-8</c:v>
                </c:pt>
                <c:pt idx="6690">
                  <c:v>3.3736904000000002E-8</c:v>
                </c:pt>
                <c:pt idx="6691">
                  <c:v>3.3528445E-8</c:v>
                </c:pt>
                <c:pt idx="6692">
                  <c:v>3.3445070999999999E-8</c:v>
                </c:pt>
                <c:pt idx="6693">
                  <c:v>3.3389841000000002E-8</c:v>
                </c:pt>
                <c:pt idx="6694">
                  <c:v>3.3584302999999999E-8</c:v>
                </c:pt>
                <c:pt idx="6695">
                  <c:v>3.3385667999999999E-8</c:v>
                </c:pt>
                <c:pt idx="6696">
                  <c:v>3.3311296000000001E-8</c:v>
                </c:pt>
                <c:pt idx="6697">
                  <c:v>3.3246922000000001E-8</c:v>
                </c:pt>
                <c:pt idx="6698">
                  <c:v>3.3510686999999998E-8</c:v>
                </c:pt>
                <c:pt idx="6699">
                  <c:v>3.3364053999999998E-8</c:v>
                </c:pt>
                <c:pt idx="6700">
                  <c:v>3.3586232999999999E-8</c:v>
                </c:pt>
                <c:pt idx="6701">
                  <c:v>3.3432727999999998E-8</c:v>
                </c:pt>
                <c:pt idx="6702">
                  <c:v>3.3679484000000002E-8</c:v>
                </c:pt>
                <c:pt idx="6703">
                  <c:v>3.3571286999999999E-8</c:v>
                </c:pt>
                <c:pt idx="6704">
                  <c:v>3.3599361999999998E-8</c:v>
                </c:pt>
                <c:pt idx="6705">
                  <c:v>3.3911853999999999E-8</c:v>
                </c:pt>
                <c:pt idx="6706">
                  <c:v>3.3805505000000003E-8</c:v>
                </c:pt>
                <c:pt idx="6707">
                  <c:v>3.4112060000000001E-8</c:v>
                </c:pt>
                <c:pt idx="6708">
                  <c:v>3.4028220000000003E-8</c:v>
                </c:pt>
                <c:pt idx="6709">
                  <c:v>3.4348508000000001E-8</c:v>
                </c:pt>
                <c:pt idx="6710">
                  <c:v>3.4255944000000001E-8</c:v>
                </c:pt>
                <c:pt idx="6711">
                  <c:v>3.4543195E-8</c:v>
                </c:pt>
                <c:pt idx="6712">
                  <c:v>3.4420739999999998E-8</c:v>
                </c:pt>
                <c:pt idx="6713">
                  <c:v>3.4685162000000001E-8</c:v>
                </c:pt>
                <c:pt idx="6714">
                  <c:v>3.4795711E-8</c:v>
                </c:pt>
                <c:pt idx="6715">
                  <c:v>3.4637252000000002E-8</c:v>
                </c:pt>
                <c:pt idx="6716">
                  <c:v>3.4847546000000003E-8</c:v>
                </c:pt>
                <c:pt idx="6717">
                  <c:v>3.4932691000000003E-8</c:v>
                </c:pt>
                <c:pt idx="6718">
                  <c:v>3.4752050999999999E-8</c:v>
                </c:pt>
                <c:pt idx="6719">
                  <c:v>3.4985579000000001E-8</c:v>
                </c:pt>
                <c:pt idx="6720">
                  <c:v>3.4842647999999997E-8</c:v>
                </c:pt>
                <c:pt idx="6721">
                  <c:v>3.5102499000000002E-8</c:v>
                </c:pt>
                <c:pt idx="6722">
                  <c:v>3.5191392E-8</c:v>
                </c:pt>
                <c:pt idx="6723">
                  <c:v>3.5290369000000002E-8</c:v>
                </c:pt>
                <c:pt idx="6724">
                  <c:v>3.5141408000000001E-8</c:v>
                </c:pt>
                <c:pt idx="6725">
                  <c:v>3.5407398000000002E-8</c:v>
                </c:pt>
                <c:pt idx="6726">
                  <c:v>3.5318823999999997E-8</c:v>
                </c:pt>
                <c:pt idx="6727">
                  <c:v>3.5620933E-8</c:v>
                </c:pt>
                <c:pt idx="6728">
                  <c:v>3.5758339000000001E-8</c:v>
                </c:pt>
                <c:pt idx="6729">
                  <c:v>3.5652985E-8</c:v>
                </c:pt>
                <c:pt idx="6730">
                  <c:v>3.5961137000000001E-8</c:v>
                </c:pt>
                <c:pt idx="6731">
                  <c:v>3.6135699E-8</c:v>
                </c:pt>
                <c:pt idx="6732">
                  <c:v>3.6285899999999999E-8</c:v>
                </c:pt>
                <c:pt idx="6733">
                  <c:v>3.6172799000000001E-8</c:v>
                </c:pt>
                <c:pt idx="6734">
                  <c:v>3.6488096999999997E-8</c:v>
                </c:pt>
                <c:pt idx="6735">
                  <c:v>3.6378691999999999E-8</c:v>
                </c:pt>
                <c:pt idx="6736">
                  <c:v>3.6686677000000002E-8</c:v>
                </c:pt>
                <c:pt idx="6737">
                  <c:v>3.6833016999999998E-8</c:v>
                </c:pt>
                <c:pt idx="6738">
                  <c:v>3.6708526999999999E-8</c:v>
                </c:pt>
                <c:pt idx="6739">
                  <c:v>3.7011838000000002E-8</c:v>
                </c:pt>
                <c:pt idx="6740">
                  <c:v>3.6885664000000002E-8</c:v>
                </c:pt>
                <c:pt idx="6741">
                  <c:v>3.7158055000000002E-8</c:v>
                </c:pt>
                <c:pt idx="6742">
                  <c:v>3.7016526999999998E-8</c:v>
                </c:pt>
                <c:pt idx="6743">
                  <c:v>3.7313448000000002E-8</c:v>
                </c:pt>
                <c:pt idx="6744">
                  <c:v>3.7163376000000001E-8</c:v>
                </c:pt>
                <c:pt idx="6745">
                  <c:v>3.7457452000000001E-8</c:v>
                </c:pt>
                <c:pt idx="6746">
                  <c:v>3.7294547000000002E-8</c:v>
                </c:pt>
                <c:pt idx="6747">
                  <c:v>3.7587346999999999E-8</c:v>
                </c:pt>
                <c:pt idx="6748">
                  <c:v>3.7432834999999999E-8</c:v>
                </c:pt>
                <c:pt idx="6749">
                  <c:v>3.7735418000000001E-8</c:v>
                </c:pt>
                <c:pt idx="6750">
                  <c:v>3.7589909999999999E-8</c:v>
                </c:pt>
                <c:pt idx="6751">
                  <c:v>3.7913136999999997E-8</c:v>
                </c:pt>
                <c:pt idx="6752">
                  <c:v>3.8052565E-8</c:v>
                </c:pt>
                <c:pt idx="6753">
                  <c:v>3.7883844E-8</c:v>
                </c:pt>
                <c:pt idx="6754">
                  <c:v>3.8215886E-8</c:v>
                </c:pt>
                <c:pt idx="6755">
                  <c:v>3.8385702999999998E-8</c:v>
                </c:pt>
                <c:pt idx="6756">
                  <c:v>3.8516382000000002E-8</c:v>
                </c:pt>
                <c:pt idx="6757">
                  <c:v>3.8671580999999999E-8</c:v>
                </c:pt>
                <c:pt idx="6758">
                  <c:v>3.8816507000000001E-8</c:v>
                </c:pt>
                <c:pt idx="6759">
                  <c:v>3.9022016000000002E-8</c:v>
                </c:pt>
                <c:pt idx="6760">
                  <c:v>3.9175802000000003E-8</c:v>
                </c:pt>
                <c:pt idx="6761">
                  <c:v>3.9373043000000002E-8</c:v>
                </c:pt>
                <c:pt idx="6762">
                  <c:v>3.9551049E-8</c:v>
                </c:pt>
                <c:pt idx="6763">
                  <c:v>3.9718327999999997E-8</c:v>
                </c:pt>
                <c:pt idx="6764">
                  <c:v>3.9865597000000002E-8</c:v>
                </c:pt>
                <c:pt idx="6765">
                  <c:v>4.0009928999999999E-8</c:v>
                </c:pt>
                <c:pt idx="6766">
                  <c:v>4.0156971999999998E-8</c:v>
                </c:pt>
                <c:pt idx="6767">
                  <c:v>4.0252093000000002E-8</c:v>
                </c:pt>
                <c:pt idx="6768">
                  <c:v>4.0275976000000002E-8</c:v>
                </c:pt>
                <c:pt idx="6769">
                  <c:v>4.0356505999999997E-8</c:v>
                </c:pt>
                <c:pt idx="6770">
                  <c:v>4.0336820999999998E-8</c:v>
                </c:pt>
                <c:pt idx="6771">
                  <c:v>4.0398135999999999E-8</c:v>
                </c:pt>
                <c:pt idx="6772">
                  <c:v>4.0431493000000002E-8</c:v>
                </c:pt>
                <c:pt idx="6773">
                  <c:v>4.0470917000000002E-8</c:v>
                </c:pt>
                <c:pt idx="6774">
                  <c:v>4.0513677000000001E-8</c:v>
                </c:pt>
                <c:pt idx="6775">
                  <c:v>4.0564687000000002E-8</c:v>
                </c:pt>
                <c:pt idx="6776">
                  <c:v>4.0593585000000003E-8</c:v>
                </c:pt>
                <c:pt idx="6777">
                  <c:v>4.0652798999999999E-8</c:v>
                </c:pt>
                <c:pt idx="6778">
                  <c:v>4.0711214000000002E-8</c:v>
                </c:pt>
                <c:pt idx="6779">
                  <c:v>4.0796213000000002E-8</c:v>
                </c:pt>
                <c:pt idx="6780">
                  <c:v>4.0841078E-8</c:v>
                </c:pt>
                <c:pt idx="6781">
                  <c:v>4.0879448999999999E-8</c:v>
                </c:pt>
                <c:pt idx="6782">
                  <c:v>4.0907249E-8</c:v>
                </c:pt>
                <c:pt idx="6783">
                  <c:v>4.0944887999999998E-8</c:v>
                </c:pt>
                <c:pt idx="6784">
                  <c:v>4.0973562E-8</c:v>
                </c:pt>
                <c:pt idx="6785">
                  <c:v>4.1005691999999998E-8</c:v>
                </c:pt>
                <c:pt idx="6786">
                  <c:v>4.1030295000000002E-8</c:v>
                </c:pt>
                <c:pt idx="6787">
                  <c:v>4.1052702999999998E-8</c:v>
                </c:pt>
                <c:pt idx="6788">
                  <c:v>4.1061433000000002E-8</c:v>
                </c:pt>
                <c:pt idx="6789">
                  <c:v>4.1129045000000002E-8</c:v>
                </c:pt>
                <c:pt idx="6790">
                  <c:v>4.1134518000000003E-8</c:v>
                </c:pt>
                <c:pt idx="6791">
                  <c:v>4.1134908000000001E-8</c:v>
                </c:pt>
                <c:pt idx="6792">
                  <c:v>4.1155301999999997E-8</c:v>
                </c:pt>
                <c:pt idx="6793">
                  <c:v>4.1164346000000002E-8</c:v>
                </c:pt>
                <c:pt idx="6794">
                  <c:v>4.1164204000000003E-8</c:v>
                </c:pt>
                <c:pt idx="6795">
                  <c:v>4.1180901000000001E-8</c:v>
                </c:pt>
                <c:pt idx="6796">
                  <c:v>4.0849315999999999E-8</c:v>
                </c:pt>
                <c:pt idx="6797">
                  <c:v>4.1092078E-8</c:v>
                </c:pt>
                <c:pt idx="6798">
                  <c:v>4.0782288E-8</c:v>
                </c:pt>
                <c:pt idx="6799">
                  <c:v>4.1045148000000002E-8</c:v>
                </c:pt>
                <c:pt idx="6800">
                  <c:v>4.1062055999999999E-8</c:v>
                </c:pt>
                <c:pt idx="6801">
                  <c:v>4.1058364999999997E-8</c:v>
                </c:pt>
                <c:pt idx="6802">
                  <c:v>4.071887E-8</c:v>
                </c:pt>
                <c:pt idx="6803">
                  <c:v>4.0891807999999998E-8</c:v>
                </c:pt>
                <c:pt idx="6804">
                  <c:v>4.0577633E-8</c:v>
                </c:pt>
                <c:pt idx="6805">
                  <c:v>4.0736359999999997E-8</c:v>
                </c:pt>
                <c:pt idx="6806">
                  <c:v>4.0699329999999999E-8</c:v>
                </c:pt>
                <c:pt idx="6807">
                  <c:v>4.0383459000000002E-8</c:v>
                </c:pt>
                <c:pt idx="6808">
                  <c:v>4.0554662E-8</c:v>
                </c:pt>
                <c:pt idx="6809">
                  <c:v>4.0265715000000003E-8</c:v>
                </c:pt>
                <c:pt idx="6810">
                  <c:v>4.0518663999999999E-8</c:v>
                </c:pt>
                <c:pt idx="6811">
                  <c:v>4.0283660000000003E-8</c:v>
                </c:pt>
                <c:pt idx="6812">
                  <c:v>4.0578088000000003E-8</c:v>
                </c:pt>
                <c:pt idx="6813">
                  <c:v>4.0377005000000003E-8</c:v>
                </c:pt>
                <c:pt idx="6814">
                  <c:v>4.0636389999999999E-8</c:v>
                </c:pt>
                <c:pt idx="6815">
                  <c:v>4.0374954999999998E-8</c:v>
                </c:pt>
                <c:pt idx="6816">
                  <c:v>4.0595281999999998E-8</c:v>
                </c:pt>
                <c:pt idx="6817">
                  <c:v>4.0306948000000002E-8</c:v>
                </c:pt>
                <c:pt idx="6818">
                  <c:v>4.0499399999999999E-8</c:v>
                </c:pt>
                <c:pt idx="6819">
                  <c:v>4.0186725000000003E-8</c:v>
                </c:pt>
                <c:pt idx="6820">
                  <c:v>4.0033612000000002E-8</c:v>
                </c:pt>
                <c:pt idx="6821">
                  <c:v>4.0263359999999997E-8</c:v>
                </c:pt>
                <c:pt idx="6822">
                  <c:v>3.9936582000000001E-8</c:v>
                </c:pt>
                <c:pt idx="6823">
                  <c:v>4.0130585999999998E-8</c:v>
                </c:pt>
                <c:pt idx="6824">
                  <c:v>3.9850753000000001E-8</c:v>
                </c:pt>
                <c:pt idx="6825">
                  <c:v>4.0059047E-8</c:v>
                </c:pt>
                <c:pt idx="6826">
                  <c:v>3.9794265999999998E-8</c:v>
                </c:pt>
                <c:pt idx="6827">
                  <c:v>3.9993707000000003E-8</c:v>
                </c:pt>
                <c:pt idx="6828">
                  <c:v>3.9743356000000002E-8</c:v>
                </c:pt>
                <c:pt idx="6829">
                  <c:v>3.9984666000000003E-8</c:v>
                </c:pt>
                <c:pt idx="6830">
                  <c:v>3.9710089999999998E-8</c:v>
                </c:pt>
                <c:pt idx="6831">
                  <c:v>3.9936803999999999E-8</c:v>
                </c:pt>
                <c:pt idx="6832">
                  <c:v>3.9680792000000003E-8</c:v>
                </c:pt>
                <c:pt idx="6833">
                  <c:v>3.9920494999999998E-8</c:v>
                </c:pt>
                <c:pt idx="6834">
                  <c:v>3.9702987999999998E-8</c:v>
                </c:pt>
                <c:pt idx="6835">
                  <c:v>3.9968964999999998E-8</c:v>
                </c:pt>
                <c:pt idx="6836">
                  <c:v>3.9744613999999999E-8</c:v>
                </c:pt>
                <c:pt idx="6837">
                  <c:v>4.0040201000000001E-8</c:v>
                </c:pt>
                <c:pt idx="6838">
                  <c:v>3.9801557999999999E-8</c:v>
                </c:pt>
                <c:pt idx="6839">
                  <c:v>4.0107631999999999E-8</c:v>
                </c:pt>
                <c:pt idx="6840">
                  <c:v>3.9895699999999999E-8</c:v>
                </c:pt>
                <c:pt idx="6841">
                  <c:v>4.0218180999999998E-8</c:v>
                </c:pt>
                <c:pt idx="6842">
                  <c:v>3.9994130000000002E-8</c:v>
                </c:pt>
                <c:pt idx="6843">
                  <c:v>4.0339365999999999E-8</c:v>
                </c:pt>
                <c:pt idx="6844">
                  <c:v>4.0097291000000002E-8</c:v>
                </c:pt>
                <c:pt idx="6845">
                  <c:v>4.0400182000000003E-8</c:v>
                </c:pt>
                <c:pt idx="6846">
                  <c:v>4.0171654E-8</c:v>
                </c:pt>
                <c:pt idx="6847">
                  <c:v>4.0470499000000001E-8</c:v>
                </c:pt>
                <c:pt idx="6848">
                  <c:v>4.0209914E-8</c:v>
                </c:pt>
                <c:pt idx="6849">
                  <c:v>4.0469768000000003E-8</c:v>
                </c:pt>
                <c:pt idx="6850">
                  <c:v>4.0211562999999999E-8</c:v>
                </c:pt>
                <c:pt idx="6851">
                  <c:v>4.0452599E-8</c:v>
                </c:pt>
                <c:pt idx="6852">
                  <c:v>4.0174909000000002E-8</c:v>
                </c:pt>
                <c:pt idx="6853">
                  <c:v>4.0391730999999999E-8</c:v>
                </c:pt>
                <c:pt idx="6854">
                  <c:v>4.0104845000000001E-8</c:v>
                </c:pt>
                <c:pt idx="6855">
                  <c:v>4.0281649999999997E-8</c:v>
                </c:pt>
                <c:pt idx="6856">
                  <c:v>3.9981398E-8</c:v>
                </c:pt>
                <c:pt idx="6857">
                  <c:v>4.0172346999999999E-8</c:v>
                </c:pt>
                <c:pt idx="6858">
                  <c:v>3.9880581E-8</c:v>
                </c:pt>
                <c:pt idx="6859">
                  <c:v>4.0102815000000002E-8</c:v>
                </c:pt>
                <c:pt idx="6860">
                  <c:v>3.9824584999999998E-8</c:v>
                </c:pt>
                <c:pt idx="6861">
                  <c:v>4.0040329000000002E-8</c:v>
                </c:pt>
                <c:pt idx="6862">
                  <c:v>3.9802580000000001E-8</c:v>
                </c:pt>
                <c:pt idx="6863">
                  <c:v>4.0043603E-8</c:v>
                </c:pt>
                <c:pt idx="6864">
                  <c:v>3.9810897999999999E-8</c:v>
                </c:pt>
                <c:pt idx="6865">
                  <c:v>4.0057705000000002E-8</c:v>
                </c:pt>
                <c:pt idx="6866">
                  <c:v>3.9789923E-8</c:v>
                </c:pt>
                <c:pt idx="6867">
                  <c:v>4.0027413999999998E-8</c:v>
                </c:pt>
                <c:pt idx="6868">
                  <c:v>3.9766436E-8</c:v>
                </c:pt>
                <c:pt idx="6869">
                  <c:v>4.0001076999999997E-8</c:v>
                </c:pt>
                <c:pt idx="6870">
                  <c:v>3.9734680999999999E-8</c:v>
                </c:pt>
                <c:pt idx="6871">
                  <c:v>3.9929783999999998E-8</c:v>
                </c:pt>
                <c:pt idx="6872">
                  <c:v>3.9672354999999997E-8</c:v>
                </c:pt>
                <c:pt idx="6873">
                  <c:v>3.9930850999999998E-8</c:v>
                </c:pt>
                <c:pt idx="6874">
                  <c:v>3.9693859000000003E-8</c:v>
                </c:pt>
                <c:pt idx="6875">
                  <c:v>3.9960443000000001E-8</c:v>
                </c:pt>
                <c:pt idx="6876">
                  <c:v>3.9714308E-8</c:v>
                </c:pt>
                <c:pt idx="6877">
                  <c:v>4.0001835E-8</c:v>
                </c:pt>
                <c:pt idx="6878">
                  <c:v>3.9787297000000003E-8</c:v>
                </c:pt>
                <c:pt idx="6879">
                  <c:v>4.0073661999999997E-8</c:v>
                </c:pt>
                <c:pt idx="6880">
                  <c:v>3.9832737999999999E-8</c:v>
                </c:pt>
                <c:pt idx="6881">
                  <c:v>4.0097962000000001E-8</c:v>
                </c:pt>
                <c:pt idx="6882">
                  <c:v>3.9839813999999998E-8</c:v>
                </c:pt>
                <c:pt idx="6883">
                  <c:v>4.0090516000000003E-8</c:v>
                </c:pt>
                <c:pt idx="6884">
                  <c:v>3.9801518E-8</c:v>
                </c:pt>
                <c:pt idx="6885">
                  <c:v>4.0037576000000001E-8</c:v>
                </c:pt>
                <c:pt idx="6886">
                  <c:v>3.9745598999999999E-8</c:v>
                </c:pt>
                <c:pt idx="6887">
                  <c:v>3.9954821000000002E-8</c:v>
                </c:pt>
                <c:pt idx="6888">
                  <c:v>3.9655172000000002E-8</c:v>
                </c:pt>
                <c:pt idx="6889">
                  <c:v>3.9844131000000001E-8</c:v>
                </c:pt>
                <c:pt idx="6890">
                  <c:v>3.9496900999999998E-8</c:v>
                </c:pt>
                <c:pt idx="6891">
                  <c:v>3.9667369000000002E-8</c:v>
                </c:pt>
                <c:pt idx="6892">
                  <c:v>3.9321698000000003E-8</c:v>
                </c:pt>
                <c:pt idx="6893">
                  <c:v>3.9137463999999997E-8</c:v>
                </c:pt>
                <c:pt idx="6894">
                  <c:v>3.9358228000000001E-8</c:v>
                </c:pt>
                <c:pt idx="6895">
                  <c:v>3.9033423999999999E-8</c:v>
                </c:pt>
                <c:pt idx="6896">
                  <c:v>3.9190950999999998E-8</c:v>
                </c:pt>
                <c:pt idx="6897">
                  <c:v>3.8887622999999999E-8</c:v>
                </c:pt>
                <c:pt idx="6898">
                  <c:v>3.9049456000000001E-8</c:v>
                </c:pt>
                <c:pt idx="6899">
                  <c:v>3.8784437999999999E-8</c:v>
                </c:pt>
                <c:pt idx="6900">
                  <c:v>3.8977192999999998E-8</c:v>
                </c:pt>
                <c:pt idx="6901">
                  <c:v>3.8728587E-8</c:v>
                </c:pt>
                <c:pt idx="6902">
                  <c:v>3.8961219000000001E-8</c:v>
                </c:pt>
                <c:pt idx="6903">
                  <c:v>3.8755561000000002E-8</c:v>
                </c:pt>
                <c:pt idx="6904">
                  <c:v>3.8680752000000001E-8</c:v>
                </c:pt>
                <c:pt idx="6905">
                  <c:v>3.8995486000000002E-8</c:v>
                </c:pt>
                <c:pt idx="6906">
                  <c:v>3.8804861999999998E-8</c:v>
                </c:pt>
                <c:pt idx="6907">
                  <c:v>3.8776910000000001E-8</c:v>
                </c:pt>
                <c:pt idx="6908">
                  <c:v>3.9091250000000003E-8</c:v>
                </c:pt>
                <c:pt idx="6909">
                  <c:v>3.8912692E-8</c:v>
                </c:pt>
                <c:pt idx="6910">
                  <c:v>3.8839199999999999E-8</c:v>
                </c:pt>
                <c:pt idx="6911">
                  <c:v>3.9130701000000002E-8</c:v>
                </c:pt>
                <c:pt idx="6912">
                  <c:v>3.8894424E-8</c:v>
                </c:pt>
                <c:pt idx="6913">
                  <c:v>3.8795888000000003E-8</c:v>
                </c:pt>
                <c:pt idx="6914">
                  <c:v>3.9038319000000001E-8</c:v>
                </c:pt>
                <c:pt idx="6915">
                  <c:v>3.8795605000000002E-8</c:v>
                </c:pt>
                <c:pt idx="6916">
                  <c:v>3.8647350999999998E-8</c:v>
                </c:pt>
                <c:pt idx="6917">
                  <c:v>3.887958E-8</c:v>
                </c:pt>
                <c:pt idx="6918">
                  <c:v>3.8613565999999998E-8</c:v>
                </c:pt>
                <c:pt idx="6919">
                  <c:v>3.8501828999999998E-8</c:v>
                </c:pt>
                <c:pt idx="6920">
                  <c:v>3.8711383999999998E-8</c:v>
                </c:pt>
                <c:pt idx="6921">
                  <c:v>3.8434688E-8</c:v>
                </c:pt>
                <c:pt idx="6922">
                  <c:v>3.8291009000000001E-8</c:v>
                </c:pt>
                <c:pt idx="6923">
                  <c:v>3.8519757000000002E-8</c:v>
                </c:pt>
                <c:pt idx="6924">
                  <c:v>3.8246238E-8</c:v>
                </c:pt>
                <c:pt idx="6925">
                  <c:v>3.8118665000000001E-8</c:v>
                </c:pt>
                <c:pt idx="6926">
                  <c:v>3.8358579000000001E-8</c:v>
                </c:pt>
                <c:pt idx="6927">
                  <c:v>3.8125491999999997E-8</c:v>
                </c:pt>
                <c:pt idx="6928">
                  <c:v>3.8013557E-8</c:v>
                </c:pt>
                <c:pt idx="6929">
                  <c:v>3.8309211999999997E-8</c:v>
                </c:pt>
                <c:pt idx="6930">
                  <c:v>3.8125207000000002E-8</c:v>
                </c:pt>
                <c:pt idx="6931">
                  <c:v>3.8072023999999999E-8</c:v>
                </c:pt>
                <c:pt idx="6932">
                  <c:v>3.8047797000000002E-8</c:v>
                </c:pt>
                <c:pt idx="6933">
                  <c:v>3.8402673000000001E-8</c:v>
                </c:pt>
                <c:pt idx="6934">
                  <c:v>3.8197538000000001E-8</c:v>
                </c:pt>
                <c:pt idx="6935">
                  <c:v>3.8155893000000003E-8</c:v>
                </c:pt>
                <c:pt idx="6936">
                  <c:v>3.8459385000000001E-8</c:v>
                </c:pt>
                <c:pt idx="6937">
                  <c:v>3.8215498000000002E-8</c:v>
                </c:pt>
                <c:pt idx="6938">
                  <c:v>3.8142468999999999E-8</c:v>
                </c:pt>
                <c:pt idx="6939">
                  <c:v>3.8091053E-8</c:v>
                </c:pt>
                <c:pt idx="6940">
                  <c:v>3.8349235999999997E-8</c:v>
                </c:pt>
                <c:pt idx="6941">
                  <c:v>3.8086925999999998E-8</c:v>
                </c:pt>
                <c:pt idx="6942">
                  <c:v>3.7961183999999997E-8</c:v>
                </c:pt>
                <c:pt idx="6943">
                  <c:v>3.8219234000000001E-8</c:v>
                </c:pt>
                <c:pt idx="6944">
                  <c:v>3.7909488000000002E-8</c:v>
                </c:pt>
                <c:pt idx="6945">
                  <c:v>3.8066769999999999E-8</c:v>
                </c:pt>
                <c:pt idx="6946">
                  <c:v>3.7767963000000003E-8</c:v>
                </c:pt>
                <c:pt idx="6947">
                  <c:v>3.7917626000000002E-8</c:v>
                </c:pt>
                <c:pt idx="6948">
                  <c:v>3.7615253000000001E-8</c:v>
                </c:pt>
                <c:pt idx="6949">
                  <c:v>3.7791807E-8</c:v>
                </c:pt>
                <c:pt idx="6950">
                  <c:v>3.7509677000000003E-8</c:v>
                </c:pt>
                <c:pt idx="6951">
                  <c:v>3.7721461000000002E-8</c:v>
                </c:pt>
                <c:pt idx="6952">
                  <c:v>3.7465712E-8</c:v>
                </c:pt>
                <c:pt idx="6953">
                  <c:v>3.7658329999999998E-8</c:v>
                </c:pt>
                <c:pt idx="6954">
                  <c:v>3.7424512000000003E-8</c:v>
                </c:pt>
                <c:pt idx="6955">
                  <c:v>3.7655290000000002E-8</c:v>
                </c:pt>
                <c:pt idx="6956">
                  <c:v>3.7411851E-8</c:v>
                </c:pt>
                <c:pt idx="6957">
                  <c:v>3.7654422000000003E-8</c:v>
                </c:pt>
                <c:pt idx="6958">
                  <c:v>3.7431681000000001E-8</c:v>
                </c:pt>
                <c:pt idx="6959">
                  <c:v>3.7686308000000003E-8</c:v>
                </c:pt>
                <c:pt idx="6960">
                  <c:v>3.7451290000000002E-8</c:v>
                </c:pt>
                <c:pt idx="6961">
                  <c:v>3.7678631999999998E-8</c:v>
                </c:pt>
                <c:pt idx="6962">
                  <c:v>3.7455429000000001E-8</c:v>
                </c:pt>
                <c:pt idx="6963">
                  <c:v>3.7679153999999999E-8</c:v>
                </c:pt>
                <c:pt idx="6964">
                  <c:v>3.7420916999999998E-8</c:v>
                </c:pt>
                <c:pt idx="6965">
                  <c:v>3.7623340999999998E-8</c:v>
                </c:pt>
                <c:pt idx="6966">
                  <c:v>3.7384225000000001E-8</c:v>
                </c:pt>
                <c:pt idx="6967">
                  <c:v>3.7576588999999998E-8</c:v>
                </c:pt>
                <c:pt idx="6968">
                  <c:v>3.7317222000000001E-8</c:v>
                </c:pt>
                <c:pt idx="6969">
                  <c:v>3.7515396000000003E-8</c:v>
                </c:pt>
                <c:pt idx="6970">
                  <c:v>3.7263148999999999E-8</c:v>
                </c:pt>
                <c:pt idx="6971">
                  <c:v>3.7428332000000003E-8</c:v>
                </c:pt>
                <c:pt idx="6972">
                  <c:v>3.7208415999999998E-8</c:v>
                </c:pt>
                <c:pt idx="6973">
                  <c:v>3.7418787999999998E-8</c:v>
                </c:pt>
                <c:pt idx="6974">
                  <c:v>3.7225466E-8</c:v>
                </c:pt>
                <c:pt idx="6975">
                  <c:v>3.7486235000000001E-8</c:v>
                </c:pt>
                <c:pt idx="6976">
                  <c:v>3.734452E-8</c:v>
                </c:pt>
                <c:pt idx="6977">
                  <c:v>3.7633831E-8</c:v>
                </c:pt>
                <c:pt idx="6978">
                  <c:v>3.7519042E-8</c:v>
                </c:pt>
                <c:pt idx="6979">
                  <c:v>3.7828037999999999E-8</c:v>
                </c:pt>
                <c:pt idx="6980">
                  <c:v>3.7716546999999997E-8</c:v>
                </c:pt>
                <c:pt idx="6981">
                  <c:v>3.8027504999999999E-8</c:v>
                </c:pt>
                <c:pt idx="6982">
                  <c:v>3.7914864000000002E-8</c:v>
                </c:pt>
                <c:pt idx="6983">
                  <c:v>3.8196181000000001E-8</c:v>
                </c:pt>
                <c:pt idx="6984">
                  <c:v>3.8055935000000003E-8</c:v>
                </c:pt>
                <c:pt idx="6985">
                  <c:v>3.8346169999999999E-8</c:v>
                </c:pt>
                <c:pt idx="6986">
                  <c:v>3.8213679000000001E-8</c:v>
                </c:pt>
                <c:pt idx="6987">
                  <c:v>3.8505216999999999E-8</c:v>
                </c:pt>
                <c:pt idx="6988">
                  <c:v>3.8341758000000002E-8</c:v>
                </c:pt>
                <c:pt idx="6989">
                  <c:v>3.8636589000000002E-8</c:v>
                </c:pt>
                <c:pt idx="6990">
                  <c:v>3.8453340000000003E-8</c:v>
                </c:pt>
                <c:pt idx="6991">
                  <c:v>3.8695262000000001E-8</c:v>
                </c:pt>
                <c:pt idx="6992">
                  <c:v>3.8526922E-8</c:v>
                </c:pt>
                <c:pt idx="6993">
                  <c:v>3.8785451999999998E-8</c:v>
                </c:pt>
                <c:pt idx="6994">
                  <c:v>3.8601339999999999E-8</c:v>
                </c:pt>
                <c:pt idx="6995">
                  <c:v>3.8876665999999997E-8</c:v>
                </c:pt>
                <c:pt idx="6996">
                  <c:v>3.8698989999999998E-8</c:v>
                </c:pt>
                <c:pt idx="6997">
                  <c:v>3.8994986999999999E-8</c:v>
                </c:pt>
                <c:pt idx="6998">
                  <c:v>3.8826520999999997E-8</c:v>
                </c:pt>
                <c:pt idx="6999">
                  <c:v>3.9127377999999998E-8</c:v>
                </c:pt>
                <c:pt idx="7000">
                  <c:v>3.8961493999999999E-8</c:v>
                </c:pt>
                <c:pt idx="7001">
                  <c:v>3.9289460000000003E-8</c:v>
                </c:pt>
                <c:pt idx="7002">
                  <c:v>3.9205121000000002E-8</c:v>
                </c:pt>
                <c:pt idx="7003">
                  <c:v>3.9564302E-8</c:v>
                </c:pt>
                <c:pt idx="7004">
                  <c:v>3.9466375000000001E-8</c:v>
                </c:pt>
                <c:pt idx="7005">
                  <c:v>3.9846740000000003E-8</c:v>
                </c:pt>
                <c:pt idx="7006">
                  <c:v>3.9718402000000001E-8</c:v>
                </c:pt>
                <c:pt idx="7007">
                  <c:v>4.0073136999999998E-8</c:v>
                </c:pt>
                <c:pt idx="7008">
                  <c:v>3.9903069999999999E-8</c:v>
                </c:pt>
                <c:pt idx="7009">
                  <c:v>4.0271297000000002E-8</c:v>
                </c:pt>
                <c:pt idx="7010">
                  <c:v>4.0095297000000001E-8</c:v>
                </c:pt>
                <c:pt idx="7011">
                  <c:v>4.0379502000000002E-8</c:v>
                </c:pt>
                <c:pt idx="7012">
                  <c:v>4.0113844999999998E-8</c:v>
                </c:pt>
                <c:pt idx="7013">
                  <c:v>4.0401816999999998E-8</c:v>
                </c:pt>
                <c:pt idx="7014">
                  <c:v>4.0177146000000003E-8</c:v>
                </c:pt>
                <c:pt idx="7015">
                  <c:v>4.0443978000000001E-8</c:v>
                </c:pt>
                <c:pt idx="7016">
                  <c:v>4.0228193E-8</c:v>
                </c:pt>
                <c:pt idx="7017">
                  <c:v>4.0465597999999997E-8</c:v>
                </c:pt>
                <c:pt idx="7018">
                  <c:v>4.0189729000000001E-8</c:v>
                </c:pt>
                <c:pt idx="7019">
                  <c:v>4.0375983999999999E-8</c:v>
                </c:pt>
                <c:pt idx="7020">
                  <c:v>4.0047631999999998E-8</c:v>
                </c:pt>
                <c:pt idx="7021">
                  <c:v>4.0170908E-8</c:v>
                </c:pt>
                <c:pt idx="7022">
                  <c:v>3.9841752000000001E-8</c:v>
                </c:pt>
                <c:pt idx="7023">
                  <c:v>3.9992559000000001E-8</c:v>
                </c:pt>
                <c:pt idx="7024">
                  <c:v>3.9678473999999999E-8</c:v>
                </c:pt>
                <c:pt idx="7025">
                  <c:v>3.9807247000000003E-8</c:v>
                </c:pt>
                <c:pt idx="7026">
                  <c:v>3.9491112000000002E-8</c:v>
                </c:pt>
                <c:pt idx="7027">
                  <c:v>3.9300949000000003E-8</c:v>
                </c:pt>
                <c:pt idx="7028">
                  <c:v>3.9458272999999999E-8</c:v>
                </c:pt>
                <c:pt idx="7029">
                  <c:v>3.9152637999999997E-8</c:v>
                </c:pt>
                <c:pt idx="7030">
                  <c:v>3.9264559000000003E-8</c:v>
                </c:pt>
                <c:pt idx="7031">
                  <c:v>3.8924988000000002E-8</c:v>
                </c:pt>
                <c:pt idx="7032">
                  <c:v>3.8755634000000002E-8</c:v>
                </c:pt>
                <c:pt idx="7033">
                  <c:v>3.8903283000000002E-8</c:v>
                </c:pt>
                <c:pt idx="7034">
                  <c:v>3.8609236000000001E-8</c:v>
                </c:pt>
                <c:pt idx="7035">
                  <c:v>3.8710538999999997E-8</c:v>
                </c:pt>
                <c:pt idx="7036">
                  <c:v>3.8370851000000002E-8</c:v>
                </c:pt>
                <c:pt idx="7037">
                  <c:v>3.8513058000000001E-8</c:v>
                </c:pt>
                <c:pt idx="7038">
                  <c:v>3.8201716000000002E-8</c:v>
                </c:pt>
                <c:pt idx="7039">
                  <c:v>3.8060085000000002E-8</c:v>
                </c:pt>
                <c:pt idx="7040">
                  <c:v>3.8206784000000003E-8</c:v>
                </c:pt>
                <c:pt idx="7041">
                  <c:v>3.7938605000000003E-8</c:v>
                </c:pt>
                <c:pt idx="7042">
                  <c:v>3.7800617999999999E-8</c:v>
                </c:pt>
                <c:pt idx="7043">
                  <c:v>3.7995556999999999E-8</c:v>
                </c:pt>
                <c:pt idx="7044">
                  <c:v>3.7730073999999998E-8</c:v>
                </c:pt>
                <c:pt idx="7045">
                  <c:v>3.7886033999999997E-8</c:v>
                </c:pt>
                <c:pt idx="7046">
                  <c:v>3.7618862000000003E-8</c:v>
                </c:pt>
                <c:pt idx="7047">
                  <c:v>3.7492558000000002E-8</c:v>
                </c:pt>
                <c:pt idx="7048">
                  <c:v>3.7711982999999998E-8</c:v>
                </c:pt>
                <c:pt idx="7049">
                  <c:v>3.7513823999999998E-8</c:v>
                </c:pt>
                <c:pt idx="7050">
                  <c:v>3.7404339999999998E-8</c:v>
                </c:pt>
                <c:pt idx="7051">
                  <c:v>3.7654144999999997E-8</c:v>
                </c:pt>
                <c:pt idx="7052">
                  <c:v>3.7421930999999997E-8</c:v>
                </c:pt>
                <c:pt idx="7053">
                  <c:v>3.7355639000000001E-8</c:v>
                </c:pt>
                <c:pt idx="7054">
                  <c:v>3.7303754999999999E-8</c:v>
                </c:pt>
                <c:pt idx="7055">
                  <c:v>3.7565176000000002E-8</c:v>
                </c:pt>
                <c:pt idx="7056">
                  <c:v>3.7351000000000001E-8</c:v>
                </c:pt>
                <c:pt idx="7057">
                  <c:v>3.7576741E-8</c:v>
                </c:pt>
                <c:pt idx="7058">
                  <c:v>3.7359140000000002E-8</c:v>
                </c:pt>
                <c:pt idx="7059">
                  <c:v>3.7348218999999998E-8</c:v>
                </c:pt>
                <c:pt idx="7060">
                  <c:v>3.7612836000000001E-8</c:v>
                </c:pt>
                <c:pt idx="7061">
                  <c:v>3.7433332000000002E-8</c:v>
                </c:pt>
                <c:pt idx="7062">
                  <c:v>3.7664134999999999E-8</c:v>
                </c:pt>
                <c:pt idx="7063">
                  <c:v>3.7434507000000002E-8</c:v>
                </c:pt>
                <c:pt idx="7064">
                  <c:v>3.7374682E-8</c:v>
                </c:pt>
                <c:pt idx="7065">
                  <c:v>3.7580465000000002E-8</c:v>
                </c:pt>
                <c:pt idx="7066">
                  <c:v>3.7302205000000001E-8</c:v>
                </c:pt>
                <c:pt idx="7067">
                  <c:v>3.7444104999999998E-8</c:v>
                </c:pt>
                <c:pt idx="7068">
                  <c:v>3.7129982000000003E-8</c:v>
                </c:pt>
                <c:pt idx="7069">
                  <c:v>3.7282662999999999E-8</c:v>
                </c:pt>
                <c:pt idx="7070">
                  <c:v>3.6945118999999999E-8</c:v>
                </c:pt>
                <c:pt idx="7071">
                  <c:v>3.7070989999999998E-8</c:v>
                </c:pt>
                <c:pt idx="7072">
                  <c:v>3.6753205999999998E-8</c:v>
                </c:pt>
                <c:pt idx="7073">
                  <c:v>3.6897208000000003E-8</c:v>
                </c:pt>
                <c:pt idx="7074">
                  <c:v>3.6579745000000002E-8</c:v>
                </c:pt>
                <c:pt idx="7075">
                  <c:v>3.6721799000000002E-8</c:v>
                </c:pt>
                <c:pt idx="7076">
                  <c:v>3.6439738000000003E-8</c:v>
                </c:pt>
                <c:pt idx="7077">
                  <c:v>3.6612727999999998E-8</c:v>
                </c:pt>
                <c:pt idx="7078">
                  <c:v>3.6365668000000003E-8</c:v>
                </c:pt>
                <c:pt idx="7079">
                  <c:v>3.6566260999999998E-8</c:v>
                </c:pt>
                <c:pt idx="7080">
                  <c:v>3.6325410999999998E-8</c:v>
                </c:pt>
                <c:pt idx="7081">
                  <c:v>3.6569852000000002E-8</c:v>
                </c:pt>
                <c:pt idx="7082">
                  <c:v>3.6391431E-8</c:v>
                </c:pt>
                <c:pt idx="7083">
                  <c:v>3.6709877E-8</c:v>
                </c:pt>
                <c:pt idx="7084">
                  <c:v>3.6541337999999998E-8</c:v>
                </c:pt>
                <c:pt idx="7085">
                  <c:v>3.6868483000000001E-8</c:v>
                </c:pt>
                <c:pt idx="7086">
                  <c:v>3.6742256999999998E-8</c:v>
                </c:pt>
                <c:pt idx="7087">
                  <c:v>3.7086424999999999E-8</c:v>
                </c:pt>
                <c:pt idx="7088">
                  <c:v>3.6937757999999999E-8</c:v>
                </c:pt>
                <c:pt idx="7089">
                  <c:v>3.7309778000000003E-8</c:v>
                </c:pt>
                <c:pt idx="7090">
                  <c:v>3.7159629999999998E-8</c:v>
                </c:pt>
                <c:pt idx="7091">
                  <c:v>3.7490022000000001E-8</c:v>
                </c:pt>
                <c:pt idx="7092">
                  <c:v>3.7319251000000002E-8</c:v>
                </c:pt>
                <c:pt idx="7093">
                  <c:v>3.7634652000000001E-8</c:v>
                </c:pt>
                <c:pt idx="7094">
                  <c:v>3.7753188000000001E-8</c:v>
                </c:pt>
                <c:pt idx="7095">
                  <c:v>3.7574049999999999E-8</c:v>
                </c:pt>
                <c:pt idx="7096">
                  <c:v>3.7858892999999997E-8</c:v>
                </c:pt>
                <c:pt idx="7097">
                  <c:v>3.7708224000000001E-8</c:v>
                </c:pt>
                <c:pt idx="7098">
                  <c:v>3.8004188999999998E-8</c:v>
                </c:pt>
                <c:pt idx="7099">
                  <c:v>3.7855269E-8</c:v>
                </c:pt>
                <c:pt idx="7100">
                  <c:v>3.8135180999999998E-8</c:v>
                </c:pt>
                <c:pt idx="7101">
                  <c:v>3.7953268000000002E-8</c:v>
                </c:pt>
                <c:pt idx="7102">
                  <c:v>3.8253404000000002E-8</c:v>
                </c:pt>
                <c:pt idx="7103">
                  <c:v>3.8060968999999999E-8</c:v>
                </c:pt>
                <c:pt idx="7104">
                  <c:v>3.8366505E-8</c:v>
                </c:pt>
                <c:pt idx="7105">
                  <c:v>3.8181665999999997E-8</c:v>
                </c:pt>
                <c:pt idx="7106">
                  <c:v>3.8482613999999997E-8</c:v>
                </c:pt>
                <c:pt idx="7107">
                  <c:v>3.8286315000000001E-8</c:v>
                </c:pt>
                <c:pt idx="7108">
                  <c:v>3.8577695000000002E-8</c:v>
                </c:pt>
                <c:pt idx="7109">
                  <c:v>3.8390312999999999E-8</c:v>
                </c:pt>
                <c:pt idx="7110">
                  <c:v>3.8668145999999999E-8</c:v>
                </c:pt>
                <c:pt idx="7111">
                  <c:v>3.8439795000000003E-8</c:v>
                </c:pt>
                <c:pt idx="7112">
                  <c:v>3.8735676E-8</c:v>
                </c:pt>
                <c:pt idx="7113">
                  <c:v>3.8503076999999999E-8</c:v>
                </c:pt>
                <c:pt idx="7114">
                  <c:v>3.8773081000000002E-8</c:v>
                </c:pt>
                <c:pt idx="7115">
                  <c:v>3.8534595999999998E-8</c:v>
                </c:pt>
                <c:pt idx="7116">
                  <c:v>3.8782018000000002E-8</c:v>
                </c:pt>
                <c:pt idx="7117">
                  <c:v>3.8538897000000002E-8</c:v>
                </c:pt>
                <c:pt idx="7118">
                  <c:v>3.8785765000000002E-8</c:v>
                </c:pt>
                <c:pt idx="7119">
                  <c:v>3.8851781000000002E-8</c:v>
                </c:pt>
                <c:pt idx="7120">
                  <c:v>3.8863715000000002E-8</c:v>
                </c:pt>
                <c:pt idx="7121">
                  <c:v>3.8569037999999998E-8</c:v>
                </c:pt>
                <c:pt idx="7122">
                  <c:v>3.8765523999999998E-8</c:v>
                </c:pt>
                <c:pt idx="7123">
                  <c:v>3.8496468E-8</c:v>
                </c:pt>
                <c:pt idx="7124">
                  <c:v>3.8697533999999997E-8</c:v>
                </c:pt>
                <c:pt idx="7125">
                  <c:v>3.8720039000000001E-8</c:v>
                </c:pt>
                <c:pt idx="7126">
                  <c:v>3.8431616E-8</c:v>
                </c:pt>
                <c:pt idx="7127">
                  <c:v>3.8623819999999998E-8</c:v>
                </c:pt>
                <c:pt idx="7128">
                  <c:v>3.8660756E-8</c:v>
                </c:pt>
                <c:pt idx="7129">
                  <c:v>3.8409946999999997E-8</c:v>
                </c:pt>
                <c:pt idx="7130">
                  <c:v>3.861513E-8</c:v>
                </c:pt>
                <c:pt idx="7131">
                  <c:v>3.835516E-8</c:v>
                </c:pt>
                <c:pt idx="7132">
                  <c:v>3.8592345999999997E-8</c:v>
                </c:pt>
                <c:pt idx="7133">
                  <c:v>3.8337947999999999E-8</c:v>
                </c:pt>
                <c:pt idx="7134">
                  <c:v>3.8608734999999997E-8</c:v>
                </c:pt>
                <c:pt idx="7135">
                  <c:v>3.8404840000000001E-8</c:v>
                </c:pt>
                <c:pt idx="7136">
                  <c:v>3.8677788000000003E-8</c:v>
                </c:pt>
                <c:pt idx="7137">
                  <c:v>3.8779238000000002E-8</c:v>
                </c:pt>
                <c:pt idx="7138">
                  <c:v>3.8534561000000003E-8</c:v>
                </c:pt>
                <c:pt idx="7139">
                  <c:v>3.8819424999999998E-8</c:v>
                </c:pt>
                <c:pt idx="7140">
                  <c:v>3.8613308999999999E-8</c:v>
                </c:pt>
                <c:pt idx="7141">
                  <c:v>3.8899585000000001E-8</c:v>
                </c:pt>
                <c:pt idx="7142">
                  <c:v>3.8990774999999999E-8</c:v>
                </c:pt>
                <c:pt idx="7143">
                  <c:v>3.8757626000000002E-8</c:v>
                </c:pt>
                <c:pt idx="7144">
                  <c:v>3.9032662999999998E-8</c:v>
                </c:pt>
                <c:pt idx="7145">
                  <c:v>3.9104184000000003E-8</c:v>
                </c:pt>
                <c:pt idx="7146">
                  <c:v>3.8907650000000001E-8</c:v>
                </c:pt>
                <c:pt idx="7147">
                  <c:v>3.9187501000000003E-8</c:v>
                </c:pt>
                <c:pt idx="7148">
                  <c:v>3.9290700000000001E-8</c:v>
                </c:pt>
                <c:pt idx="7149">
                  <c:v>3.9070856E-8</c:v>
                </c:pt>
                <c:pt idx="7150">
                  <c:v>3.9316205000000002E-8</c:v>
                </c:pt>
                <c:pt idx="7151">
                  <c:v>3.9429627E-8</c:v>
                </c:pt>
                <c:pt idx="7152">
                  <c:v>3.9188739999999998E-8</c:v>
                </c:pt>
                <c:pt idx="7153">
                  <c:v>3.9439146999999997E-8</c:v>
                </c:pt>
                <c:pt idx="7154">
                  <c:v>3.921617E-8</c:v>
                </c:pt>
                <c:pt idx="7155">
                  <c:v>3.9470412999999998E-8</c:v>
                </c:pt>
                <c:pt idx="7156">
                  <c:v>3.9248297000000001E-8</c:v>
                </c:pt>
                <c:pt idx="7157">
                  <c:v>3.9480593999999998E-8</c:v>
                </c:pt>
                <c:pt idx="7158">
                  <c:v>3.9249788000000003E-8</c:v>
                </c:pt>
                <c:pt idx="7159">
                  <c:v>3.9510883000000001E-8</c:v>
                </c:pt>
                <c:pt idx="7160">
                  <c:v>3.9251464000000001E-8</c:v>
                </c:pt>
                <c:pt idx="7161">
                  <c:v>3.9494158999999997E-8</c:v>
                </c:pt>
                <c:pt idx="7162">
                  <c:v>3.9262072000000001E-8</c:v>
                </c:pt>
                <c:pt idx="7163">
                  <c:v>3.9485342999999999E-8</c:v>
                </c:pt>
                <c:pt idx="7164">
                  <c:v>3.9240125000000003E-8</c:v>
                </c:pt>
                <c:pt idx="7165">
                  <c:v>3.9470124999999999E-8</c:v>
                </c:pt>
                <c:pt idx="7166">
                  <c:v>3.9201806E-8</c:v>
                </c:pt>
                <c:pt idx="7167">
                  <c:v>3.9411744999999997E-8</c:v>
                </c:pt>
                <c:pt idx="7168">
                  <c:v>3.9140209000000002E-8</c:v>
                </c:pt>
                <c:pt idx="7169">
                  <c:v>3.9025739999999998E-8</c:v>
                </c:pt>
                <c:pt idx="7170">
                  <c:v>3.9248421999999997E-8</c:v>
                </c:pt>
                <c:pt idx="7171">
                  <c:v>3.8978675E-8</c:v>
                </c:pt>
                <c:pt idx="7172">
                  <c:v>3.8853749999999998E-8</c:v>
                </c:pt>
                <c:pt idx="7173">
                  <c:v>3.8747647000000001E-8</c:v>
                </c:pt>
                <c:pt idx="7174">
                  <c:v>3.8997812999999999E-8</c:v>
                </c:pt>
                <c:pt idx="7175">
                  <c:v>3.8745088999999999E-8</c:v>
                </c:pt>
                <c:pt idx="7176">
                  <c:v>3.8665500000000003E-8</c:v>
                </c:pt>
                <c:pt idx="7177">
                  <c:v>3.8905494999999999E-8</c:v>
                </c:pt>
                <c:pt idx="7178">
                  <c:v>3.8662679999999997E-8</c:v>
                </c:pt>
                <c:pt idx="7179">
                  <c:v>3.8879292000000001E-8</c:v>
                </c:pt>
                <c:pt idx="7180">
                  <c:v>3.8631401999999999E-8</c:v>
                </c:pt>
                <c:pt idx="7181">
                  <c:v>3.8584167999999997E-8</c:v>
                </c:pt>
                <c:pt idx="7182">
                  <c:v>3.8847974000000003E-8</c:v>
                </c:pt>
                <c:pt idx="7183">
                  <c:v>3.8660483999999999E-8</c:v>
                </c:pt>
                <c:pt idx="7184">
                  <c:v>3.8910332999999999E-8</c:v>
                </c:pt>
                <c:pt idx="7185">
                  <c:v>3.8721508000000003E-8</c:v>
                </c:pt>
                <c:pt idx="7186">
                  <c:v>3.8715696000000003E-8</c:v>
                </c:pt>
                <c:pt idx="7187">
                  <c:v>3.9044100000000001E-8</c:v>
                </c:pt>
                <c:pt idx="7188">
                  <c:v>3.8934277999999999E-8</c:v>
                </c:pt>
                <c:pt idx="7189">
                  <c:v>3.8978093E-8</c:v>
                </c:pt>
                <c:pt idx="7190">
                  <c:v>3.9309400999999997E-8</c:v>
                </c:pt>
                <c:pt idx="7191">
                  <c:v>3.9156103999999997E-8</c:v>
                </c:pt>
                <c:pt idx="7192">
                  <c:v>3.9483640999999999E-8</c:v>
                </c:pt>
                <c:pt idx="7193">
                  <c:v>3.9342605999999997E-8</c:v>
                </c:pt>
                <c:pt idx="7194">
                  <c:v>3.9342948E-8</c:v>
                </c:pt>
                <c:pt idx="7195">
                  <c:v>3.9689511E-8</c:v>
                </c:pt>
                <c:pt idx="7196">
                  <c:v>3.9513253999999999E-8</c:v>
                </c:pt>
                <c:pt idx="7197">
                  <c:v>3.9814992999999997E-8</c:v>
                </c:pt>
                <c:pt idx="7198">
                  <c:v>3.9624245999999997E-8</c:v>
                </c:pt>
                <c:pt idx="7199">
                  <c:v>3.9943124000000002E-8</c:v>
                </c:pt>
                <c:pt idx="7200">
                  <c:v>3.9764831000000001E-8</c:v>
                </c:pt>
                <c:pt idx="7201">
                  <c:v>4.0099589999999997E-8</c:v>
                </c:pt>
                <c:pt idx="7202">
                  <c:v>3.9926395999999997E-8</c:v>
                </c:pt>
                <c:pt idx="7203">
                  <c:v>4.0227759000000001E-8</c:v>
                </c:pt>
                <c:pt idx="7204">
                  <c:v>4.0023610000000003E-8</c:v>
                </c:pt>
                <c:pt idx="7205">
                  <c:v>4.0283238000000001E-8</c:v>
                </c:pt>
                <c:pt idx="7206">
                  <c:v>4.0064288999999997E-8</c:v>
                </c:pt>
                <c:pt idx="7207">
                  <c:v>4.0311629000000001E-8</c:v>
                </c:pt>
                <c:pt idx="7208">
                  <c:v>4.0057781E-8</c:v>
                </c:pt>
                <c:pt idx="7209">
                  <c:v>4.0306614000000001E-8</c:v>
                </c:pt>
                <c:pt idx="7210">
                  <c:v>4.0008023999999998E-8</c:v>
                </c:pt>
                <c:pt idx="7211">
                  <c:v>4.0208887E-8</c:v>
                </c:pt>
                <c:pt idx="7212">
                  <c:v>3.9879952999999999E-8</c:v>
                </c:pt>
                <c:pt idx="7213">
                  <c:v>4.0043373999999997E-8</c:v>
                </c:pt>
                <c:pt idx="7214">
                  <c:v>3.9716034999999998E-8</c:v>
                </c:pt>
                <c:pt idx="7215">
                  <c:v>3.9897452999999999E-8</c:v>
                </c:pt>
                <c:pt idx="7216">
                  <c:v>3.9618596000000003E-8</c:v>
                </c:pt>
                <c:pt idx="7217">
                  <c:v>3.9836042E-8</c:v>
                </c:pt>
                <c:pt idx="7218">
                  <c:v>3.9629224000000002E-8</c:v>
                </c:pt>
                <c:pt idx="7219">
                  <c:v>3.9926244000000001E-8</c:v>
                </c:pt>
                <c:pt idx="7220">
                  <c:v>3.9747831000000002E-8</c:v>
                </c:pt>
                <c:pt idx="7221">
                  <c:v>4.0117418000000002E-8</c:v>
                </c:pt>
                <c:pt idx="7222">
                  <c:v>4.0001753999999997E-8</c:v>
                </c:pt>
                <c:pt idx="7223">
                  <c:v>4.035581E-8</c:v>
                </c:pt>
                <c:pt idx="7224">
                  <c:v>4.0234431000000003E-8</c:v>
                </c:pt>
                <c:pt idx="7225">
                  <c:v>4.0590637000000003E-8</c:v>
                </c:pt>
                <c:pt idx="7226">
                  <c:v>4.0383751000000003E-8</c:v>
                </c:pt>
                <c:pt idx="7227">
                  <c:v>4.0704411E-8</c:v>
                </c:pt>
                <c:pt idx="7228">
                  <c:v>4.0467841999999998E-8</c:v>
                </c:pt>
                <c:pt idx="7229">
                  <c:v>4.0738059E-8</c:v>
                </c:pt>
                <c:pt idx="7230">
                  <c:v>4.0497529000000002E-8</c:v>
                </c:pt>
                <c:pt idx="7231">
                  <c:v>4.0700810000000001E-8</c:v>
                </c:pt>
                <c:pt idx="7232">
                  <c:v>4.0385675999999998E-8</c:v>
                </c:pt>
                <c:pt idx="7233">
                  <c:v>4.0560447000000001E-8</c:v>
                </c:pt>
                <c:pt idx="7234">
                  <c:v>4.0216792999999999E-8</c:v>
                </c:pt>
                <c:pt idx="7235">
                  <c:v>4.0329618000000002E-8</c:v>
                </c:pt>
                <c:pt idx="7236">
                  <c:v>4.0001711999999997E-8</c:v>
                </c:pt>
                <c:pt idx="7237">
                  <c:v>4.0118589999999998E-8</c:v>
                </c:pt>
                <c:pt idx="7238">
                  <c:v>3.9805408000000002E-8</c:v>
                </c:pt>
                <c:pt idx="7239">
                  <c:v>3.9973153000000002E-8</c:v>
                </c:pt>
                <c:pt idx="7240">
                  <c:v>3.9685345000000002E-8</c:v>
                </c:pt>
                <c:pt idx="7241">
                  <c:v>3.9827855000000001E-8</c:v>
                </c:pt>
                <c:pt idx="7242">
                  <c:v>3.9544267000000002E-8</c:v>
                </c:pt>
                <c:pt idx="7243">
                  <c:v>3.9701338000000001E-8</c:v>
                </c:pt>
                <c:pt idx="7244">
                  <c:v>3.9424653000000003E-8</c:v>
                </c:pt>
                <c:pt idx="7245">
                  <c:v>3.9590486000000002E-8</c:v>
                </c:pt>
                <c:pt idx="7246">
                  <c:v>3.9346839999999997E-8</c:v>
                </c:pt>
                <c:pt idx="7247">
                  <c:v>3.9230128000000002E-8</c:v>
                </c:pt>
                <c:pt idx="7248">
                  <c:v>3.9458213999999997E-8</c:v>
                </c:pt>
                <c:pt idx="7249">
                  <c:v>3.9233289000000001E-8</c:v>
                </c:pt>
                <c:pt idx="7250">
                  <c:v>3.9060971999999999E-8</c:v>
                </c:pt>
                <c:pt idx="7251">
                  <c:v>3.92438E-8</c:v>
                </c:pt>
                <c:pt idx="7252">
                  <c:v>3.8898649999999997E-8</c:v>
                </c:pt>
                <c:pt idx="7253">
                  <c:v>3.8681338000000003E-8</c:v>
                </c:pt>
                <c:pt idx="7254">
                  <c:v>3.8815599000000003E-8</c:v>
                </c:pt>
                <c:pt idx="7255">
                  <c:v>3.8484742999999998E-8</c:v>
                </c:pt>
                <c:pt idx="7256">
                  <c:v>3.8260327999999998E-8</c:v>
                </c:pt>
                <c:pt idx="7257">
                  <c:v>3.8137086E-8</c:v>
                </c:pt>
                <c:pt idx="7258">
                  <c:v>3.8343673999999998E-8</c:v>
                </c:pt>
                <c:pt idx="7259">
                  <c:v>3.8084858000000001E-8</c:v>
                </c:pt>
                <c:pt idx="7260">
                  <c:v>3.7998478000000001E-8</c:v>
                </c:pt>
                <c:pt idx="7261">
                  <c:v>3.7914818000000001E-8</c:v>
                </c:pt>
                <c:pt idx="7262">
                  <c:v>3.8188813999999999E-8</c:v>
                </c:pt>
                <c:pt idx="7263">
                  <c:v>3.8005658E-8</c:v>
                </c:pt>
                <c:pt idx="7264">
                  <c:v>3.7964438999999999E-8</c:v>
                </c:pt>
                <c:pt idx="7265">
                  <c:v>3.7969201999999999E-8</c:v>
                </c:pt>
                <c:pt idx="7266">
                  <c:v>3.8260905E-8</c:v>
                </c:pt>
                <c:pt idx="7267">
                  <c:v>3.8071415999999998E-8</c:v>
                </c:pt>
                <c:pt idx="7268">
                  <c:v>3.8035731000000001E-8</c:v>
                </c:pt>
                <c:pt idx="7269">
                  <c:v>3.8024074000000001E-8</c:v>
                </c:pt>
                <c:pt idx="7270">
                  <c:v>3.7991371999999999E-8</c:v>
                </c:pt>
                <c:pt idx="7271">
                  <c:v>3.8257952000000002E-8</c:v>
                </c:pt>
                <c:pt idx="7272">
                  <c:v>3.8025096000000002E-8</c:v>
                </c:pt>
                <c:pt idx="7273">
                  <c:v>3.7919304000000001E-8</c:v>
                </c:pt>
                <c:pt idx="7274">
                  <c:v>3.8149940000000002E-8</c:v>
                </c:pt>
                <c:pt idx="7275">
                  <c:v>3.7896112999999997E-8</c:v>
                </c:pt>
                <c:pt idx="7276">
                  <c:v>3.8076412999999999E-8</c:v>
                </c:pt>
                <c:pt idx="7277">
                  <c:v>3.7844452000000003E-8</c:v>
                </c:pt>
                <c:pt idx="7278">
                  <c:v>3.7760808999999998E-8</c:v>
                </c:pt>
                <c:pt idx="7279">
                  <c:v>3.7692692999999997E-8</c:v>
                </c:pt>
                <c:pt idx="7280">
                  <c:v>3.7967247999999998E-8</c:v>
                </c:pt>
                <c:pt idx="7281">
                  <c:v>3.7755328999999999E-8</c:v>
                </c:pt>
                <c:pt idx="7282">
                  <c:v>3.7694296000000002E-8</c:v>
                </c:pt>
                <c:pt idx="7283">
                  <c:v>3.7645167999999998E-8</c:v>
                </c:pt>
                <c:pt idx="7284">
                  <c:v>3.7907932000000003E-8</c:v>
                </c:pt>
                <c:pt idx="7285">
                  <c:v>3.7677330999999997E-8</c:v>
                </c:pt>
                <c:pt idx="7286">
                  <c:v>3.7621461000000001E-8</c:v>
                </c:pt>
                <c:pt idx="7287">
                  <c:v>3.7569185999999997E-8</c:v>
                </c:pt>
                <c:pt idx="7288">
                  <c:v>3.7804637999999997E-8</c:v>
                </c:pt>
                <c:pt idx="7289">
                  <c:v>3.7600661000000001E-8</c:v>
                </c:pt>
                <c:pt idx="7290">
                  <c:v>3.7518347E-8</c:v>
                </c:pt>
                <c:pt idx="7291">
                  <c:v>3.7737872000000002E-8</c:v>
                </c:pt>
                <c:pt idx="7292">
                  <c:v>3.7511973E-8</c:v>
                </c:pt>
                <c:pt idx="7293">
                  <c:v>3.7402086000000001E-8</c:v>
                </c:pt>
                <c:pt idx="7294">
                  <c:v>3.7587306000000003E-8</c:v>
                </c:pt>
                <c:pt idx="7295">
                  <c:v>3.7331313000000002E-8</c:v>
                </c:pt>
                <c:pt idx="7296">
                  <c:v>3.7514011000000001E-8</c:v>
                </c:pt>
                <c:pt idx="7297">
                  <c:v>3.7248072999999997E-8</c:v>
                </c:pt>
                <c:pt idx="7298">
                  <c:v>3.7435720999999999E-8</c:v>
                </c:pt>
                <c:pt idx="7299">
                  <c:v>3.7204374999999997E-8</c:v>
                </c:pt>
                <c:pt idx="7300">
                  <c:v>3.7379692000000002E-8</c:v>
                </c:pt>
                <c:pt idx="7301">
                  <c:v>3.7155678999999999E-8</c:v>
                </c:pt>
                <c:pt idx="7302">
                  <c:v>3.7391376999999998E-8</c:v>
                </c:pt>
                <c:pt idx="7303">
                  <c:v>3.7192301999999997E-8</c:v>
                </c:pt>
                <c:pt idx="7304">
                  <c:v>3.7460882000000002E-8</c:v>
                </c:pt>
                <c:pt idx="7305">
                  <c:v>3.7282423999999999E-8</c:v>
                </c:pt>
                <c:pt idx="7306">
                  <c:v>3.7562864999999997E-8</c:v>
                </c:pt>
                <c:pt idx="7307">
                  <c:v>3.7402644E-8</c:v>
                </c:pt>
                <c:pt idx="7308">
                  <c:v>3.7701469999999999E-8</c:v>
                </c:pt>
                <c:pt idx="7309">
                  <c:v>3.7558355999999999E-8</c:v>
                </c:pt>
                <c:pt idx="7310">
                  <c:v>3.783701E-8</c:v>
                </c:pt>
                <c:pt idx="7311">
                  <c:v>3.7640273000000003E-8</c:v>
                </c:pt>
                <c:pt idx="7312">
                  <c:v>3.7906283000000003E-8</c:v>
                </c:pt>
                <c:pt idx="7313">
                  <c:v>3.7642635999999998E-8</c:v>
                </c:pt>
                <c:pt idx="7314">
                  <c:v>3.7873335000000002E-8</c:v>
                </c:pt>
                <c:pt idx="7315">
                  <c:v>3.7616021000000001E-8</c:v>
                </c:pt>
                <c:pt idx="7316">
                  <c:v>3.7796505999999999E-8</c:v>
                </c:pt>
                <c:pt idx="7317">
                  <c:v>3.7495229000000003E-8</c:v>
                </c:pt>
                <c:pt idx="7318">
                  <c:v>3.7655093000000002E-8</c:v>
                </c:pt>
                <c:pt idx="7319">
                  <c:v>3.7355778000000002E-8</c:v>
                </c:pt>
                <c:pt idx="7320">
                  <c:v>3.7474429000000003E-8</c:v>
                </c:pt>
                <c:pt idx="7321">
                  <c:v>3.7169794000000002E-8</c:v>
                </c:pt>
                <c:pt idx="7322">
                  <c:v>3.7282702000000001E-8</c:v>
                </c:pt>
                <c:pt idx="7323">
                  <c:v>3.6954558999999997E-8</c:v>
                </c:pt>
                <c:pt idx="7324">
                  <c:v>3.7064099999999999E-8</c:v>
                </c:pt>
                <c:pt idx="7325">
                  <c:v>3.6749436E-8</c:v>
                </c:pt>
                <c:pt idx="7326">
                  <c:v>3.686658E-8</c:v>
                </c:pt>
                <c:pt idx="7327">
                  <c:v>3.6593664999999999E-8</c:v>
                </c:pt>
                <c:pt idx="7328">
                  <c:v>3.6720097000000002E-8</c:v>
                </c:pt>
                <c:pt idx="7329">
                  <c:v>3.6449811999999998E-8</c:v>
                </c:pt>
                <c:pt idx="7330">
                  <c:v>3.6601426999999998E-8</c:v>
                </c:pt>
                <c:pt idx="7331">
                  <c:v>3.6331127E-8</c:v>
                </c:pt>
                <c:pt idx="7332">
                  <c:v>3.6491524000000001E-8</c:v>
                </c:pt>
                <c:pt idx="7333">
                  <c:v>3.6242075999999999E-8</c:v>
                </c:pt>
                <c:pt idx="7334">
                  <c:v>3.6382053999999998E-8</c:v>
                </c:pt>
                <c:pt idx="7335">
                  <c:v>3.6133749999999998E-8</c:v>
                </c:pt>
                <c:pt idx="7336">
                  <c:v>3.6312301000000001E-8</c:v>
                </c:pt>
                <c:pt idx="7337">
                  <c:v>3.6051348000000001E-8</c:v>
                </c:pt>
                <c:pt idx="7338">
                  <c:v>3.6203609999999999E-8</c:v>
                </c:pt>
                <c:pt idx="7339">
                  <c:v>3.5940284000000001E-8</c:v>
                </c:pt>
                <c:pt idx="7340">
                  <c:v>3.6086211000000001E-8</c:v>
                </c:pt>
                <c:pt idx="7341">
                  <c:v>3.5803748999999997E-8</c:v>
                </c:pt>
                <c:pt idx="7342">
                  <c:v>3.5937117E-8</c:v>
                </c:pt>
                <c:pt idx="7343">
                  <c:v>3.5678171999999999E-8</c:v>
                </c:pt>
                <c:pt idx="7344">
                  <c:v>3.5805686000000002E-8</c:v>
                </c:pt>
                <c:pt idx="7345">
                  <c:v>3.5747819000000002E-8</c:v>
                </c:pt>
                <c:pt idx="7346">
                  <c:v>3.5457671000000003E-8</c:v>
                </c:pt>
                <c:pt idx="7347">
                  <c:v>3.5563818000000002E-8</c:v>
                </c:pt>
                <c:pt idx="7348">
                  <c:v>3.5260265000000001E-8</c:v>
                </c:pt>
                <c:pt idx="7349">
                  <c:v>3.5379865000000003E-8</c:v>
                </c:pt>
                <c:pt idx="7350">
                  <c:v>3.5091579000000002E-8</c:v>
                </c:pt>
                <c:pt idx="7351">
                  <c:v>3.4976064999999999E-8</c:v>
                </c:pt>
                <c:pt idx="7352">
                  <c:v>3.5123616000000001E-8</c:v>
                </c:pt>
                <c:pt idx="7353">
                  <c:v>3.4863303999999997E-8</c:v>
                </c:pt>
                <c:pt idx="7354">
                  <c:v>3.5009883E-8</c:v>
                </c:pt>
                <c:pt idx="7355">
                  <c:v>3.4791508E-8</c:v>
                </c:pt>
                <c:pt idx="7356">
                  <c:v>3.4952137000000002E-8</c:v>
                </c:pt>
                <c:pt idx="7357">
                  <c:v>3.4743115999999999E-8</c:v>
                </c:pt>
                <c:pt idx="7358">
                  <c:v>3.4923414999999998E-8</c:v>
                </c:pt>
                <c:pt idx="7359">
                  <c:v>3.478607E-8</c:v>
                </c:pt>
                <c:pt idx="7360">
                  <c:v>3.4985470000000003E-8</c:v>
                </c:pt>
                <c:pt idx="7361">
                  <c:v>3.4804953000000001E-8</c:v>
                </c:pt>
                <c:pt idx="7362">
                  <c:v>3.5024209999999997E-8</c:v>
                </c:pt>
                <c:pt idx="7363">
                  <c:v>3.4853141000000003E-8</c:v>
                </c:pt>
                <c:pt idx="7364">
                  <c:v>3.5058994999999998E-8</c:v>
                </c:pt>
                <c:pt idx="7365">
                  <c:v>3.4888432E-8</c:v>
                </c:pt>
                <c:pt idx="7366">
                  <c:v>3.5092186000000001E-8</c:v>
                </c:pt>
                <c:pt idx="7367">
                  <c:v>3.4938203E-8</c:v>
                </c:pt>
                <c:pt idx="7368">
                  <c:v>3.5142610000000001E-8</c:v>
                </c:pt>
                <c:pt idx="7369">
                  <c:v>3.4983118999999998E-8</c:v>
                </c:pt>
                <c:pt idx="7370">
                  <c:v>3.5208973000000002E-8</c:v>
                </c:pt>
                <c:pt idx="7371">
                  <c:v>3.5040084999999999E-8</c:v>
                </c:pt>
                <c:pt idx="7372">
                  <c:v>3.5236568000000001E-8</c:v>
                </c:pt>
                <c:pt idx="7373">
                  <c:v>3.5070737999999999E-8</c:v>
                </c:pt>
                <c:pt idx="7374">
                  <c:v>3.5264842000000001E-8</c:v>
                </c:pt>
                <c:pt idx="7375">
                  <c:v>3.5087257999999998E-8</c:v>
                </c:pt>
                <c:pt idx="7376">
                  <c:v>3.5289117E-8</c:v>
                </c:pt>
                <c:pt idx="7377">
                  <c:v>3.5104540999999998E-8</c:v>
                </c:pt>
                <c:pt idx="7378">
                  <c:v>3.5320520000000002E-8</c:v>
                </c:pt>
                <c:pt idx="7379">
                  <c:v>3.5189902999999998E-8</c:v>
                </c:pt>
                <c:pt idx="7380">
                  <c:v>3.5170817999999999E-8</c:v>
                </c:pt>
                <c:pt idx="7381">
                  <c:v>3.5422951E-8</c:v>
                </c:pt>
                <c:pt idx="7382">
                  <c:v>3.5287808000000003E-8</c:v>
                </c:pt>
                <c:pt idx="7383">
                  <c:v>3.5565319E-8</c:v>
                </c:pt>
                <c:pt idx="7384">
                  <c:v>3.5415259000000003E-8</c:v>
                </c:pt>
                <c:pt idx="7385">
                  <c:v>3.5674473999999998E-8</c:v>
                </c:pt>
                <c:pt idx="7386">
                  <c:v>3.5511373000000003E-8</c:v>
                </c:pt>
                <c:pt idx="7387">
                  <c:v>3.5496273999999997E-8</c:v>
                </c:pt>
                <c:pt idx="7388">
                  <c:v>3.5790054999999999E-8</c:v>
                </c:pt>
                <c:pt idx="7389">
                  <c:v>3.5645550000000002E-8</c:v>
                </c:pt>
                <c:pt idx="7390">
                  <c:v>3.5866035E-8</c:v>
                </c:pt>
                <c:pt idx="7391">
                  <c:v>3.5690800000000001E-8</c:v>
                </c:pt>
                <c:pt idx="7392">
                  <c:v>3.5928614999999997E-8</c:v>
                </c:pt>
                <c:pt idx="7393">
                  <c:v>3.5719689000000002E-8</c:v>
                </c:pt>
                <c:pt idx="7394">
                  <c:v>3.5962936999999999E-8</c:v>
                </c:pt>
                <c:pt idx="7395">
                  <c:v>3.5762803000000001E-8</c:v>
                </c:pt>
                <c:pt idx="7396">
                  <c:v>3.5996449999999998E-8</c:v>
                </c:pt>
                <c:pt idx="7397">
                  <c:v>3.5781748000000001E-8</c:v>
                </c:pt>
                <c:pt idx="7398">
                  <c:v>3.5976249000000001E-8</c:v>
                </c:pt>
                <c:pt idx="7399">
                  <c:v>3.5775967000000002E-8</c:v>
                </c:pt>
                <c:pt idx="7400">
                  <c:v>3.5902951000000002E-8</c:v>
                </c:pt>
                <c:pt idx="7401">
                  <c:v>3.5624469000000002E-8</c:v>
                </c:pt>
                <c:pt idx="7402">
                  <c:v>3.5748829E-8</c:v>
                </c:pt>
                <c:pt idx="7403">
                  <c:v>3.5481699999999997E-8</c:v>
                </c:pt>
                <c:pt idx="7404">
                  <c:v>3.5636828000000002E-8</c:v>
                </c:pt>
                <c:pt idx="7405">
                  <c:v>3.5368837999999999E-8</c:v>
                </c:pt>
                <c:pt idx="7406">
                  <c:v>3.5528898999999998E-8</c:v>
                </c:pt>
                <c:pt idx="7407">
                  <c:v>3.5282185999999998E-8</c:v>
                </c:pt>
                <c:pt idx="7408">
                  <c:v>3.5431872999999998E-8</c:v>
                </c:pt>
                <c:pt idx="7409">
                  <c:v>3.5223317999999999E-8</c:v>
                </c:pt>
                <c:pt idx="7410">
                  <c:v>3.5331898000000002E-8</c:v>
                </c:pt>
                <c:pt idx="7411">
                  <c:v>3.5097398000000001E-8</c:v>
                </c:pt>
                <c:pt idx="7412">
                  <c:v>3.5255132000000003E-8</c:v>
                </c:pt>
                <c:pt idx="7413">
                  <c:v>3.5017447999999999E-8</c:v>
                </c:pt>
                <c:pt idx="7414">
                  <c:v>3.5215591999999998E-8</c:v>
                </c:pt>
                <c:pt idx="7415">
                  <c:v>3.4989412999999999E-8</c:v>
                </c:pt>
                <c:pt idx="7416">
                  <c:v>3.5170534999999998E-8</c:v>
                </c:pt>
                <c:pt idx="7417">
                  <c:v>3.4933847999999998E-8</c:v>
                </c:pt>
                <c:pt idx="7418">
                  <c:v>3.5105875E-8</c:v>
                </c:pt>
                <c:pt idx="7419">
                  <c:v>3.4908477E-8</c:v>
                </c:pt>
                <c:pt idx="7420">
                  <c:v>3.5088333999999997E-8</c:v>
                </c:pt>
                <c:pt idx="7421">
                  <c:v>3.4846050000000003E-8</c:v>
                </c:pt>
                <c:pt idx="7422">
                  <c:v>3.5005766000000001E-8</c:v>
                </c:pt>
                <c:pt idx="7423">
                  <c:v>3.4732532999999997E-8</c:v>
                </c:pt>
                <c:pt idx="7424">
                  <c:v>3.4913846000000001E-8</c:v>
                </c:pt>
                <c:pt idx="7425">
                  <c:v>3.4702865000000003E-8</c:v>
                </c:pt>
                <c:pt idx="7426">
                  <c:v>3.4895742999999998E-8</c:v>
                </c:pt>
                <c:pt idx="7427">
                  <c:v>3.4729519000000003E-8</c:v>
                </c:pt>
                <c:pt idx="7428">
                  <c:v>3.4968922000000002E-8</c:v>
                </c:pt>
                <c:pt idx="7429">
                  <c:v>3.4850331999999998E-8</c:v>
                </c:pt>
                <c:pt idx="7430">
                  <c:v>3.5069033999999999E-8</c:v>
                </c:pt>
                <c:pt idx="7431">
                  <c:v>3.4914028E-8</c:v>
                </c:pt>
                <c:pt idx="7432">
                  <c:v>3.5153680000000002E-8</c:v>
                </c:pt>
                <c:pt idx="7433">
                  <c:v>3.5000881000000002E-8</c:v>
                </c:pt>
                <c:pt idx="7434">
                  <c:v>3.5228678000000001E-8</c:v>
                </c:pt>
                <c:pt idx="7435">
                  <c:v>3.5069002999999999E-8</c:v>
                </c:pt>
                <c:pt idx="7436">
                  <c:v>3.5294096999999999E-8</c:v>
                </c:pt>
                <c:pt idx="7437">
                  <c:v>3.5133881000000001E-8</c:v>
                </c:pt>
                <c:pt idx="7438">
                  <c:v>3.5334441000000002E-8</c:v>
                </c:pt>
                <c:pt idx="7439">
                  <c:v>3.5202322000000003E-8</c:v>
                </c:pt>
                <c:pt idx="7440">
                  <c:v>3.5424721000000002E-8</c:v>
                </c:pt>
                <c:pt idx="7441">
                  <c:v>3.5294435000000001E-8</c:v>
                </c:pt>
                <c:pt idx="7442">
                  <c:v>3.5526997999999997E-8</c:v>
                </c:pt>
                <c:pt idx="7443">
                  <c:v>3.5374060999999999E-8</c:v>
                </c:pt>
                <c:pt idx="7444">
                  <c:v>3.5610092999999999E-8</c:v>
                </c:pt>
                <c:pt idx="7445">
                  <c:v>3.5463935000000002E-8</c:v>
                </c:pt>
                <c:pt idx="7446">
                  <c:v>3.5699378999999999E-8</c:v>
                </c:pt>
                <c:pt idx="7447">
                  <c:v>3.5530139999999999E-8</c:v>
                </c:pt>
                <c:pt idx="7448">
                  <c:v>3.5710062E-8</c:v>
                </c:pt>
                <c:pt idx="7449">
                  <c:v>3.5561645E-8</c:v>
                </c:pt>
                <c:pt idx="7450">
                  <c:v>3.5730786000000002E-8</c:v>
                </c:pt>
                <c:pt idx="7451">
                  <c:v>3.5542334000000002E-8</c:v>
                </c:pt>
                <c:pt idx="7452">
                  <c:v>3.5720057999999997E-8</c:v>
                </c:pt>
                <c:pt idx="7453">
                  <c:v>3.5521245E-8</c:v>
                </c:pt>
                <c:pt idx="7454">
                  <c:v>3.5703214000000001E-8</c:v>
                </c:pt>
                <c:pt idx="7455">
                  <c:v>3.5526271E-8</c:v>
                </c:pt>
                <c:pt idx="7456">
                  <c:v>3.5700137000000003E-8</c:v>
                </c:pt>
                <c:pt idx="7457">
                  <c:v>3.5524429000000002E-8</c:v>
                </c:pt>
                <c:pt idx="7458">
                  <c:v>3.5724065E-8</c:v>
                </c:pt>
                <c:pt idx="7459">
                  <c:v>3.5597734999999997E-8</c:v>
                </c:pt>
                <c:pt idx="7460">
                  <c:v>3.5801656999999998E-8</c:v>
                </c:pt>
                <c:pt idx="7461">
                  <c:v>3.5685420999999997E-8</c:v>
                </c:pt>
                <c:pt idx="7462">
                  <c:v>3.5926438999999998E-8</c:v>
                </c:pt>
                <c:pt idx="7463">
                  <c:v>3.5799779999999999E-8</c:v>
                </c:pt>
                <c:pt idx="7464">
                  <c:v>3.6069014000000001E-8</c:v>
                </c:pt>
                <c:pt idx="7465">
                  <c:v>3.5952421000000002E-8</c:v>
                </c:pt>
                <c:pt idx="7466">
                  <c:v>3.6212307000000002E-8</c:v>
                </c:pt>
                <c:pt idx="7467">
                  <c:v>3.6089000999999997E-8</c:v>
                </c:pt>
                <c:pt idx="7468">
                  <c:v>3.6339404999999999E-8</c:v>
                </c:pt>
                <c:pt idx="7469">
                  <c:v>3.6245670999999997E-8</c:v>
                </c:pt>
                <c:pt idx="7470">
                  <c:v>3.6221570999999997E-8</c:v>
                </c:pt>
                <c:pt idx="7471">
                  <c:v>3.6516582999999998E-8</c:v>
                </c:pt>
                <c:pt idx="7472">
                  <c:v>3.6379092000000001E-8</c:v>
                </c:pt>
                <c:pt idx="7473">
                  <c:v>3.6349603999999997E-8</c:v>
                </c:pt>
                <c:pt idx="7474">
                  <c:v>3.6631369000000001E-8</c:v>
                </c:pt>
                <c:pt idx="7475">
                  <c:v>3.6471678999999998E-8</c:v>
                </c:pt>
                <c:pt idx="7476">
                  <c:v>3.6709321000000001E-8</c:v>
                </c:pt>
                <c:pt idx="7477">
                  <c:v>3.6532035999999997E-8</c:v>
                </c:pt>
                <c:pt idx="7478">
                  <c:v>3.6751346E-8</c:v>
                </c:pt>
                <c:pt idx="7479">
                  <c:v>3.6577663E-8</c:v>
                </c:pt>
                <c:pt idx="7480">
                  <c:v>3.6793490999999998E-8</c:v>
                </c:pt>
                <c:pt idx="7481">
                  <c:v>3.6576910999999999E-8</c:v>
                </c:pt>
                <c:pt idx="7482">
                  <c:v>3.6790578E-8</c:v>
                </c:pt>
                <c:pt idx="7483">
                  <c:v>3.6570843000000003E-8</c:v>
                </c:pt>
                <c:pt idx="7484">
                  <c:v>3.6777776000000002E-8</c:v>
                </c:pt>
                <c:pt idx="7485">
                  <c:v>3.6579849999999999E-8</c:v>
                </c:pt>
                <c:pt idx="7486">
                  <c:v>3.6780031000000002E-8</c:v>
                </c:pt>
                <c:pt idx="7487">
                  <c:v>3.6547082000000003E-8</c:v>
                </c:pt>
                <c:pt idx="7488">
                  <c:v>3.6484953999999997E-8</c:v>
                </c:pt>
                <c:pt idx="7489">
                  <c:v>3.6772252999999998E-8</c:v>
                </c:pt>
                <c:pt idx="7490">
                  <c:v>3.6520251000000003E-8</c:v>
                </c:pt>
                <c:pt idx="7491">
                  <c:v>3.6715556999999997E-8</c:v>
                </c:pt>
                <c:pt idx="7492">
                  <c:v>3.6455309E-8</c:v>
                </c:pt>
                <c:pt idx="7493">
                  <c:v>3.6589966999999998E-8</c:v>
                </c:pt>
                <c:pt idx="7494">
                  <c:v>3.6321074999999999E-8</c:v>
                </c:pt>
                <c:pt idx="7495">
                  <c:v>3.6435527999999998E-8</c:v>
                </c:pt>
                <c:pt idx="7496">
                  <c:v>3.6157147999999998E-8</c:v>
                </c:pt>
                <c:pt idx="7497">
                  <c:v>3.6293539000000003E-8</c:v>
                </c:pt>
                <c:pt idx="7498">
                  <c:v>3.6019263999999998E-8</c:v>
                </c:pt>
                <c:pt idx="7499">
                  <c:v>3.6179313999999997E-8</c:v>
                </c:pt>
                <c:pt idx="7500">
                  <c:v>3.5892684000000001E-8</c:v>
                </c:pt>
              </c:numCache>
            </c:numRef>
          </c:yVal>
          <c:smooth val="0"/>
          <c:extLst>
            <c:ext xmlns:c16="http://schemas.microsoft.com/office/drawing/2014/chart" uri="{C3380CC4-5D6E-409C-BE32-E72D297353CC}">
              <c16:uniqueId val="{00000004-C097-4E0D-AEA3-C9BE81EBF0B3}"/>
            </c:ext>
          </c:extLst>
        </c:ser>
        <c:ser>
          <c:idx val="5"/>
          <c:order val="5"/>
          <c:tx>
            <c:strRef>
              <c:f>Sheet1!$B$37516</c:f>
              <c:strCache>
                <c:ptCount val="1"/>
                <c:pt idx="0">
                  <c:v>k</c:v>
                </c:pt>
              </c:strCache>
            </c:strRef>
          </c:tx>
          <c:xVal>
            <c:numRef>
              <c:f>Sheet1!$A$37517:$A$45017</c:f>
              <c:numCache>
                <c:formatCode>General</c:formatCode>
                <c:ptCount val="750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pt idx="5000">
                  <c:v>5001</c:v>
                </c:pt>
                <c:pt idx="5001">
                  <c:v>5002</c:v>
                </c:pt>
                <c:pt idx="5002">
                  <c:v>5003</c:v>
                </c:pt>
                <c:pt idx="5003">
                  <c:v>5004</c:v>
                </c:pt>
                <c:pt idx="5004">
                  <c:v>5005</c:v>
                </c:pt>
                <c:pt idx="5005">
                  <c:v>5006</c:v>
                </c:pt>
                <c:pt idx="5006">
                  <c:v>5007</c:v>
                </c:pt>
                <c:pt idx="5007">
                  <c:v>5008</c:v>
                </c:pt>
                <c:pt idx="5008">
                  <c:v>5009</c:v>
                </c:pt>
                <c:pt idx="5009">
                  <c:v>5010</c:v>
                </c:pt>
                <c:pt idx="5010">
                  <c:v>5011</c:v>
                </c:pt>
                <c:pt idx="5011">
                  <c:v>5012</c:v>
                </c:pt>
                <c:pt idx="5012">
                  <c:v>5013</c:v>
                </c:pt>
                <c:pt idx="5013">
                  <c:v>5014</c:v>
                </c:pt>
                <c:pt idx="5014">
                  <c:v>5015</c:v>
                </c:pt>
                <c:pt idx="5015">
                  <c:v>5016</c:v>
                </c:pt>
                <c:pt idx="5016">
                  <c:v>5017</c:v>
                </c:pt>
                <c:pt idx="5017">
                  <c:v>5018</c:v>
                </c:pt>
                <c:pt idx="5018">
                  <c:v>5019</c:v>
                </c:pt>
                <c:pt idx="5019">
                  <c:v>5020</c:v>
                </c:pt>
                <c:pt idx="5020">
                  <c:v>5021</c:v>
                </c:pt>
                <c:pt idx="5021">
                  <c:v>5022</c:v>
                </c:pt>
                <c:pt idx="5022">
                  <c:v>5023</c:v>
                </c:pt>
                <c:pt idx="5023">
                  <c:v>5024</c:v>
                </c:pt>
                <c:pt idx="5024">
                  <c:v>5025</c:v>
                </c:pt>
                <c:pt idx="5025">
                  <c:v>5026</c:v>
                </c:pt>
                <c:pt idx="5026">
                  <c:v>5027</c:v>
                </c:pt>
                <c:pt idx="5027">
                  <c:v>5028</c:v>
                </c:pt>
                <c:pt idx="5028">
                  <c:v>5029</c:v>
                </c:pt>
                <c:pt idx="5029">
                  <c:v>5030</c:v>
                </c:pt>
                <c:pt idx="5030">
                  <c:v>5031</c:v>
                </c:pt>
                <c:pt idx="5031">
                  <c:v>5032</c:v>
                </c:pt>
                <c:pt idx="5032">
                  <c:v>5033</c:v>
                </c:pt>
                <c:pt idx="5033">
                  <c:v>5034</c:v>
                </c:pt>
                <c:pt idx="5034">
                  <c:v>5035</c:v>
                </c:pt>
                <c:pt idx="5035">
                  <c:v>5036</c:v>
                </c:pt>
                <c:pt idx="5036">
                  <c:v>5037</c:v>
                </c:pt>
                <c:pt idx="5037">
                  <c:v>5038</c:v>
                </c:pt>
                <c:pt idx="5038">
                  <c:v>5039</c:v>
                </c:pt>
                <c:pt idx="5039">
                  <c:v>5040</c:v>
                </c:pt>
                <c:pt idx="5040">
                  <c:v>5041</c:v>
                </c:pt>
                <c:pt idx="5041">
                  <c:v>5042</c:v>
                </c:pt>
                <c:pt idx="5042">
                  <c:v>5043</c:v>
                </c:pt>
                <c:pt idx="5043">
                  <c:v>5044</c:v>
                </c:pt>
                <c:pt idx="5044">
                  <c:v>5045</c:v>
                </c:pt>
                <c:pt idx="5045">
                  <c:v>5046</c:v>
                </c:pt>
                <c:pt idx="5046">
                  <c:v>5047</c:v>
                </c:pt>
                <c:pt idx="5047">
                  <c:v>5048</c:v>
                </c:pt>
                <c:pt idx="5048">
                  <c:v>5049</c:v>
                </c:pt>
                <c:pt idx="5049">
                  <c:v>5050</c:v>
                </c:pt>
                <c:pt idx="5050">
                  <c:v>5051</c:v>
                </c:pt>
                <c:pt idx="5051">
                  <c:v>5052</c:v>
                </c:pt>
                <c:pt idx="5052">
                  <c:v>5053</c:v>
                </c:pt>
                <c:pt idx="5053">
                  <c:v>5054</c:v>
                </c:pt>
                <c:pt idx="5054">
                  <c:v>5055</c:v>
                </c:pt>
                <c:pt idx="5055">
                  <c:v>5056</c:v>
                </c:pt>
                <c:pt idx="5056">
                  <c:v>5057</c:v>
                </c:pt>
                <c:pt idx="5057">
                  <c:v>5058</c:v>
                </c:pt>
                <c:pt idx="5058">
                  <c:v>5059</c:v>
                </c:pt>
                <c:pt idx="5059">
                  <c:v>5060</c:v>
                </c:pt>
                <c:pt idx="5060">
                  <c:v>5061</c:v>
                </c:pt>
                <c:pt idx="5061">
                  <c:v>5062</c:v>
                </c:pt>
                <c:pt idx="5062">
                  <c:v>5063</c:v>
                </c:pt>
                <c:pt idx="5063">
                  <c:v>5064</c:v>
                </c:pt>
                <c:pt idx="5064">
                  <c:v>5065</c:v>
                </c:pt>
                <c:pt idx="5065">
                  <c:v>5066</c:v>
                </c:pt>
                <c:pt idx="5066">
                  <c:v>5067</c:v>
                </c:pt>
                <c:pt idx="5067">
                  <c:v>5068</c:v>
                </c:pt>
                <c:pt idx="5068">
                  <c:v>5069</c:v>
                </c:pt>
                <c:pt idx="5069">
                  <c:v>5070</c:v>
                </c:pt>
                <c:pt idx="5070">
                  <c:v>5071</c:v>
                </c:pt>
                <c:pt idx="5071">
                  <c:v>5072</c:v>
                </c:pt>
                <c:pt idx="5072">
                  <c:v>5073</c:v>
                </c:pt>
                <c:pt idx="5073">
                  <c:v>5074</c:v>
                </c:pt>
                <c:pt idx="5074">
                  <c:v>5075</c:v>
                </c:pt>
                <c:pt idx="5075">
                  <c:v>5076</c:v>
                </c:pt>
                <c:pt idx="5076">
                  <c:v>5077</c:v>
                </c:pt>
                <c:pt idx="5077">
                  <c:v>5078</c:v>
                </c:pt>
                <c:pt idx="5078">
                  <c:v>5079</c:v>
                </c:pt>
                <c:pt idx="5079">
                  <c:v>5080</c:v>
                </c:pt>
                <c:pt idx="5080">
                  <c:v>5081</c:v>
                </c:pt>
                <c:pt idx="5081">
                  <c:v>5082</c:v>
                </c:pt>
                <c:pt idx="5082">
                  <c:v>5083</c:v>
                </c:pt>
                <c:pt idx="5083">
                  <c:v>5084</c:v>
                </c:pt>
                <c:pt idx="5084">
                  <c:v>5085</c:v>
                </c:pt>
                <c:pt idx="5085">
                  <c:v>5086</c:v>
                </c:pt>
                <c:pt idx="5086">
                  <c:v>5087</c:v>
                </c:pt>
                <c:pt idx="5087">
                  <c:v>5088</c:v>
                </c:pt>
                <c:pt idx="5088">
                  <c:v>5089</c:v>
                </c:pt>
                <c:pt idx="5089">
                  <c:v>5090</c:v>
                </c:pt>
                <c:pt idx="5090">
                  <c:v>5091</c:v>
                </c:pt>
                <c:pt idx="5091">
                  <c:v>5092</c:v>
                </c:pt>
                <c:pt idx="5092">
                  <c:v>5093</c:v>
                </c:pt>
                <c:pt idx="5093">
                  <c:v>5094</c:v>
                </c:pt>
                <c:pt idx="5094">
                  <c:v>5095</c:v>
                </c:pt>
                <c:pt idx="5095">
                  <c:v>5096</c:v>
                </c:pt>
                <c:pt idx="5096">
                  <c:v>5097</c:v>
                </c:pt>
                <c:pt idx="5097">
                  <c:v>5098</c:v>
                </c:pt>
                <c:pt idx="5098">
                  <c:v>5099</c:v>
                </c:pt>
                <c:pt idx="5099">
                  <c:v>5100</c:v>
                </c:pt>
                <c:pt idx="5100">
                  <c:v>5101</c:v>
                </c:pt>
                <c:pt idx="5101">
                  <c:v>5102</c:v>
                </c:pt>
                <c:pt idx="5102">
                  <c:v>5103</c:v>
                </c:pt>
                <c:pt idx="5103">
                  <c:v>5104</c:v>
                </c:pt>
                <c:pt idx="5104">
                  <c:v>5105</c:v>
                </c:pt>
                <c:pt idx="5105">
                  <c:v>5106</c:v>
                </c:pt>
                <c:pt idx="5106">
                  <c:v>5107</c:v>
                </c:pt>
                <c:pt idx="5107">
                  <c:v>5108</c:v>
                </c:pt>
                <c:pt idx="5108">
                  <c:v>5109</c:v>
                </c:pt>
                <c:pt idx="5109">
                  <c:v>5110</c:v>
                </c:pt>
                <c:pt idx="5110">
                  <c:v>5111</c:v>
                </c:pt>
                <c:pt idx="5111">
                  <c:v>5112</c:v>
                </c:pt>
                <c:pt idx="5112">
                  <c:v>5113</c:v>
                </c:pt>
                <c:pt idx="5113">
                  <c:v>5114</c:v>
                </c:pt>
                <c:pt idx="5114">
                  <c:v>5115</c:v>
                </c:pt>
                <c:pt idx="5115">
                  <c:v>5116</c:v>
                </c:pt>
                <c:pt idx="5116">
                  <c:v>5117</c:v>
                </c:pt>
                <c:pt idx="5117">
                  <c:v>5118</c:v>
                </c:pt>
                <c:pt idx="5118">
                  <c:v>5119</c:v>
                </c:pt>
                <c:pt idx="5119">
                  <c:v>5120</c:v>
                </c:pt>
                <c:pt idx="5120">
                  <c:v>5121</c:v>
                </c:pt>
                <c:pt idx="5121">
                  <c:v>5122</c:v>
                </c:pt>
                <c:pt idx="5122">
                  <c:v>5123</c:v>
                </c:pt>
                <c:pt idx="5123">
                  <c:v>5124</c:v>
                </c:pt>
                <c:pt idx="5124">
                  <c:v>5125</c:v>
                </c:pt>
                <c:pt idx="5125">
                  <c:v>5126</c:v>
                </c:pt>
                <c:pt idx="5126">
                  <c:v>5127</c:v>
                </c:pt>
                <c:pt idx="5127">
                  <c:v>5128</c:v>
                </c:pt>
                <c:pt idx="5128">
                  <c:v>5129</c:v>
                </c:pt>
                <c:pt idx="5129">
                  <c:v>5130</c:v>
                </c:pt>
                <c:pt idx="5130">
                  <c:v>5131</c:v>
                </c:pt>
                <c:pt idx="5131">
                  <c:v>5132</c:v>
                </c:pt>
                <c:pt idx="5132">
                  <c:v>5133</c:v>
                </c:pt>
                <c:pt idx="5133">
                  <c:v>5134</c:v>
                </c:pt>
                <c:pt idx="5134">
                  <c:v>5135</c:v>
                </c:pt>
                <c:pt idx="5135">
                  <c:v>5136</c:v>
                </c:pt>
                <c:pt idx="5136">
                  <c:v>5137</c:v>
                </c:pt>
                <c:pt idx="5137">
                  <c:v>5138</c:v>
                </c:pt>
                <c:pt idx="5138">
                  <c:v>5139</c:v>
                </c:pt>
                <c:pt idx="5139">
                  <c:v>5140</c:v>
                </c:pt>
                <c:pt idx="5140">
                  <c:v>5141</c:v>
                </c:pt>
                <c:pt idx="5141">
                  <c:v>5142</c:v>
                </c:pt>
                <c:pt idx="5142">
                  <c:v>5143</c:v>
                </c:pt>
                <c:pt idx="5143">
                  <c:v>5144</c:v>
                </c:pt>
                <c:pt idx="5144">
                  <c:v>5145</c:v>
                </c:pt>
                <c:pt idx="5145">
                  <c:v>5146</c:v>
                </c:pt>
                <c:pt idx="5146">
                  <c:v>5147</c:v>
                </c:pt>
                <c:pt idx="5147">
                  <c:v>5148</c:v>
                </c:pt>
                <c:pt idx="5148">
                  <c:v>5149</c:v>
                </c:pt>
                <c:pt idx="5149">
                  <c:v>5150</c:v>
                </c:pt>
                <c:pt idx="5150">
                  <c:v>5151</c:v>
                </c:pt>
                <c:pt idx="5151">
                  <c:v>5152</c:v>
                </c:pt>
                <c:pt idx="5152">
                  <c:v>5153</c:v>
                </c:pt>
                <c:pt idx="5153">
                  <c:v>5154</c:v>
                </c:pt>
                <c:pt idx="5154">
                  <c:v>5155</c:v>
                </c:pt>
                <c:pt idx="5155">
                  <c:v>5156</c:v>
                </c:pt>
                <c:pt idx="5156">
                  <c:v>5157</c:v>
                </c:pt>
                <c:pt idx="5157">
                  <c:v>5158</c:v>
                </c:pt>
                <c:pt idx="5158">
                  <c:v>5159</c:v>
                </c:pt>
                <c:pt idx="5159">
                  <c:v>5160</c:v>
                </c:pt>
                <c:pt idx="5160">
                  <c:v>5161</c:v>
                </c:pt>
                <c:pt idx="5161">
                  <c:v>5162</c:v>
                </c:pt>
                <c:pt idx="5162">
                  <c:v>5163</c:v>
                </c:pt>
                <c:pt idx="5163">
                  <c:v>5164</c:v>
                </c:pt>
                <c:pt idx="5164">
                  <c:v>5165</c:v>
                </c:pt>
                <c:pt idx="5165">
                  <c:v>5166</c:v>
                </c:pt>
                <c:pt idx="5166">
                  <c:v>5167</c:v>
                </c:pt>
                <c:pt idx="5167">
                  <c:v>5168</c:v>
                </c:pt>
                <c:pt idx="5168">
                  <c:v>5169</c:v>
                </c:pt>
                <c:pt idx="5169">
                  <c:v>5170</c:v>
                </c:pt>
                <c:pt idx="5170">
                  <c:v>5171</c:v>
                </c:pt>
                <c:pt idx="5171">
                  <c:v>5172</c:v>
                </c:pt>
                <c:pt idx="5172">
                  <c:v>5173</c:v>
                </c:pt>
                <c:pt idx="5173">
                  <c:v>5174</c:v>
                </c:pt>
                <c:pt idx="5174">
                  <c:v>5175</c:v>
                </c:pt>
                <c:pt idx="5175">
                  <c:v>5176</c:v>
                </c:pt>
                <c:pt idx="5176">
                  <c:v>5177</c:v>
                </c:pt>
                <c:pt idx="5177">
                  <c:v>5178</c:v>
                </c:pt>
                <c:pt idx="5178">
                  <c:v>5179</c:v>
                </c:pt>
                <c:pt idx="5179">
                  <c:v>5180</c:v>
                </c:pt>
                <c:pt idx="5180">
                  <c:v>5181</c:v>
                </c:pt>
                <c:pt idx="5181">
                  <c:v>5182</c:v>
                </c:pt>
                <c:pt idx="5182">
                  <c:v>5183</c:v>
                </c:pt>
                <c:pt idx="5183">
                  <c:v>5184</c:v>
                </c:pt>
                <c:pt idx="5184">
                  <c:v>5185</c:v>
                </c:pt>
                <c:pt idx="5185">
                  <c:v>5186</c:v>
                </c:pt>
                <c:pt idx="5186">
                  <c:v>5187</c:v>
                </c:pt>
                <c:pt idx="5187">
                  <c:v>5188</c:v>
                </c:pt>
                <c:pt idx="5188">
                  <c:v>5189</c:v>
                </c:pt>
                <c:pt idx="5189">
                  <c:v>5190</c:v>
                </c:pt>
                <c:pt idx="5190">
                  <c:v>5191</c:v>
                </c:pt>
                <c:pt idx="5191">
                  <c:v>5192</c:v>
                </c:pt>
                <c:pt idx="5192">
                  <c:v>5193</c:v>
                </c:pt>
                <c:pt idx="5193">
                  <c:v>5194</c:v>
                </c:pt>
                <c:pt idx="5194">
                  <c:v>5195</c:v>
                </c:pt>
                <c:pt idx="5195">
                  <c:v>5196</c:v>
                </c:pt>
                <c:pt idx="5196">
                  <c:v>5197</c:v>
                </c:pt>
                <c:pt idx="5197">
                  <c:v>5198</c:v>
                </c:pt>
                <c:pt idx="5198">
                  <c:v>5199</c:v>
                </c:pt>
                <c:pt idx="5199">
                  <c:v>5200</c:v>
                </c:pt>
                <c:pt idx="5200">
                  <c:v>5201</c:v>
                </c:pt>
                <c:pt idx="5201">
                  <c:v>5202</c:v>
                </c:pt>
                <c:pt idx="5202">
                  <c:v>5203</c:v>
                </c:pt>
                <c:pt idx="5203">
                  <c:v>5204</c:v>
                </c:pt>
                <c:pt idx="5204">
                  <c:v>5205</c:v>
                </c:pt>
                <c:pt idx="5205">
                  <c:v>5206</c:v>
                </c:pt>
                <c:pt idx="5206">
                  <c:v>5207</c:v>
                </c:pt>
                <c:pt idx="5207">
                  <c:v>5208</c:v>
                </c:pt>
                <c:pt idx="5208">
                  <c:v>5209</c:v>
                </c:pt>
                <c:pt idx="5209">
                  <c:v>5210</c:v>
                </c:pt>
                <c:pt idx="5210">
                  <c:v>5211</c:v>
                </c:pt>
                <c:pt idx="5211">
                  <c:v>5212</c:v>
                </c:pt>
                <c:pt idx="5212">
                  <c:v>5213</c:v>
                </c:pt>
                <c:pt idx="5213">
                  <c:v>5214</c:v>
                </c:pt>
                <c:pt idx="5214">
                  <c:v>5215</c:v>
                </c:pt>
                <c:pt idx="5215">
                  <c:v>5216</c:v>
                </c:pt>
                <c:pt idx="5216">
                  <c:v>5217</c:v>
                </c:pt>
                <c:pt idx="5217">
                  <c:v>5218</c:v>
                </c:pt>
                <c:pt idx="5218">
                  <c:v>5219</c:v>
                </c:pt>
                <c:pt idx="5219">
                  <c:v>5220</c:v>
                </c:pt>
                <c:pt idx="5220">
                  <c:v>5221</c:v>
                </c:pt>
                <c:pt idx="5221">
                  <c:v>5222</c:v>
                </c:pt>
                <c:pt idx="5222">
                  <c:v>5223</c:v>
                </c:pt>
                <c:pt idx="5223">
                  <c:v>5224</c:v>
                </c:pt>
                <c:pt idx="5224">
                  <c:v>5225</c:v>
                </c:pt>
                <c:pt idx="5225">
                  <c:v>5226</c:v>
                </c:pt>
                <c:pt idx="5226">
                  <c:v>5227</c:v>
                </c:pt>
                <c:pt idx="5227">
                  <c:v>5228</c:v>
                </c:pt>
                <c:pt idx="5228">
                  <c:v>5229</c:v>
                </c:pt>
                <c:pt idx="5229">
                  <c:v>5230</c:v>
                </c:pt>
                <c:pt idx="5230">
                  <c:v>5231</c:v>
                </c:pt>
                <c:pt idx="5231">
                  <c:v>5232</c:v>
                </c:pt>
                <c:pt idx="5232">
                  <c:v>5233</c:v>
                </c:pt>
                <c:pt idx="5233">
                  <c:v>5234</c:v>
                </c:pt>
                <c:pt idx="5234">
                  <c:v>5235</c:v>
                </c:pt>
                <c:pt idx="5235">
                  <c:v>5236</c:v>
                </c:pt>
                <c:pt idx="5236">
                  <c:v>5237</c:v>
                </c:pt>
                <c:pt idx="5237">
                  <c:v>5238</c:v>
                </c:pt>
                <c:pt idx="5238">
                  <c:v>5239</c:v>
                </c:pt>
                <c:pt idx="5239">
                  <c:v>5240</c:v>
                </c:pt>
                <c:pt idx="5240">
                  <c:v>5241</c:v>
                </c:pt>
                <c:pt idx="5241">
                  <c:v>5242</c:v>
                </c:pt>
                <c:pt idx="5242">
                  <c:v>5243</c:v>
                </c:pt>
                <c:pt idx="5243">
                  <c:v>5244</c:v>
                </c:pt>
                <c:pt idx="5244">
                  <c:v>5245</c:v>
                </c:pt>
                <c:pt idx="5245">
                  <c:v>5246</c:v>
                </c:pt>
                <c:pt idx="5246">
                  <c:v>5247</c:v>
                </c:pt>
                <c:pt idx="5247">
                  <c:v>5248</c:v>
                </c:pt>
                <c:pt idx="5248">
                  <c:v>5249</c:v>
                </c:pt>
                <c:pt idx="5249">
                  <c:v>5250</c:v>
                </c:pt>
                <c:pt idx="5250">
                  <c:v>5251</c:v>
                </c:pt>
                <c:pt idx="5251">
                  <c:v>5252</c:v>
                </c:pt>
                <c:pt idx="5252">
                  <c:v>5253</c:v>
                </c:pt>
                <c:pt idx="5253">
                  <c:v>5254</c:v>
                </c:pt>
                <c:pt idx="5254">
                  <c:v>5255</c:v>
                </c:pt>
                <c:pt idx="5255">
                  <c:v>5256</c:v>
                </c:pt>
                <c:pt idx="5256">
                  <c:v>5257</c:v>
                </c:pt>
                <c:pt idx="5257">
                  <c:v>5258</c:v>
                </c:pt>
                <c:pt idx="5258">
                  <c:v>5259</c:v>
                </c:pt>
                <c:pt idx="5259">
                  <c:v>5260</c:v>
                </c:pt>
                <c:pt idx="5260">
                  <c:v>5261</c:v>
                </c:pt>
                <c:pt idx="5261">
                  <c:v>5262</c:v>
                </c:pt>
                <c:pt idx="5262">
                  <c:v>5263</c:v>
                </c:pt>
                <c:pt idx="5263">
                  <c:v>5264</c:v>
                </c:pt>
                <c:pt idx="5264">
                  <c:v>5265</c:v>
                </c:pt>
                <c:pt idx="5265">
                  <c:v>5266</c:v>
                </c:pt>
                <c:pt idx="5266">
                  <c:v>5267</c:v>
                </c:pt>
                <c:pt idx="5267">
                  <c:v>5268</c:v>
                </c:pt>
                <c:pt idx="5268">
                  <c:v>5269</c:v>
                </c:pt>
                <c:pt idx="5269">
                  <c:v>5270</c:v>
                </c:pt>
                <c:pt idx="5270">
                  <c:v>5271</c:v>
                </c:pt>
                <c:pt idx="5271">
                  <c:v>5272</c:v>
                </c:pt>
                <c:pt idx="5272">
                  <c:v>5273</c:v>
                </c:pt>
                <c:pt idx="5273">
                  <c:v>5274</c:v>
                </c:pt>
                <c:pt idx="5274">
                  <c:v>5275</c:v>
                </c:pt>
                <c:pt idx="5275">
                  <c:v>5276</c:v>
                </c:pt>
                <c:pt idx="5276">
                  <c:v>5277</c:v>
                </c:pt>
                <c:pt idx="5277">
                  <c:v>5278</c:v>
                </c:pt>
                <c:pt idx="5278">
                  <c:v>5279</c:v>
                </c:pt>
                <c:pt idx="5279">
                  <c:v>5280</c:v>
                </c:pt>
                <c:pt idx="5280">
                  <c:v>5281</c:v>
                </c:pt>
                <c:pt idx="5281">
                  <c:v>5282</c:v>
                </c:pt>
                <c:pt idx="5282">
                  <c:v>5283</c:v>
                </c:pt>
                <c:pt idx="5283">
                  <c:v>5284</c:v>
                </c:pt>
                <c:pt idx="5284">
                  <c:v>5285</c:v>
                </c:pt>
                <c:pt idx="5285">
                  <c:v>5286</c:v>
                </c:pt>
                <c:pt idx="5286">
                  <c:v>5287</c:v>
                </c:pt>
                <c:pt idx="5287">
                  <c:v>5288</c:v>
                </c:pt>
                <c:pt idx="5288">
                  <c:v>5289</c:v>
                </c:pt>
                <c:pt idx="5289">
                  <c:v>5290</c:v>
                </c:pt>
                <c:pt idx="5290">
                  <c:v>5291</c:v>
                </c:pt>
                <c:pt idx="5291">
                  <c:v>5292</c:v>
                </c:pt>
                <c:pt idx="5292">
                  <c:v>5293</c:v>
                </c:pt>
                <c:pt idx="5293">
                  <c:v>5294</c:v>
                </c:pt>
                <c:pt idx="5294">
                  <c:v>5295</c:v>
                </c:pt>
                <c:pt idx="5295">
                  <c:v>5296</c:v>
                </c:pt>
                <c:pt idx="5296">
                  <c:v>5297</c:v>
                </c:pt>
                <c:pt idx="5297">
                  <c:v>5298</c:v>
                </c:pt>
                <c:pt idx="5298">
                  <c:v>5299</c:v>
                </c:pt>
                <c:pt idx="5299">
                  <c:v>5300</c:v>
                </c:pt>
                <c:pt idx="5300">
                  <c:v>5301</c:v>
                </c:pt>
                <c:pt idx="5301">
                  <c:v>5302</c:v>
                </c:pt>
                <c:pt idx="5302">
                  <c:v>5303</c:v>
                </c:pt>
                <c:pt idx="5303">
                  <c:v>5304</c:v>
                </c:pt>
                <c:pt idx="5304">
                  <c:v>5305</c:v>
                </c:pt>
                <c:pt idx="5305">
                  <c:v>5306</c:v>
                </c:pt>
                <c:pt idx="5306">
                  <c:v>5307</c:v>
                </c:pt>
                <c:pt idx="5307">
                  <c:v>5308</c:v>
                </c:pt>
                <c:pt idx="5308">
                  <c:v>5309</c:v>
                </c:pt>
                <c:pt idx="5309">
                  <c:v>5310</c:v>
                </c:pt>
                <c:pt idx="5310">
                  <c:v>5311</c:v>
                </c:pt>
                <c:pt idx="5311">
                  <c:v>5312</c:v>
                </c:pt>
                <c:pt idx="5312">
                  <c:v>5313</c:v>
                </c:pt>
                <c:pt idx="5313">
                  <c:v>5314</c:v>
                </c:pt>
                <c:pt idx="5314">
                  <c:v>5315</c:v>
                </c:pt>
                <c:pt idx="5315">
                  <c:v>5316</c:v>
                </c:pt>
                <c:pt idx="5316">
                  <c:v>5317</c:v>
                </c:pt>
                <c:pt idx="5317">
                  <c:v>5318</c:v>
                </c:pt>
                <c:pt idx="5318">
                  <c:v>5319</c:v>
                </c:pt>
                <c:pt idx="5319">
                  <c:v>5320</c:v>
                </c:pt>
                <c:pt idx="5320">
                  <c:v>5321</c:v>
                </c:pt>
                <c:pt idx="5321">
                  <c:v>5322</c:v>
                </c:pt>
                <c:pt idx="5322">
                  <c:v>5323</c:v>
                </c:pt>
                <c:pt idx="5323">
                  <c:v>5324</c:v>
                </c:pt>
                <c:pt idx="5324">
                  <c:v>5325</c:v>
                </c:pt>
                <c:pt idx="5325">
                  <c:v>5326</c:v>
                </c:pt>
                <c:pt idx="5326">
                  <c:v>5327</c:v>
                </c:pt>
                <c:pt idx="5327">
                  <c:v>5328</c:v>
                </c:pt>
                <c:pt idx="5328">
                  <c:v>5329</c:v>
                </c:pt>
                <c:pt idx="5329">
                  <c:v>5330</c:v>
                </c:pt>
                <c:pt idx="5330">
                  <c:v>5331</c:v>
                </c:pt>
                <c:pt idx="5331">
                  <c:v>5332</c:v>
                </c:pt>
                <c:pt idx="5332">
                  <c:v>5333</c:v>
                </c:pt>
                <c:pt idx="5333">
                  <c:v>5334</c:v>
                </c:pt>
                <c:pt idx="5334">
                  <c:v>5335</c:v>
                </c:pt>
                <c:pt idx="5335">
                  <c:v>5336</c:v>
                </c:pt>
                <c:pt idx="5336">
                  <c:v>5337</c:v>
                </c:pt>
                <c:pt idx="5337">
                  <c:v>5338</c:v>
                </c:pt>
                <c:pt idx="5338">
                  <c:v>5339</c:v>
                </c:pt>
                <c:pt idx="5339">
                  <c:v>5340</c:v>
                </c:pt>
                <c:pt idx="5340">
                  <c:v>5341</c:v>
                </c:pt>
                <c:pt idx="5341">
                  <c:v>5342</c:v>
                </c:pt>
                <c:pt idx="5342">
                  <c:v>5343</c:v>
                </c:pt>
                <c:pt idx="5343">
                  <c:v>5344</c:v>
                </c:pt>
                <c:pt idx="5344">
                  <c:v>5345</c:v>
                </c:pt>
                <c:pt idx="5345">
                  <c:v>5346</c:v>
                </c:pt>
                <c:pt idx="5346">
                  <c:v>5347</c:v>
                </c:pt>
                <c:pt idx="5347">
                  <c:v>5348</c:v>
                </c:pt>
                <c:pt idx="5348">
                  <c:v>5349</c:v>
                </c:pt>
                <c:pt idx="5349">
                  <c:v>5350</c:v>
                </c:pt>
                <c:pt idx="5350">
                  <c:v>5351</c:v>
                </c:pt>
                <c:pt idx="5351">
                  <c:v>5352</c:v>
                </c:pt>
                <c:pt idx="5352">
                  <c:v>5353</c:v>
                </c:pt>
                <c:pt idx="5353">
                  <c:v>5354</c:v>
                </c:pt>
                <c:pt idx="5354">
                  <c:v>5355</c:v>
                </c:pt>
                <c:pt idx="5355">
                  <c:v>5356</c:v>
                </c:pt>
                <c:pt idx="5356">
                  <c:v>5357</c:v>
                </c:pt>
                <c:pt idx="5357">
                  <c:v>5358</c:v>
                </c:pt>
                <c:pt idx="5358">
                  <c:v>5359</c:v>
                </c:pt>
                <c:pt idx="5359">
                  <c:v>5360</c:v>
                </c:pt>
                <c:pt idx="5360">
                  <c:v>5361</c:v>
                </c:pt>
                <c:pt idx="5361">
                  <c:v>5362</c:v>
                </c:pt>
                <c:pt idx="5362">
                  <c:v>5363</c:v>
                </c:pt>
                <c:pt idx="5363">
                  <c:v>5364</c:v>
                </c:pt>
                <c:pt idx="5364">
                  <c:v>5365</c:v>
                </c:pt>
                <c:pt idx="5365">
                  <c:v>5366</c:v>
                </c:pt>
                <c:pt idx="5366">
                  <c:v>5367</c:v>
                </c:pt>
                <c:pt idx="5367">
                  <c:v>5368</c:v>
                </c:pt>
                <c:pt idx="5368">
                  <c:v>5369</c:v>
                </c:pt>
                <c:pt idx="5369">
                  <c:v>5370</c:v>
                </c:pt>
                <c:pt idx="5370">
                  <c:v>5371</c:v>
                </c:pt>
                <c:pt idx="5371">
                  <c:v>5372</c:v>
                </c:pt>
                <c:pt idx="5372">
                  <c:v>5373</c:v>
                </c:pt>
                <c:pt idx="5373">
                  <c:v>5374</c:v>
                </c:pt>
                <c:pt idx="5374">
                  <c:v>5375</c:v>
                </c:pt>
                <c:pt idx="5375">
                  <c:v>5376</c:v>
                </c:pt>
                <c:pt idx="5376">
                  <c:v>5377</c:v>
                </c:pt>
                <c:pt idx="5377">
                  <c:v>5378</c:v>
                </c:pt>
                <c:pt idx="5378">
                  <c:v>5379</c:v>
                </c:pt>
                <c:pt idx="5379">
                  <c:v>5380</c:v>
                </c:pt>
                <c:pt idx="5380">
                  <c:v>5381</c:v>
                </c:pt>
                <c:pt idx="5381">
                  <c:v>5382</c:v>
                </c:pt>
                <c:pt idx="5382">
                  <c:v>5383</c:v>
                </c:pt>
                <c:pt idx="5383">
                  <c:v>5384</c:v>
                </c:pt>
                <c:pt idx="5384">
                  <c:v>5385</c:v>
                </c:pt>
                <c:pt idx="5385">
                  <c:v>5386</c:v>
                </c:pt>
                <c:pt idx="5386">
                  <c:v>5387</c:v>
                </c:pt>
                <c:pt idx="5387">
                  <c:v>5388</c:v>
                </c:pt>
                <c:pt idx="5388">
                  <c:v>5389</c:v>
                </c:pt>
                <c:pt idx="5389">
                  <c:v>5390</c:v>
                </c:pt>
                <c:pt idx="5390">
                  <c:v>5391</c:v>
                </c:pt>
                <c:pt idx="5391">
                  <c:v>5392</c:v>
                </c:pt>
                <c:pt idx="5392">
                  <c:v>5393</c:v>
                </c:pt>
                <c:pt idx="5393">
                  <c:v>5394</c:v>
                </c:pt>
                <c:pt idx="5394">
                  <c:v>5395</c:v>
                </c:pt>
                <c:pt idx="5395">
                  <c:v>5396</c:v>
                </c:pt>
                <c:pt idx="5396">
                  <c:v>5397</c:v>
                </c:pt>
                <c:pt idx="5397">
                  <c:v>5398</c:v>
                </c:pt>
                <c:pt idx="5398">
                  <c:v>5399</c:v>
                </c:pt>
                <c:pt idx="5399">
                  <c:v>5400</c:v>
                </c:pt>
                <c:pt idx="5400">
                  <c:v>5401</c:v>
                </c:pt>
                <c:pt idx="5401">
                  <c:v>5402</c:v>
                </c:pt>
                <c:pt idx="5402">
                  <c:v>5403</c:v>
                </c:pt>
                <c:pt idx="5403">
                  <c:v>5404</c:v>
                </c:pt>
                <c:pt idx="5404">
                  <c:v>5405</c:v>
                </c:pt>
                <c:pt idx="5405">
                  <c:v>5406</c:v>
                </c:pt>
                <c:pt idx="5406">
                  <c:v>5407</c:v>
                </c:pt>
                <c:pt idx="5407">
                  <c:v>5408</c:v>
                </c:pt>
                <c:pt idx="5408">
                  <c:v>5409</c:v>
                </c:pt>
                <c:pt idx="5409">
                  <c:v>5410</c:v>
                </c:pt>
                <c:pt idx="5410">
                  <c:v>5411</c:v>
                </c:pt>
                <c:pt idx="5411">
                  <c:v>5412</c:v>
                </c:pt>
                <c:pt idx="5412">
                  <c:v>5413</c:v>
                </c:pt>
                <c:pt idx="5413">
                  <c:v>5414</c:v>
                </c:pt>
                <c:pt idx="5414">
                  <c:v>5415</c:v>
                </c:pt>
                <c:pt idx="5415">
                  <c:v>5416</c:v>
                </c:pt>
                <c:pt idx="5416">
                  <c:v>5417</c:v>
                </c:pt>
                <c:pt idx="5417">
                  <c:v>5418</c:v>
                </c:pt>
                <c:pt idx="5418">
                  <c:v>5419</c:v>
                </c:pt>
                <c:pt idx="5419">
                  <c:v>5420</c:v>
                </c:pt>
                <c:pt idx="5420">
                  <c:v>5421</c:v>
                </c:pt>
                <c:pt idx="5421">
                  <c:v>5422</c:v>
                </c:pt>
                <c:pt idx="5422">
                  <c:v>5423</c:v>
                </c:pt>
                <c:pt idx="5423">
                  <c:v>5424</c:v>
                </c:pt>
                <c:pt idx="5424">
                  <c:v>5425</c:v>
                </c:pt>
                <c:pt idx="5425">
                  <c:v>5426</c:v>
                </c:pt>
                <c:pt idx="5426">
                  <c:v>5427</c:v>
                </c:pt>
                <c:pt idx="5427">
                  <c:v>5428</c:v>
                </c:pt>
                <c:pt idx="5428">
                  <c:v>5429</c:v>
                </c:pt>
                <c:pt idx="5429">
                  <c:v>5430</c:v>
                </c:pt>
                <c:pt idx="5430">
                  <c:v>5431</c:v>
                </c:pt>
                <c:pt idx="5431">
                  <c:v>5432</c:v>
                </c:pt>
                <c:pt idx="5432">
                  <c:v>5433</c:v>
                </c:pt>
                <c:pt idx="5433">
                  <c:v>5434</c:v>
                </c:pt>
                <c:pt idx="5434">
                  <c:v>5435</c:v>
                </c:pt>
                <c:pt idx="5435">
                  <c:v>5436</c:v>
                </c:pt>
                <c:pt idx="5436">
                  <c:v>5437</c:v>
                </c:pt>
                <c:pt idx="5437">
                  <c:v>5438</c:v>
                </c:pt>
                <c:pt idx="5438">
                  <c:v>5439</c:v>
                </c:pt>
                <c:pt idx="5439">
                  <c:v>5440</c:v>
                </c:pt>
                <c:pt idx="5440">
                  <c:v>5441</c:v>
                </c:pt>
                <c:pt idx="5441">
                  <c:v>5442</c:v>
                </c:pt>
                <c:pt idx="5442">
                  <c:v>5443</c:v>
                </c:pt>
                <c:pt idx="5443">
                  <c:v>5444</c:v>
                </c:pt>
                <c:pt idx="5444">
                  <c:v>5445</c:v>
                </c:pt>
                <c:pt idx="5445">
                  <c:v>5446</c:v>
                </c:pt>
                <c:pt idx="5446">
                  <c:v>5447</c:v>
                </c:pt>
                <c:pt idx="5447">
                  <c:v>5448</c:v>
                </c:pt>
                <c:pt idx="5448">
                  <c:v>5449</c:v>
                </c:pt>
                <c:pt idx="5449">
                  <c:v>5450</c:v>
                </c:pt>
                <c:pt idx="5450">
                  <c:v>5451</c:v>
                </c:pt>
                <c:pt idx="5451">
                  <c:v>5452</c:v>
                </c:pt>
                <c:pt idx="5452">
                  <c:v>5453</c:v>
                </c:pt>
                <c:pt idx="5453">
                  <c:v>5454</c:v>
                </c:pt>
                <c:pt idx="5454">
                  <c:v>5455</c:v>
                </c:pt>
                <c:pt idx="5455">
                  <c:v>5456</c:v>
                </c:pt>
                <c:pt idx="5456">
                  <c:v>5457</c:v>
                </c:pt>
                <c:pt idx="5457">
                  <c:v>5458</c:v>
                </c:pt>
                <c:pt idx="5458">
                  <c:v>5459</c:v>
                </c:pt>
                <c:pt idx="5459">
                  <c:v>5460</c:v>
                </c:pt>
                <c:pt idx="5460">
                  <c:v>5461</c:v>
                </c:pt>
                <c:pt idx="5461">
                  <c:v>5462</c:v>
                </c:pt>
                <c:pt idx="5462">
                  <c:v>5463</c:v>
                </c:pt>
                <c:pt idx="5463">
                  <c:v>5464</c:v>
                </c:pt>
                <c:pt idx="5464">
                  <c:v>5465</c:v>
                </c:pt>
                <c:pt idx="5465">
                  <c:v>5466</c:v>
                </c:pt>
                <c:pt idx="5466">
                  <c:v>5467</c:v>
                </c:pt>
                <c:pt idx="5467">
                  <c:v>5468</c:v>
                </c:pt>
                <c:pt idx="5468">
                  <c:v>5469</c:v>
                </c:pt>
                <c:pt idx="5469">
                  <c:v>5470</c:v>
                </c:pt>
                <c:pt idx="5470">
                  <c:v>5471</c:v>
                </c:pt>
                <c:pt idx="5471">
                  <c:v>5472</c:v>
                </c:pt>
                <c:pt idx="5472">
                  <c:v>5473</c:v>
                </c:pt>
                <c:pt idx="5473">
                  <c:v>5474</c:v>
                </c:pt>
                <c:pt idx="5474">
                  <c:v>5475</c:v>
                </c:pt>
                <c:pt idx="5475">
                  <c:v>5476</c:v>
                </c:pt>
                <c:pt idx="5476">
                  <c:v>5477</c:v>
                </c:pt>
                <c:pt idx="5477">
                  <c:v>5478</c:v>
                </c:pt>
                <c:pt idx="5478">
                  <c:v>5479</c:v>
                </c:pt>
                <c:pt idx="5479">
                  <c:v>5480</c:v>
                </c:pt>
                <c:pt idx="5480">
                  <c:v>5481</c:v>
                </c:pt>
                <c:pt idx="5481">
                  <c:v>5482</c:v>
                </c:pt>
                <c:pt idx="5482">
                  <c:v>5483</c:v>
                </c:pt>
                <c:pt idx="5483">
                  <c:v>5484</c:v>
                </c:pt>
                <c:pt idx="5484">
                  <c:v>5485</c:v>
                </c:pt>
                <c:pt idx="5485">
                  <c:v>5486</c:v>
                </c:pt>
                <c:pt idx="5486">
                  <c:v>5487</c:v>
                </c:pt>
                <c:pt idx="5487">
                  <c:v>5488</c:v>
                </c:pt>
                <c:pt idx="5488">
                  <c:v>5489</c:v>
                </c:pt>
                <c:pt idx="5489">
                  <c:v>5490</c:v>
                </c:pt>
                <c:pt idx="5490">
                  <c:v>5491</c:v>
                </c:pt>
                <c:pt idx="5491">
                  <c:v>5492</c:v>
                </c:pt>
                <c:pt idx="5492">
                  <c:v>5493</c:v>
                </c:pt>
                <c:pt idx="5493">
                  <c:v>5494</c:v>
                </c:pt>
                <c:pt idx="5494">
                  <c:v>5495</c:v>
                </c:pt>
                <c:pt idx="5495">
                  <c:v>5496</c:v>
                </c:pt>
                <c:pt idx="5496">
                  <c:v>5497</c:v>
                </c:pt>
                <c:pt idx="5497">
                  <c:v>5498</c:v>
                </c:pt>
                <c:pt idx="5498">
                  <c:v>5499</c:v>
                </c:pt>
                <c:pt idx="5499">
                  <c:v>5500</c:v>
                </c:pt>
                <c:pt idx="5500">
                  <c:v>5501</c:v>
                </c:pt>
                <c:pt idx="5501">
                  <c:v>5502</c:v>
                </c:pt>
                <c:pt idx="5502">
                  <c:v>5503</c:v>
                </c:pt>
                <c:pt idx="5503">
                  <c:v>5504</c:v>
                </c:pt>
                <c:pt idx="5504">
                  <c:v>5505</c:v>
                </c:pt>
                <c:pt idx="5505">
                  <c:v>5506</c:v>
                </c:pt>
                <c:pt idx="5506">
                  <c:v>5507</c:v>
                </c:pt>
                <c:pt idx="5507">
                  <c:v>5508</c:v>
                </c:pt>
                <c:pt idx="5508">
                  <c:v>5509</c:v>
                </c:pt>
                <c:pt idx="5509">
                  <c:v>5510</c:v>
                </c:pt>
                <c:pt idx="5510">
                  <c:v>5511</c:v>
                </c:pt>
                <c:pt idx="5511">
                  <c:v>5512</c:v>
                </c:pt>
                <c:pt idx="5512">
                  <c:v>5513</c:v>
                </c:pt>
                <c:pt idx="5513">
                  <c:v>5514</c:v>
                </c:pt>
                <c:pt idx="5514">
                  <c:v>5515</c:v>
                </c:pt>
                <c:pt idx="5515">
                  <c:v>5516</c:v>
                </c:pt>
                <c:pt idx="5516">
                  <c:v>5517</c:v>
                </c:pt>
                <c:pt idx="5517">
                  <c:v>5518</c:v>
                </c:pt>
                <c:pt idx="5518">
                  <c:v>5519</c:v>
                </c:pt>
                <c:pt idx="5519">
                  <c:v>5520</c:v>
                </c:pt>
                <c:pt idx="5520">
                  <c:v>5521</c:v>
                </c:pt>
                <c:pt idx="5521">
                  <c:v>5522</c:v>
                </c:pt>
                <c:pt idx="5522">
                  <c:v>5523</c:v>
                </c:pt>
                <c:pt idx="5523">
                  <c:v>5524</c:v>
                </c:pt>
                <c:pt idx="5524">
                  <c:v>5525</c:v>
                </c:pt>
                <c:pt idx="5525">
                  <c:v>5526</c:v>
                </c:pt>
                <c:pt idx="5526">
                  <c:v>5527</c:v>
                </c:pt>
                <c:pt idx="5527">
                  <c:v>5528</c:v>
                </c:pt>
                <c:pt idx="5528">
                  <c:v>5529</c:v>
                </c:pt>
                <c:pt idx="5529">
                  <c:v>5530</c:v>
                </c:pt>
                <c:pt idx="5530">
                  <c:v>5531</c:v>
                </c:pt>
                <c:pt idx="5531">
                  <c:v>5532</c:v>
                </c:pt>
                <c:pt idx="5532">
                  <c:v>5533</c:v>
                </c:pt>
                <c:pt idx="5533">
                  <c:v>5534</c:v>
                </c:pt>
                <c:pt idx="5534">
                  <c:v>5535</c:v>
                </c:pt>
                <c:pt idx="5535">
                  <c:v>5536</c:v>
                </c:pt>
                <c:pt idx="5536">
                  <c:v>5537</c:v>
                </c:pt>
                <c:pt idx="5537">
                  <c:v>5538</c:v>
                </c:pt>
                <c:pt idx="5538">
                  <c:v>5539</c:v>
                </c:pt>
                <c:pt idx="5539">
                  <c:v>5540</c:v>
                </c:pt>
                <c:pt idx="5540">
                  <c:v>5541</c:v>
                </c:pt>
                <c:pt idx="5541">
                  <c:v>5542</c:v>
                </c:pt>
                <c:pt idx="5542">
                  <c:v>5543</c:v>
                </c:pt>
                <c:pt idx="5543">
                  <c:v>5544</c:v>
                </c:pt>
                <c:pt idx="5544">
                  <c:v>5545</c:v>
                </c:pt>
                <c:pt idx="5545">
                  <c:v>5546</c:v>
                </c:pt>
                <c:pt idx="5546">
                  <c:v>5547</c:v>
                </c:pt>
                <c:pt idx="5547">
                  <c:v>5548</c:v>
                </c:pt>
                <c:pt idx="5548">
                  <c:v>5549</c:v>
                </c:pt>
                <c:pt idx="5549">
                  <c:v>5550</c:v>
                </c:pt>
                <c:pt idx="5550">
                  <c:v>5551</c:v>
                </c:pt>
                <c:pt idx="5551">
                  <c:v>5552</c:v>
                </c:pt>
                <c:pt idx="5552">
                  <c:v>5553</c:v>
                </c:pt>
                <c:pt idx="5553">
                  <c:v>5554</c:v>
                </c:pt>
                <c:pt idx="5554">
                  <c:v>5555</c:v>
                </c:pt>
                <c:pt idx="5555">
                  <c:v>5556</c:v>
                </c:pt>
                <c:pt idx="5556">
                  <c:v>5557</c:v>
                </c:pt>
                <c:pt idx="5557">
                  <c:v>5558</c:v>
                </c:pt>
                <c:pt idx="5558">
                  <c:v>5559</c:v>
                </c:pt>
                <c:pt idx="5559">
                  <c:v>5560</c:v>
                </c:pt>
                <c:pt idx="5560">
                  <c:v>5561</c:v>
                </c:pt>
                <c:pt idx="5561">
                  <c:v>5562</c:v>
                </c:pt>
                <c:pt idx="5562">
                  <c:v>5563</c:v>
                </c:pt>
                <c:pt idx="5563">
                  <c:v>5564</c:v>
                </c:pt>
                <c:pt idx="5564">
                  <c:v>5565</c:v>
                </c:pt>
                <c:pt idx="5565">
                  <c:v>5566</c:v>
                </c:pt>
                <c:pt idx="5566">
                  <c:v>5567</c:v>
                </c:pt>
                <c:pt idx="5567">
                  <c:v>5568</c:v>
                </c:pt>
                <c:pt idx="5568">
                  <c:v>5569</c:v>
                </c:pt>
                <c:pt idx="5569">
                  <c:v>5570</c:v>
                </c:pt>
                <c:pt idx="5570">
                  <c:v>5571</c:v>
                </c:pt>
                <c:pt idx="5571">
                  <c:v>5572</c:v>
                </c:pt>
                <c:pt idx="5572">
                  <c:v>5573</c:v>
                </c:pt>
                <c:pt idx="5573">
                  <c:v>5574</c:v>
                </c:pt>
                <c:pt idx="5574">
                  <c:v>5575</c:v>
                </c:pt>
                <c:pt idx="5575">
                  <c:v>5576</c:v>
                </c:pt>
                <c:pt idx="5576">
                  <c:v>5577</c:v>
                </c:pt>
                <c:pt idx="5577">
                  <c:v>5578</c:v>
                </c:pt>
                <c:pt idx="5578">
                  <c:v>5579</c:v>
                </c:pt>
                <c:pt idx="5579">
                  <c:v>5580</c:v>
                </c:pt>
                <c:pt idx="5580">
                  <c:v>5581</c:v>
                </c:pt>
                <c:pt idx="5581">
                  <c:v>5582</c:v>
                </c:pt>
                <c:pt idx="5582">
                  <c:v>5583</c:v>
                </c:pt>
                <c:pt idx="5583">
                  <c:v>5584</c:v>
                </c:pt>
                <c:pt idx="5584">
                  <c:v>5585</c:v>
                </c:pt>
                <c:pt idx="5585">
                  <c:v>5586</c:v>
                </c:pt>
                <c:pt idx="5586">
                  <c:v>5587</c:v>
                </c:pt>
                <c:pt idx="5587">
                  <c:v>5588</c:v>
                </c:pt>
                <c:pt idx="5588">
                  <c:v>5589</c:v>
                </c:pt>
                <c:pt idx="5589">
                  <c:v>5590</c:v>
                </c:pt>
                <c:pt idx="5590">
                  <c:v>5591</c:v>
                </c:pt>
                <c:pt idx="5591">
                  <c:v>5592</c:v>
                </c:pt>
                <c:pt idx="5592">
                  <c:v>5593</c:v>
                </c:pt>
                <c:pt idx="5593">
                  <c:v>5594</c:v>
                </c:pt>
                <c:pt idx="5594">
                  <c:v>5595</c:v>
                </c:pt>
                <c:pt idx="5595">
                  <c:v>5596</c:v>
                </c:pt>
                <c:pt idx="5596">
                  <c:v>5597</c:v>
                </c:pt>
                <c:pt idx="5597">
                  <c:v>5598</c:v>
                </c:pt>
                <c:pt idx="5598">
                  <c:v>5599</c:v>
                </c:pt>
                <c:pt idx="5599">
                  <c:v>5600</c:v>
                </c:pt>
                <c:pt idx="5600">
                  <c:v>5601</c:v>
                </c:pt>
                <c:pt idx="5601">
                  <c:v>5602</c:v>
                </c:pt>
                <c:pt idx="5602">
                  <c:v>5603</c:v>
                </c:pt>
                <c:pt idx="5603">
                  <c:v>5604</c:v>
                </c:pt>
                <c:pt idx="5604">
                  <c:v>5605</c:v>
                </c:pt>
                <c:pt idx="5605">
                  <c:v>5606</c:v>
                </c:pt>
                <c:pt idx="5606">
                  <c:v>5607</c:v>
                </c:pt>
                <c:pt idx="5607">
                  <c:v>5608</c:v>
                </c:pt>
                <c:pt idx="5608">
                  <c:v>5609</c:v>
                </c:pt>
                <c:pt idx="5609">
                  <c:v>5610</c:v>
                </c:pt>
                <c:pt idx="5610">
                  <c:v>5611</c:v>
                </c:pt>
                <c:pt idx="5611">
                  <c:v>5612</c:v>
                </c:pt>
                <c:pt idx="5612">
                  <c:v>5613</c:v>
                </c:pt>
                <c:pt idx="5613">
                  <c:v>5614</c:v>
                </c:pt>
                <c:pt idx="5614">
                  <c:v>5615</c:v>
                </c:pt>
                <c:pt idx="5615">
                  <c:v>5616</c:v>
                </c:pt>
                <c:pt idx="5616">
                  <c:v>5617</c:v>
                </c:pt>
                <c:pt idx="5617">
                  <c:v>5618</c:v>
                </c:pt>
                <c:pt idx="5618">
                  <c:v>5619</c:v>
                </c:pt>
                <c:pt idx="5619">
                  <c:v>5620</c:v>
                </c:pt>
                <c:pt idx="5620">
                  <c:v>5621</c:v>
                </c:pt>
                <c:pt idx="5621">
                  <c:v>5622</c:v>
                </c:pt>
                <c:pt idx="5622">
                  <c:v>5623</c:v>
                </c:pt>
                <c:pt idx="5623">
                  <c:v>5624</c:v>
                </c:pt>
                <c:pt idx="5624">
                  <c:v>5625</c:v>
                </c:pt>
                <c:pt idx="5625">
                  <c:v>5626</c:v>
                </c:pt>
                <c:pt idx="5626">
                  <c:v>5627</c:v>
                </c:pt>
                <c:pt idx="5627">
                  <c:v>5628</c:v>
                </c:pt>
                <c:pt idx="5628">
                  <c:v>5629</c:v>
                </c:pt>
                <c:pt idx="5629">
                  <c:v>5630</c:v>
                </c:pt>
                <c:pt idx="5630">
                  <c:v>5631</c:v>
                </c:pt>
                <c:pt idx="5631">
                  <c:v>5632</c:v>
                </c:pt>
                <c:pt idx="5632">
                  <c:v>5633</c:v>
                </c:pt>
                <c:pt idx="5633">
                  <c:v>5634</c:v>
                </c:pt>
                <c:pt idx="5634">
                  <c:v>5635</c:v>
                </c:pt>
                <c:pt idx="5635">
                  <c:v>5636</c:v>
                </c:pt>
                <c:pt idx="5636">
                  <c:v>5637</c:v>
                </c:pt>
                <c:pt idx="5637">
                  <c:v>5638</c:v>
                </c:pt>
                <c:pt idx="5638">
                  <c:v>5639</c:v>
                </c:pt>
                <c:pt idx="5639">
                  <c:v>5640</c:v>
                </c:pt>
                <c:pt idx="5640">
                  <c:v>5641</c:v>
                </c:pt>
                <c:pt idx="5641">
                  <c:v>5642</c:v>
                </c:pt>
                <c:pt idx="5642">
                  <c:v>5643</c:v>
                </c:pt>
                <c:pt idx="5643">
                  <c:v>5644</c:v>
                </c:pt>
                <c:pt idx="5644">
                  <c:v>5645</c:v>
                </c:pt>
                <c:pt idx="5645">
                  <c:v>5646</c:v>
                </c:pt>
                <c:pt idx="5646">
                  <c:v>5647</c:v>
                </c:pt>
                <c:pt idx="5647">
                  <c:v>5648</c:v>
                </c:pt>
                <c:pt idx="5648">
                  <c:v>5649</c:v>
                </c:pt>
                <c:pt idx="5649">
                  <c:v>5650</c:v>
                </c:pt>
                <c:pt idx="5650">
                  <c:v>5651</c:v>
                </c:pt>
                <c:pt idx="5651">
                  <c:v>5652</c:v>
                </c:pt>
                <c:pt idx="5652">
                  <c:v>5653</c:v>
                </c:pt>
                <c:pt idx="5653">
                  <c:v>5654</c:v>
                </c:pt>
                <c:pt idx="5654">
                  <c:v>5655</c:v>
                </c:pt>
                <c:pt idx="5655">
                  <c:v>5656</c:v>
                </c:pt>
                <c:pt idx="5656">
                  <c:v>5657</c:v>
                </c:pt>
                <c:pt idx="5657">
                  <c:v>5658</c:v>
                </c:pt>
                <c:pt idx="5658">
                  <c:v>5659</c:v>
                </c:pt>
                <c:pt idx="5659">
                  <c:v>5660</c:v>
                </c:pt>
                <c:pt idx="5660">
                  <c:v>5661</c:v>
                </c:pt>
                <c:pt idx="5661">
                  <c:v>5662</c:v>
                </c:pt>
                <c:pt idx="5662">
                  <c:v>5663</c:v>
                </c:pt>
                <c:pt idx="5663">
                  <c:v>5664</c:v>
                </c:pt>
                <c:pt idx="5664">
                  <c:v>5665</c:v>
                </c:pt>
                <c:pt idx="5665">
                  <c:v>5666</c:v>
                </c:pt>
                <c:pt idx="5666">
                  <c:v>5667</c:v>
                </c:pt>
                <c:pt idx="5667">
                  <c:v>5668</c:v>
                </c:pt>
                <c:pt idx="5668">
                  <c:v>5669</c:v>
                </c:pt>
                <c:pt idx="5669">
                  <c:v>5670</c:v>
                </c:pt>
                <c:pt idx="5670">
                  <c:v>5671</c:v>
                </c:pt>
                <c:pt idx="5671">
                  <c:v>5672</c:v>
                </c:pt>
                <c:pt idx="5672">
                  <c:v>5673</c:v>
                </c:pt>
                <c:pt idx="5673">
                  <c:v>5674</c:v>
                </c:pt>
                <c:pt idx="5674">
                  <c:v>5675</c:v>
                </c:pt>
                <c:pt idx="5675">
                  <c:v>5676</c:v>
                </c:pt>
                <c:pt idx="5676">
                  <c:v>5677</c:v>
                </c:pt>
                <c:pt idx="5677">
                  <c:v>5678</c:v>
                </c:pt>
                <c:pt idx="5678">
                  <c:v>5679</c:v>
                </c:pt>
                <c:pt idx="5679">
                  <c:v>5680</c:v>
                </c:pt>
                <c:pt idx="5680">
                  <c:v>5681</c:v>
                </c:pt>
                <c:pt idx="5681">
                  <c:v>5682</c:v>
                </c:pt>
                <c:pt idx="5682">
                  <c:v>5683</c:v>
                </c:pt>
                <c:pt idx="5683">
                  <c:v>5684</c:v>
                </c:pt>
                <c:pt idx="5684">
                  <c:v>5685</c:v>
                </c:pt>
                <c:pt idx="5685">
                  <c:v>5686</c:v>
                </c:pt>
                <c:pt idx="5686">
                  <c:v>5687</c:v>
                </c:pt>
                <c:pt idx="5687">
                  <c:v>5688</c:v>
                </c:pt>
                <c:pt idx="5688">
                  <c:v>5689</c:v>
                </c:pt>
                <c:pt idx="5689">
                  <c:v>5690</c:v>
                </c:pt>
                <c:pt idx="5690">
                  <c:v>5691</c:v>
                </c:pt>
                <c:pt idx="5691">
                  <c:v>5692</c:v>
                </c:pt>
                <c:pt idx="5692">
                  <c:v>5693</c:v>
                </c:pt>
                <c:pt idx="5693">
                  <c:v>5694</c:v>
                </c:pt>
                <c:pt idx="5694">
                  <c:v>5695</c:v>
                </c:pt>
                <c:pt idx="5695">
                  <c:v>5696</c:v>
                </c:pt>
                <c:pt idx="5696">
                  <c:v>5697</c:v>
                </c:pt>
                <c:pt idx="5697">
                  <c:v>5698</c:v>
                </c:pt>
                <c:pt idx="5698">
                  <c:v>5699</c:v>
                </c:pt>
                <c:pt idx="5699">
                  <c:v>5700</c:v>
                </c:pt>
                <c:pt idx="5700">
                  <c:v>5701</c:v>
                </c:pt>
                <c:pt idx="5701">
                  <c:v>5702</c:v>
                </c:pt>
                <c:pt idx="5702">
                  <c:v>5703</c:v>
                </c:pt>
                <c:pt idx="5703">
                  <c:v>5704</c:v>
                </c:pt>
                <c:pt idx="5704">
                  <c:v>5705</c:v>
                </c:pt>
                <c:pt idx="5705">
                  <c:v>5706</c:v>
                </c:pt>
                <c:pt idx="5706">
                  <c:v>5707</c:v>
                </c:pt>
                <c:pt idx="5707">
                  <c:v>5708</c:v>
                </c:pt>
                <c:pt idx="5708">
                  <c:v>5709</c:v>
                </c:pt>
                <c:pt idx="5709">
                  <c:v>5710</c:v>
                </c:pt>
                <c:pt idx="5710">
                  <c:v>5711</c:v>
                </c:pt>
                <c:pt idx="5711">
                  <c:v>5712</c:v>
                </c:pt>
                <c:pt idx="5712">
                  <c:v>5713</c:v>
                </c:pt>
                <c:pt idx="5713">
                  <c:v>5714</c:v>
                </c:pt>
                <c:pt idx="5714">
                  <c:v>5715</c:v>
                </c:pt>
                <c:pt idx="5715">
                  <c:v>5716</c:v>
                </c:pt>
                <c:pt idx="5716">
                  <c:v>5717</c:v>
                </c:pt>
                <c:pt idx="5717">
                  <c:v>5718</c:v>
                </c:pt>
                <c:pt idx="5718">
                  <c:v>5719</c:v>
                </c:pt>
                <c:pt idx="5719">
                  <c:v>5720</c:v>
                </c:pt>
                <c:pt idx="5720">
                  <c:v>5721</c:v>
                </c:pt>
                <c:pt idx="5721">
                  <c:v>5722</c:v>
                </c:pt>
                <c:pt idx="5722">
                  <c:v>5723</c:v>
                </c:pt>
                <c:pt idx="5723">
                  <c:v>5724</c:v>
                </c:pt>
                <c:pt idx="5724">
                  <c:v>5725</c:v>
                </c:pt>
                <c:pt idx="5725">
                  <c:v>5726</c:v>
                </c:pt>
                <c:pt idx="5726">
                  <c:v>5727</c:v>
                </c:pt>
                <c:pt idx="5727">
                  <c:v>5728</c:v>
                </c:pt>
                <c:pt idx="5728">
                  <c:v>5729</c:v>
                </c:pt>
                <c:pt idx="5729">
                  <c:v>5730</c:v>
                </c:pt>
                <c:pt idx="5730">
                  <c:v>5731</c:v>
                </c:pt>
                <c:pt idx="5731">
                  <c:v>5732</c:v>
                </c:pt>
                <c:pt idx="5732">
                  <c:v>5733</c:v>
                </c:pt>
                <c:pt idx="5733">
                  <c:v>5734</c:v>
                </c:pt>
                <c:pt idx="5734">
                  <c:v>5735</c:v>
                </c:pt>
                <c:pt idx="5735">
                  <c:v>5736</c:v>
                </c:pt>
                <c:pt idx="5736">
                  <c:v>5737</c:v>
                </c:pt>
                <c:pt idx="5737">
                  <c:v>5738</c:v>
                </c:pt>
                <c:pt idx="5738">
                  <c:v>5739</c:v>
                </c:pt>
                <c:pt idx="5739">
                  <c:v>5740</c:v>
                </c:pt>
                <c:pt idx="5740">
                  <c:v>5741</c:v>
                </c:pt>
                <c:pt idx="5741">
                  <c:v>5742</c:v>
                </c:pt>
                <c:pt idx="5742">
                  <c:v>5743</c:v>
                </c:pt>
                <c:pt idx="5743">
                  <c:v>5744</c:v>
                </c:pt>
                <c:pt idx="5744">
                  <c:v>5745</c:v>
                </c:pt>
                <c:pt idx="5745">
                  <c:v>5746</c:v>
                </c:pt>
                <c:pt idx="5746">
                  <c:v>5747</c:v>
                </c:pt>
                <c:pt idx="5747">
                  <c:v>5748</c:v>
                </c:pt>
                <c:pt idx="5748">
                  <c:v>5749</c:v>
                </c:pt>
                <c:pt idx="5749">
                  <c:v>5750</c:v>
                </c:pt>
                <c:pt idx="5750">
                  <c:v>5751</c:v>
                </c:pt>
                <c:pt idx="5751">
                  <c:v>5752</c:v>
                </c:pt>
                <c:pt idx="5752">
                  <c:v>5753</c:v>
                </c:pt>
                <c:pt idx="5753">
                  <c:v>5754</c:v>
                </c:pt>
                <c:pt idx="5754">
                  <c:v>5755</c:v>
                </c:pt>
                <c:pt idx="5755">
                  <c:v>5756</c:v>
                </c:pt>
                <c:pt idx="5756">
                  <c:v>5757</c:v>
                </c:pt>
                <c:pt idx="5757">
                  <c:v>5758</c:v>
                </c:pt>
                <c:pt idx="5758">
                  <c:v>5759</c:v>
                </c:pt>
                <c:pt idx="5759">
                  <c:v>5760</c:v>
                </c:pt>
                <c:pt idx="5760">
                  <c:v>5761</c:v>
                </c:pt>
                <c:pt idx="5761">
                  <c:v>5762</c:v>
                </c:pt>
                <c:pt idx="5762">
                  <c:v>5763</c:v>
                </c:pt>
                <c:pt idx="5763">
                  <c:v>5764</c:v>
                </c:pt>
                <c:pt idx="5764">
                  <c:v>5765</c:v>
                </c:pt>
                <c:pt idx="5765">
                  <c:v>5766</c:v>
                </c:pt>
                <c:pt idx="5766">
                  <c:v>5767</c:v>
                </c:pt>
                <c:pt idx="5767">
                  <c:v>5768</c:v>
                </c:pt>
                <c:pt idx="5768">
                  <c:v>5769</c:v>
                </c:pt>
                <c:pt idx="5769">
                  <c:v>5770</c:v>
                </c:pt>
                <c:pt idx="5770">
                  <c:v>5771</c:v>
                </c:pt>
                <c:pt idx="5771">
                  <c:v>5772</c:v>
                </c:pt>
                <c:pt idx="5772">
                  <c:v>5773</c:v>
                </c:pt>
                <c:pt idx="5773">
                  <c:v>5774</c:v>
                </c:pt>
                <c:pt idx="5774">
                  <c:v>5775</c:v>
                </c:pt>
                <c:pt idx="5775">
                  <c:v>5776</c:v>
                </c:pt>
                <c:pt idx="5776">
                  <c:v>5777</c:v>
                </c:pt>
                <c:pt idx="5777">
                  <c:v>5778</c:v>
                </c:pt>
                <c:pt idx="5778">
                  <c:v>5779</c:v>
                </c:pt>
                <c:pt idx="5779">
                  <c:v>5780</c:v>
                </c:pt>
                <c:pt idx="5780">
                  <c:v>5781</c:v>
                </c:pt>
                <c:pt idx="5781">
                  <c:v>5782</c:v>
                </c:pt>
                <c:pt idx="5782">
                  <c:v>5783</c:v>
                </c:pt>
                <c:pt idx="5783">
                  <c:v>5784</c:v>
                </c:pt>
                <c:pt idx="5784">
                  <c:v>5785</c:v>
                </c:pt>
                <c:pt idx="5785">
                  <c:v>5786</c:v>
                </c:pt>
                <c:pt idx="5786">
                  <c:v>5787</c:v>
                </c:pt>
                <c:pt idx="5787">
                  <c:v>5788</c:v>
                </c:pt>
                <c:pt idx="5788">
                  <c:v>5789</c:v>
                </c:pt>
                <c:pt idx="5789">
                  <c:v>5790</c:v>
                </c:pt>
                <c:pt idx="5790">
                  <c:v>5791</c:v>
                </c:pt>
                <c:pt idx="5791">
                  <c:v>5792</c:v>
                </c:pt>
                <c:pt idx="5792">
                  <c:v>5793</c:v>
                </c:pt>
                <c:pt idx="5793">
                  <c:v>5794</c:v>
                </c:pt>
                <c:pt idx="5794">
                  <c:v>5795</c:v>
                </c:pt>
                <c:pt idx="5795">
                  <c:v>5796</c:v>
                </c:pt>
                <c:pt idx="5796">
                  <c:v>5797</c:v>
                </c:pt>
                <c:pt idx="5797">
                  <c:v>5798</c:v>
                </c:pt>
                <c:pt idx="5798">
                  <c:v>5799</c:v>
                </c:pt>
                <c:pt idx="5799">
                  <c:v>5800</c:v>
                </c:pt>
                <c:pt idx="5800">
                  <c:v>5801</c:v>
                </c:pt>
                <c:pt idx="5801">
                  <c:v>5802</c:v>
                </c:pt>
                <c:pt idx="5802">
                  <c:v>5803</c:v>
                </c:pt>
                <c:pt idx="5803">
                  <c:v>5804</c:v>
                </c:pt>
                <c:pt idx="5804">
                  <c:v>5805</c:v>
                </c:pt>
                <c:pt idx="5805">
                  <c:v>5806</c:v>
                </c:pt>
                <c:pt idx="5806">
                  <c:v>5807</c:v>
                </c:pt>
                <c:pt idx="5807">
                  <c:v>5808</c:v>
                </c:pt>
                <c:pt idx="5808">
                  <c:v>5809</c:v>
                </c:pt>
                <c:pt idx="5809">
                  <c:v>5810</c:v>
                </c:pt>
                <c:pt idx="5810">
                  <c:v>5811</c:v>
                </c:pt>
                <c:pt idx="5811">
                  <c:v>5812</c:v>
                </c:pt>
                <c:pt idx="5812">
                  <c:v>5813</c:v>
                </c:pt>
                <c:pt idx="5813">
                  <c:v>5814</c:v>
                </c:pt>
                <c:pt idx="5814">
                  <c:v>5815</c:v>
                </c:pt>
                <c:pt idx="5815">
                  <c:v>5816</c:v>
                </c:pt>
                <c:pt idx="5816">
                  <c:v>5817</c:v>
                </c:pt>
                <c:pt idx="5817">
                  <c:v>5818</c:v>
                </c:pt>
                <c:pt idx="5818">
                  <c:v>5819</c:v>
                </c:pt>
                <c:pt idx="5819">
                  <c:v>5820</c:v>
                </c:pt>
                <c:pt idx="5820">
                  <c:v>5821</c:v>
                </c:pt>
                <c:pt idx="5821">
                  <c:v>5822</c:v>
                </c:pt>
                <c:pt idx="5822">
                  <c:v>5823</c:v>
                </c:pt>
                <c:pt idx="5823">
                  <c:v>5824</c:v>
                </c:pt>
                <c:pt idx="5824">
                  <c:v>5825</c:v>
                </c:pt>
                <c:pt idx="5825">
                  <c:v>5826</c:v>
                </c:pt>
                <c:pt idx="5826">
                  <c:v>5827</c:v>
                </c:pt>
                <c:pt idx="5827">
                  <c:v>5828</c:v>
                </c:pt>
                <c:pt idx="5828">
                  <c:v>5829</c:v>
                </c:pt>
                <c:pt idx="5829">
                  <c:v>5830</c:v>
                </c:pt>
                <c:pt idx="5830">
                  <c:v>5831</c:v>
                </c:pt>
                <c:pt idx="5831">
                  <c:v>5832</c:v>
                </c:pt>
                <c:pt idx="5832">
                  <c:v>5833</c:v>
                </c:pt>
                <c:pt idx="5833">
                  <c:v>5834</c:v>
                </c:pt>
                <c:pt idx="5834">
                  <c:v>5835</c:v>
                </c:pt>
                <c:pt idx="5835">
                  <c:v>5836</c:v>
                </c:pt>
                <c:pt idx="5836">
                  <c:v>5837</c:v>
                </c:pt>
                <c:pt idx="5837">
                  <c:v>5838</c:v>
                </c:pt>
                <c:pt idx="5838">
                  <c:v>5839</c:v>
                </c:pt>
                <c:pt idx="5839">
                  <c:v>5840</c:v>
                </c:pt>
                <c:pt idx="5840">
                  <c:v>5841</c:v>
                </c:pt>
                <c:pt idx="5841">
                  <c:v>5842</c:v>
                </c:pt>
                <c:pt idx="5842">
                  <c:v>5843</c:v>
                </c:pt>
                <c:pt idx="5843">
                  <c:v>5844</c:v>
                </c:pt>
                <c:pt idx="5844">
                  <c:v>5845</c:v>
                </c:pt>
                <c:pt idx="5845">
                  <c:v>5846</c:v>
                </c:pt>
                <c:pt idx="5846">
                  <c:v>5847</c:v>
                </c:pt>
                <c:pt idx="5847">
                  <c:v>5848</c:v>
                </c:pt>
                <c:pt idx="5848">
                  <c:v>5849</c:v>
                </c:pt>
                <c:pt idx="5849">
                  <c:v>5850</c:v>
                </c:pt>
                <c:pt idx="5850">
                  <c:v>5851</c:v>
                </c:pt>
                <c:pt idx="5851">
                  <c:v>5852</c:v>
                </c:pt>
                <c:pt idx="5852">
                  <c:v>5853</c:v>
                </c:pt>
                <c:pt idx="5853">
                  <c:v>5854</c:v>
                </c:pt>
                <c:pt idx="5854">
                  <c:v>5855</c:v>
                </c:pt>
                <c:pt idx="5855">
                  <c:v>5856</c:v>
                </c:pt>
                <c:pt idx="5856">
                  <c:v>5857</c:v>
                </c:pt>
                <c:pt idx="5857">
                  <c:v>5858</c:v>
                </c:pt>
                <c:pt idx="5858">
                  <c:v>5859</c:v>
                </c:pt>
                <c:pt idx="5859">
                  <c:v>5860</c:v>
                </c:pt>
                <c:pt idx="5860">
                  <c:v>5861</c:v>
                </c:pt>
                <c:pt idx="5861">
                  <c:v>5862</c:v>
                </c:pt>
                <c:pt idx="5862">
                  <c:v>5863</c:v>
                </c:pt>
                <c:pt idx="5863">
                  <c:v>5864</c:v>
                </c:pt>
                <c:pt idx="5864">
                  <c:v>5865</c:v>
                </c:pt>
                <c:pt idx="5865">
                  <c:v>5866</c:v>
                </c:pt>
                <c:pt idx="5866">
                  <c:v>5867</c:v>
                </c:pt>
                <c:pt idx="5867">
                  <c:v>5868</c:v>
                </c:pt>
                <c:pt idx="5868">
                  <c:v>5869</c:v>
                </c:pt>
                <c:pt idx="5869">
                  <c:v>5870</c:v>
                </c:pt>
                <c:pt idx="5870">
                  <c:v>5871</c:v>
                </c:pt>
                <c:pt idx="5871">
                  <c:v>5872</c:v>
                </c:pt>
                <c:pt idx="5872">
                  <c:v>5873</c:v>
                </c:pt>
                <c:pt idx="5873">
                  <c:v>5874</c:v>
                </c:pt>
                <c:pt idx="5874">
                  <c:v>5875</c:v>
                </c:pt>
                <c:pt idx="5875">
                  <c:v>5876</c:v>
                </c:pt>
                <c:pt idx="5876">
                  <c:v>5877</c:v>
                </c:pt>
                <c:pt idx="5877">
                  <c:v>5878</c:v>
                </c:pt>
                <c:pt idx="5878">
                  <c:v>5879</c:v>
                </c:pt>
                <c:pt idx="5879">
                  <c:v>5880</c:v>
                </c:pt>
                <c:pt idx="5880">
                  <c:v>5881</c:v>
                </c:pt>
                <c:pt idx="5881">
                  <c:v>5882</c:v>
                </c:pt>
                <c:pt idx="5882">
                  <c:v>5883</c:v>
                </c:pt>
                <c:pt idx="5883">
                  <c:v>5884</c:v>
                </c:pt>
                <c:pt idx="5884">
                  <c:v>5885</c:v>
                </c:pt>
                <c:pt idx="5885">
                  <c:v>5886</c:v>
                </c:pt>
                <c:pt idx="5886">
                  <c:v>5887</c:v>
                </c:pt>
                <c:pt idx="5887">
                  <c:v>5888</c:v>
                </c:pt>
                <c:pt idx="5888">
                  <c:v>5889</c:v>
                </c:pt>
                <c:pt idx="5889">
                  <c:v>5890</c:v>
                </c:pt>
                <c:pt idx="5890">
                  <c:v>5891</c:v>
                </c:pt>
                <c:pt idx="5891">
                  <c:v>5892</c:v>
                </c:pt>
                <c:pt idx="5892">
                  <c:v>5893</c:v>
                </c:pt>
                <c:pt idx="5893">
                  <c:v>5894</c:v>
                </c:pt>
                <c:pt idx="5894">
                  <c:v>5895</c:v>
                </c:pt>
                <c:pt idx="5895">
                  <c:v>5896</c:v>
                </c:pt>
                <c:pt idx="5896">
                  <c:v>5897</c:v>
                </c:pt>
                <c:pt idx="5897">
                  <c:v>5898</c:v>
                </c:pt>
                <c:pt idx="5898">
                  <c:v>5899</c:v>
                </c:pt>
                <c:pt idx="5899">
                  <c:v>5900</c:v>
                </c:pt>
                <c:pt idx="5900">
                  <c:v>5901</c:v>
                </c:pt>
                <c:pt idx="5901">
                  <c:v>5902</c:v>
                </c:pt>
                <c:pt idx="5902">
                  <c:v>5903</c:v>
                </c:pt>
                <c:pt idx="5903">
                  <c:v>5904</c:v>
                </c:pt>
                <c:pt idx="5904">
                  <c:v>5905</c:v>
                </c:pt>
                <c:pt idx="5905">
                  <c:v>5906</c:v>
                </c:pt>
                <c:pt idx="5906">
                  <c:v>5907</c:v>
                </c:pt>
                <c:pt idx="5907">
                  <c:v>5908</c:v>
                </c:pt>
                <c:pt idx="5908">
                  <c:v>5909</c:v>
                </c:pt>
                <c:pt idx="5909">
                  <c:v>5910</c:v>
                </c:pt>
                <c:pt idx="5910">
                  <c:v>5911</c:v>
                </c:pt>
                <c:pt idx="5911">
                  <c:v>5912</c:v>
                </c:pt>
                <c:pt idx="5912">
                  <c:v>5913</c:v>
                </c:pt>
                <c:pt idx="5913">
                  <c:v>5914</c:v>
                </c:pt>
                <c:pt idx="5914">
                  <c:v>5915</c:v>
                </c:pt>
                <c:pt idx="5915">
                  <c:v>5916</c:v>
                </c:pt>
                <c:pt idx="5916">
                  <c:v>5917</c:v>
                </c:pt>
                <c:pt idx="5917">
                  <c:v>5918</c:v>
                </c:pt>
                <c:pt idx="5918">
                  <c:v>5919</c:v>
                </c:pt>
                <c:pt idx="5919">
                  <c:v>5920</c:v>
                </c:pt>
                <c:pt idx="5920">
                  <c:v>5921</c:v>
                </c:pt>
                <c:pt idx="5921">
                  <c:v>5922</c:v>
                </c:pt>
                <c:pt idx="5922">
                  <c:v>5923</c:v>
                </c:pt>
                <c:pt idx="5923">
                  <c:v>5924</c:v>
                </c:pt>
                <c:pt idx="5924">
                  <c:v>5925</c:v>
                </c:pt>
                <c:pt idx="5925">
                  <c:v>5926</c:v>
                </c:pt>
                <c:pt idx="5926">
                  <c:v>5927</c:v>
                </c:pt>
                <c:pt idx="5927">
                  <c:v>5928</c:v>
                </c:pt>
                <c:pt idx="5928">
                  <c:v>5929</c:v>
                </c:pt>
                <c:pt idx="5929">
                  <c:v>5930</c:v>
                </c:pt>
                <c:pt idx="5930">
                  <c:v>5931</c:v>
                </c:pt>
                <c:pt idx="5931">
                  <c:v>5932</c:v>
                </c:pt>
                <c:pt idx="5932">
                  <c:v>5933</c:v>
                </c:pt>
                <c:pt idx="5933">
                  <c:v>5934</c:v>
                </c:pt>
                <c:pt idx="5934">
                  <c:v>5935</c:v>
                </c:pt>
                <c:pt idx="5935">
                  <c:v>5936</c:v>
                </c:pt>
                <c:pt idx="5936">
                  <c:v>5937</c:v>
                </c:pt>
                <c:pt idx="5937">
                  <c:v>5938</c:v>
                </c:pt>
                <c:pt idx="5938">
                  <c:v>5939</c:v>
                </c:pt>
                <c:pt idx="5939">
                  <c:v>5940</c:v>
                </c:pt>
                <c:pt idx="5940">
                  <c:v>5941</c:v>
                </c:pt>
                <c:pt idx="5941">
                  <c:v>5942</c:v>
                </c:pt>
                <c:pt idx="5942">
                  <c:v>5943</c:v>
                </c:pt>
                <c:pt idx="5943">
                  <c:v>5944</c:v>
                </c:pt>
                <c:pt idx="5944">
                  <c:v>5945</c:v>
                </c:pt>
                <c:pt idx="5945">
                  <c:v>5946</c:v>
                </c:pt>
                <c:pt idx="5946">
                  <c:v>5947</c:v>
                </c:pt>
                <c:pt idx="5947">
                  <c:v>5948</c:v>
                </c:pt>
                <c:pt idx="5948">
                  <c:v>5949</c:v>
                </c:pt>
                <c:pt idx="5949">
                  <c:v>5950</c:v>
                </c:pt>
                <c:pt idx="5950">
                  <c:v>5951</c:v>
                </c:pt>
                <c:pt idx="5951">
                  <c:v>5952</c:v>
                </c:pt>
                <c:pt idx="5952">
                  <c:v>5953</c:v>
                </c:pt>
                <c:pt idx="5953">
                  <c:v>5954</c:v>
                </c:pt>
                <c:pt idx="5954">
                  <c:v>5955</c:v>
                </c:pt>
                <c:pt idx="5955">
                  <c:v>5956</c:v>
                </c:pt>
                <c:pt idx="5956">
                  <c:v>5957</c:v>
                </c:pt>
                <c:pt idx="5957">
                  <c:v>5958</c:v>
                </c:pt>
                <c:pt idx="5958">
                  <c:v>5959</c:v>
                </c:pt>
                <c:pt idx="5959">
                  <c:v>5960</c:v>
                </c:pt>
                <c:pt idx="5960">
                  <c:v>5961</c:v>
                </c:pt>
                <c:pt idx="5961">
                  <c:v>5962</c:v>
                </c:pt>
                <c:pt idx="5962">
                  <c:v>5963</c:v>
                </c:pt>
                <c:pt idx="5963">
                  <c:v>5964</c:v>
                </c:pt>
                <c:pt idx="5964">
                  <c:v>5965</c:v>
                </c:pt>
                <c:pt idx="5965">
                  <c:v>5966</c:v>
                </c:pt>
                <c:pt idx="5966">
                  <c:v>5967</c:v>
                </c:pt>
                <c:pt idx="5967">
                  <c:v>5968</c:v>
                </c:pt>
                <c:pt idx="5968">
                  <c:v>5969</c:v>
                </c:pt>
                <c:pt idx="5969">
                  <c:v>5970</c:v>
                </c:pt>
                <c:pt idx="5970">
                  <c:v>5971</c:v>
                </c:pt>
                <c:pt idx="5971">
                  <c:v>5972</c:v>
                </c:pt>
                <c:pt idx="5972">
                  <c:v>5973</c:v>
                </c:pt>
                <c:pt idx="5973">
                  <c:v>5974</c:v>
                </c:pt>
                <c:pt idx="5974">
                  <c:v>5975</c:v>
                </c:pt>
                <c:pt idx="5975">
                  <c:v>5976</c:v>
                </c:pt>
                <c:pt idx="5976">
                  <c:v>5977</c:v>
                </c:pt>
                <c:pt idx="5977">
                  <c:v>5978</c:v>
                </c:pt>
                <c:pt idx="5978">
                  <c:v>5979</c:v>
                </c:pt>
                <c:pt idx="5979">
                  <c:v>5980</c:v>
                </c:pt>
                <c:pt idx="5980">
                  <c:v>5981</c:v>
                </c:pt>
                <c:pt idx="5981">
                  <c:v>5982</c:v>
                </c:pt>
                <c:pt idx="5982">
                  <c:v>5983</c:v>
                </c:pt>
                <c:pt idx="5983">
                  <c:v>5984</c:v>
                </c:pt>
                <c:pt idx="5984">
                  <c:v>5985</c:v>
                </c:pt>
                <c:pt idx="5985">
                  <c:v>5986</c:v>
                </c:pt>
                <c:pt idx="5986">
                  <c:v>5987</c:v>
                </c:pt>
                <c:pt idx="5987">
                  <c:v>5988</c:v>
                </c:pt>
                <c:pt idx="5988">
                  <c:v>5989</c:v>
                </c:pt>
                <c:pt idx="5989">
                  <c:v>5990</c:v>
                </c:pt>
                <c:pt idx="5990">
                  <c:v>5991</c:v>
                </c:pt>
                <c:pt idx="5991">
                  <c:v>5992</c:v>
                </c:pt>
                <c:pt idx="5992">
                  <c:v>5993</c:v>
                </c:pt>
                <c:pt idx="5993">
                  <c:v>5994</c:v>
                </c:pt>
                <c:pt idx="5994">
                  <c:v>5995</c:v>
                </c:pt>
                <c:pt idx="5995">
                  <c:v>5996</c:v>
                </c:pt>
                <c:pt idx="5996">
                  <c:v>5997</c:v>
                </c:pt>
                <c:pt idx="5997">
                  <c:v>5998</c:v>
                </c:pt>
                <c:pt idx="5998">
                  <c:v>5999</c:v>
                </c:pt>
                <c:pt idx="5999">
                  <c:v>6000</c:v>
                </c:pt>
                <c:pt idx="6000">
                  <c:v>6001</c:v>
                </c:pt>
                <c:pt idx="6001">
                  <c:v>6002</c:v>
                </c:pt>
                <c:pt idx="6002">
                  <c:v>6003</c:v>
                </c:pt>
                <c:pt idx="6003">
                  <c:v>6004</c:v>
                </c:pt>
                <c:pt idx="6004">
                  <c:v>6005</c:v>
                </c:pt>
                <c:pt idx="6005">
                  <c:v>6006</c:v>
                </c:pt>
                <c:pt idx="6006">
                  <c:v>6007</c:v>
                </c:pt>
                <c:pt idx="6007">
                  <c:v>6008</c:v>
                </c:pt>
                <c:pt idx="6008">
                  <c:v>6009</c:v>
                </c:pt>
                <c:pt idx="6009">
                  <c:v>6010</c:v>
                </c:pt>
                <c:pt idx="6010">
                  <c:v>6011</c:v>
                </c:pt>
                <c:pt idx="6011">
                  <c:v>6012</c:v>
                </c:pt>
                <c:pt idx="6012">
                  <c:v>6013</c:v>
                </c:pt>
                <c:pt idx="6013">
                  <c:v>6014</c:v>
                </c:pt>
                <c:pt idx="6014">
                  <c:v>6015</c:v>
                </c:pt>
                <c:pt idx="6015">
                  <c:v>6016</c:v>
                </c:pt>
                <c:pt idx="6016">
                  <c:v>6017</c:v>
                </c:pt>
                <c:pt idx="6017">
                  <c:v>6018</c:v>
                </c:pt>
                <c:pt idx="6018">
                  <c:v>6019</c:v>
                </c:pt>
                <c:pt idx="6019">
                  <c:v>6020</c:v>
                </c:pt>
                <c:pt idx="6020">
                  <c:v>6021</c:v>
                </c:pt>
                <c:pt idx="6021">
                  <c:v>6022</c:v>
                </c:pt>
                <c:pt idx="6022">
                  <c:v>6023</c:v>
                </c:pt>
                <c:pt idx="6023">
                  <c:v>6024</c:v>
                </c:pt>
                <c:pt idx="6024">
                  <c:v>6025</c:v>
                </c:pt>
                <c:pt idx="6025">
                  <c:v>6026</c:v>
                </c:pt>
                <c:pt idx="6026">
                  <c:v>6027</c:v>
                </c:pt>
                <c:pt idx="6027">
                  <c:v>6028</c:v>
                </c:pt>
                <c:pt idx="6028">
                  <c:v>6029</c:v>
                </c:pt>
                <c:pt idx="6029">
                  <c:v>6030</c:v>
                </c:pt>
                <c:pt idx="6030">
                  <c:v>6031</c:v>
                </c:pt>
                <c:pt idx="6031">
                  <c:v>6032</c:v>
                </c:pt>
                <c:pt idx="6032">
                  <c:v>6033</c:v>
                </c:pt>
                <c:pt idx="6033">
                  <c:v>6034</c:v>
                </c:pt>
                <c:pt idx="6034">
                  <c:v>6035</c:v>
                </c:pt>
                <c:pt idx="6035">
                  <c:v>6036</c:v>
                </c:pt>
                <c:pt idx="6036">
                  <c:v>6037</c:v>
                </c:pt>
                <c:pt idx="6037">
                  <c:v>6038</c:v>
                </c:pt>
                <c:pt idx="6038">
                  <c:v>6039</c:v>
                </c:pt>
                <c:pt idx="6039">
                  <c:v>6040</c:v>
                </c:pt>
                <c:pt idx="6040">
                  <c:v>6041</c:v>
                </c:pt>
                <c:pt idx="6041">
                  <c:v>6042</c:v>
                </c:pt>
                <c:pt idx="6042">
                  <c:v>6043</c:v>
                </c:pt>
                <c:pt idx="6043">
                  <c:v>6044</c:v>
                </c:pt>
                <c:pt idx="6044">
                  <c:v>6045</c:v>
                </c:pt>
                <c:pt idx="6045">
                  <c:v>6046</c:v>
                </c:pt>
                <c:pt idx="6046">
                  <c:v>6047</c:v>
                </c:pt>
                <c:pt idx="6047">
                  <c:v>6048</c:v>
                </c:pt>
                <c:pt idx="6048">
                  <c:v>6049</c:v>
                </c:pt>
                <c:pt idx="6049">
                  <c:v>6050</c:v>
                </c:pt>
                <c:pt idx="6050">
                  <c:v>6051</c:v>
                </c:pt>
                <c:pt idx="6051">
                  <c:v>6052</c:v>
                </c:pt>
                <c:pt idx="6052">
                  <c:v>6053</c:v>
                </c:pt>
                <c:pt idx="6053">
                  <c:v>6054</c:v>
                </c:pt>
                <c:pt idx="6054">
                  <c:v>6055</c:v>
                </c:pt>
                <c:pt idx="6055">
                  <c:v>6056</c:v>
                </c:pt>
                <c:pt idx="6056">
                  <c:v>6057</c:v>
                </c:pt>
                <c:pt idx="6057">
                  <c:v>6058</c:v>
                </c:pt>
                <c:pt idx="6058">
                  <c:v>6059</c:v>
                </c:pt>
                <c:pt idx="6059">
                  <c:v>6060</c:v>
                </c:pt>
                <c:pt idx="6060">
                  <c:v>6061</c:v>
                </c:pt>
                <c:pt idx="6061">
                  <c:v>6062</c:v>
                </c:pt>
                <c:pt idx="6062">
                  <c:v>6063</c:v>
                </c:pt>
                <c:pt idx="6063">
                  <c:v>6064</c:v>
                </c:pt>
                <c:pt idx="6064">
                  <c:v>6065</c:v>
                </c:pt>
                <c:pt idx="6065">
                  <c:v>6066</c:v>
                </c:pt>
                <c:pt idx="6066">
                  <c:v>6067</c:v>
                </c:pt>
                <c:pt idx="6067">
                  <c:v>6068</c:v>
                </c:pt>
                <c:pt idx="6068">
                  <c:v>6069</c:v>
                </c:pt>
                <c:pt idx="6069">
                  <c:v>6070</c:v>
                </c:pt>
                <c:pt idx="6070">
                  <c:v>6071</c:v>
                </c:pt>
                <c:pt idx="6071">
                  <c:v>6072</c:v>
                </c:pt>
                <c:pt idx="6072">
                  <c:v>6073</c:v>
                </c:pt>
                <c:pt idx="6073">
                  <c:v>6074</c:v>
                </c:pt>
                <c:pt idx="6074">
                  <c:v>6075</c:v>
                </c:pt>
                <c:pt idx="6075">
                  <c:v>6076</c:v>
                </c:pt>
                <c:pt idx="6076">
                  <c:v>6077</c:v>
                </c:pt>
                <c:pt idx="6077">
                  <c:v>6078</c:v>
                </c:pt>
                <c:pt idx="6078">
                  <c:v>6079</c:v>
                </c:pt>
                <c:pt idx="6079">
                  <c:v>6080</c:v>
                </c:pt>
                <c:pt idx="6080">
                  <c:v>6081</c:v>
                </c:pt>
                <c:pt idx="6081">
                  <c:v>6082</c:v>
                </c:pt>
                <c:pt idx="6082">
                  <c:v>6083</c:v>
                </c:pt>
                <c:pt idx="6083">
                  <c:v>6084</c:v>
                </c:pt>
                <c:pt idx="6084">
                  <c:v>6085</c:v>
                </c:pt>
                <c:pt idx="6085">
                  <c:v>6086</c:v>
                </c:pt>
                <c:pt idx="6086">
                  <c:v>6087</c:v>
                </c:pt>
                <c:pt idx="6087">
                  <c:v>6088</c:v>
                </c:pt>
                <c:pt idx="6088">
                  <c:v>6089</c:v>
                </c:pt>
                <c:pt idx="6089">
                  <c:v>6090</c:v>
                </c:pt>
                <c:pt idx="6090">
                  <c:v>6091</c:v>
                </c:pt>
                <c:pt idx="6091">
                  <c:v>6092</c:v>
                </c:pt>
                <c:pt idx="6092">
                  <c:v>6093</c:v>
                </c:pt>
                <c:pt idx="6093">
                  <c:v>6094</c:v>
                </c:pt>
                <c:pt idx="6094">
                  <c:v>6095</c:v>
                </c:pt>
                <c:pt idx="6095">
                  <c:v>6096</c:v>
                </c:pt>
                <c:pt idx="6096">
                  <c:v>6097</c:v>
                </c:pt>
                <c:pt idx="6097">
                  <c:v>6098</c:v>
                </c:pt>
                <c:pt idx="6098">
                  <c:v>6099</c:v>
                </c:pt>
                <c:pt idx="6099">
                  <c:v>6100</c:v>
                </c:pt>
                <c:pt idx="6100">
                  <c:v>6101</c:v>
                </c:pt>
                <c:pt idx="6101">
                  <c:v>6102</c:v>
                </c:pt>
                <c:pt idx="6102">
                  <c:v>6103</c:v>
                </c:pt>
                <c:pt idx="6103">
                  <c:v>6104</c:v>
                </c:pt>
                <c:pt idx="6104">
                  <c:v>6105</c:v>
                </c:pt>
                <c:pt idx="6105">
                  <c:v>6106</c:v>
                </c:pt>
                <c:pt idx="6106">
                  <c:v>6107</c:v>
                </c:pt>
                <c:pt idx="6107">
                  <c:v>6108</c:v>
                </c:pt>
                <c:pt idx="6108">
                  <c:v>6109</c:v>
                </c:pt>
                <c:pt idx="6109">
                  <c:v>6110</c:v>
                </c:pt>
                <c:pt idx="6110">
                  <c:v>6111</c:v>
                </c:pt>
                <c:pt idx="6111">
                  <c:v>6112</c:v>
                </c:pt>
                <c:pt idx="6112">
                  <c:v>6113</c:v>
                </c:pt>
                <c:pt idx="6113">
                  <c:v>6114</c:v>
                </c:pt>
                <c:pt idx="6114">
                  <c:v>6115</c:v>
                </c:pt>
                <c:pt idx="6115">
                  <c:v>6116</c:v>
                </c:pt>
                <c:pt idx="6116">
                  <c:v>6117</c:v>
                </c:pt>
                <c:pt idx="6117">
                  <c:v>6118</c:v>
                </c:pt>
                <c:pt idx="6118">
                  <c:v>6119</c:v>
                </c:pt>
                <c:pt idx="6119">
                  <c:v>6120</c:v>
                </c:pt>
                <c:pt idx="6120">
                  <c:v>6121</c:v>
                </c:pt>
                <c:pt idx="6121">
                  <c:v>6122</c:v>
                </c:pt>
                <c:pt idx="6122">
                  <c:v>6123</c:v>
                </c:pt>
                <c:pt idx="6123">
                  <c:v>6124</c:v>
                </c:pt>
                <c:pt idx="6124">
                  <c:v>6125</c:v>
                </c:pt>
                <c:pt idx="6125">
                  <c:v>6126</c:v>
                </c:pt>
                <c:pt idx="6126">
                  <c:v>6127</c:v>
                </c:pt>
                <c:pt idx="6127">
                  <c:v>6128</c:v>
                </c:pt>
                <c:pt idx="6128">
                  <c:v>6129</c:v>
                </c:pt>
                <c:pt idx="6129">
                  <c:v>6130</c:v>
                </c:pt>
                <c:pt idx="6130">
                  <c:v>6131</c:v>
                </c:pt>
                <c:pt idx="6131">
                  <c:v>6132</c:v>
                </c:pt>
                <c:pt idx="6132">
                  <c:v>6133</c:v>
                </c:pt>
                <c:pt idx="6133">
                  <c:v>6134</c:v>
                </c:pt>
                <c:pt idx="6134">
                  <c:v>6135</c:v>
                </c:pt>
                <c:pt idx="6135">
                  <c:v>6136</c:v>
                </c:pt>
                <c:pt idx="6136">
                  <c:v>6137</c:v>
                </c:pt>
                <c:pt idx="6137">
                  <c:v>6138</c:v>
                </c:pt>
                <c:pt idx="6138">
                  <c:v>6139</c:v>
                </c:pt>
                <c:pt idx="6139">
                  <c:v>6140</c:v>
                </c:pt>
                <c:pt idx="6140">
                  <c:v>6141</c:v>
                </c:pt>
                <c:pt idx="6141">
                  <c:v>6142</c:v>
                </c:pt>
                <c:pt idx="6142">
                  <c:v>6143</c:v>
                </c:pt>
                <c:pt idx="6143">
                  <c:v>6144</c:v>
                </c:pt>
                <c:pt idx="6144">
                  <c:v>6145</c:v>
                </c:pt>
                <c:pt idx="6145">
                  <c:v>6146</c:v>
                </c:pt>
                <c:pt idx="6146">
                  <c:v>6147</c:v>
                </c:pt>
                <c:pt idx="6147">
                  <c:v>6148</c:v>
                </c:pt>
                <c:pt idx="6148">
                  <c:v>6149</c:v>
                </c:pt>
                <c:pt idx="6149">
                  <c:v>6150</c:v>
                </c:pt>
                <c:pt idx="6150">
                  <c:v>6151</c:v>
                </c:pt>
                <c:pt idx="6151">
                  <c:v>6152</c:v>
                </c:pt>
                <c:pt idx="6152">
                  <c:v>6153</c:v>
                </c:pt>
                <c:pt idx="6153">
                  <c:v>6154</c:v>
                </c:pt>
                <c:pt idx="6154">
                  <c:v>6155</c:v>
                </c:pt>
                <c:pt idx="6155">
                  <c:v>6156</c:v>
                </c:pt>
                <c:pt idx="6156">
                  <c:v>6157</c:v>
                </c:pt>
                <c:pt idx="6157">
                  <c:v>6158</c:v>
                </c:pt>
                <c:pt idx="6158">
                  <c:v>6159</c:v>
                </c:pt>
                <c:pt idx="6159">
                  <c:v>6160</c:v>
                </c:pt>
                <c:pt idx="6160">
                  <c:v>6161</c:v>
                </c:pt>
                <c:pt idx="6161">
                  <c:v>6162</c:v>
                </c:pt>
                <c:pt idx="6162">
                  <c:v>6163</c:v>
                </c:pt>
                <c:pt idx="6163">
                  <c:v>6164</c:v>
                </c:pt>
                <c:pt idx="6164">
                  <c:v>6165</c:v>
                </c:pt>
                <c:pt idx="6165">
                  <c:v>6166</c:v>
                </c:pt>
                <c:pt idx="6166">
                  <c:v>6167</c:v>
                </c:pt>
                <c:pt idx="6167">
                  <c:v>6168</c:v>
                </c:pt>
                <c:pt idx="6168">
                  <c:v>6169</c:v>
                </c:pt>
                <c:pt idx="6169">
                  <c:v>6170</c:v>
                </c:pt>
                <c:pt idx="6170">
                  <c:v>6171</c:v>
                </c:pt>
                <c:pt idx="6171">
                  <c:v>6172</c:v>
                </c:pt>
                <c:pt idx="6172">
                  <c:v>6173</c:v>
                </c:pt>
                <c:pt idx="6173">
                  <c:v>6174</c:v>
                </c:pt>
                <c:pt idx="6174">
                  <c:v>6175</c:v>
                </c:pt>
                <c:pt idx="6175">
                  <c:v>6176</c:v>
                </c:pt>
                <c:pt idx="6176">
                  <c:v>6177</c:v>
                </c:pt>
                <c:pt idx="6177">
                  <c:v>6178</c:v>
                </c:pt>
                <c:pt idx="6178">
                  <c:v>6179</c:v>
                </c:pt>
                <c:pt idx="6179">
                  <c:v>6180</c:v>
                </c:pt>
                <c:pt idx="6180">
                  <c:v>6181</c:v>
                </c:pt>
                <c:pt idx="6181">
                  <c:v>6182</c:v>
                </c:pt>
                <c:pt idx="6182">
                  <c:v>6183</c:v>
                </c:pt>
                <c:pt idx="6183">
                  <c:v>6184</c:v>
                </c:pt>
                <c:pt idx="6184">
                  <c:v>6185</c:v>
                </c:pt>
                <c:pt idx="6185">
                  <c:v>6186</c:v>
                </c:pt>
                <c:pt idx="6186">
                  <c:v>6187</c:v>
                </c:pt>
                <c:pt idx="6187">
                  <c:v>6188</c:v>
                </c:pt>
                <c:pt idx="6188">
                  <c:v>6189</c:v>
                </c:pt>
                <c:pt idx="6189">
                  <c:v>6190</c:v>
                </c:pt>
                <c:pt idx="6190">
                  <c:v>6191</c:v>
                </c:pt>
                <c:pt idx="6191">
                  <c:v>6192</c:v>
                </c:pt>
                <c:pt idx="6192">
                  <c:v>6193</c:v>
                </c:pt>
                <c:pt idx="6193">
                  <c:v>6194</c:v>
                </c:pt>
                <c:pt idx="6194">
                  <c:v>6195</c:v>
                </c:pt>
                <c:pt idx="6195">
                  <c:v>6196</c:v>
                </c:pt>
                <c:pt idx="6196">
                  <c:v>6197</c:v>
                </c:pt>
                <c:pt idx="6197">
                  <c:v>6198</c:v>
                </c:pt>
                <c:pt idx="6198">
                  <c:v>6199</c:v>
                </c:pt>
                <c:pt idx="6199">
                  <c:v>6200</c:v>
                </c:pt>
                <c:pt idx="6200">
                  <c:v>6201</c:v>
                </c:pt>
                <c:pt idx="6201">
                  <c:v>6202</c:v>
                </c:pt>
                <c:pt idx="6202">
                  <c:v>6203</c:v>
                </c:pt>
                <c:pt idx="6203">
                  <c:v>6204</c:v>
                </c:pt>
                <c:pt idx="6204">
                  <c:v>6205</c:v>
                </c:pt>
                <c:pt idx="6205">
                  <c:v>6206</c:v>
                </c:pt>
                <c:pt idx="6206">
                  <c:v>6207</c:v>
                </c:pt>
                <c:pt idx="6207">
                  <c:v>6208</c:v>
                </c:pt>
                <c:pt idx="6208">
                  <c:v>6209</c:v>
                </c:pt>
                <c:pt idx="6209">
                  <c:v>6210</c:v>
                </c:pt>
                <c:pt idx="6210">
                  <c:v>6211</c:v>
                </c:pt>
                <c:pt idx="6211">
                  <c:v>6212</c:v>
                </c:pt>
                <c:pt idx="6212">
                  <c:v>6213</c:v>
                </c:pt>
                <c:pt idx="6213">
                  <c:v>6214</c:v>
                </c:pt>
                <c:pt idx="6214">
                  <c:v>6215</c:v>
                </c:pt>
                <c:pt idx="6215">
                  <c:v>6216</c:v>
                </c:pt>
                <c:pt idx="6216">
                  <c:v>6217</c:v>
                </c:pt>
                <c:pt idx="6217">
                  <c:v>6218</c:v>
                </c:pt>
                <c:pt idx="6218">
                  <c:v>6219</c:v>
                </c:pt>
                <c:pt idx="6219">
                  <c:v>6220</c:v>
                </c:pt>
                <c:pt idx="6220">
                  <c:v>6221</c:v>
                </c:pt>
                <c:pt idx="6221">
                  <c:v>6222</c:v>
                </c:pt>
                <c:pt idx="6222">
                  <c:v>6223</c:v>
                </c:pt>
                <c:pt idx="6223">
                  <c:v>6224</c:v>
                </c:pt>
                <c:pt idx="6224">
                  <c:v>6225</c:v>
                </c:pt>
                <c:pt idx="6225">
                  <c:v>6226</c:v>
                </c:pt>
                <c:pt idx="6226">
                  <c:v>6227</c:v>
                </c:pt>
                <c:pt idx="6227">
                  <c:v>6228</c:v>
                </c:pt>
                <c:pt idx="6228">
                  <c:v>6229</c:v>
                </c:pt>
                <c:pt idx="6229">
                  <c:v>6230</c:v>
                </c:pt>
                <c:pt idx="6230">
                  <c:v>6231</c:v>
                </c:pt>
                <c:pt idx="6231">
                  <c:v>6232</c:v>
                </c:pt>
                <c:pt idx="6232">
                  <c:v>6233</c:v>
                </c:pt>
                <c:pt idx="6233">
                  <c:v>6234</c:v>
                </c:pt>
                <c:pt idx="6234">
                  <c:v>6235</c:v>
                </c:pt>
                <c:pt idx="6235">
                  <c:v>6236</c:v>
                </c:pt>
                <c:pt idx="6236">
                  <c:v>6237</c:v>
                </c:pt>
                <c:pt idx="6237">
                  <c:v>6238</c:v>
                </c:pt>
                <c:pt idx="6238">
                  <c:v>6239</c:v>
                </c:pt>
                <c:pt idx="6239">
                  <c:v>6240</c:v>
                </c:pt>
                <c:pt idx="6240">
                  <c:v>6241</c:v>
                </c:pt>
                <c:pt idx="6241">
                  <c:v>6242</c:v>
                </c:pt>
                <c:pt idx="6242">
                  <c:v>6243</c:v>
                </c:pt>
                <c:pt idx="6243">
                  <c:v>6244</c:v>
                </c:pt>
                <c:pt idx="6244">
                  <c:v>6245</c:v>
                </c:pt>
                <c:pt idx="6245">
                  <c:v>6246</c:v>
                </c:pt>
                <c:pt idx="6246">
                  <c:v>6247</c:v>
                </c:pt>
                <c:pt idx="6247">
                  <c:v>6248</c:v>
                </c:pt>
                <c:pt idx="6248">
                  <c:v>6249</c:v>
                </c:pt>
                <c:pt idx="6249">
                  <c:v>6250</c:v>
                </c:pt>
                <c:pt idx="6250">
                  <c:v>6251</c:v>
                </c:pt>
                <c:pt idx="6251">
                  <c:v>6252</c:v>
                </c:pt>
                <c:pt idx="6252">
                  <c:v>6253</c:v>
                </c:pt>
                <c:pt idx="6253">
                  <c:v>6254</c:v>
                </c:pt>
                <c:pt idx="6254">
                  <c:v>6255</c:v>
                </c:pt>
                <c:pt idx="6255">
                  <c:v>6256</c:v>
                </c:pt>
                <c:pt idx="6256">
                  <c:v>6257</c:v>
                </c:pt>
                <c:pt idx="6257">
                  <c:v>6258</c:v>
                </c:pt>
                <c:pt idx="6258">
                  <c:v>6259</c:v>
                </c:pt>
                <c:pt idx="6259">
                  <c:v>6260</c:v>
                </c:pt>
                <c:pt idx="6260">
                  <c:v>6261</c:v>
                </c:pt>
                <c:pt idx="6261">
                  <c:v>6262</c:v>
                </c:pt>
                <c:pt idx="6262">
                  <c:v>6263</c:v>
                </c:pt>
                <c:pt idx="6263">
                  <c:v>6264</c:v>
                </c:pt>
                <c:pt idx="6264">
                  <c:v>6265</c:v>
                </c:pt>
                <c:pt idx="6265">
                  <c:v>6266</c:v>
                </c:pt>
                <c:pt idx="6266">
                  <c:v>6267</c:v>
                </c:pt>
                <c:pt idx="6267">
                  <c:v>6268</c:v>
                </c:pt>
                <c:pt idx="6268">
                  <c:v>6269</c:v>
                </c:pt>
                <c:pt idx="6269">
                  <c:v>6270</c:v>
                </c:pt>
                <c:pt idx="6270">
                  <c:v>6271</c:v>
                </c:pt>
                <c:pt idx="6271">
                  <c:v>6272</c:v>
                </c:pt>
                <c:pt idx="6272">
                  <c:v>6273</c:v>
                </c:pt>
                <c:pt idx="6273">
                  <c:v>6274</c:v>
                </c:pt>
                <c:pt idx="6274">
                  <c:v>6275</c:v>
                </c:pt>
                <c:pt idx="6275">
                  <c:v>6276</c:v>
                </c:pt>
                <c:pt idx="6276">
                  <c:v>6277</c:v>
                </c:pt>
                <c:pt idx="6277">
                  <c:v>6278</c:v>
                </c:pt>
                <c:pt idx="6278">
                  <c:v>6279</c:v>
                </c:pt>
                <c:pt idx="6279">
                  <c:v>6280</c:v>
                </c:pt>
                <c:pt idx="6280">
                  <c:v>6281</c:v>
                </c:pt>
                <c:pt idx="6281">
                  <c:v>6282</c:v>
                </c:pt>
                <c:pt idx="6282">
                  <c:v>6283</c:v>
                </c:pt>
                <c:pt idx="6283">
                  <c:v>6284</c:v>
                </c:pt>
                <c:pt idx="6284">
                  <c:v>6285</c:v>
                </c:pt>
                <c:pt idx="6285">
                  <c:v>6286</c:v>
                </c:pt>
                <c:pt idx="6286">
                  <c:v>6287</c:v>
                </c:pt>
                <c:pt idx="6287">
                  <c:v>6288</c:v>
                </c:pt>
                <c:pt idx="6288">
                  <c:v>6289</c:v>
                </c:pt>
                <c:pt idx="6289">
                  <c:v>6290</c:v>
                </c:pt>
                <c:pt idx="6290">
                  <c:v>6291</c:v>
                </c:pt>
                <c:pt idx="6291">
                  <c:v>6292</c:v>
                </c:pt>
                <c:pt idx="6292">
                  <c:v>6293</c:v>
                </c:pt>
                <c:pt idx="6293">
                  <c:v>6294</c:v>
                </c:pt>
                <c:pt idx="6294">
                  <c:v>6295</c:v>
                </c:pt>
                <c:pt idx="6295">
                  <c:v>6296</c:v>
                </c:pt>
                <c:pt idx="6296">
                  <c:v>6297</c:v>
                </c:pt>
                <c:pt idx="6297">
                  <c:v>6298</c:v>
                </c:pt>
                <c:pt idx="6298">
                  <c:v>6299</c:v>
                </c:pt>
                <c:pt idx="6299">
                  <c:v>6300</c:v>
                </c:pt>
                <c:pt idx="6300">
                  <c:v>6301</c:v>
                </c:pt>
                <c:pt idx="6301">
                  <c:v>6302</c:v>
                </c:pt>
                <c:pt idx="6302">
                  <c:v>6303</c:v>
                </c:pt>
                <c:pt idx="6303">
                  <c:v>6304</c:v>
                </c:pt>
                <c:pt idx="6304">
                  <c:v>6305</c:v>
                </c:pt>
                <c:pt idx="6305">
                  <c:v>6306</c:v>
                </c:pt>
                <c:pt idx="6306">
                  <c:v>6307</c:v>
                </c:pt>
                <c:pt idx="6307">
                  <c:v>6308</c:v>
                </c:pt>
                <c:pt idx="6308">
                  <c:v>6309</c:v>
                </c:pt>
                <c:pt idx="6309">
                  <c:v>6310</c:v>
                </c:pt>
                <c:pt idx="6310">
                  <c:v>6311</c:v>
                </c:pt>
                <c:pt idx="6311">
                  <c:v>6312</c:v>
                </c:pt>
                <c:pt idx="6312">
                  <c:v>6313</c:v>
                </c:pt>
                <c:pt idx="6313">
                  <c:v>6314</c:v>
                </c:pt>
                <c:pt idx="6314">
                  <c:v>6315</c:v>
                </c:pt>
                <c:pt idx="6315">
                  <c:v>6316</c:v>
                </c:pt>
                <c:pt idx="6316">
                  <c:v>6317</c:v>
                </c:pt>
                <c:pt idx="6317">
                  <c:v>6318</c:v>
                </c:pt>
                <c:pt idx="6318">
                  <c:v>6319</c:v>
                </c:pt>
                <c:pt idx="6319">
                  <c:v>6320</c:v>
                </c:pt>
                <c:pt idx="6320">
                  <c:v>6321</c:v>
                </c:pt>
                <c:pt idx="6321">
                  <c:v>6322</c:v>
                </c:pt>
                <c:pt idx="6322">
                  <c:v>6323</c:v>
                </c:pt>
                <c:pt idx="6323">
                  <c:v>6324</c:v>
                </c:pt>
                <c:pt idx="6324">
                  <c:v>6325</c:v>
                </c:pt>
                <c:pt idx="6325">
                  <c:v>6326</c:v>
                </c:pt>
                <c:pt idx="6326">
                  <c:v>6327</c:v>
                </c:pt>
                <c:pt idx="6327">
                  <c:v>6328</c:v>
                </c:pt>
                <c:pt idx="6328">
                  <c:v>6329</c:v>
                </c:pt>
                <c:pt idx="6329">
                  <c:v>6330</c:v>
                </c:pt>
                <c:pt idx="6330">
                  <c:v>6331</c:v>
                </c:pt>
                <c:pt idx="6331">
                  <c:v>6332</c:v>
                </c:pt>
                <c:pt idx="6332">
                  <c:v>6333</c:v>
                </c:pt>
                <c:pt idx="6333">
                  <c:v>6334</c:v>
                </c:pt>
                <c:pt idx="6334">
                  <c:v>6335</c:v>
                </c:pt>
                <c:pt idx="6335">
                  <c:v>6336</c:v>
                </c:pt>
                <c:pt idx="6336">
                  <c:v>6337</c:v>
                </c:pt>
                <c:pt idx="6337">
                  <c:v>6338</c:v>
                </c:pt>
                <c:pt idx="6338">
                  <c:v>6339</c:v>
                </c:pt>
                <c:pt idx="6339">
                  <c:v>6340</c:v>
                </c:pt>
                <c:pt idx="6340">
                  <c:v>6341</c:v>
                </c:pt>
                <c:pt idx="6341">
                  <c:v>6342</c:v>
                </c:pt>
                <c:pt idx="6342">
                  <c:v>6343</c:v>
                </c:pt>
                <c:pt idx="6343">
                  <c:v>6344</c:v>
                </c:pt>
                <c:pt idx="6344">
                  <c:v>6345</c:v>
                </c:pt>
                <c:pt idx="6345">
                  <c:v>6346</c:v>
                </c:pt>
                <c:pt idx="6346">
                  <c:v>6347</c:v>
                </c:pt>
                <c:pt idx="6347">
                  <c:v>6348</c:v>
                </c:pt>
                <c:pt idx="6348">
                  <c:v>6349</c:v>
                </c:pt>
                <c:pt idx="6349">
                  <c:v>6350</c:v>
                </c:pt>
                <c:pt idx="6350">
                  <c:v>6351</c:v>
                </c:pt>
                <c:pt idx="6351">
                  <c:v>6352</c:v>
                </c:pt>
                <c:pt idx="6352">
                  <c:v>6353</c:v>
                </c:pt>
                <c:pt idx="6353">
                  <c:v>6354</c:v>
                </c:pt>
                <c:pt idx="6354">
                  <c:v>6355</c:v>
                </c:pt>
                <c:pt idx="6355">
                  <c:v>6356</c:v>
                </c:pt>
                <c:pt idx="6356">
                  <c:v>6357</c:v>
                </c:pt>
                <c:pt idx="6357">
                  <c:v>6358</c:v>
                </c:pt>
                <c:pt idx="6358">
                  <c:v>6359</c:v>
                </c:pt>
                <c:pt idx="6359">
                  <c:v>6360</c:v>
                </c:pt>
                <c:pt idx="6360">
                  <c:v>6361</c:v>
                </c:pt>
                <c:pt idx="6361">
                  <c:v>6362</c:v>
                </c:pt>
                <c:pt idx="6362">
                  <c:v>6363</c:v>
                </c:pt>
                <c:pt idx="6363">
                  <c:v>6364</c:v>
                </c:pt>
                <c:pt idx="6364">
                  <c:v>6365</c:v>
                </c:pt>
                <c:pt idx="6365">
                  <c:v>6366</c:v>
                </c:pt>
                <c:pt idx="6366">
                  <c:v>6367</c:v>
                </c:pt>
                <c:pt idx="6367">
                  <c:v>6368</c:v>
                </c:pt>
                <c:pt idx="6368">
                  <c:v>6369</c:v>
                </c:pt>
                <c:pt idx="6369">
                  <c:v>6370</c:v>
                </c:pt>
                <c:pt idx="6370">
                  <c:v>6371</c:v>
                </c:pt>
                <c:pt idx="6371">
                  <c:v>6372</c:v>
                </c:pt>
                <c:pt idx="6372">
                  <c:v>6373</c:v>
                </c:pt>
                <c:pt idx="6373">
                  <c:v>6374</c:v>
                </c:pt>
                <c:pt idx="6374">
                  <c:v>6375</c:v>
                </c:pt>
                <c:pt idx="6375">
                  <c:v>6376</c:v>
                </c:pt>
                <c:pt idx="6376">
                  <c:v>6377</c:v>
                </c:pt>
                <c:pt idx="6377">
                  <c:v>6378</c:v>
                </c:pt>
                <c:pt idx="6378">
                  <c:v>6379</c:v>
                </c:pt>
                <c:pt idx="6379">
                  <c:v>6380</c:v>
                </c:pt>
                <c:pt idx="6380">
                  <c:v>6381</c:v>
                </c:pt>
                <c:pt idx="6381">
                  <c:v>6382</c:v>
                </c:pt>
                <c:pt idx="6382">
                  <c:v>6383</c:v>
                </c:pt>
                <c:pt idx="6383">
                  <c:v>6384</c:v>
                </c:pt>
                <c:pt idx="6384">
                  <c:v>6385</c:v>
                </c:pt>
                <c:pt idx="6385">
                  <c:v>6386</c:v>
                </c:pt>
                <c:pt idx="6386">
                  <c:v>6387</c:v>
                </c:pt>
                <c:pt idx="6387">
                  <c:v>6388</c:v>
                </c:pt>
                <c:pt idx="6388">
                  <c:v>6389</c:v>
                </c:pt>
                <c:pt idx="6389">
                  <c:v>6390</c:v>
                </c:pt>
                <c:pt idx="6390">
                  <c:v>6391</c:v>
                </c:pt>
                <c:pt idx="6391">
                  <c:v>6392</c:v>
                </c:pt>
                <c:pt idx="6392">
                  <c:v>6393</c:v>
                </c:pt>
                <c:pt idx="6393">
                  <c:v>6394</c:v>
                </c:pt>
                <c:pt idx="6394">
                  <c:v>6395</c:v>
                </c:pt>
                <c:pt idx="6395">
                  <c:v>6396</c:v>
                </c:pt>
                <c:pt idx="6396">
                  <c:v>6397</c:v>
                </c:pt>
                <c:pt idx="6397">
                  <c:v>6398</c:v>
                </c:pt>
                <c:pt idx="6398">
                  <c:v>6399</c:v>
                </c:pt>
                <c:pt idx="6399">
                  <c:v>6400</c:v>
                </c:pt>
                <c:pt idx="6400">
                  <c:v>6401</c:v>
                </c:pt>
                <c:pt idx="6401">
                  <c:v>6402</c:v>
                </c:pt>
                <c:pt idx="6402">
                  <c:v>6403</c:v>
                </c:pt>
                <c:pt idx="6403">
                  <c:v>6404</c:v>
                </c:pt>
                <c:pt idx="6404">
                  <c:v>6405</c:v>
                </c:pt>
                <c:pt idx="6405">
                  <c:v>6406</c:v>
                </c:pt>
                <c:pt idx="6406">
                  <c:v>6407</c:v>
                </c:pt>
                <c:pt idx="6407">
                  <c:v>6408</c:v>
                </c:pt>
                <c:pt idx="6408">
                  <c:v>6409</c:v>
                </c:pt>
                <c:pt idx="6409">
                  <c:v>6410</c:v>
                </c:pt>
                <c:pt idx="6410">
                  <c:v>6411</c:v>
                </c:pt>
                <c:pt idx="6411">
                  <c:v>6412</c:v>
                </c:pt>
                <c:pt idx="6412">
                  <c:v>6413</c:v>
                </c:pt>
                <c:pt idx="6413">
                  <c:v>6414</c:v>
                </c:pt>
                <c:pt idx="6414">
                  <c:v>6415</c:v>
                </c:pt>
                <c:pt idx="6415">
                  <c:v>6416</c:v>
                </c:pt>
                <c:pt idx="6416">
                  <c:v>6417</c:v>
                </c:pt>
                <c:pt idx="6417">
                  <c:v>6418</c:v>
                </c:pt>
                <c:pt idx="6418">
                  <c:v>6419</c:v>
                </c:pt>
                <c:pt idx="6419">
                  <c:v>6420</c:v>
                </c:pt>
                <c:pt idx="6420">
                  <c:v>6421</c:v>
                </c:pt>
                <c:pt idx="6421">
                  <c:v>6422</c:v>
                </c:pt>
                <c:pt idx="6422">
                  <c:v>6423</c:v>
                </c:pt>
                <c:pt idx="6423">
                  <c:v>6424</c:v>
                </c:pt>
                <c:pt idx="6424">
                  <c:v>6425</c:v>
                </c:pt>
                <c:pt idx="6425">
                  <c:v>6426</c:v>
                </c:pt>
                <c:pt idx="6426">
                  <c:v>6427</c:v>
                </c:pt>
                <c:pt idx="6427">
                  <c:v>6428</c:v>
                </c:pt>
                <c:pt idx="6428">
                  <c:v>6429</c:v>
                </c:pt>
                <c:pt idx="6429">
                  <c:v>6430</c:v>
                </c:pt>
                <c:pt idx="6430">
                  <c:v>6431</c:v>
                </c:pt>
                <c:pt idx="6431">
                  <c:v>6432</c:v>
                </c:pt>
                <c:pt idx="6432">
                  <c:v>6433</c:v>
                </c:pt>
                <c:pt idx="6433">
                  <c:v>6434</c:v>
                </c:pt>
                <c:pt idx="6434">
                  <c:v>6435</c:v>
                </c:pt>
                <c:pt idx="6435">
                  <c:v>6436</c:v>
                </c:pt>
                <c:pt idx="6436">
                  <c:v>6437</c:v>
                </c:pt>
                <c:pt idx="6437">
                  <c:v>6438</c:v>
                </c:pt>
                <c:pt idx="6438">
                  <c:v>6439</c:v>
                </c:pt>
                <c:pt idx="6439">
                  <c:v>6440</c:v>
                </c:pt>
                <c:pt idx="6440">
                  <c:v>6441</c:v>
                </c:pt>
                <c:pt idx="6441">
                  <c:v>6442</c:v>
                </c:pt>
                <c:pt idx="6442">
                  <c:v>6443</c:v>
                </c:pt>
                <c:pt idx="6443">
                  <c:v>6444</c:v>
                </c:pt>
                <c:pt idx="6444">
                  <c:v>6445</c:v>
                </c:pt>
                <c:pt idx="6445">
                  <c:v>6446</c:v>
                </c:pt>
                <c:pt idx="6446">
                  <c:v>6447</c:v>
                </c:pt>
                <c:pt idx="6447">
                  <c:v>6448</c:v>
                </c:pt>
                <c:pt idx="6448">
                  <c:v>6449</c:v>
                </c:pt>
                <c:pt idx="6449">
                  <c:v>6450</c:v>
                </c:pt>
                <c:pt idx="6450">
                  <c:v>6451</c:v>
                </c:pt>
                <c:pt idx="6451">
                  <c:v>6452</c:v>
                </c:pt>
                <c:pt idx="6452">
                  <c:v>6453</c:v>
                </c:pt>
                <c:pt idx="6453">
                  <c:v>6454</c:v>
                </c:pt>
                <c:pt idx="6454">
                  <c:v>6455</c:v>
                </c:pt>
                <c:pt idx="6455">
                  <c:v>6456</c:v>
                </c:pt>
                <c:pt idx="6456">
                  <c:v>6457</c:v>
                </c:pt>
                <c:pt idx="6457">
                  <c:v>6458</c:v>
                </c:pt>
                <c:pt idx="6458">
                  <c:v>6459</c:v>
                </c:pt>
                <c:pt idx="6459">
                  <c:v>6460</c:v>
                </c:pt>
                <c:pt idx="6460">
                  <c:v>6461</c:v>
                </c:pt>
                <c:pt idx="6461">
                  <c:v>6462</c:v>
                </c:pt>
                <c:pt idx="6462">
                  <c:v>6463</c:v>
                </c:pt>
                <c:pt idx="6463">
                  <c:v>6464</c:v>
                </c:pt>
                <c:pt idx="6464">
                  <c:v>6465</c:v>
                </c:pt>
                <c:pt idx="6465">
                  <c:v>6466</c:v>
                </c:pt>
                <c:pt idx="6466">
                  <c:v>6467</c:v>
                </c:pt>
                <c:pt idx="6467">
                  <c:v>6468</c:v>
                </c:pt>
                <c:pt idx="6468">
                  <c:v>6469</c:v>
                </c:pt>
                <c:pt idx="6469">
                  <c:v>6470</c:v>
                </c:pt>
                <c:pt idx="6470">
                  <c:v>6471</c:v>
                </c:pt>
                <c:pt idx="6471">
                  <c:v>6472</c:v>
                </c:pt>
                <c:pt idx="6472">
                  <c:v>6473</c:v>
                </c:pt>
                <c:pt idx="6473">
                  <c:v>6474</c:v>
                </c:pt>
                <c:pt idx="6474">
                  <c:v>6475</c:v>
                </c:pt>
                <c:pt idx="6475">
                  <c:v>6476</c:v>
                </c:pt>
                <c:pt idx="6476">
                  <c:v>6477</c:v>
                </c:pt>
                <c:pt idx="6477">
                  <c:v>6478</c:v>
                </c:pt>
                <c:pt idx="6478">
                  <c:v>6479</c:v>
                </c:pt>
                <c:pt idx="6479">
                  <c:v>6480</c:v>
                </c:pt>
                <c:pt idx="6480">
                  <c:v>6481</c:v>
                </c:pt>
                <c:pt idx="6481">
                  <c:v>6482</c:v>
                </c:pt>
                <c:pt idx="6482">
                  <c:v>6483</c:v>
                </c:pt>
                <c:pt idx="6483">
                  <c:v>6484</c:v>
                </c:pt>
                <c:pt idx="6484">
                  <c:v>6485</c:v>
                </c:pt>
                <c:pt idx="6485">
                  <c:v>6486</c:v>
                </c:pt>
                <c:pt idx="6486">
                  <c:v>6487</c:v>
                </c:pt>
                <c:pt idx="6487">
                  <c:v>6488</c:v>
                </c:pt>
                <c:pt idx="6488">
                  <c:v>6489</c:v>
                </c:pt>
                <c:pt idx="6489">
                  <c:v>6490</c:v>
                </c:pt>
                <c:pt idx="6490">
                  <c:v>6491</c:v>
                </c:pt>
                <c:pt idx="6491">
                  <c:v>6492</c:v>
                </c:pt>
                <c:pt idx="6492">
                  <c:v>6493</c:v>
                </c:pt>
                <c:pt idx="6493">
                  <c:v>6494</c:v>
                </c:pt>
                <c:pt idx="6494">
                  <c:v>6495</c:v>
                </c:pt>
                <c:pt idx="6495">
                  <c:v>6496</c:v>
                </c:pt>
                <c:pt idx="6496">
                  <c:v>6497</c:v>
                </c:pt>
                <c:pt idx="6497">
                  <c:v>6498</c:v>
                </c:pt>
                <c:pt idx="6498">
                  <c:v>6499</c:v>
                </c:pt>
                <c:pt idx="6499">
                  <c:v>6500</c:v>
                </c:pt>
                <c:pt idx="6500">
                  <c:v>6501</c:v>
                </c:pt>
                <c:pt idx="6501">
                  <c:v>6502</c:v>
                </c:pt>
                <c:pt idx="6502">
                  <c:v>6503</c:v>
                </c:pt>
                <c:pt idx="6503">
                  <c:v>6504</c:v>
                </c:pt>
                <c:pt idx="6504">
                  <c:v>6505</c:v>
                </c:pt>
                <c:pt idx="6505">
                  <c:v>6506</c:v>
                </c:pt>
                <c:pt idx="6506">
                  <c:v>6507</c:v>
                </c:pt>
                <c:pt idx="6507">
                  <c:v>6508</c:v>
                </c:pt>
                <c:pt idx="6508">
                  <c:v>6509</c:v>
                </c:pt>
                <c:pt idx="6509">
                  <c:v>6510</c:v>
                </c:pt>
                <c:pt idx="6510">
                  <c:v>6511</c:v>
                </c:pt>
                <c:pt idx="6511">
                  <c:v>6512</c:v>
                </c:pt>
                <c:pt idx="6512">
                  <c:v>6513</c:v>
                </c:pt>
                <c:pt idx="6513">
                  <c:v>6514</c:v>
                </c:pt>
                <c:pt idx="6514">
                  <c:v>6515</c:v>
                </c:pt>
                <c:pt idx="6515">
                  <c:v>6516</c:v>
                </c:pt>
                <c:pt idx="6516">
                  <c:v>6517</c:v>
                </c:pt>
                <c:pt idx="6517">
                  <c:v>6518</c:v>
                </c:pt>
                <c:pt idx="6518">
                  <c:v>6519</c:v>
                </c:pt>
                <c:pt idx="6519">
                  <c:v>6520</c:v>
                </c:pt>
                <c:pt idx="6520">
                  <c:v>6521</c:v>
                </c:pt>
                <c:pt idx="6521">
                  <c:v>6522</c:v>
                </c:pt>
                <c:pt idx="6522">
                  <c:v>6523</c:v>
                </c:pt>
                <c:pt idx="6523">
                  <c:v>6524</c:v>
                </c:pt>
                <c:pt idx="6524">
                  <c:v>6525</c:v>
                </c:pt>
                <c:pt idx="6525">
                  <c:v>6526</c:v>
                </c:pt>
                <c:pt idx="6526">
                  <c:v>6527</c:v>
                </c:pt>
                <c:pt idx="6527">
                  <c:v>6528</c:v>
                </c:pt>
                <c:pt idx="6528">
                  <c:v>6529</c:v>
                </c:pt>
                <c:pt idx="6529">
                  <c:v>6530</c:v>
                </c:pt>
                <c:pt idx="6530">
                  <c:v>6531</c:v>
                </c:pt>
                <c:pt idx="6531">
                  <c:v>6532</c:v>
                </c:pt>
                <c:pt idx="6532">
                  <c:v>6533</c:v>
                </c:pt>
                <c:pt idx="6533">
                  <c:v>6534</c:v>
                </c:pt>
                <c:pt idx="6534">
                  <c:v>6535</c:v>
                </c:pt>
                <c:pt idx="6535">
                  <c:v>6536</c:v>
                </c:pt>
                <c:pt idx="6536">
                  <c:v>6537</c:v>
                </c:pt>
                <c:pt idx="6537">
                  <c:v>6538</c:v>
                </c:pt>
                <c:pt idx="6538">
                  <c:v>6539</c:v>
                </c:pt>
                <c:pt idx="6539">
                  <c:v>6540</c:v>
                </c:pt>
                <c:pt idx="6540">
                  <c:v>6541</c:v>
                </c:pt>
                <c:pt idx="6541">
                  <c:v>6542</c:v>
                </c:pt>
                <c:pt idx="6542">
                  <c:v>6543</c:v>
                </c:pt>
                <c:pt idx="6543">
                  <c:v>6544</c:v>
                </c:pt>
                <c:pt idx="6544">
                  <c:v>6545</c:v>
                </c:pt>
                <c:pt idx="6545">
                  <c:v>6546</c:v>
                </c:pt>
                <c:pt idx="6546">
                  <c:v>6547</c:v>
                </c:pt>
                <c:pt idx="6547">
                  <c:v>6548</c:v>
                </c:pt>
                <c:pt idx="6548">
                  <c:v>6549</c:v>
                </c:pt>
                <c:pt idx="6549">
                  <c:v>6550</c:v>
                </c:pt>
                <c:pt idx="6550">
                  <c:v>6551</c:v>
                </c:pt>
                <c:pt idx="6551">
                  <c:v>6552</c:v>
                </c:pt>
                <c:pt idx="6552">
                  <c:v>6553</c:v>
                </c:pt>
                <c:pt idx="6553">
                  <c:v>6554</c:v>
                </c:pt>
                <c:pt idx="6554">
                  <c:v>6555</c:v>
                </c:pt>
                <c:pt idx="6555">
                  <c:v>6556</c:v>
                </c:pt>
                <c:pt idx="6556">
                  <c:v>6557</c:v>
                </c:pt>
                <c:pt idx="6557">
                  <c:v>6558</c:v>
                </c:pt>
                <c:pt idx="6558">
                  <c:v>6559</c:v>
                </c:pt>
                <c:pt idx="6559">
                  <c:v>6560</c:v>
                </c:pt>
                <c:pt idx="6560">
                  <c:v>6561</c:v>
                </c:pt>
                <c:pt idx="6561">
                  <c:v>6562</c:v>
                </c:pt>
                <c:pt idx="6562">
                  <c:v>6563</c:v>
                </c:pt>
                <c:pt idx="6563">
                  <c:v>6564</c:v>
                </c:pt>
                <c:pt idx="6564">
                  <c:v>6565</c:v>
                </c:pt>
                <c:pt idx="6565">
                  <c:v>6566</c:v>
                </c:pt>
                <c:pt idx="6566">
                  <c:v>6567</c:v>
                </c:pt>
                <c:pt idx="6567">
                  <c:v>6568</c:v>
                </c:pt>
                <c:pt idx="6568">
                  <c:v>6569</c:v>
                </c:pt>
                <c:pt idx="6569">
                  <c:v>6570</c:v>
                </c:pt>
                <c:pt idx="6570">
                  <c:v>6571</c:v>
                </c:pt>
                <c:pt idx="6571">
                  <c:v>6572</c:v>
                </c:pt>
                <c:pt idx="6572">
                  <c:v>6573</c:v>
                </c:pt>
                <c:pt idx="6573">
                  <c:v>6574</c:v>
                </c:pt>
                <c:pt idx="6574">
                  <c:v>6575</c:v>
                </c:pt>
                <c:pt idx="6575">
                  <c:v>6576</c:v>
                </c:pt>
                <c:pt idx="6576">
                  <c:v>6577</c:v>
                </c:pt>
                <c:pt idx="6577">
                  <c:v>6578</c:v>
                </c:pt>
                <c:pt idx="6578">
                  <c:v>6579</c:v>
                </c:pt>
                <c:pt idx="6579">
                  <c:v>6580</c:v>
                </c:pt>
                <c:pt idx="6580">
                  <c:v>6581</c:v>
                </c:pt>
                <c:pt idx="6581">
                  <c:v>6582</c:v>
                </c:pt>
                <c:pt idx="6582">
                  <c:v>6583</c:v>
                </c:pt>
                <c:pt idx="6583">
                  <c:v>6584</c:v>
                </c:pt>
                <c:pt idx="6584">
                  <c:v>6585</c:v>
                </c:pt>
                <c:pt idx="6585">
                  <c:v>6586</c:v>
                </c:pt>
                <c:pt idx="6586">
                  <c:v>6587</c:v>
                </c:pt>
                <c:pt idx="6587">
                  <c:v>6588</c:v>
                </c:pt>
                <c:pt idx="6588">
                  <c:v>6589</c:v>
                </c:pt>
                <c:pt idx="6589">
                  <c:v>6590</c:v>
                </c:pt>
                <c:pt idx="6590">
                  <c:v>6591</c:v>
                </c:pt>
                <c:pt idx="6591">
                  <c:v>6592</c:v>
                </c:pt>
                <c:pt idx="6592">
                  <c:v>6593</c:v>
                </c:pt>
                <c:pt idx="6593">
                  <c:v>6594</c:v>
                </c:pt>
                <c:pt idx="6594">
                  <c:v>6595</c:v>
                </c:pt>
                <c:pt idx="6595">
                  <c:v>6596</c:v>
                </c:pt>
                <c:pt idx="6596">
                  <c:v>6597</c:v>
                </c:pt>
                <c:pt idx="6597">
                  <c:v>6598</c:v>
                </c:pt>
                <c:pt idx="6598">
                  <c:v>6599</c:v>
                </c:pt>
                <c:pt idx="6599">
                  <c:v>6600</c:v>
                </c:pt>
                <c:pt idx="6600">
                  <c:v>6601</c:v>
                </c:pt>
                <c:pt idx="6601">
                  <c:v>6602</c:v>
                </c:pt>
                <c:pt idx="6602">
                  <c:v>6603</c:v>
                </c:pt>
                <c:pt idx="6603">
                  <c:v>6604</c:v>
                </c:pt>
                <c:pt idx="6604">
                  <c:v>6605</c:v>
                </c:pt>
                <c:pt idx="6605">
                  <c:v>6606</c:v>
                </c:pt>
                <c:pt idx="6606">
                  <c:v>6607</c:v>
                </c:pt>
                <c:pt idx="6607">
                  <c:v>6608</c:v>
                </c:pt>
                <c:pt idx="6608">
                  <c:v>6609</c:v>
                </c:pt>
                <c:pt idx="6609">
                  <c:v>6610</c:v>
                </c:pt>
                <c:pt idx="6610">
                  <c:v>6611</c:v>
                </c:pt>
                <c:pt idx="6611">
                  <c:v>6612</c:v>
                </c:pt>
                <c:pt idx="6612">
                  <c:v>6613</c:v>
                </c:pt>
                <c:pt idx="6613">
                  <c:v>6614</c:v>
                </c:pt>
                <c:pt idx="6614">
                  <c:v>6615</c:v>
                </c:pt>
                <c:pt idx="6615">
                  <c:v>6616</c:v>
                </c:pt>
                <c:pt idx="6616">
                  <c:v>6617</c:v>
                </c:pt>
                <c:pt idx="6617">
                  <c:v>6618</c:v>
                </c:pt>
                <c:pt idx="6618">
                  <c:v>6619</c:v>
                </c:pt>
                <c:pt idx="6619">
                  <c:v>6620</c:v>
                </c:pt>
                <c:pt idx="6620">
                  <c:v>6621</c:v>
                </c:pt>
                <c:pt idx="6621">
                  <c:v>6622</c:v>
                </c:pt>
                <c:pt idx="6622">
                  <c:v>6623</c:v>
                </c:pt>
                <c:pt idx="6623">
                  <c:v>6624</c:v>
                </c:pt>
                <c:pt idx="6624">
                  <c:v>6625</c:v>
                </c:pt>
                <c:pt idx="6625">
                  <c:v>6626</c:v>
                </c:pt>
                <c:pt idx="6626">
                  <c:v>6627</c:v>
                </c:pt>
                <c:pt idx="6627">
                  <c:v>6628</c:v>
                </c:pt>
                <c:pt idx="6628">
                  <c:v>6629</c:v>
                </c:pt>
                <c:pt idx="6629">
                  <c:v>6630</c:v>
                </c:pt>
                <c:pt idx="6630">
                  <c:v>6631</c:v>
                </c:pt>
                <c:pt idx="6631">
                  <c:v>6632</c:v>
                </c:pt>
                <c:pt idx="6632">
                  <c:v>6633</c:v>
                </c:pt>
                <c:pt idx="6633">
                  <c:v>6634</c:v>
                </c:pt>
                <c:pt idx="6634">
                  <c:v>6635</c:v>
                </c:pt>
                <c:pt idx="6635">
                  <c:v>6636</c:v>
                </c:pt>
                <c:pt idx="6636">
                  <c:v>6637</c:v>
                </c:pt>
                <c:pt idx="6637">
                  <c:v>6638</c:v>
                </c:pt>
                <c:pt idx="6638">
                  <c:v>6639</c:v>
                </c:pt>
                <c:pt idx="6639">
                  <c:v>6640</c:v>
                </c:pt>
                <c:pt idx="6640">
                  <c:v>6641</c:v>
                </c:pt>
                <c:pt idx="6641">
                  <c:v>6642</c:v>
                </c:pt>
                <c:pt idx="6642">
                  <c:v>6643</c:v>
                </c:pt>
                <c:pt idx="6643">
                  <c:v>6644</c:v>
                </c:pt>
                <c:pt idx="6644">
                  <c:v>6645</c:v>
                </c:pt>
                <c:pt idx="6645">
                  <c:v>6646</c:v>
                </c:pt>
                <c:pt idx="6646">
                  <c:v>6647</c:v>
                </c:pt>
                <c:pt idx="6647">
                  <c:v>6648</c:v>
                </c:pt>
                <c:pt idx="6648">
                  <c:v>6649</c:v>
                </c:pt>
                <c:pt idx="6649">
                  <c:v>6650</c:v>
                </c:pt>
                <c:pt idx="6650">
                  <c:v>6651</c:v>
                </c:pt>
                <c:pt idx="6651">
                  <c:v>6652</c:v>
                </c:pt>
                <c:pt idx="6652">
                  <c:v>6653</c:v>
                </c:pt>
                <c:pt idx="6653">
                  <c:v>6654</c:v>
                </c:pt>
                <c:pt idx="6654">
                  <c:v>6655</c:v>
                </c:pt>
                <c:pt idx="6655">
                  <c:v>6656</c:v>
                </c:pt>
                <c:pt idx="6656">
                  <c:v>6657</c:v>
                </c:pt>
                <c:pt idx="6657">
                  <c:v>6658</c:v>
                </c:pt>
                <c:pt idx="6658">
                  <c:v>6659</c:v>
                </c:pt>
                <c:pt idx="6659">
                  <c:v>6660</c:v>
                </c:pt>
                <c:pt idx="6660">
                  <c:v>6661</c:v>
                </c:pt>
                <c:pt idx="6661">
                  <c:v>6662</c:v>
                </c:pt>
                <c:pt idx="6662">
                  <c:v>6663</c:v>
                </c:pt>
                <c:pt idx="6663">
                  <c:v>6664</c:v>
                </c:pt>
                <c:pt idx="6664">
                  <c:v>6665</c:v>
                </c:pt>
                <c:pt idx="6665">
                  <c:v>6666</c:v>
                </c:pt>
                <c:pt idx="6666">
                  <c:v>6667</c:v>
                </c:pt>
                <c:pt idx="6667">
                  <c:v>6668</c:v>
                </c:pt>
                <c:pt idx="6668">
                  <c:v>6669</c:v>
                </c:pt>
                <c:pt idx="6669">
                  <c:v>6670</c:v>
                </c:pt>
                <c:pt idx="6670">
                  <c:v>6671</c:v>
                </c:pt>
                <c:pt idx="6671">
                  <c:v>6672</c:v>
                </c:pt>
                <c:pt idx="6672">
                  <c:v>6673</c:v>
                </c:pt>
                <c:pt idx="6673">
                  <c:v>6674</c:v>
                </c:pt>
                <c:pt idx="6674">
                  <c:v>6675</c:v>
                </c:pt>
                <c:pt idx="6675">
                  <c:v>6676</c:v>
                </c:pt>
                <c:pt idx="6676">
                  <c:v>6677</c:v>
                </c:pt>
                <c:pt idx="6677">
                  <c:v>6678</c:v>
                </c:pt>
                <c:pt idx="6678">
                  <c:v>6679</c:v>
                </c:pt>
                <c:pt idx="6679">
                  <c:v>6680</c:v>
                </c:pt>
                <c:pt idx="6680">
                  <c:v>6681</c:v>
                </c:pt>
                <c:pt idx="6681">
                  <c:v>6682</c:v>
                </c:pt>
                <c:pt idx="6682">
                  <c:v>6683</c:v>
                </c:pt>
                <c:pt idx="6683">
                  <c:v>6684</c:v>
                </c:pt>
                <c:pt idx="6684">
                  <c:v>6685</c:v>
                </c:pt>
                <c:pt idx="6685">
                  <c:v>6686</c:v>
                </c:pt>
                <c:pt idx="6686">
                  <c:v>6687</c:v>
                </c:pt>
                <c:pt idx="6687">
                  <c:v>6688</c:v>
                </c:pt>
                <c:pt idx="6688">
                  <c:v>6689</c:v>
                </c:pt>
                <c:pt idx="6689">
                  <c:v>6690</c:v>
                </c:pt>
                <c:pt idx="6690">
                  <c:v>6691</c:v>
                </c:pt>
                <c:pt idx="6691">
                  <c:v>6692</c:v>
                </c:pt>
                <c:pt idx="6692">
                  <c:v>6693</c:v>
                </c:pt>
                <c:pt idx="6693">
                  <c:v>6694</c:v>
                </c:pt>
                <c:pt idx="6694">
                  <c:v>6695</c:v>
                </c:pt>
                <c:pt idx="6695">
                  <c:v>6696</c:v>
                </c:pt>
                <c:pt idx="6696">
                  <c:v>6697</c:v>
                </c:pt>
                <c:pt idx="6697">
                  <c:v>6698</c:v>
                </c:pt>
                <c:pt idx="6698">
                  <c:v>6699</c:v>
                </c:pt>
                <c:pt idx="6699">
                  <c:v>6700</c:v>
                </c:pt>
                <c:pt idx="6700">
                  <c:v>6701</c:v>
                </c:pt>
                <c:pt idx="6701">
                  <c:v>6702</c:v>
                </c:pt>
                <c:pt idx="6702">
                  <c:v>6703</c:v>
                </c:pt>
                <c:pt idx="6703">
                  <c:v>6704</c:v>
                </c:pt>
                <c:pt idx="6704">
                  <c:v>6705</c:v>
                </c:pt>
                <c:pt idx="6705">
                  <c:v>6706</c:v>
                </c:pt>
                <c:pt idx="6706">
                  <c:v>6707</c:v>
                </c:pt>
                <c:pt idx="6707">
                  <c:v>6708</c:v>
                </c:pt>
                <c:pt idx="6708">
                  <c:v>6709</c:v>
                </c:pt>
                <c:pt idx="6709">
                  <c:v>6710</c:v>
                </c:pt>
                <c:pt idx="6710">
                  <c:v>6711</c:v>
                </c:pt>
                <c:pt idx="6711">
                  <c:v>6712</c:v>
                </c:pt>
                <c:pt idx="6712">
                  <c:v>6713</c:v>
                </c:pt>
                <c:pt idx="6713">
                  <c:v>6714</c:v>
                </c:pt>
                <c:pt idx="6714">
                  <c:v>6715</c:v>
                </c:pt>
                <c:pt idx="6715">
                  <c:v>6716</c:v>
                </c:pt>
                <c:pt idx="6716">
                  <c:v>6717</c:v>
                </c:pt>
                <c:pt idx="6717">
                  <c:v>6718</c:v>
                </c:pt>
                <c:pt idx="6718">
                  <c:v>6719</c:v>
                </c:pt>
                <c:pt idx="6719">
                  <c:v>6720</c:v>
                </c:pt>
                <c:pt idx="6720">
                  <c:v>6721</c:v>
                </c:pt>
                <c:pt idx="6721">
                  <c:v>6722</c:v>
                </c:pt>
                <c:pt idx="6722">
                  <c:v>6723</c:v>
                </c:pt>
                <c:pt idx="6723">
                  <c:v>6724</c:v>
                </c:pt>
                <c:pt idx="6724">
                  <c:v>6725</c:v>
                </c:pt>
                <c:pt idx="6725">
                  <c:v>6726</c:v>
                </c:pt>
                <c:pt idx="6726">
                  <c:v>6727</c:v>
                </c:pt>
                <c:pt idx="6727">
                  <c:v>6728</c:v>
                </c:pt>
                <c:pt idx="6728">
                  <c:v>6729</c:v>
                </c:pt>
                <c:pt idx="6729">
                  <c:v>6730</c:v>
                </c:pt>
                <c:pt idx="6730">
                  <c:v>6731</c:v>
                </c:pt>
                <c:pt idx="6731">
                  <c:v>6732</c:v>
                </c:pt>
                <c:pt idx="6732">
                  <c:v>6733</c:v>
                </c:pt>
                <c:pt idx="6733">
                  <c:v>6734</c:v>
                </c:pt>
                <c:pt idx="6734">
                  <c:v>6735</c:v>
                </c:pt>
                <c:pt idx="6735">
                  <c:v>6736</c:v>
                </c:pt>
                <c:pt idx="6736">
                  <c:v>6737</c:v>
                </c:pt>
                <c:pt idx="6737">
                  <c:v>6738</c:v>
                </c:pt>
                <c:pt idx="6738">
                  <c:v>6739</c:v>
                </c:pt>
                <c:pt idx="6739">
                  <c:v>6740</c:v>
                </c:pt>
                <c:pt idx="6740">
                  <c:v>6741</c:v>
                </c:pt>
                <c:pt idx="6741">
                  <c:v>6742</c:v>
                </c:pt>
                <c:pt idx="6742">
                  <c:v>6743</c:v>
                </c:pt>
                <c:pt idx="6743">
                  <c:v>6744</c:v>
                </c:pt>
                <c:pt idx="6744">
                  <c:v>6745</c:v>
                </c:pt>
                <c:pt idx="6745">
                  <c:v>6746</c:v>
                </c:pt>
                <c:pt idx="6746">
                  <c:v>6747</c:v>
                </c:pt>
                <c:pt idx="6747">
                  <c:v>6748</c:v>
                </c:pt>
                <c:pt idx="6748">
                  <c:v>6749</c:v>
                </c:pt>
                <c:pt idx="6749">
                  <c:v>6750</c:v>
                </c:pt>
                <c:pt idx="6750">
                  <c:v>6751</c:v>
                </c:pt>
                <c:pt idx="6751">
                  <c:v>6752</c:v>
                </c:pt>
                <c:pt idx="6752">
                  <c:v>6753</c:v>
                </c:pt>
                <c:pt idx="6753">
                  <c:v>6754</c:v>
                </c:pt>
                <c:pt idx="6754">
                  <c:v>6755</c:v>
                </c:pt>
                <c:pt idx="6755">
                  <c:v>6756</c:v>
                </c:pt>
                <c:pt idx="6756">
                  <c:v>6757</c:v>
                </c:pt>
                <c:pt idx="6757">
                  <c:v>6758</c:v>
                </c:pt>
                <c:pt idx="6758">
                  <c:v>6759</c:v>
                </c:pt>
                <c:pt idx="6759">
                  <c:v>6760</c:v>
                </c:pt>
                <c:pt idx="6760">
                  <c:v>6761</c:v>
                </c:pt>
                <c:pt idx="6761">
                  <c:v>6762</c:v>
                </c:pt>
                <c:pt idx="6762">
                  <c:v>6763</c:v>
                </c:pt>
                <c:pt idx="6763">
                  <c:v>6764</c:v>
                </c:pt>
                <c:pt idx="6764">
                  <c:v>6765</c:v>
                </c:pt>
                <c:pt idx="6765">
                  <c:v>6766</c:v>
                </c:pt>
                <c:pt idx="6766">
                  <c:v>6767</c:v>
                </c:pt>
                <c:pt idx="6767">
                  <c:v>6768</c:v>
                </c:pt>
                <c:pt idx="6768">
                  <c:v>6769</c:v>
                </c:pt>
                <c:pt idx="6769">
                  <c:v>6770</c:v>
                </c:pt>
                <c:pt idx="6770">
                  <c:v>6771</c:v>
                </c:pt>
                <c:pt idx="6771">
                  <c:v>6772</c:v>
                </c:pt>
                <c:pt idx="6772">
                  <c:v>6773</c:v>
                </c:pt>
                <c:pt idx="6773">
                  <c:v>6774</c:v>
                </c:pt>
                <c:pt idx="6774">
                  <c:v>6775</c:v>
                </c:pt>
                <c:pt idx="6775">
                  <c:v>6776</c:v>
                </c:pt>
                <c:pt idx="6776">
                  <c:v>6777</c:v>
                </c:pt>
                <c:pt idx="6777">
                  <c:v>6778</c:v>
                </c:pt>
                <c:pt idx="6778">
                  <c:v>6779</c:v>
                </c:pt>
                <c:pt idx="6779">
                  <c:v>6780</c:v>
                </c:pt>
                <c:pt idx="6780">
                  <c:v>6781</c:v>
                </c:pt>
                <c:pt idx="6781">
                  <c:v>6782</c:v>
                </c:pt>
                <c:pt idx="6782">
                  <c:v>6783</c:v>
                </c:pt>
                <c:pt idx="6783">
                  <c:v>6784</c:v>
                </c:pt>
                <c:pt idx="6784">
                  <c:v>6785</c:v>
                </c:pt>
                <c:pt idx="6785">
                  <c:v>6786</c:v>
                </c:pt>
                <c:pt idx="6786">
                  <c:v>6787</c:v>
                </c:pt>
                <c:pt idx="6787">
                  <c:v>6788</c:v>
                </c:pt>
                <c:pt idx="6788">
                  <c:v>6789</c:v>
                </c:pt>
                <c:pt idx="6789">
                  <c:v>6790</c:v>
                </c:pt>
                <c:pt idx="6790">
                  <c:v>6791</c:v>
                </c:pt>
                <c:pt idx="6791">
                  <c:v>6792</c:v>
                </c:pt>
                <c:pt idx="6792">
                  <c:v>6793</c:v>
                </c:pt>
                <c:pt idx="6793">
                  <c:v>6794</c:v>
                </c:pt>
                <c:pt idx="6794">
                  <c:v>6795</c:v>
                </c:pt>
                <c:pt idx="6795">
                  <c:v>6796</c:v>
                </c:pt>
                <c:pt idx="6796">
                  <c:v>6797</c:v>
                </c:pt>
                <c:pt idx="6797">
                  <c:v>6798</c:v>
                </c:pt>
                <c:pt idx="6798">
                  <c:v>6799</c:v>
                </c:pt>
                <c:pt idx="6799">
                  <c:v>6800</c:v>
                </c:pt>
                <c:pt idx="6800">
                  <c:v>6801</c:v>
                </c:pt>
                <c:pt idx="6801">
                  <c:v>6802</c:v>
                </c:pt>
                <c:pt idx="6802">
                  <c:v>6803</c:v>
                </c:pt>
                <c:pt idx="6803">
                  <c:v>6804</c:v>
                </c:pt>
                <c:pt idx="6804">
                  <c:v>6805</c:v>
                </c:pt>
                <c:pt idx="6805">
                  <c:v>6806</c:v>
                </c:pt>
                <c:pt idx="6806">
                  <c:v>6807</c:v>
                </c:pt>
                <c:pt idx="6807">
                  <c:v>6808</c:v>
                </c:pt>
                <c:pt idx="6808">
                  <c:v>6809</c:v>
                </c:pt>
                <c:pt idx="6809">
                  <c:v>6810</c:v>
                </c:pt>
                <c:pt idx="6810">
                  <c:v>6811</c:v>
                </c:pt>
                <c:pt idx="6811">
                  <c:v>6812</c:v>
                </c:pt>
                <c:pt idx="6812">
                  <c:v>6813</c:v>
                </c:pt>
                <c:pt idx="6813">
                  <c:v>6814</c:v>
                </c:pt>
                <c:pt idx="6814">
                  <c:v>6815</c:v>
                </c:pt>
                <c:pt idx="6815">
                  <c:v>6816</c:v>
                </c:pt>
                <c:pt idx="6816">
                  <c:v>6817</c:v>
                </c:pt>
                <c:pt idx="6817">
                  <c:v>6818</c:v>
                </c:pt>
                <c:pt idx="6818">
                  <c:v>6819</c:v>
                </c:pt>
                <c:pt idx="6819">
                  <c:v>6820</c:v>
                </c:pt>
                <c:pt idx="6820">
                  <c:v>6821</c:v>
                </c:pt>
                <c:pt idx="6821">
                  <c:v>6822</c:v>
                </c:pt>
                <c:pt idx="6822">
                  <c:v>6823</c:v>
                </c:pt>
                <c:pt idx="6823">
                  <c:v>6824</c:v>
                </c:pt>
                <c:pt idx="6824">
                  <c:v>6825</c:v>
                </c:pt>
                <c:pt idx="6825">
                  <c:v>6826</c:v>
                </c:pt>
                <c:pt idx="6826">
                  <c:v>6827</c:v>
                </c:pt>
                <c:pt idx="6827">
                  <c:v>6828</c:v>
                </c:pt>
                <c:pt idx="6828">
                  <c:v>6829</c:v>
                </c:pt>
                <c:pt idx="6829">
                  <c:v>6830</c:v>
                </c:pt>
                <c:pt idx="6830">
                  <c:v>6831</c:v>
                </c:pt>
                <c:pt idx="6831">
                  <c:v>6832</c:v>
                </c:pt>
                <c:pt idx="6832">
                  <c:v>6833</c:v>
                </c:pt>
                <c:pt idx="6833">
                  <c:v>6834</c:v>
                </c:pt>
                <c:pt idx="6834">
                  <c:v>6835</c:v>
                </c:pt>
                <c:pt idx="6835">
                  <c:v>6836</c:v>
                </c:pt>
                <c:pt idx="6836">
                  <c:v>6837</c:v>
                </c:pt>
                <c:pt idx="6837">
                  <c:v>6838</c:v>
                </c:pt>
                <c:pt idx="6838">
                  <c:v>6839</c:v>
                </c:pt>
                <c:pt idx="6839">
                  <c:v>6840</c:v>
                </c:pt>
                <c:pt idx="6840">
                  <c:v>6841</c:v>
                </c:pt>
                <c:pt idx="6841">
                  <c:v>6842</c:v>
                </c:pt>
                <c:pt idx="6842">
                  <c:v>6843</c:v>
                </c:pt>
                <c:pt idx="6843">
                  <c:v>6844</c:v>
                </c:pt>
                <c:pt idx="6844">
                  <c:v>6845</c:v>
                </c:pt>
                <c:pt idx="6845">
                  <c:v>6846</c:v>
                </c:pt>
                <c:pt idx="6846">
                  <c:v>6847</c:v>
                </c:pt>
                <c:pt idx="6847">
                  <c:v>6848</c:v>
                </c:pt>
                <c:pt idx="6848">
                  <c:v>6849</c:v>
                </c:pt>
                <c:pt idx="6849">
                  <c:v>6850</c:v>
                </c:pt>
                <c:pt idx="6850">
                  <c:v>6851</c:v>
                </c:pt>
                <c:pt idx="6851">
                  <c:v>6852</c:v>
                </c:pt>
                <c:pt idx="6852">
                  <c:v>6853</c:v>
                </c:pt>
                <c:pt idx="6853">
                  <c:v>6854</c:v>
                </c:pt>
                <c:pt idx="6854">
                  <c:v>6855</c:v>
                </c:pt>
                <c:pt idx="6855">
                  <c:v>6856</c:v>
                </c:pt>
                <c:pt idx="6856">
                  <c:v>6857</c:v>
                </c:pt>
                <c:pt idx="6857">
                  <c:v>6858</c:v>
                </c:pt>
                <c:pt idx="6858">
                  <c:v>6859</c:v>
                </c:pt>
                <c:pt idx="6859">
                  <c:v>6860</c:v>
                </c:pt>
                <c:pt idx="6860">
                  <c:v>6861</c:v>
                </c:pt>
                <c:pt idx="6861">
                  <c:v>6862</c:v>
                </c:pt>
                <c:pt idx="6862">
                  <c:v>6863</c:v>
                </c:pt>
                <c:pt idx="6863">
                  <c:v>6864</c:v>
                </c:pt>
                <c:pt idx="6864">
                  <c:v>6865</c:v>
                </c:pt>
                <c:pt idx="6865">
                  <c:v>6866</c:v>
                </c:pt>
                <c:pt idx="6866">
                  <c:v>6867</c:v>
                </c:pt>
                <c:pt idx="6867">
                  <c:v>6868</c:v>
                </c:pt>
                <c:pt idx="6868">
                  <c:v>6869</c:v>
                </c:pt>
                <c:pt idx="6869">
                  <c:v>6870</c:v>
                </c:pt>
                <c:pt idx="6870">
                  <c:v>6871</c:v>
                </c:pt>
                <c:pt idx="6871">
                  <c:v>6872</c:v>
                </c:pt>
                <c:pt idx="6872">
                  <c:v>6873</c:v>
                </c:pt>
                <c:pt idx="6873">
                  <c:v>6874</c:v>
                </c:pt>
                <c:pt idx="6874">
                  <c:v>6875</c:v>
                </c:pt>
                <c:pt idx="6875">
                  <c:v>6876</c:v>
                </c:pt>
                <c:pt idx="6876">
                  <c:v>6877</c:v>
                </c:pt>
                <c:pt idx="6877">
                  <c:v>6878</c:v>
                </c:pt>
                <c:pt idx="6878">
                  <c:v>6879</c:v>
                </c:pt>
                <c:pt idx="6879">
                  <c:v>6880</c:v>
                </c:pt>
                <c:pt idx="6880">
                  <c:v>6881</c:v>
                </c:pt>
                <c:pt idx="6881">
                  <c:v>6882</c:v>
                </c:pt>
                <c:pt idx="6882">
                  <c:v>6883</c:v>
                </c:pt>
                <c:pt idx="6883">
                  <c:v>6884</c:v>
                </c:pt>
                <c:pt idx="6884">
                  <c:v>6885</c:v>
                </c:pt>
                <c:pt idx="6885">
                  <c:v>6886</c:v>
                </c:pt>
                <c:pt idx="6886">
                  <c:v>6887</c:v>
                </c:pt>
                <c:pt idx="6887">
                  <c:v>6888</c:v>
                </c:pt>
                <c:pt idx="6888">
                  <c:v>6889</c:v>
                </c:pt>
                <c:pt idx="6889">
                  <c:v>6890</c:v>
                </c:pt>
                <c:pt idx="6890">
                  <c:v>6891</c:v>
                </c:pt>
                <c:pt idx="6891">
                  <c:v>6892</c:v>
                </c:pt>
                <c:pt idx="6892">
                  <c:v>6893</c:v>
                </c:pt>
                <c:pt idx="6893">
                  <c:v>6894</c:v>
                </c:pt>
                <c:pt idx="6894">
                  <c:v>6895</c:v>
                </c:pt>
                <c:pt idx="6895">
                  <c:v>6896</c:v>
                </c:pt>
                <c:pt idx="6896">
                  <c:v>6897</c:v>
                </c:pt>
                <c:pt idx="6897">
                  <c:v>6898</c:v>
                </c:pt>
                <c:pt idx="6898">
                  <c:v>6899</c:v>
                </c:pt>
                <c:pt idx="6899">
                  <c:v>6900</c:v>
                </c:pt>
                <c:pt idx="6900">
                  <c:v>6901</c:v>
                </c:pt>
                <c:pt idx="6901">
                  <c:v>6902</c:v>
                </c:pt>
                <c:pt idx="6902">
                  <c:v>6903</c:v>
                </c:pt>
                <c:pt idx="6903">
                  <c:v>6904</c:v>
                </c:pt>
                <c:pt idx="6904">
                  <c:v>6905</c:v>
                </c:pt>
                <c:pt idx="6905">
                  <c:v>6906</c:v>
                </c:pt>
                <c:pt idx="6906">
                  <c:v>6907</c:v>
                </c:pt>
                <c:pt idx="6907">
                  <c:v>6908</c:v>
                </c:pt>
                <c:pt idx="6908">
                  <c:v>6909</c:v>
                </c:pt>
                <c:pt idx="6909">
                  <c:v>6910</c:v>
                </c:pt>
                <c:pt idx="6910">
                  <c:v>6911</c:v>
                </c:pt>
                <c:pt idx="6911">
                  <c:v>6912</c:v>
                </c:pt>
                <c:pt idx="6912">
                  <c:v>6913</c:v>
                </c:pt>
                <c:pt idx="6913">
                  <c:v>6914</c:v>
                </c:pt>
                <c:pt idx="6914">
                  <c:v>6915</c:v>
                </c:pt>
                <c:pt idx="6915">
                  <c:v>6916</c:v>
                </c:pt>
                <c:pt idx="6916">
                  <c:v>6917</c:v>
                </c:pt>
                <c:pt idx="6917">
                  <c:v>6918</c:v>
                </c:pt>
                <c:pt idx="6918">
                  <c:v>6919</c:v>
                </c:pt>
                <c:pt idx="6919">
                  <c:v>6920</c:v>
                </c:pt>
                <c:pt idx="6920">
                  <c:v>6921</c:v>
                </c:pt>
                <c:pt idx="6921">
                  <c:v>6922</c:v>
                </c:pt>
                <c:pt idx="6922">
                  <c:v>6923</c:v>
                </c:pt>
                <c:pt idx="6923">
                  <c:v>6924</c:v>
                </c:pt>
                <c:pt idx="6924">
                  <c:v>6925</c:v>
                </c:pt>
                <c:pt idx="6925">
                  <c:v>6926</c:v>
                </c:pt>
                <c:pt idx="6926">
                  <c:v>6927</c:v>
                </c:pt>
                <c:pt idx="6927">
                  <c:v>6928</c:v>
                </c:pt>
                <c:pt idx="6928">
                  <c:v>6929</c:v>
                </c:pt>
                <c:pt idx="6929">
                  <c:v>6930</c:v>
                </c:pt>
                <c:pt idx="6930">
                  <c:v>6931</c:v>
                </c:pt>
                <c:pt idx="6931">
                  <c:v>6932</c:v>
                </c:pt>
                <c:pt idx="6932">
                  <c:v>6933</c:v>
                </c:pt>
                <c:pt idx="6933">
                  <c:v>6934</c:v>
                </c:pt>
                <c:pt idx="6934">
                  <c:v>6935</c:v>
                </c:pt>
                <c:pt idx="6935">
                  <c:v>6936</c:v>
                </c:pt>
                <c:pt idx="6936">
                  <c:v>6937</c:v>
                </c:pt>
                <c:pt idx="6937">
                  <c:v>6938</c:v>
                </c:pt>
                <c:pt idx="6938">
                  <c:v>6939</c:v>
                </c:pt>
                <c:pt idx="6939">
                  <c:v>6940</c:v>
                </c:pt>
                <c:pt idx="6940">
                  <c:v>6941</c:v>
                </c:pt>
                <c:pt idx="6941">
                  <c:v>6942</c:v>
                </c:pt>
                <c:pt idx="6942">
                  <c:v>6943</c:v>
                </c:pt>
                <c:pt idx="6943">
                  <c:v>6944</c:v>
                </c:pt>
                <c:pt idx="6944">
                  <c:v>6945</c:v>
                </c:pt>
                <c:pt idx="6945">
                  <c:v>6946</c:v>
                </c:pt>
                <c:pt idx="6946">
                  <c:v>6947</c:v>
                </c:pt>
                <c:pt idx="6947">
                  <c:v>6948</c:v>
                </c:pt>
                <c:pt idx="6948">
                  <c:v>6949</c:v>
                </c:pt>
                <c:pt idx="6949">
                  <c:v>6950</c:v>
                </c:pt>
                <c:pt idx="6950">
                  <c:v>6951</c:v>
                </c:pt>
                <c:pt idx="6951">
                  <c:v>6952</c:v>
                </c:pt>
                <c:pt idx="6952">
                  <c:v>6953</c:v>
                </c:pt>
                <c:pt idx="6953">
                  <c:v>6954</c:v>
                </c:pt>
                <c:pt idx="6954">
                  <c:v>6955</c:v>
                </c:pt>
                <c:pt idx="6955">
                  <c:v>6956</c:v>
                </c:pt>
                <c:pt idx="6956">
                  <c:v>6957</c:v>
                </c:pt>
                <c:pt idx="6957">
                  <c:v>6958</c:v>
                </c:pt>
                <c:pt idx="6958">
                  <c:v>6959</c:v>
                </c:pt>
                <c:pt idx="6959">
                  <c:v>6960</c:v>
                </c:pt>
                <c:pt idx="6960">
                  <c:v>6961</c:v>
                </c:pt>
                <c:pt idx="6961">
                  <c:v>6962</c:v>
                </c:pt>
                <c:pt idx="6962">
                  <c:v>6963</c:v>
                </c:pt>
                <c:pt idx="6963">
                  <c:v>6964</c:v>
                </c:pt>
                <c:pt idx="6964">
                  <c:v>6965</c:v>
                </c:pt>
                <c:pt idx="6965">
                  <c:v>6966</c:v>
                </c:pt>
                <c:pt idx="6966">
                  <c:v>6967</c:v>
                </c:pt>
                <c:pt idx="6967">
                  <c:v>6968</c:v>
                </c:pt>
                <c:pt idx="6968">
                  <c:v>6969</c:v>
                </c:pt>
                <c:pt idx="6969">
                  <c:v>6970</c:v>
                </c:pt>
                <c:pt idx="6970">
                  <c:v>6971</c:v>
                </c:pt>
                <c:pt idx="6971">
                  <c:v>6972</c:v>
                </c:pt>
                <c:pt idx="6972">
                  <c:v>6973</c:v>
                </c:pt>
                <c:pt idx="6973">
                  <c:v>6974</c:v>
                </c:pt>
                <c:pt idx="6974">
                  <c:v>6975</c:v>
                </c:pt>
                <c:pt idx="6975">
                  <c:v>6976</c:v>
                </c:pt>
                <c:pt idx="6976">
                  <c:v>6977</c:v>
                </c:pt>
                <c:pt idx="6977">
                  <c:v>6978</c:v>
                </c:pt>
                <c:pt idx="6978">
                  <c:v>6979</c:v>
                </c:pt>
                <c:pt idx="6979">
                  <c:v>6980</c:v>
                </c:pt>
                <c:pt idx="6980">
                  <c:v>6981</c:v>
                </c:pt>
                <c:pt idx="6981">
                  <c:v>6982</c:v>
                </c:pt>
                <c:pt idx="6982">
                  <c:v>6983</c:v>
                </c:pt>
                <c:pt idx="6983">
                  <c:v>6984</c:v>
                </c:pt>
                <c:pt idx="6984">
                  <c:v>6985</c:v>
                </c:pt>
                <c:pt idx="6985">
                  <c:v>6986</c:v>
                </c:pt>
                <c:pt idx="6986">
                  <c:v>6987</c:v>
                </c:pt>
                <c:pt idx="6987">
                  <c:v>6988</c:v>
                </c:pt>
                <c:pt idx="6988">
                  <c:v>6989</c:v>
                </c:pt>
                <c:pt idx="6989">
                  <c:v>6990</c:v>
                </c:pt>
                <c:pt idx="6990">
                  <c:v>6991</c:v>
                </c:pt>
                <c:pt idx="6991">
                  <c:v>6992</c:v>
                </c:pt>
                <c:pt idx="6992">
                  <c:v>6993</c:v>
                </c:pt>
                <c:pt idx="6993">
                  <c:v>6994</c:v>
                </c:pt>
                <c:pt idx="6994">
                  <c:v>6995</c:v>
                </c:pt>
                <c:pt idx="6995">
                  <c:v>6996</c:v>
                </c:pt>
                <c:pt idx="6996">
                  <c:v>6997</c:v>
                </c:pt>
                <c:pt idx="6997">
                  <c:v>6998</c:v>
                </c:pt>
                <c:pt idx="6998">
                  <c:v>6999</c:v>
                </c:pt>
                <c:pt idx="6999">
                  <c:v>7000</c:v>
                </c:pt>
                <c:pt idx="7000">
                  <c:v>7001</c:v>
                </c:pt>
                <c:pt idx="7001">
                  <c:v>7002</c:v>
                </c:pt>
                <c:pt idx="7002">
                  <c:v>7003</c:v>
                </c:pt>
                <c:pt idx="7003">
                  <c:v>7004</c:v>
                </c:pt>
                <c:pt idx="7004">
                  <c:v>7005</c:v>
                </c:pt>
                <c:pt idx="7005">
                  <c:v>7006</c:v>
                </c:pt>
                <c:pt idx="7006">
                  <c:v>7007</c:v>
                </c:pt>
                <c:pt idx="7007">
                  <c:v>7008</c:v>
                </c:pt>
                <c:pt idx="7008">
                  <c:v>7009</c:v>
                </c:pt>
                <c:pt idx="7009">
                  <c:v>7010</c:v>
                </c:pt>
                <c:pt idx="7010">
                  <c:v>7011</c:v>
                </c:pt>
                <c:pt idx="7011">
                  <c:v>7012</c:v>
                </c:pt>
                <c:pt idx="7012">
                  <c:v>7013</c:v>
                </c:pt>
                <c:pt idx="7013">
                  <c:v>7014</c:v>
                </c:pt>
                <c:pt idx="7014">
                  <c:v>7015</c:v>
                </c:pt>
                <c:pt idx="7015">
                  <c:v>7016</c:v>
                </c:pt>
                <c:pt idx="7016">
                  <c:v>7017</c:v>
                </c:pt>
                <c:pt idx="7017">
                  <c:v>7018</c:v>
                </c:pt>
                <c:pt idx="7018">
                  <c:v>7019</c:v>
                </c:pt>
                <c:pt idx="7019">
                  <c:v>7020</c:v>
                </c:pt>
                <c:pt idx="7020">
                  <c:v>7021</c:v>
                </c:pt>
                <c:pt idx="7021">
                  <c:v>7022</c:v>
                </c:pt>
                <c:pt idx="7022">
                  <c:v>7023</c:v>
                </c:pt>
                <c:pt idx="7023">
                  <c:v>7024</c:v>
                </c:pt>
                <c:pt idx="7024">
                  <c:v>7025</c:v>
                </c:pt>
                <c:pt idx="7025">
                  <c:v>7026</c:v>
                </c:pt>
                <c:pt idx="7026">
                  <c:v>7027</c:v>
                </c:pt>
                <c:pt idx="7027">
                  <c:v>7028</c:v>
                </c:pt>
                <c:pt idx="7028">
                  <c:v>7029</c:v>
                </c:pt>
                <c:pt idx="7029">
                  <c:v>7030</c:v>
                </c:pt>
                <c:pt idx="7030">
                  <c:v>7031</c:v>
                </c:pt>
                <c:pt idx="7031">
                  <c:v>7032</c:v>
                </c:pt>
                <c:pt idx="7032">
                  <c:v>7033</c:v>
                </c:pt>
                <c:pt idx="7033">
                  <c:v>7034</c:v>
                </c:pt>
                <c:pt idx="7034">
                  <c:v>7035</c:v>
                </c:pt>
                <c:pt idx="7035">
                  <c:v>7036</c:v>
                </c:pt>
                <c:pt idx="7036">
                  <c:v>7037</c:v>
                </c:pt>
                <c:pt idx="7037">
                  <c:v>7038</c:v>
                </c:pt>
                <c:pt idx="7038">
                  <c:v>7039</c:v>
                </c:pt>
                <c:pt idx="7039">
                  <c:v>7040</c:v>
                </c:pt>
                <c:pt idx="7040">
                  <c:v>7041</c:v>
                </c:pt>
                <c:pt idx="7041">
                  <c:v>7042</c:v>
                </c:pt>
                <c:pt idx="7042">
                  <c:v>7043</c:v>
                </c:pt>
                <c:pt idx="7043">
                  <c:v>7044</c:v>
                </c:pt>
                <c:pt idx="7044">
                  <c:v>7045</c:v>
                </c:pt>
                <c:pt idx="7045">
                  <c:v>7046</c:v>
                </c:pt>
                <c:pt idx="7046">
                  <c:v>7047</c:v>
                </c:pt>
                <c:pt idx="7047">
                  <c:v>7048</c:v>
                </c:pt>
                <c:pt idx="7048">
                  <c:v>7049</c:v>
                </c:pt>
                <c:pt idx="7049">
                  <c:v>7050</c:v>
                </c:pt>
                <c:pt idx="7050">
                  <c:v>7051</c:v>
                </c:pt>
                <c:pt idx="7051">
                  <c:v>7052</c:v>
                </c:pt>
                <c:pt idx="7052">
                  <c:v>7053</c:v>
                </c:pt>
                <c:pt idx="7053">
                  <c:v>7054</c:v>
                </c:pt>
                <c:pt idx="7054">
                  <c:v>7055</c:v>
                </c:pt>
                <c:pt idx="7055">
                  <c:v>7056</c:v>
                </c:pt>
                <c:pt idx="7056">
                  <c:v>7057</c:v>
                </c:pt>
                <c:pt idx="7057">
                  <c:v>7058</c:v>
                </c:pt>
                <c:pt idx="7058">
                  <c:v>7059</c:v>
                </c:pt>
                <c:pt idx="7059">
                  <c:v>7060</c:v>
                </c:pt>
                <c:pt idx="7060">
                  <c:v>7061</c:v>
                </c:pt>
                <c:pt idx="7061">
                  <c:v>7062</c:v>
                </c:pt>
                <c:pt idx="7062">
                  <c:v>7063</c:v>
                </c:pt>
                <c:pt idx="7063">
                  <c:v>7064</c:v>
                </c:pt>
                <c:pt idx="7064">
                  <c:v>7065</c:v>
                </c:pt>
                <c:pt idx="7065">
                  <c:v>7066</c:v>
                </c:pt>
                <c:pt idx="7066">
                  <c:v>7067</c:v>
                </c:pt>
                <c:pt idx="7067">
                  <c:v>7068</c:v>
                </c:pt>
                <c:pt idx="7068">
                  <c:v>7069</c:v>
                </c:pt>
                <c:pt idx="7069">
                  <c:v>7070</c:v>
                </c:pt>
                <c:pt idx="7070">
                  <c:v>7071</c:v>
                </c:pt>
                <c:pt idx="7071">
                  <c:v>7072</c:v>
                </c:pt>
                <c:pt idx="7072">
                  <c:v>7073</c:v>
                </c:pt>
                <c:pt idx="7073">
                  <c:v>7074</c:v>
                </c:pt>
                <c:pt idx="7074">
                  <c:v>7075</c:v>
                </c:pt>
                <c:pt idx="7075">
                  <c:v>7076</c:v>
                </c:pt>
                <c:pt idx="7076">
                  <c:v>7077</c:v>
                </c:pt>
                <c:pt idx="7077">
                  <c:v>7078</c:v>
                </c:pt>
                <c:pt idx="7078">
                  <c:v>7079</c:v>
                </c:pt>
                <c:pt idx="7079">
                  <c:v>7080</c:v>
                </c:pt>
                <c:pt idx="7080">
                  <c:v>7081</c:v>
                </c:pt>
                <c:pt idx="7081">
                  <c:v>7082</c:v>
                </c:pt>
                <c:pt idx="7082">
                  <c:v>7083</c:v>
                </c:pt>
                <c:pt idx="7083">
                  <c:v>7084</c:v>
                </c:pt>
                <c:pt idx="7084">
                  <c:v>7085</c:v>
                </c:pt>
                <c:pt idx="7085">
                  <c:v>7086</c:v>
                </c:pt>
                <c:pt idx="7086">
                  <c:v>7087</c:v>
                </c:pt>
                <c:pt idx="7087">
                  <c:v>7088</c:v>
                </c:pt>
                <c:pt idx="7088">
                  <c:v>7089</c:v>
                </c:pt>
                <c:pt idx="7089">
                  <c:v>7090</c:v>
                </c:pt>
                <c:pt idx="7090">
                  <c:v>7091</c:v>
                </c:pt>
                <c:pt idx="7091">
                  <c:v>7092</c:v>
                </c:pt>
                <c:pt idx="7092">
                  <c:v>7093</c:v>
                </c:pt>
                <c:pt idx="7093">
                  <c:v>7094</c:v>
                </c:pt>
                <c:pt idx="7094">
                  <c:v>7095</c:v>
                </c:pt>
                <c:pt idx="7095">
                  <c:v>7096</c:v>
                </c:pt>
                <c:pt idx="7096">
                  <c:v>7097</c:v>
                </c:pt>
                <c:pt idx="7097">
                  <c:v>7098</c:v>
                </c:pt>
                <c:pt idx="7098">
                  <c:v>7099</c:v>
                </c:pt>
                <c:pt idx="7099">
                  <c:v>7100</c:v>
                </c:pt>
                <c:pt idx="7100">
                  <c:v>7101</c:v>
                </c:pt>
                <c:pt idx="7101">
                  <c:v>7102</c:v>
                </c:pt>
                <c:pt idx="7102">
                  <c:v>7103</c:v>
                </c:pt>
                <c:pt idx="7103">
                  <c:v>7104</c:v>
                </c:pt>
                <c:pt idx="7104">
                  <c:v>7105</c:v>
                </c:pt>
                <c:pt idx="7105">
                  <c:v>7106</c:v>
                </c:pt>
                <c:pt idx="7106">
                  <c:v>7107</c:v>
                </c:pt>
                <c:pt idx="7107">
                  <c:v>7108</c:v>
                </c:pt>
                <c:pt idx="7108">
                  <c:v>7109</c:v>
                </c:pt>
                <c:pt idx="7109">
                  <c:v>7110</c:v>
                </c:pt>
                <c:pt idx="7110">
                  <c:v>7111</c:v>
                </c:pt>
                <c:pt idx="7111">
                  <c:v>7112</c:v>
                </c:pt>
                <c:pt idx="7112">
                  <c:v>7113</c:v>
                </c:pt>
                <c:pt idx="7113">
                  <c:v>7114</c:v>
                </c:pt>
                <c:pt idx="7114">
                  <c:v>7115</c:v>
                </c:pt>
                <c:pt idx="7115">
                  <c:v>7116</c:v>
                </c:pt>
                <c:pt idx="7116">
                  <c:v>7117</c:v>
                </c:pt>
                <c:pt idx="7117">
                  <c:v>7118</c:v>
                </c:pt>
                <c:pt idx="7118">
                  <c:v>7119</c:v>
                </c:pt>
                <c:pt idx="7119">
                  <c:v>7120</c:v>
                </c:pt>
                <c:pt idx="7120">
                  <c:v>7121</c:v>
                </c:pt>
                <c:pt idx="7121">
                  <c:v>7122</c:v>
                </c:pt>
                <c:pt idx="7122">
                  <c:v>7123</c:v>
                </c:pt>
                <c:pt idx="7123">
                  <c:v>7124</c:v>
                </c:pt>
                <c:pt idx="7124">
                  <c:v>7125</c:v>
                </c:pt>
                <c:pt idx="7125">
                  <c:v>7126</c:v>
                </c:pt>
                <c:pt idx="7126">
                  <c:v>7127</c:v>
                </c:pt>
                <c:pt idx="7127">
                  <c:v>7128</c:v>
                </c:pt>
                <c:pt idx="7128">
                  <c:v>7129</c:v>
                </c:pt>
                <c:pt idx="7129">
                  <c:v>7130</c:v>
                </c:pt>
                <c:pt idx="7130">
                  <c:v>7131</c:v>
                </c:pt>
                <c:pt idx="7131">
                  <c:v>7132</c:v>
                </c:pt>
                <c:pt idx="7132">
                  <c:v>7133</c:v>
                </c:pt>
                <c:pt idx="7133">
                  <c:v>7134</c:v>
                </c:pt>
                <c:pt idx="7134">
                  <c:v>7135</c:v>
                </c:pt>
                <c:pt idx="7135">
                  <c:v>7136</c:v>
                </c:pt>
                <c:pt idx="7136">
                  <c:v>7137</c:v>
                </c:pt>
                <c:pt idx="7137">
                  <c:v>7138</c:v>
                </c:pt>
                <c:pt idx="7138">
                  <c:v>7139</c:v>
                </c:pt>
                <c:pt idx="7139">
                  <c:v>7140</c:v>
                </c:pt>
                <c:pt idx="7140">
                  <c:v>7141</c:v>
                </c:pt>
                <c:pt idx="7141">
                  <c:v>7142</c:v>
                </c:pt>
                <c:pt idx="7142">
                  <c:v>7143</c:v>
                </c:pt>
                <c:pt idx="7143">
                  <c:v>7144</c:v>
                </c:pt>
                <c:pt idx="7144">
                  <c:v>7145</c:v>
                </c:pt>
                <c:pt idx="7145">
                  <c:v>7146</c:v>
                </c:pt>
                <c:pt idx="7146">
                  <c:v>7147</c:v>
                </c:pt>
                <c:pt idx="7147">
                  <c:v>7148</c:v>
                </c:pt>
                <c:pt idx="7148">
                  <c:v>7149</c:v>
                </c:pt>
                <c:pt idx="7149">
                  <c:v>7150</c:v>
                </c:pt>
                <c:pt idx="7150">
                  <c:v>7151</c:v>
                </c:pt>
                <c:pt idx="7151">
                  <c:v>7152</c:v>
                </c:pt>
                <c:pt idx="7152">
                  <c:v>7153</c:v>
                </c:pt>
                <c:pt idx="7153">
                  <c:v>7154</c:v>
                </c:pt>
                <c:pt idx="7154">
                  <c:v>7155</c:v>
                </c:pt>
                <c:pt idx="7155">
                  <c:v>7156</c:v>
                </c:pt>
                <c:pt idx="7156">
                  <c:v>7157</c:v>
                </c:pt>
                <c:pt idx="7157">
                  <c:v>7158</c:v>
                </c:pt>
                <c:pt idx="7158">
                  <c:v>7159</c:v>
                </c:pt>
                <c:pt idx="7159">
                  <c:v>7160</c:v>
                </c:pt>
                <c:pt idx="7160">
                  <c:v>7161</c:v>
                </c:pt>
                <c:pt idx="7161">
                  <c:v>7162</c:v>
                </c:pt>
                <c:pt idx="7162">
                  <c:v>7163</c:v>
                </c:pt>
                <c:pt idx="7163">
                  <c:v>7164</c:v>
                </c:pt>
                <c:pt idx="7164">
                  <c:v>7165</c:v>
                </c:pt>
                <c:pt idx="7165">
                  <c:v>7166</c:v>
                </c:pt>
                <c:pt idx="7166">
                  <c:v>7167</c:v>
                </c:pt>
                <c:pt idx="7167">
                  <c:v>7168</c:v>
                </c:pt>
                <c:pt idx="7168">
                  <c:v>7169</c:v>
                </c:pt>
                <c:pt idx="7169">
                  <c:v>7170</c:v>
                </c:pt>
                <c:pt idx="7170">
                  <c:v>7171</c:v>
                </c:pt>
                <c:pt idx="7171">
                  <c:v>7172</c:v>
                </c:pt>
                <c:pt idx="7172">
                  <c:v>7173</c:v>
                </c:pt>
                <c:pt idx="7173">
                  <c:v>7174</c:v>
                </c:pt>
                <c:pt idx="7174">
                  <c:v>7175</c:v>
                </c:pt>
                <c:pt idx="7175">
                  <c:v>7176</c:v>
                </c:pt>
                <c:pt idx="7176">
                  <c:v>7177</c:v>
                </c:pt>
                <c:pt idx="7177">
                  <c:v>7178</c:v>
                </c:pt>
                <c:pt idx="7178">
                  <c:v>7179</c:v>
                </c:pt>
                <c:pt idx="7179">
                  <c:v>7180</c:v>
                </c:pt>
                <c:pt idx="7180">
                  <c:v>7181</c:v>
                </c:pt>
                <c:pt idx="7181">
                  <c:v>7182</c:v>
                </c:pt>
                <c:pt idx="7182">
                  <c:v>7183</c:v>
                </c:pt>
                <c:pt idx="7183">
                  <c:v>7184</c:v>
                </c:pt>
                <c:pt idx="7184">
                  <c:v>7185</c:v>
                </c:pt>
                <c:pt idx="7185">
                  <c:v>7186</c:v>
                </c:pt>
                <c:pt idx="7186">
                  <c:v>7187</c:v>
                </c:pt>
                <c:pt idx="7187">
                  <c:v>7188</c:v>
                </c:pt>
                <c:pt idx="7188">
                  <c:v>7189</c:v>
                </c:pt>
                <c:pt idx="7189">
                  <c:v>7190</c:v>
                </c:pt>
                <c:pt idx="7190">
                  <c:v>7191</c:v>
                </c:pt>
                <c:pt idx="7191">
                  <c:v>7192</c:v>
                </c:pt>
                <c:pt idx="7192">
                  <c:v>7193</c:v>
                </c:pt>
                <c:pt idx="7193">
                  <c:v>7194</c:v>
                </c:pt>
                <c:pt idx="7194">
                  <c:v>7195</c:v>
                </c:pt>
                <c:pt idx="7195">
                  <c:v>7196</c:v>
                </c:pt>
                <c:pt idx="7196">
                  <c:v>7197</c:v>
                </c:pt>
                <c:pt idx="7197">
                  <c:v>7198</c:v>
                </c:pt>
                <c:pt idx="7198">
                  <c:v>7199</c:v>
                </c:pt>
                <c:pt idx="7199">
                  <c:v>7200</c:v>
                </c:pt>
                <c:pt idx="7200">
                  <c:v>7201</c:v>
                </c:pt>
                <c:pt idx="7201">
                  <c:v>7202</c:v>
                </c:pt>
                <c:pt idx="7202">
                  <c:v>7203</c:v>
                </c:pt>
                <c:pt idx="7203">
                  <c:v>7204</c:v>
                </c:pt>
                <c:pt idx="7204">
                  <c:v>7205</c:v>
                </c:pt>
                <c:pt idx="7205">
                  <c:v>7206</c:v>
                </c:pt>
                <c:pt idx="7206">
                  <c:v>7207</c:v>
                </c:pt>
                <c:pt idx="7207">
                  <c:v>7208</c:v>
                </c:pt>
                <c:pt idx="7208">
                  <c:v>7209</c:v>
                </c:pt>
                <c:pt idx="7209">
                  <c:v>7210</c:v>
                </c:pt>
                <c:pt idx="7210">
                  <c:v>7211</c:v>
                </c:pt>
                <c:pt idx="7211">
                  <c:v>7212</c:v>
                </c:pt>
                <c:pt idx="7212">
                  <c:v>7213</c:v>
                </c:pt>
                <c:pt idx="7213">
                  <c:v>7214</c:v>
                </c:pt>
                <c:pt idx="7214">
                  <c:v>7215</c:v>
                </c:pt>
                <c:pt idx="7215">
                  <c:v>7216</c:v>
                </c:pt>
                <c:pt idx="7216">
                  <c:v>7217</c:v>
                </c:pt>
                <c:pt idx="7217">
                  <c:v>7218</c:v>
                </c:pt>
                <c:pt idx="7218">
                  <c:v>7219</c:v>
                </c:pt>
                <c:pt idx="7219">
                  <c:v>7220</c:v>
                </c:pt>
                <c:pt idx="7220">
                  <c:v>7221</c:v>
                </c:pt>
                <c:pt idx="7221">
                  <c:v>7222</c:v>
                </c:pt>
                <c:pt idx="7222">
                  <c:v>7223</c:v>
                </c:pt>
                <c:pt idx="7223">
                  <c:v>7224</c:v>
                </c:pt>
                <c:pt idx="7224">
                  <c:v>7225</c:v>
                </c:pt>
                <c:pt idx="7225">
                  <c:v>7226</c:v>
                </c:pt>
                <c:pt idx="7226">
                  <c:v>7227</c:v>
                </c:pt>
                <c:pt idx="7227">
                  <c:v>7228</c:v>
                </c:pt>
                <c:pt idx="7228">
                  <c:v>7229</c:v>
                </c:pt>
                <c:pt idx="7229">
                  <c:v>7230</c:v>
                </c:pt>
                <c:pt idx="7230">
                  <c:v>7231</c:v>
                </c:pt>
                <c:pt idx="7231">
                  <c:v>7232</c:v>
                </c:pt>
                <c:pt idx="7232">
                  <c:v>7233</c:v>
                </c:pt>
                <c:pt idx="7233">
                  <c:v>7234</c:v>
                </c:pt>
                <c:pt idx="7234">
                  <c:v>7235</c:v>
                </c:pt>
                <c:pt idx="7235">
                  <c:v>7236</c:v>
                </c:pt>
                <c:pt idx="7236">
                  <c:v>7237</c:v>
                </c:pt>
                <c:pt idx="7237">
                  <c:v>7238</c:v>
                </c:pt>
                <c:pt idx="7238">
                  <c:v>7239</c:v>
                </c:pt>
                <c:pt idx="7239">
                  <c:v>7240</c:v>
                </c:pt>
                <c:pt idx="7240">
                  <c:v>7241</c:v>
                </c:pt>
                <c:pt idx="7241">
                  <c:v>7242</c:v>
                </c:pt>
                <c:pt idx="7242">
                  <c:v>7243</c:v>
                </c:pt>
                <c:pt idx="7243">
                  <c:v>7244</c:v>
                </c:pt>
                <c:pt idx="7244">
                  <c:v>7245</c:v>
                </c:pt>
                <c:pt idx="7245">
                  <c:v>7246</c:v>
                </c:pt>
                <c:pt idx="7246">
                  <c:v>7247</c:v>
                </c:pt>
                <c:pt idx="7247">
                  <c:v>7248</c:v>
                </c:pt>
                <c:pt idx="7248">
                  <c:v>7249</c:v>
                </c:pt>
                <c:pt idx="7249">
                  <c:v>7250</c:v>
                </c:pt>
                <c:pt idx="7250">
                  <c:v>7251</c:v>
                </c:pt>
                <c:pt idx="7251">
                  <c:v>7252</c:v>
                </c:pt>
                <c:pt idx="7252">
                  <c:v>7253</c:v>
                </c:pt>
                <c:pt idx="7253">
                  <c:v>7254</c:v>
                </c:pt>
                <c:pt idx="7254">
                  <c:v>7255</c:v>
                </c:pt>
                <c:pt idx="7255">
                  <c:v>7256</c:v>
                </c:pt>
                <c:pt idx="7256">
                  <c:v>7257</c:v>
                </c:pt>
                <c:pt idx="7257">
                  <c:v>7258</c:v>
                </c:pt>
                <c:pt idx="7258">
                  <c:v>7259</c:v>
                </c:pt>
                <c:pt idx="7259">
                  <c:v>7260</c:v>
                </c:pt>
                <c:pt idx="7260">
                  <c:v>7261</c:v>
                </c:pt>
                <c:pt idx="7261">
                  <c:v>7262</c:v>
                </c:pt>
                <c:pt idx="7262">
                  <c:v>7263</c:v>
                </c:pt>
                <c:pt idx="7263">
                  <c:v>7264</c:v>
                </c:pt>
                <c:pt idx="7264">
                  <c:v>7265</c:v>
                </c:pt>
                <c:pt idx="7265">
                  <c:v>7266</c:v>
                </c:pt>
                <c:pt idx="7266">
                  <c:v>7267</c:v>
                </c:pt>
                <c:pt idx="7267">
                  <c:v>7268</c:v>
                </c:pt>
                <c:pt idx="7268">
                  <c:v>7269</c:v>
                </c:pt>
                <c:pt idx="7269">
                  <c:v>7270</c:v>
                </c:pt>
                <c:pt idx="7270">
                  <c:v>7271</c:v>
                </c:pt>
                <c:pt idx="7271">
                  <c:v>7272</c:v>
                </c:pt>
                <c:pt idx="7272">
                  <c:v>7273</c:v>
                </c:pt>
                <c:pt idx="7273">
                  <c:v>7274</c:v>
                </c:pt>
                <c:pt idx="7274">
                  <c:v>7275</c:v>
                </c:pt>
                <c:pt idx="7275">
                  <c:v>7276</c:v>
                </c:pt>
                <c:pt idx="7276">
                  <c:v>7277</c:v>
                </c:pt>
                <c:pt idx="7277">
                  <c:v>7278</c:v>
                </c:pt>
                <c:pt idx="7278">
                  <c:v>7279</c:v>
                </c:pt>
                <c:pt idx="7279">
                  <c:v>7280</c:v>
                </c:pt>
                <c:pt idx="7280">
                  <c:v>7281</c:v>
                </c:pt>
                <c:pt idx="7281">
                  <c:v>7282</c:v>
                </c:pt>
                <c:pt idx="7282">
                  <c:v>7283</c:v>
                </c:pt>
                <c:pt idx="7283">
                  <c:v>7284</c:v>
                </c:pt>
                <c:pt idx="7284">
                  <c:v>7285</c:v>
                </c:pt>
                <c:pt idx="7285">
                  <c:v>7286</c:v>
                </c:pt>
                <c:pt idx="7286">
                  <c:v>7287</c:v>
                </c:pt>
                <c:pt idx="7287">
                  <c:v>7288</c:v>
                </c:pt>
                <c:pt idx="7288">
                  <c:v>7289</c:v>
                </c:pt>
                <c:pt idx="7289">
                  <c:v>7290</c:v>
                </c:pt>
                <c:pt idx="7290">
                  <c:v>7291</c:v>
                </c:pt>
                <c:pt idx="7291">
                  <c:v>7292</c:v>
                </c:pt>
                <c:pt idx="7292">
                  <c:v>7293</c:v>
                </c:pt>
                <c:pt idx="7293">
                  <c:v>7294</c:v>
                </c:pt>
                <c:pt idx="7294">
                  <c:v>7295</c:v>
                </c:pt>
                <c:pt idx="7295">
                  <c:v>7296</c:v>
                </c:pt>
                <c:pt idx="7296">
                  <c:v>7297</c:v>
                </c:pt>
                <c:pt idx="7297">
                  <c:v>7298</c:v>
                </c:pt>
                <c:pt idx="7298">
                  <c:v>7299</c:v>
                </c:pt>
                <c:pt idx="7299">
                  <c:v>7300</c:v>
                </c:pt>
                <c:pt idx="7300">
                  <c:v>7301</c:v>
                </c:pt>
                <c:pt idx="7301">
                  <c:v>7302</c:v>
                </c:pt>
                <c:pt idx="7302">
                  <c:v>7303</c:v>
                </c:pt>
                <c:pt idx="7303">
                  <c:v>7304</c:v>
                </c:pt>
                <c:pt idx="7304">
                  <c:v>7305</c:v>
                </c:pt>
                <c:pt idx="7305">
                  <c:v>7306</c:v>
                </c:pt>
                <c:pt idx="7306">
                  <c:v>7307</c:v>
                </c:pt>
                <c:pt idx="7307">
                  <c:v>7308</c:v>
                </c:pt>
                <c:pt idx="7308">
                  <c:v>7309</c:v>
                </c:pt>
                <c:pt idx="7309">
                  <c:v>7310</c:v>
                </c:pt>
                <c:pt idx="7310">
                  <c:v>7311</c:v>
                </c:pt>
                <c:pt idx="7311">
                  <c:v>7312</c:v>
                </c:pt>
                <c:pt idx="7312">
                  <c:v>7313</c:v>
                </c:pt>
                <c:pt idx="7313">
                  <c:v>7314</c:v>
                </c:pt>
                <c:pt idx="7314">
                  <c:v>7315</c:v>
                </c:pt>
                <c:pt idx="7315">
                  <c:v>7316</c:v>
                </c:pt>
                <c:pt idx="7316">
                  <c:v>7317</c:v>
                </c:pt>
                <c:pt idx="7317">
                  <c:v>7318</c:v>
                </c:pt>
                <c:pt idx="7318">
                  <c:v>7319</c:v>
                </c:pt>
                <c:pt idx="7319">
                  <c:v>7320</c:v>
                </c:pt>
                <c:pt idx="7320">
                  <c:v>7321</c:v>
                </c:pt>
                <c:pt idx="7321">
                  <c:v>7322</c:v>
                </c:pt>
                <c:pt idx="7322">
                  <c:v>7323</c:v>
                </c:pt>
                <c:pt idx="7323">
                  <c:v>7324</c:v>
                </c:pt>
                <c:pt idx="7324">
                  <c:v>7325</c:v>
                </c:pt>
                <c:pt idx="7325">
                  <c:v>7326</c:v>
                </c:pt>
                <c:pt idx="7326">
                  <c:v>7327</c:v>
                </c:pt>
                <c:pt idx="7327">
                  <c:v>7328</c:v>
                </c:pt>
                <c:pt idx="7328">
                  <c:v>7329</c:v>
                </c:pt>
                <c:pt idx="7329">
                  <c:v>7330</c:v>
                </c:pt>
                <c:pt idx="7330">
                  <c:v>7331</c:v>
                </c:pt>
                <c:pt idx="7331">
                  <c:v>7332</c:v>
                </c:pt>
                <c:pt idx="7332">
                  <c:v>7333</c:v>
                </c:pt>
                <c:pt idx="7333">
                  <c:v>7334</c:v>
                </c:pt>
                <c:pt idx="7334">
                  <c:v>7335</c:v>
                </c:pt>
                <c:pt idx="7335">
                  <c:v>7336</c:v>
                </c:pt>
                <c:pt idx="7336">
                  <c:v>7337</c:v>
                </c:pt>
                <c:pt idx="7337">
                  <c:v>7338</c:v>
                </c:pt>
                <c:pt idx="7338">
                  <c:v>7339</c:v>
                </c:pt>
                <c:pt idx="7339">
                  <c:v>7340</c:v>
                </c:pt>
                <c:pt idx="7340">
                  <c:v>7341</c:v>
                </c:pt>
                <c:pt idx="7341">
                  <c:v>7342</c:v>
                </c:pt>
                <c:pt idx="7342">
                  <c:v>7343</c:v>
                </c:pt>
                <c:pt idx="7343">
                  <c:v>7344</c:v>
                </c:pt>
                <c:pt idx="7344">
                  <c:v>7345</c:v>
                </c:pt>
                <c:pt idx="7345">
                  <c:v>7346</c:v>
                </c:pt>
                <c:pt idx="7346">
                  <c:v>7347</c:v>
                </c:pt>
                <c:pt idx="7347">
                  <c:v>7348</c:v>
                </c:pt>
                <c:pt idx="7348">
                  <c:v>7349</c:v>
                </c:pt>
                <c:pt idx="7349">
                  <c:v>7350</c:v>
                </c:pt>
                <c:pt idx="7350">
                  <c:v>7351</c:v>
                </c:pt>
                <c:pt idx="7351">
                  <c:v>7352</c:v>
                </c:pt>
                <c:pt idx="7352">
                  <c:v>7353</c:v>
                </c:pt>
                <c:pt idx="7353">
                  <c:v>7354</c:v>
                </c:pt>
                <c:pt idx="7354">
                  <c:v>7355</c:v>
                </c:pt>
                <c:pt idx="7355">
                  <c:v>7356</c:v>
                </c:pt>
                <c:pt idx="7356">
                  <c:v>7357</c:v>
                </c:pt>
                <c:pt idx="7357">
                  <c:v>7358</c:v>
                </c:pt>
                <c:pt idx="7358">
                  <c:v>7359</c:v>
                </c:pt>
                <c:pt idx="7359">
                  <c:v>7360</c:v>
                </c:pt>
                <c:pt idx="7360">
                  <c:v>7361</c:v>
                </c:pt>
                <c:pt idx="7361">
                  <c:v>7362</c:v>
                </c:pt>
                <c:pt idx="7362">
                  <c:v>7363</c:v>
                </c:pt>
                <c:pt idx="7363">
                  <c:v>7364</c:v>
                </c:pt>
                <c:pt idx="7364">
                  <c:v>7365</c:v>
                </c:pt>
                <c:pt idx="7365">
                  <c:v>7366</c:v>
                </c:pt>
                <c:pt idx="7366">
                  <c:v>7367</c:v>
                </c:pt>
                <c:pt idx="7367">
                  <c:v>7368</c:v>
                </c:pt>
                <c:pt idx="7368">
                  <c:v>7369</c:v>
                </c:pt>
                <c:pt idx="7369">
                  <c:v>7370</c:v>
                </c:pt>
                <c:pt idx="7370">
                  <c:v>7371</c:v>
                </c:pt>
                <c:pt idx="7371">
                  <c:v>7372</c:v>
                </c:pt>
                <c:pt idx="7372">
                  <c:v>7373</c:v>
                </c:pt>
                <c:pt idx="7373">
                  <c:v>7374</c:v>
                </c:pt>
                <c:pt idx="7374">
                  <c:v>7375</c:v>
                </c:pt>
                <c:pt idx="7375">
                  <c:v>7376</c:v>
                </c:pt>
                <c:pt idx="7376">
                  <c:v>7377</c:v>
                </c:pt>
                <c:pt idx="7377">
                  <c:v>7378</c:v>
                </c:pt>
                <c:pt idx="7378">
                  <c:v>7379</c:v>
                </c:pt>
                <c:pt idx="7379">
                  <c:v>7380</c:v>
                </c:pt>
                <c:pt idx="7380">
                  <c:v>7381</c:v>
                </c:pt>
                <c:pt idx="7381">
                  <c:v>7382</c:v>
                </c:pt>
                <c:pt idx="7382">
                  <c:v>7383</c:v>
                </c:pt>
                <c:pt idx="7383">
                  <c:v>7384</c:v>
                </c:pt>
                <c:pt idx="7384">
                  <c:v>7385</c:v>
                </c:pt>
                <c:pt idx="7385">
                  <c:v>7386</c:v>
                </c:pt>
                <c:pt idx="7386">
                  <c:v>7387</c:v>
                </c:pt>
                <c:pt idx="7387">
                  <c:v>7388</c:v>
                </c:pt>
                <c:pt idx="7388">
                  <c:v>7389</c:v>
                </c:pt>
                <c:pt idx="7389">
                  <c:v>7390</c:v>
                </c:pt>
                <c:pt idx="7390">
                  <c:v>7391</c:v>
                </c:pt>
                <c:pt idx="7391">
                  <c:v>7392</c:v>
                </c:pt>
                <c:pt idx="7392">
                  <c:v>7393</c:v>
                </c:pt>
                <c:pt idx="7393">
                  <c:v>7394</c:v>
                </c:pt>
                <c:pt idx="7394">
                  <c:v>7395</c:v>
                </c:pt>
                <c:pt idx="7395">
                  <c:v>7396</c:v>
                </c:pt>
                <c:pt idx="7396">
                  <c:v>7397</c:v>
                </c:pt>
                <c:pt idx="7397">
                  <c:v>7398</c:v>
                </c:pt>
                <c:pt idx="7398">
                  <c:v>7399</c:v>
                </c:pt>
                <c:pt idx="7399">
                  <c:v>7400</c:v>
                </c:pt>
                <c:pt idx="7400">
                  <c:v>7401</c:v>
                </c:pt>
                <c:pt idx="7401">
                  <c:v>7402</c:v>
                </c:pt>
                <c:pt idx="7402">
                  <c:v>7403</c:v>
                </c:pt>
                <c:pt idx="7403">
                  <c:v>7404</c:v>
                </c:pt>
                <c:pt idx="7404">
                  <c:v>7405</c:v>
                </c:pt>
                <c:pt idx="7405">
                  <c:v>7406</c:v>
                </c:pt>
                <c:pt idx="7406">
                  <c:v>7407</c:v>
                </c:pt>
                <c:pt idx="7407">
                  <c:v>7408</c:v>
                </c:pt>
                <c:pt idx="7408">
                  <c:v>7409</c:v>
                </c:pt>
                <c:pt idx="7409">
                  <c:v>7410</c:v>
                </c:pt>
                <c:pt idx="7410">
                  <c:v>7411</c:v>
                </c:pt>
                <c:pt idx="7411">
                  <c:v>7412</c:v>
                </c:pt>
                <c:pt idx="7412">
                  <c:v>7413</c:v>
                </c:pt>
                <c:pt idx="7413">
                  <c:v>7414</c:v>
                </c:pt>
                <c:pt idx="7414">
                  <c:v>7415</c:v>
                </c:pt>
                <c:pt idx="7415">
                  <c:v>7416</c:v>
                </c:pt>
                <c:pt idx="7416">
                  <c:v>7417</c:v>
                </c:pt>
                <c:pt idx="7417">
                  <c:v>7418</c:v>
                </c:pt>
                <c:pt idx="7418">
                  <c:v>7419</c:v>
                </c:pt>
                <c:pt idx="7419">
                  <c:v>7420</c:v>
                </c:pt>
                <c:pt idx="7420">
                  <c:v>7421</c:v>
                </c:pt>
                <c:pt idx="7421">
                  <c:v>7422</c:v>
                </c:pt>
                <c:pt idx="7422">
                  <c:v>7423</c:v>
                </c:pt>
                <c:pt idx="7423">
                  <c:v>7424</c:v>
                </c:pt>
                <c:pt idx="7424">
                  <c:v>7425</c:v>
                </c:pt>
                <c:pt idx="7425">
                  <c:v>7426</c:v>
                </c:pt>
                <c:pt idx="7426">
                  <c:v>7427</c:v>
                </c:pt>
                <c:pt idx="7427">
                  <c:v>7428</c:v>
                </c:pt>
                <c:pt idx="7428">
                  <c:v>7429</c:v>
                </c:pt>
                <c:pt idx="7429">
                  <c:v>7430</c:v>
                </c:pt>
                <c:pt idx="7430">
                  <c:v>7431</c:v>
                </c:pt>
                <c:pt idx="7431">
                  <c:v>7432</c:v>
                </c:pt>
                <c:pt idx="7432">
                  <c:v>7433</c:v>
                </c:pt>
                <c:pt idx="7433">
                  <c:v>7434</c:v>
                </c:pt>
                <c:pt idx="7434">
                  <c:v>7435</c:v>
                </c:pt>
                <c:pt idx="7435">
                  <c:v>7436</c:v>
                </c:pt>
                <c:pt idx="7436">
                  <c:v>7437</c:v>
                </c:pt>
                <c:pt idx="7437">
                  <c:v>7438</c:v>
                </c:pt>
                <c:pt idx="7438">
                  <c:v>7439</c:v>
                </c:pt>
                <c:pt idx="7439">
                  <c:v>7440</c:v>
                </c:pt>
                <c:pt idx="7440">
                  <c:v>7441</c:v>
                </c:pt>
                <c:pt idx="7441">
                  <c:v>7442</c:v>
                </c:pt>
                <c:pt idx="7442">
                  <c:v>7443</c:v>
                </c:pt>
                <c:pt idx="7443">
                  <c:v>7444</c:v>
                </c:pt>
                <c:pt idx="7444">
                  <c:v>7445</c:v>
                </c:pt>
                <c:pt idx="7445">
                  <c:v>7446</c:v>
                </c:pt>
                <c:pt idx="7446">
                  <c:v>7447</c:v>
                </c:pt>
                <c:pt idx="7447">
                  <c:v>7448</c:v>
                </c:pt>
                <c:pt idx="7448">
                  <c:v>7449</c:v>
                </c:pt>
                <c:pt idx="7449">
                  <c:v>7450</c:v>
                </c:pt>
                <c:pt idx="7450">
                  <c:v>7451</c:v>
                </c:pt>
                <c:pt idx="7451">
                  <c:v>7452</c:v>
                </c:pt>
                <c:pt idx="7452">
                  <c:v>7453</c:v>
                </c:pt>
                <c:pt idx="7453">
                  <c:v>7454</c:v>
                </c:pt>
                <c:pt idx="7454">
                  <c:v>7455</c:v>
                </c:pt>
                <c:pt idx="7455">
                  <c:v>7456</c:v>
                </c:pt>
                <c:pt idx="7456">
                  <c:v>7457</c:v>
                </c:pt>
                <c:pt idx="7457">
                  <c:v>7458</c:v>
                </c:pt>
                <c:pt idx="7458">
                  <c:v>7459</c:v>
                </c:pt>
                <c:pt idx="7459">
                  <c:v>7460</c:v>
                </c:pt>
                <c:pt idx="7460">
                  <c:v>7461</c:v>
                </c:pt>
                <c:pt idx="7461">
                  <c:v>7462</c:v>
                </c:pt>
                <c:pt idx="7462">
                  <c:v>7463</c:v>
                </c:pt>
                <c:pt idx="7463">
                  <c:v>7464</c:v>
                </c:pt>
                <c:pt idx="7464">
                  <c:v>7465</c:v>
                </c:pt>
                <c:pt idx="7465">
                  <c:v>7466</c:v>
                </c:pt>
                <c:pt idx="7466">
                  <c:v>7467</c:v>
                </c:pt>
                <c:pt idx="7467">
                  <c:v>7468</c:v>
                </c:pt>
                <c:pt idx="7468">
                  <c:v>7469</c:v>
                </c:pt>
                <c:pt idx="7469">
                  <c:v>7470</c:v>
                </c:pt>
                <c:pt idx="7470">
                  <c:v>7471</c:v>
                </c:pt>
                <c:pt idx="7471">
                  <c:v>7472</c:v>
                </c:pt>
                <c:pt idx="7472">
                  <c:v>7473</c:v>
                </c:pt>
                <c:pt idx="7473">
                  <c:v>7474</c:v>
                </c:pt>
                <c:pt idx="7474">
                  <c:v>7475</c:v>
                </c:pt>
                <c:pt idx="7475">
                  <c:v>7476</c:v>
                </c:pt>
                <c:pt idx="7476">
                  <c:v>7477</c:v>
                </c:pt>
                <c:pt idx="7477">
                  <c:v>7478</c:v>
                </c:pt>
                <c:pt idx="7478">
                  <c:v>7479</c:v>
                </c:pt>
                <c:pt idx="7479">
                  <c:v>7480</c:v>
                </c:pt>
                <c:pt idx="7480">
                  <c:v>7481</c:v>
                </c:pt>
                <c:pt idx="7481">
                  <c:v>7482</c:v>
                </c:pt>
                <c:pt idx="7482">
                  <c:v>7483</c:v>
                </c:pt>
                <c:pt idx="7483">
                  <c:v>7484</c:v>
                </c:pt>
                <c:pt idx="7484">
                  <c:v>7485</c:v>
                </c:pt>
                <c:pt idx="7485">
                  <c:v>7486</c:v>
                </c:pt>
                <c:pt idx="7486">
                  <c:v>7487</c:v>
                </c:pt>
                <c:pt idx="7487">
                  <c:v>7488</c:v>
                </c:pt>
                <c:pt idx="7488">
                  <c:v>7489</c:v>
                </c:pt>
                <c:pt idx="7489">
                  <c:v>7490</c:v>
                </c:pt>
                <c:pt idx="7490">
                  <c:v>7491</c:v>
                </c:pt>
                <c:pt idx="7491">
                  <c:v>7492</c:v>
                </c:pt>
                <c:pt idx="7492">
                  <c:v>7493</c:v>
                </c:pt>
                <c:pt idx="7493">
                  <c:v>7494</c:v>
                </c:pt>
                <c:pt idx="7494">
                  <c:v>7495</c:v>
                </c:pt>
                <c:pt idx="7495">
                  <c:v>7496</c:v>
                </c:pt>
                <c:pt idx="7496">
                  <c:v>7497</c:v>
                </c:pt>
                <c:pt idx="7497">
                  <c:v>7498</c:v>
                </c:pt>
                <c:pt idx="7498">
                  <c:v>7499</c:v>
                </c:pt>
                <c:pt idx="7499">
                  <c:v>7500</c:v>
                </c:pt>
                <c:pt idx="7500">
                  <c:v>7501</c:v>
                </c:pt>
              </c:numCache>
            </c:numRef>
          </c:xVal>
          <c:yVal>
            <c:numRef>
              <c:f>Sheet1!$B$37517:$B$45017</c:f>
              <c:numCache>
                <c:formatCode>General</c:formatCode>
                <c:ptCount val="7501"/>
                <c:pt idx="0">
                  <c:v>4.2868925999999999E-4</c:v>
                </c:pt>
                <c:pt idx="1">
                  <c:v>0.33094689999999999</c:v>
                </c:pt>
                <c:pt idx="2">
                  <c:v>0.23140648</c:v>
                </c:pt>
                <c:pt idx="3">
                  <c:v>0.19790691999999999</c:v>
                </c:pt>
                <c:pt idx="4">
                  <c:v>0.10417387</c:v>
                </c:pt>
                <c:pt idx="5">
                  <c:v>6.7160383000000004E-2</c:v>
                </c:pt>
                <c:pt idx="6">
                  <c:v>5.2792472E-2</c:v>
                </c:pt>
                <c:pt idx="7">
                  <c:v>3.8916314E-2</c:v>
                </c:pt>
                <c:pt idx="8">
                  <c:v>3.0409373999999999E-2</c:v>
                </c:pt>
                <c:pt idx="9">
                  <c:v>2.4042643999999998E-2</c:v>
                </c:pt>
                <c:pt idx="10">
                  <c:v>1.9505647000000001E-2</c:v>
                </c:pt>
                <c:pt idx="11">
                  <c:v>1.6101214999999999E-2</c:v>
                </c:pt>
                <c:pt idx="12">
                  <c:v>1.3577285E-2</c:v>
                </c:pt>
                <c:pt idx="13">
                  <c:v>1.1584255999999999E-2</c:v>
                </c:pt>
                <c:pt idx="14">
                  <c:v>1.0112759000000001E-2</c:v>
                </c:pt>
                <c:pt idx="15">
                  <c:v>9.0045520000000007E-3</c:v>
                </c:pt>
                <c:pt idx="16">
                  <c:v>8.0320284999999998E-3</c:v>
                </c:pt>
                <c:pt idx="17">
                  <c:v>7.2305062999999999E-3</c:v>
                </c:pt>
                <c:pt idx="18">
                  <c:v>6.5115347999999997E-3</c:v>
                </c:pt>
                <c:pt idx="19">
                  <c:v>5.8109164999999999E-3</c:v>
                </c:pt>
                <c:pt idx="20">
                  <c:v>5.4025814999999998E-3</c:v>
                </c:pt>
                <c:pt idx="21">
                  <c:v>4.8433772000000003E-3</c:v>
                </c:pt>
                <c:pt idx="22">
                  <c:v>4.2286295E-3</c:v>
                </c:pt>
                <c:pt idx="23">
                  <c:v>3.5207653E-3</c:v>
                </c:pt>
                <c:pt idx="24">
                  <c:v>3.0225020999999999E-3</c:v>
                </c:pt>
                <c:pt idx="25">
                  <c:v>2.7752664999999999E-3</c:v>
                </c:pt>
                <c:pt idx="26">
                  <c:v>2.3668410000000002E-3</c:v>
                </c:pt>
                <c:pt idx="27">
                  <c:v>2.0635545000000002E-3</c:v>
                </c:pt>
                <c:pt idx="28">
                  <c:v>1.8135321999999999E-3</c:v>
                </c:pt>
                <c:pt idx="29">
                  <c:v>1.5973194E-3</c:v>
                </c:pt>
                <c:pt idx="30">
                  <c:v>1.4087262E-3</c:v>
                </c:pt>
                <c:pt idx="31">
                  <c:v>1.2414393000000001E-3</c:v>
                </c:pt>
                <c:pt idx="32">
                  <c:v>1.0903237000000001E-3</c:v>
                </c:pt>
                <c:pt idx="33">
                  <c:v>9.5959164000000003E-4</c:v>
                </c:pt>
                <c:pt idx="34">
                  <c:v>8.4599599000000005E-4</c:v>
                </c:pt>
                <c:pt idx="35">
                  <c:v>7.4718742000000002E-4</c:v>
                </c:pt>
                <c:pt idx="36">
                  <c:v>6.6124363000000003E-4</c:v>
                </c:pt>
                <c:pt idx="37">
                  <c:v>5.8601911999999997E-4</c:v>
                </c:pt>
                <c:pt idx="38">
                  <c:v>5.2076857999999997E-4</c:v>
                </c:pt>
                <c:pt idx="39">
                  <c:v>4.6407472999999999E-4</c:v>
                </c:pt>
                <c:pt idx="40">
                  <c:v>4.1485588000000001E-4</c:v>
                </c:pt>
                <c:pt idx="41">
                  <c:v>3.7148227999999998E-4</c:v>
                </c:pt>
                <c:pt idx="42">
                  <c:v>3.3364998999999999E-4</c:v>
                </c:pt>
                <c:pt idx="43">
                  <c:v>3.0017180000000001E-4</c:v>
                </c:pt>
                <c:pt idx="44">
                  <c:v>2.7113149999999998E-4</c:v>
                </c:pt>
                <c:pt idx="45">
                  <c:v>2.4568339999999999E-4</c:v>
                </c:pt>
                <c:pt idx="46">
                  <c:v>2.2365810000000001E-4</c:v>
                </c:pt>
                <c:pt idx="47">
                  <c:v>2.0429534E-4</c:v>
                </c:pt>
                <c:pt idx="48">
                  <c:v>1.8685123999999999E-4</c:v>
                </c:pt>
                <c:pt idx="49">
                  <c:v>1.7131973999999999E-4</c:v>
                </c:pt>
                <c:pt idx="50">
                  <c:v>1.5755078000000001E-4</c:v>
                </c:pt>
                <c:pt idx="51">
                  <c:v>1.4539941000000001E-4</c:v>
                </c:pt>
                <c:pt idx="52">
                  <c:v>1.3450115999999999E-4</c:v>
                </c:pt>
                <c:pt idx="53">
                  <c:v>1.2492248999999999E-4</c:v>
                </c:pt>
                <c:pt idx="54">
                  <c:v>1.1624064E-4</c:v>
                </c:pt>
                <c:pt idx="55">
                  <c:v>1.0844919E-4</c:v>
                </c:pt>
                <c:pt idx="56">
                  <c:v>1.0122954E-4</c:v>
                </c:pt>
                <c:pt idx="57">
                  <c:v>9.4619578000000004E-5</c:v>
                </c:pt>
                <c:pt idx="58">
                  <c:v>8.8596194000000001E-5</c:v>
                </c:pt>
                <c:pt idx="59">
                  <c:v>8.3022109000000004E-5</c:v>
                </c:pt>
                <c:pt idx="60">
                  <c:v>7.8065038999999999E-5</c:v>
                </c:pt>
                <c:pt idx="61">
                  <c:v>7.3123735999999998E-5</c:v>
                </c:pt>
                <c:pt idx="62">
                  <c:v>6.8165028000000005E-5</c:v>
                </c:pt>
                <c:pt idx="63">
                  <c:v>6.3528022999999995E-5</c:v>
                </c:pt>
                <c:pt idx="64">
                  <c:v>5.9286673000000002E-5</c:v>
                </c:pt>
                <c:pt idx="65">
                  <c:v>5.5488146000000001E-5</c:v>
                </c:pt>
                <c:pt idx="66">
                  <c:v>5.2135020999999999E-5</c:v>
                </c:pt>
                <c:pt idx="67">
                  <c:v>4.9075108000000002E-5</c:v>
                </c:pt>
                <c:pt idx="68">
                  <c:v>4.6324261E-5</c:v>
                </c:pt>
                <c:pt idx="69">
                  <c:v>4.3646522000000003E-5</c:v>
                </c:pt>
                <c:pt idx="70">
                  <c:v>4.0940060999999998E-5</c:v>
                </c:pt>
                <c:pt idx="71">
                  <c:v>3.8245319000000003E-5</c:v>
                </c:pt>
                <c:pt idx="72">
                  <c:v>3.5674133000000001E-5</c:v>
                </c:pt>
                <c:pt idx="73">
                  <c:v>3.3263323E-5</c:v>
                </c:pt>
                <c:pt idx="74">
                  <c:v>3.0848015000000001E-5</c:v>
                </c:pt>
                <c:pt idx="75">
                  <c:v>2.8689456E-5</c:v>
                </c:pt>
                <c:pt idx="76">
                  <c:v>2.6749240000000001E-5</c:v>
                </c:pt>
                <c:pt idx="77">
                  <c:v>2.5177617000000001E-5</c:v>
                </c:pt>
                <c:pt idx="78">
                  <c:v>2.4084355999999999E-5</c:v>
                </c:pt>
                <c:pt idx="79">
                  <c:v>2.3265544999999999E-5</c:v>
                </c:pt>
                <c:pt idx="80">
                  <c:v>2.2292895000000001E-5</c:v>
                </c:pt>
                <c:pt idx="81">
                  <c:v>2.1180147999999999E-5</c:v>
                </c:pt>
                <c:pt idx="82">
                  <c:v>2.0017354999999999E-5</c:v>
                </c:pt>
                <c:pt idx="83">
                  <c:v>1.8729910999999998E-5</c:v>
                </c:pt>
                <c:pt idx="84">
                  <c:v>1.7435231E-5</c:v>
                </c:pt>
                <c:pt idx="85">
                  <c:v>1.6068240999999999E-5</c:v>
                </c:pt>
                <c:pt idx="86">
                  <c:v>1.4660087999999999E-5</c:v>
                </c:pt>
                <c:pt idx="87">
                  <c:v>1.3535927000000001E-5</c:v>
                </c:pt>
                <c:pt idx="88">
                  <c:v>1.2508927E-5</c:v>
                </c:pt>
                <c:pt idx="89">
                  <c:v>1.1607743999999999E-5</c:v>
                </c:pt>
                <c:pt idx="90">
                  <c:v>1.1039638000000001E-5</c:v>
                </c:pt>
                <c:pt idx="91">
                  <c:v>1.0537802E-5</c:v>
                </c:pt>
                <c:pt idx="92">
                  <c:v>9.9391992000000001E-6</c:v>
                </c:pt>
                <c:pt idx="93">
                  <c:v>9.4203902999999996E-6</c:v>
                </c:pt>
                <c:pt idx="94">
                  <c:v>8.8956490000000007E-6</c:v>
                </c:pt>
                <c:pt idx="95">
                  <c:v>8.2981879000000002E-6</c:v>
                </c:pt>
                <c:pt idx="96">
                  <c:v>7.8087308000000002E-6</c:v>
                </c:pt>
                <c:pt idx="97">
                  <c:v>7.3899305000000003E-6</c:v>
                </c:pt>
                <c:pt idx="98">
                  <c:v>6.9657392E-6</c:v>
                </c:pt>
                <c:pt idx="99">
                  <c:v>6.7669848999999996E-6</c:v>
                </c:pt>
                <c:pt idx="100">
                  <c:v>6.7713528999999999E-6</c:v>
                </c:pt>
                <c:pt idx="101">
                  <c:v>6.8392407000000004E-6</c:v>
                </c:pt>
                <c:pt idx="102">
                  <c:v>7.0597179999999996E-6</c:v>
                </c:pt>
                <c:pt idx="103">
                  <c:v>7.1718428999999999E-6</c:v>
                </c:pt>
                <c:pt idx="104">
                  <c:v>7.0851825E-6</c:v>
                </c:pt>
                <c:pt idx="105">
                  <c:v>6.9857947999999999E-6</c:v>
                </c:pt>
                <c:pt idx="106">
                  <c:v>6.7814931000000002E-6</c:v>
                </c:pt>
                <c:pt idx="107">
                  <c:v>6.3890277000000003E-6</c:v>
                </c:pt>
                <c:pt idx="108">
                  <c:v>5.9875491999999996E-6</c:v>
                </c:pt>
                <c:pt idx="109">
                  <c:v>5.5108541999999999E-6</c:v>
                </c:pt>
                <c:pt idx="110">
                  <c:v>5.1079011E-6</c:v>
                </c:pt>
                <c:pt idx="111">
                  <c:v>4.9118655000000001E-6</c:v>
                </c:pt>
                <c:pt idx="112">
                  <c:v>4.7657671999999998E-6</c:v>
                </c:pt>
                <c:pt idx="113">
                  <c:v>4.8097929000000002E-6</c:v>
                </c:pt>
                <c:pt idx="114">
                  <c:v>4.9840491999999998E-6</c:v>
                </c:pt>
                <c:pt idx="115">
                  <c:v>5.0043660000000002E-6</c:v>
                </c:pt>
                <c:pt idx="116">
                  <c:v>4.9276679000000003E-6</c:v>
                </c:pt>
                <c:pt idx="117">
                  <c:v>4.8652469999999998E-6</c:v>
                </c:pt>
                <c:pt idx="118">
                  <c:v>4.6724606999999999E-6</c:v>
                </c:pt>
                <c:pt idx="119">
                  <c:v>4.4280629999999996E-6</c:v>
                </c:pt>
                <c:pt idx="120">
                  <c:v>4.2379315E-6</c:v>
                </c:pt>
                <c:pt idx="121">
                  <c:v>4.0050504999999996E-6</c:v>
                </c:pt>
                <c:pt idx="122">
                  <c:v>3.8515803999999997E-6</c:v>
                </c:pt>
                <c:pt idx="123">
                  <c:v>3.7969621999999999E-6</c:v>
                </c:pt>
                <c:pt idx="124">
                  <c:v>3.7699906000000001E-6</c:v>
                </c:pt>
                <c:pt idx="125">
                  <c:v>3.8106759E-6</c:v>
                </c:pt>
                <c:pt idx="126">
                  <c:v>3.8908429000000003E-6</c:v>
                </c:pt>
                <c:pt idx="127">
                  <c:v>3.9234463000000002E-6</c:v>
                </c:pt>
                <c:pt idx="128">
                  <c:v>3.8358921999999996E-6</c:v>
                </c:pt>
                <c:pt idx="129">
                  <c:v>3.7622388999999998E-6</c:v>
                </c:pt>
                <c:pt idx="130">
                  <c:v>3.5503527999999998E-6</c:v>
                </c:pt>
                <c:pt idx="131">
                  <c:v>3.3128003000000001E-6</c:v>
                </c:pt>
                <c:pt idx="132">
                  <c:v>3.1758993999999999E-6</c:v>
                </c:pt>
                <c:pt idx="133">
                  <c:v>3.0439186999999998E-6</c:v>
                </c:pt>
                <c:pt idx="134">
                  <c:v>2.9439429000000001E-6</c:v>
                </c:pt>
                <c:pt idx="135">
                  <c:v>2.9859402000000002E-6</c:v>
                </c:pt>
                <c:pt idx="136">
                  <c:v>3.1506394000000002E-6</c:v>
                </c:pt>
                <c:pt idx="137">
                  <c:v>3.3117905000000001E-6</c:v>
                </c:pt>
                <c:pt idx="138">
                  <c:v>3.4710668E-6</c:v>
                </c:pt>
                <c:pt idx="139">
                  <c:v>3.5546720000000001E-6</c:v>
                </c:pt>
                <c:pt idx="140">
                  <c:v>3.4649399E-6</c:v>
                </c:pt>
                <c:pt idx="141">
                  <c:v>3.3647862999999998E-6</c:v>
                </c:pt>
                <c:pt idx="142">
                  <c:v>3.1027071999999998E-6</c:v>
                </c:pt>
                <c:pt idx="143">
                  <c:v>2.8300305000000001E-6</c:v>
                </c:pt>
                <c:pt idx="144">
                  <c:v>2.6914555999999999E-6</c:v>
                </c:pt>
                <c:pt idx="145">
                  <c:v>2.5797654000000001E-6</c:v>
                </c:pt>
                <c:pt idx="146">
                  <c:v>2.5483698000000002E-6</c:v>
                </c:pt>
                <c:pt idx="147">
                  <c:v>2.6908229000000002E-6</c:v>
                </c:pt>
                <c:pt idx="148">
                  <c:v>2.9482399999999998E-6</c:v>
                </c:pt>
                <c:pt idx="149">
                  <c:v>3.0930055999999998E-6</c:v>
                </c:pt>
                <c:pt idx="150">
                  <c:v>3.2270547E-6</c:v>
                </c:pt>
                <c:pt idx="151">
                  <c:v>3.2473880000000001E-6</c:v>
                </c:pt>
                <c:pt idx="152">
                  <c:v>3.1495734E-6</c:v>
                </c:pt>
                <c:pt idx="153">
                  <c:v>3.0459074000000001E-6</c:v>
                </c:pt>
                <c:pt idx="154">
                  <c:v>2.7967806E-6</c:v>
                </c:pt>
                <c:pt idx="155">
                  <c:v>2.5446185999999999E-6</c:v>
                </c:pt>
                <c:pt idx="156">
                  <c:v>2.4556547000000001E-6</c:v>
                </c:pt>
                <c:pt idx="157">
                  <c:v>2.4662873000000001E-6</c:v>
                </c:pt>
                <c:pt idx="158">
                  <c:v>2.5157483000000002E-6</c:v>
                </c:pt>
                <c:pt idx="159">
                  <c:v>2.7294002E-6</c:v>
                </c:pt>
                <c:pt idx="160">
                  <c:v>3.0003402E-6</c:v>
                </c:pt>
                <c:pt idx="161">
                  <c:v>3.1342592E-6</c:v>
                </c:pt>
                <c:pt idx="162">
                  <c:v>3.2675822000000001E-6</c:v>
                </c:pt>
                <c:pt idx="163">
                  <c:v>3.2101817999999998E-6</c:v>
                </c:pt>
                <c:pt idx="164">
                  <c:v>3.0758984000000002E-6</c:v>
                </c:pt>
                <c:pt idx="165">
                  <c:v>2.9731341E-6</c:v>
                </c:pt>
                <c:pt idx="166">
                  <c:v>2.7938679000000001E-6</c:v>
                </c:pt>
                <c:pt idx="167">
                  <c:v>2.6298570999999998E-6</c:v>
                </c:pt>
                <c:pt idx="168">
                  <c:v>2.5716391E-6</c:v>
                </c:pt>
                <c:pt idx="169">
                  <c:v>2.5582359000000001E-6</c:v>
                </c:pt>
                <c:pt idx="170">
                  <c:v>2.6034851999999998E-6</c:v>
                </c:pt>
                <c:pt idx="171">
                  <c:v>2.8257469000000002E-6</c:v>
                </c:pt>
                <c:pt idx="172">
                  <c:v>2.993315E-6</c:v>
                </c:pt>
                <c:pt idx="173">
                  <c:v>3.0533881999999998E-6</c:v>
                </c:pt>
                <c:pt idx="174">
                  <c:v>3.1167102999999998E-6</c:v>
                </c:pt>
                <c:pt idx="175">
                  <c:v>3.0675570999999999E-6</c:v>
                </c:pt>
                <c:pt idx="176">
                  <c:v>2.9614189000000001E-6</c:v>
                </c:pt>
                <c:pt idx="177">
                  <c:v>2.8261773E-6</c:v>
                </c:pt>
                <c:pt idx="178">
                  <c:v>2.6226831999999999E-6</c:v>
                </c:pt>
                <c:pt idx="179">
                  <c:v>2.4932369000000001E-6</c:v>
                </c:pt>
                <c:pt idx="180">
                  <c:v>2.4924892000000001E-6</c:v>
                </c:pt>
                <c:pt idx="181">
                  <c:v>2.5224510000000001E-6</c:v>
                </c:pt>
                <c:pt idx="182">
                  <c:v>2.6140597E-6</c:v>
                </c:pt>
                <c:pt idx="183">
                  <c:v>2.8621566999999999E-6</c:v>
                </c:pt>
                <c:pt idx="184">
                  <c:v>3.0275903999999999E-6</c:v>
                </c:pt>
                <c:pt idx="185">
                  <c:v>3.1319717000000001E-6</c:v>
                </c:pt>
                <c:pt idx="186">
                  <c:v>3.1985146E-6</c:v>
                </c:pt>
                <c:pt idx="187">
                  <c:v>3.1282471000000001E-6</c:v>
                </c:pt>
                <c:pt idx="188">
                  <c:v>2.9432695000000002E-6</c:v>
                </c:pt>
                <c:pt idx="189">
                  <c:v>2.7877649E-6</c:v>
                </c:pt>
                <c:pt idx="190">
                  <c:v>2.6038363999999999E-6</c:v>
                </c:pt>
                <c:pt idx="191">
                  <c:v>2.4345107E-6</c:v>
                </c:pt>
                <c:pt idx="192">
                  <c:v>2.4004918E-6</c:v>
                </c:pt>
                <c:pt idx="193">
                  <c:v>2.4305870999999999E-6</c:v>
                </c:pt>
                <c:pt idx="194">
                  <c:v>2.6081083000000001E-6</c:v>
                </c:pt>
                <c:pt idx="195">
                  <c:v>2.9169405999999999E-6</c:v>
                </c:pt>
                <c:pt idx="196">
                  <c:v>3.0176873E-6</c:v>
                </c:pt>
                <c:pt idx="197">
                  <c:v>3.0346238000000001E-6</c:v>
                </c:pt>
                <c:pt idx="198">
                  <c:v>3.053565E-6</c:v>
                </c:pt>
                <c:pt idx="199">
                  <c:v>2.9601385000000002E-6</c:v>
                </c:pt>
                <c:pt idx="200">
                  <c:v>2.77291E-6</c:v>
                </c:pt>
                <c:pt idx="201">
                  <c:v>2.6076324E-6</c:v>
                </c:pt>
                <c:pt idx="202">
                  <c:v>2.4479109E-6</c:v>
                </c:pt>
                <c:pt idx="203">
                  <c:v>2.3589873999999998E-6</c:v>
                </c:pt>
                <c:pt idx="204">
                  <c:v>2.4238603000000002E-6</c:v>
                </c:pt>
                <c:pt idx="205">
                  <c:v>2.5717521999999999E-6</c:v>
                </c:pt>
                <c:pt idx="206">
                  <c:v>2.8150086999999999E-6</c:v>
                </c:pt>
                <c:pt idx="207">
                  <c:v>3.040263E-6</c:v>
                </c:pt>
                <c:pt idx="208">
                  <c:v>3.1487301999999999E-6</c:v>
                </c:pt>
                <c:pt idx="209">
                  <c:v>3.1358070000000001E-6</c:v>
                </c:pt>
                <c:pt idx="210">
                  <c:v>3.0666976E-6</c:v>
                </c:pt>
                <c:pt idx="211">
                  <c:v>2.8980092999999999E-6</c:v>
                </c:pt>
                <c:pt idx="212">
                  <c:v>2.6460168000000001E-6</c:v>
                </c:pt>
                <c:pt idx="213">
                  <c:v>2.4936227999999998E-6</c:v>
                </c:pt>
                <c:pt idx="214">
                  <c:v>2.3582853999999999E-6</c:v>
                </c:pt>
                <c:pt idx="215">
                  <c:v>2.3594833E-6</c:v>
                </c:pt>
                <c:pt idx="216">
                  <c:v>2.4997791000000002E-6</c:v>
                </c:pt>
                <c:pt idx="217">
                  <c:v>2.6456385E-6</c:v>
                </c:pt>
                <c:pt idx="218">
                  <c:v>2.8439E-6</c:v>
                </c:pt>
                <c:pt idx="219">
                  <c:v>3.0194394E-6</c:v>
                </c:pt>
                <c:pt idx="220">
                  <c:v>3.0463829999999999E-6</c:v>
                </c:pt>
                <c:pt idx="221">
                  <c:v>2.9736872000000002E-6</c:v>
                </c:pt>
                <c:pt idx="222">
                  <c:v>2.8938777999999999E-6</c:v>
                </c:pt>
                <c:pt idx="223">
                  <c:v>2.716802E-6</c:v>
                </c:pt>
                <c:pt idx="224">
                  <c:v>2.5189358999999999E-6</c:v>
                </c:pt>
                <c:pt idx="225">
                  <c:v>2.4890922000000001E-6</c:v>
                </c:pt>
                <c:pt idx="226">
                  <c:v>2.4409050000000001E-6</c:v>
                </c:pt>
                <c:pt idx="227">
                  <c:v>2.4205535E-6</c:v>
                </c:pt>
                <c:pt idx="228">
                  <c:v>2.5363715999999999E-6</c:v>
                </c:pt>
                <c:pt idx="229">
                  <c:v>2.7523943000000002E-6</c:v>
                </c:pt>
                <c:pt idx="230">
                  <c:v>2.9124667999999999E-6</c:v>
                </c:pt>
                <c:pt idx="231">
                  <c:v>3.0196081E-6</c:v>
                </c:pt>
                <c:pt idx="232">
                  <c:v>3.0100220000000002E-6</c:v>
                </c:pt>
                <c:pt idx="233">
                  <c:v>2.8884545000000001E-6</c:v>
                </c:pt>
                <c:pt idx="234">
                  <c:v>2.8084141999999999E-6</c:v>
                </c:pt>
                <c:pt idx="235">
                  <c:v>2.6493740000000001E-6</c:v>
                </c:pt>
                <c:pt idx="236">
                  <c:v>2.4762608E-6</c:v>
                </c:pt>
                <c:pt idx="237">
                  <c:v>2.4097625000000001E-6</c:v>
                </c:pt>
                <c:pt idx="238">
                  <c:v>2.3478450999999999E-6</c:v>
                </c:pt>
                <c:pt idx="239">
                  <c:v>2.3841150999999999E-6</c:v>
                </c:pt>
                <c:pt idx="240">
                  <c:v>2.5452917E-6</c:v>
                </c:pt>
                <c:pt idx="241">
                  <c:v>2.7082482000000001E-6</c:v>
                </c:pt>
                <c:pt idx="242">
                  <c:v>2.8036980999999998E-6</c:v>
                </c:pt>
                <c:pt idx="243">
                  <c:v>2.8769945000000001E-6</c:v>
                </c:pt>
                <c:pt idx="244">
                  <c:v>2.88281E-6</c:v>
                </c:pt>
                <c:pt idx="245">
                  <c:v>2.8368258000000001E-6</c:v>
                </c:pt>
                <c:pt idx="246">
                  <c:v>2.7485517999999999E-6</c:v>
                </c:pt>
                <c:pt idx="247">
                  <c:v>2.5229161E-6</c:v>
                </c:pt>
                <c:pt idx="248">
                  <c:v>2.3357572999999998E-6</c:v>
                </c:pt>
                <c:pt idx="249">
                  <c:v>2.2995478999999999E-6</c:v>
                </c:pt>
                <c:pt idx="250">
                  <c:v>2.3053387E-6</c:v>
                </c:pt>
                <c:pt idx="251">
                  <c:v>2.3670655E-6</c:v>
                </c:pt>
                <c:pt idx="252">
                  <c:v>2.6066564000000002E-6</c:v>
                </c:pt>
                <c:pt idx="253">
                  <c:v>2.7961398000000002E-6</c:v>
                </c:pt>
                <c:pt idx="254">
                  <c:v>2.9095469000000001E-6</c:v>
                </c:pt>
                <c:pt idx="255">
                  <c:v>3.0076466999999998E-6</c:v>
                </c:pt>
                <c:pt idx="256">
                  <c:v>2.9461026000000002E-6</c:v>
                </c:pt>
                <c:pt idx="257">
                  <c:v>2.7996796000000002E-6</c:v>
                </c:pt>
                <c:pt idx="258">
                  <c:v>2.6860650000000001E-6</c:v>
                </c:pt>
                <c:pt idx="259">
                  <c:v>2.5062660999999999E-6</c:v>
                </c:pt>
                <c:pt idx="260">
                  <c:v>2.3218846000000002E-6</c:v>
                </c:pt>
                <c:pt idx="261">
                  <c:v>2.2688207999999998E-6</c:v>
                </c:pt>
                <c:pt idx="262">
                  <c:v>2.2956962000000001E-6</c:v>
                </c:pt>
                <c:pt idx="263">
                  <c:v>2.4036263999999998E-6</c:v>
                </c:pt>
                <c:pt idx="264">
                  <c:v>2.6910203000000001E-6</c:v>
                </c:pt>
                <c:pt idx="265">
                  <c:v>2.9045812000000001E-6</c:v>
                </c:pt>
                <c:pt idx="266">
                  <c:v>2.9665421000000001E-6</c:v>
                </c:pt>
                <c:pt idx="267">
                  <c:v>2.9883437E-6</c:v>
                </c:pt>
                <c:pt idx="268">
                  <c:v>2.8635394E-6</c:v>
                </c:pt>
                <c:pt idx="269">
                  <c:v>2.6659586000000001E-6</c:v>
                </c:pt>
                <c:pt idx="270">
                  <c:v>2.4968509999999999E-6</c:v>
                </c:pt>
                <c:pt idx="271">
                  <c:v>2.2964034000000002E-6</c:v>
                </c:pt>
                <c:pt idx="272">
                  <c:v>2.1996154E-6</c:v>
                </c:pt>
                <c:pt idx="273">
                  <c:v>2.2430782999999998E-6</c:v>
                </c:pt>
                <c:pt idx="274">
                  <c:v>2.3921499000000001E-6</c:v>
                </c:pt>
                <c:pt idx="275">
                  <c:v>2.65032E-6</c:v>
                </c:pt>
                <c:pt idx="276">
                  <c:v>2.8993870999999999E-6</c:v>
                </c:pt>
                <c:pt idx="277">
                  <c:v>3.0050537E-6</c:v>
                </c:pt>
                <c:pt idx="278">
                  <c:v>3.0190115E-6</c:v>
                </c:pt>
                <c:pt idx="279">
                  <c:v>2.9940208000000001E-6</c:v>
                </c:pt>
                <c:pt idx="280">
                  <c:v>2.8267089000000001E-6</c:v>
                </c:pt>
                <c:pt idx="281">
                  <c:v>2.6011240000000002E-6</c:v>
                </c:pt>
                <c:pt idx="282">
                  <c:v>2.4525980999999999E-6</c:v>
                </c:pt>
                <c:pt idx="283">
                  <c:v>2.2811219999999998E-6</c:v>
                </c:pt>
                <c:pt idx="284">
                  <c:v>2.2507251999999998E-6</c:v>
                </c:pt>
                <c:pt idx="285">
                  <c:v>2.4152883999999998E-6</c:v>
                </c:pt>
                <c:pt idx="286">
                  <c:v>2.5722209000000001E-6</c:v>
                </c:pt>
                <c:pt idx="287">
                  <c:v>2.7419611000000001E-6</c:v>
                </c:pt>
                <c:pt idx="288">
                  <c:v>2.9000904999999998E-6</c:v>
                </c:pt>
                <c:pt idx="289">
                  <c:v>2.9291948E-6</c:v>
                </c:pt>
                <c:pt idx="290">
                  <c:v>2.8627558000000001E-6</c:v>
                </c:pt>
                <c:pt idx="291">
                  <c:v>2.7817394000000002E-6</c:v>
                </c:pt>
                <c:pt idx="292">
                  <c:v>2.6102495E-6</c:v>
                </c:pt>
                <c:pt idx="293">
                  <c:v>2.4449619000000002E-6</c:v>
                </c:pt>
                <c:pt idx="294">
                  <c:v>2.3349256E-6</c:v>
                </c:pt>
                <c:pt idx="295">
                  <c:v>2.3072655000000001E-6</c:v>
                </c:pt>
                <c:pt idx="296">
                  <c:v>2.3285987999999999E-6</c:v>
                </c:pt>
                <c:pt idx="297">
                  <c:v>2.4626062E-6</c:v>
                </c:pt>
                <c:pt idx="298">
                  <c:v>2.6591267999999999E-6</c:v>
                </c:pt>
                <c:pt idx="299">
                  <c:v>2.8098631999999999E-6</c:v>
                </c:pt>
                <c:pt idx="300">
                  <c:v>2.9561395000000001E-6</c:v>
                </c:pt>
                <c:pt idx="301">
                  <c:v>2.9545046999999999E-6</c:v>
                </c:pt>
                <c:pt idx="302">
                  <c:v>2.8444069999999998E-6</c:v>
                </c:pt>
                <c:pt idx="303">
                  <c:v>2.7303687000000001E-6</c:v>
                </c:pt>
                <c:pt idx="304">
                  <c:v>2.6109094000000001E-6</c:v>
                </c:pt>
                <c:pt idx="305">
                  <c:v>2.4874407999999999E-6</c:v>
                </c:pt>
                <c:pt idx="306">
                  <c:v>2.4094993E-6</c:v>
                </c:pt>
                <c:pt idx="307">
                  <c:v>2.3225973E-6</c:v>
                </c:pt>
                <c:pt idx="308">
                  <c:v>2.3101858000000001E-6</c:v>
                </c:pt>
                <c:pt idx="309">
                  <c:v>2.4800276000000001E-6</c:v>
                </c:pt>
                <c:pt idx="310">
                  <c:v>2.6613455000000001E-6</c:v>
                </c:pt>
                <c:pt idx="311">
                  <c:v>2.7697835999999999E-6</c:v>
                </c:pt>
                <c:pt idx="312">
                  <c:v>2.8684414000000002E-6</c:v>
                </c:pt>
                <c:pt idx="313">
                  <c:v>2.8310678E-6</c:v>
                </c:pt>
                <c:pt idx="314">
                  <c:v>2.7695697999999998E-6</c:v>
                </c:pt>
                <c:pt idx="315">
                  <c:v>2.7418002E-6</c:v>
                </c:pt>
                <c:pt idx="316">
                  <c:v>2.5893124E-6</c:v>
                </c:pt>
                <c:pt idx="317">
                  <c:v>2.3928266000000001E-6</c:v>
                </c:pt>
                <c:pt idx="318">
                  <c:v>2.3387644E-6</c:v>
                </c:pt>
                <c:pt idx="319">
                  <c:v>2.3206848999999999E-6</c:v>
                </c:pt>
                <c:pt idx="320">
                  <c:v>2.3850983E-6</c:v>
                </c:pt>
                <c:pt idx="321">
                  <c:v>2.6102295999999998E-6</c:v>
                </c:pt>
                <c:pt idx="322">
                  <c:v>2.7979029999999998E-6</c:v>
                </c:pt>
                <c:pt idx="323">
                  <c:v>2.9170138999999998E-6</c:v>
                </c:pt>
                <c:pt idx="324">
                  <c:v>3.0327539000000001E-6</c:v>
                </c:pt>
                <c:pt idx="325">
                  <c:v>3.0420256999999999E-6</c:v>
                </c:pt>
                <c:pt idx="326">
                  <c:v>2.8954257999999998E-6</c:v>
                </c:pt>
                <c:pt idx="327">
                  <c:v>2.7513191000000001E-6</c:v>
                </c:pt>
                <c:pt idx="328">
                  <c:v>2.5605187E-6</c:v>
                </c:pt>
                <c:pt idx="329">
                  <c:v>2.3723707999999999E-6</c:v>
                </c:pt>
                <c:pt idx="330">
                  <c:v>2.3075697999999999E-6</c:v>
                </c:pt>
                <c:pt idx="331">
                  <c:v>2.2836405E-6</c:v>
                </c:pt>
                <c:pt idx="332">
                  <c:v>2.3731645E-6</c:v>
                </c:pt>
                <c:pt idx="333">
                  <c:v>2.6431639999999998E-6</c:v>
                </c:pt>
                <c:pt idx="334">
                  <c:v>2.8522778000000001E-6</c:v>
                </c:pt>
                <c:pt idx="335">
                  <c:v>2.9785910000000001E-6</c:v>
                </c:pt>
                <c:pt idx="336">
                  <c:v>3.0147335000000001E-6</c:v>
                </c:pt>
                <c:pt idx="337">
                  <c:v>2.9394386E-6</c:v>
                </c:pt>
                <c:pt idx="338">
                  <c:v>2.7726280999999998E-6</c:v>
                </c:pt>
                <c:pt idx="339">
                  <c:v>2.6078841999999999E-6</c:v>
                </c:pt>
                <c:pt idx="340">
                  <c:v>2.3810529000000002E-6</c:v>
                </c:pt>
                <c:pt idx="341">
                  <c:v>2.2523517999999999E-6</c:v>
                </c:pt>
                <c:pt idx="342">
                  <c:v>2.2842157999999998E-6</c:v>
                </c:pt>
                <c:pt idx="343">
                  <c:v>2.3593236000000001E-6</c:v>
                </c:pt>
                <c:pt idx="344">
                  <c:v>2.5789724E-6</c:v>
                </c:pt>
                <c:pt idx="345">
                  <c:v>2.886616E-6</c:v>
                </c:pt>
                <c:pt idx="346">
                  <c:v>3.0284537000000001E-6</c:v>
                </c:pt>
                <c:pt idx="347">
                  <c:v>3.0347005E-6</c:v>
                </c:pt>
                <c:pt idx="348">
                  <c:v>3.003749E-6</c:v>
                </c:pt>
                <c:pt idx="349">
                  <c:v>2.8671435999999998E-6</c:v>
                </c:pt>
                <c:pt idx="350">
                  <c:v>2.6472904E-6</c:v>
                </c:pt>
                <c:pt idx="351">
                  <c:v>2.4772366E-6</c:v>
                </c:pt>
                <c:pt idx="352">
                  <c:v>2.2989662000000001E-6</c:v>
                </c:pt>
                <c:pt idx="353">
                  <c:v>2.2149576999999998E-6</c:v>
                </c:pt>
                <c:pt idx="354">
                  <c:v>2.2824645000000001E-6</c:v>
                </c:pt>
                <c:pt idx="355">
                  <c:v>2.4491711E-6</c:v>
                </c:pt>
                <c:pt idx="356">
                  <c:v>2.6999165999999998E-6</c:v>
                </c:pt>
                <c:pt idx="357">
                  <c:v>2.9225656999999999E-6</c:v>
                </c:pt>
                <c:pt idx="358">
                  <c:v>3.0029014000000001E-6</c:v>
                </c:pt>
                <c:pt idx="359">
                  <c:v>2.9560702999999998E-6</c:v>
                </c:pt>
                <c:pt idx="360">
                  <c:v>2.8999254000000002E-6</c:v>
                </c:pt>
                <c:pt idx="361">
                  <c:v>2.7166048E-6</c:v>
                </c:pt>
                <c:pt idx="362">
                  <c:v>2.5053012000000001E-6</c:v>
                </c:pt>
                <c:pt idx="363">
                  <c:v>2.3733212E-6</c:v>
                </c:pt>
                <c:pt idx="364">
                  <c:v>2.3215910999999998E-6</c:v>
                </c:pt>
                <c:pt idx="365">
                  <c:v>2.3705646000000001E-6</c:v>
                </c:pt>
                <c:pt idx="366">
                  <c:v>2.4855581E-6</c:v>
                </c:pt>
                <c:pt idx="367">
                  <c:v>2.6398562999999998E-6</c:v>
                </c:pt>
                <c:pt idx="368">
                  <c:v>2.8087024000000001E-6</c:v>
                </c:pt>
                <c:pt idx="369">
                  <c:v>2.9817555999999999E-6</c:v>
                </c:pt>
                <c:pt idx="370">
                  <c:v>3.0188322000000001E-6</c:v>
                </c:pt>
                <c:pt idx="371">
                  <c:v>2.9265500999999999E-6</c:v>
                </c:pt>
                <c:pt idx="372">
                  <c:v>2.8265534000000001E-6</c:v>
                </c:pt>
                <c:pt idx="373">
                  <c:v>2.6653498999999999E-6</c:v>
                </c:pt>
                <c:pt idx="374">
                  <c:v>2.5032838999999999E-6</c:v>
                </c:pt>
                <c:pt idx="375">
                  <c:v>2.4418337999999999E-6</c:v>
                </c:pt>
                <c:pt idx="376">
                  <c:v>2.3537846999999998E-6</c:v>
                </c:pt>
                <c:pt idx="377">
                  <c:v>2.3472462E-6</c:v>
                </c:pt>
                <c:pt idx="378">
                  <c:v>2.4694356999999999E-6</c:v>
                </c:pt>
                <c:pt idx="379">
                  <c:v>2.6748444999999998E-6</c:v>
                </c:pt>
                <c:pt idx="380">
                  <c:v>2.8001734999999999E-6</c:v>
                </c:pt>
                <c:pt idx="381">
                  <c:v>2.9170317999999999E-6</c:v>
                </c:pt>
                <c:pt idx="382">
                  <c:v>2.9081957E-6</c:v>
                </c:pt>
                <c:pt idx="383">
                  <c:v>2.8609907999999999E-6</c:v>
                </c:pt>
                <c:pt idx="384">
                  <c:v>2.8220859000000001E-6</c:v>
                </c:pt>
                <c:pt idx="385">
                  <c:v>2.6719624E-6</c:v>
                </c:pt>
                <c:pt idx="386">
                  <c:v>2.4552380999999999E-6</c:v>
                </c:pt>
                <c:pt idx="387">
                  <c:v>2.3465841E-6</c:v>
                </c:pt>
                <c:pt idx="388">
                  <c:v>2.2984710999999999E-6</c:v>
                </c:pt>
                <c:pt idx="389">
                  <c:v>2.3110494E-6</c:v>
                </c:pt>
                <c:pt idx="390">
                  <c:v>2.5005872999999999E-6</c:v>
                </c:pt>
                <c:pt idx="391">
                  <c:v>2.7090895000000001E-6</c:v>
                </c:pt>
                <c:pt idx="392">
                  <c:v>2.8639583999999999E-6</c:v>
                </c:pt>
                <c:pt idx="393">
                  <c:v>2.9913395000000002E-6</c:v>
                </c:pt>
                <c:pt idx="394">
                  <c:v>2.9799656E-6</c:v>
                </c:pt>
                <c:pt idx="395">
                  <c:v>2.8956276E-6</c:v>
                </c:pt>
                <c:pt idx="396">
                  <c:v>2.7915344000000001E-6</c:v>
                </c:pt>
                <c:pt idx="397">
                  <c:v>2.5884742999999998E-6</c:v>
                </c:pt>
                <c:pt idx="398">
                  <c:v>2.3852674000000002E-6</c:v>
                </c:pt>
                <c:pt idx="399">
                  <c:v>2.2855749000000002E-6</c:v>
                </c:pt>
                <c:pt idx="400">
                  <c:v>2.2448619000000002E-6</c:v>
                </c:pt>
                <c:pt idx="401">
                  <c:v>2.2863857E-6</c:v>
                </c:pt>
                <c:pt idx="402">
                  <c:v>2.5362453999999999E-6</c:v>
                </c:pt>
                <c:pt idx="403">
                  <c:v>2.7377232999999999E-6</c:v>
                </c:pt>
                <c:pt idx="404">
                  <c:v>2.8811059000000001E-6</c:v>
                </c:pt>
                <c:pt idx="405">
                  <c:v>3.0146415000000001E-6</c:v>
                </c:pt>
                <c:pt idx="406">
                  <c:v>2.9394527999999999E-6</c:v>
                </c:pt>
                <c:pt idx="407">
                  <c:v>2.7722843999999999E-6</c:v>
                </c:pt>
                <c:pt idx="408">
                  <c:v>2.5973049000000001E-6</c:v>
                </c:pt>
                <c:pt idx="409">
                  <c:v>2.3688679999999998E-6</c:v>
                </c:pt>
                <c:pt idx="410">
                  <c:v>2.2010523000000002E-6</c:v>
                </c:pt>
                <c:pt idx="411">
                  <c:v>2.2023106999999999E-6</c:v>
                </c:pt>
                <c:pt idx="412">
                  <c:v>2.2855668E-6</c:v>
                </c:pt>
                <c:pt idx="413">
                  <c:v>2.4196047000000002E-6</c:v>
                </c:pt>
                <c:pt idx="414">
                  <c:v>2.7315903000000002E-6</c:v>
                </c:pt>
                <c:pt idx="415">
                  <c:v>2.9589564000000002E-6</c:v>
                </c:pt>
                <c:pt idx="416">
                  <c:v>3.048947E-6</c:v>
                </c:pt>
                <c:pt idx="417">
                  <c:v>3.0542140999999998E-6</c:v>
                </c:pt>
                <c:pt idx="418">
                  <c:v>2.9290277999999999E-6</c:v>
                </c:pt>
                <c:pt idx="419">
                  <c:v>2.7279099000000001E-6</c:v>
                </c:pt>
                <c:pt idx="420">
                  <c:v>2.5511611000000002E-6</c:v>
                </c:pt>
                <c:pt idx="421">
                  <c:v>2.355963E-6</c:v>
                </c:pt>
                <c:pt idx="422">
                  <c:v>2.2170147000000001E-6</c:v>
                </c:pt>
                <c:pt idx="423">
                  <c:v>2.2595955000000001E-6</c:v>
                </c:pt>
                <c:pt idx="424">
                  <c:v>2.4015946999999998E-6</c:v>
                </c:pt>
                <c:pt idx="425">
                  <c:v>2.6567933E-6</c:v>
                </c:pt>
                <c:pt idx="426">
                  <c:v>2.9074256E-6</c:v>
                </c:pt>
                <c:pt idx="427">
                  <c:v>2.9733935999999998E-6</c:v>
                </c:pt>
                <c:pt idx="428">
                  <c:v>2.9591631E-6</c:v>
                </c:pt>
                <c:pt idx="429">
                  <c:v>2.9088183999999998E-6</c:v>
                </c:pt>
                <c:pt idx="430">
                  <c:v>2.7460054000000002E-6</c:v>
                </c:pt>
                <c:pt idx="431">
                  <c:v>2.5251345999999999E-6</c:v>
                </c:pt>
                <c:pt idx="432">
                  <c:v>2.3920776E-6</c:v>
                </c:pt>
                <c:pt idx="433">
                  <c:v>2.3000924000000002E-6</c:v>
                </c:pt>
                <c:pt idx="434">
                  <c:v>2.2761319000000002E-6</c:v>
                </c:pt>
                <c:pt idx="435">
                  <c:v>2.4246405999999999E-6</c:v>
                </c:pt>
                <c:pt idx="436">
                  <c:v>2.5814763000000002E-6</c:v>
                </c:pt>
                <c:pt idx="437">
                  <c:v>2.7895276999999998E-6</c:v>
                </c:pt>
                <c:pt idx="438">
                  <c:v>2.9668976000000001E-6</c:v>
                </c:pt>
                <c:pt idx="439">
                  <c:v>3.0189013000000001E-6</c:v>
                </c:pt>
                <c:pt idx="440">
                  <c:v>2.9609871999999998E-6</c:v>
                </c:pt>
                <c:pt idx="441">
                  <c:v>2.8763739999999998E-6</c:v>
                </c:pt>
                <c:pt idx="442">
                  <c:v>2.7239584E-6</c:v>
                </c:pt>
                <c:pt idx="443">
                  <c:v>2.5210601E-6</c:v>
                </c:pt>
                <c:pt idx="444">
                  <c:v>2.4530119E-6</c:v>
                </c:pt>
                <c:pt idx="445">
                  <c:v>2.3667822000000002E-6</c:v>
                </c:pt>
                <c:pt idx="446">
                  <c:v>2.3243316000000002E-6</c:v>
                </c:pt>
                <c:pt idx="447">
                  <c:v>2.4206302E-6</c:v>
                </c:pt>
                <c:pt idx="448">
                  <c:v>2.5812542000000001E-6</c:v>
                </c:pt>
                <c:pt idx="449">
                  <c:v>2.7318254000000001E-6</c:v>
                </c:pt>
                <c:pt idx="450">
                  <c:v>2.8538284000000002E-6</c:v>
                </c:pt>
                <c:pt idx="451">
                  <c:v>2.8462047000000001E-6</c:v>
                </c:pt>
                <c:pt idx="452">
                  <c:v>2.7963707E-6</c:v>
                </c:pt>
                <c:pt idx="453">
                  <c:v>2.7691743E-6</c:v>
                </c:pt>
                <c:pt idx="454">
                  <c:v>2.6325311999999999E-6</c:v>
                </c:pt>
                <c:pt idx="455">
                  <c:v>2.4830101999999999E-6</c:v>
                </c:pt>
                <c:pt idx="456">
                  <c:v>2.4319843E-6</c:v>
                </c:pt>
                <c:pt idx="457">
                  <c:v>2.3653057999999999E-6</c:v>
                </c:pt>
                <c:pt idx="458">
                  <c:v>2.3547564000000001E-6</c:v>
                </c:pt>
                <c:pt idx="459">
                  <c:v>2.4782750999999999E-6</c:v>
                </c:pt>
                <c:pt idx="460">
                  <c:v>2.6843575000000001E-6</c:v>
                </c:pt>
                <c:pt idx="461">
                  <c:v>2.8350930000000002E-6</c:v>
                </c:pt>
                <c:pt idx="462">
                  <c:v>2.9553720000000002E-6</c:v>
                </c:pt>
                <c:pt idx="463">
                  <c:v>2.9875927000000002E-6</c:v>
                </c:pt>
                <c:pt idx="464">
                  <c:v>2.9154954000000001E-6</c:v>
                </c:pt>
                <c:pt idx="465">
                  <c:v>2.8546086E-6</c:v>
                </c:pt>
                <c:pt idx="466">
                  <c:v>2.6728732E-6</c:v>
                </c:pt>
                <c:pt idx="467">
                  <c:v>2.4594984E-6</c:v>
                </c:pt>
                <c:pt idx="468">
                  <c:v>2.3572923999999998E-6</c:v>
                </c:pt>
                <c:pt idx="469">
                  <c:v>2.2615751E-6</c:v>
                </c:pt>
                <c:pt idx="470">
                  <c:v>2.2740468000000001E-6</c:v>
                </c:pt>
                <c:pt idx="471">
                  <c:v>2.4505607E-6</c:v>
                </c:pt>
                <c:pt idx="472">
                  <c:v>2.6567979000000001E-6</c:v>
                </c:pt>
                <c:pt idx="473">
                  <c:v>2.7897184999999999E-6</c:v>
                </c:pt>
                <c:pt idx="474">
                  <c:v>2.9350584999999999E-6</c:v>
                </c:pt>
                <c:pt idx="475">
                  <c:v>2.9469671E-6</c:v>
                </c:pt>
                <c:pt idx="476">
                  <c:v>2.8370377000000001E-6</c:v>
                </c:pt>
                <c:pt idx="477">
                  <c:v>2.7163351E-6</c:v>
                </c:pt>
                <c:pt idx="478">
                  <c:v>2.4877885999999999E-6</c:v>
                </c:pt>
                <c:pt idx="479">
                  <c:v>2.3043638999999998E-6</c:v>
                </c:pt>
                <c:pt idx="480">
                  <c:v>2.2679766E-6</c:v>
                </c:pt>
                <c:pt idx="481">
                  <c:v>2.2758925E-6</c:v>
                </c:pt>
                <c:pt idx="482">
                  <c:v>2.3907032E-6</c:v>
                </c:pt>
                <c:pt idx="483">
                  <c:v>2.6871481000000001E-6</c:v>
                </c:pt>
                <c:pt idx="484">
                  <c:v>2.9234779999999999E-6</c:v>
                </c:pt>
                <c:pt idx="485">
                  <c:v>3.0228323999999999E-6</c:v>
                </c:pt>
                <c:pt idx="486">
                  <c:v>3.0564635E-6</c:v>
                </c:pt>
                <c:pt idx="487">
                  <c:v>2.94096E-6</c:v>
                </c:pt>
                <c:pt idx="488">
                  <c:v>2.7351235999999999E-6</c:v>
                </c:pt>
                <c:pt idx="489">
                  <c:v>2.5710544E-6</c:v>
                </c:pt>
                <c:pt idx="490">
                  <c:v>2.3709578000000001E-6</c:v>
                </c:pt>
                <c:pt idx="491">
                  <c:v>2.2195516000000001E-6</c:v>
                </c:pt>
                <c:pt idx="492">
                  <c:v>2.2243658999999998E-6</c:v>
                </c:pt>
                <c:pt idx="493">
                  <c:v>2.2740178999999999E-6</c:v>
                </c:pt>
                <c:pt idx="494">
                  <c:v>2.4469992000000001E-6</c:v>
                </c:pt>
                <c:pt idx="495">
                  <c:v>2.7788111999999999E-6</c:v>
                </c:pt>
                <c:pt idx="496">
                  <c:v>2.9235639000000002E-6</c:v>
                </c:pt>
                <c:pt idx="497">
                  <c:v>2.9154995000000002E-6</c:v>
                </c:pt>
                <c:pt idx="498">
                  <c:v>2.8896740000000002E-6</c:v>
                </c:pt>
                <c:pt idx="499">
                  <c:v>2.7333009E-6</c:v>
                </c:pt>
                <c:pt idx="500">
                  <c:v>2.5321799E-6</c:v>
                </c:pt>
                <c:pt idx="501">
                  <c:v>2.3673455000000001E-6</c:v>
                </c:pt>
                <c:pt idx="502">
                  <c:v>2.2355996000000001E-6</c:v>
                </c:pt>
                <c:pt idx="503">
                  <c:v>2.2097847E-6</c:v>
                </c:pt>
                <c:pt idx="504">
                  <c:v>2.2869723000000002E-6</c:v>
                </c:pt>
                <c:pt idx="505">
                  <c:v>2.4302883000000002E-6</c:v>
                </c:pt>
                <c:pt idx="506">
                  <c:v>2.6185732E-6</c:v>
                </c:pt>
                <c:pt idx="507">
                  <c:v>2.8121533999999999E-6</c:v>
                </c:pt>
                <c:pt idx="508">
                  <c:v>2.9005140999999999E-6</c:v>
                </c:pt>
                <c:pt idx="509">
                  <c:v>2.8625551000000001E-6</c:v>
                </c:pt>
                <c:pt idx="510">
                  <c:v>2.8240898E-6</c:v>
                </c:pt>
                <c:pt idx="511">
                  <c:v>2.6745078999999998E-6</c:v>
                </c:pt>
                <c:pt idx="512">
                  <c:v>2.4723663999999999E-6</c:v>
                </c:pt>
                <c:pt idx="513">
                  <c:v>2.3536611999999999E-6</c:v>
                </c:pt>
                <c:pt idx="514">
                  <c:v>2.2577189999999999E-6</c:v>
                </c:pt>
                <c:pt idx="515">
                  <c:v>2.2611952999999999E-6</c:v>
                </c:pt>
                <c:pt idx="516">
                  <c:v>2.3624241000000002E-6</c:v>
                </c:pt>
                <c:pt idx="517">
                  <c:v>2.4755819000000001E-6</c:v>
                </c:pt>
                <c:pt idx="518">
                  <c:v>2.6394748E-6</c:v>
                </c:pt>
                <c:pt idx="519">
                  <c:v>2.8042190000000001E-6</c:v>
                </c:pt>
                <c:pt idx="520">
                  <c:v>2.8191687999999999E-6</c:v>
                </c:pt>
                <c:pt idx="521">
                  <c:v>2.7711057E-6</c:v>
                </c:pt>
                <c:pt idx="522">
                  <c:v>2.7467368999999999E-6</c:v>
                </c:pt>
                <c:pt idx="523">
                  <c:v>2.6186736E-6</c:v>
                </c:pt>
                <c:pt idx="524">
                  <c:v>2.4732508999999999E-6</c:v>
                </c:pt>
                <c:pt idx="525">
                  <c:v>2.3935953000000001E-6</c:v>
                </c:pt>
                <c:pt idx="526">
                  <c:v>2.3080268999999999E-6</c:v>
                </c:pt>
                <c:pt idx="527">
                  <c:v>2.2630176000000001E-6</c:v>
                </c:pt>
                <c:pt idx="528">
                  <c:v>2.3481890000000001E-6</c:v>
                </c:pt>
                <c:pt idx="529">
                  <c:v>2.5374163999999998E-6</c:v>
                </c:pt>
                <c:pt idx="530">
                  <c:v>2.6899261000000001E-6</c:v>
                </c:pt>
                <c:pt idx="531">
                  <c:v>2.8731176E-6</c:v>
                </c:pt>
                <c:pt idx="532">
                  <c:v>2.9330959999999998E-6</c:v>
                </c:pt>
                <c:pt idx="533">
                  <c:v>2.850491E-6</c:v>
                </c:pt>
                <c:pt idx="534">
                  <c:v>2.7656506E-6</c:v>
                </c:pt>
                <c:pt idx="535">
                  <c:v>2.6484891E-6</c:v>
                </c:pt>
                <c:pt idx="536">
                  <c:v>2.4701855E-6</c:v>
                </c:pt>
                <c:pt idx="537">
                  <c:v>2.3282816999999999E-6</c:v>
                </c:pt>
                <c:pt idx="538">
                  <c:v>2.2223162000000002E-6</c:v>
                </c:pt>
                <c:pt idx="539">
                  <c:v>2.2112835000000002E-6</c:v>
                </c:pt>
                <c:pt idx="540">
                  <c:v>2.3791598999999998E-6</c:v>
                </c:pt>
                <c:pt idx="541">
                  <c:v>2.5788504000000001E-6</c:v>
                </c:pt>
                <c:pt idx="542">
                  <c:v>2.7291097999999998E-6</c:v>
                </c:pt>
                <c:pt idx="543">
                  <c:v>2.8701974E-6</c:v>
                </c:pt>
                <c:pt idx="544">
                  <c:v>2.8768567999999999E-6</c:v>
                </c:pt>
                <c:pt idx="545">
                  <c:v>2.8414849000000001E-6</c:v>
                </c:pt>
                <c:pt idx="546">
                  <c:v>2.6998234000000001E-6</c:v>
                </c:pt>
                <c:pt idx="547">
                  <c:v>2.470704E-6</c:v>
                </c:pt>
                <c:pt idx="548">
                  <c:v>2.2288825E-6</c:v>
                </c:pt>
                <c:pt idx="549">
                  <c:v>2.1634124999999999E-6</c:v>
                </c:pt>
                <c:pt idx="550">
                  <c:v>2.1458207999999999E-6</c:v>
                </c:pt>
                <c:pt idx="551">
                  <c:v>2.2401730000000001E-6</c:v>
                </c:pt>
                <c:pt idx="552">
                  <c:v>2.5440874999999999E-6</c:v>
                </c:pt>
                <c:pt idx="553">
                  <c:v>2.7464857000000001E-6</c:v>
                </c:pt>
                <c:pt idx="554">
                  <c:v>2.9033224000000002E-6</c:v>
                </c:pt>
                <c:pt idx="555">
                  <c:v>3.0426062999999999E-6</c:v>
                </c:pt>
                <c:pt idx="556">
                  <c:v>2.9955696999999999E-6</c:v>
                </c:pt>
                <c:pt idx="557">
                  <c:v>2.7962821000000001E-6</c:v>
                </c:pt>
                <c:pt idx="558">
                  <c:v>2.6145839999999999E-6</c:v>
                </c:pt>
                <c:pt idx="559">
                  <c:v>2.4059846E-6</c:v>
                </c:pt>
                <c:pt idx="560">
                  <c:v>2.2233644000000002E-6</c:v>
                </c:pt>
                <c:pt idx="561">
                  <c:v>2.1937629000000002E-6</c:v>
                </c:pt>
                <c:pt idx="562">
                  <c:v>2.2421699E-6</c:v>
                </c:pt>
                <c:pt idx="563">
                  <c:v>2.3915393000000001E-6</c:v>
                </c:pt>
                <c:pt idx="564">
                  <c:v>2.6870191000000001E-6</c:v>
                </c:pt>
                <c:pt idx="565">
                  <c:v>2.8802905E-6</c:v>
                </c:pt>
                <c:pt idx="566">
                  <c:v>2.9343265999999999E-6</c:v>
                </c:pt>
                <c:pt idx="567">
                  <c:v>2.9206037999999998E-6</c:v>
                </c:pt>
                <c:pt idx="568">
                  <c:v>2.7924701999999998E-6</c:v>
                </c:pt>
                <c:pt idx="569">
                  <c:v>2.5800341999999998E-6</c:v>
                </c:pt>
                <c:pt idx="570">
                  <c:v>2.4114117E-6</c:v>
                </c:pt>
                <c:pt idx="571">
                  <c:v>2.2287571999999999E-6</c:v>
                </c:pt>
                <c:pt idx="572">
                  <c:v>2.1702102000000001E-6</c:v>
                </c:pt>
                <c:pt idx="573">
                  <c:v>2.2734622E-6</c:v>
                </c:pt>
                <c:pt idx="574">
                  <c:v>2.3894843999999999E-6</c:v>
                </c:pt>
                <c:pt idx="575">
                  <c:v>2.6402067999999998E-6</c:v>
                </c:pt>
                <c:pt idx="576">
                  <c:v>2.8849606000000001E-6</c:v>
                </c:pt>
                <c:pt idx="577">
                  <c:v>2.9779685000000002E-6</c:v>
                </c:pt>
                <c:pt idx="578">
                  <c:v>2.9594969E-6</c:v>
                </c:pt>
                <c:pt idx="579">
                  <c:v>2.9165321999999999E-6</c:v>
                </c:pt>
                <c:pt idx="580">
                  <c:v>2.7858864000000001E-6</c:v>
                </c:pt>
                <c:pt idx="581">
                  <c:v>2.6008721999999999E-6</c:v>
                </c:pt>
                <c:pt idx="582">
                  <c:v>2.5016944000000001E-6</c:v>
                </c:pt>
                <c:pt idx="583">
                  <c:v>2.3572055000000001E-6</c:v>
                </c:pt>
                <c:pt idx="584">
                  <c:v>2.2792611999999998E-6</c:v>
                </c:pt>
                <c:pt idx="585">
                  <c:v>2.3695714000000002E-6</c:v>
                </c:pt>
                <c:pt idx="586">
                  <c:v>2.4821117E-6</c:v>
                </c:pt>
                <c:pt idx="587">
                  <c:v>2.6425018999999998E-6</c:v>
                </c:pt>
                <c:pt idx="588">
                  <c:v>2.7909804000000001E-6</c:v>
                </c:pt>
                <c:pt idx="589">
                  <c:v>2.8352347000000001E-6</c:v>
                </c:pt>
                <c:pt idx="590">
                  <c:v>2.8093530999999999E-6</c:v>
                </c:pt>
                <c:pt idx="591">
                  <c:v>2.8039815999999999E-6</c:v>
                </c:pt>
                <c:pt idx="592">
                  <c:v>2.6473558E-6</c:v>
                </c:pt>
                <c:pt idx="593">
                  <c:v>2.4723939000000001E-6</c:v>
                </c:pt>
                <c:pt idx="594">
                  <c:v>2.4006321999999999E-6</c:v>
                </c:pt>
                <c:pt idx="595">
                  <c:v>2.3423532999999998E-6</c:v>
                </c:pt>
                <c:pt idx="596">
                  <c:v>2.3089700999999998E-6</c:v>
                </c:pt>
                <c:pt idx="597">
                  <c:v>2.3680810999999999E-6</c:v>
                </c:pt>
                <c:pt idx="598">
                  <c:v>2.5099873000000002E-6</c:v>
                </c:pt>
                <c:pt idx="599">
                  <c:v>2.6774947E-6</c:v>
                </c:pt>
                <c:pt idx="600">
                  <c:v>2.8455649000000001E-6</c:v>
                </c:pt>
                <c:pt idx="601">
                  <c:v>2.9241429999999998E-6</c:v>
                </c:pt>
                <c:pt idx="602">
                  <c:v>2.8863288000000001E-6</c:v>
                </c:pt>
                <c:pt idx="603">
                  <c:v>2.8053203999999999E-6</c:v>
                </c:pt>
                <c:pt idx="604">
                  <c:v>2.6637041000000001E-6</c:v>
                </c:pt>
                <c:pt idx="605">
                  <c:v>2.4880601000000001E-6</c:v>
                </c:pt>
                <c:pt idx="606">
                  <c:v>2.3615680999999999E-6</c:v>
                </c:pt>
                <c:pt idx="607">
                  <c:v>2.2261991000000001E-6</c:v>
                </c:pt>
                <c:pt idx="608">
                  <c:v>2.1786903E-6</c:v>
                </c:pt>
                <c:pt idx="609">
                  <c:v>2.3053315000000001E-6</c:v>
                </c:pt>
                <c:pt idx="610">
                  <c:v>2.5390794000000002E-6</c:v>
                </c:pt>
                <c:pt idx="611">
                  <c:v>2.6746913000000002E-6</c:v>
                </c:pt>
                <c:pt idx="612">
                  <c:v>2.8136879999999999E-6</c:v>
                </c:pt>
                <c:pt idx="613">
                  <c:v>2.84304E-6</c:v>
                </c:pt>
                <c:pt idx="614">
                  <c:v>2.8324499999999999E-6</c:v>
                </c:pt>
                <c:pt idx="615">
                  <c:v>2.7995650999999999E-6</c:v>
                </c:pt>
                <c:pt idx="616">
                  <c:v>2.5794614000000002E-6</c:v>
                </c:pt>
                <c:pt idx="617">
                  <c:v>2.3461096999999999E-6</c:v>
                </c:pt>
                <c:pt idx="618">
                  <c:v>2.2422943000000002E-6</c:v>
                </c:pt>
                <c:pt idx="619">
                  <c:v>2.1891069999999999E-6</c:v>
                </c:pt>
                <c:pt idx="620">
                  <c:v>2.2298685000000001E-6</c:v>
                </c:pt>
                <c:pt idx="621">
                  <c:v>2.4836790000000001E-6</c:v>
                </c:pt>
                <c:pt idx="622">
                  <c:v>2.7553247999999999E-6</c:v>
                </c:pt>
                <c:pt idx="623">
                  <c:v>2.8983534E-6</c:v>
                </c:pt>
                <c:pt idx="624">
                  <c:v>3.0158668000000001E-6</c:v>
                </c:pt>
                <c:pt idx="625">
                  <c:v>2.9961369E-6</c:v>
                </c:pt>
                <c:pt idx="626">
                  <c:v>2.8354176999999998E-6</c:v>
                </c:pt>
                <c:pt idx="627">
                  <c:v>2.6569505000000002E-6</c:v>
                </c:pt>
                <c:pt idx="628">
                  <c:v>2.4443353000000002E-6</c:v>
                </c:pt>
                <c:pt idx="629">
                  <c:v>2.2406960999999998E-6</c:v>
                </c:pt>
                <c:pt idx="630">
                  <c:v>2.1900498E-6</c:v>
                </c:pt>
                <c:pt idx="631">
                  <c:v>2.2125782999999998E-6</c:v>
                </c:pt>
                <c:pt idx="632">
                  <c:v>2.2903658000000002E-6</c:v>
                </c:pt>
                <c:pt idx="633">
                  <c:v>2.5584605E-6</c:v>
                </c:pt>
                <c:pt idx="634">
                  <c:v>2.7849534999999999E-6</c:v>
                </c:pt>
                <c:pt idx="635">
                  <c:v>2.9302459E-6</c:v>
                </c:pt>
                <c:pt idx="636">
                  <c:v>2.9720656E-6</c:v>
                </c:pt>
                <c:pt idx="637">
                  <c:v>2.8275393999999998E-6</c:v>
                </c:pt>
                <c:pt idx="638">
                  <c:v>2.6460251000000002E-6</c:v>
                </c:pt>
                <c:pt idx="639">
                  <c:v>2.4798287999999998E-6</c:v>
                </c:pt>
                <c:pt idx="640">
                  <c:v>2.2683592E-6</c:v>
                </c:pt>
                <c:pt idx="641">
                  <c:v>2.1624345E-6</c:v>
                </c:pt>
                <c:pt idx="642">
                  <c:v>2.2217353E-6</c:v>
                </c:pt>
                <c:pt idx="643">
                  <c:v>2.3017173E-6</c:v>
                </c:pt>
                <c:pt idx="644">
                  <c:v>2.4703846000000001E-6</c:v>
                </c:pt>
                <c:pt idx="645">
                  <c:v>2.7686984999999999E-6</c:v>
                </c:pt>
                <c:pt idx="646">
                  <c:v>2.8994032999999998E-6</c:v>
                </c:pt>
                <c:pt idx="647">
                  <c:v>2.8906521999999999E-6</c:v>
                </c:pt>
                <c:pt idx="648">
                  <c:v>2.8557886999999999E-6</c:v>
                </c:pt>
                <c:pt idx="649">
                  <c:v>2.7238274999999999E-6</c:v>
                </c:pt>
                <c:pt idx="650">
                  <c:v>2.5595412000000002E-6</c:v>
                </c:pt>
                <c:pt idx="651">
                  <c:v>2.434071E-6</c:v>
                </c:pt>
                <c:pt idx="652">
                  <c:v>2.2787145999999999E-6</c:v>
                </c:pt>
                <c:pt idx="653">
                  <c:v>2.1739584000000001E-6</c:v>
                </c:pt>
                <c:pt idx="654">
                  <c:v>2.2559491000000001E-6</c:v>
                </c:pt>
                <c:pt idx="655">
                  <c:v>2.3872371000000001E-6</c:v>
                </c:pt>
                <c:pt idx="656">
                  <c:v>2.5714161E-6</c:v>
                </c:pt>
                <c:pt idx="657">
                  <c:v>2.763881E-6</c:v>
                </c:pt>
                <c:pt idx="658">
                  <c:v>2.8138928999999999E-6</c:v>
                </c:pt>
                <c:pt idx="659">
                  <c:v>2.8071702999999998E-6</c:v>
                </c:pt>
                <c:pt idx="660">
                  <c:v>2.7793618999999999E-6</c:v>
                </c:pt>
                <c:pt idx="661">
                  <c:v>2.6576496000000001E-6</c:v>
                </c:pt>
                <c:pt idx="662">
                  <c:v>2.4963648000000001E-6</c:v>
                </c:pt>
                <c:pt idx="663">
                  <c:v>2.3674725E-6</c:v>
                </c:pt>
                <c:pt idx="664">
                  <c:v>2.2740723999999998E-6</c:v>
                </c:pt>
                <c:pt idx="665">
                  <c:v>2.2535839999999999E-6</c:v>
                </c:pt>
                <c:pt idx="666">
                  <c:v>2.3326786E-6</c:v>
                </c:pt>
                <c:pt idx="667">
                  <c:v>2.4177857000000002E-6</c:v>
                </c:pt>
                <c:pt idx="668">
                  <c:v>2.5825898999999998E-6</c:v>
                </c:pt>
                <c:pt idx="669">
                  <c:v>2.7601389000000001E-6</c:v>
                </c:pt>
                <c:pt idx="670">
                  <c:v>2.8590961000000001E-6</c:v>
                </c:pt>
                <c:pt idx="671">
                  <c:v>2.8548788000000002E-6</c:v>
                </c:pt>
                <c:pt idx="672">
                  <c:v>2.8195518000000001E-6</c:v>
                </c:pt>
                <c:pt idx="673">
                  <c:v>2.6757142999999998E-6</c:v>
                </c:pt>
                <c:pt idx="674">
                  <c:v>2.4858788999999999E-6</c:v>
                </c:pt>
                <c:pt idx="675">
                  <c:v>2.4187078000000002E-6</c:v>
                </c:pt>
                <c:pt idx="676">
                  <c:v>2.2748657000000001E-6</c:v>
                </c:pt>
                <c:pt idx="677">
                  <c:v>2.2014053999999999E-6</c:v>
                </c:pt>
                <c:pt idx="678">
                  <c:v>2.2968823000000001E-6</c:v>
                </c:pt>
                <c:pt idx="679">
                  <c:v>2.4793700999999999E-6</c:v>
                </c:pt>
                <c:pt idx="680">
                  <c:v>2.6833284999999998E-6</c:v>
                </c:pt>
                <c:pt idx="681">
                  <c:v>2.8655537999999998E-6</c:v>
                </c:pt>
                <c:pt idx="682">
                  <c:v>2.9039639999999999E-6</c:v>
                </c:pt>
                <c:pt idx="683">
                  <c:v>2.8346674000000001E-6</c:v>
                </c:pt>
                <c:pt idx="684">
                  <c:v>2.7697027E-6</c:v>
                </c:pt>
                <c:pt idx="685">
                  <c:v>2.6115708000000001E-6</c:v>
                </c:pt>
                <c:pt idx="686">
                  <c:v>2.3649752000000001E-6</c:v>
                </c:pt>
                <c:pt idx="687">
                  <c:v>2.2318596000000002E-6</c:v>
                </c:pt>
                <c:pt idx="688">
                  <c:v>2.1430512999999998E-6</c:v>
                </c:pt>
                <c:pt idx="689">
                  <c:v>2.1817882E-6</c:v>
                </c:pt>
                <c:pt idx="690">
                  <c:v>2.3869109000000001E-6</c:v>
                </c:pt>
                <c:pt idx="691">
                  <c:v>2.6288463999999999E-6</c:v>
                </c:pt>
                <c:pt idx="692">
                  <c:v>2.8129890999999999E-6</c:v>
                </c:pt>
                <c:pt idx="693">
                  <c:v>2.9644327999999999E-6</c:v>
                </c:pt>
                <c:pt idx="694">
                  <c:v>3.0025571000000001E-6</c:v>
                </c:pt>
                <c:pt idx="695">
                  <c:v>2.8885397E-6</c:v>
                </c:pt>
                <c:pt idx="696">
                  <c:v>2.7287859000000001E-6</c:v>
                </c:pt>
                <c:pt idx="697">
                  <c:v>2.4718803000000001E-6</c:v>
                </c:pt>
                <c:pt idx="698">
                  <c:v>2.2576324E-6</c:v>
                </c:pt>
                <c:pt idx="699">
                  <c:v>2.1831498000000001E-6</c:v>
                </c:pt>
                <c:pt idx="700">
                  <c:v>2.159674E-6</c:v>
                </c:pt>
                <c:pt idx="701">
                  <c:v>2.2527383000000001E-6</c:v>
                </c:pt>
                <c:pt idx="702">
                  <c:v>2.4851135999999999E-6</c:v>
                </c:pt>
                <c:pt idx="703">
                  <c:v>2.6913272E-6</c:v>
                </c:pt>
                <c:pt idx="704">
                  <c:v>2.8023274000000001E-6</c:v>
                </c:pt>
                <c:pt idx="705">
                  <c:v>2.9199162000000001E-6</c:v>
                </c:pt>
                <c:pt idx="706">
                  <c:v>2.8487860000000002E-6</c:v>
                </c:pt>
                <c:pt idx="707">
                  <c:v>2.6655655000000002E-6</c:v>
                </c:pt>
                <c:pt idx="708">
                  <c:v>2.5069748E-6</c:v>
                </c:pt>
                <c:pt idx="709">
                  <c:v>2.3037001999999999E-6</c:v>
                </c:pt>
                <c:pt idx="710">
                  <c:v>2.1504937999999999E-6</c:v>
                </c:pt>
                <c:pt idx="711">
                  <c:v>2.1557313999999999E-6</c:v>
                </c:pt>
                <c:pt idx="712">
                  <c:v>2.2402033999999998E-6</c:v>
                </c:pt>
                <c:pt idx="713">
                  <c:v>2.3939145000000002E-6</c:v>
                </c:pt>
                <c:pt idx="714">
                  <c:v>2.6911501999999999E-6</c:v>
                </c:pt>
                <c:pt idx="715">
                  <c:v>2.8924169999999999E-6</c:v>
                </c:pt>
                <c:pt idx="716">
                  <c:v>2.9331614999999998E-6</c:v>
                </c:pt>
                <c:pt idx="717">
                  <c:v>2.9297275999999998E-6</c:v>
                </c:pt>
                <c:pt idx="718">
                  <c:v>2.8118079000000002E-6</c:v>
                </c:pt>
                <c:pt idx="719">
                  <c:v>2.6229598E-6</c:v>
                </c:pt>
                <c:pt idx="720">
                  <c:v>2.5225677999999999E-6</c:v>
                </c:pt>
                <c:pt idx="721">
                  <c:v>2.3853052000000001E-6</c:v>
                </c:pt>
                <c:pt idx="722">
                  <c:v>2.2642905999999999E-6</c:v>
                </c:pt>
                <c:pt idx="723">
                  <c:v>2.2524305999999999E-6</c:v>
                </c:pt>
                <c:pt idx="724">
                  <c:v>2.3272256E-6</c:v>
                </c:pt>
                <c:pt idx="725">
                  <c:v>2.5016263E-6</c:v>
                </c:pt>
                <c:pt idx="726">
                  <c:v>2.7179895000000001E-6</c:v>
                </c:pt>
                <c:pt idx="727">
                  <c:v>2.7977339000000001E-6</c:v>
                </c:pt>
                <c:pt idx="728">
                  <c:v>2.7768002000000001E-6</c:v>
                </c:pt>
                <c:pt idx="729">
                  <c:v>2.7989523E-6</c:v>
                </c:pt>
                <c:pt idx="730">
                  <c:v>2.7093731000000001E-6</c:v>
                </c:pt>
                <c:pt idx="731">
                  <c:v>2.5418280999999998E-6</c:v>
                </c:pt>
                <c:pt idx="732">
                  <c:v>2.4025592999999998E-6</c:v>
                </c:pt>
                <c:pt idx="733">
                  <c:v>2.2858233E-6</c:v>
                </c:pt>
                <c:pt idx="734">
                  <c:v>2.2709815000000002E-6</c:v>
                </c:pt>
                <c:pt idx="735">
                  <c:v>2.3487681000000002E-6</c:v>
                </c:pt>
                <c:pt idx="736">
                  <c:v>2.4165175E-6</c:v>
                </c:pt>
                <c:pt idx="737">
                  <c:v>2.5650669E-6</c:v>
                </c:pt>
                <c:pt idx="738">
                  <c:v>2.7484503000000002E-6</c:v>
                </c:pt>
                <c:pt idx="739">
                  <c:v>2.8480466000000001E-6</c:v>
                </c:pt>
                <c:pt idx="740">
                  <c:v>2.8627870000000002E-6</c:v>
                </c:pt>
                <c:pt idx="741">
                  <c:v>2.8629852E-6</c:v>
                </c:pt>
                <c:pt idx="742">
                  <c:v>2.7271943E-6</c:v>
                </c:pt>
                <c:pt idx="743">
                  <c:v>2.5335889000000002E-6</c:v>
                </c:pt>
                <c:pt idx="744">
                  <c:v>2.4146449999999999E-6</c:v>
                </c:pt>
                <c:pt idx="745">
                  <c:v>2.2745474999999999E-6</c:v>
                </c:pt>
                <c:pt idx="746">
                  <c:v>2.1661396999999999E-6</c:v>
                </c:pt>
                <c:pt idx="747">
                  <c:v>2.2175125999999999E-6</c:v>
                </c:pt>
                <c:pt idx="748">
                  <c:v>2.3528651E-6</c:v>
                </c:pt>
                <c:pt idx="749">
                  <c:v>2.5512128000000001E-6</c:v>
                </c:pt>
                <c:pt idx="750">
                  <c:v>2.7628739E-6</c:v>
                </c:pt>
                <c:pt idx="751">
                  <c:v>2.8009965E-6</c:v>
                </c:pt>
                <c:pt idx="752">
                  <c:v>2.7764116999999999E-6</c:v>
                </c:pt>
                <c:pt idx="753">
                  <c:v>2.7641695E-6</c:v>
                </c:pt>
                <c:pt idx="754">
                  <c:v>2.6415730000000001E-6</c:v>
                </c:pt>
                <c:pt idx="755">
                  <c:v>2.4823362999999999E-6</c:v>
                </c:pt>
                <c:pt idx="756">
                  <c:v>2.328002E-6</c:v>
                </c:pt>
                <c:pt idx="757">
                  <c:v>2.2086474999999998E-6</c:v>
                </c:pt>
                <c:pt idx="758">
                  <c:v>2.1640813000000001E-6</c:v>
                </c:pt>
                <c:pt idx="759">
                  <c:v>2.2870208999999999E-6</c:v>
                </c:pt>
                <c:pt idx="760">
                  <c:v>2.5415659999999999E-6</c:v>
                </c:pt>
                <c:pt idx="761">
                  <c:v>2.7378775000000002E-6</c:v>
                </c:pt>
                <c:pt idx="762">
                  <c:v>2.9192732999999999E-6</c:v>
                </c:pt>
                <c:pt idx="763">
                  <c:v>2.9388302999999999E-6</c:v>
                </c:pt>
                <c:pt idx="764">
                  <c:v>2.8582224999999999E-6</c:v>
                </c:pt>
                <c:pt idx="765">
                  <c:v>2.7640135E-6</c:v>
                </c:pt>
                <c:pt idx="766">
                  <c:v>2.551415E-6</c:v>
                </c:pt>
                <c:pt idx="767">
                  <c:v>2.3044598E-6</c:v>
                </c:pt>
                <c:pt idx="768">
                  <c:v>2.1714170999999999E-6</c:v>
                </c:pt>
                <c:pt idx="769">
                  <c:v>2.1117327000000001E-6</c:v>
                </c:pt>
                <c:pt idx="770">
                  <c:v>2.1660418000000001E-6</c:v>
                </c:pt>
                <c:pt idx="771">
                  <c:v>2.3903032E-6</c:v>
                </c:pt>
                <c:pt idx="772">
                  <c:v>2.6058185999999998E-6</c:v>
                </c:pt>
                <c:pt idx="773">
                  <c:v>2.7468366999999998E-6</c:v>
                </c:pt>
                <c:pt idx="774">
                  <c:v>2.8766166000000002E-6</c:v>
                </c:pt>
                <c:pt idx="775">
                  <c:v>2.8685789000000001E-6</c:v>
                </c:pt>
                <c:pt idx="776">
                  <c:v>2.7607162999999999E-6</c:v>
                </c:pt>
                <c:pt idx="777">
                  <c:v>2.5988067000000002E-6</c:v>
                </c:pt>
                <c:pt idx="778">
                  <c:v>2.3901786999999998E-6</c:v>
                </c:pt>
                <c:pt idx="779">
                  <c:v>2.2243096000000001E-6</c:v>
                </c:pt>
                <c:pt idx="780">
                  <c:v>2.2215813E-6</c:v>
                </c:pt>
                <c:pt idx="781">
                  <c:v>2.2442302999999998E-6</c:v>
                </c:pt>
                <c:pt idx="782">
                  <c:v>2.3179372000000001E-6</c:v>
                </c:pt>
                <c:pt idx="783">
                  <c:v>2.5768330999999998E-6</c:v>
                </c:pt>
                <c:pt idx="784">
                  <c:v>2.7798862000000002E-6</c:v>
                </c:pt>
                <c:pt idx="785">
                  <c:v>2.8936157999999998E-6</c:v>
                </c:pt>
                <c:pt idx="786">
                  <c:v>2.9141364000000001E-6</c:v>
                </c:pt>
                <c:pt idx="787">
                  <c:v>2.7975847000000001E-6</c:v>
                </c:pt>
                <c:pt idx="788">
                  <c:v>2.6330907E-6</c:v>
                </c:pt>
                <c:pt idx="789">
                  <c:v>2.5184877E-6</c:v>
                </c:pt>
                <c:pt idx="790">
                  <c:v>2.3646995999999998E-6</c:v>
                </c:pt>
                <c:pt idx="791">
                  <c:v>2.1986361000000001E-6</c:v>
                </c:pt>
                <c:pt idx="792">
                  <c:v>2.2124721E-6</c:v>
                </c:pt>
                <c:pt idx="793">
                  <c:v>2.2480841E-6</c:v>
                </c:pt>
                <c:pt idx="794">
                  <c:v>2.3711225999999999E-6</c:v>
                </c:pt>
                <c:pt idx="795">
                  <c:v>2.6384593E-6</c:v>
                </c:pt>
                <c:pt idx="796">
                  <c:v>2.7435133E-6</c:v>
                </c:pt>
                <c:pt idx="797">
                  <c:v>2.7661148E-6</c:v>
                </c:pt>
                <c:pt idx="798">
                  <c:v>2.7598512E-6</c:v>
                </c:pt>
                <c:pt idx="799">
                  <c:v>2.6903101000000001E-6</c:v>
                </c:pt>
                <c:pt idx="800">
                  <c:v>2.5476211999999998E-6</c:v>
                </c:pt>
                <c:pt idx="801">
                  <c:v>2.4111406999999999E-6</c:v>
                </c:pt>
                <c:pt idx="802">
                  <c:v>2.2397151000000001E-6</c:v>
                </c:pt>
                <c:pt idx="803">
                  <c:v>2.1447835000000001E-6</c:v>
                </c:pt>
                <c:pt idx="804">
                  <c:v>2.2142975E-6</c:v>
                </c:pt>
                <c:pt idx="805">
                  <c:v>2.3086694999999999E-6</c:v>
                </c:pt>
                <c:pt idx="806">
                  <c:v>2.4667767E-6</c:v>
                </c:pt>
                <c:pt idx="807">
                  <c:v>2.6637053000000002E-6</c:v>
                </c:pt>
                <c:pt idx="808">
                  <c:v>2.7964973000000002E-6</c:v>
                </c:pt>
                <c:pt idx="809">
                  <c:v>2.8000734000000002E-6</c:v>
                </c:pt>
                <c:pt idx="810">
                  <c:v>2.7997238999999999E-6</c:v>
                </c:pt>
                <c:pt idx="811">
                  <c:v>2.71111E-6</c:v>
                </c:pt>
                <c:pt idx="812">
                  <c:v>2.5481992000000001E-6</c:v>
                </c:pt>
                <c:pt idx="813">
                  <c:v>2.4237449E-6</c:v>
                </c:pt>
                <c:pt idx="814">
                  <c:v>2.266315E-6</c:v>
                </c:pt>
                <c:pt idx="815">
                  <c:v>2.2017384999999999E-6</c:v>
                </c:pt>
                <c:pt idx="816">
                  <c:v>2.2339356999999998E-6</c:v>
                </c:pt>
                <c:pt idx="817">
                  <c:v>2.3264986000000001E-6</c:v>
                </c:pt>
                <c:pt idx="818">
                  <c:v>2.5170601000000001E-6</c:v>
                </c:pt>
                <c:pt idx="819">
                  <c:v>2.7391951999999999E-6</c:v>
                </c:pt>
                <c:pt idx="820">
                  <c:v>2.8569742999999999E-6</c:v>
                </c:pt>
                <c:pt idx="821">
                  <c:v>2.8432168000000001E-6</c:v>
                </c:pt>
                <c:pt idx="822">
                  <c:v>2.8056206000000001E-6</c:v>
                </c:pt>
                <c:pt idx="823">
                  <c:v>2.6267621000000002E-6</c:v>
                </c:pt>
                <c:pt idx="824">
                  <c:v>2.4365783000000002E-6</c:v>
                </c:pt>
                <c:pt idx="825">
                  <c:v>2.3289250999999998E-6</c:v>
                </c:pt>
                <c:pt idx="826">
                  <c:v>2.2004434E-6</c:v>
                </c:pt>
                <c:pt idx="827">
                  <c:v>2.1481689999999998E-6</c:v>
                </c:pt>
                <c:pt idx="828">
                  <c:v>2.2655039999999998E-6</c:v>
                </c:pt>
                <c:pt idx="829">
                  <c:v>2.4955021000000001E-6</c:v>
                </c:pt>
                <c:pt idx="830">
                  <c:v>2.6927667000000002E-6</c:v>
                </c:pt>
                <c:pt idx="831">
                  <c:v>2.8864433E-6</c:v>
                </c:pt>
                <c:pt idx="832">
                  <c:v>2.9808606999999999E-6</c:v>
                </c:pt>
                <c:pt idx="833">
                  <c:v>2.9088998999999999E-6</c:v>
                </c:pt>
                <c:pt idx="834">
                  <c:v>2.8167580999999999E-6</c:v>
                </c:pt>
                <c:pt idx="835">
                  <c:v>2.6221239000000001E-6</c:v>
                </c:pt>
                <c:pt idx="836">
                  <c:v>2.3841478999999999E-6</c:v>
                </c:pt>
                <c:pt idx="837">
                  <c:v>2.235999E-6</c:v>
                </c:pt>
                <c:pt idx="838">
                  <c:v>2.1496282999999999E-6</c:v>
                </c:pt>
                <c:pt idx="839">
                  <c:v>2.1835941999999999E-6</c:v>
                </c:pt>
                <c:pt idx="840">
                  <c:v>2.3735544000000002E-6</c:v>
                </c:pt>
                <c:pt idx="841">
                  <c:v>2.6101806999999999E-6</c:v>
                </c:pt>
                <c:pt idx="842">
                  <c:v>2.7516448999999999E-6</c:v>
                </c:pt>
                <c:pt idx="843">
                  <c:v>2.8619738000000001E-6</c:v>
                </c:pt>
                <c:pt idx="844">
                  <c:v>2.8476700999999998E-6</c:v>
                </c:pt>
                <c:pt idx="845">
                  <c:v>2.7691591E-6</c:v>
                </c:pt>
                <c:pt idx="846">
                  <c:v>2.6452089000000002E-6</c:v>
                </c:pt>
                <c:pt idx="847">
                  <c:v>2.3954587999999998E-6</c:v>
                </c:pt>
                <c:pt idx="848">
                  <c:v>2.2053033E-6</c:v>
                </c:pt>
                <c:pt idx="849">
                  <c:v>2.1843655999999999E-6</c:v>
                </c:pt>
                <c:pt idx="850">
                  <c:v>2.1816301999999999E-6</c:v>
                </c:pt>
                <c:pt idx="851">
                  <c:v>2.2640489000000002E-6</c:v>
                </c:pt>
                <c:pt idx="852">
                  <c:v>2.5477792999999999E-6</c:v>
                </c:pt>
                <c:pt idx="853">
                  <c:v>2.7879008E-6</c:v>
                </c:pt>
                <c:pt idx="854">
                  <c:v>2.9170221999999998E-6</c:v>
                </c:pt>
                <c:pt idx="855">
                  <c:v>3.0104033000000001E-6</c:v>
                </c:pt>
                <c:pt idx="856">
                  <c:v>2.9153805000000001E-6</c:v>
                </c:pt>
                <c:pt idx="857">
                  <c:v>2.7262204000000001E-6</c:v>
                </c:pt>
                <c:pt idx="858">
                  <c:v>2.5687159000000002E-6</c:v>
                </c:pt>
                <c:pt idx="859">
                  <c:v>2.4145036999999998E-6</c:v>
                </c:pt>
                <c:pt idx="860">
                  <c:v>2.2798847999999999E-6</c:v>
                </c:pt>
                <c:pt idx="861">
                  <c:v>2.2452058E-6</c:v>
                </c:pt>
                <c:pt idx="862">
                  <c:v>2.2654509999999999E-6</c:v>
                </c:pt>
                <c:pt idx="863">
                  <c:v>2.3340121999999998E-6</c:v>
                </c:pt>
                <c:pt idx="864">
                  <c:v>2.5961489999999999E-6</c:v>
                </c:pt>
                <c:pt idx="865">
                  <c:v>2.7589196999999998E-6</c:v>
                </c:pt>
                <c:pt idx="866">
                  <c:v>2.8007836000000002E-6</c:v>
                </c:pt>
                <c:pt idx="867">
                  <c:v>2.8187889999999999E-6</c:v>
                </c:pt>
                <c:pt idx="868">
                  <c:v>2.7386916000000002E-6</c:v>
                </c:pt>
                <c:pt idx="869">
                  <c:v>2.6206793E-6</c:v>
                </c:pt>
                <c:pt idx="870">
                  <c:v>2.4907589999999999E-6</c:v>
                </c:pt>
                <c:pt idx="871">
                  <c:v>2.2976928000000002E-6</c:v>
                </c:pt>
                <c:pt idx="872">
                  <c:v>2.2141840999999998E-6</c:v>
                </c:pt>
                <c:pt idx="873">
                  <c:v>2.2528933999999998E-6</c:v>
                </c:pt>
                <c:pt idx="874">
                  <c:v>2.3379312000000002E-6</c:v>
                </c:pt>
                <c:pt idx="875">
                  <c:v>2.5140380000000002E-6</c:v>
                </c:pt>
                <c:pt idx="876">
                  <c:v>2.7529537999999999E-6</c:v>
                </c:pt>
                <c:pt idx="877">
                  <c:v>2.8490750999999998E-6</c:v>
                </c:pt>
                <c:pt idx="878">
                  <c:v>2.8936832999999999E-6</c:v>
                </c:pt>
                <c:pt idx="879">
                  <c:v>2.9156622999999999E-6</c:v>
                </c:pt>
                <c:pt idx="880">
                  <c:v>2.8211545999999998E-6</c:v>
                </c:pt>
                <c:pt idx="881">
                  <c:v>2.6291401000000001E-6</c:v>
                </c:pt>
                <c:pt idx="882">
                  <c:v>2.4700336E-6</c:v>
                </c:pt>
                <c:pt idx="883">
                  <c:v>2.2966737999999998E-6</c:v>
                </c:pt>
                <c:pt idx="884">
                  <c:v>2.1658633000000002E-6</c:v>
                </c:pt>
                <c:pt idx="885">
                  <c:v>2.2133343999999999E-6</c:v>
                </c:pt>
                <c:pt idx="886">
                  <c:v>2.2738518E-6</c:v>
                </c:pt>
                <c:pt idx="887">
                  <c:v>2.4715509999999999E-6</c:v>
                </c:pt>
                <c:pt idx="888">
                  <c:v>2.7102244999999998E-6</c:v>
                </c:pt>
                <c:pt idx="889">
                  <c:v>2.7931955999999999E-6</c:v>
                </c:pt>
                <c:pt idx="890">
                  <c:v>2.8083186E-6</c:v>
                </c:pt>
                <c:pt idx="891">
                  <c:v>2.8142595999999999E-6</c:v>
                </c:pt>
                <c:pt idx="892">
                  <c:v>2.6816197000000002E-6</c:v>
                </c:pt>
                <c:pt idx="893">
                  <c:v>2.4728113000000002E-6</c:v>
                </c:pt>
                <c:pt idx="894">
                  <c:v>2.3144016000000001E-6</c:v>
                </c:pt>
                <c:pt idx="895">
                  <c:v>2.2072623000000001E-6</c:v>
                </c:pt>
                <c:pt idx="896">
                  <c:v>2.1407637999999999E-6</c:v>
                </c:pt>
                <c:pt idx="897">
                  <c:v>2.2162317999999998E-6</c:v>
                </c:pt>
                <c:pt idx="898">
                  <c:v>2.3821181E-6</c:v>
                </c:pt>
                <c:pt idx="899">
                  <c:v>2.6105142000000001E-6</c:v>
                </c:pt>
                <c:pt idx="900">
                  <c:v>2.8146560999999999E-6</c:v>
                </c:pt>
                <c:pt idx="901">
                  <c:v>2.8988898000000002E-6</c:v>
                </c:pt>
                <c:pt idx="902">
                  <c:v>2.8576536999999999E-6</c:v>
                </c:pt>
                <c:pt idx="903">
                  <c:v>2.7636244000000001E-6</c:v>
                </c:pt>
                <c:pt idx="904">
                  <c:v>2.6140495999999998E-6</c:v>
                </c:pt>
                <c:pt idx="905">
                  <c:v>2.3977833000000001E-6</c:v>
                </c:pt>
                <c:pt idx="906">
                  <c:v>2.2551911999999999E-6</c:v>
                </c:pt>
                <c:pt idx="907">
                  <c:v>2.1208489E-6</c:v>
                </c:pt>
                <c:pt idx="908">
                  <c:v>2.0788816999999998E-6</c:v>
                </c:pt>
                <c:pt idx="909">
                  <c:v>2.2253220999999998E-6</c:v>
                </c:pt>
                <c:pt idx="910">
                  <c:v>2.4771636999999998E-6</c:v>
                </c:pt>
                <c:pt idx="911">
                  <c:v>2.6919118E-6</c:v>
                </c:pt>
                <c:pt idx="912">
                  <c:v>2.8424574999999999E-6</c:v>
                </c:pt>
                <c:pt idx="913">
                  <c:v>2.8346928999999998E-6</c:v>
                </c:pt>
                <c:pt idx="914">
                  <c:v>2.7698331999999999E-6</c:v>
                </c:pt>
                <c:pt idx="915">
                  <c:v>2.7148800999999999E-6</c:v>
                </c:pt>
                <c:pt idx="916">
                  <c:v>2.5071507000000002E-6</c:v>
                </c:pt>
                <c:pt idx="917">
                  <c:v>2.2674392E-6</c:v>
                </c:pt>
                <c:pt idx="918">
                  <c:v>2.2034301999999998E-6</c:v>
                </c:pt>
                <c:pt idx="919">
                  <c:v>2.1896091000000002E-6</c:v>
                </c:pt>
                <c:pt idx="920">
                  <c:v>2.2419610999999998E-6</c:v>
                </c:pt>
                <c:pt idx="921">
                  <c:v>2.4279775E-6</c:v>
                </c:pt>
                <c:pt idx="922">
                  <c:v>2.6645777999999998E-6</c:v>
                </c:pt>
                <c:pt idx="923">
                  <c:v>2.8059022E-6</c:v>
                </c:pt>
                <c:pt idx="924">
                  <c:v>2.9104690000000001E-6</c:v>
                </c:pt>
                <c:pt idx="925">
                  <c:v>2.9098733999999999E-6</c:v>
                </c:pt>
                <c:pt idx="926">
                  <c:v>2.7414412000000001E-6</c:v>
                </c:pt>
                <c:pt idx="927">
                  <c:v>2.6133778000000002E-6</c:v>
                </c:pt>
                <c:pt idx="928">
                  <c:v>2.4414315999999999E-6</c:v>
                </c:pt>
                <c:pt idx="929">
                  <c:v>2.2641878000000001E-6</c:v>
                </c:pt>
                <c:pt idx="930">
                  <c:v>2.2167744999999999E-6</c:v>
                </c:pt>
                <c:pt idx="931">
                  <c:v>2.2051828999999999E-6</c:v>
                </c:pt>
                <c:pt idx="932">
                  <c:v>2.2861529000000001E-6</c:v>
                </c:pt>
                <c:pt idx="933">
                  <c:v>2.4974063999999999E-6</c:v>
                </c:pt>
                <c:pt idx="934">
                  <c:v>2.6730051999999999E-6</c:v>
                </c:pt>
                <c:pt idx="935">
                  <c:v>2.7835303999999999E-6</c:v>
                </c:pt>
                <c:pt idx="936">
                  <c:v>2.8373755000000002E-6</c:v>
                </c:pt>
                <c:pt idx="937">
                  <c:v>2.7590848999999998E-6</c:v>
                </c:pt>
                <c:pt idx="938">
                  <c:v>2.6346294000000001E-6</c:v>
                </c:pt>
                <c:pt idx="939">
                  <c:v>2.5435763000000001E-6</c:v>
                </c:pt>
                <c:pt idx="940">
                  <c:v>2.3441039999999998E-6</c:v>
                </c:pt>
                <c:pt idx="941">
                  <c:v>2.1968319E-6</c:v>
                </c:pt>
                <c:pt idx="942">
                  <c:v>2.1843228000000001E-6</c:v>
                </c:pt>
                <c:pt idx="943">
                  <c:v>2.2150160999999999E-6</c:v>
                </c:pt>
                <c:pt idx="944">
                  <c:v>2.3233938E-6</c:v>
                </c:pt>
                <c:pt idx="945">
                  <c:v>2.6104536000000001E-6</c:v>
                </c:pt>
                <c:pt idx="946">
                  <c:v>2.7640288E-6</c:v>
                </c:pt>
                <c:pt idx="947">
                  <c:v>2.820709E-6</c:v>
                </c:pt>
                <c:pt idx="948">
                  <c:v>2.8650706E-6</c:v>
                </c:pt>
                <c:pt idx="949">
                  <c:v>2.7771836000000001E-6</c:v>
                </c:pt>
                <c:pt idx="950">
                  <c:v>2.6212822E-6</c:v>
                </c:pt>
                <c:pt idx="951">
                  <c:v>2.5263888000000001E-6</c:v>
                </c:pt>
                <c:pt idx="952">
                  <c:v>2.3727830000000001E-6</c:v>
                </c:pt>
                <c:pt idx="953">
                  <c:v>2.2216975000000001E-6</c:v>
                </c:pt>
                <c:pt idx="954">
                  <c:v>2.2000637999999999E-6</c:v>
                </c:pt>
                <c:pt idx="955">
                  <c:v>2.2624803E-6</c:v>
                </c:pt>
                <c:pt idx="956">
                  <c:v>2.4084096000000002E-6</c:v>
                </c:pt>
                <c:pt idx="957">
                  <c:v>2.6322538999999998E-6</c:v>
                </c:pt>
                <c:pt idx="958">
                  <c:v>2.7826127000000002E-6</c:v>
                </c:pt>
                <c:pt idx="959">
                  <c:v>2.8279197999999999E-6</c:v>
                </c:pt>
                <c:pt idx="960">
                  <c:v>2.8547593999999999E-6</c:v>
                </c:pt>
                <c:pt idx="961">
                  <c:v>2.7267648000000001E-6</c:v>
                </c:pt>
                <c:pt idx="962">
                  <c:v>2.5310689000000001E-6</c:v>
                </c:pt>
                <c:pt idx="963">
                  <c:v>2.3595483999999998E-6</c:v>
                </c:pt>
                <c:pt idx="964">
                  <c:v>2.2043624E-6</c:v>
                </c:pt>
                <c:pt idx="965">
                  <c:v>2.1673893999999999E-6</c:v>
                </c:pt>
                <c:pt idx="966">
                  <c:v>2.2046334000000001E-6</c:v>
                </c:pt>
                <c:pt idx="967">
                  <c:v>2.3215091000000001E-6</c:v>
                </c:pt>
                <c:pt idx="968">
                  <c:v>2.5460504000000001E-6</c:v>
                </c:pt>
                <c:pt idx="969">
                  <c:v>2.7786111E-6</c:v>
                </c:pt>
                <c:pt idx="970">
                  <c:v>2.8981854E-6</c:v>
                </c:pt>
                <c:pt idx="971">
                  <c:v>2.9164224000000001E-6</c:v>
                </c:pt>
                <c:pt idx="972">
                  <c:v>2.903069E-6</c:v>
                </c:pt>
                <c:pt idx="973">
                  <c:v>2.7207859999999999E-6</c:v>
                </c:pt>
                <c:pt idx="974">
                  <c:v>2.4975065000000001E-6</c:v>
                </c:pt>
                <c:pt idx="975">
                  <c:v>2.3835188000000001E-6</c:v>
                </c:pt>
                <c:pt idx="976">
                  <c:v>2.2070095999999999E-6</c:v>
                </c:pt>
                <c:pt idx="977">
                  <c:v>2.1212184E-6</c:v>
                </c:pt>
                <c:pt idx="978">
                  <c:v>2.2385218000000001E-6</c:v>
                </c:pt>
                <c:pt idx="979">
                  <c:v>2.4472266999999999E-6</c:v>
                </c:pt>
                <c:pt idx="980">
                  <c:v>2.6425703000000002E-6</c:v>
                </c:pt>
                <c:pt idx="981">
                  <c:v>2.8266902E-6</c:v>
                </c:pt>
                <c:pt idx="982">
                  <c:v>2.8450666000000001E-6</c:v>
                </c:pt>
                <c:pt idx="983">
                  <c:v>2.7787101999999999E-6</c:v>
                </c:pt>
                <c:pt idx="984">
                  <c:v>2.6993711000000001E-6</c:v>
                </c:pt>
                <c:pt idx="985">
                  <c:v>2.5339947000000001E-6</c:v>
                </c:pt>
                <c:pt idx="986">
                  <c:v>2.3176071999999999E-6</c:v>
                </c:pt>
                <c:pt idx="987">
                  <c:v>2.1984034E-6</c:v>
                </c:pt>
                <c:pt idx="988">
                  <c:v>2.1746467999999998E-6</c:v>
                </c:pt>
                <c:pt idx="989">
                  <c:v>2.1809822000000002E-6</c:v>
                </c:pt>
                <c:pt idx="990">
                  <c:v>2.3417430000000001E-6</c:v>
                </c:pt>
                <c:pt idx="991">
                  <c:v>2.6087797E-6</c:v>
                </c:pt>
                <c:pt idx="992">
                  <c:v>2.7997929999999999E-6</c:v>
                </c:pt>
                <c:pt idx="993">
                  <c:v>2.9416798000000001E-6</c:v>
                </c:pt>
                <c:pt idx="994">
                  <c:v>2.9392644E-6</c:v>
                </c:pt>
                <c:pt idx="995">
                  <c:v>2.8485091999999998E-6</c:v>
                </c:pt>
                <c:pt idx="996">
                  <c:v>2.7010270000000002E-6</c:v>
                </c:pt>
                <c:pt idx="997">
                  <c:v>2.4973513999999999E-6</c:v>
                </c:pt>
                <c:pt idx="998">
                  <c:v>2.3211371E-6</c:v>
                </c:pt>
                <c:pt idx="999">
                  <c:v>2.2567005E-6</c:v>
                </c:pt>
                <c:pt idx="1000">
                  <c:v>2.2206148999999998E-6</c:v>
                </c:pt>
                <c:pt idx="1001">
                  <c:v>2.2565012E-6</c:v>
                </c:pt>
                <c:pt idx="1002">
                  <c:v>2.4439697999999999E-6</c:v>
                </c:pt>
                <c:pt idx="1003">
                  <c:v>2.6289293999999999E-6</c:v>
                </c:pt>
                <c:pt idx="1004">
                  <c:v>2.7275572000000001E-6</c:v>
                </c:pt>
                <c:pt idx="1005">
                  <c:v>2.839473E-6</c:v>
                </c:pt>
                <c:pt idx="1006">
                  <c:v>2.7738293999999999E-6</c:v>
                </c:pt>
                <c:pt idx="1007">
                  <c:v>2.6764767999999998E-6</c:v>
                </c:pt>
                <c:pt idx="1008">
                  <c:v>2.5688164000000001E-6</c:v>
                </c:pt>
                <c:pt idx="1009">
                  <c:v>2.3879447999999999E-6</c:v>
                </c:pt>
                <c:pt idx="1010">
                  <c:v>2.2267074999999999E-6</c:v>
                </c:pt>
                <c:pt idx="1011">
                  <c:v>2.237372E-6</c:v>
                </c:pt>
                <c:pt idx="1012">
                  <c:v>2.2474577E-6</c:v>
                </c:pt>
                <c:pt idx="1013">
                  <c:v>2.3149677999999999E-6</c:v>
                </c:pt>
                <c:pt idx="1014">
                  <c:v>2.5969949999999999E-6</c:v>
                </c:pt>
                <c:pt idx="1015">
                  <c:v>2.7937571000000001E-6</c:v>
                </c:pt>
                <c:pt idx="1016">
                  <c:v>2.8724351000000001E-6</c:v>
                </c:pt>
                <c:pt idx="1017">
                  <c:v>2.9234092000000002E-6</c:v>
                </c:pt>
                <c:pt idx="1018">
                  <c:v>2.8769607999999998E-6</c:v>
                </c:pt>
                <c:pt idx="1019">
                  <c:v>2.7053478999999999E-6</c:v>
                </c:pt>
                <c:pt idx="1020">
                  <c:v>2.5647786999999998E-6</c:v>
                </c:pt>
                <c:pt idx="1021">
                  <c:v>2.3922425000000002E-6</c:v>
                </c:pt>
                <c:pt idx="1022">
                  <c:v>2.2092066000000002E-6</c:v>
                </c:pt>
                <c:pt idx="1023">
                  <c:v>2.1606781000000001E-6</c:v>
                </c:pt>
                <c:pt idx="1024">
                  <c:v>2.1934893E-6</c:v>
                </c:pt>
                <c:pt idx="1025">
                  <c:v>2.3357212000000002E-6</c:v>
                </c:pt>
                <c:pt idx="1026">
                  <c:v>2.5973404000000001E-6</c:v>
                </c:pt>
                <c:pt idx="1027">
                  <c:v>2.7371544E-6</c:v>
                </c:pt>
                <c:pt idx="1028">
                  <c:v>2.7900633E-6</c:v>
                </c:pt>
                <c:pt idx="1029">
                  <c:v>2.8101760999999999E-6</c:v>
                </c:pt>
                <c:pt idx="1030">
                  <c:v>2.7478923E-6</c:v>
                </c:pt>
                <c:pt idx="1031">
                  <c:v>2.5857305000000002E-6</c:v>
                </c:pt>
                <c:pt idx="1032">
                  <c:v>2.4161333000000001E-6</c:v>
                </c:pt>
                <c:pt idx="1033">
                  <c:v>2.2058978999999999E-6</c:v>
                </c:pt>
                <c:pt idx="1034">
                  <c:v>2.1144341000000001E-6</c:v>
                </c:pt>
                <c:pt idx="1035">
                  <c:v>2.2071565999999999E-6</c:v>
                </c:pt>
                <c:pt idx="1036">
                  <c:v>2.2831332999999999E-6</c:v>
                </c:pt>
                <c:pt idx="1037">
                  <c:v>2.4817344000000002E-6</c:v>
                </c:pt>
                <c:pt idx="1038">
                  <c:v>2.7198399000000001E-6</c:v>
                </c:pt>
                <c:pt idx="1039">
                  <c:v>2.8429745999999999E-6</c:v>
                </c:pt>
                <c:pt idx="1040">
                  <c:v>2.8573747000000001E-6</c:v>
                </c:pt>
                <c:pt idx="1041">
                  <c:v>2.8225453000000001E-6</c:v>
                </c:pt>
                <c:pt idx="1042">
                  <c:v>2.6873901E-6</c:v>
                </c:pt>
                <c:pt idx="1043">
                  <c:v>2.4624128000000002E-6</c:v>
                </c:pt>
                <c:pt idx="1044">
                  <c:v>2.330518E-6</c:v>
                </c:pt>
                <c:pt idx="1045">
                  <c:v>2.1699303E-6</c:v>
                </c:pt>
                <c:pt idx="1046">
                  <c:v>2.0939666000000002E-6</c:v>
                </c:pt>
                <c:pt idx="1047">
                  <c:v>2.1566785999999999E-6</c:v>
                </c:pt>
                <c:pt idx="1048">
                  <c:v>2.3030605999999998E-6</c:v>
                </c:pt>
                <c:pt idx="1049">
                  <c:v>2.5492127999999999E-6</c:v>
                </c:pt>
                <c:pt idx="1050">
                  <c:v>2.7788488E-6</c:v>
                </c:pt>
                <c:pt idx="1051">
                  <c:v>2.8483459E-6</c:v>
                </c:pt>
                <c:pt idx="1052">
                  <c:v>2.7954510999999998E-6</c:v>
                </c:pt>
                <c:pt idx="1053">
                  <c:v>2.7342249000000001E-6</c:v>
                </c:pt>
                <c:pt idx="1054">
                  <c:v>2.5605289000000001E-6</c:v>
                </c:pt>
                <c:pt idx="1055">
                  <c:v>2.3836625000000001E-6</c:v>
                </c:pt>
                <c:pt idx="1056">
                  <c:v>2.2619399000000002E-6</c:v>
                </c:pt>
                <c:pt idx="1057">
                  <c:v>2.1751933000000002E-6</c:v>
                </c:pt>
                <c:pt idx="1058">
                  <c:v>2.1903767999999999E-6</c:v>
                </c:pt>
                <c:pt idx="1059">
                  <c:v>2.3234223000000001E-6</c:v>
                </c:pt>
                <c:pt idx="1060">
                  <c:v>2.5365958999999999E-6</c:v>
                </c:pt>
                <c:pt idx="1061">
                  <c:v>2.7005496000000002E-6</c:v>
                </c:pt>
                <c:pt idx="1062">
                  <c:v>2.8616970000000002E-6</c:v>
                </c:pt>
                <c:pt idx="1063">
                  <c:v>2.8834915000000001E-6</c:v>
                </c:pt>
                <c:pt idx="1064">
                  <c:v>2.7962007999999999E-6</c:v>
                </c:pt>
                <c:pt idx="1065">
                  <c:v>2.7136526E-6</c:v>
                </c:pt>
                <c:pt idx="1066">
                  <c:v>2.5443171000000001E-6</c:v>
                </c:pt>
                <c:pt idx="1067">
                  <c:v>2.346435E-6</c:v>
                </c:pt>
                <c:pt idx="1068">
                  <c:v>2.2406464E-6</c:v>
                </c:pt>
                <c:pt idx="1069">
                  <c:v>2.1673627E-6</c:v>
                </c:pt>
                <c:pt idx="1070">
                  <c:v>2.2153387999999999E-6</c:v>
                </c:pt>
                <c:pt idx="1071">
                  <c:v>2.3969027999999999E-6</c:v>
                </c:pt>
                <c:pt idx="1072">
                  <c:v>2.6068861999999999E-6</c:v>
                </c:pt>
                <c:pt idx="1073">
                  <c:v>2.6991578000000002E-6</c:v>
                </c:pt>
                <c:pt idx="1074">
                  <c:v>2.8102826E-6</c:v>
                </c:pt>
                <c:pt idx="1075">
                  <c:v>2.7967022000000002E-6</c:v>
                </c:pt>
                <c:pt idx="1076">
                  <c:v>2.7039433E-6</c:v>
                </c:pt>
                <c:pt idx="1077">
                  <c:v>2.6176350000000001E-6</c:v>
                </c:pt>
                <c:pt idx="1078">
                  <c:v>2.4399696000000002E-6</c:v>
                </c:pt>
                <c:pt idx="1079">
                  <c:v>2.2555385000000002E-6</c:v>
                </c:pt>
                <c:pt idx="1080">
                  <c:v>2.2095944E-6</c:v>
                </c:pt>
                <c:pt idx="1081">
                  <c:v>2.1864417E-6</c:v>
                </c:pt>
                <c:pt idx="1082">
                  <c:v>2.2369170999999999E-6</c:v>
                </c:pt>
                <c:pt idx="1083">
                  <c:v>2.4499932000000002E-6</c:v>
                </c:pt>
                <c:pt idx="1084">
                  <c:v>2.6727155000000002E-6</c:v>
                </c:pt>
                <c:pt idx="1085">
                  <c:v>2.8004319E-6</c:v>
                </c:pt>
                <c:pt idx="1086">
                  <c:v>2.9010180999999999E-6</c:v>
                </c:pt>
                <c:pt idx="1087">
                  <c:v>2.8420117000000002E-6</c:v>
                </c:pt>
                <c:pt idx="1088">
                  <c:v>2.6834962E-6</c:v>
                </c:pt>
                <c:pt idx="1089">
                  <c:v>2.5618826E-6</c:v>
                </c:pt>
                <c:pt idx="1090">
                  <c:v>2.4311830999999998E-6</c:v>
                </c:pt>
                <c:pt idx="1091">
                  <c:v>2.2917849000000001E-6</c:v>
                </c:pt>
                <c:pt idx="1092">
                  <c:v>2.2259804999999999E-6</c:v>
                </c:pt>
                <c:pt idx="1093">
                  <c:v>2.214411E-6</c:v>
                </c:pt>
                <c:pt idx="1094">
                  <c:v>2.2949628000000002E-6</c:v>
                </c:pt>
                <c:pt idx="1095">
                  <c:v>2.5797243000000001E-6</c:v>
                </c:pt>
                <c:pt idx="1096">
                  <c:v>2.7361328999999999E-6</c:v>
                </c:pt>
                <c:pt idx="1097">
                  <c:v>2.8101657999999998E-6</c:v>
                </c:pt>
                <c:pt idx="1098">
                  <c:v>2.8770755E-6</c:v>
                </c:pt>
                <c:pt idx="1099">
                  <c:v>2.7943552999999999E-6</c:v>
                </c:pt>
                <c:pt idx="1100">
                  <c:v>2.6437217000000001E-6</c:v>
                </c:pt>
                <c:pt idx="1101">
                  <c:v>2.4790861000000001E-6</c:v>
                </c:pt>
                <c:pt idx="1102">
                  <c:v>2.2684766000000002E-6</c:v>
                </c:pt>
                <c:pt idx="1103">
                  <c:v>2.1236379000000001E-6</c:v>
                </c:pt>
                <c:pt idx="1104">
                  <c:v>2.1603497000000002E-6</c:v>
                </c:pt>
                <c:pt idx="1105">
                  <c:v>2.2597665E-6</c:v>
                </c:pt>
                <c:pt idx="1106">
                  <c:v>2.4479912999999999E-6</c:v>
                </c:pt>
                <c:pt idx="1107">
                  <c:v>2.7241037000000002E-6</c:v>
                </c:pt>
                <c:pt idx="1108">
                  <c:v>2.8618759999999998E-6</c:v>
                </c:pt>
                <c:pt idx="1109">
                  <c:v>2.9032481999999999E-6</c:v>
                </c:pt>
                <c:pt idx="1110">
                  <c:v>2.9199427000000001E-6</c:v>
                </c:pt>
                <c:pt idx="1111">
                  <c:v>2.7964824999999999E-6</c:v>
                </c:pt>
                <c:pt idx="1112">
                  <c:v>2.5941688999999999E-6</c:v>
                </c:pt>
                <c:pt idx="1113">
                  <c:v>2.4239277999999998E-6</c:v>
                </c:pt>
                <c:pt idx="1114">
                  <c:v>2.2699831999999999E-6</c:v>
                </c:pt>
                <c:pt idx="1115">
                  <c:v>2.1877846000000001E-6</c:v>
                </c:pt>
                <c:pt idx="1116">
                  <c:v>2.2516712000000001E-6</c:v>
                </c:pt>
                <c:pt idx="1117">
                  <c:v>2.3660669999999998E-6</c:v>
                </c:pt>
                <c:pt idx="1118">
                  <c:v>2.5671506000000001E-6</c:v>
                </c:pt>
                <c:pt idx="1119">
                  <c:v>2.7874523000000002E-6</c:v>
                </c:pt>
                <c:pt idx="1120">
                  <c:v>2.8530383000000001E-6</c:v>
                </c:pt>
                <c:pt idx="1121">
                  <c:v>2.8288307999999998E-6</c:v>
                </c:pt>
                <c:pt idx="1122">
                  <c:v>2.7629482000000002E-6</c:v>
                </c:pt>
                <c:pt idx="1123">
                  <c:v>2.5784878000000002E-6</c:v>
                </c:pt>
                <c:pt idx="1124">
                  <c:v>2.3793584999999998E-6</c:v>
                </c:pt>
                <c:pt idx="1125">
                  <c:v>2.2921482999999999E-6</c:v>
                </c:pt>
                <c:pt idx="1126">
                  <c:v>2.2208583000000001E-6</c:v>
                </c:pt>
                <c:pt idx="1127">
                  <c:v>2.1770998E-6</c:v>
                </c:pt>
                <c:pt idx="1128">
                  <c:v>2.2885520999999999E-6</c:v>
                </c:pt>
                <c:pt idx="1129">
                  <c:v>2.4827495999999999E-6</c:v>
                </c:pt>
                <c:pt idx="1130">
                  <c:v>2.6936381000000001E-6</c:v>
                </c:pt>
                <c:pt idx="1131">
                  <c:v>2.8591708E-6</c:v>
                </c:pt>
                <c:pt idx="1132">
                  <c:v>2.8960493E-6</c:v>
                </c:pt>
                <c:pt idx="1133">
                  <c:v>2.8119323999999999E-6</c:v>
                </c:pt>
                <c:pt idx="1134">
                  <c:v>2.7292543000000001E-6</c:v>
                </c:pt>
                <c:pt idx="1135">
                  <c:v>2.5928348E-6</c:v>
                </c:pt>
                <c:pt idx="1136">
                  <c:v>2.3881057999999999E-6</c:v>
                </c:pt>
                <c:pt idx="1137">
                  <c:v>2.2893225000000001E-6</c:v>
                </c:pt>
                <c:pt idx="1138">
                  <c:v>2.1843381000000001E-6</c:v>
                </c:pt>
                <c:pt idx="1139">
                  <c:v>2.1775989999999999E-6</c:v>
                </c:pt>
                <c:pt idx="1140">
                  <c:v>2.3144337000000001E-6</c:v>
                </c:pt>
                <c:pt idx="1141">
                  <c:v>2.5086006000000001E-6</c:v>
                </c:pt>
                <c:pt idx="1142">
                  <c:v>2.655874E-6</c:v>
                </c:pt>
                <c:pt idx="1143">
                  <c:v>2.7582908999999999E-6</c:v>
                </c:pt>
                <c:pt idx="1144">
                  <c:v>2.7590784E-6</c:v>
                </c:pt>
                <c:pt idx="1145">
                  <c:v>2.7296724000000001E-6</c:v>
                </c:pt>
                <c:pt idx="1146">
                  <c:v>2.6462539E-6</c:v>
                </c:pt>
                <c:pt idx="1147">
                  <c:v>2.4564661E-6</c:v>
                </c:pt>
                <c:pt idx="1148">
                  <c:v>2.2777250999999998E-6</c:v>
                </c:pt>
                <c:pt idx="1149">
                  <c:v>2.2633932000000001E-6</c:v>
                </c:pt>
                <c:pt idx="1150">
                  <c:v>2.2314119999999998E-6</c:v>
                </c:pt>
                <c:pt idx="1151">
                  <c:v>2.2515823999999999E-6</c:v>
                </c:pt>
                <c:pt idx="1152">
                  <c:v>2.4373927999999999E-6</c:v>
                </c:pt>
                <c:pt idx="1153">
                  <c:v>2.6448526999999998E-6</c:v>
                </c:pt>
                <c:pt idx="1154">
                  <c:v>2.7822318999999999E-6</c:v>
                </c:pt>
                <c:pt idx="1155">
                  <c:v>2.916831E-6</c:v>
                </c:pt>
                <c:pt idx="1156">
                  <c:v>2.9298834E-6</c:v>
                </c:pt>
                <c:pt idx="1157">
                  <c:v>2.8024058999999999E-6</c:v>
                </c:pt>
                <c:pt idx="1158">
                  <c:v>2.682388E-6</c:v>
                </c:pt>
                <c:pt idx="1159">
                  <c:v>2.4968346000000001E-6</c:v>
                </c:pt>
                <c:pt idx="1160">
                  <c:v>2.3052459E-6</c:v>
                </c:pt>
                <c:pt idx="1161">
                  <c:v>2.2445278999999998E-6</c:v>
                </c:pt>
                <c:pt idx="1162">
                  <c:v>2.1901804999999998E-6</c:v>
                </c:pt>
                <c:pt idx="1163">
                  <c:v>2.2302409E-6</c:v>
                </c:pt>
                <c:pt idx="1164">
                  <c:v>2.4581192999999999E-6</c:v>
                </c:pt>
                <c:pt idx="1165">
                  <c:v>2.6823707999999999E-6</c:v>
                </c:pt>
                <c:pt idx="1166">
                  <c:v>2.7916336E-6</c:v>
                </c:pt>
                <c:pt idx="1167">
                  <c:v>2.8576756000000002E-6</c:v>
                </c:pt>
                <c:pt idx="1168">
                  <c:v>2.8004400000000002E-6</c:v>
                </c:pt>
                <c:pt idx="1169">
                  <c:v>2.7010432000000001E-6</c:v>
                </c:pt>
                <c:pt idx="1170">
                  <c:v>2.5961111E-6</c:v>
                </c:pt>
                <c:pt idx="1171">
                  <c:v>2.3599706999999999E-6</c:v>
                </c:pt>
                <c:pt idx="1172">
                  <c:v>2.1885135000000002E-6</c:v>
                </c:pt>
                <c:pt idx="1173">
                  <c:v>2.1647008000000002E-6</c:v>
                </c:pt>
                <c:pt idx="1174">
                  <c:v>2.2167327999999999E-6</c:v>
                </c:pt>
                <c:pt idx="1175">
                  <c:v>2.3780969999999999E-6</c:v>
                </c:pt>
                <c:pt idx="1176">
                  <c:v>2.6623244999999998E-6</c:v>
                </c:pt>
                <c:pt idx="1177">
                  <c:v>2.8443459000000001E-6</c:v>
                </c:pt>
                <c:pt idx="1178">
                  <c:v>2.8893185000000002E-6</c:v>
                </c:pt>
                <c:pt idx="1179">
                  <c:v>2.9148814000000001E-6</c:v>
                </c:pt>
                <c:pt idx="1180">
                  <c:v>2.8155871999999999E-6</c:v>
                </c:pt>
                <c:pt idx="1181">
                  <c:v>2.6163343000000002E-6</c:v>
                </c:pt>
                <c:pt idx="1182">
                  <c:v>2.4548639999999998E-6</c:v>
                </c:pt>
                <c:pt idx="1183">
                  <c:v>2.2509368999999999E-6</c:v>
                </c:pt>
                <c:pt idx="1184">
                  <c:v>2.1120298999999999E-6</c:v>
                </c:pt>
                <c:pt idx="1185">
                  <c:v>2.1610018999999998E-6</c:v>
                </c:pt>
                <c:pt idx="1186">
                  <c:v>2.2571843E-6</c:v>
                </c:pt>
                <c:pt idx="1187">
                  <c:v>2.4157515000000001E-6</c:v>
                </c:pt>
                <c:pt idx="1188">
                  <c:v>2.6588949000000002E-6</c:v>
                </c:pt>
                <c:pt idx="1189">
                  <c:v>2.8204921000000001E-6</c:v>
                </c:pt>
                <c:pt idx="1190">
                  <c:v>2.8620435000000001E-6</c:v>
                </c:pt>
                <c:pt idx="1191">
                  <c:v>2.8491963999999998E-6</c:v>
                </c:pt>
                <c:pt idx="1192">
                  <c:v>2.6912387999999999E-6</c:v>
                </c:pt>
                <c:pt idx="1193">
                  <c:v>2.4821935999999998E-6</c:v>
                </c:pt>
                <c:pt idx="1194">
                  <c:v>2.3227811000000001E-6</c:v>
                </c:pt>
                <c:pt idx="1195">
                  <c:v>2.2082469000000002E-6</c:v>
                </c:pt>
                <c:pt idx="1196">
                  <c:v>2.1798201999999999E-6</c:v>
                </c:pt>
                <c:pt idx="1197">
                  <c:v>2.2562494000000002E-6</c:v>
                </c:pt>
                <c:pt idx="1198">
                  <c:v>2.3966793000000002E-6</c:v>
                </c:pt>
                <c:pt idx="1199">
                  <c:v>2.5985742999999999E-6</c:v>
                </c:pt>
                <c:pt idx="1200">
                  <c:v>2.7995583000000002E-6</c:v>
                </c:pt>
                <c:pt idx="1201">
                  <c:v>2.8791727999999999E-6</c:v>
                </c:pt>
                <c:pt idx="1202">
                  <c:v>2.8340563999999999E-6</c:v>
                </c:pt>
                <c:pt idx="1203">
                  <c:v>2.7592468000000001E-6</c:v>
                </c:pt>
                <c:pt idx="1204">
                  <c:v>2.6047685000000001E-6</c:v>
                </c:pt>
                <c:pt idx="1205">
                  <c:v>2.440664E-6</c:v>
                </c:pt>
                <c:pt idx="1206">
                  <c:v>2.3375176999999999E-6</c:v>
                </c:pt>
                <c:pt idx="1207">
                  <c:v>2.1939679000000001E-6</c:v>
                </c:pt>
                <c:pt idx="1208">
                  <c:v>2.1343469999999999E-6</c:v>
                </c:pt>
                <c:pt idx="1209">
                  <c:v>2.2631939000000001E-6</c:v>
                </c:pt>
                <c:pt idx="1210">
                  <c:v>2.4615975000000001E-6</c:v>
                </c:pt>
                <c:pt idx="1211">
                  <c:v>2.6280904000000002E-6</c:v>
                </c:pt>
                <c:pt idx="1212">
                  <c:v>2.7907415999999999E-6</c:v>
                </c:pt>
                <c:pt idx="1213">
                  <c:v>2.79313E-6</c:v>
                </c:pt>
                <c:pt idx="1214">
                  <c:v>2.7525388E-6</c:v>
                </c:pt>
                <c:pt idx="1215">
                  <c:v>2.7564265E-6</c:v>
                </c:pt>
                <c:pt idx="1216">
                  <c:v>2.6046196E-6</c:v>
                </c:pt>
                <c:pt idx="1217">
                  <c:v>2.4107244000000001E-6</c:v>
                </c:pt>
                <c:pt idx="1218">
                  <c:v>2.2737836E-6</c:v>
                </c:pt>
                <c:pt idx="1219">
                  <c:v>2.2066409999999998E-6</c:v>
                </c:pt>
                <c:pt idx="1220">
                  <c:v>2.1879169000000002E-6</c:v>
                </c:pt>
                <c:pt idx="1221">
                  <c:v>2.3092489000000002E-6</c:v>
                </c:pt>
                <c:pt idx="1222">
                  <c:v>2.5228207999999999E-6</c:v>
                </c:pt>
                <c:pt idx="1223">
                  <c:v>2.6614876000000002E-6</c:v>
                </c:pt>
                <c:pt idx="1224">
                  <c:v>2.8505665999999998E-6</c:v>
                </c:pt>
                <c:pt idx="1225">
                  <c:v>2.9161212000000002E-6</c:v>
                </c:pt>
                <c:pt idx="1226">
                  <c:v>2.8197711999999998E-6</c:v>
                </c:pt>
                <c:pt idx="1227">
                  <c:v>2.6827268E-6</c:v>
                </c:pt>
                <c:pt idx="1228">
                  <c:v>2.5254175999999999E-6</c:v>
                </c:pt>
                <c:pt idx="1229">
                  <c:v>2.3452E-6</c:v>
                </c:pt>
                <c:pt idx="1230">
                  <c:v>2.2343868000000001E-6</c:v>
                </c:pt>
                <c:pt idx="1231">
                  <c:v>2.1434378E-6</c:v>
                </c:pt>
                <c:pt idx="1232">
                  <c:v>2.1505328E-6</c:v>
                </c:pt>
                <c:pt idx="1233">
                  <c:v>2.3457180999999998E-6</c:v>
                </c:pt>
                <c:pt idx="1234">
                  <c:v>2.5582584E-6</c:v>
                </c:pt>
                <c:pt idx="1235">
                  <c:v>2.7341818000000001E-6</c:v>
                </c:pt>
                <c:pt idx="1236">
                  <c:v>2.8588210999999999E-6</c:v>
                </c:pt>
                <c:pt idx="1237">
                  <c:v>2.8025438999999999E-6</c:v>
                </c:pt>
                <c:pt idx="1238">
                  <c:v>2.7032645999999999E-6</c:v>
                </c:pt>
                <c:pt idx="1239">
                  <c:v>2.5629251000000001E-6</c:v>
                </c:pt>
                <c:pt idx="1240">
                  <c:v>2.3563647999999998E-6</c:v>
                </c:pt>
                <c:pt idx="1241">
                  <c:v>2.1529916E-6</c:v>
                </c:pt>
                <c:pt idx="1242">
                  <c:v>2.1081861E-6</c:v>
                </c:pt>
                <c:pt idx="1243">
                  <c:v>2.1049014999999999E-6</c:v>
                </c:pt>
                <c:pt idx="1244">
                  <c:v>2.2174496000000001E-6</c:v>
                </c:pt>
                <c:pt idx="1245">
                  <c:v>2.5591756999999999E-6</c:v>
                </c:pt>
                <c:pt idx="1246">
                  <c:v>2.7502926E-6</c:v>
                </c:pt>
                <c:pt idx="1247">
                  <c:v>2.8693491E-6</c:v>
                </c:pt>
                <c:pt idx="1248">
                  <c:v>2.9336205999999999E-6</c:v>
                </c:pt>
                <c:pt idx="1249">
                  <c:v>2.8632817999999998E-6</c:v>
                </c:pt>
                <c:pt idx="1250">
                  <c:v>2.6616139000000001E-6</c:v>
                </c:pt>
                <c:pt idx="1251">
                  <c:v>2.5052376000000002E-6</c:v>
                </c:pt>
                <c:pt idx="1252">
                  <c:v>2.3318510000000002E-6</c:v>
                </c:pt>
                <c:pt idx="1253">
                  <c:v>2.1323126999999998E-6</c:v>
                </c:pt>
                <c:pt idx="1254">
                  <c:v>2.1360258E-6</c:v>
                </c:pt>
                <c:pt idx="1255">
                  <c:v>2.243131E-6</c:v>
                </c:pt>
                <c:pt idx="1256">
                  <c:v>2.4157549000000001E-6</c:v>
                </c:pt>
                <c:pt idx="1257">
                  <c:v>2.6714902000000002E-6</c:v>
                </c:pt>
                <c:pt idx="1258">
                  <c:v>2.8103391999999999E-6</c:v>
                </c:pt>
                <c:pt idx="1259">
                  <c:v>2.8522112999999999E-6</c:v>
                </c:pt>
                <c:pt idx="1260">
                  <c:v>2.8388350000000002E-6</c:v>
                </c:pt>
                <c:pt idx="1261">
                  <c:v>2.7060591000000001E-6</c:v>
                </c:pt>
                <c:pt idx="1262">
                  <c:v>2.4940142E-6</c:v>
                </c:pt>
                <c:pt idx="1263">
                  <c:v>2.3158885999999999E-6</c:v>
                </c:pt>
                <c:pt idx="1264">
                  <c:v>2.1831598999999999E-6</c:v>
                </c:pt>
                <c:pt idx="1265">
                  <c:v>2.1824173000000001E-6</c:v>
                </c:pt>
                <c:pt idx="1266">
                  <c:v>2.2708459E-6</c:v>
                </c:pt>
                <c:pt idx="1267">
                  <c:v>2.3487944999999998E-6</c:v>
                </c:pt>
                <c:pt idx="1268">
                  <c:v>2.5792587000000001E-6</c:v>
                </c:pt>
                <c:pt idx="1269">
                  <c:v>2.8196475999999999E-6</c:v>
                </c:pt>
                <c:pt idx="1270">
                  <c:v>2.9159110999999999E-6</c:v>
                </c:pt>
                <c:pt idx="1271">
                  <c:v>2.8668210000000002E-6</c:v>
                </c:pt>
                <c:pt idx="1272">
                  <c:v>2.8089556E-6</c:v>
                </c:pt>
                <c:pt idx="1273">
                  <c:v>2.6556846999999998E-6</c:v>
                </c:pt>
                <c:pt idx="1274">
                  <c:v>2.4636642E-6</c:v>
                </c:pt>
                <c:pt idx="1275">
                  <c:v>2.4116004000000001E-6</c:v>
                </c:pt>
                <c:pt idx="1276">
                  <c:v>2.2728315999999999E-6</c:v>
                </c:pt>
                <c:pt idx="1277">
                  <c:v>2.1871204000000001E-6</c:v>
                </c:pt>
                <c:pt idx="1278">
                  <c:v>2.2614691999999999E-6</c:v>
                </c:pt>
                <c:pt idx="1279">
                  <c:v>2.3999469E-6</c:v>
                </c:pt>
                <c:pt idx="1280">
                  <c:v>2.5866627999999999E-6</c:v>
                </c:pt>
                <c:pt idx="1281">
                  <c:v>2.7342653000000001E-6</c:v>
                </c:pt>
                <c:pt idx="1282">
                  <c:v>2.7737526E-6</c:v>
                </c:pt>
                <c:pt idx="1283">
                  <c:v>2.6994780999999999E-6</c:v>
                </c:pt>
                <c:pt idx="1284">
                  <c:v>2.6770419999999998E-6</c:v>
                </c:pt>
                <c:pt idx="1285">
                  <c:v>2.5724410000000002E-6</c:v>
                </c:pt>
                <c:pt idx="1286">
                  <c:v>2.3889754E-6</c:v>
                </c:pt>
                <c:pt idx="1287">
                  <c:v>2.2772981000000001E-6</c:v>
                </c:pt>
                <c:pt idx="1288">
                  <c:v>2.2304737E-6</c:v>
                </c:pt>
                <c:pt idx="1289">
                  <c:v>2.2563933999999999E-6</c:v>
                </c:pt>
                <c:pt idx="1290">
                  <c:v>2.3583682E-6</c:v>
                </c:pt>
                <c:pt idx="1291">
                  <c:v>2.5339639000000001E-6</c:v>
                </c:pt>
                <c:pt idx="1292">
                  <c:v>2.6773837000000001E-6</c:v>
                </c:pt>
                <c:pt idx="1293">
                  <c:v>2.8242370999999999E-6</c:v>
                </c:pt>
                <c:pt idx="1294">
                  <c:v>2.8866223E-6</c:v>
                </c:pt>
                <c:pt idx="1295">
                  <c:v>2.8568246000000002E-6</c:v>
                </c:pt>
                <c:pt idx="1296">
                  <c:v>2.7799605999999999E-6</c:v>
                </c:pt>
                <c:pt idx="1297">
                  <c:v>2.5850958E-6</c:v>
                </c:pt>
                <c:pt idx="1298">
                  <c:v>2.3844654000000001E-6</c:v>
                </c:pt>
                <c:pt idx="1299">
                  <c:v>2.2701509000000001E-6</c:v>
                </c:pt>
                <c:pt idx="1300">
                  <c:v>2.1893819000000002E-6</c:v>
                </c:pt>
                <c:pt idx="1301">
                  <c:v>2.1758392999999998E-6</c:v>
                </c:pt>
                <c:pt idx="1302">
                  <c:v>2.3164190999999998E-6</c:v>
                </c:pt>
                <c:pt idx="1303">
                  <c:v>2.5170914000000002E-6</c:v>
                </c:pt>
                <c:pt idx="1304">
                  <c:v>2.6641795E-6</c:v>
                </c:pt>
                <c:pt idx="1305">
                  <c:v>2.8465683000000002E-6</c:v>
                </c:pt>
                <c:pt idx="1306">
                  <c:v>2.8387028E-6</c:v>
                </c:pt>
                <c:pt idx="1307">
                  <c:v>2.7483921999999999E-6</c:v>
                </c:pt>
                <c:pt idx="1308">
                  <c:v>2.6494375000000001E-6</c:v>
                </c:pt>
                <c:pt idx="1309">
                  <c:v>2.4589563E-6</c:v>
                </c:pt>
                <c:pt idx="1310">
                  <c:v>2.2663298999999998E-6</c:v>
                </c:pt>
                <c:pt idx="1311">
                  <c:v>2.2079433E-6</c:v>
                </c:pt>
                <c:pt idx="1312">
                  <c:v>2.1882015E-6</c:v>
                </c:pt>
                <c:pt idx="1313">
                  <c:v>2.2420311E-6</c:v>
                </c:pt>
                <c:pt idx="1314">
                  <c:v>2.5375451E-6</c:v>
                </c:pt>
                <c:pt idx="1315">
                  <c:v>2.8162846000000001E-6</c:v>
                </c:pt>
                <c:pt idx="1316">
                  <c:v>2.9363692E-6</c:v>
                </c:pt>
                <c:pt idx="1317">
                  <c:v>2.9883505000000001E-6</c:v>
                </c:pt>
                <c:pt idx="1318">
                  <c:v>2.9049202999999999E-6</c:v>
                </c:pt>
                <c:pt idx="1319">
                  <c:v>2.7216230999999999E-6</c:v>
                </c:pt>
                <c:pt idx="1320">
                  <c:v>2.5576066000000001E-6</c:v>
                </c:pt>
                <c:pt idx="1321">
                  <c:v>2.3542410999999999E-6</c:v>
                </c:pt>
                <c:pt idx="1322">
                  <c:v>2.1692261000000001E-6</c:v>
                </c:pt>
                <c:pt idx="1323">
                  <c:v>2.1333598000000001E-6</c:v>
                </c:pt>
                <c:pt idx="1324">
                  <c:v>2.2105503000000002E-6</c:v>
                </c:pt>
                <c:pt idx="1325">
                  <c:v>2.3579348999999999E-6</c:v>
                </c:pt>
                <c:pt idx="1326">
                  <c:v>2.6196030000000002E-6</c:v>
                </c:pt>
                <c:pt idx="1327">
                  <c:v>2.7766268E-6</c:v>
                </c:pt>
                <c:pt idx="1328">
                  <c:v>2.8457539E-6</c:v>
                </c:pt>
                <c:pt idx="1329">
                  <c:v>2.8704981000000002E-6</c:v>
                </c:pt>
                <c:pt idx="1330">
                  <c:v>2.7385766000000002E-6</c:v>
                </c:pt>
                <c:pt idx="1331">
                  <c:v>2.5541313999999998E-6</c:v>
                </c:pt>
                <c:pt idx="1332">
                  <c:v>2.3816316000000001E-6</c:v>
                </c:pt>
                <c:pt idx="1333">
                  <c:v>2.1800564999999999E-6</c:v>
                </c:pt>
                <c:pt idx="1334">
                  <c:v>2.1116238000000002E-6</c:v>
                </c:pt>
                <c:pt idx="1335">
                  <c:v>2.2397750000000001E-6</c:v>
                </c:pt>
                <c:pt idx="1336">
                  <c:v>2.3319264000000001E-6</c:v>
                </c:pt>
                <c:pt idx="1337">
                  <c:v>2.4986226999999999E-6</c:v>
                </c:pt>
                <c:pt idx="1338">
                  <c:v>2.7243140999999998E-6</c:v>
                </c:pt>
                <c:pt idx="1339">
                  <c:v>2.8367504000000002E-6</c:v>
                </c:pt>
                <c:pt idx="1340">
                  <c:v>2.8358206000000002E-6</c:v>
                </c:pt>
                <c:pt idx="1341">
                  <c:v>2.7866241999999998E-6</c:v>
                </c:pt>
                <c:pt idx="1342">
                  <c:v>2.6566295E-6</c:v>
                </c:pt>
                <c:pt idx="1343">
                  <c:v>2.4721257000000001E-6</c:v>
                </c:pt>
                <c:pt idx="1344">
                  <c:v>2.3521848E-6</c:v>
                </c:pt>
                <c:pt idx="1345">
                  <c:v>2.2368201999999999E-6</c:v>
                </c:pt>
                <c:pt idx="1346">
                  <c:v>2.1686318E-6</c:v>
                </c:pt>
                <c:pt idx="1347">
                  <c:v>2.2420261000000001E-6</c:v>
                </c:pt>
                <c:pt idx="1348">
                  <c:v>2.3538630000000001E-6</c:v>
                </c:pt>
                <c:pt idx="1349">
                  <c:v>2.5363645999999999E-6</c:v>
                </c:pt>
                <c:pt idx="1350">
                  <c:v>2.7396520000000002E-6</c:v>
                </c:pt>
                <c:pt idx="1351">
                  <c:v>2.7868169E-6</c:v>
                </c:pt>
                <c:pt idx="1352">
                  <c:v>2.7477416000000001E-6</c:v>
                </c:pt>
                <c:pt idx="1353">
                  <c:v>2.7068838E-6</c:v>
                </c:pt>
                <c:pt idx="1354">
                  <c:v>2.5975615E-6</c:v>
                </c:pt>
                <c:pt idx="1355">
                  <c:v>2.4794528E-6</c:v>
                </c:pt>
                <c:pt idx="1356">
                  <c:v>2.3559623E-6</c:v>
                </c:pt>
                <c:pt idx="1357">
                  <c:v>2.2409302999999998E-6</c:v>
                </c:pt>
                <c:pt idx="1358">
                  <c:v>2.1904844000000002E-6</c:v>
                </c:pt>
                <c:pt idx="1359">
                  <c:v>2.2896218999999999E-6</c:v>
                </c:pt>
                <c:pt idx="1360">
                  <c:v>2.4451015E-6</c:v>
                </c:pt>
                <c:pt idx="1361">
                  <c:v>2.6085337999999999E-6</c:v>
                </c:pt>
                <c:pt idx="1362">
                  <c:v>2.7659467000000001E-6</c:v>
                </c:pt>
                <c:pt idx="1363">
                  <c:v>2.8459595999999999E-6</c:v>
                </c:pt>
                <c:pt idx="1364">
                  <c:v>2.8378256999999998E-6</c:v>
                </c:pt>
                <c:pt idx="1365">
                  <c:v>2.7988080999999999E-6</c:v>
                </c:pt>
                <c:pt idx="1366">
                  <c:v>2.6437875999999999E-6</c:v>
                </c:pt>
                <c:pt idx="1367">
                  <c:v>2.4337657E-6</c:v>
                </c:pt>
                <c:pt idx="1368">
                  <c:v>2.323713E-6</c:v>
                </c:pt>
                <c:pt idx="1369">
                  <c:v>2.1926454999999999E-6</c:v>
                </c:pt>
                <c:pt idx="1370">
                  <c:v>2.1466982999999999E-6</c:v>
                </c:pt>
                <c:pt idx="1371">
                  <c:v>2.2776879E-6</c:v>
                </c:pt>
                <c:pt idx="1372">
                  <c:v>2.4771188999999999E-6</c:v>
                </c:pt>
                <c:pt idx="1373">
                  <c:v>2.6352962000000002E-6</c:v>
                </c:pt>
                <c:pt idx="1374">
                  <c:v>2.807361E-6</c:v>
                </c:pt>
                <c:pt idx="1375">
                  <c:v>2.8605468999999998E-6</c:v>
                </c:pt>
                <c:pt idx="1376">
                  <c:v>2.7880954999999998E-6</c:v>
                </c:pt>
                <c:pt idx="1377">
                  <c:v>2.6836312000000001E-6</c:v>
                </c:pt>
                <c:pt idx="1378">
                  <c:v>2.4806016999999998E-6</c:v>
                </c:pt>
                <c:pt idx="1379">
                  <c:v>2.2475622999999999E-6</c:v>
                </c:pt>
                <c:pt idx="1380">
                  <c:v>2.1601473999999999E-6</c:v>
                </c:pt>
                <c:pt idx="1381">
                  <c:v>2.1007440999999999E-6</c:v>
                </c:pt>
                <c:pt idx="1382">
                  <c:v>2.1259304E-6</c:v>
                </c:pt>
                <c:pt idx="1383">
                  <c:v>2.3556796999999998E-6</c:v>
                </c:pt>
                <c:pt idx="1384">
                  <c:v>2.6468728E-6</c:v>
                </c:pt>
                <c:pt idx="1385">
                  <c:v>2.8422378999999999E-6</c:v>
                </c:pt>
                <c:pt idx="1386">
                  <c:v>2.9526303000000001E-6</c:v>
                </c:pt>
                <c:pt idx="1387">
                  <c:v>2.9486790999999998E-6</c:v>
                </c:pt>
                <c:pt idx="1388">
                  <c:v>2.7980236000000002E-6</c:v>
                </c:pt>
                <c:pt idx="1389">
                  <c:v>2.6469725E-6</c:v>
                </c:pt>
                <c:pt idx="1390">
                  <c:v>2.4262011999999999E-6</c:v>
                </c:pt>
                <c:pt idx="1391">
                  <c:v>2.2179287999999998E-6</c:v>
                </c:pt>
                <c:pt idx="1392">
                  <c:v>2.1563963999999999E-6</c:v>
                </c:pt>
                <c:pt idx="1393">
                  <c:v>2.1408779999999999E-6</c:v>
                </c:pt>
                <c:pt idx="1394">
                  <c:v>2.2673464000000001E-6</c:v>
                </c:pt>
                <c:pt idx="1395">
                  <c:v>2.5892097000000002E-6</c:v>
                </c:pt>
                <c:pt idx="1396">
                  <c:v>2.7752428E-6</c:v>
                </c:pt>
                <c:pt idx="1397">
                  <c:v>2.8392738999999998E-6</c:v>
                </c:pt>
                <c:pt idx="1398">
                  <c:v>2.8734219000000001E-6</c:v>
                </c:pt>
                <c:pt idx="1399">
                  <c:v>2.7919422000000001E-6</c:v>
                </c:pt>
                <c:pt idx="1400">
                  <c:v>2.6063219000000002E-6</c:v>
                </c:pt>
                <c:pt idx="1401">
                  <c:v>2.4500707000000001E-6</c:v>
                </c:pt>
                <c:pt idx="1402">
                  <c:v>2.2199561999999999E-6</c:v>
                </c:pt>
                <c:pt idx="1403">
                  <c:v>2.1105341999999999E-6</c:v>
                </c:pt>
                <c:pt idx="1404">
                  <c:v>2.183295E-6</c:v>
                </c:pt>
                <c:pt idx="1405">
                  <c:v>2.2850732000000001E-6</c:v>
                </c:pt>
                <c:pt idx="1406">
                  <c:v>2.4548701999999999E-6</c:v>
                </c:pt>
                <c:pt idx="1407">
                  <c:v>2.7293285999999998E-6</c:v>
                </c:pt>
                <c:pt idx="1408">
                  <c:v>2.8940961000000002E-6</c:v>
                </c:pt>
                <c:pt idx="1409">
                  <c:v>2.9064038000000001E-6</c:v>
                </c:pt>
                <c:pt idx="1410">
                  <c:v>2.8957997000000001E-6</c:v>
                </c:pt>
                <c:pt idx="1411">
                  <c:v>2.7650073999999999E-6</c:v>
                </c:pt>
                <c:pt idx="1412">
                  <c:v>2.5674621000000001E-6</c:v>
                </c:pt>
                <c:pt idx="1413">
                  <c:v>2.4584251E-6</c:v>
                </c:pt>
                <c:pt idx="1414">
                  <c:v>2.3388749000000002E-6</c:v>
                </c:pt>
                <c:pt idx="1415">
                  <c:v>2.2716343999999998E-6</c:v>
                </c:pt>
                <c:pt idx="1416">
                  <c:v>2.2753707999999998E-6</c:v>
                </c:pt>
                <c:pt idx="1417">
                  <c:v>2.3148418999999998E-6</c:v>
                </c:pt>
                <c:pt idx="1418">
                  <c:v>2.4721424000000001E-6</c:v>
                </c:pt>
                <c:pt idx="1419">
                  <c:v>2.6743485000000001E-6</c:v>
                </c:pt>
                <c:pt idx="1420">
                  <c:v>2.7645956999999998E-6</c:v>
                </c:pt>
                <c:pt idx="1421">
                  <c:v>2.7379964999999999E-6</c:v>
                </c:pt>
                <c:pt idx="1422">
                  <c:v>2.7458716000000001E-6</c:v>
                </c:pt>
                <c:pt idx="1423">
                  <c:v>2.6353411E-6</c:v>
                </c:pt>
                <c:pt idx="1424">
                  <c:v>2.4768385000000001E-6</c:v>
                </c:pt>
                <c:pt idx="1425">
                  <c:v>2.3778633999999999E-6</c:v>
                </c:pt>
                <c:pt idx="1426">
                  <c:v>2.2757623999999999E-6</c:v>
                </c:pt>
                <c:pt idx="1427">
                  <c:v>2.2357118000000001E-6</c:v>
                </c:pt>
                <c:pt idx="1428">
                  <c:v>2.2772383E-6</c:v>
                </c:pt>
                <c:pt idx="1429">
                  <c:v>2.3868400999999999E-6</c:v>
                </c:pt>
                <c:pt idx="1430">
                  <c:v>2.5538112999999999E-6</c:v>
                </c:pt>
                <c:pt idx="1431">
                  <c:v>2.7331234999999998E-6</c:v>
                </c:pt>
                <c:pt idx="1432">
                  <c:v>2.8165027000000001E-6</c:v>
                </c:pt>
                <c:pt idx="1433">
                  <c:v>2.8039658000000002E-6</c:v>
                </c:pt>
                <c:pt idx="1434">
                  <c:v>2.8119393E-6</c:v>
                </c:pt>
                <c:pt idx="1435">
                  <c:v>2.6895688999999999E-6</c:v>
                </c:pt>
                <c:pt idx="1436">
                  <c:v>2.4944213999999999E-6</c:v>
                </c:pt>
                <c:pt idx="1437">
                  <c:v>2.3388E-6</c:v>
                </c:pt>
                <c:pt idx="1438">
                  <c:v>2.1855595999999999E-6</c:v>
                </c:pt>
                <c:pt idx="1439">
                  <c:v>2.1092851E-6</c:v>
                </c:pt>
                <c:pt idx="1440">
                  <c:v>2.1951322999999998E-6</c:v>
                </c:pt>
                <c:pt idx="1441">
                  <c:v>2.3752572000000001E-6</c:v>
                </c:pt>
                <c:pt idx="1442">
                  <c:v>2.5530024000000002E-6</c:v>
                </c:pt>
                <c:pt idx="1443">
                  <c:v>2.7240320000000001E-6</c:v>
                </c:pt>
                <c:pt idx="1444">
                  <c:v>2.7703690999999999E-6</c:v>
                </c:pt>
                <c:pt idx="1445">
                  <c:v>2.8008139999999999E-6</c:v>
                </c:pt>
                <c:pt idx="1446">
                  <c:v>2.7717677E-6</c:v>
                </c:pt>
                <c:pt idx="1447">
                  <c:v>2.5769278999999998E-6</c:v>
                </c:pt>
                <c:pt idx="1448">
                  <c:v>2.3578243000000002E-6</c:v>
                </c:pt>
                <c:pt idx="1449">
                  <c:v>2.2389379000000001E-6</c:v>
                </c:pt>
                <c:pt idx="1450">
                  <c:v>2.1763903E-6</c:v>
                </c:pt>
                <c:pt idx="1451">
                  <c:v>2.145328E-6</c:v>
                </c:pt>
                <c:pt idx="1452">
                  <c:v>2.2993077000000001E-6</c:v>
                </c:pt>
                <c:pt idx="1453">
                  <c:v>2.5585617999999999E-6</c:v>
                </c:pt>
                <c:pt idx="1454">
                  <c:v>2.7771083000000001E-6</c:v>
                </c:pt>
                <c:pt idx="1455">
                  <c:v>2.9880815E-6</c:v>
                </c:pt>
                <c:pt idx="1456">
                  <c:v>2.9870208E-6</c:v>
                </c:pt>
                <c:pt idx="1457">
                  <c:v>2.8547185000000002E-6</c:v>
                </c:pt>
                <c:pt idx="1458">
                  <c:v>2.6910795000000001E-6</c:v>
                </c:pt>
                <c:pt idx="1459">
                  <c:v>2.4796794999999999E-6</c:v>
                </c:pt>
                <c:pt idx="1460">
                  <c:v>2.2555179E-6</c:v>
                </c:pt>
                <c:pt idx="1461">
                  <c:v>2.1471958E-6</c:v>
                </c:pt>
                <c:pt idx="1462">
                  <c:v>2.1187538000000001E-6</c:v>
                </c:pt>
                <c:pt idx="1463">
                  <c:v>2.1867683000000002E-6</c:v>
                </c:pt>
                <c:pt idx="1464">
                  <c:v>2.4368044999999999E-6</c:v>
                </c:pt>
                <c:pt idx="1465">
                  <c:v>2.6673989999999998E-6</c:v>
                </c:pt>
                <c:pt idx="1466">
                  <c:v>2.8088999E-6</c:v>
                </c:pt>
                <c:pt idx="1467">
                  <c:v>2.8972835000000001E-6</c:v>
                </c:pt>
                <c:pt idx="1468">
                  <c:v>2.8207102000000001E-6</c:v>
                </c:pt>
                <c:pt idx="1469">
                  <c:v>2.6868946E-6</c:v>
                </c:pt>
                <c:pt idx="1470">
                  <c:v>2.5239024999999998E-6</c:v>
                </c:pt>
                <c:pt idx="1471">
                  <c:v>2.3081441999999998E-6</c:v>
                </c:pt>
                <c:pt idx="1472">
                  <c:v>2.1249862999999998E-6</c:v>
                </c:pt>
                <c:pt idx="1473">
                  <c:v>2.1349010999999998E-6</c:v>
                </c:pt>
                <c:pt idx="1474">
                  <c:v>2.2056412000000001E-6</c:v>
                </c:pt>
                <c:pt idx="1475">
                  <c:v>2.3464265000000001E-6</c:v>
                </c:pt>
                <c:pt idx="1476">
                  <c:v>2.6421115999999998E-6</c:v>
                </c:pt>
                <c:pt idx="1477">
                  <c:v>2.7857694E-6</c:v>
                </c:pt>
                <c:pt idx="1478">
                  <c:v>2.847115E-6</c:v>
                </c:pt>
                <c:pt idx="1479">
                  <c:v>2.8437349999999999E-6</c:v>
                </c:pt>
                <c:pt idx="1480">
                  <c:v>2.7507141000000001E-6</c:v>
                </c:pt>
                <c:pt idx="1481">
                  <c:v>2.5368685999999998E-6</c:v>
                </c:pt>
                <c:pt idx="1482">
                  <c:v>2.4132953000000001E-6</c:v>
                </c:pt>
                <c:pt idx="1483">
                  <c:v>2.2839339E-6</c:v>
                </c:pt>
                <c:pt idx="1484">
                  <c:v>2.1549736000000001E-6</c:v>
                </c:pt>
                <c:pt idx="1485">
                  <c:v>2.2053530999999998E-6</c:v>
                </c:pt>
                <c:pt idx="1486">
                  <c:v>2.2877449E-6</c:v>
                </c:pt>
                <c:pt idx="1487">
                  <c:v>2.4343338999999999E-6</c:v>
                </c:pt>
                <c:pt idx="1488">
                  <c:v>2.6477740999999999E-6</c:v>
                </c:pt>
                <c:pt idx="1489">
                  <c:v>2.7485797999999998E-6</c:v>
                </c:pt>
                <c:pt idx="1490">
                  <c:v>2.7733565000000002E-6</c:v>
                </c:pt>
                <c:pt idx="1491">
                  <c:v>2.7550127000000002E-6</c:v>
                </c:pt>
                <c:pt idx="1492">
                  <c:v>2.6503194999999999E-6</c:v>
                </c:pt>
                <c:pt idx="1493">
                  <c:v>2.4916201000000001E-6</c:v>
                </c:pt>
                <c:pt idx="1494">
                  <c:v>2.3857825000000001E-6</c:v>
                </c:pt>
                <c:pt idx="1495">
                  <c:v>2.2641310999999998E-6</c:v>
                </c:pt>
                <c:pt idx="1496">
                  <c:v>2.2018736E-6</c:v>
                </c:pt>
                <c:pt idx="1497">
                  <c:v>2.2368926999999999E-6</c:v>
                </c:pt>
                <c:pt idx="1498">
                  <c:v>2.3150305999999999E-6</c:v>
                </c:pt>
                <c:pt idx="1499">
                  <c:v>2.4954655999999998E-6</c:v>
                </c:pt>
                <c:pt idx="1500">
                  <c:v>2.6809809E-6</c:v>
                </c:pt>
                <c:pt idx="1501">
                  <c:v>2.7669133000000001E-6</c:v>
                </c:pt>
                <c:pt idx="1502">
                  <c:v>2.7674472000000001E-6</c:v>
                </c:pt>
                <c:pt idx="1503">
                  <c:v>2.7649682000000001E-6</c:v>
                </c:pt>
                <c:pt idx="1504">
                  <c:v>2.6806805E-6</c:v>
                </c:pt>
                <c:pt idx="1505">
                  <c:v>2.5274475000000001E-6</c:v>
                </c:pt>
                <c:pt idx="1506">
                  <c:v>2.4238500000000001E-6</c:v>
                </c:pt>
                <c:pt idx="1507">
                  <c:v>2.2353465000000001E-6</c:v>
                </c:pt>
                <c:pt idx="1508">
                  <c:v>2.140098E-6</c:v>
                </c:pt>
                <c:pt idx="1509">
                  <c:v>2.2132092000000002E-6</c:v>
                </c:pt>
                <c:pt idx="1510">
                  <c:v>2.3560858999999999E-6</c:v>
                </c:pt>
                <c:pt idx="1511">
                  <c:v>2.5483513999999999E-6</c:v>
                </c:pt>
                <c:pt idx="1512">
                  <c:v>2.7435063000000001E-6</c:v>
                </c:pt>
                <c:pt idx="1513">
                  <c:v>2.8386031E-6</c:v>
                </c:pt>
                <c:pt idx="1514">
                  <c:v>2.8266059999999999E-6</c:v>
                </c:pt>
                <c:pt idx="1515">
                  <c:v>2.816121E-6</c:v>
                </c:pt>
                <c:pt idx="1516">
                  <c:v>2.6172697000000001E-6</c:v>
                </c:pt>
                <c:pt idx="1517">
                  <c:v>2.3785847999999999E-6</c:v>
                </c:pt>
                <c:pt idx="1518">
                  <c:v>2.2307725000000001E-6</c:v>
                </c:pt>
                <c:pt idx="1519">
                  <c:v>2.1231515000000001E-6</c:v>
                </c:pt>
                <c:pt idx="1520">
                  <c:v>2.1057764000000002E-6</c:v>
                </c:pt>
                <c:pt idx="1521">
                  <c:v>2.2407543E-6</c:v>
                </c:pt>
                <c:pt idx="1522">
                  <c:v>2.4976485000000002E-6</c:v>
                </c:pt>
                <c:pt idx="1523">
                  <c:v>2.6798623E-6</c:v>
                </c:pt>
                <c:pt idx="1524">
                  <c:v>2.8725076000000001E-6</c:v>
                </c:pt>
                <c:pt idx="1525">
                  <c:v>2.9767879000000002E-6</c:v>
                </c:pt>
                <c:pt idx="1526">
                  <c:v>2.8873211000000002E-6</c:v>
                </c:pt>
                <c:pt idx="1527">
                  <c:v>2.7471202999999999E-6</c:v>
                </c:pt>
                <c:pt idx="1528">
                  <c:v>2.509941E-6</c:v>
                </c:pt>
                <c:pt idx="1529">
                  <c:v>2.2848127E-6</c:v>
                </c:pt>
                <c:pt idx="1530">
                  <c:v>2.1553761999999998E-6</c:v>
                </c:pt>
                <c:pt idx="1531">
                  <c:v>2.0789069000000002E-6</c:v>
                </c:pt>
                <c:pt idx="1532">
                  <c:v>2.1423553000000001E-6</c:v>
                </c:pt>
                <c:pt idx="1533">
                  <c:v>2.3580671E-6</c:v>
                </c:pt>
                <c:pt idx="1534">
                  <c:v>2.6169609000000001E-6</c:v>
                </c:pt>
                <c:pt idx="1535">
                  <c:v>2.7931697999999999E-6</c:v>
                </c:pt>
                <c:pt idx="1536">
                  <c:v>2.8856307999999999E-6</c:v>
                </c:pt>
                <c:pt idx="1537">
                  <c:v>2.7971049999999998E-6</c:v>
                </c:pt>
                <c:pt idx="1538">
                  <c:v>2.6702187999999999E-6</c:v>
                </c:pt>
                <c:pt idx="1539">
                  <c:v>2.5384518E-6</c:v>
                </c:pt>
                <c:pt idx="1540">
                  <c:v>2.318941E-6</c:v>
                </c:pt>
                <c:pt idx="1541">
                  <c:v>2.1465157999999998E-6</c:v>
                </c:pt>
                <c:pt idx="1542">
                  <c:v>2.1163471000000001E-6</c:v>
                </c:pt>
                <c:pt idx="1543">
                  <c:v>2.1340074E-6</c:v>
                </c:pt>
                <c:pt idx="1544">
                  <c:v>2.2633817999999998E-6</c:v>
                </c:pt>
                <c:pt idx="1545">
                  <c:v>2.6256672000000001E-6</c:v>
                </c:pt>
                <c:pt idx="1546">
                  <c:v>2.8361819E-6</c:v>
                </c:pt>
                <c:pt idx="1547">
                  <c:v>2.8950567000000001E-6</c:v>
                </c:pt>
                <c:pt idx="1548">
                  <c:v>2.9290985000000001E-6</c:v>
                </c:pt>
                <c:pt idx="1549">
                  <c:v>2.8370234999999998E-6</c:v>
                </c:pt>
                <c:pt idx="1550">
                  <c:v>2.6327626999999998E-6</c:v>
                </c:pt>
                <c:pt idx="1551">
                  <c:v>2.4811295000000001E-6</c:v>
                </c:pt>
                <c:pt idx="1552">
                  <c:v>2.3497831E-6</c:v>
                </c:pt>
                <c:pt idx="1553">
                  <c:v>2.2405373000000002E-6</c:v>
                </c:pt>
                <c:pt idx="1554">
                  <c:v>2.2502832999999999E-6</c:v>
                </c:pt>
                <c:pt idx="1555">
                  <c:v>2.3242833999999998E-6</c:v>
                </c:pt>
                <c:pt idx="1556">
                  <c:v>2.4198485999999998E-6</c:v>
                </c:pt>
                <c:pt idx="1557">
                  <c:v>2.6435414E-6</c:v>
                </c:pt>
                <c:pt idx="1558">
                  <c:v>2.7492416999999999E-6</c:v>
                </c:pt>
                <c:pt idx="1559">
                  <c:v>2.7729565000000001E-6</c:v>
                </c:pt>
                <c:pt idx="1560">
                  <c:v>2.7853319999999999E-6</c:v>
                </c:pt>
                <c:pt idx="1561">
                  <c:v>2.6930220000000001E-6</c:v>
                </c:pt>
                <c:pt idx="1562">
                  <c:v>2.5614427E-6</c:v>
                </c:pt>
                <c:pt idx="1563">
                  <c:v>2.4261306999999999E-6</c:v>
                </c:pt>
                <c:pt idx="1564">
                  <c:v>2.275606E-6</c:v>
                </c:pt>
                <c:pt idx="1565">
                  <c:v>2.2636297E-6</c:v>
                </c:pt>
                <c:pt idx="1566">
                  <c:v>2.3327358E-6</c:v>
                </c:pt>
                <c:pt idx="1567">
                  <c:v>2.3825808000000001E-6</c:v>
                </c:pt>
                <c:pt idx="1568">
                  <c:v>2.5169820000000001E-6</c:v>
                </c:pt>
                <c:pt idx="1569">
                  <c:v>2.7285394E-6</c:v>
                </c:pt>
                <c:pt idx="1570">
                  <c:v>2.8332534999999999E-6</c:v>
                </c:pt>
                <c:pt idx="1571">
                  <c:v>2.8311374E-6</c:v>
                </c:pt>
                <c:pt idx="1572">
                  <c:v>2.8357666999999999E-6</c:v>
                </c:pt>
                <c:pt idx="1573">
                  <c:v>2.7378501999999998E-6</c:v>
                </c:pt>
                <c:pt idx="1574">
                  <c:v>2.5791961000000001E-6</c:v>
                </c:pt>
                <c:pt idx="1575">
                  <c:v>2.4912320999999999E-6</c:v>
                </c:pt>
                <c:pt idx="1576">
                  <c:v>2.3244177999999999E-6</c:v>
                </c:pt>
                <c:pt idx="1577">
                  <c:v>2.1869938999999999E-6</c:v>
                </c:pt>
                <c:pt idx="1578">
                  <c:v>2.1958263999999998E-6</c:v>
                </c:pt>
                <c:pt idx="1579">
                  <c:v>2.2910994999999998E-6</c:v>
                </c:pt>
                <c:pt idx="1580">
                  <c:v>2.4639101E-6</c:v>
                </c:pt>
                <c:pt idx="1581">
                  <c:v>2.6877903999999998E-6</c:v>
                </c:pt>
                <c:pt idx="1582">
                  <c:v>2.7846720999999998E-6</c:v>
                </c:pt>
                <c:pt idx="1583">
                  <c:v>2.7847325999999999E-6</c:v>
                </c:pt>
                <c:pt idx="1584">
                  <c:v>2.7752004999999998E-6</c:v>
                </c:pt>
                <c:pt idx="1585">
                  <c:v>2.6867109000000002E-6</c:v>
                </c:pt>
                <c:pt idx="1586">
                  <c:v>2.5119477999999998E-6</c:v>
                </c:pt>
                <c:pt idx="1587">
                  <c:v>2.3460211E-6</c:v>
                </c:pt>
                <c:pt idx="1588">
                  <c:v>2.2225851999999998E-6</c:v>
                </c:pt>
                <c:pt idx="1589">
                  <c:v>2.1682214E-6</c:v>
                </c:pt>
                <c:pt idx="1590">
                  <c:v>2.2668216000000001E-6</c:v>
                </c:pt>
                <c:pt idx="1591">
                  <c:v>2.445765E-6</c:v>
                </c:pt>
                <c:pt idx="1592">
                  <c:v>2.6552629999999998E-6</c:v>
                </c:pt>
                <c:pt idx="1593">
                  <c:v>2.8592030999999999E-6</c:v>
                </c:pt>
                <c:pt idx="1594">
                  <c:v>2.9518334999999998E-6</c:v>
                </c:pt>
                <c:pt idx="1595">
                  <c:v>2.9307915E-6</c:v>
                </c:pt>
                <c:pt idx="1596">
                  <c:v>2.8210728999999999E-6</c:v>
                </c:pt>
                <c:pt idx="1597">
                  <c:v>2.6246803000000002E-6</c:v>
                </c:pt>
                <c:pt idx="1598">
                  <c:v>2.3621653999999999E-6</c:v>
                </c:pt>
                <c:pt idx="1599">
                  <c:v>2.2125975E-6</c:v>
                </c:pt>
                <c:pt idx="1600">
                  <c:v>2.0948109999999999E-6</c:v>
                </c:pt>
                <c:pt idx="1601">
                  <c:v>2.0980495000000001E-6</c:v>
                </c:pt>
                <c:pt idx="1602">
                  <c:v>2.2919098E-6</c:v>
                </c:pt>
                <c:pt idx="1603">
                  <c:v>2.5285898000000001E-6</c:v>
                </c:pt>
                <c:pt idx="1604">
                  <c:v>2.7229668999999998E-6</c:v>
                </c:pt>
                <c:pt idx="1605">
                  <c:v>2.9078697999999999E-6</c:v>
                </c:pt>
                <c:pt idx="1606">
                  <c:v>2.8917596E-6</c:v>
                </c:pt>
                <c:pt idx="1607">
                  <c:v>2.7721644999999999E-6</c:v>
                </c:pt>
                <c:pt idx="1608">
                  <c:v>2.6495424999999998E-6</c:v>
                </c:pt>
                <c:pt idx="1609">
                  <c:v>2.4494364000000001E-6</c:v>
                </c:pt>
                <c:pt idx="1610">
                  <c:v>2.2267546000000001E-6</c:v>
                </c:pt>
                <c:pt idx="1611">
                  <c:v>2.1983303E-6</c:v>
                </c:pt>
                <c:pt idx="1612">
                  <c:v>2.2103561E-6</c:v>
                </c:pt>
                <c:pt idx="1613">
                  <c:v>2.2789187999999999E-6</c:v>
                </c:pt>
                <c:pt idx="1614">
                  <c:v>2.5137386E-6</c:v>
                </c:pt>
                <c:pt idx="1615">
                  <c:v>2.7539454999999999E-6</c:v>
                </c:pt>
                <c:pt idx="1616">
                  <c:v>2.8738472E-6</c:v>
                </c:pt>
                <c:pt idx="1617">
                  <c:v>2.9190471000000001E-6</c:v>
                </c:pt>
                <c:pt idx="1618">
                  <c:v>2.8586204999999999E-6</c:v>
                </c:pt>
                <c:pt idx="1619">
                  <c:v>2.658661E-6</c:v>
                </c:pt>
                <c:pt idx="1620">
                  <c:v>2.5379704999999998E-6</c:v>
                </c:pt>
                <c:pt idx="1621">
                  <c:v>2.3772930000000001E-6</c:v>
                </c:pt>
                <c:pt idx="1622">
                  <c:v>2.2117780999999999E-6</c:v>
                </c:pt>
                <c:pt idx="1623">
                  <c:v>2.1796292999999998E-6</c:v>
                </c:pt>
                <c:pt idx="1624">
                  <c:v>2.2219333999999999E-6</c:v>
                </c:pt>
                <c:pt idx="1625">
                  <c:v>2.3697635999999998E-6</c:v>
                </c:pt>
                <c:pt idx="1626">
                  <c:v>2.5949918E-6</c:v>
                </c:pt>
                <c:pt idx="1627">
                  <c:v>2.6965359000000001E-6</c:v>
                </c:pt>
                <c:pt idx="1628">
                  <c:v>2.7307439999999999E-6</c:v>
                </c:pt>
                <c:pt idx="1629">
                  <c:v>2.7652702999999999E-6</c:v>
                </c:pt>
                <c:pt idx="1630">
                  <c:v>2.6907059000000001E-6</c:v>
                </c:pt>
                <c:pt idx="1631">
                  <c:v>2.5563453E-6</c:v>
                </c:pt>
                <c:pt idx="1632">
                  <c:v>2.4618396E-6</c:v>
                </c:pt>
                <c:pt idx="1633">
                  <c:v>2.2580528999999999E-6</c:v>
                </c:pt>
                <c:pt idx="1634">
                  <c:v>2.1680758999999999E-6</c:v>
                </c:pt>
                <c:pt idx="1635">
                  <c:v>2.2259011999999998E-6</c:v>
                </c:pt>
                <c:pt idx="1636">
                  <c:v>2.2720049999999999E-6</c:v>
                </c:pt>
                <c:pt idx="1637">
                  <c:v>2.3948278999999999E-6</c:v>
                </c:pt>
                <c:pt idx="1638">
                  <c:v>2.6094919E-6</c:v>
                </c:pt>
                <c:pt idx="1639">
                  <c:v>2.7558106999999998E-6</c:v>
                </c:pt>
                <c:pt idx="1640">
                  <c:v>2.7849164999999999E-6</c:v>
                </c:pt>
                <c:pt idx="1641">
                  <c:v>2.7937729000000002E-6</c:v>
                </c:pt>
                <c:pt idx="1642">
                  <c:v>2.7007350000000002E-6</c:v>
                </c:pt>
                <c:pt idx="1643">
                  <c:v>2.5520721000000001E-6</c:v>
                </c:pt>
                <c:pt idx="1644">
                  <c:v>2.4854150000000002E-6</c:v>
                </c:pt>
                <c:pt idx="1645">
                  <c:v>2.3401479999999999E-6</c:v>
                </c:pt>
                <c:pt idx="1646">
                  <c:v>2.2117059000000002E-6</c:v>
                </c:pt>
                <c:pt idx="1647">
                  <c:v>2.1959411E-6</c:v>
                </c:pt>
                <c:pt idx="1648">
                  <c:v>2.2543200999999998E-6</c:v>
                </c:pt>
                <c:pt idx="1649">
                  <c:v>2.4157432E-6</c:v>
                </c:pt>
                <c:pt idx="1650">
                  <c:v>2.6386860999999998E-6</c:v>
                </c:pt>
                <c:pt idx="1651">
                  <c:v>2.7770751999999999E-6</c:v>
                </c:pt>
                <c:pt idx="1652">
                  <c:v>2.8107672999999998E-6</c:v>
                </c:pt>
                <c:pt idx="1653">
                  <c:v>2.8263459E-6</c:v>
                </c:pt>
                <c:pt idx="1654">
                  <c:v>2.7020364E-6</c:v>
                </c:pt>
                <c:pt idx="1655">
                  <c:v>2.5446865000000001E-6</c:v>
                </c:pt>
                <c:pt idx="1656">
                  <c:v>2.3647445000000001E-6</c:v>
                </c:pt>
                <c:pt idx="1657">
                  <c:v>2.1880076000000001E-6</c:v>
                </c:pt>
                <c:pt idx="1658">
                  <c:v>2.1203294000000002E-6</c:v>
                </c:pt>
                <c:pt idx="1659">
                  <c:v>2.1831431999999999E-6</c:v>
                </c:pt>
                <c:pt idx="1660">
                  <c:v>2.3696937999999999E-6</c:v>
                </c:pt>
                <c:pt idx="1661">
                  <c:v>2.5908175000000002E-6</c:v>
                </c:pt>
                <c:pt idx="1662">
                  <c:v>2.8091595000000002E-6</c:v>
                </c:pt>
                <c:pt idx="1663">
                  <c:v>2.8966981E-6</c:v>
                </c:pt>
                <c:pt idx="1664">
                  <c:v>2.9109132E-6</c:v>
                </c:pt>
                <c:pt idx="1665">
                  <c:v>2.9142242000000001E-6</c:v>
                </c:pt>
                <c:pt idx="1666">
                  <c:v>2.7192513999999998E-6</c:v>
                </c:pt>
                <c:pt idx="1667">
                  <c:v>2.4524349999999999E-6</c:v>
                </c:pt>
                <c:pt idx="1668">
                  <c:v>2.2780281999999998E-6</c:v>
                </c:pt>
                <c:pt idx="1669">
                  <c:v>2.1314916999999998E-6</c:v>
                </c:pt>
                <c:pt idx="1670">
                  <c:v>2.0864720999999999E-6</c:v>
                </c:pt>
                <c:pt idx="1671">
                  <c:v>2.2356277999999999E-6</c:v>
                </c:pt>
                <c:pt idx="1672">
                  <c:v>2.4883242000000001E-6</c:v>
                </c:pt>
                <c:pt idx="1673">
                  <c:v>2.6724886E-6</c:v>
                </c:pt>
                <c:pt idx="1674">
                  <c:v>2.8605850999999999E-6</c:v>
                </c:pt>
                <c:pt idx="1675">
                  <c:v>2.8844425999999998E-6</c:v>
                </c:pt>
                <c:pt idx="1676">
                  <c:v>2.7965402E-6</c:v>
                </c:pt>
                <c:pt idx="1677">
                  <c:v>2.6661249999999998E-6</c:v>
                </c:pt>
                <c:pt idx="1678">
                  <c:v>2.4485700000000002E-6</c:v>
                </c:pt>
                <c:pt idx="1679">
                  <c:v>2.2295164000000002E-6</c:v>
                </c:pt>
                <c:pt idx="1680">
                  <c:v>2.149509E-6</c:v>
                </c:pt>
                <c:pt idx="1681">
                  <c:v>2.1510526E-6</c:v>
                </c:pt>
                <c:pt idx="1682">
                  <c:v>2.1805255999999998E-6</c:v>
                </c:pt>
                <c:pt idx="1683">
                  <c:v>2.3788035E-6</c:v>
                </c:pt>
                <c:pt idx="1684">
                  <c:v>2.6784519999999998E-6</c:v>
                </c:pt>
                <c:pt idx="1685">
                  <c:v>2.8939767999999999E-6</c:v>
                </c:pt>
                <c:pt idx="1686">
                  <c:v>3.0112515000000001E-6</c:v>
                </c:pt>
                <c:pt idx="1687">
                  <c:v>2.9393557E-6</c:v>
                </c:pt>
                <c:pt idx="1688">
                  <c:v>2.7828267000000001E-6</c:v>
                </c:pt>
                <c:pt idx="1689">
                  <c:v>2.6199710000000002E-6</c:v>
                </c:pt>
                <c:pt idx="1690">
                  <c:v>2.4362007000000001E-6</c:v>
                </c:pt>
                <c:pt idx="1691">
                  <c:v>2.2643165000000002E-6</c:v>
                </c:pt>
                <c:pt idx="1692">
                  <c:v>2.2308758E-6</c:v>
                </c:pt>
                <c:pt idx="1693">
                  <c:v>2.2127495E-6</c:v>
                </c:pt>
                <c:pt idx="1694">
                  <c:v>2.2896622E-6</c:v>
                </c:pt>
                <c:pt idx="1695">
                  <c:v>2.5551123E-6</c:v>
                </c:pt>
                <c:pt idx="1696">
                  <c:v>2.7225897999999998E-6</c:v>
                </c:pt>
                <c:pt idx="1697">
                  <c:v>2.7680012000000001E-6</c:v>
                </c:pt>
                <c:pt idx="1698">
                  <c:v>2.7993585000000001E-6</c:v>
                </c:pt>
                <c:pt idx="1699">
                  <c:v>2.7201315999999999E-6</c:v>
                </c:pt>
                <c:pt idx="1700">
                  <c:v>2.6262311000000001E-6</c:v>
                </c:pt>
                <c:pt idx="1701">
                  <c:v>2.5244266999999998E-6</c:v>
                </c:pt>
                <c:pt idx="1702">
                  <c:v>2.3456992999999998E-6</c:v>
                </c:pt>
                <c:pt idx="1703">
                  <c:v>2.2043694E-6</c:v>
                </c:pt>
                <c:pt idx="1704">
                  <c:v>2.2485813999999998E-6</c:v>
                </c:pt>
                <c:pt idx="1705">
                  <c:v>2.3029753999999999E-6</c:v>
                </c:pt>
                <c:pt idx="1706">
                  <c:v>2.3920525E-6</c:v>
                </c:pt>
                <c:pt idx="1707">
                  <c:v>2.6470029000000002E-6</c:v>
                </c:pt>
                <c:pt idx="1708">
                  <c:v>2.7925126999999999E-6</c:v>
                </c:pt>
                <c:pt idx="1709">
                  <c:v>2.8474901999999999E-6</c:v>
                </c:pt>
                <c:pt idx="1710">
                  <c:v>2.8952374999999999E-6</c:v>
                </c:pt>
                <c:pt idx="1711">
                  <c:v>2.8413687E-6</c:v>
                </c:pt>
                <c:pt idx="1712">
                  <c:v>2.6675671000000002E-6</c:v>
                </c:pt>
                <c:pt idx="1713">
                  <c:v>2.5207606999999998E-6</c:v>
                </c:pt>
                <c:pt idx="1714">
                  <c:v>2.3762171E-6</c:v>
                </c:pt>
                <c:pt idx="1715">
                  <c:v>2.2483239E-6</c:v>
                </c:pt>
                <c:pt idx="1716">
                  <c:v>2.2130799999999999E-6</c:v>
                </c:pt>
                <c:pt idx="1717">
                  <c:v>2.2127574999999998E-6</c:v>
                </c:pt>
                <c:pt idx="1718">
                  <c:v>2.3215997000000001E-6</c:v>
                </c:pt>
                <c:pt idx="1719">
                  <c:v>2.5733911000000001E-6</c:v>
                </c:pt>
                <c:pt idx="1720">
                  <c:v>2.7327155E-6</c:v>
                </c:pt>
                <c:pt idx="1721">
                  <c:v>2.7835726E-6</c:v>
                </c:pt>
                <c:pt idx="1722">
                  <c:v>2.7893835000000002E-6</c:v>
                </c:pt>
                <c:pt idx="1723">
                  <c:v>2.7144136999999999E-6</c:v>
                </c:pt>
                <c:pt idx="1724">
                  <c:v>2.5688808999999998E-6</c:v>
                </c:pt>
                <c:pt idx="1725">
                  <c:v>2.4392766999999999E-6</c:v>
                </c:pt>
                <c:pt idx="1726">
                  <c:v>2.2349529E-6</c:v>
                </c:pt>
                <c:pt idx="1727">
                  <c:v>2.1211766999999999E-6</c:v>
                </c:pt>
                <c:pt idx="1728">
                  <c:v>2.1562403999999998E-6</c:v>
                </c:pt>
                <c:pt idx="1729">
                  <c:v>2.2475909999999998E-6</c:v>
                </c:pt>
                <c:pt idx="1730">
                  <c:v>2.4806759000000001E-6</c:v>
                </c:pt>
                <c:pt idx="1731">
                  <c:v>2.7229451999999999E-6</c:v>
                </c:pt>
                <c:pt idx="1732">
                  <c:v>2.8423741000000002E-6</c:v>
                </c:pt>
                <c:pt idx="1733">
                  <c:v>2.8411305999999998E-6</c:v>
                </c:pt>
                <c:pt idx="1734">
                  <c:v>2.8187464999999999E-6</c:v>
                </c:pt>
                <c:pt idx="1735">
                  <c:v>2.6952340000000001E-6</c:v>
                </c:pt>
                <c:pt idx="1736">
                  <c:v>2.4682683999999999E-6</c:v>
                </c:pt>
                <c:pt idx="1737">
                  <c:v>2.3019877999999999E-6</c:v>
                </c:pt>
                <c:pt idx="1738">
                  <c:v>2.1154329E-6</c:v>
                </c:pt>
                <c:pt idx="1739">
                  <c:v>2.0436918999999999E-6</c:v>
                </c:pt>
                <c:pt idx="1740">
                  <c:v>2.1369469000000001E-6</c:v>
                </c:pt>
                <c:pt idx="1741">
                  <c:v>2.3123648999999998E-6</c:v>
                </c:pt>
                <c:pt idx="1742">
                  <c:v>2.5544662000000001E-6</c:v>
                </c:pt>
                <c:pt idx="1743">
                  <c:v>2.7752309999999999E-6</c:v>
                </c:pt>
                <c:pt idx="1744">
                  <c:v>2.8539458E-6</c:v>
                </c:pt>
                <c:pt idx="1745">
                  <c:v>2.835522E-6</c:v>
                </c:pt>
                <c:pt idx="1746">
                  <c:v>2.7558968E-6</c:v>
                </c:pt>
                <c:pt idx="1747">
                  <c:v>2.5261322000000002E-6</c:v>
                </c:pt>
                <c:pt idx="1748">
                  <c:v>2.2865691999999999E-6</c:v>
                </c:pt>
                <c:pt idx="1749">
                  <c:v>2.1768824E-6</c:v>
                </c:pt>
                <c:pt idx="1750">
                  <c:v>2.1403218E-6</c:v>
                </c:pt>
                <c:pt idx="1751">
                  <c:v>2.1726925999999998E-6</c:v>
                </c:pt>
                <c:pt idx="1752">
                  <c:v>2.3265110000000002E-6</c:v>
                </c:pt>
                <c:pt idx="1753">
                  <c:v>2.5543263999999999E-6</c:v>
                </c:pt>
                <c:pt idx="1754">
                  <c:v>2.7331276999999998E-6</c:v>
                </c:pt>
                <c:pt idx="1755">
                  <c:v>2.9150768999999999E-6</c:v>
                </c:pt>
                <c:pt idx="1756">
                  <c:v>2.9186884E-6</c:v>
                </c:pt>
                <c:pt idx="1757">
                  <c:v>2.7742107999999998E-6</c:v>
                </c:pt>
                <c:pt idx="1758">
                  <c:v>2.6185553999999998E-6</c:v>
                </c:pt>
                <c:pt idx="1759">
                  <c:v>2.4452363999999998E-6</c:v>
                </c:pt>
                <c:pt idx="1760">
                  <c:v>2.2785286999999998E-6</c:v>
                </c:pt>
                <c:pt idx="1761">
                  <c:v>2.1812287999999998E-6</c:v>
                </c:pt>
                <c:pt idx="1762">
                  <c:v>2.1322766000000001E-6</c:v>
                </c:pt>
                <c:pt idx="1763">
                  <c:v>2.2068784999999999E-6</c:v>
                </c:pt>
                <c:pt idx="1764">
                  <c:v>2.4331619000000001E-6</c:v>
                </c:pt>
                <c:pt idx="1765">
                  <c:v>2.6617647999999999E-6</c:v>
                </c:pt>
                <c:pt idx="1766">
                  <c:v>2.7420360999999998E-6</c:v>
                </c:pt>
                <c:pt idx="1767">
                  <c:v>2.7924672E-6</c:v>
                </c:pt>
                <c:pt idx="1768">
                  <c:v>2.7172474E-6</c:v>
                </c:pt>
                <c:pt idx="1769">
                  <c:v>2.6144404999999999E-6</c:v>
                </c:pt>
                <c:pt idx="1770">
                  <c:v>2.5317289000000001E-6</c:v>
                </c:pt>
                <c:pt idx="1771">
                  <c:v>2.3552137000000001E-6</c:v>
                </c:pt>
                <c:pt idx="1772">
                  <c:v>2.1925771999999999E-6</c:v>
                </c:pt>
                <c:pt idx="1773">
                  <c:v>2.1656314E-6</c:v>
                </c:pt>
                <c:pt idx="1774">
                  <c:v>2.1915471999999998E-6</c:v>
                </c:pt>
                <c:pt idx="1775">
                  <c:v>2.2878369E-6</c:v>
                </c:pt>
                <c:pt idx="1776">
                  <c:v>2.5196854000000002E-6</c:v>
                </c:pt>
                <c:pt idx="1777">
                  <c:v>2.6832871E-6</c:v>
                </c:pt>
                <c:pt idx="1778">
                  <c:v>2.7393959999999999E-6</c:v>
                </c:pt>
                <c:pt idx="1779">
                  <c:v>2.8114264999999999E-6</c:v>
                </c:pt>
                <c:pt idx="1780">
                  <c:v>2.7719808000000001E-6</c:v>
                </c:pt>
                <c:pt idx="1781">
                  <c:v>2.6017829E-6</c:v>
                </c:pt>
                <c:pt idx="1782">
                  <c:v>2.4875151E-6</c:v>
                </c:pt>
                <c:pt idx="1783">
                  <c:v>2.3646137999999999E-6</c:v>
                </c:pt>
                <c:pt idx="1784">
                  <c:v>2.2498954000000001E-6</c:v>
                </c:pt>
                <c:pt idx="1785">
                  <c:v>2.2487488000000002E-6</c:v>
                </c:pt>
                <c:pt idx="1786">
                  <c:v>2.2565874000000002E-6</c:v>
                </c:pt>
                <c:pt idx="1787">
                  <c:v>2.3183652000000001E-6</c:v>
                </c:pt>
                <c:pt idx="1788">
                  <c:v>2.5376574999999999E-6</c:v>
                </c:pt>
                <c:pt idx="1789">
                  <c:v>2.6743052000000002E-6</c:v>
                </c:pt>
                <c:pt idx="1790">
                  <c:v>2.7532820999999998E-6</c:v>
                </c:pt>
                <c:pt idx="1791">
                  <c:v>2.8177837000000001E-6</c:v>
                </c:pt>
                <c:pt idx="1792">
                  <c:v>2.7290619000000001E-6</c:v>
                </c:pt>
                <c:pt idx="1793">
                  <c:v>2.5727305E-6</c:v>
                </c:pt>
                <c:pt idx="1794">
                  <c:v>2.4255286999999998E-6</c:v>
                </c:pt>
                <c:pt idx="1795">
                  <c:v>2.2590572999999998E-6</c:v>
                </c:pt>
                <c:pt idx="1796">
                  <c:v>2.1293870000000002E-6</c:v>
                </c:pt>
                <c:pt idx="1797">
                  <c:v>2.1518923000000001E-6</c:v>
                </c:pt>
                <c:pt idx="1798">
                  <c:v>2.2206809999999999E-6</c:v>
                </c:pt>
                <c:pt idx="1799">
                  <c:v>2.4253366000000001E-6</c:v>
                </c:pt>
                <c:pt idx="1800">
                  <c:v>2.7037982000000001E-6</c:v>
                </c:pt>
                <c:pt idx="1801">
                  <c:v>2.8253372000000001E-6</c:v>
                </c:pt>
                <c:pt idx="1802">
                  <c:v>2.8547675E-6</c:v>
                </c:pt>
                <c:pt idx="1803">
                  <c:v>2.8628182999999998E-6</c:v>
                </c:pt>
                <c:pt idx="1804">
                  <c:v>2.7703690999999999E-6</c:v>
                </c:pt>
                <c:pt idx="1805">
                  <c:v>2.5980689E-6</c:v>
                </c:pt>
                <c:pt idx="1806">
                  <c:v>2.4221238999999999E-6</c:v>
                </c:pt>
                <c:pt idx="1807">
                  <c:v>2.2139508000000001E-6</c:v>
                </c:pt>
                <c:pt idx="1808">
                  <c:v>2.0865826E-6</c:v>
                </c:pt>
                <c:pt idx="1809">
                  <c:v>2.1521516000000001E-6</c:v>
                </c:pt>
                <c:pt idx="1810">
                  <c:v>2.3194789000000001E-6</c:v>
                </c:pt>
                <c:pt idx="1811">
                  <c:v>2.5488747E-6</c:v>
                </c:pt>
                <c:pt idx="1812">
                  <c:v>2.7811770000000002E-6</c:v>
                </c:pt>
                <c:pt idx="1813">
                  <c:v>2.8420154E-6</c:v>
                </c:pt>
                <c:pt idx="1814">
                  <c:v>2.8179804E-6</c:v>
                </c:pt>
                <c:pt idx="1815">
                  <c:v>2.8009365E-6</c:v>
                </c:pt>
                <c:pt idx="1816">
                  <c:v>2.5890640000000002E-6</c:v>
                </c:pt>
                <c:pt idx="1817">
                  <c:v>2.3399525000000001E-6</c:v>
                </c:pt>
                <c:pt idx="1818">
                  <c:v>2.1759935000000001E-6</c:v>
                </c:pt>
                <c:pt idx="1819">
                  <c:v>2.1229880999999999E-6</c:v>
                </c:pt>
                <c:pt idx="1820">
                  <c:v>2.1405927000000001E-6</c:v>
                </c:pt>
                <c:pt idx="1821">
                  <c:v>2.2844127E-6</c:v>
                </c:pt>
                <c:pt idx="1822">
                  <c:v>2.5055669E-6</c:v>
                </c:pt>
                <c:pt idx="1823">
                  <c:v>2.7292112E-6</c:v>
                </c:pt>
                <c:pt idx="1824">
                  <c:v>2.9391658000000002E-6</c:v>
                </c:pt>
                <c:pt idx="1825">
                  <c:v>2.9969217E-6</c:v>
                </c:pt>
                <c:pt idx="1826">
                  <c:v>2.8869856999999999E-6</c:v>
                </c:pt>
                <c:pt idx="1827">
                  <c:v>2.7381985E-6</c:v>
                </c:pt>
                <c:pt idx="1828">
                  <c:v>2.5483471E-6</c:v>
                </c:pt>
                <c:pt idx="1829">
                  <c:v>2.3236127E-6</c:v>
                </c:pt>
                <c:pt idx="1830">
                  <c:v>2.2468635000000002E-6</c:v>
                </c:pt>
                <c:pt idx="1831">
                  <c:v>2.1816800000000001E-6</c:v>
                </c:pt>
                <c:pt idx="1832">
                  <c:v>2.2059773E-6</c:v>
                </c:pt>
                <c:pt idx="1833">
                  <c:v>2.3896945000000001E-6</c:v>
                </c:pt>
                <c:pt idx="1834">
                  <c:v>2.6090170000000002E-6</c:v>
                </c:pt>
                <c:pt idx="1835">
                  <c:v>2.7826475000000002E-6</c:v>
                </c:pt>
                <c:pt idx="1836">
                  <c:v>2.8586844999999999E-6</c:v>
                </c:pt>
                <c:pt idx="1837">
                  <c:v>2.7783017999999999E-6</c:v>
                </c:pt>
                <c:pt idx="1838">
                  <c:v>2.6568497999999999E-6</c:v>
                </c:pt>
                <c:pt idx="1839">
                  <c:v>2.5737873999999999E-6</c:v>
                </c:pt>
                <c:pt idx="1840">
                  <c:v>2.4246823E-6</c:v>
                </c:pt>
                <c:pt idx="1841">
                  <c:v>2.2391357000000002E-6</c:v>
                </c:pt>
                <c:pt idx="1842">
                  <c:v>2.2170093999999999E-6</c:v>
                </c:pt>
                <c:pt idx="1843">
                  <c:v>2.2286288E-6</c:v>
                </c:pt>
                <c:pt idx="1844">
                  <c:v>2.3073307999999998E-6</c:v>
                </c:pt>
                <c:pt idx="1845">
                  <c:v>2.5724027000000002E-6</c:v>
                </c:pt>
                <c:pt idx="1846">
                  <c:v>2.7618176999999998E-6</c:v>
                </c:pt>
                <c:pt idx="1847">
                  <c:v>2.8543508E-6</c:v>
                </c:pt>
                <c:pt idx="1848">
                  <c:v>2.9009705999999999E-6</c:v>
                </c:pt>
                <c:pt idx="1849">
                  <c:v>2.8867615000000001E-6</c:v>
                </c:pt>
                <c:pt idx="1850">
                  <c:v>2.7481188E-6</c:v>
                </c:pt>
                <c:pt idx="1851">
                  <c:v>2.6167395999999999E-6</c:v>
                </c:pt>
                <c:pt idx="1852">
                  <c:v>2.4371988E-6</c:v>
                </c:pt>
                <c:pt idx="1853">
                  <c:v>2.2509363999999998E-6</c:v>
                </c:pt>
                <c:pt idx="1854">
                  <c:v>2.2301820000000002E-6</c:v>
                </c:pt>
                <c:pt idx="1855">
                  <c:v>2.2285858999999998E-6</c:v>
                </c:pt>
                <c:pt idx="1856">
                  <c:v>2.2963703E-6</c:v>
                </c:pt>
                <c:pt idx="1857">
                  <c:v>2.5023773000000002E-6</c:v>
                </c:pt>
                <c:pt idx="1858">
                  <c:v>2.6768428000000002E-6</c:v>
                </c:pt>
                <c:pt idx="1859">
                  <c:v>2.7645502999999999E-6</c:v>
                </c:pt>
                <c:pt idx="1860">
                  <c:v>2.8200867999999999E-6</c:v>
                </c:pt>
                <c:pt idx="1861">
                  <c:v>2.7500667000000001E-6</c:v>
                </c:pt>
                <c:pt idx="1862">
                  <c:v>2.6266808999999999E-6</c:v>
                </c:pt>
                <c:pt idx="1863">
                  <c:v>2.5158238000000001E-6</c:v>
                </c:pt>
                <c:pt idx="1864">
                  <c:v>2.3037462999999999E-6</c:v>
                </c:pt>
                <c:pt idx="1865">
                  <c:v>2.1983632999999998E-6</c:v>
                </c:pt>
                <c:pt idx="1866">
                  <c:v>2.1898427000000001E-6</c:v>
                </c:pt>
                <c:pt idx="1867">
                  <c:v>2.2202596000000001E-6</c:v>
                </c:pt>
                <c:pt idx="1868">
                  <c:v>2.3749710999999999E-6</c:v>
                </c:pt>
                <c:pt idx="1869">
                  <c:v>2.6362790000000001E-6</c:v>
                </c:pt>
                <c:pt idx="1870">
                  <c:v>2.8263345000000002E-6</c:v>
                </c:pt>
                <c:pt idx="1871">
                  <c:v>2.8524370999999999E-6</c:v>
                </c:pt>
                <c:pt idx="1872">
                  <c:v>2.8635444999999998E-6</c:v>
                </c:pt>
                <c:pt idx="1873">
                  <c:v>2.7299009000000002E-6</c:v>
                </c:pt>
                <c:pt idx="1874">
                  <c:v>2.5548791999999998E-6</c:v>
                </c:pt>
                <c:pt idx="1875">
                  <c:v>2.4473742000000001E-6</c:v>
                </c:pt>
                <c:pt idx="1876">
                  <c:v>2.2345446999999999E-6</c:v>
                </c:pt>
                <c:pt idx="1877">
                  <c:v>2.0935027999999999E-6</c:v>
                </c:pt>
                <c:pt idx="1878">
                  <c:v>2.1150357E-6</c:v>
                </c:pt>
                <c:pt idx="1879">
                  <c:v>2.2042305000000001E-6</c:v>
                </c:pt>
                <c:pt idx="1880">
                  <c:v>2.4151836999999999E-6</c:v>
                </c:pt>
                <c:pt idx="1881">
                  <c:v>2.6806122999999999E-6</c:v>
                </c:pt>
                <c:pt idx="1882">
                  <c:v>2.8257565999999998E-6</c:v>
                </c:pt>
                <c:pt idx="1883">
                  <c:v>2.8268352999999999E-6</c:v>
                </c:pt>
                <c:pt idx="1884">
                  <c:v>2.8218903E-6</c:v>
                </c:pt>
                <c:pt idx="1885">
                  <c:v>2.6766403E-6</c:v>
                </c:pt>
                <c:pt idx="1886">
                  <c:v>2.4581619999999998E-6</c:v>
                </c:pt>
                <c:pt idx="1887">
                  <c:v>2.2565759E-6</c:v>
                </c:pt>
                <c:pt idx="1888">
                  <c:v>2.1336828999999998E-6</c:v>
                </c:pt>
                <c:pt idx="1889">
                  <c:v>2.1393148999999998E-6</c:v>
                </c:pt>
                <c:pt idx="1890">
                  <c:v>2.264199E-6</c:v>
                </c:pt>
                <c:pt idx="1891">
                  <c:v>2.4590194000000002E-6</c:v>
                </c:pt>
                <c:pt idx="1892">
                  <c:v>2.6522604999999999E-6</c:v>
                </c:pt>
                <c:pt idx="1893">
                  <c:v>2.8325416000000001E-6</c:v>
                </c:pt>
                <c:pt idx="1894">
                  <c:v>2.9123774E-6</c:v>
                </c:pt>
                <c:pt idx="1895">
                  <c:v>2.8765844999999998E-6</c:v>
                </c:pt>
                <c:pt idx="1896">
                  <c:v>2.7876019999999998E-6</c:v>
                </c:pt>
                <c:pt idx="1897">
                  <c:v>2.5648725999999999E-6</c:v>
                </c:pt>
                <c:pt idx="1898">
                  <c:v>2.3682871000000001E-6</c:v>
                </c:pt>
                <c:pt idx="1899">
                  <c:v>2.2628818E-6</c:v>
                </c:pt>
                <c:pt idx="1900">
                  <c:v>2.1526461999999998E-6</c:v>
                </c:pt>
                <c:pt idx="1901">
                  <c:v>2.1315925999999999E-6</c:v>
                </c:pt>
                <c:pt idx="1902">
                  <c:v>2.2946001999999999E-6</c:v>
                </c:pt>
                <c:pt idx="1903">
                  <c:v>2.5274775000000001E-6</c:v>
                </c:pt>
                <c:pt idx="1904">
                  <c:v>2.6928974999999999E-6</c:v>
                </c:pt>
                <c:pt idx="1905">
                  <c:v>2.8594671E-6</c:v>
                </c:pt>
                <c:pt idx="1906">
                  <c:v>2.8235269999999998E-6</c:v>
                </c:pt>
                <c:pt idx="1907">
                  <c:v>2.7085666000000002E-6</c:v>
                </c:pt>
                <c:pt idx="1908">
                  <c:v>2.6020409999999999E-6</c:v>
                </c:pt>
                <c:pt idx="1909">
                  <c:v>2.4497238E-6</c:v>
                </c:pt>
                <c:pt idx="1910">
                  <c:v>2.2806024000000001E-6</c:v>
                </c:pt>
                <c:pt idx="1911">
                  <c:v>2.2024318E-6</c:v>
                </c:pt>
                <c:pt idx="1912">
                  <c:v>2.1872462999999998E-6</c:v>
                </c:pt>
                <c:pt idx="1913">
                  <c:v>2.1937044000000001E-6</c:v>
                </c:pt>
                <c:pt idx="1914">
                  <c:v>2.3860150999999998E-6</c:v>
                </c:pt>
                <c:pt idx="1915">
                  <c:v>2.6173865999999998E-6</c:v>
                </c:pt>
                <c:pt idx="1916">
                  <c:v>2.7414636E-6</c:v>
                </c:pt>
                <c:pt idx="1917">
                  <c:v>2.8248433E-6</c:v>
                </c:pt>
                <c:pt idx="1918">
                  <c:v>2.8263822E-6</c:v>
                </c:pt>
                <c:pt idx="1919">
                  <c:v>2.7262930000000001E-6</c:v>
                </c:pt>
                <c:pt idx="1920">
                  <c:v>2.6004690000000001E-6</c:v>
                </c:pt>
                <c:pt idx="1921">
                  <c:v>2.4209328E-6</c:v>
                </c:pt>
                <c:pt idx="1922">
                  <c:v>2.2746584999999998E-6</c:v>
                </c:pt>
                <c:pt idx="1923">
                  <c:v>2.2351040000000001E-6</c:v>
                </c:pt>
                <c:pt idx="1924">
                  <c:v>2.2131501000000001E-6</c:v>
                </c:pt>
                <c:pt idx="1925">
                  <c:v>2.2830899E-6</c:v>
                </c:pt>
                <c:pt idx="1926">
                  <c:v>2.5028234000000002E-6</c:v>
                </c:pt>
                <c:pt idx="1927">
                  <c:v>2.6348764999999998E-6</c:v>
                </c:pt>
                <c:pt idx="1928">
                  <c:v>2.7141092999999998E-6</c:v>
                </c:pt>
                <c:pt idx="1929">
                  <c:v>2.8116491000000001E-6</c:v>
                </c:pt>
                <c:pt idx="1930">
                  <c:v>2.7844258999999999E-6</c:v>
                </c:pt>
                <c:pt idx="1931">
                  <c:v>2.6838890000000002E-6</c:v>
                </c:pt>
                <c:pt idx="1932">
                  <c:v>2.5531538000000001E-6</c:v>
                </c:pt>
                <c:pt idx="1933">
                  <c:v>2.3409647999999999E-6</c:v>
                </c:pt>
                <c:pt idx="1934">
                  <c:v>2.1807618999999998E-6</c:v>
                </c:pt>
                <c:pt idx="1935">
                  <c:v>2.1965754999999999E-6</c:v>
                </c:pt>
                <c:pt idx="1936">
                  <c:v>2.2076065000000001E-6</c:v>
                </c:pt>
                <c:pt idx="1937">
                  <c:v>2.2849189999999998E-6</c:v>
                </c:pt>
                <c:pt idx="1938">
                  <c:v>2.5801831999999999E-6</c:v>
                </c:pt>
                <c:pt idx="1939">
                  <c:v>2.7809575000000001E-6</c:v>
                </c:pt>
                <c:pt idx="1940">
                  <c:v>2.8681393999999999E-6</c:v>
                </c:pt>
                <c:pt idx="1941">
                  <c:v>2.9009240999999998E-6</c:v>
                </c:pt>
                <c:pt idx="1942">
                  <c:v>2.8400604000000001E-6</c:v>
                </c:pt>
                <c:pt idx="1943">
                  <c:v>2.6484396999999999E-6</c:v>
                </c:pt>
                <c:pt idx="1944">
                  <c:v>2.5160508000000002E-6</c:v>
                </c:pt>
                <c:pt idx="1945">
                  <c:v>2.3588980999999999E-6</c:v>
                </c:pt>
                <c:pt idx="1946">
                  <c:v>2.1915148E-6</c:v>
                </c:pt>
                <c:pt idx="1947">
                  <c:v>2.1645813999999999E-6</c:v>
                </c:pt>
                <c:pt idx="1948">
                  <c:v>2.2485547999999999E-6</c:v>
                </c:pt>
                <c:pt idx="1949">
                  <c:v>2.4469478E-6</c:v>
                </c:pt>
                <c:pt idx="1950">
                  <c:v>2.6921925000000001E-6</c:v>
                </c:pt>
                <c:pt idx="1951">
                  <c:v>2.8057905000000002E-6</c:v>
                </c:pt>
                <c:pt idx="1952">
                  <c:v>2.8296516999999999E-6</c:v>
                </c:pt>
                <c:pt idx="1953">
                  <c:v>2.8092093E-6</c:v>
                </c:pt>
                <c:pt idx="1954">
                  <c:v>2.6870336000000002E-6</c:v>
                </c:pt>
                <c:pt idx="1955">
                  <c:v>2.5077908E-6</c:v>
                </c:pt>
                <c:pt idx="1956">
                  <c:v>2.3241381E-6</c:v>
                </c:pt>
                <c:pt idx="1957">
                  <c:v>2.1597433000000002E-6</c:v>
                </c:pt>
                <c:pt idx="1958">
                  <c:v>2.1260935E-6</c:v>
                </c:pt>
                <c:pt idx="1959">
                  <c:v>2.2195108999999998E-6</c:v>
                </c:pt>
                <c:pt idx="1960">
                  <c:v>2.3426667999999999E-6</c:v>
                </c:pt>
                <c:pt idx="1961">
                  <c:v>2.5922926999999999E-6</c:v>
                </c:pt>
                <c:pt idx="1962">
                  <c:v>2.8207061000000001E-6</c:v>
                </c:pt>
                <c:pt idx="1963">
                  <c:v>2.8954106000000002E-6</c:v>
                </c:pt>
                <c:pt idx="1964">
                  <c:v>2.8548404000000002E-6</c:v>
                </c:pt>
                <c:pt idx="1965">
                  <c:v>2.8231741E-6</c:v>
                </c:pt>
                <c:pt idx="1966">
                  <c:v>2.6519847000000002E-6</c:v>
                </c:pt>
                <c:pt idx="1967">
                  <c:v>2.4167622E-6</c:v>
                </c:pt>
                <c:pt idx="1968">
                  <c:v>2.3002175E-6</c:v>
                </c:pt>
                <c:pt idx="1969">
                  <c:v>2.1799380999999998E-6</c:v>
                </c:pt>
                <c:pt idx="1970">
                  <c:v>2.1242368E-6</c:v>
                </c:pt>
                <c:pt idx="1971">
                  <c:v>2.2392741E-6</c:v>
                </c:pt>
                <c:pt idx="1972">
                  <c:v>2.4149090999999999E-6</c:v>
                </c:pt>
                <c:pt idx="1973">
                  <c:v>2.5931917E-6</c:v>
                </c:pt>
                <c:pt idx="1974">
                  <c:v>2.7576380999999998E-6</c:v>
                </c:pt>
                <c:pt idx="1975">
                  <c:v>2.8031994000000001E-6</c:v>
                </c:pt>
                <c:pt idx="1976">
                  <c:v>2.7197842000000001E-6</c:v>
                </c:pt>
                <c:pt idx="1977">
                  <c:v>2.6487363000000001E-6</c:v>
                </c:pt>
                <c:pt idx="1978">
                  <c:v>2.4617155999999999E-6</c:v>
                </c:pt>
                <c:pt idx="1979">
                  <c:v>2.2809643999999999E-6</c:v>
                </c:pt>
                <c:pt idx="1980">
                  <c:v>2.2290397000000002E-6</c:v>
                </c:pt>
                <c:pt idx="1981">
                  <c:v>2.2069236000000001E-6</c:v>
                </c:pt>
                <c:pt idx="1982">
                  <c:v>2.2317937E-6</c:v>
                </c:pt>
                <c:pt idx="1983">
                  <c:v>2.3500324000000002E-6</c:v>
                </c:pt>
                <c:pt idx="1984">
                  <c:v>2.5759195000000002E-6</c:v>
                </c:pt>
                <c:pt idx="1985">
                  <c:v>2.7587266999999998E-6</c:v>
                </c:pt>
                <c:pt idx="1986">
                  <c:v>2.8735795000000001E-6</c:v>
                </c:pt>
                <c:pt idx="1987">
                  <c:v>2.8685906000000002E-6</c:v>
                </c:pt>
                <c:pt idx="1988">
                  <c:v>2.7841567E-6</c:v>
                </c:pt>
                <c:pt idx="1989">
                  <c:v>2.6983291000000002E-6</c:v>
                </c:pt>
                <c:pt idx="1990">
                  <c:v>2.5435264999999999E-6</c:v>
                </c:pt>
                <c:pt idx="1991">
                  <c:v>2.3583956999999998E-6</c:v>
                </c:pt>
                <c:pt idx="1992">
                  <c:v>2.2524221999999999E-6</c:v>
                </c:pt>
                <c:pt idx="1993">
                  <c:v>2.1837073000000002E-6</c:v>
                </c:pt>
                <c:pt idx="1994">
                  <c:v>2.2210778000000002E-6</c:v>
                </c:pt>
                <c:pt idx="1995">
                  <c:v>2.4264723999999998E-6</c:v>
                </c:pt>
                <c:pt idx="1996">
                  <c:v>2.6044684999999999E-6</c:v>
                </c:pt>
                <c:pt idx="1997">
                  <c:v>2.6998528000000001E-6</c:v>
                </c:pt>
                <c:pt idx="1998">
                  <c:v>2.8116530999999998E-6</c:v>
                </c:pt>
                <c:pt idx="1999">
                  <c:v>2.7692376000000001E-6</c:v>
                </c:pt>
                <c:pt idx="2000">
                  <c:v>2.6743426999999998E-6</c:v>
                </c:pt>
                <c:pt idx="2001">
                  <c:v>2.6082669999999998E-6</c:v>
                </c:pt>
                <c:pt idx="2002">
                  <c:v>2.4249402E-6</c:v>
                </c:pt>
                <c:pt idx="2003">
                  <c:v>2.2442496999999999E-6</c:v>
                </c:pt>
                <c:pt idx="2004">
                  <c:v>2.2108508000000001E-6</c:v>
                </c:pt>
                <c:pt idx="2005">
                  <c:v>2.2093820999999998E-6</c:v>
                </c:pt>
                <c:pt idx="2006">
                  <c:v>2.2586631000000001E-6</c:v>
                </c:pt>
                <c:pt idx="2007">
                  <c:v>2.5079956000000001E-6</c:v>
                </c:pt>
                <c:pt idx="2008">
                  <c:v>2.7286962999999999E-6</c:v>
                </c:pt>
                <c:pt idx="2009">
                  <c:v>2.8421764E-6</c:v>
                </c:pt>
                <c:pt idx="2010">
                  <c:v>2.9066964000000001E-6</c:v>
                </c:pt>
                <c:pt idx="2011">
                  <c:v>2.8323972000000002E-6</c:v>
                </c:pt>
                <c:pt idx="2012">
                  <c:v>2.6510630999999999E-6</c:v>
                </c:pt>
                <c:pt idx="2013">
                  <c:v>2.4972082000000001E-6</c:v>
                </c:pt>
                <c:pt idx="2014">
                  <c:v>2.3335922000000001E-6</c:v>
                </c:pt>
                <c:pt idx="2015">
                  <c:v>2.1866216E-6</c:v>
                </c:pt>
                <c:pt idx="2016">
                  <c:v>2.1285870000000001E-6</c:v>
                </c:pt>
                <c:pt idx="2017">
                  <c:v>2.1729740999999998E-6</c:v>
                </c:pt>
                <c:pt idx="2018">
                  <c:v>2.3013035999999998E-6</c:v>
                </c:pt>
                <c:pt idx="2019">
                  <c:v>2.5646361000000001E-6</c:v>
                </c:pt>
                <c:pt idx="2020">
                  <c:v>2.7151393999999998E-6</c:v>
                </c:pt>
                <c:pt idx="2021">
                  <c:v>2.8074265E-6</c:v>
                </c:pt>
                <c:pt idx="2022">
                  <c:v>2.8672859000000002E-6</c:v>
                </c:pt>
                <c:pt idx="2023">
                  <c:v>2.7380641999999998E-6</c:v>
                </c:pt>
                <c:pt idx="2024">
                  <c:v>2.5715798000000001E-6</c:v>
                </c:pt>
                <c:pt idx="2025">
                  <c:v>2.4358989000000001E-6</c:v>
                </c:pt>
                <c:pt idx="2026">
                  <c:v>2.2274664999999999E-6</c:v>
                </c:pt>
                <c:pt idx="2027">
                  <c:v>2.1118942000000002E-6</c:v>
                </c:pt>
                <c:pt idx="2028">
                  <c:v>2.1801456999999999E-6</c:v>
                </c:pt>
                <c:pt idx="2029">
                  <c:v>2.3094987E-6</c:v>
                </c:pt>
                <c:pt idx="2030">
                  <c:v>2.5181104000000001E-6</c:v>
                </c:pt>
                <c:pt idx="2031">
                  <c:v>2.7576530000000001E-6</c:v>
                </c:pt>
                <c:pt idx="2032">
                  <c:v>2.8649105999999998E-6</c:v>
                </c:pt>
                <c:pt idx="2033">
                  <c:v>2.8486215000000002E-6</c:v>
                </c:pt>
                <c:pt idx="2034">
                  <c:v>2.8169356000000001E-6</c:v>
                </c:pt>
                <c:pt idx="2035">
                  <c:v>2.6760121000000001E-6</c:v>
                </c:pt>
                <c:pt idx="2036">
                  <c:v>2.4607123000000002E-6</c:v>
                </c:pt>
                <c:pt idx="2037">
                  <c:v>2.3233741000000001E-6</c:v>
                </c:pt>
                <c:pt idx="2038">
                  <c:v>2.1792831000000001E-6</c:v>
                </c:pt>
                <c:pt idx="2039">
                  <c:v>2.1195405000000002E-6</c:v>
                </c:pt>
                <c:pt idx="2040">
                  <c:v>2.2154323999999998E-6</c:v>
                </c:pt>
                <c:pt idx="2041">
                  <c:v>2.3587663999999998E-6</c:v>
                </c:pt>
                <c:pt idx="2042">
                  <c:v>2.5729451000000001E-6</c:v>
                </c:pt>
                <c:pt idx="2043">
                  <c:v>2.7657719E-6</c:v>
                </c:pt>
                <c:pt idx="2044">
                  <c:v>2.8211654E-6</c:v>
                </c:pt>
                <c:pt idx="2045">
                  <c:v>2.8246886E-6</c:v>
                </c:pt>
                <c:pt idx="2046">
                  <c:v>2.7582502000000001E-6</c:v>
                </c:pt>
                <c:pt idx="2047">
                  <c:v>2.5816497999999998E-6</c:v>
                </c:pt>
                <c:pt idx="2048">
                  <c:v>2.3996755000000001E-6</c:v>
                </c:pt>
                <c:pt idx="2049">
                  <c:v>2.2887712000000001E-6</c:v>
                </c:pt>
                <c:pt idx="2050">
                  <c:v>2.2139365999999999E-6</c:v>
                </c:pt>
                <c:pt idx="2051">
                  <c:v>2.1872074000000002E-6</c:v>
                </c:pt>
                <c:pt idx="2052">
                  <c:v>2.2985532E-6</c:v>
                </c:pt>
                <c:pt idx="2053">
                  <c:v>2.4789379999999999E-6</c:v>
                </c:pt>
                <c:pt idx="2054">
                  <c:v>2.6505020999999999E-6</c:v>
                </c:pt>
                <c:pt idx="2055">
                  <c:v>2.830382E-6</c:v>
                </c:pt>
                <c:pt idx="2056">
                  <c:v>2.8846209999999998E-6</c:v>
                </c:pt>
                <c:pt idx="2057">
                  <c:v>2.8170069999999999E-6</c:v>
                </c:pt>
                <c:pt idx="2058">
                  <c:v>2.7040867000000001E-6</c:v>
                </c:pt>
                <c:pt idx="2059">
                  <c:v>2.5451340000000001E-6</c:v>
                </c:pt>
                <c:pt idx="2060">
                  <c:v>2.3608994000000001E-6</c:v>
                </c:pt>
                <c:pt idx="2061">
                  <c:v>2.2753319000000001E-6</c:v>
                </c:pt>
                <c:pt idx="2062">
                  <c:v>2.1680019999999999E-6</c:v>
                </c:pt>
                <c:pt idx="2063">
                  <c:v>2.1478813000000001E-6</c:v>
                </c:pt>
                <c:pt idx="2064">
                  <c:v>2.3241544999999998E-6</c:v>
                </c:pt>
                <c:pt idx="2065">
                  <c:v>2.5514609000000001E-6</c:v>
                </c:pt>
                <c:pt idx="2066">
                  <c:v>2.6791342999999998E-6</c:v>
                </c:pt>
                <c:pt idx="2067">
                  <c:v>2.7920523000000001E-6</c:v>
                </c:pt>
                <c:pt idx="2068">
                  <c:v>2.7918995000000002E-6</c:v>
                </c:pt>
                <c:pt idx="2069">
                  <c:v>2.7082910999999999E-6</c:v>
                </c:pt>
                <c:pt idx="2070">
                  <c:v>2.6155443999999999E-6</c:v>
                </c:pt>
                <c:pt idx="2071">
                  <c:v>2.4220382999999999E-6</c:v>
                </c:pt>
                <c:pt idx="2072">
                  <c:v>2.2033271000000002E-6</c:v>
                </c:pt>
                <c:pt idx="2073">
                  <c:v>2.1470975E-6</c:v>
                </c:pt>
                <c:pt idx="2074">
                  <c:v>2.1290939999999999E-6</c:v>
                </c:pt>
                <c:pt idx="2075">
                  <c:v>2.2211799999999999E-6</c:v>
                </c:pt>
                <c:pt idx="2076">
                  <c:v>2.4725720999999999E-6</c:v>
                </c:pt>
                <c:pt idx="2077">
                  <c:v>2.6590605999999999E-6</c:v>
                </c:pt>
                <c:pt idx="2078">
                  <c:v>2.7962856000000001E-6</c:v>
                </c:pt>
                <c:pt idx="2079">
                  <c:v>2.903513E-6</c:v>
                </c:pt>
                <c:pt idx="2080">
                  <c:v>2.9043477000000001E-6</c:v>
                </c:pt>
                <c:pt idx="2081">
                  <c:v>2.7354805999999998E-6</c:v>
                </c:pt>
                <c:pt idx="2082">
                  <c:v>2.5856364000000002E-6</c:v>
                </c:pt>
                <c:pt idx="2083">
                  <c:v>2.3715127E-6</c:v>
                </c:pt>
                <c:pt idx="2084">
                  <c:v>2.2063739999999999E-6</c:v>
                </c:pt>
                <c:pt idx="2085">
                  <c:v>2.2005642999999998E-6</c:v>
                </c:pt>
                <c:pt idx="2086">
                  <c:v>2.1963301E-6</c:v>
                </c:pt>
                <c:pt idx="2087">
                  <c:v>2.3247158000000001E-6</c:v>
                </c:pt>
                <c:pt idx="2088">
                  <c:v>2.5965290000000002E-6</c:v>
                </c:pt>
                <c:pt idx="2089">
                  <c:v>2.7714563999999999E-6</c:v>
                </c:pt>
                <c:pt idx="2090">
                  <c:v>2.8400136000000001E-6</c:v>
                </c:pt>
                <c:pt idx="2091">
                  <c:v>2.8720101E-6</c:v>
                </c:pt>
                <c:pt idx="2092">
                  <c:v>2.7800579E-6</c:v>
                </c:pt>
                <c:pt idx="2093">
                  <c:v>2.5859387999999998E-6</c:v>
                </c:pt>
                <c:pt idx="2094">
                  <c:v>2.4412945000000002E-6</c:v>
                </c:pt>
                <c:pt idx="2095">
                  <c:v>2.2415625000000002E-6</c:v>
                </c:pt>
                <c:pt idx="2096">
                  <c:v>2.1425197000000001E-6</c:v>
                </c:pt>
                <c:pt idx="2097">
                  <c:v>2.1950465999999998E-6</c:v>
                </c:pt>
                <c:pt idx="2098">
                  <c:v>2.2756624000000001E-6</c:v>
                </c:pt>
                <c:pt idx="2099">
                  <c:v>2.4777857E-6</c:v>
                </c:pt>
                <c:pt idx="2100">
                  <c:v>2.7629599999999998E-6</c:v>
                </c:pt>
                <c:pt idx="2101">
                  <c:v>2.9260193000000002E-6</c:v>
                </c:pt>
                <c:pt idx="2102">
                  <c:v>2.9187992999999999E-6</c:v>
                </c:pt>
                <c:pt idx="2103">
                  <c:v>2.8686565999999999E-6</c:v>
                </c:pt>
                <c:pt idx="2104">
                  <c:v>2.7288874999999998E-6</c:v>
                </c:pt>
                <c:pt idx="2105">
                  <c:v>2.5594037999999998E-6</c:v>
                </c:pt>
                <c:pt idx="2106">
                  <c:v>2.4278155000000002E-6</c:v>
                </c:pt>
                <c:pt idx="2107">
                  <c:v>2.2587279000000001E-6</c:v>
                </c:pt>
                <c:pt idx="2108">
                  <c:v>2.1764367000000002E-6</c:v>
                </c:pt>
                <c:pt idx="2109">
                  <c:v>2.2255457999999998E-6</c:v>
                </c:pt>
                <c:pt idx="2110">
                  <c:v>2.3438656999999998E-6</c:v>
                </c:pt>
                <c:pt idx="2111">
                  <c:v>2.5266159000000002E-6</c:v>
                </c:pt>
                <c:pt idx="2112">
                  <c:v>2.7302283999999998E-6</c:v>
                </c:pt>
                <c:pt idx="2113">
                  <c:v>2.7904577000000001E-6</c:v>
                </c:pt>
                <c:pt idx="2114">
                  <c:v>2.7601259999999999E-6</c:v>
                </c:pt>
                <c:pt idx="2115">
                  <c:v>2.7587571999999999E-6</c:v>
                </c:pt>
                <c:pt idx="2116">
                  <c:v>2.6018143999999999E-6</c:v>
                </c:pt>
                <c:pt idx="2117">
                  <c:v>2.4248496E-6</c:v>
                </c:pt>
                <c:pt idx="2118">
                  <c:v>2.2708111E-6</c:v>
                </c:pt>
                <c:pt idx="2119">
                  <c:v>2.1868489999999998E-6</c:v>
                </c:pt>
                <c:pt idx="2120">
                  <c:v>2.2125593999999999E-6</c:v>
                </c:pt>
                <c:pt idx="2121">
                  <c:v>2.3358437999999998E-6</c:v>
                </c:pt>
                <c:pt idx="2122">
                  <c:v>2.5157061999999999E-6</c:v>
                </c:pt>
                <c:pt idx="2123">
                  <c:v>2.6664182999999999E-6</c:v>
                </c:pt>
                <c:pt idx="2124">
                  <c:v>2.8431746999999999E-6</c:v>
                </c:pt>
                <c:pt idx="2125">
                  <c:v>2.9082069E-6</c:v>
                </c:pt>
                <c:pt idx="2126">
                  <c:v>2.8472327000000001E-6</c:v>
                </c:pt>
                <c:pt idx="2127">
                  <c:v>2.7837851000000001E-6</c:v>
                </c:pt>
                <c:pt idx="2128">
                  <c:v>2.6351886999999999E-6</c:v>
                </c:pt>
                <c:pt idx="2129">
                  <c:v>2.4453003999999999E-6</c:v>
                </c:pt>
                <c:pt idx="2130">
                  <c:v>2.3281268E-6</c:v>
                </c:pt>
                <c:pt idx="2131">
                  <c:v>2.2013901999999998E-6</c:v>
                </c:pt>
                <c:pt idx="2132">
                  <c:v>2.1635832999999999E-6</c:v>
                </c:pt>
                <c:pt idx="2133">
                  <c:v>2.2688512E-6</c:v>
                </c:pt>
                <c:pt idx="2134">
                  <c:v>2.4918023999999998E-6</c:v>
                </c:pt>
                <c:pt idx="2135">
                  <c:v>2.6616643999999999E-6</c:v>
                </c:pt>
                <c:pt idx="2136">
                  <c:v>2.8232903000000001E-6</c:v>
                </c:pt>
                <c:pt idx="2137">
                  <c:v>2.8148378E-6</c:v>
                </c:pt>
                <c:pt idx="2138">
                  <c:v>2.7398834000000002E-6</c:v>
                </c:pt>
                <c:pt idx="2139">
                  <c:v>2.6599192999999999E-6</c:v>
                </c:pt>
                <c:pt idx="2140">
                  <c:v>2.5129771999999998E-6</c:v>
                </c:pt>
                <c:pt idx="2141">
                  <c:v>2.3218508E-6</c:v>
                </c:pt>
                <c:pt idx="2142">
                  <c:v>2.2351919000000001E-6</c:v>
                </c:pt>
                <c:pt idx="2143">
                  <c:v>2.1936633000000001E-6</c:v>
                </c:pt>
                <c:pt idx="2144">
                  <c:v>2.2195953000000002E-6</c:v>
                </c:pt>
                <c:pt idx="2145">
                  <c:v>2.4509787000000001E-6</c:v>
                </c:pt>
                <c:pt idx="2146">
                  <c:v>2.6900292000000001E-6</c:v>
                </c:pt>
                <c:pt idx="2147">
                  <c:v>2.8440164999999999E-6</c:v>
                </c:pt>
                <c:pt idx="2148">
                  <c:v>2.9499453999999999E-6</c:v>
                </c:pt>
                <c:pt idx="2149">
                  <c:v>2.9156752000000001E-6</c:v>
                </c:pt>
                <c:pt idx="2150">
                  <c:v>2.7729552000000001E-6</c:v>
                </c:pt>
                <c:pt idx="2151">
                  <c:v>2.6177501999999999E-6</c:v>
                </c:pt>
                <c:pt idx="2152">
                  <c:v>2.4132999999999998E-6</c:v>
                </c:pt>
                <c:pt idx="2153">
                  <c:v>2.1925304999999999E-6</c:v>
                </c:pt>
                <c:pt idx="2154">
                  <c:v>2.1338910999999999E-6</c:v>
                </c:pt>
                <c:pt idx="2155">
                  <c:v>2.1596186000000002E-6</c:v>
                </c:pt>
                <c:pt idx="2156">
                  <c:v>2.2412354999999998E-6</c:v>
                </c:pt>
                <c:pt idx="2157">
                  <c:v>2.4887083E-6</c:v>
                </c:pt>
                <c:pt idx="2158">
                  <c:v>2.6599404000000002E-6</c:v>
                </c:pt>
                <c:pt idx="2159">
                  <c:v>2.7804145000000002E-6</c:v>
                </c:pt>
                <c:pt idx="2160">
                  <c:v>2.8594598000000002E-6</c:v>
                </c:pt>
                <c:pt idx="2161">
                  <c:v>2.7704280000000001E-6</c:v>
                </c:pt>
                <c:pt idx="2162">
                  <c:v>2.6189660000000002E-6</c:v>
                </c:pt>
                <c:pt idx="2163">
                  <c:v>2.450574E-6</c:v>
                </c:pt>
                <c:pt idx="2164">
                  <c:v>2.2564375000000002E-6</c:v>
                </c:pt>
                <c:pt idx="2165">
                  <c:v>2.1399257000000001E-6</c:v>
                </c:pt>
                <c:pt idx="2166">
                  <c:v>2.1615958000000002E-6</c:v>
                </c:pt>
                <c:pt idx="2167">
                  <c:v>2.2072178E-6</c:v>
                </c:pt>
                <c:pt idx="2168">
                  <c:v>2.3372217000000002E-6</c:v>
                </c:pt>
                <c:pt idx="2169">
                  <c:v>2.6292032999999999E-6</c:v>
                </c:pt>
                <c:pt idx="2170">
                  <c:v>2.7919474999999998E-6</c:v>
                </c:pt>
                <c:pt idx="2171">
                  <c:v>2.8363195999999998E-6</c:v>
                </c:pt>
                <c:pt idx="2172">
                  <c:v>2.8282047999999999E-6</c:v>
                </c:pt>
                <c:pt idx="2173">
                  <c:v>2.7017214E-6</c:v>
                </c:pt>
                <c:pt idx="2174">
                  <c:v>2.5192625000000001E-6</c:v>
                </c:pt>
                <c:pt idx="2175">
                  <c:v>2.4245887000000001E-6</c:v>
                </c:pt>
                <c:pt idx="2176">
                  <c:v>2.2571369999999999E-6</c:v>
                </c:pt>
                <c:pt idx="2177">
                  <c:v>2.1139244000000002E-6</c:v>
                </c:pt>
                <c:pt idx="2178">
                  <c:v>2.1528998999999998E-6</c:v>
                </c:pt>
                <c:pt idx="2179">
                  <c:v>2.2520798999999999E-6</c:v>
                </c:pt>
                <c:pt idx="2180">
                  <c:v>2.4386776000000001E-6</c:v>
                </c:pt>
                <c:pt idx="2181">
                  <c:v>2.6566344999999999E-6</c:v>
                </c:pt>
                <c:pt idx="2182">
                  <c:v>2.7592433000000001E-6</c:v>
                </c:pt>
                <c:pt idx="2183">
                  <c:v>2.7737387E-6</c:v>
                </c:pt>
                <c:pt idx="2184">
                  <c:v>2.7522976000000001E-6</c:v>
                </c:pt>
                <c:pt idx="2185">
                  <c:v>2.6594978000000002E-6</c:v>
                </c:pt>
                <c:pt idx="2186">
                  <c:v>2.4953249000000002E-6</c:v>
                </c:pt>
                <c:pt idx="2187">
                  <c:v>2.3568207000000002E-6</c:v>
                </c:pt>
                <c:pt idx="2188">
                  <c:v>2.2211045E-6</c:v>
                </c:pt>
                <c:pt idx="2189">
                  <c:v>2.1743901E-6</c:v>
                </c:pt>
                <c:pt idx="2190">
                  <c:v>2.2539425000000001E-6</c:v>
                </c:pt>
                <c:pt idx="2191">
                  <c:v>2.3611032999999998E-6</c:v>
                </c:pt>
                <c:pt idx="2192">
                  <c:v>2.5549466999999999E-6</c:v>
                </c:pt>
                <c:pt idx="2193">
                  <c:v>2.7305853000000002E-6</c:v>
                </c:pt>
                <c:pt idx="2194">
                  <c:v>2.8195234E-6</c:v>
                </c:pt>
                <c:pt idx="2195">
                  <c:v>2.8459009E-6</c:v>
                </c:pt>
                <c:pt idx="2196">
                  <c:v>2.8244587999999999E-6</c:v>
                </c:pt>
                <c:pt idx="2197">
                  <c:v>2.6531482999999999E-6</c:v>
                </c:pt>
                <c:pt idx="2198">
                  <c:v>2.4490546E-6</c:v>
                </c:pt>
                <c:pt idx="2199">
                  <c:v>2.3617757999999999E-6</c:v>
                </c:pt>
                <c:pt idx="2200">
                  <c:v>2.2298945999999999E-6</c:v>
                </c:pt>
                <c:pt idx="2201">
                  <c:v>2.1456954999999998E-6</c:v>
                </c:pt>
                <c:pt idx="2202">
                  <c:v>2.2199503000000001E-6</c:v>
                </c:pt>
                <c:pt idx="2203">
                  <c:v>2.3734530999999999E-6</c:v>
                </c:pt>
                <c:pt idx="2204">
                  <c:v>2.5709567000000001E-6</c:v>
                </c:pt>
                <c:pt idx="2205">
                  <c:v>2.7710891999999998E-6</c:v>
                </c:pt>
                <c:pt idx="2206">
                  <c:v>2.8335090000000001E-6</c:v>
                </c:pt>
                <c:pt idx="2207">
                  <c:v>2.7815471000000001E-6</c:v>
                </c:pt>
                <c:pt idx="2208">
                  <c:v>2.7104475999999998E-6</c:v>
                </c:pt>
                <c:pt idx="2209">
                  <c:v>2.5312947000000001E-6</c:v>
                </c:pt>
                <c:pt idx="2210">
                  <c:v>2.3144484E-6</c:v>
                </c:pt>
                <c:pt idx="2211">
                  <c:v>2.2052295999999999E-6</c:v>
                </c:pt>
                <c:pt idx="2212">
                  <c:v>2.1262768E-6</c:v>
                </c:pt>
                <c:pt idx="2213">
                  <c:v>2.1138397E-6</c:v>
                </c:pt>
                <c:pt idx="2214">
                  <c:v>2.2514189000000001E-6</c:v>
                </c:pt>
                <c:pt idx="2215">
                  <c:v>2.5298361E-6</c:v>
                </c:pt>
                <c:pt idx="2216">
                  <c:v>2.7193506000000001E-6</c:v>
                </c:pt>
                <c:pt idx="2217">
                  <c:v>2.8577471999999999E-6</c:v>
                </c:pt>
                <c:pt idx="2218">
                  <c:v>2.8959099E-6</c:v>
                </c:pt>
                <c:pt idx="2219">
                  <c:v>2.8248807000000001E-6</c:v>
                </c:pt>
                <c:pt idx="2220">
                  <c:v>2.7276550999999999E-6</c:v>
                </c:pt>
                <c:pt idx="2221">
                  <c:v>2.5142704999999999E-6</c:v>
                </c:pt>
                <c:pt idx="2222">
                  <c:v>2.2954531E-6</c:v>
                </c:pt>
                <c:pt idx="2223">
                  <c:v>2.1719239000000002E-6</c:v>
                </c:pt>
                <c:pt idx="2224">
                  <c:v>2.1256377E-6</c:v>
                </c:pt>
                <c:pt idx="2225">
                  <c:v>2.2143173000000002E-6</c:v>
                </c:pt>
                <c:pt idx="2226">
                  <c:v>2.4372579000000001E-6</c:v>
                </c:pt>
                <c:pt idx="2227">
                  <c:v>2.6581629999999998E-6</c:v>
                </c:pt>
                <c:pt idx="2228">
                  <c:v>2.7667968000000002E-6</c:v>
                </c:pt>
                <c:pt idx="2229">
                  <c:v>2.8655954E-6</c:v>
                </c:pt>
                <c:pt idx="2230">
                  <c:v>2.8022843000000001E-6</c:v>
                </c:pt>
                <c:pt idx="2231">
                  <c:v>2.6740212E-6</c:v>
                </c:pt>
                <c:pt idx="2232">
                  <c:v>2.5337201000000001E-6</c:v>
                </c:pt>
                <c:pt idx="2233">
                  <c:v>2.3020074999999998E-6</c:v>
                </c:pt>
                <c:pt idx="2234">
                  <c:v>2.1313583E-6</c:v>
                </c:pt>
                <c:pt idx="2235">
                  <c:v>2.1785169999999998E-6</c:v>
                </c:pt>
                <c:pt idx="2236">
                  <c:v>2.2176351E-6</c:v>
                </c:pt>
                <c:pt idx="2237">
                  <c:v>2.2904063000000001E-6</c:v>
                </c:pt>
                <c:pt idx="2238">
                  <c:v>2.5734401999999999E-6</c:v>
                </c:pt>
                <c:pt idx="2239">
                  <c:v>2.8071567E-6</c:v>
                </c:pt>
                <c:pt idx="2240">
                  <c:v>2.9047474999999998E-6</c:v>
                </c:pt>
                <c:pt idx="2241">
                  <c:v>2.9380635E-6</c:v>
                </c:pt>
                <c:pt idx="2242">
                  <c:v>2.8229378E-6</c:v>
                </c:pt>
                <c:pt idx="2243">
                  <c:v>2.6080939999999999E-6</c:v>
                </c:pt>
                <c:pt idx="2244">
                  <c:v>2.4643228E-6</c:v>
                </c:pt>
                <c:pt idx="2245">
                  <c:v>2.3376212000000001E-6</c:v>
                </c:pt>
                <c:pt idx="2246">
                  <c:v>2.2126067999999999E-6</c:v>
                </c:pt>
                <c:pt idx="2247">
                  <c:v>2.2011785000000001E-6</c:v>
                </c:pt>
                <c:pt idx="2248">
                  <c:v>2.2688182000000002E-6</c:v>
                </c:pt>
                <c:pt idx="2249">
                  <c:v>2.3975214E-6</c:v>
                </c:pt>
                <c:pt idx="2250">
                  <c:v>2.6313636E-6</c:v>
                </c:pt>
                <c:pt idx="2251">
                  <c:v>2.7439470999999999E-6</c:v>
                </c:pt>
                <c:pt idx="2252">
                  <c:v>2.7524950999999999E-6</c:v>
                </c:pt>
                <c:pt idx="2253">
                  <c:v>2.7503609999999999E-6</c:v>
                </c:pt>
                <c:pt idx="2254">
                  <c:v>2.6325394E-6</c:v>
                </c:pt>
                <c:pt idx="2255">
                  <c:v>2.5247531000000001E-6</c:v>
                </c:pt>
                <c:pt idx="2256">
                  <c:v>2.4016095000000002E-6</c:v>
                </c:pt>
                <c:pt idx="2257">
                  <c:v>2.2145585000000002E-6</c:v>
                </c:pt>
                <c:pt idx="2258">
                  <c:v>2.1435291999999999E-6</c:v>
                </c:pt>
                <c:pt idx="2259">
                  <c:v>2.2564585000000001E-6</c:v>
                </c:pt>
                <c:pt idx="2260">
                  <c:v>2.3772411999999998E-6</c:v>
                </c:pt>
                <c:pt idx="2261">
                  <c:v>2.5645387E-6</c:v>
                </c:pt>
                <c:pt idx="2262">
                  <c:v>2.7682801000000001E-6</c:v>
                </c:pt>
                <c:pt idx="2263">
                  <c:v>2.8347774000000001E-6</c:v>
                </c:pt>
                <c:pt idx="2264">
                  <c:v>2.8341977E-6</c:v>
                </c:pt>
                <c:pt idx="2265">
                  <c:v>2.8405505E-6</c:v>
                </c:pt>
                <c:pt idx="2266">
                  <c:v>2.7231636000000001E-6</c:v>
                </c:pt>
                <c:pt idx="2267">
                  <c:v>2.5375662999999998E-6</c:v>
                </c:pt>
                <c:pt idx="2268">
                  <c:v>2.4105085E-6</c:v>
                </c:pt>
                <c:pt idx="2269">
                  <c:v>2.2577509E-6</c:v>
                </c:pt>
                <c:pt idx="2270">
                  <c:v>2.1548907E-6</c:v>
                </c:pt>
                <c:pt idx="2271">
                  <c:v>2.2238056000000002E-6</c:v>
                </c:pt>
                <c:pt idx="2272">
                  <c:v>2.3393458999999998E-6</c:v>
                </c:pt>
                <c:pt idx="2273">
                  <c:v>2.5123766000000001E-6</c:v>
                </c:pt>
                <c:pt idx="2274">
                  <c:v>2.7080889999999999E-6</c:v>
                </c:pt>
                <c:pt idx="2275">
                  <c:v>2.8033458E-6</c:v>
                </c:pt>
                <c:pt idx="2276">
                  <c:v>2.7977512000000001E-6</c:v>
                </c:pt>
                <c:pt idx="2277">
                  <c:v>2.7413642999999998E-6</c:v>
                </c:pt>
                <c:pt idx="2278">
                  <c:v>2.5724205999999999E-6</c:v>
                </c:pt>
                <c:pt idx="2279">
                  <c:v>2.4015771999999999E-6</c:v>
                </c:pt>
                <c:pt idx="2280">
                  <c:v>2.2842014000000001E-6</c:v>
                </c:pt>
                <c:pt idx="2281">
                  <c:v>2.1980078999999998E-6</c:v>
                </c:pt>
                <c:pt idx="2282">
                  <c:v>2.1757188000000002E-6</c:v>
                </c:pt>
                <c:pt idx="2283">
                  <c:v>2.285955E-6</c:v>
                </c:pt>
                <c:pt idx="2284">
                  <c:v>2.5046778999999998E-6</c:v>
                </c:pt>
                <c:pt idx="2285">
                  <c:v>2.7448986000000002E-6</c:v>
                </c:pt>
                <c:pt idx="2286">
                  <c:v>2.9256317000000002E-6</c:v>
                </c:pt>
                <c:pt idx="2287">
                  <c:v>2.9437575000000001E-6</c:v>
                </c:pt>
                <c:pt idx="2288">
                  <c:v>2.8525778999999999E-6</c:v>
                </c:pt>
                <c:pt idx="2289">
                  <c:v>2.7210923000000001E-6</c:v>
                </c:pt>
                <c:pt idx="2290">
                  <c:v>2.5414452E-6</c:v>
                </c:pt>
                <c:pt idx="2291">
                  <c:v>2.3020142999999999E-6</c:v>
                </c:pt>
                <c:pt idx="2292">
                  <c:v>2.180112E-6</c:v>
                </c:pt>
                <c:pt idx="2293">
                  <c:v>2.0725481000000001E-6</c:v>
                </c:pt>
                <c:pt idx="2294">
                  <c:v>2.1283573999999999E-6</c:v>
                </c:pt>
                <c:pt idx="2295">
                  <c:v>2.3923660000000001E-6</c:v>
                </c:pt>
                <c:pt idx="2296">
                  <c:v>2.5942788000000001E-6</c:v>
                </c:pt>
                <c:pt idx="2297">
                  <c:v>2.730918E-6</c:v>
                </c:pt>
                <c:pt idx="2298">
                  <c:v>2.8500464999999999E-6</c:v>
                </c:pt>
                <c:pt idx="2299">
                  <c:v>2.8247032E-6</c:v>
                </c:pt>
                <c:pt idx="2300">
                  <c:v>2.7015221999999999E-6</c:v>
                </c:pt>
                <c:pt idx="2301">
                  <c:v>2.5657308000000002E-6</c:v>
                </c:pt>
                <c:pt idx="2302">
                  <c:v>2.3529471000000001E-6</c:v>
                </c:pt>
                <c:pt idx="2303">
                  <c:v>2.1400838000000002E-6</c:v>
                </c:pt>
                <c:pt idx="2304">
                  <c:v>2.1222652E-6</c:v>
                </c:pt>
                <c:pt idx="2305">
                  <c:v>2.1729109000000001E-6</c:v>
                </c:pt>
                <c:pt idx="2306">
                  <c:v>2.2619548E-6</c:v>
                </c:pt>
                <c:pt idx="2307">
                  <c:v>2.5046469E-6</c:v>
                </c:pt>
                <c:pt idx="2308">
                  <c:v>2.7172838999999998E-6</c:v>
                </c:pt>
                <c:pt idx="2309">
                  <c:v>2.8264042000000002E-6</c:v>
                </c:pt>
                <c:pt idx="2310">
                  <c:v>2.8753748000000001E-6</c:v>
                </c:pt>
                <c:pt idx="2311">
                  <c:v>2.8063783E-6</c:v>
                </c:pt>
                <c:pt idx="2312">
                  <c:v>2.5965947000000001E-6</c:v>
                </c:pt>
                <c:pt idx="2313">
                  <c:v>2.441628E-6</c:v>
                </c:pt>
                <c:pt idx="2314">
                  <c:v>2.2958527999999998E-6</c:v>
                </c:pt>
                <c:pt idx="2315">
                  <c:v>2.1781423000000001E-6</c:v>
                </c:pt>
                <c:pt idx="2316">
                  <c:v>2.1657027999999999E-6</c:v>
                </c:pt>
                <c:pt idx="2317">
                  <c:v>2.1957536E-6</c:v>
                </c:pt>
                <c:pt idx="2318">
                  <c:v>2.3425072999999998E-6</c:v>
                </c:pt>
                <c:pt idx="2319">
                  <c:v>2.5999889000000001E-6</c:v>
                </c:pt>
                <c:pt idx="2320">
                  <c:v>2.7289241E-6</c:v>
                </c:pt>
                <c:pt idx="2321">
                  <c:v>2.7729011999999999E-6</c:v>
                </c:pt>
                <c:pt idx="2322">
                  <c:v>2.7858566E-6</c:v>
                </c:pt>
                <c:pt idx="2323">
                  <c:v>2.6787895000000001E-6</c:v>
                </c:pt>
                <c:pt idx="2324">
                  <c:v>2.5248766E-6</c:v>
                </c:pt>
                <c:pt idx="2325">
                  <c:v>2.4682858999999998E-6</c:v>
                </c:pt>
                <c:pt idx="2326">
                  <c:v>2.2957644000000001E-6</c:v>
                </c:pt>
                <c:pt idx="2327">
                  <c:v>2.1905103000000001E-6</c:v>
                </c:pt>
                <c:pt idx="2328">
                  <c:v>2.2215834E-6</c:v>
                </c:pt>
                <c:pt idx="2329">
                  <c:v>2.2925522000000001E-6</c:v>
                </c:pt>
                <c:pt idx="2330">
                  <c:v>2.4681785999999998E-6</c:v>
                </c:pt>
                <c:pt idx="2331">
                  <c:v>2.6808904999999999E-6</c:v>
                </c:pt>
                <c:pt idx="2332">
                  <c:v>2.8131962000000002E-6</c:v>
                </c:pt>
                <c:pt idx="2333">
                  <c:v>2.7855038000000001E-6</c:v>
                </c:pt>
                <c:pt idx="2334">
                  <c:v>2.8147006999999999E-6</c:v>
                </c:pt>
                <c:pt idx="2335">
                  <c:v>2.7355158E-6</c:v>
                </c:pt>
                <c:pt idx="2336">
                  <c:v>2.5444731000000002E-6</c:v>
                </c:pt>
                <c:pt idx="2337">
                  <c:v>2.4187805E-6</c:v>
                </c:pt>
                <c:pt idx="2338">
                  <c:v>2.2756637000000001E-6</c:v>
                </c:pt>
                <c:pt idx="2339">
                  <c:v>2.1955852999999998E-6</c:v>
                </c:pt>
                <c:pt idx="2340">
                  <c:v>2.2172230000000001E-6</c:v>
                </c:pt>
                <c:pt idx="2341">
                  <c:v>2.2975851E-6</c:v>
                </c:pt>
                <c:pt idx="2342">
                  <c:v>2.4656787000000002E-6</c:v>
                </c:pt>
                <c:pt idx="2343">
                  <c:v>2.6565556E-6</c:v>
                </c:pt>
                <c:pt idx="2344">
                  <c:v>2.7720919999999999E-6</c:v>
                </c:pt>
                <c:pt idx="2345">
                  <c:v>2.8130099999999999E-6</c:v>
                </c:pt>
                <c:pt idx="2346">
                  <c:v>2.8113797999999999E-6</c:v>
                </c:pt>
                <c:pt idx="2347">
                  <c:v>2.6293120999999998E-6</c:v>
                </c:pt>
                <c:pt idx="2348">
                  <c:v>2.4241952999999999E-6</c:v>
                </c:pt>
                <c:pt idx="2349">
                  <c:v>2.2566499999999998E-6</c:v>
                </c:pt>
                <c:pt idx="2350">
                  <c:v>2.1494410000000002E-6</c:v>
                </c:pt>
                <c:pt idx="2351">
                  <c:v>2.1062162000000002E-6</c:v>
                </c:pt>
                <c:pt idx="2352">
                  <c:v>2.1927637E-6</c:v>
                </c:pt>
                <c:pt idx="2353">
                  <c:v>2.371114E-6</c:v>
                </c:pt>
                <c:pt idx="2354">
                  <c:v>2.5938107999999998E-6</c:v>
                </c:pt>
                <c:pt idx="2355">
                  <c:v>2.8522494E-6</c:v>
                </c:pt>
                <c:pt idx="2356">
                  <c:v>2.9016162000000002E-6</c:v>
                </c:pt>
                <c:pt idx="2357">
                  <c:v>2.8500555999999999E-6</c:v>
                </c:pt>
                <c:pt idx="2358">
                  <c:v>2.7959944E-6</c:v>
                </c:pt>
                <c:pt idx="2359">
                  <c:v>2.6312218000000002E-6</c:v>
                </c:pt>
                <c:pt idx="2360">
                  <c:v>2.4146008000000001E-6</c:v>
                </c:pt>
                <c:pt idx="2361">
                  <c:v>2.2642542999999999E-6</c:v>
                </c:pt>
                <c:pt idx="2362">
                  <c:v>2.1292598999999999E-6</c:v>
                </c:pt>
                <c:pt idx="2363">
                  <c:v>2.1022394000000002E-6</c:v>
                </c:pt>
                <c:pt idx="2364">
                  <c:v>2.2743590000000001E-6</c:v>
                </c:pt>
                <c:pt idx="2365">
                  <c:v>2.5632763000000001E-6</c:v>
                </c:pt>
                <c:pt idx="2366">
                  <c:v>2.7373921E-6</c:v>
                </c:pt>
                <c:pt idx="2367">
                  <c:v>2.8795302E-6</c:v>
                </c:pt>
                <c:pt idx="2368">
                  <c:v>2.8565122999999998E-6</c:v>
                </c:pt>
                <c:pt idx="2369">
                  <c:v>2.7559795000000001E-6</c:v>
                </c:pt>
                <c:pt idx="2370">
                  <c:v>2.6373941000000001E-6</c:v>
                </c:pt>
                <c:pt idx="2371">
                  <c:v>2.4168908000000002E-6</c:v>
                </c:pt>
                <c:pt idx="2372">
                  <c:v>2.1924942999999998E-6</c:v>
                </c:pt>
                <c:pt idx="2373">
                  <c:v>2.1127452000000002E-6</c:v>
                </c:pt>
                <c:pt idx="2374">
                  <c:v>2.1514302000000001E-6</c:v>
                </c:pt>
                <c:pt idx="2375">
                  <c:v>2.2642162000000002E-6</c:v>
                </c:pt>
                <c:pt idx="2376">
                  <c:v>2.495158E-6</c:v>
                </c:pt>
                <c:pt idx="2377">
                  <c:v>2.7021918E-6</c:v>
                </c:pt>
                <c:pt idx="2378">
                  <c:v>2.8560469000000001E-6</c:v>
                </c:pt>
                <c:pt idx="2379">
                  <c:v>2.9560789000000001E-6</c:v>
                </c:pt>
                <c:pt idx="2380">
                  <c:v>2.9089085000000001E-6</c:v>
                </c:pt>
                <c:pt idx="2381">
                  <c:v>2.7455255999999999E-6</c:v>
                </c:pt>
                <c:pt idx="2382">
                  <c:v>2.5829514999999999E-6</c:v>
                </c:pt>
                <c:pt idx="2383">
                  <c:v>2.3793349000000002E-6</c:v>
                </c:pt>
                <c:pt idx="2384">
                  <c:v>2.2427944E-6</c:v>
                </c:pt>
                <c:pt idx="2385">
                  <c:v>2.2725387E-6</c:v>
                </c:pt>
                <c:pt idx="2386">
                  <c:v>2.2765576999999998E-6</c:v>
                </c:pt>
                <c:pt idx="2387">
                  <c:v>2.2331442000000001E-6</c:v>
                </c:pt>
                <c:pt idx="2388">
                  <c:v>2.4727958999999998E-6</c:v>
                </c:pt>
                <c:pt idx="2389">
                  <c:v>2.6898362000000001E-6</c:v>
                </c:pt>
                <c:pt idx="2390">
                  <c:v>2.7520077000000001E-6</c:v>
                </c:pt>
                <c:pt idx="2391">
                  <c:v>2.7915240000000001E-6</c:v>
                </c:pt>
                <c:pt idx="2392">
                  <c:v>2.7040950000000002E-6</c:v>
                </c:pt>
                <c:pt idx="2393">
                  <c:v>2.5962309000000001E-6</c:v>
                </c:pt>
                <c:pt idx="2394">
                  <c:v>2.5047732999999998E-6</c:v>
                </c:pt>
                <c:pt idx="2395">
                  <c:v>2.3416115999999999E-6</c:v>
                </c:pt>
                <c:pt idx="2396">
                  <c:v>2.2102319000000001E-6</c:v>
                </c:pt>
                <c:pt idx="2397">
                  <c:v>2.2369769999999999E-6</c:v>
                </c:pt>
                <c:pt idx="2398">
                  <c:v>2.282262E-6</c:v>
                </c:pt>
                <c:pt idx="2399">
                  <c:v>2.4027574000000002E-6</c:v>
                </c:pt>
                <c:pt idx="2400">
                  <c:v>2.6541173000000002E-6</c:v>
                </c:pt>
                <c:pt idx="2401">
                  <c:v>2.7697306E-6</c:v>
                </c:pt>
                <c:pt idx="2402">
                  <c:v>2.8098827999999998E-6</c:v>
                </c:pt>
                <c:pt idx="2403">
                  <c:v>2.7981823999999998E-6</c:v>
                </c:pt>
                <c:pt idx="2404">
                  <c:v>2.7368072000000001E-6</c:v>
                </c:pt>
                <c:pt idx="2405">
                  <c:v>2.6185315999999999E-6</c:v>
                </c:pt>
                <c:pt idx="2406">
                  <c:v>2.4891556000000001E-6</c:v>
                </c:pt>
                <c:pt idx="2407">
                  <c:v>2.3155524E-6</c:v>
                </c:pt>
                <c:pt idx="2408">
                  <c:v>2.1680553000000001E-6</c:v>
                </c:pt>
                <c:pt idx="2409">
                  <c:v>2.0766735999999999E-6</c:v>
                </c:pt>
                <c:pt idx="2410">
                  <c:v>2.2076527999999999E-6</c:v>
                </c:pt>
                <c:pt idx="2411">
                  <c:v>2.3819896000000002E-6</c:v>
                </c:pt>
                <c:pt idx="2412">
                  <c:v>2.6146303000000001E-6</c:v>
                </c:pt>
                <c:pt idx="2413">
                  <c:v>2.7319127999999999E-6</c:v>
                </c:pt>
                <c:pt idx="2414">
                  <c:v>2.7803455000000002E-6</c:v>
                </c:pt>
                <c:pt idx="2415">
                  <c:v>2.7252449999999999E-6</c:v>
                </c:pt>
                <c:pt idx="2416">
                  <c:v>2.6761126000000001E-6</c:v>
                </c:pt>
                <c:pt idx="2417">
                  <c:v>2.5575266E-6</c:v>
                </c:pt>
                <c:pt idx="2418">
                  <c:v>2.3391599000000002E-6</c:v>
                </c:pt>
                <c:pt idx="2419">
                  <c:v>2.2157992000000001E-6</c:v>
                </c:pt>
                <c:pt idx="2420">
                  <c:v>2.1914423E-6</c:v>
                </c:pt>
                <c:pt idx="2421">
                  <c:v>2.2553134000000001E-6</c:v>
                </c:pt>
                <c:pt idx="2422">
                  <c:v>2.3565363000000002E-6</c:v>
                </c:pt>
                <c:pt idx="2423">
                  <c:v>2.5606803E-6</c:v>
                </c:pt>
                <c:pt idx="2424">
                  <c:v>2.8138933000000001E-6</c:v>
                </c:pt>
                <c:pt idx="2425">
                  <c:v>2.9703386E-6</c:v>
                </c:pt>
                <c:pt idx="2426">
                  <c:v>2.9584972000000001E-6</c:v>
                </c:pt>
                <c:pt idx="2427">
                  <c:v>2.8958595000000001E-6</c:v>
                </c:pt>
                <c:pt idx="2428">
                  <c:v>2.7356713999999999E-6</c:v>
                </c:pt>
                <c:pt idx="2429">
                  <c:v>2.4996021000000002E-6</c:v>
                </c:pt>
                <c:pt idx="2430">
                  <c:v>2.3469389E-6</c:v>
                </c:pt>
                <c:pt idx="2431">
                  <c:v>2.1708527000000002E-6</c:v>
                </c:pt>
                <c:pt idx="2432">
                  <c:v>2.0765538999999998E-6</c:v>
                </c:pt>
                <c:pt idx="2433">
                  <c:v>2.1879278999999998E-6</c:v>
                </c:pt>
                <c:pt idx="2434">
                  <c:v>2.4305528999999999E-6</c:v>
                </c:pt>
                <c:pt idx="2435">
                  <c:v>2.6684330999999999E-6</c:v>
                </c:pt>
                <c:pt idx="2436">
                  <c:v>2.8324455000000001E-6</c:v>
                </c:pt>
                <c:pt idx="2437">
                  <c:v>2.8838103999999998E-6</c:v>
                </c:pt>
                <c:pt idx="2438">
                  <c:v>2.82627E-6</c:v>
                </c:pt>
                <c:pt idx="2439">
                  <c:v>2.7337259000000001E-6</c:v>
                </c:pt>
                <c:pt idx="2440">
                  <c:v>2.5230312999999999E-6</c:v>
                </c:pt>
                <c:pt idx="2441">
                  <c:v>2.2911033000000001E-6</c:v>
                </c:pt>
                <c:pt idx="2442">
                  <c:v>2.1775023000000002E-6</c:v>
                </c:pt>
                <c:pt idx="2443">
                  <c:v>2.1134541000000001E-6</c:v>
                </c:pt>
                <c:pt idx="2444">
                  <c:v>2.1662564000000001E-6</c:v>
                </c:pt>
                <c:pt idx="2445">
                  <c:v>2.3870235999999998E-6</c:v>
                </c:pt>
                <c:pt idx="2446">
                  <c:v>2.6234488000000001E-6</c:v>
                </c:pt>
                <c:pt idx="2447">
                  <c:v>2.7714093000000001E-6</c:v>
                </c:pt>
                <c:pt idx="2448">
                  <c:v>2.8882544000000001E-6</c:v>
                </c:pt>
                <c:pt idx="2449">
                  <c:v>2.8889733999999999E-6</c:v>
                </c:pt>
                <c:pt idx="2450">
                  <c:v>2.7526648000000001E-6</c:v>
                </c:pt>
                <c:pt idx="2451">
                  <c:v>2.6026257999999999E-6</c:v>
                </c:pt>
                <c:pt idx="2452">
                  <c:v>2.3896338000000002E-6</c:v>
                </c:pt>
                <c:pt idx="2453">
                  <c:v>2.2072291999999998E-6</c:v>
                </c:pt>
                <c:pt idx="2454">
                  <c:v>2.1695700999999999E-6</c:v>
                </c:pt>
                <c:pt idx="2455">
                  <c:v>2.1466244999999998E-6</c:v>
                </c:pt>
                <c:pt idx="2456">
                  <c:v>2.2207231000000001E-6</c:v>
                </c:pt>
                <c:pt idx="2457">
                  <c:v>2.4558647999999999E-6</c:v>
                </c:pt>
                <c:pt idx="2458">
                  <c:v>2.6768933E-6</c:v>
                </c:pt>
                <c:pt idx="2459">
                  <c:v>2.7639653E-6</c:v>
                </c:pt>
                <c:pt idx="2460">
                  <c:v>2.8265911000000001E-6</c:v>
                </c:pt>
                <c:pt idx="2461">
                  <c:v>2.7417439999999999E-6</c:v>
                </c:pt>
                <c:pt idx="2462">
                  <c:v>2.6135357E-6</c:v>
                </c:pt>
                <c:pt idx="2463">
                  <c:v>2.4967362000000002E-6</c:v>
                </c:pt>
                <c:pt idx="2464">
                  <c:v>2.3365529E-6</c:v>
                </c:pt>
                <c:pt idx="2465">
                  <c:v>2.2422627999999998E-6</c:v>
                </c:pt>
                <c:pt idx="2466">
                  <c:v>2.2388707999999998E-6</c:v>
                </c:pt>
                <c:pt idx="2467">
                  <c:v>2.2270323999999998E-6</c:v>
                </c:pt>
                <c:pt idx="2468">
                  <c:v>2.2867677E-6</c:v>
                </c:pt>
                <c:pt idx="2469">
                  <c:v>2.5482488E-6</c:v>
                </c:pt>
                <c:pt idx="2470">
                  <c:v>2.7278011000000001E-6</c:v>
                </c:pt>
                <c:pt idx="2471">
                  <c:v>2.7713155999999999E-6</c:v>
                </c:pt>
                <c:pt idx="2472">
                  <c:v>2.8025371000000002E-6</c:v>
                </c:pt>
                <c:pt idx="2473">
                  <c:v>2.7263566E-6</c:v>
                </c:pt>
                <c:pt idx="2474">
                  <c:v>2.5958353999999999E-6</c:v>
                </c:pt>
                <c:pt idx="2475">
                  <c:v>2.5182955999999998E-6</c:v>
                </c:pt>
                <c:pt idx="2476">
                  <c:v>2.3660925999999999E-6</c:v>
                </c:pt>
                <c:pt idx="2477">
                  <c:v>2.2165908000000002E-6</c:v>
                </c:pt>
                <c:pt idx="2478">
                  <c:v>2.187285E-6</c:v>
                </c:pt>
                <c:pt idx="2479">
                  <c:v>2.2399277E-6</c:v>
                </c:pt>
                <c:pt idx="2480">
                  <c:v>2.3530453000000002E-6</c:v>
                </c:pt>
                <c:pt idx="2481">
                  <c:v>2.5830926000000001E-6</c:v>
                </c:pt>
                <c:pt idx="2482">
                  <c:v>2.7026374999999998E-6</c:v>
                </c:pt>
                <c:pt idx="2483">
                  <c:v>2.7640529000000002E-6</c:v>
                </c:pt>
                <c:pt idx="2484">
                  <c:v>2.8491836999999999E-6</c:v>
                </c:pt>
                <c:pt idx="2485">
                  <c:v>2.7832905999999999E-6</c:v>
                </c:pt>
                <c:pt idx="2486">
                  <c:v>2.6055420000000002E-6</c:v>
                </c:pt>
                <c:pt idx="2487">
                  <c:v>2.4194189E-6</c:v>
                </c:pt>
                <c:pt idx="2488">
                  <c:v>2.217741E-6</c:v>
                </c:pt>
                <c:pt idx="2489">
                  <c:v>2.1180581000000002E-6</c:v>
                </c:pt>
                <c:pt idx="2490">
                  <c:v>2.1509825999999998E-6</c:v>
                </c:pt>
                <c:pt idx="2491">
                  <c:v>2.2237745E-6</c:v>
                </c:pt>
                <c:pt idx="2492">
                  <c:v>2.4564009000000002E-6</c:v>
                </c:pt>
                <c:pt idx="2493">
                  <c:v>2.7174229000000001E-6</c:v>
                </c:pt>
                <c:pt idx="2494">
                  <c:v>2.8505949E-6</c:v>
                </c:pt>
                <c:pt idx="2495">
                  <c:v>2.8945298000000001E-6</c:v>
                </c:pt>
                <c:pt idx="2496">
                  <c:v>2.8848388E-6</c:v>
                </c:pt>
                <c:pt idx="2497">
                  <c:v>2.7337701999999999E-6</c:v>
                </c:pt>
                <c:pt idx="2498">
                  <c:v>2.5080188E-6</c:v>
                </c:pt>
                <c:pt idx="2499">
                  <c:v>2.3396419E-6</c:v>
                </c:pt>
                <c:pt idx="2500">
                  <c:v>2.1587602E-6</c:v>
                </c:pt>
                <c:pt idx="2501">
                  <c:v>2.0520164000000002E-6</c:v>
                </c:pt>
                <c:pt idx="2502">
                  <c:v>2.1304370999999999E-6</c:v>
                </c:pt>
                <c:pt idx="2503">
                  <c:v>2.3027586E-6</c:v>
                </c:pt>
                <c:pt idx="2504">
                  <c:v>2.5538279999999999E-6</c:v>
                </c:pt>
                <c:pt idx="2505">
                  <c:v>2.8199567000000002E-6</c:v>
                </c:pt>
                <c:pt idx="2506">
                  <c:v>2.8657877999999999E-6</c:v>
                </c:pt>
                <c:pt idx="2507">
                  <c:v>2.8008521E-6</c:v>
                </c:pt>
                <c:pt idx="2508">
                  <c:v>2.7129585999999999E-6</c:v>
                </c:pt>
                <c:pt idx="2509">
                  <c:v>2.5155643000000002E-6</c:v>
                </c:pt>
                <c:pt idx="2510">
                  <c:v>2.2758089999999999E-6</c:v>
                </c:pt>
                <c:pt idx="2511">
                  <c:v>2.1428365999999998E-6</c:v>
                </c:pt>
                <c:pt idx="2512">
                  <c:v>2.0902853000000002E-6</c:v>
                </c:pt>
                <c:pt idx="2513">
                  <c:v>2.0900499000000001E-6</c:v>
                </c:pt>
                <c:pt idx="2514">
                  <c:v>2.2663298999999998E-6</c:v>
                </c:pt>
                <c:pt idx="2515">
                  <c:v>2.5529936E-6</c:v>
                </c:pt>
                <c:pt idx="2516">
                  <c:v>2.7646026999999998E-6</c:v>
                </c:pt>
                <c:pt idx="2517">
                  <c:v>2.9176905999999998E-6</c:v>
                </c:pt>
                <c:pt idx="2518">
                  <c:v>2.9264984E-6</c:v>
                </c:pt>
                <c:pt idx="2519">
                  <c:v>2.8192349E-6</c:v>
                </c:pt>
                <c:pt idx="2520">
                  <c:v>2.6892567999999998E-6</c:v>
                </c:pt>
                <c:pt idx="2521">
                  <c:v>2.4874020000000002E-6</c:v>
                </c:pt>
                <c:pt idx="2522">
                  <c:v>2.2726133E-6</c:v>
                </c:pt>
                <c:pt idx="2523">
                  <c:v>2.2055354999999999E-6</c:v>
                </c:pt>
                <c:pt idx="2524">
                  <c:v>2.1887675999999999E-6</c:v>
                </c:pt>
                <c:pt idx="2525">
                  <c:v>2.2814602000000001E-6</c:v>
                </c:pt>
                <c:pt idx="2526">
                  <c:v>2.4835671999999998E-6</c:v>
                </c:pt>
                <c:pt idx="2527">
                  <c:v>2.6620668000000002E-6</c:v>
                </c:pt>
                <c:pt idx="2528">
                  <c:v>2.7641209999999999E-6</c:v>
                </c:pt>
                <c:pt idx="2529">
                  <c:v>2.8308960000000002E-6</c:v>
                </c:pt>
                <c:pt idx="2530">
                  <c:v>2.7684611000000002E-6</c:v>
                </c:pt>
                <c:pt idx="2531">
                  <c:v>2.6333503000000002E-6</c:v>
                </c:pt>
                <c:pt idx="2532">
                  <c:v>2.5321864999999998E-6</c:v>
                </c:pt>
                <c:pt idx="2533">
                  <c:v>2.387201E-6</c:v>
                </c:pt>
                <c:pt idx="2534">
                  <c:v>2.2311302E-6</c:v>
                </c:pt>
                <c:pt idx="2535">
                  <c:v>2.2581304000000002E-6</c:v>
                </c:pt>
                <c:pt idx="2536">
                  <c:v>2.2871790999999999E-6</c:v>
                </c:pt>
                <c:pt idx="2537">
                  <c:v>2.3479232999999998E-6</c:v>
                </c:pt>
                <c:pt idx="2538">
                  <c:v>2.5604505999999998E-6</c:v>
                </c:pt>
                <c:pt idx="2539">
                  <c:v>2.7346730000000002E-6</c:v>
                </c:pt>
                <c:pt idx="2540">
                  <c:v>2.8147521E-6</c:v>
                </c:pt>
                <c:pt idx="2541">
                  <c:v>2.8482529000000001E-6</c:v>
                </c:pt>
                <c:pt idx="2542">
                  <c:v>2.8094161000000001E-6</c:v>
                </c:pt>
                <c:pt idx="2543">
                  <c:v>2.6485282999999999E-6</c:v>
                </c:pt>
                <c:pt idx="2544">
                  <c:v>2.5588773E-6</c:v>
                </c:pt>
                <c:pt idx="2545">
                  <c:v>2.4295488000000002E-6</c:v>
                </c:pt>
                <c:pt idx="2546">
                  <c:v>2.2776203999999999E-6</c:v>
                </c:pt>
                <c:pt idx="2547">
                  <c:v>2.2295565999999999E-6</c:v>
                </c:pt>
                <c:pt idx="2548">
                  <c:v>2.2256714000000002E-6</c:v>
                </c:pt>
                <c:pt idx="2549">
                  <c:v>2.3123911999999999E-6</c:v>
                </c:pt>
                <c:pt idx="2550">
                  <c:v>2.5258675000000001E-6</c:v>
                </c:pt>
                <c:pt idx="2551">
                  <c:v>2.6449669999999998E-6</c:v>
                </c:pt>
                <c:pt idx="2552">
                  <c:v>2.7099373999999998E-6</c:v>
                </c:pt>
                <c:pt idx="2553">
                  <c:v>2.7761785000000001E-6</c:v>
                </c:pt>
                <c:pt idx="2554">
                  <c:v>2.7253355E-6</c:v>
                </c:pt>
                <c:pt idx="2555">
                  <c:v>2.6247119E-6</c:v>
                </c:pt>
                <c:pt idx="2556">
                  <c:v>2.5321393000000001E-6</c:v>
                </c:pt>
                <c:pt idx="2557">
                  <c:v>2.3318610000000001E-6</c:v>
                </c:pt>
                <c:pt idx="2558">
                  <c:v>2.2075309999999998E-6</c:v>
                </c:pt>
                <c:pt idx="2559">
                  <c:v>2.2198159E-6</c:v>
                </c:pt>
                <c:pt idx="2560">
                  <c:v>2.2782713999999999E-6</c:v>
                </c:pt>
                <c:pt idx="2561">
                  <c:v>2.4531898999999999E-6</c:v>
                </c:pt>
                <c:pt idx="2562">
                  <c:v>2.6795105999999998E-6</c:v>
                </c:pt>
                <c:pt idx="2563">
                  <c:v>2.8544777999999999E-6</c:v>
                </c:pt>
                <c:pt idx="2564">
                  <c:v>2.9017354000000002E-6</c:v>
                </c:pt>
                <c:pt idx="2565">
                  <c:v>2.939732E-6</c:v>
                </c:pt>
                <c:pt idx="2566">
                  <c:v>2.8130041000000001E-6</c:v>
                </c:pt>
                <c:pt idx="2567">
                  <c:v>2.5929896999999999E-6</c:v>
                </c:pt>
                <c:pt idx="2568">
                  <c:v>2.4348765000000001E-6</c:v>
                </c:pt>
                <c:pt idx="2569">
                  <c:v>2.2391351000000001E-6</c:v>
                </c:pt>
                <c:pt idx="2570">
                  <c:v>2.1076919999999999E-6</c:v>
                </c:pt>
                <c:pt idx="2571">
                  <c:v>2.1296632E-6</c:v>
                </c:pt>
                <c:pt idx="2572">
                  <c:v>2.2619380000000001E-6</c:v>
                </c:pt>
                <c:pt idx="2573">
                  <c:v>2.4794220000000001E-6</c:v>
                </c:pt>
                <c:pt idx="2574">
                  <c:v>2.7417528E-6</c:v>
                </c:pt>
                <c:pt idx="2575">
                  <c:v>2.8757451E-6</c:v>
                </c:pt>
                <c:pt idx="2576">
                  <c:v>2.8572686000000002E-6</c:v>
                </c:pt>
                <c:pt idx="2577">
                  <c:v>2.8268826E-6</c:v>
                </c:pt>
                <c:pt idx="2578">
                  <c:v>2.6387922000000001E-6</c:v>
                </c:pt>
                <c:pt idx="2579">
                  <c:v>2.4264405000000001E-6</c:v>
                </c:pt>
                <c:pt idx="2580">
                  <c:v>2.2614131000000002E-6</c:v>
                </c:pt>
                <c:pt idx="2581">
                  <c:v>2.1532419999999999E-6</c:v>
                </c:pt>
                <c:pt idx="2582">
                  <c:v>2.1655658000000001E-6</c:v>
                </c:pt>
                <c:pt idx="2583">
                  <c:v>2.3049221999999998E-6</c:v>
                </c:pt>
                <c:pt idx="2584">
                  <c:v>2.5448636000000001E-6</c:v>
                </c:pt>
                <c:pt idx="2585">
                  <c:v>2.7553476E-6</c:v>
                </c:pt>
                <c:pt idx="2586">
                  <c:v>2.9198451000000001E-6</c:v>
                </c:pt>
                <c:pt idx="2587">
                  <c:v>2.9303972999999999E-6</c:v>
                </c:pt>
                <c:pt idx="2588">
                  <c:v>2.8365401000000001E-6</c:v>
                </c:pt>
                <c:pt idx="2589">
                  <c:v>2.7201599E-6</c:v>
                </c:pt>
                <c:pt idx="2590">
                  <c:v>2.5244370999999998E-6</c:v>
                </c:pt>
                <c:pt idx="2591">
                  <c:v>2.3285226000000001E-6</c:v>
                </c:pt>
                <c:pt idx="2592">
                  <c:v>2.2383628000000002E-6</c:v>
                </c:pt>
                <c:pt idx="2593">
                  <c:v>2.1362439E-6</c:v>
                </c:pt>
                <c:pt idx="2594">
                  <c:v>2.152066E-6</c:v>
                </c:pt>
                <c:pt idx="2595">
                  <c:v>2.3888676999999998E-6</c:v>
                </c:pt>
                <c:pt idx="2596">
                  <c:v>2.6163710999999998E-6</c:v>
                </c:pt>
                <c:pt idx="2597">
                  <c:v>2.7302404000000001E-6</c:v>
                </c:pt>
                <c:pt idx="2598">
                  <c:v>2.8204517000000001E-6</c:v>
                </c:pt>
                <c:pt idx="2599">
                  <c:v>2.7656253000000001E-6</c:v>
                </c:pt>
                <c:pt idx="2600">
                  <c:v>2.6575829E-6</c:v>
                </c:pt>
                <c:pt idx="2601">
                  <c:v>2.5454743999999999E-6</c:v>
                </c:pt>
                <c:pt idx="2602">
                  <c:v>2.3934908000000001E-6</c:v>
                </c:pt>
                <c:pt idx="2603">
                  <c:v>2.2024258999999998E-6</c:v>
                </c:pt>
                <c:pt idx="2604">
                  <c:v>2.1643518E-6</c:v>
                </c:pt>
                <c:pt idx="2605">
                  <c:v>2.2551724999999998E-6</c:v>
                </c:pt>
                <c:pt idx="2606">
                  <c:v>2.2838474000000001E-6</c:v>
                </c:pt>
                <c:pt idx="2607">
                  <c:v>2.4618444E-6</c:v>
                </c:pt>
                <c:pt idx="2608">
                  <c:v>2.5393487E-6</c:v>
                </c:pt>
                <c:pt idx="2609">
                  <c:v>2.6760221E-6</c:v>
                </c:pt>
                <c:pt idx="2610">
                  <c:v>2.8335057E-6</c:v>
                </c:pt>
                <c:pt idx="2611">
                  <c:v>2.8146748E-6</c:v>
                </c:pt>
                <c:pt idx="2612">
                  <c:v>2.6981700999999998E-6</c:v>
                </c:pt>
                <c:pt idx="2613">
                  <c:v>2.5103632000000001E-6</c:v>
                </c:pt>
                <c:pt idx="2614">
                  <c:v>2.4163706999999999E-6</c:v>
                </c:pt>
                <c:pt idx="2615">
                  <c:v>2.3618297000000001E-6</c:v>
                </c:pt>
                <c:pt idx="2616">
                  <c:v>2.3112133999999999E-6</c:v>
                </c:pt>
                <c:pt idx="2617">
                  <c:v>2.2446371999999999E-6</c:v>
                </c:pt>
                <c:pt idx="2618">
                  <c:v>2.2008407999999999E-6</c:v>
                </c:pt>
                <c:pt idx="2619">
                  <c:v>2.4443045999999998E-6</c:v>
                </c:pt>
                <c:pt idx="2620">
                  <c:v>2.6547176000000001E-6</c:v>
                </c:pt>
                <c:pt idx="2621">
                  <c:v>2.7386290000000001E-6</c:v>
                </c:pt>
                <c:pt idx="2622">
                  <c:v>2.7157804E-6</c:v>
                </c:pt>
                <c:pt idx="2623">
                  <c:v>2.7297838000000002E-6</c:v>
                </c:pt>
                <c:pt idx="2624">
                  <c:v>2.7171883999999999E-6</c:v>
                </c:pt>
                <c:pt idx="2625">
                  <c:v>2.6399419999999998E-6</c:v>
                </c:pt>
                <c:pt idx="2626">
                  <c:v>2.4157654000000001E-6</c:v>
                </c:pt>
                <c:pt idx="2627">
                  <c:v>2.2346957E-6</c:v>
                </c:pt>
                <c:pt idx="2628">
                  <c:v>2.2042734999999998E-6</c:v>
                </c:pt>
                <c:pt idx="2629">
                  <c:v>2.2150805000000002E-6</c:v>
                </c:pt>
                <c:pt idx="2630">
                  <c:v>2.3202002000000001E-6</c:v>
                </c:pt>
                <c:pt idx="2631">
                  <c:v>2.6113457000000001E-6</c:v>
                </c:pt>
                <c:pt idx="2632">
                  <c:v>2.6836356E-6</c:v>
                </c:pt>
                <c:pt idx="2633">
                  <c:v>2.7730673000000001E-6</c:v>
                </c:pt>
                <c:pt idx="2634">
                  <c:v>2.932941E-6</c:v>
                </c:pt>
                <c:pt idx="2635">
                  <c:v>2.7738780000000001E-6</c:v>
                </c:pt>
                <c:pt idx="2636">
                  <c:v>2.6454218999999999E-6</c:v>
                </c:pt>
                <c:pt idx="2637">
                  <c:v>2.5089092000000002E-6</c:v>
                </c:pt>
                <c:pt idx="2638">
                  <c:v>2.2752804000000001E-6</c:v>
                </c:pt>
                <c:pt idx="2639">
                  <c:v>2.1582626E-6</c:v>
                </c:pt>
                <c:pt idx="2640">
                  <c:v>2.2002938999999998E-6</c:v>
                </c:pt>
                <c:pt idx="2641">
                  <c:v>2.1455375000000001E-6</c:v>
                </c:pt>
                <c:pt idx="2642">
                  <c:v>2.3948125E-6</c:v>
                </c:pt>
                <c:pt idx="2643">
                  <c:v>2.6381597999999999E-6</c:v>
                </c:pt>
                <c:pt idx="2644">
                  <c:v>2.8092593000000001E-6</c:v>
                </c:pt>
                <c:pt idx="2645">
                  <c:v>2.8152639999999998E-6</c:v>
                </c:pt>
                <c:pt idx="2646">
                  <c:v>2.8280596000000001E-6</c:v>
                </c:pt>
                <c:pt idx="2647">
                  <c:v>2.6401430000000001E-6</c:v>
                </c:pt>
                <c:pt idx="2648">
                  <c:v>2.4971617E-6</c:v>
                </c:pt>
                <c:pt idx="2649">
                  <c:v>2.2693622999999999E-6</c:v>
                </c:pt>
                <c:pt idx="2650">
                  <c:v>2.1493884E-6</c:v>
                </c:pt>
                <c:pt idx="2651">
                  <c:v>2.0795408999999999E-6</c:v>
                </c:pt>
                <c:pt idx="2652">
                  <c:v>2.2238345999999999E-6</c:v>
                </c:pt>
                <c:pt idx="2653">
                  <c:v>2.4663422000000002E-6</c:v>
                </c:pt>
                <c:pt idx="2654">
                  <c:v>2.5391622999999998E-6</c:v>
                </c:pt>
                <c:pt idx="2655">
                  <c:v>2.8287425000000001E-6</c:v>
                </c:pt>
                <c:pt idx="2656">
                  <c:v>2.9103193E-6</c:v>
                </c:pt>
                <c:pt idx="2657">
                  <c:v>2.9224265000000002E-6</c:v>
                </c:pt>
                <c:pt idx="2658">
                  <c:v>2.8512750000000001E-6</c:v>
                </c:pt>
                <c:pt idx="2659">
                  <c:v>2.7059293000000002E-6</c:v>
                </c:pt>
                <c:pt idx="2660">
                  <c:v>2.4499799000000002E-6</c:v>
                </c:pt>
                <c:pt idx="2661">
                  <c:v>2.3650603999999999E-6</c:v>
                </c:pt>
                <c:pt idx="2662">
                  <c:v>2.2335912999999999E-6</c:v>
                </c:pt>
                <c:pt idx="2663">
                  <c:v>2.2980350000000002E-6</c:v>
                </c:pt>
                <c:pt idx="2664">
                  <c:v>2.3285018E-6</c:v>
                </c:pt>
                <c:pt idx="2665">
                  <c:v>2.5214847999999998E-6</c:v>
                </c:pt>
                <c:pt idx="2666">
                  <c:v>2.7893464999999998E-6</c:v>
                </c:pt>
                <c:pt idx="2667">
                  <c:v>2.8143706000000002E-6</c:v>
                </c:pt>
                <c:pt idx="2668">
                  <c:v>2.8736354E-6</c:v>
                </c:pt>
                <c:pt idx="2669">
                  <c:v>2.8155980000000001E-6</c:v>
                </c:pt>
                <c:pt idx="2670">
                  <c:v>2.6277567000000001E-6</c:v>
                </c:pt>
                <c:pt idx="2671">
                  <c:v>2.5063378999999999E-6</c:v>
                </c:pt>
                <c:pt idx="2672">
                  <c:v>2.3903359E-6</c:v>
                </c:pt>
                <c:pt idx="2673">
                  <c:v>2.3761106999999999E-6</c:v>
                </c:pt>
                <c:pt idx="2674">
                  <c:v>2.235583E-6</c:v>
                </c:pt>
                <c:pt idx="2675">
                  <c:v>2.2753921999999999E-6</c:v>
                </c:pt>
                <c:pt idx="2676">
                  <c:v>2.4678344000000002E-6</c:v>
                </c:pt>
                <c:pt idx="2677">
                  <c:v>2.7023335999999999E-6</c:v>
                </c:pt>
                <c:pt idx="2678">
                  <c:v>2.8583524000000002E-6</c:v>
                </c:pt>
                <c:pt idx="2679">
                  <c:v>2.8637868999999999E-6</c:v>
                </c:pt>
                <c:pt idx="2680">
                  <c:v>2.8924133E-6</c:v>
                </c:pt>
                <c:pt idx="2681">
                  <c:v>2.8644231999999999E-6</c:v>
                </c:pt>
                <c:pt idx="2682">
                  <c:v>2.8141345000000001E-6</c:v>
                </c:pt>
                <c:pt idx="2683">
                  <c:v>2.6124708999999999E-6</c:v>
                </c:pt>
                <c:pt idx="2684">
                  <c:v>2.4613482E-6</c:v>
                </c:pt>
                <c:pt idx="2685">
                  <c:v>2.3648908000000001E-6</c:v>
                </c:pt>
                <c:pt idx="2686">
                  <c:v>2.2741045000000002E-6</c:v>
                </c:pt>
                <c:pt idx="2687">
                  <c:v>2.2363121999999999E-6</c:v>
                </c:pt>
                <c:pt idx="2688">
                  <c:v>2.4061056000000001E-6</c:v>
                </c:pt>
                <c:pt idx="2689">
                  <c:v>2.6502180000000001E-6</c:v>
                </c:pt>
                <c:pt idx="2690">
                  <c:v>2.7577913999999998E-6</c:v>
                </c:pt>
                <c:pt idx="2691">
                  <c:v>2.7473180999999999E-6</c:v>
                </c:pt>
                <c:pt idx="2692">
                  <c:v>2.7958613E-6</c:v>
                </c:pt>
                <c:pt idx="2693">
                  <c:v>2.7533153E-6</c:v>
                </c:pt>
                <c:pt idx="2694">
                  <c:v>2.6637542000000001E-6</c:v>
                </c:pt>
                <c:pt idx="2695">
                  <c:v>2.5142196999999999E-6</c:v>
                </c:pt>
                <c:pt idx="2696">
                  <c:v>2.2608314E-6</c:v>
                </c:pt>
                <c:pt idx="2697">
                  <c:v>2.2296042000000002E-6</c:v>
                </c:pt>
                <c:pt idx="2698">
                  <c:v>2.1704453E-6</c:v>
                </c:pt>
                <c:pt idx="2699">
                  <c:v>2.2648355999999999E-6</c:v>
                </c:pt>
                <c:pt idx="2700">
                  <c:v>2.4511111000000002E-6</c:v>
                </c:pt>
                <c:pt idx="2701">
                  <c:v>2.7095843000000001E-6</c:v>
                </c:pt>
                <c:pt idx="2702">
                  <c:v>2.9661638000000001E-6</c:v>
                </c:pt>
                <c:pt idx="2703">
                  <c:v>2.9710340000000001E-6</c:v>
                </c:pt>
                <c:pt idx="2704">
                  <c:v>2.9368936999999998E-6</c:v>
                </c:pt>
                <c:pt idx="2705">
                  <c:v>2.6955262E-6</c:v>
                </c:pt>
                <c:pt idx="2706">
                  <c:v>2.5855186000000002E-6</c:v>
                </c:pt>
                <c:pt idx="2707">
                  <c:v>2.3615648000000002E-6</c:v>
                </c:pt>
                <c:pt idx="2708">
                  <c:v>2.2260809999999999E-6</c:v>
                </c:pt>
                <c:pt idx="2709">
                  <c:v>2.1246313999999999E-6</c:v>
                </c:pt>
                <c:pt idx="2710">
                  <c:v>2.2369543000000002E-6</c:v>
                </c:pt>
                <c:pt idx="2711">
                  <c:v>2.3945770999999998E-6</c:v>
                </c:pt>
                <c:pt idx="2712">
                  <c:v>2.6968395999999998E-6</c:v>
                </c:pt>
                <c:pt idx="2713">
                  <c:v>2.7738462999999998E-6</c:v>
                </c:pt>
                <c:pt idx="2714">
                  <c:v>2.8729678999999999E-6</c:v>
                </c:pt>
                <c:pt idx="2715">
                  <c:v>2.9230821999999998E-6</c:v>
                </c:pt>
                <c:pt idx="2716">
                  <c:v>2.6974096999999998E-6</c:v>
                </c:pt>
                <c:pt idx="2717">
                  <c:v>2.5797123000000002E-6</c:v>
                </c:pt>
                <c:pt idx="2718">
                  <c:v>2.3452072999999998E-6</c:v>
                </c:pt>
                <c:pt idx="2719">
                  <c:v>2.1856662999999998E-6</c:v>
                </c:pt>
                <c:pt idx="2720">
                  <c:v>2.1364383E-6</c:v>
                </c:pt>
                <c:pt idx="2721">
                  <c:v>2.1330850000000002E-6</c:v>
                </c:pt>
                <c:pt idx="2722">
                  <c:v>2.3177373000000001E-6</c:v>
                </c:pt>
                <c:pt idx="2723">
                  <c:v>2.6034306E-6</c:v>
                </c:pt>
                <c:pt idx="2724">
                  <c:v>2.7631490000000001E-6</c:v>
                </c:pt>
                <c:pt idx="2725">
                  <c:v>2.8624586999999998E-6</c:v>
                </c:pt>
                <c:pt idx="2726">
                  <c:v>2.7971174999999998E-6</c:v>
                </c:pt>
                <c:pt idx="2727">
                  <c:v>2.8137310000000001E-6</c:v>
                </c:pt>
                <c:pt idx="2728">
                  <c:v>2.6622273E-6</c:v>
                </c:pt>
                <c:pt idx="2729">
                  <c:v>2.4978369000000001E-6</c:v>
                </c:pt>
                <c:pt idx="2730">
                  <c:v>2.4308934000000001E-6</c:v>
                </c:pt>
                <c:pt idx="2731">
                  <c:v>2.1909072999999999E-6</c:v>
                </c:pt>
                <c:pt idx="2732">
                  <c:v>2.1851339000000002E-6</c:v>
                </c:pt>
                <c:pt idx="2733">
                  <c:v>2.266929E-6</c:v>
                </c:pt>
                <c:pt idx="2734">
                  <c:v>2.4742268000000002E-6</c:v>
                </c:pt>
                <c:pt idx="2735">
                  <c:v>2.5928946000000001E-6</c:v>
                </c:pt>
                <c:pt idx="2736">
                  <c:v>2.7849615000000001E-6</c:v>
                </c:pt>
                <c:pt idx="2737">
                  <c:v>2.774603E-6</c:v>
                </c:pt>
                <c:pt idx="2738">
                  <c:v>2.7886981999999999E-6</c:v>
                </c:pt>
                <c:pt idx="2739">
                  <c:v>2.6544745999999999E-6</c:v>
                </c:pt>
                <c:pt idx="2740">
                  <c:v>2.5753678E-6</c:v>
                </c:pt>
                <c:pt idx="2741">
                  <c:v>2.4002668999999999E-6</c:v>
                </c:pt>
                <c:pt idx="2742">
                  <c:v>2.3194514999999998E-6</c:v>
                </c:pt>
                <c:pt idx="2743">
                  <c:v>2.258369E-6</c:v>
                </c:pt>
                <c:pt idx="2744">
                  <c:v>2.2856356000000002E-6</c:v>
                </c:pt>
                <c:pt idx="2745">
                  <c:v>2.3115212000000001E-6</c:v>
                </c:pt>
                <c:pt idx="2746">
                  <c:v>2.5160877000000002E-6</c:v>
                </c:pt>
                <c:pt idx="2747">
                  <c:v>2.5789347000000001E-6</c:v>
                </c:pt>
                <c:pt idx="2748">
                  <c:v>2.7813584E-6</c:v>
                </c:pt>
                <c:pt idx="2749">
                  <c:v>2.7928937999999999E-6</c:v>
                </c:pt>
                <c:pt idx="2750">
                  <c:v>2.8091001999999998E-6</c:v>
                </c:pt>
                <c:pt idx="2751">
                  <c:v>2.7467884999999999E-6</c:v>
                </c:pt>
                <c:pt idx="2752">
                  <c:v>2.6225603000000001E-6</c:v>
                </c:pt>
                <c:pt idx="2753">
                  <c:v>2.4729703000000001E-6</c:v>
                </c:pt>
                <c:pt idx="2754">
                  <c:v>2.4229948000000001E-6</c:v>
                </c:pt>
                <c:pt idx="2755">
                  <c:v>2.2707877000000002E-6</c:v>
                </c:pt>
                <c:pt idx="2756">
                  <c:v>2.3132964E-6</c:v>
                </c:pt>
                <c:pt idx="2757">
                  <c:v>2.3398994000000002E-6</c:v>
                </c:pt>
                <c:pt idx="2758">
                  <c:v>2.5566499E-6</c:v>
                </c:pt>
                <c:pt idx="2759">
                  <c:v>2.6730041000000001E-6</c:v>
                </c:pt>
                <c:pt idx="2760">
                  <c:v>2.7922557000000002E-6</c:v>
                </c:pt>
                <c:pt idx="2761">
                  <c:v>2.7629170000000001E-6</c:v>
                </c:pt>
                <c:pt idx="2762">
                  <c:v>2.7725527999999998E-6</c:v>
                </c:pt>
                <c:pt idx="2763">
                  <c:v>2.6982241E-6</c:v>
                </c:pt>
                <c:pt idx="2764">
                  <c:v>2.5834216000000001E-6</c:v>
                </c:pt>
                <c:pt idx="2765">
                  <c:v>2.3242546E-6</c:v>
                </c:pt>
                <c:pt idx="2766">
                  <c:v>2.2639641000000001E-6</c:v>
                </c:pt>
                <c:pt idx="2767">
                  <c:v>2.1670840999999999E-6</c:v>
                </c:pt>
                <c:pt idx="2768">
                  <c:v>2.2252904E-6</c:v>
                </c:pt>
                <c:pt idx="2769">
                  <c:v>2.4491717E-6</c:v>
                </c:pt>
                <c:pt idx="2770">
                  <c:v>2.5821305999999998E-6</c:v>
                </c:pt>
                <c:pt idx="2771">
                  <c:v>2.7963189000000002E-6</c:v>
                </c:pt>
                <c:pt idx="2772">
                  <c:v>2.8990945999999998E-6</c:v>
                </c:pt>
                <c:pt idx="2773">
                  <c:v>2.9474005000000001E-6</c:v>
                </c:pt>
                <c:pt idx="2774">
                  <c:v>2.8109641000000001E-6</c:v>
                </c:pt>
                <c:pt idx="2775">
                  <c:v>2.7491759000000001E-6</c:v>
                </c:pt>
                <c:pt idx="2776">
                  <c:v>2.5686221999999999E-6</c:v>
                </c:pt>
                <c:pt idx="2777">
                  <c:v>2.3102508E-6</c:v>
                </c:pt>
                <c:pt idx="2778">
                  <c:v>2.2769251000000002E-6</c:v>
                </c:pt>
                <c:pt idx="2779">
                  <c:v>2.2773965E-6</c:v>
                </c:pt>
                <c:pt idx="2780">
                  <c:v>2.2372494E-6</c:v>
                </c:pt>
                <c:pt idx="2781">
                  <c:v>2.5060869999999999E-6</c:v>
                </c:pt>
                <c:pt idx="2782">
                  <c:v>2.6758278999999998E-6</c:v>
                </c:pt>
                <c:pt idx="2783">
                  <c:v>2.8565598000000002E-6</c:v>
                </c:pt>
                <c:pt idx="2784">
                  <c:v>2.8628574000000002E-6</c:v>
                </c:pt>
                <c:pt idx="2785">
                  <c:v>2.8481263999999999E-6</c:v>
                </c:pt>
                <c:pt idx="2786">
                  <c:v>2.6528799E-6</c:v>
                </c:pt>
                <c:pt idx="2787">
                  <c:v>2.5266844E-6</c:v>
                </c:pt>
                <c:pt idx="2788">
                  <c:v>2.2555454000000002E-6</c:v>
                </c:pt>
                <c:pt idx="2789">
                  <c:v>2.1324365999999999E-6</c:v>
                </c:pt>
                <c:pt idx="2790">
                  <c:v>2.1359852000000001E-6</c:v>
                </c:pt>
                <c:pt idx="2791">
                  <c:v>2.2386585000000001E-6</c:v>
                </c:pt>
                <c:pt idx="2792">
                  <c:v>2.3209713999999999E-6</c:v>
                </c:pt>
                <c:pt idx="2793">
                  <c:v>2.7154950000000002E-6</c:v>
                </c:pt>
                <c:pt idx="2794">
                  <c:v>2.8712337999999999E-6</c:v>
                </c:pt>
                <c:pt idx="2795">
                  <c:v>2.962992E-6</c:v>
                </c:pt>
                <c:pt idx="2796">
                  <c:v>2.9423189000000001E-6</c:v>
                </c:pt>
                <c:pt idx="2797">
                  <c:v>2.8490648000000002E-6</c:v>
                </c:pt>
                <c:pt idx="2798">
                  <c:v>2.6279082E-6</c:v>
                </c:pt>
                <c:pt idx="2799">
                  <c:v>2.5189157999999999E-6</c:v>
                </c:pt>
                <c:pt idx="2800">
                  <c:v>2.3382293999999998E-6</c:v>
                </c:pt>
                <c:pt idx="2801">
                  <c:v>2.3014329E-6</c:v>
                </c:pt>
                <c:pt idx="2802">
                  <c:v>2.3069472E-6</c:v>
                </c:pt>
                <c:pt idx="2803">
                  <c:v>2.4412238E-6</c:v>
                </c:pt>
                <c:pt idx="2804">
                  <c:v>2.5109854000000002E-6</c:v>
                </c:pt>
                <c:pt idx="2805">
                  <c:v>2.7383601E-6</c:v>
                </c:pt>
                <c:pt idx="2806">
                  <c:v>2.7805061E-6</c:v>
                </c:pt>
                <c:pt idx="2807">
                  <c:v>2.8128918000000001E-6</c:v>
                </c:pt>
                <c:pt idx="2808">
                  <c:v>2.7204103999999999E-6</c:v>
                </c:pt>
                <c:pt idx="2809">
                  <c:v>2.6604116000000001E-6</c:v>
                </c:pt>
                <c:pt idx="2810">
                  <c:v>2.4953961000000001E-6</c:v>
                </c:pt>
                <c:pt idx="2811">
                  <c:v>2.3817093999999998E-6</c:v>
                </c:pt>
                <c:pt idx="2812">
                  <c:v>2.2635117000000001E-6</c:v>
                </c:pt>
                <c:pt idx="2813">
                  <c:v>2.2994474E-6</c:v>
                </c:pt>
                <c:pt idx="2814">
                  <c:v>2.3304418000000002E-6</c:v>
                </c:pt>
                <c:pt idx="2815">
                  <c:v>2.4736196999999998E-6</c:v>
                </c:pt>
                <c:pt idx="2816">
                  <c:v>2.5326547999999998E-6</c:v>
                </c:pt>
                <c:pt idx="2817">
                  <c:v>2.7794430000000001E-6</c:v>
                </c:pt>
                <c:pt idx="2818">
                  <c:v>2.8174351000000002E-6</c:v>
                </c:pt>
                <c:pt idx="2819">
                  <c:v>2.8197828E-6</c:v>
                </c:pt>
                <c:pt idx="2820">
                  <c:v>2.8261548000000001E-6</c:v>
                </c:pt>
                <c:pt idx="2821">
                  <c:v>2.7215266E-6</c:v>
                </c:pt>
                <c:pt idx="2822">
                  <c:v>2.5684525000000001E-6</c:v>
                </c:pt>
                <c:pt idx="2823">
                  <c:v>2.4974162999999998E-6</c:v>
                </c:pt>
                <c:pt idx="2824">
                  <c:v>2.2911188E-6</c:v>
                </c:pt>
                <c:pt idx="2825">
                  <c:v>2.2814888000000001E-6</c:v>
                </c:pt>
                <c:pt idx="2826">
                  <c:v>2.2701685E-6</c:v>
                </c:pt>
                <c:pt idx="2827">
                  <c:v>2.4636917000000002E-6</c:v>
                </c:pt>
                <c:pt idx="2828">
                  <c:v>2.5689334000000001E-6</c:v>
                </c:pt>
                <c:pt idx="2829">
                  <c:v>2.6070931E-6</c:v>
                </c:pt>
                <c:pt idx="2830">
                  <c:v>2.7661560999999999E-6</c:v>
                </c:pt>
                <c:pt idx="2831">
                  <c:v>2.7485489E-6</c:v>
                </c:pt>
                <c:pt idx="2832">
                  <c:v>2.7114798000000002E-6</c:v>
                </c:pt>
                <c:pt idx="2833">
                  <c:v>2.6807725E-6</c:v>
                </c:pt>
                <c:pt idx="2834">
                  <c:v>2.4575901000000001E-6</c:v>
                </c:pt>
                <c:pt idx="2835">
                  <c:v>2.3721321000000001E-6</c:v>
                </c:pt>
                <c:pt idx="2836">
                  <c:v>2.2520953999999998E-6</c:v>
                </c:pt>
                <c:pt idx="2837">
                  <c:v>2.1589131999999998E-6</c:v>
                </c:pt>
                <c:pt idx="2838">
                  <c:v>2.3830073000000001E-6</c:v>
                </c:pt>
                <c:pt idx="2839">
                  <c:v>2.4870412E-6</c:v>
                </c:pt>
                <c:pt idx="2840">
                  <c:v>2.7596277999999999E-6</c:v>
                </c:pt>
                <c:pt idx="2841">
                  <c:v>2.9576467999999998E-6</c:v>
                </c:pt>
                <c:pt idx="2842">
                  <c:v>3.0637767E-6</c:v>
                </c:pt>
                <c:pt idx="2843">
                  <c:v>2.9499848000000001E-6</c:v>
                </c:pt>
                <c:pt idx="2844">
                  <c:v>2.8696370999999999E-6</c:v>
                </c:pt>
                <c:pt idx="2845">
                  <c:v>2.6319827999999998E-6</c:v>
                </c:pt>
                <c:pt idx="2846">
                  <c:v>2.3908325000000002E-6</c:v>
                </c:pt>
                <c:pt idx="2847">
                  <c:v>2.3634950999999999E-6</c:v>
                </c:pt>
                <c:pt idx="2848">
                  <c:v>2.1991117999999999E-6</c:v>
                </c:pt>
                <c:pt idx="2849">
                  <c:v>2.2925190999999999E-6</c:v>
                </c:pt>
                <c:pt idx="2850">
                  <c:v>2.3836584E-6</c:v>
                </c:pt>
                <c:pt idx="2851">
                  <c:v>2.6673386000000001E-6</c:v>
                </c:pt>
                <c:pt idx="2852">
                  <c:v>2.8562636000000002E-6</c:v>
                </c:pt>
                <c:pt idx="2853">
                  <c:v>2.9686390999999998E-6</c:v>
                </c:pt>
                <c:pt idx="2854">
                  <c:v>2.8829849E-6</c:v>
                </c:pt>
                <c:pt idx="2855">
                  <c:v>2.8455084000000001E-6</c:v>
                </c:pt>
                <c:pt idx="2856">
                  <c:v>2.6464227999999999E-6</c:v>
                </c:pt>
                <c:pt idx="2857">
                  <c:v>2.4853142E-6</c:v>
                </c:pt>
                <c:pt idx="2858">
                  <c:v>2.3099643E-6</c:v>
                </c:pt>
                <c:pt idx="2859">
                  <c:v>2.1926660000000001E-6</c:v>
                </c:pt>
                <c:pt idx="2860">
                  <c:v>2.2514230000000002E-6</c:v>
                </c:pt>
                <c:pt idx="2861">
                  <c:v>2.4328482000000002E-6</c:v>
                </c:pt>
                <c:pt idx="2862">
                  <c:v>2.7620928999999999E-6</c:v>
                </c:pt>
                <c:pt idx="2863">
                  <c:v>2.7994400000000001E-6</c:v>
                </c:pt>
                <c:pt idx="2864">
                  <c:v>2.9041598999999999E-6</c:v>
                </c:pt>
                <c:pt idx="2865">
                  <c:v>2.8804821000000001E-6</c:v>
                </c:pt>
                <c:pt idx="2866">
                  <c:v>2.8188645000000002E-6</c:v>
                </c:pt>
                <c:pt idx="2867">
                  <c:v>2.6046173000000001E-6</c:v>
                </c:pt>
                <c:pt idx="2868">
                  <c:v>2.4901603999999998E-6</c:v>
                </c:pt>
                <c:pt idx="2869">
                  <c:v>2.3427649E-6</c:v>
                </c:pt>
                <c:pt idx="2870">
                  <c:v>2.2404554999999999E-6</c:v>
                </c:pt>
                <c:pt idx="2871">
                  <c:v>2.2511649999999998E-6</c:v>
                </c:pt>
                <c:pt idx="2872">
                  <c:v>2.3330942999999998E-6</c:v>
                </c:pt>
                <c:pt idx="2873">
                  <c:v>2.4166745999999999E-6</c:v>
                </c:pt>
                <c:pt idx="2874">
                  <c:v>2.6818829999999998E-6</c:v>
                </c:pt>
                <c:pt idx="2875">
                  <c:v>2.7415886999999998E-6</c:v>
                </c:pt>
                <c:pt idx="2876">
                  <c:v>2.8200631999999998E-6</c:v>
                </c:pt>
                <c:pt idx="2877">
                  <c:v>2.7452350999999998E-6</c:v>
                </c:pt>
                <c:pt idx="2878">
                  <c:v>2.7151153000000001E-6</c:v>
                </c:pt>
                <c:pt idx="2879">
                  <c:v>2.5262098E-6</c:v>
                </c:pt>
                <c:pt idx="2880">
                  <c:v>2.4370184999999999E-6</c:v>
                </c:pt>
                <c:pt idx="2881">
                  <c:v>2.2929366999999998E-6</c:v>
                </c:pt>
                <c:pt idx="2882">
                  <c:v>2.2441730999999999E-6</c:v>
                </c:pt>
                <c:pt idx="2883">
                  <c:v>2.2402282E-6</c:v>
                </c:pt>
                <c:pt idx="2884">
                  <c:v>2.3484204000000001E-6</c:v>
                </c:pt>
                <c:pt idx="2885">
                  <c:v>2.5453376E-6</c:v>
                </c:pt>
                <c:pt idx="2886">
                  <c:v>2.6559416999999999E-6</c:v>
                </c:pt>
                <c:pt idx="2887">
                  <c:v>2.7796769999999998E-6</c:v>
                </c:pt>
                <c:pt idx="2888">
                  <c:v>2.8447270000000002E-6</c:v>
                </c:pt>
                <c:pt idx="2889">
                  <c:v>2.7645342999999999E-6</c:v>
                </c:pt>
                <c:pt idx="2890">
                  <c:v>2.7275629E-6</c:v>
                </c:pt>
                <c:pt idx="2891">
                  <c:v>2.5794107000000001E-6</c:v>
                </c:pt>
                <c:pt idx="2892">
                  <c:v>2.4813479999999999E-6</c:v>
                </c:pt>
                <c:pt idx="2893">
                  <c:v>2.3882246000000001E-6</c:v>
                </c:pt>
                <c:pt idx="2894">
                  <c:v>2.3083015999999999E-6</c:v>
                </c:pt>
                <c:pt idx="2895">
                  <c:v>2.2373412000000001E-6</c:v>
                </c:pt>
                <c:pt idx="2896">
                  <c:v>2.3999551000000001E-6</c:v>
                </c:pt>
                <c:pt idx="2897">
                  <c:v>2.6121743000000001E-6</c:v>
                </c:pt>
                <c:pt idx="2898">
                  <c:v>2.8123736999999998E-6</c:v>
                </c:pt>
                <c:pt idx="2899">
                  <c:v>2.7543463999999998E-6</c:v>
                </c:pt>
                <c:pt idx="2900">
                  <c:v>2.7875990999999999E-6</c:v>
                </c:pt>
                <c:pt idx="2901">
                  <c:v>2.8811351000000001E-6</c:v>
                </c:pt>
                <c:pt idx="2902">
                  <c:v>2.6550659000000002E-6</c:v>
                </c:pt>
                <c:pt idx="2903">
                  <c:v>2.4868061000000002E-6</c:v>
                </c:pt>
                <c:pt idx="2904">
                  <c:v>2.3558977999999998E-6</c:v>
                </c:pt>
                <c:pt idx="2905">
                  <c:v>2.1766066999999998E-6</c:v>
                </c:pt>
                <c:pt idx="2906">
                  <c:v>2.1825592999999998E-6</c:v>
                </c:pt>
                <c:pt idx="2907">
                  <c:v>2.2911181E-6</c:v>
                </c:pt>
                <c:pt idx="2908">
                  <c:v>2.4978862000000002E-6</c:v>
                </c:pt>
                <c:pt idx="2909">
                  <c:v>2.6976983000000002E-6</c:v>
                </c:pt>
                <c:pt idx="2910">
                  <c:v>2.9283223E-6</c:v>
                </c:pt>
                <c:pt idx="2911">
                  <c:v>3.0375572000000001E-6</c:v>
                </c:pt>
                <c:pt idx="2912">
                  <c:v>2.9623717E-6</c:v>
                </c:pt>
                <c:pt idx="2913">
                  <c:v>2.853667E-6</c:v>
                </c:pt>
                <c:pt idx="2914">
                  <c:v>2.6598203999999998E-6</c:v>
                </c:pt>
                <c:pt idx="2915">
                  <c:v>2.4220255E-6</c:v>
                </c:pt>
                <c:pt idx="2916">
                  <c:v>2.2920856999999998E-6</c:v>
                </c:pt>
                <c:pt idx="2917">
                  <c:v>2.1902591999999998E-6</c:v>
                </c:pt>
                <c:pt idx="2918">
                  <c:v>2.1948020000000002E-6</c:v>
                </c:pt>
                <c:pt idx="2919">
                  <c:v>2.3840603000000002E-6</c:v>
                </c:pt>
                <c:pt idx="2920">
                  <c:v>2.6742346999999998E-6</c:v>
                </c:pt>
                <c:pt idx="2921">
                  <c:v>2.8605104E-6</c:v>
                </c:pt>
                <c:pt idx="2922">
                  <c:v>2.9735274999999998E-6</c:v>
                </c:pt>
                <c:pt idx="2923">
                  <c:v>2.8967328000000001E-6</c:v>
                </c:pt>
                <c:pt idx="2924">
                  <c:v>2.7708565000000002E-6</c:v>
                </c:pt>
                <c:pt idx="2925">
                  <c:v>2.6481790999999999E-6</c:v>
                </c:pt>
                <c:pt idx="2926">
                  <c:v>2.4155432999999999E-6</c:v>
                </c:pt>
                <c:pt idx="2927">
                  <c:v>2.1833431999999999E-6</c:v>
                </c:pt>
                <c:pt idx="2928">
                  <c:v>2.1550825E-6</c:v>
                </c:pt>
                <c:pt idx="2929">
                  <c:v>2.1823451999999999E-6</c:v>
                </c:pt>
                <c:pt idx="2930">
                  <c:v>2.2701692999999999E-6</c:v>
                </c:pt>
                <c:pt idx="2931">
                  <c:v>2.5799927000000001E-6</c:v>
                </c:pt>
                <c:pt idx="2932">
                  <c:v>2.8276668999999998E-6</c:v>
                </c:pt>
                <c:pt idx="2933">
                  <c:v>2.9296518000000002E-6</c:v>
                </c:pt>
                <c:pt idx="2934">
                  <c:v>2.9771726000000002E-6</c:v>
                </c:pt>
                <c:pt idx="2935">
                  <c:v>2.8663129000000002E-6</c:v>
                </c:pt>
                <c:pt idx="2936">
                  <c:v>2.6660552999999998E-6</c:v>
                </c:pt>
                <c:pt idx="2937">
                  <c:v>2.5061894999999999E-6</c:v>
                </c:pt>
                <c:pt idx="2938">
                  <c:v>2.3376540000000001E-6</c:v>
                </c:pt>
                <c:pt idx="2939">
                  <c:v>2.2002997000000001E-6</c:v>
                </c:pt>
                <c:pt idx="2940">
                  <c:v>2.2017586E-6</c:v>
                </c:pt>
                <c:pt idx="2941">
                  <c:v>2.2715036000000001E-6</c:v>
                </c:pt>
                <c:pt idx="2942">
                  <c:v>2.3733403999999998E-6</c:v>
                </c:pt>
                <c:pt idx="2943">
                  <c:v>2.5981936E-6</c:v>
                </c:pt>
                <c:pt idx="2944">
                  <c:v>2.7359835999999999E-6</c:v>
                </c:pt>
                <c:pt idx="2945">
                  <c:v>2.7758505999999999E-6</c:v>
                </c:pt>
                <c:pt idx="2946">
                  <c:v>2.7956010000000002E-6</c:v>
                </c:pt>
                <c:pt idx="2947">
                  <c:v>2.6786759000000001E-6</c:v>
                </c:pt>
                <c:pt idx="2948">
                  <c:v>2.533463E-6</c:v>
                </c:pt>
                <c:pt idx="2949">
                  <c:v>2.3970941000000001E-6</c:v>
                </c:pt>
                <c:pt idx="2950">
                  <c:v>2.2325141000000001E-6</c:v>
                </c:pt>
                <c:pt idx="2951">
                  <c:v>2.2151390000000002E-6</c:v>
                </c:pt>
                <c:pt idx="2952">
                  <c:v>2.2993285000000002E-6</c:v>
                </c:pt>
                <c:pt idx="2953">
                  <c:v>2.3538514999999999E-6</c:v>
                </c:pt>
                <c:pt idx="2954">
                  <c:v>2.4946904999999999E-6</c:v>
                </c:pt>
                <c:pt idx="2955">
                  <c:v>2.7303557E-6</c:v>
                </c:pt>
                <c:pt idx="2956">
                  <c:v>2.8335720999999999E-6</c:v>
                </c:pt>
                <c:pt idx="2957">
                  <c:v>2.8233281999999999E-6</c:v>
                </c:pt>
                <c:pt idx="2958">
                  <c:v>2.8172124999999999E-6</c:v>
                </c:pt>
                <c:pt idx="2959">
                  <c:v>2.7318679000000001E-6</c:v>
                </c:pt>
                <c:pt idx="2960">
                  <c:v>2.6005534000000001E-6</c:v>
                </c:pt>
                <c:pt idx="2961">
                  <c:v>2.5167001999999999E-6</c:v>
                </c:pt>
                <c:pt idx="2962">
                  <c:v>2.3650889999999999E-6</c:v>
                </c:pt>
                <c:pt idx="2963">
                  <c:v>2.2161374E-6</c:v>
                </c:pt>
                <c:pt idx="2964">
                  <c:v>2.2247963E-6</c:v>
                </c:pt>
                <c:pt idx="2965">
                  <c:v>2.3007787999999998E-6</c:v>
                </c:pt>
                <c:pt idx="2966">
                  <c:v>2.4734924000000001E-6</c:v>
                </c:pt>
                <c:pt idx="2967">
                  <c:v>2.6725771999999999E-6</c:v>
                </c:pt>
                <c:pt idx="2968">
                  <c:v>2.7646428E-6</c:v>
                </c:pt>
                <c:pt idx="2969">
                  <c:v>2.7882855999999999E-6</c:v>
                </c:pt>
                <c:pt idx="2970">
                  <c:v>2.7867071999999998E-6</c:v>
                </c:pt>
                <c:pt idx="2971">
                  <c:v>2.6709358999999999E-6</c:v>
                </c:pt>
                <c:pt idx="2972">
                  <c:v>2.5074945000000001E-6</c:v>
                </c:pt>
                <c:pt idx="2973">
                  <c:v>2.3465356999999998E-6</c:v>
                </c:pt>
                <c:pt idx="2974">
                  <c:v>2.2297687000000002E-6</c:v>
                </c:pt>
                <c:pt idx="2975">
                  <c:v>2.1724991000000001E-6</c:v>
                </c:pt>
                <c:pt idx="2976">
                  <c:v>2.2584841E-6</c:v>
                </c:pt>
                <c:pt idx="2977">
                  <c:v>2.4110543999999998E-6</c:v>
                </c:pt>
                <c:pt idx="2978">
                  <c:v>2.6341443000000001E-6</c:v>
                </c:pt>
                <c:pt idx="2979">
                  <c:v>2.8413353999999999E-6</c:v>
                </c:pt>
                <c:pt idx="2980">
                  <c:v>2.9425945E-6</c:v>
                </c:pt>
                <c:pt idx="2981">
                  <c:v>2.9288580000000001E-6</c:v>
                </c:pt>
                <c:pt idx="2982">
                  <c:v>2.8276903E-6</c:v>
                </c:pt>
                <c:pt idx="2983">
                  <c:v>2.6348237000000002E-6</c:v>
                </c:pt>
                <c:pt idx="2984">
                  <c:v>2.3691856999999999E-6</c:v>
                </c:pt>
                <c:pt idx="2985">
                  <c:v>2.2228752000000002E-6</c:v>
                </c:pt>
                <c:pt idx="2986">
                  <c:v>2.0867899999999998E-6</c:v>
                </c:pt>
                <c:pt idx="2987">
                  <c:v>2.0814045999999998E-6</c:v>
                </c:pt>
                <c:pt idx="2988">
                  <c:v>2.2576537000000002E-6</c:v>
                </c:pt>
                <c:pt idx="2989">
                  <c:v>2.4637554E-6</c:v>
                </c:pt>
                <c:pt idx="2990">
                  <c:v>2.6677988999999999E-6</c:v>
                </c:pt>
                <c:pt idx="2991">
                  <c:v>2.8780900000000002E-6</c:v>
                </c:pt>
                <c:pt idx="2992">
                  <c:v>2.8771805000000002E-6</c:v>
                </c:pt>
                <c:pt idx="2993">
                  <c:v>2.7679978000000001E-6</c:v>
                </c:pt>
                <c:pt idx="2994">
                  <c:v>2.6359023999999999E-6</c:v>
                </c:pt>
                <c:pt idx="2995">
                  <c:v>2.4220942000000002E-6</c:v>
                </c:pt>
                <c:pt idx="2996">
                  <c:v>2.1861127E-6</c:v>
                </c:pt>
                <c:pt idx="2997">
                  <c:v>2.1063635E-6</c:v>
                </c:pt>
                <c:pt idx="2998">
                  <c:v>2.1036305000000002E-6</c:v>
                </c:pt>
                <c:pt idx="2999">
                  <c:v>2.1719131999999999E-6</c:v>
                </c:pt>
                <c:pt idx="3000">
                  <c:v>2.3996808999999998E-6</c:v>
                </c:pt>
                <c:pt idx="3001">
                  <c:v>2.6745585999999999E-6</c:v>
                </c:pt>
                <c:pt idx="3002">
                  <c:v>2.8126563000000001E-6</c:v>
                </c:pt>
                <c:pt idx="3003">
                  <c:v>2.8839940000000001E-6</c:v>
                </c:pt>
                <c:pt idx="3004">
                  <c:v>2.8505279000000001E-6</c:v>
                </c:pt>
                <c:pt idx="3005">
                  <c:v>2.6624895999999999E-6</c:v>
                </c:pt>
                <c:pt idx="3006">
                  <c:v>2.5158252000000001E-6</c:v>
                </c:pt>
                <c:pt idx="3007">
                  <c:v>2.3322164000000001E-6</c:v>
                </c:pt>
                <c:pt idx="3008">
                  <c:v>2.1498888999999999E-6</c:v>
                </c:pt>
                <c:pt idx="3009">
                  <c:v>2.1173562000000002E-6</c:v>
                </c:pt>
                <c:pt idx="3010">
                  <c:v>2.1540921999999999E-6</c:v>
                </c:pt>
                <c:pt idx="3011">
                  <c:v>2.3037748999999999E-6</c:v>
                </c:pt>
                <c:pt idx="3012">
                  <c:v>2.5526598999999999E-6</c:v>
                </c:pt>
                <c:pt idx="3013">
                  <c:v>2.6831887000000001E-6</c:v>
                </c:pt>
                <c:pt idx="3014">
                  <c:v>2.7482251000000002E-6</c:v>
                </c:pt>
                <c:pt idx="3015">
                  <c:v>2.7959504000000001E-6</c:v>
                </c:pt>
                <c:pt idx="3016">
                  <c:v>2.7146207999999999E-6</c:v>
                </c:pt>
                <c:pt idx="3017">
                  <c:v>2.5665417E-6</c:v>
                </c:pt>
                <c:pt idx="3018">
                  <c:v>2.4680316000000002E-6</c:v>
                </c:pt>
                <c:pt idx="3019">
                  <c:v>2.2893796000000002E-6</c:v>
                </c:pt>
                <c:pt idx="3020">
                  <c:v>2.1962935000000002E-6</c:v>
                </c:pt>
                <c:pt idx="3021">
                  <c:v>2.2516641000000002E-6</c:v>
                </c:pt>
                <c:pt idx="3022">
                  <c:v>2.2851417E-6</c:v>
                </c:pt>
                <c:pt idx="3023">
                  <c:v>2.3952077999999999E-6</c:v>
                </c:pt>
                <c:pt idx="3024">
                  <c:v>2.6192961999999998E-6</c:v>
                </c:pt>
                <c:pt idx="3025">
                  <c:v>2.7669762999999999E-6</c:v>
                </c:pt>
                <c:pt idx="3026">
                  <c:v>2.7777239999999999E-6</c:v>
                </c:pt>
                <c:pt idx="3027">
                  <c:v>2.8102311E-6</c:v>
                </c:pt>
                <c:pt idx="3028">
                  <c:v>2.7506248000000001E-6</c:v>
                </c:pt>
                <c:pt idx="3029">
                  <c:v>2.5667702E-6</c:v>
                </c:pt>
                <c:pt idx="3030">
                  <c:v>2.4690011000000002E-6</c:v>
                </c:pt>
                <c:pt idx="3031">
                  <c:v>2.3559902999999999E-6</c:v>
                </c:pt>
                <c:pt idx="3032">
                  <c:v>2.2457000999999999E-6</c:v>
                </c:pt>
                <c:pt idx="3033">
                  <c:v>2.2066690000000002E-6</c:v>
                </c:pt>
                <c:pt idx="3034">
                  <c:v>2.2360678000000002E-6</c:v>
                </c:pt>
                <c:pt idx="3035">
                  <c:v>2.3774026E-6</c:v>
                </c:pt>
                <c:pt idx="3036">
                  <c:v>2.5990112999999999E-6</c:v>
                </c:pt>
                <c:pt idx="3037">
                  <c:v>2.7178971999999999E-6</c:v>
                </c:pt>
                <c:pt idx="3038">
                  <c:v>2.7514133999999999E-6</c:v>
                </c:pt>
                <c:pt idx="3039">
                  <c:v>2.7864093999999999E-6</c:v>
                </c:pt>
                <c:pt idx="3040">
                  <c:v>2.6822473999999999E-6</c:v>
                </c:pt>
                <c:pt idx="3041">
                  <c:v>2.5501292999999999E-6</c:v>
                </c:pt>
                <c:pt idx="3042">
                  <c:v>2.380688E-6</c:v>
                </c:pt>
                <c:pt idx="3043">
                  <c:v>2.1980113999999998E-6</c:v>
                </c:pt>
                <c:pt idx="3044">
                  <c:v>2.1140943999999998E-6</c:v>
                </c:pt>
                <c:pt idx="3045">
                  <c:v>2.1529399000000001E-6</c:v>
                </c:pt>
                <c:pt idx="3046">
                  <c:v>2.2713282999999999E-6</c:v>
                </c:pt>
                <c:pt idx="3047">
                  <c:v>2.4838325999999999E-6</c:v>
                </c:pt>
                <c:pt idx="3048">
                  <c:v>2.7370421000000001E-6</c:v>
                </c:pt>
                <c:pt idx="3049">
                  <c:v>2.8328427000000001E-6</c:v>
                </c:pt>
                <c:pt idx="3050">
                  <c:v>2.8525635000000002E-6</c:v>
                </c:pt>
                <c:pt idx="3051">
                  <c:v>2.9044744000000002E-6</c:v>
                </c:pt>
                <c:pt idx="3052">
                  <c:v>2.7538423999999999E-6</c:v>
                </c:pt>
                <c:pt idx="3053">
                  <c:v>2.5148072999999998E-6</c:v>
                </c:pt>
                <c:pt idx="3054">
                  <c:v>2.338887E-6</c:v>
                </c:pt>
                <c:pt idx="3055">
                  <c:v>2.1580249E-6</c:v>
                </c:pt>
                <c:pt idx="3056">
                  <c:v>2.0837686999999998E-6</c:v>
                </c:pt>
                <c:pt idx="3057">
                  <c:v>2.1916165E-6</c:v>
                </c:pt>
                <c:pt idx="3058">
                  <c:v>2.4152868999999999E-6</c:v>
                </c:pt>
                <c:pt idx="3059">
                  <c:v>2.6225390999999998E-6</c:v>
                </c:pt>
                <c:pt idx="3060">
                  <c:v>2.8343121999999999E-6</c:v>
                </c:pt>
                <c:pt idx="3061">
                  <c:v>2.8997531999999998E-6</c:v>
                </c:pt>
                <c:pt idx="3062">
                  <c:v>2.8298253999999998E-6</c:v>
                </c:pt>
                <c:pt idx="3063">
                  <c:v>2.7283942000000001E-6</c:v>
                </c:pt>
                <c:pt idx="3064">
                  <c:v>2.5116519E-6</c:v>
                </c:pt>
                <c:pt idx="3065">
                  <c:v>2.2809016999999999E-6</c:v>
                </c:pt>
                <c:pt idx="3066">
                  <c:v>2.1475678000000001E-6</c:v>
                </c:pt>
                <c:pt idx="3067">
                  <c:v>2.1251094999999999E-6</c:v>
                </c:pt>
                <c:pt idx="3068">
                  <c:v>2.1525545000000001E-6</c:v>
                </c:pt>
                <c:pt idx="3069">
                  <c:v>2.3250499999999999E-6</c:v>
                </c:pt>
                <c:pt idx="3070">
                  <c:v>2.5945822999999999E-6</c:v>
                </c:pt>
                <c:pt idx="3071">
                  <c:v>2.8394258999999998E-6</c:v>
                </c:pt>
                <c:pt idx="3072">
                  <c:v>3.0068171999999999E-6</c:v>
                </c:pt>
                <c:pt idx="3073">
                  <c:v>2.9618129999999999E-6</c:v>
                </c:pt>
                <c:pt idx="3074">
                  <c:v>2.8148030999999999E-6</c:v>
                </c:pt>
                <c:pt idx="3075">
                  <c:v>2.6493631999999999E-6</c:v>
                </c:pt>
                <c:pt idx="3076">
                  <c:v>2.4478865E-6</c:v>
                </c:pt>
                <c:pt idx="3077">
                  <c:v>2.2459770000000002E-6</c:v>
                </c:pt>
                <c:pt idx="3078">
                  <c:v>2.1879505000000001E-6</c:v>
                </c:pt>
                <c:pt idx="3079">
                  <c:v>2.1774636E-6</c:v>
                </c:pt>
                <c:pt idx="3080">
                  <c:v>2.2501613999999998E-6</c:v>
                </c:pt>
                <c:pt idx="3081">
                  <c:v>2.5167440999999999E-6</c:v>
                </c:pt>
                <c:pt idx="3082">
                  <c:v>2.6950831999999999E-6</c:v>
                </c:pt>
                <c:pt idx="3083">
                  <c:v>2.7662466999999999E-6</c:v>
                </c:pt>
                <c:pt idx="3084">
                  <c:v>2.8060104999999999E-6</c:v>
                </c:pt>
                <c:pt idx="3085">
                  <c:v>2.7310422E-6</c:v>
                </c:pt>
                <c:pt idx="3086">
                  <c:v>2.6016154000000002E-6</c:v>
                </c:pt>
                <c:pt idx="3087">
                  <c:v>2.4934935000000001E-6</c:v>
                </c:pt>
                <c:pt idx="3088">
                  <c:v>2.3375628E-6</c:v>
                </c:pt>
                <c:pt idx="3089">
                  <c:v>2.1760182E-6</c:v>
                </c:pt>
                <c:pt idx="3090">
                  <c:v>2.2002372E-6</c:v>
                </c:pt>
                <c:pt idx="3091">
                  <c:v>2.2849149000000002E-6</c:v>
                </c:pt>
                <c:pt idx="3092">
                  <c:v>2.3913577E-6</c:v>
                </c:pt>
                <c:pt idx="3093">
                  <c:v>2.6433385000000001E-6</c:v>
                </c:pt>
                <c:pt idx="3094">
                  <c:v>2.7877277000000001E-6</c:v>
                </c:pt>
                <c:pt idx="3095">
                  <c:v>2.8422397000000001E-6</c:v>
                </c:pt>
                <c:pt idx="3096">
                  <c:v>2.8527365000000001E-6</c:v>
                </c:pt>
                <c:pt idx="3097">
                  <c:v>2.7777832999999999E-6</c:v>
                </c:pt>
                <c:pt idx="3098">
                  <c:v>2.6266682E-6</c:v>
                </c:pt>
                <c:pt idx="3099">
                  <c:v>2.5121411000000001E-6</c:v>
                </c:pt>
                <c:pt idx="3100">
                  <c:v>2.4025871999999998E-6</c:v>
                </c:pt>
                <c:pt idx="3101">
                  <c:v>2.2892482999999999E-6</c:v>
                </c:pt>
                <c:pt idx="3102">
                  <c:v>2.2497555999999999E-6</c:v>
                </c:pt>
                <c:pt idx="3103">
                  <c:v>2.2532260000000002E-6</c:v>
                </c:pt>
                <c:pt idx="3104">
                  <c:v>2.3432423999999999E-6</c:v>
                </c:pt>
                <c:pt idx="3105">
                  <c:v>2.5573787000000001E-6</c:v>
                </c:pt>
                <c:pt idx="3106">
                  <c:v>2.6746528999999998E-6</c:v>
                </c:pt>
                <c:pt idx="3107">
                  <c:v>2.7383497999999999E-6</c:v>
                </c:pt>
                <c:pt idx="3108">
                  <c:v>2.7855316000000001E-6</c:v>
                </c:pt>
                <c:pt idx="3109">
                  <c:v>2.6941196000000001E-6</c:v>
                </c:pt>
                <c:pt idx="3110">
                  <c:v>2.5451140999999999E-6</c:v>
                </c:pt>
                <c:pt idx="3111">
                  <c:v>2.4845204999999999E-6</c:v>
                </c:pt>
                <c:pt idx="3112">
                  <c:v>2.3030519E-6</c:v>
                </c:pt>
                <c:pt idx="3113">
                  <c:v>2.1891760999999998E-6</c:v>
                </c:pt>
                <c:pt idx="3114">
                  <c:v>2.2390087999999998E-6</c:v>
                </c:pt>
                <c:pt idx="3115">
                  <c:v>2.3005956000000002E-6</c:v>
                </c:pt>
                <c:pt idx="3116">
                  <c:v>2.4920356E-6</c:v>
                </c:pt>
                <c:pt idx="3117">
                  <c:v>2.7345294000000002E-6</c:v>
                </c:pt>
                <c:pt idx="3118">
                  <c:v>2.8798703E-6</c:v>
                </c:pt>
                <c:pt idx="3119">
                  <c:v>2.8846471000000001E-6</c:v>
                </c:pt>
                <c:pt idx="3120">
                  <c:v>2.8746370999999999E-6</c:v>
                </c:pt>
                <c:pt idx="3121">
                  <c:v>2.7515958000000001E-6</c:v>
                </c:pt>
                <c:pt idx="3122">
                  <c:v>2.5351954000000001E-6</c:v>
                </c:pt>
                <c:pt idx="3123">
                  <c:v>2.3671673999999999E-6</c:v>
                </c:pt>
                <c:pt idx="3124">
                  <c:v>2.1614714999999999E-6</c:v>
                </c:pt>
                <c:pt idx="3125">
                  <c:v>2.0568717999999999E-6</c:v>
                </c:pt>
                <c:pt idx="3126">
                  <c:v>2.1525211E-6</c:v>
                </c:pt>
                <c:pt idx="3127">
                  <c:v>2.3278954E-6</c:v>
                </c:pt>
                <c:pt idx="3128">
                  <c:v>2.5400715E-6</c:v>
                </c:pt>
                <c:pt idx="3129">
                  <c:v>2.7256483000000001E-6</c:v>
                </c:pt>
                <c:pt idx="3130">
                  <c:v>2.8474109000000002E-6</c:v>
                </c:pt>
                <c:pt idx="3131">
                  <c:v>2.8612958E-6</c:v>
                </c:pt>
                <c:pt idx="3132">
                  <c:v>2.7759102000000001E-6</c:v>
                </c:pt>
                <c:pt idx="3133">
                  <c:v>2.5458625E-6</c:v>
                </c:pt>
                <c:pt idx="3134">
                  <c:v>2.3097369000000001E-6</c:v>
                </c:pt>
                <c:pt idx="3135">
                  <c:v>2.1688006999999999E-6</c:v>
                </c:pt>
                <c:pt idx="3136">
                  <c:v>2.0902770000000001E-6</c:v>
                </c:pt>
                <c:pt idx="3137">
                  <c:v>2.1080934E-6</c:v>
                </c:pt>
                <c:pt idx="3138">
                  <c:v>2.2575182999999999E-6</c:v>
                </c:pt>
                <c:pt idx="3139">
                  <c:v>2.4798269000000001E-6</c:v>
                </c:pt>
                <c:pt idx="3140">
                  <c:v>2.6825484E-6</c:v>
                </c:pt>
                <c:pt idx="3141">
                  <c:v>2.8882692E-6</c:v>
                </c:pt>
                <c:pt idx="3142">
                  <c:v>2.9124118999999998E-6</c:v>
                </c:pt>
                <c:pt idx="3143">
                  <c:v>2.7798396000000001E-6</c:v>
                </c:pt>
                <c:pt idx="3144">
                  <c:v>2.6334993999999998E-6</c:v>
                </c:pt>
                <c:pt idx="3145">
                  <c:v>2.4294629999999998E-6</c:v>
                </c:pt>
                <c:pt idx="3146">
                  <c:v>2.2327151999999999E-6</c:v>
                </c:pt>
                <c:pt idx="3147">
                  <c:v>2.1403873E-6</c:v>
                </c:pt>
                <c:pt idx="3148">
                  <c:v>2.0804328999999999E-6</c:v>
                </c:pt>
                <c:pt idx="3149">
                  <c:v>2.1510951000000001E-6</c:v>
                </c:pt>
                <c:pt idx="3150">
                  <c:v>2.3952349999999999E-6</c:v>
                </c:pt>
                <c:pt idx="3151">
                  <c:v>2.6488708000000001E-6</c:v>
                </c:pt>
                <c:pt idx="3152">
                  <c:v>2.7568009999999998E-6</c:v>
                </c:pt>
                <c:pt idx="3153">
                  <c:v>2.8348634E-6</c:v>
                </c:pt>
                <c:pt idx="3154">
                  <c:v>2.7631847000000001E-6</c:v>
                </c:pt>
                <c:pt idx="3155">
                  <c:v>2.6462888999999999E-6</c:v>
                </c:pt>
                <c:pt idx="3156">
                  <c:v>2.5422077E-6</c:v>
                </c:pt>
                <c:pt idx="3157">
                  <c:v>2.3693653E-6</c:v>
                </c:pt>
                <c:pt idx="3158">
                  <c:v>2.2257860999999999E-6</c:v>
                </c:pt>
                <c:pt idx="3159">
                  <c:v>2.1275035E-6</c:v>
                </c:pt>
                <c:pt idx="3160">
                  <c:v>2.1870702000000001E-6</c:v>
                </c:pt>
                <c:pt idx="3161">
                  <c:v>2.3247346000000001E-6</c:v>
                </c:pt>
                <c:pt idx="3162">
                  <c:v>2.5771297E-6</c:v>
                </c:pt>
                <c:pt idx="3163">
                  <c:v>2.7563365E-6</c:v>
                </c:pt>
                <c:pt idx="3164">
                  <c:v>2.8309020999999999E-6</c:v>
                </c:pt>
                <c:pt idx="3165">
                  <c:v>2.8722262E-6</c:v>
                </c:pt>
                <c:pt idx="3166">
                  <c:v>2.8332872000000002E-6</c:v>
                </c:pt>
                <c:pt idx="3167">
                  <c:v>2.6815630999999998E-6</c:v>
                </c:pt>
                <c:pt idx="3168">
                  <c:v>2.5483551000000002E-6</c:v>
                </c:pt>
                <c:pt idx="3169">
                  <c:v>2.3856240999999998E-6</c:v>
                </c:pt>
                <c:pt idx="3170">
                  <c:v>2.2787828E-6</c:v>
                </c:pt>
                <c:pt idx="3171">
                  <c:v>2.2958599000000001E-6</c:v>
                </c:pt>
                <c:pt idx="3172">
                  <c:v>2.2859202999999999E-6</c:v>
                </c:pt>
                <c:pt idx="3173">
                  <c:v>2.3257632000000002E-6</c:v>
                </c:pt>
                <c:pt idx="3174">
                  <c:v>2.5430427999999999E-6</c:v>
                </c:pt>
                <c:pt idx="3175">
                  <c:v>2.6720251E-6</c:v>
                </c:pt>
                <c:pt idx="3176">
                  <c:v>2.7307721000000002E-6</c:v>
                </c:pt>
                <c:pt idx="3177">
                  <c:v>2.8069892000000002E-6</c:v>
                </c:pt>
                <c:pt idx="3178">
                  <c:v>2.7384302000000002E-6</c:v>
                </c:pt>
                <c:pt idx="3179">
                  <c:v>2.5895112999999999E-6</c:v>
                </c:pt>
                <c:pt idx="3180">
                  <c:v>2.4663000999999999E-6</c:v>
                </c:pt>
                <c:pt idx="3181">
                  <c:v>2.2906213999999998E-6</c:v>
                </c:pt>
                <c:pt idx="3182">
                  <c:v>2.1654625000000002E-6</c:v>
                </c:pt>
                <c:pt idx="3183">
                  <c:v>2.1614384000000001E-6</c:v>
                </c:pt>
                <c:pt idx="3184">
                  <c:v>2.2214935E-6</c:v>
                </c:pt>
                <c:pt idx="3185">
                  <c:v>2.3726032000000001E-6</c:v>
                </c:pt>
                <c:pt idx="3186">
                  <c:v>2.6429037999999999E-6</c:v>
                </c:pt>
                <c:pt idx="3187">
                  <c:v>2.7970657999999999E-6</c:v>
                </c:pt>
                <c:pt idx="3188">
                  <c:v>2.8275028E-6</c:v>
                </c:pt>
                <c:pt idx="3189">
                  <c:v>2.8354465000000001E-6</c:v>
                </c:pt>
                <c:pt idx="3190">
                  <c:v>2.7777177999999999E-6</c:v>
                </c:pt>
                <c:pt idx="3191">
                  <c:v>2.6456302999999999E-6</c:v>
                </c:pt>
                <c:pt idx="3192">
                  <c:v>2.4810677999999999E-6</c:v>
                </c:pt>
                <c:pt idx="3193">
                  <c:v>2.2717907000000001E-6</c:v>
                </c:pt>
                <c:pt idx="3194">
                  <c:v>2.1238415000000001E-6</c:v>
                </c:pt>
                <c:pt idx="3195">
                  <c:v>2.1474683E-6</c:v>
                </c:pt>
                <c:pt idx="3196">
                  <c:v>2.2741545999999998E-6</c:v>
                </c:pt>
                <c:pt idx="3197">
                  <c:v>2.4997300999999999E-6</c:v>
                </c:pt>
                <c:pt idx="3198">
                  <c:v>2.7527178000000001E-6</c:v>
                </c:pt>
                <c:pt idx="3199">
                  <c:v>2.8403373999999999E-6</c:v>
                </c:pt>
                <c:pt idx="3200">
                  <c:v>2.8498596999999999E-6</c:v>
                </c:pt>
                <c:pt idx="3201">
                  <c:v>2.8452316000000002E-6</c:v>
                </c:pt>
                <c:pt idx="3202">
                  <c:v>2.6579042999999999E-6</c:v>
                </c:pt>
                <c:pt idx="3203">
                  <c:v>2.4077531000000002E-6</c:v>
                </c:pt>
                <c:pt idx="3204">
                  <c:v>2.2233405999999998E-6</c:v>
                </c:pt>
                <c:pt idx="3205">
                  <c:v>2.1048306000000002E-6</c:v>
                </c:pt>
                <c:pt idx="3206">
                  <c:v>2.1064560000000001E-6</c:v>
                </c:pt>
                <c:pt idx="3207">
                  <c:v>2.1579267999999999E-6</c:v>
                </c:pt>
                <c:pt idx="3208">
                  <c:v>2.3651102000000002E-6</c:v>
                </c:pt>
                <c:pt idx="3209">
                  <c:v>2.6509961999999999E-6</c:v>
                </c:pt>
                <c:pt idx="3210">
                  <c:v>2.9135088999999998E-6</c:v>
                </c:pt>
                <c:pt idx="3211">
                  <c:v>3.0160294999999999E-6</c:v>
                </c:pt>
                <c:pt idx="3212">
                  <c:v>2.9460459999999998E-6</c:v>
                </c:pt>
                <c:pt idx="3213">
                  <c:v>2.7516855000000002E-6</c:v>
                </c:pt>
                <c:pt idx="3214">
                  <c:v>2.5867583999999998E-6</c:v>
                </c:pt>
                <c:pt idx="3215">
                  <c:v>2.3340988000000001E-6</c:v>
                </c:pt>
                <c:pt idx="3216">
                  <c:v>2.2695274999999998E-6</c:v>
                </c:pt>
                <c:pt idx="3217">
                  <c:v>2.1721892999999999E-6</c:v>
                </c:pt>
                <c:pt idx="3218">
                  <c:v>2.2286676000000001E-6</c:v>
                </c:pt>
                <c:pt idx="3219">
                  <c:v>2.4312607000000001E-6</c:v>
                </c:pt>
                <c:pt idx="3220">
                  <c:v>2.5010100000000001E-6</c:v>
                </c:pt>
                <c:pt idx="3221">
                  <c:v>2.752488E-6</c:v>
                </c:pt>
                <c:pt idx="3222">
                  <c:v>2.9232313999999998E-6</c:v>
                </c:pt>
                <c:pt idx="3223">
                  <c:v>2.7587482999999998E-6</c:v>
                </c:pt>
                <c:pt idx="3224">
                  <c:v>2.6969820000000001E-6</c:v>
                </c:pt>
                <c:pt idx="3225">
                  <c:v>2.5624165999999999E-6</c:v>
                </c:pt>
                <c:pt idx="3226">
                  <c:v>2.4773089000000001E-6</c:v>
                </c:pt>
                <c:pt idx="3227">
                  <c:v>2.2813609999999999E-6</c:v>
                </c:pt>
                <c:pt idx="3228">
                  <c:v>2.2385233000000001E-6</c:v>
                </c:pt>
                <c:pt idx="3229">
                  <c:v>2.1916450000000001E-6</c:v>
                </c:pt>
                <c:pt idx="3230">
                  <c:v>2.3184870000000002E-6</c:v>
                </c:pt>
                <c:pt idx="3231">
                  <c:v>2.4311229999999999E-6</c:v>
                </c:pt>
                <c:pt idx="3232">
                  <c:v>2.7093922999999999E-6</c:v>
                </c:pt>
                <c:pt idx="3233">
                  <c:v>2.7380156000000001E-6</c:v>
                </c:pt>
                <c:pt idx="3234">
                  <c:v>2.874609E-6</c:v>
                </c:pt>
                <c:pt idx="3235">
                  <c:v>2.8146999E-6</c:v>
                </c:pt>
                <c:pt idx="3236">
                  <c:v>2.7474944E-6</c:v>
                </c:pt>
                <c:pt idx="3237">
                  <c:v>2.6629053000000001E-6</c:v>
                </c:pt>
                <c:pt idx="3238">
                  <c:v>2.5155077999999998E-6</c:v>
                </c:pt>
                <c:pt idx="3239">
                  <c:v>2.3260510000000002E-6</c:v>
                </c:pt>
                <c:pt idx="3240">
                  <c:v>2.3456642999999999E-6</c:v>
                </c:pt>
                <c:pt idx="3241">
                  <c:v>2.3536454000000002E-6</c:v>
                </c:pt>
                <c:pt idx="3242">
                  <c:v>2.2979298000000002E-6</c:v>
                </c:pt>
                <c:pt idx="3243">
                  <c:v>2.4933696E-6</c:v>
                </c:pt>
                <c:pt idx="3244">
                  <c:v>2.5630003000000001E-6</c:v>
                </c:pt>
                <c:pt idx="3245">
                  <c:v>2.7029451000000001E-6</c:v>
                </c:pt>
                <c:pt idx="3246">
                  <c:v>2.7153358999999999E-6</c:v>
                </c:pt>
                <c:pt idx="3247">
                  <c:v>2.7351892999999998E-6</c:v>
                </c:pt>
                <c:pt idx="3248">
                  <c:v>2.6548326000000001E-6</c:v>
                </c:pt>
                <c:pt idx="3249">
                  <c:v>2.6063325000000001E-6</c:v>
                </c:pt>
                <c:pt idx="3250">
                  <c:v>2.3878818000000001E-6</c:v>
                </c:pt>
                <c:pt idx="3251">
                  <c:v>2.3317079999999999E-6</c:v>
                </c:pt>
                <c:pt idx="3252">
                  <c:v>2.2585265000000001E-6</c:v>
                </c:pt>
                <c:pt idx="3253">
                  <c:v>2.2849302000000002E-6</c:v>
                </c:pt>
                <c:pt idx="3254">
                  <c:v>2.2703271000000001E-6</c:v>
                </c:pt>
                <c:pt idx="3255">
                  <c:v>2.5934755999999998E-6</c:v>
                </c:pt>
                <c:pt idx="3256">
                  <c:v>2.7591745E-6</c:v>
                </c:pt>
                <c:pt idx="3257">
                  <c:v>2.8703359000000001E-6</c:v>
                </c:pt>
                <c:pt idx="3258">
                  <c:v>3.0541916999999999E-6</c:v>
                </c:pt>
                <c:pt idx="3259">
                  <c:v>2.8759072000000001E-6</c:v>
                </c:pt>
                <c:pt idx="3260">
                  <c:v>2.7659862000000002E-6</c:v>
                </c:pt>
                <c:pt idx="3261">
                  <c:v>2.6238871000000002E-6</c:v>
                </c:pt>
                <c:pt idx="3262">
                  <c:v>2.4774792999999999E-6</c:v>
                </c:pt>
                <c:pt idx="3263">
                  <c:v>2.3163963000000001E-6</c:v>
                </c:pt>
                <c:pt idx="3264">
                  <c:v>2.1403092999999999E-6</c:v>
                </c:pt>
                <c:pt idx="3265">
                  <c:v>2.2551987E-6</c:v>
                </c:pt>
                <c:pt idx="3266">
                  <c:v>2.4773343999999998E-6</c:v>
                </c:pt>
                <c:pt idx="3267">
                  <c:v>2.776714E-6</c:v>
                </c:pt>
                <c:pt idx="3268">
                  <c:v>2.9124340999999999E-6</c:v>
                </c:pt>
                <c:pt idx="3269">
                  <c:v>2.8554708999999999E-6</c:v>
                </c:pt>
                <c:pt idx="3270">
                  <c:v>2.8925164E-6</c:v>
                </c:pt>
                <c:pt idx="3271">
                  <c:v>2.8311163000000001E-6</c:v>
                </c:pt>
                <c:pt idx="3272">
                  <c:v>2.6140108000000001E-6</c:v>
                </c:pt>
                <c:pt idx="3273">
                  <c:v>2.4158332E-6</c:v>
                </c:pt>
                <c:pt idx="3274">
                  <c:v>2.2465446E-6</c:v>
                </c:pt>
                <c:pt idx="3275">
                  <c:v>2.1518026E-6</c:v>
                </c:pt>
                <c:pt idx="3276">
                  <c:v>2.2310258999999998E-6</c:v>
                </c:pt>
                <c:pt idx="3277">
                  <c:v>2.4478098000000001E-6</c:v>
                </c:pt>
                <c:pt idx="3278">
                  <c:v>2.6655921000000001E-6</c:v>
                </c:pt>
                <c:pt idx="3279">
                  <c:v>2.874961E-6</c:v>
                </c:pt>
                <c:pt idx="3280">
                  <c:v>2.8583760000000002E-6</c:v>
                </c:pt>
                <c:pt idx="3281">
                  <c:v>2.9024528E-6</c:v>
                </c:pt>
                <c:pt idx="3282">
                  <c:v>2.8980454999999999E-6</c:v>
                </c:pt>
                <c:pt idx="3283">
                  <c:v>2.679449E-6</c:v>
                </c:pt>
                <c:pt idx="3284">
                  <c:v>2.3922264000000002E-6</c:v>
                </c:pt>
                <c:pt idx="3285">
                  <c:v>2.3060517999999999E-6</c:v>
                </c:pt>
                <c:pt idx="3286">
                  <c:v>2.2181927E-6</c:v>
                </c:pt>
                <c:pt idx="3287">
                  <c:v>2.1554328000000001E-6</c:v>
                </c:pt>
                <c:pt idx="3288">
                  <c:v>2.1910214999999999E-6</c:v>
                </c:pt>
                <c:pt idx="3289">
                  <c:v>2.4194512999999998E-6</c:v>
                </c:pt>
                <c:pt idx="3290">
                  <c:v>2.6799896000000001E-6</c:v>
                </c:pt>
                <c:pt idx="3291">
                  <c:v>2.9163214000000001E-6</c:v>
                </c:pt>
                <c:pt idx="3292">
                  <c:v>2.8980119E-6</c:v>
                </c:pt>
                <c:pt idx="3293">
                  <c:v>2.7990496000000002E-6</c:v>
                </c:pt>
                <c:pt idx="3294">
                  <c:v>2.6884068000000001E-6</c:v>
                </c:pt>
                <c:pt idx="3295">
                  <c:v>2.4567884000000002E-6</c:v>
                </c:pt>
                <c:pt idx="3296">
                  <c:v>2.3267788000000001E-6</c:v>
                </c:pt>
                <c:pt idx="3297">
                  <c:v>2.2658624000000002E-6</c:v>
                </c:pt>
                <c:pt idx="3298">
                  <c:v>2.1587422999999999E-6</c:v>
                </c:pt>
                <c:pt idx="3299">
                  <c:v>2.1987513999999999E-6</c:v>
                </c:pt>
                <c:pt idx="3300">
                  <c:v>2.3049437999999998E-6</c:v>
                </c:pt>
                <c:pt idx="3301">
                  <c:v>2.5452094E-6</c:v>
                </c:pt>
                <c:pt idx="3302">
                  <c:v>2.7474691000000001E-6</c:v>
                </c:pt>
                <c:pt idx="3303">
                  <c:v>2.7651796999999999E-6</c:v>
                </c:pt>
                <c:pt idx="3304">
                  <c:v>2.8240882000000002E-6</c:v>
                </c:pt>
                <c:pt idx="3305">
                  <c:v>2.7207211999999999E-6</c:v>
                </c:pt>
                <c:pt idx="3306">
                  <c:v>2.6453387000000001E-6</c:v>
                </c:pt>
                <c:pt idx="3307">
                  <c:v>2.4801374999999999E-6</c:v>
                </c:pt>
                <c:pt idx="3308">
                  <c:v>2.3718018000000001E-6</c:v>
                </c:pt>
                <c:pt idx="3309">
                  <c:v>2.3787457999999999E-6</c:v>
                </c:pt>
                <c:pt idx="3310">
                  <c:v>2.2570379E-6</c:v>
                </c:pt>
                <c:pt idx="3311">
                  <c:v>2.3206513E-6</c:v>
                </c:pt>
                <c:pt idx="3312">
                  <c:v>2.3502143000000002E-6</c:v>
                </c:pt>
                <c:pt idx="3313">
                  <c:v>2.5594671999999998E-6</c:v>
                </c:pt>
                <c:pt idx="3314">
                  <c:v>2.6463634999999999E-6</c:v>
                </c:pt>
                <c:pt idx="3315">
                  <c:v>2.7767621999999999E-6</c:v>
                </c:pt>
                <c:pt idx="3316">
                  <c:v>2.7414093E-6</c:v>
                </c:pt>
                <c:pt idx="3317">
                  <c:v>2.732144E-6</c:v>
                </c:pt>
                <c:pt idx="3318">
                  <c:v>2.5999871999999998E-6</c:v>
                </c:pt>
                <c:pt idx="3319">
                  <c:v>2.4797345999999999E-6</c:v>
                </c:pt>
                <c:pt idx="3320">
                  <c:v>2.3015415000000001E-6</c:v>
                </c:pt>
                <c:pt idx="3321">
                  <c:v>2.2707935000000001E-6</c:v>
                </c:pt>
                <c:pt idx="3322">
                  <c:v>2.1774232E-6</c:v>
                </c:pt>
                <c:pt idx="3323">
                  <c:v>2.2501477000000001E-6</c:v>
                </c:pt>
                <c:pt idx="3324">
                  <c:v>2.3978537000000001E-6</c:v>
                </c:pt>
                <c:pt idx="3325">
                  <c:v>2.4825990999999999E-6</c:v>
                </c:pt>
                <c:pt idx="3326">
                  <c:v>2.7783495000000001E-6</c:v>
                </c:pt>
                <c:pt idx="3327">
                  <c:v>2.8453774000000001E-6</c:v>
                </c:pt>
                <c:pt idx="3328">
                  <c:v>2.7430176000000001E-6</c:v>
                </c:pt>
                <c:pt idx="3329">
                  <c:v>2.7723965999999999E-6</c:v>
                </c:pt>
                <c:pt idx="3330">
                  <c:v>2.6904406E-6</c:v>
                </c:pt>
                <c:pt idx="3331">
                  <c:v>2.4469105000000002E-6</c:v>
                </c:pt>
                <c:pt idx="3332">
                  <c:v>2.379483E-6</c:v>
                </c:pt>
                <c:pt idx="3333">
                  <c:v>2.2214874999999998E-6</c:v>
                </c:pt>
                <c:pt idx="3334">
                  <c:v>2.1193319999999998E-6</c:v>
                </c:pt>
                <c:pt idx="3335">
                  <c:v>2.3835769999999999E-6</c:v>
                </c:pt>
                <c:pt idx="3336">
                  <c:v>2.5838276999999998E-6</c:v>
                </c:pt>
                <c:pt idx="3337">
                  <c:v>2.8063009E-6</c:v>
                </c:pt>
                <c:pt idx="3338">
                  <c:v>2.8696034000000001E-6</c:v>
                </c:pt>
                <c:pt idx="3339">
                  <c:v>2.9428758000000001E-6</c:v>
                </c:pt>
                <c:pt idx="3340">
                  <c:v>2.8260790999999999E-6</c:v>
                </c:pt>
                <c:pt idx="3341">
                  <c:v>2.6905144E-6</c:v>
                </c:pt>
                <c:pt idx="3342">
                  <c:v>2.4440455000000001E-6</c:v>
                </c:pt>
                <c:pt idx="3343">
                  <c:v>2.2490834000000001E-6</c:v>
                </c:pt>
                <c:pt idx="3344">
                  <c:v>2.1261127000000002E-6</c:v>
                </c:pt>
                <c:pt idx="3345">
                  <c:v>2.2370272999999999E-6</c:v>
                </c:pt>
                <c:pt idx="3346">
                  <c:v>2.2768903000000001E-6</c:v>
                </c:pt>
                <c:pt idx="3347">
                  <c:v>2.5005523E-6</c:v>
                </c:pt>
                <c:pt idx="3348">
                  <c:v>2.7196903999999999E-6</c:v>
                </c:pt>
                <c:pt idx="3349">
                  <c:v>2.9440908E-6</c:v>
                </c:pt>
                <c:pt idx="3350">
                  <c:v>2.9475458999999998E-6</c:v>
                </c:pt>
                <c:pt idx="3351">
                  <c:v>2.9661299999999998E-6</c:v>
                </c:pt>
                <c:pt idx="3352">
                  <c:v>2.7844220000000002E-6</c:v>
                </c:pt>
                <c:pt idx="3353">
                  <c:v>2.5815684000000001E-6</c:v>
                </c:pt>
                <c:pt idx="3354">
                  <c:v>2.4184072999999998E-6</c:v>
                </c:pt>
                <c:pt idx="3355">
                  <c:v>2.3024834999999998E-6</c:v>
                </c:pt>
                <c:pt idx="3356">
                  <c:v>2.2123891E-6</c:v>
                </c:pt>
                <c:pt idx="3357">
                  <c:v>2.3191479000000001E-6</c:v>
                </c:pt>
                <c:pt idx="3358">
                  <c:v>2.3247471000000001E-6</c:v>
                </c:pt>
                <c:pt idx="3359">
                  <c:v>2.6159169000000001E-6</c:v>
                </c:pt>
                <c:pt idx="3360">
                  <c:v>2.7699623000000002E-6</c:v>
                </c:pt>
                <c:pt idx="3361">
                  <c:v>2.8835753999999999E-6</c:v>
                </c:pt>
                <c:pt idx="3362">
                  <c:v>2.7808052999999999E-6</c:v>
                </c:pt>
                <c:pt idx="3363">
                  <c:v>2.7576421999999998E-6</c:v>
                </c:pt>
                <c:pt idx="3364">
                  <c:v>2.5601442000000001E-6</c:v>
                </c:pt>
                <c:pt idx="3365">
                  <c:v>2.4161976E-6</c:v>
                </c:pt>
                <c:pt idx="3366">
                  <c:v>2.2579660000000001E-6</c:v>
                </c:pt>
                <c:pt idx="3367">
                  <c:v>2.2238150999999999E-6</c:v>
                </c:pt>
                <c:pt idx="3368">
                  <c:v>2.2165075E-6</c:v>
                </c:pt>
                <c:pt idx="3369">
                  <c:v>2.3947119000000001E-6</c:v>
                </c:pt>
                <c:pt idx="3370">
                  <c:v>2.4890889999999999E-6</c:v>
                </c:pt>
                <c:pt idx="3371">
                  <c:v>2.7384933E-6</c:v>
                </c:pt>
                <c:pt idx="3372">
                  <c:v>2.8532583000000002E-6</c:v>
                </c:pt>
                <c:pt idx="3373">
                  <c:v>2.9139387999999999E-6</c:v>
                </c:pt>
                <c:pt idx="3374">
                  <c:v>2.8151167999999999E-6</c:v>
                </c:pt>
                <c:pt idx="3375">
                  <c:v>2.8050120000000002E-6</c:v>
                </c:pt>
                <c:pt idx="3376">
                  <c:v>2.6934174999999999E-6</c:v>
                </c:pt>
                <c:pt idx="3377">
                  <c:v>2.5214467000000001E-6</c:v>
                </c:pt>
                <c:pt idx="3378">
                  <c:v>2.3762825000000001E-6</c:v>
                </c:pt>
                <c:pt idx="3379">
                  <c:v>2.3706825000000001E-6</c:v>
                </c:pt>
                <c:pt idx="3380">
                  <c:v>2.4417388E-6</c:v>
                </c:pt>
                <c:pt idx="3381">
                  <c:v>2.3798911000000002E-6</c:v>
                </c:pt>
                <c:pt idx="3382">
                  <c:v>2.5651610999999999E-6</c:v>
                </c:pt>
                <c:pt idx="3383">
                  <c:v>2.7418293000000001E-6</c:v>
                </c:pt>
                <c:pt idx="3384">
                  <c:v>2.8990421999999999E-6</c:v>
                </c:pt>
                <c:pt idx="3385">
                  <c:v>2.8956632E-6</c:v>
                </c:pt>
                <c:pt idx="3386">
                  <c:v>2.7716559000000002E-6</c:v>
                </c:pt>
                <c:pt idx="3387">
                  <c:v>2.6996305000000001E-6</c:v>
                </c:pt>
                <c:pt idx="3388">
                  <c:v>2.5795825999999998E-6</c:v>
                </c:pt>
                <c:pt idx="3389">
                  <c:v>2.3975286999999998E-6</c:v>
                </c:pt>
                <c:pt idx="3390">
                  <c:v>2.3681545000000002E-6</c:v>
                </c:pt>
                <c:pt idx="3391">
                  <c:v>2.3147231E-6</c:v>
                </c:pt>
                <c:pt idx="3392">
                  <c:v>2.2238422999999999E-6</c:v>
                </c:pt>
                <c:pt idx="3393">
                  <c:v>2.4341622E-6</c:v>
                </c:pt>
                <c:pt idx="3394">
                  <c:v>2.7430386000000001E-6</c:v>
                </c:pt>
                <c:pt idx="3395">
                  <c:v>2.7563602E-6</c:v>
                </c:pt>
                <c:pt idx="3396">
                  <c:v>2.9237487000000001E-6</c:v>
                </c:pt>
                <c:pt idx="3397">
                  <c:v>2.9826097000000001E-6</c:v>
                </c:pt>
                <c:pt idx="3398">
                  <c:v>2.8577803000000001E-6</c:v>
                </c:pt>
                <c:pt idx="3399">
                  <c:v>2.6672061000000002E-6</c:v>
                </c:pt>
                <c:pt idx="3400">
                  <c:v>2.5449640000000001E-6</c:v>
                </c:pt>
                <c:pt idx="3401">
                  <c:v>2.3548842999999999E-6</c:v>
                </c:pt>
                <c:pt idx="3402">
                  <c:v>2.2409286E-6</c:v>
                </c:pt>
                <c:pt idx="3403">
                  <c:v>2.1873207999999999E-6</c:v>
                </c:pt>
                <c:pt idx="3404">
                  <c:v>2.1736807999999999E-6</c:v>
                </c:pt>
                <c:pt idx="3405">
                  <c:v>2.4390619999999999E-6</c:v>
                </c:pt>
                <c:pt idx="3406">
                  <c:v>2.7022086999999999E-6</c:v>
                </c:pt>
                <c:pt idx="3407">
                  <c:v>2.8369894000000002E-6</c:v>
                </c:pt>
                <c:pt idx="3408">
                  <c:v>2.9313737999999998E-6</c:v>
                </c:pt>
                <c:pt idx="3409">
                  <c:v>2.8525186999999999E-6</c:v>
                </c:pt>
                <c:pt idx="3410">
                  <c:v>2.7473306999999999E-6</c:v>
                </c:pt>
                <c:pt idx="3411">
                  <c:v>2.5701067999999999E-6</c:v>
                </c:pt>
                <c:pt idx="3412">
                  <c:v>2.3133495999999999E-6</c:v>
                </c:pt>
                <c:pt idx="3413">
                  <c:v>2.1579154000000001E-6</c:v>
                </c:pt>
                <c:pt idx="3414">
                  <c:v>2.2050741999999999E-6</c:v>
                </c:pt>
                <c:pt idx="3415">
                  <c:v>2.2913654000000001E-6</c:v>
                </c:pt>
                <c:pt idx="3416">
                  <c:v>2.4233008000000001E-6</c:v>
                </c:pt>
                <c:pt idx="3417">
                  <c:v>2.6798806999999998E-6</c:v>
                </c:pt>
                <c:pt idx="3418">
                  <c:v>2.8248988000000001E-6</c:v>
                </c:pt>
                <c:pt idx="3419">
                  <c:v>2.873572E-6</c:v>
                </c:pt>
                <c:pt idx="3420">
                  <c:v>2.8304874999999998E-6</c:v>
                </c:pt>
                <c:pt idx="3421">
                  <c:v>2.7053699E-6</c:v>
                </c:pt>
                <c:pt idx="3422">
                  <c:v>2.5487355999999998E-6</c:v>
                </c:pt>
                <c:pt idx="3423">
                  <c:v>2.4091069999999999E-6</c:v>
                </c:pt>
                <c:pt idx="3424">
                  <c:v>2.1884602999999999E-6</c:v>
                </c:pt>
                <c:pt idx="3425">
                  <c:v>2.0908982E-6</c:v>
                </c:pt>
                <c:pt idx="3426">
                  <c:v>2.2170348000000001E-6</c:v>
                </c:pt>
                <c:pt idx="3427">
                  <c:v>2.2027219999999999E-6</c:v>
                </c:pt>
                <c:pt idx="3428">
                  <c:v>2.4528482999999999E-6</c:v>
                </c:pt>
                <c:pt idx="3429">
                  <c:v>2.6349892999999999E-6</c:v>
                </c:pt>
                <c:pt idx="3430">
                  <c:v>2.7541354000000001E-6</c:v>
                </c:pt>
                <c:pt idx="3431">
                  <c:v>2.7239644000000001E-6</c:v>
                </c:pt>
                <c:pt idx="3432">
                  <c:v>2.7035411E-6</c:v>
                </c:pt>
                <c:pt idx="3433">
                  <c:v>2.5328710000000002E-6</c:v>
                </c:pt>
                <c:pt idx="3434">
                  <c:v>2.4336610000000001E-6</c:v>
                </c:pt>
                <c:pt idx="3435">
                  <c:v>2.2992591E-6</c:v>
                </c:pt>
                <c:pt idx="3436">
                  <c:v>2.2195112000000001E-6</c:v>
                </c:pt>
                <c:pt idx="3437">
                  <c:v>2.2204195999999999E-6</c:v>
                </c:pt>
                <c:pt idx="3438">
                  <c:v>2.3022946999999998E-6</c:v>
                </c:pt>
                <c:pt idx="3439">
                  <c:v>2.3059894000000001E-6</c:v>
                </c:pt>
                <c:pt idx="3440">
                  <c:v>2.5438595999999999E-6</c:v>
                </c:pt>
                <c:pt idx="3441">
                  <c:v>2.7532449999999999E-6</c:v>
                </c:pt>
                <c:pt idx="3442">
                  <c:v>2.8655443000000001E-6</c:v>
                </c:pt>
                <c:pt idx="3443">
                  <c:v>2.7498224999999998E-6</c:v>
                </c:pt>
                <c:pt idx="3444">
                  <c:v>2.7215337E-6</c:v>
                </c:pt>
                <c:pt idx="3445">
                  <c:v>2.5774823000000001E-6</c:v>
                </c:pt>
                <c:pt idx="3446">
                  <c:v>2.4301020999999998E-6</c:v>
                </c:pt>
                <c:pt idx="3447">
                  <c:v>2.4000139999999999E-6</c:v>
                </c:pt>
                <c:pt idx="3448">
                  <c:v>2.2129764000000002E-6</c:v>
                </c:pt>
                <c:pt idx="3449">
                  <c:v>2.2571355999999999E-6</c:v>
                </c:pt>
                <c:pt idx="3450">
                  <c:v>2.3826689999999999E-6</c:v>
                </c:pt>
                <c:pt idx="3451">
                  <c:v>2.3588206999999999E-6</c:v>
                </c:pt>
                <c:pt idx="3452">
                  <c:v>2.5504903999999999E-6</c:v>
                </c:pt>
                <c:pt idx="3453">
                  <c:v>2.7714259000000002E-6</c:v>
                </c:pt>
                <c:pt idx="3454">
                  <c:v>2.7155908E-6</c:v>
                </c:pt>
                <c:pt idx="3455">
                  <c:v>2.7333161000000001E-6</c:v>
                </c:pt>
                <c:pt idx="3456">
                  <c:v>2.7640363000000001E-6</c:v>
                </c:pt>
                <c:pt idx="3457">
                  <c:v>2.5332128999999999E-6</c:v>
                </c:pt>
                <c:pt idx="3458">
                  <c:v>2.3782749000000002E-6</c:v>
                </c:pt>
                <c:pt idx="3459">
                  <c:v>2.3128574999999999E-6</c:v>
                </c:pt>
                <c:pt idx="3460">
                  <c:v>2.2391376999999998E-6</c:v>
                </c:pt>
                <c:pt idx="3461">
                  <c:v>2.1893519000000002E-6</c:v>
                </c:pt>
                <c:pt idx="3462">
                  <c:v>2.2906543000000002E-6</c:v>
                </c:pt>
                <c:pt idx="3463">
                  <c:v>2.5522960999999999E-6</c:v>
                </c:pt>
                <c:pt idx="3464">
                  <c:v>2.7521321999999998E-6</c:v>
                </c:pt>
                <c:pt idx="3465">
                  <c:v>2.7700804999999999E-6</c:v>
                </c:pt>
                <c:pt idx="3466">
                  <c:v>2.8361438999999998E-6</c:v>
                </c:pt>
                <c:pt idx="3467">
                  <c:v>2.8250883000000002E-6</c:v>
                </c:pt>
                <c:pt idx="3468">
                  <c:v>2.6942137000000001E-6</c:v>
                </c:pt>
                <c:pt idx="3469">
                  <c:v>2.5615369E-6</c:v>
                </c:pt>
                <c:pt idx="3470">
                  <c:v>2.3932949000000002E-6</c:v>
                </c:pt>
                <c:pt idx="3471">
                  <c:v>2.1706534000000002E-6</c:v>
                </c:pt>
                <c:pt idx="3472">
                  <c:v>2.1608781000000001E-6</c:v>
                </c:pt>
                <c:pt idx="3473">
                  <c:v>2.2395103999999999E-6</c:v>
                </c:pt>
                <c:pt idx="3474">
                  <c:v>2.4816989000000001E-6</c:v>
                </c:pt>
                <c:pt idx="3475">
                  <c:v>2.5579863000000002E-6</c:v>
                </c:pt>
                <c:pt idx="3476">
                  <c:v>2.7112796999999998E-6</c:v>
                </c:pt>
                <c:pt idx="3477">
                  <c:v>2.8786173999999999E-6</c:v>
                </c:pt>
                <c:pt idx="3478">
                  <c:v>2.8838905999999998E-6</c:v>
                </c:pt>
                <c:pt idx="3479">
                  <c:v>2.7438117999999999E-6</c:v>
                </c:pt>
                <c:pt idx="3480">
                  <c:v>2.6038082000000001E-6</c:v>
                </c:pt>
                <c:pt idx="3481">
                  <c:v>2.3063190000000002E-6</c:v>
                </c:pt>
                <c:pt idx="3482">
                  <c:v>2.1297881999999999E-6</c:v>
                </c:pt>
                <c:pt idx="3483">
                  <c:v>2.085547E-6</c:v>
                </c:pt>
                <c:pt idx="3484">
                  <c:v>2.1639547999999999E-6</c:v>
                </c:pt>
                <c:pt idx="3485">
                  <c:v>2.2252476000000002E-6</c:v>
                </c:pt>
                <c:pt idx="3486">
                  <c:v>2.5430958999999998E-6</c:v>
                </c:pt>
                <c:pt idx="3487">
                  <c:v>2.7040541E-6</c:v>
                </c:pt>
                <c:pt idx="3488">
                  <c:v>2.9147894000000001E-6</c:v>
                </c:pt>
                <c:pt idx="3489">
                  <c:v>2.9770442999999998E-6</c:v>
                </c:pt>
                <c:pt idx="3490">
                  <c:v>2.9240765999999999E-6</c:v>
                </c:pt>
                <c:pt idx="3491">
                  <c:v>2.6947708E-6</c:v>
                </c:pt>
                <c:pt idx="3492">
                  <c:v>2.5665767999999998E-6</c:v>
                </c:pt>
                <c:pt idx="3493">
                  <c:v>2.4288633E-6</c:v>
                </c:pt>
                <c:pt idx="3494">
                  <c:v>2.2099081999999999E-6</c:v>
                </c:pt>
                <c:pt idx="3495">
                  <c:v>2.2630211000000001E-6</c:v>
                </c:pt>
                <c:pt idx="3496">
                  <c:v>2.2416397999999998E-6</c:v>
                </c:pt>
                <c:pt idx="3497">
                  <c:v>2.4215088000000002E-6</c:v>
                </c:pt>
                <c:pt idx="3498">
                  <c:v>2.5876360000000002E-6</c:v>
                </c:pt>
                <c:pt idx="3499">
                  <c:v>2.8208170999999999E-6</c:v>
                </c:pt>
                <c:pt idx="3500">
                  <c:v>2.9188877999999999E-6</c:v>
                </c:pt>
                <c:pt idx="3501">
                  <c:v>2.7883339000000002E-6</c:v>
                </c:pt>
                <c:pt idx="3502">
                  <c:v>2.6940937000000002E-6</c:v>
                </c:pt>
                <c:pt idx="3503">
                  <c:v>2.5731617000000002E-6</c:v>
                </c:pt>
                <c:pt idx="3504">
                  <c:v>2.3756656000000001E-6</c:v>
                </c:pt>
                <c:pt idx="3505">
                  <c:v>2.2418251999999998E-6</c:v>
                </c:pt>
                <c:pt idx="3506">
                  <c:v>2.1735250000000001E-6</c:v>
                </c:pt>
                <c:pt idx="3507">
                  <c:v>2.2841901000000002E-6</c:v>
                </c:pt>
                <c:pt idx="3508">
                  <c:v>2.4811743999999999E-6</c:v>
                </c:pt>
                <c:pt idx="3509">
                  <c:v>2.5415905000000002E-6</c:v>
                </c:pt>
                <c:pt idx="3510">
                  <c:v>2.8062332000000001E-6</c:v>
                </c:pt>
                <c:pt idx="3511">
                  <c:v>2.954566E-6</c:v>
                </c:pt>
                <c:pt idx="3512">
                  <c:v>2.8248031999999998E-6</c:v>
                </c:pt>
                <c:pt idx="3513">
                  <c:v>2.8536702000000002E-6</c:v>
                </c:pt>
                <c:pt idx="3514">
                  <c:v>2.8142366999999998E-6</c:v>
                </c:pt>
                <c:pt idx="3515">
                  <c:v>2.6449528E-6</c:v>
                </c:pt>
                <c:pt idx="3516">
                  <c:v>2.4710167000000002E-6</c:v>
                </c:pt>
                <c:pt idx="3517">
                  <c:v>2.3404518999999999E-6</c:v>
                </c:pt>
                <c:pt idx="3518">
                  <c:v>2.3016202000000001E-6</c:v>
                </c:pt>
                <c:pt idx="3519">
                  <c:v>2.2807608999999999E-6</c:v>
                </c:pt>
                <c:pt idx="3520">
                  <c:v>2.4381797999999998E-6</c:v>
                </c:pt>
                <c:pt idx="3521">
                  <c:v>2.6163950000000001E-6</c:v>
                </c:pt>
                <c:pt idx="3522">
                  <c:v>2.6461466E-6</c:v>
                </c:pt>
                <c:pt idx="3523">
                  <c:v>2.7360919000000002E-6</c:v>
                </c:pt>
                <c:pt idx="3524">
                  <c:v>2.7124078E-6</c:v>
                </c:pt>
                <c:pt idx="3525">
                  <c:v>2.7417855000000001E-6</c:v>
                </c:pt>
                <c:pt idx="3526">
                  <c:v>2.6655516000000001E-6</c:v>
                </c:pt>
                <c:pt idx="3527">
                  <c:v>2.5092891000000001E-6</c:v>
                </c:pt>
                <c:pt idx="3528">
                  <c:v>2.4037487999999999E-6</c:v>
                </c:pt>
                <c:pt idx="3529">
                  <c:v>2.2599012999999998E-6</c:v>
                </c:pt>
                <c:pt idx="3530">
                  <c:v>2.2706549999999999E-6</c:v>
                </c:pt>
                <c:pt idx="3531">
                  <c:v>2.2666874999999998E-6</c:v>
                </c:pt>
                <c:pt idx="3532">
                  <c:v>2.4578940000000001E-6</c:v>
                </c:pt>
                <c:pt idx="3533">
                  <c:v>2.5896991000000001E-6</c:v>
                </c:pt>
                <c:pt idx="3534">
                  <c:v>2.8458954999999999E-6</c:v>
                </c:pt>
                <c:pt idx="3535">
                  <c:v>2.9129683000000001E-6</c:v>
                </c:pt>
                <c:pt idx="3536">
                  <c:v>2.9005467999999999E-6</c:v>
                </c:pt>
                <c:pt idx="3537">
                  <c:v>2.8721183999999998E-6</c:v>
                </c:pt>
                <c:pt idx="3538">
                  <c:v>2.6549506999999999E-6</c:v>
                </c:pt>
                <c:pt idx="3539">
                  <c:v>2.5133976000000001E-6</c:v>
                </c:pt>
                <c:pt idx="3540">
                  <c:v>2.3957595E-6</c:v>
                </c:pt>
                <c:pt idx="3541">
                  <c:v>2.1512204000000001E-6</c:v>
                </c:pt>
                <c:pt idx="3542">
                  <c:v>2.1954420000000001E-6</c:v>
                </c:pt>
                <c:pt idx="3543">
                  <c:v>2.2632764999999999E-6</c:v>
                </c:pt>
                <c:pt idx="3544">
                  <c:v>2.5177322999999999E-6</c:v>
                </c:pt>
                <c:pt idx="3545">
                  <c:v>2.6810172999999999E-6</c:v>
                </c:pt>
                <c:pt idx="3546">
                  <c:v>2.8341959999999998E-6</c:v>
                </c:pt>
                <c:pt idx="3547">
                  <c:v>2.8072377E-6</c:v>
                </c:pt>
                <c:pt idx="3548">
                  <c:v>2.8187213999999999E-6</c:v>
                </c:pt>
                <c:pt idx="3549">
                  <c:v>2.6929101999999998E-6</c:v>
                </c:pt>
                <c:pt idx="3550">
                  <c:v>2.5520835999999999E-6</c:v>
                </c:pt>
                <c:pt idx="3551">
                  <c:v>2.2856889E-6</c:v>
                </c:pt>
                <c:pt idx="3552">
                  <c:v>2.2107410999999999E-6</c:v>
                </c:pt>
                <c:pt idx="3553">
                  <c:v>2.1971438000000002E-6</c:v>
                </c:pt>
                <c:pt idx="3554">
                  <c:v>2.2874241000000001E-6</c:v>
                </c:pt>
                <c:pt idx="3555">
                  <c:v>2.4154711000000002E-6</c:v>
                </c:pt>
                <c:pt idx="3556">
                  <c:v>2.7021966000000001E-6</c:v>
                </c:pt>
                <c:pt idx="3557">
                  <c:v>2.7534567E-6</c:v>
                </c:pt>
                <c:pt idx="3558">
                  <c:v>2.9153474999999998E-6</c:v>
                </c:pt>
                <c:pt idx="3559">
                  <c:v>2.8819546000000002E-6</c:v>
                </c:pt>
                <c:pt idx="3560">
                  <c:v>2.7641029999999998E-6</c:v>
                </c:pt>
                <c:pt idx="3561">
                  <c:v>2.6053817000000002E-6</c:v>
                </c:pt>
                <c:pt idx="3562">
                  <c:v>2.4647035999999998E-6</c:v>
                </c:pt>
                <c:pt idx="3563">
                  <c:v>2.2688444999999998E-6</c:v>
                </c:pt>
                <c:pt idx="3564">
                  <c:v>2.2466441000000001E-6</c:v>
                </c:pt>
                <c:pt idx="3565">
                  <c:v>2.3014135999999999E-6</c:v>
                </c:pt>
                <c:pt idx="3566">
                  <c:v>2.3150009000000002E-6</c:v>
                </c:pt>
                <c:pt idx="3567">
                  <c:v>2.5605415000000001E-6</c:v>
                </c:pt>
                <c:pt idx="3568">
                  <c:v>2.6463362E-6</c:v>
                </c:pt>
                <c:pt idx="3569">
                  <c:v>2.8209876000000001E-6</c:v>
                </c:pt>
                <c:pt idx="3570">
                  <c:v>2.7822222999999998E-6</c:v>
                </c:pt>
                <c:pt idx="3571">
                  <c:v>2.7380256999999999E-6</c:v>
                </c:pt>
                <c:pt idx="3572">
                  <c:v>2.5718610999999998E-6</c:v>
                </c:pt>
                <c:pt idx="3573">
                  <c:v>2.4906259999999998E-6</c:v>
                </c:pt>
                <c:pt idx="3574">
                  <c:v>2.312129E-6</c:v>
                </c:pt>
                <c:pt idx="3575">
                  <c:v>2.2164765000000002E-6</c:v>
                </c:pt>
                <c:pt idx="3576">
                  <c:v>2.2134771999999999E-6</c:v>
                </c:pt>
                <c:pt idx="3577">
                  <c:v>2.2755692999999999E-6</c:v>
                </c:pt>
                <c:pt idx="3578">
                  <c:v>2.2971147999999999E-6</c:v>
                </c:pt>
                <c:pt idx="3579">
                  <c:v>2.6571454999999998E-6</c:v>
                </c:pt>
                <c:pt idx="3580">
                  <c:v>2.7565931999999999E-6</c:v>
                </c:pt>
                <c:pt idx="3581">
                  <c:v>2.8217201000000001E-6</c:v>
                </c:pt>
                <c:pt idx="3582">
                  <c:v>2.8464042E-6</c:v>
                </c:pt>
                <c:pt idx="3583">
                  <c:v>2.7685674E-6</c:v>
                </c:pt>
                <c:pt idx="3584">
                  <c:v>2.5914358000000001E-6</c:v>
                </c:pt>
                <c:pt idx="3585">
                  <c:v>2.5286292999999998E-6</c:v>
                </c:pt>
                <c:pt idx="3586">
                  <c:v>2.3547181000000001E-6</c:v>
                </c:pt>
                <c:pt idx="3587">
                  <c:v>2.3045867999999999E-6</c:v>
                </c:pt>
                <c:pt idx="3588">
                  <c:v>2.2624194000000002E-6</c:v>
                </c:pt>
                <c:pt idx="3589">
                  <c:v>2.3767563000000001E-6</c:v>
                </c:pt>
                <c:pt idx="3590">
                  <c:v>2.4379786000000001E-6</c:v>
                </c:pt>
                <c:pt idx="3591">
                  <c:v>2.6495825000000001E-6</c:v>
                </c:pt>
                <c:pt idx="3592">
                  <c:v>2.7170942999999999E-6</c:v>
                </c:pt>
                <c:pt idx="3593">
                  <c:v>2.7903723999999998E-6</c:v>
                </c:pt>
                <c:pt idx="3594">
                  <c:v>2.7868907000000001E-6</c:v>
                </c:pt>
                <c:pt idx="3595">
                  <c:v>2.7273123999999998E-6</c:v>
                </c:pt>
                <c:pt idx="3596">
                  <c:v>2.5429884999999998E-6</c:v>
                </c:pt>
                <c:pt idx="3597">
                  <c:v>2.4495555000000002E-6</c:v>
                </c:pt>
                <c:pt idx="3598">
                  <c:v>2.2743541000000001E-6</c:v>
                </c:pt>
                <c:pt idx="3599">
                  <c:v>2.2293221000000001E-6</c:v>
                </c:pt>
                <c:pt idx="3600">
                  <c:v>2.2138880000000002E-6</c:v>
                </c:pt>
                <c:pt idx="3601">
                  <c:v>2.3161757999999998E-6</c:v>
                </c:pt>
                <c:pt idx="3602">
                  <c:v>2.4303883999999999E-6</c:v>
                </c:pt>
                <c:pt idx="3603">
                  <c:v>2.741212E-6</c:v>
                </c:pt>
                <c:pt idx="3604">
                  <c:v>2.8568933999999999E-6</c:v>
                </c:pt>
                <c:pt idx="3605">
                  <c:v>2.8788828999999999E-6</c:v>
                </c:pt>
                <c:pt idx="3606">
                  <c:v>2.8816434E-6</c:v>
                </c:pt>
                <c:pt idx="3607">
                  <c:v>2.8000281000000002E-6</c:v>
                </c:pt>
                <c:pt idx="3608">
                  <c:v>2.5862539000000002E-6</c:v>
                </c:pt>
                <c:pt idx="3609">
                  <c:v>2.4832282E-6</c:v>
                </c:pt>
                <c:pt idx="3610">
                  <c:v>2.2397166999999999E-6</c:v>
                </c:pt>
                <c:pt idx="3611">
                  <c:v>2.2165344000000001E-6</c:v>
                </c:pt>
                <c:pt idx="3612">
                  <c:v>2.2286838E-6</c:v>
                </c:pt>
                <c:pt idx="3613">
                  <c:v>2.4459408999999999E-6</c:v>
                </c:pt>
                <c:pt idx="3614">
                  <c:v>2.6142905E-6</c:v>
                </c:pt>
                <c:pt idx="3615">
                  <c:v>2.8264259000000001E-6</c:v>
                </c:pt>
                <c:pt idx="3616">
                  <c:v>2.8129774000000002E-6</c:v>
                </c:pt>
                <c:pt idx="3617">
                  <c:v>2.8421780999999998E-6</c:v>
                </c:pt>
                <c:pt idx="3618">
                  <c:v>2.7653016999999998E-6</c:v>
                </c:pt>
                <c:pt idx="3619">
                  <c:v>2.6155088999999999E-6</c:v>
                </c:pt>
                <c:pt idx="3620">
                  <c:v>2.3516825999999998E-6</c:v>
                </c:pt>
                <c:pt idx="3621">
                  <c:v>2.2138397999999998E-6</c:v>
                </c:pt>
                <c:pt idx="3622">
                  <c:v>2.1322218999999999E-6</c:v>
                </c:pt>
                <c:pt idx="3623">
                  <c:v>2.170202E-6</c:v>
                </c:pt>
                <c:pt idx="3624">
                  <c:v>2.2885662000000002E-6</c:v>
                </c:pt>
                <c:pt idx="3625">
                  <c:v>2.5809651999999999E-6</c:v>
                </c:pt>
                <c:pt idx="3626">
                  <c:v>2.7186349000000001E-6</c:v>
                </c:pt>
                <c:pt idx="3627">
                  <c:v>2.9854074E-6</c:v>
                </c:pt>
                <c:pt idx="3628">
                  <c:v>3.0070423999999998E-6</c:v>
                </c:pt>
                <c:pt idx="3629">
                  <c:v>2.9164371E-6</c:v>
                </c:pt>
                <c:pt idx="3630">
                  <c:v>2.7529891999999999E-6</c:v>
                </c:pt>
                <c:pt idx="3631">
                  <c:v>2.5573802E-6</c:v>
                </c:pt>
                <c:pt idx="3632">
                  <c:v>2.3553979999999999E-6</c:v>
                </c:pt>
                <c:pt idx="3633">
                  <c:v>2.3126064E-6</c:v>
                </c:pt>
                <c:pt idx="3634">
                  <c:v>2.2358204000000001E-6</c:v>
                </c:pt>
                <c:pt idx="3635">
                  <c:v>2.3269399E-6</c:v>
                </c:pt>
                <c:pt idx="3636">
                  <c:v>2.5747312000000002E-6</c:v>
                </c:pt>
                <c:pt idx="3637">
                  <c:v>2.6442565E-6</c:v>
                </c:pt>
                <c:pt idx="3638">
                  <c:v>2.8531344000000001E-6</c:v>
                </c:pt>
                <c:pt idx="3639">
                  <c:v>2.8431457000000001E-6</c:v>
                </c:pt>
                <c:pt idx="3640">
                  <c:v>2.8133346999999999E-6</c:v>
                </c:pt>
                <c:pt idx="3641">
                  <c:v>2.6547015000000001E-6</c:v>
                </c:pt>
                <c:pt idx="3642">
                  <c:v>2.5628067999999999E-6</c:v>
                </c:pt>
                <c:pt idx="3643">
                  <c:v>2.3533897000000001E-6</c:v>
                </c:pt>
                <c:pt idx="3644">
                  <c:v>2.2344245000000001E-6</c:v>
                </c:pt>
                <c:pt idx="3645">
                  <c:v>2.1870886999999999E-6</c:v>
                </c:pt>
                <c:pt idx="3646">
                  <c:v>2.2896774E-6</c:v>
                </c:pt>
                <c:pt idx="3647">
                  <c:v>2.4561243000000001E-6</c:v>
                </c:pt>
                <c:pt idx="3648">
                  <c:v>2.6170294E-6</c:v>
                </c:pt>
                <c:pt idx="3649">
                  <c:v>2.8317625000000001E-6</c:v>
                </c:pt>
                <c:pt idx="3650">
                  <c:v>2.9548852999999999E-6</c:v>
                </c:pt>
                <c:pt idx="3651">
                  <c:v>3.0097967999999998E-6</c:v>
                </c:pt>
                <c:pt idx="3652">
                  <c:v>2.8891273999999999E-6</c:v>
                </c:pt>
                <c:pt idx="3653">
                  <c:v>2.7693272999999998E-6</c:v>
                </c:pt>
                <c:pt idx="3654">
                  <c:v>2.7164854000000001E-6</c:v>
                </c:pt>
                <c:pt idx="3655">
                  <c:v>2.534123E-6</c:v>
                </c:pt>
                <c:pt idx="3656">
                  <c:v>2.2789375E-6</c:v>
                </c:pt>
                <c:pt idx="3657">
                  <c:v>2.3115074E-6</c:v>
                </c:pt>
                <c:pt idx="3658">
                  <c:v>2.2687046000000001E-6</c:v>
                </c:pt>
                <c:pt idx="3659">
                  <c:v>2.3996209999999998E-6</c:v>
                </c:pt>
                <c:pt idx="3660">
                  <c:v>2.6722385999999999E-6</c:v>
                </c:pt>
                <c:pt idx="3661">
                  <c:v>2.6748600000000002E-6</c:v>
                </c:pt>
                <c:pt idx="3662">
                  <c:v>2.7978066999999999E-6</c:v>
                </c:pt>
                <c:pt idx="3663">
                  <c:v>2.7794954000000001E-6</c:v>
                </c:pt>
                <c:pt idx="3664">
                  <c:v>2.7400586E-6</c:v>
                </c:pt>
                <c:pt idx="3665">
                  <c:v>2.6540163000000002E-6</c:v>
                </c:pt>
                <c:pt idx="3666">
                  <c:v>2.4478129999999998E-6</c:v>
                </c:pt>
                <c:pt idx="3667">
                  <c:v>2.3441760000000001E-6</c:v>
                </c:pt>
                <c:pt idx="3668">
                  <c:v>2.3005393000000001E-6</c:v>
                </c:pt>
                <c:pt idx="3669">
                  <c:v>2.2223076999999999E-6</c:v>
                </c:pt>
                <c:pt idx="3670">
                  <c:v>2.2991371E-6</c:v>
                </c:pt>
                <c:pt idx="3671">
                  <c:v>2.5006326999999999E-6</c:v>
                </c:pt>
                <c:pt idx="3672">
                  <c:v>2.8077228999999999E-6</c:v>
                </c:pt>
                <c:pt idx="3673">
                  <c:v>2.8356374000000001E-6</c:v>
                </c:pt>
                <c:pt idx="3674">
                  <c:v>2.8842943000000001E-6</c:v>
                </c:pt>
                <c:pt idx="3675">
                  <c:v>2.9228654999999998E-6</c:v>
                </c:pt>
                <c:pt idx="3676">
                  <c:v>2.7250101E-6</c:v>
                </c:pt>
                <c:pt idx="3677">
                  <c:v>2.5653528999999999E-6</c:v>
                </c:pt>
                <c:pt idx="3678">
                  <c:v>2.4263888000000002E-6</c:v>
                </c:pt>
                <c:pt idx="3679">
                  <c:v>2.2724320000000001E-6</c:v>
                </c:pt>
                <c:pt idx="3680">
                  <c:v>2.1275809999999999E-6</c:v>
                </c:pt>
                <c:pt idx="3681">
                  <c:v>2.2477540999999998E-6</c:v>
                </c:pt>
                <c:pt idx="3682">
                  <c:v>2.2720216E-6</c:v>
                </c:pt>
                <c:pt idx="3683">
                  <c:v>2.5170994999999999E-6</c:v>
                </c:pt>
                <c:pt idx="3684">
                  <c:v>2.6896106999999999E-6</c:v>
                </c:pt>
                <c:pt idx="3685">
                  <c:v>2.8513292000000002E-6</c:v>
                </c:pt>
                <c:pt idx="3686">
                  <c:v>2.8037662999999999E-6</c:v>
                </c:pt>
                <c:pt idx="3687">
                  <c:v>2.8252291000000002E-6</c:v>
                </c:pt>
                <c:pt idx="3688">
                  <c:v>2.6335742000000001E-6</c:v>
                </c:pt>
                <c:pt idx="3689">
                  <c:v>2.4650999E-6</c:v>
                </c:pt>
                <c:pt idx="3690">
                  <c:v>2.3110018000000002E-6</c:v>
                </c:pt>
                <c:pt idx="3691">
                  <c:v>2.1291962000000001E-6</c:v>
                </c:pt>
                <c:pt idx="3692">
                  <c:v>2.1602301999999999E-6</c:v>
                </c:pt>
                <c:pt idx="3693">
                  <c:v>2.3518595999999999E-6</c:v>
                </c:pt>
                <c:pt idx="3694">
                  <c:v>2.4320098000000002E-6</c:v>
                </c:pt>
                <c:pt idx="3695">
                  <c:v>2.6765887E-6</c:v>
                </c:pt>
                <c:pt idx="3696">
                  <c:v>2.9214305000000002E-6</c:v>
                </c:pt>
                <c:pt idx="3697">
                  <c:v>2.8785488E-6</c:v>
                </c:pt>
                <c:pt idx="3698">
                  <c:v>2.8695406000000001E-6</c:v>
                </c:pt>
                <c:pt idx="3699">
                  <c:v>2.7345096999999999E-6</c:v>
                </c:pt>
                <c:pt idx="3700">
                  <c:v>2.5749872000000001E-6</c:v>
                </c:pt>
                <c:pt idx="3701">
                  <c:v>2.3525013999999999E-6</c:v>
                </c:pt>
                <c:pt idx="3702">
                  <c:v>2.2880753999999999E-6</c:v>
                </c:pt>
                <c:pt idx="3703">
                  <c:v>2.2589984E-6</c:v>
                </c:pt>
                <c:pt idx="3704">
                  <c:v>2.2044517999999999E-6</c:v>
                </c:pt>
                <c:pt idx="3705">
                  <c:v>2.4154232000000001E-6</c:v>
                </c:pt>
                <c:pt idx="3706">
                  <c:v>2.5056589E-6</c:v>
                </c:pt>
                <c:pt idx="3707">
                  <c:v>2.7186950999999999E-6</c:v>
                </c:pt>
                <c:pt idx="3708">
                  <c:v>2.8179050000000001E-6</c:v>
                </c:pt>
                <c:pt idx="3709">
                  <c:v>2.8465088999999999E-6</c:v>
                </c:pt>
                <c:pt idx="3710">
                  <c:v>2.7788721000000002E-6</c:v>
                </c:pt>
                <c:pt idx="3711">
                  <c:v>2.6010162000000001E-6</c:v>
                </c:pt>
                <c:pt idx="3712">
                  <c:v>2.4782653E-6</c:v>
                </c:pt>
                <c:pt idx="3713">
                  <c:v>2.2932409E-6</c:v>
                </c:pt>
                <c:pt idx="3714">
                  <c:v>2.2540819000000001E-6</c:v>
                </c:pt>
                <c:pt idx="3715">
                  <c:v>2.3115136E-6</c:v>
                </c:pt>
                <c:pt idx="3716">
                  <c:v>2.2242507999999999E-6</c:v>
                </c:pt>
                <c:pt idx="3717">
                  <c:v>2.4789169E-6</c:v>
                </c:pt>
                <c:pt idx="3718">
                  <c:v>2.6362731999999998E-6</c:v>
                </c:pt>
                <c:pt idx="3719">
                  <c:v>2.7772382999999999E-6</c:v>
                </c:pt>
                <c:pt idx="3720">
                  <c:v>2.8321634E-6</c:v>
                </c:pt>
                <c:pt idx="3721">
                  <c:v>2.8312069000000001E-6</c:v>
                </c:pt>
                <c:pt idx="3722">
                  <c:v>2.7127451E-6</c:v>
                </c:pt>
                <c:pt idx="3723">
                  <c:v>2.6431966999999998E-6</c:v>
                </c:pt>
                <c:pt idx="3724">
                  <c:v>2.4593579999999998E-6</c:v>
                </c:pt>
                <c:pt idx="3725">
                  <c:v>2.3594335000000002E-6</c:v>
                </c:pt>
                <c:pt idx="3726">
                  <c:v>2.2439096999999998E-6</c:v>
                </c:pt>
                <c:pt idx="3727">
                  <c:v>2.3054364999999998E-6</c:v>
                </c:pt>
                <c:pt idx="3728">
                  <c:v>2.3483994000000002E-6</c:v>
                </c:pt>
                <c:pt idx="3729">
                  <c:v>2.5688451999999999E-6</c:v>
                </c:pt>
                <c:pt idx="3730">
                  <c:v>2.6504231999999999E-6</c:v>
                </c:pt>
                <c:pt idx="3731">
                  <c:v>2.7833551000000001E-6</c:v>
                </c:pt>
                <c:pt idx="3732">
                  <c:v>2.8362829000000001E-6</c:v>
                </c:pt>
                <c:pt idx="3733">
                  <c:v>2.8163078999999999E-6</c:v>
                </c:pt>
                <c:pt idx="3734">
                  <c:v>2.6548475999999998E-6</c:v>
                </c:pt>
                <c:pt idx="3735">
                  <c:v>2.5520856E-6</c:v>
                </c:pt>
                <c:pt idx="3736">
                  <c:v>2.2983218E-6</c:v>
                </c:pt>
                <c:pt idx="3737">
                  <c:v>2.2074923000000001E-6</c:v>
                </c:pt>
                <c:pt idx="3738">
                  <c:v>2.2024134000000002E-6</c:v>
                </c:pt>
                <c:pt idx="3739">
                  <c:v>2.2333803000000002E-6</c:v>
                </c:pt>
                <c:pt idx="3740">
                  <c:v>2.2439109999999999E-6</c:v>
                </c:pt>
                <c:pt idx="3741">
                  <c:v>2.5967441999999999E-6</c:v>
                </c:pt>
                <c:pt idx="3742">
                  <c:v>2.7339694999999999E-6</c:v>
                </c:pt>
                <c:pt idx="3743">
                  <c:v>2.8524009999999998E-6</c:v>
                </c:pt>
                <c:pt idx="3744">
                  <c:v>2.9217271999999999E-6</c:v>
                </c:pt>
                <c:pt idx="3745">
                  <c:v>2.8702294E-6</c:v>
                </c:pt>
                <c:pt idx="3746">
                  <c:v>2.6462415999999999E-6</c:v>
                </c:pt>
                <c:pt idx="3747">
                  <c:v>2.5392547999999999E-6</c:v>
                </c:pt>
                <c:pt idx="3748">
                  <c:v>2.3238359999999998E-6</c:v>
                </c:pt>
                <c:pt idx="3749">
                  <c:v>2.2261823000000001E-6</c:v>
                </c:pt>
                <c:pt idx="3750">
                  <c:v>2.1360063999999999E-6</c:v>
                </c:pt>
                <c:pt idx="3751">
                  <c:v>2.2833159999999998E-6</c:v>
                </c:pt>
                <c:pt idx="3752">
                  <c:v>2.4252259E-6</c:v>
                </c:pt>
                <c:pt idx="3753">
                  <c:v>2.6893559000000002E-6</c:v>
                </c:pt>
                <c:pt idx="3754">
                  <c:v>2.7552491000000001E-6</c:v>
                </c:pt>
                <c:pt idx="3755">
                  <c:v>2.8281268999999998E-6</c:v>
                </c:pt>
                <c:pt idx="3756">
                  <c:v>2.7463280000000002E-6</c:v>
                </c:pt>
                <c:pt idx="3757">
                  <c:v>2.7004106999999999E-6</c:v>
                </c:pt>
                <c:pt idx="3758">
                  <c:v>2.5272232E-6</c:v>
                </c:pt>
                <c:pt idx="3759">
                  <c:v>2.3734886999999999E-6</c:v>
                </c:pt>
                <c:pt idx="3760">
                  <c:v>2.1717626E-6</c:v>
                </c:pt>
                <c:pt idx="3761">
                  <c:v>2.1187315000000001E-6</c:v>
                </c:pt>
                <c:pt idx="3762">
                  <c:v>2.1835358000000002E-6</c:v>
                </c:pt>
                <c:pt idx="3763">
                  <c:v>2.3609875999999998E-6</c:v>
                </c:pt>
                <c:pt idx="3764">
                  <c:v>2.5189996000000002E-6</c:v>
                </c:pt>
                <c:pt idx="3765">
                  <c:v>2.8459148E-6</c:v>
                </c:pt>
                <c:pt idx="3766">
                  <c:v>2.8960581000000002E-6</c:v>
                </c:pt>
                <c:pt idx="3767">
                  <c:v>2.9273746999999998E-6</c:v>
                </c:pt>
                <c:pt idx="3768">
                  <c:v>2.9002368999999998E-6</c:v>
                </c:pt>
                <c:pt idx="3769">
                  <c:v>2.7263522000000001E-6</c:v>
                </c:pt>
                <c:pt idx="3770">
                  <c:v>2.473165E-6</c:v>
                </c:pt>
                <c:pt idx="3771">
                  <c:v>2.4059393999999999E-6</c:v>
                </c:pt>
                <c:pt idx="3772">
                  <c:v>2.2900873E-6</c:v>
                </c:pt>
                <c:pt idx="3773">
                  <c:v>2.3014824E-6</c:v>
                </c:pt>
                <c:pt idx="3774">
                  <c:v>2.3212541000000001E-6</c:v>
                </c:pt>
                <c:pt idx="3775">
                  <c:v>2.5257656000000002E-6</c:v>
                </c:pt>
                <c:pt idx="3776">
                  <c:v>2.6461674000000001E-6</c:v>
                </c:pt>
                <c:pt idx="3777">
                  <c:v>2.8279815000000001E-6</c:v>
                </c:pt>
                <c:pt idx="3778">
                  <c:v>2.8250287999999999E-6</c:v>
                </c:pt>
                <c:pt idx="3779">
                  <c:v>2.8140581999999999E-6</c:v>
                </c:pt>
                <c:pt idx="3780">
                  <c:v>2.6733666000000001E-6</c:v>
                </c:pt>
                <c:pt idx="3781">
                  <c:v>2.5750098999999998E-6</c:v>
                </c:pt>
                <c:pt idx="3782">
                  <c:v>2.3864157999999999E-6</c:v>
                </c:pt>
                <c:pt idx="3783">
                  <c:v>2.2953494999999999E-6</c:v>
                </c:pt>
                <c:pt idx="3784">
                  <c:v>2.2032853000000002E-6</c:v>
                </c:pt>
                <c:pt idx="3785">
                  <c:v>2.2684248999999999E-6</c:v>
                </c:pt>
                <c:pt idx="3786">
                  <c:v>2.3621792E-6</c:v>
                </c:pt>
                <c:pt idx="3787">
                  <c:v>2.6295767E-6</c:v>
                </c:pt>
                <c:pt idx="3788">
                  <c:v>2.7381721999999998E-6</c:v>
                </c:pt>
                <c:pt idx="3789">
                  <c:v>2.9204186000000002E-6</c:v>
                </c:pt>
                <c:pt idx="3790">
                  <c:v>2.9254007E-6</c:v>
                </c:pt>
                <c:pt idx="3791">
                  <c:v>2.8583975999999998E-6</c:v>
                </c:pt>
                <c:pt idx="3792">
                  <c:v>2.8128661000000001E-6</c:v>
                </c:pt>
                <c:pt idx="3793">
                  <c:v>2.6523245999999999E-6</c:v>
                </c:pt>
                <c:pt idx="3794">
                  <c:v>2.5180563E-6</c:v>
                </c:pt>
                <c:pt idx="3795">
                  <c:v>2.3861002000000002E-6</c:v>
                </c:pt>
                <c:pt idx="3796">
                  <c:v>2.2744520999999999E-6</c:v>
                </c:pt>
                <c:pt idx="3797">
                  <c:v>2.2145227999999998E-6</c:v>
                </c:pt>
                <c:pt idx="3798">
                  <c:v>2.4094331999999999E-6</c:v>
                </c:pt>
                <c:pt idx="3799">
                  <c:v>2.6625497000000002E-6</c:v>
                </c:pt>
                <c:pt idx="3800">
                  <c:v>2.8073228999999998E-6</c:v>
                </c:pt>
                <c:pt idx="3801">
                  <c:v>2.7666898999999999E-6</c:v>
                </c:pt>
                <c:pt idx="3802">
                  <c:v>2.7871924000000001E-6</c:v>
                </c:pt>
                <c:pt idx="3803">
                  <c:v>2.7570475999999999E-6</c:v>
                </c:pt>
                <c:pt idx="3804">
                  <c:v>2.5682928000000002E-6</c:v>
                </c:pt>
                <c:pt idx="3805">
                  <c:v>2.4247204000000002E-6</c:v>
                </c:pt>
                <c:pt idx="3806">
                  <c:v>2.2604634999999999E-6</c:v>
                </c:pt>
                <c:pt idx="3807">
                  <c:v>2.1451396000000001E-6</c:v>
                </c:pt>
                <c:pt idx="3808">
                  <c:v>2.2028216999999998E-6</c:v>
                </c:pt>
                <c:pt idx="3809">
                  <c:v>2.2905425999999999E-6</c:v>
                </c:pt>
                <c:pt idx="3810">
                  <c:v>2.4382011E-6</c:v>
                </c:pt>
                <c:pt idx="3811">
                  <c:v>2.6522656000000002E-6</c:v>
                </c:pt>
                <c:pt idx="3812">
                  <c:v>2.8764068000000002E-6</c:v>
                </c:pt>
                <c:pt idx="3813">
                  <c:v>2.9766831999999999E-6</c:v>
                </c:pt>
                <c:pt idx="3814">
                  <c:v>2.9397576000000001E-6</c:v>
                </c:pt>
                <c:pt idx="3815">
                  <c:v>2.6675235E-6</c:v>
                </c:pt>
                <c:pt idx="3816">
                  <c:v>2.5581887E-6</c:v>
                </c:pt>
                <c:pt idx="3817">
                  <c:v>2.3915709E-6</c:v>
                </c:pt>
                <c:pt idx="3818">
                  <c:v>2.2192113000000002E-6</c:v>
                </c:pt>
                <c:pt idx="3819">
                  <c:v>2.1714441999999999E-6</c:v>
                </c:pt>
                <c:pt idx="3820">
                  <c:v>2.2191251000000001E-6</c:v>
                </c:pt>
                <c:pt idx="3821">
                  <c:v>2.3362721999999999E-6</c:v>
                </c:pt>
                <c:pt idx="3822">
                  <c:v>2.5992294999999999E-6</c:v>
                </c:pt>
                <c:pt idx="3823">
                  <c:v>2.7884432999999998E-6</c:v>
                </c:pt>
                <c:pt idx="3824">
                  <c:v>2.8604468000000001E-6</c:v>
                </c:pt>
                <c:pt idx="3825">
                  <c:v>2.8627364E-6</c:v>
                </c:pt>
                <c:pt idx="3826">
                  <c:v>2.7328853000000002E-6</c:v>
                </c:pt>
                <c:pt idx="3827">
                  <c:v>2.5600301999999999E-6</c:v>
                </c:pt>
                <c:pt idx="3828">
                  <c:v>2.4443063E-6</c:v>
                </c:pt>
                <c:pt idx="3829">
                  <c:v>2.2335605999999999E-6</c:v>
                </c:pt>
                <c:pt idx="3830">
                  <c:v>2.1475854E-6</c:v>
                </c:pt>
                <c:pt idx="3831">
                  <c:v>2.2093523000000002E-6</c:v>
                </c:pt>
                <c:pt idx="3832">
                  <c:v>2.3276377999999999E-6</c:v>
                </c:pt>
                <c:pt idx="3833">
                  <c:v>2.5298737999999999E-6</c:v>
                </c:pt>
                <c:pt idx="3834">
                  <c:v>2.7648304999999999E-6</c:v>
                </c:pt>
                <c:pt idx="3835">
                  <c:v>2.8846813E-6</c:v>
                </c:pt>
                <c:pt idx="3836">
                  <c:v>2.8628312E-6</c:v>
                </c:pt>
                <c:pt idx="3837">
                  <c:v>2.8110583E-6</c:v>
                </c:pt>
                <c:pt idx="3838">
                  <c:v>2.6747706999999998E-6</c:v>
                </c:pt>
                <c:pt idx="3839">
                  <c:v>2.4026159000000002E-6</c:v>
                </c:pt>
                <c:pt idx="3840">
                  <c:v>2.3129916000000002E-6</c:v>
                </c:pt>
                <c:pt idx="3841">
                  <c:v>2.2278975000000001E-6</c:v>
                </c:pt>
                <c:pt idx="3842">
                  <c:v>2.1147404999999998E-6</c:v>
                </c:pt>
                <c:pt idx="3843">
                  <c:v>2.2461465000000001E-6</c:v>
                </c:pt>
                <c:pt idx="3844">
                  <c:v>2.4568069E-6</c:v>
                </c:pt>
                <c:pt idx="3845">
                  <c:v>2.6663289E-6</c:v>
                </c:pt>
                <c:pt idx="3846">
                  <c:v>2.6982144999999999E-6</c:v>
                </c:pt>
                <c:pt idx="3847">
                  <c:v>2.7865989999999999E-6</c:v>
                </c:pt>
                <c:pt idx="3848">
                  <c:v>2.8560646E-6</c:v>
                </c:pt>
                <c:pt idx="3849">
                  <c:v>2.7205891000000001E-6</c:v>
                </c:pt>
                <c:pt idx="3850">
                  <c:v>2.6051074999999999E-6</c:v>
                </c:pt>
                <c:pt idx="3851">
                  <c:v>2.4412046000000002E-6</c:v>
                </c:pt>
                <c:pt idx="3852">
                  <c:v>2.3064055000000001E-6</c:v>
                </c:pt>
                <c:pt idx="3853">
                  <c:v>2.1716456999999999E-6</c:v>
                </c:pt>
                <c:pt idx="3854">
                  <c:v>2.1908905999999998E-6</c:v>
                </c:pt>
                <c:pt idx="3855">
                  <c:v>2.3559502000000002E-6</c:v>
                </c:pt>
                <c:pt idx="3856">
                  <c:v>2.4299623000000001E-6</c:v>
                </c:pt>
                <c:pt idx="3857">
                  <c:v>2.6451673000000001E-6</c:v>
                </c:pt>
                <c:pt idx="3858">
                  <c:v>2.935636E-6</c:v>
                </c:pt>
                <c:pt idx="3859">
                  <c:v>2.9995242999999999E-6</c:v>
                </c:pt>
                <c:pt idx="3860">
                  <c:v>2.8033600999999998E-6</c:v>
                </c:pt>
                <c:pt idx="3861">
                  <c:v>2.7256917999999999E-6</c:v>
                </c:pt>
                <c:pt idx="3862">
                  <c:v>2.6593559E-6</c:v>
                </c:pt>
                <c:pt idx="3863">
                  <c:v>2.4167901E-6</c:v>
                </c:pt>
                <c:pt idx="3864">
                  <c:v>2.3292455E-6</c:v>
                </c:pt>
                <c:pt idx="3865">
                  <c:v>2.2557020999999998E-6</c:v>
                </c:pt>
                <c:pt idx="3866">
                  <c:v>2.2212462999999998E-6</c:v>
                </c:pt>
                <c:pt idx="3867">
                  <c:v>2.2445563999999999E-6</c:v>
                </c:pt>
                <c:pt idx="3868">
                  <c:v>2.5130619999999999E-6</c:v>
                </c:pt>
                <c:pt idx="3869">
                  <c:v>2.7406940000000001E-6</c:v>
                </c:pt>
                <c:pt idx="3870">
                  <c:v>2.9244669999999998E-6</c:v>
                </c:pt>
                <c:pt idx="3871">
                  <c:v>2.7934615000000001E-6</c:v>
                </c:pt>
                <c:pt idx="3872">
                  <c:v>2.7548039E-6</c:v>
                </c:pt>
                <c:pt idx="3873">
                  <c:v>2.6761849000000002E-6</c:v>
                </c:pt>
                <c:pt idx="3874">
                  <c:v>2.4044461000000002E-6</c:v>
                </c:pt>
                <c:pt idx="3875">
                  <c:v>2.2259191E-6</c:v>
                </c:pt>
                <c:pt idx="3876">
                  <c:v>2.1870576000000001E-6</c:v>
                </c:pt>
                <c:pt idx="3877">
                  <c:v>2.1870248000000002E-6</c:v>
                </c:pt>
                <c:pt idx="3878">
                  <c:v>2.1708768E-6</c:v>
                </c:pt>
                <c:pt idx="3879">
                  <c:v>2.4568790000000002E-6</c:v>
                </c:pt>
                <c:pt idx="3880">
                  <c:v>2.7176242000000002E-6</c:v>
                </c:pt>
                <c:pt idx="3881">
                  <c:v>2.8661664999999998E-6</c:v>
                </c:pt>
                <c:pt idx="3882">
                  <c:v>2.9913073999999998E-6</c:v>
                </c:pt>
                <c:pt idx="3883">
                  <c:v>2.9695539E-6</c:v>
                </c:pt>
                <c:pt idx="3884">
                  <c:v>2.8270427000000001E-6</c:v>
                </c:pt>
                <c:pt idx="3885">
                  <c:v>2.5992370999999999E-6</c:v>
                </c:pt>
                <c:pt idx="3886">
                  <c:v>2.4241980999999999E-6</c:v>
                </c:pt>
                <c:pt idx="3887">
                  <c:v>2.2704708000000001E-6</c:v>
                </c:pt>
                <c:pt idx="3888">
                  <c:v>2.1606428999999999E-6</c:v>
                </c:pt>
                <c:pt idx="3889">
                  <c:v>2.2291493000000001E-6</c:v>
                </c:pt>
                <c:pt idx="3890">
                  <c:v>2.4104881000000001E-6</c:v>
                </c:pt>
                <c:pt idx="3891">
                  <c:v>2.7279882999999999E-6</c:v>
                </c:pt>
                <c:pt idx="3892">
                  <c:v>2.7321607E-6</c:v>
                </c:pt>
                <c:pt idx="3893">
                  <c:v>2.8444826E-6</c:v>
                </c:pt>
                <c:pt idx="3894">
                  <c:v>2.9096001E-6</c:v>
                </c:pt>
                <c:pt idx="3895">
                  <c:v>2.813968E-6</c:v>
                </c:pt>
                <c:pt idx="3896">
                  <c:v>2.6244696999999998E-6</c:v>
                </c:pt>
                <c:pt idx="3897">
                  <c:v>2.4042227E-6</c:v>
                </c:pt>
                <c:pt idx="3898">
                  <c:v>2.2847458E-6</c:v>
                </c:pt>
                <c:pt idx="3899">
                  <c:v>2.224245E-6</c:v>
                </c:pt>
                <c:pt idx="3900">
                  <c:v>2.1989536999999998E-6</c:v>
                </c:pt>
                <c:pt idx="3901">
                  <c:v>2.2691808E-6</c:v>
                </c:pt>
                <c:pt idx="3902">
                  <c:v>2.5114481000000002E-6</c:v>
                </c:pt>
                <c:pt idx="3903">
                  <c:v>2.8240956999999998E-6</c:v>
                </c:pt>
                <c:pt idx="3904">
                  <c:v>2.9892377000000001E-6</c:v>
                </c:pt>
                <c:pt idx="3905">
                  <c:v>3.0031659999999998E-6</c:v>
                </c:pt>
                <c:pt idx="3906">
                  <c:v>2.9672056000000001E-6</c:v>
                </c:pt>
                <c:pt idx="3907">
                  <c:v>2.8440981999999998E-6</c:v>
                </c:pt>
                <c:pt idx="3908">
                  <c:v>2.6566477999999999E-6</c:v>
                </c:pt>
                <c:pt idx="3909">
                  <c:v>2.5240818000000002E-6</c:v>
                </c:pt>
                <c:pt idx="3910">
                  <c:v>2.3617629000000001E-6</c:v>
                </c:pt>
                <c:pt idx="3911">
                  <c:v>2.2529345999999998E-6</c:v>
                </c:pt>
                <c:pt idx="3912">
                  <c:v>2.3009389999999999E-6</c:v>
                </c:pt>
                <c:pt idx="3913">
                  <c:v>2.3753530999999999E-6</c:v>
                </c:pt>
                <c:pt idx="3914">
                  <c:v>2.5623423000000001E-6</c:v>
                </c:pt>
                <c:pt idx="3915">
                  <c:v>2.7411530999999998E-6</c:v>
                </c:pt>
                <c:pt idx="3916">
                  <c:v>2.7903913000000002E-6</c:v>
                </c:pt>
                <c:pt idx="3917">
                  <c:v>2.7759353000000001E-6</c:v>
                </c:pt>
                <c:pt idx="3918">
                  <c:v>2.8208336000000001E-6</c:v>
                </c:pt>
                <c:pt idx="3919">
                  <c:v>2.6634347999999998E-6</c:v>
                </c:pt>
                <c:pt idx="3920">
                  <c:v>2.4248748999999999E-6</c:v>
                </c:pt>
                <c:pt idx="3921">
                  <c:v>2.2946004000000002E-6</c:v>
                </c:pt>
                <c:pt idx="3922">
                  <c:v>2.2500953000000002E-6</c:v>
                </c:pt>
                <c:pt idx="3923">
                  <c:v>2.2156897000000001E-6</c:v>
                </c:pt>
                <c:pt idx="3924">
                  <c:v>2.2107513E-6</c:v>
                </c:pt>
                <c:pt idx="3925">
                  <c:v>2.3839455E-6</c:v>
                </c:pt>
                <c:pt idx="3926">
                  <c:v>2.4682753999999999E-6</c:v>
                </c:pt>
                <c:pt idx="3927">
                  <c:v>2.7033940000000001E-6</c:v>
                </c:pt>
                <c:pt idx="3928">
                  <c:v>2.8180040000000001E-6</c:v>
                </c:pt>
                <c:pt idx="3929">
                  <c:v>2.8130966000000002E-6</c:v>
                </c:pt>
                <c:pt idx="3930">
                  <c:v>2.7937719999999999E-6</c:v>
                </c:pt>
                <c:pt idx="3931">
                  <c:v>2.6481376000000001E-6</c:v>
                </c:pt>
                <c:pt idx="3932">
                  <c:v>2.4280715000000001E-6</c:v>
                </c:pt>
                <c:pt idx="3933">
                  <c:v>2.3775355000000001E-6</c:v>
                </c:pt>
                <c:pt idx="3934">
                  <c:v>2.1910845000000002E-6</c:v>
                </c:pt>
                <c:pt idx="3935">
                  <c:v>2.2148467999999999E-6</c:v>
                </c:pt>
                <c:pt idx="3936">
                  <c:v>2.1989130999999999E-6</c:v>
                </c:pt>
                <c:pt idx="3937">
                  <c:v>2.4369536E-6</c:v>
                </c:pt>
                <c:pt idx="3938">
                  <c:v>2.630942E-6</c:v>
                </c:pt>
                <c:pt idx="3939">
                  <c:v>2.7802996000000001E-6</c:v>
                </c:pt>
                <c:pt idx="3940">
                  <c:v>2.7719396000000002E-6</c:v>
                </c:pt>
                <c:pt idx="3941">
                  <c:v>2.7803343000000002E-6</c:v>
                </c:pt>
                <c:pt idx="3942">
                  <c:v>2.6970715999999999E-6</c:v>
                </c:pt>
                <c:pt idx="3943">
                  <c:v>2.5878550000000001E-6</c:v>
                </c:pt>
                <c:pt idx="3944">
                  <c:v>2.335587E-6</c:v>
                </c:pt>
                <c:pt idx="3945">
                  <c:v>2.2709895999999999E-6</c:v>
                </c:pt>
                <c:pt idx="3946">
                  <c:v>2.1663222E-6</c:v>
                </c:pt>
                <c:pt idx="3947">
                  <c:v>2.2196650000000002E-6</c:v>
                </c:pt>
                <c:pt idx="3948">
                  <c:v>2.4884475000000001E-6</c:v>
                </c:pt>
                <c:pt idx="3949">
                  <c:v>2.7625750999999999E-6</c:v>
                </c:pt>
                <c:pt idx="3950">
                  <c:v>2.7703628999999999E-6</c:v>
                </c:pt>
                <c:pt idx="3951">
                  <c:v>2.9167597000000001E-6</c:v>
                </c:pt>
                <c:pt idx="3952">
                  <c:v>2.9985440000000001E-6</c:v>
                </c:pt>
                <c:pt idx="3953">
                  <c:v>2.8764964E-6</c:v>
                </c:pt>
                <c:pt idx="3954">
                  <c:v>2.7118260999999998E-6</c:v>
                </c:pt>
                <c:pt idx="3955">
                  <c:v>2.5128291999999999E-6</c:v>
                </c:pt>
                <c:pt idx="3956">
                  <c:v>2.2576251000000002E-6</c:v>
                </c:pt>
                <c:pt idx="3957">
                  <c:v>2.2119780999999999E-6</c:v>
                </c:pt>
                <c:pt idx="3958">
                  <c:v>2.2520489000000001E-6</c:v>
                </c:pt>
                <c:pt idx="3959">
                  <c:v>2.2498288999999998E-6</c:v>
                </c:pt>
                <c:pt idx="3960">
                  <c:v>2.4603467999999999E-6</c:v>
                </c:pt>
                <c:pt idx="3961">
                  <c:v>2.7555699999999999E-6</c:v>
                </c:pt>
                <c:pt idx="3962">
                  <c:v>2.7979932E-6</c:v>
                </c:pt>
                <c:pt idx="3963">
                  <c:v>2.9093900000000002E-6</c:v>
                </c:pt>
                <c:pt idx="3964">
                  <c:v>2.8854426999999998E-6</c:v>
                </c:pt>
                <c:pt idx="3965">
                  <c:v>2.6724182999999999E-6</c:v>
                </c:pt>
                <c:pt idx="3966">
                  <c:v>2.5525703000000002E-6</c:v>
                </c:pt>
                <c:pt idx="3967">
                  <c:v>2.3030493999999999E-6</c:v>
                </c:pt>
                <c:pt idx="3968">
                  <c:v>2.2423864000000001E-6</c:v>
                </c:pt>
                <c:pt idx="3969">
                  <c:v>2.3114919000000001E-6</c:v>
                </c:pt>
                <c:pt idx="3970">
                  <c:v>2.2689085999999999E-6</c:v>
                </c:pt>
                <c:pt idx="3971">
                  <c:v>2.3835251000000001E-6</c:v>
                </c:pt>
                <c:pt idx="3972">
                  <c:v>2.6952153000000001E-6</c:v>
                </c:pt>
                <c:pt idx="3973">
                  <c:v>2.7407034999999999E-6</c:v>
                </c:pt>
                <c:pt idx="3974">
                  <c:v>2.8623321000000001E-6</c:v>
                </c:pt>
                <c:pt idx="3975">
                  <c:v>2.8633307000000002E-6</c:v>
                </c:pt>
                <c:pt idx="3976">
                  <c:v>2.7982581999999999E-6</c:v>
                </c:pt>
                <c:pt idx="3977">
                  <c:v>2.6760634999999998E-6</c:v>
                </c:pt>
                <c:pt idx="3978">
                  <c:v>2.5280761000000001E-6</c:v>
                </c:pt>
                <c:pt idx="3979">
                  <c:v>2.4103383E-6</c:v>
                </c:pt>
                <c:pt idx="3980">
                  <c:v>2.2270956999999999E-6</c:v>
                </c:pt>
                <c:pt idx="3981">
                  <c:v>2.2704989999999999E-6</c:v>
                </c:pt>
                <c:pt idx="3982">
                  <c:v>2.2918950000000001E-6</c:v>
                </c:pt>
                <c:pt idx="3983">
                  <c:v>2.5008717999999998E-6</c:v>
                </c:pt>
                <c:pt idx="3984">
                  <c:v>2.6451095E-6</c:v>
                </c:pt>
                <c:pt idx="3985">
                  <c:v>2.7886831000000002E-6</c:v>
                </c:pt>
                <c:pt idx="3986">
                  <c:v>2.7712322000000002E-6</c:v>
                </c:pt>
                <c:pt idx="3987">
                  <c:v>2.8150865000000001E-6</c:v>
                </c:pt>
                <c:pt idx="3988">
                  <c:v>2.7061126000000002E-6</c:v>
                </c:pt>
                <c:pt idx="3989">
                  <c:v>2.6091013000000002E-6</c:v>
                </c:pt>
                <c:pt idx="3990">
                  <c:v>2.4495398E-6</c:v>
                </c:pt>
                <c:pt idx="3991">
                  <c:v>2.3055692000000001E-6</c:v>
                </c:pt>
                <c:pt idx="3992">
                  <c:v>2.1982023999999998E-6</c:v>
                </c:pt>
                <c:pt idx="3993">
                  <c:v>2.2566975000000002E-6</c:v>
                </c:pt>
                <c:pt idx="3994">
                  <c:v>2.2819993999999999E-6</c:v>
                </c:pt>
                <c:pt idx="3995">
                  <c:v>2.5014605999999999E-6</c:v>
                </c:pt>
                <c:pt idx="3996">
                  <c:v>2.6597229000000002E-6</c:v>
                </c:pt>
                <c:pt idx="3997">
                  <c:v>2.8080521000000002E-6</c:v>
                </c:pt>
                <c:pt idx="3998">
                  <c:v>2.8328325E-6</c:v>
                </c:pt>
                <c:pt idx="3999">
                  <c:v>2.8667406999999998E-6</c:v>
                </c:pt>
                <c:pt idx="4000">
                  <c:v>2.7503752000000002E-6</c:v>
                </c:pt>
                <c:pt idx="4001">
                  <c:v>2.5633903999999998E-6</c:v>
                </c:pt>
                <c:pt idx="4002">
                  <c:v>2.4422225E-6</c:v>
                </c:pt>
                <c:pt idx="4003">
                  <c:v>2.3624871E-6</c:v>
                </c:pt>
                <c:pt idx="4004">
                  <c:v>2.2376043999999998E-6</c:v>
                </c:pt>
                <c:pt idx="4005">
                  <c:v>2.3475138000000001E-6</c:v>
                </c:pt>
                <c:pt idx="4006">
                  <c:v>2.3304602999999999E-6</c:v>
                </c:pt>
                <c:pt idx="4007">
                  <c:v>2.5752124E-6</c:v>
                </c:pt>
                <c:pt idx="4008">
                  <c:v>2.7633097999999998E-6</c:v>
                </c:pt>
                <c:pt idx="4009">
                  <c:v>2.8873631000000001E-6</c:v>
                </c:pt>
                <c:pt idx="4010">
                  <c:v>2.8614239000000001E-6</c:v>
                </c:pt>
                <c:pt idx="4011">
                  <c:v>2.8262589999999999E-6</c:v>
                </c:pt>
                <c:pt idx="4012">
                  <c:v>2.6192884999999999E-6</c:v>
                </c:pt>
                <c:pt idx="4013">
                  <c:v>2.4458454999999998E-6</c:v>
                </c:pt>
                <c:pt idx="4014">
                  <c:v>2.2476676999999998E-6</c:v>
                </c:pt>
                <c:pt idx="4015">
                  <c:v>2.1571742999999998E-6</c:v>
                </c:pt>
                <c:pt idx="4016">
                  <c:v>2.0953133E-6</c:v>
                </c:pt>
                <c:pt idx="4017">
                  <c:v>2.2801012000000001E-6</c:v>
                </c:pt>
                <c:pt idx="4018">
                  <c:v>2.4611126E-6</c:v>
                </c:pt>
                <c:pt idx="4019">
                  <c:v>2.7110397E-6</c:v>
                </c:pt>
                <c:pt idx="4020">
                  <c:v>2.9857795E-6</c:v>
                </c:pt>
                <c:pt idx="4021">
                  <c:v>2.8951968000000001E-6</c:v>
                </c:pt>
                <c:pt idx="4022">
                  <c:v>2.8858662E-6</c:v>
                </c:pt>
                <c:pt idx="4023">
                  <c:v>2.8328430999999999E-6</c:v>
                </c:pt>
                <c:pt idx="4024">
                  <c:v>2.5994747999999999E-6</c:v>
                </c:pt>
                <c:pt idx="4025">
                  <c:v>2.4057204E-6</c:v>
                </c:pt>
                <c:pt idx="4026">
                  <c:v>2.2578211000000001E-6</c:v>
                </c:pt>
                <c:pt idx="4027">
                  <c:v>2.2383086000000001E-6</c:v>
                </c:pt>
                <c:pt idx="4028">
                  <c:v>2.3778971000000002E-6</c:v>
                </c:pt>
                <c:pt idx="4029">
                  <c:v>2.4011270999999998E-6</c:v>
                </c:pt>
                <c:pt idx="4030">
                  <c:v>2.6307585000000001E-6</c:v>
                </c:pt>
                <c:pt idx="4031">
                  <c:v>2.8499987000000002E-6</c:v>
                </c:pt>
                <c:pt idx="4032">
                  <c:v>2.8183653999999998E-6</c:v>
                </c:pt>
                <c:pt idx="4033">
                  <c:v>2.8386166999999998E-6</c:v>
                </c:pt>
                <c:pt idx="4034">
                  <c:v>2.6724804999999998E-6</c:v>
                </c:pt>
                <c:pt idx="4035">
                  <c:v>2.5865276999999998E-6</c:v>
                </c:pt>
                <c:pt idx="4036">
                  <c:v>2.3309008999999999E-6</c:v>
                </c:pt>
                <c:pt idx="4037">
                  <c:v>2.2183093999999998E-6</c:v>
                </c:pt>
                <c:pt idx="4038">
                  <c:v>2.2019341000000001E-6</c:v>
                </c:pt>
                <c:pt idx="4039">
                  <c:v>2.2277028999999998E-6</c:v>
                </c:pt>
                <c:pt idx="4040">
                  <c:v>2.2705013000000002E-6</c:v>
                </c:pt>
                <c:pt idx="4041">
                  <c:v>2.5697912000000002E-6</c:v>
                </c:pt>
                <c:pt idx="4042">
                  <c:v>2.7108892E-6</c:v>
                </c:pt>
                <c:pt idx="4043">
                  <c:v>2.8446978000000001E-6</c:v>
                </c:pt>
                <c:pt idx="4044">
                  <c:v>2.8861254E-6</c:v>
                </c:pt>
                <c:pt idx="4045">
                  <c:v>2.8671634000000001E-6</c:v>
                </c:pt>
                <c:pt idx="4046">
                  <c:v>2.6640924E-6</c:v>
                </c:pt>
                <c:pt idx="4047">
                  <c:v>2.5989052E-6</c:v>
                </c:pt>
                <c:pt idx="4048">
                  <c:v>2.4792487E-6</c:v>
                </c:pt>
                <c:pt idx="4049">
                  <c:v>2.3680848000000002E-6</c:v>
                </c:pt>
                <c:pt idx="4050">
                  <c:v>2.2638429E-6</c:v>
                </c:pt>
                <c:pt idx="4051">
                  <c:v>2.3369433E-6</c:v>
                </c:pt>
                <c:pt idx="4052">
                  <c:v>2.3572420999999999E-6</c:v>
                </c:pt>
                <c:pt idx="4053">
                  <c:v>2.6102426999999999E-6</c:v>
                </c:pt>
                <c:pt idx="4054">
                  <c:v>2.6768740999999998E-6</c:v>
                </c:pt>
                <c:pt idx="4055">
                  <c:v>2.7635044000000002E-6</c:v>
                </c:pt>
                <c:pt idx="4056">
                  <c:v>2.7289309000000001E-6</c:v>
                </c:pt>
                <c:pt idx="4057">
                  <c:v>2.7425487000000001E-6</c:v>
                </c:pt>
                <c:pt idx="4058">
                  <c:v>2.6471869000000002E-6</c:v>
                </c:pt>
                <c:pt idx="4059">
                  <c:v>2.5393631000000002E-6</c:v>
                </c:pt>
                <c:pt idx="4060">
                  <c:v>2.3266739999999998E-6</c:v>
                </c:pt>
                <c:pt idx="4061">
                  <c:v>2.2821867E-6</c:v>
                </c:pt>
                <c:pt idx="4062">
                  <c:v>2.2734232E-6</c:v>
                </c:pt>
                <c:pt idx="4063">
                  <c:v>2.3436333E-6</c:v>
                </c:pt>
                <c:pt idx="4064">
                  <c:v>2.3495553999999999E-6</c:v>
                </c:pt>
                <c:pt idx="4065">
                  <c:v>2.6720541000000002E-6</c:v>
                </c:pt>
                <c:pt idx="4066">
                  <c:v>2.7761995000000001E-6</c:v>
                </c:pt>
                <c:pt idx="4067">
                  <c:v>2.8695687E-6</c:v>
                </c:pt>
                <c:pt idx="4068">
                  <c:v>2.9537643000000001E-6</c:v>
                </c:pt>
                <c:pt idx="4069">
                  <c:v>2.8597439999999999E-6</c:v>
                </c:pt>
                <c:pt idx="4070">
                  <c:v>2.6700134000000002E-6</c:v>
                </c:pt>
                <c:pt idx="4071">
                  <c:v>2.5670407E-6</c:v>
                </c:pt>
                <c:pt idx="4072">
                  <c:v>2.3547746000000001E-6</c:v>
                </c:pt>
                <c:pt idx="4073">
                  <c:v>2.3134031E-6</c:v>
                </c:pt>
                <c:pt idx="4074">
                  <c:v>2.2191204999999999E-6</c:v>
                </c:pt>
                <c:pt idx="4075">
                  <c:v>2.3482950000000001E-6</c:v>
                </c:pt>
                <c:pt idx="4076">
                  <c:v>2.4348620999999999E-6</c:v>
                </c:pt>
                <c:pt idx="4077">
                  <c:v>2.7053329000000001E-6</c:v>
                </c:pt>
                <c:pt idx="4078">
                  <c:v>2.8158193999999999E-6</c:v>
                </c:pt>
                <c:pt idx="4079">
                  <c:v>2.8560003000000001E-6</c:v>
                </c:pt>
                <c:pt idx="4080">
                  <c:v>2.8006610000000001E-6</c:v>
                </c:pt>
                <c:pt idx="4081">
                  <c:v>2.7407048999999999E-6</c:v>
                </c:pt>
                <c:pt idx="4082">
                  <c:v>2.5474113999999998E-6</c:v>
                </c:pt>
                <c:pt idx="4083">
                  <c:v>2.4187440000000002E-6</c:v>
                </c:pt>
                <c:pt idx="4084">
                  <c:v>2.2310213000000001E-6</c:v>
                </c:pt>
                <c:pt idx="4085">
                  <c:v>2.1917445000000002E-6</c:v>
                </c:pt>
                <c:pt idx="4086">
                  <c:v>2.2521765000000001E-6</c:v>
                </c:pt>
                <c:pt idx="4087">
                  <c:v>2.4585261000000001E-6</c:v>
                </c:pt>
                <c:pt idx="4088">
                  <c:v>2.6481413E-6</c:v>
                </c:pt>
                <c:pt idx="4089">
                  <c:v>2.8985564999999998E-6</c:v>
                </c:pt>
                <c:pt idx="4090">
                  <c:v>2.9472152E-6</c:v>
                </c:pt>
                <c:pt idx="4091">
                  <c:v>2.9130215E-6</c:v>
                </c:pt>
                <c:pt idx="4092">
                  <c:v>2.8387182999999999E-6</c:v>
                </c:pt>
                <c:pt idx="4093">
                  <c:v>2.6835583999999999E-6</c:v>
                </c:pt>
                <c:pt idx="4094">
                  <c:v>2.4288308999999998E-6</c:v>
                </c:pt>
                <c:pt idx="4095">
                  <c:v>2.3282377999999999E-6</c:v>
                </c:pt>
                <c:pt idx="4096">
                  <c:v>2.1753693999999999E-6</c:v>
                </c:pt>
                <c:pt idx="4097">
                  <c:v>2.2259773000000002E-6</c:v>
                </c:pt>
                <c:pt idx="4098">
                  <c:v>2.3268261000000001E-6</c:v>
                </c:pt>
                <c:pt idx="4099">
                  <c:v>2.5309359E-6</c:v>
                </c:pt>
                <c:pt idx="4100">
                  <c:v>2.7047434999999999E-6</c:v>
                </c:pt>
                <c:pt idx="4101">
                  <c:v>2.8855384000000001E-6</c:v>
                </c:pt>
                <c:pt idx="4102">
                  <c:v>2.8282096E-6</c:v>
                </c:pt>
                <c:pt idx="4103">
                  <c:v>2.8045237999999999E-6</c:v>
                </c:pt>
                <c:pt idx="4104">
                  <c:v>2.6173635999999998E-6</c:v>
                </c:pt>
                <c:pt idx="4105">
                  <c:v>2.4814292000000001E-6</c:v>
                </c:pt>
                <c:pt idx="4106">
                  <c:v>2.2411607999999999E-6</c:v>
                </c:pt>
                <c:pt idx="4107">
                  <c:v>2.2055289000000001E-6</c:v>
                </c:pt>
                <c:pt idx="4108">
                  <c:v>2.2402936E-6</c:v>
                </c:pt>
                <c:pt idx="4109">
                  <c:v>2.1436322E-6</c:v>
                </c:pt>
                <c:pt idx="4110">
                  <c:v>2.4238669999999999E-6</c:v>
                </c:pt>
                <c:pt idx="4111">
                  <c:v>2.5544613000000001E-6</c:v>
                </c:pt>
                <c:pt idx="4112">
                  <c:v>2.7822071000000002E-6</c:v>
                </c:pt>
                <c:pt idx="4113">
                  <c:v>2.8586800000000001E-6</c:v>
                </c:pt>
                <c:pt idx="4114">
                  <c:v>2.7684536000000001E-6</c:v>
                </c:pt>
                <c:pt idx="4115">
                  <c:v>2.7896294999999998E-6</c:v>
                </c:pt>
                <c:pt idx="4116">
                  <c:v>2.6594549E-6</c:v>
                </c:pt>
                <c:pt idx="4117">
                  <c:v>2.5146113999999999E-6</c:v>
                </c:pt>
                <c:pt idx="4118">
                  <c:v>2.3540720000000001E-6</c:v>
                </c:pt>
                <c:pt idx="4119">
                  <c:v>2.2065039000000001E-6</c:v>
                </c:pt>
                <c:pt idx="4120">
                  <c:v>2.3230968000000001E-6</c:v>
                </c:pt>
                <c:pt idx="4121">
                  <c:v>2.3240246999999999E-6</c:v>
                </c:pt>
                <c:pt idx="4122">
                  <c:v>2.3820018999999999E-6</c:v>
                </c:pt>
                <c:pt idx="4123">
                  <c:v>2.6727284999999999E-6</c:v>
                </c:pt>
                <c:pt idx="4124">
                  <c:v>2.7718095E-6</c:v>
                </c:pt>
                <c:pt idx="4125">
                  <c:v>2.8596494000000002E-6</c:v>
                </c:pt>
                <c:pt idx="4126">
                  <c:v>2.7509547999999999E-6</c:v>
                </c:pt>
                <c:pt idx="4127">
                  <c:v>2.7256156000000001E-6</c:v>
                </c:pt>
                <c:pt idx="4128">
                  <c:v>2.6575440999999999E-6</c:v>
                </c:pt>
                <c:pt idx="4129">
                  <c:v>2.5171214000000001E-6</c:v>
                </c:pt>
                <c:pt idx="4130">
                  <c:v>2.3062697E-6</c:v>
                </c:pt>
                <c:pt idx="4131">
                  <c:v>2.3075982E-6</c:v>
                </c:pt>
                <c:pt idx="4132">
                  <c:v>2.2654595000000002E-6</c:v>
                </c:pt>
                <c:pt idx="4133">
                  <c:v>2.2017105999999999E-6</c:v>
                </c:pt>
                <c:pt idx="4134">
                  <c:v>2.5437005999999999E-6</c:v>
                </c:pt>
                <c:pt idx="4135">
                  <c:v>2.6533857000000001E-6</c:v>
                </c:pt>
                <c:pt idx="4136">
                  <c:v>2.8307171E-6</c:v>
                </c:pt>
                <c:pt idx="4137">
                  <c:v>2.9093504000000001E-6</c:v>
                </c:pt>
                <c:pt idx="4138">
                  <c:v>2.8321521000000001E-6</c:v>
                </c:pt>
                <c:pt idx="4139">
                  <c:v>2.7964612000000001E-6</c:v>
                </c:pt>
                <c:pt idx="4140">
                  <c:v>2.6363841000000002E-6</c:v>
                </c:pt>
                <c:pt idx="4141">
                  <c:v>2.3999236000000002E-6</c:v>
                </c:pt>
                <c:pt idx="4142">
                  <c:v>2.3845372000000001E-6</c:v>
                </c:pt>
                <c:pt idx="4143">
                  <c:v>2.2657833E-6</c:v>
                </c:pt>
                <c:pt idx="4144">
                  <c:v>2.3488262E-6</c:v>
                </c:pt>
                <c:pt idx="4145">
                  <c:v>2.3990297E-6</c:v>
                </c:pt>
                <c:pt idx="4146">
                  <c:v>2.4857693E-6</c:v>
                </c:pt>
                <c:pt idx="4147">
                  <c:v>2.7956173E-6</c:v>
                </c:pt>
                <c:pt idx="4148">
                  <c:v>2.8969998000000001E-6</c:v>
                </c:pt>
                <c:pt idx="4149">
                  <c:v>2.8180709000000001E-6</c:v>
                </c:pt>
                <c:pt idx="4150">
                  <c:v>2.8303448000000001E-6</c:v>
                </c:pt>
                <c:pt idx="4151">
                  <c:v>2.6194064000000002E-6</c:v>
                </c:pt>
                <c:pt idx="4152">
                  <c:v>2.4340373000000001E-6</c:v>
                </c:pt>
                <c:pt idx="4153">
                  <c:v>2.2068614000000002E-6</c:v>
                </c:pt>
                <c:pt idx="4154">
                  <c:v>2.1692569000000001E-6</c:v>
                </c:pt>
                <c:pt idx="4155">
                  <c:v>2.1461999999999999E-6</c:v>
                </c:pt>
                <c:pt idx="4156">
                  <c:v>2.3274139E-6</c:v>
                </c:pt>
                <c:pt idx="4157">
                  <c:v>2.4240065999999998E-6</c:v>
                </c:pt>
                <c:pt idx="4158">
                  <c:v>2.6196764E-6</c:v>
                </c:pt>
                <c:pt idx="4159">
                  <c:v>2.9403551E-6</c:v>
                </c:pt>
                <c:pt idx="4160">
                  <c:v>2.9113261000000002E-6</c:v>
                </c:pt>
                <c:pt idx="4161">
                  <c:v>2.8418467E-6</c:v>
                </c:pt>
                <c:pt idx="4162">
                  <c:v>2.8052461000000002E-6</c:v>
                </c:pt>
                <c:pt idx="4163">
                  <c:v>2.5410910000000001E-6</c:v>
                </c:pt>
                <c:pt idx="4164">
                  <c:v>2.4543777000000002E-6</c:v>
                </c:pt>
                <c:pt idx="4165">
                  <c:v>2.2122767000000002E-6</c:v>
                </c:pt>
                <c:pt idx="4166">
                  <c:v>2.0713979000000002E-6</c:v>
                </c:pt>
                <c:pt idx="4167">
                  <c:v>2.3302735E-6</c:v>
                </c:pt>
                <c:pt idx="4168">
                  <c:v>2.3894634999999999E-6</c:v>
                </c:pt>
                <c:pt idx="4169">
                  <c:v>2.6507011000000001E-6</c:v>
                </c:pt>
                <c:pt idx="4170">
                  <c:v>2.7748509000000001E-6</c:v>
                </c:pt>
                <c:pt idx="4171">
                  <c:v>2.7698993999999999E-6</c:v>
                </c:pt>
                <c:pt idx="4172">
                  <c:v>2.8445981000000001E-6</c:v>
                </c:pt>
                <c:pt idx="4173">
                  <c:v>2.7372311E-6</c:v>
                </c:pt>
                <c:pt idx="4174">
                  <c:v>2.520198E-6</c:v>
                </c:pt>
                <c:pt idx="4175">
                  <c:v>2.4298865999999999E-6</c:v>
                </c:pt>
                <c:pt idx="4176">
                  <c:v>2.2843765E-6</c:v>
                </c:pt>
                <c:pt idx="4177">
                  <c:v>2.2284680999999998E-6</c:v>
                </c:pt>
                <c:pt idx="4178">
                  <c:v>2.2030423E-6</c:v>
                </c:pt>
                <c:pt idx="4179">
                  <c:v>2.3807196999999998E-6</c:v>
                </c:pt>
                <c:pt idx="4180">
                  <c:v>2.5170778999999999E-6</c:v>
                </c:pt>
                <c:pt idx="4181">
                  <c:v>2.7707480000000001E-6</c:v>
                </c:pt>
                <c:pt idx="4182">
                  <c:v>2.8948039999999999E-6</c:v>
                </c:pt>
                <c:pt idx="4183">
                  <c:v>2.9496021000000001E-6</c:v>
                </c:pt>
                <c:pt idx="4184">
                  <c:v>2.8435139999999999E-6</c:v>
                </c:pt>
                <c:pt idx="4185">
                  <c:v>2.8289053999999998E-6</c:v>
                </c:pt>
                <c:pt idx="4186">
                  <c:v>2.6623012E-6</c:v>
                </c:pt>
                <c:pt idx="4187">
                  <c:v>2.4878970000000001E-6</c:v>
                </c:pt>
                <c:pt idx="4188">
                  <c:v>2.3656156000000001E-6</c:v>
                </c:pt>
                <c:pt idx="4189">
                  <c:v>2.3532573000000001E-6</c:v>
                </c:pt>
                <c:pt idx="4190">
                  <c:v>2.2962701999999998E-6</c:v>
                </c:pt>
                <c:pt idx="4191">
                  <c:v>2.4900696999999999E-6</c:v>
                </c:pt>
                <c:pt idx="4192">
                  <c:v>2.5771118999999998E-6</c:v>
                </c:pt>
                <c:pt idx="4193">
                  <c:v>2.7679805999999999E-6</c:v>
                </c:pt>
                <c:pt idx="4194">
                  <c:v>2.8472719E-6</c:v>
                </c:pt>
                <c:pt idx="4195">
                  <c:v>2.7314851000000002E-6</c:v>
                </c:pt>
                <c:pt idx="4196">
                  <c:v>2.7608202999999998E-6</c:v>
                </c:pt>
                <c:pt idx="4197">
                  <c:v>2.6300204000000001E-6</c:v>
                </c:pt>
                <c:pt idx="4198">
                  <c:v>2.4107857000000001E-6</c:v>
                </c:pt>
                <c:pt idx="4199">
                  <c:v>2.3535992999999998E-6</c:v>
                </c:pt>
                <c:pt idx="4200">
                  <c:v>2.2700409999999999E-6</c:v>
                </c:pt>
                <c:pt idx="4201">
                  <c:v>2.3232507000000002E-6</c:v>
                </c:pt>
                <c:pt idx="4202">
                  <c:v>2.304841E-6</c:v>
                </c:pt>
                <c:pt idx="4203">
                  <c:v>2.4137490000000002E-6</c:v>
                </c:pt>
                <c:pt idx="4204">
                  <c:v>2.7447693E-6</c:v>
                </c:pt>
                <c:pt idx="4205">
                  <c:v>2.7914188000000001E-6</c:v>
                </c:pt>
                <c:pt idx="4206">
                  <c:v>2.8547437000000001E-6</c:v>
                </c:pt>
                <c:pt idx="4207">
                  <c:v>2.9745563000000002E-6</c:v>
                </c:pt>
                <c:pt idx="4208">
                  <c:v>2.8279265000000001E-6</c:v>
                </c:pt>
                <c:pt idx="4209">
                  <c:v>2.6649452000000002E-6</c:v>
                </c:pt>
                <c:pt idx="4210">
                  <c:v>2.5840052E-6</c:v>
                </c:pt>
                <c:pt idx="4211">
                  <c:v>2.3470079E-6</c:v>
                </c:pt>
                <c:pt idx="4212">
                  <c:v>2.3968516000000001E-6</c:v>
                </c:pt>
                <c:pt idx="4213">
                  <c:v>2.2658308999999998E-6</c:v>
                </c:pt>
                <c:pt idx="4214">
                  <c:v>2.1834057000000001E-6</c:v>
                </c:pt>
                <c:pt idx="4215">
                  <c:v>2.5391388000000001E-6</c:v>
                </c:pt>
                <c:pt idx="4216">
                  <c:v>2.6704480999999999E-6</c:v>
                </c:pt>
                <c:pt idx="4217">
                  <c:v>2.6740746000000001E-6</c:v>
                </c:pt>
                <c:pt idx="4218">
                  <c:v>2.7323131000000002E-6</c:v>
                </c:pt>
                <c:pt idx="4219">
                  <c:v>2.8381231999999999E-6</c:v>
                </c:pt>
                <c:pt idx="4220">
                  <c:v>2.7325651999999999E-6</c:v>
                </c:pt>
                <c:pt idx="4221">
                  <c:v>2.6761110000000002E-6</c:v>
                </c:pt>
                <c:pt idx="4222">
                  <c:v>2.3878692000000001E-6</c:v>
                </c:pt>
                <c:pt idx="4223">
                  <c:v>2.2553360999999999E-6</c:v>
                </c:pt>
                <c:pt idx="4224">
                  <c:v>2.1878372999999998E-6</c:v>
                </c:pt>
                <c:pt idx="4225">
                  <c:v>2.2337797000000002E-6</c:v>
                </c:pt>
                <c:pt idx="4226">
                  <c:v>2.2877234999999998E-6</c:v>
                </c:pt>
                <c:pt idx="4227">
                  <c:v>2.4740111999999999E-6</c:v>
                </c:pt>
                <c:pt idx="4228">
                  <c:v>2.8097736000000001E-6</c:v>
                </c:pt>
                <c:pt idx="4229">
                  <c:v>2.8384608000000001E-6</c:v>
                </c:pt>
                <c:pt idx="4230">
                  <c:v>2.8491899999999999E-6</c:v>
                </c:pt>
                <c:pt idx="4231">
                  <c:v>2.8852012E-6</c:v>
                </c:pt>
                <c:pt idx="4232">
                  <c:v>2.6395529999999999E-6</c:v>
                </c:pt>
                <c:pt idx="4233">
                  <c:v>2.5124777000000001E-6</c:v>
                </c:pt>
                <c:pt idx="4234">
                  <c:v>2.2768738E-6</c:v>
                </c:pt>
                <c:pt idx="4235">
                  <c:v>2.2164157999999998E-6</c:v>
                </c:pt>
                <c:pt idx="4236">
                  <c:v>2.1686459999999999E-6</c:v>
                </c:pt>
                <c:pt idx="4237">
                  <c:v>2.2895318999999999E-6</c:v>
                </c:pt>
                <c:pt idx="4238">
                  <c:v>2.4485705999999998E-6</c:v>
                </c:pt>
                <c:pt idx="4239">
                  <c:v>2.7205558E-6</c:v>
                </c:pt>
                <c:pt idx="4240">
                  <c:v>2.8245027999999998E-6</c:v>
                </c:pt>
                <c:pt idx="4241">
                  <c:v>2.8528360000000002E-6</c:v>
                </c:pt>
                <c:pt idx="4242">
                  <c:v>2.8020361000000001E-6</c:v>
                </c:pt>
                <c:pt idx="4243">
                  <c:v>2.6500137000000002E-6</c:v>
                </c:pt>
                <c:pt idx="4244">
                  <c:v>2.5268822000000001E-6</c:v>
                </c:pt>
                <c:pt idx="4245">
                  <c:v>2.2984533000000001E-6</c:v>
                </c:pt>
                <c:pt idx="4246">
                  <c:v>2.1319861000000001E-6</c:v>
                </c:pt>
                <c:pt idx="4247">
                  <c:v>2.1383677999999998E-6</c:v>
                </c:pt>
                <c:pt idx="4248">
                  <c:v>2.3599829000000001E-6</c:v>
                </c:pt>
                <c:pt idx="4249">
                  <c:v>2.4097206000000002E-6</c:v>
                </c:pt>
                <c:pt idx="4250">
                  <c:v>2.5139638999999999E-6</c:v>
                </c:pt>
                <c:pt idx="4251">
                  <c:v>2.9024248000000001E-6</c:v>
                </c:pt>
                <c:pt idx="4252">
                  <c:v>2.9720733E-6</c:v>
                </c:pt>
                <c:pt idx="4253">
                  <c:v>2.8077374E-6</c:v>
                </c:pt>
                <c:pt idx="4254">
                  <c:v>2.8553083E-6</c:v>
                </c:pt>
                <c:pt idx="4255">
                  <c:v>2.6731624000000001E-6</c:v>
                </c:pt>
                <c:pt idx="4256">
                  <c:v>2.4392227000000001E-6</c:v>
                </c:pt>
                <c:pt idx="4257">
                  <c:v>2.4534954000000001E-6</c:v>
                </c:pt>
                <c:pt idx="4258">
                  <c:v>2.2633629999999998E-6</c:v>
                </c:pt>
                <c:pt idx="4259">
                  <c:v>2.3204336000000002E-6</c:v>
                </c:pt>
                <c:pt idx="4260">
                  <c:v>2.3703559999999998E-6</c:v>
                </c:pt>
                <c:pt idx="4261">
                  <c:v>2.4535527000000001E-6</c:v>
                </c:pt>
                <c:pt idx="4262">
                  <c:v>2.7448510999999998E-6</c:v>
                </c:pt>
                <c:pt idx="4263">
                  <c:v>2.8138684999999999E-6</c:v>
                </c:pt>
                <c:pt idx="4264">
                  <c:v>2.8835134999999998E-6</c:v>
                </c:pt>
                <c:pt idx="4265">
                  <c:v>2.8087268000000001E-6</c:v>
                </c:pt>
                <c:pt idx="4266">
                  <c:v>2.7815747999999998E-6</c:v>
                </c:pt>
                <c:pt idx="4267">
                  <c:v>2.5977636E-6</c:v>
                </c:pt>
                <c:pt idx="4268">
                  <c:v>2.4433579999999999E-6</c:v>
                </c:pt>
                <c:pt idx="4269">
                  <c:v>2.2850882999999999E-6</c:v>
                </c:pt>
                <c:pt idx="4270">
                  <c:v>2.2848341000000002E-6</c:v>
                </c:pt>
                <c:pt idx="4271">
                  <c:v>2.2750999000000001E-6</c:v>
                </c:pt>
                <c:pt idx="4272">
                  <c:v>2.2642052000000001E-6</c:v>
                </c:pt>
                <c:pt idx="4273">
                  <c:v>2.5602636E-6</c:v>
                </c:pt>
                <c:pt idx="4274">
                  <c:v>2.6134171E-6</c:v>
                </c:pt>
                <c:pt idx="4275">
                  <c:v>2.8678813E-6</c:v>
                </c:pt>
                <c:pt idx="4276">
                  <c:v>2.9034217999999999E-6</c:v>
                </c:pt>
                <c:pt idx="4277">
                  <c:v>2.8371992000000002E-6</c:v>
                </c:pt>
                <c:pt idx="4278">
                  <c:v>2.7557819999999999E-6</c:v>
                </c:pt>
                <c:pt idx="4279">
                  <c:v>2.6230173000000002E-6</c:v>
                </c:pt>
                <c:pt idx="4280">
                  <c:v>2.4224269000000001E-6</c:v>
                </c:pt>
                <c:pt idx="4281">
                  <c:v>2.4094256999999998E-6</c:v>
                </c:pt>
                <c:pt idx="4282">
                  <c:v>2.2376739999999999E-6</c:v>
                </c:pt>
                <c:pt idx="4283">
                  <c:v>2.3076952999999998E-6</c:v>
                </c:pt>
                <c:pt idx="4284">
                  <c:v>2.3440584999999999E-6</c:v>
                </c:pt>
                <c:pt idx="4285">
                  <c:v>2.4397881999999999E-6</c:v>
                </c:pt>
                <c:pt idx="4286">
                  <c:v>2.7086962000000002E-6</c:v>
                </c:pt>
                <c:pt idx="4287">
                  <c:v>2.7952649999999998E-6</c:v>
                </c:pt>
                <c:pt idx="4288">
                  <c:v>2.8452375999999999E-6</c:v>
                </c:pt>
                <c:pt idx="4289">
                  <c:v>2.7327434E-6</c:v>
                </c:pt>
                <c:pt idx="4290">
                  <c:v>2.6794795000000001E-6</c:v>
                </c:pt>
                <c:pt idx="4291">
                  <c:v>2.4442849999999998E-6</c:v>
                </c:pt>
                <c:pt idx="4292">
                  <c:v>2.290242E-6</c:v>
                </c:pt>
                <c:pt idx="4293">
                  <c:v>2.1541483000000001E-6</c:v>
                </c:pt>
                <c:pt idx="4294">
                  <c:v>2.1548572000000001E-6</c:v>
                </c:pt>
                <c:pt idx="4295">
                  <c:v>2.1669663999999998E-6</c:v>
                </c:pt>
                <c:pt idx="4296">
                  <c:v>2.3345841E-6</c:v>
                </c:pt>
                <c:pt idx="4297">
                  <c:v>2.6781973999999999E-6</c:v>
                </c:pt>
                <c:pt idx="4298">
                  <c:v>2.7680565E-6</c:v>
                </c:pt>
                <c:pt idx="4299">
                  <c:v>2.9706627E-6</c:v>
                </c:pt>
                <c:pt idx="4300">
                  <c:v>2.9295448E-6</c:v>
                </c:pt>
                <c:pt idx="4301">
                  <c:v>2.8537185000000001E-6</c:v>
                </c:pt>
                <c:pt idx="4302">
                  <c:v>2.6790455E-6</c:v>
                </c:pt>
                <c:pt idx="4303">
                  <c:v>2.4794513000000001E-6</c:v>
                </c:pt>
                <c:pt idx="4304">
                  <c:v>2.2627740999999998E-6</c:v>
                </c:pt>
                <c:pt idx="4305">
                  <c:v>2.2757531E-6</c:v>
                </c:pt>
                <c:pt idx="4306">
                  <c:v>2.2388679999999998E-6</c:v>
                </c:pt>
                <c:pt idx="4307">
                  <c:v>2.4286787999999999E-6</c:v>
                </c:pt>
                <c:pt idx="4308">
                  <c:v>2.5986113999999998E-6</c:v>
                </c:pt>
                <c:pt idx="4309">
                  <c:v>2.8082614E-6</c:v>
                </c:pt>
                <c:pt idx="4310">
                  <c:v>2.8556738999999998E-6</c:v>
                </c:pt>
                <c:pt idx="4311">
                  <c:v>2.8303534999999999E-6</c:v>
                </c:pt>
                <c:pt idx="4312">
                  <c:v>2.8154125000000002E-6</c:v>
                </c:pt>
                <c:pt idx="4313">
                  <c:v>2.5744193999999999E-6</c:v>
                </c:pt>
                <c:pt idx="4314">
                  <c:v>2.3566844E-6</c:v>
                </c:pt>
                <c:pt idx="4315">
                  <c:v>2.2493896E-6</c:v>
                </c:pt>
                <c:pt idx="4316">
                  <c:v>2.1333641999999999E-6</c:v>
                </c:pt>
                <c:pt idx="4317">
                  <c:v>2.2575131000000001E-6</c:v>
                </c:pt>
                <c:pt idx="4318">
                  <c:v>2.3196523000000002E-6</c:v>
                </c:pt>
                <c:pt idx="4319">
                  <c:v>2.5746774999999998E-6</c:v>
                </c:pt>
                <c:pt idx="4320">
                  <c:v>2.7841674999999998E-6</c:v>
                </c:pt>
                <c:pt idx="4321">
                  <c:v>2.9842739000000001E-6</c:v>
                </c:pt>
                <c:pt idx="4322">
                  <c:v>2.9326868999999998E-6</c:v>
                </c:pt>
                <c:pt idx="4323">
                  <c:v>2.9201387999999999E-6</c:v>
                </c:pt>
                <c:pt idx="4324">
                  <c:v>2.7832514999999999E-6</c:v>
                </c:pt>
                <c:pt idx="4325">
                  <c:v>2.6359444000000002E-6</c:v>
                </c:pt>
                <c:pt idx="4326">
                  <c:v>2.5258503999999999E-6</c:v>
                </c:pt>
                <c:pt idx="4327">
                  <c:v>2.4157976E-6</c:v>
                </c:pt>
                <c:pt idx="4328">
                  <c:v>2.2814068999999999E-6</c:v>
                </c:pt>
                <c:pt idx="4329">
                  <c:v>2.3933355000000001E-6</c:v>
                </c:pt>
                <c:pt idx="4330">
                  <c:v>2.3855604E-6</c:v>
                </c:pt>
                <c:pt idx="4331">
                  <c:v>2.6657886000000001E-6</c:v>
                </c:pt>
                <c:pt idx="4332">
                  <c:v>2.7663595999999999E-6</c:v>
                </c:pt>
                <c:pt idx="4333">
                  <c:v>2.8198819999999998E-6</c:v>
                </c:pt>
                <c:pt idx="4334">
                  <c:v>2.7721662000000001E-6</c:v>
                </c:pt>
                <c:pt idx="4335">
                  <c:v>2.7914469E-6</c:v>
                </c:pt>
                <c:pt idx="4336">
                  <c:v>2.6005459999999999E-6</c:v>
                </c:pt>
                <c:pt idx="4337">
                  <c:v>2.4626899999999999E-6</c:v>
                </c:pt>
                <c:pt idx="4338">
                  <c:v>2.3254485E-6</c:v>
                </c:pt>
                <c:pt idx="4339">
                  <c:v>2.3144550999999998E-6</c:v>
                </c:pt>
                <c:pt idx="4340">
                  <c:v>2.2452541999999998E-6</c:v>
                </c:pt>
                <c:pt idx="4341">
                  <c:v>2.4339924999999998E-6</c:v>
                </c:pt>
                <c:pt idx="4342">
                  <c:v>2.4700473000000001E-6</c:v>
                </c:pt>
                <c:pt idx="4343">
                  <c:v>2.6801237999999999E-6</c:v>
                </c:pt>
                <c:pt idx="4344">
                  <c:v>2.8016870000000001E-6</c:v>
                </c:pt>
                <c:pt idx="4345">
                  <c:v>2.8901143999999998E-6</c:v>
                </c:pt>
                <c:pt idx="4346">
                  <c:v>2.8592132000000001E-6</c:v>
                </c:pt>
                <c:pt idx="4347">
                  <c:v>2.8227943E-6</c:v>
                </c:pt>
                <c:pt idx="4348">
                  <c:v>2.6723673E-6</c:v>
                </c:pt>
                <c:pt idx="4349">
                  <c:v>2.5222588E-6</c:v>
                </c:pt>
                <c:pt idx="4350">
                  <c:v>2.3842283000000001E-6</c:v>
                </c:pt>
                <c:pt idx="4351">
                  <c:v>2.3333446000000002E-6</c:v>
                </c:pt>
                <c:pt idx="4352">
                  <c:v>2.2299306000000001E-6</c:v>
                </c:pt>
                <c:pt idx="4353">
                  <c:v>2.1972583000000001E-6</c:v>
                </c:pt>
                <c:pt idx="4354">
                  <c:v>2.5172513999999999E-6</c:v>
                </c:pt>
                <c:pt idx="4355">
                  <c:v>2.685148E-6</c:v>
                </c:pt>
                <c:pt idx="4356">
                  <c:v>2.8306997E-6</c:v>
                </c:pt>
                <c:pt idx="4357">
                  <c:v>2.8186396000000001E-6</c:v>
                </c:pt>
                <c:pt idx="4358">
                  <c:v>2.7420711000000002E-6</c:v>
                </c:pt>
                <c:pt idx="4359">
                  <c:v>2.8326732000000002E-6</c:v>
                </c:pt>
                <c:pt idx="4360">
                  <c:v>2.6047722E-6</c:v>
                </c:pt>
                <c:pt idx="4361">
                  <c:v>2.4108717999999998E-6</c:v>
                </c:pt>
                <c:pt idx="4362">
                  <c:v>2.2588916000000001E-6</c:v>
                </c:pt>
                <c:pt idx="4363">
                  <c:v>2.1395553999999998E-6</c:v>
                </c:pt>
                <c:pt idx="4364">
                  <c:v>2.1299877000000002E-6</c:v>
                </c:pt>
                <c:pt idx="4365">
                  <c:v>2.4698897000000002E-6</c:v>
                </c:pt>
                <c:pt idx="4366">
                  <c:v>2.6948410000000001E-6</c:v>
                </c:pt>
                <c:pt idx="4367">
                  <c:v>2.7527238999999998E-6</c:v>
                </c:pt>
                <c:pt idx="4368">
                  <c:v>3.0671140000000002E-6</c:v>
                </c:pt>
                <c:pt idx="4369">
                  <c:v>3.0336991E-6</c:v>
                </c:pt>
                <c:pt idx="4370">
                  <c:v>2.8151928999999998E-6</c:v>
                </c:pt>
                <c:pt idx="4371">
                  <c:v>2.7748049000000001E-6</c:v>
                </c:pt>
                <c:pt idx="4372">
                  <c:v>2.5127500000000002E-6</c:v>
                </c:pt>
                <c:pt idx="4373">
                  <c:v>2.3553881E-6</c:v>
                </c:pt>
                <c:pt idx="4374">
                  <c:v>2.2387188999999998E-6</c:v>
                </c:pt>
                <c:pt idx="4375">
                  <c:v>2.1226442E-6</c:v>
                </c:pt>
                <c:pt idx="4376">
                  <c:v>2.3807574000000002E-6</c:v>
                </c:pt>
                <c:pt idx="4377">
                  <c:v>2.6028067E-6</c:v>
                </c:pt>
                <c:pt idx="4378">
                  <c:v>2.6538842999999999E-6</c:v>
                </c:pt>
                <c:pt idx="4379">
                  <c:v>2.8936590999999998E-6</c:v>
                </c:pt>
                <c:pt idx="4380">
                  <c:v>2.8931104999999999E-6</c:v>
                </c:pt>
                <c:pt idx="4381">
                  <c:v>2.9056363000000001E-6</c:v>
                </c:pt>
                <c:pt idx="4382">
                  <c:v>2.7158703E-6</c:v>
                </c:pt>
                <c:pt idx="4383">
                  <c:v>2.6051810000000002E-6</c:v>
                </c:pt>
                <c:pt idx="4384">
                  <c:v>2.3643633E-6</c:v>
                </c:pt>
                <c:pt idx="4385">
                  <c:v>2.2589343999999999E-6</c:v>
                </c:pt>
                <c:pt idx="4386">
                  <c:v>2.3006468E-6</c:v>
                </c:pt>
                <c:pt idx="4387">
                  <c:v>2.3895916999999999E-6</c:v>
                </c:pt>
                <c:pt idx="4388">
                  <c:v>2.4057558000000001E-6</c:v>
                </c:pt>
                <c:pt idx="4389">
                  <c:v>2.5338650000000001E-6</c:v>
                </c:pt>
                <c:pt idx="4390">
                  <c:v>2.8327224999999999E-6</c:v>
                </c:pt>
                <c:pt idx="4391">
                  <c:v>2.8029242999999999E-6</c:v>
                </c:pt>
                <c:pt idx="4392">
                  <c:v>2.8766231000000001E-6</c:v>
                </c:pt>
                <c:pt idx="4393">
                  <c:v>2.7535175999999999E-6</c:v>
                </c:pt>
                <c:pt idx="4394">
                  <c:v>2.5581074999999998E-6</c:v>
                </c:pt>
                <c:pt idx="4395">
                  <c:v>2.5574743E-6</c:v>
                </c:pt>
                <c:pt idx="4396">
                  <c:v>2.3713156999999998E-6</c:v>
                </c:pt>
                <c:pt idx="4397">
                  <c:v>2.3657940000000001E-6</c:v>
                </c:pt>
                <c:pt idx="4398">
                  <c:v>2.298091E-6</c:v>
                </c:pt>
                <c:pt idx="4399">
                  <c:v>2.2445171000000001E-6</c:v>
                </c:pt>
                <c:pt idx="4400">
                  <c:v>2.5007628E-6</c:v>
                </c:pt>
                <c:pt idx="4401">
                  <c:v>2.6584501999999998E-6</c:v>
                </c:pt>
                <c:pt idx="4402">
                  <c:v>2.8081151E-6</c:v>
                </c:pt>
                <c:pt idx="4403">
                  <c:v>2.8077813E-6</c:v>
                </c:pt>
                <c:pt idx="4404">
                  <c:v>2.8492279000000002E-6</c:v>
                </c:pt>
                <c:pt idx="4405">
                  <c:v>2.7073567000000002E-6</c:v>
                </c:pt>
                <c:pt idx="4406">
                  <c:v>2.5158049000000001E-6</c:v>
                </c:pt>
                <c:pt idx="4407">
                  <c:v>2.4830022000000001E-6</c:v>
                </c:pt>
                <c:pt idx="4408">
                  <c:v>2.2892824999999999E-6</c:v>
                </c:pt>
                <c:pt idx="4409">
                  <c:v>2.1588224999999999E-6</c:v>
                </c:pt>
                <c:pt idx="4410">
                  <c:v>2.2783758E-6</c:v>
                </c:pt>
                <c:pt idx="4411">
                  <c:v>2.2739947999999999E-6</c:v>
                </c:pt>
                <c:pt idx="4412">
                  <c:v>2.5465975000000001E-6</c:v>
                </c:pt>
                <c:pt idx="4413">
                  <c:v>2.7176423000000002E-6</c:v>
                </c:pt>
                <c:pt idx="4414">
                  <c:v>2.8568433999999998E-6</c:v>
                </c:pt>
                <c:pt idx="4415">
                  <c:v>2.8385086999999998E-6</c:v>
                </c:pt>
                <c:pt idx="4416">
                  <c:v>2.8968375E-6</c:v>
                </c:pt>
                <c:pt idx="4417">
                  <c:v>2.7870753000000001E-6</c:v>
                </c:pt>
                <c:pt idx="4418">
                  <c:v>2.5398165999999999E-6</c:v>
                </c:pt>
                <c:pt idx="4419">
                  <c:v>2.4714355000000002E-6</c:v>
                </c:pt>
                <c:pt idx="4420">
                  <c:v>2.2225208E-6</c:v>
                </c:pt>
                <c:pt idx="4421">
                  <c:v>2.2280324999999998E-6</c:v>
                </c:pt>
                <c:pt idx="4422">
                  <c:v>2.2081539999999999E-6</c:v>
                </c:pt>
                <c:pt idx="4423">
                  <c:v>2.2312488999999998E-6</c:v>
                </c:pt>
                <c:pt idx="4424">
                  <c:v>2.5696953E-6</c:v>
                </c:pt>
                <c:pt idx="4425">
                  <c:v>2.7573331000000001E-6</c:v>
                </c:pt>
                <c:pt idx="4426">
                  <c:v>2.7351951000000001E-6</c:v>
                </c:pt>
                <c:pt idx="4427">
                  <c:v>2.8872284000000002E-6</c:v>
                </c:pt>
                <c:pt idx="4428">
                  <c:v>2.7649733999999999E-6</c:v>
                </c:pt>
                <c:pt idx="4429">
                  <c:v>2.6389880000000002E-6</c:v>
                </c:pt>
                <c:pt idx="4430">
                  <c:v>2.3880647999999998E-6</c:v>
                </c:pt>
                <c:pt idx="4431">
                  <c:v>2.2644772E-6</c:v>
                </c:pt>
                <c:pt idx="4432">
                  <c:v>2.1433339E-6</c:v>
                </c:pt>
                <c:pt idx="4433">
                  <c:v>2.1469734E-6</c:v>
                </c:pt>
                <c:pt idx="4434">
                  <c:v>2.2385869999999999E-6</c:v>
                </c:pt>
                <c:pt idx="4435">
                  <c:v>2.4996585000000002E-6</c:v>
                </c:pt>
                <c:pt idx="4436">
                  <c:v>2.6718091E-6</c:v>
                </c:pt>
                <c:pt idx="4437">
                  <c:v>2.8163998999999999E-6</c:v>
                </c:pt>
                <c:pt idx="4438">
                  <c:v>3.0093964E-6</c:v>
                </c:pt>
                <c:pt idx="4439">
                  <c:v>2.8514911E-6</c:v>
                </c:pt>
                <c:pt idx="4440">
                  <c:v>2.7057066E-6</c:v>
                </c:pt>
                <c:pt idx="4441">
                  <c:v>2.5998154E-6</c:v>
                </c:pt>
                <c:pt idx="4442">
                  <c:v>2.3162858999999998E-6</c:v>
                </c:pt>
                <c:pt idx="4443">
                  <c:v>2.280836E-6</c:v>
                </c:pt>
                <c:pt idx="4444">
                  <c:v>2.1940768E-6</c:v>
                </c:pt>
                <c:pt idx="4445">
                  <c:v>2.1475591999999998E-6</c:v>
                </c:pt>
                <c:pt idx="4446">
                  <c:v>2.4906442000000002E-6</c:v>
                </c:pt>
                <c:pt idx="4447">
                  <c:v>2.6672175E-6</c:v>
                </c:pt>
                <c:pt idx="4448">
                  <c:v>2.8692778000000001E-6</c:v>
                </c:pt>
                <c:pt idx="4449">
                  <c:v>2.8729679999999998E-6</c:v>
                </c:pt>
                <c:pt idx="4450">
                  <c:v>2.8909905000000002E-6</c:v>
                </c:pt>
                <c:pt idx="4451">
                  <c:v>2.7358279000000001E-6</c:v>
                </c:pt>
                <c:pt idx="4452">
                  <c:v>2.6102571E-6</c:v>
                </c:pt>
                <c:pt idx="4453">
                  <c:v>2.3692398000000001E-6</c:v>
                </c:pt>
                <c:pt idx="4454">
                  <c:v>2.2444806000000002E-6</c:v>
                </c:pt>
                <c:pt idx="4455">
                  <c:v>2.1714856000000002E-6</c:v>
                </c:pt>
                <c:pt idx="4456">
                  <c:v>2.2550521000000001E-6</c:v>
                </c:pt>
                <c:pt idx="4457">
                  <c:v>2.3649863000000001E-6</c:v>
                </c:pt>
                <c:pt idx="4458">
                  <c:v>2.5095888000000001E-6</c:v>
                </c:pt>
                <c:pt idx="4459">
                  <c:v>2.8150039999999998E-6</c:v>
                </c:pt>
                <c:pt idx="4460">
                  <c:v>2.8208878000000002E-6</c:v>
                </c:pt>
                <c:pt idx="4461">
                  <c:v>2.9419889999999999E-6</c:v>
                </c:pt>
                <c:pt idx="4462">
                  <c:v>2.8544900000000001E-6</c:v>
                </c:pt>
                <c:pt idx="4463">
                  <c:v>2.7128202000000001E-6</c:v>
                </c:pt>
                <c:pt idx="4464">
                  <c:v>2.6225318E-6</c:v>
                </c:pt>
                <c:pt idx="4465">
                  <c:v>2.3887600000000001E-6</c:v>
                </c:pt>
                <c:pt idx="4466">
                  <c:v>2.4072559999999999E-6</c:v>
                </c:pt>
                <c:pt idx="4467">
                  <c:v>2.3505196000000001E-6</c:v>
                </c:pt>
                <c:pt idx="4468">
                  <c:v>2.4448976999999998E-6</c:v>
                </c:pt>
                <c:pt idx="4469">
                  <c:v>2.4404681000000001E-6</c:v>
                </c:pt>
                <c:pt idx="4470">
                  <c:v>2.6806517000000001E-6</c:v>
                </c:pt>
                <c:pt idx="4471">
                  <c:v>2.7282029999999999E-6</c:v>
                </c:pt>
                <c:pt idx="4472">
                  <c:v>2.8186858E-6</c:v>
                </c:pt>
                <c:pt idx="4473">
                  <c:v>2.7729057000000001E-6</c:v>
                </c:pt>
                <c:pt idx="4474">
                  <c:v>2.7870098000000001E-6</c:v>
                </c:pt>
                <c:pt idx="4475">
                  <c:v>2.6164344999999998E-6</c:v>
                </c:pt>
                <c:pt idx="4476">
                  <c:v>2.5305091000000001E-6</c:v>
                </c:pt>
                <c:pt idx="4477">
                  <c:v>2.3762206999999999E-6</c:v>
                </c:pt>
                <c:pt idx="4478">
                  <c:v>2.3566516999999999E-6</c:v>
                </c:pt>
                <c:pt idx="4479">
                  <c:v>2.3352364999999999E-6</c:v>
                </c:pt>
                <c:pt idx="4480">
                  <c:v>2.4312866E-6</c:v>
                </c:pt>
                <c:pt idx="4481">
                  <c:v>2.4482406E-6</c:v>
                </c:pt>
                <c:pt idx="4482">
                  <c:v>2.7389934000000001E-6</c:v>
                </c:pt>
                <c:pt idx="4483">
                  <c:v>2.8178591E-6</c:v>
                </c:pt>
                <c:pt idx="4484">
                  <c:v>2.8974942999999999E-6</c:v>
                </c:pt>
                <c:pt idx="4485">
                  <c:v>3.0395945E-6</c:v>
                </c:pt>
                <c:pt idx="4486">
                  <c:v>2.8830328000000002E-6</c:v>
                </c:pt>
                <c:pt idx="4487">
                  <c:v>2.7656088E-6</c:v>
                </c:pt>
                <c:pt idx="4488">
                  <c:v>2.6598034E-6</c:v>
                </c:pt>
                <c:pt idx="4489">
                  <c:v>2.3512159000000001E-6</c:v>
                </c:pt>
                <c:pt idx="4490">
                  <c:v>2.2873302E-6</c:v>
                </c:pt>
                <c:pt idx="4491">
                  <c:v>2.3244559000000001E-6</c:v>
                </c:pt>
                <c:pt idx="4492">
                  <c:v>2.2650612E-6</c:v>
                </c:pt>
                <c:pt idx="4493">
                  <c:v>2.5061231999999999E-6</c:v>
                </c:pt>
                <c:pt idx="4494">
                  <c:v>2.8116793E-6</c:v>
                </c:pt>
                <c:pt idx="4495">
                  <c:v>2.9406625E-6</c:v>
                </c:pt>
                <c:pt idx="4496">
                  <c:v>2.8587936000000001E-6</c:v>
                </c:pt>
                <c:pt idx="4497">
                  <c:v>2.8880860999999999E-6</c:v>
                </c:pt>
                <c:pt idx="4498">
                  <c:v>2.7878226E-6</c:v>
                </c:pt>
                <c:pt idx="4499">
                  <c:v>2.5687111000000001E-6</c:v>
                </c:pt>
                <c:pt idx="4500">
                  <c:v>2.4045090000000001E-6</c:v>
                </c:pt>
                <c:pt idx="4501">
                  <c:v>2.2007415000000001E-6</c:v>
                </c:pt>
                <c:pt idx="4502">
                  <c:v>2.2035499999999998E-6</c:v>
                </c:pt>
                <c:pt idx="4503">
                  <c:v>2.3499475000000001E-6</c:v>
                </c:pt>
                <c:pt idx="4504">
                  <c:v>2.5996705999999999E-6</c:v>
                </c:pt>
                <c:pt idx="4505">
                  <c:v>2.8087790000000002E-6</c:v>
                </c:pt>
                <c:pt idx="4506">
                  <c:v>3.0056481000000001E-6</c:v>
                </c:pt>
                <c:pt idx="4507">
                  <c:v>3.0766635999999998E-6</c:v>
                </c:pt>
                <c:pt idx="4508">
                  <c:v>2.9785041E-6</c:v>
                </c:pt>
                <c:pt idx="4509">
                  <c:v>2.8420341000000001E-6</c:v>
                </c:pt>
                <c:pt idx="4510">
                  <c:v>2.6141868999999998E-6</c:v>
                </c:pt>
                <c:pt idx="4511">
                  <c:v>2.3650168000000002E-6</c:v>
                </c:pt>
                <c:pt idx="4512">
                  <c:v>2.2365457999999998E-6</c:v>
                </c:pt>
                <c:pt idx="4513">
                  <c:v>2.1716063000000001E-6</c:v>
                </c:pt>
                <c:pt idx="4514">
                  <c:v>2.1943319E-6</c:v>
                </c:pt>
                <c:pt idx="4515">
                  <c:v>2.3568525999999998E-6</c:v>
                </c:pt>
                <c:pt idx="4516">
                  <c:v>2.4664311E-6</c:v>
                </c:pt>
                <c:pt idx="4517">
                  <c:v>2.6939477E-6</c:v>
                </c:pt>
                <c:pt idx="4518">
                  <c:v>2.8803767000000002E-6</c:v>
                </c:pt>
                <c:pt idx="4519">
                  <c:v>2.7361276000000001E-6</c:v>
                </c:pt>
                <c:pt idx="4520">
                  <c:v>2.6877986999999999E-6</c:v>
                </c:pt>
                <c:pt idx="4521">
                  <c:v>2.5497976999999998E-6</c:v>
                </c:pt>
                <c:pt idx="4522">
                  <c:v>2.4109433E-6</c:v>
                </c:pt>
                <c:pt idx="4523">
                  <c:v>2.2450840999999998E-6</c:v>
                </c:pt>
                <c:pt idx="4524">
                  <c:v>2.2048127E-6</c:v>
                </c:pt>
                <c:pt idx="4525">
                  <c:v>2.1626354999999999E-6</c:v>
                </c:pt>
                <c:pt idx="4526">
                  <c:v>2.2596766E-6</c:v>
                </c:pt>
                <c:pt idx="4527">
                  <c:v>2.3990178E-6</c:v>
                </c:pt>
                <c:pt idx="4528">
                  <c:v>2.6860653999999998E-6</c:v>
                </c:pt>
                <c:pt idx="4529">
                  <c:v>2.7058558999999999E-6</c:v>
                </c:pt>
                <c:pt idx="4530">
                  <c:v>2.8314847999999998E-6</c:v>
                </c:pt>
                <c:pt idx="4531">
                  <c:v>2.7648747000000001E-6</c:v>
                </c:pt>
                <c:pt idx="4532">
                  <c:v>2.6882536E-6</c:v>
                </c:pt>
                <c:pt idx="4533">
                  <c:v>2.6471733999999999E-6</c:v>
                </c:pt>
                <c:pt idx="4534">
                  <c:v>2.4000469000000002E-6</c:v>
                </c:pt>
                <c:pt idx="4535">
                  <c:v>2.3093367000000002E-6</c:v>
                </c:pt>
                <c:pt idx="4536">
                  <c:v>2.2489769E-6</c:v>
                </c:pt>
                <c:pt idx="4537">
                  <c:v>2.3332686000000002E-6</c:v>
                </c:pt>
                <c:pt idx="4538">
                  <c:v>2.2984687000000001E-6</c:v>
                </c:pt>
                <c:pt idx="4539">
                  <c:v>2.5199138999999998E-6</c:v>
                </c:pt>
                <c:pt idx="4540">
                  <c:v>2.5748661E-6</c:v>
                </c:pt>
                <c:pt idx="4541">
                  <c:v>2.7007169000000001E-6</c:v>
                </c:pt>
                <c:pt idx="4542">
                  <c:v>2.724902E-6</c:v>
                </c:pt>
                <c:pt idx="4543">
                  <c:v>2.7300107E-6</c:v>
                </c:pt>
                <c:pt idx="4544">
                  <c:v>2.6353788E-6</c:v>
                </c:pt>
                <c:pt idx="4545">
                  <c:v>2.5418291000000001E-6</c:v>
                </c:pt>
                <c:pt idx="4546">
                  <c:v>2.3231198000000001E-6</c:v>
                </c:pt>
                <c:pt idx="4547">
                  <c:v>2.2636545000000001E-6</c:v>
                </c:pt>
                <c:pt idx="4548">
                  <c:v>2.2232278000000002E-6</c:v>
                </c:pt>
                <c:pt idx="4549">
                  <c:v>2.2484595000000002E-6</c:v>
                </c:pt>
                <c:pt idx="4550">
                  <c:v>2.2284587E-6</c:v>
                </c:pt>
                <c:pt idx="4551">
                  <c:v>2.5607170000000002E-6</c:v>
                </c:pt>
                <c:pt idx="4552">
                  <c:v>2.6978463000000001E-6</c:v>
                </c:pt>
                <c:pt idx="4553">
                  <c:v>2.7912745000000001E-6</c:v>
                </c:pt>
                <c:pt idx="4554">
                  <c:v>2.8408213000000002E-6</c:v>
                </c:pt>
                <c:pt idx="4555">
                  <c:v>2.8111965999999998E-6</c:v>
                </c:pt>
                <c:pt idx="4556">
                  <c:v>2.6785397999999998E-6</c:v>
                </c:pt>
                <c:pt idx="4557">
                  <c:v>2.6298128000000001E-6</c:v>
                </c:pt>
                <c:pt idx="4558">
                  <c:v>2.4066159E-6</c:v>
                </c:pt>
                <c:pt idx="4559">
                  <c:v>2.1813059999999999E-6</c:v>
                </c:pt>
                <c:pt idx="4560">
                  <c:v>2.2699122999999998E-6</c:v>
                </c:pt>
                <c:pt idx="4561">
                  <c:v>2.2253058E-6</c:v>
                </c:pt>
                <c:pt idx="4562">
                  <c:v>2.4469292999999998E-6</c:v>
                </c:pt>
                <c:pt idx="4563">
                  <c:v>2.6514042000000001E-6</c:v>
                </c:pt>
                <c:pt idx="4564">
                  <c:v>2.8431954999999999E-6</c:v>
                </c:pt>
                <c:pt idx="4565">
                  <c:v>2.8648354000000002E-6</c:v>
                </c:pt>
                <c:pt idx="4566">
                  <c:v>2.9125187000000001E-6</c:v>
                </c:pt>
                <c:pt idx="4567">
                  <c:v>2.7643013E-6</c:v>
                </c:pt>
                <c:pt idx="4568">
                  <c:v>2.6302762000000001E-6</c:v>
                </c:pt>
                <c:pt idx="4569">
                  <c:v>2.3718857999999998E-6</c:v>
                </c:pt>
                <c:pt idx="4570">
                  <c:v>2.2465134999999998E-6</c:v>
                </c:pt>
                <c:pt idx="4571">
                  <c:v>2.1250287999999998E-6</c:v>
                </c:pt>
                <c:pt idx="4572">
                  <c:v>2.2279671000000002E-6</c:v>
                </c:pt>
                <c:pt idx="4573">
                  <c:v>2.2902142999999999E-6</c:v>
                </c:pt>
                <c:pt idx="4574">
                  <c:v>2.5565509E-6</c:v>
                </c:pt>
                <c:pt idx="4575">
                  <c:v>2.7421655E-6</c:v>
                </c:pt>
                <c:pt idx="4576">
                  <c:v>2.9734115999999999E-6</c:v>
                </c:pt>
                <c:pt idx="4577">
                  <c:v>2.9964764999999999E-6</c:v>
                </c:pt>
                <c:pt idx="4578">
                  <c:v>2.9786186999999998E-6</c:v>
                </c:pt>
                <c:pt idx="4579">
                  <c:v>2.7529881000000002E-6</c:v>
                </c:pt>
                <c:pt idx="4580">
                  <c:v>2.5372466000000001E-6</c:v>
                </c:pt>
                <c:pt idx="4581">
                  <c:v>2.3529136000000002E-6</c:v>
                </c:pt>
                <c:pt idx="4582">
                  <c:v>2.2582464E-6</c:v>
                </c:pt>
                <c:pt idx="4583">
                  <c:v>2.2063655E-6</c:v>
                </c:pt>
                <c:pt idx="4584">
                  <c:v>2.3560042999999999E-6</c:v>
                </c:pt>
                <c:pt idx="4585">
                  <c:v>2.4195529999999999E-6</c:v>
                </c:pt>
                <c:pt idx="4586">
                  <c:v>2.7072573E-6</c:v>
                </c:pt>
                <c:pt idx="4587">
                  <c:v>2.8352540000000002E-6</c:v>
                </c:pt>
                <c:pt idx="4588">
                  <c:v>2.9268392E-6</c:v>
                </c:pt>
                <c:pt idx="4589">
                  <c:v>2.7965600000000002E-6</c:v>
                </c:pt>
                <c:pt idx="4590">
                  <c:v>2.7306732000000002E-6</c:v>
                </c:pt>
                <c:pt idx="4591">
                  <c:v>2.4994681999999998E-6</c:v>
                </c:pt>
                <c:pt idx="4592">
                  <c:v>2.3651438000000001E-6</c:v>
                </c:pt>
                <c:pt idx="4593">
                  <c:v>2.2291996999999999E-6</c:v>
                </c:pt>
                <c:pt idx="4594">
                  <c:v>2.1980048999999999E-6</c:v>
                </c:pt>
                <c:pt idx="4595">
                  <c:v>2.1923140000000001E-6</c:v>
                </c:pt>
                <c:pt idx="4596">
                  <c:v>2.4238387000000002E-6</c:v>
                </c:pt>
                <c:pt idx="4597">
                  <c:v>2.5772406999999999E-6</c:v>
                </c:pt>
                <c:pt idx="4598">
                  <c:v>2.8314327000000001E-6</c:v>
                </c:pt>
                <c:pt idx="4599">
                  <c:v>2.9151379000000001E-6</c:v>
                </c:pt>
                <c:pt idx="4600">
                  <c:v>2.9462146999999998E-6</c:v>
                </c:pt>
                <c:pt idx="4601">
                  <c:v>2.8066515E-6</c:v>
                </c:pt>
                <c:pt idx="4602">
                  <c:v>2.7450647E-6</c:v>
                </c:pt>
                <c:pt idx="4603">
                  <c:v>2.5912569999999999E-6</c:v>
                </c:pt>
                <c:pt idx="4604">
                  <c:v>2.4629026999999998E-6</c:v>
                </c:pt>
                <c:pt idx="4605">
                  <c:v>2.3182182000000001E-6</c:v>
                </c:pt>
                <c:pt idx="4606">
                  <c:v>2.3373763999999998E-6</c:v>
                </c:pt>
                <c:pt idx="4607">
                  <c:v>2.3654401E-6</c:v>
                </c:pt>
                <c:pt idx="4608">
                  <c:v>2.5096530000000001E-6</c:v>
                </c:pt>
                <c:pt idx="4609">
                  <c:v>2.5472105999999999E-6</c:v>
                </c:pt>
                <c:pt idx="4610">
                  <c:v>2.7032624999999999E-6</c:v>
                </c:pt>
                <c:pt idx="4611">
                  <c:v>2.7494421000000001E-6</c:v>
                </c:pt>
                <c:pt idx="4612">
                  <c:v>2.8104688999999999E-6</c:v>
                </c:pt>
                <c:pt idx="4613">
                  <c:v>2.728087E-6</c:v>
                </c:pt>
                <c:pt idx="4614">
                  <c:v>2.6407533000000002E-6</c:v>
                </c:pt>
                <c:pt idx="4615">
                  <c:v>2.4152409999999998E-6</c:v>
                </c:pt>
                <c:pt idx="4616">
                  <c:v>2.3183117999999999E-6</c:v>
                </c:pt>
                <c:pt idx="4617">
                  <c:v>2.2490613999999999E-6</c:v>
                </c:pt>
                <c:pt idx="4618">
                  <c:v>2.3008379999999998E-6</c:v>
                </c:pt>
                <c:pt idx="4619">
                  <c:v>2.2625513000000001E-6</c:v>
                </c:pt>
                <c:pt idx="4620">
                  <c:v>2.5081599000000002E-6</c:v>
                </c:pt>
                <c:pt idx="4621">
                  <c:v>2.6595496E-6</c:v>
                </c:pt>
                <c:pt idx="4622">
                  <c:v>2.8267970999999998E-6</c:v>
                </c:pt>
                <c:pt idx="4623">
                  <c:v>2.9164395999999998E-6</c:v>
                </c:pt>
                <c:pt idx="4624">
                  <c:v>2.8919368999999998E-6</c:v>
                </c:pt>
                <c:pt idx="4625">
                  <c:v>2.7116734999999998E-6</c:v>
                </c:pt>
                <c:pt idx="4626">
                  <c:v>2.6481371999999999E-6</c:v>
                </c:pt>
                <c:pt idx="4627">
                  <c:v>2.4619183999999999E-6</c:v>
                </c:pt>
                <c:pt idx="4628">
                  <c:v>2.3312064000000002E-6</c:v>
                </c:pt>
                <c:pt idx="4629">
                  <c:v>2.1789732E-6</c:v>
                </c:pt>
                <c:pt idx="4630">
                  <c:v>2.2423139000000001E-6</c:v>
                </c:pt>
                <c:pt idx="4631">
                  <c:v>2.2857487E-6</c:v>
                </c:pt>
                <c:pt idx="4632">
                  <c:v>2.5370184999999998E-6</c:v>
                </c:pt>
                <c:pt idx="4633">
                  <c:v>2.6858904999999998E-6</c:v>
                </c:pt>
                <c:pt idx="4634">
                  <c:v>2.8168427000000002E-6</c:v>
                </c:pt>
                <c:pt idx="4635">
                  <c:v>2.8017647999999998E-6</c:v>
                </c:pt>
                <c:pt idx="4636">
                  <c:v>2.7937966000000002E-6</c:v>
                </c:pt>
                <c:pt idx="4637">
                  <c:v>2.6501164E-6</c:v>
                </c:pt>
                <c:pt idx="4638">
                  <c:v>2.5096278000000001E-6</c:v>
                </c:pt>
                <c:pt idx="4639">
                  <c:v>2.226722E-6</c:v>
                </c:pt>
                <c:pt idx="4640">
                  <c:v>2.1611303000000002E-6</c:v>
                </c:pt>
                <c:pt idx="4641">
                  <c:v>2.1592220000000002E-6</c:v>
                </c:pt>
                <c:pt idx="4642">
                  <c:v>2.3024504E-6</c:v>
                </c:pt>
                <c:pt idx="4643">
                  <c:v>2.3888720000000002E-6</c:v>
                </c:pt>
                <c:pt idx="4644">
                  <c:v>2.7131439999999999E-6</c:v>
                </c:pt>
                <c:pt idx="4645">
                  <c:v>2.8194667000000002E-6</c:v>
                </c:pt>
                <c:pt idx="4646">
                  <c:v>2.9171188E-6</c:v>
                </c:pt>
                <c:pt idx="4647">
                  <c:v>2.9311970000000001E-6</c:v>
                </c:pt>
                <c:pt idx="4648">
                  <c:v>2.8191324E-6</c:v>
                </c:pt>
                <c:pt idx="4649">
                  <c:v>2.5518019E-6</c:v>
                </c:pt>
                <c:pt idx="4650">
                  <c:v>2.4245058000000001E-6</c:v>
                </c:pt>
                <c:pt idx="4651">
                  <c:v>2.2216604000000002E-6</c:v>
                </c:pt>
                <c:pt idx="4652">
                  <c:v>2.1773661999999999E-6</c:v>
                </c:pt>
                <c:pt idx="4653">
                  <c:v>2.2047814999999999E-6</c:v>
                </c:pt>
                <c:pt idx="4654">
                  <c:v>2.4047231E-6</c:v>
                </c:pt>
                <c:pt idx="4655">
                  <c:v>2.5730545000000001E-6</c:v>
                </c:pt>
                <c:pt idx="4656">
                  <c:v>2.8214326999999998E-6</c:v>
                </c:pt>
                <c:pt idx="4657">
                  <c:v>2.8555229000000001E-6</c:v>
                </c:pt>
                <c:pt idx="4658">
                  <c:v>2.8717181999999999E-6</c:v>
                </c:pt>
                <c:pt idx="4659">
                  <c:v>2.7295521999999999E-6</c:v>
                </c:pt>
                <c:pt idx="4660">
                  <c:v>2.6191343E-6</c:v>
                </c:pt>
                <c:pt idx="4661">
                  <c:v>2.4198574E-6</c:v>
                </c:pt>
                <c:pt idx="4662">
                  <c:v>2.2989596999999999E-6</c:v>
                </c:pt>
                <c:pt idx="4663">
                  <c:v>2.2016497000000001E-6</c:v>
                </c:pt>
                <c:pt idx="4664">
                  <c:v>2.2141205999999999E-6</c:v>
                </c:pt>
                <c:pt idx="4665">
                  <c:v>2.2812618E-6</c:v>
                </c:pt>
                <c:pt idx="4666">
                  <c:v>2.5039923000000001E-6</c:v>
                </c:pt>
                <c:pt idx="4667">
                  <c:v>2.6428968999999999E-6</c:v>
                </c:pt>
                <c:pt idx="4668">
                  <c:v>2.8663006E-6</c:v>
                </c:pt>
                <c:pt idx="4669">
                  <c:v>2.8482497E-6</c:v>
                </c:pt>
                <c:pt idx="4670">
                  <c:v>2.8177151999999998E-6</c:v>
                </c:pt>
                <c:pt idx="4671">
                  <c:v>2.7260640999999998E-6</c:v>
                </c:pt>
                <c:pt idx="4672">
                  <c:v>2.6128072000000001E-6</c:v>
                </c:pt>
                <c:pt idx="4673">
                  <c:v>2.4060458E-6</c:v>
                </c:pt>
                <c:pt idx="4674">
                  <c:v>2.3385867999999999E-6</c:v>
                </c:pt>
                <c:pt idx="4675">
                  <c:v>2.2408394E-6</c:v>
                </c:pt>
                <c:pt idx="4676">
                  <c:v>2.3266598999999999E-6</c:v>
                </c:pt>
                <c:pt idx="4677">
                  <c:v>2.3965444E-6</c:v>
                </c:pt>
                <c:pt idx="4678">
                  <c:v>2.6067849E-6</c:v>
                </c:pt>
                <c:pt idx="4679">
                  <c:v>2.6856268E-6</c:v>
                </c:pt>
                <c:pt idx="4680">
                  <c:v>2.7971564999999998E-6</c:v>
                </c:pt>
                <c:pt idx="4681">
                  <c:v>2.7440041999999999E-6</c:v>
                </c:pt>
                <c:pt idx="4682">
                  <c:v>2.7476886000000001E-6</c:v>
                </c:pt>
                <c:pt idx="4683">
                  <c:v>2.6521489999999999E-6</c:v>
                </c:pt>
                <c:pt idx="4684">
                  <c:v>2.5435864999999998E-6</c:v>
                </c:pt>
                <c:pt idx="4685">
                  <c:v>2.3169401999999999E-6</c:v>
                </c:pt>
                <c:pt idx="4686">
                  <c:v>2.2719012999999999E-6</c:v>
                </c:pt>
                <c:pt idx="4687">
                  <c:v>2.2228544000000001E-6</c:v>
                </c:pt>
                <c:pt idx="4688">
                  <c:v>2.2938973000000001E-6</c:v>
                </c:pt>
                <c:pt idx="4689">
                  <c:v>2.3385629E-6</c:v>
                </c:pt>
                <c:pt idx="4690">
                  <c:v>2.5973295999999999E-6</c:v>
                </c:pt>
                <c:pt idx="4691">
                  <c:v>2.6765252000000001E-6</c:v>
                </c:pt>
                <c:pt idx="4692">
                  <c:v>2.8683006000000002E-6</c:v>
                </c:pt>
                <c:pt idx="4693">
                  <c:v>2.8401956000000001E-6</c:v>
                </c:pt>
                <c:pt idx="4694">
                  <c:v>2.7761403000000001E-6</c:v>
                </c:pt>
                <c:pt idx="4695">
                  <c:v>2.6948555000000002E-6</c:v>
                </c:pt>
                <c:pt idx="4696">
                  <c:v>2.6096684999999998E-6</c:v>
                </c:pt>
                <c:pt idx="4697">
                  <c:v>2.4225107999999999E-6</c:v>
                </c:pt>
                <c:pt idx="4698">
                  <c:v>2.3688327000000001E-6</c:v>
                </c:pt>
                <c:pt idx="4699">
                  <c:v>2.1963500000000002E-6</c:v>
                </c:pt>
                <c:pt idx="4700">
                  <c:v>2.3011881000000001E-6</c:v>
                </c:pt>
                <c:pt idx="4701">
                  <c:v>2.4154513999999999E-6</c:v>
                </c:pt>
                <c:pt idx="4702">
                  <c:v>2.6725228999999999E-6</c:v>
                </c:pt>
                <c:pt idx="4703">
                  <c:v>2.8067265000000002E-6</c:v>
                </c:pt>
                <c:pt idx="4704">
                  <c:v>2.8951148999999999E-6</c:v>
                </c:pt>
                <c:pt idx="4705">
                  <c:v>2.7900146E-6</c:v>
                </c:pt>
                <c:pt idx="4706">
                  <c:v>2.7389715999999998E-6</c:v>
                </c:pt>
                <c:pt idx="4707">
                  <c:v>2.5768992999999998E-6</c:v>
                </c:pt>
                <c:pt idx="4708">
                  <c:v>2.4019370000000002E-6</c:v>
                </c:pt>
                <c:pt idx="4709">
                  <c:v>2.2325778E-6</c:v>
                </c:pt>
                <c:pt idx="4710">
                  <c:v>2.1441809999999998E-6</c:v>
                </c:pt>
                <c:pt idx="4711">
                  <c:v>2.1991991000000002E-6</c:v>
                </c:pt>
                <c:pt idx="4712">
                  <c:v>2.2331513E-6</c:v>
                </c:pt>
                <c:pt idx="4713">
                  <c:v>2.6005428000000002E-6</c:v>
                </c:pt>
                <c:pt idx="4714">
                  <c:v>2.7379596999999998E-6</c:v>
                </c:pt>
                <c:pt idx="4715">
                  <c:v>2.8828811E-6</c:v>
                </c:pt>
                <c:pt idx="4716">
                  <c:v>2.9418973000000001E-6</c:v>
                </c:pt>
                <c:pt idx="4717">
                  <c:v>2.9497664000000002E-6</c:v>
                </c:pt>
                <c:pt idx="4718">
                  <c:v>2.7151286E-6</c:v>
                </c:pt>
                <c:pt idx="4719">
                  <c:v>2.5779389E-6</c:v>
                </c:pt>
                <c:pt idx="4720">
                  <c:v>2.3603030999999999E-6</c:v>
                </c:pt>
                <c:pt idx="4721">
                  <c:v>2.2680725000000001E-6</c:v>
                </c:pt>
                <c:pt idx="4722">
                  <c:v>2.2360550999999998E-6</c:v>
                </c:pt>
                <c:pt idx="4723">
                  <c:v>2.3731178999999999E-6</c:v>
                </c:pt>
                <c:pt idx="4724">
                  <c:v>2.4832732000000002E-6</c:v>
                </c:pt>
                <c:pt idx="4725">
                  <c:v>2.7459207999999999E-6</c:v>
                </c:pt>
                <c:pt idx="4726">
                  <c:v>2.80763E-6</c:v>
                </c:pt>
                <c:pt idx="4727">
                  <c:v>2.9096702000000002E-6</c:v>
                </c:pt>
                <c:pt idx="4728">
                  <c:v>2.8054438999999999E-6</c:v>
                </c:pt>
                <c:pt idx="4729">
                  <c:v>2.6954761E-6</c:v>
                </c:pt>
                <c:pt idx="4730">
                  <c:v>2.4908446999999999E-6</c:v>
                </c:pt>
                <c:pt idx="4731">
                  <c:v>2.3981187E-6</c:v>
                </c:pt>
                <c:pt idx="4732">
                  <c:v>2.2337778E-6</c:v>
                </c:pt>
                <c:pt idx="4733">
                  <c:v>2.2108357999999999E-6</c:v>
                </c:pt>
                <c:pt idx="4734">
                  <c:v>2.2441392000000001E-6</c:v>
                </c:pt>
                <c:pt idx="4735">
                  <c:v>2.4094610999999999E-6</c:v>
                </c:pt>
                <c:pt idx="4736">
                  <c:v>2.6834431000000001E-6</c:v>
                </c:pt>
                <c:pt idx="4737">
                  <c:v>2.8214325999999999E-6</c:v>
                </c:pt>
                <c:pt idx="4738">
                  <c:v>2.9607604E-6</c:v>
                </c:pt>
                <c:pt idx="4739">
                  <c:v>2.9663932999999999E-6</c:v>
                </c:pt>
                <c:pt idx="4740">
                  <c:v>2.8547035E-6</c:v>
                </c:pt>
                <c:pt idx="4741">
                  <c:v>2.7263223000000001E-6</c:v>
                </c:pt>
                <c:pt idx="4742">
                  <c:v>2.5228500999999998E-6</c:v>
                </c:pt>
                <c:pt idx="4743">
                  <c:v>2.4470184999999998E-6</c:v>
                </c:pt>
                <c:pt idx="4744">
                  <c:v>2.3520498999999998E-6</c:v>
                </c:pt>
                <c:pt idx="4745">
                  <c:v>2.2044857E-6</c:v>
                </c:pt>
                <c:pt idx="4746">
                  <c:v>2.3561101E-6</c:v>
                </c:pt>
                <c:pt idx="4747">
                  <c:v>2.3962405999999999E-6</c:v>
                </c:pt>
                <c:pt idx="4748">
                  <c:v>2.608949E-6</c:v>
                </c:pt>
                <c:pt idx="4749">
                  <c:v>2.6685528E-6</c:v>
                </c:pt>
                <c:pt idx="4750">
                  <c:v>2.7907914000000002E-6</c:v>
                </c:pt>
                <c:pt idx="4751">
                  <c:v>2.7383783E-6</c:v>
                </c:pt>
                <c:pt idx="4752">
                  <c:v>2.7203305000000001E-6</c:v>
                </c:pt>
                <c:pt idx="4753">
                  <c:v>2.5534134999999998E-6</c:v>
                </c:pt>
                <c:pt idx="4754">
                  <c:v>2.4573290999999999E-6</c:v>
                </c:pt>
                <c:pt idx="4755">
                  <c:v>2.2715192999999999E-6</c:v>
                </c:pt>
                <c:pt idx="4756">
                  <c:v>2.2489092000000001E-6</c:v>
                </c:pt>
                <c:pt idx="4757">
                  <c:v>2.3065806999999999E-6</c:v>
                </c:pt>
                <c:pt idx="4758">
                  <c:v>2.3220624000000002E-6</c:v>
                </c:pt>
                <c:pt idx="4759">
                  <c:v>2.5205045000000001E-6</c:v>
                </c:pt>
                <c:pt idx="4760">
                  <c:v>2.5899228000000001E-6</c:v>
                </c:pt>
                <c:pt idx="4761">
                  <c:v>2.8259173E-6</c:v>
                </c:pt>
                <c:pt idx="4762">
                  <c:v>2.8897948E-6</c:v>
                </c:pt>
                <c:pt idx="4763">
                  <c:v>2.8368126000000001E-6</c:v>
                </c:pt>
                <c:pt idx="4764">
                  <c:v>2.7509944E-6</c:v>
                </c:pt>
                <c:pt idx="4765">
                  <c:v>2.6075350999999999E-6</c:v>
                </c:pt>
                <c:pt idx="4766">
                  <c:v>2.4907203000000001E-6</c:v>
                </c:pt>
                <c:pt idx="4767">
                  <c:v>2.2955374E-6</c:v>
                </c:pt>
                <c:pt idx="4768">
                  <c:v>2.2732068000000002E-6</c:v>
                </c:pt>
                <c:pt idx="4769">
                  <c:v>2.2732844000000001E-6</c:v>
                </c:pt>
                <c:pt idx="4770">
                  <c:v>2.2863412E-6</c:v>
                </c:pt>
                <c:pt idx="4771">
                  <c:v>2.5112388999999999E-6</c:v>
                </c:pt>
                <c:pt idx="4772">
                  <c:v>2.6558256000000002E-6</c:v>
                </c:pt>
                <c:pt idx="4773">
                  <c:v>2.8210916999999999E-6</c:v>
                </c:pt>
                <c:pt idx="4774">
                  <c:v>2.7775711000000001E-6</c:v>
                </c:pt>
                <c:pt idx="4775">
                  <c:v>2.7779273E-6</c:v>
                </c:pt>
                <c:pt idx="4776">
                  <c:v>2.6286250000000002E-6</c:v>
                </c:pt>
                <c:pt idx="4777">
                  <c:v>2.4848572999999998E-6</c:v>
                </c:pt>
                <c:pt idx="4778">
                  <c:v>2.2265730999999998E-6</c:v>
                </c:pt>
                <c:pt idx="4779">
                  <c:v>2.1826066999999998E-6</c:v>
                </c:pt>
                <c:pt idx="4780">
                  <c:v>2.1600494000000001E-6</c:v>
                </c:pt>
                <c:pt idx="4781">
                  <c:v>2.2671326999999999E-6</c:v>
                </c:pt>
                <c:pt idx="4782">
                  <c:v>2.4856427999999998E-6</c:v>
                </c:pt>
                <c:pt idx="4783">
                  <c:v>2.7222017000000002E-6</c:v>
                </c:pt>
                <c:pt idx="4784">
                  <c:v>2.8095582000000002E-6</c:v>
                </c:pt>
                <c:pt idx="4785">
                  <c:v>2.9752125999999999E-6</c:v>
                </c:pt>
                <c:pt idx="4786">
                  <c:v>2.9099720000000002E-6</c:v>
                </c:pt>
                <c:pt idx="4787">
                  <c:v>2.7637835999999999E-6</c:v>
                </c:pt>
                <c:pt idx="4788">
                  <c:v>2.5839150000000001E-6</c:v>
                </c:pt>
                <c:pt idx="4789">
                  <c:v>2.4095245999999998E-6</c:v>
                </c:pt>
                <c:pt idx="4790">
                  <c:v>2.1971684E-6</c:v>
                </c:pt>
                <c:pt idx="4791">
                  <c:v>2.2499162000000002E-6</c:v>
                </c:pt>
                <c:pt idx="4792">
                  <c:v>2.2011955999999999E-6</c:v>
                </c:pt>
                <c:pt idx="4793">
                  <c:v>2.3953317999999999E-6</c:v>
                </c:pt>
                <c:pt idx="4794">
                  <c:v>2.6498932000000001E-6</c:v>
                </c:pt>
                <c:pt idx="4795">
                  <c:v>2.8508764E-6</c:v>
                </c:pt>
                <c:pt idx="4796">
                  <c:v>2.8694663E-6</c:v>
                </c:pt>
                <c:pt idx="4797">
                  <c:v>2.8924980000000002E-6</c:v>
                </c:pt>
                <c:pt idx="4798">
                  <c:v>2.7085081000000001E-6</c:v>
                </c:pt>
                <c:pt idx="4799">
                  <c:v>2.5828287E-6</c:v>
                </c:pt>
                <c:pt idx="4800">
                  <c:v>2.4078608999999999E-6</c:v>
                </c:pt>
                <c:pt idx="4801">
                  <c:v>2.2798941000000002E-6</c:v>
                </c:pt>
                <c:pt idx="4802">
                  <c:v>2.1897061000000001E-6</c:v>
                </c:pt>
                <c:pt idx="4803">
                  <c:v>2.2851137000000001E-6</c:v>
                </c:pt>
                <c:pt idx="4804">
                  <c:v>2.3562343999999998E-6</c:v>
                </c:pt>
                <c:pt idx="4805">
                  <c:v>2.5507446999999999E-6</c:v>
                </c:pt>
                <c:pt idx="4806">
                  <c:v>2.7069697999999998E-6</c:v>
                </c:pt>
                <c:pt idx="4807">
                  <c:v>2.8470354000000001E-6</c:v>
                </c:pt>
                <c:pt idx="4808">
                  <c:v>2.8238457000000001E-6</c:v>
                </c:pt>
                <c:pt idx="4809">
                  <c:v>2.8337205999999998E-6</c:v>
                </c:pt>
                <c:pt idx="4810">
                  <c:v>2.7274974E-6</c:v>
                </c:pt>
                <c:pt idx="4811">
                  <c:v>2.5821473999999998E-6</c:v>
                </c:pt>
                <c:pt idx="4812">
                  <c:v>2.4452456000000001E-6</c:v>
                </c:pt>
                <c:pt idx="4813">
                  <c:v>2.3590035000000002E-6</c:v>
                </c:pt>
                <c:pt idx="4814">
                  <c:v>2.3347717999999998E-6</c:v>
                </c:pt>
                <c:pt idx="4815">
                  <c:v>2.4502765999999999E-6</c:v>
                </c:pt>
                <c:pt idx="4816">
                  <c:v>2.3907956000000002E-6</c:v>
                </c:pt>
                <c:pt idx="4817">
                  <c:v>2.601447E-6</c:v>
                </c:pt>
                <c:pt idx="4818">
                  <c:v>2.6905158E-6</c:v>
                </c:pt>
                <c:pt idx="4819">
                  <c:v>2.7983376E-6</c:v>
                </c:pt>
                <c:pt idx="4820">
                  <c:v>2.7557135E-6</c:v>
                </c:pt>
                <c:pt idx="4821">
                  <c:v>2.7935093999999998E-6</c:v>
                </c:pt>
                <c:pt idx="4822">
                  <c:v>2.6594745999999999E-6</c:v>
                </c:pt>
                <c:pt idx="4823">
                  <c:v>2.5344417999999998E-6</c:v>
                </c:pt>
                <c:pt idx="4824">
                  <c:v>2.4030990000000001E-6</c:v>
                </c:pt>
                <c:pt idx="4825">
                  <c:v>2.3019698999999998E-6</c:v>
                </c:pt>
                <c:pt idx="4826">
                  <c:v>2.2938452E-6</c:v>
                </c:pt>
                <c:pt idx="4827">
                  <c:v>2.2494347000000001E-6</c:v>
                </c:pt>
                <c:pt idx="4828">
                  <c:v>2.4321965000000002E-6</c:v>
                </c:pt>
                <c:pt idx="4829">
                  <c:v>2.6600167999999999E-6</c:v>
                </c:pt>
                <c:pt idx="4830">
                  <c:v>2.8824561999999999E-6</c:v>
                </c:pt>
                <c:pt idx="4831">
                  <c:v>2.8531273000000002E-6</c:v>
                </c:pt>
                <c:pt idx="4832">
                  <c:v>2.8352328999999999E-6</c:v>
                </c:pt>
                <c:pt idx="4833">
                  <c:v>2.8634516E-6</c:v>
                </c:pt>
                <c:pt idx="4834">
                  <c:v>2.6832333000000001E-6</c:v>
                </c:pt>
                <c:pt idx="4835">
                  <c:v>2.5284832000000001E-6</c:v>
                </c:pt>
                <c:pt idx="4836">
                  <c:v>2.4301252000000002E-6</c:v>
                </c:pt>
                <c:pt idx="4837">
                  <c:v>2.2801014999999999E-6</c:v>
                </c:pt>
                <c:pt idx="4838">
                  <c:v>2.2484144000000001E-6</c:v>
                </c:pt>
                <c:pt idx="4839">
                  <c:v>2.3523477000000001E-6</c:v>
                </c:pt>
                <c:pt idx="4840">
                  <c:v>2.5852989999999998E-6</c:v>
                </c:pt>
                <c:pt idx="4841">
                  <c:v>2.7733143E-6</c:v>
                </c:pt>
                <c:pt idx="4842">
                  <c:v>2.9378897000000002E-6</c:v>
                </c:pt>
                <c:pt idx="4843">
                  <c:v>2.9560073999999999E-6</c:v>
                </c:pt>
                <c:pt idx="4844">
                  <c:v>2.8901414999999998E-6</c:v>
                </c:pt>
                <c:pt idx="4845">
                  <c:v>2.7703042999999999E-6</c:v>
                </c:pt>
                <c:pt idx="4846">
                  <c:v>2.5203589E-6</c:v>
                </c:pt>
                <c:pt idx="4847">
                  <c:v>2.2465311000000002E-6</c:v>
                </c:pt>
                <c:pt idx="4848">
                  <c:v>2.1579651999999999E-6</c:v>
                </c:pt>
                <c:pt idx="4849">
                  <c:v>2.1407830000000001E-6</c:v>
                </c:pt>
                <c:pt idx="4850">
                  <c:v>2.2424851999999998E-6</c:v>
                </c:pt>
                <c:pt idx="4851">
                  <c:v>2.4830224000000001E-6</c:v>
                </c:pt>
                <c:pt idx="4852">
                  <c:v>2.7274459999999999E-6</c:v>
                </c:pt>
                <c:pt idx="4853">
                  <c:v>2.8759047999999999E-6</c:v>
                </c:pt>
                <c:pt idx="4854">
                  <c:v>3.0169294000000002E-6</c:v>
                </c:pt>
                <c:pt idx="4855">
                  <c:v>2.9529204E-6</c:v>
                </c:pt>
                <c:pt idx="4856">
                  <c:v>2.7721025999999998E-6</c:v>
                </c:pt>
                <c:pt idx="4857">
                  <c:v>2.6024912999999999E-6</c:v>
                </c:pt>
                <c:pt idx="4858">
                  <c:v>2.4009672E-6</c:v>
                </c:pt>
                <c:pt idx="4859">
                  <c:v>2.2260994000000001E-6</c:v>
                </c:pt>
                <c:pt idx="4860">
                  <c:v>2.2045213999999999E-6</c:v>
                </c:pt>
                <c:pt idx="4861">
                  <c:v>2.2203783E-6</c:v>
                </c:pt>
                <c:pt idx="4862">
                  <c:v>2.3005716999999999E-6</c:v>
                </c:pt>
                <c:pt idx="4863">
                  <c:v>2.5735274999999998E-6</c:v>
                </c:pt>
                <c:pt idx="4864">
                  <c:v>2.7795918999999999E-6</c:v>
                </c:pt>
                <c:pt idx="4865">
                  <c:v>2.8369311000000001E-6</c:v>
                </c:pt>
                <c:pt idx="4866">
                  <c:v>2.8462642999999998E-6</c:v>
                </c:pt>
                <c:pt idx="4867">
                  <c:v>2.7136387999999999E-6</c:v>
                </c:pt>
                <c:pt idx="4868">
                  <c:v>2.5616500999999998E-6</c:v>
                </c:pt>
                <c:pt idx="4869">
                  <c:v>2.4192801000000001E-6</c:v>
                </c:pt>
                <c:pt idx="4870">
                  <c:v>2.2251518E-6</c:v>
                </c:pt>
                <c:pt idx="4871">
                  <c:v>2.1562629000000001E-6</c:v>
                </c:pt>
                <c:pt idx="4872">
                  <c:v>2.2075383000000001E-6</c:v>
                </c:pt>
                <c:pt idx="4873">
                  <c:v>2.3009803000000002E-6</c:v>
                </c:pt>
                <c:pt idx="4874">
                  <c:v>2.4595311000000001E-6</c:v>
                </c:pt>
                <c:pt idx="4875">
                  <c:v>2.6945582E-6</c:v>
                </c:pt>
                <c:pt idx="4876">
                  <c:v>2.80677E-6</c:v>
                </c:pt>
                <c:pt idx="4877">
                  <c:v>2.8036164999999999E-6</c:v>
                </c:pt>
                <c:pt idx="4878">
                  <c:v>2.8115798999999998E-6</c:v>
                </c:pt>
                <c:pt idx="4879">
                  <c:v>2.7152689999999999E-6</c:v>
                </c:pt>
                <c:pt idx="4880">
                  <c:v>2.5627759000000001E-6</c:v>
                </c:pt>
                <c:pt idx="4881">
                  <c:v>2.4388638E-6</c:v>
                </c:pt>
                <c:pt idx="4882">
                  <c:v>2.2751170999999998E-6</c:v>
                </c:pt>
                <c:pt idx="4883">
                  <c:v>2.1766762999999998E-6</c:v>
                </c:pt>
                <c:pt idx="4884">
                  <c:v>2.2355730000000001E-6</c:v>
                </c:pt>
                <c:pt idx="4885">
                  <c:v>2.3120956999999999E-6</c:v>
                </c:pt>
                <c:pt idx="4886">
                  <c:v>2.4508187999999999E-6</c:v>
                </c:pt>
                <c:pt idx="4887">
                  <c:v>2.6359384E-6</c:v>
                </c:pt>
                <c:pt idx="4888">
                  <c:v>2.7265956999999999E-6</c:v>
                </c:pt>
                <c:pt idx="4889">
                  <c:v>2.7232215000000001E-6</c:v>
                </c:pt>
                <c:pt idx="4890">
                  <c:v>2.7115715999999999E-6</c:v>
                </c:pt>
                <c:pt idx="4891">
                  <c:v>2.6170452000000002E-6</c:v>
                </c:pt>
                <c:pt idx="4892">
                  <c:v>2.4879975E-6</c:v>
                </c:pt>
                <c:pt idx="4893">
                  <c:v>2.3508774E-6</c:v>
                </c:pt>
                <c:pt idx="4894">
                  <c:v>2.2557793999999999E-6</c:v>
                </c:pt>
                <c:pt idx="4895">
                  <c:v>2.1808726999999998E-6</c:v>
                </c:pt>
                <c:pt idx="4896">
                  <c:v>2.2238884999999998E-6</c:v>
                </c:pt>
                <c:pt idx="4897">
                  <c:v>2.3269022000000001E-6</c:v>
                </c:pt>
                <c:pt idx="4898">
                  <c:v>2.3902265999999999E-6</c:v>
                </c:pt>
                <c:pt idx="4899">
                  <c:v>2.6525051999999998E-6</c:v>
                </c:pt>
                <c:pt idx="4900">
                  <c:v>2.8662987999999999E-6</c:v>
                </c:pt>
                <c:pt idx="4901">
                  <c:v>2.8769680000000001E-6</c:v>
                </c:pt>
                <c:pt idx="4902">
                  <c:v>2.8226091999999998E-6</c:v>
                </c:pt>
                <c:pt idx="4903">
                  <c:v>2.6753693999999998E-6</c:v>
                </c:pt>
                <c:pt idx="4904">
                  <c:v>2.4937017000000002E-6</c:v>
                </c:pt>
                <c:pt idx="4905">
                  <c:v>2.3474952999999999E-6</c:v>
                </c:pt>
                <c:pt idx="4906">
                  <c:v>2.1790296E-6</c:v>
                </c:pt>
                <c:pt idx="4907">
                  <c:v>2.0795738000000002E-6</c:v>
                </c:pt>
                <c:pt idx="4908">
                  <c:v>2.1938928999999999E-6</c:v>
                </c:pt>
                <c:pt idx="4909">
                  <c:v>2.3861457000000001E-6</c:v>
                </c:pt>
                <c:pt idx="4910">
                  <c:v>2.5692611E-6</c:v>
                </c:pt>
                <c:pt idx="4911">
                  <c:v>2.7383243000000002E-6</c:v>
                </c:pt>
                <c:pt idx="4912">
                  <c:v>2.8112814999999999E-6</c:v>
                </c:pt>
                <c:pt idx="4913">
                  <c:v>2.8110477000000001E-6</c:v>
                </c:pt>
                <c:pt idx="4914">
                  <c:v>2.7707002999999998E-6</c:v>
                </c:pt>
                <c:pt idx="4915">
                  <c:v>2.5576674999999999E-6</c:v>
                </c:pt>
                <c:pt idx="4916">
                  <c:v>2.2961849999999999E-6</c:v>
                </c:pt>
                <c:pt idx="4917">
                  <c:v>2.1614219999999999E-6</c:v>
                </c:pt>
                <c:pt idx="4918">
                  <c:v>2.0910127999999998E-6</c:v>
                </c:pt>
                <c:pt idx="4919">
                  <c:v>2.1276649000000001E-6</c:v>
                </c:pt>
                <c:pt idx="4920">
                  <c:v>2.3436272999999998E-6</c:v>
                </c:pt>
                <c:pt idx="4921">
                  <c:v>2.5987391000000002E-6</c:v>
                </c:pt>
                <c:pt idx="4922">
                  <c:v>2.7621461000000001E-6</c:v>
                </c:pt>
                <c:pt idx="4923">
                  <c:v>2.8975895E-6</c:v>
                </c:pt>
                <c:pt idx="4924">
                  <c:v>2.9201851000000002E-6</c:v>
                </c:pt>
                <c:pt idx="4925">
                  <c:v>2.7832032000000001E-6</c:v>
                </c:pt>
                <c:pt idx="4926">
                  <c:v>2.6232572000000001E-6</c:v>
                </c:pt>
                <c:pt idx="4927">
                  <c:v>2.4049660000000002E-6</c:v>
                </c:pt>
                <c:pt idx="4928">
                  <c:v>2.2111117E-6</c:v>
                </c:pt>
                <c:pt idx="4929">
                  <c:v>2.1567795999999999E-6</c:v>
                </c:pt>
                <c:pt idx="4930">
                  <c:v>2.0968258999999999E-6</c:v>
                </c:pt>
                <c:pt idx="4931">
                  <c:v>2.1668594000000001E-6</c:v>
                </c:pt>
                <c:pt idx="4932">
                  <c:v>2.4289941000000001E-6</c:v>
                </c:pt>
                <c:pt idx="4933">
                  <c:v>2.6745841000000001E-6</c:v>
                </c:pt>
                <c:pt idx="4934">
                  <c:v>2.8315614999999998E-6</c:v>
                </c:pt>
                <c:pt idx="4935">
                  <c:v>2.8796101000000001E-6</c:v>
                </c:pt>
                <c:pt idx="4936">
                  <c:v>2.7825600999999999E-6</c:v>
                </c:pt>
                <c:pt idx="4937">
                  <c:v>2.6187187000000001E-6</c:v>
                </c:pt>
                <c:pt idx="4938">
                  <c:v>2.4692467E-6</c:v>
                </c:pt>
                <c:pt idx="4939">
                  <c:v>2.2792628000000001E-6</c:v>
                </c:pt>
                <c:pt idx="4940">
                  <c:v>2.1493424E-6</c:v>
                </c:pt>
                <c:pt idx="4941">
                  <c:v>2.1897780999999999E-6</c:v>
                </c:pt>
                <c:pt idx="4942">
                  <c:v>2.2241433999999999E-6</c:v>
                </c:pt>
                <c:pt idx="4943">
                  <c:v>2.3289277999999999E-6</c:v>
                </c:pt>
                <c:pt idx="4944">
                  <c:v>2.6286997000000001E-6</c:v>
                </c:pt>
                <c:pt idx="4945">
                  <c:v>2.7733662000000002E-6</c:v>
                </c:pt>
                <c:pt idx="4946">
                  <c:v>2.8109828000000001E-6</c:v>
                </c:pt>
                <c:pt idx="4947">
                  <c:v>2.8090965999999999E-6</c:v>
                </c:pt>
                <c:pt idx="4948">
                  <c:v>2.7551462999999999E-6</c:v>
                </c:pt>
                <c:pt idx="4949">
                  <c:v>2.5865226E-6</c:v>
                </c:pt>
                <c:pt idx="4950">
                  <c:v>2.4543997999999999E-6</c:v>
                </c:pt>
                <c:pt idx="4951">
                  <c:v>2.2880556E-6</c:v>
                </c:pt>
                <c:pt idx="4952">
                  <c:v>2.1766636999999999E-6</c:v>
                </c:pt>
                <c:pt idx="4953">
                  <c:v>2.2023807000000002E-6</c:v>
                </c:pt>
                <c:pt idx="4954">
                  <c:v>2.2932098999999998E-6</c:v>
                </c:pt>
                <c:pt idx="4955">
                  <c:v>2.4204457999999999E-6</c:v>
                </c:pt>
                <c:pt idx="4956">
                  <c:v>2.6188765999999999E-6</c:v>
                </c:pt>
                <c:pt idx="4957">
                  <c:v>2.7244439000000001E-6</c:v>
                </c:pt>
                <c:pt idx="4958">
                  <c:v>2.7190093E-6</c:v>
                </c:pt>
                <c:pt idx="4959">
                  <c:v>2.7450597000000001E-6</c:v>
                </c:pt>
                <c:pt idx="4960">
                  <c:v>2.6629586999999999E-6</c:v>
                </c:pt>
                <c:pt idx="4961">
                  <c:v>2.5236827E-6</c:v>
                </c:pt>
                <c:pt idx="4962">
                  <c:v>2.3958577000000001E-6</c:v>
                </c:pt>
                <c:pt idx="4963">
                  <c:v>2.2383643000000001E-6</c:v>
                </c:pt>
                <c:pt idx="4964">
                  <c:v>2.1960841E-6</c:v>
                </c:pt>
                <c:pt idx="4965">
                  <c:v>2.2157562999999999E-6</c:v>
                </c:pt>
                <c:pt idx="4966">
                  <c:v>2.2721607000000002E-6</c:v>
                </c:pt>
                <c:pt idx="4967">
                  <c:v>2.4411616000000001E-6</c:v>
                </c:pt>
                <c:pt idx="4968">
                  <c:v>2.6768680000000001E-6</c:v>
                </c:pt>
                <c:pt idx="4969">
                  <c:v>2.8291922E-6</c:v>
                </c:pt>
                <c:pt idx="4970">
                  <c:v>2.8249855E-6</c:v>
                </c:pt>
                <c:pt idx="4971">
                  <c:v>2.8082706999999999E-6</c:v>
                </c:pt>
                <c:pt idx="4972">
                  <c:v>2.6902754E-6</c:v>
                </c:pt>
                <c:pt idx="4973">
                  <c:v>2.5179075000000002E-6</c:v>
                </c:pt>
                <c:pt idx="4974">
                  <c:v>2.4393085E-6</c:v>
                </c:pt>
                <c:pt idx="4975">
                  <c:v>2.2433273000000001E-6</c:v>
                </c:pt>
                <c:pt idx="4976">
                  <c:v>2.1314231E-6</c:v>
                </c:pt>
                <c:pt idx="4977">
                  <c:v>2.1836615E-6</c:v>
                </c:pt>
                <c:pt idx="4978">
                  <c:v>2.3493748E-6</c:v>
                </c:pt>
                <c:pt idx="4979">
                  <c:v>2.5439833000000001E-6</c:v>
                </c:pt>
                <c:pt idx="4980">
                  <c:v>2.7556665000000002E-6</c:v>
                </c:pt>
                <c:pt idx="4981">
                  <c:v>2.8190710000000001E-6</c:v>
                </c:pt>
                <c:pt idx="4982">
                  <c:v>2.7951108999999999E-6</c:v>
                </c:pt>
                <c:pt idx="4983">
                  <c:v>2.7707043999999999E-6</c:v>
                </c:pt>
                <c:pt idx="4984">
                  <c:v>2.6072009000000001E-6</c:v>
                </c:pt>
                <c:pt idx="4985">
                  <c:v>2.3672106999999998E-6</c:v>
                </c:pt>
                <c:pt idx="4986">
                  <c:v>2.2027547999999998E-6</c:v>
                </c:pt>
                <c:pt idx="4987">
                  <c:v>2.0923932E-6</c:v>
                </c:pt>
                <c:pt idx="4988">
                  <c:v>2.0971217000000002E-6</c:v>
                </c:pt>
                <c:pt idx="4989">
                  <c:v>2.2714509999999999E-6</c:v>
                </c:pt>
                <c:pt idx="4990">
                  <c:v>2.5229989000000001E-6</c:v>
                </c:pt>
                <c:pt idx="4991">
                  <c:v>2.7174982000000001E-6</c:v>
                </c:pt>
                <c:pt idx="4992">
                  <c:v>2.7951747000000001E-6</c:v>
                </c:pt>
                <c:pt idx="4993">
                  <c:v>2.8632933E-6</c:v>
                </c:pt>
                <c:pt idx="4994">
                  <c:v>2.8671629999999999E-6</c:v>
                </c:pt>
                <c:pt idx="4995">
                  <c:v>2.7382023000000002E-6</c:v>
                </c:pt>
                <c:pt idx="4996">
                  <c:v>2.4620849E-6</c:v>
                </c:pt>
                <c:pt idx="4997">
                  <c:v>2.2994147999999999E-6</c:v>
                </c:pt>
                <c:pt idx="4998">
                  <c:v>2.2196577999999999E-6</c:v>
                </c:pt>
                <c:pt idx="4999">
                  <c:v>2.1623809999999999E-6</c:v>
                </c:pt>
                <c:pt idx="5000">
                  <c:v>2.2255729999999998E-6</c:v>
                </c:pt>
                <c:pt idx="5001">
                  <c:v>2.4175332999999998E-6</c:v>
                </c:pt>
                <c:pt idx="5002">
                  <c:v>2.6505903E-6</c:v>
                </c:pt>
                <c:pt idx="5003">
                  <c:v>2.7915959E-6</c:v>
                </c:pt>
                <c:pt idx="5004">
                  <c:v>2.9338723999999998E-6</c:v>
                </c:pt>
                <c:pt idx="5005">
                  <c:v>2.8479624000000001E-6</c:v>
                </c:pt>
                <c:pt idx="5006">
                  <c:v>2.6936069999999999E-6</c:v>
                </c:pt>
                <c:pt idx="5007">
                  <c:v>2.5229447999999999E-6</c:v>
                </c:pt>
                <c:pt idx="5008">
                  <c:v>2.3383846999999999E-6</c:v>
                </c:pt>
                <c:pt idx="5009">
                  <c:v>2.1824989000000001E-6</c:v>
                </c:pt>
                <c:pt idx="5010">
                  <c:v>2.1745065E-6</c:v>
                </c:pt>
                <c:pt idx="5011">
                  <c:v>2.2172839999999999E-6</c:v>
                </c:pt>
                <c:pt idx="5012">
                  <c:v>2.3377566999999999E-6</c:v>
                </c:pt>
                <c:pt idx="5013">
                  <c:v>2.6376147999999999E-6</c:v>
                </c:pt>
                <c:pt idx="5014">
                  <c:v>2.8455083000000002E-6</c:v>
                </c:pt>
                <c:pt idx="5015">
                  <c:v>2.9063044999999998E-6</c:v>
                </c:pt>
                <c:pt idx="5016">
                  <c:v>2.9085833999999999E-6</c:v>
                </c:pt>
                <c:pt idx="5017">
                  <c:v>2.8176509999999999E-6</c:v>
                </c:pt>
                <c:pt idx="5018">
                  <c:v>2.6543002E-6</c:v>
                </c:pt>
                <c:pt idx="5019">
                  <c:v>2.5208079999999999E-6</c:v>
                </c:pt>
                <c:pt idx="5020">
                  <c:v>2.3954004000000001E-6</c:v>
                </c:pt>
                <c:pt idx="5021">
                  <c:v>2.2384350999999999E-6</c:v>
                </c:pt>
                <c:pt idx="5022">
                  <c:v>2.2173571E-6</c:v>
                </c:pt>
                <c:pt idx="5023">
                  <c:v>2.2550710000000001E-6</c:v>
                </c:pt>
                <c:pt idx="5024">
                  <c:v>2.4119502000000001E-6</c:v>
                </c:pt>
                <c:pt idx="5025">
                  <c:v>2.6428331000000001E-6</c:v>
                </c:pt>
                <c:pt idx="5026">
                  <c:v>2.7339025E-6</c:v>
                </c:pt>
                <c:pt idx="5027">
                  <c:v>2.7420366999999999E-6</c:v>
                </c:pt>
                <c:pt idx="5028">
                  <c:v>2.7722528E-6</c:v>
                </c:pt>
                <c:pt idx="5029">
                  <c:v>2.6895800999999999E-6</c:v>
                </c:pt>
                <c:pt idx="5030">
                  <c:v>2.5361694999999999E-6</c:v>
                </c:pt>
                <c:pt idx="5031">
                  <c:v>2.4186691E-6</c:v>
                </c:pt>
                <c:pt idx="5032">
                  <c:v>2.2874816999999998E-6</c:v>
                </c:pt>
                <c:pt idx="5033">
                  <c:v>2.2096077E-6</c:v>
                </c:pt>
                <c:pt idx="5034">
                  <c:v>2.3037174000000001E-6</c:v>
                </c:pt>
                <c:pt idx="5035">
                  <c:v>2.3459362999999998E-6</c:v>
                </c:pt>
                <c:pt idx="5036">
                  <c:v>2.4939821E-6</c:v>
                </c:pt>
                <c:pt idx="5037">
                  <c:v>2.6930013999999999E-6</c:v>
                </c:pt>
                <c:pt idx="5038">
                  <c:v>2.8551030999999998E-6</c:v>
                </c:pt>
                <c:pt idx="5039">
                  <c:v>2.8984201000000001E-6</c:v>
                </c:pt>
                <c:pt idx="5040">
                  <c:v>2.8814019000000002E-6</c:v>
                </c:pt>
                <c:pt idx="5041">
                  <c:v>2.7492975999999999E-6</c:v>
                </c:pt>
                <c:pt idx="5042">
                  <c:v>2.5236539000000001E-6</c:v>
                </c:pt>
                <c:pt idx="5043">
                  <c:v>2.3935542000000001E-6</c:v>
                </c:pt>
                <c:pt idx="5044">
                  <c:v>2.2501003000000001E-6</c:v>
                </c:pt>
                <c:pt idx="5045">
                  <c:v>2.1352519000000001E-6</c:v>
                </c:pt>
                <c:pt idx="5046">
                  <c:v>2.1663386000000002E-6</c:v>
                </c:pt>
                <c:pt idx="5047">
                  <c:v>2.3025161999999999E-6</c:v>
                </c:pt>
                <c:pt idx="5048">
                  <c:v>2.5221607999999999E-6</c:v>
                </c:pt>
                <c:pt idx="5049">
                  <c:v>2.7186775E-6</c:v>
                </c:pt>
                <c:pt idx="5050">
                  <c:v>2.7860912000000002E-6</c:v>
                </c:pt>
                <c:pt idx="5051">
                  <c:v>2.7924881999999999E-6</c:v>
                </c:pt>
                <c:pt idx="5052">
                  <c:v>2.7761046000000002E-6</c:v>
                </c:pt>
                <c:pt idx="5053">
                  <c:v>2.6196103E-6</c:v>
                </c:pt>
                <c:pt idx="5054">
                  <c:v>2.4316611999999998E-6</c:v>
                </c:pt>
                <c:pt idx="5055">
                  <c:v>2.2659735999999999E-6</c:v>
                </c:pt>
                <c:pt idx="5056">
                  <c:v>2.1201205000000001E-6</c:v>
                </c:pt>
                <c:pt idx="5057">
                  <c:v>2.0817105999999998E-6</c:v>
                </c:pt>
                <c:pt idx="5058">
                  <c:v>2.2241738000000001E-6</c:v>
                </c:pt>
                <c:pt idx="5059">
                  <c:v>2.4625857000000002E-6</c:v>
                </c:pt>
                <c:pt idx="5060">
                  <c:v>2.6709469E-6</c:v>
                </c:pt>
                <c:pt idx="5061">
                  <c:v>2.8476441999999999E-6</c:v>
                </c:pt>
                <c:pt idx="5062">
                  <c:v>2.8968738E-6</c:v>
                </c:pt>
                <c:pt idx="5063">
                  <c:v>2.8117389000000002E-6</c:v>
                </c:pt>
                <c:pt idx="5064">
                  <c:v>2.6859077999999999E-6</c:v>
                </c:pt>
                <c:pt idx="5065">
                  <c:v>2.4996537000000002E-6</c:v>
                </c:pt>
                <c:pt idx="5066">
                  <c:v>2.2400365999999999E-6</c:v>
                </c:pt>
                <c:pt idx="5067">
                  <c:v>2.1864928999999998E-6</c:v>
                </c:pt>
                <c:pt idx="5068">
                  <c:v>2.0701981E-6</c:v>
                </c:pt>
                <c:pt idx="5069">
                  <c:v>2.1342137999999999E-6</c:v>
                </c:pt>
                <c:pt idx="5070">
                  <c:v>2.2573061000000001E-6</c:v>
                </c:pt>
                <c:pt idx="5071">
                  <c:v>2.5506263999999998E-6</c:v>
                </c:pt>
                <c:pt idx="5072">
                  <c:v>2.6837875E-6</c:v>
                </c:pt>
                <c:pt idx="5073">
                  <c:v>2.8591123E-6</c:v>
                </c:pt>
                <c:pt idx="5074">
                  <c:v>2.8281796E-6</c:v>
                </c:pt>
                <c:pt idx="5075">
                  <c:v>2.7901872000000001E-6</c:v>
                </c:pt>
                <c:pt idx="5076">
                  <c:v>2.6035715999999998E-6</c:v>
                </c:pt>
                <c:pt idx="5077">
                  <c:v>2.4417772999999999E-6</c:v>
                </c:pt>
                <c:pt idx="5078">
                  <c:v>2.2518601000000001E-6</c:v>
                </c:pt>
                <c:pt idx="5079">
                  <c:v>2.2305261999999998E-6</c:v>
                </c:pt>
                <c:pt idx="5080">
                  <c:v>2.2346653999999998E-6</c:v>
                </c:pt>
                <c:pt idx="5081">
                  <c:v>2.3155184999999999E-6</c:v>
                </c:pt>
                <c:pt idx="5082">
                  <c:v>2.4377809999999999E-6</c:v>
                </c:pt>
                <c:pt idx="5083">
                  <c:v>2.7213004999999998E-6</c:v>
                </c:pt>
                <c:pt idx="5084">
                  <c:v>2.8005851000000001E-6</c:v>
                </c:pt>
                <c:pt idx="5085">
                  <c:v>2.9210333000000002E-6</c:v>
                </c:pt>
                <c:pt idx="5086">
                  <c:v>2.8401794000000002E-6</c:v>
                </c:pt>
                <c:pt idx="5087">
                  <c:v>2.7462745000000001E-6</c:v>
                </c:pt>
                <c:pt idx="5088">
                  <c:v>2.6650016000000002E-6</c:v>
                </c:pt>
                <c:pt idx="5089">
                  <c:v>2.4807769000000001E-6</c:v>
                </c:pt>
                <c:pt idx="5090">
                  <c:v>2.3045954000000002E-6</c:v>
                </c:pt>
                <c:pt idx="5091">
                  <c:v>2.3334056E-6</c:v>
                </c:pt>
                <c:pt idx="5092">
                  <c:v>2.2491943000000001E-6</c:v>
                </c:pt>
                <c:pt idx="5093">
                  <c:v>2.3961863999999998E-6</c:v>
                </c:pt>
                <c:pt idx="5094">
                  <c:v>2.5499520000000001E-6</c:v>
                </c:pt>
                <c:pt idx="5095">
                  <c:v>2.7372072000000001E-6</c:v>
                </c:pt>
                <c:pt idx="5096">
                  <c:v>2.7796255000000002E-6</c:v>
                </c:pt>
                <c:pt idx="5097">
                  <c:v>2.8283321000000001E-6</c:v>
                </c:pt>
                <c:pt idx="5098">
                  <c:v>2.7328699000000002E-6</c:v>
                </c:pt>
                <c:pt idx="5099">
                  <c:v>2.6605556999999998E-6</c:v>
                </c:pt>
                <c:pt idx="5100">
                  <c:v>2.5224073E-6</c:v>
                </c:pt>
                <c:pt idx="5101">
                  <c:v>2.3707486000000001E-6</c:v>
                </c:pt>
                <c:pt idx="5102">
                  <c:v>2.2153957000000001E-6</c:v>
                </c:pt>
                <c:pt idx="5103">
                  <c:v>2.2578448000000001E-6</c:v>
                </c:pt>
                <c:pt idx="5104">
                  <c:v>2.2765697000000001E-6</c:v>
                </c:pt>
                <c:pt idx="5105">
                  <c:v>2.4037119999999999E-6</c:v>
                </c:pt>
                <c:pt idx="5106">
                  <c:v>2.5566433000000002E-6</c:v>
                </c:pt>
                <c:pt idx="5107">
                  <c:v>2.7427181E-6</c:v>
                </c:pt>
                <c:pt idx="5108">
                  <c:v>2.8018250000000001E-6</c:v>
                </c:pt>
                <c:pt idx="5109">
                  <c:v>2.8782780999999998E-6</c:v>
                </c:pt>
                <c:pt idx="5110">
                  <c:v>2.8072771000000001E-6</c:v>
                </c:pt>
                <c:pt idx="5111">
                  <c:v>2.7064414999999998E-6</c:v>
                </c:pt>
                <c:pt idx="5112">
                  <c:v>2.5687261999999998E-6</c:v>
                </c:pt>
                <c:pt idx="5113">
                  <c:v>2.4512695E-6</c:v>
                </c:pt>
                <c:pt idx="5114">
                  <c:v>2.3119604999999999E-6</c:v>
                </c:pt>
                <c:pt idx="5115">
                  <c:v>2.3375044999999999E-6</c:v>
                </c:pt>
                <c:pt idx="5116">
                  <c:v>2.2781569999999999E-6</c:v>
                </c:pt>
                <c:pt idx="5117">
                  <c:v>2.4622829999999999E-6</c:v>
                </c:pt>
                <c:pt idx="5118">
                  <c:v>2.6411441999999998E-6</c:v>
                </c:pt>
                <c:pt idx="5119">
                  <c:v>2.8057500000000002E-6</c:v>
                </c:pt>
                <c:pt idx="5120">
                  <c:v>2.8345601E-6</c:v>
                </c:pt>
                <c:pt idx="5121">
                  <c:v>2.8783810999999999E-6</c:v>
                </c:pt>
                <c:pt idx="5122">
                  <c:v>2.7005024E-6</c:v>
                </c:pt>
                <c:pt idx="5123">
                  <c:v>2.5991388999999999E-6</c:v>
                </c:pt>
                <c:pt idx="5124">
                  <c:v>2.4173181000000001E-6</c:v>
                </c:pt>
                <c:pt idx="5125">
                  <c:v>2.25744E-6</c:v>
                </c:pt>
                <c:pt idx="5126">
                  <c:v>2.2054377000000001E-6</c:v>
                </c:pt>
                <c:pt idx="5127">
                  <c:v>2.1598725E-6</c:v>
                </c:pt>
                <c:pt idx="5128">
                  <c:v>2.3610501999999999E-6</c:v>
                </c:pt>
                <c:pt idx="5129">
                  <c:v>2.6494805000000002E-6</c:v>
                </c:pt>
                <c:pt idx="5130">
                  <c:v>2.9331836999999999E-6</c:v>
                </c:pt>
                <c:pt idx="5131">
                  <c:v>3.0422682999999999E-6</c:v>
                </c:pt>
                <c:pt idx="5132">
                  <c:v>3.0242485999999999E-6</c:v>
                </c:pt>
                <c:pt idx="5133">
                  <c:v>2.9596321E-6</c:v>
                </c:pt>
                <c:pt idx="5134">
                  <c:v>2.8042969000000002E-6</c:v>
                </c:pt>
                <c:pt idx="5135">
                  <c:v>2.5413189000000001E-6</c:v>
                </c:pt>
                <c:pt idx="5136">
                  <c:v>2.3901603E-6</c:v>
                </c:pt>
                <c:pt idx="5137">
                  <c:v>2.2612531E-6</c:v>
                </c:pt>
                <c:pt idx="5138">
                  <c:v>2.2324169999999998E-6</c:v>
                </c:pt>
                <c:pt idx="5139">
                  <c:v>2.3651551999999999E-6</c:v>
                </c:pt>
                <c:pt idx="5140">
                  <c:v>2.5474283000000001E-6</c:v>
                </c:pt>
                <c:pt idx="5141">
                  <c:v>2.7149482999999999E-6</c:v>
                </c:pt>
                <c:pt idx="5142">
                  <c:v>2.8578718E-6</c:v>
                </c:pt>
                <c:pt idx="5143">
                  <c:v>2.8795906000000001E-6</c:v>
                </c:pt>
                <c:pt idx="5144">
                  <c:v>2.8371418999999999E-6</c:v>
                </c:pt>
                <c:pt idx="5145">
                  <c:v>2.7202367E-6</c:v>
                </c:pt>
                <c:pt idx="5146">
                  <c:v>2.5191801000000002E-6</c:v>
                </c:pt>
                <c:pt idx="5147">
                  <c:v>2.3100215999999999E-6</c:v>
                </c:pt>
                <c:pt idx="5148">
                  <c:v>2.2437860000000001E-6</c:v>
                </c:pt>
                <c:pt idx="5149">
                  <c:v>2.1925391000000001E-6</c:v>
                </c:pt>
                <c:pt idx="5150">
                  <c:v>2.234311E-6</c:v>
                </c:pt>
                <c:pt idx="5151">
                  <c:v>2.4092153000000002E-6</c:v>
                </c:pt>
                <c:pt idx="5152">
                  <c:v>2.6439220999999999E-6</c:v>
                </c:pt>
                <c:pt idx="5153">
                  <c:v>2.7992151E-6</c:v>
                </c:pt>
                <c:pt idx="5154">
                  <c:v>2.9423136999999999E-6</c:v>
                </c:pt>
                <c:pt idx="5155">
                  <c:v>2.9108566000000001E-6</c:v>
                </c:pt>
                <c:pt idx="5156">
                  <c:v>2.7888049999999998E-6</c:v>
                </c:pt>
                <c:pt idx="5157">
                  <c:v>2.6821236000000002E-6</c:v>
                </c:pt>
                <c:pt idx="5158">
                  <c:v>2.5458951000000001E-6</c:v>
                </c:pt>
                <c:pt idx="5159">
                  <c:v>2.3425043999999999E-6</c:v>
                </c:pt>
                <c:pt idx="5160">
                  <c:v>2.2589719E-6</c:v>
                </c:pt>
                <c:pt idx="5161">
                  <c:v>2.1755965999999999E-6</c:v>
                </c:pt>
                <c:pt idx="5162">
                  <c:v>2.2049665000000001E-6</c:v>
                </c:pt>
                <c:pt idx="5163">
                  <c:v>2.4042367999999999E-6</c:v>
                </c:pt>
                <c:pt idx="5164">
                  <c:v>2.6200937000000001E-6</c:v>
                </c:pt>
                <c:pt idx="5165">
                  <c:v>2.7218858999999998E-6</c:v>
                </c:pt>
                <c:pt idx="5166">
                  <c:v>2.8111484999999998E-6</c:v>
                </c:pt>
                <c:pt idx="5167">
                  <c:v>2.7522479000000002E-6</c:v>
                </c:pt>
                <c:pt idx="5168">
                  <c:v>2.641935E-6</c:v>
                </c:pt>
                <c:pt idx="5169">
                  <c:v>2.5521315E-6</c:v>
                </c:pt>
                <c:pt idx="5170">
                  <c:v>2.3756349000000001E-6</c:v>
                </c:pt>
                <c:pt idx="5171">
                  <c:v>2.2112760000000001E-6</c:v>
                </c:pt>
                <c:pt idx="5172">
                  <c:v>2.1920787999999999E-6</c:v>
                </c:pt>
                <c:pt idx="5173">
                  <c:v>2.1945562000000001E-6</c:v>
                </c:pt>
                <c:pt idx="5174">
                  <c:v>2.3061771999999999E-6</c:v>
                </c:pt>
                <c:pt idx="5175">
                  <c:v>2.5295007000000001E-6</c:v>
                </c:pt>
                <c:pt idx="5176">
                  <c:v>2.7080957E-6</c:v>
                </c:pt>
                <c:pt idx="5177">
                  <c:v>2.8025957000000001E-6</c:v>
                </c:pt>
                <c:pt idx="5178">
                  <c:v>2.8834099000000001E-6</c:v>
                </c:pt>
                <c:pt idx="5179">
                  <c:v>2.8271021999999999E-6</c:v>
                </c:pt>
                <c:pt idx="5180">
                  <c:v>2.6495945999999999E-6</c:v>
                </c:pt>
                <c:pt idx="5181">
                  <c:v>2.4954103999999999E-6</c:v>
                </c:pt>
                <c:pt idx="5182">
                  <c:v>2.2762039000000001E-6</c:v>
                </c:pt>
                <c:pt idx="5183">
                  <c:v>2.1313375999999998E-6</c:v>
                </c:pt>
                <c:pt idx="5184">
                  <c:v>2.0960681E-6</c:v>
                </c:pt>
                <c:pt idx="5185">
                  <c:v>2.1842593000000002E-6</c:v>
                </c:pt>
                <c:pt idx="5186">
                  <c:v>2.3950163000000002E-6</c:v>
                </c:pt>
                <c:pt idx="5187">
                  <c:v>2.5070501999999999E-6</c:v>
                </c:pt>
                <c:pt idx="5188">
                  <c:v>2.6783508999999998E-6</c:v>
                </c:pt>
                <c:pt idx="5189">
                  <c:v>2.7536728E-6</c:v>
                </c:pt>
                <c:pt idx="5190">
                  <c:v>2.8301074E-6</c:v>
                </c:pt>
                <c:pt idx="5191">
                  <c:v>2.7776272999999998E-6</c:v>
                </c:pt>
                <c:pt idx="5192">
                  <c:v>2.5905096000000001E-6</c:v>
                </c:pt>
                <c:pt idx="5193">
                  <c:v>2.4624090999999999E-6</c:v>
                </c:pt>
                <c:pt idx="5194">
                  <c:v>2.2442326000000001E-6</c:v>
                </c:pt>
                <c:pt idx="5195">
                  <c:v>2.1563907999999999E-6</c:v>
                </c:pt>
                <c:pt idx="5196">
                  <c:v>2.2215309000000001E-6</c:v>
                </c:pt>
                <c:pt idx="5197">
                  <c:v>2.3337220999999999E-6</c:v>
                </c:pt>
                <c:pt idx="5198">
                  <c:v>2.5527245000000001E-6</c:v>
                </c:pt>
                <c:pt idx="5199">
                  <c:v>2.7932465999999998E-6</c:v>
                </c:pt>
                <c:pt idx="5200">
                  <c:v>2.9431074E-6</c:v>
                </c:pt>
                <c:pt idx="5201">
                  <c:v>2.9158594E-6</c:v>
                </c:pt>
                <c:pt idx="5202">
                  <c:v>2.8718287000000001E-6</c:v>
                </c:pt>
                <c:pt idx="5203">
                  <c:v>2.6999746000000002E-6</c:v>
                </c:pt>
                <c:pt idx="5204">
                  <c:v>2.5078061E-6</c:v>
                </c:pt>
                <c:pt idx="5205">
                  <c:v>2.3502395000000001E-6</c:v>
                </c:pt>
                <c:pt idx="5206">
                  <c:v>2.1858530999999998E-6</c:v>
                </c:pt>
                <c:pt idx="5207">
                  <c:v>2.1208783999999999E-6</c:v>
                </c:pt>
                <c:pt idx="5208">
                  <c:v>2.2153907000000001E-6</c:v>
                </c:pt>
                <c:pt idx="5209">
                  <c:v>2.3814734000000001E-6</c:v>
                </c:pt>
                <c:pt idx="5210">
                  <c:v>2.5976102000000001E-6</c:v>
                </c:pt>
                <c:pt idx="5211">
                  <c:v>2.8036478999999998E-6</c:v>
                </c:pt>
                <c:pt idx="5212">
                  <c:v>2.8387897000000002E-6</c:v>
                </c:pt>
                <c:pt idx="5213">
                  <c:v>2.7934992000000001E-6</c:v>
                </c:pt>
                <c:pt idx="5214">
                  <c:v>2.7835796E-6</c:v>
                </c:pt>
                <c:pt idx="5215">
                  <c:v>2.5715887000000002E-6</c:v>
                </c:pt>
                <c:pt idx="5216">
                  <c:v>2.3543804999999998E-6</c:v>
                </c:pt>
                <c:pt idx="5217">
                  <c:v>2.2269673E-6</c:v>
                </c:pt>
                <c:pt idx="5218">
                  <c:v>2.1693652999999998E-6</c:v>
                </c:pt>
                <c:pt idx="5219">
                  <c:v>2.1686800999999999E-6</c:v>
                </c:pt>
                <c:pt idx="5220">
                  <c:v>2.3062189999999999E-6</c:v>
                </c:pt>
                <c:pt idx="5221">
                  <c:v>2.5176730999999999E-6</c:v>
                </c:pt>
                <c:pt idx="5222">
                  <c:v>2.6791906999999998E-6</c:v>
                </c:pt>
                <c:pt idx="5223">
                  <c:v>2.8291398000000001E-6</c:v>
                </c:pt>
                <c:pt idx="5224">
                  <c:v>2.8688523999999999E-6</c:v>
                </c:pt>
                <c:pt idx="5225">
                  <c:v>2.7582259000000001E-6</c:v>
                </c:pt>
                <c:pt idx="5226">
                  <c:v>2.6594499000000001E-6</c:v>
                </c:pt>
                <c:pt idx="5227">
                  <c:v>2.4952550999999998E-6</c:v>
                </c:pt>
                <c:pt idx="5228">
                  <c:v>2.3295955999999998E-6</c:v>
                </c:pt>
                <c:pt idx="5229">
                  <c:v>2.2371706E-6</c:v>
                </c:pt>
                <c:pt idx="5230">
                  <c:v>2.1905049E-6</c:v>
                </c:pt>
                <c:pt idx="5231">
                  <c:v>2.1970303000000001E-6</c:v>
                </c:pt>
                <c:pt idx="5232">
                  <c:v>2.3642794000000002E-6</c:v>
                </c:pt>
                <c:pt idx="5233">
                  <c:v>2.5663853000000001E-6</c:v>
                </c:pt>
                <c:pt idx="5234">
                  <c:v>2.7418172999999998E-6</c:v>
                </c:pt>
                <c:pt idx="5235">
                  <c:v>2.8549872999999999E-6</c:v>
                </c:pt>
                <c:pt idx="5236">
                  <c:v>2.8269364999999998E-6</c:v>
                </c:pt>
                <c:pt idx="5237">
                  <c:v>2.7450877E-6</c:v>
                </c:pt>
                <c:pt idx="5238">
                  <c:v>2.6313159000000002E-6</c:v>
                </c:pt>
                <c:pt idx="5239">
                  <c:v>2.4220949000000002E-6</c:v>
                </c:pt>
                <c:pt idx="5240">
                  <c:v>2.2132274000000001E-6</c:v>
                </c:pt>
                <c:pt idx="5241">
                  <c:v>2.164064E-6</c:v>
                </c:pt>
                <c:pt idx="5242">
                  <c:v>2.1632756000000001E-6</c:v>
                </c:pt>
                <c:pt idx="5243">
                  <c:v>2.2225402E-6</c:v>
                </c:pt>
                <c:pt idx="5244">
                  <c:v>2.5059687000000002E-6</c:v>
                </c:pt>
                <c:pt idx="5245">
                  <c:v>2.7094459999999998E-6</c:v>
                </c:pt>
                <c:pt idx="5246">
                  <c:v>2.8237788000000001E-6</c:v>
                </c:pt>
                <c:pt idx="5247">
                  <c:v>2.8811937000000001E-6</c:v>
                </c:pt>
                <c:pt idx="5248">
                  <c:v>2.8534112E-6</c:v>
                </c:pt>
                <c:pt idx="5249">
                  <c:v>2.7171192E-6</c:v>
                </c:pt>
                <c:pt idx="5250">
                  <c:v>2.5913815000000001E-6</c:v>
                </c:pt>
                <c:pt idx="5251">
                  <c:v>2.3925289000000002E-6</c:v>
                </c:pt>
                <c:pt idx="5252">
                  <c:v>2.1834341000000002E-6</c:v>
                </c:pt>
                <c:pt idx="5253">
                  <c:v>2.1315367999999999E-6</c:v>
                </c:pt>
                <c:pt idx="5254">
                  <c:v>2.1649273000000002E-6</c:v>
                </c:pt>
                <c:pt idx="5255">
                  <c:v>2.2837026E-6</c:v>
                </c:pt>
                <c:pt idx="5256">
                  <c:v>2.5609839000000002E-6</c:v>
                </c:pt>
                <c:pt idx="5257">
                  <c:v>2.7252260000000001E-6</c:v>
                </c:pt>
                <c:pt idx="5258">
                  <c:v>2.8050245000000002E-6</c:v>
                </c:pt>
                <c:pt idx="5259">
                  <c:v>2.8307688E-6</c:v>
                </c:pt>
                <c:pt idx="5260">
                  <c:v>2.7243034999999999E-6</c:v>
                </c:pt>
                <c:pt idx="5261">
                  <c:v>2.5414379000000002E-6</c:v>
                </c:pt>
                <c:pt idx="5262">
                  <c:v>2.3856296999999998E-6</c:v>
                </c:pt>
                <c:pt idx="5263">
                  <c:v>2.1962604999999999E-6</c:v>
                </c:pt>
                <c:pt idx="5264">
                  <c:v>2.1162467000000002E-6</c:v>
                </c:pt>
                <c:pt idx="5265">
                  <c:v>2.1770835000000002E-6</c:v>
                </c:pt>
                <c:pt idx="5266">
                  <c:v>2.2305696000000001E-6</c:v>
                </c:pt>
                <c:pt idx="5267">
                  <c:v>2.4131308000000002E-6</c:v>
                </c:pt>
                <c:pt idx="5268">
                  <c:v>2.7129368E-6</c:v>
                </c:pt>
                <c:pt idx="5269">
                  <c:v>2.8913158999999998E-6</c:v>
                </c:pt>
                <c:pt idx="5270">
                  <c:v>2.9302473999999999E-6</c:v>
                </c:pt>
                <c:pt idx="5271">
                  <c:v>2.8862112999999999E-6</c:v>
                </c:pt>
                <c:pt idx="5272">
                  <c:v>2.7448610000000002E-6</c:v>
                </c:pt>
                <c:pt idx="5273">
                  <c:v>2.5299294E-6</c:v>
                </c:pt>
                <c:pt idx="5274">
                  <c:v>2.4087971000000002E-6</c:v>
                </c:pt>
                <c:pt idx="5275">
                  <c:v>2.2351027E-6</c:v>
                </c:pt>
                <c:pt idx="5276">
                  <c:v>2.1571611000000002E-6</c:v>
                </c:pt>
                <c:pt idx="5277">
                  <c:v>2.2395486E-6</c:v>
                </c:pt>
                <c:pt idx="5278">
                  <c:v>2.3894700000000002E-6</c:v>
                </c:pt>
                <c:pt idx="5279">
                  <c:v>2.5911532999999999E-6</c:v>
                </c:pt>
                <c:pt idx="5280">
                  <c:v>2.7820108999999999E-6</c:v>
                </c:pt>
                <c:pt idx="5281">
                  <c:v>2.8397436999999998E-6</c:v>
                </c:pt>
                <c:pt idx="5282">
                  <c:v>2.7824074E-6</c:v>
                </c:pt>
                <c:pt idx="5283">
                  <c:v>2.7413331000000001E-6</c:v>
                </c:pt>
                <c:pt idx="5284">
                  <c:v>2.6080107000000001E-6</c:v>
                </c:pt>
                <c:pt idx="5285">
                  <c:v>2.4217335E-6</c:v>
                </c:pt>
                <c:pt idx="5286">
                  <c:v>2.2986899999999998E-6</c:v>
                </c:pt>
                <c:pt idx="5287">
                  <c:v>2.1859469E-6</c:v>
                </c:pt>
                <c:pt idx="5288">
                  <c:v>2.1823520999999999E-6</c:v>
                </c:pt>
                <c:pt idx="5289">
                  <c:v>2.3217078000000001E-6</c:v>
                </c:pt>
                <c:pt idx="5290">
                  <c:v>2.5352209999999998E-6</c:v>
                </c:pt>
                <c:pt idx="5291">
                  <c:v>2.7234447999999999E-6</c:v>
                </c:pt>
                <c:pt idx="5292">
                  <c:v>2.8630693000000002E-6</c:v>
                </c:pt>
                <c:pt idx="5293">
                  <c:v>2.9084576000000001E-6</c:v>
                </c:pt>
                <c:pt idx="5294">
                  <c:v>2.8522417000000001E-6</c:v>
                </c:pt>
                <c:pt idx="5295">
                  <c:v>2.7516426E-6</c:v>
                </c:pt>
                <c:pt idx="5296">
                  <c:v>2.5864374000000001E-6</c:v>
                </c:pt>
                <c:pt idx="5297">
                  <c:v>2.3967690999999998E-6</c:v>
                </c:pt>
                <c:pt idx="5298">
                  <c:v>2.3193722000000001E-6</c:v>
                </c:pt>
                <c:pt idx="5299">
                  <c:v>2.2129680000000002E-6</c:v>
                </c:pt>
                <c:pt idx="5300">
                  <c:v>2.1909749999999998E-6</c:v>
                </c:pt>
                <c:pt idx="5301">
                  <c:v>2.3126631999999998E-6</c:v>
                </c:pt>
                <c:pt idx="5302">
                  <c:v>2.4993610000000001E-6</c:v>
                </c:pt>
                <c:pt idx="5303">
                  <c:v>2.6339512000000001E-6</c:v>
                </c:pt>
                <c:pt idx="5304">
                  <c:v>2.7964508000000001E-6</c:v>
                </c:pt>
                <c:pt idx="5305">
                  <c:v>2.8072927E-6</c:v>
                </c:pt>
                <c:pt idx="5306">
                  <c:v>2.7300273E-6</c:v>
                </c:pt>
                <c:pt idx="5307">
                  <c:v>2.6358263999999999E-6</c:v>
                </c:pt>
                <c:pt idx="5308">
                  <c:v>2.4620856999999999E-6</c:v>
                </c:pt>
                <c:pt idx="5309">
                  <c:v>2.2942225999999998E-6</c:v>
                </c:pt>
                <c:pt idx="5310">
                  <c:v>2.2591713999999999E-6</c:v>
                </c:pt>
                <c:pt idx="5311">
                  <c:v>2.2272195E-6</c:v>
                </c:pt>
                <c:pt idx="5312">
                  <c:v>2.2584109E-6</c:v>
                </c:pt>
                <c:pt idx="5313">
                  <c:v>2.4535727000000002E-6</c:v>
                </c:pt>
                <c:pt idx="5314">
                  <c:v>2.6994422000000001E-6</c:v>
                </c:pt>
                <c:pt idx="5315">
                  <c:v>2.8058223999999998E-6</c:v>
                </c:pt>
                <c:pt idx="5316">
                  <c:v>2.9078065000000002E-6</c:v>
                </c:pt>
                <c:pt idx="5317">
                  <c:v>2.8881756000000002E-6</c:v>
                </c:pt>
                <c:pt idx="5318">
                  <c:v>2.7743946999999999E-6</c:v>
                </c:pt>
                <c:pt idx="5319">
                  <c:v>2.6544153E-6</c:v>
                </c:pt>
                <c:pt idx="5320">
                  <c:v>2.456466E-6</c:v>
                </c:pt>
                <c:pt idx="5321">
                  <c:v>2.2603289999999999E-6</c:v>
                </c:pt>
                <c:pt idx="5322">
                  <c:v>2.1697725000000002E-6</c:v>
                </c:pt>
                <c:pt idx="5323">
                  <c:v>2.1361171999999999E-6</c:v>
                </c:pt>
                <c:pt idx="5324">
                  <c:v>2.2303523E-6</c:v>
                </c:pt>
                <c:pt idx="5325">
                  <c:v>2.5062243999999998E-6</c:v>
                </c:pt>
                <c:pt idx="5326">
                  <c:v>2.6958814000000002E-6</c:v>
                </c:pt>
                <c:pt idx="5327">
                  <c:v>2.7739813E-6</c:v>
                </c:pt>
                <c:pt idx="5328">
                  <c:v>2.8569002E-6</c:v>
                </c:pt>
                <c:pt idx="5329">
                  <c:v>2.7973912999999999E-6</c:v>
                </c:pt>
                <c:pt idx="5330">
                  <c:v>2.6533644999999998E-6</c:v>
                </c:pt>
                <c:pt idx="5331">
                  <c:v>2.5101251999999998E-6</c:v>
                </c:pt>
                <c:pt idx="5332">
                  <c:v>2.2939489000000001E-6</c:v>
                </c:pt>
                <c:pt idx="5333">
                  <c:v>2.1792256999999999E-6</c:v>
                </c:pt>
                <c:pt idx="5334">
                  <c:v>2.2237782999999998E-6</c:v>
                </c:pt>
                <c:pt idx="5335">
                  <c:v>2.2938966000000001E-6</c:v>
                </c:pt>
                <c:pt idx="5336">
                  <c:v>2.4312627000000001E-6</c:v>
                </c:pt>
                <c:pt idx="5337">
                  <c:v>2.6815428999999998E-6</c:v>
                </c:pt>
                <c:pt idx="5338">
                  <c:v>2.8395600000000001E-6</c:v>
                </c:pt>
                <c:pt idx="5339">
                  <c:v>2.8715501999999999E-6</c:v>
                </c:pt>
                <c:pt idx="5340">
                  <c:v>2.8893177999999998E-6</c:v>
                </c:pt>
                <c:pt idx="5341">
                  <c:v>2.7530480000000002E-6</c:v>
                </c:pt>
                <c:pt idx="5342">
                  <c:v>2.5481191E-6</c:v>
                </c:pt>
                <c:pt idx="5343">
                  <c:v>2.3805792000000001E-6</c:v>
                </c:pt>
                <c:pt idx="5344">
                  <c:v>2.2610608999999999E-6</c:v>
                </c:pt>
                <c:pt idx="5345">
                  <c:v>2.1536036999999999E-6</c:v>
                </c:pt>
                <c:pt idx="5346">
                  <c:v>2.1664756999999999E-6</c:v>
                </c:pt>
                <c:pt idx="5347">
                  <c:v>2.2545059999999999E-6</c:v>
                </c:pt>
                <c:pt idx="5348">
                  <c:v>2.4697751999999999E-6</c:v>
                </c:pt>
                <c:pt idx="5349">
                  <c:v>2.7160562000000001E-6</c:v>
                </c:pt>
                <c:pt idx="5350">
                  <c:v>2.7879795999999999E-6</c:v>
                </c:pt>
                <c:pt idx="5351">
                  <c:v>2.7647168999999999E-6</c:v>
                </c:pt>
                <c:pt idx="5352">
                  <c:v>2.7262053E-6</c:v>
                </c:pt>
                <c:pt idx="5353">
                  <c:v>2.5879069999999998E-6</c:v>
                </c:pt>
                <c:pt idx="5354">
                  <c:v>2.4549151000000001E-6</c:v>
                </c:pt>
                <c:pt idx="5355">
                  <c:v>2.3111979999999999E-6</c:v>
                </c:pt>
                <c:pt idx="5356">
                  <c:v>2.1944359999999998E-6</c:v>
                </c:pt>
                <c:pt idx="5357">
                  <c:v>2.1321358000000001E-6</c:v>
                </c:pt>
                <c:pt idx="5358">
                  <c:v>2.2245144000000002E-6</c:v>
                </c:pt>
                <c:pt idx="5359">
                  <c:v>2.3468951999999999E-6</c:v>
                </c:pt>
                <c:pt idx="5360">
                  <c:v>2.5584609000000002E-6</c:v>
                </c:pt>
                <c:pt idx="5361">
                  <c:v>2.7519889E-6</c:v>
                </c:pt>
                <c:pt idx="5362">
                  <c:v>2.8137605999999999E-6</c:v>
                </c:pt>
                <c:pt idx="5363">
                  <c:v>2.7870739000000002E-6</c:v>
                </c:pt>
                <c:pt idx="5364">
                  <c:v>2.7761354000000001E-6</c:v>
                </c:pt>
                <c:pt idx="5365">
                  <c:v>2.5936105E-6</c:v>
                </c:pt>
                <c:pt idx="5366">
                  <c:v>2.3807598E-6</c:v>
                </c:pt>
                <c:pt idx="5367">
                  <c:v>2.2863781E-6</c:v>
                </c:pt>
                <c:pt idx="5368">
                  <c:v>2.2154342999999999E-6</c:v>
                </c:pt>
                <c:pt idx="5369">
                  <c:v>2.1640892999999999E-6</c:v>
                </c:pt>
                <c:pt idx="5370">
                  <c:v>2.2724336E-6</c:v>
                </c:pt>
                <c:pt idx="5371">
                  <c:v>2.4273802999999999E-6</c:v>
                </c:pt>
                <c:pt idx="5372">
                  <c:v>2.5914193999999999E-6</c:v>
                </c:pt>
                <c:pt idx="5373">
                  <c:v>2.739924E-6</c:v>
                </c:pt>
                <c:pt idx="5374">
                  <c:v>2.8019811000000001E-6</c:v>
                </c:pt>
                <c:pt idx="5375">
                  <c:v>2.7886345000000001E-6</c:v>
                </c:pt>
                <c:pt idx="5376">
                  <c:v>2.7246568999999999E-6</c:v>
                </c:pt>
                <c:pt idx="5377">
                  <c:v>2.5605821999999999E-6</c:v>
                </c:pt>
                <c:pt idx="5378">
                  <c:v>2.3502843E-6</c:v>
                </c:pt>
                <c:pt idx="5379">
                  <c:v>2.2310965000000001E-6</c:v>
                </c:pt>
                <c:pt idx="5380">
                  <c:v>2.1669749000000002E-6</c:v>
                </c:pt>
                <c:pt idx="5381">
                  <c:v>2.1687202000000001E-6</c:v>
                </c:pt>
                <c:pt idx="5382">
                  <c:v>2.3211601999999999E-6</c:v>
                </c:pt>
                <c:pt idx="5383">
                  <c:v>2.539847E-6</c:v>
                </c:pt>
                <c:pt idx="5384">
                  <c:v>2.7613295E-6</c:v>
                </c:pt>
                <c:pt idx="5385">
                  <c:v>2.9133895999999999E-6</c:v>
                </c:pt>
                <c:pt idx="5386">
                  <c:v>2.8937668E-6</c:v>
                </c:pt>
                <c:pt idx="5387">
                  <c:v>2.7854294999999999E-6</c:v>
                </c:pt>
                <c:pt idx="5388">
                  <c:v>2.7032896E-6</c:v>
                </c:pt>
                <c:pt idx="5389">
                  <c:v>2.5275045000000002E-6</c:v>
                </c:pt>
                <c:pt idx="5390">
                  <c:v>2.3222983999999999E-6</c:v>
                </c:pt>
                <c:pt idx="5391">
                  <c:v>2.2112937999999999E-6</c:v>
                </c:pt>
                <c:pt idx="5392">
                  <c:v>2.1109698999999999E-6</c:v>
                </c:pt>
                <c:pt idx="5393">
                  <c:v>2.1722245000000001E-6</c:v>
                </c:pt>
                <c:pt idx="5394">
                  <c:v>2.4295231000000001E-6</c:v>
                </c:pt>
                <c:pt idx="5395">
                  <c:v>2.6495506E-6</c:v>
                </c:pt>
                <c:pt idx="5396">
                  <c:v>2.7826716999999999E-6</c:v>
                </c:pt>
                <c:pt idx="5397">
                  <c:v>2.8580209999999999E-6</c:v>
                </c:pt>
                <c:pt idx="5398">
                  <c:v>2.8238202999999999E-6</c:v>
                </c:pt>
                <c:pt idx="5399">
                  <c:v>2.6820585999999999E-6</c:v>
                </c:pt>
                <c:pt idx="5400">
                  <c:v>2.5358272999999999E-6</c:v>
                </c:pt>
                <c:pt idx="5401">
                  <c:v>2.2988168999999998E-6</c:v>
                </c:pt>
                <c:pt idx="5402">
                  <c:v>2.1134739999999999E-6</c:v>
                </c:pt>
                <c:pt idx="5403">
                  <c:v>2.1127842000000002E-6</c:v>
                </c:pt>
                <c:pt idx="5404">
                  <c:v>2.1977280000000001E-6</c:v>
                </c:pt>
                <c:pt idx="5405">
                  <c:v>2.3121033999999999E-6</c:v>
                </c:pt>
                <c:pt idx="5406">
                  <c:v>2.5791632000000001E-6</c:v>
                </c:pt>
                <c:pt idx="5407">
                  <c:v>2.7671262999999998E-6</c:v>
                </c:pt>
                <c:pt idx="5408">
                  <c:v>2.8864887999999998E-6</c:v>
                </c:pt>
                <c:pt idx="5409">
                  <c:v>2.9508128E-6</c:v>
                </c:pt>
                <c:pt idx="5410">
                  <c:v>2.8771207000000001E-6</c:v>
                </c:pt>
                <c:pt idx="5411">
                  <c:v>2.6503655999999998E-6</c:v>
                </c:pt>
                <c:pt idx="5412">
                  <c:v>2.4850791000000001E-6</c:v>
                </c:pt>
                <c:pt idx="5413">
                  <c:v>2.303029E-6</c:v>
                </c:pt>
                <c:pt idx="5414">
                  <c:v>2.1874943999999998E-6</c:v>
                </c:pt>
                <c:pt idx="5415">
                  <c:v>2.1911936E-6</c:v>
                </c:pt>
                <c:pt idx="5416">
                  <c:v>2.2697158000000002E-6</c:v>
                </c:pt>
                <c:pt idx="5417">
                  <c:v>2.4284906999999998E-6</c:v>
                </c:pt>
                <c:pt idx="5418">
                  <c:v>2.6834587999999999E-6</c:v>
                </c:pt>
                <c:pt idx="5419">
                  <c:v>2.8045272999999999E-6</c:v>
                </c:pt>
                <c:pt idx="5420">
                  <c:v>2.8073531000000001E-6</c:v>
                </c:pt>
                <c:pt idx="5421">
                  <c:v>2.7836572999999998E-6</c:v>
                </c:pt>
                <c:pt idx="5422">
                  <c:v>2.6404621000000001E-6</c:v>
                </c:pt>
                <c:pt idx="5423">
                  <c:v>2.4641076999999998E-6</c:v>
                </c:pt>
                <c:pt idx="5424">
                  <c:v>2.3971645000000001E-6</c:v>
                </c:pt>
                <c:pt idx="5425">
                  <c:v>2.2471036E-6</c:v>
                </c:pt>
                <c:pt idx="5426">
                  <c:v>2.1775870999999999E-6</c:v>
                </c:pt>
                <c:pt idx="5427">
                  <c:v>2.2293244999999999E-6</c:v>
                </c:pt>
                <c:pt idx="5428">
                  <c:v>2.3577027999999999E-6</c:v>
                </c:pt>
                <c:pt idx="5429">
                  <c:v>2.5631399999999999E-6</c:v>
                </c:pt>
                <c:pt idx="5430">
                  <c:v>2.7881980000000002E-6</c:v>
                </c:pt>
                <c:pt idx="5431">
                  <c:v>2.8842994999999999E-6</c:v>
                </c:pt>
                <c:pt idx="5432">
                  <c:v>2.8512173999999999E-6</c:v>
                </c:pt>
                <c:pt idx="5433">
                  <c:v>2.8204351999999999E-6</c:v>
                </c:pt>
                <c:pt idx="5434">
                  <c:v>2.6727282000000001E-6</c:v>
                </c:pt>
                <c:pt idx="5435">
                  <c:v>2.4977462000000001E-6</c:v>
                </c:pt>
                <c:pt idx="5436">
                  <c:v>2.4392394000000001E-6</c:v>
                </c:pt>
                <c:pt idx="5437">
                  <c:v>2.2727641999999998E-6</c:v>
                </c:pt>
                <c:pt idx="5438">
                  <c:v>2.1968981999999999E-6</c:v>
                </c:pt>
                <c:pt idx="5439">
                  <c:v>2.2631378999999998E-6</c:v>
                </c:pt>
                <c:pt idx="5440">
                  <c:v>2.4090776E-6</c:v>
                </c:pt>
                <c:pt idx="5441">
                  <c:v>2.5548901E-6</c:v>
                </c:pt>
                <c:pt idx="5442">
                  <c:v>2.7106781999999998E-6</c:v>
                </c:pt>
                <c:pt idx="5443">
                  <c:v>2.7761083E-6</c:v>
                </c:pt>
                <c:pt idx="5444">
                  <c:v>2.8055542000000002E-6</c:v>
                </c:pt>
                <c:pt idx="5445">
                  <c:v>2.7649582000000002E-6</c:v>
                </c:pt>
                <c:pt idx="5446">
                  <c:v>2.5775711999999998E-6</c:v>
                </c:pt>
                <c:pt idx="5447">
                  <c:v>2.3987358999999998E-6</c:v>
                </c:pt>
                <c:pt idx="5448">
                  <c:v>2.2889874000000001E-6</c:v>
                </c:pt>
                <c:pt idx="5449">
                  <c:v>2.1975971999999999E-6</c:v>
                </c:pt>
                <c:pt idx="5450">
                  <c:v>2.1554916999999999E-6</c:v>
                </c:pt>
                <c:pt idx="5451">
                  <c:v>2.2582506999999999E-6</c:v>
                </c:pt>
                <c:pt idx="5452">
                  <c:v>2.4919951E-6</c:v>
                </c:pt>
                <c:pt idx="5453">
                  <c:v>2.6573815999999999E-6</c:v>
                </c:pt>
                <c:pt idx="5454">
                  <c:v>2.8691142E-6</c:v>
                </c:pt>
                <c:pt idx="5455">
                  <c:v>2.9058465999999998E-6</c:v>
                </c:pt>
                <c:pt idx="5456">
                  <c:v>2.8042488000000002E-6</c:v>
                </c:pt>
                <c:pt idx="5457">
                  <c:v>2.6780555000000002E-6</c:v>
                </c:pt>
                <c:pt idx="5458">
                  <c:v>2.5113889000000002E-6</c:v>
                </c:pt>
                <c:pt idx="5459">
                  <c:v>2.3146394E-6</c:v>
                </c:pt>
                <c:pt idx="5460">
                  <c:v>2.1867521999999998E-6</c:v>
                </c:pt>
                <c:pt idx="5461">
                  <c:v>2.0882179999999998E-6</c:v>
                </c:pt>
                <c:pt idx="5462">
                  <c:v>2.0946283999999999E-6</c:v>
                </c:pt>
                <c:pt idx="5463">
                  <c:v>2.3037755999999999E-6</c:v>
                </c:pt>
                <c:pt idx="5464">
                  <c:v>2.5427639999999999E-6</c:v>
                </c:pt>
                <c:pt idx="5465">
                  <c:v>2.6797903000000001E-6</c:v>
                </c:pt>
                <c:pt idx="5466">
                  <c:v>2.8212220999999999E-6</c:v>
                </c:pt>
                <c:pt idx="5467">
                  <c:v>2.8078649999999999E-6</c:v>
                </c:pt>
                <c:pt idx="5468">
                  <c:v>2.7245087000000001E-6</c:v>
                </c:pt>
                <c:pt idx="5469">
                  <c:v>2.5841794E-6</c:v>
                </c:pt>
                <c:pt idx="5470">
                  <c:v>2.3696653999999998E-6</c:v>
                </c:pt>
                <c:pt idx="5471">
                  <c:v>2.1665592999999999E-6</c:v>
                </c:pt>
                <c:pt idx="5472">
                  <c:v>2.1148093999999999E-6</c:v>
                </c:pt>
                <c:pt idx="5473">
                  <c:v>2.1520695E-6</c:v>
                </c:pt>
                <c:pt idx="5474">
                  <c:v>2.2857851999999999E-6</c:v>
                </c:pt>
                <c:pt idx="5475">
                  <c:v>2.5751952999999998E-6</c:v>
                </c:pt>
                <c:pt idx="5476">
                  <c:v>2.7730468999999998E-6</c:v>
                </c:pt>
                <c:pt idx="5477">
                  <c:v>2.8551117000000001E-6</c:v>
                </c:pt>
                <c:pt idx="5478">
                  <c:v>2.9066757E-6</c:v>
                </c:pt>
                <c:pt idx="5479">
                  <c:v>2.838185E-6</c:v>
                </c:pt>
                <c:pt idx="5480">
                  <c:v>2.6558613000000001E-6</c:v>
                </c:pt>
                <c:pt idx="5481">
                  <c:v>2.4818473000000002E-6</c:v>
                </c:pt>
                <c:pt idx="5482">
                  <c:v>2.2964923999999999E-6</c:v>
                </c:pt>
                <c:pt idx="5483">
                  <c:v>2.1376425000000001E-6</c:v>
                </c:pt>
                <c:pt idx="5484">
                  <c:v>2.1905425E-6</c:v>
                </c:pt>
                <c:pt idx="5485">
                  <c:v>2.2079301999999999E-6</c:v>
                </c:pt>
                <c:pt idx="5486">
                  <c:v>2.3351561000000001E-6</c:v>
                </c:pt>
                <c:pt idx="5487">
                  <c:v>2.6213402999999999E-6</c:v>
                </c:pt>
                <c:pt idx="5488">
                  <c:v>2.7724034999999999E-6</c:v>
                </c:pt>
                <c:pt idx="5489">
                  <c:v>2.8115735999999998E-6</c:v>
                </c:pt>
                <c:pt idx="5490">
                  <c:v>2.8018863000000001E-6</c:v>
                </c:pt>
                <c:pt idx="5491">
                  <c:v>2.6631569000000001E-6</c:v>
                </c:pt>
                <c:pt idx="5492">
                  <c:v>2.4723114999999998E-6</c:v>
                </c:pt>
                <c:pt idx="5493">
                  <c:v>2.3466519999999999E-6</c:v>
                </c:pt>
                <c:pt idx="5494">
                  <c:v>2.2427970000000001E-6</c:v>
                </c:pt>
                <c:pt idx="5495">
                  <c:v>2.1691349000000001E-6</c:v>
                </c:pt>
                <c:pt idx="5496">
                  <c:v>2.2178829000000002E-6</c:v>
                </c:pt>
                <c:pt idx="5497">
                  <c:v>2.2859635E-6</c:v>
                </c:pt>
                <c:pt idx="5498">
                  <c:v>2.4629732000000002E-6</c:v>
                </c:pt>
                <c:pt idx="5499">
                  <c:v>2.6833747000000001E-6</c:v>
                </c:pt>
                <c:pt idx="5500">
                  <c:v>2.6830410000000001E-6</c:v>
                </c:pt>
                <c:pt idx="5501">
                  <c:v>2.7148687999999999E-6</c:v>
                </c:pt>
                <c:pt idx="5502">
                  <c:v>2.6738258000000001E-6</c:v>
                </c:pt>
                <c:pt idx="5503">
                  <c:v>2.5909085999999999E-6</c:v>
                </c:pt>
                <c:pt idx="5504">
                  <c:v>2.541013E-6</c:v>
                </c:pt>
                <c:pt idx="5505">
                  <c:v>2.3256614000000002E-6</c:v>
                </c:pt>
                <c:pt idx="5506">
                  <c:v>2.22367E-6</c:v>
                </c:pt>
                <c:pt idx="5507">
                  <c:v>2.1694839000000002E-6</c:v>
                </c:pt>
                <c:pt idx="5508">
                  <c:v>2.3025304000000001E-6</c:v>
                </c:pt>
                <c:pt idx="5509">
                  <c:v>2.2975370999999999E-6</c:v>
                </c:pt>
                <c:pt idx="5510">
                  <c:v>2.5390568E-6</c:v>
                </c:pt>
                <c:pt idx="5511">
                  <c:v>2.6239561000000002E-6</c:v>
                </c:pt>
                <c:pt idx="5512">
                  <c:v>2.7419822999999999E-6</c:v>
                </c:pt>
                <c:pt idx="5513">
                  <c:v>2.7205465000000002E-6</c:v>
                </c:pt>
                <c:pt idx="5514">
                  <c:v>2.7840674000000001E-6</c:v>
                </c:pt>
                <c:pt idx="5515">
                  <c:v>2.6451522999999999E-6</c:v>
                </c:pt>
                <c:pt idx="5516">
                  <c:v>2.5007151000000002E-6</c:v>
                </c:pt>
                <c:pt idx="5517">
                  <c:v>2.2987072E-6</c:v>
                </c:pt>
                <c:pt idx="5518">
                  <c:v>2.2357083000000001E-6</c:v>
                </c:pt>
                <c:pt idx="5519">
                  <c:v>2.158899E-6</c:v>
                </c:pt>
                <c:pt idx="5520">
                  <c:v>2.2751030999999998E-6</c:v>
                </c:pt>
                <c:pt idx="5521">
                  <c:v>2.3144603E-6</c:v>
                </c:pt>
                <c:pt idx="5522">
                  <c:v>2.5963102000000002E-6</c:v>
                </c:pt>
                <c:pt idx="5523">
                  <c:v>2.7794637999999998E-6</c:v>
                </c:pt>
                <c:pt idx="5524">
                  <c:v>2.9233153000000001E-6</c:v>
                </c:pt>
                <c:pt idx="5525">
                  <c:v>2.8420964999999999E-6</c:v>
                </c:pt>
                <c:pt idx="5526">
                  <c:v>2.7920691000000001E-6</c:v>
                </c:pt>
                <c:pt idx="5527">
                  <c:v>2.6274930999999998E-6</c:v>
                </c:pt>
                <c:pt idx="5528">
                  <c:v>2.4954046E-6</c:v>
                </c:pt>
                <c:pt idx="5529">
                  <c:v>2.3364478999999999E-6</c:v>
                </c:pt>
                <c:pt idx="5530">
                  <c:v>2.3023069999999999E-6</c:v>
                </c:pt>
                <c:pt idx="5531">
                  <c:v>2.2260519000000002E-6</c:v>
                </c:pt>
                <c:pt idx="5532">
                  <c:v>2.3776368E-6</c:v>
                </c:pt>
                <c:pt idx="5533">
                  <c:v>2.5340108E-6</c:v>
                </c:pt>
                <c:pt idx="5534">
                  <c:v>2.7568210999999999E-6</c:v>
                </c:pt>
                <c:pt idx="5535">
                  <c:v>2.8529371000000001E-6</c:v>
                </c:pt>
                <c:pt idx="5536">
                  <c:v>2.9168057000000001E-6</c:v>
                </c:pt>
                <c:pt idx="5537">
                  <c:v>2.8038322000000001E-6</c:v>
                </c:pt>
                <c:pt idx="5538">
                  <c:v>2.7371419999999999E-6</c:v>
                </c:pt>
                <c:pt idx="5539">
                  <c:v>2.471362E-6</c:v>
                </c:pt>
                <c:pt idx="5540">
                  <c:v>2.2809035E-6</c:v>
                </c:pt>
                <c:pt idx="5541">
                  <c:v>2.1291588999999999E-6</c:v>
                </c:pt>
                <c:pt idx="5542">
                  <c:v>2.1651214999999999E-6</c:v>
                </c:pt>
                <c:pt idx="5543">
                  <c:v>2.2327001000000002E-6</c:v>
                </c:pt>
                <c:pt idx="5544">
                  <c:v>2.4719767999999999E-6</c:v>
                </c:pt>
                <c:pt idx="5545">
                  <c:v>2.6117245999999998E-6</c:v>
                </c:pt>
                <c:pt idx="5546">
                  <c:v>2.8146505999999999E-6</c:v>
                </c:pt>
                <c:pt idx="5547">
                  <c:v>2.9094104000000001E-6</c:v>
                </c:pt>
                <c:pt idx="5548">
                  <c:v>2.9380654000000001E-6</c:v>
                </c:pt>
                <c:pt idx="5549">
                  <c:v>2.7724631000000001E-6</c:v>
                </c:pt>
                <c:pt idx="5550">
                  <c:v>2.6826133999999999E-6</c:v>
                </c:pt>
                <c:pt idx="5551">
                  <c:v>2.4526681000000002E-6</c:v>
                </c:pt>
                <c:pt idx="5552">
                  <c:v>2.3177981999999999E-6</c:v>
                </c:pt>
                <c:pt idx="5553">
                  <c:v>2.2741278E-6</c:v>
                </c:pt>
                <c:pt idx="5554">
                  <c:v>2.3269607000000001E-6</c:v>
                </c:pt>
                <c:pt idx="5555">
                  <c:v>2.344487E-6</c:v>
                </c:pt>
                <c:pt idx="5556">
                  <c:v>2.5706457000000002E-6</c:v>
                </c:pt>
                <c:pt idx="5557">
                  <c:v>2.6635516999999999E-6</c:v>
                </c:pt>
                <c:pt idx="5558">
                  <c:v>2.8064266999999998E-6</c:v>
                </c:pt>
                <c:pt idx="5559">
                  <c:v>2.7807653E-6</c:v>
                </c:pt>
                <c:pt idx="5560">
                  <c:v>2.7548883E-6</c:v>
                </c:pt>
                <c:pt idx="5561">
                  <c:v>2.6446392999999999E-6</c:v>
                </c:pt>
                <c:pt idx="5562">
                  <c:v>2.5524012E-6</c:v>
                </c:pt>
                <c:pt idx="5563">
                  <c:v>2.3813629999999998E-6</c:v>
                </c:pt>
                <c:pt idx="5564">
                  <c:v>2.2459806000000001E-6</c:v>
                </c:pt>
                <c:pt idx="5565">
                  <c:v>2.1822890000000002E-6</c:v>
                </c:pt>
                <c:pt idx="5566">
                  <c:v>2.2730219999999999E-6</c:v>
                </c:pt>
                <c:pt idx="5567">
                  <c:v>2.4195376999999998E-6</c:v>
                </c:pt>
                <c:pt idx="5568">
                  <c:v>2.6883537000000001E-6</c:v>
                </c:pt>
                <c:pt idx="5569">
                  <c:v>2.8401355000000002E-6</c:v>
                </c:pt>
                <c:pt idx="5570">
                  <c:v>2.7568335999999999E-6</c:v>
                </c:pt>
                <c:pt idx="5571">
                  <c:v>2.8064677999999998E-6</c:v>
                </c:pt>
                <c:pt idx="5572">
                  <c:v>2.8008843999999999E-6</c:v>
                </c:pt>
                <c:pt idx="5573">
                  <c:v>2.6875901999999999E-6</c:v>
                </c:pt>
                <c:pt idx="5574">
                  <c:v>2.5208794000000001E-6</c:v>
                </c:pt>
                <c:pt idx="5575">
                  <c:v>2.3548186E-6</c:v>
                </c:pt>
                <c:pt idx="5576">
                  <c:v>2.2669615000000002E-6</c:v>
                </c:pt>
                <c:pt idx="5577">
                  <c:v>2.1500363000000001E-6</c:v>
                </c:pt>
                <c:pt idx="5578">
                  <c:v>2.3018206999999998E-6</c:v>
                </c:pt>
                <c:pt idx="5579">
                  <c:v>2.3726053000000001E-6</c:v>
                </c:pt>
                <c:pt idx="5580">
                  <c:v>2.6051195999999998E-6</c:v>
                </c:pt>
                <c:pt idx="5581">
                  <c:v>2.6287487999999999E-6</c:v>
                </c:pt>
                <c:pt idx="5582">
                  <c:v>2.7492362999999998E-6</c:v>
                </c:pt>
                <c:pt idx="5583">
                  <c:v>2.7464418000000001E-6</c:v>
                </c:pt>
                <c:pt idx="5584">
                  <c:v>2.698919E-6</c:v>
                </c:pt>
                <c:pt idx="5585">
                  <c:v>2.5638279999999998E-6</c:v>
                </c:pt>
                <c:pt idx="5586">
                  <c:v>2.4585673E-6</c:v>
                </c:pt>
                <c:pt idx="5587">
                  <c:v>2.2583524E-6</c:v>
                </c:pt>
                <c:pt idx="5588">
                  <c:v>2.2231278E-6</c:v>
                </c:pt>
                <c:pt idx="5589">
                  <c:v>2.1998244000000001E-6</c:v>
                </c:pt>
                <c:pt idx="5590">
                  <c:v>2.3433226999999998E-6</c:v>
                </c:pt>
                <c:pt idx="5591">
                  <c:v>2.4193696999999999E-6</c:v>
                </c:pt>
                <c:pt idx="5592">
                  <c:v>2.7278707000000002E-6</c:v>
                </c:pt>
                <c:pt idx="5593">
                  <c:v>2.8763432999999998E-6</c:v>
                </c:pt>
                <c:pt idx="5594">
                  <c:v>2.9367254E-6</c:v>
                </c:pt>
                <c:pt idx="5595">
                  <c:v>2.9081781000000001E-6</c:v>
                </c:pt>
                <c:pt idx="5596">
                  <c:v>2.7812359999999999E-6</c:v>
                </c:pt>
                <c:pt idx="5597">
                  <c:v>2.5412084999999998E-6</c:v>
                </c:pt>
                <c:pt idx="5598">
                  <c:v>2.4630792000000001E-6</c:v>
                </c:pt>
                <c:pt idx="5599">
                  <c:v>2.2388633000000001E-6</c:v>
                </c:pt>
                <c:pt idx="5600">
                  <c:v>2.2079449999999998E-6</c:v>
                </c:pt>
                <c:pt idx="5601">
                  <c:v>2.1975610999999999E-6</c:v>
                </c:pt>
                <c:pt idx="5602">
                  <c:v>2.4091673000000001E-6</c:v>
                </c:pt>
                <c:pt idx="5603">
                  <c:v>2.6296130999999999E-6</c:v>
                </c:pt>
                <c:pt idx="5604">
                  <c:v>2.7869160999999999E-6</c:v>
                </c:pt>
                <c:pt idx="5605">
                  <c:v>2.8085111999999998E-6</c:v>
                </c:pt>
                <c:pt idx="5606">
                  <c:v>2.8607795999999999E-6</c:v>
                </c:pt>
                <c:pt idx="5607">
                  <c:v>2.7682049E-6</c:v>
                </c:pt>
                <c:pt idx="5608">
                  <c:v>2.6763182000000001E-6</c:v>
                </c:pt>
                <c:pt idx="5609">
                  <c:v>2.4207146999999999E-6</c:v>
                </c:pt>
                <c:pt idx="5610">
                  <c:v>2.2867866E-6</c:v>
                </c:pt>
                <c:pt idx="5611">
                  <c:v>2.1449253999999998E-6</c:v>
                </c:pt>
                <c:pt idx="5612">
                  <c:v>2.1871054999999998E-6</c:v>
                </c:pt>
                <c:pt idx="5613">
                  <c:v>2.3373426999999999E-6</c:v>
                </c:pt>
                <c:pt idx="5614">
                  <c:v>2.6022389999999999E-6</c:v>
                </c:pt>
                <c:pt idx="5615">
                  <c:v>2.7063200999999999E-6</c:v>
                </c:pt>
                <c:pt idx="5616">
                  <c:v>2.9123197999999999E-6</c:v>
                </c:pt>
                <c:pt idx="5617">
                  <c:v>2.9102772000000002E-6</c:v>
                </c:pt>
                <c:pt idx="5618">
                  <c:v>2.8662747000000001E-6</c:v>
                </c:pt>
                <c:pt idx="5619">
                  <c:v>2.7323317999999998E-6</c:v>
                </c:pt>
                <c:pt idx="5620">
                  <c:v>2.5713742000000001E-6</c:v>
                </c:pt>
                <c:pt idx="5621">
                  <c:v>2.3298023E-6</c:v>
                </c:pt>
                <c:pt idx="5622">
                  <c:v>2.2711338999999999E-6</c:v>
                </c:pt>
                <c:pt idx="5623">
                  <c:v>2.2022650000000002E-6</c:v>
                </c:pt>
                <c:pt idx="5624">
                  <c:v>2.2924207E-6</c:v>
                </c:pt>
                <c:pt idx="5625">
                  <c:v>2.3744787000000001E-6</c:v>
                </c:pt>
                <c:pt idx="5626">
                  <c:v>2.6424788999999998E-6</c:v>
                </c:pt>
                <c:pt idx="5627">
                  <c:v>2.7874081999999999E-6</c:v>
                </c:pt>
                <c:pt idx="5628">
                  <c:v>2.9041308000000002E-6</c:v>
                </c:pt>
                <c:pt idx="5629">
                  <c:v>2.8082925000000002E-6</c:v>
                </c:pt>
                <c:pt idx="5630">
                  <c:v>2.7464400999999999E-6</c:v>
                </c:pt>
                <c:pt idx="5631">
                  <c:v>2.5713019999999999E-6</c:v>
                </c:pt>
                <c:pt idx="5632">
                  <c:v>2.4452708000000001E-6</c:v>
                </c:pt>
                <c:pt idx="5633">
                  <c:v>2.3380856999999999E-6</c:v>
                </c:pt>
                <c:pt idx="5634">
                  <c:v>2.3184616999999999E-6</c:v>
                </c:pt>
                <c:pt idx="5635">
                  <c:v>2.2647763999999998E-6</c:v>
                </c:pt>
                <c:pt idx="5636">
                  <c:v>2.3669331999999999E-6</c:v>
                </c:pt>
                <c:pt idx="5637">
                  <c:v>2.4709380000000001E-6</c:v>
                </c:pt>
                <c:pt idx="5638">
                  <c:v>2.7191661999999999E-6</c:v>
                </c:pt>
                <c:pt idx="5639">
                  <c:v>2.7389763999999999E-6</c:v>
                </c:pt>
                <c:pt idx="5640">
                  <c:v>2.8455761E-6</c:v>
                </c:pt>
                <c:pt idx="5641">
                  <c:v>2.7827537E-6</c:v>
                </c:pt>
                <c:pt idx="5642">
                  <c:v>2.7177269999999999E-6</c:v>
                </c:pt>
                <c:pt idx="5643">
                  <c:v>2.6434108000000002E-6</c:v>
                </c:pt>
                <c:pt idx="5644">
                  <c:v>2.4871877999999999E-6</c:v>
                </c:pt>
                <c:pt idx="5645">
                  <c:v>2.3065862E-6</c:v>
                </c:pt>
                <c:pt idx="5646">
                  <c:v>2.3118933000000001E-6</c:v>
                </c:pt>
                <c:pt idx="5647">
                  <c:v>2.2487864000000002E-6</c:v>
                </c:pt>
                <c:pt idx="5648">
                  <c:v>2.4094352999999999E-6</c:v>
                </c:pt>
                <c:pt idx="5649">
                  <c:v>2.6623777000000001E-6</c:v>
                </c:pt>
                <c:pt idx="5650">
                  <c:v>2.6763805999999998E-6</c:v>
                </c:pt>
                <c:pt idx="5651">
                  <c:v>2.7584945999999998E-6</c:v>
                </c:pt>
                <c:pt idx="5652">
                  <c:v>2.8989312E-6</c:v>
                </c:pt>
                <c:pt idx="5653">
                  <c:v>2.7871681000000001E-6</c:v>
                </c:pt>
                <c:pt idx="5654">
                  <c:v>2.6679828E-6</c:v>
                </c:pt>
                <c:pt idx="5655">
                  <c:v>2.5359881999999999E-6</c:v>
                </c:pt>
                <c:pt idx="5656">
                  <c:v>2.2698789000000002E-6</c:v>
                </c:pt>
                <c:pt idx="5657">
                  <c:v>2.1948058999999999E-6</c:v>
                </c:pt>
                <c:pt idx="5658">
                  <c:v>2.2314144000000001E-6</c:v>
                </c:pt>
                <c:pt idx="5659">
                  <c:v>2.1662210000000001E-6</c:v>
                </c:pt>
                <c:pt idx="5660">
                  <c:v>2.3781321000000001E-6</c:v>
                </c:pt>
                <c:pt idx="5661">
                  <c:v>2.5736738999999998E-6</c:v>
                </c:pt>
                <c:pt idx="5662">
                  <c:v>2.7877960000000001E-6</c:v>
                </c:pt>
                <c:pt idx="5663">
                  <c:v>2.9649050000000001E-6</c:v>
                </c:pt>
                <c:pt idx="5664">
                  <c:v>2.9140471000000001E-6</c:v>
                </c:pt>
                <c:pt idx="5665">
                  <c:v>2.819835E-6</c:v>
                </c:pt>
                <c:pt idx="5666">
                  <c:v>2.5780555999999998E-6</c:v>
                </c:pt>
                <c:pt idx="5667">
                  <c:v>2.4735351E-6</c:v>
                </c:pt>
                <c:pt idx="5668">
                  <c:v>2.2396217000000001E-6</c:v>
                </c:pt>
                <c:pt idx="5669">
                  <c:v>2.2078899999999998E-6</c:v>
                </c:pt>
                <c:pt idx="5670">
                  <c:v>2.1430997E-6</c:v>
                </c:pt>
                <c:pt idx="5671">
                  <c:v>2.3124161E-6</c:v>
                </c:pt>
                <c:pt idx="5672">
                  <c:v>2.4907625999999998E-6</c:v>
                </c:pt>
                <c:pt idx="5673">
                  <c:v>2.7865313E-6</c:v>
                </c:pt>
                <c:pt idx="5674">
                  <c:v>2.8390055999999998E-6</c:v>
                </c:pt>
                <c:pt idx="5675">
                  <c:v>2.8766619000000002E-6</c:v>
                </c:pt>
                <c:pt idx="5676">
                  <c:v>2.7756915E-6</c:v>
                </c:pt>
                <c:pt idx="5677">
                  <c:v>2.6755351999999998E-6</c:v>
                </c:pt>
                <c:pt idx="5678">
                  <c:v>2.4449282999999998E-6</c:v>
                </c:pt>
                <c:pt idx="5679">
                  <c:v>2.2875140000000001E-6</c:v>
                </c:pt>
                <c:pt idx="5680">
                  <c:v>2.1204486000000002E-6</c:v>
                </c:pt>
                <c:pt idx="5681">
                  <c:v>2.1259595000000001E-6</c:v>
                </c:pt>
                <c:pt idx="5682">
                  <c:v>2.2220537E-6</c:v>
                </c:pt>
                <c:pt idx="5683">
                  <c:v>2.4746063E-6</c:v>
                </c:pt>
                <c:pt idx="5684">
                  <c:v>2.6311185999999998E-6</c:v>
                </c:pt>
                <c:pt idx="5685">
                  <c:v>2.7400180000000001E-6</c:v>
                </c:pt>
                <c:pt idx="5686">
                  <c:v>2.9550154E-6</c:v>
                </c:pt>
                <c:pt idx="5687">
                  <c:v>2.8506904E-6</c:v>
                </c:pt>
                <c:pt idx="5688">
                  <c:v>2.8256742999999998E-6</c:v>
                </c:pt>
                <c:pt idx="5689">
                  <c:v>2.6195358999999999E-6</c:v>
                </c:pt>
                <c:pt idx="5690">
                  <c:v>2.4559239999999999E-6</c:v>
                </c:pt>
                <c:pt idx="5691">
                  <c:v>2.2745634E-6</c:v>
                </c:pt>
                <c:pt idx="5692">
                  <c:v>2.2762424999999999E-6</c:v>
                </c:pt>
                <c:pt idx="5693">
                  <c:v>2.3080115999999999E-6</c:v>
                </c:pt>
                <c:pt idx="5694">
                  <c:v>2.4748907999999999E-6</c:v>
                </c:pt>
                <c:pt idx="5695">
                  <c:v>2.5365840999999999E-6</c:v>
                </c:pt>
                <c:pt idx="5696">
                  <c:v>2.7690677E-6</c:v>
                </c:pt>
                <c:pt idx="5697">
                  <c:v>2.8363700000000001E-6</c:v>
                </c:pt>
                <c:pt idx="5698">
                  <c:v>2.8817311E-6</c:v>
                </c:pt>
                <c:pt idx="5699">
                  <c:v>2.7536916E-6</c:v>
                </c:pt>
                <c:pt idx="5700">
                  <c:v>2.6526779999999998E-6</c:v>
                </c:pt>
                <c:pt idx="5701">
                  <c:v>2.4167631999999998E-6</c:v>
                </c:pt>
                <c:pt idx="5702">
                  <c:v>2.3128840999999998E-6</c:v>
                </c:pt>
                <c:pt idx="5703">
                  <c:v>2.2475728999999998E-6</c:v>
                </c:pt>
                <c:pt idx="5704">
                  <c:v>2.2768716000000001E-6</c:v>
                </c:pt>
                <c:pt idx="5705">
                  <c:v>2.4161928E-6</c:v>
                </c:pt>
                <c:pt idx="5706">
                  <c:v>2.4743798999999999E-6</c:v>
                </c:pt>
                <c:pt idx="5707">
                  <c:v>2.7394713999999998E-6</c:v>
                </c:pt>
                <c:pt idx="5708">
                  <c:v>2.7695125999999999E-6</c:v>
                </c:pt>
                <c:pt idx="5709">
                  <c:v>2.9095192E-6</c:v>
                </c:pt>
                <c:pt idx="5710">
                  <c:v>2.9564867E-6</c:v>
                </c:pt>
                <c:pt idx="5711">
                  <c:v>2.7361522E-6</c:v>
                </c:pt>
                <c:pt idx="5712">
                  <c:v>2.6832496999999999E-6</c:v>
                </c:pt>
                <c:pt idx="5713">
                  <c:v>2.6300901000000001E-6</c:v>
                </c:pt>
                <c:pt idx="5714">
                  <c:v>2.3640893000000001E-6</c:v>
                </c:pt>
                <c:pt idx="5715">
                  <c:v>2.3336493000000001E-6</c:v>
                </c:pt>
                <c:pt idx="5716">
                  <c:v>2.3242357E-6</c:v>
                </c:pt>
                <c:pt idx="5717">
                  <c:v>2.3030922000000001E-6</c:v>
                </c:pt>
                <c:pt idx="5718">
                  <c:v>2.5319785999999999E-6</c:v>
                </c:pt>
                <c:pt idx="5719">
                  <c:v>2.7405568000000001E-6</c:v>
                </c:pt>
                <c:pt idx="5720">
                  <c:v>2.7062725E-6</c:v>
                </c:pt>
                <c:pt idx="5721">
                  <c:v>2.7678611000000001E-6</c:v>
                </c:pt>
                <c:pt idx="5722">
                  <c:v>2.8165139000000001E-6</c:v>
                </c:pt>
                <c:pt idx="5723">
                  <c:v>2.7046035999999998E-6</c:v>
                </c:pt>
                <c:pt idx="5724">
                  <c:v>2.5929591999999998E-6</c:v>
                </c:pt>
                <c:pt idx="5725">
                  <c:v>2.3708482000000002E-6</c:v>
                </c:pt>
                <c:pt idx="5726">
                  <c:v>2.3007949000000002E-6</c:v>
                </c:pt>
                <c:pt idx="5727">
                  <c:v>2.2462469000000001E-6</c:v>
                </c:pt>
                <c:pt idx="5728">
                  <c:v>2.3184656000000001E-6</c:v>
                </c:pt>
                <c:pt idx="5729">
                  <c:v>2.4520838999999998E-6</c:v>
                </c:pt>
                <c:pt idx="5730">
                  <c:v>2.6014235999999998E-6</c:v>
                </c:pt>
                <c:pt idx="5731">
                  <c:v>2.8024413999999999E-6</c:v>
                </c:pt>
                <c:pt idx="5732">
                  <c:v>2.8862029999999999E-6</c:v>
                </c:pt>
                <c:pt idx="5733">
                  <c:v>3.0039376000000002E-6</c:v>
                </c:pt>
                <c:pt idx="5734">
                  <c:v>3.0281478E-6</c:v>
                </c:pt>
                <c:pt idx="5735">
                  <c:v>2.7214109000000001E-6</c:v>
                </c:pt>
                <c:pt idx="5736">
                  <c:v>2.596774E-6</c:v>
                </c:pt>
                <c:pt idx="5737">
                  <c:v>2.3676132E-6</c:v>
                </c:pt>
                <c:pt idx="5738">
                  <c:v>2.2458515000000002E-6</c:v>
                </c:pt>
                <c:pt idx="5739">
                  <c:v>2.1752062999999999E-6</c:v>
                </c:pt>
                <c:pt idx="5740">
                  <c:v>2.2830527000000002E-6</c:v>
                </c:pt>
                <c:pt idx="5741">
                  <c:v>2.4179571000000002E-6</c:v>
                </c:pt>
                <c:pt idx="5742">
                  <c:v>2.7161722999999998E-6</c:v>
                </c:pt>
                <c:pt idx="5743">
                  <c:v>2.8033215E-6</c:v>
                </c:pt>
                <c:pt idx="5744">
                  <c:v>2.8764578000000001E-6</c:v>
                </c:pt>
                <c:pt idx="5745">
                  <c:v>2.8278158E-6</c:v>
                </c:pt>
                <c:pt idx="5746">
                  <c:v>2.7939498999999998E-6</c:v>
                </c:pt>
                <c:pt idx="5747">
                  <c:v>2.5765373E-6</c:v>
                </c:pt>
                <c:pt idx="5748">
                  <c:v>2.4415283999999999E-6</c:v>
                </c:pt>
                <c:pt idx="5749">
                  <c:v>2.2087111000000002E-6</c:v>
                </c:pt>
                <c:pt idx="5750">
                  <c:v>2.1759896E-6</c:v>
                </c:pt>
                <c:pt idx="5751">
                  <c:v>2.3690191999999999E-6</c:v>
                </c:pt>
                <c:pt idx="5752">
                  <c:v>2.3986086000000001E-6</c:v>
                </c:pt>
                <c:pt idx="5753">
                  <c:v>2.6246881000000001E-6</c:v>
                </c:pt>
                <c:pt idx="5754">
                  <c:v>2.8872108999999998E-6</c:v>
                </c:pt>
                <c:pt idx="5755">
                  <c:v>2.871479E-6</c:v>
                </c:pt>
                <c:pt idx="5756">
                  <c:v>2.8787963E-6</c:v>
                </c:pt>
                <c:pt idx="5757">
                  <c:v>2.8707630000000001E-6</c:v>
                </c:pt>
                <c:pt idx="5758">
                  <c:v>2.6351634999999999E-6</c:v>
                </c:pt>
                <c:pt idx="5759">
                  <c:v>2.4770274E-6</c:v>
                </c:pt>
                <c:pt idx="5760">
                  <c:v>2.3901340999999998E-6</c:v>
                </c:pt>
                <c:pt idx="5761">
                  <c:v>2.2604141999999998E-6</c:v>
                </c:pt>
                <c:pt idx="5762">
                  <c:v>2.2487904999999998E-6</c:v>
                </c:pt>
                <c:pt idx="5763">
                  <c:v>2.3685214E-6</c:v>
                </c:pt>
                <c:pt idx="5764">
                  <c:v>2.3725931999999998E-6</c:v>
                </c:pt>
                <c:pt idx="5765">
                  <c:v>2.5930269000000002E-6</c:v>
                </c:pt>
                <c:pt idx="5766">
                  <c:v>2.8325670999999999E-6</c:v>
                </c:pt>
                <c:pt idx="5767">
                  <c:v>2.8844791000000001E-6</c:v>
                </c:pt>
                <c:pt idx="5768">
                  <c:v>2.7345643000000001E-6</c:v>
                </c:pt>
                <c:pt idx="5769">
                  <c:v>2.6923273999999999E-6</c:v>
                </c:pt>
                <c:pt idx="5770">
                  <c:v>2.5910213E-6</c:v>
                </c:pt>
                <c:pt idx="5771">
                  <c:v>2.3916484999999999E-6</c:v>
                </c:pt>
                <c:pt idx="5772">
                  <c:v>2.2471099999999999E-6</c:v>
                </c:pt>
                <c:pt idx="5773">
                  <c:v>2.1955701000000002E-6</c:v>
                </c:pt>
                <c:pt idx="5774">
                  <c:v>2.1608851000000001E-6</c:v>
                </c:pt>
                <c:pt idx="5775">
                  <c:v>2.3376513E-6</c:v>
                </c:pt>
                <c:pt idx="5776">
                  <c:v>2.4576843999999999E-6</c:v>
                </c:pt>
                <c:pt idx="5777">
                  <c:v>2.6529761E-6</c:v>
                </c:pt>
                <c:pt idx="5778">
                  <c:v>2.8779657999999998E-6</c:v>
                </c:pt>
                <c:pt idx="5779">
                  <c:v>2.7960776999999998E-6</c:v>
                </c:pt>
                <c:pt idx="5780">
                  <c:v>2.8171731000000001E-6</c:v>
                </c:pt>
                <c:pt idx="5781">
                  <c:v>2.7066334000000001E-6</c:v>
                </c:pt>
                <c:pt idx="5782">
                  <c:v>2.5470314999999998E-6</c:v>
                </c:pt>
                <c:pt idx="5783">
                  <c:v>2.3803403E-6</c:v>
                </c:pt>
                <c:pt idx="5784">
                  <c:v>2.3339896999999999E-6</c:v>
                </c:pt>
                <c:pt idx="5785">
                  <c:v>2.3017868000000001E-6</c:v>
                </c:pt>
                <c:pt idx="5786">
                  <c:v>2.2182632999999999E-6</c:v>
                </c:pt>
                <c:pt idx="5787">
                  <c:v>2.4074824999999999E-6</c:v>
                </c:pt>
                <c:pt idx="5788">
                  <c:v>2.5000495000000002E-6</c:v>
                </c:pt>
                <c:pt idx="5789">
                  <c:v>2.6748528999999998E-6</c:v>
                </c:pt>
                <c:pt idx="5790">
                  <c:v>2.7730663999999998E-6</c:v>
                </c:pt>
                <c:pt idx="5791">
                  <c:v>2.8013809000000002E-6</c:v>
                </c:pt>
                <c:pt idx="5792">
                  <c:v>2.7172614E-6</c:v>
                </c:pt>
                <c:pt idx="5793">
                  <c:v>2.6444219999999998E-6</c:v>
                </c:pt>
                <c:pt idx="5794">
                  <c:v>2.4236606E-6</c:v>
                </c:pt>
                <c:pt idx="5795">
                  <c:v>2.2875689000000002E-6</c:v>
                </c:pt>
                <c:pt idx="5796">
                  <c:v>2.1971115999999998E-6</c:v>
                </c:pt>
                <c:pt idx="5797">
                  <c:v>2.2018542999999999E-6</c:v>
                </c:pt>
                <c:pt idx="5798">
                  <c:v>2.1702326000000001E-6</c:v>
                </c:pt>
                <c:pt idx="5799">
                  <c:v>2.4498416E-6</c:v>
                </c:pt>
                <c:pt idx="5800">
                  <c:v>2.6363378E-6</c:v>
                </c:pt>
                <c:pt idx="5801">
                  <c:v>2.8114683999999998E-6</c:v>
                </c:pt>
                <c:pt idx="5802">
                  <c:v>2.8941313999999999E-6</c:v>
                </c:pt>
                <c:pt idx="5803">
                  <c:v>2.8589904999999999E-6</c:v>
                </c:pt>
                <c:pt idx="5804">
                  <c:v>2.7325732000000001E-6</c:v>
                </c:pt>
                <c:pt idx="5805">
                  <c:v>2.6722960000000001E-6</c:v>
                </c:pt>
                <c:pt idx="5806">
                  <c:v>2.4534061000000002E-6</c:v>
                </c:pt>
                <c:pt idx="5807">
                  <c:v>2.3125932999999999E-6</c:v>
                </c:pt>
                <c:pt idx="5808">
                  <c:v>2.1837584E-6</c:v>
                </c:pt>
                <c:pt idx="5809">
                  <c:v>2.2682780000000002E-6</c:v>
                </c:pt>
                <c:pt idx="5810">
                  <c:v>2.3482555999999999E-6</c:v>
                </c:pt>
                <c:pt idx="5811">
                  <c:v>2.6197943999999999E-6</c:v>
                </c:pt>
                <c:pt idx="5812">
                  <c:v>2.7343471999999999E-6</c:v>
                </c:pt>
                <c:pt idx="5813">
                  <c:v>2.8404919E-6</c:v>
                </c:pt>
                <c:pt idx="5814">
                  <c:v>2.8221690000000001E-6</c:v>
                </c:pt>
                <c:pt idx="5815">
                  <c:v>2.8059549000000002E-6</c:v>
                </c:pt>
                <c:pt idx="5816">
                  <c:v>2.6208109000000001E-6</c:v>
                </c:pt>
                <c:pt idx="5817">
                  <c:v>2.4840444999999999E-6</c:v>
                </c:pt>
                <c:pt idx="5818">
                  <c:v>2.2325032999999999E-6</c:v>
                </c:pt>
                <c:pt idx="5819">
                  <c:v>2.1486034000000001E-6</c:v>
                </c:pt>
                <c:pt idx="5820">
                  <c:v>2.2021934000000001E-6</c:v>
                </c:pt>
                <c:pt idx="5821">
                  <c:v>2.3203182E-6</c:v>
                </c:pt>
                <c:pt idx="5822">
                  <c:v>2.3985532999999998E-6</c:v>
                </c:pt>
                <c:pt idx="5823">
                  <c:v>2.7336570000000001E-6</c:v>
                </c:pt>
                <c:pt idx="5824">
                  <c:v>2.8761430999999999E-6</c:v>
                </c:pt>
                <c:pt idx="5825">
                  <c:v>2.9853412999999999E-6</c:v>
                </c:pt>
                <c:pt idx="5826">
                  <c:v>2.9623028999999999E-6</c:v>
                </c:pt>
                <c:pt idx="5827">
                  <c:v>2.8253139999999998E-6</c:v>
                </c:pt>
                <c:pt idx="5828">
                  <c:v>2.5764481E-6</c:v>
                </c:pt>
                <c:pt idx="5829">
                  <c:v>2.4819792000000001E-6</c:v>
                </c:pt>
                <c:pt idx="5830">
                  <c:v>2.3187292E-6</c:v>
                </c:pt>
                <c:pt idx="5831">
                  <c:v>2.2930871999999999E-6</c:v>
                </c:pt>
                <c:pt idx="5832">
                  <c:v>2.2896441E-6</c:v>
                </c:pt>
                <c:pt idx="5833">
                  <c:v>2.4487335999999999E-6</c:v>
                </c:pt>
                <c:pt idx="5834">
                  <c:v>2.5868871E-6</c:v>
                </c:pt>
                <c:pt idx="5835">
                  <c:v>2.6499640999999998E-6</c:v>
                </c:pt>
                <c:pt idx="5836">
                  <c:v>2.8729425000000001E-6</c:v>
                </c:pt>
                <c:pt idx="5837">
                  <c:v>2.8233727999999999E-6</c:v>
                </c:pt>
                <c:pt idx="5838">
                  <c:v>2.7971024000000001E-6</c:v>
                </c:pt>
                <c:pt idx="5839">
                  <c:v>2.5937352E-6</c:v>
                </c:pt>
                <c:pt idx="5840">
                  <c:v>2.5002430999999999E-6</c:v>
                </c:pt>
                <c:pt idx="5841">
                  <c:v>2.3138436999999999E-6</c:v>
                </c:pt>
                <c:pt idx="5842">
                  <c:v>2.2500838999999999E-6</c:v>
                </c:pt>
                <c:pt idx="5843">
                  <c:v>2.2161751999999999E-6</c:v>
                </c:pt>
                <c:pt idx="5844">
                  <c:v>2.3807551999999998E-6</c:v>
                </c:pt>
                <c:pt idx="5845">
                  <c:v>2.4458691999999998E-6</c:v>
                </c:pt>
                <c:pt idx="5846">
                  <c:v>2.7474708999999998E-6</c:v>
                </c:pt>
                <c:pt idx="5847">
                  <c:v>2.8632627999999999E-6</c:v>
                </c:pt>
                <c:pt idx="5848">
                  <c:v>2.9529222000000002E-6</c:v>
                </c:pt>
                <c:pt idx="5849">
                  <c:v>2.8665060000000002E-6</c:v>
                </c:pt>
                <c:pt idx="5850">
                  <c:v>2.8733462999999999E-6</c:v>
                </c:pt>
                <c:pt idx="5851">
                  <c:v>2.7593271E-6</c:v>
                </c:pt>
                <c:pt idx="5852">
                  <c:v>2.5758822E-6</c:v>
                </c:pt>
                <c:pt idx="5853">
                  <c:v>2.4047966000000002E-6</c:v>
                </c:pt>
                <c:pt idx="5854">
                  <c:v>2.3658361999999999E-6</c:v>
                </c:pt>
                <c:pt idx="5855">
                  <c:v>2.2812890999999999E-6</c:v>
                </c:pt>
                <c:pt idx="5856">
                  <c:v>2.4286857999999999E-6</c:v>
                </c:pt>
                <c:pt idx="5857">
                  <c:v>2.4846271999999999E-6</c:v>
                </c:pt>
                <c:pt idx="5858">
                  <c:v>2.7020992999999999E-6</c:v>
                </c:pt>
                <c:pt idx="5859">
                  <c:v>2.8113519999999998E-6</c:v>
                </c:pt>
                <c:pt idx="5860">
                  <c:v>2.8945568000000002E-6</c:v>
                </c:pt>
                <c:pt idx="5861">
                  <c:v>2.8077841999999999E-6</c:v>
                </c:pt>
                <c:pt idx="5862">
                  <c:v>2.7216337000000002E-6</c:v>
                </c:pt>
                <c:pt idx="5863">
                  <c:v>2.5148245999999999E-6</c:v>
                </c:pt>
                <c:pt idx="5864">
                  <c:v>2.385872E-6</c:v>
                </c:pt>
                <c:pt idx="5865">
                  <c:v>2.2553083999999998E-6</c:v>
                </c:pt>
                <c:pt idx="5866">
                  <c:v>2.2707245000000001E-6</c:v>
                </c:pt>
                <c:pt idx="5867">
                  <c:v>2.2240931E-6</c:v>
                </c:pt>
                <c:pt idx="5868">
                  <c:v>2.4442353E-6</c:v>
                </c:pt>
                <c:pt idx="5869">
                  <c:v>2.6194066000000001E-6</c:v>
                </c:pt>
                <c:pt idx="5870">
                  <c:v>2.8273370999999999E-6</c:v>
                </c:pt>
                <c:pt idx="5871">
                  <c:v>2.952827E-6</c:v>
                </c:pt>
                <c:pt idx="5872">
                  <c:v>2.9640338000000001E-6</c:v>
                </c:pt>
                <c:pt idx="5873">
                  <c:v>2.8004711999999998E-6</c:v>
                </c:pt>
                <c:pt idx="5874">
                  <c:v>2.7240692E-6</c:v>
                </c:pt>
                <c:pt idx="5875">
                  <c:v>2.4847830000000001E-6</c:v>
                </c:pt>
                <c:pt idx="5876">
                  <c:v>2.3283604999999999E-6</c:v>
                </c:pt>
                <c:pt idx="5877">
                  <c:v>2.1770937999999998E-6</c:v>
                </c:pt>
                <c:pt idx="5878">
                  <c:v>2.0827009999999998E-6</c:v>
                </c:pt>
                <c:pt idx="5879">
                  <c:v>2.3446285999999999E-6</c:v>
                </c:pt>
                <c:pt idx="5880">
                  <c:v>2.4690885999999999E-6</c:v>
                </c:pt>
                <c:pt idx="5881">
                  <c:v>2.6857120999999998E-6</c:v>
                </c:pt>
                <c:pt idx="5882">
                  <c:v>2.8134782999999999E-6</c:v>
                </c:pt>
                <c:pt idx="5883">
                  <c:v>2.9419552000000001E-6</c:v>
                </c:pt>
                <c:pt idx="5884">
                  <c:v>2.8117140000000001E-6</c:v>
                </c:pt>
                <c:pt idx="5885">
                  <c:v>2.7399102999999999E-6</c:v>
                </c:pt>
                <c:pt idx="5886">
                  <c:v>2.5303123999999998E-6</c:v>
                </c:pt>
                <c:pt idx="5887">
                  <c:v>2.3620305000000001E-6</c:v>
                </c:pt>
                <c:pt idx="5888">
                  <c:v>2.1774167000000001E-6</c:v>
                </c:pt>
                <c:pt idx="5889">
                  <c:v>2.2355611000000002E-6</c:v>
                </c:pt>
                <c:pt idx="5890">
                  <c:v>2.2651978999999999E-6</c:v>
                </c:pt>
                <c:pt idx="5891">
                  <c:v>2.3928219E-6</c:v>
                </c:pt>
                <c:pt idx="5892">
                  <c:v>2.6113399000000002E-6</c:v>
                </c:pt>
                <c:pt idx="5893">
                  <c:v>2.8332165E-6</c:v>
                </c:pt>
                <c:pt idx="5894">
                  <c:v>2.8465133000000002E-6</c:v>
                </c:pt>
                <c:pt idx="5895">
                  <c:v>2.9304306999999999E-6</c:v>
                </c:pt>
                <c:pt idx="5896">
                  <c:v>2.8197735000000001E-6</c:v>
                </c:pt>
                <c:pt idx="5897">
                  <c:v>2.6558361000000001E-6</c:v>
                </c:pt>
                <c:pt idx="5898">
                  <c:v>2.5264280999999999E-6</c:v>
                </c:pt>
                <c:pt idx="5899">
                  <c:v>2.3955061999999998E-6</c:v>
                </c:pt>
                <c:pt idx="5900">
                  <c:v>2.2265526E-6</c:v>
                </c:pt>
                <c:pt idx="5901">
                  <c:v>2.2479663000000001E-6</c:v>
                </c:pt>
                <c:pt idx="5902">
                  <c:v>2.2765648000000002E-6</c:v>
                </c:pt>
                <c:pt idx="5903">
                  <c:v>2.4945778000000002E-6</c:v>
                </c:pt>
                <c:pt idx="5904">
                  <c:v>2.649115E-6</c:v>
                </c:pt>
                <c:pt idx="5905">
                  <c:v>2.8014041E-6</c:v>
                </c:pt>
                <c:pt idx="5906">
                  <c:v>2.8063149999999999E-6</c:v>
                </c:pt>
                <c:pt idx="5907">
                  <c:v>2.8514353000000001E-6</c:v>
                </c:pt>
                <c:pt idx="5908">
                  <c:v>2.6930152999999999E-6</c:v>
                </c:pt>
                <c:pt idx="5909">
                  <c:v>2.5690685000000002E-6</c:v>
                </c:pt>
                <c:pt idx="5910">
                  <c:v>2.4019247000000001E-6</c:v>
                </c:pt>
                <c:pt idx="5911">
                  <c:v>2.2614989000000001E-6</c:v>
                </c:pt>
                <c:pt idx="5912">
                  <c:v>2.199465E-6</c:v>
                </c:pt>
                <c:pt idx="5913">
                  <c:v>2.2841232000000002E-6</c:v>
                </c:pt>
                <c:pt idx="5914">
                  <c:v>2.3387745000000002E-6</c:v>
                </c:pt>
                <c:pt idx="5915">
                  <c:v>2.5736485E-6</c:v>
                </c:pt>
                <c:pt idx="5916">
                  <c:v>2.7301109000000001E-6</c:v>
                </c:pt>
                <c:pt idx="5917">
                  <c:v>2.8522042999999999E-6</c:v>
                </c:pt>
                <c:pt idx="5918">
                  <c:v>2.8338902000000001E-6</c:v>
                </c:pt>
                <c:pt idx="5919">
                  <c:v>2.8473851000000002E-6</c:v>
                </c:pt>
                <c:pt idx="5920">
                  <c:v>2.7208761000000002E-6</c:v>
                </c:pt>
                <c:pt idx="5921">
                  <c:v>2.5343556000000001E-6</c:v>
                </c:pt>
                <c:pt idx="5922">
                  <c:v>2.4117478999999998E-6</c:v>
                </c:pt>
                <c:pt idx="5923">
                  <c:v>2.3448936999999998E-6</c:v>
                </c:pt>
                <c:pt idx="5924">
                  <c:v>2.2549807999999998E-6</c:v>
                </c:pt>
                <c:pt idx="5925">
                  <c:v>2.3748313000000002E-6</c:v>
                </c:pt>
                <c:pt idx="5926">
                  <c:v>2.3659014000000001E-6</c:v>
                </c:pt>
                <c:pt idx="5927">
                  <c:v>2.6032095000000001E-6</c:v>
                </c:pt>
                <c:pt idx="5928">
                  <c:v>2.7628441999999999E-6</c:v>
                </c:pt>
                <c:pt idx="5929">
                  <c:v>2.8369145999999999E-6</c:v>
                </c:pt>
                <c:pt idx="5930">
                  <c:v>2.7835456999999999E-6</c:v>
                </c:pt>
                <c:pt idx="5931">
                  <c:v>2.7687333999999999E-6</c:v>
                </c:pt>
                <c:pt idx="5932">
                  <c:v>2.5932451000000001E-6</c:v>
                </c:pt>
                <c:pt idx="5933">
                  <c:v>2.4339399E-6</c:v>
                </c:pt>
                <c:pt idx="5934">
                  <c:v>2.2744200999999998E-6</c:v>
                </c:pt>
                <c:pt idx="5935">
                  <c:v>2.2304162000000002E-6</c:v>
                </c:pt>
                <c:pt idx="5936">
                  <c:v>2.1497667000000001E-6</c:v>
                </c:pt>
                <c:pt idx="5937">
                  <c:v>2.3150227E-6</c:v>
                </c:pt>
                <c:pt idx="5938">
                  <c:v>2.4481283000000001E-6</c:v>
                </c:pt>
                <c:pt idx="5939">
                  <c:v>2.6827980999999998E-6</c:v>
                </c:pt>
                <c:pt idx="5940">
                  <c:v>2.8361813999999999E-6</c:v>
                </c:pt>
                <c:pt idx="5941">
                  <c:v>2.8759793999999999E-6</c:v>
                </c:pt>
                <c:pt idx="5942">
                  <c:v>2.8240092999999998E-6</c:v>
                </c:pt>
                <c:pt idx="5943">
                  <c:v>2.802805E-6</c:v>
                </c:pt>
                <c:pt idx="5944">
                  <c:v>2.6470197000000001E-6</c:v>
                </c:pt>
                <c:pt idx="5945">
                  <c:v>2.4820978E-6</c:v>
                </c:pt>
                <c:pt idx="5946">
                  <c:v>2.3000363E-6</c:v>
                </c:pt>
                <c:pt idx="5947">
                  <c:v>2.2806048999999998E-6</c:v>
                </c:pt>
                <c:pt idx="5948">
                  <c:v>2.2865384E-6</c:v>
                </c:pt>
                <c:pt idx="5949">
                  <c:v>2.2750992000000001E-6</c:v>
                </c:pt>
                <c:pt idx="5950">
                  <c:v>2.6143790999999999E-6</c:v>
                </c:pt>
                <c:pt idx="5951">
                  <c:v>2.7643637000000002E-6</c:v>
                </c:pt>
                <c:pt idx="5952">
                  <c:v>2.9206342E-6</c:v>
                </c:pt>
                <c:pt idx="5953">
                  <c:v>2.8429808999999999E-6</c:v>
                </c:pt>
                <c:pt idx="5954">
                  <c:v>2.8219190999999999E-6</c:v>
                </c:pt>
                <c:pt idx="5955">
                  <c:v>2.6412862999999999E-6</c:v>
                </c:pt>
                <c:pt idx="5956">
                  <c:v>2.5035882E-6</c:v>
                </c:pt>
                <c:pt idx="5957">
                  <c:v>2.2566664E-6</c:v>
                </c:pt>
                <c:pt idx="5958">
                  <c:v>2.2564428999999999E-6</c:v>
                </c:pt>
                <c:pt idx="5959">
                  <c:v>2.1959267999999998E-6</c:v>
                </c:pt>
                <c:pt idx="5960">
                  <c:v>2.3251403000000001E-6</c:v>
                </c:pt>
                <c:pt idx="5961">
                  <c:v>2.4648361000000002E-6</c:v>
                </c:pt>
                <c:pt idx="5962">
                  <c:v>2.7475101000000002E-6</c:v>
                </c:pt>
                <c:pt idx="5963">
                  <c:v>2.8579582999999999E-6</c:v>
                </c:pt>
                <c:pt idx="5964">
                  <c:v>3.0085989000000001E-6</c:v>
                </c:pt>
                <c:pt idx="5965">
                  <c:v>2.9287137000000002E-6</c:v>
                </c:pt>
                <c:pt idx="5966">
                  <c:v>2.8086731000000001E-6</c:v>
                </c:pt>
                <c:pt idx="5967">
                  <c:v>2.6598381000000001E-6</c:v>
                </c:pt>
                <c:pt idx="5968">
                  <c:v>2.5338688999999998E-6</c:v>
                </c:pt>
                <c:pt idx="5969">
                  <c:v>2.3427611000000002E-6</c:v>
                </c:pt>
                <c:pt idx="5970">
                  <c:v>2.3684425000000001E-6</c:v>
                </c:pt>
                <c:pt idx="5971">
                  <c:v>2.3137468999999998E-6</c:v>
                </c:pt>
                <c:pt idx="5972">
                  <c:v>2.4991043999999998E-6</c:v>
                </c:pt>
                <c:pt idx="5973">
                  <c:v>2.6137497999999999E-6</c:v>
                </c:pt>
                <c:pt idx="5974">
                  <c:v>2.8202156E-6</c:v>
                </c:pt>
                <c:pt idx="5975">
                  <c:v>2.9394599000000002E-6</c:v>
                </c:pt>
                <c:pt idx="5976">
                  <c:v>2.8209104999999999E-6</c:v>
                </c:pt>
                <c:pt idx="5977">
                  <c:v>2.7946743000000001E-6</c:v>
                </c:pt>
                <c:pt idx="5978">
                  <c:v>2.6469677999999999E-6</c:v>
                </c:pt>
                <c:pt idx="5979">
                  <c:v>2.5502509000000002E-6</c:v>
                </c:pt>
                <c:pt idx="5980">
                  <c:v>2.3249986000000002E-6</c:v>
                </c:pt>
                <c:pt idx="5981">
                  <c:v>2.2380265999999999E-6</c:v>
                </c:pt>
                <c:pt idx="5982">
                  <c:v>2.2424950000000002E-6</c:v>
                </c:pt>
                <c:pt idx="5983">
                  <c:v>2.3848410000000001E-6</c:v>
                </c:pt>
                <c:pt idx="5984">
                  <c:v>2.4355374999999999E-6</c:v>
                </c:pt>
                <c:pt idx="5985">
                  <c:v>2.7621520999999999E-6</c:v>
                </c:pt>
                <c:pt idx="5986">
                  <c:v>2.8450965000000001E-6</c:v>
                </c:pt>
                <c:pt idx="5987">
                  <c:v>2.9079148E-6</c:v>
                </c:pt>
                <c:pt idx="5988">
                  <c:v>2.9572993E-6</c:v>
                </c:pt>
                <c:pt idx="5989">
                  <c:v>2.8485907999999998E-6</c:v>
                </c:pt>
                <c:pt idx="5990">
                  <c:v>2.6710923000000002E-6</c:v>
                </c:pt>
                <c:pt idx="5991">
                  <c:v>2.5777304000000001E-6</c:v>
                </c:pt>
                <c:pt idx="5992">
                  <c:v>2.3650901000000001E-6</c:v>
                </c:pt>
                <c:pt idx="5993">
                  <c:v>2.3151902999999998E-6</c:v>
                </c:pt>
                <c:pt idx="5994">
                  <c:v>2.3744496E-6</c:v>
                </c:pt>
                <c:pt idx="5995">
                  <c:v>2.2913310000000002E-6</c:v>
                </c:pt>
                <c:pt idx="5996">
                  <c:v>2.4983923000000001E-6</c:v>
                </c:pt>
                <c:pt idx="5997">
                  <c:v>2.6351458000000001E-6</c:v>
                </c:pt>
                <c:pt idx="5998">
                  <c:v>2.8329941E-6</c:v>
                </c:pt>
                <c:pt idx="5999">
                  <c:v>2.8931641999999998E-6</c:v>
                </c:pt>
                <c:pt idx="6000">
                  <c:v>2.7537154999999999E-6</c:v>
                </c:pt>
                <c:pt idx="6001">
                  <c:v>2.6792748999999999E-6</c:v>
                </c:pt>
                <c:pt idx="6002">
                  <c:v>2.5007803999999999E-6</c:v>
                </c:pt>
                <c:pt idx="6003">
                  <c:v>2.3891211E-6</c:v>
                </c:pt>
                <c:pt idx="6004">
                  <c:v>2.2145276999999998E-6</c:v>
                </c:pt>
                <c:pt idx="6005">
                  <c:v>2.2122029000000001E-6</c:v>
                </c:pt>
                <c:pt idx="6006">
                  <c:v>2.3315926000000001E-6</c:v>
                </c:pt>
                <c:pt idx="6007">
                  <c:v>2.3475032000000001E-6</c:v>
                </c:pt>
                <c:pt idx="6008">
                  <c:v>2.6475707999999998E-6</c:v>
                </c:pt>
                <c:pt idx="6009">
                  <c:v>2.8189032999999999E-6</c:v>
                </c:pt>
                <c:pt idx="6010">
                  <c:v>2.9139498999999999E-6</c:v>
                </c:pt>
                <c:pt idx="6011">
                  <c:v>2.9700083E-6</c:v>
                </c:pt>
                <c:pt idx="6012">
                  <c:v>2.8540721999999999E-6</c:v>
                </c:pt>
                <c:pt idx="6013">
                  <c:v>2.6988523999999998E-6</c:v>
                </c:pt>
                <c:pt idx="6014">
                  <c:v>2.4286519000000001E-6</c:v>
                </c:pt>
                <c:pt idx="6015">
                  <c:v>2.3498877E-6</c:v>
                </c:pt>
                <c:pt idx="6016">
                  <c:v>2.1654732E-6</c:v>
                </c:pt>
                <c:pt idx="6017">
                  <c:v>2.1987845000000001E-6</c:v>
                </c:pt>
                <c:pt idx="6018">
                  <c:v>2.2998662E-6</c:v>
                </c:pt>
                <c:pt idx="6019">
                  <c:v>2.5315068999999999E-6</c:v>
                </c:pt>
                <c:pt idx="6020">
                  <c:v>2.6858707999999999E-6</c:v>
                </c:pt>
                <c:pt idx="6021">
                  <c:v>2.8589197000000002E-6</c:v>
                </c:pt>
                <c:pt idx="6022">
                  <c:v>2.8450361999999999E-6</c:v>
                </c:pt>
                <c:pt idx="6023">
                  <c:v>2.8443664999999998E-6</c:v>
                </c:pt>
                <c:pt idx="6024">
                  <c:v>2.6747518999999998E-6</c:v>
                </c:pt>
                <c:pt idx="6025">
                  <c:v>2.5506142E-6</c:v>
                </c:pt>
                <c:pt idx="6026">
                  <c:v>2.3574893E-6</c:v>
                </c:pt>
                <c:pt idx="6027">
                  <c:v>2.2574611999999998E-6</c:v>
                </c:pt>
                <c:pt idx="6028">
                  <c:v>2.1975358999999999E-6</c:v>
                </c:pt>
                <c:pt idx="6029">
                  <c:v>2.2697915999999999E-6</c:v>
                </c:pt>
                <c:pt idx="6030">
                  <c:v>2.5160957999999999E-6</c:v>
                </c:pt>
                <c:pt idx="6031">
                  <c:v>2.7634656E-6</c:v>
                </c:pt>
                <c:pt idx="6032">
                  <c:v>2.7737809000000002E-6</c:v>
                </c:pt>
                <c:pt idx="6033">
                  <c:v>2.9186452E-6</c:v>
                </c:pt>
                <c:pt idx="6034">
                  <c:v>2.9625098E-6</c:v>
                </c:pt>
                <c:pt idx="6035">
                  <c:v>2.8122368E-6</c:v>
                </c:pt>
                <c:pt idx="6036">
                  <c:v>2.647231E-6</c:v>
                </c:pt>
                <c:pt idx="6037">
                  <c:v>2.4432277999999998E-6</c:v>
                </c:pt>
                <c:pt idx="6038">
                  <c:v>2.3035929999999999E-6</c:v>
                </c:pt>
                <c:pt idx="6039">
                  <c:v>2.2617485000000001E-6</c:v>
                </c:pt>
                <c:pt idx="6040">
                  <c:v>2.2152960000000001E-6</c:v>
                </c:pt>
                <c:pt idx="6041">
                  <c:v>2.2776523E-6</c:v>
                </c:pt>
                <c:pt idx="6042">
                  <c:v>2.5655751999999999E-6</c:v>
                </c:pt>
                <c:pt idx="6043">
                  <c:v>2.7472631999999999E-6</c:v>
                </c:pt>
                <c:pt idx="6044">
                  <c:v>2.7238998E-6</c:v>
                </c:pt>
                <c:pt idx="6045">
                  <c:v>2.7740285000000001E-6</c:v>
                </c:pt>
                <c:pt idx="6046">
                  <c:v>2.7293172E-6</c:v>
                </c:pt>
                <c:pt idx="6047">
                  <c:v>2.6149610999999999E-6</c:v>
                </c:pt>
                <c:pt idx="6048">
                  <c:v>2.5394026999999998E-6</c:v>
                </c:pt>
                <c:pt idx="6049">
                  <c:v>2.3035623999999998E-6</c:v>
                </c:pt>
                <c:pt idx="6050">
                  <c:v>2.1781458000000001E-6</c:v>
                </c:pt>
                <c:pt idx="6051">
                  <c:v>2.2216257000000001E-6</c:v>
                </c:pt>
                <c:pt idx="6052">
                  <c:v>2.183939E-6</c:v>
                </c:pt>
                <c:pt idx="6053">
                  <c:v>2.3345358000000001E-6</c:v>
                </c:pt>
                <c:pt idx="6054">
                  <c:v>2.5195335000000002E-6</c:v>
                </c:pt>
                <c:pt idx="6055">
                  <c:v>2.6976222999999998E-6</c:v>
                </c:pt>
                <c:pt idx="6056">
                  <c:v>2.7104258999999998E-6</c:v>
                </c:pt>
                <c:pt idx="6057">
                  <c:v>2.7915932999999999E-6</c:v>
                </c:pt>
                <c:pt idx="6058">
                  <c:v>2.7715273E-6</c:v>
                </c:pt>
                <c:pt idx="6059">
                  <c:v>2.6488313999999999E-6</c:v>
                </c:pt>
                <c:pt idx="6060">
                  <c:v>2.5089328000000002E-6</c:v>
                </c:pt>
                <c:pt idx="6061">
                  <c:v>2.3954941999999999E-6</c:v>
                </c:pt>
                <c:pt idx="6062">
                  <c:v>2.2607162000000001E-6</c:v>
                </c:pt>
                <c:pt idx="6063">
                  <c:v>2.3196906000000002E-6</c:v>
                </c:pt>
                <c:pt idx="6064">
                  <c:v>2.2610983E-6</c:v>
                </c:pt>
                <c:pt idx="6065">
                  <c:v>2.4457783999999999E-6</c:v>
                </c:pt>
                <c:pt idx="6066">
                  <c:v>2.5752846000000002E-6</c:v>
                </c:pt>
                <c:pt idx="6067">
                  <c:v>2.7497754E-6</c:v>
                </c:pt>
                <c:pt idx="6068">
                  <c:v>2.8588823E-6</c:v>
                </c:pt>
                <c:pt idx="6069">
                  <c:v>2.8864732999999999E-6</c:v>
                </c:pt>
                <c:pt idx="6070">
                  <c:v>2.7479936999999998E-6</c:v>
                </c:pt>
                <c:pt idx="6071">
                  <c:v>2.5954632999999998E-6</c:v>
                </c:pt>
                <c:pt idx="6072">
                  <c:v>2.3952889000000001E-6</c:v>
                </c:pt>
                <c:pt idx="6073">
                  <c:v>2.2583030999999999E-6</c:v>
                </c:pt>
                <c:pt idx="6074">
                  <c:v>2.1401942999999999E-6</c:v>
                </c:pt>
                <c:pt idx="6075">
                  <c:v>2.2049574000000001E-6</c:v>
                </c:pt>
                <c:pt idx="6076">
                  <c:v>2.2288269999999998E-6</c:v>
                </c:pt>
                <c:pt idx="6077">
                  <c:v>2.5126647999999999E-6</c:v>
                </c:pt>
                <c:pt idx="6078">
                  <c:v>2.7602631E-6</c:v>
                </c:pt>
                <c:pt idx="6079">
                  <c:v>2.883624E-6</c:v>
                </c:pt>
                <c:pt idx="6080">
                  <c:v>2.8530911000000002E-6</c:v>
                </c:pt>
                <c:pt idx="6081">
                  <c:v>2.8963303999999999E-6</c:v>
                </c:pt>
                <c:pt idx="6082">
                  <c:v>2.7792218999999998E-6</c:v>
                </c:pt>
                <c:pt idx="6083">
                  <c:v>2.5849293999999999E-6</c:v>
                </c:pt>
                <c:pt idx="6084">
                  <c:v>2.4158544000000002E-6</c:v>
                </c:pt>
                <c:pt idx="6085">
                  <c:v>2.2721932999999999E-6</c:v>
                </c:pt>
                <c:pt idx="6086">
                  <c:v>2.1443853000000002E-6</c:v>
                </c:pt>
                <c:pt idx="6087">
                  <c:v>2.2638190000000001E-6</c:v>
                </c:pt>
                <c:pt idx="6088">
                  <c:v>2.3620886999999999E-6</c:v>
                </c:pt>
                <c:pt idx="6089">
                  <c:v>2.6383422999999999E-6</c:v>
                </c:pt>
                <c:pt idx="6090">
                  <c:v>2.7675789000000001E-6</c:v>
                </c:pt>
                <c:pt idx="6091">
                  <c:v>2.8694598000000001E-6</c:v>
                </c:pt>
                <c:pt idx="6092">
                  <c:v>2.7957225000000001E-6</c:v>
                </c:pt>
                <c:pt idx="6093">
                  <c:v>2.7806469999999999E-6</c:v>
                </c:pt>
                <c:pt idx="6094">
                  <c:v>2.5354539000000002E-6</c:v>
                </c:pt>
                <c:pt idx="6095">
                  <c:v>2.3714685000000002E-6</c:v>
                </c:pt>
                <c:pt idx="6096">
                  <c:v>2.1990593999999999E-6</c:v>
                </c:pt>
                <c:pt idx="6097">
                  <c:v>2.158296E-6</c:v>
                </c:pt>
                <c:pt idx="6098">
                  <c:v>2.1809144999999998E-6</c:v>
                </c:pt>
                <c:pt idx="6099">
                  <c:v>2.3364566000000001E-6</c:v>
                </c:pt>
                <c:pt idx="6100">
                  <c:v>2.4846016000000002E-6</c:v>
                </c:pt>
                <c:pt idx="6101">
                  <c:v>2.7465068E-6</c:v>
                </c:pt>
                <c:pt idx="6102">
                  <c:v>2.8942655000000002E-6</c:v>
                </c:pt>
                <c:pt idx="6103">
                  <c:v>2.9671898999999999E-6</c:v>
                </c:pt>
                <c:pt idx="6104">
                  <c:v>2.8375774999999999E-6</c:v>
                </c:pt>
                <c:pt idx="6105">
                  <c:v>2.7707161E-6</c:v>
                </c:pt>
                <c:pt idx="6106">
                  <c:v>2.5584715000000001E-6</c:v>
                </c:pt>
                <c:pt idx="6107">
                  <c:v>2.4098844000000002E-6</c:v>
                </c:pt>
                <c:pt idx="6108">
                  <c:v>2.3334341E-6</c:v>
                </c:pt>
                <c:pt idx="6109">
                  <c:v>2.3449490000000001E-6</c:v>
                </c:pt>
                <c:pt idx="6110">
                  <c:v>2.3463324000000001E-6</c:v>
                </c:pt>
                <c:pt idx="6111">
                  <c:v>2.5302815E-6</c:v>
                </c:pt>
                <c:pt idx="6112">
                  <c:v>2.6315860999999999E-6</c:v>
                </c:pt>
                <c:pt idx="6113">
                  <c:v>2.8080463999999998E-6</c:v>
                </c:pt>
                <c:pt idx="6114">
                  <c:v>2.8287539999999999E-6</c:v>
                </c:pt>
                <c:pt idx="6115">
                  <c:v>2.8247978000000001E-6</c:v>
                </c:pt>
                <c:pt idx="6116">
                  <c:v>2.6928292999999998E-6</c:v>
                </c:pt>
                <c:pt idx="6117">
                  <c:v>2.6357058999999998E-6</c:v>
                </c:pt>
                <c:pt idx="6118">
                  <c:v>2.4670275000000001E-6</c:v>
                </c:pt>
                <c:pt idx="6119">
                  <c:v>2.3320589000000001E-6</c:v>
                </c:pt>
                <c:pt idx="6120">
                  <c:v>2.2461562000000001E-6</c:v>
                </c:pt>
                <c:pt idx="6121">
                  <c:v>2.2886352000000002E-6</c:v>
                </c:pt>
                <c:pt idx="6122">
                  <c:v>2.3132161000000001E-6</c:v>
                </c:pt>
                <c:pt idx="6123">
                  <c:v>2.6121832000000002E-6</c:v>
                </c:pt>
                <c:pt idx="6124">
                  <c:v>2.7478217000000001E-6</c:v>
                </c:pt>
                <c:pt idx="6125">
                  <c:v>2.8778924E-6</c:v>
                </c:pt>
                <c:pt idx="6126">
                  <c:v>2.9419366999999999E-6</c:v>
                </c:pt>
                <c:pt idx="6127">
                  <c:v>2.9109317000000002E-6</c:v>
                </c:pt>
                <c:pt idx="6128">
                  <c:v>2.8246566999999999E-6</c:v>
                </c:pt>
                <c:pt idx="6129">
                  <c:v>2.7257606E-6</c:v>
                </c:pt>
                <c:pt idx="6130">
                  <c:v>2.5399555000000002E-6</c:v>
                </c:pt>
                <c:pt idx="6131">
                  <c:v>2.4203826000000001E-6</c:v>
                </c:pt>
                <c:pt idx="6132">
                  <c:v>2.4094540999999999E-6</c:v>
                </c:pt>
                <c:pt idx="6133">
                  <c:v>2.2655673999999999E-6</c:v>
                </c:pt>
                <c:pt idx="6134">
                  <c:v>2.4023387000000001E-6</c:v>
                </c:pt>
                <c:pt idx="6135">
                  <c:v>2.6488505000000002E-6</c:v>
                </c:pt>
                <c:pt idx="6136">
                  <c:v>2.6618141E-6</c:v>
                </c:pt>
                <c:pt idx="6137">
                  <c:v>2.8029226000000001E-6</c:v>
                </c:pt>
                <c:pt idx="6138">
                  <c:v>2.8409602E-6</c:v>
                </c:pt>
                <c:pt idx="6139">
                  <c:v>2.8018042999999999E-6</c:v>
                </c:pt>
                <c:pt idx="6140">
                  <c:v>2.6677481999999998E-6</c:v>
                </c:pt>
                <c:pt idx="6141">
                  <c:v>2.5701615000000001E-6</c:v>
                </c:pt>
                <c:pt idx="6142">
                  <c:v>2.3235052000000001E-6</c:v>
                </c:pt>
                <c:pt idx="6143">
                  <c:v>2.2351688000000001E-6</c:v>
                </c:pt>
                <c:pt idx="6144">
                  <c:v>2.19946E-6</c:v>
                </c:pt>
                <c:pt idx="6145">
                  <c:v>2.2944821000000001E-6</c:v>
                </c:pt>
                <c:pt idx="6146">
                  <c:v>2.3201794000000001E-6</c:v>
                </c:pt>
                <c:pt idx="6147">
                  <c:v>2.6781277999999999E-6</c:v>
                </c:pt>
                <c:pt idx="6148">
                  <c:v>2.8722332999999999E-6</c:v>
                </c:pt>
                <c:pt idx="6149">
                  <c:v>2.9380079999999999E-6</c:v>
                </c:pt>
                <c:pt idx="6150">
                  <c:v>2.9446342000000001E-6</c:v>
                </c:pt>
                <c:pt idx="6151">
                  <c:v>2.8415713000000001E-6</c:v>
                </c:pt>
                <c:pt idx="6152">
                  <c:v>2.6237054000000001E-6</c:v>
                </c:pt>
                <c:pt idx="6153">
                  <c:v>2.5178833000000001E-6</c:v>
                </c:pt>
                <c:pt idx="6154">
                  <c:v>2.3690062000000001E-6</c:v>
                </c:pt>
                <c:pt idx="6155">
                  <c:v>2.1644862000000001E-6</c:v>
                </c:pt>
                <c:pt idx="6156">
                  <c:v>2.2413219999999998E-6</c:v>
                </c:pt>
                <c:pt idx="6157">
                  <c:v>2.2572287000000001E-6</c:v>
                </c:pt>
                <c:pt idx="6158">
                  <c:v>2.5473847999999999E-6</c:v>
                </c:pt>
                <c:pt idx="6159">
                  <c:v>2.7208936000000001E-6</c:v>
                </c:pt>
                <c:pt idx="6160">
                  <c:v>2.8725100999999998E-6</c:v>
                </c:pt>
                <c:pt idx="6161">
                  <c:v>2.8694955999999999E-6</c:v>
                </c:pt>
                <c:pt idx="6162">
                  <c:v>2.8773224999999998E-6</c:v>
                </c:pt>
                <c:pt idx="6163">
                  <c:v>2.7599518999999998E-6</c:v>
                </c:pt>
                <c:pt idx="6164">
                  <c:v>2.4758776999999999E-6</c:v>
                </c:pt>
                <c:pt idx="6165">
                  <c:v>2.3267781000000001E-6</c:v>
                </c:pt>
                <c:pt idx="6166">
                  <c:v>2.2479752000000002E-6</c:v>
                </c:pt>
                <c:pt idx="6167">
                  <c:v>2.1526809999999998E-6</c:v>
                </c:pt>
                <c:pt idx="6168">
                  <c:v>2.3507877999999998E-6</c:v>
                </c:pt>
                <c:pt idx="6169">
                  <c:v>2.6022378000000002E-6</c:v>
                </c:pt>
                <c:pt idx="6170">
                  <c:v>2.6563081E-6</c:v>
                </c:pt>
                <c:pt idx="6171">
                  <c:v>2.8670003000000001E-6</c:v>
                </c:pt>
                <c:pt idx="6172">
                  <c:v>2.9022886999999998E-6</c:v>
                </c:pt>
                <c:pt idx="6173">
                  <c:v>2.8886818E-6</c:v>
                </c:pt>
                <c:pt idx="6174">
                  <c:v>2.8470202E-6</c:v>
                </c:pt>
                <c:pt idx="6175">
                  <c:v>2.5784415999999999E-6</c:v>
                </c:pt>
                <c:pt idx="6176">
                  <c:v>2.4151269000000001E-6</c:v>
                </c:pt>
                <c:pt idx="6177">
                  <c:v>2.3875056999999999E-6</c:v>
                </c:pt>
                <c:pt idx="6178">
                  <c:v>2.2234246000000001E-6</c:v>
                </c:pt>
                <c:pt idx="6179">
                  <c:v>2.2445043000000002E-6</c:v>
                </c:pt>
                <c:pt idx="6180">
                  <c:v>2.4432737999999998E-6</c:v>
                </c:pt>
                <c:pt idx="6181">
                  <c:v>2.6695032000000002E-6</c:v>
                </c:pt>
                <c:pt idx="6182">
                  <c:v>2.8296462999999998E-6</c:v>
                </c:pt>
                <c:pt idx="6183">
                  <c:v>2.9377437999999999E-6</c:v>
                </c:pt>
                <c:pt idx="6184">
                  <c:v>2.9079079E-6</c:v>
                </c:pt>
                <c:pt idx="6185">
                  <c:v>2.7476700999999999E-6</c:v>
                </c:pt>
                <c:pt idx="6186">
                  <c:v>2.6631924000000001E-6</c:v>
                </c:pt>
                <c:pt idx="6187">
                  <c:v>2.5930649999999999E-6</c:v>
                </c:pt>
                <c:pt idx="6188">
                  <c:v>2.3974738000000002E-6</c:v>
                </c:pt>
                <c:pt idx="6189">
                  <c:v>2.2507473999999999E-6</c:v>
                </c:pt>
                <c:pt idx="6190">
                  <c:v>2.2204062999999999E-6</c:v>
                </c:pt>
                <c:pt idx="6191">
                  <c:v>2.2874418999999999E-6</c:v>
                </c:pt>
                <c:pt idx="6192">
                  <c:v>2.4894044000000001E-6</c:v>
                </c:pt>
                <c:pt idx="6193">
                  <c:v>2.6937435E-6</c:v>
                </c:pt>
                <c:pt idx="6194">
                  <c:v>2.8241015000000001E-6</c:v>
                </c:pt>
                <c:pt idx="6195">
                  <c:v>2.7861936000000002E-6</c:v>
                </c:pt>
                <c:pt idx="6196">
                  <c:v>2.8305128000000001E-6</c:v>
                </c:pt>
                <c:pt idx="6197">
                  <c:v>2.8140356E-6</c:v>
                </c:pt>
                <c:pt idx="6198">
                  <c:v>2.6243493000000001E-6</c:v>
                </c:pt>
                <c:pt idx="6199">
                  <c:v>2.4490158999999998E-6</c:v>
                </c:pt>
                <c:pt idx="6200">
                  <c:v>2.3462073999999998E-6</c:v>
                </c:pt>
                <c:pt idx="6201">
                  <c:v>2.2112615E-6</c:v>
                </c:pt>
                <c:pt idx="6202">
                  <c:v>2.2519087000000002E-6</c:v>
                </c:pt>
                <c:pt idx="6203">
                  <c:v>2.3283548E-6</c:v>
                </c:pt>
                <c:pt idx="6204">
                  <c:v>2.3919247000000002E-6</c:v>
                </c:pt>
                <c:pt idx="6205">
                  <c:v>2.5921341000000002E-6</c:v>
                </c:pt>
                <c:pt idx="6206">
                  <c:v>2.7793757999999999E-6</c:v>
                </c:pt>
                <c:pt idx="6207">
                  <c:v>2.8003603999999998E-6</c:v>
                </c:pt>
                <c:pt idx="6208">
                  <c:v>2.8115818999999999E-6</c:v>
                </c:pt>
                <c:pt idx="6209">
                  <c:v>2.7166976999999999E-6</c:v>
                </c:pt>
                <c:pt idx="6210">
                  <c:v>2.5986436000000002E-6</c:v>
                </c:pt>
                <c:pt idx="6211">
                  <c:v>2.3071384999999998E-6</c:v>
                </c:pt>
                <c:pt idx="6212">
                  <c:v>2.1930847000000002E-6</c:v>
                </c:pt>
                <c:pt idx="6213">
                  <c:v>2.1139580000000001E-6</c:v>
                </c:pt>
                <c:pt idx="6214">
                  <c:v>2.1804292999999999E-6</c:v>
                </c:pt>
                <c:pt idx="6215">
                  <c:v>2.3559575E-6</c:v>
                </c:pt>
                <c:pt idx="6216">
                  <c:v>2.7051401999999999E-6</c:v>
                </c:pt>
                <c:pt idx="6217">
                  <c:v>2.7452213000000002E-6</c:v>
                </c:pt>
                <c:pt idx="6218">
                  <c:v>2.8171421999999999E-6</c:v>
                </c:pt>
                <c:pt idx="6219">
                  <c:v>2.9501876000000001E-6</c:v>
                </c:pt>
                <c:pt idx="6220">
                  <c:v>2.8227873999999999E-6</c:v>
                </c:pt>
                <c:pt idx="6221">
                  <c:v>2.6875544000000001E-6</c:v>
                </c:pt>
                <c:pt idx="6222">
                  <c:v>2.5825961999999998E-6</c:v>
                </c:pt>
                <c:pt idx="6223">
                  <c:v>2.3717769999999999E-6</c:v>
                </c:pt>
                <c:pt idx="6224">
                  <c:v>2.2346987999999998E-6</c:v>
                </c:pt>
                <c:pt idx="6225">
                  <c:v>2.2447465999999999E-6</c:v>
                </c:pt>
                <c:pt idx="6226">
                  <c:v>2.3097396000000002E-6</c:v>
                </c:pt>
                <c:pt idx="6227">
                  <c:v>2.4823187E-6</c:v>
                </c:pt>
                <c:pt idx="6228">
                  <c:v>2.7456385999999999E-6</c:v>
                </c:pt>
                <c:pt idx="6229">
                  <c:v>2.8926405E-6</c:v>
                </c:pt>
                <c:pt idx="6230">
                  <c:v>2.8020365999999998E-6</c:v>
                </c:pt>
                <c:pt idx="6231">
                  <c:v>2.8052609000000001E-6</c:v>
                </c:pt>
                <c:pt idx="6232">
                  <c:v>2.6977321E-6</c:v>
                </c:pt>
                <c:pt idx="6233">
                  <c:v>2.4759456000000001E-6</c:v>
                </c:pt>
                <c:pt idx="6234">
                  <c:v>2.3173175000000002E-6</c:v>
                </c:pt>
                <c:pt idx="6235">
                  <c:v>2.1905161E-6</c:v>
                </c:pt>
                <c:pt idx="6236">
                  <c:v>2.1668296999999999E-6</c:v>
                </c:pt>
                <c:pt idx="6237">
                  <c:v>2.2640326999999999E-6</c:v>
                </c:pt>
                <c:pt idx="6238">
                  <c:v>2.2653826999999999E-6</c:v>
                </c:pt>
                <c:pt idx="6239">
                  <c:v>2.5289802E-6</c:v>
                </c:pt>
                <c:pt idx="6240">
                  <c:v>2.8485032000000001E-6</c:v>
                </c:pt>
                <c:pt idx="6241">
                  <c:v>2.9663849E-6</c:v>
                </c:pt>
                <c:pt idx="6242">
                  <c:v>2.9362791000000002E-6</c:v>
                </c:pt>
                <c:pt idx="6243">
                  <c:v>2.8605634E-6</c:v>
                </c:pt>
                <c:pt idx="6244">
                  <c:v>2.6829604999999998E-6</c:v>
                </c:pt>
                <c:pt idx="6245">
                  <c:v>2.4885460999999999E-6</c:v>
                </c:pt>
                <c:pt idx="6246">
                  <c:v>2.3553128E-6</c:v>
                </c:pt>
                <c:pt idx="6247">
                  <c:v>2.2192334999999998E-6</c:v>
                </c:pt>
                <c:pt idx="6248">
                  <c:v>2.1711612999999999E-6</c:v>
                </c:pt>
                <c:pt idx="6249">
                  <c:v>2.2987595E-6</c:v>
                </c:pt>
                <c:pt idx="6250">
                  <c:v>2.5008051000000001E-6</c:v>
                </c:pt>
                <c:pt idx="6251">
                  <c:v>2.5607938000000001E-6</c:v>
                </c:pt>
                <c:pt idx="6252">
                  <c:v>2.7246663000000001E-6</c:v>
                </c:pt>
                <c:pt idx="6253">
                  <c:v>2.6376815999999999E-6</c:v>
                </c:pt>
                <c:pt idx="6254">
                  <c:v>2.6494481E-6</c:v>
                </c:pt>
                <c:pt idx="6255">
                  <c:v>2.5631761E-6</c:v>
                </c:pt>
                <c:pt idx="6256">
                  <c:v>2.4833773E-6</c:v>
                </c:pt>
                <c:pt idx="6257">
                  <c:v>2.3157182000000001E-6</c:v>
                </c:pt>
                <c:pt idx="6258">
                  <c:v>2.1997881000000001E-6</c:v>
                </c:pt>
                <c:pt idx="6259">
                  <c:v>2.139033E-6</c:v>
                </c:pt>
                <c:pt idx="6260">
                  <c:v>2.2237649999999999E-6</c:v>
                </c:pt>
                <c:pt idx="6261">
                  <c:v>2.4370804999999999E-6</c:v>
                </c:pt>
                <c:pt idx="6262">
                  <c:v>2.5361738000000002E-6</c:v>
                </c:pt>
                <c:pt idx="6263">
                  <c:v>2.7275963000000001E-6</c:v>
                </c:pt>
                <c:pt idx="6264">
                  <c:v>2.8252019000000002E-6</c:v>
                </c:pt>
                <c:pt idx="6265">
                  <c:v>2.8836583999999999E-6</c:v>
                </c:pt>
                <c:pt idx="6266">
                  <c:v>2.7684637999999998E-6</c:v>
                </c:pt>
                <c:pt idx="6267">
                  <c:v>2.6984526000000001E-6</c:v>
                </c:pt>
                <c:pt idx="6268">
                  <c:v>2.5544463999999998E-6</c:v>
                </c:pt>
                <c:pt idx="6269">
                  <c:v>2.4275890000000002E-6</c:v>
                </c:pt>
                <c:pt idx="6270">
                  <c:v>2.2906385E-6</c:v>
                </c:pt>
                <c:pt idx="6271">
                  <c:v>2.3060321999999999E-6</c:v>
                </c:pt>
                <c:pt idx="6272">
                  <c:v>2.2649998E-6</c:v>
                </c:pt>
                <c:pt idx="6273">
                  <c:v>2.4443686999999998E-6</c:v>
                </c:pt>
                <c:pt idx="6274">
                  <c:v>2.5238966E-6</c:v>
                </c:pt>
                <c:pt idx="6275">
                  <c:v>2.7241304000000001E-6</c:v>
                </c:pt>
                <c:pt idx="6276">
                  <c:v>2.7814239E-6</c:v>
                </c:pt>
                <c:pt idx="6277">
                  <c:v>2.7938717999999998E-6</c:v>
                </c:pt>
                <c:pt idx="6278">
                  <c:v>2.7134434E-6</c:v>
                </c:pt>
                <c:pt idx="6279">
                  <c:v>2.6372982999999999E-6</c:v>
                </c:pt>
                <c:pt idx="6280">
                  <c:v>2.4412167E-6</c:v>
                </c:pt>
                <c:pt idx="6281">
                  <c:v>2.3205925000000002E-6</c:v>
                </c:pt>
                <c:pt idx="6282">
                  <c:v>2.2324621E-6</c:v>
                </c:pt>
                <c:pt idx="6283">
                  <c:v>2.2611291999999999E-6</c:v>
                </c:pt>
                <c:pt idx="6284">
                  <c:v>2.2672636E-6</c:v>
                </c:pt>
                <c:pt idx="6285">
                  <c:v>2.5929601000000001E-6</c:v>
                </c:pt>
                <c:pt idx="6286">
                  <c:v>2.8939252999999998E-6</c:v>
                </c:pt>
                <c:pt idx="6287">
                  <c:v>2.8719488E-6</c:v>
                </c:pt>
                <c:pt idx="6288">
                  <c:v>2.9658893999999999E-6</c:v>
                </c:pt>
                <c:pt idx="6289">
                  <c:v>2.8913364000000001E-6</c:v>
                </c:pt>
                <c:pt idx="6290">
                  <c:v>2.7648309000000001E-6</c:v>
                </c:pt>
                <c:pt idx="6291">
                  <c:v>2.6020325E-6</c:v>
                </c:pt>
                <c:pt idx="6292">
                  <c:v>2.4767324000000002E-6</c:v>
                </c:pt>
                <c:pt idx="6293">
                  <c:v>2.2667476000000001E-6</c:v>
                </c:pt>
                <c:pt idx="6294">
                  <c:v>2.2989414E-6</c:v>
                </c:pt>
                <c:pt idx="6295">
                  <c:v>2.2336079999999999E-6</c:v>
                </c:pt>
                <c:pt idx="6296">
                  <c:v>2.4201926E-6</c:v>
                </c:pt>
                <c:pt idx="6297">
                  <c:v>2.5775639E-6</c:v>
                </c:pt>
                <c:pt idx="6298">
                  <c:v>2.7728205000000002E-6</c:v>
                </c:pt>
                <c:pt idx="6299">
                  <c:v>2.8655101000000001E-6</c:v>
                </c:pt>
                <c:pt idx="6300">
                  <c:v>2.9318718E-6</c:v>
                </c:pt>
                <c:pt idx="6301">
                  <c:v>2.7628967000000002E-6</c:v>
                </c:pt>
                <c:pt idx="6302">
                  <c:v>2.6466231000000001E-6</c:v>
                </c:pt>
                <c:pt idx="6303">
                  <c:v>2.4567105000000001E-6</c:v>
                </c:pt>
                <c:pt idx="6304">
                  <c:v>2.2968253000000001E-6</c:v>
                </c:pt>
                <c:pt idx="6305">
                  <c:v>2.1423287000000001E-6</c:v>
                </c:pt>
                <c:pt idx="6306">
                  <c:v>2.2145742999999999E-6</c:v>
                </c:pt>
                <c:pt idx="6307">
                  <c:v>2.2886450000000002E-6</c:v>
                </c:pt>
                <c:pt idx="6308">
                  <c:v>2.5228814999999998E-6</c:v>
                </c:pt>
                <c:pt idx="6309">
                  <c:v>2.7029383999999999E-6</c:v>
                </c:pt>
                <c:pt idx="6310">
                  <c:v>2.882856E-6</c:v>
                </c:pt>
                <c:pt idx="6311">
                  <c:v>2.8536139000000001E-6</c:v>
                </c:pt>
                <c:pt idx="6312">
                  <c:v>2.9026913999999999E-6</c:v>
                </c:pt>
                <c:pt idx="6313">
                  <c:v>2.7734995000000001E-6</c:v>
                </c:pt>
                <c:pt idx="6314">
                  <c:v>2.6138125999999998E-6</c:v>
                </c:pt>
                <c:pt idx="6315">
                  <c:v>2.4061855999999998E-6</c:v>
                </c:pt>
                <c:pt idx="6316">
                  <c:v>2.2749466000000001E-6</c:v>
                </c:pt>
                <c:pt idx="6317">
                  <c:v>2.1922988000000001E-6</c:v>
                </c:pt>
                <c:pt idx="6318">
                  <c:v>2.2851341999999999E-6</c:v>
                </c:pt>
                <c:pt idx="6319">
                  <c:v>2.3592875E-6</c:v>
                </c:pt>
                <c:pt idx="6320">
                  <c:v>2.6339406000000002E-6</c:v>
                </c:pt>
                <c:pt idx="6321">
                  <c:v>2.7528377000000001E-6</c:v>
                </c:pt>
                <c:pt idx="6322">
                  <c:v>2.9003129000000002E-6</c:v>
                </c:pt>
                <c:pt idx="6323">
                  <c:v>2.8832952999999999E-6</c:v>
                </c:pt>
                <c:pt idx="6324">
                  <c:v>2.8342063999999998E-6</c:v>
                </c:pt>
                <c:pt idx="6325">
                  <c:v>2.6034912999999999E-6</c:v>
                </c:pt>
                <c:pt idx="6326">
                  <c:v>2.4705093000000002E-6</c:v>
                </c:pt>
                <c:pt idx="6327">
                  <c:v>2.3357913999999999E-6</c:v>
                </c:pt>
                <c:pt idx="6328">
                  <c:v>2.2861565E-6</c:v>
                </c:pt>
                <c:pt idx="6329">
                  <c:v>2.2450246999999999E-6</c:v>
                </c:pt>
                <c:pt idx="6330">
                  <c:v>2.2427480000000002E-6</c:v>
                </c:pt>
                <c:pt idx="6331">
                  <c:v>2.5191171999999999E-6</c:v>
                </c:pt>
                <c:pt idx="6332">
                  <c:v>2.6169145999999999E-6</c:v>
                </c:pt>
                <c:pt idx="6333">
                  <c:v>2.7460481E-6</c:v>
                </c:pt>
                <c:pt idx="6334">
                  <c:v>2.8112347E-6</c:v>
                </c:pt>
                <c:pt idx="6335">
                  <c:v>2.8676622000000002E-6</c:v>
                </c:pt>
                <c:pt idx="6336">
                  <c:v>2.8276925999999999E-6</c:v>
                </c:pt>
                <c:pt idx="6337">
                  <c:v>2.5914474999999998E-6</c:v>
                </c:pt>
                <c:pt idx="6338">
                  <c:v>2.5458416999999999E-6</c:v>
                </c:pt>
                <c:pt idx="6339">
                  <c:v>2.3574546999999999E-6</c:v>
                </c:pt>
                <c:pt idx="6340">
                  <c:v>2.2224147000000001E-6</c:v>
                </c:pt>
                <c:pt idx="6341">
                  <c:v>2.3866044E-6</c:v>
                </c:pt>
                <c:pt idx="6342">
                  <c:v>2.4380016000000001E-6</c:v>
                </c:pt>
                <c:pt idx="6343">
                  <c:v>2.4877091999999998E-6</c:v>
                </c:pt>
                <c:pt idx="6344">
                  <c:v>2.7349541E-6</c:v>
                </c:pt>
                <c:pt idx="6345">
                  <c:v>2.8180645000000001E-6</c:v>
                </c:pt>
                <c:pt idx="6346">
                  <c:v>2.7584657E-6</c:v>
                </c:pt>
                <c:pt idx="6347">
                  <c:v>2.8418548000000002E-6</c:v>
                </c:pt>
                <c:pt idx="6348">
                  <c:v>2.7217697000000001E-6</c:v>
                </c:pt>
                <c:pt idx="6349">
                  <c:v>2.5921825999999999E-6</c:v>
                </c:pt>
                <c:pt idx="6350">
                  <c:v>2.3569953999999999E-6</c:v>
                </c:pt>
                <c:pt idx="6351">
                  <c:v>2.3417342999999999E-6</c:v>
                </c:pt>
                <c:pt idx="6352">
                  <c:v>2.2502421999999998E-6</c:v>
                </c:pt>
                <c:pt idx="6353">
                  <c:v>2.2516011999999999E-6</c:v>
                </c:pt>
                <c:pt idx="6354">
                  <c:v>2.3392980000000001E-6</c:v>
                </c:pt>
                <c:pt idx="6355">
                  <c:v>2.6465354000000001E-6</c:v>
                </c:pt>
                <c:pt idx="6356">
                  <c:v>2.7331383000000002E-6</c:v>
                </c:pt>
                <c:pt idx="6357">
                  <c:v>2.9052020000000002E-6</c:v>
                </c:pt>
                <c:pt idx="6358">
                  <c:v>2.9086251E-6</c:v>
                </c:pt>
                <c:pt idx="6359">
                  <c:v>2.8545768999999998E-6</c:v>
                </c:pt>
                <c:pt idx="6360">
                  <c:v>2.7618276000000001E-6</c:v>
                </c:pt>
                <c:pt idx="6361">
                  <c:v>2.5840163999999999E-6</c:v>
                </c:pt>
                <c:pt idx="6362">
                  <c:v>2.3204967999999999E-6</c:v>
                </c:pt>
                <c:pt idx="6363">
                  <c:v>2.2696735000000001E-6</c:v>
                </c:pt>
                <c:pt idx="6364">
                  <c:v>2.1467295E-6</c:v>
                </c:pt>
                <c:pt idx="6365">
                  <c:v>2.2776471000000002E-6</c:v>
                </c:pt>
                <c:pt idx="6366">
                  <c:v>2.4480096000000002E-6</c:v>
                </c:pt>
                <c:pt idx="6367">
                  <c:v>2.7056610000000002E-6</c:v>
                </c:pt>
                <c:pt idx="6368">
                  <c:v>2.8199575000000001E-6</c:v>
                </c:pt>
                <c:pt idx="6369">
                  <c:v>2.9695309E-6</c:v>
                </c:pt>
                <c:pt idx="6370">
                  <c:v>2.8278076999999998E-6</c:v>
                </c:pt>
                <c:pt idx="6371">
                  <c:v>2.7257057999999999E-6</c:v>
                </c:pt>
                <c:pt idx="6372">
                  <c:v>2.4924100999999998E-6</c:v>
                </c:pt>
                <c:pt idx="6373">
                  <c:v>2.3066932000000002E-6</c:v>
                </c:pt>
                <c:pt idx="6374">
                  <c:v>2.1084743000000002E-6</c:v>
                </c:pt>
                <c:pt idx="6375">
                  <c:v>2.1735098999999999E-6</c:v>
                </c:pt>
                <c:pt idx="6376">
                  <c:v>2.2041779999999998E-6</c:v>
                </c:pt>
                <c:pt idx="6377">
                  <c:v>2.3819846999999998E-6</c:v>
                </c:pt>
                <c:pt idx="6378">
                  <c:v>2.6663970000000001E-6</c:v>
                </c:pt>
                <c:pt idx="6379">
                  <c:v>2.9126072000000001E-6</c:v>
                </c:pt>
                <c:pt idx="6380">
                  <c:v>2.9069634000000001E-6</c:v>
                </c:pt>
                <c:pt idx="6381">
                  <c:v>2.950493E-6</c:v>
                </c:pt>
                <c:pt idx="6382">
                  <c:v>2.8327648999999999E-6</c:v>
                </c:pt>
                <c:pt idx="6383">
                  <c:v>2.6714318000000001E-6</c:v>
                </c:pt>
                <c:pt idx="6384">
                  <c:v>2.4916845999999998E-6</c:v>
                </c:pt>
                <c:pt idx="6385">
                  <c:v>2.3621408999999999E-6</c:v>
                </c:pt>
                <c:pt idx="6386">
                  <c:v>2.2331055999999998E-6</c:v>
                </c:pt>
                <c:pt idx="6387">
                  <c:v>2.3293256E-6</c:v>
                </c:pt>
                <c:pt idx="6388">
                  <c:v>2.3621855999999999E-6</c:v>
                </c:pt>
                <c:pt idx="6389">
                  <c:v>2.5855385999999999E-6</c:v>
                </c:pt>
                <c:pt idx="6390">
                  <c:v>2.7051743999999998E-6</c:v>
                </c:pt>
                <c:pt idx="6391">
                  <c:v>2.8494685000000001E-6</c:v>
                </c:pt>
                <c:pt idx="6392">
                  <c:v>2.8143995999999999E-6</c:v>
                </c:pt>
                <c:pt idx="6393">
                  <c:v>2.8051142999999998E-6</c:v>
                </c:pt>
                <c:pt idx="6394">
                  <c:v>2.6170795000000001E-6</c:v>
                </c:pt>
                <c:pt idx="6395">
                  <c:v>2.5099770000000001E-6</c:v>
                </c:pt>
                <c:pt idx="6396">
                  <c:v>2.3582930999999999E-6</c:v>
                </c:pt>
                <c:pt idx="6397">
                  <c:v>2.2723284999999999E-6</c:v>
                </c:pt>
                <c:pt idx="6398">
                  <c:v>2.2698641999999998E-6</c:v>
                </c:pt>
                <c:pt idx="6399">
                  <c:v>2.3801353E-6</c:v>
                </c:pt>
                <c:pt idx="6400">
                  <c:v>2.4050608000000002E-6</c:v>
                </c:pt>
                <c:pt idx="6401">
                  <c:v>2.6498481E-6</c:v>
                </c:pt>
                <c:pt idx="6402">
                  <c:v>2.7874247E-6</c:v>
                </c:pt>
                <c:pt idx="6403">
                  <c:v>2.9043444E-6</c:v>
                </c:pt>
                <c:pt idx="6404">
                  <c:v>2.8590475999999999E-6</c:v>
                </c:pt>
                <c:pt idx="6405">
                  <c:v>2.8755444E-6</c:v>
                </c:pt>
                <c:pt idx="6406">
                  <c:v>2.7800765000000002E-6</c:v>
                </c:pt>
                <c:pt idx="6407">
                  <c:v>2.6143427999999999E-6</c:v>
                </c:pt>
                <c:pt idx="6408">
                  <c:v>2.5060325E-6</c:v>
                </c:pt>
                <c:pt idx="6409">
                  <c:v>2.3993825999999998E-6</c:v>
                </c:pt>
                <c:pt idx="6410">
                  <c:v>2.2647961000000002E-6</c:v>
                </c:pt>
                <c:pt idx="6411">
                  <c:v>2.3686156999999999E-6</c:v>
                </c:pt>
                <c:pt idx="6412">
                  <c:v>2.372724E-6</c:v>
                </c:pt>
                <c:pt idx="6413">
                  <c:v>2.5874375000000001E-6</c:v>
                </c:pt>
                <c:pt idx="6414">
                  <c:v>2.7031779000000001E-6</c:v>
                </c:pt>
                <c:pt idx="6415">
                  <c:v>2.8213514000000001E-6</c:v>
                </c:pt>
                <c:pt idx="6416">
                  <c:v>2.7805744E-6</c:v>
                </c:pt>
                <c:pt idx="6417">
                  <c:v>2.7824571999999998E-6</c:v>
                </c:pt>
                <c:pt idx="6418">
                  <c:v>2.6555622000000001E-6</c:v>
                </c:pt>
                <c:pt idx="6419">
                  <c:v>2.5253583999999999E-6</c:v>
                </c:pt>
                <c:pt idx="6420">
                  <c:v>2.3240930999999999E-6</c:v>
                </c:pt>
                <c:pt idx="6421">
                  <c:v>2.2479240999999999E-6</c:v>
                </c:pt>
                <c:pt idx="6422">
                  <c:v>2.1534704E-6</c:v>
                </c:pt>
                <c:pt idx="6423">
                  <c:v>2.3034771E-6</c:v>
                </c:pt>
                <c:pt idx="6424">
                  <c:v>2.4395302E-6</c:v>
                </c:pt>
                <c:pt idx="6425">
                  <c:v>2.5303735E-6</c:v>
                </c:pt>
                <c:pt idx="6426">
                  <c:v>2.8556905999999998E-6</c:v>
                </c:pt>
                <c:pt idx="6427">
                  <c:v>2.9105348999999999E-6</c:v>
                </c:pt>
                <c:pt idx="6428">
                  <c:v>2.8098720000000001E-6</c:v>
                </c:pt>
                <c:pt idx="6429">
                  <c:v>2.8264477E-6</c:v>
                </c:pt>
                <c:pt idx="6430">
                  <c:v>2.6134751999999999E-6</c:v>
                </c:pt>
                <c:pt idx="6431">
                  <c:v>2.3500516999999999E-6</c:v>
                </c:pt>
                <c:pt idx="6432">
                  <c:v>2.3408814000000002E-6</c:v>
                </c:pt>
                <c:pt idx="6433">
                  <c:v>2.1551241000000001E-6</c:v>
                </c:pt>
                <c:pt idx="6434">
                  <c:v>2.0847065E-6</c:v>
                </c:pt>
                <c:pt idx="6435">
                  <c:v>2.3685227E-6</c:v>
                </c:pt>
                <c:pt idx="6436">
                  <c:v>2.5399388000000002E-6</c:v>
                </c:pt>
                <c:pt idx="6437">
                  <c:v>2.6304974999999999E-6</c:v>
                </c:pt>
                <c:pt idx="6438">
                  <c:v>2.9551390999999998E-6</c:v>
                </c:pt>
                <c:pt idx="6439">
                  <c:v>2.9012570999999999E-6</c:v>
                </c:pt>
                <c:pt idx="6440">
                  <c:v>2.8539513000000001E-6</c:v>
                </c:pt>
                <c:pt idx="6441">
                  <c:v>2.6651027000000002E-6</c:v>
                </c:pt>
                <c:pt idx="6442">
                  <c:v>2.4209871E-6</c:v>
                </c:pt>
                <c:pt idx="6443">
                  <c:v>2.2974359E-6</c:v>
                </c:pt>
                <c:pt idx="6444">
                  <c:v>2.2064156E-6</c:v>
                </c:pt>
                <c:pt idx="6445">
                  <c:v>2.1309647999999998E-6</c:v>
                </c:pt>
                <c:pt idx="6446">
                  <c:v>2.3675776000000001E-6</c:v>
                </c:pt>
                <c:pt idx="6447">
                  <c:v>2.5744308000000002E-6</c:v>
                </c:pt>
                <c:pt idx="6448">
                  <c:v>2.7061367E-6</c:v>
                </c:pt>
                <c:pt idx="6449">
                  <c:v>2.9582981999999999E-6</c:v>
                </c:pt>
                <c:pt idx="6450">
                  <c:v>3.0133797999999998E-6</c:v>
                </c:pt>
                <c:pt idx="6451">
                  <c:v>2.8340742000000001E-6</c:v>
                </c:pt>
                <c:pt idx="6452">
                  <c:v>2.6914354999999998E-6</c:v>
                </c:pt>
                <c:pt idx="6453">
                  <c:v>2.6666182E-6</c:v>
                </c:pt>
                <c:pt idx="6454">
                  <c:v>2.44353E-6</c:v>
                </c:pt>
                <c:pt idx="6455">
                  <c:v>2.2355900999999999E-6</c:v>
                </c:pt>
                <c:pt idx="6456">
                  <c:v>2.2193615999999999E-6</c:v>
                </c:pt>
                <c:pt idx="6457">
                  <c:v>2.2107326999999999E-6</c:v>
                </c:pt>
                <c:pt idx="6458">
                  <c:v>2.5640656999999998E-6</c:v>
                </c:pt>
                <c:pt idx="6459">
                  <c:v>2.742976E-6</c:v>
                </c:pt>
                <c:pt idx="6460">
                  <c:v>2.7620216E-6</c:v>
                </c:pt>
                <c:pt idx="6461">
                  <c:v>2.8338319999999999E-6</c:v>
                </c:pt>
                <c:pt idx="6462">
                  <c:v>2.8287469E-6</c:v>
                </c:pt>
                <c:pt idx="6463">
                  <c:v>2.7368073999999999E-6</c:v>
                </c:pt>
                <c:pt idx="6464">
                  <c:v>2.5978996E-6</c:v>
                </c:pt>
                <c:pt idx="6465">
                  <c:v>2.4965623E-6</c:v>
                </c:pt>
                <c:pt idx="6466">
                  <c:v>2.3362420000000001E-6</c:v>
                </c:pt>
                <c:pt idx="6467">
                  <c:v>2.3935451000000002E-6</c:v>
                </c:pt>
                <c:pt idx="6468">
                  <c:v>2.4091675999999999E-6</c:v>
                </c:pt>
                <c:pt idx="6469">
                  <c:v>2.3153216000000001E-6</c:v>
                </c:pt>
                <c:pt idx="6470">
                  <c:v>2.5737521000000001E-6</c:v>
                </c:pt>
                <c:pt idx="6471">
                  <c:v>2.6998237E-6</c:v>
                </c:pt>
                <c:pt idx="6472">
                  <c:v>2.8822495000000001E-6</c:v>
                </c:pt>
                <c:pt idx="6473">
                  <c:v>2.8422933000000001E-6</c:v>
                </c:pt>
                <c:pt idx="6474">
                  <c:v>2.9263576E-6</c:v>
                </c:pt>
                <c:pt idx="6475">
                  <c:v>2.8176412999999998E-6</c:v>
                </c:pt>
                <c:pt idx="6476">
                  <c:v>2.6584623000000001E-6</c:v>
                </c:pt>
                <c:pt idx="6477">
                  <c:v>2.5088189999999999E-6</c:v>
                </c:pt>
                <c:pt idx="6478">
                  <c:v>2.4634591000000001E-6</c:v>
                </c:pt>
                <c:pt idx="6479">
                  <c:v>2.3155979999999998E-6</c:v>
                </c:pt>
                <c:pt idx="6480">
                  <c:v>2.3728153E-6</c:v>
                </c:pt>
                <c:pt idx="6481">
                  <c:v>2.3437209000000001E-6</c:v>
                </c:pt>
                <c:pt idx="6482">
                  <c:v>2.5496657999999999E-6</c:v>
                </c:pt>
                <c:pt idx="6483">
                  <c:v>2.6875837000000001E-6</c:v>
                </c:pt>
                <c:pt idx="6484">
                  <c:v>2.8302810999999999E-6</c:v>
                </c:pt>
                <c:pt idx="6485">
                  <c:v>2.8320081999999998E-6</c:v>
                </c:pt>
                <c:pt idx="6486">
                  <c:v>2.8415817000000001E-6</c:v>
                </c:pt>
                <c:pt idx="6487">
                  <c:v>2.6559847E-6</c:v>
                </c:pt>
                <c:pt idx="6488">
                  <c:v>2.5641782000000001E-6</c:v>
                </c:pt>
                <c:pt idx="6489">
                  <c:v>2.3404759000000001E-6</c:v>
                </c:pt>
                <c:pt idx="6490">
                  <c:v>2.2486651000000002E-6</c:v>
                </c:pt>
                <c:pt idx="6491">
                  <c:v>2.1254404E-6</c:v>
                </c:pt>
                <c:pt idx="6492">
                  <c:v>2.2411333000000001E-6</c:v>
                </c:pt>
                <c:pt idx="6493">
                  <c:v>2.3125181999999998E-6</c:v>
                </c:pt>
                <c:pt idx="6494">
                  <c:v>2.586625E-6</c:v>
                </c:pt>
                <c:pt idx="6495">
                  <c:v>2.7754498E-6</c:v>
                </c:pt>
                <c:pt idx="6496">
                  <c:v>2.9240711999999998E-6</c:v>
                </c:pt>
                <c:pt idx="6497">
                  <c:v>2.8839405999999999E-6</c:v>
                </c:pt>
                <c:pt idx="6498">
                  <c:v>2.8961093E-6</c:v>
                </c:pt>
                <c:pt idx="6499">
                  <c:v>2.6796113000000001E-6</c:v>
                </c:pt>
                <c:pt idx="6500">
                  <c:v>2.4804885E-6</c:v>
                </c:pt>
                <c:pt idx="6501">
                  <c:v>2.2611736999999999E-6</c:v>
                </c:pt>
                <c:pt idx="6502">
                  <c:v>2.2173593999999998E-6</c:v>
                </c:pt>
                <c:pt idx="6503">
                  <c:v>2.1486805999999998E-6</c:v>
                </c:pt>
                <c:pt idx="6504">
                  <c:v>2.3350989000000001E-6</c:v>
                </c:pt>
                <c:pt idx="6505">
                  <c:v>2.4667015999999999E-6</c:v>
                </c:pt>
                <c:pt idx="6506">
                  <c:v>2.7153117000000002E-6</c:v>
                </c:pt>
                <c:pt idx="6507">
                  <c:v>2.850199E-6</c:v>
                </c:pt>
                <c:pt idx="6508">
                  <c:v>2.9199491E-6</c:v>
                </c:pt>
                <c:pt idx="6509">
                  <c:v>2.7948285E-6</c:v>
                </c:pt>
                <c:pt idx="6510">
                  <c:v>2.703905E-6</c:v>
                </c:pt>
                <c:pt idx="6511">
                  <c:v>2.4409138999999998E-6</c:v>
                </c:pt>
                <c:pt idx="6512">
                  <c:v>2.2633086999999998E-6</c:v>
                </c:pt>
                <c:pt idx="6513">
                  <c:v>2.131083E-6</c:v>
                </c:pt>
                <c:pt idx="6514">
                  <c:v>2.1371145999999999E-6</c:v>
                </c:pt>
                <c:pt idx="6515">
                  <c:v>2.1623118000000001E-6</c:v>
                </c:pt>
                <c:pt idx="6516">
                  <c:v>2.448877E-6</c:v>
                </c:pt>
                <c:pt idx="6517">
                  <c:v>2.6647384E-6</c:v>
                </c:pt>
                <c:pt idx="6518">
                  <c:v>2.8956946E-6</c:v>
                </c:pt>
                <c:pt idx="6519">
                  <c:v>2.9340011999999999E-6</c:v>
                </c:pt>
                <c:pt idx="6520">
                  <c:v>2.9341482999999999E-6</c:v>
                </c:pt>
                <c:pt idx="6521">
                  <c:v>2.7607866999999999E-6</c:v>
                </c:pt>
                <c:pt idx="6522">
                  <c:v>2.6556091E-6</c:v>
                </c:pt>
                <c:pt idx="6523">
                  <c:v>2.4541895000000002E-6</c:v>
                </c:pt>
                <c:pt idx="6524">
                  <c:v>2.3218140999999998E-6</c:v>
                </c:pt>
                <c:pt idx="6525">
                  <c:v>2.2628068999999998E-6</c:v>
                </c:pt>
                <c:pt idx="6526">
                  <c:v>2.3341140000000002E-6</c:v>
                </c:pt>
                <c:pt idx="6527">
                  <c:v>2.4053766000000001E-6</c:v>
                </c:pt>
                <c:pt idx="6528">
                  <c:v>2.6292202000000002E-6</c:v>
                </c:pt>
                <c:pt idx="6529">
                  <c:v>2.6905790000000002E-6</c:v>
                </c:pt>
                <c:pt idx="6530">
                  <c:v>2.8325884000000001E-6</c:v>
                </c:pt>
                <c:pt idx="6531">
                  <c:v>2.8007699E-6</c:v>
                </c:pt>
                <c:pt idx="6532">
                  <c:v>2.7849039999999999E-6</c:v>
                </c:pt>
                <c:pt idx="6533">
                  <c:v>2.6263859000000001E-6</c:v>
                </c:pt>
                <c:pt idx="6534">
                  <c:v>2.5497285999999999E-6</c:v>
                </c:pt>
                <c:pt idx="6535">
                  <c:v>2.3205405E-6</c:v>
                </c:pt>
                <c:pt idx="6536">
                  <c:v>2.2532144E-6</c:v>
                </c:pt>
                <c:pt idx="6537">
                  <c:v>2.294614E-6</c:v>
                </c:pt>
                <c:pt idx="6538">
                  <c:v>2.3966163999999998E-6</c:v>
                </c:pt>
                <c:pt idx="6539">
                  <c:v>2.3802547999999998E-6</c:v>
                </c:pt>
                <c:pt idx="6540">
                  <c:v>2.6711643E-6</c:v>
                </c:pt>
                <c:pt idx="6541">
                  <c:v>2.7393811E-6</c:v>
                </c:pt>
                <c:pt idx="6542">
                  <c:v>2.8487918000000001E-6</c:v>
                </c:pt>
                <c:pt idx="6543">
                  <c:v>2.8610712000000002E-6</c:v>
                </c:pt>
                <c:pt idx="6544">
                  <c:v>2.8458935999999998E-6</c:v>
                </c:pt>
                <c:pt idx="6545">
                  <c:v>2.6822858999999998E-6</c:v>
                </c:pt>
                <c:pt idx="6546">
                  <c:v>2.609572E-6</c:v>
                </c:pt>
                <c:pt idx="6547">
                  <c:v>2.4543048E-6</c:v>
                </c:pt>
                <c:pt idx="6548">
                  <c:v>2.3634426000000001E-6</c:v>
                </c:pt>
                <c:pt idx="6549">
                  <c:v>2.2494444000000001E-6</c:v>
                </c:pt>
                <c:pt idx="6550">
                  <c:v>2.3577557999999999E-6</c:v>
                </c:pt>
                <c:pt idx="6551">
                  <c:v>2.4165824999999999E-6</c:v>
                </c:pt>
                <c:pt idx="6552">
                  <c:v>2.6388007E-6</c:v>
                </c:pt>
                <c:pt idx="6553">
                  <c:v>2.6908433000000001E-6</c:v>
                </c:pt>
                <c:pt idx="6554">
                  <c:v>2.7924853E-6</c:v>
                </c:pt>
                <c:pt idx="6555">
                  <c:v>2.7650377000000002E-6</c:v>
                </c:pt>
                <c:pt idx="6556">
                  <c:v>2.7440347E-6</c:v>
                </c:pt>
                <c:pt idx="6557">
                  <c:v>2.6742677000000001E-6</c:v>
                </c:pt>
                <c:pt idx="6558">
                  <c:v>2.5793635E-6</c:v>
                </c:pt>
                <c:pt idx="6559">
                  <c:v>2.3310548999999999E-6</c:v>
                </c:pt>
                <c:pt idx="6560">
                  <c:v>2.2933387999999998E-6</c:v>
                </c:pt>
                <c:pt idx="6561">
                  <c:v>2.2332305000000002E-6</c:v>
                </c:pt>
                <c:pt idx="6562">
                  <c:v>2.3643575000000002E-6</c:v>
                </c:pt>
                <c:pt idx="6563">
                  <c:v>2.4406318000000001E-6</c:v>
                </c:pt>
                <c:pt idx="6564">
                  <c:v>2.7415561000000001E-6</c:v>
                </c:pt>
                <c:pt idx="6565">
                  <c:v>2.8935815999999999E-6</c:v>
                </c:pt>
                <c:pt idx="6566">
                  <c:v>2.9589923E-6</c:v>
                </c:pt>
                <c:pt idx="6567">
                  <c:v>2.9766699999999998E-6</c:v>
                </c:pt>
                <c:pt idx="6568">
                  <c:v>2.8539889000000001E-6</c:v>
                </c:pt>
                <c:pt idx="6569">
                  <c:v>2.5843986000000002E-6</c:v>
                </c:pt>
                <c:pt idx="6570">
                  <c:v>2.4794142000000002E-6</c:v>
                </c:pt>
                <c:pt idx="6571">
                  <c:v>2.2351265999999999E-6</c:v>
                </c:pt>
                <c:pt idx="6572">
                  <c:v>2.2185116000000002E-6</c:v>
                </c:pt>
                <c:pt idx="6573">
                  <c:v>2.2191939000000002E-6</c:v>
                </c:pt>
                <c:pt idx="6574">
                  <c:v>2.4244424000000001E-6</c:v>
                </c:pt>
                <c:pt idx="6575">
                  <c:v>2.6062069000000002E-6</c:v>
                </c:pt>
                <c:pt idx="6576">
                  <c:v>2.8096461000000001E-6</c:v>
                </c:pt>
                <c:pt idx="6577">
                  <c:v>2.8828987999999998E-6</c:v>
                </c:pt>
                <c:pt idx="6578">
                  <c:v>2.9220887E-6</c:v>
                </c:pt>
                <c:pt idx="6579">
                  <c:v>2.7923869000000001E-6</c:v>
                </c:pt>
                <c:pt idx="6580">
                  <c:v>2.6801192000000002E-6</c:v>
                </c:pt>
                <c:pt idx="6581">
                  <c:v>2.4439546999999998E-6</c:v>
                </c:pt>
                <c:pt idx="6582">
                  <c:v>2.3018569999999998E-6</c:v>
                </c:pt>
                <c:pt idx="6583">
                  <c:v>2.1903848000000002E-6</c:v>
                </c:pt>
                <c:pt idx="6584">
                  <c:v>2.2249159000000002E-6</c:v>
                </c:pt>
                <c:pt idx="6585">
                  <c:v>2.3574431000000001E-6</c:v>
                </c:pt>
                <c:pt idx="6586">
                  <c:v>2.6293125999999999E-6</c:v>
                </c:pt>
                <c:pt idx="6587">
                  <c:v>2.7467243999999999E-6</c:v>
                </c:pt>
                <c:pt idx="6588">
                  <c:v>2.9559808999999999E-6</c:v>
                </c:pt>
                <c:pt idx="6589">
                  <c:v>2.9194460999999999E-6</c:v>
                </c:pt>
                <c:pt idx="6590">
                  <c:v>2.8437596000000002E-6</c:v>
                </c:pt>
                <c:pt idx="6591">
                  <c:v>2.7021905999999999E-6</c:v>
                </c:pt>
                <c:pt idx="6592">
                  <c:v>2.5507301999999998E-6</c:v>
                </c:pt>
                <c:pt idx="6593">
                  <c:v>2.3620919000000001E-6</c:v>
                </c:pt>
                <c:pt idx="6594">
                  <c:v>2.3137641E-6</c:v>
                </c:pt>
                <c:pt idx="6595">
                  <c:v>2.2150285E-6</c:v>
                </c:pt>
                <c:pt idx="6596">
                  <c:v>2.2982160999999998E-6</c:v>
                </c:pt>
                <c:pt idx="6597">
                  <c:v>2.4421562E-6</c:v>
                </c:pt>
                <c:pt idx="6598">
                  <c:v>2.6889129E-6</c:v>
                </c:pt>
                <c:pt idx="6599">
                  <c:v>2.7690121999999999E-6</c:v>
                </c:pt>
                <c:pt idx="6600">
                  <c:v>2.8673685999999999E-6</c:v>
                </c:pt>
                <c:pt idx="6601">
                  <c:v>2.7670440999999998E-6</c:v>
                </c:pt>
                <c:pt idx="6602">
                  <c:v>2.7205137000000002E-6</c:v>
                </c:pt>
                <c:pt idx="6603">
                  <c:v>2.5841350999999998E-6</c:v>
                </c:pt>
                <c:pt idx="6604">
                  <c:v>2.4621499999999998E-6</c:v>
                </c:pt>
                <c:pt idx="6605">
                  <c:v>2.2760902000000001E-6</c:v>
                </c:pt>
                <c:pt idx="6606">
                  <c:v>2.2660771000000001E-6</c:v>
                </c:pt>
                <c:pt idx="6607">
                  <c:v>2.2453591999999999E-6</c:v>
                </c:pt>
                <c:pt idx="6608">
                  <c:v>2.3608285E-6</c:v>
                </c:pt>
                <c:pt idx="6609">
                  <c:v>2.4510513000000001E-6</c:v>
                </c:pt>
                <c:pt idx="6610">
                  <c:v>2.6741207000000001E-6</c:v>
                </c:pt>
                <c:pt idx="6611">
                  <c:v>2.7078045999999999E-6</c:v>
                </c:pt>
                <c:pt idx="6612">
                  <c:v>2.8478449999999998E-6</c:v>
                </c:pt>
                <c:pt idx="6613">
                  <c:v>2.8003982000000002E-6</c:v>
                </c:pt>
                <c:pt idx="6614">
                  <c:v>2.7088004999999999E-6</c:v>
                </c:pt>
                <c:pt idx="6615">
                  <c:v>2.6059228E-6</c:v>
                </c:pt>
                <c:pt idx="6616">
                  <c:v>2.52339E-6</c:v>
                </c:pt>
                <c:pt idx="6617">
                  <c:v>2.3535026000000001E-6</c:v>
                </c:pt>
                <c:pt idx="6618">
                  <c:v>2.3464204999999999E-6</c:v>
                </c:pt>
                <c:pt idx="6619">
                  <c:v>2.2203768000000001E-6</c:v>
                </c:pt>
                <c:pt idx="6620">
                  <c:v>2.3636865000000001E-6</c:v>
                </c:pt>
                <c:pt idx="6621">
                  <c:v>2.4872140000000001E-6</c:v>
                </c:pt>
                <c:pt idx="6622">
                  <c:v>2.6853849E-6</c:v>
                </c:pt>
                <c:pt idx="6623">
                  <c:v>2.7673205E-6</c:v>
                </c:pt>
                <c:pt idx="6624">
                  <c:v>2.8378757999999999E-6</c:v>
                </c:pt>
                <c:pt idx="6625">
                  <c:v>2.7330711999999999E-6</c:v>
                </c:pt>
                <c:pt idx="6626">
                  <c:v>2.6597971999999999E-6</c:v>
                </c:pt>
                <c:pt idx="6627">
                  <c:v>2.5115678999999998E-6</c:v>
                </c:pt>
                <c:pt idx="6628">
                  <c:v>2.3642346999999998E-6</c:v>
                </c:pt>
                <c:pt idx="6629">
                  <c:v>2.1830543000000001E-6</c:v>
                </c:pt>
                <c:pt idx="6630">
                  <c:v>2.1973759000000002E-6</c:v>
                </c:pt>
                <c:pt idx="6631">
                  <c:v>2.1880495E-6</c:v>
                </c:pt>
                <c:pt idx="6632">
                  <c:v>2.3981990999999999E-6</c:v>
                </c:pt>
                <c:pt idx="6633">
                  <c:v>2.5802446999999998E-6</c:v>
                </c:pt>
                <c:pt idx="6634">
                  <c:v>2.7977801999999999E-6</c:v>
                </c:pt>
                <c:pt idx="6635">
                  <c:v>2.856381E-6</c:v>
                </c:pt>
                <c:pt idx="6636">
                  <c:v>2.9433599999999998E-6</c:v>
                </c:pt>
                <c:pt idx="6637">
                  <c:v>2.8513788000000001E-6</c:v>
                </c:pt>
                <c:pt idx="6638">
                  <c:v>2.6898194000000001E-6</c:v>
                </c:pt>
                <c:pt idx="6639">
                  <c:v>2.4729274999999999E-6</c:v>
                </c:pt>
                <c:pt idx="6640">
                  <c:v>2.3321118000000001E-6</c:v>
                </c:pt>
                <c:pt idx="6641">
                  <c:v>2.1865214999999998E-6</c:v>
                </c:pt>
                <c:pt idx="6642">
                  <c:v>2.2546391999999999E-6</c:v>
                </c:pt>
                <c:pt idx="6643">
                  <c:v>2.2834775999999999E-6</c:v>
                </c:pt>
                <c:pt idx="6644">
                  <c:v>2.5578389999999999E-6</c:v>
                </c:pt>
                <c:pt idx="6645">
                  <c:v>2.7214341999999999E-6</c:v>
                </c:pt>
                <c:pt idx="6646">
                  <c:v>2.8908837999999998E-6</c:v>
                </c:pt>
                <c:pt idx="6647">
                  <c:v>2.9039145999999999E-6</c:v>
                </c:pt>
                <c:pt idx="6648">
                  <c:v>2.8931764E-6</c:v>
                </c:pt>
                <c:pt idx="6649">
                  <c:v>2.6544285999999999E-6</c:v>
                </c:pt>
                <c:pt idx="6650">
                  <c:v>2.4821039000000001E-6</c:v>
                </c:pt>
                <c:pt idx="6651">
                  <c:v>2.2443860000000001E-6</c:v>
                </c:pt>
                <c:pt idx="6652">
                  <c:v>2.0851135999999999E-6</c:v>
                </c:pt>
                <c:pt idx="6653">
                  <c:v>2.1945952000000001E-6</c:v>
                </c:pt>
                <c:pt idx="6654">
                  <c:v>2.2436258999999999E-6</c:v>
                </c:pt>
                <c:pt idx="6655">
                  <c:v>2.2671852000000002E-6</c:v>
                </c:pt>
                <c:pt idx="6656">
                  <c:v>2.5187244000000001E-6</c:v>
                </c:pt>
                <c:pt idx="6657">
                  <c:v>2.9554279000000001E-6</c:v>
                </c:pt>
                <c:pt idx="6658">
                  <c:v>3.0251390000000001E-6</c:v>
                </c:pt>
                <c:pt idx="6659">
                  <c:v>2.8753954999999998E-6</c:v>
                </c:pt>
                <c:pt idx="6660">
                  <c:v>2.8045029999999999E-6</c:v>
                </c:pt>
                <c:pt idx="6661">
                  <c:v>2.7201696000000001E-6</c:v>
                </c:pt>
                <c:pt idx="6662">
                  <c:v>2.4466356999999999E-6</c:v>
                </c:pt>
                <c:pt idx="6663">
                  <c:v>2.3049579000000001E-6</c:v>
                </c:pt>
                <c:pt idx="6664">
                  <c:v>2.2231311000000001E-6</c:v>
                </c:pt>
                <c:pt idx="6665">
                  <c:v>2.3813674000000001E-6</c:v>
                </c:pt>
                <c:pt idx="6666">
                  <c:v>2.4474498999999998E-6</c:v>
                </c:pt>
                <c:pt idx="6667">
                  <c:v>2.4970889000000002E-6</c:v>
                </c:pt>
                <c:pt idx="6668">
                  <c:v>2.6211902E-6</c:v>
                </c:pt>
                <c:pt idx="6669">
                  <c:v>2.8878125000000001E-6</c:v>
                </c:pt>
                <c:pt idx="6670">
                  <c:v>2.8346395000000001E-6</c:v>
                </c:pt>
                <c:pt idx="6671">
                  <c:v>2.7182435999999998E-6</c:v>
                </c:pt>
                <c:pt idx="6672">
                  <c:v>2.7457133000000002E-6</c:v>
                </c:pt>
                <c:pt idx="6673">
                  <c:v>2.5319457E-6</c:v>
                </c:pt>
                <c:pt idx="6674">
                  <c:v>2.3099170999999999E-6</c:v>
                </c:pt>
                <c:pt idx="6675">
                  <c:v>2.2643047000000002E-6</c:v>
                </c:pt>
                <c:pt idx="6676">
                  <c:v>2.4070816999999999E-6</c:v>
                </c:pt>
                <c:pt idx="6677">
                  <c:v>2.3654810000000002E-6</c:v>
                </c:pt>
                <c:pt idx="6678">
                  <c:v>2.4090770999999999E-6</c:v>
                </c:pt>
                <c:pt idx="6679">
                  <c:v>2.5471121E-6</c:v>
                </c:pt>
                <c:pt idx="6680">
                  <c:v>2.6509624000000001E-6</c:v>
                </c:pt>
                <c:pt idx="6681">
                  <c:v>2.9558376000000002E-6</c:v>
                </c:pt>
                <c:pt idx="6682">
                  <c:v>2.935482E-6</c:v>
                </c:pt>
                <c:pt idx="6683">
                  <c:v>2.7799219000000001E-6</c:v>
                </c:pt>
                <c:pt idx="6684">
                  <c:v>2.7898362999999999E-6</c:v>
                </c:pt>
                <c:pt idx="6685">
                  <c:v>2.6437697000000002E-6</c:v>
                </c:pt>
                <c:pt idx="6686">
                  <c:v>2.4766731000000002E-6</c:v>
                </c:pt>
                <c:pt idx="6687">
                  <c:v>2.5203358000000001E-6</c:v>
                </c:pt>
                <c:pt idx="6688">
                  <c:v>2.3335673E-6</c:v>
                </c:pt>
                <c:pt idx="6689">
                  <c:v>2.2804742E-6</c:v>
                </c:pt>
                <c:pt idx="6690">
                  <c:v>2.5596302999999998E-6</c:v>
                </c:pt>
                <c:pt idx="6691">
                  <c:v>2.6761824E-6</c:v>
                </c:pt>
                <c:pt idx="6692">
                  <c:v>2.6591908999999999E-6</c:v>
                </c:pt>
                <c:pt idx="6693">
                  <c:v>2.7656817000000002E-6</c:v>
                </c:pt>
                <c:pt idx="6694">
                  <c:v>2.8808128999999998E-6</c:v>
                </c:pt>
                <c:pt idx="6695">
                  <c:v>2.8416670999999999E-6</c:v>
                </c:pt>
                <c:pt idx="6696">
                  <c:v>2.6735281000000002E-6</c:v>
                </c:pt>
                <c:pt idx="6697">
                  <c:v>2.4800598000000001E-6</c:v>
                </c:pt>
                <c:pt idx="6698">
                  <c:v>2.4139987E-6</c:v>
                </c:pt>
                <c:pt idx="6699">
                  <c:v>2.3201312000000001E-6</c:v>
                </c:pt>
                <c:pt idx="6700">
                  <c:v>2.3780286999999999E-6</c:v>
                </c:pt>
                <c:pt idx="6701">
                  <c:v>2.3490202999999998E-6</c:v>
                </c:pt>
                <c:pt idx="6702">
                  <c:v>2.656037E-6</c:v>
                </c:pt>
                <c:pt idx="6703">
                  <c:v>2.8243473999999998E-6</c:v>
                </c:pt>
                <c:pt idx="6704">
                  <c:v>2.8233947000000002E-6</c:v>
                </c:pt>
                <c:pt idx="6705">
                  <c:v>3.0811203E-6</c:v>
                </c:pt>
                <c:pt idx="6706">
                  <c:v>3.0061403999999999E-6</c:v>
                </c:pt>
                <c:pt idx="6707">
                  <c:v>2.8514698999999998E-6</c:v>
                </c:pt>
                <c:pt idx="6708">
                  <c:v>2.6508971E-6</c:v>
                </c:pt>
                <c:pt idx="6709">
                  <c:v>2.4784216999999998E-6</c:v>
                </c:pt>
                <c:pt idx="6710">
                  <c:v>2.2401899E-6</c:v>
                </c:pt>
                <c:pt idx="6711">
                  <c:v>2.2644465E-6</c:v>
                </c:pt>
                <c:pt idx="6712">
                  <c:v>2.2418796000000002E-6</c:v>
                </c:pt>
                <c:pt idx="6713">
                  <c:v>2.4328095E-6</c:v>
                </c:pt>
                <c:pt idx="6714">
                  <c:v>2.8090721999999999E-6</c:v>
                </c:pt>
                <c:pt idx="6715">
                  <c:v>2.8556303E-6</c:v>
                </c:pt>
                <c:pt idx="6716">
                  <c:v>2.9272609E-6</c:v>
                </c:pt>
                <c:pt idx="6717">
                  <c:v>2.9530121000000002E-6</c:v>
                </c:pt>
                <c:pt idx="6718">
                  <c:v>2.7337833999999999E-6</c:v>
                </c:pt>
                <c:pt idx="6719">
                  <c:v>2.6105154000000002E-6</c:v>
                </c:pt>
                <c:pt idx="6720">
                  <c:v>2.3815179000000001E-6</c:v>
                </c:pt>
                <c:pt idx="6721">
                  <c:v>2.2358476000000001E-6</c:v>
                </c:pt>
                <c:pt idx="6722">
                  <c:v>2.2373729999999998E-6</c:v>
                </c:pt>
                <c:pt idx="6723">
                  <c:v>2.3021723000000001E-6</c:v>
                </c:pt>
                <c:pt idx="6724">
                  <c:v>2.3230813000000002E-6</c:v>
                </c:pt>
                <c:pt idx="6725">
                  <c:v>2.6013592E-6</c:v>
                </c:pt>
                <c:pt idx="6726">
                  <c:v>2.7581309000000002E-6</c:v>
                </c:pt>
                <c:pt idx="6727">
                  <c:v>2.8611633000000001E-6</c:v>
                </c:pt>
                <c:pt idx="6728">
                  <c:v>2.9102143999999998E-6</c:v>
                </c:pt>
                <c:pt idx="6729">
                  <c:v>2.7597887999999998E-6</c:v>
                </c:pt>
                <c:pt idx="6730">
                  <c:v>2.6493995999999998E-6</c:v>
                </c:pt>
                <c:pt idx="6731">
                  <c:v>2.4911601000000001E-6</c:v>
                </c:pt>
                <c:pt idx="6732">
                  <c:v>2.3839916999999999E-6</c:v>
                </c:pt>
                <c:pt idx="6733">
                  <c:v>2.1621114999999998E-6</c:v>
                </c:pt>
                <c:pt idx="6734">
                  <c:v>2.2004127E-6</c:v>
                </c:pt>
                <c:pt idx="6735">
                  <c:v>2.2764175999999998E-6</c:v>
                </c:pt>
                <c:pt idx="6736">
                  <c:v>2.4506589000000001E-6</c:v>
                </c:pt>
                <c:pt idx="6737">
                  <c:v>2.6543945999999998E-6</c:v>
                </c:pt>
                <c:pt idx="6738">
                  <c:v>2.6752914000000002E-6</c:v>
                </c:pt>
                <c:pt idx="6739">
                  <c:v>2.7581675999999999E-6</c:v>
                </c:pt>
                <c:pt idx="6740">
                  <c:v>2.6785701E-6</c:v>
                </c:pt>
                <c:pt idx="6741">
                  <c:v>2.6554147E-6</c:v>
                </c:pt>
                <c:pt idx="6742">
                  <c:v>2.4985417E-6</c:v>
                </c:pt>
                <c:pt idx="6743">
                  <c:v>2.3543787000000001E-6</c:v>
                </c:pt>
                <c:pt idx="6744">
                  <c:v>2.2508078E-6</c:v>
                </c:pt>
                <c:pt idx="6745">
                  <c:v>2.2376312000000001E-6</c:v>
                </c:pt>
                <c:pt idx="6746">
                  <c:v>2.1802858999999998E-6</c:v>
                </c:pt>
                <c:pt idx="6747">
                  <c:v>2.3344823E-6</c:v>
                </c:pt>
                <c:pt idx="6748">
                  <c:v>2.4205014999999999E-6</c:v>
                </c:pt>
                <c:pt idx="6749">
                  <c:v>2.6245050999999999E-6</c:v>
                </c:pt>
                <c:pt idx="6750">
                  <c:v>2.7493228000000002E-6</c:v>
                </c:pt>
                <c:pt idx="6751">
                  <c:v>2.8058018000000001E-6</c:v>
                </c:pt>
                <c:pt idx="6752">
                  <c:v>2.8312080999999998E-6</c:v>
                </c:pt>
                <c:pt idx="6753">
                  <c:v>2.6642956000000002E-6</c:v>
                </c:pt>
                <c:pt idx="6754">
                  <c:v>2.6049975999999998E-6</c:v>
                </c:pt>
                <c:pt idx="6755">
                  <c:v>2.5238234000000001E-6</c:v>
                </c:pt>
                <c:pt idx="6756">
                  <c:v>2.4290688000000001E-6</c:v>
                </c:pt>
                <c:pt idx="6757">
                  <c:v>2.2745458000000001E-6</c:v>
                </c:pt>
                <c:pt idx="6758">
                  <c:v>2.2472770000000001E-6</c:v>
                </c:pt>
                <c:pt idx="6759">
                  <c:v>2.3756428999999999E-6</c:v>
                </c:pt>
                <c:pt idx="6760">
                  <c:v>2.5698624000000001E-6</c:v>
                </c:pt>
                <c:pt idx="6761">
                  <c:v>2.7029350999999998E-6</c:v>
                </c:pt>
                <c:pt idx="6762">
                  <c:v>2.8340002000000002E-6</c:v>
                </c:pt>
                <c:pt idx="6763">
                  <c:v>2.8514540000000001E-6</c:v>
                </c:pt>
                <c:pt idx="6764">
                  <c:v>2.7806027000000002E-6</c:v>
                </c:pt>
                <c:pt idx="6765">
                  <c:v>2.7045640000000002E-6</c:v>
                </c:pt>
                <c:pt idx="6766">
                  <c:v>2.4841112E-6</c:v>
                </c:pt>
                <c:pt idx="6767">
                  <c:v>2.2642125999999998E-6</c:v>
                </c:pt>
                <c:pt idx="6768">
                  <c:v>2.1991008000000002E-6</c:v>
                </c:pt>
                <c:pt idx="6769">
                  <c:v>2.1772781000000001E-6</c:v>
                </c:pt>
                <c:pt idx="6770">
                  <c:v>2.2185454999999999E-6</c:v>
                </c:pt>
                <c:pt idx="6771">
                  <c:v>2.4787686999999998E-6</c:v>
                </c:pt>
                <c:pt idx="6772">
                  <c:v>2.7172333000000001E-6</c:v>
                </c:pt>
                <c:pt idx="6773">
                  <c:v>2.8229727999999999E-6</c:v>
                </c:pt>
                <c:pt idx="6774">
                  <c:v>2.9350965000000001E-6</c:v>
                </c:pt>
                <c:pt idx="6775">
                  <c:v>2.9543354999999998E-6</c:v>
                </c:pt>
                <c:pt idx="6776">
                  <c:v>2.7851738999999998E-6</c:v>
                </c:pt>
                <c:pt idx="6777">
                  <c:v>2.6232785999999998E-6</c:v>
                </c:pt>
                <c:pt idx="6778">
                  <c:v>2.3888934999999998E-6</c:v>
                </c:pt>
                <c:pt idx="6779">
                  <c:v>2.1959875000000002E-6</c:v>
                </c:pt>
                <c:pt idx="6780">
                  <c:v>2.1402843999999998E-6</c:v>
                </c:pt>
                <c:pt idx="6781">
                  <c:v>2.1637874999999999E-6</c:v>
                </c:pt>
                <c:pt idx="6782">
                  <c:v>2.3312712000000002E-6</c:v>
                </c:pt>
                <c:pt idx="6783">
                  <c:v>2.6206159E-6</c:v>
                </c:pt>
                <c:pt idx="6784">
                  <c:v>2.8139842999999999E-6</c:v>
                </c:pt>
                <c:pt idx="6785">
                  <c:v>2.9111690999999999E-6</c:v>
                </c:pt>
                <c:pt idx="6786">
                  <c:v>2.9168704000000002E-6</c:v>
                </c:pt>
                <c:pt idx="6787">
                  <c:v>2.7676598000000001E-6</c:v>
                </c:pt>
                <c:pt idx="6788">
                  <c:v>2.5638634999999999E-6</c:v>
                </c:pt>
                <c:pt idx="6789">
                  <c:v>2.4000616000000002E-6</c:v>
                </c:pt>
                <c:pt idx="6790">
                  <c:v>2.1807208000000002E-6</c:v>
                </c:pt>
                <c:pt idx="6791">
                  <c:v>2.1102797999999999E-6</c:v>
                </c:pt>
                <c:pt idx="6792">
                  <c:v>2.1977427E-6</c:v>
                </c:pt>
                <c:pt idx="6793">
                  <c:v>2.2779449000000001E-6</c:v>
                </c:pt>
                <c:pt idx="6794">
                  <c:v>2.5115612000000001E-6</c:v>
                </c:pt>
                <c:pt idx="6795">
                  <c:v>2.8509903999999998E-6</c:v>
                </c:pt>
                <c:pt idx="6796">
                  <c:v>2.8803789000000001E-6</c:v>
                </c:pt>
                <c:pt idx="6797">
                  <c:v>2.8972063E-6</c:v>
                </c:pt>
                <c:pt idx="6798">
                  <c:v>2.8157185000000002E-6</c:v>
                </c:pt>
                <c:pt idx="6799">
                  <c:v>2.6546463000000002E-6</c:v>
                </c:pt>
                <c:pt idx="6800">
                  <c:v>2.5064192E-6</c:v>
                </c:pt>
                <c:pt idx="6801">
                  <c:v>2.3648366999999999E-6</c:v>
                </c:pt>
                <c:pt idx="6802">
                  <c:v>2.1922439E-6</c:v>
                </c:pt>
                <c:pt idx="6803">
                  <c:v>2.1797284000000002E-6</c:v>
                </c:pt>
                <c:pt idx="6804">
                  <c:v>2.2047522999999998E-6</c:v>
                </c:pt>
                <c:pt idx="6805">
                  <c:v>2.4352870000000001E-6</c:v>
                </c:pt>
                <c:pt idx="6806">
                  <c:v>2.6804256999999998E-6</c:v>
                </c:pt>
                <c:pt idx="6807">
                  <c:v>2.7199422000000002E-6</c:v>
                </c:pt>
                <c:pt idx="6808">
                  <c:v>2.8020182E-6</c:v>
                </c:pt>
                <c:pt idx="6809">
                  <c:v>2.735605E-6</c:v>
                </c:pt>
                <c:pt idx="6810">
                  <c:v>2.7184247999999998E-6</c:v>
                </c:pt>
                <c:pt idx="6811">
                  <c:v>2.5250693000000002E-6</c:v>
                </c:pt>
                <c:pt idx="6812">
                  <c:v>2.4275386999999998E-6</c:v>
                </c:pt>
                <c:pt idx="6813">
                  <c:v>2.2491596999999999E-6</c:v>
                </c:pt>
                <c:pt idx="6814">
                  <c:v>2.2368562000000001E-6</c:v>
                </c:pt>
                <c:pt idx="6815">
                  <c:v>2.2773429E-6</c:v>
                </c:pt>
                <c:pt idx="6816">
                  <c:v>2.4401229000000002E-6</c:v>
                </c:pt>
                <c:pt idx="6817">
                  <c:v>2.4818175000000001E-6</c:v>
                </c:pt>
                <c:pt idx="6818">
                  <c:v>2.7130413999999999E-6</c:v>
                </c:pt>
                <c:pt idx="6819">
                  <c:v>2.8084162999999999E-6</c:v>
                </c:pt>
                <c:pt idx="6820">
                  <c:v>2.7567962000000002E-6</c:v>
                </c:pt>
                <c:pt idx="6821">
                  <c:v>2.8347355000000002E-6</c:v>
                </c:pt>
                <c:pt idx="6822">
                  <c:v>2.7946675999999999E-6</c:v>
                </c:pt>
                <c:pt idx="6823">
                  <c:v>2.6852175000000001E-6</c:v>
                </c:pt>
                <c:pt idx="6824">
                  <c:v>2.4995993000000002E-6</c:v>
                </c:pt>
                <c:pt idx="6825">
                  <c:v>2.5029345999999999E-6</c:v>
                </c:pt>
                <c:pt idx="6826">
                  <c:v>2.3254012999999998E-6</c:v>
                </c:pt>
                <c:pt idx="6827">
                  <c:v>2.3410065999999999E-6</c:v>
                </c:pt>
                <c:pt idx="6828">
                  <c:v>2.3116839999999998E-6</c:v>
                </c:pt>
                <c:pt idx="6829">
                  <c:v>2.5189276999999998E-6</c:v>
                </c:pt>
                <c:pt idx="6830">
                  <c:v>2.6176245000000001E-6</c:v>
                </c:pt>
                <c:pt idx="6831">
                  <c:v>2.8089171000000001E-6</c:v>
                </c:pt>
                <c:pt idx="6832">
                  <c:v>2.7867836E-6</c:v>
                </c:pt>
                <c:pt idx="6833">
                  <c:v>2.7828437999999999E-6</c:v>
                </c:pt>
                <c:pt idx="6834">
                  <c:v>2.7146012999999999E-6</c:v>
                </c:pt>
                <c:pt idx="6835">
                  <c:v>2.6219172999999999E-6</c:v>
                </c:pt>
                <c:pt idx="6836">
                  <c:v>2.3832917000000001E-6</c:v>
                </c:pt>
                <c:pt idx="6837">
                  <c:v>2.3345629000000002E-6</c:v>
                </c:pt>
                <c:pt idx="6838">
                  <c:v>2.2609395E-6</c:v>
                </c:pt>
                <c:pt idx="6839">
                  <c:v>2.2897629000000002E-6</c:v>
                </c:pt>
                <c:pt idx="6840">
                  <c:v>2.3940916000000001E-6</c:v>
                </c:pt>
                <c:pt idx="6841">
                  <c:v>2.6600756000000002E-6</c:v>
                </c:pt>
                <c:pt idx="6842">
                  <c:v>2.7787217000000001E-6</c:v>
                </c:pt>
                <c:pt idx="6843">
                  <c:v>2.9629342E-6</c:v>
                </c:pt>
                <c:pt idx="6844">
                  <c:v>2.9945571999999998E-6</c:v>
                </c:pt>
                <c:pt idx="6845">
                  <c:v>2.9043518000000002E-6</c:v>
                </c:pt>
                <c:pt idx="6846">
                  <c:v>2.7549378999999999E-6</c:v>
                </c:pt>
                <c:pt idx="6847">
                  <c:v>2.5621788999999999E-6</c:v>
                </c:pt>
                <c:pt idx="6848">
                  <c:v>2.2935994999999998E-6</c:v>
                </c:pt>
                <c:pt idx="6849">
                  <c:v>2.2585328E-6</c:v>
                </c:pt>
                <c:pt idx="6850">
                  <c:v>2.1391774E-6</c:v>
                </c:pt>
                <c:pt idx="6851">
                  <c:v>2.2959333E-6</c:v>
                </c:pt>
                <c:pt idx="6852">
                  <c:v>2.4728374E-6</c:v>
                </c:pt>
                <c:pt idx="6853">
                  <c:v>2.7030319999999998E-6</c:v>
                </c:pt>
                <c:pt idx="6854">
                  <c:v>2.8717969999999999E-6</c:v>
                </c:pt>
                <c:pt idx="6855">
                  <c:v>2.9527315E-6</c:v>
                </c:pt>
                <c:pt idx="6856">
                  <c:v>2.8080518999999999E-6</c:v>
                </c:pt>
                <c:pt idx="6857">
                  <c:v>2.7125674999999999E-6</c:v>
                </c:pt>
                <c:pt idx="6858">
                  <c:v>2.5124415000000001E-6</c:v>
                </c:pt>
                <c:pt idx="6859">
                  <c:v>2.3534545000000001E-6</c:v>
                </c:pt>
                <c:pt idx="6860">
                  <c:v>2.1765618999999999E-6</c:v>
                </c:pt>
                <c:pt idx="6861">
                  <c:v>2.2267929000000001E-6</c:v>
                </c:pt>
                <c:pt idx="6862">
                  <c:v>2.2635141999999999E-6</c:v>
                </c:pt>
                <c:pt idx="6863">
                  <c:v>2.3989739E-6</c:v>
                </c:pt>
                <c:pt idx="6864">
                  <c:v>2.6327867000000001E-6</c:v>
                </c:pt>
                <c:pt idx="6865">
                  <c:v>2.8354971999999998E-6</c:v>
                </c:pt>
                <c:pt idx="6866">
                  <c:v>2.8462976999999999E-6</c:v>
                </c:pt>
                <c:pt idx="6867">
                  <c:v>2.8879332000000001E-6</c:v>
                </c:pt>
                <c:pt idx="6868">
                  <c:v>2.7860992999999999E-6</c:v>
                </c:pt>
                <c:pt idx="6869">
                  <c:v>2.6182533999999999E-6</c:v>
                </c:pt>
                <c:pt idx="6870">
                  <c:v>2.4612491000000001E-6</c:v>
                </c:pt>
                <c:pt idx="6871">
                  <c:v>2.3151351999999999E-6</c:v>
                </c:pt>
                <c:pt idx="6872">
                  <c:v>2.2036014E-6</c:v>
                </c:pt>
                <c:pt idx="6873">
                  <c:v>2.3115542999999998E-6</c:v>
                </c:pt>
                <c:pt idx="6874">
                  <c:v>2.3188734999999999E-6</c:v>
                </c:pt>
                <c:pt idx="6875">
                  <c:v>2.514308E-6</c:v>
                </c:pt>
                <c:pt idx="6876">
                  <c:v>2.6197399999999999E-6</c:v>
                </c:pt>
                <c:pt idx="6877">
                  <c:v>2.7657761999999999E-6</c:v>
                </c:pt>
                <c:pt idx="6878">
                  <c:v>2.7402033000000002E-6</c:v>
                </c:pt>
                <c:pt idx="6879">
                  <c:v>2.7621096999999998E-6</c:v>
                </c:pt>
                <c:pt idx="6880">
                  <c:v>2.6228415999999998E-6</c:v>
                </c:pt>
                <c:pt idx="6881">
                  <c:v>2.5123358999999999E-6</c:v>
                </c:pt>
                <c:pt idx="6882">
                  <c:v>2.3875962E-6</c:v>
                </c:pt>
                <c:pt idx="6883">
                  <c:v>2.2708551999999998E-6</c:v>
                </c:pt>
                <c:pt idx="6884">
                  <c:v>2.2227556999999999E-6</c:v>
                </c:pt>
                <c:pt idx="6885">
                  <c:v>2.2880961999999999E-6</c:v>
                </c:pt>
                <c:pt idx="6886">
                  <c:v>2.3109887000000001E-6</c:v>
                </c:pt>
                <c:pt idx="6887">
                  <c:v>2.5372751000000001E-6</c:v>
                </c:pt>
                <c:pt idx="6888">
                  <c:v>2.6874305E-6</c:v>
                </c:pt>
                <c:pt idx="6889">
                  <c:v>2.819895E-6</c:v>
                </c:pt>
                <c:pt idx="6890">
                  <c:v>2.7752901E-6</c:v>
                </c:pt>
                <c:pt idx="6891">
                  <c:v>2.7795855999999999E-6</c:v>
                </c:pt>
                <c:pt idx="6892">
                  <c:v>2.6617239000000002E-6</c:v>
                </c:pt>
                <c:pt idx="6893">
                  <c:v>2.4600203000000001E-6</c:v>
                </c:pt>
                <c:pt idx="6894">
                  <c:v>2.5452180999999998E-6</c:v>
                </c:pt>
                <c:pt idx="6895">
                  <c:v>2.3149367000000002E-6</c:v>
                </c:pt>
                <c:pt idx="6896">
                  <c:v>2.3058955E-6</c:v>
                </c:pt>
                <c:pt idx="6897">
                  <c:v>2.262734E-6</c:v>
                </c:pt>
                <c:pt idx="6898">
                  <c:v>2.4355743999999999E-6</c:v>
                </c:pt>
                <c:pt idx="6899">
                  <c:v>2.5469532E-6</c:v>
                </c:pt>
                <c:pt idx="6900">
                  <c:v>2.7354269999999998E-6</c:v>
                </c:pt>
                <c:pt idx="6901">
                  <c:v>2.7734613E-6</c:v>
                </c:pt>
                <c:pt idx="6902">
                  <c:v>2.8098157E-6</c:v>
                </c:pt>
                <c:pt idx="6903">
                  <c:v>2.7461791000000001E-6</c:v>
                </c:pt>
                <c:pt idx="6904">
                  <c:v>2.5958282999999999E-6</c:v>
                </c:pt>
                <c:pt idx="6905">
                  <c:v>2.4848002000000002E-6</c:v>
                </c:pt>
                <c:pt idx="6906">
                  <c:v>2.2763322E-6</c:v>
                </c:pt>
                <c:pt idx="6907">
                  <c:v>2.1183600000000001E-6</c:v>
                </c:pt>
                <c:pt idx="6908">
                  <c:v>2.2083664999999999E-6</c:v>
                </c:pt>
                <c:pt idx="6909">
                  <c:v>2.2441813E-6</c:v>
                </c:pt>
                <c:pt idx="6910">
                  <c:v>2.3332697999999999E-6</c:v>
                </c:pt>
                <c:pt idx="6911">
                  <c:v>2.6495915000000001E-6</c:v>
                </c:pt>
                <c:pt idx="6912">
                  <c:v>2.8392818000000001E-6</c:v>
                </c:pt>
                <c:pt idx="6913">
                  <c:v>2.8073839E-6</c:v>
                </c:pt>
                <c:pt idx="6914">
                  <c:v>2.9744165999999999E-6</c:v>
                </c:pt>
                <c:pt idx="6915">
                  <c:v>2.8733099999999999E-6</c:v>
                </c:pt>
                <c:pt idx="6916">
                  <c:v>2.6113389E-6</c:v>
                </c:pt>
                <c:pt idx="6917">
                  <c:v>2.509957E-6</c:v>
                </c:pt>
                <c:pt idx="6918">
                  <c:v>2.2860687E-6</c:v>
                </c:pt>
                <c:pt idx="6919">
                  <c:v>2.1070640999999999E-6</c:v>
                </c:pt>
                <c:pt idx="6920">
                  <c:v>2.2552637999999998E-6</c:v>
                </c:pt>
                <c:pt idx="6921">
                  <c:v>2.3660939999999999E-6</c:v>
                </c:pt>
                <c:pt idx="6922">
                  <c:v>2.4930540999999998E-6</c:v>
                </c:pt>
                <c:pt idx="6923">
                  <c:v>2.8494233E-6</c:v>
                </c:pt>
                <c:pt idx="6924">
                  <c:v>2.9245272000000001E-6</c:v>
                </c:pt>
                <c:pt idx="6925">
                  <c:v>2.8155877E-6</c:v>
                </c:pt>
                <c:pt idx="6926">
                  <c:v>2.8174778000000001E-6</c:v>
                </c:pt>
                <c:pt idx="6927">
                  <c:v>2.6254700000000001E-6</c:v>
                </c:pt>
                <c:pt idx="6928">
                  <c:v>2.3847213999999999E-6</c:v>
                </c:pt>
                <c:pt idx="6929">
                  <c:v>2.2685284000000001E-6</c:v>
                </c:pt>
                <c:pt idx="6930">
                  <c:v>2.1729306E-6</c:v>
                </c:pt>
                <c:pt idx="6931">
                  <c:v>2.1211863E-6</c:v>
                </c:pt>
                <c:pt idx="6932">
                  <c:v>2.1998198999999999E-6</c:v>
                </c:pt>
                <c:pt idx="6933">
                  <c:v>2.5869784999999999E-6</c:v>
                </c:pt>
                <c:pt idx="6934">
                  <c:v>2.7789188000000002E-6</c:v>
                </c:pt>
                <c:pt idx="6935">
                  <c:v>2.8297461000000001E-6</c:v>
                </c:pt>
                <c:pt idx="6936">
                  <c:v>3.0770578999999999E-6</c:v>
                </c:pt>
                <c:pt idx="6937">
                  <c:v>2.9773011E-6</c:v>
                </c:pt>
                <c:pt idx="6938">
                  <c:v>2.7524457999999998E-6</c:v>
                </c:pt>
                <c:pt idx="6939">
                  <c:v>2.6365688000000002E-6</c:v>
                </c:pt>
                <c:pt idx="6940">
                  <c:v>2.5452052E-6</c:v>
                </c:pt>
                <c:pt idx="6941">
                  <c:v>2.3508391999999999E-6</c:v>
                </c:pt>
                <c:pt idx="6942">
                  <c:v>2.3097991E-6</c:v>
                </c:pt>
                <c:pt idx="6943">
                  <c:v>2.475812E-6</c:v>
                </c:pt>
                <c:pt idx="6944">
                  <c:v>2.4868754E-6</c:v>
                </c:pt>
                <c:pt idx="6945">
                  <c:v>2.7645909000000002E-6</c:v>
                </c:pt>
                <c:pt idx="6946">
                  <c:v>2.8177435999999999E-6</c:v>
                </c:pt>
                <c:pt idx="6947">
                  <c:v>2.9209845000000002E-6</c:v>
                </c:pt>
                <c:pt idx="6948">
                  <c:v>2.8407506999999999E-6</c:v>
                </c:pt>
                <c:pt idx="6949">
                  <c:v>2.7965534E-6</c:v>
                </c:pt>
                <c:pt idx="6950">
                  <c:v>2.6120711000000001E-6</c:v>
                </c:pt>
                <c:pt idx="6951">
                  <c:v>2.5354728000000001E-6</c:v>
                </c:pt>
                <c:pt idx="6952">
                  <c:v>2.3735889999999999E-6</c:v>
                </c:pt>
                <c:pt idx="6953">
                  <c:v>2.2985476999999999E-6</c:v>
                </c:pt>
                <c:pt idx="6954">
                  <c:v>2.3006768999999999E-6</c:v>
                </c:pt>
                <c:pt idx="6955">
                  <c:v>2.4174446999999999E-6</c:v>
                </c:pt>
                <c:pt idx="6956">
                  <c:v>2.4687920000000002E-6</c:v>
                </c:pt>
                <c:pt idx="6957">
                  <c:v>2.8173309999999999E-6</c:v>
                </c:pt>
                <c:pt idx="6958">
                  <c:v>2.8956432999999998E-6</c:v>
                </c:pt>
                <c:pt idx="6959">
                  <c:v>2.9423607000000001E-6</c:v>
                </c:pt>
                <c:pt idx="6960">
                  <c:v>2.9510175000000002E-6</c:v>
                </c:pt>
                <c:pt idx="6961">
                  <c:v>2.8583137E-6</c:v>
                </c:pt>
                <c:pt idx="6962">
                  <c:v>2.7360318999999998E-6</c:v>
                </c:pt>
                <c:pt idx="6963">
                  <c:v>2.6418441000000002E-6</c:v>
                </c:pt>
                <c:pt idx="6964">
                  <c:v>2.4163323999999999E-6</c:v>
                </c:pt>
                <c:pt idx="6965">
                  <c:v>2.3575961999999999E-6</c:v>
                </c:pt>
                <c:pt idx="6966">
                  <c:v>2.2922017000000001E-6</c:v>
                </c:pt>
                <c:pt idx="6967">
                  <c:v>2.4161898000000001E-6</c:v>
                </c:pt>
                <c:pt idx="6968">
                  <c:v>2.5145322000000001E-6</c:v>
                </c:pt>
                <c:pt idx="6969">
                  <c:v>2.7172767E-6</c:v>
                </c:pt>
                <c:pt idx="6970">
                  <c:v>2.7848558E-6</c:v>
                </c:pt>
                <c:pt idx="6971">
                  <c:v>2.8624664000000002E-6</c:v>
                </c:pt>
                <c:pt idx="6972">
                  <c:v>2.8459008000000001E-6</c:v>
                </c:pt>
                <c:pt idx="6973">
                  <c:v>2.7651904000000001E-6</c:v>
                </c:pt>
                <c:pt idx="6974">
                  <c:v>2.5513563000000001E-6</c:v>
                </c:pt>
                <c:pt idx="6975">
                  <c:v>2.4195683999999998E-6</c:v>
                </c:pt>
                <c:pt idx="6976">
                  <c:v>2.2395784000000001E-6</c:v>
                </c:pt>
                <c:pt idx="6977">
                  <c:v>2.2270250000000001E-6</c:v>
                </c:pt>
                <c:pt idx="6978">
                  <c:v>2.2837889E-6</c:v>
                </c:pt>
                <c:pt idx="6979">
                  <c:v>2.4497302999999998E-6</c:v>
                </c:pt>
                <c:pt idx="6980">
                  <c:v>2.6008093999999999E-6</c:v>
                </c:pt>
                <c:pt idx="6981">
                  <c:v>2.8736760999999998E-6</c:v>
                </c:pt>
                <c:pt idx="6982">
                  <c:v>2.9842273000000001E-6</c:v>
                </c:pt>
                <c:pt idx="6983">
                  <c:v>2.9503331000000002E-6</c:v>
                </c:pt>
                <c:pt idx="6984">
                  <c:v>2.8553397E-6</c:v>
                </c:pt>
                <c:pt idx="6985">
                  <c:v>2.7105985E-6</c:v>
                </c:pt>
                <c:pt idx="6986">
                  <c:v>2.4365249E-6</c:v>
                </c:pt>
                <c:pt idx="6987">
                  <c:v>2.3417110000000001E-6</c:v>
                </c:pt>
                <c:pt idx="6988">
                  <c:v>2.1568241999999999E-6</c:v>
                </c:pt>
                <c:pt idx="6989">
                  <c:v>2.2016015000000002E-6</c:v>
                </c:pt>
                <c:pt idx="6990">
                  <c:v>2.2502159000000002E-6</c:v>
                </c:pt>
                <c:pt idx="6991">
                  <c:v>2.499603E-6</c:v>
                </c:pt>
                <c:pt idx="6992">
                  <c:v>2.7484185999999999E-6</c:v>
                </c:pt>
                <c:pt idx="6993">
                  <c:v>2.9182458E-6</c:v>
                </c:pt>
                <c:pt idx="6994">
                  <c:v>2.8579255E-6</c:v>
                </c:pt>
                <c:pt idx="6995">
                  <c:v>2.8133930000000001E-6</c:v>
                </c:pt>
                <c:pt idx="6996">
                  <c:v>2.6333424999999999E-6</c:v>
                </c:pt>
                <c:pt idx="6997">
                  <c:v>2.4931333E-6</c:v>
                </c:pt>
                <c:pt idx="6998">
                  <c:v>2.247882E-6</c:v>
                </c:pt>
                <c:pt idx="6999">
                  <c:v>2.1964510000000002E-6</c:v>
                </c:pt>
                <c:pt idx="7000">
                  <c:v>2.1734402999999999E-6</c:v>
                </c:pt>
                <c:pt idx="7001">
                  <c:v>2.2594171000000001E-6</c:v>
                </c:pt>
                <c:pt idx="7002">
                  <c:v>2.4434997000000002E-6</c:v>
                </c:pt>
                <c:pt idx="7003">
                  <c:v>2.7070162999999999E-6</c:v>
                </c:pt>
                <c:pt idx="7004">
                  <c:v>2.7593626000000001E-6</c:v>
                </c:pt>
                <c:pt idx="7005">
                  <c:v>2.9189373999999998E-6</c:v>
                </c:pt>
                <c:pt idx="7006">
                  <c:v>2.8915578000000002E-6</c:v>
                </c:pt>
                <c:pt idx="7007">
                  <c:v>2.7623047999999998E-6</c:v>
                </c:pt>
                <c:pt idx="7008">
                  <c:v>2.6356071000000001E-6</c:v>
                </c:pt>
                <c:pt idx="7009">
                  <c:v>2.4671092E-6</c:v>
                </c:pt>
                <c:pt idx="7010">
                  <c:v>2.2615333E-6</c:v>
                </c:pt>
                <c:pt idx="7011">
                  <c:v>2.2606451000000001E-6</c:v>
                </c:pt>
                <c:pt idx="7012">
                  <c:v>2.2513902000000002E-6</c:v>
                </c:pt>
                <c:pt idx="7013">
                  <c:v>2.4191975999999998E-6</c:v>
                </c:pt>
                <c:pt idx="7014">
                  <c:v>2.5063796999999999E-6</c:v>
                </c:pt>
                <c:pt idx="7015">
                  <c:v>2.7164095000000001E-6</c:v>
                </c:pt>
                <c:pt idx="7016">
                  <c:v>2.7749178000000001E-6</c:v>
                </c:pt>
                <c:pt idx="7017">
                  <c:v>2.8477727000000001E-6</c:v>
                </c:pt>
                <c:pt idx="7018">
                  <c:v>2.7066023999999999E-6</c:v>
                </c:pt>
                <c:pt idx="7019">
                  <c:v>2.6324997E-6</c:v>
                </c:pt>
                <c:pt idx="7020">
                  <c:v>2.5183481000000001E-6</c:v>
                </c:pt>
                <c:pt idx="7021">
                  <c:v>2.3891741999999999E-6</c:v>
                </c:pt>
                <c:pt idx="7022">
                  <c:v>2.3009772E-6</c:v>
                </c:pt>
                <c:pt idx="7023">
                  <c:v>2.3138942000000001E-6</c:v>
                </c:pt>
                <c:pt idx="7024">
                  <c:v>2.2786779000000002E-6</c:v>
                </c:pt>
                <c:pt idx="7025">
                  <c:v>2.3915553000000002E-6</c:v>
                </c:pt>
                <c:pt idx="7026">
                  <c:v>2.5588355E-6</c:v>
                </c:pt>
                <c:pt idx="7027">
                  <c:v>2.5934041000000001E-6</c:v>
                </c:pt>
                <c:pt idx="7028">
                  <c:v>2.7937121999999998E-6</c:v>
                </c:pt>
                <c:pt idx="7029">
                  <c:v>2.8220151999999999E-6</c:v>
                </c:pt>
                <c:pt idx="7030">
                  <c:v>2.8225993999999998E-6</c:v>
                </c:pt>
                <c:pt idx="7031">
                  <c:v>2.6652310000000001E-6</c:v>
                </c:pt>
                <c:pt idx="7032">
                  <c:v>2.5448848999999998E-6</c:v>
                </c:pt>
                <c:pt idx="7033">
                  <c:v>2.5142182999999999E-6</c:v>
                </c:pt>
                <c:pt idx="7034">
                  <c:v>2.3375829000000001E-6</c:v>
                </c:pt>
                <c:pt idx="7035">
                  <c:v>2.3847151999999999E-6</c:v>
                </c:pt>
                <c:pt idx="7036">
                  <c:v>2.3087978999999998E-6</c:v>
                </c:pt>
                <c:pt idx="7037">
                  <c:v>2.463386E-6</c:v>
                </c:pt>
                <c:pt idx="7038">
                  <c:v>2.5979442999999999E-6</c:v>
                </c:pt>
                <c:pt idx="7039">
                  <c:v>2.6056571000000001E-6</c:v>
                </c:pt>
                <c:pt idx="7040">
                  <c:v>2.7878138999999998E-6</c:v>
                </c:pt>
                <c:pt idx="7041">
                  <c:v>2.8236986000000002E-6</c:v>
                </c:pt>
                <c:pt idx="7042">
                  <c:v>2.7283654999999998E-6</c:v>
                </c:pt>
                <c:pt idx="7043">
                  <c:v>2.6791173999999999E-6</c:v>
                </c:pt>
                <c:pt idx="7044">
                  <c:v>2.4497323999999998E-6</c:v>
                </c:pt>
                <c:pt idx="7045">
                  <c:v>2.3035435999999998E-6</c:v>
                </c:pt>
                <c:pt idx="7046">
                  <c:v>2.1698396E-6</c:v>
                </c:pt>
                <c:pt idx="7047">
                  <c:v>2.0972984999999999E-6</c:v>
                </c:pt>
                <c:pt idx="7048">
                  <c:v>2.3154275000000001E-6</c:v>
                </c:pt>
                <c:pt idx="7049">
                  <c:v>2.3986699000000001E-6</c:v>
                </c:pt>
                <c:pt idx="7050">
                  <c:v>2.6006066999999999E-6</c:v>
                </c:pt>
                <c:pt idx="7051">
                  <c:v>2.8677755999999999E-6</c:v>
                </c:pt>
                <c:pt idx="7052">
                  <c:v>2.9121844999999999E-6</c:v>
                </c:pt>
                <c:pt idx="7053">
                  <c:v>2.8724436999999999E-6</c:v>
                </c:pt>
                <c:pt idx="7054">
                  <c:v>2.7875514000000001E-6</c:v>
                </c:pt>
                <c:pt idx="7055">
                  <c:v>2.6927446000000001E-6</c:v>
                </c:pt>
                <c:pt idx="7056">
                  <c:v>2.499033E-6</c:v>
                </c:pt>
                <c:pt idx="7057">
                  <c:v>2.3605220999999998E-6</c:v>
                </c:pt>
                <c:pt idx="7058">
                  <c:v>2.2163554000000001E-6</c:v>
                </c:pt>
                <c:pt idx="7059">
                  <c:v>2.1435372000000002E-6</c:v>
                </c:pt>
                <c:pt idx="7060">
                  <c:v>2.4084219999999999E-6</c:v>
                </c:pt>
                <c:pt idx="7061">
                  <c:v>2.6392643E-6</c:v>
                </c:pt>
                <c:pt idx="7062">
                  <c:v>2.9207114000000001E-6</c:v>
                </c:pt>
                <c:pt idx="7063">
                  <c:v>2.9237516E-6</c:v>
                </c:pt>
                <c:pt idx="7064">
                  <c:v>2.8119071000000001E-6</c:v>
                </c:pt>
                <c:pt idx="7065">
                  <c:v>2.8298095000000002E-6</c:v>
                </c:pt>
                <c:pt idx="7066">
                  <c:v>2.5964345E-6</c:v>
                </c:pt>
                <c:pt idx="7067">
                  <c:v>2.4027160999999998E-6</c:v>
                </c:pt>
                <c:pt idx="7068">
                  <c:v>2.2103937000000001E-6</c:v>
                </c:pt>
                <c:pt idx="7069">
                  <c:v>2.1755744999999998E-6</c:v>
                </c:pt>
                <c:pt idx="7070">
                  <c:v>2.1661912E-6</c:v>
                </c:pt>
                <c:pt idx="7071">
                  <c:v>2.4054341999999998E-6</c:v>
                </c:pt>
                <c:pt idx="7072">
                  <c:v>2.5297789E-6</c:v>
                </c:pt>
                <c:pt idx="7073">
                  <c:v>2.7738910000000002E-6</c:v>
                </c:pt>
                <c:pt idx="7074">
                  <c:v>2.9046593000000001E-6</c:v>
                </c:pt>
                <c:pt idx="7075">
                  <c:v>2.9837795999999998E-6</c:v>
                </c:pt>
                <c:pt idx="7076">
                  <c:v>2.8691129E-6</c:v>
                </c:pt>
                <c:pt idx="7077">
                  <c:v>2.7909337000000001E-6</c:v>
                </c:pt>
                <c:pt idx="7078">
                  <c:v>2.6099727000000001E-6</c:v>
                </c:pt>
                <c:pt idx="7079">
                  <c:v>2.4521381999999999E-6</c:v>
                </c:pt>
                <c:pt idx="7080">
                  <c:v>2.3950311000000001E-6</c:v>
                </c:pt>
                <c:pt idx="7081">
                  <c:v>2.3819976999999999E-6</c:v>
                </c:pt>
                <c:pt idx="7082">
                  <c:v>2.3426248E-6</c:v>
                </c:pt>
                <c:pt idx="7083">
                  <c:v>2.5448456E-6</c:v>
                </c:pt>
                <c:pt idx="7084">
                  <c:v>2.6153346999999999E-6</c:v>
                </c:pt>
                <c:pt idx="7085">
                  <c:v>2.7999731000000001E-6</c:v>
                </c:pt>
                <c:pt idx="7086">
                  <c:v>2.8027394000000001E-6</c:v>
                </c:pt>
                <c:pt idx="7087">
                  <c:v>2.8081374E-6</c:v>
                </c:pt>
                <c:pt idx="7088">
                  <c:v>2.6814808999999998E-6</c:v>
                </c:pt>
                <c:pt idx="7089">
                  <c:v>2.6562934000000001E-6</c:v>
                </c:pt>
                <c:pt idx="7090">
                  <c:v>2.4982326000000002E-6</c:v>
                </c:pt>
                <c:pt idx="7091">
                  <c:v>2.3417634E-6</c:v>
                </c:pt>
                <c:pt idx="7092">
                  <c:v>2.2673371000000002E-6</c:v>
                </c:pt>
                <c:pt idx="7093">
                  <c:v>2.2982202999999998E-6</c:v>
                </c:pt>
                <c:pt idx="7094">
                  <c:v>2.4115357E-6</c:v>
                </c:pt>
                <c:pt idx="7095">
                  <c:v>2.4964551999999998E-6</c:v>
                </c:pt>
                <c:pt idx="7096">
                  <c:v>2.7431330999999998E-6</c:v>
                </c:pt>
                <c:pt idx="7097">
                  <c:v>2.7907719000000002E-6</c:v>
                </c:pt>
                <c:pt idx="7098">
                  <c:v>2.9050714999999999E-6</c:v>
                </c:pt>
                <c:pt idx="7099">
                  <c:v>2.8988713999999999E-6</c:v>
                </c:pt>
                <c:pt idx="7100">
                  <c:v>2.8327168E-6</c:v>
                </c:pt>
                <c:pt idx="7101">
                  <c:v>2.7032286000000002E-6</c:v>
                </c:pt>
                <c:pt idx="7102">
                  <c:v>2.5352551999999998E-6</c:v>
                </c:pt>
                <c:pt idx="7103">
                  <c:v>2.3100445E-6</c:v>
                </c:pt>
                <c:pt idx="7104">
                  <c:v>2.3344033000000002E-6</c:v>
                </c:pt>
                <c:pt idx="7105">
                  <c:v>2.2300883999999999E-6</c:v>
                </c:pt>
                <c:pt idx="7106">
                  <c:v>2.3724626E-6</c:v>
                </c:pt>
                <c:pt idx="7107">
                  <c:v>2.4816229000000002E-6</c:v>
                </c:pt>
                <c:pt idx="7108">
                  <c:v>2.7168803999999998E-6</c:v>
                </c:pt>
                <c:pt idx="7109">
                  <c:v>2.7949462999999999E-6</c:v>
                </c:pt>
                <c:pt idx="7110">
                  <c:v>2.8874498999999998E-6</c:v>
                </c:pt>
                <c:pt idx="7111">
                  <c:v>2.8030146000000001E-6</c:v>
                </c:pt>
                <c:pt idx="7112">
                  <c:v>2.7242337999999999E-6</c:v>
                </c:pt>
                <c:pt idx="7113">
                  <c:v>2.5032147999999999E-6</c:v>
                </c:pt>
                <c:pt idx="7114">
                  <c:v>2.3474360999999998E-6</c:v>
                </c:pt>
                <c:pt idx="7115">
                  <c:v>2.1807153000000002E-6</c:v>
                </c:pt>
                <c:pt idx="7116">
                  <c:v>2.2156803999999999E-6</c:v>
                </c:pt>
                <c:pt idx="7117">
                  <c:v>2.2067273999999998E-6</c:v>
                </c:pt>
                <c:pt idx="7118">
                  <c:v>2.4463463999999999E-6</c:v>
                </c:pt>
                <c:pt idx="7119">
                  <c:v>2.8433599E-6</c:v>
                </c:pt>
                <c:pt idx="7120">
                  <c:v>3.0598087000000001E-6</c:v>
                </c:pt>
                <c:pt idx="7121">
                  <c:v>2.9265462000000001E-6</c:v>
                </c:pt>
                <c:pt idx="7122">
                  <c:v>2.9328289999999999E-6</c:v>
                </c:pt>
                <c:pt idx="7123">
                  <c:v>2.7678977999999999E-6</c:v>
                </c:pt>
                <c:pt idx="7124">
                  <c:v>2.6171058000000002E-6</c:v>
                </c:pt>
                <c:pt idx="7125">
                  <c:v>2.501519E-6</c:v>
                </c:pt>
                <c:pt idx="7126">
                  <c:v>2.2395271E-6</c:v>
                </c:pt>
                <c:pt idx="7127">
                  <c:v>2.1972061999999999E-6</c:v>
                </c:pt>
                <c:pt idx="7128">
                  <c:v>2.3318116999999999E-6</c:v>
                </c:pt>
                <c:pt idx="7129">
                  <c:v>2.2896001E-6</c:v>
                </c:pt>
                <c:pt idx="7130">
                  <c:v>2.4997175999999999E-6</c:v>
                </c:pt>
                <c:pt idx="7131">
                  <c:v>2.6811877000000001E-6</c:v>
                </c:pt>
                <c:pt idx="7132">
                  <c:v>2.8531409E-6</c:v>
                </c:pt>
                <c:pt idx="7133">
                  <c:v>2.8205048999999999E-6</c:v>
                </c:pt>
                <c:pt idx="7134">
                  <c:v>2.8257891E-6</c:v>
                </c:pt>
                <c:pt idx="7135">
                  <c:v>2.5986203999999999E-6</c:v>
                </c:pt>
                <c:pt idx="7136">
                  <c:v>2.4600063000000001E-6</c:v>
                </c:pt>
                <c:pt idx="7137">
                  <c:v>2.3464665999999999E-6</c:v>
                </c:pt>
                <c:pt idx="7138">
                  <c:v>2.1916391999999998E-6</c:v>
                </c:pt>
                <c:pt idx="7139">
                  <c:v>2.1990718E-6</c:v>
                </c:pt>
                <c:pt idx="7140">
                  <c:v>2.2867747E-6</c:v>
                </c:pt>
                <c:pt idx="7141">
                  <c:v>2.4850787999999999E-6</c:v>
                </c:pt>
                <c:pt idx="7142">
                  <c:v>2.7399880000000001E-6</c:v>
                </c:pt>
                <c:pt idx="7143">
                  <c:v>2.8104552000000001E-6</c:v>
                </c:pt>
                <c:pt idx="7144">
                  <c:v>2.9071936E-6</c:v>
                </c:pt>
                <c:pt idx="7145">
                  <c:v>2.8848979000000001E-6</c:v>
                </c:pt>
                <c:pt idx="7146">
                  <c:v>2.7633411999999998E-6</c:v>
                </c:pt>
                <c:pt idx="7147">
                  <c:v>2.6355932000000001E-6</c:v>
                </c:pt>
                <c:pt idx="7148">
                  <c:v>2.4804134999999998E-6</c:v>
                </c:pt>
                <c:pt idx="7149">
                  <c:v>2.2778832999999998E-6</c:v>
                </c:pt>
                <c:pt idx="7150">
                  <c:v>2.2145343000000001E-6</c:v>
                </c:pt>
                <c:pt idx="7151">
                  <c:v>2.2649121999999999E-6</c:v>
                </c:pt>
                <c:pt idx="7152">
                  <c:v>2.2981306000000001E-6</c:v>
                </c:pt>
                <c:pt idx="7153">
                  <c:v>2.5627609999999998E-6</c:v>
                </c:pt>
                <c:pt idx="7154">
                  <c:v>2.6683025000000001E-6</c:v>
                </c:pt>
                <c:pt idx="7155">
                  <c:v>2.8154658999999999E-6</c:v>
                </c:pt>
                <c:pt idx="7156">
                  <c:v>2.7429111000000001E-6</c:v>
                </c:pt>
                <c:pt idx="7157">
                  <c:v>2.7615046999999998E-6</c:v>
                </c:pt>
                <c:pt idx="7158">
                  <c:v>2.6259288E-6</c:v>
                </c:pt>
                <c:pt idx="7159">
                  <c:v>2.4891566999999999E-6</c:v>
                </c:pt>
                <c:pt idx="7160">
                  <c:v>2.3141593999999999E-6</c:v>
                </c:pt>
                <c:pt idx="7161">
                  <c:v>2.2649413E-6</c:v>
                </c:pt>
                <c:pt idx="7162">
                  <c:v>2.2149252000000001E-6</c:v>
                </c:pt>
                <c:pt idx="7163">
                  <c:v>2.2519446E-6</c:v>
                </c:pt>
                <c:pt idx="7164">
                  <c:v>2.3429496E-6</c:v>
                </c:pt>
                <c:pt idx="7165">
                  <c:v>2.5961866999999998E-6</c:v>
                </c:pt>
                <c:pt idx="7166">
                  <c:v>2.6709366999999998E-6</c:v>
                </c:pt>
                <c:pt idx="7167">
                  <c:v>2.8773715000000001E-6</c:v>
                </c:pt>
                <c:pt idx="7168">
                  <c:v>2.8758528000000002E-6</c:v>
                </c:pt>
                <c:pt idx="7169">
                  <c:v>2.6986066000000001E-6</c:v>
                </c:pt>
                <c:pt idx="7170">
                  <c:v>2.6780743000000002E-6</c:v>
                </c:pt>
                <c:pt idx="7171">
                  <c:v>2.4787148999999999E-6</c:v>
                </c:pt>
                <c:pt idx="7172">
                  <c:v>2.2839880000000002E-6</c:v>
                </c:pt>
                <c:pt idx="7173">
                  <c:v>2.2514316E-6</c:v>
                </c:pt>
                <c:pt idx="7174">
                  <c:v>2.3664884E-6</c:v>
                </c:pt>
                <c:pt idx="7175">
                  <c:v>2.3642776E-6</c:v>
                </c:pt>
                <c:pt idx="7176">
                  <c:v>2.4404676999999999E-6</c:v>
                </c:pt>
                <c:pt idx="7177">
                  <c:v>2.7209474000000001E-6</c:v>
                </c:pt>
                <c:pt idx="7178">
                  <c:v>2.7819886999999999E-6</c:v>
                </c:pt>
                <c:pt idx="7179">
                  <c:v>2.8897071999999999E-6</c:v>
                </c:pt>
                <c:pt idx="7180">
                  <c:v>2.8331799000000002E-6</c:v>
                </c:pt>
                <c:pt idx="7181">
                  <c:v>2.7018661000000002E-6</c:v>
                </c:pt>
                <c:pt idx="7182">
                  <c:v>2.6681376999999999E-6</c:v>
                </c:pt>
                <c:pt idx="7183">
                  <c:v>2.4074945000000002E-6</c:v>
                </c:pt>
                <c:pt idx="7184">
                  <c:v>2.3063228E-6</c:v>
                </c:pt>
                <c:pt idx="7185">
                  <c:v>2.2588679000000001E-6</c:v>
                </c:pt>
                <c:pt idx="7186">
                  <c:v>2.1490075000000002E-6</c:v>
                </c:pt>
                <c:pt idx="7187">
                  <c:v>2.3509830000000002E-6</c:v>
                </c:pt>
                <c:pt idx="7188">
                  <c:v>2.5488224999999999E-6</c:v>
                </c:pt>
                <c:pt idx="7189">
                  <c:v>2.6133043999999999E-6</c:v>
                </c:pt>
                <c:pt idx="7190">
                  <c:v>2.8900137999999999E-6</c:v>
                </c:pt>
                <c:pt idx="7191">
                  <c:v>2.9287161999999999E-6</c:v>
                </c:pt>
                <c:pt idx="7192">
                  <c:v>2.9410696999999999E-6</c:v>
                </c:pt>
                <c:pt idx="7193">
                  <c:v>2.7540161000000002E-6</c:v>
                </c:pt>
                <c:pt idx="7194">
                  <c:v>2.6125891E-6</c:v>
                </c:pt>
                <c:pt idx="7195">
                  <c:v>2.5796576E-6</c:v>
                </c:pt>
                <c:pt idx="7196">
                  <c:v>2.3199419E-6</c:v>
                </c:pt>
                <c:pt idx="7197">
                  <c:v>2.3592050000000001E-6</c:v>
                </c:pt>
                <c:pt idx="7198">
                  <c:v>2.3084683000000002E-6</c:v>
                </c:pt>
                <c:pt idx="7199">
                  <c:v>2.515973E-6</c:v>
                </c:pt>
                <c:pt idx="7200">
                  <c:v>2.7053747000000001E-6</c:v>
                </c:pt>
                <c:pt idx="7201">
                  <c:v>2.8821370999999998E-6</c:v>
                </c:pt>
                <c:pt idx="7202">
                  <c:v>2.8909162E-6</c:v>
                </c:pt>
                <c:pt idx="7203">
                  <c:v>2.9232715E-6</c:v>
                </c:pt>
                <c:pt idx="7204">
                  <c:v>2.7495237000000001E-6</c:v>
                </c:pt>
                <c:pt idx="7205">
                  <c:v>2.6309884000000002E-6</c:v>
                </c:pt>
                <c:pt idx="7206">
                  <c:v>2.4118913999999999E-6</c:v>
                </c:pt>
                <c:pt idx="7207">
                  <c:v>2.2337153999999999E-6</c:v>
                </c:pt>
                <c:pt idx="7208">
                  <c:v>2.1536042E-6</c:v>
                </c:pt>
                <c:pt idx="7209">
                  <c:v>2.2674162999999999E-6</c:v>
                </c:pt>
                <c:pt idx="7210">
                  <c:v>2.3291359000000001E-6</c:v>
                </c:pt>
                <c:pt idx="7211">
                  <c:v>2.6014279000000002E-6</c:v>
                </c:pt>
                <c:pt idx="7212">
                  <c:v>2.783735E-6</c:v>
                </c:pt>
                <c:pt idx="7213">
                  <c:v>2.9371407000000001E-6</c:v>
                </c:pt>
                <c:pt idx="7214">
                  <c:v>2.8898012E-6</c:v>
                </c:pt>
                <c:pt idx="7215">
                  <c:v>2.9345256000000001E-6</c:v>
                </c:pt>
                <c:pt idx="7216">
                  <c:v>2.7868845E-6</c:v>
                </c:pt>
                <c:pt idx="7217">
                  <c:v>2.5698236E-6</c:v>
                </c:pt>
                <c:pt idx="7218">
                  <c:v>2.4624947E-6</c:v>
                </c:pt>
                <c:pt idx="7219">
                  <c:v>2.3503214999999998E-6</c:v>
                </c:pt>
                <c:pt idx="7220">
                  <c:v>2.2437287000000001E-6</c:v>
                </c:pt>
                <c:pt idx="7221">
                  <c:v>2.3776647999999999E-6</c:v>
                </c:pt>
                <c:pt idx="7222">
                  <c:v>2.3813807000000001E-6</c:v>
                </c:pt>
                <c:pt idx="7223">
                  <c:v>2.6488749000000002E-6</c:v>
                </c:pt>
                <c:pt idx="7224">
                  <c:v>2.7818890999999998E-6</c:v>
                </c:pt>
                <c:pt idx="7225">
                  <c:v>2.8515609E-6</c:v>
                </c:pt>
                <c:pt idx="7226">
                  <c:v>2.7347283999999999E-6</c:v>
                </c:pt>
                <c:pt idx="7227">
                  <c:v>2.7351441000000002E-6</c:v>
                </c:pt>
                <c:pt idx="7228">
                  <c:v>2.5260768999999999E-6</c:v>
                </c:pt>
                <c:pt idx="7229">
                  <c:v>2.3858713999999999E-6</c:v>
                </c:pt>
                <c:pt idx="7230">
                  <c:v>2.2800232000000001E-6</c:v>
                </c:pt>
                <c:pt idx="7231">
                  <c:v>2.2675653E-6</c:v>
                </c:pt>
                <c:pt idx="7232">
                  <c:v>2.2343766E-6</c:v>
                </c:pt>
                <c:pt idx="7233">
                  <c:v>2.4377167999999999E-6</c:v>
                </c:pt>
                <c:pt idx="7234">
                  <c:v>2.5054503000000001E-6</c:v>
                </c:pt>
                <c:pt idx="7235">
                  <c:v>2.692944E-6</c:v>
                </c:pt>
                <c:pt idx="7236">
                  <c:v>2.8075065000000001E-6</c:v>
                </c:pt>
                <c:pt idx="7237">
                  <c:v>2.8723710000000001E-6</c:v>
                </c:pt>
                <c:pt idx="7238">
                  <c:v>2.7965447000000002E-6</c:v>
                </c:pt>
                <c:pt idx="7239">
                  <c:v>2.7714673E-6</c:v>
                </c:pt>
                <c:pt idx="7240">
                  <c:v>2.6223800999999999E-6</c:v>
                </c:pt>
                <c:pt idx="7241">
                  <c:v>2.4921800999999999E-6</c:v>
                </c:pt>
                <c:pt idx="7242">
                  <c:v>2.3619148000000001E-6</c:v>
                </c:pt>
                <c:pt idx="7243">
                  <c:v>2.3513256999999999E-6</c:v>
                </c:pt>
                <c:pt idx="7244">
                  <c:v>2.2783362999999998E-6</c:v>
                </c:pt>
                <c:pt idx="7245">
                  <c:v>2.4211704999999999E-6</c:v>
                </c:pt>
                <c:pt idx="7246">
                  <c:v>2.5078543E-6</c:v>
                </c:pt>
                <c:pt idx="7247">
                  <c:v>2.5614275999999999E-6</c:v>
                </c:pt>
                <c:pt idx="7248">
                  <c:v>2.8000902000000001E-6</c:v>
                </c:pt>
                <c:pt idx="7249">
                  <c:v>2.7673983000000002E-6</c:v>
                </c:pt>
                <c:pt idx="7250">
                  <c:v>2.682372E-6</c:v>
                </c:pt>
                <c:pt idx="7251">
                  <c:v>2.7754553999999999E-6</c:v>
                </c:pt>
                <c:pt idx="7252">
                  <c:v>2.5457252999999999E-6</c:v>
                </c:pt>
                <c:pt idx="7253">
                  <c:v>2.3131076E-6</c:v>
                </c:pt>
                <c:pt idx="7254">
                  <c:v>2.3131647999999999E-6</c:v>
                </c:pt>
                <c:pt idx="7255">
                  <c:v>2.2008802000000001E-6</c:v>
                </c:pt>
                <c:pt idx="7256">
                  <c:v>2.1264837E-6</c:v>
                </c:pt>
                <c:pt idx="7257">
                  <c:v>2.3157684000000001E-6</c:v>
                </c:pt>
                <c:pt idx="7258">
                  <c:v>2.7464717000000001E-6</c:v>
                </c:pt>
                <c:pt idx="7259">
                  <c:v>2.8450016000000002E-6</c:v>
                </c:pt>
                <c:pt idx="7260">
                  <c:v>2.9270059999999998E-6</c:v>
                </c:pt>
                <c:pt idx="7261">
                  <c:v>2.9193280000000001E-6</c:v>
                </c:pt>
                <c:pt idx="7262">
                  <c:v>2.9087626999999998E-6</c:v>
                </c:pt>
                <c:pt idx="7263">
                  <c:v>2.7396246999999998E-6</c:v>
                </c:pt>
                <c:pt idx="7264">
                  <c:v>2.4885676E-6</c:v>
                </c:pt>
                <c:pt idx="7265">
                  <c:v>2.2970478E-6</c:v>
                </c:pt>
                <c:pt idx="7266">
                  <c:v>2.3521765E-6</c:v>
                </c:pt>
                <c:pt idx="7267">
                  <c:v>2.2484432999999999E-6</c:v>
                </c:pt>
                <c:pt idx="7268">
                  <c:v>2.2324419999999999E-6</c:v>
                </c:pt>
                <c:pt idx="7269">
                  <c:v>2.4405133000000001E-6</c:v>
                </c:pt>
                <c:pt idx="7270">
                  <c:v>2.6279940999999999E-6</c:v>
                </c:pt>
                <c:pt idx="7271">
                  <c:v>2.9788284999999998E-6</c:v>
                </c:pt>
                <c:pt idx="7272">
                  <c:v>2.9999959E-6</c:v>
                </c:pt>
                <c:pt idx="7273">
                  <c:v>2.8645829999999998E-6</c:v>
                </c:pt>
                <c:pt idx="7274">
                  <c:v>2.8071589999999999E-6</c:v>
                </c:pt>
                <c:pt idx="7275">
                  <c:v>2.5542202E-6</c:v>
                </c:pt>
                <c:pt idx="7276">
                  <c:v>2.3824243999999998E-6</c:v>
                </c:pt>
                <c:pt idx="7277">
                  <c:v>2.2141664E-6</c:v>
                </c:pt>
                <c:pt idx="7278">
                  <c:v>2.1672416999999998E-6</c:v>
                </c:pt>
                <c:pt idx="7279">
                  <c:v>2.2072548999999999E-6</c:v>
                </c:pt>
                <c:pt idx="7280">
                  <c:v>2.5468152E-6</c:v>
                </c:pt>
                <c:pt idx="7281">
                  <c:v>2.7937461999999999E-6</c:v>
                </c:pt>
                <c:pt idx="7282">
                  <c:v>2.8279995000000002E-6</c:v>
                </c:pt>
                <c:pt idx="7283">
                  <c:v>2.8600833999999999E-6</c:v>
                </c:pt>
                <c:pt idx="7284">
                  <c:v>2.9671170000000002E-6</c:v>
                </c:pt>
                <c:pt idx="7285">
                  <c:v>2.8132392999999999E-6</c:v>
                </c:pt>
                <c:pt idx="7286">
                  <c:v>2.5802665000000001E-6</c:v>
                </c:pt>
                <c:pt idx="7287">
                  <c:v>2.4688600999999999E-6</c:v>
                </c:pt>
                <c:pt idx="7288">
                  <c:v>2.4279313000000001E-6</c:v>
                </c:pt>
                <c:pt idx="7289">
                  <c:v>2.3010886E-6</c:v>
                </c:pt>
                <c:pt idx="7290">
                  <c:v>2.2303978999999999E-6</c:v>
                </c:pt>
                <c:pt idx="7291">
                  <c:v>2.4983324000000001E-6</c:v>
                </c:pt>
                <c:pt idx="7292">
                  <c:v>2.6658231999999998E-6</c:v>
                </c:pt>
                <c:pt idx="7293">
                  <c:v>2.7278828E-6</c:v>
                </c:pt>
                <c:pt idx="7294">
                  <c:v>2.9320950999999999E-6</c:v>
                </c:pt>
                <c:pt idx="7295">
                  <c:v>2.9086140999999999E-6</c:v>
                </c:pt>
                <c:pt idx="7296">
                  <c:v>2.8989075E-6</c:v>
                </c:pt>
                <c:pt idx="7297">
                  <c:v>2.7087674000000001E-6</c:v>
                </c:pt>
                <c:pt idx="7298">
                  <c:v>2.593692E-6</c:v>
                </c:pt>
                <c:pt idx="7299">
                  <c:v>2.4263765000000001E-6</c:v>
                </c:pt>
                <c:pt idx="7300">
                  <c:v>2.3658103E-6</c:v>
                </c:pt>
                <c:pt idx="7301">
                  <c:v>2.3245598E-6</c:v>
                </c:pt>
                <c:pt idx="7302">
                  <c:v>2.4266211000000001E-6</c:v>
                </c:pt>
                <c:pt idx="7303">
                  <c:v>2.4170006E-6</c:v>
                </c:pt>
                <c:pt idx="7304">
                  <c:v>2.6523022999999999E-6</c:v>
                </c:pt>
                <c:pt idx="7305">
                  <c:v>2.7662639E-6</c:v>
                </c:pt>
                <c:pt idx="7306">
                  <c:v>2.8870265E-6</c:v>
                </c:pt>
                <c:pt idx="7307">
                  <c:v>2.8456460999999998E-6</c:v>
                </c:pt>
                <c:pt idx="7308">
                  <c:v>2.8274157E-6</c:v>
                </c:pt>
                <c:pt idx="7309">
                  <c:v>2.6808639999999999E-6</c:v>
                </c:pt>
                <c:pt idx="7310">
                  <c:v>2.5394456E-6</c:v>
                </c:pt>
                <c:pt idx="7311">
                  <c:v>2.4159832999999998E-6</c:v>
                </c:pt>
                <c:pt idx="7312">
                  <c:v>2.3720367000000001E-6</c:v>
                </c:pt>
                <c:pt idx="7313">
                  <c:v>2.269845E-6</c:v>
                </c:pt>
                <c:pt idx="7314">
                  <c:v>2.3844405999999999E-6</c:v>
                </c:pt>
                <c:pt idx="7315">
                  <c:v>2.4500794999999998E-6</c:v>
                </c:pt>
                <c:pt idx="7316">
                  <c:v>2.6678226999999999E-6</c:v>
                </c:pt>
                <c:pt idx="7317">
                  <c:v>2.7847011999999999E-6</c:v>
                </c:pt>
                <c:pt idx="7318">
                  <c:v>2.8814072999999999E-6</c:v>
                </c:pt>
                <c:pt idx="7319">
                  <c:v>2.8050493999999999E-6</c:v>
                </c:pt>
                <c:pt idx="7320">
                  <c:v>2.7754123999999998E-6</c:v>
                </c:pt>
                <c:pt idx="7321">
                  <c:v>2.5795205999999998E-6</c:v>
                </c:pt>
                <c:pt idx="7322">
                  <c:v>2.4079921000000002E-6</c:v>
                </c:pt>
                <c:pt idx="7323">
                  <c:v>2.2126207999999999E-6</c:v>
                </c:pt>
                <c:pt idx="7324">
                  <c:v>2.1718791999999998E-6</c:v>
                </c:pt>
                <c:pt idx="7325">
                  <c:v>2.1192976999999999E-6</c:v>
                </c:pt>
                <c:pt idx="7326">
                  <c:v>2.3482705000000002E-6</c:v>
                </c:pt>
                <c:pt idx="7327">
                  <c:v>2.4982486000000002E-6</c:v>
                </c:pt>
                <c:pt idx="7328">
                  <c:v>2.7316071000000002E-6</c:v>
                </c:pt>
                <c:pt idx="7329">
                  <c:v>2.8735568999999998E-6</c:v>
                </c:pt>
                <c:pt idx="7330">
                  <c:v>2.9773790000000001E-6</c:v>
                </c:pt>
                <c:pt idx="7331">
                  <c:v>2.8730867000000001E-6</c:v>
                </c:pt>
                <c:pt idx="7332">
                  <c:v>2.7686669000000001E-6</c:v>
                </c:pt>
                <c:pt idx="7333">
                  <c:v>2.5013308999999999E-6</c:v>
                </c:pt>
                <c:pt idx="7334">
                  <c:v>2.3343222999999998E-6</c:v>
                </c:pt>
                <c:pt idx="7335">
                  <c:v>2.181839E-6</c:v>
                </c:pt>
                <c:pt idx="7336">
                  <c:v>2.2134924E-6</c:v>
                </c:pt>
                <c:pt idx="7337">
                  <c:v>2.2639772000000001E-6</c:v>
                </c:pt>
                <c:pt idx="7338">
                  <c:v>2.4903556000000002E-6</c:v>
                </c:pt>
                <c:pt idx="7339">
                  <c:v>2.6254668999999999E-6</c:v>
                </c:pt>
                <c:pt idx="7340">
                  <c:v>2.8268141000000001E-6</c:v>
                </c:pt>
                <c:pt idx="7341">
                  <c:v>2.8770148000000001E-6</c:v>
                </c:pt>
                <c:pt idx="7342">
                  <c:v>2.8956480999999998E-6</c:v>
                </c:pt>
                <c:pt idx="7343">
                  <c:v>2.7113530000000002E-6</c:v>
                </c:pt>
                <c:pt idx="7344">
                  <c:v>2.5644210999999998E-6</c:v>
                </c:pt>
                <c:pt idx="7345">
                  <c:v>2.3913411999999998E-6</c:v>
                </c:pt>
                <c:pt idx="7346">
                  <c:v>2.1576964000000002E-6</c:v>
                </c:pt>
                <c:pt idx="7347">
                  <c:v>2.1655233000000001E-6</c:v>
                </c:pt>
                <c:pt idx="7348">
                  <c:v>2.1758306E-6</c:v>
                </c:pt>
                <c:pt idx="7349">
                  <c:v>2.3584694999999998E-6</c:v>
                </c:pt>
                <c:pt idx="7350">
                  <c:v>2.5913387999999998E-6</c:v>
                </c:pt>
                <c:pt idx="7351">
                  <c:v>2.7107355000000002E-6</c:v>
                </c:pt>
                <c:pt idx="7352">
                  <c:v>2.9291391E-6</c:v>
                </c:pt>
                <c:pt idx="7353">
                  <c:v>2.8954506E-6</c:v>
                </c:pt>
                <c:pt idx="7354">
                  <c:v>2.8578125E-6</c:v>
                </c:pt>
                <c:pt idx="7355">
                  <c:v>2.6365118000000001E-6</c:v>
                </c:pt>
                <c:pt idx="7356">
                  <c:v>2.5514667E-6</c:v>
                </c:pt>
                <c:pt idx="7357">
                  <c:v>2.3875168999999999E-6</c:v>
                </c:pt>
                <c:pt idx="7358">
                  <c:v>2.2910386999999999E-6</c:v>
                </c:pt>
                <c:pt idx="7359">
                  <c:v>2.2467957999999998E-6</c:v>
                </c:pt>
                <c:pt idx="7360">
                  <c:v>2.3904055000000001E-6</c:v>
                </c:pt>
                <c:pt idx="7361">
                  <c:v>2.4825331000000002E-6</c:v>
                </c:pt>
                <c:pt idx="7362">
                  <c:v>2.7406682000000001E-6</c:v>
                </c:pt>
                <c:pt idx="7363">
                  <c:v>2.7593562000000001E-6</c:v>
                </c:pt>
                <c:pt idx="7364">
                  <c:v>2.8181865000000001E-6</c:v>
                </c:pt>
                <c:pt idx="7365">
                  <c:v>2.7348745000000001E-6</c:v>
                </c:pt>
                <c:pt idx="7366">
                  <c:v>2.7092297999999999E-6</c:v>
                </c:pt>
                <c:pt idx="7367">
                  <c:v>2.5592264E-6</c:v>
                </c:pt>
                <c:pt idx="7368">
                  <c:v>2.4217615999999999E-6</c:v>
                </c:pt>
                <c:pt idx="7369">
                  <c:v>2.2349752E-6</c:v>
                </c:pt>
                <c:pt idx="7370">
                  <c:v>2.2858199999999999E-6</c:v>
                </c:pt>
                <c:pt idx="7371">
                  <c:v>2.3368123E-6</c:v>
                </c:pt>
                <c:pt idx="7372">
                  <c:v>2.4825174E-6</c:v>
                </c:pt>
                <c:pt idx="7373">
                  <c:v>2.4949323999999998E-6</c:v>
                </c:pt>
                <c:pt idx="7374">
                  <c:v>2.7479328999999999E-6</c:v>
                </c:pt>
                <c:pt idx="7375">
                  <c:v>2.8040568E-6</c:v>
                </c:pt>
                <c:pt idx="7376">
                  <c:v>2.8691505999999999E-6</c:v>
                </c:pt>
                <c:pt idx="7377">
                  <c:v>2.8804628999999999E-6</c:v>
                </c:pt>
                <c:pt idx="7378">
                  <c:v>2.7805599999999999E-6</c:v>
                </c:pt>
                <c:pt idx="7379">
                  <c:v>2.5869684000000001E-6</c:v>
                </c:pt>
                <c:pt idx="7380">
                  <c:v>2.4647026999999999E-6</c:v>
                </c:pt>
                <c:pt idx="7381">
                  <c:v>2.4336345000000001E-6</c:v>
                </c:pt>
                <c:pt idx="7382">
                  <c:v>2.2733414000000002E-6</c:v>
                </c:pt>
                <c:pt idx="7383">
                  <c:v>2.3795306999999998E-6</c:v>
                </c:pt>
                <c:pt idx="7384">
                  <c:v>2.3488639999999999E-6</c:v>
                </c:pt>
                <c:pt idx="7385">
                  <c:v>2.5767295000000001E-6</c:v>
                </c:pt>
                <c:pt idx="7386">
                  <c:v>2.7128338999999998E-6</c:v>
                </c:pt>
                <c:pt idx="7387">
                  <c:v>2.7001325999999999E-6</c:v>
                </c:pt>
                <c:pt idx="7388">
                  <c:v>2.7985887999999998E-6</c:v>
                </c:pt>
                <c:pt idx="7389">
                  <c:v>2.7511192E-6</c:v>
                </c:pt>
                <c:pt idx="7390">
                  <c:v>2.7199901999999998E-6</c:v>
                </c:pt>
                <c:pt idx="7391">
                  <c:v>2.5761050000000001E-6</c:v>
                </c:pt>
                <c:pt idx="7392">
                  <c:v>2.4464310000000002E-6</c:v>
                </c:pt>
                <c:pt idx="7393">
                  <c:v>2.2662337999999998E-6</c:v>
                </c:pt>
                <c:pt idx="7394">
                  <c:v>2.2544376999999999E-6</c:v>
                </c:pt>
                <c:pt idx="7395">
                  <c:v>2.2974603999999999E-6</c:v>
                </c:pt>
                <c:pt idx="7396">
                  <c:v>2.5288510000000002E-6</c:v>
                </c:pt>
                <c:pt idx="7397">
                  <c:v>2.6664824999999998E-6</c:v>
                </c:pt>
                <c:pt idx="7398">
                  <c:v>2.9127825999999999E-6</c:v>
                </c:pt>
                <c:pt idx="7399">
                  <c:v>2.9325016000000002E-6</c:v>
                </c:pt>
                <c:pt idx="7400">
                  <c:v>2.9273916000000001E-6</c:v>
                </c:pt>
                <c:pt idx="7401">
                  <c:v>2.8395469E-6</c:v>
                </c:pt>
                <c:pt idx="7402">
                  <c:v>2.6850432000000001E-6</c:v>
                </c:pt>
                <c:pt idx="7403">
                  <c:v>2.3975769000000002E-6</c:v>
                </c:pt>
                <c:pt idx="7404">
                  <c:v>2.2993011999999999E-6</c:v>
                </c:pt>
                <c:pt idx="7405">
                  <c:v>2.1603459999999999E-6</c:v>
                </c:pt>
                <c:pt idx="7406">
                  <c:v>2.2468038E-6</c:v>
                </c:pt>
                <c:pt idx="7407">
                  <c:v>2.3429865E-6</c:v>
                </c:pt>
                <c:pt idx="7408">
                  <c:v>2.5743746000000001E-6</c:v>
                </c:pt>
                <c:pt idx="7409">
                  <c:v>2.7352097000000001E-6</c:v>
                </c:pt>
                <c:pt idx="7410">
                  <c:v>2.8948466999999998E-6</c:v>
                </c:pt>
                <c:pt idx="7411">
                  <c:v>2.8642780000000001E-6</c:v>
                </c:pt>
                <c:pt idx="7412">
                  <c:v>2.8321701000000001E-6</c:v>
                </c:pt>
                <c:pt idx="7413">
                  <c:v>2.6163770000000001E-6</c:v>
                </c:pt>
                <c:pt idx="7414">
                  <c:v>2.4706007000000001E-6</c:v>
                </c:pt>
                <c:pt idx="7415">
                  <c:v>2.2458571000000002E-6</c:v>
                </c:pt>
                <c:pt idx="7416">
                  <c:v>2.2197840999999998E-6</c:v>
                </c:pt>
                <c:pt idx="7417">
                  <c:v>2.2105557999999998E-6</c:v>
                </c:pt>
                <c:pt idx="7418">
                  <c:v>2.3052740999999998E-6</c:v>
                </c:pt>
                <c:pt idx="7419">
                  <c:v>2.4398751E-6</c:v>
                </c:pt>
                <c:pt idx="7420">
                  <c:v>2.7325922E-6</c:v>
                </c:pt>
                <c:pt idx="7421">
                  <c:v>2.8311744999999999E-6</c:v>
                </c:pt>
                <c:pt idx="7422">
                  <c:v>2.9271131999999999E-6</c:v>
                </c:pt>
                <c:pt idx="7423">
                  <c:v>2.8333821000000001E-6</c:v>
                </c:pt>
                <c:pt idx="7424">
                  <c:v>2.7118135999999998E-6</c:v>
                </c:pt>
                <c:pt idx="7425">
                  <c:v>2.5651100000000001E-6</c:v>
                </c:pt>
                <c:pt idx="7426">
                  <c:v>2.4254328000000001E-6</c:v>
                </c:pt>
                <c:pt idx="7427">
                  <c:v>2.2665283999999999E-6</c:v>
                </c:pt>
                <c:pt idx="7428">
                  <c:v>2.2904975000000002E-6</c:v>
                </c:pt>
                <c:pt idx="7429">
                  <c:v>2.2121676E-6</c:v>
                </c:pt>
                <c:pt idx="7430">
                  <c:v>2.3851796000000002E-6</c:v>
                </c:pt>
                <c:pt idx="7431">
                  <c:v>2.5576491000000001E-6</c:v>
                </c:pt>
                <c:pt idx="7432">
                  <c:v>2.7580816000000001E-6</c:v>
                </c:pt>
                <c:pt idx="7433">
                  <c:v>2.7719788000000001E-6</c:v>
                </c:pt>
                <c:pt idx="7434">
                  <c:v>2.8009171999999999E-6</c:v>
                </c:pt>
                <c:pt idx="7435">
                  <c:v>2.6835463E-6</c:v>
                </c:pt>
                <c:pt idx="7436">
                  <c:v>2.6017715000000002E-6</c:v>
                </c:pt>
                <c:pt idx="7437">
                  <c:v>2.4685177E-6</c:v>
                </c:pt>
                <c:pt idx="7438">
                  <c:v>2.3107861999999999E-6</c:v>
                </c:pt>
                <c:pt idx="7439">
                  <c:v>2.1841969E-6</c:v>
                </c:pt>
                <c:pt idx="7440">
                  <c:v>2.2555814999999999E-6</c:v>
                </c:pt>
                <c:pt idx="7441">
                  <c:v>2.2736966999999998E-6</c:v>
                </c:pt>
                <c:pt idx="7442">
                  <c:v>2.4645082E-6</c:v>
                </c:pt>
                <c:pt idx="7443">
                  <c:v>2.5791035999999999E-6</c:v>
                </c:pt>
                <c:pt idx="7444">
                  <c:v>2.7599556000000001E-6</c:v>
                </c:pt>
                <c:pt idx="7445">
                  <c:v>2.7733499999999999E-6</c:v>
                </c:pt>
                <c:pt idx="7446">
                  <c:v>2.8124884E-6</c:v>
                </c:pt>
                <c:pt idx="7447">
                  <c:v>2.7320015000000002E-6</c:v>
                </c:pt>
                <c:pt idx="7448">
                  <c:v>2.6255658999999999E-6</c:v>
                </c:pt>
                <c:pt idx="7449">
                  <c:v>2.4916537E-6</c:v>
                </c:pt>
                <c:pt idx="7450">
                  <c:v>2.3995846999999998E-6</c:v>
                </c:pt>
                <c:pt idx="7451">
                  <c:v>2.2881601000000001E-6</c:v>
                </c:pt>
                <c:pt idx="7452">
                  <c:v>2.3235742000000001E-6</c:v>
                </c:pt>
                <c:pt idx="7453">
                  <c:v>2.2702769000000002E-6</c:v>
                </c:pt>
                <c:pt idx="7454">
                  <c:v>2.4735283999999998E-6</c:v>
                </c:pt>
                <c:pt idx="7455">
                  <c:v>2.6124122E-6</c:v>
                </c:pt>
                <c:pt idx="7456">
                  <c:v>2.7891641000000001E-6</c:v>
                </c:pt>
                <c:pt idx="7457">
                  <c:v>2.8033946E-6</c:v>
                </c:pt>
                <c:pt idx="7458">
                  <c:v>2.8301282E-6</c:v>
                </c:pt>
                <c:pt idx="7459">
                  <c:v>2.6461520000000001E-6</c:v>
                </c:pt>
                <c:pt idx="7460">
                  <c:v>2.5443139999999999E-6</c:v>
                </c:pt>
                <c:pt idx="7461">
                  <c:v>2.3765082000000001E-6</c:v>
                </c:pt>
                <c:pt idx="7462">
                  <c:v>2.2681326E-6</c:v>
                </c:pt>
                <c:pt idx="7463">
                  <c:v>2.1444070000000002E-6</c:v>
                </c:pt>
                <c:pt idx="7464">
                  <c:v>2.2052403000000002E-6</c:v>
                </c:pt>
                <c:pt idx="7465">
                  <c:v>2.261858E-6</c:v>
                </c:pt>
                <c:pt idx="7466">
                  <c:v>2.5647346999999999E-6</c:v>
                </c:pt>
                <c:pt idx="7467">
                  <c:v>2.7420012999999998E-6</c:v>
                </c:pt>
                <c:pt idx="7468">
                  <c:v>2.9050754000000001E-6</c:v>
                </c:pt>
                <c:pt idx="7469">
                  <c:v>2.8828240999999999E-6</c:v>
                </c:pt>
                <c:pt idx="7470">
                  <c:v>2.8349669000000002E-6</c:v>
                </c:pt>
                <c:pt idx="7471">
                  <c:v>2.8052639E-6</c:v>
                </c:pt>
                <c:pt idx="7472">
                  <c:v>2.5070117E-6</c:v>
                </c:pt>
                <c:pt idx="7473">
                  <c:v>2.2942764000000002E-6</c:v>
                </c:pt>
                <c:pt idx="7474">
                  <c:v>2.2709457999999998E-6</c:v>
                </c:pt>
                <c:pt idx="7475">
                  <c:v>2.1896549999999998E-6</c:v>
                </c:pt>
                <c:pt idx="7476">
                  <c:v>2.3582665999999999E-6</c:v>
                </c:pt>
                <c:pt idx="7477">
                  <c:v>2.4812794000000001E-6</c:v>
                </c:pt>
                <c:pt idx="7478">
                  <c:v>2.7227040999999998E-6</c:v>
                </c:pt>
                <c:pt idx="7479">
                  <c:v>2.8258282999999999E-6</c:v>
                </c:pt>
                <c:pt idx="7480">
                  <c:v>2.9336595E-6</c:v>
                </c:pt>
                <c:pt idx="7481">
                  <c:v>2.8762829000000001E-6</c:v>
                </c:pt>
                <c:pt idx="7482">
                  <c:v>2.8122433999999998E-6</c:v>
                </c:pt>
                <c:pt idx="7483">
                  <c:v>2.5229068000000001E-6</c:v>
                </c:pt>
                <c:pt idx="7484">
                  <c:v>2.3408146000000001E-6</c:v>
                </c:pt>
                <c:pt idx="7485">
                  <c:v>2.1834649000000001E-6</c:v>
                </c:pt>
                <c:pt idx="7486">
                  <c:v>2.1958653999999999E-6</c:v>
                </c:pt>
                <c:pt idx="7487">
                  <c:v>2.1991033999999999E-6</c:v>
                </c:pt>
                <c:pt idx="7488">
                  <c:v>2.2366323000000002E-6</c:v>
                </c:pt>
                <c:pt idx="7489">
                  <c:v>2.6615959E-6</c:v>
                </c:pt>
                <c:pt idx="7490">
                  <c:v>2.7930043000000001E-6</c:v>
                </c:pt>
                <c:pt idx="7491">
                  <c:v>3.0688889999999999E-6</c:v>
                </c:pt>
                <c:pt idx="7492">
                  <c:v>3.0136033999999999E-6</c:v>
                </c:pt>
                <c:pt idx="7493">
                  <c:v>2.8994912000000002E-6</c:v>
                </c:pt>
                <c:pt idx="7494">
                  <c:v>2.7399799999999999E-6</c:v>
                </c:pt>
                <c:pt idx="7495">
                  <c:v>2.5635466000000002E-6</c:v>
                </c:pt>
                <c:pt idx="7496">
                  <c:v>2.3717801000000001E-6</c:v>
                </c:pt>
                <c:pt idx="7497">
                  <c:v>2.3556053000000001E-6</c:v>
                </c:pt>
                <c:pt idx="7498">
                  <c:v>2.2633355E-6</c:v>
                </c:pt>
                <c:pt idx="7499">
                  <c:v>2.4005708999999998E-6</c:v>
                </c:pt>
                <c:pt idx="7500">
                  <c:v>2.5233548000000002E-6</c:v>
                </c:pt>
              </c:numCache>
            </c:numRef>
          </c:yVal>
          <c:smooth val="0"/>
          <c:extLst>
            <c:ext xmlns:c16="http://schemas.microsoft.com/office/drawing/2014/chart" uri="{C3380CC4-5D6E-409C-BE32-E72D297353CC}">
              <c16:uniqueId val="{00000005-C097-4E0D-AEA3-C9BE81EBF0B3}"/>
            </c:ext>
          </c:extLst>
        </c:ser>
        <c:ser>
          <c:idx val="6"/>
          <c:order val="6"/>
          <c:tx>
            <c:strRef>
              <c:f>Sheet1!$B$45019</c:f>
              <c:strCache>
                <c:ptCount val="1"/>
                <c:pt idx="0">
                  <c:v>omega</c:v>
                </c:pt>
              </c:strCache>
            </c:strRef>
          </c:tx>
          <c:xVal>
            <c:numRef>
              <c:f>Sheet1!$A$45020:$A$52520</c:f>
              <c:numCache>
                <c:formatCode>General</c:formatCode>
                <c:ptCount val="750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pt idx="5000">
                  <c:v>5001</c:v>
                </c:pt>
                <c:pt idx="5001">
                  <c:v>5002</c:v>
                </c:pt>
                <c:pt idx="5002">
                  <c:v>5003</c:v>
                </c:pt>
                <c:pt idx="5003">
                  <c:v>5004</c:v>
                </c:pt>
                <c:pt idx="5004">
                  <c:v>5005</c:v>
                </c:pt>
                <c:pt idx="5005">
                  <c:v>5006</c:v>
                </c:pt>
                <c:pt idx="5006">
                  <c:v>5007</c:v>
                </c:pt>
                <c:pt idx="5007">
                  <c:v>5008</c:v>
                </c:pt>
                <c:pt idx="5008">
                  <c:v>5009</c:v>
                </c:pt>
                <c:pt idx="5009">
                  <c:v>5010</c:v>
                </c:pt>
                <c:pt idx="5010">
                  <c:v>5011</c:v>
                </c:pt>
                <c:pt idx="5011">
                  <c:v>5012</c:v>
                </c:pt>
                <c:pt idx="5012">
                  <c:v>5013</c:v>
                </c:pt>
                <c:pt idx="5013">
                  <c:v>5014</c:v>
                </c:pt>
                <c:pt idx="5014">
                  <c:v>5015</c:v>
                </c:pt>
                <c:pt idx="5015">
                  <c:v>5016</c:v>
                </c:pt>
                <c:pt idx="5016">
                  <c:v>5017</c:v>
                </c:pt>
                <c:pt idx="5017">
                  <c:v>5018</c:v>
                </c:pt>
                <c:pt idx="5018">
                  <c:v>5019</c:v>
                </c:pt>
                <c:pt idx="5019">
                  <c:v>5020</c:v>
                </c:pt>
                <c:pt idx="5020">
                  <c:v>5021</c:v>
                </c:pt>
                <c:pt idx="5021">
                  <c:v>5022</c:v>
                </c:pt>
                <c:pt idx="5022">
                  <c:v>5023</c:v>
                </c:pt>
                <c:pt idx="5023">
                  <c:v>5024</c:v>
                </c:pt>
                <c:pt idx="5024">
                  <c:v>5025</c:v>
                </c:pt>
                <c:pt idx="5025">
                  <c:v>5026</c:v>
                </c:pt>
                <c:pt idx="5026">
                  <c:v>5027</c:v>
                </c:pt>
                <c:pt idx="5027">
                  <c:v>5028</c:v>
                </c:pt>
                <c:pt idx="5028">
                  <c:v>5029</c:v>
                </c:pt>
                <c:pt idx="5029">
                  <c:v>5030</c:v>
                </c:pt>
                <c:pt idx="5030">
                  <c:v>5031</c:v>
                </c:pt>
                <c:pt idx="5031">
                  <c:v>5032</c:v>
                </c:pt>
                <c:pt idx="5032">
                  <c:v>5033</c:v>
                </c:pt>
                <c:pt idx="5033">
                  <c:v>5034</c:v>
                </c:pt>
                <c:pt idx="5034">
                  <c:v>5035</c:v>
                </c:pt>
                <c:pt idx="5035">
                  <c:v>5036</c:v>
                </c:pt>
                <c:pt idx="5036">
                  <c:v>5037</c:v>
                </c:pt>
                <c:pt idx="5037">
                  <c:v>5038</c:v>
                </c:pt>
                <c:pt idx="5038">
                  <c:v>5039</c:v>
                </c:pt>
                <c:pt idx="5039">
                  <c:v>5040</c:v>
                </c:pt>
                <c:pt idx="5040">
                  <c:v>5041</c:v>
                </c:pt>
                <c:pt idx="5041">
                  <c:v>5042</c:v>
                </c:pt>
                <c:pt idx="5042">
                  <c:v>5043</c:v>
                </c:pt>
                <c:pt idx="5043">
                  <c:v>5044</c:v>
                </c:pt>
                <c:pt idx="5044">
                  <c:v>5045</c:v>
                </c:pt>
                <c:pt idx="5045">
                  <c:v>5046</c:v>
                </c:pt>
                <c:pt idx="5046">
                  <c:v>5047</c:v>
                </c:pt>
                <c:pt idx="5047">
                  <c:v>5048</c:v>
                </c:pt>
                <c:pt idx="5048">
                  <c:v>5049</c:v>
                </c:pt>
                <c:pt idx="5049">
                  <c:v>5050</c:v>
                </c:pt>
                <c:pt idx="5050">
                  <c:v>5051</c:v>
                </c:pt>
                <c:pt idx="5051">
                  <c:v>5052</c:v>
                </c:pt>
                <c:pt idx="5052">
                  <c:v>5053</c:v>
                </c:pt>
                <c:pt idx="5053">
                  <c:v>5054</c:v>
                </c:pt>
                <c:pt idx="5054">
                  <c:v>5055</c:v>
                </c:pt>
                <c:pt idx="5055">
                  <c:v>5056</c:v>
                </c:pt>
                <c:pt idx="5056">
                  <c:v>5057</c:v>
                </c:pt>
                <c:pt idx="5057">
                  <c:v>5058</c:v>
                </c:pt>
                <c:pt idx="5058">
                  <c:v>5059</c:v>
                </c:pt>
                <c:pt idx="5059">
                  <c:v>5060</c:v>
                </c:pt>
                <c:pt idx="5060">
                  <c:v>5061</c:v>
                </c:pt>
                <c:pt idx="5061">
                  <c:v>5062</c:v>
                </c:pt>
                <c:pt idx="5062">
                  <c:v>5063</c:v>
                </c:pt>
                <c:pt idx="5063">
                  <c:v>5064</c:v>
                </c:pt>
                <c:pt idx="5064">
                  <c:v>5065</c:v>
                </c:pt>
                <c:pt idx="5065">
                  <c:v>5066</c:v>
                </c:pt>
                <c:pt idx="5066">
                  <c:v>5067</c:v>
                </c:pt>
                <c:pt idx="5067">
                  <c:v>5068</c:v>
                </c:pt>
                <c:pt idx="5068">
                  <c:v>5069</c:v>
                </c:pt>
                <c:pt idx="5069">
                  <c:v>5070</c:v>
                </c:pt>
                <c:pt idx="5070">
                  <c:v>5071</c:v>
                </c:pt>
                <c:pt idx="5071">
                  <c:v>5072</c:v>
                </c:pt>
                <c:pt idx="5072">
                  <c:v>5073</c:v>
                </c:pt>
                <c:pt idx="5073">
                  <c:v>5074</c:v>
                </c:pt>
                <c:pt idx="5074">
                  <c:v>5075</c:v>
                </c:pt>
                <c:pt idx="5075">
                  <c:v>5076</c:v>
                </c:pt>
                <c:pt idx="5076">
                  <c:v>5077</c:v>
                </c:pt>
                <c:pt idx="5077">
                  <c:v>5078</c:v>
                </c:pt>
                <c:pt idx="5078">
                  <c:v>5079</c:v>
                </c:pt>
                <c:pt idx="5079">
                  <c:v>5080</c:v>
                </c:pt>
                <c:pt idx="5080">
                  <c:v>5081</c:v>
                </c:pt>
                <c:pt idx="5081">
                  <c:v>5082</c:v>
                </c:pt>
                <c:pt idx="5082">
                  <c:v>5083</c:v>
                </c:pt>
                <c:pt idx="5083">
                  <c:v>5084</c:v>
                </c:pt>
                <c:pt idx="5084">
                  <c:v>5085</c:v>
                </c:pt>
                <c:pt idx="5085">
                  <c:v>5086</c:v>
                </c:pt>
                <c:pt idx="5086">
                  <c:v>5087</c:v>
                </c:pt>
                <c:pt idx="5087">
                  <c:v>5088</c:v>
                </c:pt>
                <c:pt idx="5088">
                  <c:v>5089</c:v>
                </c:pt>
                <c:pt idx="5089">
                  <c:v>5090</c:v>
                </c:pt>
                <c:pt idx="5090">
                  <c:v>5091</c:v>
                </c:pt>
                <c:pt idx="5091">
                  <c:v>5092</c:v>
                </c:pt>
                <c:pt idx="5092">
                  <c:v>5093</c:v>
                </c:pt>
                <c:pt idx="5093">
                  <c:v>5094</c:v>
                </c:pt>
                <c:pt idx="5094">
                  <c:v>5095</c:v>
                </c:pt>
                <c:pt idx="5095">
                  <c:v>5096</c:v>
                </c:pt>
                <c:pt idx="5096">
                  <c:v>5097</c:v>
                </c:pt>
                <c:pt idx="5097">
                  <c:v>5098</c:v>
                </c:pt>
                <c:pt idx="5098">
                  <c:v>5099</c:v>
                </c:pt>
                <c:pt idx="5099">
                  <c:v>5100</c:v>
                </c:pt>
                <c:pt idx="5100">
                  <c:v>5101</c:v>
                </c:pt>
                <c:pt idx="5101">
                  <c:v>5102</c:v>
                </c:pt>
                <c:pt idx="5102">
                  <c:v>5103</c:v>
                </c:pt>
                <c:pt idx="5103">
                  <c:v>5104</c:v>
                </c:pt>
                <c:pt idx="5104">
                  <c:v>5105</c:v>
                </c:pt>
                <c:pt idx="5105">
                  <c:v>5106</c:v>
                </c:pt>
                <c:pt idx="5106">
                  <c:v>5107</c:v>
                </c:pt>
                <c:pt idx="5107">
                  <c:v>5108</c:v>
                </c:pt>
                <c:pt idx="5108">
                  <c:v>5109</c:v>
                </c:pt>
                <c:pt idx="5109">
                  <c:v>5110</c:v>
                </c:pt>
                <c:pt idx="5110">
                  <c:v>5111</c:v>
                </c:pt>
                <c:pt idx="5111">
                  <c:v>5112</c:v>
                </c:pt>
                <c:pt idx="5112">
                  <c:v>5113</c:v>
                </c:pt>
                <c:pt idx="5113">
                  <c:v>5114</c:v>
                </c:pt>
                <c:pt idx="5114">
                  <c:v>5115</c:v>
                </c:pt>
                <c:pt idx="5115">
                  <c:v>5116</c:v>
                </c:pt>
                <c:pt idx="5116">
                  <c:v>5117</c:v>
                </c:pt>
                <c:pt idx="5117">
                  <c:v>5118</c:v>
                </c:pt>
                <c:pt idx="5118">
                  <c:v>5119</c:v>
                </c:pt>
                <c:pt idx="5119">
                  <c:v>5120</c:v>
                </c:pt>
                <c:pt idx="5120">
                  <c:v>5121</c:v>
                </c:pt>
                <c:pt idx="5121">
                  <c:v>5122</c:v>
                </c:pt>
                <c:pt idx="5122">
                  <c:v>5123</c:v>
                </c:pt>
                <c:pt idx="5123">
                  <c:v>5124</c:v>
                </c:pt>
                <c:pt idx="5124">
                  <c:v>5125</c:v>
                </c:pt>
                <c:pt idx="5125">
                  <c:v>5126</c:v>
                </c:pt>
                <c:pt idx="5126">
                  <c:v>5127</c:v>
                </c:pt>
                <c:pt idx="5127">
                  <c:v>5128</c:v>
                </c:pt>
                <c:pt idx="5128">
                  <c:v>5129</c:v>
                </c:pt>
                <c:pt idx="5129">
                  <c:v>5130</c:v>
                </c:pt>
                <c:pt idx="5130">
                  <c:v>5131</c:v>
                </c:pt>
                <c:pt idx="5131">
                  <c:v>5132</c:v>
                </c:pt>
                <c:pt idx="5132">
                  <c:v>5133</c:v>
                </c:pt>
                <c:pt idx="5133">
                  <c:v>5134</c:v>
                </c:pt>
                <c:pt idx="5134">
                  <c:v>5135</c:v>
                </c:pt>
                <c:pt idx="5135">
                  <c:v>5136</c:v>
                </c:pt>
                <c:pt idx="5136">
                  <c:v>5137</c:v>
                </c:pt>
                <c:pt idx="5137">
                  <c:v>5138</c:v>
                </c:pt>
                <c:pt idx="5138">
                  <c:v>5139</c:v>
                </c:pt>
                <c:pt idx="5139">
                  <c:v>5140</c:v>
                </c:pt>
                <c:pt idx="5140">
                  <c:v>5141</c:v>
                </c:pt>
                <c:pt idx="5141">
                  <c:v>5142</c:v>
                </c:pt>
                <c:pt idx="5142">
                  <c:v>5143</c:v>
                </c:pt>
                <c:pt idx="5143">
                  <c:v>5144</c:v>
                </c:pt>
                <c:pt idx="5144">
                  <c:v>5145</c:v>
                </c:pt>
                <c:pt idx="5145">
                  <c:v>5146</c:v>
                </c:pt>
                <c:pt idx="5146">
                  <c:v>5147</c:v>
                </c:pt>
                <c:pt idx="5147">
                  <c:v>5148</c:v>
                </c:pt>
                <c:pt idx="5148">
                  <c:v>5149</c:v>
                </c:pt>
                <c:pt idx="5149">
                  <c:v>5150</c:v>
                </c:pt>
                <c:pt idx="5150">
                  <c:v>5151</c:v>
                </c:pt>
                <c:pt idx="5151">
                  <c:v>5152</c:v>
                </c:pt>
                <c:pt idx="5152">
                  <c:v>5153</c:v>
                </c:pt>
                <c:pt idx="5153">
                  <c:v>5154</c:v>
                </c:pt>
                <c:pt idx="5154">
                  <c:v>5155</c:v>
                </c:pt>
                <c:pt idx="5155">
                  <c:v>5156</c:v>
                </c:pt>
                <c:pt idx="5156">
                  <c:v>5157</c:v>
                </c:pt>
                <c:pt idx="5157">
                  <c:v>5158</c:v>
                </c:pt>
                <c:pt idx="5158">
                  <c:v>5159</c:v>
                </c:pt>
                <c:pt idx="5159">
                  <c:v>5160</c:v>
                </c:pt>
                <c:pt idx="5160">
                  <c:v>5161</c:v>
                </c:pt>
                <c:pt idx="5161">
                  <c:v>5162</c:v>
                </c:pt>
                <c:pt idx="5162">
                  <c:v>5163</c:v>
                </c:pt>
                <c:pt idx="5163">
                  <c:v>5164</c:v>
                </c:pt>
                <c:pt idx="5164">
                  <c:v>5165</c:v>
                </c:pt>
                <c:pt idx="5165">
                  <c:v>5166</c:v>
                </c:pt>
                <c:pt idx="5166">
                  <c:v>5167</c:v>
                </c:pt>
                <c:pt idx="5167">
                  <c:v>5168</c:v>
                </c:pt>
                <c:pt idx="5168">
                  <c:v>5169</c:v>
                </c:pt>
                <c:pt idx="5169">
                  <c:v>5170</c:v>
                </c:pt>
                <c:pt idx="5170">
                  <c:v>5171</c:v>
                </c:pt>
                <c:pt idx="5171">
                  <c:v>5172</c:v>
                </c:pt>
                <c:pt idx="5172">
                  <c:v>5173</c:v>
                </c:pt>
                <c:pt idx="5173">
                  <c:v>5174</c:v>
                </c:pt>
                <c:pt idx="5174">
                  <c:v>5175</c:v>
                </c:pt>
                <c:pt idx="5175">
                  <c:v>5176</c:v>
                </c:pt>
                <c:pt idx="5176">
                  <c:v>5177</c:v>
                </c:pt>
                <c:pt idx="5177">
                  <c:v>5178</c:v>
                </c:pt>
                <c:pt idx="5178">
                  <c:v>5179</c:v>
                </c:pt>
                <c:pt idx="5179">
                  <c:v>5180</c:v>
                </c:pt>
                <c:pt idx="5180">
                  <c:v>5181</c:v>
                </c:pt>
                <c:pt idx="5181">
                  <c:v>5182</c:v>
                </c:pt>
                <c:pt idx="5182">
                  <c:v>5183</c:v>
                </c:pt>
                <c:pt idx="5183">
                  <c:v>5184</c:v>
                </c:pt>
                <c:pt idx="5184">
                  <c:v>5185</c:v>
                </c:pt>
                <c:pt idx="5185">
                  <c:v>5186</c:v>
                </c:pt>
                <c:pt idx="5186">
                  <c:v>5187</c:v>
                </c:pt>
                <c:pt idx="5187">
                  <c:v>5188</c:v>
                </c:pt>
                <c:pt idx="5188">
                  <c:v>5189</c:v>
                </c:pt>
                <c:pt idx="5189">
                  <c:v>5190</c:v>
                </c:pt>
                <c:pt idx="5190">
                  <c:v>5191</c:v>
                </c:pt>
                <c:pt idx="5191">
                  <c:v>5192</c:v>
                </c:pt>
                <c:pt idx="5192">
                  <c:v>5193</c:v>
                </c:pt>
                <c:pt idx="5193">
                  <c:v>5194</c:v>
                </c:pt>
                <c:pt idx="5194">
                  <c:v>5195</c:v>
                </c:pt>
                <c:pt idx="5195">
                  <c:v>5196</c:v>
                </c:pt>
                <c:pt idx="5196">
                  <c:v>5197</c:v>
                </c:pt>
                <c:pt idx="5197">
                  <c:v>5198</c:v>
                </c:pt>
                <c:pt idx="5198">
                  <c:v>5199</c:v>
                </c:pt>
                <c:pt idx="5199">
                  <c:v>5200</c:v>
                </c:pt>
                <c:pt idx="5200">
                  <c:v>5201</c:v>
                </c:pt>
                <c:pt idx="5201">
                  <c:v>5202</c:v>
                </c:pt>
                <c:pt idx="5202">
                  <c:v>5203</c:v>
                </c:pt>
                <c:pt idx="5203">
                  <c:v>5204</c:v>
                </c:pt>
                <c:pt idx="5204">
                  <c:v>5205</c:v>
                </c:pt>
                <c:pt idx="5205">
                  <c:v>5206</c:v>
                </c:pt>
                <c:pt idx="5206">
                  <c:v>5207</c:v>
                </c:pt>
                <c:pt idx="5207">
                  <c:v>5208</c:v>
                </c:pt>
                <c:pt idx="5208">
                  <c:v>5209</c:v>
                </c:pt>
                <c:pt idx="5209">
                  <c:v>5210</c:v>
                </c:pt>
                <c:pt idx="5210">
                  <c:v>5211</c:v>
                </c:pt>
                <c:pt idx="5211">
                  <c:v>5212</c:v>
                </c:pt>
                <c:pt idx="5212">
                  <c:v>5213</c:v>
                </c:pt>
                <c:pt idx="5213">
                  <c:v>5214</c:v>
                </c:pt>
                <c:pt idx="5214">
                  <c:v>5215</c:v>
                </c:pt>
                <c:pt idx="5215">
                  <c:v>5216</c:v>
                </c:pt>
                <c:pt idx="5216">
                  <c:v>5217</c:v>
                </c:pt>
                <c:pt idx="5217">
                  <c:v>5218</c:v>
                </c:pt>
                <c:pt idx="5218">
                  <c:v>5219</c:v>
                </c:pt>
                <c:pt idx="5219">
                  <c:v>5220</c:v>
                </c:pt>
                <c:pt idx="5220">
                  <c:v>5221</c:v>
                </c:pt>
                <c:pt idx="5221">
                  <c:v>5222</c:v>
                </c:pt>
                <c:pt idx="5222">
                  <c:v>5223</c:v>
                </c:pt>
                <c:pt idx="5223">
                  <c:v>5224</c:v>
                </c:pt>
                <c:pt idx="5224">
                  <c:v>5225</c:v>
                </c:pt>
                <c:pt idx="5225">
                  <c:v>5226</c:v>
                </c:pt>
                <c:pt idx="5226">
                  <c:v>5227</c:v>
                </c:pt>
                <c:pt idx="5227">
                  <c:v>5228</c:v>
                </c:pt>
                <c:pt idx="5228">
                  <c:v>5229</c:v>
                </c:pt>
                <c:pt idx="5229">
                  <c:v>5230</c:v>
                </c:pt>
                <c:pt idx="5230">
                  <c:v>5231</c:v>
                </c:pt>
                <c:pt idx="5231">
                  <c:v>5232</c:v>
                </c:pt>
                <c:pt idx="5232">
                  <c:v>5233</c:v>
                </c:pt>
                <c:pt idx="5233">
                  <c:v>5234</c:v>
                </c:pt>
                <c:pt idx="5234">
                  <c:v>5235</c:v>
                </c:pt>
                <c:pt idx="5235">
                  <c:v>5236</c:v>
                </c:pt>
                <c:pt idx="5236">
                  <c:v>5237</c:v>
                </c:pt>
                <c:pt idx="5237">
                  <c:v>5238</c:v>
                </c:pt>
                <c:pt idx="5238">
                  <c:v>5239</c:v>
                </c:pt>
                <c:pt idx="5239">
                  <c:v>5240</c:v>
                </c:pt>
                <c:pt idx="5240">
                  <c:v>5241</c:v>
                </c:pt>
                <c:pt idx="5241">
                  <c:v>5242</c:v>
                </c:pt>
                <c:pt idx="5242">
                  <c:v>5243</c:v>
                </c:pt>
                <c:pt idx="5243">
                  <c:v>5244</c:v>
                </c:pt>
                <c:pt idx="5244">
                  <c:v>5245</c:v>
                </c:pt>
                <c:pt idx="5245">
                  <c:v>5246</c:v>
                </c:pt>
                <c:pt idx="5246">
                  <c:v>5247</c:v>
                </c:pt>
                <c:pt idx="5247">
                  <c:v>5248</c:v>
                </c:pt>
                <c:pt idx="5248">
                  <c:v>5249</c:v>
                </c:pt>
                <c:pt idx="5249">
                  <c:v>5250</c:v>
                </c:pt>
                <c:pt idx="5250">
                  <c:v>5251</c:v>
                </c:pt>
                <c:pt idx="5251">
                  <c:v>5252</c:v>
                </c:pt>
                <c:pt idx="5252">
                  <c:v>5253</c:v>
                </c:pt>
                <c:pt idx="5253">
                  <c:v>5254</c:v>
                </c:pt>
                <c:pt idx="5254">
                  <c:v>5255</c:v>
                </c:pt>
                <c:pt idx="5255">
                  <c:v>5256</c:v>
                </c:pt>
                <c:pt idx="5256">
                  <c:v>5257</c:v>
                </c:pt>
                <c:pt idx="5257">
                  <c:v>5258</c:v>
                </c:pt>
                <c:pt idx="5258">
                  <c:v>5259</c:v>
                </c:pt>
                <c:pt idx="5259">
                  <c:v>5260</c:v>
                </c:pt>
                <c:pt idx="5260">
                  <c:v>5261</c:v>
                </c:pt>
                <c:pt idx="5261">
                  <c:v>5262</c:v>
                </c:pt>
                <c:pt idx="5262">
                  <c:v>5263</c:v>
                </c:pt>
                <c:pt idx="5263">
                  <c:v>5264</c:v>
                </c:pt>
                <c:pt idx="5264">
                  <c:v>5265</c:v>
                </c:pt>
                <c:pt idx="5265">
                  <c:v>5266</c:v>
                </c:pt>
                <c:pt idx="5266">
                  <c:v>5267</c:v>
                </c:pt>
                <c:pt idx="5267">
                  <c:v>5268</c:v>
                </c:pt>
                <c:pt idx="5268">
                  <c:v>5269</c:v>
                </c:pt>
                <c:pt idx="5269">
                  <c:v>5270</c:v>
                </c:pt>
                <c:pt idx="5270">
                  <c:v>5271</c:v>
                </c:pt>
                <c:pt idx="5271">
                  <c:v>5272</c:v>
                </c:pt>
                <c:pt idx="5272">
                  <c:v>5273</c:v>
                </c:pt>
                <c:pt idx="5273">
                  <c:v>5274</c:v>
                </c:pt>
                <c:pt idx="5274">
                  <c:v>5275</c:v>
                </c:pt>
                <c:pt idx="5275">
                  <c:v>5276</c:v>
                </c:pt>
                <c:pt idx="5276">
                  <c:v>5277</c:v>
                </c:pt>
                <c:pt idx="5277">
                  <c:v>5278</c:v>
                </c:pt>
                <c:pt idx="5278">
                  <c:v>5279</c:v>
                </c:pt>
                <c:pt idx="5279">
                  <c:v>5280</c:v>
                </c:pt>
                <c:pt idx="5280">
                  <c:v>5281</c:v>
                </c:pt>
                <c:pt idx="5281">
                  <c:v>5282</c:v>
                </c:pt>
                <c:pt idx="5282">
                  <c:v>5283</c:v>
                </c:pt>
                <c:pt idx="5283">
                  <c:v>5284</c:v>
                </c:pt>
                <c:pt idx="5284">
                  <c:v>5285</c:v>
                </c:pt>
                <c:pt idx="5285">
                  <c:v>5286</c:v>
                </c:pt>
                <c:pt idx="5286">
                  <c:v>5287</c:v>
                </c:pt>
                <c:pt idx="5287">
                  <c:v>5288</c:v>
                </c:pt>
                <c:pt idx="5288">
                  <c:v>5289</c:v>
                </c:pt>
                <c:pt idx="5289">
                  <c:v>5290</c:v>
                </c:pt>
                <c:pt idx="5290">
                  <c:v>5291</c:v>
                </c:pt>
                <c:pt idx="5291">
                  <c:v>5292</c:v>
                </c:pt>
                <c:pt idx="5292">
                  <c:v>5293</c:v>
                </c:pt>
                <c:pt idx="5293">
                  <c:v>5294</c:v>
                </c:pt>
                <c:pt idx="5294">
                  <c:v>5295</c:v>
                </c:pt>
                <c:pt idx="5295">
                  <c:v>5296</c:v>
                </c:pt>
                <c:pt idx="5296">
                  <c:v>5297</c:v>
                </c:pt>
                <c:pt idx="5297">
                  <c:v>5298</c:v>
                </c:pt>
                <c:pt idx="5298">
                  <c:v>5299</c:v>
                </c:pt>
                <c:pt idx="5299">
                  <c:v>5300</c:v>
                </c:pt>
                <c:pt idx="5300">
                  <c:v>5301</c:v>
                </c:pt>
                <c:pt idx="5301">
                  <c:v>5302</c:v>
                </c:pt>
                <c:pt idx="5302">
                  <c:v>5303</c:v>
                </c:pt>
                <c:pt idx="5303">
                  <c:v>5304</c:v>
                </c:pt>
                <c:pt idx="5304">
                  <c:v>5305</c:v>
                </c:pt>
                <c:pt idx="5305">
                  <c:v>5306</c:v>
                </c:pt>
                <c:pt idx="5306">
                  <c:v>5307</c:v>
                </c:pt>
                <c:pt idx="5307">
                  <c:v>5308</c:v>
                </c:pt>
                <c:pt idx="5308">
                  <c:v>5309</c:v>
                </c:pt>
                <c:pt idx="5309">
                  <c:v>5310</c:v>
                </c:pt>
                <c:pt idx="5310">
                  <c:v>5311</c:v>
                </c:pt>
                <c:pt idx="5311">
                  <c:v>5312</c:v>
                </c:pt>
                <c:pt idx="5312">
                  <c:v>5313</c:v>
                </c:pt>
                <c:pt idx="5313">
                  <c:v>5314</c:v>
                </c:pt>
                <c:pt idx="5314">
                  <c:v>5315</c:v>
                </c:pt>
                <c:pt idx="5315">
                  <c:v>5316</c:v>
                </c:pt>
                <c:pt idx="5316">
                  <c:v>5317</c:v>
                </c:pt>
                <c:pt idx="5317">
                  <c:v>5318</c:v>
                </c:pt>
                <c:pt idx="5318">
                  <c:v>5319</c:v>
                </c:pt>
                <c:pt idx="5319">
                  <c:v>5320</c:v>
                </c:pt>
                <c:pt idx="5320">
                  <c:v>5321</c:v>
                </c:pt>
                <c:pt idx="5321">
                  <c:v>5322</c:v>
                </c:pt>
                <c:pt idx="5322">
                  <c:v>5323</c:v>
                </c:pt>
                <c:pt idx="5323">
                  <c:v>5324</c:v>
                </c:pt>
                <c:pt idx="5324">
                  <c:v>5325</c:v>
                </c:pt>
                <c:pt idx="5325">
                  <c:v>5326</c:v>
                </c:pt>
                <c:pt idx="5326">
                  <c:v>5327</c:v>
                </c:pt>
                <c:pt idx="5327">
                  <c:v>5328</c:v>
                </c:pt>
                <c:pt idx="5328">
                  <c:v>5329</c:v>
                </c:pt>
                <c:pt idx="5329">
                  <c:v>5330</c:v>
                </c:pt>
                <c:pt idx="5330">
                  <c:v>5331</c:v>
                </c:pt>
                <c:pt idx="5331">
                  <c:v>5332</c:v>
                </c:pt>
                <c:pt idx="5332">
                  <c:v>5333</c:v>
                </c:pt>
                <c:pt idx="5333">
                  <c:v>5334</c:v>
                </c:pt>
                <c:pt idx="5334">
                  <c:v>5335</c:v>
                </c:pt>
                <c:pt idx="5335">
                  <c:v>5336</c:v>
                </c:pt>
                <c:pt idx="5336">
                  <c:v>5337</c:v>
                </c:pt>
                <c:pt idx="5337">
                  <c:v>5338</c:v>
                </c:pt>
                <c:pt idx="5338">
                  <c:v>5339</c:v>
                </c:pt>
                <c:pt idx="5339">
                  <c:v>5340</c:v>
                </c:pt>
                <c:pt idx="5340">
                  <c:v>5341</c:v>
                </c:pt>
                <c:pt idx="5341">
                  <c:v>5342</c:v>
                </c:pt>
                <c:pt idx="5342">
                  <c:v>5343</c:v>
                </c:pt>
                <c:pt idx="5343">
                  <c:v>5344</c:v>
                </c:pt>
                <c:pt idx="5344">
                  <c:v>5345</c:v>
                </c:pt>
                <c:pt idx="5345">
                  <c:v>5346</c:v>
                </c:pt>
                <c:pt idx="5346">
                  <c:v>5347</c:v>
                </c:pt>
                <c:pt idx="5347">
                  <c:v>5348</c:v>
                </c:pt>
                <c:pt idx="5348">
                  <c:v>5349</c:v>
                </c:pt>
                <c:pt idx="5349">
                  <c:v>5350</c:v>
                </c:pt>
                <c:pt idx="5350">
                  <c:v>5351</c:v>
                </c:pt>
                <c:pt idx="5351">
                  <c:v>5352</c:v>
                </c:pt>
                <c:pt idx="5352">
                  <c:v>5353</c:v>
                </c:pt>
                <c:pt idx="5353">
                  <c:v>5354</c:v>
                </c:pt>
                <c:pt idx="5354">
                  <c:v>5355</c:v>
                </c:pt>
                <c:pt idx="5355">
                  <c:v>5356</c:v>
                </c:pt>
                <c:pt idx="5356">
                  <c:v>5357</c:v>
                </c:pt>
                <c:pt idx="5357">
                  <c:v>5358</c:v>
                </c:pt>
                <c:pt idx="5358">
                  <c:v>5359</c:v>
                </c:pt>
                <c:pt idx="5359">
                  <c:v>5360</c:v>
                </c:pt>
                <c:pt idx="5360">
                  <c:v>5361</c:v>
                </c:pt>
                <c:pt idx="5361">
                  <c:v>5362</c:v>
                </c:pt>
                <c:pt idx="5362">
                  <c:v>5363</c:v>
                </c:pt>
                <c:pt idx="5363">
                  <c:v>5364</c:v>
                </c:pt>
                <c:pt idx="5364">
                  <c:v>5365</c:v>
                </c:pt>
                <c:pt idx="5365">
                  <c:v>5366</c:v>
                </c:pt>
                <c:pt idx="5366">
                  <c:v>5367</c:v>
                </c:pt>
                <c:pt idx="5367">
                  <c:v>5368</c:v>
                </c:pt>
                <c:pt idx="5368">
                  <c:v>5369</c:v>
                </c:pt>
                <c:pt idx="5369">
                  <c:v>5370</c:v>
                </c:pt>
                <c:pt idx="5370">
                  <c:v>5371</c:v>
                </c:pt>
                <c:pt idx="5371">
                  <c:v>5372</c:v>
                </c:pt>
                <c:pt idx="5372">
                  <c:v>5373</c:v>
                </c:pt>
                <c:pt idx="5373">
                  <c:v>5374</c:v>
                </c:pt>
                <c:pt idx="5374">
                  <c:v>5375</c:v>
                </c:pt>
                <c:pt idx="5375">
                  <c:v>5376</c:v>
                </c:pt>
                <c:pt idx="5376">
                  <c:v>5377</c:v>
                </c:pt>
                <c:pt idx="5377">
                  <c:v>5378</c:v>
                </c:pt>
                <c:pt idx="5378">
                  <c:v>5379</c:v>
                </c:pt>
                <c:pt idx="5379">
                  <c:v>5380</c:v>
                </c:pt>
                <c:pt idx="5380">
                  <c:v>5381</c:v>
                </c:pt>
                <c:pt idx="5381">
                  <c:v>5382</c:v>
                </c:pt>
                <c:pt idx="5382">
                  <c:v>5383</c:v>
                </c:pt>
                <c:pt idx="5383">
                  <c:v>5384</c:v>
                </c:pt>
                <c:pt idx="5384">
                  <c:v>5385</c:v>
                </c:pt>
                <c:pt idx="5385">
                  <c:v>5386</c:v>
                </c:pt>
                <c:pt idx="5386">
                  <c:v>5387</c:v>
                </c:pt>
                <c:pt idx="5387">
                  <c:v>5388</c:v>
                </c:pt>
                <c:pt idx="5388">
                  <c:v>5389</c:v>
                </c:pt>
                <c:pt idx="5389">
                  <c:v>5390</c:v>
                </c:pt>
                <c:pt idx="5390">
                  <c:v>5391</c:v>
                </c:pt>
                <c:pt idx="5391">
                  <c:v>5392</c:v>
                </c:pt>
                <c:pt idx="5392">
                  <c:v>5393</c:v>
                </c:pt>
                <c:pt idx="5393">
                  <c:v>5394</c:v>
                </c:pt>
                <c:pt idx="5394">
                  <c:v>5395</c:v>
                </c:pt>
                <c:pt idx="5395">
                  <c:v>5396</c:v>
                </c:pt>
                <c:pt idx="5396">
                  <c:v>5397</c:v>
                </c:pt>
                <c:pt idx="5397">
                  <c:v>5398</c:v>
                </c:pt>
                <c:pt idx="5398">
                  <c:v>5399</c:v>
                </c:pt>
                <c:pt idx="5399">
                  <c:v>5400</c:v>
                </c:pt>
                <c:pt idx="5400">
                  <c:v>5401</c:v>
                </c:pt>
                <c:pt idx="5401">
                  <c:v>5402</c:v>
                </c:pt>
                <c:pt idx="5402">
                  <c:v>5403</c:v>
                </c:pt>
                <c:pt idx="5403">
                  <c:v>5404</c:v>
                </c:pt>
                <c:pt idx="5404">
                  <c:v>5405</c:v>
                </c:pt>
                <c:pt idx="5405">
                  <c:v>5406</c:v>
                </c:pt>
                <c:pt idx="5406">
                  <c:v>5407</c:v>
                </c:pt>
                <c:pt idx="5407">
                  <c:v>5408</c:v>
                </c:pt>
                <c:pt idx="5408">
                  <c:v>5409</c:v>
                </c:pt>
                <c:pt idx="5409">
                  <c:v>5410</c:v>
                </c:pt>
                <c:pt idx="5410">
                  <c:v>5411</c:v>
                </c:pt>
                <c:pt idx="5411">
                  <c:v>5412</c:v>
                </c:pt>
                <c:pt idx="5412">
                  <c:v>5413</c:v>
                </c:pt>
                <c:pt idx="5413">
                  <c:v>5414</c:v>
                </c:pt>
                <c:pt idx="5414">
                  <c:v>5415</c:v>
                </c:pt>
                <c:pt idx="5415">
                  <c:v>5416</c:v>
                </c:pt>
                <c:pt idx="5416">
                  <c:v>5417</c:v>
                </c:pt>
                <c:pt idx="5417">
                  <c:v>5418</c:v>
                </c:pt>
                <c:pt idx="5418">
                  <c:v>5419</c:v>
                </c:pt>
                <c:pt idx="5419">
                  <c:v>5420</c:v>
                </c:pt>
                <c:pt idx="5420">
                  <c:v>5421</c:v>
                </c:pt>
                <c:pt idx="5421">
                  <c:v>5422</c:v>
                </c:pt>
                <c:pt idx="5422">
                  <c:v>5423</c:v>
                </c:pt>
                <c:pt idx="5423">
                  <c:v>5424</c:v>
                </c:pt>
                <c:pt idx="5424">
                  <c:v>5425</c:v>
                </c:pt>
                <c:pt idx="5425">
                  <c:v>5426</c:v>
                </c:pt>
                <c:pt idx="5426">
                  <c:v>5427</c:v>
                </c:pt>
                <c:pt idx="5427">
                  <c:v>5428</c:v>
                </c:pt>
                <c:pt idx="5428">
                  <c:v>5429</c:v>
                </c:pt>
                <c:pt idx="5429">
                  <c:v>5430</c:v>
                </c:pt>
                <c:pt idx="5430">
                  <c:v>5431</c:v>
                </c:pt>
                <c:pt idx="5431">
                  <c:v>5432</c:v>
                </c:pt>
                <c:pt idx="5432">
                  <c:v>5433</c:v>
                </c:pt>
                <c:pt idx="5433">
                  <c:v>5434</c:v>
                </c:pt>
                <c:pt idx="5434">
                  <c:v>5435</c:v>
                </c:pt>
                <c:pt idx="5435">
                  <c:v>5436</c:v>
                </c:pt>
                <c:pt idx="5436">
                  <c:v>5437</c:v>
                </c:pt>
                <c:pt idx="5437">
                  <c:v>5438</c:v>
                </c:pt>
                <c:pt idx="5438">
                  <c:v>5439</c:v>
                </c:pt>
                <c:pt idx="5439">
                  <c:v>5440</c:v>
                </c:pt>
                <c:pt idx="5440">
                  <c:v>5441</c:v>
                </c:pt>
                <c:pt idx="5441">
                  <c:v>5442</c:v>
                </c:pt>
                <c:pt idx="5442">
                  <c:v>5443</c:v>
                </c:pt>
                <c:pt idx="5443">
                  <c:v>5444</c:v>
                </c:pt>
                <c:pt idx="5444">
                  <c:v>5445</c:v>
                </c:pt>
                <c:pt idx="5445">
                  <c:v>5446</c:v>
                </c:pt>
                <c:pt idx="5446">
                  <c:v>5447</c:v>
                </c:pt>
                <c:pt idx="5447">
                  <c:v>5448</c:v>
                </c:pt>
                <c:pt idx="5448">
                  <c:v>5449</c:v>
                </c:pt>
                <c:pt idx="5449">
                  <c:v>5450</c:v>
                </c:pt>
                <c:pt idx="5450">
                  <c:v>5451</c:v>
                </c:pt>
                <c:pt idx="5451">
                  <c:v>5452</c:v>
                </c:pt>
                <c:pt idx="5452">
                  <c:v>5453</c:v>
                </c:pt>
                <c:pt idx="5453">
                  <c:v>5454</c:v>
                </c:pt>
                <c:pt idx="5454">
                  <c:v>5455</c:v>
                </c:pt>
                <c:pt idx="5455">
                  <c:v>5456</c:v>
                </c:pt>
                <c:pt idx="5456">
                  <c:v>5457</c:v>
                </c:pt>
                <c:pt idx="5457">
                  <c:v>5458</c:v>
                </c:pt>
                <c:pt idx="5458">
                  <c:v>5459</c:v>
                </c:pt>
                <c:pt idx="5459">
                  <c:v>5460</c:v>
                </c:pt>
                <c:pt idx="5460">
                  <c:v>5461</c:v>
                </c:pt>
                <c:pt idx="5461">
                  <c:v>5462</c:v>
                </c:pt>
                <c:pt idx="5462">
                  <c:v>5463</c:v>
                </c:pt>
                <c:pt idx="5463">
                  <c:v>5464</c:v>
                </c:pt>
                <c:pt idx="5464">
                  <c:v>5465</c:v>
                </c:pt>
                <c:pt idx="5465">
                  <c:v>5466</c:v>
                </c:pt>
                <c:pt idx="5466">
                  <c:v>5467</c:v>
                </c:pt>
                <c:pt idx="5467">
                  <c:v>5468</c:v>
                </c:pt>
                <c:pt idx="5468">
                  <c:v>5469</c:v>
                </c:pt>
                <c:pt idx="5469">
                  <c:v>5470</c:v>
                </c:pt>
                <c:pt idx="5470">
                  <c:v>5471</c:v>
                </c:pt>
                <c:pt idx="5471">
                  <c:v>5472</c:v>
                </c:pt>
                <c:pt idx="5472">
                  <c:v>5473</c:v>
                </c:pt>
                <c:pt idx="5473">
                  <c:v>5474</c:v>
                </c:pt>
                <c:pt idx="5474">
                  <c:v>5475</c:v>
                </c:pt>
                <c:pt idx="5475">
                  <c:v>5476</c:v>
                </c:pt>
                <c:pt idx="5476">
                  <c:v>5477</c:v>
                </c:pt>
                <c:pt idx="5477">
                  <c:v>5478</c:v>
                </c:pt>
                <c:pt idx="5478">
                  <c:v>5479</c:v>
                </c:pt>
                <c:pt idx="5479">
                  <c:v>5480</c:v>
                </c:pt>
                <c:pt idx="5480">
                  <c:v>5481</c:v>
                </c:pt>
                <c:pt idx="5481">
                  <c:v>5482</c:v>
                </c:pt>
                <c:pt idx="5482">
                  <c:v>5483</c:v>
                </c:pt>
                <c:pt idx="5483">
                  <c:v>5484</c:v>
                </c:pt>
                <c:pt idx="5484">
                  <c:v>5485</c:v>
                </c:pt>
                <c:pt idx="5485">
                  <c:v>5486</c:v>
                </c:pt>
                <c:pt idx="5486">
                  <c:v>5487</c:v>
                </c:pt>
                <c:pt idx="5487">
                  <c:v>5488</c:v>
                </c:pt>
                <c:pt idx="5488">
                  <c:v>5489</c:v>
                </c:pt>
                <c:pt idx="5489">
                  <c:v>5490</c:v>
                </c:pt>
                <c:pt idx="5490">
                  <c:v>5491</c:v>
                </c:pt>
                <c:pt idx="5491">
                  <c:v>5492</c:v>
                </c:pt>
                <c:pt idx="5492">
                  <c:v>5493</c:v>
                </c:pt>
                <c:pt idx="5493">
                  <c:v>5494</c:v>
                </c:pt>
                <c:pt idx="5494">
                  <c:v>5495</c:v>
                </c:pt>
                <c:pt idx="5495">
                  <c:v>5496</c:v>
                </c:pt>
                <c:pt idx="5496">
                  <c:v>5497</c:v>
                </c:pt>
                <c:pt idx="5497">
                  <c:v>5498</c:v>
                </c:pt>
                <c:pt idx="5498">
                  <c:v>5499</c:v>
                </c:pt>
                <c:pt idx="5499">
                  <c:v>5500</c:v>
                </c:pt>
                <c:pt idx="5500">
                  <c:v>5501</c:v>
                </c:pt>
                <c:pt idx="5501">
                  <c:v>5502</c:v>
                </c:pt>
                <c:pt idx="5502">
                  <c:v>5503</c:v>
                </c:pt>
                <c:pt idx="5503">
                  <c:v>5504</c:v>
                </c:pt>
                <c:pt idx="5504">
                  <c:v>5505</c:v>
                </c:pt>
                <c:pt idx="5505">
                  <c:v>5506</c:v>
                </c:pt>
                <c:pt idx="5506">
                  <c:v>5507</c:v>
                </c:pt>
                <c:pt idx="5507">
                  <c:v>5508</c:v>
                </c:pt>
                <c:pt idx="5508">
                  <c:v>5509</c:v>
                </c:pt>
                <c:pt idx="5509">
                  <c:v>5510</c:v>
                </c:pt>
                <c:pt idx="5510">
                  <c:v>5511</c:v>
                </c:pt>
                <c:pt idx="5511">
                  <c:v>5512</c:v>
                </c:pt>
                <c:pt idx="5512">
                  <c:v>5513</c:v>
                </c:pt>
                <c:pt idx="5513">
                  <c:v>5514</c:v>
                </c:pt>
                <c:pt idx="5514">
                  <c:v>5515</c:v>
                </c:pt>
                <c:pt idx="5515">
                  <c:v>5516</c:v>
                </c:pt>
                <c:pt idx="5516">
                  <c:v>5517</c:v>
                </c:pt>
                <c:pt idx="5517">
                  <c:v>5518</c:v>
                </c:pt>
                <c:pt idx="5518">
                  <c:v>5519</c:v>
                </c:pt>
                <c:pt idx="5519">
                  <c:v>5520</c:v>
                </c:pt>
                <c:pt idx="5520">
                  <c:v>5521</c:v>
                </c:pt>
                <c:pt idx="5521">
                  <c:v>5522</c:v>
                </c:pt>
                <c:pt idx="5522">
                  <c:v>5523</c:v>
                </c:pt>
                <c:pt idx="5523">
                  <c:v>5524</c:v>
                </c:pt>
                <c:pt idx="5524">
                  <c:v>5525</c:v>
                </c:pt>
                <c:pt idx="5525">
                  <c:v>5526</c:v>
                </c:pt>
                <c:pt idx="5526">
                  <c:v>5527</c:v>
                </c:pt>
                <c:pt idx="5527">
                  <c:v>5528</c:v>
                </c:pt>
                <c:pt idx="5528">
                  <c:v>5529</c:v>
                </c:pt>
                <c:pt idx="5529">
                  <c:v>5530</c:v>
                </c:pt>
                <c:pt idx="5530">
                  <c:v>5531</c:v>
                </c:pt>
                <c:pt idx="5531">
                  <c:v>5532</c:v>
                </c:pt>
                <c:pt idx="5532">
                  <c:v>5533</c:v>
                </c:pt>
                <c:pt idx="5533">
                  <c:v>5534</c:v>
                </c:pt>
                <c:pt idx="5534">
                  <c:v>5535</c:v>
                </c:pt>
                <c:pt idx="5535">
                  <c:v>5536</c:v>
                </c:pt>
                <c:pt idx="5536">
                  <c:v>5537</c:v>
                </c:pt>
                <c:pt idx="5537">
                  <c:v>5538</c:v>
                </c:pt>
                <c:pt idx="5538">
                  <c:v>5539</c:v>
                </c:pt>
                <c:pt idx="5539">
                  <c:v>5540</c:v>
                </c:pt>
                <c:pt idx="5540">
                  <c:v>5541</c:v>
                </c:pt>
                <c:pt idx="5541">
                  <c:v>5542</c:v>
                </c:pt>
                <c:pt idx="5542">
                  <c:v>5543</c:v>
                </c:pt>
                <c:pt idx="5543">
                  <c:v>5544</c:v>
                </c:pt>
                <c:pt idx="5544">
                  <c:v>5545</c:v>
                </c:pt>
                <c:pt idx="5545">
                  <c:v>5546</c:v>
                </c:pt>
                <c:pt idx="5546">
                  <c:v>5547</c:v>
                </c:pt>
                <c:pt idx="5547">
                  <c:v>5548</c:v>
                </c:pt>
                <c:pt idx="5548">
                  <c:v>5549</c:v>
                </c:pt>
                <c:pt idx="5549">
                  <c:v>5550</c:v>
                </c:pt>
                <c:pt idx="5550">
                  <c:v>5551</c:v>
                </c:pt>
                <c:pt idx="5551">
                  <c:v>5552</c:v>
                </c:pt>
                <c:pt idx="5552">
                  <c:v>5553</c:v>
                </c:pt>
                <c:pt idx="5553">
                  <c:v>5554</c:v>
                </c:pt>
                <c:pt idx="5554">
                  <c:v>5555</c:v>
                </c:pt>
                <c:pt idx="5555">
                  <c:v>5556</c:v>
                </c:pt>
                <c:pt idx="5556">
                  <c:v>5557</c:v>
                </c:pt>
                <c:pt idx="5557">
                  <c:v>5558</c:v>
                </c:pt>
                <c:pt idx="5558">
                  <c:v>5559</c:v>
                </c:pt>
                <c:pt idx="5559">
                  <c:v>5560</c:v>
                </c:pt>
                <c:pt idx="5560">
                  <c:v>5561</c:v>
                </c:pt>
                <c:pt idx="5561">
                  <c:v>5562</c:v>
                </c:pt>
                <c:pt idx="5562">
                  <c:v>5563</c:v>
                </c:pt>
                <c:pt idx="5563">
                  <c:v>5564</c:v>
                </c:pt>
                <c:pt idx="5564">
                  <c:v>5565</c:v>
                </c:pt>
                <c:pt idx="5565">
                  <c:v>5566</c:v>
                </c:pt>
                <c:pt idx="5566">
                  <c:v>5567</c:v>
                </c:pt>
                <c:pt idx="5567">
                  <c:v>5568</c:v>
                </c:pt>
                <c:pt idx="5568">
                  <c:v>5569</c:v>
                </c:pt>
                <c:pt idx="5569">
                  <c:v>5570</c:v>
                </c:pt>
                <c:pt idx="5570">
                  <c:v>5571</c:v>
                </c:pt>
                <c:pt idx="5571">
                  <c:v>5572</c:v>
                </c:pt>
                <c:pt idx="5572">
                  <c:v>5573</c:v>
                </c:pt>
                <c:pt idx="5573">
                  <c:v>5574</c:v>
                </c:pt>
                <c:pt idx="5574">
                  <c:v>5575</c:v>
                </c:pt>
                <c:pt idx="5575">
                  <c:v>5576</c:v>
                </c:pt>
                <c:pt idx="5576">
                  <c:v>5577</c:v>
                </c:pt>
                <c:pt idx="5577">
                  <c:v>5578</c:v>
                </c:pt>
                <c:pt idx="5578">
                  <c:v>5579</c:v>
                </c:pt>
                <c:pt idx="5579">
                  <c:v>5580</c:v>
                </c:pt>
                <c:pt idx="5580">
                  <c:v>5581</c:v>
                </c:pt>
                <c:pt idx="5581">
                  <c:v>5582</c:v>
                </c:pt>
                <c:pt idx="5582">
                  <c:v>5583</c:v>
                </c:pt>
                <c:pt idx="5583">
                  <c:v>5584</c:v>
                </c:pt>
                <c:pt idx="5584">
                  <c:v>5585</c:v>
                </c:pt>
                <c:pt idx="5585">
                  <c:v>5586</c:v>
                </c:pt>
                <c:pt idx="5586">
                  <c:v>5587</c:v>
                </c:pt>
                <c:pt idx="5587">
                  <c:v>5588</c:v>
                </c:pt>
                <c:pt idx="5588">
                  <c:v>5589</c:v>
                </c:pt>
                <c:pt idx="5589">
                  <c:v>5590</c:v>
                </c:pt>
                <c:pt idx="5590">
                  <c:v>5591</c:v>
                </c:pt>
                <c:pt idx="5591">
                  <c:v>5592</c:v>
                </c:pt>
                <c:pt idx="5592">
                  <c:v>5593</c:v>
                </c:pt>
                <c:pt idx="5593">
                  <c:v>5594</c:v>
                </c:pt>
                <c:pt idx="5594">
                  <c:v>5595</c:v>
                </c:pt>
                <c:pt idx="5595">
                  <c:v>5596</c:v>
                </c:pt>
                <c:pt idx="5596">
                  <c:v>5597</c:v>
                </c:pt>
                <c:pt idx="5597">
                  <c:v>5598</c:v>
                </c:pt>
                <c:pt idx="5598">
                  <c:v>5599</c:v>
                </c:pt>
                <c:pt idx="5599">
                  <c:v>5600</c:v>
                </c:pt>
                <c:pt idx="5600">
                  <c:v>5601</c:v>
                </c:pt>
                <c:pt idx="5601">
                  <c:v>5602</c:v>
                </c:pt>
                <c:pt idx="5602">
                  <c:v>5603</c:v>
                </c:pt>
                <c:pt idx="5603">
                  <c:v>5604</c:v>
                </c:pt>
                <c:pt idx="5604">
                  <c:v>5605</c:v>
                </c:pt>
                <c:pt idx="5605">
                  <c:v>5606</c:v>
                </c:pt>
                <c:pt idx="5606">
                  <c:v>5607</c:v>
                </c:pt>
                <c:pt idx="5607">
                  <c:v>5608</c:v>
                </c:pt>
                <c:pt idx="5608">
                  <c:v>5609</c:v>
                </c:pt>
                <c:pt idx="5609">
                  <c:v>5610</c:v>
                </c:pt>
                <c:pt idx="5610">
                  <c:v>5611</c:v>
                </c:pt>
                <c:pt idx="5611">
                  <c:v>5612</c:v>
                </c:pt>
                <c:pt idx="5612">
                  <c:v>5613</c:v>
                </c:pt>
                <c:pt idx="5613">
                  <c:v>5614</c:v>
                </c:pt>
                <c:pt idx="5614">
                  <c:v>5615</c:v>
                </c:pt>
                <c:pt idx="5615">
                  <c:v>5616</c:v>
                </c:pt>
                <c:pt idx="5616">
                  <c:v>5617</c:v>
                </c:pt>
                <c:pt idx="5617">
                  <c:v>5618</c:v>
                </c:pt>
                <c:pt idx="5618">
                  <c:v>5619</c:v>
                </c:pt>
                <c:pt idx="5619">
                  <c:v>5620</c:v>
                </c:pt>
                <c:pt idx="5620">
                  <c:v>5621</c:v>
                </c:pt>
                <c:pt idx="5621">
                  <c:v>5622</c:v>
                </c:pt>
                <c:pt idx="5622">
                  <c:v>5623</c:v>
                </c:pt>
                <c:pt idx="5623">
                  <c:v>5624</c:v>
                </c:pt>
                <c:pt idx="5624">
                  <c:v>5625</c:v>
                </c:pt>
                <c:pt idx="5625">
                  <c:v>5626</c:v>
                </c:pt>
                <c:pt idx="5626">
                  <c:v>5627</c:v>
                </c:pt>
                <c:pt idx="5627">
                  <c:v>5628</c:v>
                </c:pt>
                <c:pt idx="5628">
                  <c:v>5629</c:v>
                </c:pt>
                <c:pt idx="5629">
                  <c:v>5630</c:v>
                </c:pt>
                <c:pt idx="5630">
                  <c:v>5631</c:v>
                </c:pt>
                <c:pt idx="5631">
                  <c:v>5632</c:v>
                </c:pt>
                <c:pt idx="5632">
                  <c:v>5633</c:v>
                </c:pt>
                <c:pt idx="5633">
                  <c:v>5634</c:v>
                </c:pt>
                <c:pt idx="5634">
                  <c:v>5635</c:v>
                </c:pt>
                <c:pt idx="5635">
                  <c:v>5636</c:v>
                </c:pt>
                <c:pt idx="5636">
                  <c:v>5637</c:v>
                </c:pt>
                <c:pt idx="5637">
                  <c:v>5638</c:v>
                </c:pt>
                <c:pt idx="5638">
                  <c:v>5639</c:v>
                </c:pt>
                <c:pt idx="5639">
                  <c:v>5640</c:v>
                </c:pt>
                <c:pt idx="5640">
                  <c:v>5641</c:v>
                </c:pt>
                <c:pt idx="5641">
                  <c:v>5642</c:v>
                </c:pt>
                <c:pt idx="5642">
                  <c:v>5643</c:v>
                </c:pt>
                <c:pt idx="5643">
                  <c:v>5644</c:v>
                </c:pt>
                <c:pt idx="5644">
                  <c:v>5645</c:v>
                </c:pt>
                <c:pt idx="5645">
                  <c:v>5646</c:v>
                </c:pt>
                <c:pt idx="5646">
                  <c:v>5647</c:v>
                </c:pt>
                <c:pt idx="5647">
                  <c:v>5648</c:v>
                </c:pt>
                <c:pt idx="5648">
                  <c:v>5649</c:v>
                </c:pt>
                <c:pt idx="5649">
                  <c:v>5650</c:v>
                </c:pt>
                <c:pt idx="5650">
                  <c:v>5651</c:v>
                </c:pt>
                <c:pt idx="5651">
                  <c:v>5652</c:v>
                </c:pt>
                <c:pt idx="5652">
                  <c:v>5653</c:v>
                </c:pt>
                <c:pt idx="5653">
                  <c:v>5654</c:v>
                </c:pt>
                <c:pt idx="5654">
                  <c:v>5655</c:v>
                </c:pt>
                <c:pt idx="5655">
                  <c:v>5656</c:v>
                </c:pt>
                <c:pt idx="5656">
                  <c:v>5657</c:v>
                </c:pt>
                <c:pt idx="5657">
                  <c:v>5658</c:v>
                </c:pt>
                <c:pt idx="5658">
                  <c:v>5659</c:v>
                </c:pt>
                <c:pt idx="5659">
                  <c:v>5660</c:v>
                </c:pt>
                <c:pt idx="5660">
                  <c:v>5661</c:v>
                </c:pt>
                <c:pt idx="5661">
                  <c:v>5662</c:v>
                </c:pt>
                <c:pt idx="5662">
                  <c:v>5663</c:v>
                </c:pt>
                <c:pt idx="5663">
                  <c:v>5664</c:v>
                </c:pt>
                <c:pt idx="5664">
                  <c:v>5665</c:v>
                </c:pt>
                <c:pt idx="5665">
                  <c:v>5666</c:v>
                </c:pt>
                <c:pt idx="5666">
                  <c:v>5667</c:v>
                </c:pt>
                <c:pt idx="5667">
                  <c:v>5668</c:v>
                </c:pt>
                <c:pt idx="5668">
                  <c:v>5669</c:v>
                </c:pt>
                <c:pt idx="5669">
                  <c:v>5670</c:v>
                </c:pt>
                <c:pt idx="5670">
                  <c:v>5671</c:v>
                </c:pt>
                <c:pt idx="5671">
                  <c:v>5672</c:v>
                </c:pt>
                <c:pt idx="5672">
                  <c:v>5673</c:v>
                </c:pt>
                <c:pt idx="5673">
                  <c:v>5674</c:v>
                </c:pt>
                <c:pt idx="5674">
                  <c:v>5675</c:v>
                </c:pt>
                <c:pt idx="5675">
                  <c:v>5676</c:v>
                </c:pt>
                <c:pt idx="5676">
                  <c:v>5677</c:v>
                </c:pt>
                <c:pt idx="5677">
                  <c:v>5678</c:v>
                </c:pt>
                <c:pt idx="5678">
                  <c:v>5679</c:v>
                </c:pt>
                <c:pt idx="5679">
                  <c:v>5680</c:v>
                </c:pt>
                <c:pt idx="5680">
                  <c:v>5681</c:v>
                </c:pt>
                <c:pt idx="5681">
                  <c:v>5682</c:v>
                </c:pt>
                <c:pt idx="5682">
                  <c:v>5683</c:v>
                </c:pt>
                <c:pt idx="5683">
                  <c:v>5684</c:v>
                </c:pt>
                <c:pt idx="5684">
                  <c:v>5685</c:v>
                </c:pt>
                <c:pt idx="5685">
                  <c:v>5686</c:v>
                </c:pt>
                <c:pt idx="5686">
                  <c:v>5687</c:v>
                </c:pt>
                <c:pt idx="5687">
                  <c:v>5688</c:v>
                </c:pt>
                <c:pt idx="5688">
                  <c:v>5689</c:v>
                </c:pt>
                <c:pt idx="5689">
                  <c:v>5690</c:v>
                </c:pt>
                <c:pt idx="5690">
                  <c:v>5691</c:v>
                </c:pt>
                <c:pt idx="5691">
                  <c:v>5692</c:v>
                </c:pt>
                <c:pt idx="5692">
                  <c:v>5693</c:v>
                </c:pt>
                <c:pt idx="5693">
                  <c:v>5694</c:v>
                </c:pt>
                <c:pt idx="5694">
                  <c:v>5695</c:v>
                </c:pt>
                <c:pt idx="5695">
                  <c:v>5696</c:v>
                </c:pt>
                <c:pt idx="5696">
                  <c:v>5697</c:v>
                </c:pt>
                <c:pt idx="5697">
                  <c:v>5698</c:v>
                </c:pt>
                <c:pt idx="5698">
                  <c:v>5699</c:v>
                </c:pt>
                <c:pt idx="5699">
                  <c:v>5700</c:v>
                </c:pt>
                <c:pt idx="5700">
                  <c:v>5701</c:v>
                </c:pt>
                <c:pt idx="5701">
                  <c:v>5702</c:v>
                </c:pt>
                <c:pt idx="5702">
                  <c:v>5703</c:v>
                </c:pt>
                <c:pt idx="5703">
                  <c:v>5704</c:v>
                </c:pt>
                <c:pt idx="5704">
                  <c:v>5705</c:v>
                </c:pt>
                <c:pt idx="5705">
                  <c:v>5706</c:v>
                </c:pt>
                <c:pt idx="5706">
                  <c:v>5707</c:v>
                </c:pt>
                <c:pt idx="5707">
                  <c:v>5708</c:v>
                </c:pt>
                <c:pt idx="5708">
                  <c:v>5709</c:v>
                </c:pt>
                <c:pt idx="5709">
                  <c:v>5710</c:v>
                </c:pt>
                <c:pt idx="5710">
                  <c:v>5711</c:v>
                </c:pt>
                <c:pt idx="5711">
                  <c:v>5712</c:v>
                </c:pt>
                <c:pt idx="5712">
                  <c:v>5713</c:v>
                </c:pt>
                <c:pt idx="5713">
                  <c:v>5714</c:v>
                </c:pt>
                <c:pt idx="5714">
                  <c:v>5715</c:v>
                </c:pt>
                <c:pt idx="5715">
                  <c:v>5716</c:v>
                </c:pt>
                <c:pt idx="5716">
                  <c:v>5717</c:v>
                </c:pt>
                <c:pt idx="5717">
                  <c:v>5718</c:v>
                </c:pt>
                <c:pt idx="5718">
                  <c:v>5719</c:v>
                </c:pt>
                <c:pt idx="5719">
                  <c:v>5720</c:v>
                </c:pt>
                <c:pt idx="5720">
                  <c:v>5721</c:v>
                </c:pt>
                <c:pt idx="5721">
                  <c:v>5722</c:v>
                </c:pt>
                <c:pt idx="5722">
                  <c:v>5723</c:v>
                </c:pt>
                <c:pt idx="5723">
                  <c:v>5724</c:v>
                </c:pt>
                <c:pt idx="5724">
                  <c:v>5725</c:v>
                </c:pt>
                <c:pt idx="5725">
                  <c:v>5726</c:v>
                </c:pt>
                <c:pt idx="5726">
                  <c:v>5727</c:v>
                </c:pt>
                <c:pt idx="5727">
                  <c:v>5728</c:v>
                </c:pt>
                <c:pt idx="5728">
                  <c:v>5729</c:v>
                </c:pt>
                <c:pt idx="5729">
                  <c:v>5730</c:v>
                </c:pt>
                <c:pt idx="5730">
                  <c:v>5731</c:v>
                </c:pt>
                <c:pt idx="5731">
                  <c:v>5732</c:v>
                </c:pt>
                <c:pt idx="5732">
                  <c:v>5733</c:v>
                </c:pt>
                <c:pt idx="5733">
                  <c:v>5734</c:v>
                </c:pt>
                <c:pt idx="5734">
                  <c:v>5735</c:v>
                </c:pt>
                <c:pt idx="5735">
                  <c:v>5736</c:v>
                </c:pt>
                <c:pt idx="5736">
                  <c:v>5737</c:v>
                </c:pt>
                <c:pt idx="5737">
                  <c:v>5738</c:v>
                </c:pt>
                <c:pt idx="5738">
                  <c:v>5739</c:v>
                </c:pt>
                <c:pt idx="5739">
                  <c:v>5740</c:v>
                </c:pt>
                <c:pt idx="5740">
                  <c:v>5741</c:v>
                </c:pt>
                <c:pt idx="5741">
                  <c:v>5742</c:v>
                </c:pt>
                <c:pt idx="5742">
                  <c:v>5743</c:v>
                </c:pt>
                <c:pt idx="5743">
                  <c:v>5744</c:v>
                </c:pt>
                <c:pt idx="5744">
                  <c:v>5745</c:v>
                </c:pt>
                <c:pt idx="5745">
                  <c:v>5746</c:v>
                </c:pt>
                <c:pt idx="5746">
                  <c:v>5747</c:v>
                </c:pt>
                <c:pt idx="5747">
                  <c:v>5748</c:v>
                </c:pt>
                <c:pt idx="5748">
                  <c:v>5749</c:v>
                </c:pt>
                <c:pt idx="5749">
                  <c:v>5750</c:v>
                </c:pt>
                <c:pt idx="5750">
                  <c:v>5751</c:v>
                </c:pt>
                <c:pt idx="5751">
                  <c:v>5752</c:v>
                </c:pt>
                <c:pt idx="5752">
                  <c:v>5753</c:v>
                </c:pt>
                <c:pt idx="5753">
                  <c:v>5754</c:v>
                </c:pt>
                <c:pt idx="5754">
                  <c:v>5755</c:v>
                </c:pt>
                <c:pt idx="5755">
                  <c:v>5756</c:v>
                </c:pt>
                <c:pt idx="5756">
                  <c:v>5757</c:v>
                </c:pt>
                <c:pt idx="5757">
                  <c:v>5758</c:v>
                </c:pt>
                <c:pt idx="5758">
                  <c:v>5759</c:v>
                </c:pt>
                <c:pt idx="5759">
                  <c:v>5760</c:v>
                </c:pt>
                <c:pt idx="5760">
                  <c:v>5761</c:v>
                </c:pt>
                <c:pt idx="5761">
                  <c:v>5762</c:v>
                </c:pt>
                <c:pt idx="5762">
                  <c:v>5763</c:v>
                </c:pt>
                <c:pt idx="5763">
                  <c:v>5764</c:v>
                </c:pt>
                <c:pt idx="5764">
                  <c:v>5765</c:v>
                </c:pt>
                <c:pt idx="5765">
                  <c:v>5766</c:v>
                </c:pt>
                <c:pt idx="5766">
                  <c:v>5767</c:v>
                </c:pt>
                <c:pt idx="5767">
                  <c:v>5768</c:v>
                </c:pt>
                <c:pt idx="5768">
                  <c:v>5769</c:v>
                </c:pt>
                <c:pt idx="5769">
                  <c:v>5770</c:v>
                </c:pt>
                <c:pt idx="5770">
                  <c:v>5771</c:v>
                </c:pt>
                <c:pt idx="5771">
                  <c:v>5772</c:v>
                </c:pt>
                <c:pt idx="5772">
                  <c:v>5773</c:v>
                </c:pt>
                <c:pt idx="5773">
                  <c:v>5774</c:v>
                </c:pt>
                <c:pt idx="5774">
                  <c:v>5775</c:v>
                </c:pt>
                <c:pt idx="5775">
                  <c:v>5776</c:v>
                </c:pt>
                <c:pt idx="5776">
                  <c:v>5777</c:v>
                </c:pt>
                <c:pt idx="5777">
                  <c:v>5778</c:v>
                </c:pt>
                <c:pt idx="5778">
                  <c:v>5779</c:v>
                </c:pt>
                <c:pt idx="5779">
                  <c:v>5780</c:v>
                </c:pt>
                <c:pt idx="5780">
                  <c:v>5781</c:v>
                </c:pt>
                <c:pt idx="5781">
                  <c:v>5782</c:v>
                </c:pt>
                <c:pt idx="5782">
                  <c:v>5783</c:v>
                </c:pt>
                <c:pt idx="5783">
                  <c:v>5784</c:v>
                </c:pt>
                <c:pt idx="5784">
                  <c:v>5785</c:v>
                </c:pt>
                <c:pt idx="5785">
                  <c:v>5786</c:v>
                </c:pt>
                <c:pt idx="5786">
                  <c:v>5787</c:v>
                </c:pt>
                <c:pt idx="5787">
                  <c:v>5788</c:v>
                </c:pt>
                <c:pt idx="5788">
                  <c:v>5789</c:v>
                </c:pt>
                <c:pt idx="5789">
                  <c:v>5790</c:v>
                </c:pt>
                <c:pt idx="5790">
                  <c:v>5791</c:v>
                </c:pt>
                <c:pt idx="5791">
                  <c:v>5792</c:v>
                </c:pt>
                <c:pt idx="5792">
                  <c:v>5793</c:v>
                </c:pt>
                <c:pt idx="5793">
                  <c:v>5794</c:v>
                </c:pt>
                <c:pt idx="5794">
                  <c:v>5795</c:v>
                </c:pt>
                <c:pt idx="5795">
                  <c:v>5796</c:v>
                </c:pt>
                <c:pt idx="5796">
                  <c:v>5797</c:v>
                </c:pt>
                <c:pt idx="5797">
                  <c:v>5798</c:v>
                </c:pt>
                <c:pt idx="5798">
                  <c:v>5799</c:v>
                </c:pt>
                <c:pt idx="5799">
                  <c:v>5800</c:v>
                </c:pt>
                <c:pt idx="5800">
                  <c:v>5801</c:v>
                </c:pt>
                <c:pt idx="5801">
                  <c:v>5802</c:v>
                </c:pt>
                <c:pt idx="5802">
                  <c:v>5803</c:v>
                </c:pt>
                <c:pt idx="5803">
                  <c:v>5804</c:v>
                </c:pt>
                <c:pt idx="5804">
                  <c:v>5805</c:v>
                </c:pt>
                <c:pt idx="5805">
                  <c:v>5806</c:v>
                </c:pt>
                <c:pt idx="5806">
                  <c:v>5807</c:v>
                </c:pt>
                <c:pt idx="5807">
                  <c:v>5808</c:v>
                </c:pt>
                <c:pt idx="5808">
                  <c:v>5809</c:v>
                </c:pt>
                <c:pt idx="5809">
                  <c:v>5810</c:v>
                </c:pt>
                <c:pt idx="5810">
                  <c:v>5811</c:v>
                </c:pt>
                <c:pt idx="5811">
                  <c:v>5812</c:v>
                </c:pt>
                <c:pt idx="5812">
                  <c:v>5813</c:v>
                </c:pt>
                <c:pt idx="5813">
                  <c:v>5814</c:v>
                </c:pt>
                <c:pt idx="5814">
                  <c:v>5815</c:v>
                </c:pt>
                <c:pt idx="5815">
                  <c:v>5816</c:v>
                </c:pt>
                <c:pt idx="5816">
                  <c:v>5817</c:v>
                </c:pt>
                <c:pt idx="5817">
                  <c:v>5818</c:v>
                </c:pt>
                <c:pt idx="5818">
                  <c:v>5819</c:v>
                </c:pt>
                <c:pt idx="5819">
                  <c:v>5820</c:v>
                </c:pt>
                <c:pt idx="5820">
                  <c:v>5821</c:v>
                </c:pt>
                <c:pt idx="5821">
                  <c:v>5822</c:v>
                </c:pt>
                <c:pt idx="5822">
                  <c:v>5823</c:v>
                </c:pt>
                <c:pt idx="5823">
                  <c:v>5824</c:v>
                </c:pt>
                <c:pt idx="5824">
                  <c:v>5825</c:v>
                </c:pt>
                <c:pt idx="5825">
                  <c:v>5826</c:v>
                </c:pt>
                <c:pt idx="5826">
                  <c:v>5827</c:v>
                </c:pt>
                <c:pt idx="5827">
                  <c:v>5828</c:v>
                </c:pt>
                <c:pt idx="5828">
                  <c:v>5829</c:v>
                </c:pt>
                <c:pt idx="5829">
                  <c:v>5830</c:v>
                </c:pt>
                <c:pt idx="5830">
                  <c:v>5831</c:v>
                </c:pt>
                <c:pt idx="5831">
                  <c:v>5832</c:v>
                </c:pt>
                <c:pt idx="5832">
                  <c:v>5833</c:v>
                </c:pt>
                <c:pt idx="5833">
                  <c:v>5834</c:v>
                </c:pt>
                <c:pt idx="5834">
                  <c:v>5835</c:v>
                </c:pt>
                <c:pt idx="5835">
                  <c:v>5836</c:v>
                </c:pt>
                <c:pt idx="5836">
                  <c:v>5837</c:v>
                </c:pt>
                <c:pt idx="5837">
                  <c:v>5838</c:v>
                </c:pt>
                <c:pt idx="5838">
                  <c:v>5839</c:v>
                </c:pt>
                <c:pt idx="5839">
                  <c:v>5840</c:v>
                </c:pt>
                <c:pt idx="5840">
                  <c:v>5841</c:v>
                </c:pt>
                <c:pt idx="5841">
                  <c:v>5842</c:v>
                </c:pt>
                <c:pt idx="5842">
                  <c:v>5843</c:v>
                </c:pt>
                <c:pt idx="5843">
                  <c:v>5844</c:v>
                </c:pt>
                <c:pt idx="5844">
                  <c:v>5845</c:v>
                </c:pt>
                <c:pt idx="5845">
                  <c:v>5846</c:v>
                </c:pt>
                <c:pt idx="5846">
                  <c:v>5847</c:v>
                </c:pt>
                <c:pt idx="5847">
                  <c:v>5848</c:v>
                </c:pt>
                <c:pt idx="5848">
                  <c:v>5849</c:v>
                </c:pt>
                <c:pt idx="5849">
                  <c:v>5850</c:v>
                </c:pt>
                <c:pt idx="5850">
                  <c:v>5851</c:v>
                </c:pt>
                <c:pt idx="5851">
                  <c:v>5852</c:v>
                </c:pt>
                <c:pt idx="5852">
                  <c:v>5853</c:v>
                </c:pt>
                <c:pt idx="5853">
                  <c:v>5854</c:v>
                </c:pt>
                <c:pt idx="5854">
                  <c:v>5855</c:v>
                </c:pt>
                <c:pt idx="5855">
                  <c:v>5856</c:v>
                </c:pt>
                <c:pt idx="5856">
                  <c:v>5857</c:v>
                </c:pt>
                <c:pt idx="5857">
                  <c:v>5858</c:v>
                </c:pt>
                <c:pt idx="5858">
                  <c:v>5859</c:v>
                </c:pt>
                <c:pt idx="5859">
                  <c:v>5860</c:v>
                </c:pt>
                <c:pt idx="5860">
                  <c:v>5861</c:v>
                </c:pt>
                <c:pt idx="5861">
                  <c:v>5862</c:v>
                </c:pt>
                <c:pt idx="5862">
                  <c:v>5863</c:v>
                </c:pt>
                <c:pt idx="5863">
                  <c:v>5864</c:v>
                </c:pt>
                <c:pt idx="5864">
                  <c:v>5865</c:v>
                </c:pt>
                <c:pt idx="5865">
                  <c:v>5866</c:v>
                </c:pt>
                <c:pt idx="5866">
                  <c:v>5867</c:v>
                </c:pt>
                <c:pt idx="5867">
                  <c:v>5868</c:v>
                </c:pt>
                <c:pt idx="5868">
                  <c:v>5869</c:v>
                </c:pt>
                <c:pt idx="5869">
                  <c:v>5870</c:v>
                </c:pt>
                <c:pt idx="5870">
                  <c:v>5871</c:v>
                </c:pt>
                <c:pt idx="5871">
                  <c:v>5872</c:v>
                </c:pt>
                <c:pt idx="5872">
                  <c:v>5873</c:v>
                </c:pt>
                <c:pt idx="5873">
                  <c:v>5874</c:v>
                </c:pt>
                <c:pt idx="5874">
                  <c:v>5875</c:v>
                </c:pt>
                <c:pt idx="5875">
                  <c:v>5876</c:v>
                </c:pt>
                <c:pt idx="5876">
                  <c:v>5877</c:v>
                </c:pt>
                <c:pt idx="5877">
                  <c:v>5878</c:v>
                </c:pt>
                <c:pt idx="5878">
                  <c:v>5879</c:v>
                </c:pt>
                <c:pt idx="5879">
                  <c:v>5880</c:v>
                </c:pt>
                <c:pt idx="5880">
                  <c:v>5881</c:v>
                </c:pt>
                <c:pt idx="5881">
                  <c:v>5882</c:v>
                </c:pt>
                <c:pt idx="5882">
                  <c:v>5883</c:v>
                </c:pt>
                <c:pt idx="5883">
                  <c:v>5884</c:v>
                </c:pt>
                <c:pt idx="5884">
                  <c:v>5885</c:v>
                </c:pt>
                <c:pt idx="5885">
                  <c:v>5886</c:v>
                </c:pt>
                <c:pt idx="5886">
                  <c:v>5887</c:v>
                </c:pt>
                <c:pt idx="5887">
                  <c:v>5888</c:v>
                </c:pt>
                <c:pt idx="5888">
                  <c:v>5889</c:v>
                </c:pt>
                <c:pt idx="5889">
                  <c:v>5890</c:v>
                </c:pt>
                <c:pt idx="5890">
                  <c:v>5891</c:v>
                </c:pt>
                <c:pt idx="5891">
                  <c:v>5892</c:v>
                </c:pt>
                <c:pt idx="5892">
                  <c:v>5893</c:v>
                </c:pt>
                <c:pt idx="5893">
                  <c:v>5894</c:v>
                </c:pt>
                <c:pt idx="5894">
                  <c:v>5895</c:v>
                </c:pt>
                <c:pt idx="5895">
                  <c:v>5896</c:v>
                </c:pt>
                <c:pt idx="5896">
                  <c:v>5897</c:v>
                </c:pt>
                <c:pt idx="5897">
                  <c:v>5898</c:v>
                </c:pt>
                <c:pt idx="5898">
                  <c:v>5899</c:v>
                </c:pt>
                <c:pt idx="5899">
                  <c:v>5900</c:v>
                </c:pt>
                <c:pt idx="5900">
                  <c:v>5901</c:v>
                </c:pt>
                <c:pt idx="5901">
                  <c:v>5902</c:v>
                </c:pt>
                <c:pt idx="5902">
                  <c:v>5903</c:v>
                </c:pt>
                <c:pt idx="5903">
                  <c:v>5904</c:v>
                </c:pt>
                <c:pt idx="5904">
                  <c:v>5905</c:v>
                </c:pt>
                <c:pt idx="5905">
                  <c:v>5906</c:v>
                </c:pt>
                <c:pt idx="5906">
                  <c:v>5907</c:v>
                </c:pt>
                <c:pt idx="5907">
                  <c:v>5908</c:v>
                </c:pt>
                <c:pt idx="5908">
                  <c:v>5909</c:v>
                </c:pt>
                <c:pt idx="5909">
                  <c:v>5910</c:v>
                </c:pt>
                <c:pt idx="5910">
                  <c:v>5911</c:v>
                </c:pt>
                <c:pt idx="5911">
                  <c:v>5912</c:v>
                </c:pt>
                <c:pt idx="5912">
                  <c:v>5913</c:v>
                </c:pt>
                <c:pt idx="5913">
                  <c:v>5914</c:v>
                </c:pt>
                <c:pt idx="5914">
                  <c:v>5915</c:v>
                </c:pt>
                <c:pt idx="5915">
                  <c:v>5916</c:v>
                </c:pt>
                <c:pt idx="5916">
                  <c:v>5917</c:v>
                </c:pt>
                <c:pt idx="5917">
                  <c:v>5918</c:v>
                </c:pt>
                <c:pt idx="5918">
                  <c:v>5919</c:v>
                </c:pt>
                <c:pt idx="5919">
                  <c:v>5920</c:v>
                </c:pt>
                <c:pt idx="5920">
                  <c:v>5921</c:v>
                </c:pt>
                <c:pt idx="5921">
                  <c:v>5922</c:v>
                </c:pt>
                <c:pt idx="5922">
                  <c:v>5923</c:v>
                </c:pt>
                <c:pt idx="5923">
                  <c:v>5924</c:v>
                </c:pt>
                <c:pt idx="5924">
                  <c:v>5925</c:v>
                </c:pt>
                <c:pt idx="5925">
                  <c:v>5926</c:v>
                </c:pt>
                <c:pt idx="5926">
                  <c:v>5927</c:v>
                </c:pt>
                <c:pt idx="5927">
                  <c:v>5928</c:v>
                </c:pt>
                <c:pt idx="5928">
                  <c:v>5929</c:v>
                </c:pt>
                <c:pt idx="5929">
                  <c:v>5930</c:v>
                </c:pt>
                <c:pt idx="5930">
                  <c:v>5931</c:v>
                </c:pt>
                <c:pt idx="5931">
                  <c:v>5932</c:v>
                </c:pt>
                <c:pt idx="5932">
                  <c:v>5933</c:v>
                </c:pt>
                <c:pt idx="5933">
                  <c:v>5934</c:v>
                </c:pt>
                <c:pt idx="5934">
                  <c:v>5935</c:v>
                </c:pt>
                <c:pt idx="5935">
                  <c:v>5936</c:v>
                </c:pt>
                <c:pt idx="5936">
                  <c:v>5937</c:v>
                </c:pt>
                <c:pt idx="5937">
                  <c:v>5938</c:v>
                </c:pt>
                <c:pt idx="5938">
                  <c:v>5939</c:v>
                </c:pt>
                <c:pt idx="5939">
                  <c:v>5940</c:v>
                </c:pt>
                <c:pt idx="5940">
                  <c:v>5941</c:v>
                </c:pt>
                <c:pt idx="5941">
                  <c:v>5942</c:v>
                </c:pt>
                <c:pt idx="5942">
                  <c:v>5943</c:v>
                </c:pt>
                <c:pt idx="5943">
                  <c:v>5944</c:v>
                </c:pt>
                <c:pt idx="5944">
                  <c:v>5945</c:v>
                </c:pt>
                <c:pt idx="5945">
                  <c:v>5946</c:v>
                </c:pt>
                <c:pt idx="5946">
                  <c:v>5947</c:v>
                </c:pt>
                <c:pt idx="5947">
                  <c:v>5948</c:v>
                </c:pt>
                <c:pt idx="5948">
                  <c:v>5949</c:v>
                </c:pt>
                <c:pt idx="5949">
                  <c:v>5950</c:v>
                </c:pt>
                <c:pt idx="5950">
                  <c:v>5951</c:v>
                </c:pt>
                <c:pt idx="5951">
                  <c:v>5952</c:v>
                </c:pt>
                <c:pt idx="5952">
                  <c:v>5953</c:v>
                </c:pt>
                <c:pt idx="5953">
                  <c:v>5954</c:v>
                </c:pt>
                <c:pt idx="5954">
                  <c:v>5955</c:v>
                </c:pt>
                <c:pt idx="5955">
                  <c:v>5956</c:v>
                </c:pt>
                <c:pt idx="5956">
                  <c:v>5957</c:v>
                </c:pt>
                <c:pt idx="5957">
                  <c:v>5958</c:v>
                </c:pt>
                <c:pt idx="5958">
                  <c:v>5959</c:v>
                </c:pt>
                <c:pt idx="5959">
                  <c:v>5960</c:v>
                </c:pt>
                <c:pt idx="5960">
                  <c:v>5961</c:v>
                </c:pt>
                <c:pt idx="5961">
                  <c:v>5962</c:v>
                </c:pt>
                <c:pt idx="5962">
                  <c:v>5963</c:v>
                </c:pt>
                <c:pt idx="5963">
                  <c:v>5964</c:v>
                </c:pt>
                <c:pt idx="5964">
                  <c:v>5965</c:v>
                </c:pt>
                <c:pt idx="5965">
                  <c:v>5966</c:v>
                </c:pt>
                <c:pt idx="5966">
                  <c:v>5967</c:v>
                </c:pt>
                <c:pt idx="5967">
                  <c:v>5968</c:v>
                </c:pt>
                <c:pt idx="5968">
                  <c:v>5969</c:v>
                </c:pt>
                <c:pt idx="5969">
                  <c:v>5970</c:v>
                </c:pt>
                <c:pt idx="5970">
                  <c:v>5971</c:v>
                </c:pt>
                <c:pt idx="5971">
                  <c:v>5972</c:v>
                </c:pt>
                <c:pt idx="5972">
                  <c:v>5973</c:v>
                </c:pt>
                <c:pt idx="5973">
                  <c:v>5974</c:v>
                </c:pt>
                <c:pt idx="5974">
                  <c:v>5975</c:v>
                </c:pt>
                <c:pt idx="5975">
                  <c:v>5976</c:v>
                </c:pt>
                <c:pt idx="5976">
                  <c:v>5977</c:v>
                </c:pt>
                <c:pt idx="5977">
                  <c:v>5978</c:v>
                </c:pt>
                <c:pt idx="5978">
                  <c:v>5979</c:v>
                </c:pt>
                <c:pt idx="5979">
                  <c:v>5980</c:v>
                </c:pt>
                <c:pt idx="5980">
                  <c:v>5981</c:v>
                </c:pt>
                <c:pt idx="5981">
                  <c:v>5982</c:v>
                </c:pt>
                <c:pt idx="5982">
                  <c:v>5983</c:v>
                </c:pt>
                <c:pt idx="5983">
                  <c:v>5984</c:v>
                </c:pt>
                <c:pt idx="5984">
                  <c:v>5985</c:v>
                </c:pt>
                <c:pt idx="5985">
                  <c:v>5986</c:v>
                </c:pt>
                <c:pt idx="5986">
                  <c:v>5987</c:v>
                </c:pt>
                <c:pt idx="5987">
                  <c:v>5988</c:v>
                </c:pt>
                <c:pt idx="5988">
                  <c:v>5989</c:v>
                </c:pt>
                <c:pt idx="5989">
                  <c:v>5990</c:v>
                </c:pt>
                <c:pt idx="5990">
                  <c:v>5991</c:v>
                </c:pt>
                <c:pt idx="5991">
                  <c:v>5992</c:v>
                </c:pt>
                <c:pt idx="5992">
                  <c:v>5993</c:v>
                </c:pt>
                <c:pt idx="5993">
                  <c:v>5994</c:v>
                </c:pt>
                <c:pt idx="5994">
                  <c:v>5995</c:v>
                </c:pt>
                <c:pt idx="5995">
                  <c:v>5996</c:v>
                </c:pt>
                <c:pt idx="5996">
                  <c:v>5997</c:v>
                </c:pt>
                <c:pt idx="5997">
                  <c:v>5998</c:v>
                </c:pt>
                <c:pt idx="5998">
                  <c:v>5999</c:v>
                </c:pt>
                <c:pt idx="5999">
                  <c:v>6000</c:v>
                </c:pt>
                <c:pt idx="6000">
                  <c:v>6001</c:v>
                </c:pt>
                <c:pt idx="6001">
                  <c:v>6002</c:v>
                </c:pt>
                <c:pt idx="6002">
                  <c:v>6003</c:v>
                </c:pt>
                <c:pt idx="6003">
                  <c:v>6004</c:v>
                </c:pt>
                <c:pt idx="6004">
                  <c:v>6005</c:v>
                </c:pt>
                <c:pt idx="6005">
                  <c:v>6006</c:v>
                </c:pt>
                <c:pt idx="6006">
                  <c:v>6007</c:v>
                </c:pt>
                <c:pt idx="6007">
                  <c:v>6008</c:v>
                </c:pt>
                <c:pt idx="6008">
                  <c:v>6009</c:v>
                </c:pt>
                <c:pt idx="6009">
                  <c:v>6010</c:v>
                </c:pt>
                <c:pt idx="6010">
                  <c:v>6011</c:v>
                </c:pt>
                <c:pt idx="6011">
                  <c:v>6012</c:v>
                </c:pt>
                <c:pt idx="6012">
                  <c:v>6013</c:v>
                </c:pt>
                <c:pt idx="6013">
                  <c:v>6014</c:v>
                </c:pt>
                <c:pt idx="6014">
                  <c:v>6015</c:v>
                </c:pt>
                <c:pt idx="6015">
                  <c:v>6016</c:v>
                </c:pt>
                <c:pt idx="6016">
                  <c:v>6017</c:v>
                </c:pt>
                <c:pt idx="6017">
                  <c:v>6018</c:v>
                </c:pt>
                <c:pt idx="6018">
                  <c:v>6019</c:v>
                </c:pt>
                <c:pt idx="6019">
                  <c:v>6020</c:v>
                </c:pt>
                <c:pt idx="6020">
                  <c:v>6021</c:v>
                </c:pt>
                <c:pt idx="6021">
                  <c:v>6022</c:v>
                </c:pt>
                <c:pt idx="6022">
                  <c:v>6023</c:v>
                </c:pt>
                <c:pt idx="6023">
                  <c:v>6024</c:v>
                </c:pt>
                <c:pt idx="6024">
                  <c:v>6025</c:v>
                </c:pt>
                <c:pt idx="6025">
                  <c:v>6026</c:v>
                </c:pt>
                <c:pt idx="6026">
                  <c:v>6027</c:v>
                </c:pt>
                <c:pt idx="6027">
                  <c:v>6028</c:v>
                </c:pt>
                <c:pt idx="6028">
                  <c:v>6029</c:v>
                </c:pt>
                <c:pt idx="6029">
                  <c:v>6030</c:v>
                </c:pt>
                <c:pt idx="6030">
                  <c:v>6031</c:v>
                </c:pt>
                <c:pt idx="6031">
                  <c:v>6032</c:v>
                </c:pt>
                <c:pt idx="6032">
                  <c:v>6033</c:v>
                </c:pt>
                <c:pt idx="6033">
                  <c:v>6034</c:v>
                </c:pt>
                <c:pt idx="6034">
                  <c:v>6035</c:v>
                </c:pt>
                <c:pt idx="6035">
                  <c:v>6036</c:v>
                </c:pt>
                <c:pt idx="6036">
                  <c:v>6037</c:v>
                </c:pt>
                <c:pt idx="6037">
                  <c:v>6038</c:v>
                </c:pt>
                <c:pt idx="6038">
                  <c:v>6039</c:v>
                </c:pt>
                <c:pt idx="6039">
                  <c:v>6040</c:v>
                </c:pt>
                <c:pt idx="6040">
                  <c:v>6041</c:v>
                </c:pt>
                <c:pt idx="6041">
                  <c:v>6042</c:v>
                </c:pt>
                <c:pt idx="6042">
                  <c:v>6043</c:v>
                </c:pt>
                <c:pt idx="6043">
                  <c:v>6044</c:v>
                </c:pt>
                <c:pt idx="6044">
                  <c:v>6045</c:v>
                </c:pt>
                <c:pt idx="6045">
                  <c:v>6046</c:v>
                </c:pt>
                <c:pt idx="6046">
                  <c:v>6047</c:v>
                </c:pt>
                <c:pt idx="6047">
                  <c:v>6048</c:v>
                </c:pt>
                <c:pt idx="6048">
                  <c:v>6049</c:v>
                </c:pt>
                <c:pt idx="6049">
                  <c:v>6050</c:v>
                </c:pt>
                <c:pt idx="6050">
                  <c:v>6051</c:v>
                </c:pt>
                <c:pt idx="6051">
                  <c:v>6052</c:v>
                </c:pt>
                <c:pt idx="6052">
                  <c:v>6053</c:v>
                </c:pt>
                <c:pt idx="6053">
                  <c:v>6054</c:v>
                </c:pt>
                <c:pt idx="6054">
                  <c:v>6055</c:v>
                </c:pt>
                <c:pt idx="6055">
                  <c:v>6056</c:v>
                </c:pt>
                <c:pt idx="6056">
                  <c:v>6057</c:v>
                </c:pt>
                <c:pt idx="6057">
                  <c:v>6058</c:v>
                </c:pt>
                <c:pt idx="6058">
                  <c:v>6059</c:v>
                </c:pt>
                <c:pt idx="6059">
                  <c:v>6060</c:v>
                </c:pt>
                <c:pt idx="6060">
                  <c:v>6061</c:v>
                </c:pt>
                <c:pt idx="6061">
                  <c:v>6062</c:v>
                </c:pt>
                <c:pt idx="6062">
                  <c:v>6063</c:v>
                </c:pt>
                <c:pt idx="6063">
                  <c:v>6064</c:v>
                </c:pt>
                <c:pt idx="6064">
                  <c:v>6065</c:v>
                </c:pt>
                <c:pt idx="6065">
                  <c:v>6066</c:v>
                </c:pt>
                <c:pt idx="6066">
                  <c:v>6067</c:v>
                </c:pt>
                <c:pt idx="6067">
                  <c:v>6068</c:v>
                </c:pt>
                <c:pt idx="6068">
                  <c:v>6069</c:v>
                </c:pt>
                <c:pt idx="6069">
                  <c:v>6070</c:v>
                </c:pt>
                <c:pt idx="6070">
                  <c:v>6071</c:v>
                </c:pt>
                <c:pt idx="6071">
                  <c:v>6072</c:v>
                </c:pt>
                <c:pt idx="6072">
                  <c:v>6073</c:v>
                </c:pt>
                <c:pt idx="6073">
                  <c:v>6074</c:v>
                </c:pt>
                <c:pt idx="6074">
                  <c:v>6075</c:v>
                </c:pt>
                <c:pt idx="6075">
                  <c:v>6076</c:v>
                </c:pt>
                <c:pt idx="6076">
                  <c:v>6077</c:v>
                </c:pt>
                <c:pt idx="6077">
                  <c:v>6078</c:v>
                </c:pt>
                <c:pt idx="6078">
                  <c:v>6079</c:v>
                </c:pt>
                <c:pt idx="6079">
                  <c:v>6080</c:v>
                </c:pt>
                <c:pt idx="6080">
                  <c:v>6081</c:v>
                </c:pt>
                <c:pt idx="6081">
                  <c:v>6082</c:v>
                </c:pt>
                <c:pt idx="6082">
                  <c:v>6083</c:v>
                </c:pt>
                <c:pt idx="6083">
                  <c:v>6084</c:v>
                </c:pt>
                <c:pt idx="6084">
                  <c:v>6085</c:v>
                </c:pt>
                <c:pt idx="6085">
                  <c:v>6086</c:v>
                </c:pt>
                <c:pt idx="6086">
                  <c:v>6087</c:v>
                </c:pt>
                <c:pt idx="6087">
                  <c:v>6088</c:v>
                </c:pt>
                <c:pt idx="6088">
                  <c:v>6089</c:v>
                </c:pt>
                <c:pt idx="6089">
                  <c:v>6090</c:v>
                </c:pt>
                <c:pt idx="6090">
                  <c:v>6091</c:v>
                </c:pt>
                <c:pt idx="6091">
                  <c:v>6092</c:v>
                </c:pt>
                <c:pt idx="6092">
                  <c:v>6093</c:v>
                </c:pt>
                <c:pt idx="6093">
                  <c:v>6094</c:v>
                </c:pt>
                <c:pt idx="6094">
                  <c:v>6095</c:v>
                </c:pt>
                <c:pt idx="6095">
                  <c:v>6096</c:v>
                </c:pt>
                <c:pt idx="6096">
                  <c:v>6097</c:v>
                </c:pt>
                <c:pt idx="6097">
                  <c:v>6098</c:v>
                </c:pt>
                <c:pt idx="6098">
                  <c:v>6099</c:v>
                </c:pt>
                <c:pt idx="6099">
                  <c:v>6100</c:v>
                </c:pt>
                <c:pt idx="6100">
                  <c:v>6101</c:v>
                </c:pt>
                <c:pt idx="6101">
                  <c:v>6102</c:v>
                </c:pt>
                <c:pt idx="6102">
                  <c:v>6103</c:v>
                </c:pt>
                <c:pt idx="6103">
                  <c:v>6104</c:v>
                </c:pt>
                <c:pt idx="6104">
                  <c:v>6105</c:v>
                </c:pt>
                <c:pt idx="6105">
                  <c:v>6106</c:v>
                </c:pt>
                <c:pt idx="6106">
                  <c:v>6107</c:v>
                </c:pt>
                <c:pt idx="6107">
                  <c:v>6108</c:v>
                </c:pt>
                <c:pt idx="6108">
                  <c:v>6109</c:v>
                </c:pt>
                <c:pt idx="6109">
                  <c:v>6110</c:v>
                </c:pt>
                <c:pt idx="6110">
                  <c:v>6111</c:v>
                </c:pt>
                <c:pt idx="6111">
                  <c:v>6112</c:v>
                </c:pt>
                <c:pt idx="6112">
                  <c:v>6113</c:v>
                </c:pt>
                <c:pt idx="6113">
                  <c:v>6114</c:v>
                </c:pt>
                <c:pt idx="6114">
                  <c:v>6115</c:v>
                </c:pt>
                <c:pt idx="6115">
                  <c:v>6116</c:v>
                </c:pt>
                <c:pt idx="6116">
                  <c:v>6117</c:v>
                </c:pt>
                <c:pt idx="6117">
                  <c:v>6118</c:v>
                </c:pt>
                <c:pt idx="6118">
                  <c:v>6119</c:v>
                </c:pt>
                <c:pt idx="6119">
                  <c:v>6120</c:v>
                </c:pt>
                <c:pt idx="6120">
                  <c:v>6121</c:v>
                </c:pt>
                <c:pt idx="6121">
                  <c:v>6122</c:v>
                </c:pt>
                <c:pt idx="6122">
                  <c:v>6123</c:v>
                </c:pt>
                <c:pt idx="6123">
                  <c:v>6124</c:v>
                </c:pt>
                <c:pt idx="6124">
                  <c:v>6125</c:v>
                </c:pt>
                <c:pt idx="6125">
                  <c:v>6126</c:v>
                </c:pt>
                <c:pt idx="6126">
                  <c:v>6127</c:v>
                </c:pt>
                <c:pt idx="6127">
                  <c:v>6128</c:v>
                </c:pt>
                <c:pt idx="6128">
                  <c:v>6129</c:v>
                </c:pt>
                <c:pt idx="6129">
                  <c:v>6130</c:v>
                </c:pt>
                <c:pt idx="6130">
                  <c:v>6131</c:v>
                </c:pt>
                <c:pt idx="6131">
                  <c:v>6132</c:v>
                </c:pt>
                <c:pt idx="6132">
                  <c:v>6133</c:v>
                </c:pt>
                <c:pt idx="6133">
                  <c:v>6134</c:v>
                </c:pt>
                <c:pt idx="6134">
                  <c:v>6135</c:v>
                </c:pt>
                <c:pt idx="6135">
                  <c:v>6136</c:v>
                </c:pt>
                <c:pt idx="6136">
                  <c:v>6137</c:v>
                </c:pt>
                <c:pt idx="6137">
                  <c:v>6138</c:v>
                </c:pt>
                <c:pt idx="6138">
                  <c:v>6139</c:v>
                </c:pt>
                <c:pt idx="6139">
                  <c:v>6140</c:v>
                </c:pt>
                <c:pt idx="6140">
                  <c:v>6141</c:v>
                </c:pt>
                <c:pt idx="6141">
                  <c:v>6142</c:v>
                </c:pt>
                <c:pt idx="6142">
                  <c:v>6143</c:v>
                </c:pt>
                <c:pt idx="6143">
                  <c:v>6144</c:v>
                </c:pt>
                <c:pt idx="6144">
                  <c:v>6145</c:v>
                </c:pt>
                <c:pt idx="6145">
                  <c:v>6146</c:v>
                </c:pt>
                <c:pt idx="6146">
                  <c:v>6147</c:v>
                </c:pt>
                <c:pt idx="6147">
                  <c:v>6148</c:v>
                </c:pt>
                <c:pt idx="6148">
                  <c:v>6149</c:v>
                </c:pt>
                <c:pt idx="6149">
                  <c:v>6150</c:v>
                </c:pt>
                <c:pt idx="6150">
                  <c:v>6151</c:v>
                </c:pt>
                <c:pt idx="6151">
                  <c:v>6152</c:v>
                </c:pt>
                <c:pt idx="6152">
                  <c:v>6153</c:v>
                </c:pt>
                <c:pt idx="6153">
                  <c:v>6154</c:v>
                </c:pt>
                <c:pt idx="6154">
                  <c:v>6155</c:v>
                </c:pt>
                <c:pt idx="6155">
                  <c:v>6156</c:v>
                </c:pt>
                <c:pt idx="6156">
                  <c:v>6157</c:v>
                </c:pt>
                <c:pt idx="6157">
                  <c:v>6158</c:v>
                </c:pt>
                <c:pt idx="6158">
                  <c:v>6159</c:v>
                </c:pt>
                <c:pt idx="6159">
                  <c:v>6160</c:v>
                </c:pt>
                <c:pt idx="6160">
                  <c:v>6161</c:v>
                </c:pt>
                <c:pt idx="6161">
                  <c:v>6162</c:v>
                </c:pt>
                <c:pt idx="6162">
                  <c:v>6163</c:v>
                </c:pt>
                <c:pt idx="6163">
                  <c:v>6164</c:v>
                </c:pt>
                <c:pt idx="6164">
                  <c:v>6165</c:v>
                </c:pt>
                <c:pt idx="6165">
                  <c:v>6166</c:v>
                </c:pt>
                <c:pt idx="6166">
                  <c:v>6167</c:v>
                </c:pt>
                <c:pt idx="6167">
                  <c:v>6168</c:v>
                </c:pt>
                <c:pt idx="6168">
                  <c:v>6169</c:v>
                </c:pt>
                <c:pt idx="6169">
                  <c:v>6170</c:v>
                </c:pt>
                <c:pt idx="6170">
                  <c:v>6171</c:v>
                </c:pt>
                <c:pt idx="6171">
                  <c:v>6172</c:v>
                </c:pt>
                <c:pt idx="6172">
                  <c:v>6173</c:v>
                </c:pt>
                <c:pt idx="6173">
                  <c:v>6174</c:v>
                </c:pt>
                <c:pt idx="6174">
                  <c:v>6175</c:v>
                </c:pt>
                <c:pt idx="6175">
                  <c:v>6176</c:v>
                </c:pt>
                <c:pt idx="6176">
                  <c:v>6177</c:v>
                </c:pt>
                <c:pt idx="6177">
                  <c:v>6178</c:v>
                </c:pt>
                <c:pt idx="6178">
                  <c:v>6179</c:v>
                </c:pt>
                <c:pt idx="6179">
                  <c:v>6180</c:v>
                </c:pt>
                <c:pt idx="6180">
                  <c:v>6181</c:v>
                </c:pt>
                <c:pt idx="6181">
                  <c:v>6182</c:v>
                </c:pt>
                <c:pt idx="6182">
                  <c:v>6183</c:v>
                </c:pt>
                <c:pt idx="6183">
                  <c:v>6184</c:v>
                </c:pt>
                <c:pt idx="6184">
                  <c:v>6185</c:v>
                </c:pt>
                <c:pt idx="6185">
                  <c:v>6186</c:v>
                </c:pt>
                <c:pt idx="6186">
                  <c:v>6187</c:v>
                </c:pt>
                <c:pt idx="6187">
                  <c:v>6188</c:v>
                </c:pt>
                <c:pt idx="6188">
                  <c:v>6189</c:v>
                </c:pt>
                <c:pt idx="6189">
                  <c:v>6190</c:v>
                </c:pt>
                <c:pt idx="6190">
                  <c:v>6191</c:v>
                </c:pt>
                <c:pt idx="6191">
                  <c:v>6192</c:v>
                </c:pt>
                <c:pt idx="6192">
                  <c:v>6193</c:v>
                </c:pt>
                <c:pt idx="6193">
                  <c:v>6194</c:v>
                </c:pt>
                <c:pt idx="6194">
                  <c:v>6195</c:v>
                </c:pt>
                <c:pt idx="6195">
                  <c:v>6196</c:v>
                </c:pt>
                <c:pt idx="6196">
                  <c:v>6197</c:v>
                </c:pt>
                <c:pt idx="6197">
                  <c:v>6198</c:v>
                </c:pt>
                <c:pt idx="6198">
                  <c:v>6199</c:v>
                </c:pt>
                <c:pt idx="6199">
                  <c:v>6200</c:v>
                </c:pt>
                <c:pt idx="6200">
                  <c:v>6201</c:v>
                </c:pt>
                <c:pt idx="6201">
                  <c:v>6202</c:v>
                </c:pt>
                <c:pt idx="6202">
                  <c:v>6203</c:v>
                </c:pt>
                <c:pt idx="6203">
                  <c:v>6204</c:v>
                </c:pt>
                <c:pt idx="6204">
                  <c:v>6205</c:v>
                </c:pt>
                <c:pt idx="6205">
                  <c:v>6206</c:v>
                </c:pt>
                <c:pt idx="6206">
                  <c:v>6207</c:v>
                </c:pt>
                <c:pt idx="6207">
                  <c:v>6208</c:v>
                </c:pt>
                <c:pt idx="6208">
                  <c:v>6209</c:v>
                </c:pt>
                <c:pt idx="6209">
                  <c:v>6210</c:v>
                </c:pt>
                <c:pt idx="6210">
                  <c:v>6211</c:v>
                </c:pt>
                <c:pt idx="6211">
                  <c:v>6212</c:v>
                </c:pt>
                <c:pt idx="6212">
                  <c:v>6213</c:v>
                </c:pt>
                <c:pt idx="6213">
                  <c:v>6214</c:v>
                </c:pt>
                <c:pt idx="6214">
                  <c:v>6215</c:v>
                </c:pt>
                <c:pt idx="6215">
                  <c:v>6216</c:v>
                </c:pt>
                <c:pt idx="6216">
                  <c:v>6217</c:v>
                </c:pt>
                <c:pt idx="6217">
                  <c:v>6218</c:v>
                </c:pt>
                <c:pt idx="6218">
                  <c:v>6219</c:v>
                </c:pt>
                <c:pt idx="6219">
                  <c:v>6220</c:v>
                </c:pt>
                <c:pt idx="6220">
                  <c:v>6221</c:v>
                </c:pt>
                <c:pt idx="6221">
                  <c:v>6222</c:v>
                </c:pt>
                <c:pt idx="6222">
                  <c:v>6223</c:v>
                </c:pt>
                <c:pt idx="6223">
                  <c:v>6224</c:v>
                </c:pt>
                <c:pt idx="6224">
                  <c:v>6225</c:v>
                </c:pt>
                <c:pt idx="6225">
                  <c:v>6226</c:v>
                </c:pt>
                <c:pt idx="6226">
                  <c:v>6227</c:v>
                </c:pt>
                <c:pt idx="6227">
                  <c:v>6228</c:v>
                </c:pt>
                <c:pt idx="6228">
                  <c:v>6229</c:v>
                </c:pt>
                <c:pt idx="6229">
                  <c:v>6230</c:v>
                </c:pt>
                <c:pt idx="6230">
                  <c:v>6231</c:v>
                </c:pt>
                <c:pt idx="6231">
                  <c:v>6232</c:v>
                </c:pt>
                <c:pt idx="6232">
                  <c:v>6233</c:v>
                </c:pt>
                <c:pt idx="6233">
                  <c:v>6234</c:v>
                </c:pt>
                <c:pt idx="6234">
                  <c:v>6235</c:v>
                </c:pt>
                <c:pt idx="6235">
                  <c:v>6236</c:v>
                </c:pt>
                <c:pt idx="6236">
                  <c:v>6237</c:v>
                </c:pt>
                <c:pt idx="6237">
                  <c:v>6238</c:v>
                </c:pt>
                <c:pt idx="6238">
                  <c:v>6239</c:v>
                </c:pt>
                <c:pt idx="6239">
                  <c:v>6240</c:v>
                </c:pt>
                <c:pt idx="6240">
                  <c:v>6241</c:v>
                </c:pt>
                <c:pt idx="6241">
                  <c:v>6242</c:v>
                </c:pt>
                <c:pt idx="6242">
                  <c:v>6243</c:v>
                </c:pt>
                <c:pt idx="6243">
                  <c:v>6244</c:v>
                </c:pt>
                <c:pt idx="6244">
                  <c:v>6245</c:v>
                </c:pt>
                <c:pt idx="6245">
                  <c:v>6246</c:v>
                </c:pt>
                <c:pt idx="6246">
                  <c:v>6247</c:v>
                </c:pt>
                <c:pt idx="6247">
                  <c:v>6248</c:v>
                </c:pt>
                <c:pt idx="6248">
                  <c:v>6249</c:v>
                </c:pt>
                <c:pt idx="6249">
                  <c:v>6250</c:v>
                </c:pt>
                <c:pt idx="6250">
                  <c:v>6251</c:v>
                </c:pt>
                <c:pt idx="6251">
                  <c:v>6252</c:v>
                </c:pt>
                <c:pt idx="6252">
                  <c:v>6253</c:v>
                </c:pt>
                <c:pt idx="6253">
                  <c:v>6254</c:v>
                </c:pt>
                <c:pt idx="6254">
                  <c:v>6255</c:v>
                </c:pt>
                <c:pt idx="6255">
                  <c:v>6256</c:v>
                </c:pt>
                <c:pt idx="6256">
                  <c:v>6257</c:v>
                </c:pt>
                <c:pt idx="6257">
                  <c:v>6258</c:v>
                </c:pt>
                <c:pt idx="6258">
                  <c:v>6259</c:v>
                </c:pt>
                <c:pt idx="6259">
                  <c:v>6260</c:v>
                </c:pt>
                <c:pt idx="6260">
                  <c:v>6261</c:v>
                </c:pt>
                <c:pt idx="6261">
                  <c:v>6262</c:v>
                </c:pt>
                <c:pt idx="6262">
                  <c:v>6263</c:v>
                </c:pt>
                <c:pt idx="6263">
                  <c:v>6264</c:v>
                </c:pt>
                <c:pt idx="6264">
                  <c:v>6265</c:v>
                </c:pt>
                <c:pt idx="6265">
                  <c:v>6266</c:v>
                </c:pt>
                <c:pt idx="6266">
                  <c:v>6267</c:v>
                </c:pt>
                <c:pt idx="6267">
                  <c:v>6268</c:v>
                </c:pt>
                <c:pt idx="6268">
                  <c:v>6269</c:v>
                </c:pt>
                <c:pt idx="6269">
                  <c:v>6270</c:v>
                </c:pt>
                <c:pt idx="6270">
                  <c:v>6271</c:v>
                </c:pt>
                <c:pt idx="6271">
                  <c:v>6272</c:v>
                </c:pt>
                <c:pt idx="6272">
                  <c:v>6273</c:v>
                </c:pt>
                <c:pt idx="6273">
                  <c:v>6274</c:v>
                </c:pt>
                <c:pt idx="6274">
                  <c:v>6275</c:v>
                </c:pt>
                <c:pt idx="6275">
                  <c:v>6276</c:v>
                </c:pt>
                <c:pt idx="6276">
                  <c:v>6277</c:v>
                </c:pt>
                <c:pt idx="6277">
                  <c:v>6278</c:v>
                </c:pt>
                <c:pt idx="6278">
                  <c:v>6279</c:v>
                </c:pt>
                <c:pt idx="6279">
                  <c:v>6280</c:v>
                </c:pt>
                <c:pt idx="6280">
                  <c:v>6281</c:v>
                </c:pt>
                <c:pt idx="6281">
                  <c:v>6282</c:v>
                </c:pt>
                <c:pt idx="6282">
                  <c:v>6283</c:v>
                </c:pt>
                <c:pt idx="6283">
                  <c:v>6284</c:v>
                </c:pt>
                <c:pt idx="6284">
                  <c:v>6285</c:v>
                </c:pt>
                <c:pt idx="6285">
                  <c:v>6286</c:v>
                </c:pt>
                <c:pt idx="6286">
                  <c:v>6287</c:v>
                </c:pt>
                <c:pt idx="6287">
                  <c:v>6288</c:v>
                </c:pt>
                <c:pt idx="6288">
                  <c:v>6289</c:v>
                </c:pt>
                <c:pt idx="6289">
                  <c:v>6290</c:v>
                </c:pt>
                <c:pt idx="6290">
                  <c:v>6291</c:v>
                </c:pt>
                <c:pt idx="6291">
                  <c:v>6292</c:v>
                </c:pt>
                <c:pt idx="6292">
                  <c:v>6293</c:v>
                </c:pt>
                <c:pt idx="6293">
                  <c:v>6294</c:v>
                </c:pt>
                <c:pt idx="6294">
                  <c:v>6295</c:v>
                </c:pt>
                <c:pt idx="6295">
                  <c:v>6296</c:v>
                </c:pt>
                <c:pt idx="6296">
                  <c:v>6297</c:v>
                </c:pt>
                <c:pt idx="6297">
                  <c:v>6298</c:v>
                </c:pt>
                <c:pt idx="6298">
                  <c:v>6299</c:v>
                </c:pt>
                <c:pt idx="6299">
                  <c:v>6300</c:v>
                </c:pt>
                <c:pt idx="6300">
                  <c:v>6301</c:v>
                </c:pt>
                <c:pt idx="6301">
                  <c:v>6302</c:v>
                </c:pt>
                <c:pt idx="6302">
                  <c:v>6303</c:v>
                </c:pt>
                <c:pt idx="6303">
                  <c:v>6304</c:v>
                </c:pt>
                <c:pt idx="6304">
                  <c:v>6305</c:v>
                </c:pt>
                <c:pt idx="6305">
                  <c:v>6306</c:v>
                </c:pt>
                <c:pt idx="6306">
                  <c:v>6307</c:v>
                </c:pt>
                <c:pt idx="6307">
                  <c:v>6308</c:v>
                </c:pt>
                <c:pt idx="6308">
                  <c:v>6309</c:v>
                </c:pt>
                <c:pt idx="6309">
                  <c:v>6310</c:v>
                </c:pt>
                <c:pt idx="6310">
                  <c:v>6311</c:v>
                </c:pt>
                <c:pt idx="6311">
                  <c:v>6312</c:v>
                </c:pt>
                <c:pt idx="6312">
                  <c:v>6313</c:v>
                </c:pt>
                <c:pt idx="6313">
                  <c:v>6314</c:v>
                </c:pt>
                <c:pt idx="6314">
                  <c:v>6315</c:v>
                </c:pt>
                <c:pt idx="6315">
                  <c:v>6316</c:v>
                </c:pt>
                <c:pt idx="6316">
                  <c:v>6317</c:v>
                </c:pt>
                <c:pt idx="6317">
                  <c:v>6318</c:v>
                </c:pt>
                <c:pt idx="6318">
                  <c:v>6319</c:v>
                </c:pt>
                <c:pt idx="6319">
                  <c:v>6320</c:v>
                </c:pt>
                <c:pt idx="6320">
                  <c:v>6321</c:v>
                </c:pt>
                <c:pt idx="6321">
                  <c:v>6322</c:v>
                </c:pt>
                <c:pt idx="6322">
                  <c:v>6323</c:v>
                </c:pt>
                <c:pt idx="6323">
                  <c:v>6324</c:v>
                </c:pt>
                <c:pt idx="6324">
                  <c:v>6325</c:v>
                </c:pt>
                <c:pt idx="6325">
                  <c:v>6326</c:v>
                </c:pt>
                <c:pt idx="6326">
                  <c:v>6327</c:v>
                </c:pt>
                <c:pt idx="6327">
                  <c:v>6328</c:v>
                </c:pt>
                <c:pt idx="6328">
                  <c:v>6329</c:v>
                </c:pt>
                <c:pt idx="6329">
                  <c:v>6330</c:v>
                </c:pt>
                <c:pt idx="6330">
                  <c:v>6331</c:v>
                </c:pt>
                <c:pt idx="6331">
                  <c:v>6332</c:v>
                </c:pt>
                <c:pt idx="6332">
                  <c:v>6333</c:v>
                </c:pt>
                <c:pt idx="6333">
                  <c:v>6334</c:v>
                </c:pt>
                <c:pt idx="6334">
                  <c:v>6335</c:v>
                </c:pt>
                <c:pt idx="6335">
                  <c:v>6336</c:v>
                </c:pt>
                <c:pt idx="6336">
                  <c:v>6337</c:v>
                </c:pt>
                <c:pt idx="6337">
                  <c:v>6338</c:v>
                </c:pt>
                <c:pt idx="6338">
                  <c:v>6339</c:v>
                </c:pt>
                <c:pt idx="6339">
                  <c:v>6340</c:v>
                </c:pt>
                <c:pt idx="6340">
                  <c:v>6341</c:v>
                </c:pt>
                <c:pt idx="6341">
                  <c:v>6342</c:v>
                </c:pt>
                <c:pt idx="6342">
                  <c:v>6343</c:v>
                </c:pt>
                <c:pt idx="6343">
                  <c:v>6344</c:v>
                </c:pt>
                <c:pt idx="6344">
                  <c:v>6345</c:v>
                </c:pt>
                <c:pt idx="6345">
                  <c:v>6346</c:v>
                </c:pt>
                <c:pt idx="6346">
                  <c:v>6347</c:v>
                </c:pt>
                <c:pt idx="6347">
                  <c:v>6348</c:v>
                </c:pt>
                <c:pt idx="6348">
                  <c:v>6349</c:v>
                </c:pt>
                <c:pt idx="6349">
                  <c:v>6350</c:v>
                </c:pt>
                <c:pt idx="6350">
                  <c:v>6351</c:v>
                </c:pt>
                <c:pt idx="6351">
                  <c:v>6352</c:v>
                </c:pt>
                <c:pt idx="6352">
                  <c:v>6353</c:v>
                </c:pt>
                <c:pt idx="6353">
                  <c:v>6354</c:v>
                </c:pt>
                <c:pt idx="6354">
                  <c:v>6355</c:v>
                </c:pt>
                <c:pt idx="6355">
                  <c:v>6356</c:v>
                </c:pt>
                <c:pt idx="6356">
                  <c:v>6357</c:v>
                </c:pt>
                <c:pt idx="6357">
                  <c:v>6358</c:v>
                </c:pt>
                <c:pt idx="6358">
                  <c:v>6359</c:v>
                </c:pt>
                <c:pt idx="6359">
                  <c:v>6360</c:v>
                </c:pt>
                <c:pt idx="6360">
                  <c:v>6361</c:v>
                </c:pt>
                <c:pt idx="6361">
                  <c:v>6362</c:v>
                </c:pt>
                <c:pt idx="6362">
                  <c:v>6363</c:v>
                </c:pt>
                <c:pt idx="6363">
                  <c:v>6364</c:v>
                </c:pt>
                <c:pt idx="6364">
                  <c:v>6365</c:v>
                </c:pt>
                <c:pt idx="6365">
                  <c:v>6366</c:v>
                </c:pt>
                <c:pt idx="6366">
                  <c:v>6367</c:v>
                </c:pt>
                <c:pt idx="6367">
                  <c:v>6368</c:v>
                </c:pt>
                <c:pt idx="6368">
                  <c:v>6369</c:v>
                </c:pt>
                <c:pt idx="6369">
                  <c:v>6370</c:v>
                </c:pt>
                <c:pt idx="6370">
                  <c:v>6371</c:v>
                </c:pt>
                <c:pt idx="6371">
                  <c:v>6372</c:v>
                </c:pt>
                <c:pt idx="6372">
                  <c:v>6373</c:v>
                </c:pt>
                <c:pt idx="6373">
                  <c:v>6374</c:v>
                </c:pt>
                <c:pt idx="6374">
                  <c:v>6375</c:v>
                </c:pt>
                <c:pt idx="6375">
                  <c:v>6376</c:v>
                </c:pt>
                <c:pt idx="6376">
                  <c:v>6377</c:v>
                </c:pt>
                <c:pt idx="6377">
                  <c:v>6378</c:v>
                </c:pt>
                <c:pt idx="6378">
                  <c:v>6379</c:v>
                </c:pt>
                <c:pt idx="6379">
                  <c:v>6380</c:v>
                </c:pt>
                <c:pt idx="6380">
                  <c:v>6381</c:v>
                </c:pt>
                <c:pt idx="6381">
                  <c:v>6382</c:v>
                </c:pt>
                <c:pt idx="6382">
                  <c:v>6383</c:v>
                </c:pt>
                <c:pt idx="6383">
                  <c:v>6384</c:v>
                </c:pt>
                <c:pt idx="6384">
                  <c:v>6385</c:v>
                </c:pt>
                <c:pt idx="6385">
                  <c:v>6386</c:v>
                </c:pt>
                <c:pt idx="6386">
                  <c:v>6387</c:v>
                </c:pt>
                <c:pt idx="6387">
                  <c:v>6388</c:v>
                </c:pt>
                <c:pt idx="6388">
                  <c:v>6389</c:v>
                </c:pt>
                <c:pt idx="6389">
                  <c:v>6390</c:v>
                </c:pt>
                <c:pt idx="6390">
                  <c:v>6391</c:v>
                </c:pt>
                <c:pt idx="6391">
                  <c:v>6392</c:v>
                </c:pt>
                <c:pt idx="6392">
                  <c:v>6393</c:v>
                </c:pt>
                <c:pt idx="6393">
                  <c:v>6394</c:v>
                </c:pt>
                <c:pt idx="6394">
                  <c:v>6395</c:v>
                </c:pt>
                <c:pt idx="6395">
                  <c:v>6396</c:v>
                </c:pt>
                <c:pt idx="6396">
                  <c:v>6397</c:v>
                </c:pt>
                <c:pt idx="6397">
                  <c:v>6398</c:v>
                </c:pt>
                <c:pt idx="6398">
                  <c:v>6399</c:v>
                </c:pt>
                <c:pt idx="6399">
                  <c:v>6400</c:v>
                </c:pt>
                <c:pt idx="6400">
                  <c:v>6401</c:v>
                </c:pt>
                <c:pt idx="6401">
                  <c:v>6402</c:v>
                </c:pt>
                <c:pt idx="6402">
                  <c:v>6403</c:v>
                </c:pt>
                <c:pt idx="6403">
                  <c:v>6404</c:v>
                </c:pt>
                <c:pt idx="6404">
                  <c:v>6405</c:v>
                </c:pt>
                <c:pt idx="6405">
                  <c:v>6406</c:v>
                </c:pt>
                <c:pt idx="6406">
                  <c:v>6407</c:v>
                </c:pt>
                <c:pt idx="6407">
                  <c:v>6408</c:v>
                </c:pt>
                <c:pt idx="6408">
                  <c:v>6409</c:v>
                </c:pt>
                <c:pt idx="6409">
                  <c:v>6410</c:v>
                </c:pt>
                <c:pt idx="6410">
                  <c:v>6411</c:v>
                </c:pt>
                <c:pt idx="6411">
                  <c:v>6412</c:v>
                </c:pt>
                <c:pt idx="6412">
                  <c:v>6413</c:v>
                </c:pt>
                <c:pt idx="6413">
                  <c:v>6414</c:v>
                </c:pt>
                <c:pt idx="6414">
                  <c:v>6415</c:v>
                </c:pt>
                <c:pt idx="6415">
                  <c:v>6416</c:v>
                </c:pt>
                <c:pt idx="6416">
                  <c:v>6417</c:v>
                </c:pt>
                <c:pt idx="6417">
                  <c:v>6418</c:v>
                </c:pt>
                <c:pt idx="6418">
                  <c:v>6419</c:v>
                </c:pt>
                <c:pt idx="6419">
                  <c:v>6420</c:v>
                </c:pt>
                <c:pt idx="6420">
                  <c:v>6421</c:v>
                </c:pt>
                <c:pt idx="6421">
                  <c:v>6422</c:v>
                </c:pt>
                <c:pt idx="6422">
                  <c:v>6423</c:v>
                </c:pt>
                <c:pt idx="6423">
                  <c:v>6424</c:v>
                </c:pt>
                <c:pt idx="6424">
                  <c:v>6425</c:v>
                </c:pt>
                <c:pt idx="6425">
                  <c:v>6426</c:v>
                </c:pt>
                <c:pt idx="6426">
                  <c:v>6427</c:v>
                </c:pt>
                <c:pt idx="6427">
                  <c:v>6428</c:v>
                </c:pt>
                <c:pt idx="6428">
                  <c:v>6429</c:v>
                </c:pt>
                <c:pt idx="6429">
                  <c:v>6430</c:v>
                </c:pt>
                <c:pt idx="6430">
                  <c:v>6431</c:v>
                </c:pt>
                <c:pt idx="6431">
                  <c:v>6432</c:v>
                </c:pt>
                <c:pt idx="6432">
                  <c:v>6433</c:v>
                </c:pt>
                <c:pt idx="6433">
                  <c:v>6434</c:v>
                </c:pt>
                <c:pt idx="6434">
                  <c:v>6435</c:v>
                </c:pt>
                <c:pt idx="6435">
                  <c:v>6436</c:v>
                </c:pt>
                <c:pt idx="6436">
                  <c:v>6437</c:v>
                </c:pt>
                <c:pt idx="6437">
                  <c:v>6438</c:v>
                </c:pt>
                <c:pt idx="6438">
                  <c:v>6439</c:v>
                </c:pt>
                <c:pt idx="6439">
                  <c:v>6440</c:v>
                </c:pt>
                <c:pt idx="6440">
                  <c:v>6441</c:v>
                </c:pt>
                <c:pt idx="6441">
                  <c:v>6442</c:v>
                </c:pt>
                <c:pt idx="6442">
                  <c:v>6443</c:v>
                </c:pt>
                <c:pt idx="6443">
                  <c:v>6444</c:v>
                </c:pt>
                <c:pt idx="6444">
                  <c:v>6445</c:v>
                </c:pt>
                <c:pt idx="6445">
                  <c:v>6446</c:v>
                </c:pt>
                <c:pt idx="6446">
                  <c:v>6447</c:v>
                </c:pt>
                <c:pt idx="6447">
                  <c:v>6448</c:v>
                </c:pt>
                <c:pt idx="6448">
                  <c:v>6449</c:v>
                </c:pt>
                <c:pt idx="6449">
                  <c:v>6450</c:v>
                </c:pt>
                <c:pt idx="6450">
                  <c:v>6451</c:v>
                </c:pt>
                <c:pt idx="6451">
                  <c:v>6452</c:v>
                </c:pt>
                <c:pt idx="6452">
                  <c:v>6453</c:v>
                </c:pt>
                <c:pt idx="6453">
                  <c:v>6454</c:v>
                </c:pt>
                <c:pt idx="6454">
                  <c:v>6455</c:v>
                </c:pt>
                <c:pt idx="6455">
                  <c:v>6456</c:v>
                </c:pt>
                <c:pt idx="6456">
                  <c:v>6457</c:v>
                </c:pt>
                <c:pt idx="6457">
                  <c:v>6458</c:v>
                </c:pt>
                <c:pt idx="6458">
                  <c:v>6459</c:v>
                </c:pt>
                <c:pt idx="6459">
                  <c:v>6460</c:v>
                </c:pt>
                <c:pt idx="6460">
                  <c:v>6461</c:v>
                </c:pt>
                <c:pt idx="6461">
                  <c:v>6462</c:v>
                </c:pt>
                <c:pt idx="6462">
                  <c:v>6463</c:v>
                </c:pt>
                <c:pt idx="6463">
                  <c:v>6464</c:v>
                </c:pt>
                <c:pt idx="6464">
                  <c:v>6465</c:v>
                </c:pt>
                <c:pt idx="6465">
                  <c:v>6466</c:v>
                </c:pt>
                <c:pt idx="6466">
                  <c:v>6467</c:v>
                </c:pt>
                <c:pt idx="6467">
                  <c:v>6468</c:v>
                </c:pt>
                <c:pt idx="6468">
                  <c:v>6469</c:v>
                </c:pt>
                <c:pt idx="6469">
                  <c:v>6470</c:v>
                </c:pt>
                <c:pt idx="6470">
                  <c:v>6471</c:v>
                </c:pt>
                <c:pt idx="6471">
                  <c:v>6472</c:v>
                </c:pt>
                <c:pt idx="6472">
                  <c:v>6473</c:v>
                </c:pt>
                <c:pt idx="6473">
                  <c:v>6474</c:v>
                </c:pt>
                <c:pt idx="6474">
                  <c:v>6475</c:v>
                </c:pt>
                <c:pt idx="6475">
                  <c:v>6476</c:v>
                </c:pt>
                <c:pt idx="6476">
                  <c:v>6477</c:v>
                </c:pt>
                <c:pt idx="6477">
                  <c:v>6478</c:v>
                </c:pt>
                <c:pt idx="6478">
                  <c:v>6479</c:v>
                </c:pt>
                <c:pt idx="6479">
                  <c:v>6480</c:v>
                </c:pt>
                <c:pt idx="6480">
                  <c:v>6481</c:v>
                </c:pt>
                <c:pt idx="6481">
                  <c:v>6482</c:v>
                </c:pt>
                <c:pt idx="6482">
                  <c:v>6483</c:v>
                </c:pt>
                <c:pt idx="6483">
                  <c:v>6484</c:v>
                </c:pt>
                <c:pt idx="6484">
                  <c:v>6485</c:v>
                </c:pt>
                <c:pt idx="6485">
                  <c:v>6486</c:v>
                </c:pt>
                <c:pt idx="6486">
                  <c:v>6487</c:v>
                </c:pt>
                <c:pt idx="6487">
                  <c:v>6488</c:v>
                </c:pt>
                <c:pt idx="6488">
                  <c:v>6489</c:v>
                </c:pt>
                <c:pt idx="6489">
                  <c:v>6490</c:v>
                </c:pt>
                <c:pt idx="6490">
                  <c:v>6491</c:v>
                </c:pt>
                <c:pt idx="6491">
                  <c:v>6492</c:v>
                </c:pt>
                <c:pt idx="6492">
                  <c:v>6493</c:v>
                </c:pt>
                <c:pt idx="6493">
                  <c:v>6494</c:v>
                </c:pt>
                <c:pt idx="6494">
                  <c:v>6495</c:v>
                </c:pt>
                <c:pt idx="6495">
                  <c:v>6496</c:v>
                </c:pt>
                <c:pt idx="6496">
                  <c:v>6497</c:v>
                </c:pt>
                <c:pt idx="6497">
                  <c:v>6498</c:v>
                </c:pt>
                <c:pt idx="6498">
                  <c:v>6499</c:v>
                </c:pt>
                <c:pt idx="6499">
                  <c:v>6500</c:v>
                </c:pt>
                <c:pt idx="6500">
                  <c:v>6501</c:v>
                </c:pt>
                <c:pt idx="6501">
                  <c:v>6502</c:v>
                </c:pt>
                <c:pt idx="6502">
                  <c:v>6503</c:v>
                </c:pt>
                <c:pt idx="6503">
                  <c:v>6504</c:v>
                </c:pt>
                <c:pt idx="6504">
                  <c:v>6505</c:v>
                </c:pt>
                <c:pt idx="6505">
                  <c:v>6506</c:v>
                </c:pt>
                <c:pt idx="6506">
                  <c:v>6507</c:v>
                </c:pt>
                <c:pt idx="6507">
                  <c:v>6508</c:v>
                </c:pt>
                <c:pt idx="6508">
                  <c:v>6509</c:v>
                </c:pt>
                <c:pt idx="6509">
                  <c:v>6510</c:v>
                </c:pt>
                <c:pt idx="6510">
                  <c:v>6511</c:v>
                </c:pt>
                <c:pt idx="6511">
                  <c:v>6512</c:v>
                </c:pt>
                <c:pt idx="6512">
                  <c:v>6513</c:v>
                </c:pt>
                <c:pt idx="6513">
                  <c:v>6514</c:v>
                </c:pt>
                <c:pt idx="6514">
                  <c:v>6515</c:v>
                </c:pt>
                <c:pt idx="6515">
                  <c:v>6516</c:v>
                </c:pt>
                <c:pt idx="6516">
                  <c:v>6517</c:v>
                </c:pt>
                <c:pt idx="6517">
                  <c:v>6518</c:v>
                </c:pt>
                <c:pt idx="6518">
                  <c:v>6519</c:v>
                </c:pt>
                <c:pt idx="6519">
                  <c:v>6520</c:v>
                </c:pt>
                <c:pt idx="6520">
                  <c:v>6521</c:v>
                </c:pt>
                <c:pt idx="6521">
                  <c:v>6522</c:v>
                </c:pt>
                <c:pt idx="6522">
                  <c:v>6523</c:v>
                </c:pt>
                <c:pt idx="6523">
                  <c:v>6524</c:v>
                </c:pt>
                <c:pt idx="6524">
                  <c:v>6525</c:v>
                </c:pt>
                <c:pt idx="6525">
                  <c:v>6526</c:v>
                </c:pt>
                <c:pt idx="6526">
                  <c:v>6527</c:v>
                </c:pt>
                <c:pt idx="6527">
                  <c:v>6528</c:v>
                </c:pt>
                <c:pt idx="6528">
                  <c:v>6529</c:v>
                </c:pt>
                <c:pt idx="6529">
                  <c:v>6530</c:v>
                </c:pt>
                <c:pt idx="6530">
                  <c:v>6531</c:v>
                </c:pt>
                <c:pt idx="6531">
                  <c:v>6532</c:v>
                </c:pt>
                <c:pt idx="6532">
                  <c:v>6533</c:v>
                </c:pt>
                <c:pt idx="6533">
                  <c:v>6534</c:v>
                </c:pt>
                <c:pt idx="6534">
                  <c:v>6535</c:v>
                </c:pt>
                <c:pt idx="6535">
                  <c:v>6536</c:v>
                </c:pt>
                <c:pt idx="6536">
                  <c:v>6537</c:v>
                </c:pt>
                <c:pt idx="6537">
                  <c:v>6538</c:v>
                </c:pt>
                <c:pt idx="6538">
                  <c:v>6539</c:v>
                </c:pt>
                <c:pt idx="6539">
                  <c:v>6540</c:v>
                </c:pt>
                <c:pt idx="6540">
                  <c:v>6541</c:v>
                </c:pt>
                <c:pt idx="6541">
                  <c:v>6542</c:v>
                </c:pt>
                <c:pt idx="6542">
                  <c:v>6543</c:v>
                </c:pt>
                <c:pt idx="6543">
                  <c:v>6544</c:v>
                </c:pt>
                <c:pt idx="6544">
                  <c:v>6545</c:v>
                </c:pt>
                <c:pt idx="6545">
                  <c:v>6546</c:v>
                </c:pt>
                <c:pt idx="6546">
                  <c:v>6547</c:v>
                </c:pt>
                <c:pt idx="6547">
                  <c:v>6548</c:v>
                </c:pt>
                <c:pt idx="6548">
                  <c:v>6549</c:v>
                </c:pt>
                <c:pt idx="6549">
                  <c:v>6550</c:v>
                </c:pt>
                <c:pt idx="6550">
                  <c:v>6551</c:v>
                </c:pt>
                <c:pt idx="6551">
                  <c:v>6552</c:v>
                </c:pt>
                <c:pt idx="6552">
                  <c:v>6553</c:v>
                </c:pt>
                <c:pt idx="6553">
                  <c:v>6554</c:v>
                </c:pt>
                <c:pt idx="6554">
                  <c:v>6555</c:v>
                </c:pt>
                <c:pt idx="6555">
                  <c:v>6556</c:v>
                </c:pt>
                <c:pt idx="6556">
                  <c:v>6557</c:v>
                </c:pt>
                <c:pt idx="6557">
                  <c:v>6558</c:v>
                </c:pt>
                <c:pt idx="6558">
                  <c:v>6559</c:v>
                </c:pt>
                <c:pt idx="6559">
                  <c:v>6560</c:v>
                </c:pt>
                <c:pt idx="6560">
                  <c:v>6561</c:v>
                </c:pt>
                <c:pt idx="6561">
                  <c:v>6562</c:v>
                </c:pt>
                <c:pt idx="6562">
                  <c:v>6563</c:v>
                </c:pt>
                <c:pt idx="6563">
                  <c:v>6564</c:v>
                </c:pt>
                <c:pt idx="6564">
                  <c:v>6565</c:v>
                </c:pt>
                <c:pt idx="6565">
                  <c:v>6566</c:v>
                </c:pt>
                <c:pt idx="6566">
                  <c:v>6567</c:v>
                </c:pt>
                <c:pt idx="6567">
                  <c:v>6568</c:v>
                </c:pt>
                <c:pt idx="6568">
                  <c:v>6569</c:v>
                </c:pt>
                <c:pt idx="6569">
                  <c:v>6570</c:v>
                </c:pt>
                <c:pt idx="6570">
                  <c:v>6571</c:v>
                </c:pt>
                <c:pt idx="6571">
                  <c:v>6572</c:v>
                </c:pt>
                <c:pt idx="6572">
                  <c:v>6573</c:v>
                </c:pt>
                <c:pt idx="6573">
                  <c:v>6574</c:v>
                </c:pt>
                <c:pt idx="6574">
                  <c:v>6575</c:v>
                </c:pt>
                <c:pt idx="6575">
                  <c:v>6576</c:v>
                </c:pt>
                <c:pt idx="6576">
                  <c:v>6577</c:v>
                </c:pt>
                <c:pt idx="6577">
                  <c:v>6578</c:v>
                </c:pt>
                <c:pt idx="6578">
                  <c:v>6579</c:v>
                </c:pt>
                <c:pt idx="6579">
                  <c:v>6580</c:v>
                </c:pt>
                <c:pt idx="6580">
                  <c:v>6581</c:v>
                </c:pt>
                <c:pt idx="6581">
                  <c:v>6582</c:v>
                </c:pt>
                <c:pt idx="6582">
                  <c:v>6583</c:v>
                </c:pt>
                <c:pt idx="6583">
                  <c:v>6584</c:v>
                </c:pt>
                <c:pt idx="6584">
                  <c:v>6585</c:v>
                </c:pt>
                <c:pt idx="6585">
                  <c:v>6586</c:v>
                </c:pt>
                <c:pt idx="6586">
                  <c:v>6587</c:v>
                </c:pt>
                <c:pt idx="6587">
                  <c:v>6588</c:v>
                </c:pt>
                <c:pt idx="6588">
                  <c:v>6589</c:v>
                </c:pt>
                <c:pt idx="6589">
                  <c:v>6590</c:v>
                </c:pt>
                <c:pt idx="6590">
                  <c:v>6591</c:v>
                </c:pt>
                <c:pt idx="6591">
                  <c:v>6592</c:v>
                </c:pt>
                <c:pt idx="6592">
                  <c:v>6593</c:v>
                </c:pt>
                <c:pt idx="6593">
                  <c:v>6594</c:v>
                </c:pt>
                <c:pt idx="6594">
                  <c:v>6595</c:v>
                </c:pt>
                <c:pt idx="6595">
                  <c:v>6596</c:v>
                </c:pt>
                <c:pt idx="6596">
                  <c:v>6597</c:v>
                </c:pt>
                <c:pt idx="6597">
                  <c:v>6598</c:v>
                </c:pt>
                <c:pt idx="6598">
                  <c:v>6599</c:v>
                </c:pt>
                <c:pt idx="6599">
                  <c:v>6600</c:v>
                </c:pt>
                <c:pt idx="6600">
                  <c:v>6601</c:v>
                </c:pt>
                <c:pt idx="6601">
                  <c:v>6602</c:v>
                </c:pt>
                <c:pt idx="6602">
                  <c:v>6603</c:v>
                </c:pt>
                <c:pt idx="6603">
                  <c:v>6604</c:v>
                </c:pt>
                <c:pt idx="6604">
                  <c:v>6605</c:v>
                </c:pt>
                <c:pt idx="6605">
                  <c:v>6606</c:v>
                </c:pt>
                <c:pt idx="6606">
                  <c:v>6607</c:v>
                </c:pt>
                <c:pt idx="6607">
                  <c:v>6608</c:v>
                </c:pt>
                <c:pt idx="6608">
                  <c:v>6609</c:v>
                </c:pt>
                <c:pt idx="6609">
                  <c:v>6610</c:v>
                </c:pt>
                <c:pt idx="6610">
                  <c:v>6611</c:v>
                </c:pt>
                <c:pt idx="6611">
                  <c:v>6612</c:v>
                </c:pt>
                <c:pt idx="6612">
                  <c:v>6613</c:v>
                </c:pt>
                <c:pt idx="6613">
                  <c:v>6614</c:v>
                </c:pt>
                <c:pt idx="6614">
                  <c:v>6615</c:v>
                </c:pt>
                <c:pt idx="6615">
                  <c:v>6616</c:v>
                </c:pt>
                <c:pt idx="6616">
                  <c:v>6617</c:v>
                </c:pt>
                <c:pt idx="6617">
                  <c:v>6618</c:v>
                </c:pt>
                <c:pt idx="6618">
                  <c:v>6619</c:v>
                </c:pt>
                <c:pt idx="6619">
                  <c:v>6620</c:v>
                </c:pt>
                <c:pt idx="6620">
                  <c:v>6621</c:v>
                </c:pt>
                <c:pt idx="6621">
                  <c:v>6622</c:v>
                </c:pt>
                <c:pt idx="6622">
                  <c:v>6623</c:v>
                </c:pt>
                <c:pt idx="6623">
                  <c:v>6624</c:v>
                </c:pt>
                <c:pt idx="6624">
                  <c:v>6625</c:v>
                </c:pt>
                <c:pt idx="6625">
                  <c:v>6626</c:v>
                </c:pt>
                <c:pt idx="6626">
                  <c:v>6627</c:v>
                </c:pt>
                <c:pt idx="6627">
                  <c:v>6628</c:v>
                </c:pt>
                <c:pt idx="6628">
                  <c:v>6629</c:v>
                </c:pt>
                <c:pt idx="6629">
                  <c:v>6630</c:v>
                </c:pt>
                <c:pt idx="6630">
                  <c:v>6631</c:v>
                </c:pt>
                <c:pt idx="6631">
                  <c:v>6632</c:v>
                </c:pt>
                <c:pt idx="6632">
                  <c:v>6633</c:v>
                </c:pt>
                <c:pt idx="6633">
                  <c:v>6634</c:v>
                </c:pt>
                <c:pt idx="6634">
                  <c:v>6635</c:v>
                </c:pt>
                <c:pt idx="6635">
                  <c:v>6636</c:v>
                </c:pt>
                <c:pt idx="6636">
                  <c:v>6637</c:v>
                </c:pt>
                <c:pt idx="6637">
                  <c:v>6638</c:v>
                </c:pt>
                <c:pt idx="6638">
                  <c:v>6639</c:v>
                </c:pt>
                <c:pt idx="6639">
                  <c:v>6640</c:v>
                </c:pt>
                <c:pt idx="6640">
                  <c:v>6641</c:v>
                </c:pt>
                <c:pt idx="6641">
                  <c:v>6642</c:v>
                </c:pt>
                <c:pt idx="6642">
                  <c:v>6643</c:v>
                </c:pt>
                <c:pt idx="6643">
                  <c:v>6644</c:v>
                </c:pt>
                <c:pt idx="6644">
                  <c:v>6645</c:v>
                </c:pt>
                <c:pt idx="6645">
                  <c:v>6646</c:v>
                </c:pt>
                <c:pt idx="6646">
                  <c:v>6647</c:v>
                </c:pt>
                <c:pt idx="6647">
                  <c:v>6648</c:v>
                </c:pt>
                <c:pt idx="6648">
                  <c:v>6649</c:v>
                </c:pt>
                <c:pt idx="6649">
                  <c:v>6650</c:v>
                </c:pt>
                <c:pt idx="6650">
                  <c:v>6651</c:v>
                </c:pt>
                <c:pt idx="6651">
                  <c:v>6652</c:v>
                </c:pt>
                <c:pt idx="6652">
                  <c:v>6653</c:v>
                </c:pt>
                <c:pt idx="6653">
                  <c:v>6654</c:v>
                </c:pt>
                <c:pt idx="6654">
                  <c:v>6655</c:v>
                </c:pt>
                <c:pt idx="6655">
                  <c:v>6656</c:v>
                </c:pt>
                <c:pt idx="6656">
                  <c:v>6657</c:v>
                </c:pt>
                <c:pt idx="6657">
                  <c:v>6658</c:v>
                </c:pt>
                <c:pt idx="6658">
                  <c:v>6659</c:v>
                </c:pt>
                <c:pt idx="6659">
                  <c:v>6660</c:v>
                </c:pt>
                <c:pt idx="6660">
                  <c:v>6661</c:v>
                </c:pt>
                <c:pt idx="6661">
                  <c:v>6662</c:v>
                </c:pt>
                <c:pt idx="6662">
                  <c:v>6663</c:v>
                </c:pt>
                <c:pt idx="6663">
                  <c:v>6664</c:v>
                </c:pt>
                <c:pt idx="6664">
                  <c:v>6665</c:v>
                </c:pt>
                <c:pt idx="6665">
                  <c:v>6666</c:v>
                </c:pt>
                <c:pt idx="6666">
                  <c:v>6667</c:v>
                </c:pt>
                <c:pt idx="6667">
                  <c:v>6668</c:v>
                </c:pt>
                <c:pt idx="6668">
                  <c:v>6669</c:v>
                </c:pt>
                <c:pt idx="6669">
                  <c:v>6670</c:v>
                </c:pt>
                <c:pt idx="6670">
                  <c:v>6671</c:v>
                </c:pt>
                <c:pt idx="6671">
                  <c:v>6672</c:v>
                </c:pt>
                <c:pt idx="6672">
                  <c:v>6673</c:v>
                </c:pt>
                <c:pt idx="6673">
                  <c:v>6674</c:v>
                </c:pt>
                <c:pt idx="6674">
                  <c:v>6675</c:v>
                </c:pt>
                <c:pt idx="6675">
                  <c:v>6676</c:v>
                </c:pt>
                <c:pt idx="6676">
                  <c:v>6677</c:v>
                </c:pt>
                <c:pt idx="6677">
                  <c:v>6678</c:v>
                </c:pt>
                <c:pt idx="6678">
                  <c:v>6679</c:v>
                </c:pt>
                <c:pt idx="6679">
                  <c:v>6680</c:v>
                </c:pt>
                <c:pt idx="6680">
                  <c:v>6681</c:v>
                </c:pt>
                <c:pt idx="6681">
                  <c:v>6682</c:v>
                </c:pt>
                <c:pt idx="6682">
                  <c:v>6683</c:v>
                </c:pt>
                <c:pt idx="6683">
                  <c:v>6684</c:v>
                </c:pt>
                <c:pt idx="6684">
                  <c:v>6685</c:v>
                </c:pt>
                <c:pt idx="6685">
                  <c:v>6686</c:v>
                </c:pt>
                <c:pt idx="6686">
                  <c:v>6687</c:v>
                </c:pt>
                <c:pt idx="6687">
                  <c:v>6688</c:v>
                </c:pt>
                <c:pt idx="6688">
                  <c:v>6689</c:v>
                </c:pt>
                <c:pt idx="6689">
                  <c:v>6690</c:v>
                </c:pt>
                <c:pt idx="6690">
                  <c:v>6691</c:v>
                </c:pt>
                <c:pt idx="6691">
                  <c:v>6692</c:v>
                </c:pt>
                <c:pt idx="6692">
                  <c:v>6693</c:v>
                </c:pt>
                <c:pt idx="6693">
                  <c:v>6694</c:v>
                </c:pt>
                <c:pt idx="6694">
                  <c:v>6695</c:v>
                </c:pt>
                <c:pt idx="6695">
                  <c:v>6696</c:v>
                </c:pt>
                <c:pt idx="6696">
                  <c:v>6697</c:v>
                </c:pt>
                <c:pt idx="6697">
                  <c:v>6698</c:v>
                </c:pt>
                <c:pt idx="6698">
                  <c:v>6699</c:v>
                </c:pt>
                <c:pt idx="6699">
                  <c:v>6700</c:v>
                </c:pt>
                <c:pt idx="6700">
                  <c:v>6701</c:v>
                </c:pt>
                <c:pt idx="6701">
                  <c:v>6702</c:v>
                </c:pt>
                <c:pt idx="6702">
                  <c:v>6703</c:v>
                </c:pt>
                <c:pt idx="6703">
                  <c:v>6704</c:v>
                </c:pt>
                <c:pt idx="6704">
                  <c:v>6705</c:v>
                </c:pt>
                <c:pt idx="6705">
                  <c:v>6706</c:v>
                </c:pt>
                <c:pt idx="6706">
                  <c:v>6707</c:v>
                </c:pt>
                <c:pt idx="6707">
                  <c:v>6708</c:v>
                </c:pt>
                <c:pt idx="6708">
                  <c:v>6709</c:v>
                </c:pt>
                <c:pt idx="6709">
                  <c:v>6710</c:v>
                </c:pt>
                <c:pt idx="6710">
                  <c:v>6711</c:v>
                </c:pt>
                <c:pt idx="6711">
                  <c:v>6712</c:v>
                </c:pt>
                <c:pt idx="6712">
                  <c:v>6713</c:v>
                </c:pt>
                <c:pt idx="6713">
                  <c:v>6714</c:v>
                </c:pt>
                <c:pt idx="6714">
                  <c:v>6715</c:v>
                </c:pt>
                <c:pt idx="6715">
                  <c:v>6716</c:v>
                </c:pt>
                <c:pt idx="6716">
                  <c:v>6717</c:v>
                </c:pt>
                <c:pt idx="6717">
                  <c:v>6718</c:v>
                </c:pt>
                <c:pt idx="6718">
                  <c:v>6719</c:v>
                </c:pt>
                <c:pt idx="6719">
                  <c:v>6720</c:v>
                </c:pt>
                <c:pt idx="6720">
                  <c:v>6721</c:v>
                </c:pt>
                <c:pt idx="6721">
                  <c:v>6722</c:v>
                </c:pt>
                <c:pt idx="6722">
                  <c:v>6723</c:v>
                </c:pt>
                <c:pt idx="6723">
                  <c:v>6724</c:v>
                </c:pt>
                <c:pt idx="6724">
                  <c:v>6725</c:v>
                </c:pt>
                <c:pt idx="6725">
                  <c:v>6726</c:v>
                </c:pt>
                <c:pt idx="6726">
                  <c:v>6727</c:v>
                </c:pt>
                <c:pt idx="6727">
                  <c:v>6728</c:v>
                </c:pt>
                <c:pt idx="6728">
                  <c:v>6729</c:v>
                </c:pt>
                <c:pt idx="6729">
                  <c:v>6730</c:v>
                </c:pt>
                <c:pt idx="6730">
                  <c:v>6731</c:v>
                </c:pt>
                <c:pt idx="6731">
                  <c:v>6732</c:v>
                </c:pt>
                <c:pt idx="6732">
                  <c:v>6733</c:v>
                </c:pt>
                <c:pt idx="6733">
                  <c:v>6734</c:v>
                </c:pt>
                <c:pt idx="6734">
                  <c:v>6735</c:v>
                </c:pt>
                <c:pt idx="6735">
                  <c:v>6736</c:v>
                </c:pt>
                <c:pt idx="6736">
                  <c:v>6737</c:v>
                </c:pt>
                <c:pt idx="6737">
                  <c:v>6738</c:v>
                </c:pt>
                <c:pt idx="6738">
                  <c:v>6739</c:v>
                </c:pt>
                <c:pt idx="6739">
                  <c:v>6740</c:v>
                </c:pt>
                <c:pt idx="6740">
                  <c:v>6741</c:v>
                </c:pt>
                <c:pt idx="6741">
                  <c:v>6742</c:v>
                </c:pt>
                <c:pt idx="6742">
                  <c:v>6743</c:v>
                </c:pt>
                <c:pt idx="6743">
                  <c:v>6744</c:v>
                </c:pt>
                <c:pt idx="6744">
                  <c:v>6745</c:v>
                </c:pt>
                <c:pt idx="6745">
                  <c:v>6746</c:v>
                </c:pt>
                <c:pt idx="6746">
                  <c:v>6747</c:v>
                </c:pt>
                <c:pt idx="6747">
                  <c:v>6748</c:v>
                </c:pt>
                <c:pt idx="6748">
                  <c:v>6749</c:v>
                </c:pt>
                <c:pt idx="6749">
                  <c:v>6750</c:v>
                </c:pt>
                <c:pt idx="6750">
                  <c:v>6751</c:v>
                </c:pt>
                <c:pt idx="6751">
                  <c:v>6752</c:v>
                </c:pt>
                <c:pt idx="6752">
                  <c:v>6753</c:v>
                </c:pt>
                <c:pt idx="6753">
                  <c:v>6754</c:v>
                </c:pt>
                <c:pt idx="6754">
                  <c:v>6755</c:v>
                </c:pt>
                <c:pt idx="6755">
                  <c:v>6756</c:v>
                </c:pt>
                <c:pt idx="6756">
                  <c:v>6757</c:v>
                </c:pt>
                <c:pt idx="6757">
                  <c:v>6758</c:v>
                </c:pt>
                <c:pt idx="6758">
                  <c:v>6759</c:v>
                </c:pt>
                <c:pt idx="6759">
                  <c:v>6760</c:v>
                </c:pt>
                <c:pt idx="6760">
                  <c:v>6761</c:v>
                </c:pt>
                <c:pt idx="6761">
                  <c:v>6762</c:v>
                </c:pt>
                <c:pt idx="6762">
                  <c:v>6763</c:v>
                </c:pt>
                <c:pt idx="6763">
                  <c:v>6764</c:v>
                </c:pt>
                <c:pt idx="6764">
                  <c:v>6765</c:v>
                </c:pt>
                <c:pt idx="6765">
                  <c:v>6766</c:v>
                </c:pt>
                <c:pt idx="6766">
                  <c:v>6767</c:v>
                </c:pt>
                <c:pt idx="6767">
                  <c:v>6768</c:v>
                </c:pt>
                <c:pt idx="6768">
                  <c:v>6769</c:v>
                </c:pt>
                <c:pt idx="6769">
                  <c:v>6770</c:v>
                </c:pt>
                <c:pt idx="6770">
                  <c:v>6771</c:v>
                </c:pt>
                <c:pt idx="6771">
                  <c:v>6772</c:v>
                </c:pt>
                <c:pt idx="6772">
                  <c:v>6773</c:v>
                </c:pt>
                <c:pt idx="6773">
                  <c:v>6774</c:v>
                </c:pt>
                <c:pt idx="6774">
                  <c:v>6775</c:v>
                </c:pt>
                <c:pt idx="6775">
                  <c:v>6776</c:v>
                </c:pt>
                <c:pt idx="6776">
                  <c:v>6777</c:v>
                </c:pt>
                <c:pt idx="6777">
                  <c:v>6778</c:v>
                </c:pt>
                <c:pt idx="6778">
                  <c:v>6779</c:v>
                </c:pt>
                <c:pt idx="6779">
                  <c:v>6780</c:v>
                </c:pt>
                <c:pt idx="6780">
                  <c:v>6781</c:v>
                </c:pt>
                <c:pt idx="6781">
                  <c:v>6782</c:v>
                </c:pt>
                <c:pt idx="6782">
                  <c:v>6783</c:v>
                </c:pt>
                <c:pt idx="6783">
                  <c:v>6784</c:v>
                </c:pt>
                <c:pt idx="6784">
                  <c:v>6785</c:v>
                </c:pt>
                <c:pt idx="6785">
                  <c:v>6786</c:v>
                </c:pt>
                <c:pt idx="6786">
                  <c:v>6787</c:v>
                </c:pt>
                <c:pt idx="6787">
                  <c:v>6788</c:v>
                </c:pt>
                <c:pt idx="6788">
                  <c:v>6789</c:v>
                </c:pt>
                <c:pt idx="6789">
                  <c:v>6790</c:v>
                </c:pt>
                <c:pt idx="6790">
                  <c:v>6791</c:v>
                </c:pt>
                <c:pt idx="6791">
                  <c:v>6792</c:v>
                </c:pt>
                <c:pt idx="6792">
                  <c:v>6793</c:v>
                </c:pt>
                <c:pt idx="6793">
                  <c:v>6794</c:v>
                </c:pt>
                <c:pt idx="6794">
                  <c:v>6795</c:v>
                </c:pt>
                <c:pt idx="6795">
                  <c:v>6796</c:v>
                </c:pt>
                <c:pt idx="6796">
                  <c:v>6797</c:v>
                </c:pt>
                <c:pt idx="6797">
                  <c:v>6798</c:v>
                </c:pt>
                <c:pt idx="6798">
                  <c:v>6799</c:v>
                </c:pt>
                <c:pt idx="6799">
                  <c:v>6800</c:v>
                </c:pt>
                <c:pt idx="6800">
                  <c:v>6801</c:v>
                </c:pt>
                <c:pt idx="6801">
                  <c:v>6802</c:v>
                </c:pt>
                <c:pt idx="6802">
                  <c:v>6803</c:v>
                </c:pt>
                <c:pt idx="6803">
                  <c:v>6804</c:v>
                </c:pt>
                <c:pt idx="6804">
                  <c:v>6805</c:v>
                </c:pt>
                <c:pt idx="6805">
                  <c:v>6806</c:v>
                </c:pt>
                <c:pt idx="6806">
                  <c:v>6807</c:v>
                </c:pt>
                <c:pt idx="6807">
                  <c:v>6808</c:v>
                </c:pt>
                <c:pt idx="6808">
                  <c:v>6809</c:v>
                </c:pt>
                <c:pt idx="6809">
                  <c:v>6810</c:v>
                </c:pt>
                <c:pt idx="6810">
                  <c:v>6811</c:v>
                </c:pt>
                <c:pt idx="6811">
                  <c:v>6812</c:v>
                </c:pt>
                <c:pt idx="6812">
                  <c:v>6813</c:v>
                </c:pt>
                <c:pt idx="6813">
                  <c:v>6814</c:v>
                </c:pt>
                <c:pt idx="6814">
                  <c:v>6815</c:v>
                </c:pt>
                <c:pt idx="6815">
                  <c:v>6816</c:v>
                </c:pt>
                <c:pt idx="6816">
                  <c:v>6817</c:v>
                </c:pt>
                <c:pt idx="6817">
                  <c:v>6818</c:v>
                </c:pt>
                <c:pt idx="6818">
                  <c:v>6819</c:v>
                </c:pt>
                <c:pt idx="6819">
                  <c:v>6820</c:v>
                </c:pt>
                <c:pt idx="6820">
                  <c:v>6821</c:v>
                </c:pt>
                <c:pt idx="6821">
                  <c:v>6822</c:v>
                </c:pt>
                <c:pt idx="6822">
                  <c:v>6823</c:v>
                </c:pt>
                <c:pt idx="6823">
                  <c:v>6824</c:v>
                </c:pt>
                <c:pt idx="6824">
                  <c:v>6825</c:v>
                </c:pt>
                <c:pt idx="6825">
                  <c:v>6826</c:v>
                </c:pt>
                <c:pt idx="6826">
                  <c:v>6827</c:v>
                </c:pt>
                <c:pt idx="6827">
                  <c:v>6828</c:v>
                </c:pt>
                <c:pt idx="6828">
                  <c:v>6829</c:v>
                </c:pt>
                <c:pt idx="6829">
                  <c:v>6830</c:v>
                </c:pt>
                <c:pt idx="6830">
                  <c:v>6831</c:v>
                </c:pt>
                <c:pt idx="6831">
                  <c:v>6832</c:v>
                </c:pt>
                <c:pt idx="6832">
                  <c:v>6833</c:v>
                </c:pt>
                <c:pt idx="6833">
                  <c:v>6834</c:v>
                </c:pt>
                <c:pt idx="6834">
                  <c:v>6835</c:v>
                </c:pt>
                <c:pt idx="6835">
                  <c:v>6836</c:v>
                </c:pt>
                <c:pt idx="6836">
                  <c:v>6837</c:v>
                </c:pt>
                <c:pt idx="6837">
                  <c:v>6838</c:v>
                </c:pt>
                <c:pt idx="6838">
                  <c:v>6839</c:v>
                </c:pt>
                <c:pt idx="6839">
                  <c:v>6840</c:v>
                </c:pt>
                <c:pt idx="6840">
                  <c:v>6841</c:v>
                </c:pt>
                <c:pt idx="6841">
                  <c:v>6842</c:v>
                </c:pt>
                <c:pt idx="6842">
                  <c:v>6843</c:v>
                </c:pt>
                <c:pt idx="6843">
                  <c:v>6844</c:v>
                </c:pt>
                <c:pt idx="6844">
                  <c:v>6845</c:v>
                </c:pt>
                <c:pt idx="6845">
                  <c:v>6846</c:v>
                </c:pt>
                <c:pt idx="6846">
                  <c:v>6847</c:v>
                </c:pt>
                <c:pt idx="6847">
                  <c:v>6848</c:v>
                </c:pt>
                <c:pt idx="6848">
                  <c:v>6849</c:v>
                </c:pt>
                <c:pt idx="6849">
                  <c:v>6850</c:v>
                </c:pt>
                <c:pt idx="6850">
                  <c:v>6851</c:v>
                </c:pt>
                <c:pt idx="6851">
                  <c:v>6852</c:v>
                </c:pt>
                <c:pt idx="6852">
                  <c:v>6853</c:v>
                </c:pt>
                <c:pt idx="6853">
                  <c:v>6854</c:v>
                </c:pt>
                <c:pt idx="6854">
                  <c:v>6855</c:v>
                </c:pt>
                <c:pt idx="6855">
                  <c:v>6856</c:v>
                </c:pt>
                <c:pt idx="6856">
                  <c:v>6857</c:v>
                </c:pt>
                <c:pt idx="6857">
                  <c:v>6858</c:v>
                </c:pt>
                <c:pt idx="6858">
                  <c:v>6859</c:v>
                </c:pt>
                <c:pt idx="6859">
                  <c:v>6860</c:v>
                </c:pt>
                <c:pt idx="6860">
                  <c:v>6861</c:v>
                </c:pt>
                <c:pt idx="6861">
                  <c:v>6862</c:v>
                </c:pt>
                <c:pt idx="6862">
                  <c:v>6863</c:v>
                </c:pt>
                <c:pt idx="6863">
                  <c:v>6864</c:v>
                </c:pt>
                <c:pt idx="6864">
                  <c:v>6865</c:v>
                </c:pt>
                <c:pt idx="6865">
                  <c:v>6866</c:v>
                </c:pt>
                <c:pt idx="6866">
                  <c:v>6867</c:v>
                </c:pt>
                <c:pt idx="6867">
                  <c:v>6868</c:v>
                </c:pt>
                <c:pt idx="6868">
                  <c:v>6869</c:v>
                </c:pt>
                <c:pt idx="6869">
                  <c:v>6870</c:v>
                </c:pt>
                <c:pt idx="6870">
                  <c:v>6871</c:v>
                </c:pt>
                <c:pt idx="6871">
                  <c:v>6872</c:v>
                </c:pt>
                <c:pt idx="6872">
                  <c:v>6873</c:v>
                </c:pt>
                <c:pt idx="6873">
                  <c:v>6874</c:v>
                </c:pt>
                <c:pt idx="6874">
                  <c:v>6875</c:v>
                </c:pt>
                <c:pt idx="6875">
                  <c:v>6876</c:v>
                </c:pt>
                <c:pt idx="6876">
                  <c:v>6877</c:v>
                </c:pt>
                <c:pt idx="6877">
                  <c:v>6878</c:v>
                </c:pt>
                <c:pt idx="6878">
                  <c:v>6879</c:v>
                </c:pt>
                <c:pt idx="6879">
                  <c:v>6880</c:v>
                </c:pt>
                <c:pt idx="6880">
                  <c:v>6881</c:v>
                </c:pt>
                <c:pt idx="6881">
                  <c:v>6882</c:v>
                </c:pt>
                <c:pt idx="6882">
                  <c:v>6883</c:v>
                </c:pt>
                <c:pt idx="6883">
                  <c:v>6884</c:v>
                </c:pt>
                <c:pt idx="6884">
                  <c:v>6885</c:v>
                </c:pt>
                <c:pt idx="6885">
                  <c:v>6886</c:v>
                </c:pt>
                <c:pt idx="6886">
                  <c:v>6887</c:v>
                </c:pt>
                <c:pt idx="6887">
                  <c:v>6888</c:v>
                </c:pt>
                <c:pt idx="6888">
                  <c:v>6889</c:v>
                </c:pt>
                <c:pt idx="6889">
                  <c:v>6890</c:v>
                </c:pt>
                <c:pt idx="6890">
                  <c:v>6891</c:v>
                </c:pt>
                <c:pt idx="6891">
                  <c:v>6892</c:v>
                </c:pt>
                <c:pt idx="6892">
                  <c:v>6893</c:v>
                </c:pt>
                <c:pt idx="6893">
                  <c:v>6894</c:v>
                </c:pt>
                <c:pt idx="6894">
                  <c:v>6895</c:v>
                </c:pt>
                <c:pt idx="6895">
                  <c:v>6896</c:v>
                </c:pt>
                <c:pt idx="6896">
                  <c:v>6897</c:v>
                </c:pt>
                <c:pt idx="6897">
                  <c:v>6898</c:v>
                </c:pt>
                <c:pt idx="6898">
                  <c:v>6899</c:v>
                </c:pt>
                <c:pt idx="6899">
                  <c:v>6900</c:v>
                </c:pt>
                <c:pt idx="6900">
                  <c:v>6901</c:v>
                </c:pt>
                <c:pt idx="6901">
                  <c:v>6902</c:v>
                </c:pt>
                <c:pt idx="6902">
                  <c:v>6903</c:v>
                </c:pt>
                <c:pt idx="6903">
                  <c:v>6904</c:v>
                </c:pt>
                <c:pt idx="6904">
                  <c:v>6905</c:v>
                </c:pt>
                <c:pt idx="6905">
                  <c:v>6906</c:v>
                </c:pt>
                <c:pt idx="6906">
                  <c:v>6907</c:v>
                </c:pt>
                <c:pt idx="6907">
                  <c:v>6908</c:v>
                </c:pt>
                <c:pt idx="6908">
                  <c:v>6909</c:v>
                </c:pt>
                <c:pt idx="6909">
                  <c:v>6910</c:v>
                </c:pt>
                <c:pt idx="6910">
                  <c:v>6911</c:v>
                </c:pt>
                <c:pt idx="6911">
                  <c:v>6912</c:v>
                </c:pt>
                <c:pt idx="6912">
                  <c:v>6913</c:v>
                </c:pt>
                <c:pt idx="6913">
                  <c:v>6914</c:v>
                </c:pt>
                <c:pt idx="6914">
                  <c:v>6915</c:v>
                </c:pt>
                <c:pt idx="6915">
                  <c:v>6916</c:v>
                </c:pt>
                <c:pt idx="6916">
                  <c:v>6917</c:v>
                </c:pt>
                <c:pt idx="6917">
                  <c:v>6918</c:v>
                </c:pt>
                <c:pt idx="6918">
                  <c:v>6919</c:v>
                </c:pt>
                <c:pt idx="6919">
                  <c:v>6920</c:v>
                </c:pt>
                <c:pt idx="6920">
                  <c:v>6921</c:v>
                </c:pt>
                <c:pt idx="6921">
                  <c:v>6922</c:v>
                </c:pt>
                <c:pt idx="6922">
                  <c:v>6923</c:v>
                </c:pt>
                <c:pt idx="6923">
                  <c:v>6924</c:v>
                </c:pt>
                <c:pt idx="6924">
                  <c:v>6925</c:v>
                </c:pt>
                <c:pt idx="6925">
                  <c:v>6926</c:v>
                </c:pt>
                <c:pt idx="6926">
                  <c:v>6927</c:v>
                </c:pt>
                <c:pt idx="6927">
                  <c:v>6928</c:v>
                </c:pt>
                <c:pt idx="6928">
                  <c:v>6929</c:v>
                </c:pt>
                <c:pt idx="6929">
                  <c:v>6930</c:v>
                </c:pt>
                <c:pt idx="6930">
                  <c:v>6931</c:v>
                </c:pt>
                <c:pt idx="6931">
                  <c:v>6932</c:v>
                </c:pt>
                <c:pt idx="6932">
                  <c:v>6933</c:v>
                </c:pt>
                <c:pt idx="6933">
                  <c:v>6934</c:v>
                </c:pt>
                <c:pt idx="6934">
                  <c:v>6935</c:v>
                </c:pt>
                <c:pt idx="6935">
                  <c:v>6936</c:v>
                </c:pt>
                <c:pt idx="6936">
                  <c:v>6937</c:v>
                </c:pt>
                <c:pt idx="6937">
                  <c:v>6938</c:v>
                </c:pt>
                <c:pt idx="6938">
                  <c:v>6939</c:v>
                </c:pt>
                <c:pt idx="6939">
                  <c:v>6940</c:v>
                </c:pt>
                <c:pt idx="6940">
                  <c:v>6941</c:v>
                </c:pt>
                <c:pt idx="6941">
                  <c:v>6942</c:v>
                </c:pt>
                <c:pt idx="6942">
                  <c:v>6943</c:v>
                </c:pt>
                <c:pt idx="6943">
                  <c:v>6944</c:v>
                </c:pt>
                <c:pt idx="6944">
                  <c:v>6945</c:v>
                </c:pt>
                <c:pt idx="6945">
                  <c:v>6946</c:v>
                </c:pt>
                <c:pt idx="6946">
                  <c:v>6947</c:v>
                </c:pt>
                <c:pt idx="6947">
                  <c:v>6948</c:v>
                </c:pt>
                <c:pt idx="6948">
                  <c:v>6949</c:v>
                </c:pt>
                <c:pt idx="6949">
                  <c:v>6950</c:v>
                </c:pt>
                <c:pt idx="6950">
                  <c:v>6951</c:v>
                </c:pt>
                <c:pt idx="6951">
                  <c:v>6952</c:v>
                </c:pt>
                <c:pt idx="6952">
                  <c:v>6953</c:v>
                </c:pt>
                <c:pt idx="6953">
                  <c:v>6954</c:v>
                </c:pt>
                <c:pt idx="6954">
                  <c:v>6955</c:v>
                </c:pt>
                <c:pt idx="6955">
                  <c:v>6956</c:v>
                </c:pt>
                <c:pt idx="6956">
                  <c:v>6957</c:v>
                </c:pt>
                <c:pt idx="6957">
                  <c:v>6958</c:v>
                </c:pt>
                <c:pt idx="6958">
                  <c:v>6959</c:v>
                </c:pt>
                <c:pt idx="6959">
                  <c:v>6960</c:v>
                </c:pt>
                <c:pt idx="6960">
                  <c:v>6961</c:v>
                </c:pt>
                <c:pt idx="6961">
                  <c:v>6962</c:v>
                </c:pt>
                <c:pt idx="6962">
                  <c:v>6963</c:v>
                </c:pt>
                <c:pt idx="6963">
                  <c:v>6964</c:v>
                </c:pt>
                <c:pt idx="6964">
                  <c:v>6965</c:v>
                </c:pt>
                <c:pt idx="6965">
                  <c:v>6966</c:v>
                </c:pt>
                <c:pt idx="6966">
                  <c:v>6967</c:v>
                </c:pt>
                <c:pt idx="6967">
                  <c:v>6968</c:v>
                </c:pt>
                <c:pt idx="6968">
                  <c:v>6969</c:v>
                </c:pt>
                <c:pt idx="6969">
                  <c:v>6970</c:v>
                </c:pt>
                <c:pt idx="6970">
                  <c:v>6971</c:v>
                </c:pt>
                <c:pt idx="6971">
                  <c:v>6972</c:v>
                </c:pt>
                <c:pt idx="6972">
                  <c:v>6973</c:v>
                </c:pt>
                <c:pt idx="6973">
                  <c:v>6974</c:v>
                </c:pt>
                <c:pt idx="6974">
                  <c:v>6975</c:v>
                </c:pt>
                <c:pt idx="6975">
                  <c:v>6976</c:v>
                </c:pt>
                <c:pt idx="6976">
                  <c:v>6977</c:v>
                </c:pt>
                <c:pt idx="6977">
                  <c:v>6978</c:v>
                </c:pt>
                <c:pt idx="6978">
                  <c:v>6979</c:v>
                </c:pt>
                <c:pt idx="6979">
                  <c:v>6980</c:v>
                </c:pt>
                <c:pt idx="6980">
                  <c:v>6981</c:v>
                </c:pt>
                <c:pt idx="6981">
                  <c:v>6982</c:v>
                </c:pt>
                <c:pt idx="6982">
                  <c:v>6983</c:v>
                </c:pt>
                <c:pt idx="6983">
                  <c:v>6984</c:v>
                </c:pt>
                <c:pt idx="6984">
                  <c:v>6985</c:v>
                </c:pt>
                <c:pt idx="6985">
                  <c:v>6986</c:v>
                </c:pt>
                <c:pt idx="6986">
                  <c:v>6987</c:v>
                </c:pt>
                <c:pt idx="6987">
                  <c:v>6988</c:v>
                </c:pt>
                <c:pt idx="6988">
                  <c:v>6989</c:v>
                </c:pt>
                <c:pt idx="6989">
                  <c:v>6990</c:v>
                </c:pt>
                <c:pt idx="6990">
                  <c:v>6991</c:v>
                </c:pt>
                <c:pt idx="6991">
                  <c:v>6992</c:v>
                </c:pt>
                <c:pt idx="6992">
                  <c:v>6993</c:v>
                </c:pt>
                <c:pt idx="6993">
                  <c:v>6994</c:v>
                </c:pt>
                <c:pt idx="6994">
                  <c:v>6995</c:v>
                </c:pt>
                <c:pt idx="6995">
                  <c:v>6996</c:v>
                </c:pt>
                <c:pt idx="6996">
                  <c:v>6997</c:v>
                </c:pt>
                <c:pt idx="6997">
                  <c:v>6998</c:v>
                </c:pt>
                <c:pt idx="6998">
                  <c:v>6999</c:v>
                </c:pt>
                <c:pt idx="6999">
                  <c:v>7000</c:v>
                </c:pt>
                <c:pt idx="7000">
                  <c:v>7001</c:v>
                </c:pt>
                <c:pt idx="7001">
                  <c:v>7002</c:v>
                </c:pt>
                <c:pt idx="7002">
                  <c:v>7003</c:v>
                </c:pt>
                <c:pt idx="7003">
                  <c:v>7004</c:v>
                </c:pt>
                <c:pt idx="7004">
                  <c:v>7005</c:v>
                </c:pt>
                <c:pt idx="7005">
                  <c:v>7006</c:v>
                </c:pt>
                <c:pt idx="7006">
                  <c:v>7007</c:v>
                </c:pt>
                <c:pt idx="7007">
                  <c:v>7008</c:v>
                </c:pt>
                <c:pt idx="7008">
                  <c:v>7009</c:v>
                </c:pt>
                <c:pt idx="7009">
                  <c:v>7010</c:v>
                </c:pt>
                <c:pt idx="7010">
                  <c:v>7011</c:v>
                </c:pt>
                <c:pt idx="7011">
                  <c:v>7012</c:v>
                </c:pt>
                <c:pt idx="7012">
                  <c:v>7013</c:v>
                </c:pt>
                <c:pt idx="7013">
                  <c:v>7014</c:v>
                </c:pt>
                <c:pt idx="7014">
                  <c:v>7015</c:v>
                </c:pt>
                <c:pt idx="7015">
                  <c:v>7016</c:v>
                </c:pt>
                <c:pt idx="7016">
                  <c:v>7017</c:v>
                </c:pt>
                <c:pt idx="7017">
                  <c:v>7018</c:v>
                </c:pt>
                <c:pt idx="7018">
                  <c:v>7019</c:v>
                </c:pt>
                <c:pt idx="7019">
                  <c:v>7020</c:v>
                </c:pt>
                <c:pt idx="7020">
                  <c:v>7021</c:v>
                </c:pt>
                <c:pt idx="7021">
                  <c:v>7022</c:v>
                </c:pt>
                <c:pt idx="7022">
                  <c:v>7023</c:v>
                </c:pt>
                <c:pt idx="7023">
                  <c:v>7024</c:v>
                </c:pt>
                <c:pt idx="7024">
                  <c:v>7025</c:v>
                </c:pt>
                <c:pt idx="7025">
                  <c:v>7026</c:v>
                </c:pt>
                <c:pt idx="7026">
                  <c:v>7027</c:v>
                </c:pt>
                <c:pt idx="7027">
                  <c:v>7028</c:v>
                </c:pt>
                <c:pt idx="7028">
                  <c:v>7029</c:v>
                </c:pt>
                <c:pt idx="7029">
                  <c:v>7030</c:v>
                </c:pt>
                <c:pt idx="7030">
                  <c:v>7031</c:v>
                </c:pt>
                <c:pt idx="7031">
                  <c:v>7032</c:v>
                </c:pt>
                <c:pt idx="7032">
                  <c:v>7033</c:v>
                </c:pt>
                <c:pt idx="7033">
                  <c:v>7034</c:v>
                </c:pt>
                <c:pt idx="7034">
                  <c:v>7035</c:v>
                </c:pt>
                <c:pt idx="7035">
                  <c:v>7036</c:v>
                </c:pt>
                <c:pt idx="7036">
                  <c:v>7037</c:v>
                </c:pt>
                <c:pt idx="7037">
                  <c:v>7038</c:v>
                </c:pt>
                <c:pt idx="7038">
                  <c:v>7039</c:v>
                </c:pt>
                <c:pt idx="7039">
                  <c:v>7040</c:v>
                </c:pt>
                <c:pt idx="7040">
                  <c:v>7041</c:v>
                </c:pt>
                <c:pt idx="7041">
                  <c:v>7042</c:v>
                </c:pt>
                <c:pt idx="7042">
                  <c:v>7043</c:v>
                </c:pt>
                <c:pt idx="7043">
                  <c:v>7044</c:v>
                </c:pt>
                <c:pt idx="7044">
                  <c:v>7045</c:v>
                </c:pt>
                <c:pt idx="7045">
                  <c:v>7046</c:v>
                </c:pt>
                <c:pt idx="7046">
                  <c:v>7047</c:v>
                </c:pt>
                <c:pt idx="7047">
                  <c:v>7048</c:v>
                </c:pt>
                <c:pt idx="7048">
                  <c:v>7049</c:v>
                </c:pt>
                <c:pt idx="7049">
                  <c:v>7050</c:v>
                </c:pt>
                <c:pt idx="7050">
                  <c:v>7051</c:v>
                </c:pt>
                <c:pt idx="7051">
                  <c:v>7052</c:v>
                </c:pt>
                <c:pt idx="7052">
                  <c:v>7053</c:v>
                </c:pt>
                <c:pt idx="7053">
                  <c:v>7054</c:v>
                </c:pt>
                <c:pt idx="7054">
                  <c:v>7055</c:v>
                </c:pt>
                <c:pt idx="7055">
                  <c:v>7056</c:v>
                </c:pt>
                <c:pt idx="7056">
                  <c:v>7057</c:v>
                </c:pt>
                <c:pt idx="7057">
                  <c:v>7058</c:v>
                </c:pt>
                <c:pt idx="7058">
                  <c:v>7059</c:v>
                </c:pt>
                <c:pt idx="7059">
                  <c:v>7060</c:v>
                </c:pt>
                <c:pt idx="7060">
                  <c:v>7061</c:v>
                </c:pt>
                <c:pt idx="7061">
                  <c:v>7062</c:v>
                </c:pt>
                <c:pt idx="7062">
                  <c:v>7063</c:v>
                </c:pt>
                <c:pt idx="7063">
                  <c:v>7064</c:v>
                </c:pt>
                <c:pt idx="7064">
                  <c:v>7065</c:v>
                </c:pt>
                <c:pt idx="7065">
                  <c:v>7066</c:v>
                </c:pt>
                <c:pt idx="7066">
                  <c:v>7067</c:v>
                </c:pt>
                <c:pt idx="7067">
                  <c:v>7068</c:v>
                </c:pt>
                <c:pt idx="7068">
                  <c:v>7069</c:v>
                </c:pt>
                <c:pt idx="7069">
                  <c:v>7070</c:v>
                </c:pt>
                <c:pt idx="7070">
                  <c:v>7071</c:v>
                </c:pt>
                <c:pt idx="7071">
                  <c:v>7072</c:v>
                </c:pt>
                <c:pt idx="7072">
                  <c:v>7073</c:v>
                </c:pt>
                <c:pt idx="7073">
                  <c:v>7074</c:v>
                </c:pt>
                <c:pt idx="7074">
                  <c:v>7075</c:v>
                </c:pt>
                <c:pt idx="7075">
                  <c:v>7076</c:v>
                </c:pt>
                <c:pt idx="7076">
                  <c:v>7077</c:v>
                </c:pt>
                <c:pt idx="7077">
                  <c:v>7078</c:v>
                </c:pt>
                <c:pt idx="7078">
                  <c:v>7079</c:v>
                </c:pt>
                <c:pt idx="7079">
                  <c:v>7080</c:v>
                </c:pt>
                <c:pt idx="7080">
                  <c:v>7081</c:v>
                </c:pt>
                <c:pt idx="7081">
                  <c:v>7082</c:v>
                </c:pt>
                <c:pt idx="7082">
                  <c:v>7083</c:v>
                </c:pt>
                <c:pt idx="7083">
                  <c:v>7084</c:v>
                </c:pt>
                <c:pt idx="7084">
                  <c:v>7085</c:v>
                </c:pt>
                <c:pt idx="7085">
                  <c:v>7086</c:v>
                </c:pt>
                <c:pt idx="7086">
                  <c:v>7087</c:v>
                </c:pt>
                <c:pt idx="7087">
                  <c:v>7088</c:v>
                </c:pt>
                <c:pt idx="7088">
                  <c:v>7089</c:v>
                </c:pt>
                <c:pt idx="7089">
                  <c:v>7090</c:v>
                </c:pt>
                <c:pt idx="7090">
                  <c:v>7091</c:v>
                </c:pt>
                <c:pt idx="7091">
                  <c:v>7092</c:v>
                </c:pt>
                <c:pt idx="7092">
                  <c:v>7093</c:v>
                </c:pt>
                <c:pt idx="7093">
                  <c:v>7094</c:v>
                </c:pt>
                <c:pt idx="7094">
                  <c:v>7095</c:v>
                </c:pt>
                <c:pt idx="7095">
                  <c:v>7096</c:v>
                </c:pt>
                <c:pt idx="7096">
                  <c:v>7097</c:v>
                </c:pt>
                <c:pt idx="7097">
                  <c:v>7098</c:v>
                </c:pt>
                <c:pt idx="7098">
                  <c:v>7099</c:v>
                </c:pt>
                <c:pt idx="7099">
                  <c:v>7100</c:v>
                </c:pt>
                <c:pt idx="7100">
                  <c:v>7101</c:v>
                </c:pt>
                <c:pt idx="7101">
                  <c:v>7102</c:v>
                </c:pt>
                <c:pt idx="7102">
                  <c:v>7103</c:v>
                </c:pt>
                <c:pt idx="7103">
                  <c:v>7104</c:v>
                </c:pt>
                <c:pt idx="7104">
                  <c:v>7105</c:v>
                </c:pt>
                <c:pt idx="7105">
                  <c:v>7106</c:v>
                </c:pt>
                <c:pt idx="7106">
                  <c:v>7107</c:v>
                </c:pt>
                <c:pt idx="7107">
                  <c:v>7108</c:v>
                </c:pt>
                <c:pt idx="7108">
                  <c:v>7109</c:v>
                </c:pt>
                <c:pt idx="7109">
                  <c:v>7110</c:v>
                </c:pt>
                <c:pt idx="7110">
                  <c:v>7111</c:v>
                </c:pt>
                <c:pt idx="7111">
                  <c:v>7112</c:v>
                </c:pt>
                <c:pt idx="7112">
                  <c:v>7113</c:v>
                </c:pt>
                <c:pt idx="7113">
                  <c:v>7114</c:v>
                </c:pt>
                <c:pt idx="7114">
                  <c:v>7115</c:v>
                </c:pt>
                <c:pt idx="7115">
                  <c:v>7116</c:v>
                </c:pt>
                <c:pt idx="7116">
                  <c:v>7117</c:v>
                </c:pt>
                <c:pt idx="7117">
                  <c:v>7118</c:v>
                </c:pt>
                <c:pt idx="7118">
                  <c:v>7119</c:v>
                </c:pt>
                <c:pt idx="7119">
                  <c:v>7120</c:v>
                </c:pt>
                <c:pt idx="7120">
                  <c:v>7121</c:v>
                </c:pt>
                <c:pt idx="7121">
                  <c:v>7122</c:v>
                </c:pt>
                <c:pt idx="7122">
                  <c:v>7123</c:v>
                </c:pt>
                <c:pt idx="7123">
                  <c:v>7124</c:v>
                </c:pt>
                <c:pt idx="7124">
                  <c:v>7125</c:v>
                </c:pt>
                <c:pt idx="7125">
                  <c:v>7126</c:v>
                </c:pt>
                <c:pt idx="7126">
                  <c:v>7127</c:v>
                </c:pt>
                <c:pt idx="7127">
                  <c:v>7128</c:v>
                </c:pt>
                <c:pt idx="7128">
                  <c:v>7129</c:v>
                </c:pt>
                <c:pt idx="7129">
                  <c:v>7130</c:v>
                </c:pt>
                <c:pt idx="7130">
                  <c:v>7131</c:v>
                </c:pt>
                <c:pt idx="7131">
                  <c:v>7132</c:v>
                </c:pt>
                <c:pt idx="7132">
                  <c:v>7133</c:v>
                </c:pt>
                <c:pt idx="7133">
                  <c:v>7134</c:v>
                </c:pt>
                <c:pt idx="7134">
                  <c:v>7135</c:v>
                </c:pt>
                <c:pt idx="7135">
                  <c:v>7136</c:v>
                </c:pt>
                <c:pt idx="7136">
                  <c:v>7137</c:v>
                </c:pt>
                <c:pt idx="7137">
                  <c:v>7138</c:v>
                </c:pt>
                <c:pt idx="7138">
                  <c:v>7139</c:v>
                </c:pt>
                <c:pt idx="7139">
                  <c:v>7140</c:v>
                </c:pt>
                <c:pt idx="7140">
                  <c:v>7141</c:v>
                </c:pt>
                <c:pt idx="7141">
                  <c:v>7142</c:v>
                </c:pt>
                <c:pt idx="7142">
                  <c:v>7143</c:v>
                </c:pt>
                <c:pt idx="7143">
                  <c:v>7144</c:v>
                </c:pt>
                <c:pt idx="7144">
                  <c:v>7145</c:v>
                </c:pt>
                <c:pt idx="7145">
                  <c:v>7146</c:v>
                </c:pt>
                <c:pt idx="7146">
                  <c:v>7147</c:v>
                </c:pt>
                <c:pt idx="7147">
                  <c:v>7148</c:v>
                </c:pt>
                <c:pt idx="7148">
                  <c:v>7149</c:v>
                </c:pt>
                <c:pt idx="7149">
                  <c:v>7150</c:v>
                </c:pt>
                <c:pt idx="7150">
                  <c:v>7151</c:v>
                </c:pt>
                <c:pt idx="7151">
                  <c:v>7152</c:v>
                </c:pt>
                <c:pt idx="7152">
                  <c:v>7153</c:v>
                </c:pt>
                <c:pt idx="7153">
                  <c:v>7154</c:v>
                </c:pt>
                <c:pt idx="7154">
                  <c:v>7155</c:v>
                </c:pt>
                <c:pt idx="7155">
                  <c:v>7156</c:v>
                </c:pt>
                <c:pt idx="7156">
                  <c:v>7157</c:v>
                </c:pt>
                <c:pt idx="7157">
                  <c:v>7158</c:v>
                </c:pt>
                <c:pt idx="7158">
                  <c:v>7159</c:v>
                </c:pt>
                <c:pt idx="7159">
                  <c:v>7160</c:v>
                </c:pt>
                <c:pt idx="7160">
                  <c:v>7161</c:v>
                </c:pt>
                <c:pt idx="7161">
                  <c:v>7162</c:v>
                </c:pt>
                <c:pt idx="7162">
                  <c:v>7163</c:v>
                </c:pt>
                <c:pt idx="7163">
                  <c:v>7164</c:v>
                </c:pt>
                <c:pt idx="7164">
                  <c:v>7165</c:v>
                </c:pt>
                <c:pt idx="7165">
                  <c:v>7166</c:v>
                </c:pt>
                <c:pt idx="7166">
                  <c:v>7167</c:v>
                </c:pt>
                <c:pt idx="7167">
                  <c:v>7168</c:v>
                </c:pt>
                <c:pt idx="7168">
                  <c:v>7169</c:v>
                </c:pt>
                <c:pt idx="7169">
                  <c:v>7170</c:v>
                </c:pt>
                <c:pt idx="7170">
                  <c:v>7171</c:v>
                </c:pt>
                <c:pt idx="7171">
                  <c:v>7172</c:v>
                </c:pt>
                <c:pt idx="7172">
                  <c:v>7173</c:v>
                </c:pt>
                <c:pt idx="7173">
                  <c:v>7174</c:v>
                </c:pt>
                <c:pt idx="7174">
                  <c:v>7175</c:v>
                </c:pt>
                <c:pt idx="7175">
                  <c:v>7176</c:v>
                </c:pt>
                <c:pt idx="7176">
                  <c:v>7177</c:v>
                </c:pt>
                <c:pt idx="7177">
                  <c:v>7178</c:v>
                </c:pt>
                <c:pt idx="7178">
                  <c:v>7179</c:v>
                </c:pt>
                <c:pt idx="7179">
                  <c:v>7180</c:v>
                </c:pt>
                <c:pt idx="7180">
                  <c:v>7181</c:v>
                </c:pt>
                <c:pt idx="7181">
                  <c:v>7182</c:v>
                </c:pt>
                <c:pt idx="7182">
                  <c:v>7183</c:v>
                </c:pt>
                <c:pt idx="7183">
                  <c:v>7184</c:v>
                </c:pt>
                <c:pt idx="7184">
                  <c:v>7185</c:v>
                </c:pt>
                <c:pt idx="7185">
                  <c:v>7186</c:v>
                </c:pt>
                <c:pt idx="7186">
                  <c:v>7187</c:v>
                </c:pt>
                <c:pt idx="7187">
                  <c:v>7188</c:v>
                </c:pt>
                <c:pt idx="7188">
                  <c:v>7189</c:v>
                </c:pt>
                <c:pt idx="7189">
                  <c:v>7190</c:v>
                </c:pt>
                <c:pt idx="7190">
                  <c:v>7191</c:v>
                </c:pt>
                <c:pt idx="7191">
                  <c:v>7192</c:v>
                </c:pt>
                <c:pt idx="7192">
                  <c:v>7193</c:v>
                </c:pt>
                <c:pt idx="7193">
                  <c:v>7194</c:v>
                </c:pt>
                <c:pt idx="7194">
                  <c:v>7195</c:v>
                </c:pt>
                <c:pt idx="7195">
                  <c:v>7196</c:v>
                </c:pt>
                <c:pt idx="7196">
                  <c:v>7197</c:v>
                </c:pt>
                <c:pt idx="7197">
                  <c:v>7198</c:v>
                </c:pt>
                <c:pt idx="7198">
                  <c:v>7199</c:v>
                </c:pt>
                <c:pt idx="7199">
                  <c:v>7200</c:v>
                </c:pt>
                <c:pt idx="7200">
                  <c:v>7201</c:v>
                </c:pt>
                <c:pt idx="7201">
                  <c:v>7202</c:v>
                </c:pt>
                <c:pt idx="7202">
                  <c:v>7203</c:v>
                </c:pt>
                <c:pt idx="7203">
                  <c:v>7204</c:v>
                </c:pt>
                <c:pt idx="7204">
                  <c:v>7205</c:v>
                </c:pt>
                <c:pt idx="7205">
                  <c:v>7206</c:v>
                </c:pt>
                <c:pt idx="7206">
                  <c:v>7207</c:v>
                </c:pt>
                <c:pt idx="7207">
                  <c:v>7208</c:v>
                </c:pt>
                <c:pt idx="7208">
                  <c:v>7209</c:v>
                </c:pt>
                <c:pt idx="7209">
                  <c:v>7210</c:v>
                </c:pt>
                <c:pt idx="7210">
                  <c:v>7211</c:v>
                </c:pt>
                <c:pt idx="7211">
                  <c:v>7212</c:v>
                </c:pt>
                <c:pt idx="7212">
                  <c:v>7213</c:v>
                </c:pt>
                <c:pt idx="7213">
                  <c:v>7214</c:v>
                </c:pt>
                <c:pt idx="7214">
                  <c:v>7215</c:v>
                </c:pt>
                <c:pt idx="7215">
                  <c:v>7216</c:v>
                </c:pt>
                <c:pt idx="7216">
                  <c:v>7217</c:v>
                </c:pt>
                <c:pt idx="7217">
                  <c:v>7218</c:v>
                </c:pt>
                <c:pt idx="7218">
                  <c:v>7219</c:v>
                </c:pt>
                <c:pt idx="7219">
                  <c:v>7220</c:v>
                </c:pt>
                <c:pt idx="7220">
                  <c:v>7221</c:v>
                </c:pt>
                <c:pt idx="7221">
                  <c:v>7222</c:v>
                </c:pt>
                <c:pt idx="7222">
                  <c:v>7223</c:v>
                </c:pt>
                <c:pt idx="7223">
                  <c:v>7224</c:v>
                </c:pt>
                <c:pt idx="7224">
                  <c:v>7225</c:v>
                </c:pt>
                <c:pt idx="7225">
                  <c:v>7226</c:v>
                </c:pt>
                <c:pt idx="7226">
                  <c:v>7227</c:v>
                </c:pt>
                <c:pt idx="7227">
                  <c:v>7228</c:v>
                </c:pt>
                <c:pt idx="7228">
                  <c:v>7229</c:v>
                </c:pt>
                <c:pt idx="7229">
                  <c:v>7230</c:v>
                </c:pt>
                <c:pt idx="7230">
                  <c:v>7231</c:v>
                </c:pt>
                <c:pt idx="7231">
                  <c:v>7232</c:v>
                </c:pt>
                <c:pt idx="7232">
                  <c:v>7233</c:v>
                </c:pt>
                <c:pt idx="7233">
                  <c:v>7234</c:v>
                </c:pt>
                <c:pt idx="7234">
                  <c:v>7235</c:v>
                </c:pt>
                <c:pt idx="7235">
                  <c:v>7236</c:v>
                </c:pt>
                <c:pt idx="7236">
                  <c:v>7237</c:v>
                </c:pt>
                <c:pt idx="7237">
                  <c:v>7238</c:v>
                </c:pt>
                <c:pt idx="7238">
                  <c:v>7239</c:v>
                </c:pt>
                <c:pt idx="7239">
                  <c:v>7240</c:v>
                </c:pt>
                <c:pt idx="7240">
                  <c:v>7241</c:v>
                </c:pt>
                <c:pt idx="7241">
                  <c:v>7242</c:v>
                </c:pt>
                <c:pt idx="7242">
                  <c:v>7243</c:v>
                </c:pt>
                <c:pt idx="7243">
                  <c:v>7244</c:v>
                </c:pt>
                <c:pt idx="7244">
                  <c:v>7245</c:v>
                </c:pt>
                <c:pt idx="7245">
                  <c:v>7246</c:v>
                </c:pt>
                <c:pt idx="7246">
                  <c:v>7247</c:v>
                </c:pt>
                <c:pt idx="7247">
                  <c:v>7248</c:v>
                </c:pt>
                <c:pt idx="7248">
                  <c:v>7249</c:v>
                </c:pt>
                <c:pt idx="7249">
                  <c:v>7250</c:v>
                </c:pt>
                <c:pt idx="7250">
                  <c:v>7251</c:v>
                </c:pt>
                <c:pt idx="7251">
                  <c:v>7252</c:v>
                </c:pt>
                <c:pt idx="7252">
                  <c:v>7253</c:v>
                </c:pt>
                <c:pt idx="7253">
                  <c:v>7254</c:v>
                </c:pt>
                <c:pt idx="7254">
                  <c:v>7255</c:v>
                </c:pt>
                <c:pt idx="7255">
                  <c:v>7256</c:v>
                </c:pt>
                <c:pt idx="7256">
                  <c:v>7257</c:v>
                </c:pt>
                <c:pt idx="7257">
                  <c:v>7258</c:v>
                </c:pt>
                <c:pt idx="7258">
                  <c:v>7259</c:v>
                </c:pt>
                <c:pt idx="7259">
                  <c:v>7260</c:v>
                </c:pt>
                <c:pt idx="7260">
                  <c:v>7261</c:v>
                </c:pt>
                <c:pt idx="7261">
                  <c:v>7262</c:v>
                </c:pt>
                <c:pt idx="7262">
                  <c:v>7263</c:v>
                </c:pt>
                <c:pt idx="7263">
                  <c:v>7264</c:v>
                </c:pt>
                <c:pt idx="7264">
                  <c:v>7265</c:v>
                </c:pt>
                <c:pt idx="7265">
                  <c:v>7266</c:v>
                </c:pt>
                <c:pt idx="7266">
                  <c:v>7267</c:v>
                </c:pt>
                <c:pt idx="7267">
                  <c:v>7268</c:v>
                </c:pt>
                <c:pt idx="7268">
                  <c:v>7269</c:v>
                </c:pt>
                <c:pt idx="7269">
                  <c:v>7270</c:v>
                </c:pt>
                <c:pt idx="7270">
                  <c:v>7271</c:v>
                </c:pt>
                <c:pt idx="7271">
                  <c:v>7272</c:v>
                </c:pt>
                <c:pt idx="7272">
                  <c:v>7273</c:v>
                </c:pt>
                <c:pt idx="7273">
                  <c:v>7274</c:v>
                </c:pt>
                <c:pt idx="7274">
                  <c:v>7275</c:v>
                </c:pt>
                <c:pt idx="7275">
                  <c:v>7276</c:v>
                </c:pt>
                <c:pt idx="7276">
                  <c:v>7277</c:v>
                </c:pt>
                <c:pt idx="7277">
                  <c:v>7278</c:v>
                </c:pt>
                <c:pt idx="7278">
                  <c:v>7279</c:v>
                </c:pt>
                <c:pt idx="7279">
                  <c:v>7280</c:v>
                </c:pt>
                <c:pt idx="7280">
                  <c:v>7281</c:v>
                </c:pt>
                <c:pt idx="7281">
                  <c:v>7282</c:v>
                </c:pt>
                <c:pt idx="7282">
                  <c:v>7283</c:v>
                </c:pt>
                <c:pt idx="7283">
                  <c:v>7284</c:v>
                </c:pt>
                <c:pt idx="7284">
                  <c:v>7285</c:v>
                </c:pt>
                <c:pt idx="7285">
                  <c:v>7286</c:v>
                </c:pt>
                <c:pt idx="7286">
                  <c:v>7287</c:v>
                </c:pt>
                <c:pt idx="7287">
                  <c:v>7288</c:v>
                </c:pt>
                <c:pt idx="7288">
                  <c:v>7289</c:v>
                </c:pt>
                <c:pt idx="7289">
                  <c:v>7290</c:v>
                </c:pt>
                <c:pt idx="7290">
                  <c:v>7291</c:v>
                </c:pt>
                <c:pt idx="7291">
                  <c:v>7292</c:v>
                </c:pt>
                <c:pt idx="7292">
                  <c:v>7293</c:v>
                </c:pt>
                <c:pt idx="7293">
                  <c:v>7294</c:v>
                </c:pt>
                <c:pt idx="7294">
                  <c:v>7295</c:v>
                </c:pt>
                <c:pt idx="7295">
                  <c:v>7296</c:v>
                </c:pt>
                <c:pt idx="7296">
                  <c:v>7297</c:v>
                </c:pt>
                <c:pt idx="7297">
                  <c:v>7298</c:v>
                </c:pt>
                <c:pt idx="7298">
                  <c:v>7299</c:v>
                </c:pt>
                <c:pt idx="7299">
                  <c:v>7300</c:v>
                </c:pt>
                <c:pt idx="7300">
                  <c:v>7301</c:v>
                </c:pt>
                <c:pt idx="7301">
                  <c:v>7302</c:v>
                </c:pt>
                <c:pt idx="7302">
                  <c:v>7303</c:v>
                </c:pt>
                <c:pt idx="7303">
                  <c:v>7304</c:v>
                </c:pt>
                <c:pt idx="7304">
                  <c:v>7305</c:v>
                </c:pt>
                <c:pt idx="7305">
                  <c:v>7306</c:v>
                </c:pt>
                <c:pt idx="7306">
                  <c:v>7307</c:v>
                </c:pt>
                <c:pt idx="7307">
                  <c:v>7308</c:v>
                </c:pt>
                <c:pt idx="7308">
                  <c:v>7309</c:v>
                </c:pt>
                <c:pt idx="7309">
                  <c:v>7310</c:v>
                </c:pt>
                <c:pt idx="7310">
                  <c:v>7311</c:v>
                </c:pt>
                <c:pt idx="7311">
                  <c:v>7312</c:v>
                </c:pt>
                <c:pt idx="7312">
                  <c:v>7313</c:v>
                </c:pt>
                <c:pt idx="7313">
                  <c:v>7314</c:v>
                </c:pt>
                <c:pt idx="7314">
                  <c:v>7315</c:v>
                </c:pt>
                <c:pt idx="7315">
                  <c:v>7316</c:v>
                </c:pt>
                <c:pt idx="7316">
                  <c:v>7317</c:v>
                </c:pt>
                <c:pt idx="7317">
                  <c:v>7318</c:v>
                </c:pt>
                <c:pt idx="7318">
                  <c:v>7319</c:v>
                </c:pt>
                <c:pt idx="7319">
                  <c:v>7320</c:v>
                </c:pt>
                <c:pt idx="7320">
                  <c:v>7321</c:v>
                </c:pt>
                <c:pt idx="7321">
                  <c:v>7322</c:v>
                </c:pt>
                <c:pt idx="7322">
                  <c:v>7323</c:v>
                </c:pt>
                <c:pt idx="7323">
                  <c:v>7324</c:v>
                </c:pt>
                <c:pt idx="7324">
                  <c:v>7325</c:v>
                </c:pt>
                <c:pt idx="7325">
                  <c:v>7326</c:v>
                </c:pt>
                <c:pt idx="7326">
                  <c:v>7327</c:v>
                </c:pt>
                <c:pt idx="7327">
                  <c:v>7328</c:v>
                </c:pt>
                <c:pt idx="7328">
                  <c:v>7329</c:v>
                </c:pt>
                <c:pt idx="7329">
                  <c:v>7330</c:v>
                </c:pt>
                <c:pt idx="7330">
                  <c:v>7331</c:v>
                </c:pt>
                <c:pt idx="7331">
                  <c:v>7332</c:v>
                </c:pt>
                <c:pt idx="7332">
                  <c:v>7333</c:v>
                </c:pt>
                <c:pt idx="7333">
                  <c:v>7334</c:v>
                </c:pt>
                <c:pt idx="7334">
                  <c:v>7335</c:v>
                </c:pt>
                <c:pt idx="7335">
                  <c:v>7336</c:v>
                </c:pt>
                <c:pt idx="7336">
                  <c:v>7337</c:v>
                </c:pt>
                <c:pt idx="7337">
                  <c:v>7338</c:v>
                </c:pt>
                <c:pt idx="7338">
                  <c:v>7339</c:v>
                </c:pt>
                <c:pt idx="7339">
                  <c:v>7340</c:v>
                </c:pt>
                <c:pt idx="7340">
                  <c:v>7341</c:v>
                </c:pt>
                <c:pt idx="7341">
                  <c:v>7342</c:v>
                </c:pt>
                <c:pt idx="7342">
                  <c:v>7343</c:v>
                </c:pt>
                <c:pt idx="7343">
                  <c:v>7344</c:v>
                </c:pt>
                <c:pt idx="7344">
                  <c:v>7345</c:v>
                </c:pt>
                <c:pt idx="7345">
                  <c:v>7346</c:v>
                </c:pt>
                <c:pt idx="7346">
                  <c:v>7347</c:v>
                </c:pt>
                <c:pt idx="7347">
                  <c:v>7348</c:v>
                </c:pt>
                <c:pt idx="7348">
                  <c:v>7349</c:v>
                </c:pt>
                <c:pt idx="7349">
                  <c:v>7350</c:v>
                </c:pt>
                <c:pt idx="7350">
                  <c:v>7351</c:v>
                </c:pt>
                <c:pt idx="7351">
                  <c:v>7352</c:v>
                </c:pt>
                <c:pt idx="7352">
                  <c:v>7353</c:v>
                </c:pt>
                <c:pt idx="7353">
                  <c:v>7354</c:v>
                </c:pt>
                <c:pt idx="7354">
                  <c:v>7355</c:v>
                </c:pt>
                <c:pt idx="7355">
                  <c:v>7356</c:v>
                </c:pt>
                <c:pt idx="7356">
                  <c:v>7357</c:v>
                </c:pt>
                <c:pt idx="7357">
                  <c:v>7358</c:v>
                </c:pt>
                <c:pt idx="7358">
                  <c:v>7359</c:v>
                </c:pt>
                <c:pt idx="7359">
                  <c:v>7360</c:v>
                </c:pt>
                <c:pt idx="7360">
                  <c:v>7361</c:v>
                </c:pt>
                <c:pt idx="7361">
                  <c:v>7362</c:v>
                </c:pt>
                <c:pt idx="7362">
                  <c:v>7363</c:v>
                </c:pt>
                <c:pt idx="7363">
                  <c:v>7364</c:v>
                </c:pt>
                <c:pt idx="7364">
                  <c:v>7365</c:v>
                </c:pt>
                <c:pt idx="7365">
                  <c:v>7366</c:v>
                </c:pt>
                <c:pt idx="7366">
                  <c:v>7367</c:v>
                </c:pt>
                <c:pt idx="7367">
                  <c:v>7368</c:v>
                </c:pt>
                <c:pt idx="7368">
                  <c:v>7369</c:v>
                </c:pt>
                <c:pt idx="7369">
                  <c:v>7370</c:v>
                </c:pt>
                <c:pt idx="7370">
                  <c:v>7371</c:v>
                </c:pt>
                <c:pt idx="7371">
                  <c:v>7372</c:v>
                </c:pt>
                <c:pt idx="7372">
                  <c:v>7373</c:v>
                </c:pt>
                <c:pt idx="7373">
                  <c:v>7374</c:v>
                </c:pt>
                <c:pt idx="7374">
                  <c:v>7375</c:v>
                </c:pt>
                <c:pt idx="7375">
                  <c:v>7376</c:v>
                </c:pt>
                <c:pt idx="7376">
                  <c:v>7377</c:v>
                </c:pt>
                <c:pt idx="7377">
                  <c:v>7378</c:v>
                </c:pt>
                <c:pt idx="7378">
                  <c:v>7379</c:v>
                </c:pt>
                <c:pt idx="7379">
                  <c:v>7380</c:v>
                </c:pt>
                <c:pt idx="7380">
                  <c:v>7381</c:v>
                </c:pt>
                <c:pt idx="7381">
                  <c:v>7382</c:v>
                </c:pt>
                <c:pt idx="7382">
                  <c:v>7383</c:v>
                </c:pt>
                <c:pt idx="7383">
                  <c:v>7384</c:v>
                </c:pt>
                <c:pt idx="7384">
                  <c:v>7385</c:v>
                </c:pt>
                <c:pt idx="7385">
                  <c:v>7386</c:v>
                </c:pt>
                <c:pt idx="7386">
                  <c:v>7387</c:v>
                </c:pt>
                <c:pt idx="7387">
                  <c:v>7388</c:v>
                </c:pt>
                <c:pt idx="7388">
                  <c:v>7389</c:v>
                </c:pt>
                <c:pt idx="7389">
                  <c:v>7390</c:v>
                </c:pt>
                <c:pt idx="7390">
                  <c:v>7391</c:v>
                </c:pt>
                <c:pt idx="7391">
                  <c:v>7392</c:v>
                </c:pt>
                <c:pt idx="7392">
                  <c:v>7393</c:v>
                </c:pt>
                <c:pt idx="7393">
                  <c:v>7394</c:v>
                </c:pt>
                <c:pt idx="7394">
                  <c:v>7395</c:v>
                </c:pt>
                <c:pt idx="7395">
                  <c:v>7396</c:v>
                </c:pt>
                <c:pt idx="7396">
                  <c:v>7397</c:v>
                </c:pt>
                <c:pt idx="7397">
                  <c:v>7398</c:v>
                </c:pt>
                <c:pt idx="7398">
                  <c:v>7399</c:v>
                </c:pt>
                <c:pt idx="7399">
                  <c:v>7400</c:v>
                </c:pt>
                <c:pt idx="7400">
                  <c:v>7401</c:v>
                </c:pt>
                <c:pt idx="7401">
                  <c:v>7402</c:v>
                </c:pt>
                <c:pt idx="7402">
                  <c:v>7403</c:v>
                </c:pt>
                <c:pt idx="7403">
                  <c:v>7404</c:v>
                </c:pt>
                <c:pt idx="7404">
                  <c:v>7405</c:v>
                </c:pt>
                <c:pt idx="7405">
                  <c:v>7406</c:v>
                </c:pt>
                <c:pt idx="7406">
                  <c:v>7407</c:v>
                </c:pt>
                <c:pt idx="7407">
                  <c:v>7408</c:v>
                </c:pt>
                <c:pt idx="7408">
                  <c:v>7409</c:v>
                </c:pt>
                <c:pt idx="7409">
                  <c:v>7410</c:v>
                </c:pt>
                <c:pt idx="7410">
                  <c:v>7411</c:v>
                </c:pt>
                <c:pt idx="7411">
                  <c:v>7412</c:v>
                </c:pt>
                <c:pt idx="7412">
                  <c:v>7413</c:v>
                </c:pt>
                <c:pt idx="7413">
                  <c:v>7414</c:v>
                </c:pt>
                <c:pt idx="7414">
                  <c:v>7415</c:v>
                </c:pt>
                <c:pt idx="7415">
                  <c:v>7416</c:v>
                </c:pt>
                <c:pt idx="7416">
                  <c:v>7417</c:v>
                </c:pt>
                <c:pt idx="7417">
                  <c:v>7418</c:v>
                </c:pt>
                <c:pt idx="7418">
                  <c:v>7419</c:v>
                </c:pt>
                <c:pt idx="7419">
                  <c:v>7420</c:v>
                </c:pt>
                <c:pt idx="7420">
                  <c:v>7421</c:v>
                </c:pt>
                <c:pt idx="7421">
                  <c:v>7422</c:v>
                </c:pt>
                <c:pt idx="7422">
                  <c:v>7423</c:v>
                </c:pt>
                <c:pt idx="7423">
                  <c:v>7424</c:v>
                </c:pt>
                <c:pt idx="7424">
                  <c:v>7425</c:v>
                </c:pt>
                <c:pt idx="7425">
                  <c:v>7426</c:v>
                </c:pt>
                <c:pt idx="7426">
                  <c:v>7427</c:v>
                </c:pt>
                <c:pt idx="7427">
                  <c:v>7428</c:v>
                </c:pt>
                <c:pt idx="7428">
                  <c:v>7429</c:v>
                </c:pt>
                <c:pt idx="7429">
                  <c:v>7430</c:v>
                </c:pt>
                <c:pt idx="7430">
                  <c:v>7431</c:v>
                </c:pt>
                <c:pt idx="7431">
                  <c:v>7432</c:v>
                </c:pt>
                <c:pt idx="7432">
                  <c:v>7433</c:v>
                </c:pt>
                <c:pt idx="7433">
                  <c:v>7434</c:v>
                </c:pt>
                <c:pt idx="7434">
                  <c:v>7435</c:v>
                </c:pt>
                <c:pt idx="7435">
                  <c:v>7436</c:v>
                </c:pt>
                <c:pt idx="7436">
                  <c:v>7437</c:v>
                </c:pt>
                <c:pt idx="7437">
                  <c:v>7438</c:v>
                </c:pt>
                <c:pt idx="7438">
                  <c:v>7439</c:v>
                </c:pt>
                <c:pt idx="7439">
                  <c:v>7440</c:v>
                </c:pt>
                <c:pt idx="7440">
                  <c:v>7441</c:v>
                </c:pt>
                <c:pt idx="7441">
                  <c:v>7442</c:v>
                </c:pt>
                <c:pt idx="7442">
                  <c:v>7443</c:v>
                </c:pt>
                <c:pt idx="7443">
                  <c:v>7444</c:v>
                </c:pt>
                <c:pt idx="7444">
                  <c:v>7445</c:v>
                </c:pt>
                <c:pt idx="7445">
                  <c:v>7446</c:v>
                </c:pt>
                <c:pt idx="7446">
                  <c:v>7447</c:v>
                </c:pt>
                <c:pt idx="7447">
                  <c:v>7448</c:v>
                </c:pt>
                <c:pt idx="7448">
                  <c:v>7449</c:v>
                </c:pt>
                <c:pt idx="7449">
                  <c:v>7450</c:v>
                </c:pt>
                <c:pt idx="7450">
                  <c:v>7451</c:v>
                </c:pt>
                <c:pt idx="7451">
                  <c:v>7452</c:v>
                </c:pt>
                <c:pt idx="7452">
                  <c:v>7453</c:v>
                </c:pt>
                <c:pt idx="7453">
                  <c:v>7454</c:v>
                </c:pt>
                <c:pt idx="7454">
                  <c:v>7455</c:v>
                </c:pt>
                <c:pt idx="7455">
                  <c:v>7456</c:v>
                </c:pt>
                <c:pt idx="7456">
                  <c:v>7457</c:v>
                </c:pt>
                <c:pt idx="7457">
                  <c:v>7458</c:v>
                </c:pt>
                <c:pt idx="7458">
                  <c:v>7459</c:v>
                </c:pt>
                <c:pt idx="7459">
                  <c:v>7460</c:v>
                </c:pt>
                <c:pt idx="7460">
                  <c:v>7461</c:v>
                </c:pt>
                <c:pt idx="7461">
                  <c:v>7462</c:v>
                </c:pt>
                <c:pt idx="7462">
                  <c:v>7463</c:v>
                </c:pt>
                <c:pt idx="7463">
                  <c:v>7464</c:v>
                </c:pt>
                <c:pt idx="7464">
                  <c:v>7465</c:v>
                </c:pt>
                <c:pt idx="7465">
                  <c:v>7466</c:v>
                </c:pt>
                <c:pt idx="7466">
                  <c:v>7467</c:v>
                </c:pt>
                <c:pt idx="7467">
                  <c:v>7468</c:v>
                </c:pt>
                <c:pt idx="7468">
                  <c:v>7469</c:v>
                </c:pt>
                <c:pt idx="7469">
                  <c:v>7470</c:v>
                </c:pt>
                <c:pt idx="7470">
                  <c:v>7471</c:v>
                </c:pt>
                <c:pt idx="7471">
                  <c:v>7472</c:v>
                </c:pt>
                <c:pt idx="7472">
                  <c:v>7473</c:v>
                </c:pt>
                <c:pt idx="7473">
                  <c:v>7474</c:v>
                </c:pt>
                <c:pt idx="7474">
                  <c:v>7475</c:v>
                </c:pt>
                <c:pt idx="7475">
                  <c:v>7476</c:v>
                </c:pt>
                <c:pt idx="7476">
                  <c:v>7477</c:v>
                </c:pt>
                <c:pt idx="7477">
                  <c:v>7478</c:v>
                </c:pt>
                <c:pt idx="7478">
                  <c:v>7479</c:v>
                </c:pt>
                <c:pt idx="7479">
                  <c:v>7480</c:v>
                </c:pt>
                <c:pt idx="7480">
                  <c:v>7481</c:v>
                </c:pt>
                <c:pt idx="7481">
                  <c:v>7482</c:v>
                </c:pt>
                <c:pt idx="7482">
                  <c:v>7483</c:v>
                </c:pt>
                <c:pt idx="7483">
                  <c:v>7484</c:v>
                </c:pt>
                <c:pt idx="7484">
                  <c:v>7485</c:v>
                </c:pt>
                <c:pt idx="7485">
                  <c:v>7486</c:v>
                </c:pt>
                <c:pt idx="7486">
                  <c:v>7487</c:v>
                </c:pt>
                <c:pt idx="7487">
                  <c:v>7488</c:v>
                </c:pt>
                <c:pt idx="7488">
                  <c:v>7489</c:v>
                </c:pt>
                <c:pt idx="7489">
                  <c:v>7490</c:v>
                </c:pt>
                <c:pt idx="7490">
                  <c:v>7491</c:v>
                </c:pt>
                <c:pt idx="7491">
                  <c:v>7492</c:v>
                </c:pt>
                <c:pt idx="7492">
                  <c:v>7493</c:v>
                </c:pt>
                <c:pt idx="7493">
                  <c:v>7494</c:v>
                </c:pt>
                <c:pt idx="7494">
                  <c:v>7495</c:v>
                </c:pt>
                <c:pt idx="7495">
                  <c:v>7496</c:v>
                </c:pt>
                <c:pt idx="7496">
                  <c:v>7497</c:v>
                </c:pt>
                <c:pt idx="7497">
                  <c:v>7498</c:v>
                </c:pt>
                <c:pt idx="7498">
                  <c:v>7499</c:v>
                </c:pt>
                <c:pt idx="7499">
                  <c:v>7500</c:v>
                </c:pt>
                <c:pt idx="7500">
                  <c:v>7501</c:v>
                </c:pt>
              </c:numCache>
            </c:numRef>
          </c:xVal>
          <c:yVal>
            <c:numRef>
              <c:f>Sheet1!$B$45020:$B$52520</c:f>
              <c:numCache>
                <c:formatCode>General</c:formatCode>
                <c:ptCount val="7501"/>
                <c:pt idx="0">
                  <c:v>887.65957000000003</c:v>
                </c:pt>
                <c:pt idx="1">
                  <c:v>0.30673286999999999</c:v>
                </c:pt>
                <c:pt idx="2">
                  <c:v>0.3351384</c:v>
                </c:pt>
                <c:pt idx="3">
                  <c:v>0.29863456999999999</c:v>
                </c:pt>
                <c:pt idx="4">
                  <c:v>0.23216491</c:v>
                </c:pt>
                <c:pt idx="5">
                  <c:v>0.16712479</c:v>
                </c:pt>
                <c:pt idx="6">
                  <c:v>0.11077545</c:v>
                </c:pt>
                <c:pt idx="7">
                  <c:v>7.3579508000000002E-2</c:v>
                </c:pt>
                <c:pt idx="8">
                  <c:v>4.9814865E-2</c:v>
                </c:pt>
                <c:pt idx="9">
                  <c:v>3.5531131000000001E-2</c:v>
                </c:pt>
                <c:pt idx="10">
                  <c:v>2.6358722000000001E-2</c:v>
                </c:pt>
                <c:pt idx="11">
                  <c:v>2.0712277000000001E-2</c:v>
                </c:pt>
                <c:pt idx="12">
                  <c:v>1.6840290000000001E-2</c:v>
                </c:pt>
                <c:pt idx="13">
                  <c:v>1.3868839000000001E-2</c:v>
                </c:pt>
                <c:pt idx="14">
                  <c:v>1.1798779000000001E-2</c:v>
                </c:pt>
                <c:pt idx="15">
                  <c:v>1.0441915E-2</c:v>
                </c:pt>
                <c:pt idx="16">
                  <c:v>9.3641382999999998E-3</c:v>
                </c:pt>
                <c:pt idx="17">
                  <c:v>8.5721531000000004E-3</c:v>
                </c:pt>
                <c:pt idx="18">
                  <c:v>7.7493991999999998E-3</c:v>
                </c:pt>
                <c:pt idx="19">
                  <c:v>6.9063843999999999E-3</c:v>
                </c:pt>
                <c:pt idx="20">
                  <c:v>6.3168829999999997E-3</c:v>
                </c:pt>
                <c:pt idx="21">
                  <c:v>5.5213657000000001E-3</c:v>
                </c:pt>
                <c:pt idx="22">
                  <c:v>4.7684817000000004E-3</c:v>
                </c:pt>
                <c:pt idx="23">
                  <c:v>3.9488880999999998E-3</c:v>
                </c:pt>
                <c:pt idx="24">
                  <c:v>3.2999447000000002E-3</c:v>
                </c:pt>
                <c:pt idx="25">
                  <c:v>2.8642413000000001E-3</c:v>
                </c:pt>
                <c:pt idx="26">
                  <c:v>2.3790828000000001E-3</c:v>
                </c:pt>
                <c:pt idx="27">
                  <c:v>2.0210470999999998E-3</c:v>
                </c:pt>
                <c:pt idx="28">
                  <c:v>1.7371234000000001E-3</c:v>
                </c:pt>
                <c:pt idx="29">
                  <c:v>1.5056051E-3</c:v>
                </c:pt>
                <c:pt idx="30">
                  <c:v>1.3081445E-3</c:v>
                </c:pt>
                <c:pt idx="31">
                  <c:v>1.1391369000000001E-3</c:v>
                </c:pt>
                <c:pt idx="32">
                  <c:v>9.9241016999999996E-4</c:v>
                </c:pt>
                <c:pt idx="33">
                  <c:v>8.6620942999999996E-4</c:v>
                </c:pt>
                <c:pt idx="34">
                  <c:v>7.5505826000000001E-4</c:v>
                </c:pt>
                <c:pt idx="35">
                  <c:v>6.6211047000000001E-4</c:v>
                </c:pt>
                <c:pt idx="36">
                  <c:v>5.8239806000000001E-4</c:v>
                </c:pt>
                <c:pt idx="37">
                  <c:v>5.1087696999999998E-4</c:v>
                </c:pt>
                <c:pt idx="38">
                  <c:v>4.5148646000000003E-4</c:v>
                </c:pt>
                <c:pt idx="39">
                  <c:v>3.9934824999999998E-4</c:v>
                </c:pt>
                <c:pt idx="40">
                  <c:v>3.5513378999999998E-4</c:v>
                </c:pt>
                <c:pt idx="41">
                  <c:v>3.1652250000000002E-4</c:v>
                </c:pt>
                <c:pt idx="42">
                  <c:v>2.8372013000000002E-4</c:v>
                </c:pt>
                <c:pt idx="43">
                  <c:v>2.5654922E-4</c:v>
                </c:pt>
                <c:pt idx="44">
                  <c:v>2.3308340999999999E-4</c:v>
                </c:pt>
                <c:pt idx="45">
                  <c:v>2.1158249999999999E-4</c:v>
                </c:pt>
                <c:pt idx="46">
                  <c:v>1.9428505999999999E-4</c:v>
                </c:pt>
                <c:pt idx="47">
                  <c:v>1.7849420999999999E-4</c:v>
                </c:pt>
                <c:pt idx="48">
                  <c:v>1.6414182999999999E-4</c:v>
                </c:pt>
                <c:pt idx="49">
                  <c:v>1.5224771E-4</c:v>
                </c:pt>
                <c:pt idx="50">
                  <c:v>1.4197860999999999E-4</c:v>
                </c:pt>
                <c:pt idx="51">
                  <c:v>1.3284646E-4</c:v>
                </c:pt>
                <c:pt idx="52">
                  <c:v>1.2461619999999999E-4</c:v>
                </c:pt>
                <c:pt idx="53">
                  <c:v>1.1732682E-4</c:v>
                </c:pt>
                <c:pt idx="54">
                  <c:v>1.1038168000000001E-4</c:v>
                </c:pt>
                <c:pt idx="55">
                  <c:v>1.0465344000000001E-4</c:v>
                </c:pt>
                <c:pt idx="56">
                  <c:v>9.9846144E-5</c:v>
                </c:pt>
                <c:pt idx="57">
                  <c:v>9.5176701999999998E-5</c:v>
                </c:pt>
                <c:pt idx="58">
                  <c:v>9.1236402999999994E-5</c:v>
                </c:pt>
                <c:pt idx="59">
                  <c:v>8.7818499000000004E-5</c:v>
                </c:pt>
                <c:pt idx="60">
                  <c:v>8.4858520000000002E-5</c:v>
                </c:pt>
                <c:pt idx="61">
                  <c:v>8.1129831000000002E-5</c:v>
                </c:pt>
                <c:pt idx="62">
                  <c:v>7.7105797000000001E-5</c:v>
                </c:pt>
                <c:pt idx="63">
                  <c:v>7.2841315000000004E-5</c:v>
                </c:pt>
                <c:pt idx="64">
                  <c:v>6.9942696999999995E-5</c:v>
                </c:pt>
                <c:pt idx="65">
                  <c:v>6.8868490999999995E-5</c:v>
                </c:pt>
                <c:pt idx="66">
                  <c:v>6.8461072000000004E-5</c:v>
                </c:pt>
                <c:pt idx="67">
                  <c:v>6.7378703000000001E-5</c:v>
                </c:pt>
                <c:pt idx="68">
                  <c:v>6.6868799999999999E-5</c:v>
                </c:pt>
                <c:pt idx="69">
                  <c:v>6.5277160999999999E-5</c:v>
                </c:pt>
                <c:pt idx="70">
                  <c:v>6.3127887E-5</c:v>
                </c:pt>
                <c:pt idx="71">
                  <c:v>5.9980633999999999E-5</c:v>
                </c:pt>
                <c:pt idx="72">
                  <c:v>5.6623372999999997E-5</c:v>
                </c:pt>
                <c:pt idx="73">
                  <c:v>5.4146976000000003E-5</c:v>
                </c:pt>
                <c:pt idx="74">
                  <c:v>5.1999697000000001E-5</c:v>
                </c:pt>
                <c:pt idx="75">
                  <c:v>5.0403749000000001E-5</c:v>
                </c:pt>
                <c:pt idx="76">
                  <c:v>4.9551893999999999E-5</c:v>
                </c:pt>
                <c:pt idx="77">
                  <c:v>4.9088582E-5</c:v>
                </c:pt>
                <c:pt idx="78">
                  <c:v>4.9444906999999997E-5</c:v>
                </c:pt>
                <c:pt idx="79">
                  <c:v>5.0218544999999997E-5</c:v>
                </c:pt>
                <c:pt idx="80">
                  <c:v>5.0078238999999998E-5</c:v>
                </c:pt>
                <c:pt idx="81">
                  <c:v>4.8762786000000002E-5</c:v>
                </c:pt>
                <c:pt idx="82">
                  <c:v>4.7267122E-5</c:v>
                </c:pt>
                <c:pt idx="83">
                  <c:v>4.4523912999999998E-5</c:v>
                </c:pt>
                <c:pt idx="84">
                  <c:v>4.1766769999999999E-5</c:v>
                </c:pt>
                <c:pt idx="85">
                  <c:v>3.9812705E-5</c:v>
                </c:pt>
                <c:pt idx="86">
                  <c:v>3.7928527000000002E-5</c:v>
                </c:pt>
                <c:pt idx="87">
                  <c:v>3.6437926999999999E-5</c:v>
                </c:pt>
                <c:pt idx="88">
                  <c:v>3.5565838000000002E-5</c:v>
                </c:pt>
                <c:pt idx="89">
                  <c:v>3.4439023999999999E-5</c:v>
                </c:pt>
                <c:pt idx="90">
                  <c:v>3.3268995999999998E-5</c:v>
                </c:pt>
                <c:pt idx="91">
                  <c:v>3.2637449999999997E-5</c:v>
                </c:pt>
                <c:pt idx="92">
                  <c:v>3.1353894999999998E-5</c:v>
                </c:pt>
                <c:pt idx="93">
                  <c:v>2.9932871999999999E-5</c:v>
                </c:pt>
                <c:pt idx="94">
                  <c:v>2.8683904999999999E-5</c:v>
                </c:pt>
                <c:pt idx="95">
                  <c:v>2.7651324999999999E-5</c:v>
                </c:pt>
                <c:pt idx="96">
                  <c:v>2.7189121000000001E-5</c:v>
                </c:pt>
                <c:pt idx="97">
                  <c:v>2.7364471999999999E-5</c:v>
                </c:pt>
                <c:pt idx="98">
                  <c:v>2.7433008000000002E-5</c:v>
                </c:pt>
                <c:pt idx="99">
                  <c:v>2.7500730000000001E-5</c:v>
                </c:pt>
                <c:pt idx="100">
                  <c:v>2.8148238E-5</c:v>
                </c:pt>
                <c:pt idx="101">
                  <c:v>2.8672725999999999E-5</c:v>
                </c:pt>
                <c:pt idx="102">
                  <c:v>2.9096018E-5</c:v>
                </c:pt>
                <c:pt idx="103">
                  <c:v>2.9574802999999998E-5</c:v>
                </c:pt>
                <c:pt idx="104">
                  <c:v>2.8940531999999999E-5</c:v>
                </c:pt>
                <c:pt idx="105">
                  <c:v>2.7885639999999999E-5</c:v>
                </c:pt>
                <c:pt idx="106">
                  <c:v>2.7154541000000001E-5</c:v>
                </c:pt>
                <c:pt idx="107">
                  <c:v>2.5920869E-5</c:v>
                </c:pt>
                <c:pt idx="108">
                  <c:v>2.4516871E-5</c:v>
                </c:pt>
                <c:pt idx="109">
                  <c:v>2.3801285000000001E-5</c:v>
                </c:pt>
                <c:pt idx="110">
                  <c:v>2.3608366999999999E-5</c:v>
                </c:pt>
                <c:pt idx="111">
                  <c:v>2.3543237E-5</c:v>
                </c:pt>
                <c:pt idx="112">
                  <c:v>2.3800849000000002E-5</c:v>
                </c:pt>
                <c:pt idx="113">
                  <c:v>2.4419153E-5</c:v>
                </c:pt>
                <c:pt idx="114">
                  <c:v>2.4789976999999999E-5</c:v>
                </c:pt>
                <c:pt idx="115">
                  <c:v>2.4499709E-5</c:v>
                </c:pt>
                <c:pt idx="116">
                  <c:v>2.4030916000000001E-5</c:v>
                </c:pt>
                <c:pt idx="117">
                  <c:v>2.3330417999999999E-5</c:v>
                </c:pt>
                <c:pt idx="118">
                  <c:v>2.2157840999999999E-5</c:v>
                </c:pt>
                <c:pt idx="119">
                  <c:v>2.1927264000000001E-5</c:v>
                </c:pt>
                <c:pt idx="120">
                  <c:v>2.1008284999999999E-5</c:v>
                </c:pt>
                <c:pt idx="121">
                  <c:v>2.0991532000000001E-5</c:v>
                </c:pt>
                <c:pt idx="122">
                  <c:v>2.1332896999999999E-5</c:v>
                </c:pt>
                <c:pt idx="123">
                  <c:v>2.1074375000000001E-5</c:v>
                </c:pt>
                <c:pt idx="124">
                  <c:v>2.1142093999999999E-5</c:v>
                </c:pt>
                <c:pt idx="125">
                  <c:v>2.0985757000000001E-5</c:v>
                </c:pt>
                <c:pt idx="126">
                  <c:v>2.0821462999999999E-5</c:v>
                </c:pt>
                <c:pt idx="127">
                  <c:v>2.0779986999999999E-5</c:v>
                </c:pt>
                <c:pt idx="128">
                  <c:v>2.0431416999999999E-5</c:v>
                </c:pt>
                <c:pt idx="129">
                  <c:v>1.9451601000000001E-5</c:v>
                </c:pt>
                <c:pt idx="130">
                  <c:v>1.8506231000000001E-5</c:v>
                </c:pt>
                <c:pt idx="131">
                  <c:v>1.8101177999999999E-5</c:v>
                </c:pt>
                <c:pt idx="132">
                  <c:v>1.7827440000000001E-5</c:v>
                </c:pt>
                <c:pt idx="133">
                  <c:v>1.7949871E-5</c:v>
                </c:pt>
                <c:pt idx="134">
                  <c:v>1.8293797999999999E-5</c:v>
                </c:pt>
                <c:pt idx="135">
                  <c:v>1.8404321999999999E-5</c:v>
                </c:pt>
                <c:pt idx="136">
                  <c:v>1.8938956999999998E-5</c:v>
                </c:pt>
                <c:pt idx="137">
                  <c:v>1.9244392999999999E-5</c:v>
                </c:pt>
                <c:pt idx="138">
                  <c:v>1.9259569999999999E-5</c:v>
                </c:pt>
                <c:pt idx="139">
                  <c:v>1.9068911E-5</c:v>
                </c:pt>
                <c:pt idx="140">
                  <c:v>1.8402988E-5</c:v>
                </c:pt>
                <c:pt idx="141">
                  <c:v>1.7311564E-5</c:v>
                </c:pt>
                <c:pt idx="142">
                  <c:v>1.6308440000000001E-5</c:v>
                </c:pt>
                <c:pt idx="143">
                  <c:v>1.6111834E-5</c:v>
                </c:pt>
                <c:pt idx="144">
                  <c:v>1.6386523999999999E-5</c:v>
                </c:pt>
                <c:pt idx="145">
                  <c:v>1.6722725E-5</c:v>
                </c:pt>
                <c:pt idx="146">
                  <c:v>1.7163243999999999E-5</c:v>
                </c:pt>
                <c:pt idx="147">
                  <c:v>1.7499075000000002E-5</c:v>
                </c:pt>
                <c:pt idx="148">
                  <c:v>1.8102113999999999E-5</c:v>
                </c:pt>
                <c:pt idx="149">
                  <c:v>1.8289079999999999E-5</c:v>
                </c:pt>
                <c:pt idx="150">
                  <c:v>1.8043725E-5</c:v>
                </c:pt>
                <c:pt idx="151">
                  <c:v>1.7890990000000001E-5</c:v>
                </c:pt>
                <c:pt idx="152">
                  <c:v>1.7278689000000001E-5</c:v>
                </c:pt>
                <c:pt idx="153">
                  <c:v>1.6537571999999999E-5</c:v>
                </c:pt>
                <c:pt idx="154">
                  <c:v>1.5839919999999999E-5</c:v>
                </c:pt>
                <c:pt idx="155">
                  <c:v>1.5799231000000001E-5</c:v>
                </c:pt>
                <c:pt idx="156">
                  <c:v>1.6061011000000001E-5</c:v>
                </c:pt>
                <c:pt idx="157">
                  <c:v>1.6701544E-5</c:v>
                </c:pt>
                <c:pt idx="158">
                  <c:v>1.7264144999999999E-5</c:v>
                </c:pt>
                <c:pt idx="159">
                  <c:v>1.7854624999999998E-5</c:v>
                </c:pt>
                <c:pt idx="160">
                  <c:v>1.8319783000000001E-5</c:v>
                </c:pt>
                <c:pt idx="161">
                  <c:v>1.8636563999999999E-5</c:v>
                </c:pt>
                <c:pt idx="162">
                  <c:v>1.8286473000000001E-5</c:v>
                </c:pt>
                <c:pt idx="163">
                  <c:v>1.7747179000000001E-5</c:v>
                </c:pt>
                <c:pt idx="164">
                  <c:v>1.7388139E-5</c:v>
                </c:pt>
                <c:pt idx="165">
                  <c:v>1.6976544999999999E-5</c:v>
                </c:pt>
                <c:pt idx="166">
                  <c:v>1.6837017000000001E-5</c:v>
                </c:pt>
                <c:pt idx="167">
                  <c:v>1.7152319E-5</c:v>
                </c:pt>
                <c:pt idx="168">
                  <c:v>1.7229248999999998E-5</c:v>
                </c:pt>
                <c:pt idx="169">
                  <c:v>1.7348422000000002E-5</c:v>
                </c:pt>
                <c:pt idx="170">
                  <c:v>1.7798876000000001E-5</c:v>
                </c:pt>
                <c:pt idx="171">
                  <c:v>1.7872226999999999E-5</c:v>
                </c:pt>
                <c:pt idx="172">
                  <c:v>1.8031295000000001E-5</c:v>
                </c:pt>
                <c:pt idx="173">
                  <c:v>1.8099158E-5</c:v>
                </c:pt>
                <c:pt idx="174">
                  <c:v>1.7776269999999999E-5</c:v>
                </c:pt>
                <c:pt idx="175">
                  <c:v>1.7444940999999998E-5</c:v>
                </c:pt>
                <c:pt idx="176">
                  <c:v>1.6913189999999999E-5</c:v>
                </c:pt>
                <c:pt idx="177">
                  <c:v>1.6150359000000002E-5</c:v>
                </c:pt>
                <c:pt idx="178">
                  <c:v>1.6090547999999999E-5</c:v>
                </c:pt>
                <c:pt idx="179">
                  <c:v>1.6279353E-5</c:v>
                </c:pt>
                <c:pt idx="180">
                  <c:v>1.6411164000000001E-5</c:v>
                </c:pt>
                <c:pt idx="181">
                  <c:v>1.6742124999999999E-5</c:v>
                </c:pt>
                <c:pt idx="182">
                  <c:v>1.7417445E-5</c:v>
                </c:pt>
                <c:pt idx="183">
                  <c:v>1.7583676999999999E-5</c:v>
                </c:pt>
                <c:pt idx="184">
                  <c:v>1.8067051000000001E-5</c:v>
                </c:pt>
                <c:pt idx="185">
                  <c:v>1.8327099999999999E-5</c:v>
                </c:pt>
                <c:pt idx="186">
                  <c:v>1.7610545999999999E-5</c:v>
                </c:pt>
                <c:pt idx="187">
                  <c:v>1.6978086000000001E-5</c:v>
                </c:pt>
                <c:pt idx="188">
                  <c:v>1.6633500999999999E-5</c:v>
                </c:pt>
                <c:pt idx="189">
                  <c:v>1.6090441999999999E-5</c:v>
                </c:pt>
                <c:pt idx="190">
                  <c:v>1.5969881999999998E-5</c:v>
                </c:pt>
                <c:pt idx="191">
                  <c:v>1.6015486000000001E-5</c:v>
                </c:pt>
                <c:pt idx="192">
                  <c:v>1.5925225E-5</c:v>
                </c:pt>
                <c:pt idx="193">
                  <c:v>1.6116223999999999E-5</c:v>
                </c:pt>
                <c:pt idx="194">
                  <c:v>1.7158123000000001E-5</c:v>
                </c:pt>
                <c:pt idx="195">
                  <c:v>1.7466761E-5</c:v>
                </c:pt>
                <c:pt idx="196">
                  <c:v>1.7411048000000001E-5</c:v>
                </c:pt>
                <c:pt idx="197">
                  <c:v>1.7214966000000001E-5</c:v>
                </c:pt>
                <c:pt idx="198">
                  <c:v>1.6688483000000001E-5</c:v>
                </c:pt>
                <c:pt idx="199">
                  <c:v>1.5970827E-5</c:v>
                </c:pt>
                <c:pt idx="200">
                  <c:v>1.5663130000000001E-5</c:v>
                </c:pt>
                <c:pt idx="201">
                  <c:v>1.492168E-5</c:v>
                </c:pt>
                <c:pt idx="202">
                  <c:v>1.4948927000000001E-5</c:v>
                </c:pt>
                <c:pt idx="203">
                  <c:v>1.5519700999999999E-5</c:v>
                </c:pt>
                <c:pt idx="204">
                  <c:v>1.5895997999999999E-5</c:v>
                </c:pt>
                <c:pt idx="205">
                  <c:v>1.6697825999999999E-5</c:v>
                </c:pt>
                <c:pt idx="206">
                  <c:v>1.7283762000000002E-5</c:v>
                </c:pt>
                <c:pt idx="207">
                  <c:v>1.7327416E-5</c:v>
                </c:pt>
                <c:pt idx="208">
                  <c:v>1.7265165999999999E-5</c:v>
                </c:pt>
                <c:pt idx="209">
                  <c:v>1.6831595E-5</c:v>
                </c:pt>
                <c:pt idx="210">
                  <c:v>1.5797502000000001E-5</c:v>
                </c:pt>
                <c:pt idx="211">
                  <c:v>1.5078583999999999E-5</c:v>
                </c:pt>
                <c:pt idx="212">
                  <c:v>1.4801966E-5</c:v>
                </c:pt>
                <c:pt idx="213">
                  <c:v>1.4701076E-5</c:v>
                </c:pt>
                <c:pt idx="214">
                  <c:v>1.5017128000000001E-5</c:v>
                </c:pt>
                <c:pt idx="215">
                  <c:v>1.5791454E-5</c:v>
                </c:pt>
                <c:pt idx="216">
                  <c:v>1.5775191999999999E-5</c:v>
                </c:pt>
                <c:pt idx="217">
                  <c:v>1.6272658999999999E-5</c:v>
                </c:pt>
                <c:pt idx="218">
                  <c:v>1.6744971E-5</c:v>
                </c:pt>
                <c:pt idx="219">
                  <c:v>1.6561261E-5</c:v>
                </c:pt>
                <c:pt idx="220">
                  <c:v>1.6216347000000001E-5</c:v>
                </c:pt>
                <c:pt idx="221">
                  <c:v>1.5683542000000001E-5</c:v>
                </c:pt>
                <c:pt idx="222">
                  <c:v>1.4824762E-5</c:v>
                </c:pt>
                <c:pt idx="223">
                  <c:v>1.4391939E-5</c:v>
                </c:pt>
                <c:pt idx="224">
                  <c:v>1.4584897E-5</c:v>
                </c:pt>
                <c:pt idx="225">
                  <c:v>1.4683244000000001E-5</c:v>
                </c:pt>
                <c:pt idx="226">
                  <c:v>1.4883471E-5</c:v>
                </c:pt>
                <c:pt idx="227">
                  <c:v>1.5254778E-5</c:v>
                </c:pt>
                <c:pt idx="228">
                  <c:v>1.5507478999999999E-5</c:v>
                </c:pt>
                <c:pt idx="229">
                  <c:v>1.5908173000000001E-5</c:v>
                </c:pt>
                <c:pt idx="230">
                  <c:v>1.6166484000000001E-5</c:v>
                </c:pt>
                <c:pt idx="231">
                  <c:v>1.5813115E-5</c:v>
                </c:pt>
                <c:pt idx="232">
                  <c:v>1.5179914999999999E-5</c:v>
                </c:pt>
                <c:pt idx="233">
                  <c:v>1.4759265E-5</c:v>
                </c:pt>
                <c:pt idx="234">
                  <c:v>1.4236915E-5</c:v>
                </c:pt>
                <c:pt idx="235">
                  <c:v>1.4146789E-5</c:v>
                </c:pt>
                <c:pt idx="236">
                  <c:v>1.4278981E-5</c:v>
                </c:pt>
                <c:pt idx="237">
                  <c:v>1.4255534000000001E-5</c:v>
                </c:pt>
                <c:pt idx="238">
                  <c:v>1.4351698E-5</c:v>
                </c:pt>
                <c:pt idx="239">
                  <c:v>1.4717711999999999E-5</c:v>
                </c:pt>
                <c:pt idx="240">
                  <c:v>1.461825E-5</c:v>
                </c:pt>
                <c:pt idx="241">
                  <c:v>1.4822114E-5</c:v>
                </c:pt>
                <c:pt idx="242">
                  <c:v>1.5043931E-5</c:v>
                </c:pt>
                <c:pt idx="243">
                  <c:v>1.4755006999999999E-5</c:v>
                </c:pt>
                <c:pt idx="244">
                  <c:v>1.4549821E-5</c:v>
                </c:pt>
                <c:pt idx="245">
                  <c:v>1.4333786999999999E-5</c:v>
                </c:pt>
                <c:pt idx="246">
                  <c:v>1.3574523999999999E-5</c:v>
                </c:pt>
                <c:pt idx="247">
                  <c:v>1.3083343E-5</c:v>
                </c:pt>
                <c:pt idx="248">
                  <c:v>1.3196271E-5</c:v>
                </c:pt>
                <c:pt idx="249">
                  <c:v>1.3135889000000001E-5</c:v>
                </c:pt>
                <c:pt idx="250">
                  <c:v>1.3427569E-5</c:v>
                </c:pt>
                <c:pt idx="251">
                  <c:v>1.403296E-5</c:v>
                </c:pt>
                <c:pt idx="252">
                  <c:v>1.4287776E-5</c:v>
                </c:pt>
                <c:pt idx="253">
                  <c:v>1.4713080999999999E-5</c:v>
                </c:pt>
                <c:pt idx="254">
                  <c:v>1.5035310000000001E-5</c:v>
                </c:pt>
                <c:pt idx="255">
                  <c:v>1.4608111999999999E-5</c:v>
                </c:pt>
                <c:pt idx="256">
                  <c:v>1.3852433999999999E-5</c:v>
                </c:pt>
                <c:pt idx="257">
                  <c:v>1.3627773E-5</c:v>
                </c:pt>
                <c:pt idx="258">
                  <c:v>1.3077011E-5</c:v>
                </c:pt>
                <c:pt idx="259">
                  <c:v>1.3098071E-5</c:v>
                </c:pt>
                <c:pt idx="260">
                  <c:v>1.3011376E-5</c:v>
                </c:pt>
                <c:pt idx="261">
                  <c:v>1.2826567E-5</c:v>
                </c:pt>
                <c:pt idx="262">
                  <c:v>1.3186458E-5</c:v>
                </c:pt>
                <c:pt idx="263">
                  <c:v>1.3840121000000001E-5</c:v>
                </c:pt>
                <c:pt idx="264">
                  <c:v>1.4373012000000001E-5</c:v>
                </c:pt>
                <c:pt idx="265">
                  <c:v>1.4728851999999999E-5</c:v>
                </c:pt>
                <c:pt idx="266">
                  <c:v>1.4641757E-5</c:v>
                </c:pt>
                <c:pt idx="267">
                  <c:v>1.3854476E-5</c:v>
                </c:pt>
                <c:pt idx="268">
                  <c:v>1.3084213E-5</c:v>
                </c:pt>
                <c:pt idx="269">
                  <c:v>1.262211E-5</c:v>
                </c:pt>
                <c:pt idx="270">
                  <c:v>1.1887959999999999E-5</c:v>
                </c:pt>
                <c:pt idx="271">
                  <c:v>1.1885831E-5</c:v>
                </c:pt>
                <c:pt idx="272">
                  <c:v>1.2297528E-5</c:v>
                </c:pt>
                <c:pt idx="273">
                  <c:v>1.2615451000000001E-5</c:v>
                </c:pt>
                <c:pt idx="274">
                  <c:v>1.351914E-5</c:v>
                </c:pt>
                <c:pt idx="275">
                  <c:v>1.4389049E-5</c:v>
                </c:pt>
                <c:pt idx="276">
                  <c:v>1.4468342E-5</c:v>
                </c:pt>
                <c:pt idx="277">
                  <c:v>1.4377878999999999E-5</c:v>
                </c:pt>
                <c:pt idx="278">
                  <c:v>1.425621E-5</c:v>
                </c:pt>
                <c:pt idx="279">
                  <c:v>1.3272080999999999E-5</c:v>
                </c:pt>
                <c:pt idx="280">
                  <c:v>1.2625030000000001E-5</c:v>
                </c:pt>
                <c:pt idx="281">
                  <c:v>1.2361945000000001E-5</c:v>
                </c:pt>
                <c:pt idx="282">
                  <c:v>1.2130383E-5</c:v>
                </c:pt>
                <c:pt idx="283">
                  <c:v>1.2387953E-5</c:v>
                </c:pt>
                <c:pt idx="284">
                  <c:v>1.3022303000000001E-5</c:v>
                </c:pt>
                <c:pt idx="285">
                  <c:v>1.3482598E-5</c:v>
                </c:pt>
                <c:pt idx="286">
                  <c:v>1.3812595E-5</c:v>
                </c:pt>
                <c:pt idx="287">
                  <c:v>1.4218565000000001E-5</c:v>
                </c:pt>
                <c:pt idx="288">
                  <c:v>1.3939703E-5</c:v>
                </c:pt>
                <c:pt idx="289">
                  <c:v>1.3608548999999999E-5</c:v>
                </c:pt>
                <c:pt idx="290">
                  <c:v>1.3262575000000001E-5</c:v>
                </c:pt>
                <c:pt idx="291">
                  <c:v>1.224647E-5</c:v>
                </c:pt>
                <c:pt idx="292">
                  <c:v>1.2075471000000001E-5</c:v>
                </c:pt>
                <c:pt idx="293">
                  <c:v>1.1869335000000001E-5</c:v>
                </c:pt>
                <c:pt idx="294">
                  <c:v>1.2029593999999999E-5</c:v>
                </c:pt>
                <c:pt idx="295">
                  <c:v>1.2485173E-5</c:v>
                </c:pt>
                <c:pt idx="296">
                  <c:v>1.3124470000000001E-5</c:v>
                </c:pt>
                <c:pt idx="297">
                  <c:v>1.3251347999999999E-5</c:v>
                </c:pt>
                <c:pt idx="298">
                  <c:v>1.3781642E-5</c:v>
                </c:pt>
                <c:pt idx="299">
                  <c:v>1.4030071E-5</c:v>
                </c:pt>
                <c:pt idx="300">
                  <c:v>1.3709529000000001E-5</c:v>
                </c:pt>
                <c:pt idx="301">
                  <c:v>1.3398312E-5</c:v>
                </c:pt>
                <c:pt idx="302">
                  <c:v>1.2905364E-5</c:v>
                </c:pt>
                <c:pt idx="303">
                  <c:v>1.2184680000000001E-5</c:v>
                </c:pt>
                <c:pt idx="304">
                  <c:v>1.2271063000000001E-5</c:v>
                </c:pt>
                <c:pt idx="305">
                  <c:v>1.2606373E-5</c:v>
                </c:pt>
                <c:pt idx="306">
                  <c:v>1.2633779E-5</c:v>
                </c:pt>
                <c:pt idx="307">
                  <c:v>1.2549323999999999E-5</c:v>
                </c:pt>
                <c:pt idx="308">
                  <c:v>1.2904277999999999E-5</c:v>
                </c:pt>
                <c:pt idx="309">
                  <c:v>1.3077206000000001E-5</c:v>
                </c:pt>
                <c:pt idx="310">
                  <c:v>1.3318056E-5</c:v>
                </c:pt>
                <c:pt idx="311">
                  <c:v>1.3638269E-5</c:v>
                </c:pt>
                <c:pt idx="312">
                  <c:v>1.334251E-5</c:v>
                </c:pt>
                <c:pt idx="313">
                  <c:v>1.3083803999999999E-5</c:v>
                </c:pt>
                <c:pt idx="314">
                  <c:v>1.280781E-5</c:v>
                </c:pt>
                <c:pt idx="315">
                  <c:v>1.2633721E-5</c:v>
                </c:pt>
                <c:pt idx="316">
                  <c:v>1.2044617E-5</c:v>
                </c:pt>
                <c:pt idx="317">
                  <c:v>1.2187709999999999E-5</c:v>
                </c:pt>
                <c:pt idx="318">
                  <c:v>1.2018141E-5</c:v>
                </c:pt>
                <c:pt idx="319">
                  <c:v>1.2377136000000001E-5</c:v>
                </c:pt>
                <c:pt idx="320">
                  <c:v>1.3152900000000001E-5</c:v>
                </c:pt>
                <c:pt idx="321">
                  <c:v>1.3445431E-5</c:v>
                </c:pt>
                <c:pt idx="322">
                  <c:v>1.3912508E-5</c:v>
                </c:pt>
                <c:pt idx="323">
                  <c:v>1.4168544E-5</c:v>
                </c:pt>
                <c:pt idx="324">
                  <c:v>1.3922534000000001E-5</c:v>
                </c:pt>
                <c:pt idx="325">
                  <c:v>1.3559870999999999E-5</c:v>
                </c:pt>
                <c:pt idx="326">
                  <c:v>1.2908265000000001E-5</c:v>
                </c:pt>
                <c:pt idx="327">
                  <c:v>1.2360973E-5</c:v>
                </c:pt>
                <c:pt idx="328">
                  <c:v>1.2053479E-5</c:v>
                </c:pt>
                <c:pt idx="329">
                  <c:v>1.2351623E-5</c:v>
                </c:pt>
                <c:pt idx="330">
                  <c:v>1.2075893999999999E-5</c:v>
                </c:pt>
                <c:pt idx="331">
                  <c:v>1.2331102E-5</c:v>
                </c:pt>
                <c:pt idx="332">
                  <c:v>1.2930479E-5</c:v>
                </c:pt>
                <c:pt idx="333">
                  <c:v>1.338558E-5</c:v>
                </c:pt>
                <c:pt idx="334">
                  <c:v>1.3883916E-5</c:v>
                </c:pt>
                <c:pt idx="335">
                  <c:v>1.4193373E-5</c:v>
                </c:pt>
                <c:pt idx="336">
                  <c:v>1.3535197000000001E-5</c:v>
                </c:pt>
                <c:pt idx="337">
                  <c:v>1.2869265E-5</c:v>
                </c:pt>
                <c:pt idx="338">
                  <c:v>1.2415428E-5</c:v>
                </c:pt>
                <c:pt idx="339">
                  <c:v>1.1707629000000001E-5</c:v>
                </c:pt>
                <c:pt idx="340">
                  <c:v>1.1380931E-5</c:v>
                </c:pt>
                <c:pt idx="341">
                  <c:v>1.1781601E-5</c:v>
                </c:pt>
                <c:pt idx="342">
                  <c:v>1.2182933E-5</c:v>
                </c:pt>
                <c:pt idx="343">
                  <c:v>1.2833107999999999E-5</c:v>
                </c:pt>
                <c:pt idx="344">
                  <c:v>1.3791275E-5</c:v>
                </c:pt>
                <c:pt idx="345">
                  <c:v>1.4235410999999999E-5</c:v>
                </c:pt>
                <c:pt idx="346">
                  <c:v>1.418823E-5</c:v>
                </c:pt>
                <c:pt idx="347">
                  <c:v>1.3827183000000001E-5</c:v>
                </c:pt>
                <c:pt idx="348">
                  <c:v>1.296691E-5</c:v>
                </c:pt>
                <c:pt idx="349">
                  <c:v>1.2150128000000001E-5</c:v>
                </c:pt>
                <c:pt idx="350">
                  <c:v>1.2032927E-5</c:v>
                </c:pt>
                <c:pt idx="351">
                  <c:v>1.1478930999999999E-5</c:v>
                </c:pt>
                <c:pt idx="352">
                  <c:v>1.1900253E-5</c:v>
                </c:pt>
                <c:pt idx="353">
                  <c:v>1.2249007E-5</c:v>
                </c:pt>
                <c:pt idx="354">
                  <c:v>1.2594123999999999E-5</c:v>
                </c:pt>
                <c:pt idx="355">
                  <c:v>1.3405313000000001E-5</c:v>
                </c:pt>
                <c:pt idx="356">
                  <c:v>1.4079972000000001E-5</c:v>
                </c:pt>
                <c:pt idx="357">
                  <c:v>1.3999149E-5</c:v>
                </c:pt>
                <c:pt idx="358">
                  <c:v>1.389563E-5</c:v>
                </c:pt>
                <c:pt idx="359">
                  <c:v>1.3353618E-5</c:v>
                </c:pt>
                <c:pt idx="360">
                  <c:v>1.2412693E-5</c:v>
                </c:pt>
                <c:pt idx="361">
                  <c:v>1.1968186999999999E-5</c:v>
                </c:pt>
                <c:pt idx="362">
                  <c:v>1.1821026E-5</c:v>
                </c:pt>
                <c:pt idx="363">
                  <c:v>1.1657803E-5</c:v>
                </c:pt>
                <c:pt idx="364">
                  <c:v>1.2298351999999999E-5</c:v>
                </c:pt>
                <c:pt idx="365">
                  <c:v>1.3105375E-5</c:v>
                </c:pt>
                <c:pt idx="366">
                  <c:v>1.3230672E-5</c:v>
                </c:pt>
                <c:pt idx="367">
                  <c:v>1.3637431000000001E-5</c:v>
                </c:pt>
                <c:pt idx="368">
                  <c:v>1.4064852E-5</c:v>
                </c:pt>
                <c:pt idx="369">
                  <c:v>1.3907177E-5</c:v>
                </c:pt>
                <c:pt idx="370">
                  <c:v>1.3453955000000001E-5</c:v>
                </c:pt>
                <c:pt idx="371">
                  <c:v>1.3076203E-5</c:v>
                </c:pt>
                <c:pt idx="372">
                  <c:v>1.2140416E-5</c:v>
                </c:pt>
                <c:pt idx="373">
                  <c:v>1.2061855000000001E-5</c:v>
                </c:pt>
                <c:pt idx="374">
                  <c:v>1.2262831E-5</c:v>
                </c:pt>
                <c:pt idx="375">
                  <c:v>1.2546917999999999E-5</c:v>
                </c:pt>
                <c:pt idx="376">
                  <c:v>1.264454E-5</c:v>
                </c:pt>
                <c:pt idx="377">
                  <c:v>1.2958845999999999E-5</c:v>
                </c:pt>
                <c:pt idx="378">
                  <c:v>1.3174164999999999E-5</c:v>
                </c:pt>
                <c:pt idx="379">
                  <c:v>1.3477805E-5</c:v>
                </c:pt>
                <c:pt idx="380">
                  <c:v>1.3748281E-5</c:v>
                </c:pt>
                <c:pt idx="381">
                  <c:v>1.3457636999999999E-5</c:v>
                </c:pt>
                <c:pt idx="382">
                  <c:v>1.3265787E-5</c:v>
                </c:pt>
                <c:pt idx="383">
                  <c:v>1.3004354E-5</c:v>
                </c:pt>
                <c:pt idx="384">
                  <c:v>1.2558612999999999E-5</c:v>
                </c:pt>
                <c:pt idx="385">
                  <c:v>1.2367012999999999E-5</c:v>
                </c:pt>
                <c:pt idx="386">
                  <c:v>1.2110122E-5</c:v>
                </c:pt>
                <c:pt idx="387">
                  <c:v>1.1871918999999999E-5</c:v>
                </c:pt>
                <c:pt idx="388">
                  <c:v>1.2152903E-5</c:v>
                </c:pt>
                <c:pt idx="389">
                  <c:v>1.2622074E-5</c:v>
                </c:pt>
                <c:pt idx="390">
                  <c:v>1.3082379E-5</c:v>
                </c:pt>
                <c:pt idx="391">
                  <c:v>1.3491424999999999E-5</c:v>
                </c:pt>
                <c:pt idx="392">
                  <c:v>1.4076545E-5</c:v>
                </c:pt>
                <c:pt idx="393">
                  <c:v>1.359832E-5</c:v>
                </c:pt>
                <c:pt idx="394">
                  <c:v>1.3375814999999999E-5</c:v>
                </c:pt>
                <c:pt idx="395">
                  <c:v>1.3045805999999999E-5</c:v>
                </c:pt>
                <c:pt idx="396">
                  <c:v>1.2464097E-5</c:v>
                </c:pt>
                <c:pt idx="397">
                  <c:v>1.2081852000000001E-5</c:v>
                </c:pt>
                <c:pt idx="398">
                  <c:v>1.2345641E-5</c:v>
                </c:pt>
                <c:pt idx="399">
                  <c:v>1.1990680000000001E-5</c:v>
                </c:pt>
                <c:pt idx="400">
                  <c:v>1.2105865E-5</c:v>
                </c:pt>
                <c:pt idx="401">
                  <c:v>1.2786303E-5</c:v>
                </c:pt>
                <c:pt idx="402">
                  <c:v>1.3170862000000001E-5</c:v>
                </c:pt>
                <c:pt idx="403">
                  <c:v>1.3527255E-5</c:v>
                </c:pt>
                <c:pt idx="404">
                  <c:v>1.4048753E-5</c:v>
                </c:pt>
                <c:pt idx="405">
                  <c:v>1.3772482E-5</c:v>
                </c:pt>
                <c:pt idx="406">
                  <c:v>1.3028518E-5</c:v>
                </c:pt>
                <c:pt idx="407">
                  <c:v>1.2349791E-5</c:v>
                </c:pt>
                <c:pt idx="408">
                  <c:v>1.155304E-5</c:v>
                </c:pt>
                <c:pt idx="409">
                  <c:v>1.1341734E-5</c:v>
                </c:pt>
                <c:pt idx="410">
                  <c:v>1.1512548999999999E-5</c:v>
                </c:pt>
                <c:pt idx="411">
                  <c:v>1.1910328E-5</c:v>
                </c:pt>
                <c:pt idx="412">
                  <c:v>1.2442221999999999E-5</c:v>
                </c:pt>
                <c:pt idx="413">
                  <c:v>1.3318711E-5</c:v>
                </c:pt>
                <c:pt idx="414">
                  <c:v>1.3858928E-5</c:v>
                </c:pt>
                <c:pt idx="415">
                  <c:v>1.450317E-5</c:v>
                </c:pt>
                <c:pt idx="416">
                  <c:v>1.4223297E-5</c:v>
                </c:pt>
                <c:pt idx="417">
                  <c:v>1.3469332000000001E-5</c:v>
                </c:pt>
                <c:pt idx="418">
                  <c:v>1.2554680000000001E-5</c:v>
                </c:pt>
                <c:pt idx="419">
                  <c:v>1.2176354999999999E-5</c:v>
                </c:pt>
                <c:pt idx="420">
                  <c:v>1.1806254999999999E-5</c:v>
                </c:pt>
                <c:pt idx="421">
                  <c:v>1.189727E-5</c:v>
                </c:pt>
                <c:pt idx="422">
                  <c:v>1.2274824E-5</c:v>
                </c:pt>
                <c:pt idx="423">
                  <c:v>1.2416278999999999E-5</c:v>
                </c:pt>
                <c:pt idx="424">
                  <c:v>1.3161655E-5</c:v>
                </c:pt>
                <c:pt idx="425">
                  <c:v>1.4142969E-5</c:v>
                </c:pt>
                <c:pt idx="426">
                  <c:v>1.4013259E-5</c:v>
                </c:pt>
                <c:pt idx="427">
                  <c:v>1.3818235E-5</c:v>
                </c:pt>
                <c:pt idx="428">
                  <c:v>1.3488059999999999E-5</c:v>
                </c:pt>
                <c:pt idx="429">
                  <c:v>1.2551818E-5</c:v>
                </c:pt>
                <c:pt idx="430">
                  <c:v>1.1936836000000001E-5</c:v>
                </c:pt>
                <c:pt idx="431">
                  <c:v>1.1594408000000001E-5</c:v>
                </c:pt>
                <c:pt idx="432">
                  <c:v>1.1490263E-5</c:v>
                </c:pt>
                <c:pt idx="433">
                  <c:v>1.1688301000000001E-5</c:v>
                </c:pt>
                <c:pt idx="434">
                  <c:v>1.259862E-5</c:v>
                </c:pt>
                <c:pt idx="435">
                  <c:v>1.3014564000000001E-5</c:v>
                </c:pt>
                <c:pt idx="436">
                  <c:v>1.3599262E-5</c:v>
                </c:pt>
                <c:pt idx="437">
                  <c:v>1.4022104E-5</c:v>
                </c:pt>
                <c:pt idx="438">
                  <c:v>1.4004474999999999E-5</c:v>
                </c:pt>
                <c:pt idx="439">
                  <c:v>1.3562653E-5</c:v>
                </c:pt>
                <c:pt idx="440">
                  <c:v>1.3144786E-5</c:v>
                </c:pt>
                <c:pt idx="441">
                  <c:v>1.2412165E-5</c:v>
                </c:pt>
                <c:pt idx="442">
                  <c:v>1.2023616999999999E-5</c:v>
                </c:pt>
                <c:pt idx="443">
                  <c:v>1.2017694E-5</c:v>
                </c:pt>
                <c:pt idx="444">
                  <c:v>1.225739E-5</c:v>
                </c:pt>
                <c:pt idx="445">
                  <c:v>1.2619291E-5</c:v>
                </c:pt>
                <c:pt idx="446">
                  <c:v>1.2838330000000001E-5</c:v>
                </c:pt>
                <c:pt idx="447">
                  <c:v>1.2782859E-5</c:v>
                </c:pt>
                <c:pt idx="448">
                  <c:v>1.3188633E-5</c:v>
                </c:pt>
                <c:pt idx="449">
                  <c:v>1.3484458E-5</c:v>
                </c:pt>
                <c:pt idx="450">
                  <c:v>1.3286476E-5</c:v>
                </c:pt>
                <c:pt idx="451">
                  <c:v>1.2987239999999999E-5</c:v>
                </c:pt>
                <c:pt idx="452">
                  <c:v>1.2859424999999999E-5</c:v>
                </c:pt>
                <c:pt idx="453">
                  <c:v>1.2184898E-5</c:v>
                </c:pt>
                <c:pt idx="454">
                  <c:v>1.2082847000000001E-5</c:v>
                </c:pt>
                <c:pt idx="455">
                  <c:v>1.2277295E-5</c:v>
                </c:pt>
                <c:pt idx="456">
                  <c:v>1.2195045000000001E-5</c:v>
                </c:pt>
                <c:pt idx="457">
                  <c:v>1.2340573E-5</c:v>
                </c:pt>
                <c:pt idx="458">
                  <c:v>1.2822867E-5</c:v>
                </c:pt>
                <c:pt idx="459">
                  <c:v>1.2859212999999999E-5</c:v>
                </c:pt>
                <c:pt idx="460">
                  <c:v>1.3403903E-5</c:v>
                </c:pt>
                <c:pt idx="461">
                  <c:v>1.3930341E-5</c:v>
                </c:pt>
                <c:pt idx="462">
                  <c:v>1.3748456E-5</c:v>
                </c:pt>
                <c:pt idx="463">
                  <c:v>1.3359676E-5</c:v>
                </c:pt>
                <c:pt idx="464">
                  <c:v>1.3100836E-5</c:v>
                </c:pt>
                <c:pt idx="465">
                  <c:v>1.2597964E-5</c:v>
                </c:pt>
                <c:pt idx="466">
                  <c:v>1.2124397E-5</c:v>
                </c:pt>
                <c:pt idx="467">
                  <c:v>1.2200689E-5</c:v>
                </c:pt>
                <c:pt idx="468">
                  <c:v>1.1961238000000001E-5</c:v>
                </c:pt>
                <c:pt idx="469">
                  <c:v>1.2055934000000001E-5</c:v>
                </c:pt>
                <c:pt idx="470">
                  <c:v>1.2420808E-5</c:v>
                </c:pt>
                <c:pt idx="471">
                  <c:v>1.2786681E-5</c:v>
                </c:pt>
                <c:pt idx="472">
                  <c:v>1.3179535000000001E-5</c:v>
                </c:pt>
                <c:pt idx="473">
                  <c:v>1.3583607000000001E-5</c:v>
                </c:pt>
                <c:pt idx="474">
                  <c:v>1.3541212E-5</c:v>
                </c:pt>
                <c:pt idx="475">
                  <c:v>1.3277298E-5</c:v>
                </c:pt>
                <c:pt idx="476">
                  <c:v>1.2691837000000001E-5</c:v>
                </c:pt>
                <c:pt idx="477">
                  <c:v>1.1969711999999999E-5</c:v>
                </c:pt>
                <c:pt idx="478">
                  <c:v>1.1529933E-5</c:v>
                </c:pt>
                <c:pt idx="479">
                  <c:v>1.1678007999999999E-5</c:v>
                </c:pt>
                <c:pt idx="480">
                  <c:v>1.1776553E-5</c:v>
                </c:pt>
                <c:pt idx="481">
                  <c:v>1.2329714E-5</c:v>
                </c:pt>
                <c:pt idx="482">
                  <c:v>1.3187820000000001E-5</c:v>
                </c:pt>
                <c:pt idx="483">
                  <c:v>1.3673057E-5</c:v>
                </c:pt>
                <c:pt idx="484">
                  <c:v>1.4216411E-5</c:v>
                </c:pt>
                <c:pt idx="485">
                  <c:v>1.4362432000000001E-5</c:v>
                </c:pt>
                <c:pt idx="486">
                  <c:v>1.34382E-5</c:v>
                </c:pt>
                <c:pt idx="487">
                  <c:v>1.2467618E-5</c:v>
                </c:pt>
                <c:pt idx="488">
                  <c:v>1.2010625E-5</c:v>
                </c:pt>
                <c:pt idx="489">
                  <c:v>1.1496359E-5</c:v>
                </c:pt>
                <c:pt idx="490">
                  <c:v>1.1536685E-5</c:v>
                </c:pt>
                <c:pt idx="491">
                  <c:v>1.1970991999999999E-5</c:v>
                </c:pt>
                <c:pt idx="492">
                  <c:v>1.1978232000000001E-5</c:v>
                </c:pt>
                <c:pt idx="493">
                  <c:v>1.240593E-5</c:v>
                </c:pt>
                <c:pt idx="494">
                  <c:v>1.3313593999999999E-5</c:v>
                </c:pt>
                <c:pt idx="495">
                  <c:v>1.3867618999999999E-5</c:v>
                </c:pt>
                <c:pt idx="496">
                  <c:v>1.3624683E-5</c:v>
                </c:pt>
                <c:pt idx="497">
                  <c:v>1.3433869E-5</c:v>
                </c:pt>
                <c:pt idx="498">
                  <c:v>1.238744E-5</c:v>
                </c:pt>
                <c:pt idx="499">
                  <c:v>1.1597618E-5</c:v>
                </c:pt>
                <c:pt idx="500">
                  <c:v>1.1431521E-5</c:v>
                </c:pt>
                <c:pt idx="501">
                  <c:v>1.0947136000000001E-5</c:v>
                </c:pt>
                <c:pt idx="502">
                  <c:v>1.1236352999999999E-5</c:v>
                </c:pt>
                <c:pt idx="503">
                  <c:v>1.1806658E-5</c:v>
                </c:pt>
                <c:pt idx="504">
                  <c:v>1.2307494000000001E-5</c:v>
                </c:pt>
                <c:pt idx="505">
                  <c:v>1.2943373E-5</c:v>
                </c:pt>
                <c:pt idx="506">
                  <c:v>1.3315422999999999E-5</c:v>
                </c:pt>
                <c:pt idx="507">
                  <c:v>1.3193001E-5</c:v>
                </c:pt>
                <c:pt idx="508">
                  <c:v>1.3087101999999999E-5</c:v>
                </c:pt>
                <c:pt idx="509">
                  <c:v>1.2716858E-5</c:v>
                </c:pt>
                <c:pt idx="510">
                  <c:v>1.193522E-5</c:v>
                </c:pt>
                <c:pt idx="511">
                  <c:v>1.1498611E-5</c:v>
                </c:pt>
                <c:pt idx="512">
                  <c:v>1.1429728E-5</c:v>
                </c:pt>
                <c:pt idx="513">
                  <c:v>1.1289623000000001E-5</c:v>
                </c:pt>
                <c:pt idx="514">
                  <c:v>1.1914356E-5</c:v>
                </c:pt>
                <c:pt idx="515">
                  <c:v>1.2368158E-5</c:v>
                </c:pt>
                <c:pt idx="516">
                  <c:v>1.2454433000000001E-5</c:v>
                </c:pt>
                <c:pt idx="517">
                  <c:v>1.2502498000000001E-5</c:v>
                </c:pt>
                <c:pt idx="518">
                  <c:v>1.2981590000000001E-5</c:v>
                </c:pt>
                <c:pt idx="519">
                  <c:v>1.2831867E-5</c:v>
                </c:pt>
                <c:pt idx="520">
                  <c:v>1.2616807E-5</c:v>
                </c:pt>
                <c:pt idx="521">
                  <c:v>1.2407992E-5</c:v>
                </c:pt>
                <c:pt idx="522">
                  <c:v>1.1679565E-5</c:v>
                </c:pt>
                <c:pt idx="523">
                  <c:v>1.1455662000000001E-5</c:v>
                </c:pt>
                <c:pt idx="524">
                  <c:v>1.15053E-5</c:v>
                </c:pt>
                <c:pt idx="525">
                  <c:v>1.1537135000000001E-5</c:v>
                </c:pt>
                <c:pt idx="526">
                  <c:v>1.1463898999999999E-5</c:v>
                </c:pt>
                <c:pt idx="527">
                  <c:v>1.1779912E-5</c:v>
                </c:pt>
                <c:pt idx="528">
                  <c:v>1.1958109E-5</c:v>
                </c:pt>
                <c:pt idx="529">
                  <c:v>1.2446074999999999E-5</c:v>
                </c:pt>
                <c:pt idx="530">
                  <c:v>1.2972311E-5</c:v>
                </c:pt>
                <c:pt idx="531">
                  <c:v>1.2938573E-5</c:v>
                </c:pt>
                <c:pt idx="532">
                  <c:v>1.2668535E-5</c:v>
                </c:pt>
                <c:pt idx="533">
                  <c:v>1.2211177E-5</c:v>
                </c:pt>
                <c:pt idx="534">
                  <c:v>1.1696363000000001E-5</c:v>
                </c:pt>
                <c:pt idx="535">
                  <c:v>1.1764904000000001E-5</c:v>
                </c:pt>
                <c:pt idx="536">
                  <c:v>1.1587429E-5</c:v>
                </c:pt>
                <c:pt idx="537">
                  <c:v>1.1432758E-5</c:v>
                </c:pt>
                <c:pt idx="538">
                  <c:v>1.1255205000000001E-5</c:v>
                </c:pt>
                <c:pt idx="539">
                  <c:v>1.1695333999999999E-5</c:v>
                </c:pt>
                <c:pt idx="540">
                  <c:v>1.2066571E-5</c:v>
                </c:pt>
                <c:pt idx="541">
                  <c:v>1.253128E-5</c:v>
                </c:pt>
                <c:pt idx="542">
                  <c:v>1.2916484E-5</c:v>
                </c:pt>
                <c:pt idx="543">
                  <c:v>1.2647824999999999E-5</c:v>
                </c:pt>
                <c:pt idx="544">
                  <c:v>1.2577402E-5</c:v>
                </c:pt>
                <c:pt idx="545">
                  <c:v>1.2176476E-5</c:v>
                </c:pt>
                <c:pt idx="546">
                  <c:v>1.1280893E-5</c:v>
                </c:pt>
                <c:pt idx="547">
                  <c:v>1.0580265E-5</c:v>
                </c:pt>
                <c:pt idx="548">
                  <c:v>1.061012E-5</c:v>
                </c:pt>
                <c:pt idx="549">
                  <c:v>1.062942E-5</c:v>
                </c:pt>
                <c:pt idx="550">
                  <c:v>1.1058301999999999E-5</c:v>
                </c:pt>
                <c:pt idx="551">
                  <c:v>1.2023895999999999E-5</c:v>
                </c:pt>
                <c:pt idx="552">
                  <c:v>1.2436902999999999E-5</c:v>
                </c:pt>
                <c:pt idx="553">
                  <c:v>1.2985075E-5</c:v>
                </c:pt>
                <c:pt idx="554">
                  <c:v>1.3403455E-5</c:v>
                </c:pt>
                <c:pt idx="555">
                  <c:v>1.3179673E-5</c:v>
                </c:pt>
                <c:pt idx="556">
                  <c:v>1.2275235E-5</c:v>
                </c:pt>
                <c:pt idx="557">
                  <c:v>1.1621518E-5</c:v>
                </c:pt>
                <c:pt idx="558">
                  <c:v>1.0917931000000001E-5</c:v>
                </c:pt>
                <c:pt idx="559">
                  <c:v>1.0699210999999999E-5</c:v>
                </c:pt>
                <c:pt idx="560">
                  <c:v>1.1284790999999999E-5</c:v>
                </c:pt>
                <c:pt idx="561">
                  <c:v>1.1232614999999999E-5</c:v>
                </c:pt>
                <c:pt idx="562">
                  <c:v>1.1639443999999999E-5</c:v>
                </c:pt>
                <c:pt idx="563">
                  <c:v>1.2342515E-5</c:v>
                </c:pt>
                <c:pt idx="564">
                  <c:v>1.285314E-5</c:v>
                </c:pt>
                <c:pt idx="565">
                  <c:v>1.3214509E-5</c:v>
                </c:pt>
                <c:pt idx="566">
                  <c:v>1.2908338E-5</c:v>
                </c:pt>
                <c:pt idx="567">
                  <c:v>1.2099088E-5</c:v>
                </c:pt>
                <c:pt idx="568">
                  <c:v>1.1270661E-5</c:v>
                </c:pt>
                <c:pt idx="569">
                  <c:v>1.0853144E-5</c:v>
                </c:pt>
                <c:pt idx="570">
                  <c:v>1.0321128999999999E-5</c:v>
                </c:pt>
                <c:pt idx="571">
                  <c:v>1.0363756E-5</c:v>
                </c:pt>
                <c:pt idx="572">
                  <c:v>1.1079839E-5</c:v>
                </c:pt>
                <c:pt idx="573">
                  <c:v>1.1434544000000001E-5</c:v>
                </c:pt>
                <c:pt idx="574">
                  <c:v>1.2296497999999999E-5</c:v>
                </c:pt>
                <c:pt idx="575">
                  <c:v>1.3176857999999999E-5</c:v>
                </c:pt>
                <c:pt idx="576">
                  <c:v>1.3193937E-5</c:v>
                </c:pt>
                <c:pt idx="577">
                  <c:v>1.3019377999999999E-5</c:v>
                </c:pt>
                <c:pt idx="578">
                  <c:v>1.2702382E-5</c:v>
                </c:pt>
                <c:pt idx="579">
                  <c:v>1.1889101E-5</c:v>
                </c:pt>
                <c:pt idx="580">
                  <c:v>1.1340465E-5</c:v>
                </c:pt>
                <c:pt idx="581">
                  <c:v>1.1399547E-5</c:v>
                </c:pt>
                <c:pt idx="582">
                  <c:v>1.1124029999999999E-5</c:v>
                </c:pt>
                <c:pt idx="583">
                  <c:v>1.1443859E-5</c:v>
                </c:pt>
                <c:pt idx="584">
                  <c:v>1.185455E-5</c:v>
                </c:pt>
                <c:pt idx="585">
                  <c:v>1.1979998E-5</c:v>
                </c:pt>
                <c:pt idx="586">
                  <c:v>1.2190731999999999E-5</c:v>
                </c:pt>
                <c:pt idx="587">
                  <c:v>1.2508105999999999E-5</c:v>
                </c:pt>
                <c:pt idx="588">
                  <c:v>1.2488082000000001E-5</c:v>
                </c:pt>
                <c:pt idx="589">
                  <c:v>1.2275911000000001E-5</c:v>
                </c:pt>
                <c:pt idx="590">
                  <c:v>1.2214951E-5</c:v>
                </c:pt>
                <c:pt idx="591">
                  <c:v>1.1383059000000001E-5</c:v>
                </c:pt>
                <c:pt idx="592">
                  <c:v>1.1026612E-5</c:v>
                </c:pt>
                <c:pt idx="593">
                  <c:v>1.0884395999999999E-5</c:v>
                </c:pt>
                <c:pt idx="594">
                  <c:v>1.1024697E-5</c:v>
                </c:pt>
                <c:pt idx="595">
                  <c:v>1.1349102E-5</c:v>
                </c:pt>
                <c:pt idx="596">
                  <c:v>1.1645271000000001E-5</c:v>
                </c:pt>
                <c:pt idx="597">
                  <c:v>1.1477050000000001E-5</c:v>
                </c:pt>
                <c:pt idx="598">
                  <c:v>1.1955289E-5</c:v>
                </c:pt>
                <c:pt idx="599">
                  <c:v>1.260022E-5</c:v>
                </c:pt>
                <c:pt idx="600">
                  <c:v>1.2649694E-5</c:v>
                </c:pt>
                <c:pt idx="601">
                  <c:v>1.2404109999999999E-5</c:v>
                </c:pt>
                <c:pt idx="602">
                  <c:v>1.2111278E-5</c:v>
                </c:pt>
                <c:pt idx="603">
                  <c:v>1.1267127999999999E-5</c:v>
                </c:pt>
                <c:pt idx="604">
                  <c:v>1.1163751000000001E-5</c:v>
                </c:pt>
                <c:pt idx="605">
                  <c:v>1.1168252999999999E-5</c:v>
                </c:pt>
                <c:pt idx="606">
                  <c:v>1.0879268E-5</c:v>
                </c:pt>
                <c:pt idx="607">
                  <c:v>1.0911349000000001E-5</c:v>
                </c:pt>
                <c:pt idx="608">
                  <c:v>1.1129882000000001E-5</c:v>
                </c:pt>
                <c:pt idx="609">
                  <c:v>1.1530937E-5</c:v>
                </c:pt>
                <c:pt idx="610">
                  <c:v>1.2040421999999999E-5</c:v>
                </c:pt>
                <c:pt idx="611">
                  <c:v>1.2446499000000001E-5</c:v>
                </c:pt>
                <c:pt idx="612">
                  <c:v>1.2251416E-5</c:v>
                </c:pt>
                <c:pt idx="613">
                  <c:v>1.2168089E-5</c:v>
                </c:pt>
                <c:pt idx="614">
                  <c:v>1.1967308E-5</c:v>
                </c:pt>
                <c:pt idx="615">
                  <c:v>1.1475635E-5</c:v>
                </c:pt>
                <c:pt idx="616">
                  <c:v>1.0623972E-5</c:v>
                </c:pt>
                <c:pt idx="617">
                  <c:v>1.0452414E-5</c:v>
                </c:pt>
                <c:pt idx="618">
                  <c:v>1.0494931E-5</c:v>
                </c:pt>
                <c:pt idx="619">
                  <c:v>1.0879256000000001E-5</c:v>
                </c:pt>
                <c:pt idx="620">
                  <c:v>1.1607512E-5</c:v>
                </c:pt>
                <c:pt idx="621">
                  <c:v>1.2195424000000001E-5</c:v>
                </c:pt>
                <c:pt idx="622">
                  <c:v>1.2753026000000001E-5</c:v>
                </c:pt>
                <c:pt idx="623">
                  <c:v>1.3138653999999999E-5</c:v>
                </c:pt>
                <c:pt idx="624">
                  <c:v>1.275993E-5</c:v>
                </c:pt>
                <c:pt idx="625">
                  <c:v>1.2217014999999999E-5</c:v>
                </c:pt>
                <c:pt idx="626">
                  <c:v>1.1303064999999999E-5</c:v>
                </c:pt>
                <c:pt idx="627">
                  <c:v>1.0540581999999999E-5</c:v>
                </c:pt>
                <c:pt idx="628">
                  <c:v>1.0399042E-5</c:v>
                </c:pt>
                <c:pt idx="629">
                  <c:v>1.0679109E-5</c:v>
                </c:pt>
                <c:pt idx="630">
                  <c:v>1.0861803E-5</c:v>
                </c:pt>
                <c:pt idx="631">
                  <c:v>1.1105655E-5</c:v>
                </c:pt>
                <c:pt idx="632">
                  <c:v>1.1788749E-5</c:v>
                </c:pt>
                <c:pt idx="633">
                  <c:v>1.2119036E-5</c:v>
                </c:pt>
                <c:pt idx="634">
                  <c:v>1.2727756999999999E-5</c:v>
                </c:pt>
                <c:pt idx="635">
                  <c:v>1.2947451E-5</c:v>
                </c:pt>
                <c:pt idx="636">
                  <c:v>1.2142630999999999E-5</c:v>
                </c:pt>
                <c:pt idx="637">
                  <c:v>1.1123969000000001E-5</c:v>
                </c:pt>
                <c:pt idx="638">
                  <c:v>1.0638779E-5</c:v>
                </c:pt>
                <c:pt idx="639">
                  <c:v>1.0100608E-5</c:v>
                </c:pt>
                <c:pt idx="640">
                  <c:v>1.0060332999999999E-5</c:v>
                </c:pt>
                <c:pt idx="641">
                  <c:v>1.0505248E-5</c:v>
                </c:pt>
                <c:pt idx="642">
                  <c:v>1.0904063E-5</c:v>
                </c:pt>
                <c:pt idx="643">
                  <c:v>1.1400929000000001E-5</c:v>
                </c:pt>
                <c:pt idx="644">
                  <c:v>1.2350131E-5</c:v>
                </c:pt>
                <c:pt idx="645">
                  <c:v>1.2577655E-5</c:v>
                </c:pt>
                <c:pt idx="646">
                  <c:v>1.241441E-5</c:v>
                </c:pt>
                <c:pt idx="647">
                  <c:v>1.203448E-5</c:v>
                </c:pt>
                <c:pt idx="648">
                  <c:v>1.1280447E-5</c:v>
                </c:pt>
                <c:pt idx="649">
                  <c:v>1.0596120999999999E-5</c:v>
                </c:pt>
                <c:pt idx="650">
                  <c:v>1.0591612999999999E-5</c:v>
                </c:pt>
                <c:pt idx="651">
                  <c:v>1.0265282000000001E-5</c:v>
                </c:pt>
                <c:pt idx="652">
                  <c:v>1.0548128E-5</c:v>
                </c:pt>
                <c:pt idx="653">
                  <c:v>1.0889306000000001E-5</c:v>
                </c:pt>
                <c:pt idx="654">
                  <c:v>1.1308555000000001E-5</c:v>
                </c:pt>
                <c:pt idx="655">
                  <c:v>1.1792825999999999E-5</c:v>
                </c:pt>
                <c:pt idx="656">
                  <c:v>1.2253464E-5</c:v>
                </c:pt>
                <c:pt idx="657">
                  <c:v>1.1895482000000001E-5</c:v>
                </c:pt>
                <c:pt idx="658">
                  <c:v>1.1852696999999999E-5</c:v>
                </c:pt>
                <c:pt idx="659">
                  <c:v>1.1777515E-5</c:v>
                </c:pt>
                <c:pt idx="660">
                  <c:v>1.1052238E-5</c:v>
                </c:pt>
                <c:pt idx="661">
                  <c:v>1.0587285E-5</c:v>
                </c:pt>
                <c:pt idx="662">
                  <c:v>1.039326E-5</c:v>
                </c:pt>
                <c:pt idx="663">
                  <c:v>1.0164212E-5</c:v>
                </c:pt>
                <c:pt idx="664">
                  <c:v>1.0509117000000001E-5</c:v>
                </c:pt>
                <c:pt idx="665">
                  <c:v>1.1136008999999999E-5</c:v>
                </c:pt>
                <c:pt idx="666">
                  <c:v>1.1000058999999999E-5</c:v>
                </c:pt>
                <c:pt idx="667">
                  <c:v>1.1331182E-5</c:v>
                </c:pt>
                <c:pt idx="668">
                  <c:v>1.1878847000000001E-5</c:v>
                </c:pt>
                <c:pt idx="669">
                  <c:v>1.1982057000000001E-5</c:v>
                </c:pt>
                <c:pt idx="670">
                  <c:v>1.1885695E-5</c:v>
                </c:pt>
                <c:pt idx="671">
                  <c:v>1.172512E-5</c:v>
                </c:pt>
                <c:pt idx="672">
                  <c:v>1.0989568E-5</c:v>
                </c:pt>
                <c:pt idx="673">
                  <c:v>1.0619598E-5</c:v>
                </c:pt>
                <c:pt idx="674">
                  <c:v>1.0755381E-5</c:v>
                </c:pt>
                <c:pt idx="675">
                  <c:v>1.0880439E-5</c:v>
                </c:pt>
                <c:pt idx="676">
                  <c:v>1.0718747999999999E-5</c:v>
                </c:pt>
                <c:pt idx="677">
                  <c:v>1.0952423999999999E-5</c:v>
                </c:pt>
                <c:pt idx="678">
                  <c:v>1.1093017E-5</c:v>
                </c:pt>
                <c:pt idx="679">
                  <c:v>1.1731669E-5</c:v>
                </c:pt>
                <c:pt idx="680">
                  <c:v>1.2292774000000001E-5</c:v>
                </c:pt>
                <c:pt idx="681">
                  <c:v>1.2171240000000001E-5</c:v>
                </c:pt>
                <c:pt idx="682">
                  <c:v>1.1988331E-5</c:v>
                </c:pt>
                <c:pt idx="683">
                  <c:v>1.1515577000000001E-5</c:v>
                </c:pt>
                <c:pt idx="684">
                  <c:v>1.0888781E-5</c:v>
                </c:pt>
                <c:pt idx="685">
                  <c:v>1.0428984000000001E-5</c:v>
                </c:pt>
                <c:pt idx="686">
                  <c:v>1.0075101000000001E-5</c:v>
                </c:pt>
                <c:pt idx="687">
                  <c:v>9.8380545000000004E-6</c:v>
                </c:pt>
                <c:pt idx="688">
                  <c:v>1.0144655E-5</c:v>
                </c:pt>
                <c:pt idx="689">
                  <c:v>1.0893393000000001E-5</c:v>
                </c:pt>
                <c:pt idx="690">
                  <c:v>1.132206E-5</c:v>
                </c:pt>
                <c:pt idx="691">
                  <c:v>1.201567E-5</c:v>
                </c:pt>
                <c:pt idx="692">
                  <c:v>1.2501080999999999E-5</c:v>
                </c:pt>
                <c:pt idx="693">
                  <c:v>1.2326317000000001E-5</c:v>
                </c:pt>
                <c:pt idx="694">
                  <c:v>1.1905768E-5</c:v>
                </c:pt>
                <c:pt idx="695">
                  <c:v>1.1422718000000001E-5</c:v>
                </c:pt>
                <c:pt idx="696">
                  <c:v>1.0232270999999999E-5</c:v>
                </c:pt>
                <c:pt idx="697">
                  <c:v>9.7673848999999997E-6</c:v>
                </c:pt>
                <c:pt idx="698">
                  <c:v>1.0228225E-5</c:v>
                </c:pt>
                <c:pt idx="699">
                  <c:v>1.0219874000000001E-5</c:v>
                </c:pt>
                <c:pt idx="700">
                  <c:v>1.0591015E-5</c:v>
                </c:pt>
                <c:pt idx="701">
                  <c:v>1.1182254E-5</c:v>
                </c:pt>
                <c:pt idx="702">
                  <c:v>1.156137E-5</c:v>
                </c:pt>
                <c:pt idx="703">
                  <c:v>1.1857681E-5</c:v>
                </c:pt>
                <c:pt idx="704">
                  <c:v>1.2130403E-5</c:v>
                </c:pt>
                <c:pt idx="705">
                  <c:v>1.1781839E-5</c:v>
                </c:pt>
                <c:pt idx="706">
                  <c:v>1.1035017999999999E-5</c:v>
                </c:pt>
                <c:pt idx="707">
                  <c:v>1.0315801999999999E-5</c:v>
                </c:pt>
                <c:pt idx="708">
                  <c:v>9.7688907999999994E-6</c:v>
                </c:pt>
                <c:pt idx="709">
                  <c:v>9.5268636000000003E-6</c:v>
                </c:pt>
                <c:pt idx="710">
                  <c:v>9.8902092000000001E-6</c:v>
                </c:pt>
                <c:pt idx="711">
                  <c:v>1.0125843E-5</c:v>
                </c:pt>
                <c:pt idx="712">
                  <c:v>1.0912471999999999E-5</c:v>
                </c:pt>
                <c:pt idx="713">
                  <c:v>1.1616625E-5</c:v>
                </c:pt>
                <c:pt idx="714">
                  <c:v>1.2264647E-5</c:v>
                </c:pt>
                <c:pt idx="715">
                  <c:v>1.236648E-5</c:v>
                </c:pt>
                <c:pt idx="716">
                  <c:v>1.2087005E-5</c:v>
                </c:pt>
                <c:pt idx="717">
                  <c:v>1.1358787999999999E-5</c:v>
                </c:pt>
                <c:pt idx="718">
                  <c:v>1.0655759999999999E-5</c:v>
                </c:pt>
                <c:pt idx="719">
                  <c:v>1.0465517E-5</c:v>
                </c:pt>
                <c:pt idx="720">
                  <c:v>1.0131580999999999E-5</c:v>
                </c:pt>
                <c:pt idx="721">
                  <c:v>1.0395341000000001E-5</c:v>
                </c:pt>
                <c:pt idx="722">
                  <c:v>1.0729622999999999E-5</c:v>
                </c:pt>
                <c:pt idx="723">
                  <c:v>1.0667447000000001E-5</c:v>
                </c:pt>
                <c:pt idx="724">
                  <c:v>1.1113251E-5</c:v>
                </c:pt>
                <c:pt idx="725">
                  <c:v>1.1737376E-5</c:v>
                </c:pt>
                <c:pt idx="726">
                  <c:v>1.1655327000000001E-5</c:v>
                </c:pt>
                <c:pt idx="727">
                  <c:v>1.1552739E-5</c:v>
                </c:pt>
                <c:pt idx="728">
                  <c:v>1.1502699E-5</c:v>
                </c:pt>
                <c:pt idx="729">
                  <c:v>1.09677E-5</c:v>
                </c:pt>
                <c:pt idx="730">
                  <c:v>1.035514E-5</c:v>
                </c:pt>
                <c:pt idx="731">
                  <c:v>1.018469E-5</c:v>
                </c:pt>
                <c:pt idx="732">
                  <c:v>9.7502470000000005E-6</c:v>
                </c:pt>
                <c:pt idx="733">
                  <c:v>1.0104759E-5</c:v>
                </c:pt>
                <c:pt idx="734">
                  <c:v>1.0682743E-5</c:v>
                </c:pt>
                <c:pt idx="735">
                  <c:v>1.0993879000000001E-5</c:v>
                </c:pt>
                <c:pt idx="736">
                  <c:v>1.1027364E-5</c:v>
                </c:pt>
                <c:pt idx="737">
                  <c:v>1.1505143E-5</c:v>
                </c:pt>
                <c:pt idx="738">
                  <c:v>1.1753163999999999E-5</c:v>
                </c:pt>
                <c:pt idx="739">
                  <c:v>1.1734925E-5</c:v>
                </c:pt>
                <c:pt idx="740">
                  <c:v>1.1639077000000001E-5</c:v>
                </c:pt>
                <c:pt idx="741">
                  <c:v>1.0830342E-5</c:v>
                </c:pt>
                <c:pt idx="742">
                  <c:v>1.0428001E-5</c:v>
                </c:pt>
                <c:pt idx="743">
                  <c:v>1.0214382000000001E-5</c:v>
                </c:pt>
                <c:pt idx="744">
                  <c:v>1.0113624E-5</c:v>
                </c:pt>
                <c:pt idx="745">
                  <c:v>1.0266708E-5</c:v>
                </c:pt>
                <c:pt idx="746">
                  <c:v>1.0257567E-5</c:v>
                </c:pt>
                <c:pt idx="747">
                  <c:v>1.0373372E-5</c:v>
                </c:pt>
                <c:pt idx="748">
                  <c:v>1.0797954999999999E-5</c:v>
                </c:pt>
                <c:pt idx="749">
                  <c:v>1.1577808E-5</c:v>
                </c:pt>
                <c:pt idx="750">
                  <c:v>1.1480195E-5</c:v>
                </c:pt>
                <c:pt idx="751">
                  <c:v>1.1391396999999999E-5</c:v>
                </c:pt>
                <c:pt idx="752">
                  <c:v>1.1169275E-5</c:v>
                </c:pt>
                <c:pt idx="753">
                  <c:v>1.0511027E-5</c:v>
                </c:pt>
                <c:pt idx="754">
                  <c:v>1.0305915999999999E-5</c:v>
                </c:pt>
                <c:pt idx="755">
                  <c:v>1.0197888999999999E-5</c:v>
                </c:pt>
                <c:pt idx="756">
                  <c:v>9.6423804999999994E-6</c:v>
                </c:pt>
                <c:pt idx="757">
                  <c:v>9.7503346999999997E-6</c:v>
                </c:pt>
                <c:pt idx="758">
                  <c:v>1.0381628000000001E-5</c:v>
                </c:pt>
                <c:pt idx="759">
                  <c:v>1.0811883000000001E-5</c:v>
                </c:pt>
                <c:pt idx="760">
                  <c:v>1.148108E-5</c:v>
                </c:pt>
                <c:pt idx="761">
                  <c:v>1.2115091000000001E-5</c:v>
                </c:pt>
                <c:pt idx="762">
                  <c:v>1.1919414E-5</c:v>
                </c:pt>
                <c:pt idx="763">
                  <c:v>1.1523727E-5</c:v>
                </c:pt>
                <c:pt idx="764">
                  <c:v>1.1032552E-5</c:v>
                </c:pt>
                <c:pt idx="765">
                  <c:v>1.0263791E-5</c:v>
                </c:pt>
                <c:pt idx="766">
                  <c:v>9.7144574000000004E-6</c:v>
                </c:pt>
                <c:pt idx="767">
                  <c:v>9.6615976000000006E-6</c:v>
                </c:pt>
                <c:pt idx="768">
                  <c:v>9.7914231000000003E-6</c:v>
                </c:pt>
                <c:pt idx="769">
                  <c:v>9.9462772000000003E-6</c:v>
                </c:pt>
                <c:pt idx="770">
                  <c:v>1.0706170000000001E-5</c:v>
                </c:pt>
                <c:pt idx="771">
                  <c:v>1.1027855E-5</c:v>
                </c:pt>
                <c:pt idx="772">
                  <c:v>1.1485642000000001E-5</c:v>
                </c:pt>
                <c:pt idx="773">
                  <c:v>1.1759407E-5</c:v>
                </c:pt>
                <c:pt idx="774">
                  <c:v>1.1612778E-5</c:v>
                </c:pt>
                <c:pt idx="775">
                  <c:v>1.1295133E-5</c:v>
                </c:pt>
                <c:pt idx="776">
                  <c:v>1.0489913E-5</c:v>
                </c:pt>
                <c:pt idx="777">
                  <c:v>9.7844567000000001E-6</c:v>
                </c:pt>
                <c:pt idx="778">
                  <c:v>9.4752096999999995E-6</c:v>
                </c:pt>
                <c:pt idx="779">
                  <c:v>9.7996934999999992E-6</c:v>
                </c:pt>
                <c:pt idx="780">
                  <c:v>9.9518260999999995E-6</c:v>
                </c:pt>
                <c:pt idx="781">
                  <c:v>1.0484050999999999E-5</c:v>
                </c:pt>
                <c:pt idx="782">
                  <c:v>1.1183992999999999E-5</c:v>
                </c:pt>
                <c:pt idx="783">
                  <c:v>1.1387241000000001E-5</c:v>
                </c:pt>
                <c:pt idx="784">
                  <c:v>1.1839643E-5</c:v>
                </c:pt>
                <c:pt idx="785">
                  <c:v>1.1942965999999999E-5</c:v>
                </c:pt>
                <c:pt idx="786">
                  <c:v>1.1119238000000001E-5</c:v>
                </c:pt>
                <c:pt idx="787">
                  <c:v>1.0301989000000001E-5</c:v>
                </c:pt>
                <c:pt idx="788">
                  <c:v>1.0070011E-5</c:v>
                </c:pt>
                <c:pt idx="789">
                  <c:v>9.7165351999999998E-6</c:v>
                </c:pt>
                <c:pt idx="790">
                  <c:v>9.7858984999999998E-6</c:v>
                </c:pt>
                <c:pt idx="791">
                  <c:v>1.0185641999999999E-5</c:v>
                </c:pt>
                <c:pt idx="792">
                  <c:v>1.0266794E-5</c:v>
                </c:pt>
                <c:pt idx="793">
                  <c:v>1.0452233E-5</c:v>
                </c:pt>
                <c:pt idx="794">
                  <c:v>1.1212953000000001E-5</c:v>
                </c:pt>
                <c:pt idx="795">
                  <c:v>1.1244395E-5</c:v>
                </c:pt>
                <c:pt idx="796">
                  <c:v>1.1198929E-5</c:v>
                </c:pt>
                <c:pt idx="797">
                  <c:v>1.1180517000000001E-5</c:v>
                </c:pt>
                <c:pt idx="798">
                  <c:v>1.0697253E-5</c:v>
                </c:pt>
                <c:pt idx="799">
                  <c:v>1.0080826E-5</c:v>
                </c:pt>
                <c:pt idx="800">
                  <c:v>9.8872979000000006E-6</c:v>
                </c:pt>
                <c:pt idx="801">
                  <c:v>9.3454952000000001E-6</c:v>
                </c:pt>
                <c:pt idx="802">
                  <c:v>9.3580438999999996E-6</c:v>
                </c:pt>
                <c:pt idx="803">
                  <c:v>9.7243236000000003E-6</c:v>
                </c:pt>
                <c:pt idx="804">
                  <c:v>1.0046967E-5</c:v>
                </c:pt>
                <c:pt idx="805">
                  <c:v>1.0725626000000001E-5</c:v>
                </c:pt>
                <c:pt idx="806">
                  <c:v>1.1016411E-5</c:v>
                </c:pt>
                <c:pt idx="807">
                  <c:v>1.1192687999999999E-5</c:v>
                </c:pt>
                <c:pt idx="808">
                  <c:v>1.1294545999999999E-5</c:v>
                </c:pt>
                <c:pt idx="809">
                  <c:v>1.1131958E-5</c:v>
                </c:pt>
                <c:pt idx="810">
                  <c:v>1.0461084999999999E-5</c:v>
                </c:pt>
                <c:pt idx="811">
                  <c:v>1.0106749999999999E-5</c:v>
                </c:pt>
                <c:pt idx="812">
                  <c:v>1.0031565E-5</c:v>
                </c:pt>
                <c:pt idx="813">
                  <c:v>9.7097722999999997E-6</c:v>
                </c:pt>
                <c:pt idx="814">
                  <c:v>9.8800265999999994E-6</c:v>
                </c:pt>
                <c:pt idx="815">
                  <c:v>1.0200433999999999E-5</c:v>
                </c:pt>
                <c:pt idx="816">
                  <c:v>1.0122372E-5</c:v>
                </c:pt>
                <c:pt idx="817">
                  <c:v>1.05504E-5</c:v>
                </c:pt>
                <c:pt idx="818">
                  <c:v>1.1245218E-5</c:v>
                </c:pt>
                <c:pt idx="819">
                  <c:v>1.1375034E-5</c:v>
                </c:pt>
                <c:pt idx="820">
                  <c:v>1.1341204E-5</c:v>
                </c:pt>
                <c:pt idx="821">
                  <c:v>1.1148254E-5</c:v>
                </c:pt>
                <c:pt idx="822">
                  <c:v>1.024852E-5</c:v>
                </c:pt>
                <c:pt idx="823">
                  <c:v>9.6660617000000001E-6</c:v>
                </c:pt>
                <c:pt idx="824">
                  <c:v>9.5152212000000006E-6</c:v>
                </c:pt>
                <c:pt idx="825">
                  <c:v>9.3339694000000007E-6</c:v>
                </c:pt>
                <c:pt idx="826">
                  <c:v>9.4355902000000008E-6</c:v>
                </c:pt>
                <c:pt idx="827">
                  <c:v>9.8510053999999995E-6</c:v>
                </c:pt>
                <c:pt idx="828">
                  <c:v>1.0369671000000001E-5</c:v>
                </c:pt>
                <c:pt idx="829">
                  <c:v>1.0962274000000001E-5</c:v>
                </c:pt>
                <c:pt idx="830">
                  <c:v>1.1624445E-5</c:v>
                </c:pt>
                <c:pt idx="831">
                  <c:v>1.1620642E-5</c:v>
                </c:pt>
                <c:pt idx="832">
                  <c:v>1.1442356E-5</c:v>
                </c:pt>
                <c:pt idx="833">
                  <c:v>1.089004E-5</c:v>
                </c:pt>
                <c:pt idx="834">
                  <c:v>1.0125054E-5</c:v>
                </c:pt>
                <c:pt idx="835">
                  <c:v>9.6773718000000001E-6</c:v>
                </c:pt>
                <c:pt idx="836">
                  <c:v>9.4018125999999995E-6</c:v>
                </c:pt>
                <c:pt idx="837">
                  <c:v>9.4859494000000006E-6</c:v>
                </c:pt>
                <c:pt idx="838">
                  <c:v>9.7735133999999992E-6</c:v>
                </c:pt>
                <c:pt idx="839">
                  <c:v>1.0273082000000001E-5</c:v>
                </c:pt>
                <c:pt idx="840">
                  <c:v>1.0689882E-5</c:v>
                </c:pt>
                <c:pt idx="841">
                  <c:v>1.1163256999999999E-5</c:v>
                </c:pt>
                <c:pt idx="842">
                  <c:v>1.1438889E-5</c:v>
                </c:pt>
                <c:pt idx="843">
                  <c:v>1.0992835999999999E-5</c:v>
                </c:pt>
                <c:pt idx="844">
                  <c:v>1.0681268E-5</c:v>
                </c:pt>
                <c:pt idx="845">
                  <c:v>1.0283404E-5</c:v>
                </c:pt>
                <c:pt idx="846">
                  <c:v>9.4125986999999994E-6</c:v>
                </c:pt>
                <c:pt idx="847">
                  <c:v>8.8609049000000006E-6</c:v>
                </c:pt>
                <c:pt idx="848">
                  <c:v>9.1726787000000005E-6</c:v>
                </c:pt>
                <c:pt idx="849">
                  <c:v>9.2414893999999992E-6</c:v>
                </c:pt>
                <c:pt idx="850">
                  <c:v>9.8241438000000002E-6</c:v>
                </c:pt>
                <c:pt idx="851">
                  <c:v>1.0556897000000001E-5</c:v>
                </c:pt>
                <c:pt idx="852">
                  <c:v>1.1236588000000001E-5</c:v>
                </c:pt>
                <c:pt idx="853">
                  <c:v>1.1544109E-5</c:v>
                </c:pt>
                <c:pt idx="854">
                  <c:v>1.1987061000000001E-5</c:v>
                </c:pt>
                <c:pt idx="855">
                  <c:v>1.1253622E-5</c:v>
                </c:pt>
                <c:pt idx="856">
                  <c:v>1.0405328999999999E-5</c:v>
                </c:pt>
                <c:pt idx="857">
                  <c:v>9.8764924000000006E-6</c:v>
                </c:pt>
                <c:pt idx="858">
                  <c:v>9.4804598000000008E-6</c:v>
                </c:pt>
                <c:pt idx="859">
                  <c:v>9.4757183000000005E-6</c:v>
                </c:pt>
                <c:pt idx="860">
                  <c:v>9.9418975000000003E-6</c:v>
                </c:pt>
                <c:pt idx="861">
                  <c:v>9.9548151999999992E-6</c:v>
                </c:pt>
                <c:pt idx="862">
                  <c:v>1.0154758999999999E-5</c:v>
                </c:pt>
                <c:pt idx="863">
                  <c:v>1.0605127999999999E-5</c:v>
                </c:pt>
                <c:pt idx="864">
                  <c:v>1.0928417999999999E-5</c:v>
                </c:pt>
                <c:pt idx="865">
                  <c:v>1.1174526000000001E-5</c:v>
                </c:pt>
                <c:pt idx="866">
                  <c:v>1.1141234000000001E-5</c:v>
                </c:pt>
                <c:pt idx="867">
                  <c:v>1.0452207E-5</c:v>
                </c:pt>
                <c:pt idx="868">
                  <c:v>1.0094710000000001E-5</c:v>
                </c:pt>
                <c:pt idx="869">
                  <c:v>9.7616458000000008E-6</c:v>
                </c:pt>
                <c:pt idx="870">
                  <c:v>9.2352010000000004E-6</c:v>
                </c:pt>
                <c:pt idx="871">
                  <c:v>9.2255132000000005E-6</c:v>
                </c:pt>
                <c:pt idx="872">
                  <c:v>9.6905312999999994E-6</c:v>
                </c:pt>
                <c:pt idx="873">
                  <c:v>9.9345778999999996E-6</c:v>
                </c:pt>
                <c:pt idx="874">
                  <c:v>1.0478351E-5</c:v>
                </c:pt>
                <c:pt idx="875">
                  <c:v>1.1338641000000001E-5</c:v>
                </c:pt>
                <c:pt idx="876">
                  <c:v>1.1320357999999999E-5</c:v>
                </c:pt>
                <c:pt idx="877">
                  <c:v>1.1434091E-5</c:v>
                </c:pt>
                <c:pt idx="878">
                  <c:v>1.1417044E-5</c:v>
                </c:pt>
                <c:pt idx="879">
                  <c:v>1.0716592E-5</c:v>
                </c:pt>
                <c:pt idx="880">
                  <c:v>1.0151434E-5</c:v>
                </c:pt>
                <c:pt idx="881">
                  <c:v>9.8894568999999999E-6</c:v>
                </c:pt>
                <c:pt idx="882">
                  <c:v>9.4230353E-6</c:v>
                </c:pt>
                <c:pt idx="883">
                  <c:v>9.4514592000000003E-6</c:v>
                </c:pt>
                <c:pt idx="884">
                  <c:v>9.7792355999999999E-6</c:v>
                </c:pt>
                <c:pt idx="885">
                  <c:v>9.9534634000000007E-6</c:v>
                </c:pt>
                <c:pt idx="886">
                  <c:v>1.0186196999999999E-5</c:v>
                </c:pt>
                <c:pt idx="887">
                  <c:v>1.0983783999999999E-5</c:v>
                </c:pt>
                <c:pt idx="888">
                  <c:v>1.1048535E-5</c:v>
                </c:pt>
                <c:pt idx="889">
                  <c:v>1.1132721E-5</c:v>
                </c:pt>
                <c:pt idx="890">
                  <c:v>1.0993746E-5</c:v>
                </c:pt>
                <c:pt idx="891">
                  <c:v>1.031194E-5</c:v>
                </c:pt>
                <c:pt idx="892">
                  <c:v>9.6749404000000003E-6</c:v>
                </c:pt>
                <c:pt idx="893">
                  <c:v>9.3181166999999998E-6</c:v>
                </c:pt>
                <c:pt idx="894">
                  <c:v>8.9521144999999999E-6</c:v>
                </c:pt>
                <c:pt idx="895">
                  <c:v>9.2339303E-6</c:v>
                </c:pt>
                <c:pt idx="896">
                  <c:v>9.7866558000000004E-6</c:v>
                </c:pt>
                <c:pt idx="897">
                  <c:v>9.9739390999999994E-6</c:v>
                </c:pt>
                <c:pt idx="898">
                  <c:v>1.0632566000000001E-5</c:v>
                </c:pt>
                <c:pt idx="899">
                  <c:v>1.1334346999999999E-5</c:v>
                </c:pt>
                <c:pt idx="900">
                  <c:v>1.1386764000000001E-5</c:v>
                </c:pt>
                <c:pt idx="901">
                  <c:v>1.117928E-5</c:v>
                </c:pt>
                <c:pt idx="902">
                  <c:v>1.068151E-5</c:v>
                </c:pt>
                <c:pt idx="903">
                  <c:v>9.6845784E-6</c:v>
                </c:pt>
                <c:pt idx="904">
                  <c:v>9.4528413000000007E-6</c:v>
                </c:pt>
                <c:pt idx="905">
                  <c:v>9.3550275999999995E-6</c:v>
                </c:pt>
                <c:pt idx="906">
                  <c:v>9.2701816000000008E-6</c:v>
                </c:pt>
                <c:pt idx="907">
                  <c:v>9.3601823999999994E-6</c:v>
                </c:pt>
                <c:pt idx="908">
                  <c:v>9.8921755999999995E-6</c:v>
                </c:pt>
                <c:pt idx="909">
                  <c:v>1.0179294E-5</c:v>
                </c:pt>
                <c:pt idx="910">
                  <c:v>1.0996754E-5</c:v>
                </c:pt>
                <c:pt idx="911">
                  <c:v>1.1379226000000001E-5</c:v>
                </c:pt>
                <c:pt idx="912">
                  <c:v>1.1212539999999999E-5</c:v>
                </c:pt>
                <c:pt idx="913">
                  <c:v>1.0628698999999999E-5</c:v>
                </c:pt>
                <c:pt idx="914">
                  <c:v>1.0310490999999999E-5</c:v>
                </c:pt>
                <c:pt idx="915">
                  <c:v>9.8225388999999996E-6</c:v>
                </c:pt>
                <c:pt idx="916">
                  <c:v>9.1786497000000008E-6</c:v>
                </c:pt>
                <c:pt idx="917">
                  <c:v>9.2020323E-6</c:v>
                </c:pt>
                <c:pt idx="918">
                  <c:v>9.2695257999999995E-6</c:v>
                </c:pt>
                <c:pt idx="919">
                  <c:v>9.7415470000000001E-6</c:v>
                </c:pt>
                <c:pt idx="920">
                  <c:v>1.0403485E-5</c:v>
                </c:pt>
                <c:pt idx="921">
                  <c:v>1.0752412E-5</c:v>
                </c:pt>
                <c:pt idx="922">
                  <c:v>1.1229309000000001E-5</c:v>
                </c:pt>
                <c:pt idx="923">
                  <c:v>1.1415184E-5</c:v>
                </c:pt>
                <c:pt idx="924">
                  <c:v>1.1121541000000001E-5</c:v>
                </c:pt>
                <c:pt idx="925">
                  <c:v>1.0727035E-5</c:v>
                </c:pt>
                <c:pt idx="926">
                  <c:v>9.9299401000000006E-6</c:v>
                </c:pt>
                <c:pt idx="927">
                  <c:v>9.4247778999999998E-6</c:v>
                </c:pt>
                <c:pt idx="928">
                  <c:v>9.2346183000000004E-6</c:v>
                </c:pt>
                <c:pt idx="929">
                  <c:v>9.7087597E-6</c:v>
                </c:pt>
                <c:pt idx="930">
                  <c:v>9.6859092999999993E-6</c:v>
                </c:pt>
                <c:pt idx="931">
                  <c:v>1.0119569000000001E-5</c:v>
                </c:pt>
                <c:pt idx="932">
                  <c:v>1.0519949E-5</c:v>
                </c:pt>
                <c:pt idx="933">
                  <c:v>1.0728467E-5</c:v>
                </c:pt>
                <c:pt idx="934">
                  <c:v>1.0923784E-5</c:v>
                </c:pt>
                <c:pt idx="935">
                  <c:v>1.1174474999999999E-5</c:v>
                </c:pt>
                <c:pt idx="936">
                  <c:v>1.0751122E-5</c:v>
                </c:pt>
                <c:pt idx="937">
                  <c:v>1.0151315999999999E-5</c:v>
                </c:pt>
                <c:pt idx="938">
                  <c:v>9.8573897999999993E-6</c:v>
                </c:pt>
                <c:pt idx="939">
                  <c:v>9.2746072999999999E-6</c:v>
                </c:pt>
                <c:pt idx="940">
                  <c:v>9.0823470999999996E-6</c:v>
                </c:pt>
                <c:pt idx="941">
                  <c:v>9.3231573999999996E-6</c:v>
                </c:pt>
                <c:pt idx="942">
                  <c:v>9.3737127000000005E-6</c:v>
                </c:pt>
                <c:pt idx="943">
                  <c:v>9.7303781000000006E-6</c:v>
                </c:pt>
                <c:pt idx="944">
                  <c:v>1.0531433000000001E-5</c:v>
                </c:pt>
                <c:pt idx="945">
                  <c:v>1.10443E-5</c:v>
                </c:pt>
                <c:pt idx="946">
                  <c:v>1.1040258999999999E-5</c:v>
                </c:pt>
                <c:pt idx="947">
                  <c:v>1.1123884999999999E-5</c:v>
                </c:pt>
                <c:pt idx="948">
                  <c:v>1.0523608000000001E-5</c:v>
                </c:pt>
                <c:pt idx="949">
                  <c:v>9.9388069999999996E-6</c:v>
                </c:pt>
                <c:pt idx="950">
                  <c:v>9.7790076999999994E-6</c:v>
                </c:pt>
                <c:pt idx="951">
                  <c:v>9.5117797999999997E-6</c:v>
                </c:pt>
                <c:pt idx="952">
                  <c:v>9.6093484000000007E-6</c:v>
                </c:pt>
                <c:pt idx="953">
                  <c:v>9.7756447999999999E-6</c:v>
                </c:pt>
                <c:pt idx="954">
                  <c:v>9.6472090999999993E-6</c:v>
                </c:pt>
                <c:pt idx="955">
                  <c:v>1.0113122999999999E-5</c:v>
                </c:pt>
                <c:pt idx="956">
                  <c:v>1.0686149999999999E-5</c:v>
                </c:pt>
                <c:pt idx="957">
                  <c:v>1.0898398999999999E-5</c:v>
                </c:pt>
                <c:pt idx="958">
                  <c:v>1.103306E-5</c:v>
                </c:pt>
                <c:pt idx="959">
                  <c:v>1.1085124000000001E-5</c:v>
                </c:pt>
                <c:pt idx="960">
                  <c:v>1.0392663E-5</c:v>
                </c:pt>
                <c:pt idx="961">
                  <c:v>9.7032766999999997E-6</c:v>
                </c:pt>
                <c:pt idx="962">
                  <c:v>9.3115242999999993E-6</c:v>
                </c:pt>
                <c:pt idx="963">
                  <c:v>8.6723215000000004E-6</c:v>
                </c:pt>
                <c:pt idx="964">
                  <c:v>8.9633666999999995E-6</c:v>
                </c:pt>
                <c:pt idx="965">
                  <c:v>9.6138858999999996E-6</c:v>
                </c:pt>
                <c:pt idx="966">
                  <c:v>9.6508256000000005E-6</c:v>
                </c:pt>
                <c:pt idx="967">
                  <c:v>1.0306993000000001E-5</c:v>
                </c:pt>
                <c:pt idx="968">
                  <c:v>1.1041315999999999E-5</c:v>
                </c:pt>
                <c:pt idx="969">
                  <c:v>1.1250103000000001E-5</c:v>
                </c:pt>
                <c:pt idx="970">
                  <c:v>1.1220866999999999E-5</c:v>
                </c:pt>
                <c:pt idx="971">
                  <c:v>1.1182698E-5</c:v>
                </c:pt>
                <c:pt idx="972">
                  <c:v>1.0186423000000001E-5</c:v>
                </c:pt>
                <c:pt idx="973">
                  <c:v>9.6552239999999993E-6</c:v>
                </c:pt>
                <c:pt idx="974">
                  <c:v>9.3860523999999999E-6</c:v>
                </c:pt>
                <c:pt idx="975">
                  <c:v>9.3491669999999999E-6</c:v>
                </c:pt>
                <c:pt idx="976">
                  <c:v>9.4535914000000006E-6</c:v>
                </c:pt>
                <c:pt idx="977">
                  <c:v>9.7641924999999999E-6</c:v>
                </c:pt>
                <c:pt idx="978">
                  <c:v>1.0116295E-5</c:v>
                </c:pt>
                <c:pt idx="979">
                  <c:v>1.0683796E-5</c:v>
                </c:pt>
                <c:pt idx="980">
                  <c:v>1.1290882E-5</c:v>
                </c:pt>
                <c:pt idx="981">
                  <c:v>1.1062452999999999E-5</c:v>
                </c:pt>
                <c:pt idx="982">
                  <c:v>1.0719934E-5</c:v>
                </c:pt>
                <c:pt idx="983">
                  <c:v>1.0238465E-5</c:v>
                </c:pt>
                <c:pt idx="984">
                  <c:v>9.4634559999999997E-6</c:v>
                </c:pt>
                <c:pt idx="985">
                  <c:v>9.2963498999999996E-6</c:v>
                </c:pt>
                <c:pt idx="986">
                  <c:v>8.8833014999999992E-6</c:v>
                </c:pt>
                <c:pt idx="987">
                  <c:v>8.9723788E-6</c:v>
                </c:pt>
                <c:pt idx="988">
                  <c:v>9.3399088999999998E-6</c:v>
                </c:pt>
                <c:pt idx="989">
                  <c:v>9.9726084E-6</c:v>
                </c:pt>
                <c:pt idx="990">
                  <c:v>1.0430352E-5</c:v>
                </c:pt>
                <c:pt idx="991">
                  <c:v>1.1177892999999999E-5</c:v>
                </c:pt>
                <c:pt idx="992">
                  <c:v>1.1631671999999999E-5</c:v>
                </c:pt>
                <c:pt idx="993">
                  <c:v>1.1268447000000001E-5</c:v>
                </c:pt>
                <c:pt idx="994">
                  <c:v>1.0802845000000001E-5</c:v>
                </c:pt>
                <c:pt idx="995">
                  <c:v>1.0321906999999999E-5</c:v>
                </c:pt>
                <c:pt idx="996">
                  <c:v>9.5147177999999999E-6</c:v>
                </c:pt>
                <c:pt idx="997">
                  <c:v>9.2353713000000002E-6</c:v>
                </c:pt>
                <c:pt idx="998">
                  <c:v>9.5194961999999999E-6</c:v>
                </c:pt>
                <c:pt idx="999">
                  <c:v>9.6269715999999998E-6</c:v>
                </c:pt>
                <c:pt idx="1000">
                  <c:v>9.8240976999999994E-6</c:v>
                </c:pt>
                <c:pt idx="1001">
                  <c:v>1.0315201E-5</c:v>
                </c:pt>
                <c:pt idx="1002">
                  <c:v>1.0421739000000001E-5</c:v>
                </c:pt>
                <c:pt idx="1003">
                  <c:v>1.0645991E-5</c:v>
                </c:pt>
                <c:pt idx="1004">
                  <c:v>1.0948406E-5</c:v>
                </c:pt>
                <c:pt idx="1005">
                  <c:v>1.072781E-5</c:v>
                </c:pt>
                <c:pt idx="1006">
                  <c:v>1.0154866E-5</c:v>
                </c:pt>
                <c:pt idx="1007">
                  <c:v>9.7575971999999996E-6</c:v>
                </c:pt>
                <c:pt idx="1008">
                  <c:v>9.2638327999999997E-6</c:v>
                </c:pt>
                <c:pt idx="1009">
                  <c:v>8.9764740000000001E-6</c:v>
                </c:pt>
                <c:pt idx="1010">
                  <c:v>9.2683487999999998E-6</c:v>
                </c:pt>
                <c:pt idx="1011">
                  <c:v>9.4753788000000001E-6</c:v>
                </c:pt>
                <c:pt idx="1012">
                  <c:v>9.783222E-6</c:v>
                </c:pt>
                <c:pt idx="1013">
                  <c:v>1.0450848E-5</c:v>
                </c:pt>
                <c:pt idx="1014">
                  <c:v>1.0912766E-5</c:v>
                </c:pt>
                <c:pt idx="1015">
                  <c:v>1.145002E-5</c:v>
                </c:pt>
                <c:pt idx="1016">
                  <c:v>1.1420071E-5</c:v>
                </c:pt>
                <c:pt idx="1017">
                  <c:v>1.0823599999999999E-5</c:v>
                </c:pt>
                <c:pt idx="1018">
                  <c:v>1.0237519E-5</c:v>
                </c:pt>
                <c:pt idx="1019">
                  <c:v>9.8271533999999992E-6</c:v>
                </c:pt>
                <c:pt idx="1020">
                  <c:v>9.3860478999999993E-6</c:v>
                </c:pt>
                <c:pt idx="1021">
                  <c:v>9.2410374999999994E-6</c:v>
                </c:pt>
                <c:pt idx="1022">
                  <c:v>9.4467714999999994E-6</c:v>
                </c:pt>
                <c:pt idx="1023">
                  <c:v>9.2139260999999994E-6</c:v>
                </c:pt>
                <c:pt idx="1024">
                  <c:v>9.7415756999999996E-6</c:v>
                </c:pt>
                <c:pt idx="1025">
                  <c:v>1.0519688000000001E-5</c:v>
                </c:pt>
                <c:pt idx="1026">
                  <c:v>1.0713339E-5</c:v>
                </c:pt>
                <c:pt idx="1027">
                  <c:v>1.0809121E-5</c:v>
                </c:pt>
                <c:pt idx="1028">
                  <c:v>1.0891352000000001E-5</c:v>
                </c:pt>
                <c:pt idx="1029">
                  <c:v>1.0334695000000001E-5</c:v>
                </c:pt>
                <c:pt idx="1030">
                  <c:v>9.7824358999999999E-6</c:v>
                </c:pt>
                <c:pt idx="1031">
                  <c:v>9.3681054999999993E-6</c:v>
                </c:pt>
                <c:pt idx="1032">
                  <c:v>8.7318582000000002E-6</c:v>
                </c:pt>
                <c:pt idx="1033">
                  <c:v>8.4556758000000005E-6</c:v>
                </c:pt>
                <c:pt idx="1034">
                  <c:v>9.0969765000000002E-6</c:v>
                </c:pt>
                <c:pt idx="1035">
                  <c:v>9.6596716000000003E-6</c:v>
                </c:pt>
                <c:pt idx="1036">
                  <c:v>1.0155512000000001E-5</c:v>
                </c:pt>
                <c:pt idx="1037">
                  <c:v>1.0754931000000001E-5</c:v>
                </c:pt>
                <c:pt idx="1038">
                  <c:v>1.1004622E-5</c:v>
                </c:pt>
                <c:pt idx="1039">
                  <c:v>1.1041717E-5</c:v>
                </c:pt>
                <c:pt idx="1040">
                  <c:v>1.0766438E-5</c:v>
                </c:pt>
                <c:pt idx="1041">
                  <c:v>9.8638647999999999E-6</c:v>
                </c:pt>
                <c:pt idx="1042">
                  <c:v>9.1564104999999997E-6</c:v>
                </c:pt>
                <c:pt idx="1043">
                  <c:v>9.0550132999999992E-6</c:v>
                </c:pt>
                <c:pt idx="1044">
                  <c:v>8.8377290999999994E-6</c:v>
                </c:pt>
                <c:pt idx="1045">
                  <c:v>9.2670955000000008E-6</c:v>
                </c:pt>
                <c:pt idx="1046">
                  <c:v>9.4666532E-6</c:v>
                </c:pt>
                <c:pt idx="1047">
                  <c:v>9.5854370999999992E-6</c:v>
                </c:pt>
                <c:pt idx="1048">
                  <c:v>1.0243774000000001E-5</c:v>
                </c:pt>
                <c:pt idx="1049">
                  <c:v>1.1046269E-5</c:v>
                </c:pt>
                <c:pt idx="1050">
                  <c:v>1.1013289999999999E-5</c:v>
                </c:pt>
                <c:pt idx="1051">
                  <c:v>1.0871356E-5</c:v>
                </c:pt>
                <c:pt idx="1052">
                  <c:v>1.0307265E-5</c:v>
                </c:pt>
                <c:pt idx="1053">
                  <c:v>9.3426317000000004E-6</c:v>
                </c:pt>
                <c:pt idx="1054">
                  <c:v>9.1545707999999995E-6</c:v>
                </c:pt>
                <c:pt idx="1055">
                  <c:v>9.1420096000000008E-6</c:v>
                </c:pt>
                <c:pt idx="1056">
                  <c:v>8.9116083999999995E-6</c:v>
                </c:pt>
                <c:pt idx="1057">
                  <c:v>9.2297246999999993E-6</c:v>
                </c:pt>
                <c:pt idx="1058">
                  <c:v>9.9184343999999992E-6</c:v>
                </c:pt>
                <c:pt idx="1059">
                  <c:v>1.0264232999999999E-5</c:v>
                </c:pt>
                <c:pt idx="1060">
                  <c:v>1.0797558E-5</c:v>
                </c:pt>
                <c:pt idx="1061">
                  <c:v>1.1176183E-5</c:v>
                </c:pt>
                <c:pt idx="1062">
                  <c:v>1.094724E-5</c:v>
                </c:pt>
                <c:pt idx="1063">
                  <c:v>1.0444129999999999E-5</c:v>
                </c:pt>
                <c:pt idx="1064">
                  <c:v>1.0225373999999999E-5</c:v>
                </c:pt>
                <c:pt idx="1065">
                  <c:v>9.4790701E-6</c:v>
                </c:pt>
                <c:pt idx="1066">
                  <c:v>9.2566566999999999E-6</c:v>
                </c:pt>
                <c:pt idx="1067">
                  <c:v>9.2169154000000006E-6</c:v>
                </c:pt>
                <c:pt idx="1068">
                  <c:v>9.3866739E-6</c:v>
                </c:pt>
                <c:pt idx="1069">
                  <c:v>9.6286802999999999E-6</c:v>
                </c:pt>
                <c:pt idx="1070">
                  <c:v>1.0213881E-5</c:v>
                </c:pt>
                <c:pt idx="1071">
                  <c:v>1.0419595000000001E-5</c:v>
                </c:pt>
                <c:pt idx="1072">
                  <c:v>1.0768717000000001E-5</c:v>
                </c:pt>
                <c:pt idx="1073">
                  <c:v>1.0736159E-5</c:v>
                </c:pt>
                <c:pt idx="1074">
                  <c:v>1.0577703E-5</c:v>
                </c:pt>
                <c:pt idx="1075">
                  <c:v>1.0478151999999999E-5</c:v>
                </c:pt>
                <c:pt idx="1076">
                  <c:v>9.9585251999999995E-6</c:v>
                </c:pt>
                <c:pt idx="1077">
                  <c:v>9.3024792000000002E-6</c:v>
                </c:pt>
                <c:pt idx="1078">
                  <c:v>9.0273636999999994E-6</c:v>
                </c:pt>
                <c:pt idx="1079">
                  <c:v>9.1563903000000001E-6</c:v>
                </c:pt>
                <c:pt idx="1080">
                  <c:v>9.1305244000000005E-6</c:v>
                </c:pt>
                <c:pt idx="1081">
                  <c:v>9.4582038999999997E-6</c:v>
                </c:pt>
                <c:pt idx="1082">
                  <c:v>9.9882476000000002E-6</c:v>
                </c:pt>
                <c:pt idx="1083">
                  <c:v>1.0300003E-5</c:v>
                </c:pt>
                <c:pt idx="1084">
                  <c:v>1.0914331E-5</c:v>
                </c:pt>
                <c:pt idx="1085">
                  <c:v>1.1283893E-5</c:v>
                </c:pt>
                <c:pt idx="1086">
                  <c:v>1.0748097E-5</c:v>
                </c:pt>
                <c:pt idx="1087">
                  <c:v>1.0087747E-5</c:v>
                </c:pt>
                <c:pt idx="1088">
                  <c:v>9.7016839000000003E-6</c:v>
                </c:pt>
                <c:pt idx="1089">
                  <c:v>9.2915728000000005E-6</c:v>
                </c:pt>
                <c:pt idx="1090">
                  <c:v>9.4321014999999998E-6</c:v>
                </c:pt>
                <c:pt idx="1091">
                  <c:v>9.7121283999999994E-6</c:v>
                </c:pt>
                <c:pt idx="1092">
                  <c:v>9.6310795000000006E-6</c:v>
                </c:pt>
                <c:pt idx="1093">
                  <c:v>9.5674880999999999E-6</c:v>
                </c:pt>
                <c:pt idx="1094">
                  <c:v>1.030753E-5</c:v>
                </c:pt>
                <c:pt idx="1095">
                  <c:v>1.0846264E-5</c:v>
                </c:pt>
                <c:pt idx="1096">
                  <c:v>1.0969426999999999E-5</c:v>
                </c:pt>
                <c:pt idx="1097">
                  <c:v>1.1090293E-5</c:v>
                </c:pt>
                <c:pt idx="1098">
                  <c:v>1.0588788E-5</c:v>
                </c:pt>
                <c:pt idx="1099">
                  <c:v>1.0026827000000001E-5</c:v>
                </c:pt>
                <c:pt idx="1100">
                  <c:v>9.6228567999999998E-6</c:v>
                </c:pt>
                <c:pt idx="1101">
                  <c:v>8.8137217000000004E-6</c:v>
                </c:pt>
                <c:pt idx="1102">
                  <c:v>8.6553231999999994E-6</c:v>
                </c:pt>
                <c:pt idx="1103">
                  <c:v>8.9006600999999999E-6</c:v>
                </c:pt>
                <c:pt idx="1104">
                  <c:v>9.4375144000000004E-6</c:v>
                </c:pt>
                <c:pt idx="1105">
                  <c:v>1.0068784E-5</c:v>
                </c:pt>
                <c:pt idx="1106">
                  <c:v>1.0887465E-5</c:v>
                </c:pt>
                <c:pt idx="1107">
                  <c:v>1.1029952999999999E-5</c:v>
                </c:pt>
                <c:pt idx="1108">
                  <c:v>1.1247877E-5</c:v>
                </c:pt>
                <c:pt idx="1109">
                  <c:v>1.1128933E-5</c:v>
                </c:pt>
                <c:pt idx="1110">
                  <c:v>1.0415468E-5</c:v>
                </c:pt>
                <c:pt idx="1111">
                  <c:v>9.7305374000000004E-6</c:v>
                </c:pt>
                <c:pt idx="1112">
                  <c:v>9.4558150999999995E-6</c:v>
                </c:pt>
                <c:pt idx="1113">
                  <c:v>9.0211200000000005E-6</c:v>
                </c:pt>
                <c:pt idx="1114">
                  <c:v>9.4071495000000005E-6</c:v>
                </c:pt>
                <c:pt idx="1115">
                  <c:v>9.9446620999999992E-6</c:v>
                </c:pt>
                <c:pt idx="1116">
                  <c:v>9.9396633999999993E-6</c:v>
                </c:pt>
                <c:pt idx="1117">
                  <c:v>1.0360867000000001E-5</c:v>
                </c:pt>
                <c:pt idx="1118">
                  <c:v>1.1104357000000001E-5</c:v>
                </c:pt>
                <c:pt idx="1119">
                  <c:v>1.1030455000000001E-5</c:v>
                </c:pt>
                <c:pt idx="1120">
                  <c:v>1.0891889E-5</c:v>
                </c:pt>
                <c:pt idx="1121">
                  <c:v>1.0492781E-5</c:v>
                </c:pt>
                <c:pt idx="1122">
                  <c:v>9.5121440000000003E-6</c:v>
                </c:pt>
                <c:pt idx="1123">
                  <c:v>8.9818954000000006E-6</c:v>
                </c:pt>
                <c:pt idx="1124">
                  <c:v>8.8768368000000008E-6</c:v>
                </c:pt>
                <c:pt idx="1125">
                  <c:v>9.0210769999999995E-6</c:v>
                </c:pt>
                <c:pt idx="1126">
                  <c:v>9.0926207999999992E-6</c:v>
                </c:pt>
                <c:pt idx="1127">
                  <c:v>9.7092892000000002E-6</c:v>
                </c:pt>
                <c:pt idx="1128">
                  <c:v>9.9987434000000004E-6</c:v>
                </c:pt>
                <c:pt idx="1129">
                  <c:v>1.0711623E-5</c:v>
                </c:pt>
                <c:pt idx="1130">
                  <c:v>1.1181248E-5</c:v>
                </c:pt>
                <c:pt idx="1131">
                  <c:v>1.104079E-5</c:v>
                </c:pt>
                <c:pt idx="1132">
                  <c:v>1.053478E-5</c:v>
                </c:pt>
                <c:pt idx="1133">
                  <c:v>1.0023393E-5</c:v>
                </c:pt>
                <c:pt idx="1134">
                  <c:v>9.5022986999999996E-6</c:v>
                </c:pt>
                <c:pt idx="1135">
                  <c:v>9.3749089000000003E-6</c:v>
                </c:pt>
                <c:pt idx="1136">
                  <c:v>9.1995397000000002E-6</c:v>
                </c:pt>
                <c:pt idx="1137">
                  <c:v>9.2196936999999996E-6</c:v>
                </c:pt>
                <c:pt idx="1138">
                  <c:v>9.4133724000000002E-6</c:v>
                </c:pt>
                <c:pt idx="1139">
                  <c:v>9.8351691000000004E-6</c:v>
                </c:pt>
                <c:pt idx="1140">
                  <c:v>9.9458464999999994E-6</c:v>
                </c:pt>
                <c:pt idx="1141">
                  <c:v>1.0330158999999999E-5</c:v>
                </c:pt>
                <c:pt idx="1142">
                  <c:v>1.0663469000000001E-5</c:v>
                </c:pt>
                <c:pt idx="1143">
                  <c:v>1.0236069E-5</c:v>
                </c:pt>
                <c:pt idx="1144">
                  <c:v>1.0249725E-5</c:v>
                </c:pt>
                <c:pt idx="1145">
                  <c:v>1.0030386E-5</c:v>
                </c:pt>
                <c:pt idx="1146">
                  <c:v>9.2847515000000003E-6</c:v>
                </c:pt>
                <c:pt idx="1147">
                  <c:v>8.8014955999999996E-6</c:v>
                </c:pt>
                <c:pt idx="1148">
                  <c:v>9.1522295999999992E-6</c:v>
                </c:pt>
                <c:pt idx="1149">
                  <c:v>9.0982115000000002E-6</c:v>
                </c:pt>
                <c:pt idx="1150">
                  <c:v>9.5468805E-6</c:v>
                </c:pt>
                <c:pt idx="1151">
                  <c:v>9.8328051000000004E-6</c:v>
                </c:pt>
                <c:pt idx="1152">
                  <c:v>1.0146476E-5</c:v>
                </c:pt>
                <c:pt idx="1153">
                  <c:v>1.0739887E-5</c:v>
                </c:pt>
                <c:pt idx="1154">
                  <c:v>1.1247129E-5</c:v>
                </c:pt>
                <c:pt idx="1155">
                  <c:v>1.1117302E-5</c:v>
                </c:pt>
                <c:pt idx="1156">
                  <c:v>1.0519720999999999E-5</c:v>
                </c:pt>
                <c:pt idx="1157">
                  <c:v>9.9471609000000003E-6</c:v>
                </c:pt>
                <c:pt idx="1158">
                  <c:v>9.4535804000000005E-6</c:v>
                </c:pt>
                <c:pt idx="1159">
                  <c:v>9.1781118000000007E-6</c:v>
                </c:pt>
                <c:pt idx="1160">
                  <c:v>9.4565458999999992E-6</c:v>
                </c:pt>
                <c:pt idx="1161">
                  <c:v>9.1903719999999994E-6</c:v>
                </c:pt>
                <c:pt idx="1162">
                  <c:v>9.3495993999999998E-6</c:v>
                </c:pt>
                <c:pt idx="1163">
                  <c:v>9.8490247000000003E-6</c:v>
                </c:pt>
                <c:pt idx="1164">
                  <c:v>1.0277466999999999E-5</c:v>
                </c:pt>
                <c:pt idx="1165">
                  <c:v>1.0944693E-5</c:v>
                </c:pt>
                <c:pt idx="1166">
                  <c:v>1.0937463E-5</c:v>
                </c:pt>
                <c:pt idx="1167">
                  <c:v>1.0558055E-5</c:v>
                </c:pt>
                <c:pt idx="1168">
                  <c:v>1.0032011999999999E-5</c:v>
                </c:pt>
                <c:pt idx="1169">
                  <c:v>9.8371204000000005E-6</c:v>
                </c:pt>
                <c:pt idx="1170">
                  <c:v>9.0505706000000003E-6</c:v>
                </c:pt>
                <c:pt idx="1171">
                  <c:v>8.7558466000000006E-6</c:v>
                </c:pt>
                <c:pt idx="1172">
                  <c:v>8.7691488999999995E-6</c:v>
                </c:pt>
                <c:pt idx="1173">
                  <c:v>8.8939369999999992E-6</c:v>
                </c:pt>
                <c:pt idx="1174">
                  <c:v>9.7454785999999996E-6</c:v>
                </c:pt>
                <c:pt idx="1175">
                  <c:v>1.0721844999999999E-5</c:v>
                </c:pt>
                <c:pt idx="1176">
                  <c:v>1.0996416000000001E-5</c:v>
                </c:pt>
                <c:pt idx="1177">
                  <c:v>1.1158662999999999E-5</c:v>
                </c:pt>
                <c:pt idx="1178">
                  <c:v>1.1150195999999999E-5</c:v>
                </c:pt>
                <c:pt idx="1179">
                  <c:v>1.0405720000000001E-5</c:v>
                </c:pt>
                <c:pt idx="1180">
                  <c:v>9.5894062999999996E-6</c:v>
                </c:pt>
                <c:pt idx="1181">
                  <c:v>9.2220094000000002E-6</c:v>
                </c:pt>
                <c:pt idx="1182">
                  <c:v>8.6519017999999999E-6</c:v>
                </c:pt>
                <c:pt idx="1183">
                  <c:v>8.8409451E-6</c:v>
                </c:pt>
                <c:pt idx="1184">
                  <c:v>9.2188739999999997E-6</c:v>
                </c:pt>
                <c:pt idx="1185">
                  <c:v>9.6011155999999993E-6</c:v>
                </c:pt>
                <c:pt idx="1186">
                  <c:v>9.8920220999999996E-6</c:v>
                </c:pt>
                <c:pt idx="1187">
                  <c:v>1.0522876E-5</c:v>
                </c:pt>
                <c:pt idx="1188">
                  <c:v>1.0813878E-5</c:v>
                </c:pt>
                <c:pt idx="1189">
                  <c:v>1.1012075000000001E-5</c:v>
                </c:pt>
                <c:pt idx="1190">
                  <c:v>1.0881878999999999E-5</c:v>
                </c:pt>
                <c:pt idx="1191">
                  <c:v>1.0026976999999999E-5</c:v>
                </c:pt>
                <c:pt idx="1192">
                  <c:v>9.1136732999999998E-6</c:v>
                </c:pt>
                <c:pt idx="1193">
                  <c:v>8.7818134999999998E-6</c:v>
                </c:pt>
                <c:pt idx="1194">
                  <c:v>8.6451136999999998E-6</c:v>
                </c:pt>
                <c:pt idx="1195">
                  <c:v>9.1233704000000008E-6</c:v>
                </c:pt>
                <c:pt idx="1196">
                  <c:v>9.5453462000000006E-6</c:v>
                </c:pt>
                <c:pt idx="1197">
                  <c:v>9.7769738000000004E-6</c:v>
                </c:pt>
                <c:pt idx="1198">
                  <c:v>1.0378132000000001E-5</c:v>
                </c:pt>
                <c:pt idx="1199">
                  <c:v>1.0977956E-5</c:v>
                </c:pt>
                <c:pt idx="1200">
                  <c:v>1.0915071000000001E-5</c:v>
                </c:pt>
                <c:pt idx="1201">
                  <c:v>1.0606434E-5</c:v>
                </c:pt>
                <c:pt idx="1202">
                  <c:v>1.0269825E-5</c:v>
                </c:pt>
                <c:pt idx="1203">
                  <c:v>9.2769208000000001E-6</c:v>
                </c:pt>
                <c:pt idx="1204">
                  <c:v>9.1469589000000002E-6</c:v>
                </c:pt>
                <c:pt idx="1205">
                  <c:v>9.1849951000000006E-6</c:v>
                </c:pt>
                <c:pt idx="1206">
                  <c:v>9.1261203000000001E-6</c:v>
                </c:pt>
                <c:pt idx="1207">
                  <c:v>9.2105419999999992E-6</c:v>
                </c:pt>
                <c:pt idx="1208">
                  <c:v>9.6186962000000005E-6</c:v>
                </c:pt>
                <c:pt idx="1209">
                  <c:v>9.9155636000000005E-6</c:v>
                </c:pt>
                <c:pt idx="1210">
                  <c:v>1.0402078E-5</c:v>
                </c:pt>
                <c:pt idx="1211">
                  <c:v>1.0832037E-5</c:v>
                </c:pt>
                <c:pt idx="1212">
                  <c:v>1.0561919999999999E-5</c:v>
                </c:pt>
                <c:pt idx="1213">
                  <c:v>1.0290211E-5</c:v>
                </c:pt>
                <c:pt idx="1214">
                  <c:v>1.0268038E-5</c:v>
                </c:pt>
                <c:pt idx="1215">
                  <c:v>9.7269148999999994E-6</c:v>
                </c:pt>
                <c:pt idx="1216">
                  <c:v>9.3162023999999992E-6</c:v>
                </c:pt>
                <c:pt idx="1217">
                  <c:v>9.1007224000000007E-6</c:v>
                </c:pt>
                <c:pt idx="1218">
                  <c:v>9.0075515000000006E-6</c:v>
                </c:pt>
                <c:pt idx="1219">
                  <c:v>9.1795490999999998E-6</c:v>
                </c:pt>
                <c:pt idx="1220">
                  <c:v>9.5501395999999999E-6</c:v>
                </c:pt>
                <c:pt idx="1221">
                  <c:v>9.7625978E-6</c:v>
                </c:pt>
                <c:pt idx="1222">
                  <c:v>1.0303996000000001E-5</c:v>
                </c:pt>
                <c:pt idx="1223">
                  <c:v>1.0773588E-5</c:v>
                </c:pt>
                <c:pt idx="1224">
                  <c:v>1.0869801E-5</c:v>
                </c:pt>
                <c:pt idx="1225">
                  <c:v>1.0695618000000001E-5</c:v>
                </c:pt>
                <c:pt idx="1226">
                  <c:v>1.0031914E-5</c:v>
                </c:pt>
                <c:pt idx="1227">
                  <c:v>9.2542734999999996E-6</c:v>
                </c:pt>
                <c:pt idx="1228">
                  <c:v>9.1611196999999993E-6</c:v>
                </c:pt>
                <c:pt idx="1229">
                  <c:v>9.2264722000000005E-6</c:v>
                </c:pt>
                <c:pt idx="1230">
                  <c:v>9.1723678999999997E-6</c:v>
                </c:pt>
                <c:pt idx="1231">
                  <c:v>9.0026734000000003E-6</c:v>
                </c:pt>
                <c:pt idx="1232">
                  <c:v>9.4839311000000005E-6</c:v>
                </c:pt>
                <c:pt idx="1233">
                  <c:v>9.8509608999999994E-6</c:v>
                </c:pt>
                <c:pt idx="1234">
                  <c:v>1.0501810000000001E-5</c:v>
                </c:pt>
                <c:pt idx="1235">
                  <c:v>1.098862E-5</c:v>
                </c:pt>
                <c:pt idx="1236">
                  <c:v>1.0517674999999999E-5</c:v>
                </c:pt>
                <c:pt idx="1237">
                  <c:v>1.0077407E-5</c:v>
                </c:pt>
                <c:pt idx="1238">
                  <c:v>9.5312881000000002E-6</c:v>
                </c:pt>
                <c:pt idx="1239">
                  <c:v>8.8686341999999996E-6</c:v>
                </c:pt>
                <c:pt idx="1240">
                  <c:v>8.3292967000000003E-6</c:v>
                </c:pt>
                <c:pt idx="1241">
                  <c:v>8.4956761999999999E-6</c:v>
                </c:pt>
                <c:pt idx="1242">
                  <c:v>8.4768654000000008E-6</c:v>
                </c:pt>
                <c:pt idx="1243">
                  <c:v>8.9715000000000004E-6</c:v>
                </c:pt>
                <c:pt idx="1244">
                  <c:v>1.0051464999999999E-5</c:v>
                </c:pt>
                <c:pt idx="1245">
                  <c:v>1.0668126999999999E-5</c:v>
                </c:pt>
                <c:pt idx="1246">
                  <c:v>1.0955972999999999E-5</c:v>
                </c:pt>
                <c:pt idx="1247">
                  <c:v>1.1134029999999999E-5</c:v>
                </c:pt>
                <c:pt idx="1248">
                  <c:v>1.0499123E-5</c:v>
                </c:pt>
                <c:pt idx="1249">
                  <c:v>9.8637123999999993E-6</c:v>
                </c:pt>
                <c:pt idx="1250">
                  <c:v>9.1715738999999993E-6</c:v>
                </c:pt>
                <c:pt idx="1251">
                  <c:v>8.6870775000000003E-6</c:v>
                </c:pt>
                <c:pt idx="1252">
                  <c:v>8.7417164999999998E-6</c:v>
                </c:pt>
                <c:pt idx="1253">
                  <c:v>9.0596046999999993E-6</c:v>
                </c:pt>
                <c:pt idx="1254">
                  <c:v>9.3027929999999993E-6</c:v>
                </c:pt>
                <c:pt idx="1255">
                  <c:v>9.9718825000000007E-6</c:v>
                </c:pt>
                <c:pt idx="1256">
                  <c:v>1.0534451E-5</c:v>
                </c:pt>
                <c:pt idx="1257">
                  <c:v>1.068343E-5</c:v>
                </c:pt>
                <c:pt idx="1258">
                  <c:v>1.0830757E-5</c:v>
                </c:pt>
                <c:pt idx="1259">
                  <c:v>1.0648586999999999E-5</c:v>
                </c:pt>
                <c:pt idx="1260">
                  <c:v>9.8681679000000007E-6</c:v>
                </c:pt>
                <c:pt idx="1261">
                  <c:v>9.0446044000000005E-6</c:v>
                </c:pt>
                <c:pt idx="1262">
                  <c:v>8.7461469999999994E-6</c:v>
                </c:pt>
                <c:pt idx="1263">
                  <c:v>8.1247518999999993E-6</c:v>
                </c:pt>
                <c:pt idx="1264">
                  <c:v>8.6420266000000004E-6</c:v>
                </c:pt>
                <c:pt idx="1265">
                  <c:v>9.3642659999999998E-6</c:v>
                </c:pt>
                <c:pt idx="1266">
                  <c:v>9.5780993999999993E-6</c:v>
                </c:pt>
                <c:pt idx="1267">
                  <c:v>1.0121087999999999E-5</c:v>
                </c:pt>
                <c:pt idx="1268">
                  <c:v>1.0937485000000001E-5</c:v>
                </c:pt>
                <c:pt idx="1269">
                  <c:v>1.0938113E-5</c:v>
                </c:pt>
                <c:pt idx="1270">
                  <c:v>1.0824513E-5</c:v>
                </c:pt>
                <c:pt idx="1271">
                  <c:v>1.0231473E-5</c:v>
                </c:pt>
                <c:pt idx="1272">
                  <c:v>9.3918264999999996E-6</c:v>
                </c:pt>
                <c:pt idx="1273">
                  <c:v>8.9446830999999994E-6</c:v>
                </c:pt>
                <c:pt idx="1274">
                  <c:v>9.1793081000000005E-6</c:v>
                </c:pt>
                <c:pt idx="1275">
                  <c:v>9.2008036999999995E-6</c:v>
                </c:pt>
                <c:pt idx="1276">
                  <c:v>9.2700139999999993E-6</c:v>
                </c:pt>
                <c:pt idx="1277">
                  <c:v>9.5118639999999994E-6</c:v>
                </c:pt>
                <c:pt idx="1278">
                  <c:v>9.6072563999999997E-6</c:v>
                </c:pt>
                <c:pt idx="1279">
                  <c:v>1.0032705E-5</c:v>
                </c:pt>
                <c:pt idx="1280">
                  <c:v>1.0410434000000001E-5</c:v>
                </c:pt>
                <c:pt idx="1281">
                  <c:v>1.0242111999999999E-5</c:v>
                </c:pt>
                <c:pt idx="1282">
                  <c:v>1.0050129999999999E-5</c:v>
                </c:pt>
                <c:pt idx="1283">
                  <c:v>9.6835569000000007E-6</c:v>
                </c:pt>
                <c:pt idx="1284">
                  <c:v>9.2435997999999992E-6</c:v>
                </c:pt>
                <c:pt idx="1285">
                  <c:v>9.0575760000000005E-6</c:v>
                </c:pt>
                <c:pt idx="1286">
                  <c:v>8.8393145999999998E-6</c:v>
                </c:pt>
                <c:pt idx="1287">
                  <c:v>8.6728585999999993E-6</c:v>
                </c:pt>
                <c:pt idx="1288">
                  <c:v>9.2124761999999995E-6</c:v>
                </c:pt>
                <c:pt idx="1289">
                  <c:v>9.6924499000000007E-6</c:v>
                </c:pt>
                <c:pt idx="1290">
                  <c:v>9.9270377000000008E-6</c:v>
                </c:pt>
                <c:pt idx="1291">
                  <c:v>1.0151599E-5</c:v>
                </c:pt>
                <c:pt idx="1292">
                  <c:v>1.0605398E-5</c:v>
                </c:pt>
                <c:pt idx="1293">
                  <c:v>1.0610697999999999E-5</c:v>
                </c:pt>
                <c:pt idx="1294">
                  <c:v>1.0529773999999999E-5</c:v>
                </c:pt>
                <c:pt idx="1295">
                  <c:v>1.0351680999999999E-5</c:v>
                </c:pt>
                <c:pt idx="1296">
                  <c:v>9.4069385999999999E-6</c:v>
                </c:pt>
                <c:pt idx="1297">
                  <c:v>9.0849756999999998E-6</c:v>
                </c:pt>
                <c:pt idx="1298">
                  <c:v>9.0948633000000002E-6</c:v>
                </c:pt>
                <c:pt idx="1299">
                  <c:v>9.0223109000000002E-6</c:v>
                </c:pt>
                <c:pt idx="1300">
                  <c:v>9.0732325000000004E-6</c:v>
                </c:pt>
                <c:pt idx="1301">
                  <c:v>9.3793542999999993E-6</c:v>
                </c:pt>
                <c:pt idx="1302">
                  <c:v>9.6410885000000001E-6</c:v>
                </c:pt>
                <c:pt idx="1303">
                  <c:v>1.0134046000000001E-5</c:v>
                </c:pt>
                <c:pt idx="1304">
                  <c:v>1.0644781E-5</c:v>
                </c:pt>
                <c:pt idx="1305">
                  <c:v>1.0685067E-5</c:v>
                </c:pt>
                <c:pt idx="1306">
                  <c:v>1.018398E-5</c:v>
                </c:pt>
                <c:pt idx="1307">
                  <c:v>9.7009322999999996E-6</c:v>
                </c:pt>
                <c:pt idx="1308">
                  <c:v>9.0985333999999994E-6</c:v>
                </c:pt>
                <c:pt idx="1309">
                  <c:v>8.7452967999999993E-6</c:v>
                </c:pt>
                <c:pt idx="1310">
                  <c:v>8.7772209000000004E-6</c:v>
                </c:pt>
                <c:pt idx="1311">
                  <c:v>8.7230931000000003E-6</c:v>
                </c:pt>
                <c:pt idx="1312">
                  <c:v>9.1811917999999993E-6</c:v>
                </c:pt>
                <c:pt idx="1313">
                  <c:v>9.9486136000000001E-6</c:v>
                </c:pt>
                <c:pt idx="1314">
                  <c:v>1.074946E-5</c:v>
                </c:pt>
                <c:pt idx="1315">
                  <c:v>1.1388828E-5</c:v>
                </c:pt>
                <c:pt idx="1316">
                  <c:v>1.1489164999999999E-5</c:v>
                </c:pt>
                <c:pt idx="1317">
                  <c:v>1.0724606E-5</c:v>
                </c:pt>
                <c:pt idx="1318">
                  <c:v>9.9724971999999998E-6</c:v>
                </c:pt>
                <c:pt idx="1319">
                  <c:v>9.2980063999999992E-6</c:v>
                </c:pt>
                <c:pt idx="1320">
                  <c:v>8.6959216999999996E-6</c:v>
                </c:pt>
                <c:pt idx="1321">
                  <c:v>8.6244142999999997E-6</c:v>
                </c:pt>
                <c:pt idx="1322">
                  <c:v>8.9972900000000004E-6</c:v>
                </c:pt>
                <c:pt idx="1323">
                  <c:v>9.1559584E-6</c:v>
                </c:pt>
                <c:pt idx="1324">
                  <c:v>9.667991E-6</c:v>
                </c:pt>
                <c:pt idx="1325">
                  <c:v>1.0530969999999999E-5</c:v>
                </c:pt>
                <c:pt idx="1326">
                  <c:v>1.0654242E-5</c:v>
                </c:pt>
                <c:pt idx="1327">
                  <c:v>1.0862047000000001E-5</c:v>
                </c:pt>
                <c:pt idx="1328">
                  <c:v>1.0872689E-5</c:v>
                </c:pt>
                <c:pt idx="1329">
                  <c:v>1.0183954E-5</c:v>
                </c:pt>
                <c:pt idx="1330">
                  <c:v>9.2470727999999995E-6</c:v>
                </c:pt>
                <c:pt idx="1331">
                  <c:v>8.8223871999999997E-6</c:v>
                </c:pt>
                <c:pt idx="1332">
                  <c:v>8.3235818000000003E-6</c:v>
                </c:pt>
                <c:pt idx="1333">
                  <c:v>8.4118728999999994E-6</c:v>
                </c:pt>
                <c:pt idx="1334">
                  <c:v>9.1098651999999998E-6</c:v>
                </c:pt>
                <c:pt idx="1335">
                  <c:v>9.7265011000000001E-6</c:v>
                </c:pt>
                <c:pt idx="1336">
                  <c:v>1.0118352999999999E-5</c:v>
                </c:pt>
                <c:pt idx="1337">
                  <c:v>1.0735609000000001E-5</c:v>
                </c:pt>
                <c:pt idx="1338">
                  <c:v>1.0785149E-5</c:v>
                </c:pt>
                <c:pt idx="1339">
                  <c:v>1.0670682999999999E-5</c:v>
                </c:pt>
                <c:pt idx="1340">
                  <c:v>1.0435665999999999E-5</c:v>
                </c:pt>
                <c:pt idx="1341">
                  <c:v>9.4569578999999996E-6</c:v>
                </c:pt>
                <c:pt idx="1342">
                  <c:v>9.0217858000000008E-6</c:v>
                </c:pt>
                <c:pt idx="1343">
                  <c:v>8.9519409000000003E-6</c:v>
                </c:pt>
                <c:pt idx="1344">
                  <c:v>8.9176872000000003E-6</c:v>
                </c:pt>
                <c:pt idx="1345">
                  <c:v>9.3901070999999992E-6</c:v>
                </c:pt>
                <c:pt idx="1346">
                  <c:v>9.7092607000000005E-6</c:v>
                </c:pt>
                <c:pt idx="1347">
                  <c:v>9.6488385000000002E-6</c:v>
                </c:pt>
                <c:pt idx="1348">
                  <c:v>1.0153355E-5</c:v>
                </c:pt>
                <c:pt idx="1349">
                  <c:v>1.0514908E-5</c:v>
                </c:pt>
                <c:pt idx="1350">
                  <c:v>1.0405993000000001E-5</c:v>
                </c:pt>
                <c:pt idx="1351">
                  <c:v>1.0405639000000001E-5</c:v>
                </c:pt>
                <c:pt idx="1352">
                  <c:v>1.0154847E-5</c:v>
                </c:pt>
                <c:pt idx="1353">
                  <c:v>9.4108436000000004E-6</c:v>
                </c:pt>
                <c:pt idx="1354">
                  <c:v>9.2980816999999992E-6</c:v>
                </c:pt>
                <c:pt idx="1355">
                  <c:v>9.2928565999999997E-6</c:v>
                </c:pt>
                <c:pt idx="1356">
                  <c:v>9.0200922999999999E-6</c:v>
                </c:pt>
                <c:pt idx="1357">
                  <c:v>9.0801648999999992E-6</c:v>
                </c:pt>
                <c:pt idx="1358">
                  <c:v>9.5858227000000004E-6</c:v>
                </c:pt>
                <c:pt idx="1359">
                  <c:v>9.6373635000000004E-6</c:v>
                </c:pt>
                <c:pt idx="1360">
                  <c:v>1.0072579999999999E-5</c:v>
                </c:pt>
                <c:pt idx="1361">
                  <c:v>1.0611561E-5</c:v>
                </c:pt>
                <c:pt idx="1362">
                  <c:v>1.0487999000000001E-5</c:v>
                </c:pt>
                <c:pt idx="1363">
                  <c:v>1.0473805999999999E-5</c:v>
                </c:pt>
                <c:pt idx="1364">
                  <c:v>1.0274023999999999E-5</c:v>
                </c:pt>
                <c:pt idx="1365">
                  <c:v>9.6926585999999993E-6</c:v>
                </c:pt>
                <c:pt idx="1366">
                  <c:v>9.2523909000000002E-6</c:v>
                </c:pt>
                <c:pt idx="1367">
                  <c:v>9.2303742999999993E-6</c:v>
                </c:pt>
                <c:pt idx="1368">
                  <c:v>9.1306919000000004E-6</c:v>
                </c:pt>
                <c:pt idx="1369">
                  <c:v>9.1574910000000004E-6</c:v>
                </c:pt>
                <c:pt idx="1370">
                  <c:v>9.3211599000000004E-6</c:v>
                </c:pt>
                <c:pt idx="1371">
                  <c:v>9.4824006000000005E-6</c:v>
                </c:pt>
                <c:pt idx="1372">
                  <c:v>1.0160542E-5</c:v>
                </c:pt>
                <c:pt idx="1373">
                  <c:v>1.0577539999999999E-5</c:v>
                </c:pt>
                <c:pt idx="1374">
                  <c:v>1.0609746E-5</c:v>
                </c:pt>
                <c:pt idx="1375">
                  <c:v>1.0518775999999999E-5</c:v>
                </c:pt>
                <c:pt idx="1376">
                  <c:v>9.9119707000000002E-6</c:v>
                </c:pt>
                <c:pt idx="1377">
                  <c:v>9.1448339000000007E-6</c:v>
                </c:pt>
                <c:pt idx="1378">
                  <c:v>8.5584613999999992E-6</c:v>
                </c:pt>
                <c:pt idx="1379">
                  <c:v>8.5182172000000006E-6</c:v>
                </c:pt>
                <c:pt idx="1380">
                  <c:v>8.3563401999999992E-6</c:v>
                </c:pt>
                <c:pt idx="1381">
                  <c:v>8.7514443000000008E-6</c:v>
                </c:pt>
                <c:pt idx="1382">
                  <c:v>9.3189671999999997E-6</c:v>
                </c:pt>
                <c:pt idx="1383">
                  <c:v>9.9414906000000002E-6</c:v>
                </c:pt>
                <c:pt idx="1384">
                  <c:v>1.0768143E-5</c:v>
                </c:pt>
                <c:pt idx="1385">
                  <c:v>1.1343265E-5</c:v>
                </c:pt>
                <c:pt idx="1386">
                  <c:v>1.0831711999999999E-5</c:v>
                </c:pt>
                <c:pt idx="1387">
                  <c:v>1.0338296E-5</c:v>
                </c:pt>
                <c:pt idx="1388">
                  <c:v>9.6786325999999996E-6</c:v>
                </c:pt>
                <c:pt idx="1389">
                  <c:v>9.0713840000000005E-6</c:v>
                </c:pt>
                <c:pt idx="1390">
                  <c:v>8.5588025000000003E-6</c:v>
                </c:pt>
                <c:pt idx="1391">
                  <c:v>8.9263184000000002E-6</c:v>
                </c:pt>
                <c:pt idx="1392">
                  <c:v>8.9890404000000007E-6</c:v>
                </c:pt>
                <c:pt idx="1393">
                  <c:v>9.3817133000000007E-6</c:v>
                </c:pt>
                <c:pt idx="1394">
                  <c:v>1.0243223E-5</c:v>
                </c:pt>
                <c:pt idx="1395">
                  <c:v>1.0758178E-5</c:v>
                </c:pt>
                <c:pt idx="1396">
                  <c:v>1.0909223E-5</c:v>
                </c:pt>
                <c:pt idx="1397">
                  <c:v>1.0863215000000001E-5</c:v>
                </c:pt>
                <c:pt idx="1398">
                  <c:v>1.0300991000000001E-5</c:v>
                </c:pt>
                <c:pt idx="1399">
                  <c:v>9.5213805E-6</c:v>
                </c:pt>
                <c:pt idx="1400">
                  <c:v>9.0605476000000006E-6</c:v>
                </c:pt>
                <c:pt idx="1401">
                  <c:v>8.3689697000000005E-6</c:v>
                </c:pt>
                <c:pt idx="1402">
                  <c:v>8.1944701000000004E-6</c:v>
                </c:pt>
                <c:pt idx="1403">
                  <c:v>8.7687514000000005E-6</c:v>
                </c:pt>
                <c:pt idx="1404">
                  <c:v>9.2363739000000008E-6</c:v>
                </c:pt>
                <c:pt idx="1405">
                  <c:v>1.0049538E-5</c:v>
                </c:pt>
                <c:pt idx="1406">
                  <c:v>1.0665831E-5</c:v>
                </c:pt>
                <c:pt idx="1407">
                  <c:v>1.0972662E-5</c:v>
                </c:pt>
                <c:pt idx="1408">
                  <c:v>1.1052081E-5</c:v>
                </c:pt>
                <c:pt idx="1409">
                  <c:v>1.0791305999999999E-5</c:v>
                </c:pt>
                <c:pt idx="1410">
                  <c:v>9.9734077000000005E-6</c:v>
                </c:pt>
                <c:pt idx="1411">
                  <c:v>9.2329259000000005E-6</c:v>
                </c:pt>
                <c:pt idx="1412">
                  <c:v>9.1879178999999999E-6</c:v>
                </c:pt>
                <c:pt idx="1413">
                  <c:v>8.8735134999999992E-6</c:v>
                </c:pt>
                <c:pt idx="1414">
                  <c:v>9.3949953000000001E-6</c:v>
                </c:pt>
                <c:pt idx="1415">
                  <c:v>9.8301342000000005E-6</c:v>
                </c:pt>
                <c:pt idx="1416">
                  <c:v>9.5978517000000006E-6</c:v>
                </c:pt>
                <c:pt idx="1417">
                  <c:v>9.7705877999999999E-6</c:v>
                </c:pt>
                <c:pt idx="1418">
                  <c:v>1.0244113E-5</c:v>
                </c:pt>
                <c:pt idx="1419">
                  <c:v>1.0272844E-5</c:v>
                </c:pt>
                <c:pt idx="1420">
                  <c:v>1.0237207999999999E-5</c:v>
                </c:pt>
                <c:pt idx="1421">
                  <c:v>1.0118904E-5</c:v>
                </c:pt>
                <c:pt idx="1422">
                  <c:v>9.5320854000000002E-6</c:v>
                </c:pt>
                <c:pt idx="1423">
                  <c:v>8.9753504000000001E-6</c:v>
                </c:pt>
                <c:pt idx="1424">
                  <c:v>8.9989506999999992E-6</c:v>
                </c:pt>
                <c:pt idx="1425">
                  <c:v>8.8213117999999993E-6</c:v>
                </c:pt>
                <c:pt idx="1426">
                  <c:v>9.0916430000000005E-6</c:v>
                </c:pt>
                <c:pt idx="1427">
                  <c:v>9.3667032999999993E-6</c:v>
                </c:pt>
                <c:pt idx="1428">
                  <c:v>9.5760665999999996E-6</c:v>
                </c:pt>
                <c:pt idx="1429">
                  <c:v>9.7894919999999998E-6</c:v>
                </c:pt>
                <c:pt idx="1430">
                  <c:v>1.0342848999999999E-5</c:v>
                </c:pt>
                <c:pt idx="1431">
                  <c:v>1.0488812E-5</c:v>
                </c:pt>
                <c:pt idx="1432">
                  <c:v>1.0400853E-5</c:v>
                </c:pt>
                <c:pt idx="1433">
                  <c:v>1.0231021999999999E-5</c:v>
                </c:pt>
                <c:pt idx="1434">
                  <c:v>9.6393842000000007E-6</c:v>
                </c:pt>
                <c:pt idx="1435">
                  <c:v>9.4812118999999995E-6</c:v>
                </c:pt>
                <c:pt idx="1436">
                  <c:v>9.11115E-6</c:v>
                </c:pt>
                <c:pt idx="1437">
                  <c:v>8.8174765000000006E-6</c:v>
                </c:pt>
                <c:pt idx="1438">
                  <c:v>8.7909425000000004E-6</c:v>
                </c:pt>
                <c:pt idx="1439">
                  <c:v>9.0846838999999992E-6</c:v>
                </c:pt>
                <c:pt idx="1440">
                  <c:v>9.1885497000000005E-6</c:v>
                </c:pt>
                <c:pt idx="1441">
                  <c:v>9.7813518999999996E-6</c:v>
                </c:pt>
                <c:pt idx="1442">
                  <c:v>1.0396842E-5</c:v>
                </c:pt>
                <c:pt idx="1443">
                  <c:v>1.0265637E-5</c:v>
                </c:pt>
                <c:pt idx="1444">
                  <c:v>1.0304488999999999E-5</c:v>
                </c:pt>
                <c:pt idx="1445">
                  <c:v>1.036309E-5</c:v>
                </c:pt>
                <c:pt idx="1446">
                  <c:v>9.3697544000000002E-6</c:v>
                </c:pt>
                <c:pt idx="1447">
                  <c:v>8.9774315999999992E-6</c:v>
                </c:pt>
                <c:pt idx="1448">
                  <c:v>8.5548555E-6</c:v>
                </c:pt>
                <c:pt idx="1449">
                  <c:v>8.4620934000000005E-6</c:v>
                </c:pt>
                <c:pt idx="1450">
                  <c:v>8.8215322999999992E-6</c:v>
                </c:pt>
                <c:pt idx="1451">
                  <c:v>9.3258847000000008E-6</c:v>
                </c:pt>
                <c:pt idx="1452">
                  <c:v>9.8361735999999999E-6</c:v>
                </c:pt>
                <c:pt idx="1453">
                  <c:v>1.0505483999999999E-5</c:v>
                </c:pt>
                <c:pt idx="1454">
                  <c:v>1.1342212000000001E-5</c:v>
                </c:pt>
                <c:pt idx="1455">
                  <c:v>1.1222218E-5</c:v>
                </c:pt>
                <c:pt idx="1456">
                  <c:v>1.0634126E-5</c:v>
                </c:pt>
                <c:pt idx="1457">
                  <c:v>9.8051738999999995E-6</c:v>
                </c:pt>
                <c:pt idx="1458">
                  <c:v>8.9150717000000007E-6</c:v>
                </c:pt>
                <c:pt idx="1459">
                  <c:v>8.5235296999999995E-6</c:v>
                </c:pt>
                <c:pt idx="1460">
                  <c:v>8.7436472000000006E-6</c:v>
                </c:pt>
                <c:pt idx="1461">
                  <c:v>8.6971286999999996E-6</c:v>
                </c:pt>
                <c:pt idx="1462">
                  <c:v>9.1156079999999998E-6</c:v>
                </c:pt>
                <c:pt idx="1463">
                  <c:v>9.7296733000000003E-6</c:v>
                </c:pt>
                <c:pt idx="1464">
                  <c:v>1.0287662000000001E-5</c:v>
                </c:pt>
                <c:pt idx="1465">
                  <c:v>1.0861859E-5</c:v>
                </c:pt>
                <c:pt idx="1466">
                  <c:v>1.1042923E-5</c:v>
                </c:pt>
                <c:pt idx="1467">
                  <c:v>1.0428328E-5</c:v>
                </c:pt>
                <c:pt idx="1468">
                  <c:v>9.9224991000000008E-6</c:v>
                </c:pt>
                <c:pt idx="1469">
                  <c:v>9.0941061999999995E-6</c:v>
                </c:pt>
                <c:pt idx="1470">
                  <c:v>8.4619532999999992E-6</c:v>
                </c:pt>
                <c:pt idx="1471">
                  <c:v>8.2349112999999996E-6</c:v>
                </c:pt>
                <c:pt idx="1472">
                  <c:v>8.5900836000000008E-6</c:v>
                </c:pt>
                <c:pt idx="1473">
                  <c:v>8.8328461000000003E-6</c:v>
                </c:pt>
                <c:pt idx="1474">
                  <c:v>9.5282262000000007E-6</c:v>
                </c:pt>
                <c:pt idx="1475">
                  <c:v>1.0549856E-5</c:v>
                </c:pt>
                <c:pt idx="1476">
                  <c:v>1.0658147000000001E-5</c:v>
                </c:pt>
                <c:pt idx="1477">
                  <c:v>1.0779366000000001E-5</c:v>
                </c:pt>
                <c:pt idx="1478">
                  <c:v>1.0626407E-5</c:v>
                </c:pt>
                <c:pt idx="1479">
                  <c:v>9.8553199000000001E-6</c:v>
                </c:pt>
                <c:pt idx="1480">
                  <c:v>9.1938717000000004E-6</c:v>
                </c:pt>
                <c:pt idx="1481">
                  <c:v>8.7259791E-6</c:v>
                </c:pt>
                <c:pt idx="1482">
                  <c:v>8.5976193000000006E-6</c:v>
                </c:pt>
                <c:pt idx="1483">
                  <c:v>8.7248426999999993E-6</c:v>
                </c:pt>
                <c:pt idx="1484">
                  <c:v>9.3918843E-6</c:v>
                </c:pt>
                <c:pt idx="1485">
                  <c:v>9.5846975999999997E-6</c:v>
                </c:pt>
                <c:pt idx="1486">
                  <c:v>9.9853132999999995E-6</c:v>
                </c:pt>
                <c:pt idx="1487">
                  <c:v>1.0401264E-5</c:v>
                </c:pt>
                <c:pt idx="1488">
                  <c:v>1.0499608E-5</c:v>
                </c:pt>
                <c:pt idx="1489">
                  <c:v>1.0332522E-5</c:v>
                </c:pt>
                <c:pt idx="1490">
                  <c:v>1.0230706999999999E-5</c:v>
                </c:pt>
                <c:pt idx="1491">
                  <c:v>9.7238251E-6</c:v>
                </c:pt>
                <c:pt idx="1492">
                  <c:v>9.1402338000000008E-6</c:v>
                </c:pt>
                <c:pt idx="1493">
                  <c:v>8.9745706999999996E-6</c:v>
                </c:pt>
                <c:pt idx="1494">
                  <c:v>8.7087356000000005E-6</c:v>
                </c:pt>
                <c:pt idx="1495">
                  <c:v>9.0224811000000001E-6</c:v>
                </c:pt>
                <c:pt idx="1496">
                  <c:v>9.3821725999999994E-6</c:v>
                </c:pt>
                <c:pt idx="1497">
                  <c:v>9.3083042999999994E-6</c:v>
                </c:pt>
                <c:pt idx="1498">
                  <c:v>9.7819061999999999E-6</c:v>
                </c:pt>
                <c:pt idx="1499">
                  <c:v>1.028981E-5</c:v>
                </c:pt>
                <c:pt idx="1500">
                  <c:v>1.0318001E-5</c:v>
                </c:pt>
                <c:pt idx="1501">
                  <c:v>1.0331559000000001E-5</c:v>
                </c:pt>
                <c:pt idx="1502">
                  <c:v>1.0112905E-5</c:v>
                </c:pt>
                <c:pt idx="1503">
                  <c:v>9.5307271000000005E-6</c:v>
                </c:pt>
                <c:pt idx="1504">
                  <c:v>9.2869324999999997E-6</c:v>
                </c:pt>
                <c:pt idx="1505">
                  <c:v>9.4536290999999997E-6</c:v>
                </c:pt>
                <c:pt idx="1506">
                  <c:v>9.0716320000000006E-6</c:v>
                </c:pt>
                <c:pt idx="1507">
                  <c:v>9.1015922000000007E-6</c:v>
                </c:pt>
                <c:pt idx="1508">
                  <c:v>9.2962721999999994E-6</c:v>
                </c:pt>
                <c:pt idx="1509">
                  <c:v>9.3338290999999996E-6</c:v>
                </c:pt>
                <c:pt idx="1510">
                  <c:v>9.8787039000000001E-6</c:v>
                </c:pt>
                <c:pt idx="1511">
                  <c:v>1.0474268999999999E-5</c:v>
                </c:pt>
                <c:pt idx="1512">
                  <c:v>1.0577374E-5</c:v>
                </c:pt>
                <c:pt idx="1513">
                  <c:v>1.0477507999999999E-5</c:v>
                </c:pt>
                <c:pt idx="1514">
                  <c:v>1.0414279E-5</c:v>
                </c:pt>
                <c:pt idx="1515">
                  <c:v>9.6649301999999999E-6</c:v>
                </c:pt>
                <c:pt idx="1516">
                  <c:v>8.9595546000000002E-6</c:v>
                </c:pt>
                <c:pt idx="1517">
                  <c:v>8.5305232000000002E-6</c:v>
                </c:pt>
                <c:pt idx="1518">
                  <c:v>8.2477660999999995E-6</c:v>
                </c:pt>
                <c:pt idx="1519">
                  <c:v>8.5283287000000005E-6</c:v>
                </c:pt>
                <c:pt idx="1520">
                  <c:v>9.0904030000000001E-6</c:v>
                </c:pt>
                <c:pt idx="1521">
                  <c:v>9.5821275999999994E-6</c:v>
                </c:pt>
                <c:pt idx="1522">
                  <c:v>1.0188655999999999E-5</c:v>
                </c:pt>
                <c:pt idx="1523">
                  <c:v>1.0781678E-5</c:v>
                </c:pt>
                <c:pt idx="1524">
                  <c:v>1.0912752E-5</c:v>
                </c:pt>
                <c:pt idx="1525">
                  <c:v>1.0850327000000001E-5</c:v>
                </c:pt>
                <c:pt idx="1526">
                  <c:v>1.0070360999999999E-5</c:v>
                </c:pt>
                <c:pt idx="1527">
                  <c:v>9.0877152000000003E-6</c:v>
                </c:pt>
                <c:pt idx="1528">
                  <c:v>8.4920577999999998E-6</c:v>
                </c:pt>
                <c:pt idx="1529">
                  <c:v>8.5278335999999998E-6</c:v>
                </c:pt>
                <c:pt idx="1530">
                  <c:v>8.5926048000000002E-6</c:v>
                </c:pt>
                <c:pt idx="1531">
                  <c:v>8.9073828000000008E-6</c:v>
                </c:pt>
                <c:pt idx="1532">
                  <c:v>9.5232541999999998E-6</c:v>
                </c:pt>
                <c:pt idx="1533">
                  <c:v>9.9716300999999999E-6</c:v>
                </c:pt>
                <c:pt idx="1534">
                  <c:v>1.0627189E-5</c:v>
                </c:pt>
                <c:pt idx="1535">
                  <c:v>1.1038162999999999E-5</c:v>
                </c:pt>
                <c:pt idx="1536">
                  <c:v>1.0374383E-5</c:v>
                </c:pt>
                <c:pt idx="1537">
                  <c:v>9.6593336000000008E-6</c:v>
                </c:pt>
                <c:pt idx="1538">
                  <c:v>9.195414E-6</c:v>
                </c:pt>
                <c:pt idx="1539">
                  <c:v>8.3824245999999999E-6</c:v>
                </c:pt>
                <c:pt idx="1540">
                  <c:v>8.1491518000000003E-6</c:v>
                </c:pt>
                <c:pt idx="1541">
                  <c:v>8.3815825999999999E-6</c:v>
                </c:pt>
                <c:pt idx="1542">
                  <c:v>8.5313643000000007E-6</c:v>
                </c:pt>
                <c:pt idx="1543">
                  <c:v>9.0903015000000008E-6</c:v>
                </c:pt>
                <c:pt idx="1544">
                  <c:v>1.0244924E-5</c:v>
                </c:pt>
                <c:pt idx="1545">
                  <c:v>1.0860816999999999E-5</c:v>
                </c:pt>
                <c:pt idx="1546">
                  <c:v>1.1092916000000001E-5</c:v>
                </c:pt>
                <c:pt idx="1547">
                  <c:v>1.0867629E-5</c:v>
                </c:pt>
                <c:pt idx="1548">
                  <c:v>1.0153770000000001E-5</c:v>
                </c:pt>
                <c:pt idx="1549">
                  <c:v>9.5209197000000005E-6</c:v>
                </c:pt>
                <c:pt idx="1550">
                  <c:v>9.0178536999999999E-6</c:v>
                </c:pt>
                <c:pt idx="1551">
                  <c:v>8.6612299999999997E-6</c:v>
                </c:pt>
                <c:pt idx="1552">
                  <c:v>8.8016148E-6</c:v>
                </c:pt>
                <c:pt idx="1553">
                  <c:v>9.3385206999999997E-6</c:v>
                </c:pt>
                <c:pt idx="1554">
                  <c:v>9.5792260000000008E-6</c:v>
                </c:pt>
                <c:pt idx="1555">
                  <c:v>9.9963071000000002E-6</c:v>
                </c:pt>
                <c:pt idx="1556">
                  <c:v>1.0281379E-5</c:v>
                </c:pt>
                <c:pt idx="1557">
                  <c:v>1.0241374E-5</c:v>
                </c:pt>
                <c:pt idx="1558">
                  <c:v>1.0244235E-5</c:v>
                </c:pt>
                <c:pt idx="1559">
                  <c:v>1.0305913E-5</c:v>
                </c:pt>
                <c:pt idx="1560">
                  <c:v>9.6483879999999995E-6</c:v>
                </c:pt>
                <c:pt idx="1561">
                  <c:v>9.2446492000000001E-6</c:v>
                </c:pt>
                <c:pt idx="1562">
                  <c:v>8.9766750999999998E-6</c:v>
                </c:pt>
                <c:pt idx="1563">
                  <c:v>8.4510375000000001E-6</c:v>
                </c:pt>
                <c:pt idx="1564">
                  <c:v>8.7820469000000002E-6</c:v>
                </c:pt>
                <c:pt idx="1565">
                  <c:v>9.5514079E-6</c:v>
                </c:pt>
                <c:pt idx="1566">
                  <c:v>9.6018410000000006E-6</c:v>
                </c:pt>
                <c:pt idx="1567">
                  <c:v>9.9109463999999992E-6</c:v>
                </c:pt>
                <c:pt idx="1568">
                  <c:v>1.0333534999999999E-5</c:v>
                </c:pt>
                <c:pt idx="1569">
                  <c:v>1.0380481E-5</c:v>
                </c:pt>
                <c:pt idx="1570">
                  <c:v>1.0526767E-5</c:v>
                </c:pt>
                <c:pt idx="1571">
                  <c:v>1.0377325999999999E-5</c:v>
                </c:pt>
                <c:pt idx="1572">
                  <c:v>9.6724650000000002E-6</c:v>
                </c:pt>
                <c:pt idx="1573">
                  <c:v>9.2113597000000004E-6</c:v>
                </c:pt>
                <c:pt idx="1574">
                  <c:v>9.3379991999999998E-6</c:v>
                </c:pt>
                <c:pt idx="1575">
                  <c:v>9.1637051000000003E-6</c:v>
                </c:pt>
                <c:pt idx="1576">
                  <c:v>9.0945726000000007E-6</c:v>
                </c:pt>
                <c:pt idx="1577">
                  <c:v>9.0821289000000001E-6</c:v>
                </c:pt>
                <c:pt idx="1578">
                  <c:v>9.0259523999999998E-6</c:v>
                </c:pt>
                <c:pt idx="1579">
                  <c:v>9.4757237000000006E-6</c:v>
                </c:pt>
                <c:pt idx="1580">
                  <c:v>1.0107506000000001E-5</c:v>
                </c:pt>
                <c:pt idx="1581">
                  <c:v>1.0266907000000001E-5</c:v>
                </c:pt>
                <c:pt idx="1582">
                  <c:v>1.0297627E-5</c:v>
                </c:pt>
                <c:pt idx="1583">
                  <c:v>1.0149592E-5</c:v>
                </c:pt>
                <c:pt idx="1584">
                  <c:v>9.5576584999999998E-6</c:v>
                </c:pt>
                <c:pt idx="1585">
                  <c:v>9.4676152999999998E-6</c:v>
                </c:pt>
                <c:pt idx="1586">
                  <c:v>8.8999951000000008E-6</c:v>
                </c:pt>
                <c:pt idx="1587">
                  <c:v>8.6317351999999997E-6</c:v>
                </c:pt>
                <c:pt idx="1588">
                  <c:v>8.5410308E-6</c:v>
                </c:pt>
                <c:pt idx="1589">
                  <c:v>9.1216413999999995E-6</c:v>
                </c:pt>
                <c:pt idx="1590">
                  <c:v>9.4783380999999992E-6</c:v>
                </c:pt>
                <c:pt idx="1591">
                  <c:v>1.0116155999999999E-5</c:v>
                </c:pt>
                <c:pt idx="1592">
                  <c:v>1.0785665E-5</c:v>
                </c:pt>
                <c:pt idx="1593">
                  <c:v>1.0760433E-5</c:v>
                </c:pt>
                <c:pt idx="1594">
                  <c:v>1.076283E-5</c:v>
                </c:pt>
                <c:pt idx="1595">
                  <c:v>1.0405297E-5</c:v>
                </c:pt>
                <c:pt idx="1596">
                  <c:v>9.2801521E-6</c:v>
                </c:pt>
                <c:pt idx="1597">
                  <c:v>8.7170987000000007E-6</c:v>
                </c:pt>
                <c:pt idx="1598">
                  <c:v>8.5396451000000001E-6</c:v>
                </c:pt>
                <c:pt idx="1599">
                  <c:v>8.4862755E-6</c:v>
                </c:pt>
                <c:pt idx="1600">
                  <c:v>8.6919684999999996E-6</c:v>
                </c:pt>
                <c:pt idx="1601">
                  <c:v>9.2353384999999998E-6</c:v>
                </c:pt>
                <c:pt idx="1602">
                  <c:v>9.7015582000000004E-6</c:v>
                </c:pt>
                <c:pt idx="1603">
                  <c:v>1.0294060000000001E-5</c:v>
                </c:pt>
                <c:pt idx="1604">
                  <c:v>1.0884997999999999E-5</c:v>
                </c:pt>
                <c:pt idx="1605">
                  <c:v>1.0795028000000001E-5</c:v>
                </c:pt>
                <c:pt idx="1606">
                  <c:v>1.0262734000000001E-5</c:v>
                </c:pt>
                <c:pt idx="1607">
                  <c:v>9.5237210000000008E-6</c:v>
                </c:pt>
                <c:pt idx="1608">
                  <c:v>8.8635252000000007E-6</c:v>
                </c:pt>
                <c:pt idx="1609">
                  <c:v>8.3605183999999997E-6</c:v>
                </c:pt>
                <c:pt idx="1610">
                  <c:v>8.6101845000000003E-6</c:v>
                </c:pt>
                <c:pt idx="1611">
                  <c:v>8.7397090999999999E-6</c:v>
                </c:pt>
                <c:pt idx="1612">
                  <c:v>9.2728203999999999E-6</c:v>
                </c:pt>
                <c:pt idx="1613">
                  <c:v>9.9527376999999996E-6</c:v>
                </c:pt>
                <c:pt idx="1614">
                  <c:v>1.0479972E-5</c:v>
                </c:pt>
                <c:pt idx="1615">
                  <c:v>1.1054813E-5</c:v>
                </c:pt>
                <c:pt idx="1616">
                  <c:v>1.0931766E-5</c:v>
                </c:pt>
                <c:pt idx="1617">
                  <c:v>1.0247207E-5</c:v>
                </c:pt>
                <c:pt idx="1618">
                  <c:v>9.6099887999999995E-6</c:v>
                </c:pt>
                <c:pt idx="1619">
                  <c:v>8.9730145999999999E-6</c:v>
                </c:pt>
                <c:pt idx="1620">
                  <c:v>8.6699769000000005E-6</c:v>
                </c:pt>
                <c:pt idx="1621">
                  <c:v>8.5389140000000005E-6</c:v>
                </c:pt>
                <c:pt idx="1622">
                  <c:v>9.0821262E-6</c:v>
                </c:pt>
                <c:pt idx="1623">
                  <c:v>9.0419896000000004E-6</c:v>
                </c:pt>
                <c:pt idx="1624">
                  <c:v>9.7085542999999995E-6</c:v>
                </c:pt>
                <c:pt idx="1625">
                  <c:v>1.0333509E-5</c:v>
                </c:pt>
                <c:pt idx="1626">
                  <c:v>1.0317053E-5</c:v>
                </c:pt>
                <c:pt idx="1627">
                  <c:v>1.0097555E-5</c:v>
                </c:pt>
                <c:pt idx="1628">
                  <c:v>1.0113699999999999E-5</c:v>
                </c:pt>
                <c:pt idx="1629">
                  <c:v>9.7772732999999997E-6</c:v>
                </c:pt>
                <c:pt idx="1630">
                  <c:v>9.2130129000000003E-6</c:v>
                </c:pt>
                <c:pt idx="1631">
                  <c:v>9.0200665000000003E-6</c:v>
                </c:pt>
                <c:pt idx="1632">
                  <c:v>8.4451919999999998E-6</c:v>
                </c:pt>
                <c:pt idx="1633">
                  <c:v>8.3937620000000002E-6</c:v>
                </c:pt>
                <c:pt idx="1634">
                  <c:v>8.9439524999999995E-6</c:v>
                </c:pt>
                <c:pt idx="1635">
                  <c:v>9.2030458000000008E-6</c:v>
                </c:pt>
                <c:pt idx="1636">
                  <c:v>9.4127569999999998E-6</c:v>
                </c:pt>
                <c:pt idx="1637">
                  <c:v>9.9646140999999993E-6</c:v>
                </c:pt>
                <c:pt idx="1638">
                  <c:v>1.0143868E-5</c:v>
                </c:pt>
                <c:pt idx="1639">
                  <c:v>1.0337869E-5</c:v>
                </c:pt>
                <c:pt idx="1640">
                  <c:v>1.0263482999999999E-5</c:v>
                </c:pt>
                <c:pt idx="1641">
                  <c:v>9.6012186999999993E-6</c:v>
                </c:pt>
                <c:pt idx="1642">
                  <c:v>9.0053383000000004E-6</c:v>
                </c:pt>
                <c:pt idx="1643">
                  <c:v>9.1635379000000003E-6</c:v>
                </c:pt>
                <c:pt idx="1644">
                  <c:v>8.9202789999999992E-6</c:v>
                </c:pt>
                <c:pt idx="1645">
                  <c:v>9.3993064999999994E-6</c:v>
                </c:pt>
                <c:pt idx="1646">
                  <c:v>9.1225807999999995E-6</c:v>
                </c:pt>
                <c:pt idx="1647">
                  <c:v>8.9392905999999999E-6</c:v>
                </c:pt>
                <c:pt idx="1648">
                  <c:v>9.4140577000000005E-6</c:v>
                </c:pt>
                <c:pt idx="1649">
                  <c:v>9.9925534999999993E-6</c:v>
                </c:pt>
                <c:pt idx="1650">
                  <c:v>1.0257061E-5</c:v>
                </c:pt>
                <c:pt idx="1651">
                  <c:v>1.0353729E-5</c:v>
                </c:pt>
                <c:pt idx="1652">
                  <c:v>1.0381601999999999E-5</c:v>
                </c:pt>
                <c:pt idx="1653">
                  <c:v>9.6160820000000001E-6</c:v>
                </c:pt>
                <c:pt idx="1654">
                  <c:v>9.2242908999999995E-6</c:v>
                </c:pt>
                <c:pt idx="1655">
                  <c:v>9.0083863999999998E-6</c:v>
                </c:pt>
                <c:pt idx="1656">
                  <c:v>8.2672967999999999E-6</c:v>
                </c:pt>
                <c:pt idx="1657">
                  <c:v>8.2765605999999999E-6</c:v>
                </c:pt>
                <c:pt idx="1658">
                  <c:v>8.8082578000000002E-6</c:v>
                </c:pt>
                <c:pt idx="1659">
                  <c:v>9.0605767999999998E-6</c:v>
                </c:pt>
                <c:pt idx="1660">
                  <c:v>9.8248081999999996E-6</c:v>
                </c:pt>
                <c:pt idx="1661">
                  <c:v>1.0474646E-5</c:v>
                </c:pt>
                <c:pt idx="1662">
                  <c:v>1.0619445E-5</c:v>
                </c:pt>
                <c:pt idx="1663">
                  <c:v>1.0492748999999999E-5</c:v>
                </c:pt>
                <c:pt idx="1664">
                  <c:v>1.0573235E-5</c:v>
                </c:pt>
                <c:pt idx="1665">
                  <c:v>9.6850095000000006E-6</c:v>
                </c:pt>
                <c:pt idx="1666">
                  <c:v>9.1068123999999999E-6</c:v>
                </c:pt>
                <c:pt idx="1667">
                  <c:v>8.5427612000000005E-6</c:v>
                </c:pt>
                <c:pt idx="1668">
                  <c:v>8.4292151999999998E-6</c:v>
                </c:pt>
                <c:pt idx="1669">
                  <c:v>8.6588630999999998E-6</c:v>
                </c:pt>
                <c:pt idx="1670">
                  <c:v>9.1197430999999993E-6</c:v>
                </c:pt>
                <c:pt idx="1671">
                  <c:v>9.5092880999999993E-6</c:v>
                </c:pt>
                <c:pt idx="1672">
                  <c:v>1.0090421E-5</c:v>
                </c:pt>
                <c:pt idx="1673">
                  <c:v>1.0674060000000001E-5</c:v>
                </c:pt>
                <c:pt idx="1674">
                  <c:v>1.0593398E-5</c:v>
                </c:pt>
                <c:pt idx="1675">
                  <c:v>1.0325176999999999E-5</c:v>
                </c:pt>
                <c:pt idx="1676">
                  <c:v>9.5803007E-6</c:v>
                </c:pt>
                <c:pt idx="1677">
                  <c:v>8.5827837999999999E-6</c:v>
                </c:pt>
                <c:pt idx="1678">
                  <c:v>8.2137425000000002E-6</c:v>
                </c:pt>
                <c:pt idx="1679">
                  <c:v>8.0802408999999999E-6</c:v>
                </c:pt>
                <c:pt idx="1680">
                  <c:v>8.3495923000000001E-6</c:v>
                </c:pt>
                <c:pt idx="1681">
                  <c:v>8.7413631999999994E-6</c:v>
                </c:pt>
                <c:pt idx="1682">
                  <c:v>9.4256717000000005E-6</c:v>
                </c:pt>
                <c:pt idx="1683">
                  <c:v>9.9229938000000001E-6</c:v>
                </c:pt>
                <c:pt idx="1684">
                  <c:v>1.0884495E-5</c:v>
                </c:pt>
                <c:pt idx="1685">
                  <c:v>1.1408786E-5</c:v>
                </c:pt>
                <c:pt idx="1686">
                  <c:v>1.0743569E-5</c:v>
                </c:pt>
                <c:pt idx="1687">
                  <c:v>9.8986525000000007E-6</c:v>
                </c:pt>
                <c:pt idx="1688">
                  <c:v>9.2459678000000002E-6</c:v>
                </c:pt>
                <c:pt idx="1689">
                  <c:v>8.6564714999999996E-6</c:v>
                </c:pt>
                <c:pt idx="1690">
                  <c:v>8.5163745000000006E-6</c:v>
                </c:pt>
                <c:pt idx="1691">
                  <c:v>8.8876307999999993E-6</c:v>
                </c:pt>
                <c:pt idx="1692">
                  <c:v>9.0048400999999999E-6</c:v>
                </c:pt>
                <c:pt idx="1693">
                  <c:v>9.2431351000000003E-6</c:v>
                </c:pt>
                <c:pt idx="1694">
                  <c:v>1.0001822999999999E-5</c:v>
                </c:pt>
                <c:pt idx="1695">
                  <c:v>1.0277234E-5</c:v>
                </c:pt>
                <c:pt idx="1696">
                  <c:v>1.0292659E-5</c:v>
                </c:pt>
                <c:pt idx="1697">
                  <c:v>1.0225292999999999E-5</c:v>
                </c:pt>
                <c:pt idx="1698">
                  <c:v>9.7666678000000001E-6</c:v>
                </c:pt>
                <c:pt idx="1699">
                  <c:v>9.2980088999999994E-6</c:v>
                </c:pt>
                <c:pt idx="1700">
                  <c:v>9.0311288000000001E-6</c:v>
                </c:pt>
                <c:pt idx="1701">
                  <c:v>8.4992621999999993E-6</c:v>
                </c:pt>
                <c:pt idx="1702">
                  <c:v>8.3596289999999997E-6</c:v>
                </c:pt>
                <c:pt idx="1703">
                  <c:v>8.7112474000000005E-6</c:v>
                </c:pt>
                <c:pt idx="1704">
                  <c:v>9.1399416000000005E-6</c:v>
                </c:pt>
                <c:pt idx="1705">
                  <c:v>9.6380108000000001E-6</c:v>
                </c:pt>
                <c:pt idx="1706">
                  <c:v>1.0139723E-5</c:v>
                </c:pt>
                <c:pt idx="1707">
                  <c:v>1.0291900000000001E-5</c:v>
                </c:pt>
                <c:pt idx="1708">
                  <c:v>1.0585901000000001E-5</c:v>
                </c:pt>
                <c:pt idx="1709">
                  <c:v>1.0619766E-5</c:v>
                </c:pt>
                <c:pt idx="1710">
                  <c:v>1.0094822000000001E-5</c:v>
                </c:pt>
                <c:pt idx="1711">
                  <c:v>9.4966974999999999E-6</c:v>
                </c:pt>
                <c:pt idx="1712">
                  <c:v>9.1653035999999997E-6</c:v>
                </c:pt>
                <c:pt idx="1713">
                  <c:v>8.7312682999999995E-6</c:v>
                </c:pt>
                <c:pt idx="1714">
                  <c:v>8.9137100999999997E-6</c:v>
                </c:pt>
                <c:pt idx="1715">
                  <c:v>9.2390378999999998E-6</c:v>
                </c:pt>
                <c:pt idx="1716">
                  <c:v>8.9093661E-6</c:v>
                </c:pt>
                <c:pt idx="1717">
                  <c:v>9.1115892000000008E-6</c:v>
                </c:pt>
                <c:pt idx="1718">
                  <c:v>9.6918736000000003E-6</c:v>
                </c:pt>
                <c:pt idx="1719">
                  <c:v>1.0038041999999999E-5</c:v>
                </c:pt>
                <c:pt idx="1720">
                  <c:v>1.0232705E-5</c:v>
                </c:pt>
                <c:pt idx="1721">
                  <c:v>1.0257238E-5</c:v>
                </c:pt>
                <c:pt idx="1722">
                  <c:v>9.6759335999999999E-6</c:v>
                </c:pt>
                <c:pt idx="1723">
                  <c:v>9.1480654000000004E-6</c:v>
                </c:pt>
                <c:pt idx="1724">
                  <c:v>8.9875878000000008E-6</c:v>
                </c:pt>
                <c:pt idx="1725">
                  <c:v>8.5360920999999992E-6</c:v>
                </c:pt>
                <c:pt idx="1726">
                  <c:v>8.1548233999999996E-6</c:v>
                </c:pt>
                <c:pt idx="1727">
                  <c:v>8.5382908999999997E-6</c:v>
                </c:pt>
                <c:pt idx="1728">
                  <c:v>8.8508033999999997E-6</c:v>
                </c:pt>
                <c:pt idx="1729">
                  <c:v>9.5507277E-6</c:v>
                </c:pt>
                <c:pt idx="1730">
                  <c:v>1.0280431000000001E-5</c:v>
                </c:pt>
                <c:pt idx="1731">
                  <c:v>1.0486381E-5</c:v>
                </c:pt>
                <c:pt idx="1732">
                  <c:v>1.0485377E-5</c:v>
                </c:pt>
                <c:pt idx="1733">
                  <c:v>1.0196934E-5</c:v>
                </c:pt>
                <c:pt idx="1734">
                  <c:v>9.4867173999999997E-6</c:v>
                </c:pt>
                <c:pt idx="1735">
                  <c:v>8.9579116000000008E-6</c:v>
                </c:pt>
                <c:pt idx="1736">
                  <c:v>8.6758988000000001E-6</c:v>
                </c:pt>
                <c:pt idx="1737">
                  <c:v>8.2398447000000002E-6</c:v>
                </c:pt>
                <c:pt idx="1738">
                  <c:v>8.4888852999999998E-6</c:v>
                </c:pt>
                <c:pt idx="1739">
                  <c:v>8.8578029000000001E-6</c:v>
                </c:pt>
                <c:pt idx="1740">
                  <c:v>9.0844206999999999E-6</c:v>
                </c:pt>
                <c:pt idx="1741">
                  <c:v>9.7312665999999994E-6</c:v>
                </c:pt>
                <c:pt idx="1742">
                  <c:v>1.0522504000000001E-5</c:v>
                </c:pt>
                <c:pt idx="1743">
                  <c:v>1.0449877999999999E-5</c:v>
                </c:pt>
                <c:pt idx="1744">
                  <c:v>1.0485542E-5</c:v>
                </c:pt>
                <c:pt idx="1745">
                  <c:v>1.0051085999999999E-5</c:v>
                </c:pt>
                <c:pt idx="1746">
                  <c:v>8.9001868999999994E-6</c:v>
                </c:pt>
                <c:pt idx="1747">
                  <c:v>8.4020900999999997E-6</c:v>
                </c:pt>
                <c:pt idx="1748">
                  <c:v>8.2552751000000003E-6</c:v>
                </c:pt>
                <c:pt idx="1749">
                  <c:v>8.2334298000000003E-6</c:v>
                </c:pt>
                <c:pt idx="1750">
                  <c:v>8.7594524999999998E-6</c:v>
                </c:pt>
                <c:pt idx="1751">
                  <c:v>9.3247259000000002E-6</c:v>
                </c:pt>
                <c:pt idx="1752">
                  <c:v>9.7717717000000004E-6</c:v>
                </c:pt>
                <c:pt idx="1753">
                  <c:v>1.0294063000000001E-5</c:v>
                </c:pt>
                <c:pt idx="1754">
                  <c:v>1.0850695000000001E-5</c:v>
                </c:pt>
                <c:pt idx="1755">
                  <c:v>1.0646883E-5</c:v>
                </c:pt>
                <c:pt idx="1756">
                  <c:v>9.9303475000000004E-6</c:v>
                </c:pt>
                <c:pt idx="1757">
                  <c:v>9.3100157999999995E-6</c:v>
                </c:pt>
                <c:pt idx="1758">
                  <c:v>8.4610143000000006E-6</c:v>
                </c:pt>
                <c:pt idx="1759">
                  <c:v>8.4285771999999995E-6</c:v>
                </c:pt>
                <c:pt idx="1760">
                  <c:v>8.6268805000000004E-6</c:v>
                </c:pt>
                <c:pt idx="1761">
                  <c:v>8.6589566000000006E-6</c:v>
                </c:pt>
                <c:pt idx="1762">
                  <c:v>8.9804731999999992E-6</c:v>
                </c:pt>
                <c:pt idx="1763">
                  <c:v>9.6330002000000007E-6</c:v>
                </c:pt>
                <c:pt idx="1764">
                  <c:v>1.0061729999999999E-5</c:v>
                </c:pt>
                <c:pt idx="1765">
                  <c:v>1.0492081E-5</c:v>
                </c:pt>
                <c:pt idx="1766">
                  <c:v>1.0246752E-5</c:v>
                </c:pt>
                <c:pt idx="1767">
                  <c:v>9.6874886000000001E-6</c:v>
                </c:pt>
                <c:pt idx="1768">
                  <c:v>9.3600674999999998E-6</c:v>
                </c:pt>
                <c:pt idx="1769">
                  <c:v>9.0286702E-6</c:v>
                </c:pt>
                <c:pt idx="1770">
                  <c:v>8.5111700000000004E-6</c:v>
                </c:pt>
                <c:pt idx="1771">
                  <c:v>8.2757542000000003E-6</c:v>
                </c:pt>
                <c:pt idx="1772">
                  <c:v>8.5206885999999997E-6</c:v>
                </c:pt>
                <c:pt idx="1773">
                  <c:v>8.5342902999999997E-6</c:v>
                </c:pt>
                <c:pt idx="1774">
                  <c:v>9.1300959E-6</c:v>
                </c:pt>
                <c:pt idx="1775">
                  <c:v>9.8134316999999993E-6</c:v>
                </c:pt>
                <c:pt idx="1776">
                  <c:v>9.9222538000000008E-6</c:v>
                </c:pt>
                <c:pt idx="1777">
                  <c:v>1.0150791E-5</c:v>
                </c:pt>
                <c:pt idx="1778">
                  <c:v>1.0255813999999999E-5</c:v>
                </c:pt>
                <c:pt idx="1779">
                  <c:v>9.8328225E-6</c:v>
                </c:pt>
                <c:pt idx="1780">
                  <c:v>9.2418146999999997E-6</c:v>
                </c:pt>
                <c:pt idx="1781">
                  <c:v>8.9132312999999993E-6</c:v>
                </c:pt>
                <c:pt idx="1782">
                  <c:v>8.5770508000000007E-6</c:v>
                </c:pt>
                <c:pt idx="1783">
                  <c:v>8.8415763999999993E-6</c:v>
                </c:pt>
                <c:pt idx="1784">
                  <c:v>9.2349674999999999E-6</c:v>
                </c:pt>
                <c:pt idx="1785">
                  <c:v>9.3459641999999997E-6</c:v>
                </c:pt>
                <c:pt idx="1786">
                  <c:v>9.1547424000000003E-6</c:v>
                </c:pt>
                <c:pt idx="1787">
                  <c:v>9.5744129999999999E-6</c:v>
                </c:pt>
                <c:pt idx="1788">
                  <c:v>9.8776839999999999E-6</c:v>
                </c:pt>
                <c:pt idx="1789">
                  <c:v>1.0081255E-5</c:v>
                </c:pt>
                <c:pt idx="1790">
                  <c:v>1.0284585E-5</c:v>
                </c:pt>
                <c:pt idx="1791">
                  <c:v>9.7068402999999992E-6</c:v>
                </c:pt>
                <c:pt idx="1792">
                  <c:v>9.1683852000000007E-6</c:v>
                </c:pt>
                <c:pt idx="1793">
                  <c:v>8.8160732999999995E-6</c:v>
                </c:pt>
                <c:pt idx="1794">
                  <c:v>8.2661571999999995E-6</c:v>
                </c:pt>
                <c:pt idx="1795">
                  <c:v>8.3163351999999993E-6</c:v>
                </c:pt>
                <c:pt idx="1796">
                  <c:v>8.4053688999999994E-6</c:v>
                </c:pt>
                <c:pt idx="1797">
                  <c:v>8.6940587E-6</c:v>
                </c:pt>
                <c:pt idx="1798">
                  <c:v>9.1467978999999998E-6</c:v>
                </c:pt>
                <c:pt idx="1799">
                  <c:v>1.0110075999999999E-5</c:v>
                </c:pt>
                <c:pt idx="1800">
                  <c:v>1.0294945E-5</c:v>
                </c:pt>
                <c:pt idx="1801">
                  <c:v>1.0417697E-5</c:v>
                </c:pt>
                <c:pt idx="1802">
                  <c:v>1.0273797999999999E-5</c:v>
                </c:pt>
                <c:pt idx="1803">
                  <c:v>9.6125155000000006E-6</c:v>
                </c:pt>
                <c:pt idx="1804">
                  <c:v>9.2042079999999993E-6</c:v>
                </c:pt>
                <c:pt idx="1805">
                  <c:v>9.1470817000000002E-6</c:v>
                </c:pt>
                <c:pt idx="1806">
                  <c:v>8.3777793000000004E-6</c:v>
                </c:pt>
                <c:pt idx="1807">
                  <c:v>8.4232593000000005E-6</c:v>
                </c:pt>
                <c:pt idx="1808">
                  <c:v>8.8047642000000005E-6</c:v>
                </c:pt>
                <c:pt idx="1809">
                  <c:v>8.9827774E-6</c:v>
                </c:pt>
                <c:pt idx="1810">
                  <c:v>9.5756126999999993E-6</c:v>
                </c:pt>
                <c:pt idx="1811">
                  <c:v>1.032354E-5</c:v>
                </c:pt>
                <c:pt idx="1812">
                  <c:v>1.0347391000000001E-5</c:v>
                </c:pt>
                <c:pt idx="1813">
                  <c:v>1.0222539000000001E-5</c:v>
                </c:pt>
                <c:pt idx="1814">
                  <c:v>9.9770829999999999E-6</c:v>
                </c:pt>
                <c:pt idx="1815">
                  <c:v>9.1127853000000007E-6</c:v>
                </c:pt>
                <c:pt idx="1816">
                  <c:v>8.3615655000000003E-6</c:v>
                </c:pt>
                <c:pt idx="1817">
                  <c:v>7.964087E-6</c:v>
                </c:pt>
                <c:pt idx="1818">
                  <c:v>7.8351354999999993E-6</c:v>
                </c:pt>
                <c:pt idx="1819">
                  <c:v>8.3195589000000003E-6</c:v>
                </c:pt>
                <c:pt idx="1820">
                  <c:v>9.0546096000000006E-6</c:v>
                </c:pt>
                <c:pt idx="1821">
                  <c:v>9.4298297999999996E-6</c:v>
                </c:pt>
                <c:pt idx="1822">
                  <c:v>1.0089024E-5</c:v>
                </c:pt>
                <c:pt idx="1823">
                  <c:v>1.0824385999999999E-5</c:v>
                </c:pt>
                <c:pt idx="1824">
                  <c:v>1.0754671E-5</c:v>
                </c:pt>
                <c:pt idx="1825">
                  <c:v>1.0585676E-5</c:v>
                </c:pt>
                <c:pt idx="1826">
                  <c:v>9.5844885999999996E-6</c:v>
                </c:pt>
                <c:pt idx="1827">
                  <c:v>8.6525735999999999E-6</c:v>
                </c:pt>
                <c:pt idx="1828">
                  <c:v>8.4739256999999999E-6</c:v>
                </c:pt>
                <c:pt idx="1829">
                  <c:v>8.5262995000000003E-6</c:v>
                </c:pt>
                <c:pt idx="1830">
                  <c:v>8.7045046E-6</c:v>
                </c:pt>
                <c:pt idx="1831">
                  <c:v>8.8873952000000002E-6</c:v>
                </c:pt>
                <c:pt idx="1832">
                  <c:v>9.4523901000000004E-6</c:v>
                </c:pt>
                <c:pt idx="1833">
                  <c:v>9.6669473000000006E-6</c:v>
                </c:pt>
                <c:pt idx="1834">
                  <c:v>1.0227921999999999E-5</c:v>
                </c:pt>
                <c:pt idx="1835">
                  <c:v>1.054202E-5</c:v>
                </c:pt>
                <c:pt idx="1836">
                  <c:v>9.9122702999999994E-6</c:v>
                </c:pt>
                <c:pt idx="1837">
                  <c:v>9.4076980999999992E-6</c:v>
                </c:pt>
                <c:pt idx="1838">
                  <c:v>8.9099174000000005E-6</c:v>
                </c:pt>
                <c:pt idx="1839">
                  <c:v>8.5500092000000006E-6</c:v>
                </c:pt>
                <c:pt idx="1840">
                  <c:v>8.1626216000000008E-6</c:v>
                </c:pt>
                <c:pt idx="1841">
                  <c:v>8.4694032000000003E-6</c:v>
                </c:pt>
                <c:pt idx="1842">
                  <c:v>8.5579656000000006E-6</c:v>
                </c:pt>
                <c:pt idx="1843">
                  <c:v>9.0784346000000003E-6</c:v>
                </c:pt>
                <c:pt idx="1844">
                  <c:v>9.8486568000000002E-6</c:v>
                </c:pt>
                <c:pt idx="1845">
                  <c:v>1.0263771000000001E-5</c:v>
                </c:pt>
                <c:pt idx="1846">
                  <c:v>1.0506531999999999E-5</c:v>
                </c:pt>
                <c:pt idx="1847">
                  <c:v>1.0592847E-5</c:v>
                </c:pt>
                <c:pt idx="1848">
                  <c:v>1.0226601000000001E-5</c:v>
                </c:pt>
                <c:pt idx="1849">
                  <c:v>9.6954858000000008E-6</c:v>
                </c:pt>
                <c:pt idx="1850">
                  <c:v>9.2389861000000008E-6</c:v>
                </c:pt>
                <c:pt idx="1851">
                  <c:v>8.7658456999999993E-6</c:v>
                </c:pt>
                <c:pt idx="1852">
                  <c:v>8.5525806999999999E-6</c:v>
                </c:pt>
                <c:pt idx="1853">
                  <c:v>8.8979305000000001E-6</c:v>
                </c:pt>
                <c:pt idx="1854">
                  <c:v>8.8685080000000001E-6</c:v>
                </c:pt>
                <c:pt idx="1855">
                  <c:v>9.2116184000000007E-6</c:v>
                </c:pt>
                <c:pt idx="1856">
                  <c:v>9.5718459999999996E-6</c:v>
                </c:pt>
                <c:pt idx="1857">
                  <c:v>9.6901984000000001E-6</c:v>
                </c:pt>
                <c:pt idx="1858">
                  <c:v>1.0126325E-5</c:v>
                </c:pt>
                <c:pt idx="1859">
                  <c:v>1.0228944999999999E-5</c:v>
                </c:pt>
                <c:pt idx="1860">
                  <c:v>9.8384356999999992E-6</c:v>
                </c:pt>
                <c:pt idx="1861">
                  <c:v>9.2207889999999998E-6</c:v>
                </c:pt>
                <c:pt idx="1862">
                  <c:v>9.1203308999999996E-6</c:v>
                </c:pt>
                <c:pt idx="1863">
                  <c:v>8.3235351999999998E-6</c:v>
                </c:pt>
                <c:pt idx="1864">
                  <c:v>8.3585356000000001E-6</c:v>
                </c:pt>
                <c:pt idx="1865">
                  <c:v>8.5701687000000001E-6</c:v>
                </c:pt>
                <c:pt idx="1866">
                  <c:v>8.5733297000000003E-6</c:v>
                </c:pt>
                <c:pt idx="1867">
                  <c:v>9.1548622000000003E-6</c:v>
                </c:pt>
                <c:pt idx="1868">
                  <c:v>9.9699234000000002E-6</c:v>
                </c:pt>
                <c:pt idx="1869">
                  <c:v>1.0307491E-5</c:v>
                </c:pt>
                <c:pt idx="1870">
                  <c:v>1.0489314E-5</c:v>
                </c:pt>
                <c:pt idx="1871">
                  <c:v>1.0408007E-5</c:v>
                </c:pt>
                <c:pt idx="1872">
                  <c:v>9.5905543999999999E-6</c:v>
                </c:pt>
                <c:pt idx="1873">
                  <c:v>8.7718497999999998E-6</c:v>
                </c:pt>
                <c:pt idx="1874">
                  <c:v>8.7759275000000004E-6</c:v>
                </c:pt>
                <c:pt idx="1875">
                  <c:v>8.4787981000000003E-6</c:v>
                </c:pt>
                <c:pt idx="1876">
                  <c:v>8.4136526000000004E-6</c:v>
                </c:pt>
                <c:pt idx="1877">
                  <c:v>8.6651404000000003E-6</c:v>
                </c:pt>
                <c:pt idx="1878">
                  <c:v>8.7749728999999994E-6</c:v>
                </c:pt>
                <c:pt idx="1879">
                  <c:v>9.2797765999999995E-6</c:v>
                </c:pt>
                <c:pt idx="1880">
                  <c:v>1.0008825999999999E-5</c:v>
                </c:pt>
                <c:pt idx="1881">
                  <c:v>1.0392722999999999E-5</c:v>
                </c:pt>
                <c:pt idx="1882">
                  <c:v>1.0341069E-5</c:v>
                </c:pt>
                <c:pt idx="1883">
                  <c:v>1.0272738E-5</c:v>
                </c:pt>
                <c:pt idx="1884">
                  <c:v>9.3391660000000006E-6</c:v>
                </c:pt>
                <c:pt idx="1885">
                  <c:v>8.8673106999999992E-6</c:v>
                </c:pt>
                <c:pt idx="1886">
                  <c:v>8.4339705000000002E-6</c:v>
                </c:pt>
                <c:pt idx="1887">
                  <c:v>7.9916113999999997E-6</c:v>
                </c:pt>
                <c:pt idx="1888">
                  <c:v>8.4125404000000004E-6</c:v>
                </c:pt>
                <c:pt idx="1889">
                  <c:v>9.0944839000000004E-6</c:v>
                </c:pt>
                <c:pt idx="1890">
                  <c:v>9.5078652E-6</c:v>
                </c:pt>
                <c:pt idx="1891">
                  <c:v>1.0113235000000001E-5</c:v>
                </c:pt>
                <c:pt idx="1892">
                  <c:v>1.0690593E-5</c:v>
                </c:pt>
                <c:pt idx="1893">
                  <c:v>1.0511467000000001E-5</c:v>
                </c:pt>
                <c:pt idx="1894">
                  <c:v>1.0316074999999999E-5</c:v>
                </c:pt>
                <c:pt idx="1895">
                  <c:v>1.0042467000000001E-5</c:v>
                </c:pt>
                <c:pt idx="1896">
                  <c:v>8.9399641000000006E-6</c:v>
                </c:pt>
                <c:pt idx="1897">
                  <c:v>8.4833550999999993E-6</c:v>
                </c:pt>
                <c:pt idx="1898">
                  <c:v>8.5916349E-6</c:v>
                </c:pt>
                <c:pt idx="1899">
                  <c:v>8.6170669000000007E-6</c:v>
                </c:pt>
                <c:pt idx="1900">
                  <c:v>8.8503316000000001E-6</c:v>
                </c:pt>
                <c:pt idx="1901">
                  <c:v>9.2684538000000004E-6</c:v>
                </c:pt>
                <c:pt idx="1902">
                  <c:v>9.7645962000000003E-6</c:v>
                </c:pt>
                <c:pt idx="1903">
                  <c:v>1.0116514E-5</c:v>
                </c:pt>
                <c:pt idx="1904">
                  <c:v>1.0720920000000001E-5</c:v>
                </c:pt>
                <c:pt idx="1905">
                  <c:v>1.0299138E-5</c:v>
                </c:pt>
                <c:pt idx="1906">
                  <c:v>9.7780311E-6</c:v>
                </c:pt>
                <c:pt idx="1907">
                  <c:v>9.3421695999999999E-6</c:v>
                </c:pt>
                <c:pt idx="1908">
                  <c:v>8.6847635000000004E-6</c:v>
                </c:pt>
                <c:pt idx="1909">
                  <c:v>8.4227573000000006E-6</c:v>
                </c:pt>
                <c:pt idx="1910">
                  <c:v>8.4682553999999999E-6</c:v>
                </c:pt>
                <c:pt idx="1911">
                  <c:v>8.5469261000000005E-6</c:v>
                </c:pt>
                <c:pt idx="1912">
                  <c:v>8.8824407000000005E-6</c:v>
                </c:pt>
                <c:pt idx="1913">
                  <c:v>9.2936591999999999E-6</c:v>
                </c:pt>
                <c:pt idx="1914">
                  <c:v>9.7407181000000006E-6</c:v>
                </c:pt>
                <c:pt idx="1915">
                  <c:v>1.0286882E-5</c:v>
                </c:pt>
                <c:pt idx="1916">
                  <c:v>1.0541889E-5</c:v>
                </c:pt>
                <c:pt idx="1917">
                  <c:v>9.9489390000000006E-6</c:v>
                </c:pt>
                <c:pt idx="1918">
                  <c:v>9.7795847999999994E-6</c:v>
                </c:pt>
                <c:pt idx="1919">
                  <c:v>9.2188367000000003E-6</c:v>
                </c:pt>
                <c:pt idx="1920">
                  <c:v>8.7128496999999993E-6</c:v>
                </c:pt>
                <c:pt idx="1921">
                  <c:v>8.5431259000000008E-6</c:v>
                </c:pt>
                <c:pt idx="1922">
                  <c:v>9.0816140999999995E-6</c:v>
                </c:pt>
                <c:pt idx="1923">
                  <c:v>8.9652080000000004E-6</c:v>
                </c:pt>
                <c:pt idx="1924">
                  <c:v>9.3137458999999995E-6</c:v>
                </c:pt>
                <c:pt idx="1925">
                  <c:v>9.7904757000000001E-6</c:v>
                </c:pt>
                <c:pt idx="1926">
                  <c:v>9.8235335E-6</c:v>
                </c:pt>
                <c:pt idx="1927">
                  <c:v>1.0111493000000001E-5</c:v>
                </c:pt>
                <c:pt idx="1928">
                  <c:v>1.0336093999999999E-5</c:v>
                </c:pt>
                <c:pt idx="1929">
                  <c:v>9.9902469E-6</c:v>
                </c:pt>
                <c:pt idx="1930">
                  <c:v>9.5842752000000005E-6</c:v>
                </c:pt>
                <c:pt idx="1931">
                  <c:v>9.1674041000000006E-6</c:v>
                </c:pt>
                <c:pt idx="1932">
                  <c:v>8.6223440000000008E-6</c:v>
                </c:pt>
                <c:pt idx="1933">
                  <c:v>8.1684139999999995E-6</c:v>
                </c:pt>
                <c:pt idx="1934">
                  <c:v>8.5121816000000006E-6</c:v>
                </c:pt>
                <c:pt idx="1935">
                  <c:v>8.7205123999999999E-6</c:v>
                </c:pt>
                <c:pt idx="1936">
                  <c:v>9.0094518999999995E-6</c:v>
                </c:pt>
                <c:pt idx="1937">
                  <c:v>9.6720136000000001E-6</c:v>
                </c:pt>
                <c:pt idx="1938">
                  <c:v>1.0220279E-5</c:v>
                </c:pt>
                <c:pt idx="1939">
                  <c:v>1.0565486000000001E-5</c:v>
                </c:pt>
                <c:pt idx="1940">
                  <c:v>1.0652771E-5</c:v>
                </c:pt>
                <c:pt idx="1941">
                  <c:v>1.0013061000000001E-5</c:v>
                </c:pt>
                <c:pt idx="1942">
                  <c:v>9.3980826999999994E-6</c:v>
                </c:pt>
                <c:pt idx="1943">
                  <c:v>8.9925071999999997E-6</c:v>
                </c:pt>
                <c:pt idx="1944">
                  <c:v>8.7293513000000006E-6</c:v>
                </c:pt>
                <c:pt idx="1945">
                  <c:v>8.8954974999999996E-6</c:v>
                </c:pt>
                <c:pt idx="1946">
                  <c:v>8.9993388000000005E-6</c:v>
                </c:pt>
                <c:pt idx="1947">
                  <c:v>8.9623389000000007E-6</c:v>
                </c:pt>
                <c:pt idx="1948">
                  <c:v>9.4831747999999993E-6</c:v>
                </c:pt>
                <c:pt idx="1949">
                  <c:v>1.0227871E-5</c:v>
                </c:pt>
                <c:pt idx="1950">
                  <c:v>1.0369396999999999E-5</c:v>
                </c:pt>
                <c:pt idx="1951">
                  <c:v>1.0420226999999999E-5</c:v>
                </c:pt>
                <c:pt idx="1952">
                  <c:v>1.0219831E-5</c:v>
                </c:pt>
                <c:pt idx="1953">
                  <c:v>9.4086325000000006E-6</c:v>
                </c:pt>
                <c:pt idx="1954">
                  <c:v>8.8242029999999992E-6</c:v>
                </c:pt>
                <c:pt idx="1955">
                  <c:v>8.6724921000000001E-6</c:v>
                </c:pt>
                <c:pt idx="1956">
                  <c:v>7.9549019999999995E-6</c:v>
                </c:pt>
                <c:pt idx="1957">
                  <c:v>8.1776097000000003E-6</c:v>
                </c:pt>
                <c:pt idx="1958">
                  <c:v>8.8619346E-6</c:v>
                </c:pt>
                <c:pt idx="1959">
                  <c:v>9.1346177999999999E-6</c:v>
                </c:pt>
                <c:pt idx="1960">
                  <c:v>9.8198528000000005E-6</c:v>
                </c:pt>
                <c:pt idx="1961">
                  <c:v>1.0613457E-5</c:v>
                </c:pt>
                <c:pt idx="1962">
                  <c:v>1.0612961E-5</c:v>
                </c:pt>
                <c:pt idx="1963">
                  <c:v>1.0407987E-5</c:v>
                </c:pt>
                <c:pt idx="1964">
                  <c:v>1.0018762000000001E-5</c:v>
                </c:pt>
                <c:pt idx="1965">
                  <c:v>9.2830407999999997E-6</c:v>
                </c:pt>
                <c:pt idx="1966">
                  <c:v>8.6972508999999999E-6</c:v>
                </c:pt>
                <c:pt idx="1967">
                  <c:v>8.6270299999999993E-6</c:v>
                </c:pt>
                <c:pt idx="1968">
                  <c:v>8.5540758999999994E-6</c:v>
                </c:pt>
                <c:pt idx="1969">
                  <c:v>8.7899731E-6</c:v>
                </c:pt>
                <c:pt idx="1970">
                  <c:v>9.1885502000000002E-6</c:v>
                </c:pt>
                <c:pt idx="1971">
                  <c:v>9.3384103000000008E-6</c:v>
                </c:pt>
                <c:pt idx="1972">
                  <c:v>9.8157882000000005E-6</c:v>
                </c:pt>
                <c:pt idx="1973">
                  <c:v>1.0161781E-5</c:v>
                </c:pt>
                <c:pt idx="1974">
                  <c:v>1.0222835000000001E-5</c:v>
                </c:pt>
                <c:pt idx="1975">
                  <c:v>9.9986437E-6</c:v>
                </c:pt>
                <c:pt idx="1976">
                  <c:v>9.5586360000000004E-6</c:v>
                </c:pt>
                <c:pt idx="1977">
                  <c:v>8.6762754999999999E-6</c:v>
                </c:pt>
                <c:pt idx="1978">
                  <c:v>8.3530982000000008E-6</c:v>
                </c:pt>
                <c:pt idx="1979">
                  <c:v>8.3771081E-6</c:v>
                </c:pt>
                <c:pt idx="1980">
                  <c:v>8.5216628000000007E-6</c:v>
                </c:pt>
                <c:pt idx="1981">
                  <c:v>8.9372842999999993E-6</c:v>
                </c:pt>
                <c:pt idx="1982">
                  <c:v>9.5050580999999999E-6</c:v>
                </c:pt>
                <c:pt idx="1983">
                  <c:v>9.5397474999999994E-6</c:v>
                </c:pt>
                <c:pt idx="1984">
                  <c:v>1.0186281000000001E-5</c:v>
                </c:pt>
                <c:pt idx="1985">
                  <c:v>1.0839456999999999E-5</c:v>
                </c:pt>
                <c:pt idx="1986">
                  <c:v>1.0433457E-5</c:v>
                </c:pt>
                <c:pt idx="1987">
                  <c:v>1.0011454999999999E-5</c:v>
                </c:pt>
                <c:pt idx="1988">
                  <c:v>9.6501224999999992E-6</c:v>
                </c:pt>
                <c:pt idx="1989">
                  <c:v>8.9447295E-6</c:v>
                </c:pt>
                <c:pt idx="1990">
                  <c:v>8.8138957999999996E-6</c:v>
                </c:pt>
                <c:pt idx="1991">
                  <c:v>8.9496409000000004E-6</c:v>
                </c:pt>
                <c:pt idx="1992">
                  <c:v>8.7516369000000006E-6</c:v>
                </c:pt>
                <c:pt idx="1993">
                  <c:v>8.8712656999999998E-6</c:v>
                </c:pt>
                <c:pt idx="1994">
                  <c:v>9.4518745000000003E-6</c:v>
                </c:pt>
                <c:pt idx="1995">
                  <c:v>9.8832877999999997E-6</c:v>
                </c:pt>
                <c:pt idx="1996">
                  <c:v>9.9948452999999992E-6</c:v>
                </c:pt>
                <c:pt idx="1997">
                  <c:v>1.0293888E-5</c:v>
                </c:pt>
                <c:pt idx="1998">
                  <c:v>9.9819074000000007E-6</c:v>
                </c:pt>
                <c:pt idx="1999">
                  <c:v>9.5958938999999994E-6</c:v>
                </c:pt>
                <c:pt idx="2000">
                  <c:v>9.2313512000000003E-6</c:v>
                </c:pt>
                <c:pt idx="2001">
                  <c:v>8.7699169000000004E-6</c:v>
                </c:pt>
                <c:pt idx="2002">
                  <c:v>8.4032744999999999E-6</c:v>
                </c:pt>
                <c:pt idx="2003">
                  <c:v>8.5381930999999998E-6</c:v>
                </c:pt>
                <c:pt idx="2004">
                  <c:v>8.5457628999999992E-6</c:v>
                </c:pt>
                <c:pt idx="2005">
                  <c:v>8.9942483000000005E-6</c:v>
                </c:pt>
                <c:pt idx="2006">
                  <c:v>9.6444815E-6</c:v>
                </c:pt>
                <c:pt idx="2007">
                  <c:v>1.008423E-5</c:v>
                </c:pt>
                <c:pt idx="2008">
                  <c:v>1.0524476999999999E-5</c:v>
                </c:pt>
                <c:pt idx="2009">
                  <c:v>1.0754891E-5</c:v>
                </c:pt>
                <c:pt idx="2010">
                  <c:v>1.0134576000000001E-5</c:v>
                </c:pt>
                <c:pt idx="2011">
                  <c:v>9.4225507999999996E-6</c:v>
                </c:pt>
                <c:pt idx="2012">
                  <c:v>8.8887403999999993E-6</c:v>
                </c:pt>
                <c:pt idx="2013">
                  <c:v>8.3329105999999998E-6</c:v>
                </c:pt>
                <c:pt idx="2014">
                  <c:v>8.5119353999999994E-6</c:v>
                </c:pt>
                <c:pt idx="2015">
                  <c:v>8.9233777999999999E-6</c:v>
                </c:pt>
                <c:pt idx="2016">
                  <c:v>8.6999916999999997E-6</c:v>
                </c:pt>
                <c:pt idx="2017">
                  <c:v>9.1475296000000007E-6</c:v>
                </c:pt>
                <c:pt idx="2018">
                  <c:v>9.8334239000000005E-6</c:v>
                </c:pt>
                <c:pt idx="2019">
                  <c:v>1.0114279999999999E-5</c:v>
                </c:pt>
                <c:pt idx="2020">
                  <c:v>1.0296706000000001E-5</c:v>
                </c:pt>
                <c:pt idx="2021">
                  <c:v>1.0609632E-5</c:v>
                </c:pt>
                <c:pt idx="2022">
                  <c:v>9.8424716999999996E-6</c:v>
                </c:pt>
                <c:pt idx="2023">
                  <c:v>9.1686433999999997E-6</c:v>
                </c:pt>
                <c:pt idx="2024">
                  <c:v>8.8189498999999997E-6</c:v>
                </c:pt>
                <c:pt idx="2025">
                  <c:v>8.2957755000000008E-6</c:v>
                </c:pt>
                <c:pt idx="2026">
                  <c:v>8.2886619000000002E-6</c:v>
                </c:pt>
                <c:pt idx="2027">
                  <c:v>8.6995081000000005E-6</c:v>
                </c:pt>
                <c:pt idx="2028">
                  <c:v>9.1742795000000002E-6</c:v>
                </c:pt>
                <c:pt idx="2029">
                  <c:v>9.7528744999999997E-6</c:v>
                </c:pt>
                <c:pt idx="2030">
                  <c:v>1.0563333E-5</c:v>
                </c:pt>
                <c:pt idx="2031">
                  <c:v>1.0621483E-5</c:v>
                </c:pt>
                <c:pt idx="2032">
                  <c:v>1.0465867000000001E-5</c:v>
                </c:pt>
                <c:pt idx="2033">
                  <c:v>1.0079125E-5</c:v>
                </c:pt>
                <c:pt idx="2034">
                  <c:v>9.3423929999999997E-6</c:v>
                </c:pt>
                <c:pt idx="2035">
                  <c:v>8.8941559E-6</c:v>
                </c:pt>
                <c:pt idx="2036">
                  <c:v>8.6743034000000006E-6</c:v>
                </c:pt>
                <c:pt idx="2037">
                  <c:v>8.4458855000000002E-6</c:v>
                </c:pt>
                <c:pt idx="2038">
                  <c:v>8.7645478000000003E-6</c:v>
                </c:pt>
                <c:pt idx="2039">
                  <c:v>9.1340386999999995E-6</c:v>
                </c:pt>
                <c:pt idx="2040">
                  <c:v>9.3199213999999992E-6</c:v>
                </c:pt>
                <c:pt idx="2041">
                  <c:v>9.8485897000000004E-6</c:v>
                </c:pt>
                <c:pt idx="2042">
                  <c:v>1.0505538E-5</c:v>
                </c:pt>
                <c:pt idx="2043">
                  <c:v>1.0301817E-5</c:v>
                </c:pt>
                <c:pt idx="2044">
                  <c:v>1.0329861000000001E-5</c:v>
                </c:pt>
                <c:pt idx="2045">
                  <c:v>1.0155674000000001E-5</c:v>
                </c:pt>
                <c:pt idx="2046">
                  <c:v>9.1963397E-6</c:v>
                </c:pt>
                <c:pt idx="2047">
                  <c:v>8.7978305000000008E-6</c:v>
                </c:pt>
                <c:pt idx="2048">
                  <c:v>8.6265336999999993E-6</c:v>
                </c:pt>
                <c:pt idx="2049">
                  <c:v>8.5984974000000007E-6</c:v>
                </c:pt>
                <c:pt idx="2050">
                  <c:v>8.7966002999999996E-6</c:v>
                </c:pt>
                <c:pt idx="2051">
                  <c:v>9.3466541000000006E-6</c:v>
                </c:pt>
                <c:pt idx="2052">
                  <c:v>9.4401337999999994E-6</c:v>
                </c:pt>
                <c:pt idx="2053">
                  <c:v>9.8418649000000007E-6</c:v>
                </c:pt>
                <c:pt idx="2054">
                  <c:v>1.0553025E-5</c:v>
                </c:pt>
                <c:pt idx="2055">
                  <c:v>1.0488988E-5</c:v>
                </c:pt>
                <c:pt idx="2056">
                  <c:v>1.0221244E-5</c:v>
                </c:pt>
                <c:pt idx="2057">
                  <c:v>9.6451097999999993E-6</c:v>
                </c:pt>
                <c:pt idx="2058">
                  <c:v>8.9788430000000005E-6</c:v>
                </c:pt>
                <c:pt idx="2059">
                  <c:v>8.7467513999999997E-6</c:v>
                </c:pt>
                <c:pt idx="2060">
                  <c:v>8.9183180999999998E-6</c:v>
                </c:pt>
                <c:pt idx="2061">
                  <c:v>8.8417816999999999E-6</c:v>
                </c:pt>
                <c:pt idx="2062">
                  <c:v>8.8751245999999994E-6</c:v>
                </c:pt>
                <c:pt idx="2063">
                  <c:v>9.0769586999999993E-6</c:v>
                </c:pt>
                <c:pt idx="2064">
                  <c:v>9.4780296000000004E-6</c:v>
                </c:pt>
                <c:pt idx="2065">
                  <c:v>1.0274215999999999E-5</c:v>
                </c:pt>
                <c:pt idx="2066">
                  <c:v>1.0412986E-5</c:v>
                </c:pt>
                <c:pt idx="2067">
                  <c:v>1.0072604999999999E-5</c:v>
                </c:pt>
                <c:pt idx="2068">
                  <c:v>9.7743004000000003E-6</c:v>
                </c:pt>
                <c:pt idx="2069">
                  <c:v>9.3148483000000005E-6</c:v>
                </c:pt>
                <c:pt idx="2070">
                  <c:v>8.7541418999999997E-6</c:v>
                </c:pt>
                <c:pt idx="2071">
                  <c:v>8.1951460999999996E-6</c:v>
                </c:pt>
                <c:pt idx="2072">
                  <c:v>8.2383986999999997E-6</c:v>
                </c:pt>
                <c:pt idx="2073">
                  <c:v>8.1872718000000006E-6</c:v>
                </c:pt>
                <c:pt idx="2074">
                  <c:v>8.6791551E-6</c:v>
                </c:pt>
                <c:pt idx="2075">
                  <c:v>9.6385400000000004E-6</c:v>
                </c:pt>
                <c:pt idx="2076">
                  <c:v>9.9072786000000003E-6</c:v>
                </c:pt>
                <c:pt idx="2077">
                  <c:v>1.0354260000000001E-5</c:v>
                </c:pt>
                <c:pt idx="2078">
                  <c:v>1.0628497999999999E-5</c:v>
                </c:pt>
                <c:pt idx="2079">
                  <c:v>1.0377547E-5</c:v>
                </c:pt>
                <c:pt idx="2080">
                  <c:v>9.7047910999999993E-6</c:v>
                </c:pt>
                <c:pt idx="2081">
                  <c:v>9.2442415000000006E-6</c:v>
                </c:pt>
                <c:pt idx="2082">
                  <c:v>8.5128707000000003E-6</c:v>
                </c:pt>
                <c:pt idx="2083">
                  <c:v>8.2258414000000003E-6</c:v>
                </c:pt>
                <c:pt idx="2084">
                  <c:v>8.9576680999999997E-6</c:v>
                </c:pt>
                <c:pt idx="2085">
                  <c:v>8.9714143E-6</c:v>
                </c:pt>
                <c:pt idx="2086">
                  <c:v>9.2381246000000008E-6</c:v>
                </c:pt>
                <c:pt idx="2087">
                  <c:v>9.8614591999999997E-6</c:v>
                </c:pt>
                <c:pt idx="2088">
                  <c:v>1.0236823E-5</c:v>
                </c:pt>
                <c:pt idx="2089">
                  <c:v>1.0458386E-5</c:v>
                </c:pt>
                <c:pt idx="2090">
                  <c:v>1.0498944000000001E-5</c:v>
                </c:pt>
                <c:pt idx="2091">
                  <c:v>9.8517247999999994E-6</c:v>
                </c:pt>
                <c:pt idx="2092">
                  <c:v>9.0255009999999996E-6</c:v>
                </c:pt>
                <c:pt idx="2093">
                  <c:v>8.6433009000000002E-6</c:v>
                </c:pt>
                <c:pt idx="2094">
                  <c:v>8.1489264000000001E-6</c:v>
                </c:pt>
                <c:pt idx="2095">
                  <c:v>8.2062725999999994E-6</c:v>
                </c:pt>
                <c:pt idx="2096">
                  <c:v>8.6075129000000008E-6</c:v>
                </c:pt>
                <c:pt idx="2097">
                  <c:v>8.7924098999999998E-6</c:v>
                </c:pt>
                <c:pt idx="2098">
                  <c:v>9.4817264000000003E-6</c:v>
                </c:pt>
                <c:pt idx="2099">
                  <c:v>1.0277067999999999E-5</c:v>
                </c:pt>
                <c:pt idx="2100">
                  <c:v>1.0744860999999999E-5</c:v>
                </c:pt>
                <c:pt idx="2101">
                  <c:v>1.0668346999999999E-5</c:v>
                </c:pt>
                <c:pt idx="2102">
                  <c:v>1.0394517E-5</c:v>
                </c:pt>
                <c:pt idx="2103">
                  <c:v>9.2534766999999993E-6</c:v>
                </c:pt>
                <c:pt idx="2104">
                  <c:v>8.7161009000000006E-6</c:v>
                </c:pt>
                <c:pt idx="2105">
                  <c:v>8.9603052999999997E-6</c:v>
                </c:pt>
                <c:pt idx="2106">
                  <c:v>8.4936357999999997E-6</c:v>
                </c:pt>
                <c:pt idx="2107">
                  <c:v>8.7723207E-6</c:v>
                </c:pt>
                <c:pt idx="2108">
                  <c:v>9.0719012999999995E-6</c:v>
                </c:pt>
                <c:pt idx="2109">
                  <c:v>9.1621416E-6</c:v>
                </c:pt>
                <c:pt idx="2110">
                  <c:v>9.5697249999999992E-6</c:v>
                </c:pt>
                <c:pt idx="2111">
                  <c:v>1.0062832E-5</c:v>
                </c:pt>
                <c:pt idx="2112">
                  <c:v>1.0042778E-5</c:v>
                </c:pt>
                <c:pt idx="2113">
                  <c:v>9.8224436999999999E-6</c:v>
                </c:pt>
                <c:pt idx="2114">
                  <c:v>9.8725496999999994E-6</c:v>
                </c:pt>
                <c:pt idx="2115">
                  <c:v>9.0752822999999999E-6</c:v>
                </c:pt>
                <c:pt idx="2116">
                  <c:v>8.6249894999999992E-6</c:v>
                </c:pt>
                <c:pt idx="2117">
                  <c:v>8.3071275000000007E-6</c:v>
                </c:pt>
                <c:pt idx="2118">
                  <c:v>8.1651121000000002E-6</c:v>
                </c:pt>
                <c:pt idx="2119">
                  <c:v>8.5463855000000004E-6</c:v>
                </c:pt>
                <c:pt idx="2120">
                  <c:v>9.3234605E-6</c:v>
                </c:pt>
                <c:pt idx="2121">
                  <c:v>9.5221420999999997E-6</c:v>
                </c:pt>
                <c:pt idx="2122">
                  <c:v>1.0042330000000001E-5</c:v>
                </c:pt>
                <c:pt idx="2123">
                  <c:v>1.0294722E-5</c:v>
                </c:pt>
                <c:pt idx="2124">
                  <c:v>1.0387162E-5</c:v>
                </c:pt>
                <c:pt idx="2125">
                  <c:v>1.0368953999999999E-5</c:v>
                </c:pt>
                <c:pt idx="2126">
                  <c:v>9.9278837E-6</c:v>
                </c:pt>
                <c:pt idx="2127">
                  <c:v>9.0313747999999997E-6</c:v>
                </c:pt>
                <c:pt idx="2128">
                  <c:v>8.8407381000000005E-6</c:v>
                </c:pt>
                <c:pt idx="2129">
                  <c:v>8.8127041000000004E-6</c:v>
                </c:pt>
                <c:pt idx="2130">
                  <c:v>8.7588606000000003E-6</c:v>
                </c:pt>
                <c:pt idx="2131">
                  <c:v>8.7272643E-6</c:v>
                </c:pt>
                <c:pt idx="2132">
                  <c:v>8.9753221000000004E-6</c:v>
                </c:pt>
                <c:pt idx="2133">
                  <c:v>9.1677733999999998E-6</c:v>
                </c:pt>
                <c:pt idx="2134">
                  <c:v>9.8493362000000007E-6</c:v>
                </c:pt>
                <c:pt idx="2135">
                  <c:v>1.0453364E-5</c:v>
                </c:pt>
                <c:pt idx="2136">
                  <c:v>1.0220274E-5</c:v>
                </c:pt>
                <c:pt idx="2137">
                  <c:v>9.8171634E-6</c:v>
                </c:pt>
                <c:pt idx="2138">
                  <c:v>9.4599983000000002E-6</c:v>
                </c:pt>
                <c:pt idx="2139">
                  <c:v>8.7931386000000008E-6</c:v>
                </c:pt>
                <c:pt idx="2140">
                  <c:v>8.5343930999999999E-6</c:v>
                </c:pt>
                <c:pt idx="2141">
                  <c:v>8.4722688000000005E-6</c:v>
                </c:pt>
                <c:pt idx="2142">
                  <c:v>8.4179443999999996E-6</c:v>
                </c:pt>
                <c:pt idx="2143">
                  <c:v>8.6909124999999993E-6</c:v>
                </c:pt>
                <c:pt idx="2144">
                  <c:v>9.4446005000000007E-6</c:v>
                </c:pt>
                <c:pt idx="2145">
                  <c:v>1.0098534E-5</c:v>
                </c:pt>
                <c:pt idx="2146">
                  <c:v>1.0537318000000001E-5</c:v>
                </c:pt>
                <c:pt idx="2147">
                  <c:v>1.0929075999999999E-5</c:v>
                </c:pt>
                <c:pt idx="2148">
                  <c:v>1.049219E-5</c:v>
                </c:pt>
                <c:pt idx="2149">
                  <c:v>9.9428411999999994E-6</c:v>
                </c:pt>
                <c:pt idx="2150">
                  <c:v>9.2151783000000008E-6</c:v>
                </c:pt>
                <c:pt idx="2151">
                  <c:v>8.4745980999999996E-6</c:v>
                </c:pt>
                <c:pt idx="2152">
                  <c:v>8.1498517000000002E-6</c:v>
                </c:pt>
                <c:pt idx="2153">
                  <c:v>8.4765657E-6</c:v>
                </c:pt>
                <c:pt idx="2154">
                  <c:v>8.6309981000000003E-6</c:v>
                </c:pt>
                <c:pt idx="2155">
                  <c:v>9.2015330000000002E-6</c:v>
                </c:pt>
                <c:pt idx="2156">
                  <c:v>9.6752249000000002E-6</c:v>
                </c:pt>
                <c:pt idx="2157">
                  <c:v>9.9256991999999993E-6</c:v>
                </c:pt>
                <c:pt idx="2158">
                  <c:v>1.0261368000000001E-5</c:v>
                </c:pt>
                <c:pt idx="2159">
                  <c:v>1.055571E-5</c:v>
                </c:pt>
                <c:pt idx="2160">
                  <c:v>9.9471765999999992E-6</c:v>
                </c:pt>
                <c:pt idx="2161">
                  <c:v>9.3671510999999999E-6</c:v>
                </c:pt>
                <c:pt idx="2162">
                  <c:v>8.6281598000000005E-6</c:v>
                </c:pt>
                <c:pt idx="2163">
                  <c:v>7.9659560999999992E-6</c:v>
                </c:pt>
                <c:pt idx="2164">
                  <c:v>8.0646924000000004E-6</c:v>
                </c:pt>
                <c:pt idx="2165">
                  <c:v>8.6696425000000004E-6</c:v>
                </c:pt>
                <c:pt idx="2166">
                  <c:v>8.7440485000000007E-6</c:v>
                </c:pt>
                <c:pt idx="2167">
                  <c:v>9.1563870000000004E-6</c:v>
                </c:pt>
                <c:pt idx="2168">
                  <c:v>1.0048646999999999E-5</c:v>
                </c:pt>
                <c:pt idx="2169">
                  <c:v>1.0288288E-5</c:v>
                </c:pt>
                <c:pt idx="2170">
                  <c:v>1.047208E-5</c:v>
                </c:pt>
                <c:pt idx="2171">
                  <c:v>1.0222567000000001E-5</c:v>
                </c:pt>
                <c:pt idx="2172">
                  <c:v>9.4829151999999995E-6</c:v>
                </c:pt>
                <c:pt idx="2173">
                  <c:v>8.6264773999999997E-6</c:v>
                </c:pt>
                <c:pt idx="2174">
                  <c:v>8.6556206999999999E-6</c:v>
                </c:pt>
                <c:pt idx="2175">
                  <c:v>8.5267425000000005E-6</c:v>
                </c:pt>
                <c:pt idx="2176">
                  <c:v>8.5941695999999996E-6</c:v>
                </c:pt>
                <c:pt idx="2177">
                  <c:v>8.8863352000000006E-6</c:v>
                </c:pt>
                <c:pt idx="2178">
                  <c:v>9.1272039000000006E-6</c:v>
                </c:pt>
                <c:pt idx="2179">
                  <c:v>9.4905737999999992E-6</c:v>
                </c:pt>
                <c:pt idx="2180">
                  <c:v>1.0182605E-5</c:v>
                </c:pt>
                <c:pt idx="2181">
                  <c:v>9.9967885000000008E-6</c:v>
                </c:pt>
                <c:pt idx="2182">
                  <c:v>1.0030315000000001E-5</c:v>
                </c:pt>
                <c:pt idx="2183">
                  <c:v>9.9615040000000004E-6</c:v>
                </c:pt>
                <c:pt idx="2184">
                  <c:v>9.4257084000000002E-6</c:v>
                </c:pt>
                <c:pt idx="2185">
                  <c:v>9.0478481999999995E-6</c:v>
                </c:pt>
                <c:pt idx="2186">
                  <c:v>8.7198585000000008E-6</c:v>
                </c:pt>
                <c:pt idx="2187">
                  <c:v>8.2779945999999992E-6</c:v>
                </c:pt>
                <c:pt idx="2188">
                  <c:v>8.5148071999999992E-6</c:v>
                </c:pt>
                <c:pt idx="2189">
                  <c:v>9.0773596999999996E-6</c:v>
                </c:pt>
                <c:pt idx="2190">
                  <c:v>9.1518615999999992E-6</c:v>
                </c:pt>
                <c:pt idx="2191">
                  <c:v>9.6260703000000003E-6</c:v>
                </c:pt>
                <c:pt idx="2192">
                  <c:v>1.0119489E-5</c:v>
                </c:pt>
                <c:pt idx="2193">
                  <c:v>1.0160777999999999E-5</c:v>
                </c:pt>
                <c:pt idx="2194">
                  <c:v>1.0162256000000001E-5</c:v>
                </c:pt>
                <c:pt idx="2195">
                  <c:v>1.0219413E-5</c:v>
                </c:pt>
                <c:pt idx="2196">
                  <c:v>9.2726560999999997E-6</c:v>
                </c:pt>
                <c:pt idx="2197">
                  <c:v>8.7739569000000001E-6</c:v>
                </c:pt>
                <c:pt idx="2198">
                  <c:v>8.8071482000000003E-6</c:v>
                </c:pt>
                <c:pt idx="2199">
                  <c:v>8.8414432000000006E-6</c:v>
                </c:pt>
                <c:pt idx="2200">
                  <c:v>8.8188349000000001E-6</c:v>
                </c:pt>
                <c:pt idx="2201">
                  <c:v>9.0877555999999995E-6</c:v>
                </c:pt>
                <c:pt idx="2202">
                  <c:v>8.9357021000000003E-6</c:v>
                </c:pt>
                <c:pt idx="2203">
                  <c:v>9.4718373000000007E-6</c:v>
                </c:pt>
                <c:pt idx="2204">
                  <c:v>1.0267916000000001E-5</c:v>
                </c:pt>
                <c:pt idx="2205">
                  <c:v>1.0403769E-5</c:v>
                </c:pt>
                <c:pt idx="2206">
                  <c:v>1.0107591999999999E-5</c:v>
                </c:pt>
                <c:pt idx="2207">
                  <c:v>9.6790965000000006E-6</c:v>
                </c:pt>
                <c:pt idx="2208">
                  <c:v>8.9222130999999996E-6</c:v>
                </c:pt>
                <c:pt idx="2209">
                  <c:v>8.4544536999999995E-6</c:v>
                </c:pt>
                <c:pt idx="2210">
                  <c:v>8.2400308000000006E-6</c:v>
                </c:pt>
                <c:pt idx="2211">
                  <c:v>7.9835035000000003E-6</c:v>
                </c:pt>
                <c:pt idx="2212">
                  <c:v>8.3178643000000001E-6</c:v>
                </c:pt>
                <c:pt idx="2213">
                  <c:v>8.8048453000000004E-6</c:v>
                </c:pt>
                <c:pt idx="2214">
                  <c:v>9.2898879999999994E-6</c:v>
                </c:pt>
                <c:pt idx="2215">
                  <c:v>1.0235823000000001E-5</c:v>
                </c:pt>
                <c:pt idx="2216">
                  <c:v>1.0552849000000001E-5</c:v>
                </c:pt>
                <c:pt idx="2217">
                  <c:v>1.0332437000000001E-5</c:v>
                </c:pt>
                <c:pt idx="2218">
                  <c:v>1.0043890999999999E-5</c:v>
                </c:pt>
                <c:pt idx="2219">
                  <c:v>9.7321811999999993E-6</c:v>
                </c:pt>
                <c:pt idx="2220">
                  <c:v>8.8523060999999996E-6</c:v>
                </c:pt>
                <c:pt idx="2221">
                  <c:v>8.5206995999999998E-6</c:v>
                </c:pt>
                <c:pt idx="2222">
                  <c:v>8.4343064999999993E-6</c:v>
                </c:pt>
                <c:pt idx="2223">
                  <c:v>8.2987584000000008E-6</c:v>
                </c:pt>
                <c:pt idx="2224">
                  <c:v>8.9158579000000006E-6</c:v>
                </c:pt>
                <c:pt idx="2225">
                  <c:v>9.6508846000000003E-6</c:v>
                </c:pt>
                <c:pt idx="2226">
                  <c:v>9.9117871999999999E-6</c:v>
                </c:pt>
                <c:pt idx="2227">
                  <c:v>1.0213012999999999E-5</c:v>
                </c:pt>
                <c:pt idx="2228">
                  <c:v>1.0470502E-5</c:v>
                </c:pt>
                <c:pt idx="2229">
                  <c:v>1.0069546999999999E-5</c:v>
                </c:pt>
                <c:pt idx="2230">
                  <c:v>9.4260548999999997E-6</c:v>
                </c:pt>
                <c:pt idx="2231">
                  <c:v>8.8340542999999997E-6</c:v>
                </c:pt>
                <c:pt idx="2232">
                  <c:v>8.1040975000000007E-6</c:v>
                </c:pt>
                <c:pt idx="2233">
                  <c:v>7.8073069999999998E-6</c:v>
                </c:pt>
                <c:pt idx="2234">
                  <c:v>8.2052216999999993E-6</c:v>
                </c:pt>
                <c:pt idx="2235">
                  <c:v>8.7400854999999999E-6</c:v>
                </c:pt>
                <c:pt idx="2236">
                  <c:v>8.9881654000000005E-6</c:v>
                </c:pt>
                <c:pt idx="2237">
                  <c:v>9.7047869000000002E-6</c:v>
                </c:pt>
                <c:pt idx="2238">
                  <c:v>1.0224478999999999E-5</c:v>
                </c:pt>
                <c:pt idx="2239">
                  <c:v>1.0712958000000001E-5</c:v>
                </c:pt>
                <c:pt idx="2240">
                  <c:v>1.0716058000000001E-5</c:v>
                </c:pt>
                <c:pt idx="2241">
                  <c:v>9.9848809999999996E-6</c:v>
                </c:pt>
                <c:pt idx="2242">
                  <c:v>8.9938234999999995E-6</c:v>
                </c:pt>
                <c:pt idx="2243">
                  <c:v>8.5172415000000006E-6</c:v>
                </c:pt>
                <c:pt idx="2244">
                  <c:v>8.3861981000000006E-6</c:v>
                </c:pt>
                <c:pt idx="2245">
                  <c:v>8.7757480999999993E-6</c:v>
                </c:pt>
                <c:pt idx="2246">
                  <c:v>8.9667494000000005E-6</c:v>
                </c:pt>
                <c:pt idx="2247">
                  <c:v>9.0092169999999999E-6</c:v>
                </c:pt>
                <c:pt idx="2248">
                  <c:v>9.3601166000000005E-6</c:v>
                </c:pt>
                <c:pt idx="2249">
                  <c:v>9.9119322999999998E-6</c:v>
                </c:pt>
                <c:pt idx="2250">
                  <c:v>9.9347856000000004E-6</c:v>
                </c:pt>
                <c:pt idx="2251">
                  <c:v>9.8820505999999993E-6</c:v>
                </c:pt>
                <c:pt idx="2252">
                  <c:v>9.8310526999999997E-6</c:v>
                </c:pt>
                <c:pt idx="2253">
                  <c:v>9.1300585000000007E-6</c:v>
                </c:pt>
                <c:pt idx="2254">
                  <c:v>8.7051808000000008E-6</c:v>
                </c:pt>
                <c:pt idx="2255">
                  <c:v>8.8002499999999993E-6</c:v>
                </c:pt>
                <c:pt idx="2256">
                  <c:v>8.0958113999999995E-6</c:v>
                </c:pt>
                <c:pt idx="2257">
                  <c:v>8.2016677000000007E-6</c:v>
                </c:pt>
                <c:pt idx="2258">
                  <c:v>8.7220174000000001E-6</c:v>
                </c:pt>
                <c:pt idx="2259">
                  <c:v>9.2782261999999997E-6</c:v>
                </c:pt>
                <c:pt idx="2260">
                  <c:v>9.6706716000000007E-6</c:v>
                </c:pt>
                <c:pt idx="2261">
                  <c:v>1.0367453E-5</c:v>
                </c:pt>
                <c:pt idx="2262">
                  <c:v>1.0145776E-5</c:v>
                </c:pt>
                <c:pt idx="2263">
                  <c:v>1.0006338999999999E-5</c:v>
                </c:pt>
                <c:pt idx="2264">
                  <c:v>1.01115E-5</c:v>
                </c:pt>
                <c:pt idx="2265">
                  <c:v>9.4969335000000005E-6</c:v>
                </c:pt>
                <c:pt idx="2266">
                  <c:v>8.9376967999999994E-6</c:v>
                </c:pt>
                <c:pt idx="2267">
                  <c:v>8.7838426E-6</c:v>
                </c:pt>
                <c:pt idx="2268">
                  <c:v>8.6700279E-6</c:v>
                </c:pt>
                <c:pt idx="2269">
                  <c:v>8.7275708E-6</c:v>
                </c:pt>
                <c:pt idx="2270">
                  <c:v>8.8637104E-6</c:v>
                </c:pt>
                <c:pt idx="2271">
                  <c:v>8.8513471999999995E-6</c:v>
                </c:pt>
                <c:pt idx="2272">
                  <c:v>9.2321448000000008E-6</c:v>
                </c:pt>
                <c:pt idx="2273">
                  <c:v>9.8718530999999992E-6</c:v>
                </c:pt>
                <c:pt idx="2274">
                  <c:v>9.9343268999999997E-6</c:v>
                </c:pt>
                <c:pt idx="2275">
                  <c:v>1.0221936E-5</c:v>
                </c:pt>
                <c:pt idx="2276">
                  <c:v>9.7671063999999995E-6</c:v>
                </c:pt>
                <c:pt idx="2277">
                  <c:v>8.9139260000000006E-6</c:v>
                </c:pt>
                <c:pt idx="2278">
                  <c:v>8.5638517E-6</c:v>
                </c:pt>
                <c:pt idx="2279">
                  <c:v>8.3997989999999994E-6</c:v>
                </c:pt>
                <c:pt idx="2280">
                  <c:v>8.2454793E-6</c:v>
                </c:pt>
                <c:pt idx="2281">
                  <c:v>8.3864690000000003E-6</c:v>
                </c:pt>
                <c:pt idx="2282">
                  <c:v>9.0085553000000005E-6</c:v>
                </c:pt>
                <c:pt idx="2283">
                  <c:v>9.2391715999999999E-6</c:v>
                </c:pt>
                <c:pt idx="2284">
                  <c:v>1.0096875E-5</c:v>
                </c:pt>
                <c:pt idx="2285">
                  <c:v>1.0925836999999999E-5</c:v>
                </c:pt>
                <c:pt idx="2286">
                  <c:v>1.0593207E-5</c:v>
                </c:pt>
                <c:pt idx="2287">
                  <c:v>1.0212585E-5</c:v>
                </c:pt>
                <c:pt idx="2288">
                  <c:v>9.6330436999999996E-6</c:v>
                </c:pt>
                <c:pt idx="2289">
                  <c:v>8.7617127000000002E-6</c:v>
                </c:pt>
                <c:pt idx="2290">
                  <c:v>8.2982036000000008E-6</c:v>
                </c:pt>
                <c:pt idx="2291">
                  <c:v>8.2104722000000004E-6</c:v>
                </c:pt>
                <c:pt idx="2292">
                  <c:v>8.2932821999999997E-6</c:v>
                </c:pt>
                <c:pt idx="2293">
                  <c:v>8.3700415999999996E-6</c:v>
                </c:pt>
                <c:pt idx="2294">
                  <c:v>9.3156473999999994E-6</c:v>
                </c:pt>
                <c:pt idx="2295">
                  <c:v>9.7899227000000007E-6</c:v>
                </c:pt>
                <c:pt idx="2296">
                  <c:v>1.019343E-5</c:v>
                </c:pt>
                <c:pt idx="2297">
                  <c:v>1.0381756000000001E-5</c:v>
                </c:pt>
                <c:pt idx="2298">
                  <c:v>1.0190474000000001E-5</c:v>
                </c:pt>
                <c:pt idx="2299">
                  <c:v>9.6144739999999997E-6</c:v>
                </c:pt>
                <c:pt idx="2300">
                  <c:v>9.0154391000000001E-6</c:v>
                </c:pt>
                <c:pt idx="2301">
                  <c:v>8.1673648000000001E-6</c:v>
                </c:pt>
                <c:pt idx="2302">
                  <c:v>7.6899569E-6</c:v>
                </c:pt>
                <c:pt idx="2303">
                  <c:v>8.0537336000000004E-6</c:v>
                </c:pt>
                <c:pt idx="2304">
                  <c:v>8.3779661000000004E-6</c:v>
                </c:pt>
                <c:pt idx="2305">
                  <c:v>9.1032065000000006E-6</c:v>
                </c:pt>
                <c:pt idx="2306">
                  <c:v>9.6552924000000001E-6</c:v>
                </c:pt>
                <c:pt idx="2307">
                  <c:v>9.9723105999999997E-6</c:v>
                </c:pt>
                <c:pt idx="2308">
                  <c:v>1.0418693999999999E-5</c:v>
                </c:pt>
                <c:pt idx="2309">
                  <c:v>1.0439274000000001E-5</c:v>
                </c:pt>
                <c:pt idx="2310">
                  <c:v>9.7692932000000005E-6</c:v>
                </c:pt>
                <c:pt idx="2311">
                  <c:v>9.0430317000000007E-6</c:v>
                </c:pt>
                <c:pt idx="2312">
                  <c:v>8.4079428000000007E-6</c:v>
                </c:pt>
                <c:pt idx="2313">
                  <c:v>8.0869914000000008E-6</c:v>
                </c:pt>
                <c:pt idx="2314">
                  <c:v>8.2519583999999998E-6</c:v>
                </c:pt>
                <c:pt idx="2315">
                  <c:v>8.9909399000000001E-6</c:v>
                </c:pt>
                <c:pt idx="2316">
                  <c:v>8.8130596999999995E-6</c:v>
                </c:pt>
                <c:pt idx="2317">
                  <c:v>9.3028091999999996E-6</c:v>
                </c:pt>
                <c:pt idx="2318">
                  <c:v>9.8661745000000008E-6</c:v>
                </c:pt>
                <c:pt idx="2319">
                  <c:v>1.0138628E-5</c:v>
                </c:pt>
                <c:pt idx="2320">
                  <c:v>9.9853523999999994E-6</c:v>
                </c:pt>
                <c:pt idx="2321">
                  <c:v>9.9242450000000004E-6</c:v>
                </c:pt>
                <c:pt idx="2322">
                  <c:v>9.4665028999999998E-6</c:v>
                </c:pt>
                <c:pt idx="2323">
                  <c:v>8.7598487999999995E-6</c:v>
                </c:pt>
                <c:pt idx="2324">
                  <c:v>8.8503006000000003E-6</c:v>
                </c:pt>
                <c:pt idx="2325">
                  <c:v>8.4880134999999993E-6</c:v>
                </c:pt>
                <c:pt idx="2326">
                  <c:v>8.3997140000000002E-6</c:v>
                </c:pt>
                <c:pt idx="2327">
                  <c:v>8.7219416000000004E-6</c:v>
                </c:pt>
                <c:pt idx="2328">
                  <c:v>8.9790588999999997E-6</c:v>
                </c:pt>
                <c:pt idx="2329">
                  <c:v>9.3986385000000004E-6</c:v>
                </c:pt>
                <c:pt idx="2330">
                  <c:v>9.9323982999999993E-6</c:v>
                </c:pt>
                <c:pt idx="2331">
                  <c:v>1.0067959E-5</c:v>
                </c:pt>
                <c:pt idx="2332">
                  <c:v>1.0084948E-5</c:v>
                </c:pt>
                <c:pt idx="2333">
                  <c:v>9.8174332000000004E-6</c:v>
                </c:pt>
                <c:pt idx="2334">
                  <c:v>9.4509514000000005E-6</c:v>
                </c:pt>
                <c:pt idx="2335">
                  <c:v>9.0009555000000007E-6</c:v>
                </c:pt>
                <c:pt idx="2336">
                  <c:v>8.8671854000000008E-6</c:v>
                </c:pt>
                <c:pt idx="2337">
                  <c:v>8.4761895999999998E-6</c:v>
                </c:pt>
                <c:pt idx="2338">
                  <c:v>8.9427457999999992E-6</c:v>
                </c:pt>
                <c:pt idx="2339">
                  <c:v>9.0037751E-6</c:v>
                </c:pt>
                <c:pt idx="2340">
                  <c:v>8.9951737000000006E-6</c:v>
                </c:pt>
                <c:pt idx="2341">
                  <c:v>9.1459603000000006E-6</c:v>
                </c:pt>
                <c:pt idx="2342">
                  <c:v>9.6862051000000008E-6</c:v>
                </c:pt>
                <c:pt idx="2343">
                  <c:v>9.8870540999999997E-6</c:v>
                </c:pt>
                <c:pt idx="2344">
                  <c:v>1.0104990999999999E-5</c:v>
                </c:pt>
                <c:pt idx="2345">
                  <c:v>1.0187614E-5</c:v>
                </c:pt>
                <c:pt idx="2346">
                  <c:v>9.1857317000000002E-6</c:v>
                </c:pt>
                <c:pt idx="2347">
                  <c:v>8.6565043E-6</c:v>
                </c:pt>
                <c:pt idx="2348">
                  <c:v>8.3002605999999993E-6</c:v>
                </c:pt>
                <c:pt idx="2349">
                  <c:v>7.8971226000000008E-6</c:v>
                </c:pt>
                <c:pt idx="2350">
                  <c:v>8.0897140999999997E-6</c:v>
                </c:pt>
                <c:pt idx="2351">
                  <c:v>8.5509472999999998E-6</c:v>
                </c:pt>
                <c:pt idx="2352">
                  <c:v>8.8915683000000003E-6</c:v>
                </c:pt>
                <c:pt idx="2353">
                  <c:v>9.3906242E-6</c:v>
                </c:pt>
                <c:pt idx="2354">
                  <c:v>1.0406237E-5</c:v>
                </c:pt>
                <c:pt idx="2355">
                  <c:v>1.0513916999999999E-5</c:v>
                </c:pt>
                <c:pt idx="2356">
                  <c:v>1.0167294E-5</c:v>
                </c:pt>
                <c:pt idx="2357">
                  <c:v>9.7859427000000001E-6</c:v>
                </c:pt>
                <c:pt idx="2358">
                  <c:v>9.0873701E-6</c:v>
                </c:pt>
                <c:pt idx="2359">
                  <c:v>8.7175395000000005E-6</c:v>
                </c:pt>
                <c:pt idx="2360">
                  <c:v>8.5886201000000007E-6</c:v>
                </c:pt>
                <c:pt idx="2361">
                  <c:v>8.3007577000000005E-6</c:v>
                </c:pt>
                <c:pt idx="2362">
                  <c:v>8.3628993999999995E-6</c:v>
                </c:pt>
                <c:pt idx="2363">
                  <c:v>8.8876232000000006E-6</c:v>
                </c:pt>
                <c:pt idx="2364">
                  <c:v>9.5289378000000003E-6</c:v>
                </c:pt>
                <c:pt idx="2365">
                  <c:v>1.0259772E-5</c:v>
                </c:pt>
                <c:pt idx="2366">
                  <c:v>1.0577234000000001E-5</c:v>
                </c:pt>
                <c:pt idx="2367">
                  <c:v>1.0224912E-5</c:v>
                </c:pt>
                <c:pt idx="2368">
                  <c:v>9.8152147E-6</c:v>
                </c:pt>
                <c:pt idx="2369">
                  <c:v>9.1631324999999993E-6</c:v>
                </c:pt>
                <c:pt idx="2370">
                  <c:v>8.3321817000000006E-6</c:v>
                </c:pt>
                <c:pt idx="2371">
                  <c:v>7.8407557999999993E-6</c:v>
                </c:pt>
                <c:pt idx="2372">
                  <c:v>7.9034635999999999E-6</c:v>
                </c:pt>
                <c:pt idx="2373">
                  <c:v>7.9478495000000008E-6</c:v>
                </c:pt>
                <c:pt idx="2374">
                  <c:v>8.8138857000000007E-6</c:v>
                </c:pt>
                <c:pt idx="2375">
                  <c:v>9.6304459999999993E-6</c:v>
                </c:pt>
                <c:pt idx="2376">
                  <c:v>9.9504543999999996E-6</c:v>
                </c:pt>
                <c:pt idx="2377">
                  <c:v>1.0365403000000001E-5</c:v>
                </c:pt>
                <c:pt idx="2378">
                  <c:v>1.0817181999999999E-5</c:v>
                </c:pt>
                <c:pt idx="2379">
                  <c:v>1.0207013E-5</c:v>
                </c:pt>
                <c:pt idx="2380">
                  <c:v>9.5962070000000005E-6</c:v>
                </c:pt>
                <c:pt idx="2381">
                  <c:v>8.9114900000000003E-6</c:v>
                </c:pt>
                <c:pt idx="2382">
                  <c:v>8.3347708999999993E-6</c:v>
                </c:pt>
                <c:pt idx="2383">
                  <c:v>8.2410551999999999E-6</c:v>
                </c:pt>
                <c:pt idx="2384">
                  <c:v>8.9509319000000002E-6</c:v>
                </c:pt>
                <c:pt idx="2385">
                  <c:v>9.1860332E-6</c:v>
                </c:pt>
                <c:pt idx="2386">
                  <c:v>9.2935307E-6</c:v>
                </c:pt>
                <c:pt idx="2387">
                  <c:v>9.5929309000000008E-6</c:v>
                </c:pt>
                <c:pt idx="2388">
                  <c:v>9.6477745999999995E-6</c:v>
                </c:pt>
                <c:pt idx="2389">
                  <c:v>9.7924590999999993E-6</c:v>
                </c:pt>
                <c:pt idx="2390">
                  <c:v>9.8769534999999999E-6</c:v>
                </c:pt>
                <c:pt idx="2391">
                  <c:v>9.3926819999999998E-6</c:v>
                </c:pt>
                <c:pt idx="2392">
                  <c:v>8.8539641000000001E-6</c:v>
                </c:pt>
                <c:pt idx="2393">
                  <c:v>8.6769442000000001E-6</c:v>
                </c:pt>
                <c:pt idx="2394">
                  <c:v>8.3239431999999992E-6</c:v>
                </c:pt>
                <c:pt idx="2395">
                  <c:v>8.3580061E-6</c:v>
                </c:pt>
                <c:pt idx="2396">
                  <c:v>8.5746769999999998E-6</c:v>
                </c:pt>
                <c:pt idx="2397">
                  <c:v>8.8385086E-6</c:v>
                </c:pt>
                <c:pt idx="2398">
                  <c:v>9.1464335999999993E-6</c:v>
                </c:pt>
                <c:pt idx="2399">
                  <c:v>9.8841004000000005E-6</c:v>
                </c:pt>
                <c:pt idx="2400">
                  <c:v>9.8447288000000002E-6</c:v>
                </c:pt>
                <c:pt idx="2401">
                  <c:v>1.0009062E-5</c:v>
                </c:pt>
                <c:pt idx="2402">
                  <c:v>1.0008674E-5</c:v>
                </c:pt>
                <c:pt idx="2403">
                  <c:v>9.3644191999999998E-6</c:v>
                </c:pt>
                <c:pt idx="2404">
                  <c:v>8.9686779999999992E-6</c:v>
                </c:pt>
                <c:pt idx="2405">
                  <c:v>8.9962203999999998E-6</c:v>
                </c:pt>
                <c:pt idx="2406">
                  <c:v>8.5336287000000003E-6</c:v>
                </c:pt>
                <c:pt idx="2407">
                  <c:v>8.5593795000000003E-6</c:v>
                </c:pt>
                <c:pt idx="2408">
                  <c:v>8.7687611999999997E-6</c:v>
                </c:pt>
                <c:pt idx="2409">
                  <c:v>8.4552037999999993E-6</c:v>
                </c:pt>
                <c:pt idx="2410">
                  <c:v>8.8341756000000005E-6</c:v>
                </c:pt>
                <c:pt idx="2411">
                  <c:v>9.3693084000000002E-6</c:v>
                </c:pt>
                <c:pt idx="2412">
                  <c:v>9.6451745000000007E-6</c:v>
                </c:pt>
                <c:pt idx="2413">
                  <c:v>9.8539908999999996E-6</c:v>
                </c:pt>
                <c:pt idx="2414">
                  <c:v>1.0067135E-5</c:v>
                </c:pt>
                <c:pt idx="2415">
                  <c:v>9.4525026999999998E-6</c:v>
                </c:pt>
                <c:pt idx="2416">
                  <c:v>8.9703669999999994E-6</c:v>
                </c:pt>
                <c:pt idx="2417">
                  <c:v>8.5618860000000002E-6</c:v>
                </c:pt>
                <c:pt idx="2418">
                  <c:v>8.1376134000000001E-6</c:v>
                </c:pt>
                <c:pt idx="2419">
                  <c:v>8.0126664000000005E-6</c:v>
                </c:pt>
                <c:pt idx="2420">
                  <c:v>8.6052929999999996E-6</c:v>
                </c:pt>
                <c:pt idx="2421">
                  <c:v>8.8656451E-6</c:v>
                </c:pt>
                <c:pt idx="2422">
                  <c:v>9.4976099999999993E-6</c:v>
                </c:pt>
                <c:pt idx="2423">
                  <c:v>1.0229039999999999E-5</c:v>
                </c:pt>
                <c:pt idx="2424">
                  <c:v>1.0609386E-5</c:v>
                </c:pt>
                <c:pt idx="2425">
                  <c:v>1.0704439E-5</c:v>
                </c:pt>
                <c:pt idx="2426">
                  <c:v>1.0269776000000001E-5</c:v>
                </c:pt>
                <c:pt idx="2427">
                  <c:v>9.3381949999999995E-6</c:v>
                </c:pt>
                <c:pt idx="2428">
                  <c:v>8.7398565000000001E-6</c:v>
                </c:pt>
                <c:pt idx="2429">
                  <c:v>8.4877710999999992E-6</c:v>
                </c:pt>
                <c:pt idx="2430">
                  <c:v>8.2434149000000008E-6</c:v>
                </c:pt>
                <c:pt idx="2431">
                  <c:v>8.3166152000000002E-6</c:v>
                </c:pt>
                <c:pt idx="2432">
                  <c:v>8.6081344999999992E-6</c:v>
                </c:pt>
                <c:pt idx="2433">
                  <c:v>9.0058869000000008E-6</c:v>
                </c:pt>
                <c:pt idx="2434">
                  <c:v>9.8572136999999996E-6</c:v>
                </c:pt>
                <c:pt idx="2435">
                  <c:v>1.0571511E-5</c:v>
                </c:pt>
                <c:pt idx="2436">
                  <c:v>1.0359398000000001E-5</c:v>
                </c:pt>
                <c:pt idx="2437">
                  <c:v>1.0168078E-5</c:v>
                </c:pt>
                <c:pt idx="2438">
                  <c:v>9.6492727000000006E-6</c:v>
                </c:pt>
                <c:pt idx="2439">
                  <c:v>8.7519774000000004E-6</c:v>
                </c:pt>
                <c:pt idx="2440">
                  <c:v>8.0144375999999999E-6</c:v>
                </c:pt>
                <c:pt idx="2441">
                  <c:v>7.8826553999999999E-6</c:v>
                </c:pt>
                <c:pt idx="2442">
                  <c:v>7.9328846000000008E-6</c:v>
                </c:pt>
                <c:pt idx="2443">
                  <c:v>8.4399091999999998E-6</c:v>
                </c:pt>
                <c:pt idx="2444">
                  <c:v>9.2548794000000008E-6</c:v>
                </c:pt>
                <c:pt idx="2445">
                  <c:v>9.8578800999999995E-6</c:v>
                </c:pt>
                <c:pt idx="2446">
                  <c:v>1.0302341E-5</c:v>
                </c:pt>
                <c:pt idx="2447">
                  <c:v>1.0590982999999999E-5</c:v>
                </c:pt>
                <c:pt idx="2448">
                  <c:v>1.0223709E-5</c:v>
                </c:pt>
                <c:pt idx="2449">
                  <c:v>9.5988949000000003E-6</c:v>
                </c:pt>
                <c:pt idx="2450">
                  <c:v>8.9969034999999998E-6</c:v>
                </c:pt>
                <c:pt idx="2451">
                  <c:v>8.2064668E-6</c:v>
                </c:pt>
                <c:pt idx="2452">
                  <c:v>7.8943862000000001E-6</c:v>
                </c:pt>
                <c:pt idx="2453">
                  <c:v>8.3627023000000007E-6</c:v>
                </c:pt>
                <c:pt idx="2454">
                  <c:v>8.5647977999999994E-6</c:v>
                </c:pt>
                <c:pt idx="2455">
                  <c:v>9.0977592000000006E-6</c:v>
                </c:pt>
                <c:pt idx="2456">
                  <c:v>9.5021775000000004E-6</c:v>
                </c:pt>
                <c:pt idx="2457">
                  <c:v>9.9790687999999994E-6</c:v>
                </c:pt>
                <c:pt idx="2458">
                  <c:v>1.0189119000000001E-5</c:v>
                </c:pt>
                <c:pt idx="2459">
                  <c:v>1.0306923000000001E-5</c:v>
                </c:pt>
                <c:pt idx="2460">
                  <c:v>9.5940513999999992E-6</c:v>
                </c:pt>
                <c:pt idx="2461">
                  <c:v>9.0306041000000005E-6</c:v>
                </c:pt>
                <c:pt idx="2462">
                  <c:v>8.7393299E-6</c:v>
                </c:pt>
                <c:pt idx="2463">
                  <c:v>8.2133974999999998E-6</c:v>
                </c:pt>
                <c:pt idx="2464">
                  <c:v>8.2672068000000003E-6</c:v>
                </c:pt>
                <c:pt idx="2465">
                  <c:v>8.7317768000000005E-6</c:v>
                </c:pt>
                <c:pt idx="2466">
                  <c:v>8.7467434999999994E-6</c:v>
                </c:pt>
                <c:pt idx="2467">
                  <c:v>8.9842037000000006E-6</c:v>
                </c:pt>
                <c:pt idx="2468">
                  <c:v>9.5675495999999998E-6</c:v>
                </c:pt>
                <c:pt idx="2469">
                  <c:v>9.8382932999999993E-6</c:v>
                </c:pt>
                <c:pt idx="2470">
                  <c:v>1.0023867E-5</c:v>
                </c:pt>
                <c:pt idx="2471">
                  <c:v>1.0051813999999999E-5</c:v>
                </c:pt>
                <c:pt idx="2472">
                  <c:v>9.4809313000000006E-6</c:v>
                </c:pt>
                <c:pt idx="2473">
                  <c:v>8.8581958000000002E-6</c:v>
                </c:pt>
                <c:pt idx="2474">
                  <c:v>8.8706903000000004E-6</c:v>
                </c:pt>
                <c:pt idx="2475">
                  <c:v>8.6443254999999993E-6</c:v>
                </c:pt>
                <c:pt idx="2476">
                  <c:v>8.7113220999999992E-6</c:v>
                </c:pt>
                <c:pt idx="2477">
                  <c:v>8.9073853999999992E-6</c:v>
                </c:pt>
                <c:pt idx="2478">
                  <c:v>8.9537727000000002E-6</c:v>
                </c:pt>
                <c:pt idx="2479">
                  <c:v>9.1364069000000004E-6</c:v>
                </c:pt>
                <c:pt idx="2480">
                  <c:v>9.6968507999999997E-6</c:v>
                </c:pt>
                <c:pt idx="2481">
                  <c:v>9.7960849E-6</c:v>
                </c:pt>
                <c:pt idx="2482">
                  <c:v>9.9694649999999993E-6</c:v>
                </c:pt>
                <c:pt idx="2483">
                  <c:v>1.0173756E-5</c:v>
                </c:pt>
                <c:pt idx="2484">
                  <c:v>9.8224913999999997E-6</c:v>
                </c:pt>
                <c:pt idx="2485">
                  <c:v>9.4383197000000006E-6</c:v>
                </c:pt>
                <c:pt idx="2486">
                  <c:v>8.9158977000000002E-6</c:v>
                </c:pt>
                <c:pt idx="2487">
                  <c:v>8.1424298000000007E-6</c:v>
                </c:pt>
                <c:pt idx="2488">
                  <c:v>8.0274195000000004E-6</c:v>
                </c:pt>
                <c:pt idx="2489">
                  <c:v>8.3824032999999993E-6</c:v>
                </c:pt>
                <c:pt idx="2490">
                  <c:v>8.6041671999999993E-6</c:v>
                </c:pt>
                <c:pt idx="2491">
                  <c:v>9.0855481999999992E-6</c:v>
                </c:pt>
                <c:pt idx="2492">
                  <c:v>1.0095258999999999E-5</c:v>
                </c:pt>
                <c:pt idx="2493">
                  <c:v>1.0208540999999999E-5</c:v>
                </c:pt>
                <c:pt idx="2494">
                  <c:v>1.0469502000000001E-5</c:v>
                </c:pt>
                <c:pt idx="2495">
                  <c:v>1.0434662E-5</c:v>
                </c:pt>
                <c:pt idx="2496">
                  <c:v>9.5359365999999994E-6</c:v>
                </c:pt>
                <c:pt idx="2497">
                  <c:v>8.8799081999999996E-6</c:v>
                </c:pt>
                <c:pt idx="2498">
                  <c:v>8.6444859000000001E-6</c:v>
                </c:pt>
                <c:pt idx="2499">
                  <c:v>8.1693372999999992E-6</c:v>
                </c:pt>
                <c:pt idx="2500">
                  <c:v>8.2115860999999994E-6</c:v>
                </c:pt>
                <c:pt idx="2501">
                  <c:v>8.5783873E-6</c:v>
                </c:pt>
                <c:pt idx="2502">
                  <c:v>8.8439803000000005E-6</c:v>
                </c:pt>
                <c:pt idx="2503">
                  <c:v>9.4479518000000005E-6</c:v>
                </c:pt>
                <c:pt idx="2504">
                  <c:v>1.0390327999999999E-5</c:v>
                </c:pt>
                <c:pt idx="2505">
                  <c:v>1.0549561E-5</c:v>
                </c:pt>
                <c:pt idx="2506">
                  <c:v>1.0239373999999999E-5</c:v>
                </c:pt>
                <c:pt idx="2507">
                  <c:v>9.6700364000000005E-6</c:v>
                </c:pt>
                <c:pt idx="2508">
                  <c:v>8.6490021000000001E-6</c:v>
                </c:pt>
                <c:pt idx="2509">
                  <c:v>8.1580071999999995E-6</c:v>
                </c:pt>
                <c:pt idx="2510">
                  <c:v>7.7653680999999993E-6</c:v>
                </c:pt>
                <c:pt idx="2511">
                  <c:v>7.8312371999999999E-6</c:v>
                </c:pt>
                <c:pt idx="2512">
                  <c:v>8.1660035000000007E-6</c:v>
                </c:pt>
                <c:pt idx="2513">
                  <c:v>8.9365840999999996E-6</c:v>
                </c:pt>
                <c:pt idx="2514">
                  <c:v>9.5168102000000007E-6</c:v>
                </c:pt>
                <c:pt idx="2515">
                  <c:v>1.0505770999999999E-5</c:v>
                </c:pt>
                <c:pt idx="2516">
                  <c:v>1.0804829E-5</c:v>
                </c:pt>
                <c:pt idx="2517">
                  <c:v>1.0560051999999999E-5</c:v>
                </c:pt>
                <c:pt idx="2518">
                  <c:v>9.9788359000000003E-6</c:v>
                </c:pt>
                <c:pt idx="2519">
                  <c:v>9.3259685000000007E-6</c:v>
                </c:pt>
                <c:pt idx="2520">
                  <c:v>8.6399526000000003E-6</c:v>
                </c:pt>
                <c:pt idx="2521">
                  <c:v>8.2868234999999993E-6</c:v>
                </c:pt>
                <c:pt idx="2522">
                  <c:v>8.5341813999999998E-6</c:v>
                </c:pt>
                <c:pt idx="2523">
                  <c:v>8.6459363999999996E-6</c:v>
                </c:pt>
                <c:pt idx="2524">
                  <c:v>9.0934224E-6</c:v>
                </c:pt>
                <c:pt idx="2525">
                  <c:v>9.9212322999999998E-6</c:v>
                </c:pt>
                <c:pt idx="2526">
                  <c:v>1.0007171E-5</c:v>
                </c:pt>
                <c:pt idx="2527">
                  <c:v>1.0230343E-5</c:v>
                </c:pt>
                <c:pt idx="2528">
                  <c:v>1.0264940999999999E-5</c:v>
                </c:pt>
                <c:pt idx="2529">
                  <c:v>9.7559643000000008E-6</c:v>
                </c:pt>
                <c:pt idx="2530">
                  <c:v>9.3184402999999997E-6</c:v>
                </c:pt>
                <c:pt idx="2531">
                  <c:v>8.7391351999999997E-6</c:v>
                </c:pt>
                <c:pt idx="2532">
                  <c:v>8.4163778999999995E-6</c:v>
                </c:pt>
                <c:pt idx="2533">
                  <c:v>8.0713346999999994E-6</c:v>
                </c:pt>
                <c:pt idx="2534">
                  <c:v>8.6370115000000003E-6</c:v>
                </c:pt>
                <c:pt idx="2535">
                  <c:v>8.8721425000000006E-6</c:v>
                </c:pt>
                <c:pt idx="2536">
                  <c:v>9.3437697E-6</c:v>
                </c:pt>
                <c:pt idx="2537">
                  <c:v>9.7464966999999992E-6</c:v>
                </c:pt>
                <c:pt idx="2538">
                  <c:v>1.0023637E-5</c:v>
                </c:pt>
                <c:pt idx="2539">
                  <c:v>1.0169625999999999E-5</c:v>
                </c:pt>
                <c:pt idx="2540">
                  <c:v>1.0233045E-5</c:v>
                </c:pt>
                <c:pt idx="2541">
                  <c:v>9.8067872999999999E-6</c:v>
                </c:pt>
                <c:pt idx="2542">
                  <c:v>9.2900766E-6</c:v>
                </c:pt>
                <c:pt idx="2543">
                  <c:v>8.8755225999999998E-6</c:v>
                </c:pt>
                <c:pt idx="2544">
                  <c:v>8.6978556000000001E-6</c:v>
                </c:pt>
                <c:pt idx="2545">
                  <c:v>8.8356727000000005E-6</c:v>
                </c:pt>
                <c:pt idx="2546">
                  <c:v>9.1089290999999994E-6</c:v>
                </c:pt>
                <c:pt idx="2547">
                  <c:v>8.7591950000000004E-6</c:v>
                </c:pt>
                <c:pt idx="2548">
                  <c:v>8.9554591000000004E-6</c:v>
                </c:pt>
                <c:pt idx="2549">
                  <c:v>9.3929307999999994E-6</c:v>
                </c:pt>
                <c:pt idx="2550">
                  <c:v>9.6010729999999997E-6</c:v>
                </c:pt>
                <c:pt idx="2551">
                  <c:v>9.7017075999999994E-6</c:v>
                </c:pt>
                <c:pt idx="2552">
                  <c:v>9.9767149E-6</c:v>
                </c:pt>
                <c:pt idx="2553">
                  <c:v>9.5008078999999992E-6</c:v>
                </c:pt>
                <c:pt idx="2554">
                  <c:v>9.1528739000000007E-6</c:v>
                </c:pt>
                <c:pt idx="2555">
                  <c:v>9.2241430999999996E-6</c:v>
                </c:pt>
                <c:pt idx="2556">
                  <c:v>8.5821275000000006E-6</c:v>
                </c:pt>
                <c:pt idx="2557">
                  <c:v>8.3579451999999997E-6</c:v>
                </c:pt>
                <c:pt idx="2558">
                  <c:v>8.6867915999999996E-6</c:v>
                </c:pt>
                <c:pt idx="2559">
                  <c:v>8.6342730000000008E-6</c:v>
                </c:pt>
                <c:pt idx="2560">
                  <c:v>9.1905933000000004E-6</c:v>
                </c:pt>
                <c:pt idx="2561">
                  <c:v>9.9721225000000005E-6</c:v>
                </c:pt>
                <c:pt idx="2562">
                  <c:v>1.0320822E-5</c:v>
                </c:pt>
                <c:pt idx="2563">
                  <c:v>1.0448662999999999E-5</c:v>
                </c:pt>
                <c:pt idx="2564">
                  <c:v>1.0492687999999999E-5</c:v>
                </c:pt>
                <c:pt idx="2565">
                  <c:v>9.9010295999999995E-6</c:v>
                </c:pt>
                <c:pt idx="2566">
                  <c:v>9.0747573000000005E-6</c:v>
                </c:pt>
                <c:pt idx="2567">
                  <c:v>8.7640372000000005E-6</c:v>
                </c:pt>
                <c:pt idx="2568">
                  <c:v>8.2351450999999998E-6</c:v>
                </c:pt>
                <c:pt idx="2569">
                  <c:v>8.4234405000000005E-6</c:v>
                </c:pt>
                <c:pt idx="2570">
                  <c:v>8.5414250999999992E-6</c:v>
                </c:pt>
                <c:pt idx="2571">
                  <c:v>8.6943276999999992E-6</c:v>
                </c:pt>
                <c:pt idx="2572">
                  <c:v>9.2389699000000005E-6</c:v>
                </c:pt>
                <c:pt idx="2573">
                  <c:v>1.0029842999999999E-5</c:v>
                </c:pt>
                <c:pt idx="2574">
                  <c:v>1.0368192E-5</c:v>
                </c:pt>
                <c:pt idx="2575">
                  <c:v>1.0512964000000001E-5</c:v>
                </c:pt>
                <c:pt idx="2576">
                  <c:v>1.0164061E-5</c:v>
                </c:pt>
                <c:pt idx="2577">
                  <c:v>9.1765736000000003E-6</c:v>
                </c:pt>
                <c:pt idx="2578">
                  <c:v>8.5871331999999996E-6</c:v>
                </c:pt>
                <c:pt idx="2579">
                  <c:v>8.1887175999999995E-6</c:v>
                </c:pt>
                <c:pt idx="2580">
                  <c:v>7.9340765999999998E-6</c:v>
                </c:pt>
                <c:pt idx="2581">
                  <c:v>8.3579765999999992E-6</c:v>
                </c:pt>
                <c:pt idx="2582">
                  <c:v>9.1080570000000008E-6</c:v>
                </c:pt>
                <c:pt idx="2583">
                  <c:v>9.5257322E-6</c:v>
                </c:pt>
                <c:pt idx="2584">
                  <c:v>1.0325067E-5</c:v>
                </c:pt>
                <c:pt idx="2585">
                  <c:v>1.0997510999999999E-5</c:v>
                </c:pt>
                <c:pt idx="2586">
                  <c:v>1.0572113000000001E-5</c:v>
                </c:pt>
                <c:pt idx="2587">
                  <c:v>9.9841068000000008E-6</c:v>
                </c:pt>
                <c:pt idx="2588">
                  <c:v>9.4746539000000002E-6</c:v>
                </c:pt>
                <c:pt idx="2589">
                  <c:v>8.5413841000000004E-6</c:v>
                </c:pt>
                <c:pt idx="2590">
                  <c:v>8.2584419000000004E-6</c:v>
                </c:pt>
                <c:pt idx="2591">
                  <c:v>8.3617092999999993E-6</c:v>
                </c:pt>
                <c:pt idx="2592">
                  <c:v>8.4476272000000006E-6</c:v>
                </c:pt>
                <c:pt idx="2593">
                  <c:v>8.6504398000000006E-6</c:v>
                </c:pt>
                <c:pt idx="2594">
                  <c:v>9.3460747000000003E-6</c:v>
                </c:pt>
                <c:pt idx="2595">
                  <c:v>1.0009034999999999E-5</c:v>
                </c:pt>
                <c:pt idx="2596">
                  <c:v>1.0153333E-5</c:v>
                </c:pt>
                <c:pt idx="2597">
                  <c:v>1.0374339E-5</c:v>
                </c:pt>
                <c:pt idx="2598">
                  <c:v>9.7241565000000002E-6</c:v>
                </c:pt>
                <c:pt idx="2599">
                  <c:v>9.2581990999999994E-6</c:v>
                </c:pt>
                <c:pt idx="2600">
                  <c:v>8.8686845999999995E-6</c:v>
                </c:pt>
                <c:pt idx="2601">
                  <c:v>8.3003855999999996E-6</c:v>
                </c:pt>
                <c:pt idx="2602">
                  <c:v>8.0731319999999999E-6</c:v>
                </c:pt>
                <c:pt idx="2603">
                  <c:v>8.1246858000000005E-6</c:v>
                </c:pt>
                <c:pt idx="2604">
                  <c:v>8.4627080999999996E-6</c:v>
                </c:pt>
                <c:pt idx="2605">
                  <c:v>9.0241055000000006E-6</c:v>
                </c:pt>
                <c:pt idx="2606">
                  <c:v>9.3902584000000004E-6</c:v>
                </c:pt>
                <c:pt idx="2607">
                  <c:v>9.5612681000000002E-6</c:v>
                </c:pt>
                <c:pt idx="2608">
                  <c:v>9.8168915999999992E-6</c:v>
                </c:pt>
                <c:pt idx="2609">
                  <c:v>1.0003102E-5</c:v>
                </c:pt>
                <c:pt idx="2610">
                  <c:v>9.6535852000000007E-6</c:v>
                </c:pt>
                <c:pt idx="2611">
                  <c:v>9.3094021999999997E-6</c:v>
                </c:pt>
                <c:pt idx="2612">
                  <c:v>8.8530267000000005E-6</c:v>
                </c:pt>
                <c:pt idx="2613">
                  <c:v>8.2803157999999999E-6</c:v>
                </c:pt>
                <c:pt idx="2614">
                  <c:v>8.6364298999999996E-6</c:v>
                </c:pt>
                <c:pt idx="2615">
                  <c:v>9.1100523999999995E-6</c:v>
                </c:pt>
                <c:pt idx="2616">
                  <c:v>9.0328797E-6</c:v>
                </c:pt>
                <c:pt idx="2617">
                  <c:v>8.8474618000000008E-6</c:v>
                </c:pt>
                <c:pt idx="2618">
                  <c:v>9.2346940000000001E-6</c:v>
                </c:pt>
                <c:pt idx="2619">
                  <c:v>9.4406179999999999E-6</c:v>
                </c:pt>
                <c:pt idx="2620">
                  <c:v>9.7298607E-6</c:v>
                </c:pt>
                <c:pt idx="2621">
                  <c:v>1.003438E-5</c:v>
                </c:pt>
                <c:pt idx="2622">
                  <c:v>9.5727210999999997E-6</c:v>
                </c:pt>
                <c:pt idx="2623">
                  <c:v>9.2011990999999998E-6</c:v>
                </c:pt>
                <c:pt idx="2624">
                  <c:v>9.1279717999999999E-6</c:v>
                </c:pt>
                <c:pt idx="2625">
                  <c:v>8.7318353000000006E-6</c:v>
                </c:pt>
                <c:pt idx="2626">
                  <c:v>8.2278244999999997E-6</c:v>
                </c:pt>
                <c:pt idx="2627">
                  <c:v>8.2772168999999992E-6</c:v>
                </c:pt>
                <c:pt idx="2628">
                  <c:v>8.3581507000000002E-6</c:v>
                </c:pt>
                <c:pt idx="2629">
                  <c:v>8.7213146000000003E-6</c:v>
                </c:pt>
                <c:pt idx="2630">
                  <c:v>9.4793899000000005E-6</c:v>
                </c:pt>
                <c:pt idx="2631">
                  <c:v>9.9485420999999995E-6</c:v>
                </c:pt>
                <c:pt idx="2632">
                  <c:v>1.0094142E-5</c:v>
                </c:pt>
                <c:pt idx="2633">
                  <c:v>1.0217089000000001E-5</c:v>
                </c:pt>
                <c:pt idx="2634">
                  <c:v>9.8050137000000003E-6</c:v>
                </c:pt>
                <c:pt idx="2635">
                  <c:v>9.1071272E-6</c:v>
                </c:pt>
                <c:pt idx="2636">
                  <c:v>8.8064728000000007E-6</c:v>
                </c:pt>
                <c:pt idx="2637">
                  <c:v>8.3522463000000001E-6</c:v>
                </c:pt>
                <c:pt idx="2638">
                  <c:v>8.1203666999999993E-6</c:v>
                </c:pt>
                <c:pt idx="2639">
                  <c:v>8.3910102000000004E-6</c:v>
                </c:pt>
                <c:pt idx="2640">
                  <c:v>8.5520586000000004E-6</c:v>
                </c:pt>
                <c:pt idx="2641">
                  <c:v>8.8937757000000007E-6</c:v>
                </c:pt>
                <c:pt idx="2642">
                  <c:v>9.8314270999999992E-6</c:v>
                </c:pt>
                <c:pt idx="2643">
                  <c:v>1.0101717E-5</c:v>
                </c:pt>
                <c:pt idx="2644">
                  <c:v>1.0142664E-5</c:v>
                </c:pt>
                <c:pt idx="2645">
                  <c:v>9.8554680999999998E-6</c:v>
                </c:pt>
                <c:pt idx="2646">
                  <c:v>9.1877302000000004E-6</c:v>
                </c:pt>
                <c:pt idx="2647">
                  <c:v>8.2903988000000002E-6</c:v>
                </c:pt>
                <c:pt idx="2648">
                  <c:v>8.0854639000000007E-6</c:v>
                </c:pt>
                <c:pt idx="2649">
                  <c:v>7.4623851999999996E-6</c:v>
                </c:pt>
                <c:pt idx="2650">
                  <c:v>7.6100520999999997E-6</c:v>
                </c:pt>
                <c:pt idx="2651">
                  <c:v>8.3939822000000002E-6</c:v>
                </c:pt>
                <c:pt idx="2652">
                  <c:v>8.8002137999999993E-6</c:v>
                </c:pt>
                <c:pt idx="2653">
                  <c:v>9.8726769E-6</c:v>
                </c:pt>
                <c:pt idx="2654">
                  <c:v>1.0293433000000001E-5</c:v>
                </c:pt>
                <c:pt idx="2655">
                  <c:v>1.0476971E-5</c:v>
                </c:pt>
                <c:pt idx="2656">
                  <c:v>1.018158E-5</c:v>
                </c:pt>
                <c:pt idx="2657">
                  <c:v>9.9275537000000006E-6</c:v>
                </c:pt>
                <c:pt idx="2658">
                  <c:v>8.7220695000000006E-6</c:v>
                </c:pt>
                <c:pt idx="2659">
                  <c:v>8.3503606000000008E-6</c:v>
                </c:pt>
                <c:pt idx="2660">
                  <c:v>8.2640799999999997E-6</c:v>
                </c:pt>
                <c:pt idx="2661">
                  <c:v>8.2975307999999997E-6</c:v>
                </c:pt>
                <c:pt idx="2662">
                  <c:v>8.7005795999999999E-6</c:v>
                </c:pt>
                <c:pt idx="2663">
                  <c:v>9.3107595999999998E-6</c:v>
                </c:pt>
                <c:pt idx="2664">
                  <c:v>9.2959177999999996E-6</c:v>
                </c:pt>
                <c:pt idx="2665">
                  <c:v>9.7510786E-6</c:v>
                </c:pt>
                <c:pt idx="2666">
                  <c:v>1.0230845E-5</c:v>
                </c:pt>
                <c:pt idx="2667">
                  <c:v>9.9012450000000008E-6</c:v>
                </c:pt>
                <c:pt idx="2668">
                  <c:v>9.5744865999999992E-6</c:v>
                </c:pt>
                <c:pt idx="2669">
                  <c:v>9.0629623000000003E-6</c:v>
                </c:pt>
                <c:pt idx="2670">
                  <c:v>8.2800759E-6</c:v>
                </c:pt>
                <c:pt idx="2671">
                  <c:v>7.9862048000000003E-6</c:v>
                </c:pt>
                <c:pt idx="2672">
                  <c:v>8.3193086999999999E-6</c:v>
                </c:pt>
                <c:pt idx="2673">
                  <c:v>8.5097623000000003E-6</c:v>
                </c:pt>
                <c:pt idx="2674">
                  <c:v>8.7781203999999993E-6</c:v>
                </c:pt>
                <c:pt idx="2675">
                  <c:v>9.1031423000000007E-6</c:v>
                </c:pt>
                <c:pt idx="2676">
                  <c:v>9.6203145999999996E-6</c:v>
                </c:pt>
                <c:pt idx="2677">
                  <c:v>1.0130063E-5</c:v>
                </c:pt>
                <c:pt idx="2678">
                  <c:v>1.0562792E-5</c:v>
                </c:pt>
                <c:pt idx="2679">
                  <c:v>1.0095135999999999E-5</c:v>
                </c:pt>
                <c:pt idx="2680">
                  <c:v>9.7089376000000004E-6</c:v>
                </c:pt>
                <c:pt idx="2681">
                  <c:v>9.4070634000000003E-6</c:v>
                </c:pt>
                <c:pt idx="2682">
                  <c:v>9.0467552999999996E-6</c:v>
                </c:pt>
                <c:pt idx="2683">
                  <c:v>8.9128925000000001E-6</c:v>
                </c:pt>
                <c:pt idx="2684">
                  <c:v>8.9224359999999996E-6</c:v>
                </c:pt>
                <c:pt idx="2685">
                  <c:v>8.7097545999999997E-6</c:v>
                </c:pt>
                <c:pt idx="2686">
                  <c:v>8.8068211000000008E-6</c:v>
                </c:pt>
                <c:pt idx="2687">
                  <c:v>9.0304637999999993E-6</c:v>
                </c:pt>
                <c:pt idx="2688">
                  <c:v>9.2183692999999997E-6</c:v>
                </c:pt>
                <c:pt idx="2689">
                  <c:v>9.6669785000000003E-6</c:v>
                </c:pt>
                <c:pt idx="2690">
                  <c:v>9.9680296000000008E-6</c:v>
                </c:pt>
                <c:pt idx="2691">
                  <c:v>9.6454361999999992E-6</c:v>
                </c:pt>
                <c:pt idx="2692">
                  <c:v>9.4612538999999996E-6</c:v>
                </c:pt>
                <c:pt idx="2693">
                  <c:v>9.2236025999999994E-6</c:v>
                </c:pt>
                <c:pt idx="2694">
                  <c:v>8.5578887999999999E-6</c:v>
                </c:pt>
                <c:pt idx="2695">
                  <c:v>8.1553324000000003E-6</c:v>
                </c:pt>
                <c:pt idx="2696">
                  <c:v>8.2111551000000004E-6</c:v>
                </c:pt>
                <c:pt idx="2697">
                  <c:v>8.1306382000000002E-6</c:v>
                </c:pt>
                <c:pt idx="2698">
                  <c:v>8.4801576999999992E-6</c:v>
                </c:pt>
                <c:pt idx="2699">
                  <c:v>9.1500006000000001E-6</c:v>
                </c:pt>
                <c:pt idx="2700">
                  <c:v>9.6682247000000003E-6</c:v>
                </c:pt>
                <c:pt idx="2701">
                  <c:v>1.0133671E-5</c:v>
                </c:pt>
                <c:pt idx="2702">
                  <c:v>1.0795392E-5</c:v>
                </c:pt>
                <c:pt idx="2703">
                  <c:v>1.0282168E-5</c:v>
                </c:pt>
                <c:pt idx="2704">
                  <c:v>9.4680923999999996E-6</c:v>
                </c:pt>
                <c:pt idx="2705">
                  <c:v>8.6119560999999994E-6</c:v>
                </c:pt>
                <c:pt idx="2706">
                  <c:v>8.2183344999999999E-6</c:v>
                </c:pt>
                <c:pt idx="2707">
                  <c:v>8.0309786999999992E-6</c:v>
                </c:pt>
                <c:pt idx="2708">
                  <c:v>8.3011015999999999E-6</c:v>
                </c:pt>
                <c:pt idx="2709">
                  <c:v>8.3667321999999998E-6</c:v>
                </c:pt>
                <c:pt idx="2710">
                  <c:v>8.7423467999999997E-6</c:v>
                </c:pt>
                <c:pt idx="2711">
                  <c:v>9.5352591999999994E-6</c:v>
                </c:pt>
                <c:pt idx="2712">
                  <c:v>1.0102427000000001E-5</c:v>
                </c:pt>
                <c:pt idx="2713">
                  <c:v>1.0447084E-5</c:v>
                </c:pt>
                <c:pt idx="2714">
                  <c:v>1.0287897E-5</c:v>
                </c:pt>
                <c:pt idx="2715">
                  <c:v>9.5090086999999997E-6</c:v>
                </c:pt>
                <c:pt idx="2716">
                  <c:v>8.5340605000000005E-6</c:v>
                </c:pt>
                <c:pt idx="2717">
                  <c:v>8.2655852999999997E-6</c:v>
                </c:pt>
                <c:pt idx="2718">
                  <c:v>7.5420749000000002E-6</c:v>
                </c:pt>
                <c:pt idx="2719">
                  <c:v>7.6716574000000002E-6</c:v>
                </c:pt>
                <c:pt idx="2720">
                  <c:v>8.2946373999999995E-6</c:v>
                </c:pt>
                <c:pt idx="2721">
                  <c:v>8.7408381E-6</c:v>
                </c:pt>
                <c:pt idx="2722">
                  <c:v>9.4411347999999993E-6</c:v>
                </c:pt>
                <c:pt idx="2723">
                  <c:v>1.0535465E-5</c:v>
                </c:pt>
                <c:pt idx="2724">
                  <c:v>1.0322114000000001E-5</c:v>
                </c:pt>
                <c:pt idx="2725">
                  <c:v>1.0109056000000001E-5</c:v>
                </c:pt>
                <c:pt idx="2726">
                  <c:v>9.5955357000000002E-6</c:v>
                </c:pt>
                <c:pt idx="2727">
                  <c:v>8.8919178999999997E-6</c:v>
                </c:pt>
                <c:pt idx="2728">
                  <c:v>8.1941217000000004E-6</c:v>
                </c:pt>
                <c:pt idx="2729">
                  <c:v>8.3640962000000007E-6</c:v>
                </c:pt>
                <c:pt idx="2730">
                  <c:v>8.1747374000000008E-6</c:v>
                </c:pt>
                <c:pt idx="2731">
                  <c:v>8.4201117000000006E-6</c:v>
                </c:pt>
                <c:pt idx="2732">
                  <c:v>8.9672440999999998E-6</c:v>
                </c:pt>
                <c:pt idx="2733">
                  <c:v>9.4062927999999993E-6</c:v>
                </c:pt>
                <c:pt idx="2734">
                  <c:v>9.6572581999999998E-6</c:v>
                </c:pt>
                <c:pt idx="2735">
                  <c:v>1.0082939E-5</c:v>
                </c:pt>
                <c:pt idx="2736">
                  <c:v>9.8353759000000001E-6</c:v>
                </c:pt>
                <c:pt idx="2737">
                  <c:v>9.5875897000000007E-6</c:v>
                </c:pt>
                <c:pt idx="2738">
                  <c:v>9.3843018999999998E-6</c:v>
                </c:pt>
                <c:pt idx="2739">
                  <c:v>8.4824009999999997E-6</c:v>
                </c:pt>
                <c:pt idx="2740">
                  <c:v>8.3155349999999993E-6</c:v>
                </c:pt>
                <c:pt idx="2741">
                  <c:v>8.0974545000000005E-6</c:v>
                </c:pt>
                <c:pt idx="2742">
                  <c:v>8.3530203000000007E-6</c:v>
                </c:pt>
                <c:pt idx="2743">
                  <c:v>8.7552638000000007E-6</c:v>
                </c:pt>
                <c:pt idx="2744">
                  <c:v>9.2067368000000008E-6</c:v>
                </c:pt>
                <c:pt idx="2745">
                  <c:v>9.1071946999999996E-6</c:v>
                </c:pt>
                <c:pt idx="2746">
                  <c:v>9.5818169000000002E-6</c:v>
                </c:pt>
                <c:pt idx="2747">
                  <c:v>9.8862198000000001E-6</c:v>
                </c:pt>
                <c:pt idx="2748">
                  <c:v>9.8645042999999992E-6</c:v>
                </c:pt>
                <c:pt idx="2749">
                  <c:v>9.5322545000000007E-6</c:v>
                </c:pt>
                <c:pt idx="2750">
                  <c:v>9.4398463999999996E-6</c:v>
                </c:pt>
                <c:pt idx="2751">
                  <c:v>8.6844483000000005E-6</c:v>
                </c:pt>
                <c:pt idx="2752">
                  <c:v>8.8185480999999999E-6</c:v>
                </c:pt>
                <c:pt idx="2753">
                  <c:v>8.9082899000000001E-6</c:v>
                </c:pt>
                <c:pt idx="2754">
                  <c:v>9.0502590999999998E-6</c:v>
                </c:pt>
                <c:pt idx="2755">
                  <c:v>8.8681122000000001E-6</c:v>
                </c:pt>
                <c:pt idx="2756">
                  <c:v>9.3794651999999997E-6</c:v>
                </c:pt>
                <c:pt idx="2757">
                  <c:v>9.1620841999999993E-6</c:v>
                </c:pt>
                <c:pt idx="2758">
                  <c:v>9.6227850999999993E-6</c:v>
                </c:pt>
                <c:pt idx="2759">
                  <c:v>9.9972877000000007E-6</c:v>
                </c:pt>
                <c:pt idx="2760">
                  <c:v>9.8432176000000004E-6</c:v>
                </c:pt>
                <c:pt idx="2761">
                  <c:v>9.5506112999999996E-6</c:v>
                </c:pt>
                <c:pt idx="2762">
                  <c:v>9.4322395000000006E-6</c:v>
                </c:pt>
                <c:pt idx="2763">
                  <c:v>9.0322981999999993E-6</c:v>
                </c:pt>
                <c:pt idx="2764">
                  <c:v>8.5174251000000008E-6</c:v>
                </c:pt>
                <c:pt idx="2765">
                  <c:v>8.2272816999999992E-6</c:v>
                </c:pt>
                <c:pt idx="2766">
                  <c:v>8.1869775999999998E-6</c:v>
                </c:pt>
                <c:pt idx="2767">
                  <c:v>8.4025274999999998E-6</c:v>
                </c:pt>
                <c:pt idx="2768">
                  <c:v>8.9774962000000006E-6</c:v>
                </c:pt>
                <c:pt idx="2769">
                  <c:v>9.4063828000000006E-6</c:v>
                </c:pt>
                <c:pt idx="2770">
                  <c:v>1.0074577E-5</c:v>
                </c:pt>
                <c:pt idx="2771">
                  <c:v>1.0398772E-5</c:v>
                </c:pt>
                <c:pt idx="2772">
                  <c:v>1.0217548E-5</c:v>
                </c:pt>
                <c:pt idx="2773">
                  <c:v>9.9857794000000008E-6</c:v>
                </c:pt>
                <c:pt idx="2774">
                  <c:v>9.3756940999999992E-6</c:v>
                </c:pt>
                <c:pt idx="2775">
                  <c:v>8.8582484000000004E-6</c:v>
                </c:pt>
                <c:pt idx="2776">
                  <c:v>8.5556277999999999E-6</c:v>
                </c:pt>
                <c:pt idx="2777">
                  <c:v>8.6286744999999995E-6</c:v>
                </c:pt>
                <c:pt idx="2778">
                  <c:v>8.4815426999999995E-6</c:v>
                </c:pt>
                <c:pt idx="2779">
                  <c:v>8.9758198999999994E-6</c:v>
                </c:pt>
                <c:pt idx="2780">
                  <c:v>9.4137247999999995E-6</c:v>
                </c:pt>
                <c:pt idx="2781">
                  <c:v>9.7416446E-6</c:v>
                </c:pt>
                <c:pt idx="2782">
                  <c:v>1.0223362E-5</c:v>
                </c:pt>
                <c:pt idx="2783">
                  <c:v>1.0579270999999999E-5</c:v>
                </c:pt>
                <c:pt idx="2784">
                  <c:v>9.8560927999999997E-6</c:v>
                </c:pt>
                <c:pt idx="2785">
                  <c:v>9.1570012999999998E-6</c:v>
                </c:pt>
                <c:pt idx="2786">
                  <c:v>8.6087331999999996E-6</c:v>
                </c:pt>
                <c:pt idx="2787">
                  <c:v>7.9537721E-6</c:v>
                </c:pt>
                <c:pt idx="2788">
                  <c:v>7.6478970000000002E-6</c:v>
                </c:pt>
                <c:pt idx="2789">
                  <c:v>7.9953566000000007E-6</c:v>
                </c:pt>
                <c:pt idx="2790">
                  <c:v>8.4133219999999997E-6</c:v>
                </c:pt>
                <c:pt idx="2791">
                  <c:v>8.9638153999999996E-6</c:v>
                </c:pt>
                <c:pt idx="2792">
                  <c:v>9.9150915999999993E-6</c:v>
                </c:pt>
                <c:pt idx="2793">
                  <c:v>1.0538206999999999E-5</c:v>
                </c:pt>
                <c:pt idx="2794">
                  <c:v>1.0591976000000001E-5</c:v>
                </c:pt>
                <c:pt idx="2795">
                  <c:v>1.0469144E-5</c:v>
                </c:pt>
                <c:pt idx="2796">
                  <c:v>9.5077392000000004E-6</c:v>
                </c:pt>
                <c:pt idx="2797">
                  <c:v>8.9133661000000003E-6</c:v>
                </c:pt>
                <c:pt idx="2798">
                  <c:v>8.6400574999999992E-6</c:v>
                </c:pt>
                <c:pt idx="2799">
                  <c:v>8.3507818000000006E-6</c:v>
                </c:pt>
                <c:pt idx="2800">
                  <c:v>8.6183214000000007E-6</c:v>
                </c:pt>
                <c:pt idx="2801">
                  <c:v>9.1762154999999994E-6</c:v>
                </c:pt>
                <c:pt idx="2802">
                  <c:v>9.3581787000000007E-6</c:v>
                </c:pt>
                <c:pt idx="2803">
                  <c:v>9.5675373000000005E-6</c:v>
                </c:pt>
                <c:pt idx="2804">
                  <c:v>9.8825362000000007E-6</c:v>
                </c:pt>
                <c:pt idx="2805">
                  <c:v>9.9209474000000002E-6</c:v>
                </c:pt>
                <c:pt idx="2806">
                  <c:v>9.7389535000000006E-6</c:v>
                </c:pt>
                <c:pt idx="2807">
                  <c:v>9.6839254000000004E-6</c:v>
                </c:pt>
                <c:pt idx="2808">
                  <c:v>8.7211274000000005E-6</c:v>
                </c:pt>
                <c:pt idx="2809">
                  <c:v>8.5094984999999997E-6</c:v>
                </c:pt>
                <c:pt idx="2810">
                  <c:v>8.2308069000000001E-6</c:v>
                </c:pt>
                <c:pt idx="2811">
                  <c:v>8.1188553999999995E-6</c:v>
                </c:pt>
                <c:pt idx="2812">
                  <c:v>8.5898714999999992E-6</c:v>
                </c:pt>
                <c:pt idx="2813">
                  <c:v>9.0706100999999998E-6</c:v>
                </c:pt>
                <c:pt idx="2814">
                  <c:v>9.1190567999999996E-6</c:v>
                </c:pt>
                <c:pt idx="2815">
                  <c:v>9.6062059999999993E-6</c:v>
                </c:pt>
                <c:pt idx="2816">
                  <c:v>9.7713609999999993E-6</c:v>
                </c:pt>
                <c:pt idx="2817">
                  <c:v>9.8221037999999998E-6</c:v>
                </c:pt>
                <c:pt idx="2818">
                  <c:v>9.7337823000000005E-6</c:v>
                </c:pt>
                <c:pt idx="2819">
                  <c:v>9.6801013999999999E-6</c:v>
                </c:pt>
                <c:pt idx="2820">
                  <c:v>8.8675566000000006E-6</c:v>
                </c:pt>
                <c:pt idx="2821">
                  <c:v>8.9352804000000007E-6</c:v>
                </c:pt>
                <c:pt idx="2822">
                  <c:v>8.9464459000000005E-6</c:v>
                </c:pt>
                <c:pt idx="2823">
                  <c:v>8.7331710000000003E-6</c:v>
                </c:pt>
                <c:pt idx="2824">
                  <c:v>8.5832525999999996E-6</c:v>
                </c:pt>
                <c:pt idx="2825">
                  <c:v>8.8577024000000001E-6</c:v>
                </c:pt>
                <c:pt idx="2826">
                  <c:v>8.9262199000000008E-6</c:v>
                </c:pt>
                <c:pt idx="2827">
                  <c:v>9.2886110999999995E-6</c:v>
                </c:pt>
                <c:pt idx="2828">
                  <c:v>9.7749218000000005E-6</c:v>
                </c:pt>
                <c:pt idx="2829">
                  <c:v>9.5192370999999997E-6</c:v>
                </c:pt>
                <c:pt idx="2830">
                  <c:v>9.5127534999999992E-6</c:v>
                </c:pt>
                <c:pt idx="2831">
                  <c:v>9.3933299000000008E-6</c:v>
                </c:pt>
                <c:pt idx="2832">
                  <c:v>9.0831465E-6</c:v>
                </c:pt>
                <c:pt idx="2833">
                  <c:v>8.6859086000000008E-6</c:v>
                </c:pt>
                <c:pt idx="2834">
                  <c:v>8.4512255999999993E-6</c:v>
                </c:pt>
                <c:pt idx="2835">
                  <c:v>8.2561493999999992E-6</c:v>
                </c:pt>
                <c:pt idx="2836">
                  <c:v>8.4398919000000001E-6</c:v>
                </c:pt>
                <c:pt idx="2837">
                  <c:v>8.7952631000000007E-6</c:v>
                </c:pt>
                <c:pt idx="2838">
                  <c:v>9.1554768999999995E-6</c:v>
                </c:pt>
                <c:pt idx="2839">
                  <c:v>9.7879421999999997E-6</c:v>
                </c:pt>
                <c:pt idx="2840">
                  <c:v>1.0592727999999999E-5</c:v>
                </c:pt>
                <c:pt idx="2841">
                  <c:v>1.0618339E-5</c:v>
                </c:pt>
                <c:pt idx="2842">
                  <c:v>1.0645732E-5</c:v>
                </c:pt>
                <c:pt idx="2843">
                  <c:v>9.7939905000000004E-6</c:v>
                </c:pt>
                <c:pt idx="2844">
                  <c:v>9.0243562000000007E-6</c:v>
                </c:pt>
                <c:pt idx="2845">
                  <c:v>8.5055475000000001E-6</c:v>
                </c:pt>
                <c:pt idx="2846">
                  <c:v>8.4821497999999999E-6</c:v>
                </c:pt>
                <c:pt idx="2847">
                  <c:v>8.4612639999999996E-6</c:v>
                </c:pt>
                <c:pt idx="2848">
                  <c:v>8.6683341999999992E-6</c:v>
                </c:pt>
                <c:pt idx="2849">
                  <c:v>9.1976967000000004E-6</c:v>
                </c:pt>
                <c:pt idx="2850">
                  <c:v>9.5553582E-6</c:v>
                </c:pt>
                <c:pt idx="2851">
                  <c:v>1.0202931999999999E-5</c:v>
                </c:pt>
                <c:pt idx="2852">
                  <c:v>1.0708440999999999E-5</c:v>
                </c:pt>
                <c:pt idx="2853">
                  <c:v>1.0269104000000001E-5</c:v>
                </c:pt>
                <c:pt idx="2854">
                  <c:v>9.7286846999999997E-6</c:v>
                </c:pt>
                <c:pt idx="2855">
                  <c:v>9.2441614000000001E-6</c:v>
                </c:pt>
                <c:pt idx="2856">
                  <c:v>8.4605163E-6</c:v>
                </c:pt>
                <c:pt idx="2857">
                  <c:v>8.0830994999999992E-6</c:v>
                </c:pt>
                <c:pt idx="2858">
                  <c:v>8.3037368999999994E-6</c:v>
                </c:pt>
                <c:pt idx="2859">
                  <c:v>8.5549909000000007E-6</c:v>
                </c:pt>
                <c:pt idx="2860">
                  <c:v>8.9521831000000006E-6</c:v>
                </c:pt>
                <c:pt idx="2861">
                  <c:v>1.0098110999999999E-5</c:v>
                </c:pt>
                <c:pt idx="2862">
                  <c:v>1.0710831000000001E-5</c:v>
                </c:pt>
                <c:pt idx="2863">
                  <c:v>1.0666686000000001E-5</c:v>
                </c:pt>
                <c:pt idx="2864">
                  <c:v>1.0520961E-5</c:v>
                </c:pt>
                <c:pt idx="2865">
                  <c:v>9.5708791999999992E-6</c:v>
                </c:pt>
                <c:pt idx="2866">
                  <c:v>8.9238904000000001E-6</c:v>
                </c:pt>
                <c:pt idx="2867">
                  <c:v>8.4309516E-6</c:v>
                </c:pt>
                <c:pt idx="2868">
                  <c:v>8.1892394999999992E-6</c:v>
                </c:pt>
                <c:pt idx="2869">
                  <c:v>8.2661699000000002E-6</c:v>
                </c:pt>
                <c:pt idx="2870">
                  <c:v>8.9362581999999995E-6</c:v>
                </c:pt>
                <c:pt idx="2871">
                  <c:v>9.0730558999999993E-6</c:v>
                </c:pt>
                <c:pt idx="2872">
                  <c:v>9.3140246999999995E-6</c:v>
                </c:pt>
                <c:pt idx="2873">
                  <c:v>9.8806974999999999E-6</c:v>
                </c:pt>
                <c:pt idx="2874">
                  <c:v>9.9947147000000006E-6</c:v>
                </c:pt>
                <c:pt idx="2875">
                  <c:v>1.0049686E-5</c:v>
                </c:pt>
                <c:pt idx="2876">
                  <c:v>9.7986168999999996E-6</c:v>
                </c:pt>
                <c:pt idx="2877">
                  <c:v>9.0651444000000008E-6</c:v>
                </c:pt>
                <c:pt idx="2878">
                  <c:v>8.6400182999999993E-6</c:v>
                </c:pt>
                <c:pt idx="2879">
                  <c:v>8.3877881E-6</c:v>
                </c:pt>
                <c:pt idx="2880">
                  <c:v>8.1962172999999992E-6</c:v>
                </c:pt>
                <c:pt idx="2881">
                  <c:v>8.3725097000000008E-6</c:v>
                </c:pt>
                <c:pt idx="2882">
                  <c:v>8.7715043999999997E-6</c:v>
                </c:pt>
                <c:pt idx="2883">
                  <c:v>8.8033540000000003E-6</c:v>
                </c:pt>
                <c:pt idx="2884">
                  <c:v>9.2343345E-6</c:v>
                </c:pt>
                <c:pt idx="2885">
                  <c:v>9.8253137000000008E-6</c:v>
                </c:pt>
                <c:pt idx="2886">
                  <c:v>9.7787207999999993E-6</c:v>
                </c:pt>
                <c:pt idx="2887">
                  <c:v>9.8549323000000001E-6</c:v>
                </c:pt>
                <c:pt idx="2888">
                  <c:v>9.6356671999999995E-6</c:v>
                </c:pt>
                <c:pt idx="2889">
                  <c:v>9.0723513000000005E-6</c:v>
                </c:pt>
                <c:pt idx="2890">
                  <c:v>8.8624665000000003E-6</c:v>
                </c:pt>
                <c:pt idx="2891">
                  <c:v>8.9925607999999994E-6</c:v>
                </c:pt>
                <c:pt idx="2892">
                  <c:v>8.6418448000000007E-6</c:v>
                </c:pt>
                <c:pt idx="2893">
                  <c:v>9.0410414000000006E-6</c:v>
                </c:pt>
                <c:pt idx="2894">
                  <c:v>9.2767909999999994E-6</c:v>
                </c:pt>
                <c:pt idx="2895">
                  <c:v>9.1441876000000004E-6</c:v>
                </c:pt>
                <c:pt idx="2896">
                  <c:v>9.3623146999999997E-6</c:v>
                </c:pt>
                <c:pt idx="2897">
                  <c:v>9.8983890999999998E-6</c:v>
                </c:pt>
                <c:pt idx="2898">
                  <c:v>1.0111505E-5</c:v>
                </c:pt>
                <c:pt idx="2899">
                  <c:v>9.8934307000000008E-6</c:v>
                </c:pt>
                <c:pt idx="2900">
                  <c:v>9.9459355999999995E-6</c:v>
                </c:pt>
                <c:pt idx="2901">
                  <c:v>9.3468799000000006E-6</c:v>
                </c:pt>
                <c:pt idx="2902">
                  <c:v>8.7595770000000004E-6</c:v>
                </c:pt>
                <c:pt idx="2903">
                  <c:v>8.4929521000000001E-6</c:v>
                </c:pt>
                <c:pt idx="2904">
                  <c:v>8.1366666999999994E-6</c:v>
                </c:pt>
                <c:pt idx="2905">
                  <c:v>8.2516598999999999E-6</c:v>
                </c:pt>
                <c:pt idx="2906">
                  <c:v>8.6804792000000001E-6</c:v>
                </c:pt>
                <c:pt idx="2907">
                  <c:v>8.9401347000000003E-6</c:v>
                </c:pt>
                <c:pt idx="2908">
                  <c:v>9.7000696000000004E-6</c:v>
                </c:pt>
                <c:pt idx="2909">
                  <c:v>1.0318555999999999E-5</c:v>
                </c:pt>
                <c:pt idx="2910">
                  <c:v>1.0684489000000001E-5</c:v>
                </c:pt>
                <c:pt idx="2911">
                  <c:v>1.0546572E-5</c:v>
                </c:pt>
                <c:pt idx="2912">
                  <c:v>9.9533285999999996E-6</c:v>
                </c:pt>
                <c:pt idx="2913">
                  <c:v>9.0227121000000003E-6</c:v>
                </c:pt>
                <c:pt idx="2914">
                  <c:v>8.7281566999999998E-6</c:v>
                </c:pt>
                <c:pt idx="2915">
                  <c:v>8.5634127000000008E-6</c:v>
                </c:pt>
                <c:pt idx="2916">
                  <c:v>8.5726756999999996E-6</c:v>
                </c:pt>
                <c:pt idx="2917">
                  <c:v>8.7323546000000001E-6</c:v>
                </c:pt>
                <c:pt idx="2918">
                  <c:v>9.2720028000000003E-6</c:v>
                </c:pt>
                <c:pt idx="2919">
                  <c:v>9.7480963999999995E-6</c:v>
                </c:pt>
                <c:pt idx="2920">
                  <c:v>1.045281E-5</c:v>
                </c:pt>
                <c:pt idx="2921">
                  <c:v>1.0941388E-5</c:v>
                </c:pt>
                <c:pt idx="2922">
                  <c:v>1.0410998E-5</c:v>
                </c:pt>
                <c:pt idx="2923">
                  <c:v>9.7214777E-6</c:v>
                </c:pt>
                <c:pt idx="2924">
                  <c:v>9.1191310000000003E-6</c:v>
                </c:pt>
                <c:pt idx="2925">
                  <c:v>8.3399773E-6</c:v>
                </c:pt>
                <c:pt idx="2926">
                  <c:v>7.8920156000000007E-6</c:v>
                </c:pt>
                <c:pt idx="2927">
                  <c:v>7.9273653000000004E-6</c:v>
                </c:pt>
                <c:pt idx="2928">
                  <c:v>8.2166269000000008E-6</c:v>
                </c:pt>
                <c:pt idx="2929">
                  <c:v>8.7292723999999994E-6</c:v>
                </c:pt>
                <c:pt idx="2930">
                  <c:v>9.6757043000000003E-6</c:v>
                </c:pt>
                <c:pt idx="2931">
                  <c:v>1.03788E-5</c:v>
                </c:pt>
                <c:pt idx="2932">
                  <c:v>1.0778871999999999E-5</c:v>
                </c:pt>
                <c:pt idx="2933">
                  <c:v>1.0760157999999999E-5</c:v>
                </c:pt>
                <c:pt idx="2934">
                  <c:v>1.0098424E-5</c:v>
                </c:pt>
                <c:pt idx="2935">
                  <c:v>9.0964597000000008E-6</c:v>
                </c:pt>
                <c:pt idx="2936">
                  <c:v>8.5027069E-6</c:v>
                </c:pt>
                <c:pt idx="2937">
                  <c:v>8.1382317000000005E-6</c:v>
                </c:pt>
                <c:pt idx="2938">
                  <c:v>8.2227026000000002E-6</c:v>
                </c:pt>
                <c:pt idx="2939">
                  <c:v>8.7049744000000008E-6</c:v>
                </c:pt>
                <c:pt idx="2940">
                  <c:v>8.9449214000000002E-6</c:v>
                </c:pt>
                <c:pt idx="2941">
                  <c:v>9.4594618999999992E-6</c:v>
                </c:pt>
                <c:pt idx="2942">
                  <c:v>9.8415814000000002E-6</c:v>
                </c:pt>
                <c:pt idx="2943">
                  <c:v>9.8317565000000006E-6</c:v>
                </c:pt>
                <c:pt idx="2944">
                  <c:v>9.8748438999999995E-6</c:v>
                </c:pt>
                <c:pt idx="2945">
                  <c:v>9.9331725999999997E-6</c:v>
                </c:pt>
                <c:pt idx="2946">
                  <c:v>9.2097087000000007E-6</c:v>
                </c:pt>
                <c:pt idx="2947">
                  <c:v>8.7258234999999997E-6</c:v>
                </c:pt>
                <c:pt idx="2948">
                  <c:v>8.4355818000000002E-6</c:v>
                </c:pt>
                <c:pt idx="2949">
                  <c:v>7.8614503000000006E-6</c:v>
                </c:pt>
                <c:pt idx="2950">
                  <c:v>8.1521436E-6</c:v>
                </c:pt>
                <c:pt idx="2951">
                  <c:v>8.9784419000000002E-6</c:v>
                </c:pt>
                <c:pt idx="2952">
                  <c:v>9.1142252999999998E-6</c:v>
                </c:pt>
                <c:pt idx="2953">
                  <c:v>9.4748183000000002E-6</c:v>
                </c:pt>
                <c:pt idx="2954">
                  <c:v>9.9585747999999999E-6</c:v>
                </c:pt>
                <c:pt idx="2955">
                  <c:v>1.0040536999999999E-5</c:v>
                </c:pt>
                <c:pt idx="2956">
                  <c:v>1.0122765999999999E-5</c:v>
                </c:pt>
                <c:pt idx="2957">
                  <c:v>9.9270139E-6</c:v>
                </c:pt>
                <c:pt idx="2958">
                  <c:v>9.3011362999999997E-6</c:v>
                </c:pt>
                <c:pt idx="2959">
                  <c:v>8.8261009999999995E-6</c:v>
                </c:pt>
                <c:pt idx="2960">
                  <c:v>9.0011120000000004E-6</c:v>
                </c:pt>
                <c:pt idx="2961">
                  <c:v>8.8836011000000001E-6</c:v>
                </c:pt>
                <c:pt idx="2962">
                  <c:v>8.9035778000000005E-6</c:v>
                </c:pt>
                <c:pt idx="2963">
                  <c:v>8.8490556999999995E-6</c:v>
                </c:pt>
                <c:pt idx="2964">
                  <c:v>8.7386368999999992E-6</c:v>
                </c:pt>
                <c:pt idx="2965">
                  <c:v>9.0532071000000008E-6</c:v>
                </c:pt>
                <c:pt idx="2966">
                  <c:v>9.7763524000000002E-6</c:v>
                </c:pt>
                <c:pt idx="2967">
                  <c:v>9.7136389999999996E-6</c:v>
                </c:pt>
                <c:pt idx="2968">
                  <c:v>9.9251513000000002E-6</c:v>
                </c:pt>
                <c:pt idx="2969">
                  <c:v>9.734954E-6</c:v>
                </c:pt>
                <c:pt idx="2970">
                  <c:v>9.1956851999999996E-6</c:v>
                </c:pt>
                <c:pt idx="2971">
                  <c:v>8.9210695999999999E-6</c:v>
                </c:pt>
                <c:pt idx="2972">
                  <c:v>8.5289940999999993E-6</c:v>
                </c:pt>
                <c:pt idx="2973">
                  <c:v>8.1616338999999996E-6</c:v>
                </c:pt>
                <c:pt idx="2974">
                  <c:v>8.2637727E-6</c:v>
                </c:pt>
                <c:pt idx="2975">
                  <c:v>8.7725387999999996E-6</c:v>
                </c:pt>
                <c:pt idx="2976">
                  <c:v>8.9529132000000007E-6</c:v>
                </c:pt>
                <c:pt idx="2977">
                  <c:v>9.6229481000000002E-6</c:v>
                </c:pt>
                <c:pt idx="2978">
                  <c:v>1.0366386E-5</c:v>
                </c:pt>
                <c:pt idx="2979">
                  <c:v>1.0380403E-5</c:v>
                </c:pt>
                <c:pt idx="2980">
                  <c:v>1.0419202000000001E-5</c:v>
                </c:pt>
                <c:pt idx="2981">
                  <c:v>1.0130052E-5</c:v>
                </c:pt>
                <c:pt idx="2982">
                  <c:v>8.9588059999999994E-6</c:v>
                </c:pt>
                <c:pt idx="2983">
                  <c:v>8.3540233999999993E-6</c:v>
                </c:pt>
                <c:pt idx="2984">
                  <c:v>8.1207379000000007E-6</c:v>
                </c:pt>
                <c:pt idx="2985">
                  <c:v>8.1002819000000002E-6</c:v>
                </c:pt>
                <c:pt idx="2986">
                  <c:v>8.1736174000000004E-6</c:v>
                </c:pt>
                <c:pt idx="2987">
                  <c:v>8.8392724000000001E-6</c:v>
                </c:pt>
                <c:pt idx="2988">
                  <c:v>9.1406552000000005E-6</c:v>
                </c:pt>
                <c:pt idx="2989">
                  <c:v>9.7545504999999993E-6</c:v>
                </c:pt>
                <c:pt idx="2990">
                  <c:v>1.0425939E-5</c:v>
                </c:pt>
                <c:pt idx="2991">
                  <c:v>1.0461168E-5</c:v>
                </c:pt>
                <c:pt idx="2992">
                  <c:v>9.8387605E-6</c:v>
                </c:pt>
                <c:pt idx="2993">
                  <c:v>9.2432145999999995E-6</c:v>
                </c:pt>
                <c:pt idx="2994">
                  <c:v>8.2551245000000003E-6</c:v>
                </c:pt>
                <c:pt idx="2995">
                  <c:v>7.6929472000000006E-6</c:v>
                </c:pt>
                <c:pt idx="2996">
                  <c:v>7.8794716999999999E-6</c:v>
                </c:pt>
                <c:pt idx="2997">
                  <c:v>7.9113290999999992E-6</c:v>
                </c:pt>
                <c:pt idx="2998">
                  <c:v>8.4644658000000005E-6</c:v>
                </c:pt>
                <c:pt idx="2999">
                  <c:v>9.1698284999999995E-6</c:v>
                </c:pt>
                <c:pt idx="3000">
                  <c:v>9.8187593999999992E-6</c:v>
                </c:pt>
                <c:pt idx="3001">
                  <c:v>1.0509254E-5</c:v>
                </c:pt>
                <c:pt idx="3002">
                  <c:v>1.0513579E-5</c:v>
                </c:pt>
                <c:pt idx="3003">
                  <c:v>9.8699905999999993E-6</c:v>
                </c:pt>
                <c:pt idx="3004">
                  <c:v>9.3006591E-6</c:v>
                </c:pt>
                <c:pt idx="3005">
                  <c:v>8.5365971000000006E-6</c:v>
                </c:pt>
                <c:pt idx="3006">
                  <c:v>8.0700197000000005E-6</c:v>
                </c:pt>
                <c:pt idx="3007">
                  <c:v>7.9417454000000001E-6</c:v>
                </c:pt>
                <c:pt idx="3008">
                  <c:v>8.4487905000000002E-6</c:v>
                </c:pt>
                <c:pt idx="3009">
                  <c:v>8.4632953000000002E-6</c:v>
                </c:pt>
                <c:pt idx="3010">
                  <c:v>9.2355673999999996E-6</c:v>
                </c:pt>
                <c:pt idx="3011">
                  <c:v>9.9086006999999999E-6</c:v>
                </c:pt>
                <c:pt idx="3012">
                  <c:v>1.0049292E-5</c:v>
                </c:pt>
                <c:pt idx="3013">
                  <c:v>9.8948790999999999E-6</c:v>
                </c:pt>
                <c:pt idx="3014">
                  <c:v>9.9530607999999997E-6</c:v>
                </c:pt>
                <c:pt idx="3015">
                  <c:v>9.5681195000000008E-6</c:v>
                </c:pt>
                <c:pt idx="3016">
                  <c:v>8.9636459999999992E-6</c:v>
                </c:pt>
                <c:pt idx="3017">
                  <c:v>8.7110000000000001E-6</c:v>
                </c:pt>
                <c:pt idx="3018">
                  <c:v>8.1978643999999995E-6</c:v>
                </c:pt>
                <c:pt idx="3019">
                  <c:v>8.0935056999999996E-6</c:v>
                </c:pt>
                <c:pt idx="3020">
                  <c:v>8.7434278000000001E-6</c:v>
                </c:pt>
                <c:pt idx="3021">
                  <c:v>9.0407943999999999E-6</c:v>
                </c:pt>
                <c:pt idx="3022">
                  <c:v>9.2571193E-6</c:v>
                </c:pt>
                <c:pt idx="3023">
                  <c:v>9.7182385999999998E-6</c:v>
                </c:pt>
                <c:pt idx="3024">
                  <c:v>9.9384896999999993E-6</c:v>
                </c:pt>
                <c:pt idx="3025">
                  <c:v>1.0073414000000001E-5</c:v>
                </c:pt>
                <c:pt idx="3026">
                  <c:v>9.9294150999999995E-6</c:v>
                </c:pt>
                <c:pt idx="3027">
                  <c:v>9.4669988E-6</c:v>
                </c:pt>
                <c:pt idx="3028">
                  <c:v>8.8511984000000002E-6</c:v>
                </c:pt>
                <c:pt idx="3029">
                  <c:v>8.7209096000000007E-6</c:v>
                </c:pt>
                <c:pt idx="3030">
                  <c:v>8.5608717999999998E-6</c:v>
                </c:pt>
                <c:pt idx="3031">
                  <c:v>9.0984070999999999E-6</c:v>
                </c:pt>
                <c:pt idx="3032">
                  <c:v>9.0177577000000006E-6</c:v>
                </c:pt>
                <c:pt idx="3033">
                  <c:v>8.8736033000000006E-6</c:v>
                </c:pt>
                <c:pt idx="3034">
                  <c:v>8.9237206E-6</c:v>
                </c:pt>
                <c:pt idx="3035">
                  <c:v>9.4890376999999992E-6</c:v>
                </c:pt>
                <c:pt idx="3036">
                  <c:v>9.7920569999999997E-6</c:v>
                </c:pt>
                <c:pt idx="3037">
                  <c:v>9.9005575000000001E-6</c:v>
                </c:pt>
                <c:pt idx="3038">
                  <c:v>9.9707584999999993E-6</c:v>
                </c:pt>
                <c:pt idx="3039">
                  <c:v>9.2573533000000001E-6</c:v>
                </c:pt>
                <c:pt idx="3040">
                  <c:v>8.9091780000000008E-6</c:v>
                </c:pt>
                <c:pt idx="3041">
                  <c:v>8.7770946999999992E-6</c:v>
                </c:pt>
                <c:pt idx="3042">
                  <c:v>8.0538506000000005E-6</c:v>
                </c:pt>
                <c:pt idx="3043">
                  <c:v>7.9985015000000005E-6</c:v>
                </c:pt>
                <c:pt idx="3044">
                  <c:v>8.3950116999999998E-6</c:v>
                </c:pt>
                <c:pt idx="3045">
                  <c:v>8.6134215E-6</c:v>
                </c:pt>
                <c:pt idx="3046">
                  <c:v>9.0945825999999997E-6</c:v>
                </c:pt>
                <c:pt idx="3047">
                  <c:v>9.9703777000000003E-6</c:v>
                </c:pt>
                <c:pt idx="3048">
                  <c:v>1.0151445000000001E-5</c:v>
                </c:pt>
                <c:pt idx="3049">
                  <c:v>1.0122478999999999E-5</c:v>
                </c:pt>
                <c:pt idx="3050">
                  <c:v>1.0174788999999999E-5</c:v>
                </c:pt>
                <c:pt idx="3051">
                  <c:v>9.6672454000000007E-6</c:v>
                </c:pt>
                <c:pt idx="3052">
                  <c:v>8.9740675000000005E-6</c:v>
                </c:pt>
                <c:pt idx="3053">
                  <c:v>8.6273439999999999E-6</c:v>
                </c:pt>
                <c:pt idx="3054">
                  <c:v>8.2354657999999998E-6</c:v>
                </c:pt>
                <c:pt idx="3055">
                  <c:v>8.2784064999999997E-6</c:v>
                </c:pt>
                <c:pt idx="3056">
                  <c:v>8.7084808999999995E-6</c:v>
                </c:pt>
                <c:pt idx="3057">
                  <c:v>9.0943794999999994E-6</c:v>
                </c:pt>
                <c:pt idx="3058">
                  <c:v>9.6957723999999994E-6</c:v>
                </c:pt>
                <c:pt idx="3059">
                  <c:v>1.0295170000000001E-5</c:v>
                </c:pt>
                <c:pt idx="3060">
                  <c:v>1.0382454E-5</c:v>
                </c:pt>
                <c:pt idx="3061">
                  <c:v>1.0312616000000001E-5</c:v>
                </c:pt>
                <c:pt idx="3062">
                  <c:v>9.6203872999999995E-6</c:v>
                </c:pt>
                <c:pt idx="3063">
                  <c:v>8.5338780999999995E-6</c:v>
                </c:pt>
                <c:pt idx="3064">
                  <c:v>8.0585612999999992E-6</c:v>
                </c:pt>
                <c:pt idx="3065">
                  <c:v>7.8377660000000001E-6</c:v>
                </c:pt>
                <c:pt idx="3066">
                  <c:v>7.7863902999999996E-6</c:v>
                </c:pt>
                <c:pt idx="3067">
                  <c:v>8.3865281E-6</c:v>
                </c:pt>
                <c:pt idx="3068">
                  <c:v>8.9489700999999997E-6</c:v>
                </c:pt>
                <c:pt idx="3069">
                  <c:v>9.4503848999999992E-6</c:v>
                </c:pt>
                <c:pt idx="3070">
                  <c:v>1.0274009E-5</c:v>
                </c:pt>
                <c:pt idx="3071">
                  <c:v>1.1145257000000001E-5</c:v>
                </c:pt>
                <c:pt idx="3072">
                  <c:v>1.0504465E-5</c:v>
                </c:pt>
                <c:pt idx="3073">
                  <c:v>9.9671762999999992E-6</c:v>
                </c:pt>
                <c:pt idx="3074">
                  <c:v>9.0470450999999996E-6</c:v>
                </c:pt>
                <c:pt idx="3075">
                  <c:v>8.2291825999999995E-6</c:v>
                </c:pt>
                <c:pt idx="3076">
                  <c:v>8.1028375000000007E-6</c:v>
                </c:pt>
                <c:pt idx="3077">
                  <c:v>8.3827288999999996E-6</c:v>
                </c:pt>
                <c:pt idx="3078">
                  <c:v>8.5205514000000001E-6</c:v>
                </c:pt>
                <c:pt idx="3079">
                  <c:v>8.8381084999999992E-6</c:v>
                </c:pt>
                <c:pt idx="3080">
                  <c:v>9.6491975000000005E-6</c:v>
                </c:pt>
                <c:pt idx="3081">
                  <c:v>1.0028196000000001E-5</c:v>
                </c:pt>
                <c:pt idx="3082">
                  <c:v>1.0082558000000001E-5</c:v>
                </c:pt>
                <c:pt idx="3083">
                  <c:v>9.9964280999999996E-6</c:v>
                </c:pt>
                <c:pt idx="3084">
                  <c:v>9.4649329000000001E-6</c:v>
                </c:pt>
                <c:pt idx="3085">
                  <c:v>9.0552282000000008E-6</c:v>
                </c:pt>
                <c:pt idx="3086">
                  <c:v>8.4791759999999994E-6</c:v>
                </c:pt>
                <c:pt idx="3087">
                  <c:v>8.1885582999999998E-6</c:v>
                </c:pt>
                <c:pt idx="3088">
                  <c:v>7.8651096999999995E-6</c:v>
                </c:pt>
                <c:pt idx="3089">
                  <c:v>8.2171617999999994E-6</c:v>
                </c:pt>
                <c:pt idx="3090">
                  <c:v>8.6713417999999995E-6</c:v>
                </c:pt>
                <c:pt idx="3091">
                  <c:v>9.4521345999999998E-6</c:v>
                </c:pt>
                <c:pt idx="3092">
                  <c:v>9.9345283999999992E-6</c:v>
                </c:pt>
                <c:pt idx="3093">
                  <c:v>1.0121048E-5</c:v>
                </c:pt>
                <c:pt idx="3094">
                  <c:v>1.0204091E-5</c:v>
                </c:pt>
                <c:pt idx="3095">
                  <c:v>1.0127479999999999E-5</c:v>
                </c:pt>
                <c:pt idx="3096">
                  <c:v>9.6168691999999994E-6</c:v>
                </c:pt>
                <c:pt idx="3097">
                  <c:v>9.0242715999999996E-6</c:v>
                </c:pt>
                <c:pt idx="3098">
                  <c:v>8.7521402999999997E-6</c:v>
                </c:pt>
                <c:pt idx="3099">
                  <c:v>8.4843309999999992E-6</c:v>
                </c:pt>
                <c:pt idx="3100">
                  <c:v>8.7724795E-6</c:v>
                </c:pt>
                <c:pt idx="3101">
                  <c:v>9.2741716000000004E-6</c:v>
                </c:pt>
                <c:pt idx="3102">
                  <c:v>8.8276446E-6</c:v>
                </c:pt>
                <c:pt idx="3103">
                  <c:v>8.9141343999999993E-6</c:v>
                </c:pt>
                <c:pt idx="3104">
                  <c:v>9.3920206000000002E-6</c:v>
                </c:pt>
                <c:pt idx="3105">
                  <c:v>9.5612061000000006E-6</c:v>
                </c:pt>
                <c:pt idx="3106">
                  <c:v>9.7026345000000003E-6</c:v>
                </c:pt>
                <c:pt idx="3107">
                  <c:v>9.8832633999999993E-6</c:v>
                </c:pt>
                <c:pt idx="3108">
                  <c:v>9.4169690999999999E-6</c:v>
                </c:pt>
                <c:pt idx="3109">
                  <c:v>8.7989310999999995E-6</c:v>
                </c:pt>
                <c:pt idx="3110">
                  <c:v>8.7879881E-6</c:v>
                </c:pt>
                <c:pt idx="3111">
                  <c:v>8.5099317000000007E-6</c:v>
                </c:pt>
                <c:pt idx="3112">
                  <c:v>8.3098894999999994E-6</c:v>
                </c:pt>
                <c:pt idx="3113">
                  <c:v>8.5581409000000008E-6</c:v>
                </c:pt>
                <c:pt idx="3114">
                  <c:v>8.8023379999999993E-6</c:v>
                </c:pt>
                <c:pt idx="3115">
                  <c:v>9.3068281000000003E-6</c:v>
                </c:pt>
                <c:pt idx="3116">
                  <c:v>1.0057033000000001E-5</c:v>
                </c:pt>
                <c:pt idx="3117">
                  <c:v>1.0283122999999999E-5</c:v>
                </c:pt>
                <c:pt idx="3118">
                  <c:v>1.0362722999999999E-5</c:v>
                </c:pt>
                <c:pt idx="3119">
                  <c:v>1.0133748000000001E-5</c:v>
                </c:pt>
                <c:pt idx="3120">
                  <c:v>9.5279900000000002E-6</c:v>
                </c:pt>
                <c:pt idx="3121">
                  <c:v>8.9413755000000001E-6</c:v>
                </c:pt>
                <c:pt idx="3122">
                  <c:v>8.5531949999999993E-6</c:v>
                </c:pt>
                <c:pt idx="3123">
                  <c:v>8.0692022999999992E-6</c:v>
                </c:pt>
                <c:pt idx="3124">
                  <c:v>8.1987195E-6</c:v>
                </c:pt>
                <c:pt idx="3125">
                  <c:v>8.4543172999999993E-6</c:v>
                </c:pt>
                <c:pt idx="3126">
                  <c:v>8.8198129000000005E-6</c:v>
                </c:pt>
                <c:pt idx="3127">
                  <c:v>9.4369768000000001E-6</c:v>
                </c:pt>
                <c:pt idx="3128">
                  <c:v>1.0054201E-5</c:v>
                </c:pt>
                <c:pt idx="3129">
                  <c:v>1.0056067E-5</c:v>
                </c:pt>
                <c:pt idx="3130">
                  <c:v>1.0278842E-5</c:v>
                </c:pt>
                <c:pt idx="3131">
                  <c:v>1.0003084E-5</c:v>
                </c:pt>
                <c:pt idx="3132">
                  <c:v>8.8560363999999995E-6</c:v>
                </c:pt>
                <c:pt idx="3133">
                  <c:v>8.0213953000000003E-6</c:v>
                </c:pt>
                <c:pt idx="3134">
                  <c:v>7.7839063999999996E-6</c:v>
                </c:pt>
                <c:pt idx="3135">
                  <c:v>7.7215759000000001E-6</c:v>
                </c:pt>
                <c:pt idx="3136">
                  <c:v>8.1805335000000007E-6</c:v>
                </c:pt>
                <c:pt idx="3137">
                  <c:v>8.8354759999999997E-6</c:v>
                </c:pt>
                <c:pt idx="3138">
                  <c:v>9.2394060999999997E-6</c:v>
                </c:pt>
                <c:pt idx="3139">
                  <c:v>9.8516835000000008E-6</c:v>
                </c:pt>
                <c:pt idx="3140">
                  <c:v>1.0543697000000001E-5</c:v>
                </c:pt>
                <c:pt idx="3141">
                  <c:v>1.0499012999999999E-5</c:v>
                </c:pt>
                <c:pt idx="3142">
                  <c:v>9.7721945999999993E-6</c:v>
                </c:pt>
                <c:pt idx="3143">
                  <c:v>9.1561447000000003E-6</c:v>
                </c:pt>
                <c:pt idx="3144">
                  <c:v>8.1782958000000001E-6</c:v>
                </c:pt>
                <c:pt idx="3145">
                  <c:v>8.0172384000000005E-6</c:v>
                </c:pt>
                <c:pt idx="3146">
                  <c:v>8.1430683000000006E-6</c:v>
                </c:pt>
                <c:pt idx="3147">
                  <c:v>8.2995736000000001E-6</c:v>
                </c:pt>
                <c:pt idx="3148">
                  <c:v>8.5817371000000007E-6</c:v>
                </c:pt>
                <c:pt idx="3149">
                  <c:v>9.3273373000000007E-6</c:v>
                </c:pt>
                <c:pt idx="3150">
                  <c:v>9.8825239999999996E-6</c:v>
                </c:pt>
                <c:pt idx="3151">
                  <c:v>1.0464265E-5</c:v>
                </c:pt>
                <c:pt idx="3152">
                  <c:v>1.0240494E-5</c:v>
                </c:pt>
                <c:pt idx="3153">
                  <c:v>9.7176250999999999E-6</c:v>
                </c:pt>
                <c:pt idx="3154">
                  <c:v>9.3070010000000002E-6</c:v>
                </c:pt>
                <c:pt idx="3155">
                  <c:v>8.8443427000000005E-6</c:v>
                </c:pt>
                <c:pt idx="3156">
                  <c:v>8.3173528999999992E-6</c:v>
                </c:pt>
                <c:pt idx="3157">
                  <c:v>8.1075684000000007E-6</c:v>
                </c:pt>
                <c:pt idx="3158">
                  <c:v>8.4268415000000006E-6</c:v>
                </c:pt>
                <c:pt idx="3159">
                  <c:v>8.4030967999999995E-6</c:v>
                </c:pt>
                <c:pt idx="3160">
                  <c:v>8.9769041999999995E-6</c:v>
                </c:pt>
                <c:pt idx="3161">
                  <c:v>9.7543409999999996E-6</c:v>
                </c:pt>
                <c:pt idx="3162">
                  <c:v>9.9231320000000008E-6</c:v>
                </c:pt>
                <c:pt idx="3163">
                  <c:v>1.0096501E-5</c:v>
                </c:pt>
                <c:pt idx="3164">
                  <c:v>1.036725E-5</c:v>
                </c:pt>
                <c:pt idx="3165">
                  <c:v>9.7066737000000005E-6</c:v>
                </c:pt>
                <c:pt idx="3166">
                  <c:v>9.2650400999999996E-6</c:v>
                </c:pt>
                <c:pt idx="3167">
                  <c:v>8.7940291000000001E-6</c:v>
                </c:pt>
                <c:pt idx="3168">
                  <c:v>8.4183141000000003E-6</c:v>
                </c:pt>
                <c:pt idx="3169">
                  <c:v>8.4530062999999998E-6</c:v>
                </c:pt>
                <c:pt idx="3170">
                  <c:v>9.2547296000000003E-6</c:v>
                </c:pt>
                <c:pt idx="3171">
                  <c:v>9.2115756999999996E-6</c:v>
                </c:pt>
                <c:pt idx="3172">
                  <c:v>9.1850387999999994E-6</c:v>
                </c:pt>
                <c:pt idx="3173">
                  <c:v>9.3593606000000008E-6</c:v>
                </c:pt>
                <c:pt idx="3174">
                  <c:v>9.5254080000000005E-6</c:v>
                </c:pt>
                <c:pt idx="3175">
                  <c:v>9.7843745999999992E-6</c:v>
                </c:pt>
                <c:pt idx="3176">
                  <c:v>1.0037659999999999E-5</c:v>
                </c:pt>
                <c:pt idx="3177">
                  <c:v>9.5287060000000005E-6</c:v>
                </c:pt>
                <c:pt idx="3178">
                  <c:v>8.9925413999999993E-6</c:v>
                </c:pt>
                <c:pt idx="3179">
                  <c:v>8.6958346E-6</c:v>
                </c:pt>
                <c:pt idx="3180">
                  <c:v>8.2021271999999994E-6</c:v>
                </c:pt>
                <c:pt idx="3181">
                  <c:v>8.2616172000000004E-6</c:v>
                </c:pt>
                <c:pt idx="3182">
                  <c:v>8.3079521999999993E-6</c:v>
                </c:pt>
                <c:pt idx="3183">
                  <c:v>8.4052334000000005E-6</c:v>
                </c:pt>
                <c:pt idx="3184">
                  <c:v>8.8761565000000008E-6</c:v>
                </c:pt>
                <c:pt idx="3185">
                  <c:v>9.6181041999999994E-6</c:v>
                </c:pt>
                <c:pt idx="3186">
                  <c:v>9.9946509000000004E-6</c:v>
                </c:pt>
                <c:pt idx="3187">
                  <c:v>1.0084415000000001E-5</c:v>
                </c:pt>
                <c:pt idx="3188">
                  <c:v>1.0026309000000001E-5</c:v>
                </c:pt>
                <c:pt idx="3189">
                  <c:v>9.3218706000000006E-6</c:v>
                </c:pt>
                <c:pt idx="3190">
                  <c:v>9.1822175999999994E-6</c:v>
                </c:pt>
                <c:pt idx="3191">
                  <c:v>9.0826302000000004E-6</c:v>
                </c:pt>
                <c:pt idx="3192">
                  <c:v>8.5280806000000005E-6</c:v>
                </c:pt>
                <c:pt idx="3193">
                  <c:v>8.3291568000000006E-6</c:v>
                </c:pt>
                <c:pt idx="3194">
                  <c:v>8.5115490000000005E-6</c:v>
                </c:pt>
                <c:pt idx="3195">
                  <c:v>8.6598124000000006E-6</c:v>
                </c:pt>
                <c:pt idx="3196">
                  <c:v>9.2473416000000005E-6</c:v>
                </c:pt>
                <c:pt idx="3197">
                  <c:v>1.0015365999999999E-5</c:v>
                </c:pt>
                <c:pt idx="3198">
                  <c:v>1.0101995000000001E-5</c:v>
                </c:pt>
                <c:pt idx="3199">
                  <c:v>1.0114381000000001E-5</c:v>
                </c:pt>
                <c:pt idx="3200">
                  <c:v>1.005043E-5</c:v>
                </c:pt>
                <c:pt idx="3201">
                  <c:v>9.1793835000000004E-6</c:v>
                </c:pt>
                <c:pt idx="3202">
                  <c:v>8.3903616999999997E-6</c:v>
                </c:pt>
                <c:pt idx="3203">
                  <c:v>7.8720296000000008E-6</c:v>
                </c:pt>
                <c:pt idx="3204">
                  <c:v>7.6990358000000006E-6</c:v>
                </c:pt>
                <c:pt idx="3205">
                  <c:v>7.8521355999999993E-6</c:v>
                </c:pt>
                <c:pt idx="3206">
                  <c:v>8.7735295000000006E-6</c:v>
                </c:pt>
                <c:pt idx="3207">
                  <c:v>8.8811141000000003E-6</c:v>
                </c:pt>
                <c:pt idx="3208">
                  <c:v>9.4922217000000007E-6</c:v>
                </c:pt>
                <c:pt idx="3209">
                  <c:v>1.0281043E-5</c:v>
                </c:pt>
                <c:pt idx="3210">
                  <c:v>1.0588233999999999E-5</c:v>
                </c:pt>
                <c:pt idx="3211">
                  <c:v>1.0514822999999999E-5</c:v>
                </c:pt>
                <c:pt idx="3212">
                  <c:v>9.7882393000000004E-6</c:v>
                </c:pt>
                <c:pt idx="3213">
                  <c:v>8.6278385999999992E-6</c:v>
                </c:pt>
                <c:pt idx="3214">
                  <c:v>8.3648760999999994E-6</c:v>
                </c:pt>
                <c:pt idx="3215">
                  <c:v>8.2064992000000006E-6</c:v>
                </c:pt>
                <c:pt idx="3216">
                  <c:v>8.4806939000000003E-6</c:v>
                </c:pt>
                <c:pt idx="3217">
                  <c:v>8.6428357E-6</c:v>
                </c:pt>
                <c:pt idx="3218">
                  <c:v>9.2037882000000003E-6</c:v>
                </c:pt>
                <c:pt idx="3219">
                  <c:v>9.5292787999999997E-6</c:v>
                </c:pt>
                <c:pt idx="3220">
                  <c:v>9.9757650999999995E-6</c:v>
                </c:pt>
                <c:pt idx="3221">
                  <c:v>1.0383294E-5</c:v>
                </c:pt>
                <c:pt idx="3222">
                  <c:v>9.8656585999999992E-6</c:v>
                </c:pt>
                <c:pt idx="3223">
                  <c:v>9.3031739999999998E-6</c:v>
                </c:pt>
                <c:pt idx="3224">
                  <c:v>8.8745024999999997E-6</c:v>
                </c:pt>
                <c:pt idx="3225">
                  <c:v>8.3171575999999993E-6</c:v>
                </c:pt>
                <c:pt idx="3226">
                  <c:v>8.0366401999999996E-6</c:v>
                </c:pt>
                <c:pt idx="3227">
                  <c:v>8.0975474E-6</c:v>
                </c:pt>
                <c:pt idx="3228">
                  <c:v>8.2342663000000002E-6</c:v>
                </c:pt>
                <c:pt idx="3229">
                  <c:v>8.7428558000000004E-6</c:v>
                </c:pt>
                <c:pt idx="3230">
                  <c:v>9.4474511999999998E-6</c:v>
                </c:pt>
                <c:pt idx="3231">
                  <c:v>9.8668185000000007E-6</c:v>
                </c:pt>
                <c:pt idx="3232">
                  <c:v>9.9686395999999994E-6</c:v>
                </c:pt>
                <c:pt idx="3233">
                  <c:v>1.0003269E-5</c:v>
                </c:pt>
                <c:pt idx="3234">
                  <c:v>9.8478327999999995E-6</c:v>
                </c:pt>
                <c:pt idx="3235">
                  <c:v>9.2963021999999998E-6</c:v>
                </c:pt>
                <c:pt idx="3236">
                  <c:v>8.9991770000000006E-6</c:v>
                </c:pt>
                <c:pt idx="3237">
                  <c:v>8.4517682E-6</c:v>
                </c:pt>
                <c:pt idx="3238">
                  <c:v>8.4799555000000001E-6</c:v>
                </c:pt>
                <c:pt idx="3239">
                  <c:v>8.7283711999999999E-6</c:v>
                </c:pt>
                <c:pt idx="3240">
                  <c:v>8.8359065000000007E-6</c:v>
                </c:pt>
                <c:pt idx="3241">
                  <c:v>9.1802772999999994E-6</c:v>
                </c:pt>
                <c:pt idx="3242">
                  <c:v>9.3279199000000007E-6</c:v>
                </c:pt>
                <c:pt idx="3243">
                  <c:v>9.3259971000000002E-6</c:v>
                </c:pt>
                <c:pt idx="3244">
                  <c:v>9.5792111999999997E-6</c:v>
                </c:pt>
                <c:pt idx="3245">
                  <c:v>9.8050974000000002E-6</c:v>
                </c:pt>
                <c:pt idx="3246">
                  <c:v>9.4566156999999992E-6</c:v>
                </c:pt>
                <c:pt idx="3247">
                  <c:v>9.0229835999999996E-6</c:v>
                </c:pt>
                <c:pt idx="3248">
                  <c:v>8.9471914999999997E-6</c:v>
                </c:pt>
                <c:pt idx="3249">
                  <c:v>8.4435747000000001E-6</c:v>
                </c:pt>
                <c:pt idx="3250">
                  <c:v>8.3789068999999996E-6</c:v>
                </c:pt>
                <c:pt idx="3251">
                  <c:v>8.6949907999999994E-6</c:v>
                </c:pt>
                <c:pt idx="3252">
                  <c:v>8.5179476000000001E-6</c:v>
                </c:pt>
                <c:pt idx="3253">
                  <c:v>8.9173635000000005E-6</c:v>
                </c:pt>
                <c:pt idx="3254">
                  <c:v>9.4895801E-6</c:v>
                </c:pt>
                <c:pt idx="3255">
                  <c:v>9.9754948999999993E-6</c:v>
                </c:pt>
                <c:pt idx="3256">
                  <c:v>1.0307567000000001E-5</c:v>
                </c:pt>
                <c:pt idx="3257">
                  <c:v>1.0482762E-5</c:v>
                </c:pt>
                <c:pt idx="3258">
                  <c:v>1.0019014999999999E-5</c:v>
                </c:pt>
                <c:pt idx="3259">
                  <c:v>9.3089853000000006E-6</c:v>
                </c:pt>
                <c:pt idx="3260">
                  <c:v>9.3273367999999993E-6</c:v>
                </c:pt>
                <c:pt idx="3261">
                  <c:v>8.6663648999999999E-6</c:v>
                </c:pt>
                <c:pt idx="3262">
                  <c:v>8.6124594000000002E-6</c:v>
                </c:pt>
                <c:pt idx="3263">
                  <c:v>8.6662728999999999E-6</c:v>
                </c:pt>
                <c:pt idx="3264">
                  <c:v>8.5671445999999997E-6</c:v>
                </c:pt>
                <c:pt idx="3265">
                  <c:v>8.9128796999999995E-6</c:v>
                </c:pt>
                <c:pt idx="3266">
                  <c:v>9.8823768999999992E-6</c:v>
                </c:pt>
                <c:pt idx="3267">
                  <c:v>1.0204151000000001E-5</c:v>
                </c:pt>
                <c:pt idx="3268">
                  <c:v>1.039469E-5</c:v>
                </c:pt>
                <c:pt idx="3269">
                  <c:v>1.0230363999999999E-5</c:v>
                </c:pt>
                <c:pt idx="3270">
                  <c:v>9.6758225999999996E-6</c:v>
                </c:pt>
                <c:pt idx="3271">
                  <c:v>9.1129499000000006E-6</c:v>
                </c:pt>
                <c:pt idx="3272">
                  <c:v>8.5918596000000007E-6</c:v>
                </c:pt>
                <c:pt idx="3273">
                  <c:v>7.9230350999999992E-6</c:v>
                </c:pt>
                <c:pt idx="3274">
                  <c:v>8.2223044999999998E-6</c:v>
                </c:pt>
                <c:pt idx="3275">
                  <c:v>8.7900000000000005E-6</c:v>
                </c:pt>
                <c:pt idx="3276">
                  <c:v>9.0336950999999992E-6</c:v>
                </c:pt>
                <c:pt idx="3277">
                  <c:v>9.7511145000000002E-6</c:v>
                </c:pt>
                <c:pt idx="3278">
                  <c:v>1.0502957E-5</c:v>
                </c:pt>
                <c:pt idx="3279">
                  <c:v>1.0585559E-5</c:v>
                </c:pt>
                <c:pt idx="3280">
                  <c:v>1.0306978E-5</c:v>
                </c:pt>
                <c:pt idx="3281">
                  <c:v>1.0156617E-5</c:v>
                </c:pt>
                <c:pt idx="3282">
                  <c:v>9.0058576E-6</c:v>
                </c:pt>
                <c:pt idx="3283">
                  <c:v>8.4422001000000002E-6</c:v>
                </c:pt>
                <c:pt idx="3284">
                  <c:v>8.3301029E-6</c:v>
                </c:pt>
                <c:pt idx="3285">
                  <c:v>8.2875415E-6</c:v>
                </c:pt>
                <c:pt idx="3286">
                  <c:v>8.5657595999999994E-6</c:v>
                </c:pt>
                <c:pt idx="3287">
                  <c:v>9.0425196000000002E-6</c:v>
                </c:pt>
                <c:pt idx="3288">
                  <c:v>9.3233056999999992E-6</c:v>
                </c:pt>
                <c:pt idx="3289">
                  <c:v>9.6771717999999996E-6</c:v>
                </c:pt>
                <c:pt idx="3290">
                  <c:v>1.0481395000000001E-5</c:v>
                </c:pt>
                <c:pt idx="3291">
                  <c:v>1.02229E-5</c:v>
                </c:pt>
                <c:pt idx="3292">
                  <c:v>9.7684144999999992E-6</c:v>
                </c:pt>
                <c:pt idx="3293">
                  <c:v>9.3320797000000005E-6</c:v>
                </c:pt>
                <c:pt idx="3294">
                  <c:v>8.5662882E-6</c:v>
                </c:pt>
                <c:pt idx="3295">
                  <c:v>8.2444425999999997E-6</c:v>
                </c:pt>
                <c:pt idx="3296">
                  <c:v>8.1915363999999993E-6</c:v>
                </c:pt>
                <c:pt idx="3297">
                  <c:v>8.2701965999999996E-6</c:v>
                </c:pt>
                <c:pt idx="3298">
                  <c:v>8.5915227000000004E-6</c:v>
                </c:pt>
                <c:pt idx="3299">
                  <c:v>9.1660381000000006E-6</c:v>
                </c:pt>
                <c:pt idx="3300">
                  <c:v>9.431775E-6</c:v>
                </c:pt>
                <c:pt idx="3301">
                  <c:v>9.7074338999999993E-6</c:v>
                </c:pt>
                <c:pt idx="3302">
                  <c:v>1.0270105E-5</c:v>
                </c:pt>
                <c:pt idx="3303">
                  <c:v>9.7582157999999997E-6</c:v>
                </c:pt>
                <c:pt idx="3304">
                  <c:v>9.6640864999999992E-6</c:v>
                </c:pt>
                <c:pt idx="3305">
                  <c:v>9.0649159000000007E-6</c:v>
                </c:pt>
                <c:pt idx="3306">
                  <c:v>8.5339782999999996E-6</c:v>
                </c:pt>
                <c:pt idx="3307">
                  <c:v>8.3181216999999996E-6</c:v>
                </c:pt>
                <c:pt idx="3308">
                  <c:v>8.7945412000000006E-6</c:v>
                </c:pt>
                <c:pt idx="3309">
                  <c:v>9.0320314000000005E-6</c:v>
                </c:pt>
                <c:pt idx="3310">
                  <c:v>9.2749106000000003E-6</c:v>
                </c:pt>
                <c:pt idx="3311">
                  <c:v>9.3160387000000005E-6</c:v>
                </c:pt>
                <c:pt idx="3312">
                  <c:v>9.2517007999999994E-6</c:v>
                </c:pt>
                <c:pt idx="3313">
                  <c:v>9.6169378000000001E-6</c:v>
                </c:pt>
                <c:pt idx="3314">
                  <c:v>9.9117128999999993E-6</c:v>
                </c:pt>
                <c:pt idx="3315">
                  <c:v>9.6885377999999995E-6</c:v>
                </c:pt>
                <c:pt idx="3316">
                  <c:v>9.4132472E-6</c:v>
                </c:pt>
                <c:pt idx="3317">
                  <c:v>9.1135697000000001E-6</c:v>
                </c:pt>
                <c:pt idx="3318">
                  <c:v>8.5488790999999996E-6</c:v>
                </c:pt>
                <c:pt idx="3319">
                  <c:v>8.3754095000000005E-6</c:v>
                </c:pt>
                <c:pt idx="3320">
                  <c:v>8.4695332999999992E-6</c:v>
                </c:pt>
                <c:pt idx="3321">
                  <c:v>8.2344228999999999E-6</c:v>
                </c:pt>
                <c:pt idx="3322">
                  <c:v>8.4358946999999998E-6</c:v>
                </c:pt>
                <c:pt idx="3323">
                  <c:v>9.1425585999999993E-6</c:v>
                </c:pt>
                <c:pt idx="3324">
                  <c:v>9.3885462000000007E-6</c:v>
                </c:pt>
                <c:pt idx="3325">
                  <c:v>9.8530115000000002E-6</c:v>
                </c:pt>
                <c:pt idx="3326">
                  <c:v>1.0147609000000001E-5</c:v>
                </c:pt>
                <c:pt idx="3327">
                  <c:v>9.7894328000000002E-6</c:v>
                </c:pt>
                <c:pt idx="3328">
                  <c:v>9.2260201000000008E-6</c:v>
                </c:pt>
                <c:pt idx="3329">
                  <c:v>9.1732477000000003E-6</c:v>
                </c:pt>
                <c:pt idx="3330">
                  <c:v>8.9012050000000008E-6</c:v>
                </c:pt>
                <c:pt idx="3331">
                  <c:v>8.4525196000000008E-6</c:v>
                </c:pt>
                <c:pt idx="3332">
                  <c:v>8.8123380999999992E-6</c:v>
                </c:pt>
                <c:pt idx="3333">
                  <c:v>8.6116077999999993E-6</c:v>
                </c:pt>
                <c:pt idx="3334">
                  <c:v>8.7927334999999997E-6</c:v>
                </c:pt>
                <c:pt idx="3335">
                  <c:v>9.6502366999999992E-6</c:v>
                </c:pt>
                <c:pt idx="3336">
                  <c:v>9.9042123000000001E-6</c:v>
                </c:pt>
                <c:pt idx="3337">
                  <c:v>1.0247363999999999E-5</c:v>
                </c:pt>
                <c:pt idx="3338">
                  <c:v>1.0211564E-5</c:v>
                </c:pt>
                <c:pt idx="3339">
                  <c:v>9.7850037999999997E-6</c:v>
                </c:pt>
                <c:pt idx="3340">
                  <c:v>9.0570593999999993E-6</c:v>
                </c:pt>
                <c:pt idx="3341">
                  <c:v>8.5878952000000008E-6</c:v>
                </c:pt>
                <c:pt idx="3342">
                  <c:v>7.6762186E-6</c:v>
                </c:pt>
                <c:pt idx="3343">
                  <c:v>7.7032443999999995E-6</c:v>
                </c:pt>
                <c:pt idx="3344">
                  <c:v>8.3206823000000004E-6</c:v>
                </c:pt>
                <c:pt idx="3345">
                  <c:v>8.5975016999999992E-6</c:v>
                </c:pt>
                <c:pt idx="3346">
                  <c:v>9.2094583000000004E-6</c:v>
                </c:pt>
                <c:pt idx="3347">
                  <c:v>9.9357001000000004E-6</c:v>
                </c:pt>
                <c:pt idx="3348">
                  <c:v>1.0248676E-5</c:v>
                </c:pt>
                <c:pt idx="3349">
                  <c:v>1.0521821000000001E-5</c:v>
                </c:pt>
                <c:pt idx="3350">
                  <c:v>1.036197E-5</c:v>
                </c:pt>
                <c:pt idx="3351">
                  <c:v>9.2842476999999998E-6</c:v>
                </c:pt>
                <c:pt idx="3352">
                  <c:v>8.3682474000000006E-6</c:v>
                </c:pt>
                <c:pt idx="3353">
                  <c:v>8.5106967999999999E-6</c:v>
                </c:pt>
                <c:pt idx="3354">
                  <c:v>8.0890088999999996E-6</c:v>
                </c:pt>
                <c:pt idx="3355">
                  <c:v>8.4718181999999999E-6</c:v>
                </c:pt>
                <c:pt idx="3356">
                  <c:v>8.7910767000000002E-6</c:v>
                </c:pt>
                <c:pt idx="3357">
                  <c:v>8.9774268000000005E-6</c:v>
                </c:pt>
                <c:pt idx="3358">
                  <c:v>9.3972062E-6</c:v>
                </c:pt>
                <c:pt idx="3359">
                  <c:v>1.0122445E-5</c:v>
                </c:pt>
                <c:pt idx="3360">
                  <c:v>1.0069602E-5</c:v>
                </c:pt>
                <c:pt idx="3361">
                  <c:v>9.8078799000000001E-6</c:v>
                </c:pt>
                <c:pt idx="3362">
                  <c:v>9.1895695000000008E-6</c:v>
                </c:pt>
                <c:pt idx="3363">
                  <c:v>8.5465454999999997E-6</c:v>
                </c:pt>
                <c:pt idx="3364">
                  <c:v>8.1294927E-6</c:v>
                </c:pt>
                <c:pt idx="3365">
                  <c:v>8.0977135000000007E-6</c:v>
                </c:pt>
                <c:pt idx="3366">
                  <c:v>7.7716787999999998E-6</c:v>
                </c:pt>
                <c:pt idx="3367">
                  <c:v>8.3999204000000001E-6</c:v>
                </c:pt>
                <c:pt idx="3368">
                  <c:v>8.9186584999999996E-6</c:v>
                </c:pt>
                <c:pt idx="3369">
                  <c:v>9.4516985000000006E-6</c:v>
                </c:pt>
                <c:pt idx="3370">
                  <c:v>9.8370453000000004E-6</c:v>
                </c:pt>
                <c:pt idx="3371">
                  <c:v>1.0184924E-5</c:v>
                </c:pt>
                <c:pt idx="3372">
                  <c:v>1.0044336E-5</c:v>
                </c:pt>
                <c:pt idx="3373">
                  <c:v>9.8089545999999992E-6</c:v>
                </c:pt>
                <c:pt idx="3374">
                  <c:v>9.4508114999999992E-6</c:v>
                </c:pt>
                <c:pt idx="3375">
                  <c:v>8.8525927999999999E-6</c:v>
                </c:pt>
                <c:pt idx="3376">
                  <c:v>8.6210672000000008E-6</c:v>
                </c:pt>
                <c:pt idx="3377">
                  <c:v>8.7128031000000005E-6</c:v>
                </c:pt>
                <c:pt idx="3378">
                  <c:v>8.5984442000000008E-6</c:v>
                </c:pt>
                <c:pt idx="3379">
                  <c:v>8.9652757999999998E-6</c:v>
                </c:pt>
                <c:pt idx="3380">
                  <c:v>9.4897958999999993E-6</c:v>
                </c:pt>
                <c:pt idx="3381">
                  <c:v>9.2348142999999999E-6</c:v>
                </c:pt>
                <c:pt idx="3382">
                  <c:v>9.3969837999999997E-6</c:v>
                </c:pt>
                <c:pt idx="3383">
                  <c:v>9.9080456000000001E-6</c:v>
                </c:pt>
                <c:pt idx="3384">
                  <c:v>9.7270388000000004E-6</c:v>
                </c:pt>
                <c:pt idx="3385">
                  <c:v>9.6391898000000002E-6</c:v>
                </c:pt>
                <c:pt idx="3386">
                  <c:v>9.1621683000000008E-6</c:v>
                </c:pt>
                <c:pt idx="3387">
                  <c:v>8.5949290000000007E-6</c:v>
                </c:pt>
                <c:pt idx="3388">
                  <c:v>8.2400254000000005E-6</c:v>
                </c:pt>
                <c:pt idx="3389">
                  <c:v>8.5261557999999995E-6</c:v>
                </c:pt>
                <c:pt idx="3390">
                  <c:v>8.6392726000000002E-6</c:v>
                </c:pt>
                <c:pt idx="3391">
                  <c:v>8.7878387999999992E-6</c:v>
                </c:pt>
                <c:pt idx="3392">
                  <c:v>9.0935496000000006E-6</c:v>
                </c:pt>
                <c:pt idx="3393">
                  <c:v>9.4923327999999993E-6</c:v>
                </c:pt>
                <c:pt idx="3394">
                  <c:v>1.0211009000000001E-5</c:v>
                </c:pt>
                <c:pt idx="3395">
                  <c:v>1.050006E-5</c:v>
                </c:pt>
                <c:pt idx="3396">
                  <c:v>1.0101742E-5</c:v>
                </c:pt>
                <c:pt idx="3397">
                  <c:v>9.5518537000000002E-6</c:v>
                </c:pt>
                <c:pt idx="3398">
                  <c:v>9.0761881000000001E-6</c:v>
                </c:pt>
                <c:pt idx="3399">
                  <c:v>8.4989827999999997E-6</c:v>
                </c:pt>
                <c:pt idx="3400">
                  <c:v>8.5055918000000003E-6</c:v>
                </c:pt>
                <c:pt idx="3401">
                  <c:v>8.4528366999999995E-6</c:v>
                </c:pt>
                <c:pt idx="3402">
                  <c:v>8.4050043000000008E-6</c:v>
                </c:pt>
                <c:pt idx="3403">
                  <c:v>8.5959704999999997E-6</c:v>
                </c:pt>
                <c:pt idx="3404">
                  <c:v>9.2132830000000005E-6</c:v>
                </c:pt>
                <c:pt idx="3405">
                  <c:v>9.4090661999999996E-6</c:v>
                </c:pt>
                <c:pt idx="3406">
                  <c:v>9.8841016999999998E-6</c:v>
                </c:pt>
                <c:pt idx="3407">
                  <c:v>1.0232841E-5</c:v>
                </c:pt>
                <c:pt idx="3408">
                  <c:v>9.7658836000000006E-6</c:v>
                </c:pt>
                <c:pt idx="3409">
                  <c:v>9.2725553E-6</c:v>
                </c:pt>
                <c:pt idx="3410">
                  <c:v>8.9643480999999994E-6</c:v>
                </c:pt>
                <c:pt idx="3411">
                  <c:v>8.0156734999999993E-6</c:v>
                </c:pt>
                <c:pt idx="3412">
                  <c:v>7.7672094000000002E-6</c:v>
                </c:pt>
                <c:pt idx="3413">
                  <c:v>8.2364349000000004E-6</c:v>
                </c:pt>
                <c:pt idx="3414">
                  <c:v>8.6473635999999997E-6</c:v>
                </c:pt>
                <c:pt idx="3415">
                  <c:v>9.1583936000000008E-6</c:v>
                </c:pt>
                <c:pt idx="3416">
                  <c:v>9.9809098000000004E-6</c:v>
                </c:pt>
                <c:pt idx="3417">
                  <c:v>1.0103002E-5</c:v>
                </c:pt>
                <c:pt idx="3418">
                  <c:v>1.013415E-5</c:v>
                </c:pt>
                <c:pt idx="3419">
                  <c:v>1.0104268E-5</c:v>
                </c:pt>
                <c:pt idx="3420">
                  <c:v>9.3652320000000006E-6</c:v>
                </c:pt>
                <c:pt idx="3421">
                  <c:v>8.4861311999999996E-6</c:v>
                </c:pt>
                <c:pt idx="3422">
                  <c:v>8.3168165999999998E-6</c:v>
                </c:pt>
                <c:pt idx="3423">
                  <c:v>8.0514276000000007E-6</c:v>
                </c:pt>
                <c:pt idx="3424">
                  <c:v>8.1386875999999996E-6</c:v>
                </c:pt>
                <c:pt idx="3425">
                  <c:v>8.4432686999999997E-6</c:v>
                </c:pt>
                <c:pt idx="3426">
                  <c:v>8.8202619000000004E-6</c:v>
                </c:pt>
                <c:pt idx="3427">
                  <c:v>9.0124605000000008E-6</c:v>
                </c:pt>
                <c:pt idx="3428">
                  <c:v>9.9851234999999996E-6</c:v>
                </c:pt>
                <c:pt idx="3429">
                  <c:v>9.7728268999999996E-6</c:v>
                </c:pt>
                <c:pt idx="3430">
                  <c:v>9.6254013000000003E-6</c:v>
                </c:pt>
                <c:pt idx="3431">
                  <c:v>9.3475078000000002E-6</c:v>
                </c:pt>
                <c:pt idx="3432">
                  <c:v>8.6994059999999998E-6</c:v>
                </c:pt>
                <c:pt idx="3433">
                  <c:v>8.1782079999999993E-6</c:v>
                </c:pt>
                <c:pt idx="3434">
                  <c:v>8.1734818999999997E-6</c:v>
                </c:pt>
                <c:pt idx="3435">
                  <c:v>7.8112419000000006E-6</c:v>
                </c:pt>
                <c:pt idx="3436">
                  <c:v>8.0897985999999992E-6</c:v>
                </c:pt>
                <c:pt idx="3437">
                  <c:v>8.6672772999999994E-6</c:v>
                </c:pt>
                <c:pt idx="3438">
                  <c:v>8.9928174999999992E-6</c:v>
                </c:pt>
                <c:pt idx="3439">
                  <c:v>9.4241953999999997E-6</c:v>
                </c:pt>
                <c:pt idx="3440">
                  <c:v>9.8076180999999999E-6</c:v>
                </c:pt>
                <c:pt idx="3441">
                  <c:v>9.6602419999999993E-6</c:v>
                </c:pt>
                <c:pt idx="3442">
                  <c:v>9.8351024000000003E-6</c:v>
                </c:pt>
                <c:pt idx="3443">
                  <c:v>9.4218701999999998E-6</c:v>
                </c:pt>
                <c:pt idx="3444">
                  <c:v>8.7419197999999999E-6</c:v>
                </c:pt>
                <c:pt idx="3445">
                  <c:v>8.2528302000000003E-6</c:v>
                </c:pt>
                <c:pt idx="3446">
                  <c:v>8.5185812999999996E-6</c:v>
                </c:pt>
                <c:pt idx="3447">
                  <c:v>8.4303078999999998E-6</c:v>
                </c:pt>
                <c:pt idx="3448">
                  <c:v>8.6964902999999996E-6</c:v>
                </c:pt>
                <c:pt idx="3449">
                  <c:v>9.0651144000000004E-6</c:v>
                </c:pt>
                <c:pt idx="3450">
                  <c:v>9.0558924000000004E-6</c:v>
                </c:pt>
                <c:pt idx="3451">
                  <c:v>9.2974081000000003E-6</c:v>
                </c:pt>
                <c:pt idx="3452">
                  <c:v>9.7082545000000004E-6</c:v>
                </c:pt>
                <c:pt idx="3453">
                  <c:v>9.7463352000000008E-6</c:v>
                </c:pt>
                <c:pt idx="3454">
                  <c:v>9.5593494000000006E-6</c:v>
                </c:pt>
                <c:pt idx="3455">
                  <c:v>9.3201487999999999E-6</c:v>
                </c:pt>
                <c:pt idx="3456">
                  <c:v>8.7750394999999996E-6</c:v>
                </c:pt>
                <c:pt idx="3457">
                  <c:v>8.2421116999999999E-6</c:v>
                </c:pt>
                <c:pt idx="3458">
                  <c:v>8.3355645999999998E-6</c:v>
                </c:pt>
                <c:pt idx="3459">
                  <c:v>8.1532717000000006E-6</c:v>
                </c:pt>
                <c:pt idx="3460">
                  <c:v>8.2832490999999995E-6</c:v>
                </c:pt>
                <c:pt idx="3461">
                  <c:v>8.6509513999999997E-6</c:v>
                </c:pt>
                <c:pt idx="3462">
                  <c:v>8.9990334999999997E-6</c:v>
                </c:pt>
                <c:pt idx="3463">
                  <c:v>9.8377789000000002E-6</c:v>
                </c:pt>
                <c:pt idx="3464">
                  <c:v>1.0325243999999999E-5</c:v>
                </c:pt>
                <c:pt idx="3465">
                  <c:v>9.9953933999999998E-6</c:v>
                </c:pt>
                <c:pt idx="3466">
                  <c:v>9.6063665000000001E-6</c:v>
                </c:pt>
                <c:pt idx="3467">
                  <c:v>9.2800345000000003E-6</c:v>
                </c:pt>
                <c:pt idx="3468">
                  <c:v>8.6616950000000001E-6</c:v>
                </c:pt>
                <c:pt idx="3469">
                  <c:v>8.6569871999999996E-6</c:v>
                </c:pt>
                <c:pt idx="3470">
                  <c:v>8.4348385999999995E-6</c:v>
                </c:pt>
                <c:pt idx="3471">
                  <c:v>8.0741223999999994E-6</c:v>
                </c:pt>
                <c:pt idx="3472">
                  <c:v>8.4315947000000006E-6</c:v>
                </c:pt>
                <c:pt idx="3473">
                  <c:v>9.1026493000000004E-6</c:v>
                </c:pt>
                <c:pt idx="3474">
                  <c:v>9.5846829000000001E-6</c:v>
                </c:pt>
                <c:pt idx="3475">
                  <c:v>9.8069613999999992E-6</c:v>
                </c:pt>
                <c:pt idx="3476">
                  <c:v>1.0078969E-5</c:v>
                </c:pt>
                <c:pt idx="3477">
                  <c:v>9.7788219000000005E-6</c:v>
                </c:pt>
                <c:pt idx="3478">
                  <c:v>9.4570991000000002E-6</c:v>
                </c:pt>
                <c:pt idx="3479">
                  <c:v>8.9869751000000004E-6</c:v>
                </c:pt>
                <c:pt idx="3480">
                  <c:v>8.1516356000000004E-6</c:v>
                </c:pt>
                <c:pt idx="3481">
                  <c:v>7.4940934999999997E-6</c:v>
                </c:pt>
                <c:pt idx="3482">
                  <c:v>7.7267646999999997E-6</c:v>
                </c:pt>
                <c:pt idx="3483">
                  <c:v>8.0572908000000004E-6</c:v>
                </c:pt>
                <c:pt idx="3484">
                  <c:v>8.5463259999999993E-6</c:v>
                </c:pt>
                <c:pt idx="3485">
                  <c:v>9.3046884999999994E-6</c:v>
                </c:pt>
                <c:pt idx="3486">
                  <c:v>9.8568796999999992E-6</c:v>
                </c:pt>
                <c:pt idx="3487">
                  <c:v>1.0304644E-5</c:v>
                </c:pt>
                <c:pt idx="3488">
                  <c:v>1.0691987E-5</c:v>
                </c:pt>
                <c:pt idx="3489">
                  <c:v>1.0071502000000001E-5</c:v>
                </c:pt>
                <c:pt idx="3490">
                  <c:v>9.1117025999999996E-6</c:v>
                </c:pt>
                <c:pt idx="3491">
                  <c:v>8.5231997000000002E-6</c:v>
                </c:pt>
                <c:pt idx="3492">
                  <c:v>8.2698744000000005E-6</c:v>
                </c:pt>
                <c:pt idx="3493">
                  <c:v>8.3854085999999992E-6</c:v>
                </c:pt>
                <c:pt idx="3494">
                  <c:v>8.6956717000000007E-6</c:v>
                </c:pt>
                <c:pt idx="3495">
                  <c:v>8.6990768999999999E-6</c:v>
                </c:pt>
                <c:pt idx="3496">
                  <c:v>9.0707084999999993E-6</c:v>
                </c:pt>
                <c:pt idx="3497">
                  <c:v>9.6423272999999995E-6</c:v>
                </c:pt>
                <c:pt idx="3498">
                  <c:v>9.8845513999999992E-6</c:v>
                </c:pt>
                <c:pt idx="3499">
                  <c:v>1.0058703000000001E-5</c:v>
                </c:pt>
                <c:pt idx="3500">
                  <c:v>9.9334076999999992E-6</c:v>
                </c:pt>
                <c:pt idx="3501">
                  <c:v>9.0340924999999999E-6</c:v>
                </c:pt>
                <c:pt idx="3502">
                  <c:v>8.4073806000000001E-6</c:v>
                </c:pt>
                <c:pt idx="3503">
                  <c:v>8.3498216999999996E-6</c:v>
                </c:pt>
                <c:pt idx="3504">
                  <c:v>7.7322521000000008E-6</c:v>
                </c:pt>
                <c:pt idx="3505">
                  <c:v>8.0114925000000006E-6</c:v>
                </c:pt>
                <c:pt idx="3506">
                  <c:v>8.5120466999999996E-6</c:v>
                </c:pt>
                <c:pt idx="3507">
                  <c:v>8.9967328000000002E-6</c:v>
                </c:pt>
                <c:pt idx="3508">
                  <c:v>9.7157440999999995E-6</c:v>
                </c:pt>
                <c:pt idx="3509">
                  <c:v>1.0408088999999999E-5</c:v>
                </c:pt>
                <c:pt idx="3510">
                  <c:v>1.0049253E-5</c:v>
                </c:pt>
                <c:pt idx="3511">
                  <c:v>9.9937912999999993E-6</c:v>
                </c:pt>
                <c:pt idx="3512">
                  <c:v>9.8717441999999993E-6</c:v>
                </c:pt>
                <c:pt idx="3513">
                  <c:v>9.1906681000000007E-6</c:v>
                </c:pt>
                <c:pt idx="3514">
                  <c:v>8.7834122000000007E-6</c:v>
                </c:pt>
                <c:pt idx="3515">
                  <c:v>8.7874437000000005E-6</c:v>
                </c:pt>
                <c:pt idx="3516">
                  <c:v>8.5026851999999996E-6</c:v>
                </c:pt>
                <c:pt idx="3517">
                  <c:v>8.6370390000000005E-6</c:v>
                </c:pt>
                <c:pt idx="3518">
                  <c:v>9.0526802000000008E-6</c:v>
                </c:pt>
                <c:pt idx="3519">
                  <c:v>9.1324010000000003E-6</c:v>
                </c:pt>
                <c:pt idx="3520">
                  <c:v>9.2955457000000004E-6</c:v>
                </c:pt>
                <c:pt idx="3521">
                  <c:v>9.8056753999999997E-6</c:v>
                </c:pt>
                <c:pt idx="3522">
                  <c:v>9.6231705000000006E-6</c:v>
                </c:pt>
                <c:pt idx="3523">
                  <c:v>9.5456900000000001E-6</c:v>
                </c:pt>
                <c:pt idx="3524">
                  <c:v>9.4272920000000001E-6</c:v>
                </c:pt>
                <c:pt idx="3525">
                  <c:v>8.7348667999999999E-6</c:v>
                </c:pt>
                <c:pt idx="3526">
                  <c:v>8.5518818999999994E-6</c:v>
                </c:pt>
                <c:pt idx="3527">
                  <c:v>8.3853586000000008E-6</c:v>
                </c:pt>
                <c:pt idx="3528">
                  <c:v>8.5300813999999993E-6</c:v>
                </c:pt>
                <c:pt idx="3529">
                  <c:v>8.6793777000000003E-6</c:v>
                </c:pt>
                <c:pt idx="3530">
                  <c:v>8.9531638999999992E-6</c:v>
                </c:pt>
                <c:pt idx="3531">
                  <c:v>8.9673389999999997E-6</c:v>
                </c:pt>
                <c:pt idx="3532">
                  <c:v>9.5896307000000005E-6</c:v>
                </c:pt>
                <c:pt idx="3533">
                  <c:v>1.0337034000000001E-5</c:v>
                </c:pt>
                <c:pt idx="3534">
                  <c:v>1.0342862999999999E-5</c:v>
                </c:pt>
                <c:pt idx="3535">
                  <c:v>1.0131675E-5</c:v>
                </c:pt>
                <c:pt idx="3536">
                  <c:v>9.7830324E-6</c:v>
                </c:pt>
                <c:pt idx="3537">
                  <c:v>8.8779079000000004E-6</c:v>
                </c:pt>
                <c:pt idx="3538">
                  <c:v>8.6327198999999993E-6</c:v>
                </c:pt>
                <c:pt idx="3539">
                  <c:v>8.7197570999999997E-6</c:v>
                </c:pt>
                <c:pt idx="3540">
                  <c:v>8.5282894000000007E-6</c:v>
                </c:pt>
                <c:pt idx="3541">
                  <c:v>8.4401083000000008E-6</c:v>
                </c:pt>
                <c:pt idx="3542">
                  <c:v>8.9337180999999997E-6</c:v>
                </c:pt>
                <c:pt idx="3543">
                  <c:v>9.2011547999999996E-6</c:v>
                </c:pt>
                <c:pt idx="3544">
                  <c:v>9.6906036999999995E-6</c:v>
                </c:pt>
                <c:pt idx="3545">
                  <c:v>1.0104104E-5</c:v>
                </c:pt>
                <c:pt idx="3546">
                  <c:v>9.9728797999999994E-6</c:v>
                </c:pt>
                <c:pt idx="3547">
                  <c:v>9.6762262E-6</c:v>
                </c:pt>
                <c:pt idx="3548">
                  <c:v>9.3974266999999999E-6</c:v>
                </c:pt>
                <c:pt idx="3549">
                  <c:v>8.7697416000000002E-6</c:v>
                </c:pt>
                <c:pt idx="3550">
                  <c:v>8.1801514000000008E-6</c:v>
                </c:pt>
                <c:pt idx="3551">
                  <c:v>7.9973301000000008E-6</c:v>
                </c:pt>
                <c:pt idx="3552">
                  <c:v>8.1829356999999995E-6</c:v>
                </c:pt>
                <c:pt idx="3553">
                  <c:v>8.7417958000000007E-6</c:v>
                </c:pt>
                <c:pt idx="3554">
                  <c:v>9.4694051999999997E-6</c:v>
                </c:pt>
                <c:pt idx="3555">
                  <c:v>9.7099008999999994E-6</c:v>
                </c:pt>
                <c:pt idx="3556">
                  <c:v>1.0239964E-5</c:v>
                </c:pt>
                <c:pt idx="3557">
                  <c:v>1.0241335E-5</c:v>
                </c:pt>
                <c:pt idx="3558">
                  <c:v>9.9804898999999998E-6</c:v>
                </c:pt>
                <c:pt idx="3559">
                  <c:v>9.4854647000000003E-6</c:v>
                </c:pt>
                <c:pt idx="3560">
                  <c:v>8.7735915000000002E-6</c:v>
                </c:pt>
                <c:pt idx="3561">
                  <c:v>8.3081573E-6</c:v>
                </c:pt>
                <c:pt idx="3562">
                  <c:v>8.2626403000000004E-6</c:v>
                </c:pt>
                <c:pt idx="3563">
                  <c:v>8.5832355999999998E-6</c:v>
                </c:pt>
                <c:pt idx="3564">
                  <c:v>8.5824994999999999E-6</c:v>
                </c:pt>
                <c:pt idx="3565">
                  <c:v>9.1366027999999999E-6</c:v>
                </c:pt>
                <c:pt idx="3566">
                  <c:v>9.5807323000000003E-6</c:v>
                </c:pt>
                <c:pt idx="3567">
                  <c:v>9.8069542000000002E-6</c:v>
                </c:pt>
                <c:pt idx="3568">
                  <c:v>9.8924749000000006E-6</c:v>
                </c:pt>
                <c:pt idx="3569">
                  <c:v>1.0134179E-5</c:v>
                </c:pt>
                <c:pt idx="3570">
                  <c:v>9.4411091999999996E-6</c:v>
                </c:pt>
                <c:pt idx="3571">
                  <c:v>8.7949730000000008E-6</c:v>
                </c:pt>
                <c:pt idx="3572">
                  <c:v>8.5146126000000006E-6</c:v>
                </c:pt>
                <c:pt idx="3573">
                  <c:v>8.1045589999999998E-6</c:v>
                </c:pt>
                <c:pt idx="3574">
                  <c:v>7.9881327999999994E-6</c:v>
                </c:pt>
                <c:pt idx="3575">
                  <c:v>8.4959252999999993E-6</c:v>
                </c:pt>
                <c:pt idx="3576">
                  <c:v>8.5563292000000006E-6</c:v>
                </c:pt>
                <c:pt idx="3577">
                  <c:v>8.9307213999999996E-6</c:v>
                </c:pt>
                <c:pt idx="3578">
                  <c:v>9.5568793000000006E-6</c:v>
                </c:pt>
                <c:pt idx="3579">
                  <c:v>1.0031824999999999E-5</c:v>
                </c:pt>
                <c:pt idx="3580">
                  <c:v>9.8661348999999994E-6</c:v>
                </c:pt>
                <c:pt idx="3581">
                  <c:v>9.9529276999999993E-6</c:v>
                </c:pt>
                <c:pt idx="3582">
                  <c:v>9.3362260999999999E-6</c:v>
                </c:pt>
                <c:pt idx="3583">
                  <c:v>8.7797726999999999E-6</c:v>
                </c:pt>
                <c:pt idx="3584">
                  <c:v>8.6423203999999997E-6</c:v>
                </c:pt>
                <c:pt idx="3585">
                  <c:v>8.5625861E-6</c:v>
                </c:pt>
                <c:pt idx="3586">
                  <c:v>8.5419817999999997E-6</c:v>
                </c:pt>
                <c:pt idx="3587">
                  <c:v>9.1026563999999995E-6</c:v>
                </c:pt>
                <c:pt idx="3588">
                  <c:v>8.9105247000000007E-6</c:v>
                </c:pt>
                <c:pt idx="3589">
                  <c:v>9.1553431999999994E-6</c:v>
                </c:pt>
                <c:pt idx="3590">
                  <c:v>9.5630462000000005E-6</c:v>
                </c:pt>
                <c:pt idx="3591">
                  <c:v>9.7557686999999994E-6</c:v>
                </c:pt>
                <c:pt idx="3592">
                  <c:v>9.7941975E-6</c:v>
                </c:pt>
                <c:pt idx="3593">
                  <c:v>9.8419221999999998E-6</c:v>
                </c:pt>
                <c:pt idx="3594">
                  <c:v>9.1417389999999992E-6</c:v>
                </c:pt>
                <c:pt idx="3595">
                  <c:v>8.7669698000000007E-6</c:v>
                </c:pt>
                <c:pt idx="3596">
                  <c:v>8.4335720000000001E-6</c:v>
                </c:pt>
                <c:pt idx="3597">
                  <c:v>8.1600358000000001E-6</c:v>
                </c:pt>
                <c:pt idx="3598">
                  <c:v>8.2711945999999996E-6</c:v>
                </c:pt>
                <c:pt idx="3599">
                  <c:v>8.4790789000000008E-6</c:v>
                </c:pt>
                <c:pt idx="3600">
                  <c:v>8.5203199000000002E-6</c:v>
                </c:pt>
                <c:pt idx="3601">
                  <c:v>8.9805750999999999E-6</c:v>
                </c:pt>
                <c:pt idx="3602">
                  <c:v>9.7913128999999995E-6</c:v>
                </c:pt>
                <c:pt idx="3603">
                  <c:v>1.0064299E-5</c:v>
                </c:pt>
                <c:pt idx="3604">
                  <c:v>1.004738E-5</c:v>
                </c:pt>
                <c:pt idx="3605">
                  <c:v>9.9495649999999997E-6</c:v>
                </c:pt>
                <c:pt idx="3606">
                  <c:v>9.1658537000000008E-6</c:v>
                </c:pt>
                <c:pt idx="3607">
                  <c:v>8.9846823999999994E-6</c:v>
                </c:pt>
                <c:pt idx="3608">
                  <c:v>8.8139655999999995E-6</c:v>
                </c:pt>
                <c:pt idx="3609">
                  <c:v>8.3507290000000005E-6</c:v>
                </c:pt>
                <c:pt idx="3610">
                  <c:v>8.2651755999999997E-6</c:v>
                </c:pt>
                <c:pt idx="3611">
                  <c:v>8.7082225000000006E-6</c:v>
                </c:pt>
                <c:pt idx="3612">
                  <c:v>8.9667275000000003E-6</c:v>
                </c:pt>
                <c:pt idx="3613">
                  <c:v>9.5053704999999998E-6</c:v>
                </c:pt>
                <c:pt idx="3614">
                  <c:v>9.9914221000000007E-6</c:v>
                </c:pt>
                <c:pt idx="3615">
                  <c:v>1.0024913999999999E-5</c:v>
                </c:pt>
                <c:pt idx="3616">
                  <c:v>9.6740994999999997E-6</c:v>
                </c:pt>
                <c:pt idx="3617">
                  <c:v>9.5753347000000006E-6</c:v>
                </c:pt>
                <c:pt idx="3618">
                  <c:v>8.6851876000000002E-6</c:v>
                </c:pt>
                <c:pt idx="3619">
                  <c:v>8.1912515999999996E-6</c:v>
                </c:pt>
                <c:pt idx="3620">
                  <c:v>7.7100755000000006E-6</c:v>
                </c:pt>
                <c:pt idx="3621">
                  <c:v>7.6277941000000002E-6</c:v>
                </c:pt>
                <c:pt idx="3622">
                  <c:v>8.1496630999999996E-6</c:v>
                </c:pt>
                <c:pt idx="3623">
                  <c:v>8.6949597999999996E-6</c:v>
                </c:pt>
                <c:pt idx="3624">
                  <c:v>9.1949840000000005E-6</c:v>
                </c:pt>
                <c:pt idx="3625">
                  <c:v>9.8764973999999993E-6</c:v>
                </c:pt>
                <c:pt idx="3626">
                  <c:v>1.0572923E-5</c:v>
                </c:pt>
                <c:pt idx="3627">
                  <c:v>1.0472127E-5</c:v>
                </c:pt>
                <c:pt idx="3628">
                  <c:v>1.0112162000000001E-5</c:v>
                </c:pt>
                <c:pt idx="3629">
                  <c:v>9.2279981999999998E-6</c:v>
                </c:pt>
                <c:pt idx="3630">
                  <c:v>8.2271832999999998E-6</c:v>
                </c:pt>
                <c:pt idx="3631">
                  <c:v>8.2996486000000002E-6</c:v>
                </c:pt>
                <c:pt idx="3632">
                  <c:v>8.4178790000000004E-6</c:v>
                </c:pt>
                <c:pt idx="3633">
                  <c:v>8.5944932999999995E-6</c:v>
                </c:pt>
                <c:pt idx="3634">
                  <c:v>8.744005E-6</c:v>
                </c:pt>
                <c:pt idx="3635">
                  <c:v>9.2905308000000002E-6</c:v>
                </c:pt>
                <c:pt idx="3636">
                  <c:v>9.6876372999999996E-6</c:v>
                </c:pt>
                <c:pt idx="3637">
                  <c:v>9.9510676999999996E-6</c:v>
                </c:pt>
                <c:pt idx="3638">
                  <c:v>1.0345654000000001E-5</c:v>
                </c:pt>
                <c:pt idx="3639">
                  <c:v>9.5077796999999995E-6</c:v>
                </c:pt>
                <c:pt idx="3640">
                  <c:v>9.0019003000000008E-6</c:v>
                </c:pt>
                <c:pt idx="3641">
                  <c:v>8.4622556000000002E-6</c:v>
                </c:pt>
                <c:pt idx="3642">
                  <c:v>8.0159913999999993E-6</c:v>
                </c:pt>
                <c:pt idx="3643">
                  <c:v>7.7478863000000007E-6</c:v>
                </c:pt>
                <c:pt idx="3644">
                  <c:v>8.1185312E-6</c:v>
                </c:pt>
                <c:pt idx="3645">
                  <c:v>8.3175255999999993E-6</c:v>
                </c:pt>
                <c:pt idx="3646">
                  <c:v>8.8505175000000006E-6</c:v>
                </c:pt>
                <c:pt idx="3647">
                  <c:v>9.9622936E-6</c:v>
                </c:pt>
                <c:pt idx="3648">
                  <c:v>1.0201848000000001E-5</c:v>
                </c:pt>
                <c:pt idx="3649">
                  <c:v>1.0255659E-5</c:v>
                </c:pt>
                <c:pt idx="3650">
                  <c:v>1.028679E-5</c:v>
                </c:pt>
                <c:pt idx="3651">
                  <c:v>9.9445277999999994E-6</c:v>
                </c:pt>
                <c:pt idx="3652">
                  <c:v>9.3792346999999992E-6</c:v>
                </c:pt>
                <c:pt idx="3653">
                  <c:v>9.0630294000000002E-6</c:v>
                </c:pt>
                <c:pt idx="3654">
                  <c:v>8.7544396000000001E-6</c:v>
                </c:pt>
                <c:pt idx="3655">
                  <c:v>8.6971048000000006E-6</c:v>
                </c:pt>
                <c:pt idx="3656">
                  <c:v>8.7717986000000005E-6</c:v>
                </c:pt>
                <c:pt idx="3657">
                  <c:v>8.7892456999999998E-6</c:v>
                </c:pt>
                <c:pt idx="3658">
                  <c:v>9.0406011000000005E-6</c:v>
                </c:pt>
                <c:pt idx="3659">
                  <c:v>9.4082012000000001E-6</c:v>
                </c:pt>
                <c:pt idx="3660">
                  <c:v>9.6973355999999999E-6</c:v>
                </c:pt>
                <c:pt idx="3661">
                  <c:v>9.7271674000000001E-6</c:v>
                </c:pt>
                <c:pt idx="3662">
                  <c:v>9.9615661999999998E-6</c:v>
                </c:pt>
                <c:pt idx="3663">
                  <c:v>9.2518723000000002E-6</c:v>
                </c:pt>
                <c:pt idx="3664">
                  <c:v>8.7549716000000003E-6</c:v>
                </c:pt>
                <c:pt idx="3665">
                  <c:v>8.6104226999999995E-6</c:v>
                </c:pt>
                <c:pt idx="3666">
                  <c:v>8.0524868000000008E-6</c:v>
                </c:pt>
                <c:pt idx="3667">
                  <c:v>8.1986043000000005E-6</c:v>
                </c:pt>
                <c:pt idx="3668">
                  <c:v>8.7386877000000006E-6</c:v>
                </c:pt>
                <c:pt idx="3669">
                  <c:v>8.6672174000000002E-6</c:v>
                </c:pt>
                <c:pt idx="3670">
                  <c:v>8.9820383000000002E-6</c:v>
                </c:pt>
                <c:pt idx="3671">
                  <c:v>9.9244884999999998E-6</c:v>
                </c:pt>
                <c:pt idx="3672">
                  <c:v>1.0329509E-5</c:v>
                </c:pt>
                <c:pt idx="3673">
                  <c:v>1.0371830999999999E-5</c:v>
                </c:pt>
                <c:pt idx="3674">
                  <c:v>1.0170241E-5</c:v>
                </c:pt>
                <c:pt idx="3675">
                  <c:v>9.2892443999999992E-6</c:v>
                </c:pt>
                <c:pt idx="3676">
                  <c:v>8.4807355000000004E-6</c:v>
                </c:pt>
                <c:pt idx="3677">
                  <c:v>8.5957051999999999E-6</c:v>
                </c:pt>
                <c:pt idx="3678">
                  <c:v>8.2038624000000003E-6</c:v>
                </c:pt>
                <c:pt idx="3679">
                  <c:v>8.2097787999999999E-6</c:v>
                </c:pt>
                <c:pt idx="3680">
                  <c:v>8.5860270999999992E-6</c:v>
                </c:pt>
                <c:pt idx="3681">
                  <c:v>8.7741875000000006E-6</c:v>
                </c:pt>
                <c:pt idx="3682">
                  <c:v>9.2788151999999992E-6</c:v>
                </c:pt>
                <c:pt idx="3683">
                  <c:v>9.8801060000000002E-6</c:v>
                </c:pt>
                <c:pt idx="3684">
                  <c:v>1.0001096000000001E-5</c:v>
                </c:pt>
                <c:pt idx="3685">
                  <c:v>9.9489236999999997E-6</c:v>
                </c:pt>
                <c:pt idx="3686">
                  <c:v>9.6347050999999997E-6</c:v>
                </c:pt>
                <c:pt idx="3687">
                  <c:v>8.8827063000000001E-6</c:v>
                </c:pt>
                <c:pt idx="3688">
                  <c:v>8.3974477000000001E-6</c:v>
                </c:pt>
                <c:pt idx="3689">
                  <c:v>8.1392241000000005E-6</c:v>
                </c:pt>
                <c:pt idx="3690">
                  <c:v>7.8191803999999997E-6</c:v>
                </c:pt>
                <c:pt idx="3691">
                  <c:v>8.1384416E-6</c:v>
                </c:pt>
                <c:pt idx="3692">
                  <c:v>8.7254438999999999E-6</c:v>
                </c:pt>
                <c:pt idx="3693">
                  <c:v>9.2755454000000007E-6</c:v>
                </c:pt>
                <c:pt idx="3694">
                  <c:v>9.8292196000000006E-6</c:v>
                </c:pt>
                <c:pt idx="3695">
                  <c:v>1.0253749E-5</c:v>
                </c:pt>
                <c:pt idx="3696">
                  <c:v>1.0197433E-5</c:v>
                </c:pt>
                <c:pt idx="3697">
                  <c:v>9.827417E-6</c:v>
                </c:pt>
                <c:pt idx="3698">
                  <c:v>9.577524E-6</c:v>
                </c:pt>
                <c:pt idx="3699">
                  <c:v>8.2736106000000002E-6</c:v>
                </c:pt>
                <c:pt idx="3700">
                  <c:v>8.2518313000000008E-6</c:v>
                </c:pt>
                <c:pt idx="3701">
                  <c:v>8.2354404E-6</c:v>
                </c:pt>
                <c:pt idx="3702">
                  <c:v>8.3872051000000002E-6</c:v>
                </c:pt>
                <c:pt idx="3703">
                  <c:v>8.7479936000000004E-6</c:v>
                </c:pt>
                <c:pt idx="3704">
                  <c:v>9.2799374E-6</c:v>
                </c:pt>
                <c:pt idx="3705">
                  <c:v>9.4646452000000005E-6</c:v>
                </c:pt>
                <c:pt idx="3706">
                  <c:v>9.7955629000000004E-6</c:v>
                </c:pt>
                <c:pt idx="3707">
                  <c:v>1.0092838999999999E-5</c:v>
                </c:pt>
                <c:pt idx="3708">
                  <c:v>9.9110136000000007E-6</c:v>
                </c:pt>
                <c:pt idx="3709">
                  <c:v>9.4645616000000004E-6</c:v>
                </c:pt>
                <c:pt idx="3710">
                  <c:v>9.0300610000000001E-6</c:v>
                </c:pt>
                <c:pt idx="3711">
                  <c:v>8.3841356000000003E-6</c:v>
                </c:pt>
                <c:pt idx="3712">
                  <c:v>8.1560236000000004E-6</c:v>
                </c:pt>
                <c:pt idx="3713">
                  <c:v>8.1484521000000003E-6</c:v>
                </c:pt>
                <c:pt idx="3714">
                  <c:v>8.2888026999999994E-6</c:v>
                </c:pt>
                <c:pt idx="3715">
                  <c:v>8.8392406000000007E-6</c:v>
                </c:pt>
                <c:pt idx="3716">
                  <c:v>9.2070657000000008E-6</c:v>
                </c:pt>
                <c:pt idx="3717">
                  <c:v>9.6466865000000001E-6</c:v>
                </c:pt>
                <c:pt idx="3718">
                  <c:v>9.9980263000000008E-6</c:v>
                </c:pt>
                <c:pt idx="3719">
                  <c:v>1.0135826999999999E-5</c:v>
                </c:pt>
                <c:pt idx="3720">
                  <c:v>9.5228601000000004E-6</c:v>
                </c:pt>
                <c:pt idx="3721">
                  <c:v>9.3132819000000002E-6</c:v>
                </c:pt>
                <c:pt idx="3722">
                  <c:v>8.8360680000000008E-6</c:v>
                </c:pt>
                <c:pt idx="3723">
                  <c:v>8.5567549999999994E-6</c:v>
                </c:pt>
                <c:pt idx="3724">
                  <c:v>8.3929294999999996E-6</c:v>
                </c:pt>
                <c:pt idx="3725">
                  <c:v>8.8715399000000008E-6</c:v>
                </c:pt>
                <c:pt idx="3726">
                  <c:v>8.5813243000000008E-6</c:v>
                </c:pt>
                <c:pt idx="3727">
                  <c:v>9.0053936000000007E-6</c:v>
                </c:pt>
                <c:pt idx="3728">
                  <c:v>9.5720703000000005E-6</c:v>
                </c:pt>
                <c:pt idx="3729">
                  <c:v>9.7223789999999995E-6</c:v>
                </c:pt>
                <c:pt idx="3730">
                  <c:v>9.8800379999999992E-6</c:v>
                </c:pt>
                <c:pt idx="3731">
                  <c:v>1.0224093E-5</c:v>
                </c:pt>
                <c:pt idx="3732">
                  <c:v>9.7103205000000003E-6</c:v>
                </c:pt>
                <c:pt idx="3733">
                  <c:v>9.1739579000000008E-6</c:v>
                </c:pt>
                <c:pt idx="3734">
                  <c:v>8.7429474000000006E-6</c:v>
                </c:pt>
                <c:pt idx="3735">
                  <c:v>8.1254447000000001E-6</c:v>
                </c:pt>
                <c:pt idx="3736">
                  <c:v>7.7590291000000007E-6</c:v>
                </c:pt>
                <c:pt idx="3737">
                  <c:v>8.2440710000000002E-6</c:v>
                </c:pt>
                <c:pt idx="3738">
                  <c:v>8.6211840999999992E-6</c:v>
                </c:pt>
                <c:pt idx="3739">
                  <c:v>8.7095007999999997E-6</c:v>
                </c:pt>
                <c:pt idx="3740">
                  <c:v>9.4415681000000003E-6</c:v>
                </c:pt>
                <c:pt idx="3741">
                  <c:v>9.7922180000000001E-6</c:v>
                </c:pt>
                <c:pt idx="3742">
                  <c:v>1.0097257E-5</c:v>
                </c:pt>
                <c:pt idx="3743">
                  <c:v>1.0280886E-5</c:v>
                </c:pt>
                <c:pt idx="3744">
                  <c:v>9.6830843999999998E-6</c:v>
                </c:pt>
                <c:pt idx="3745">
                  <c:v>9.0784731000000007E-6</c:v>
                </c:pt>
                <c:pt idx="3746">
                  <c:v>8.6510940999999994E-6</c:v>
                </c:pt>
                <c:pt idx="3747">
                  <c:v>8.2399029000000004E-6</c:v>
                </c:pt>
                <c:pt idx="3748">
                  <c:v>8.3105556999999995E-6</c:v>
                </c:pt>
                <c:pt idx="3749">
                  <c:v>8.5407751999999994E-6</c:v>
                </c:pt>
                <c:pt idx="3750">
                  <c:v>8.5908961E-6</c:v>
                </c:pt>
                <c:pt idx="3751">
                  <c:v>9.0786778999999999E-6</c:v>
                </c:pt>
                <c:pt idx="3752">
                  <c:v>9.7753625000000004E-6</c:v>
                </c:pt>
                <c:pt idx="3753">
                  <c:v>9.9304353999999995E-6</c:v>
                </c:pt>
                <c:pt idx="3754">
                  <c:v>9.9083336999999995E-6</c:v>
                </c:pt>
                <c:pt idx="3755">
                  <c:v>9.7762759999999992E-6</c:v>
                </c:pt>
                <c:pt idx="3756">
                  <c:v>8.7748731000000007E-6</c:v>
                </c:pt>
                <c:pt idx="3757">
                  <c:v>8.5993645000000006E-6</c:v>
                </c:pt>
                <c:pt idx="3758">
                  <c:v>8.2420818999999994E-6</c:v>
                </c:pt>
                <c:pt idx="3759">
                  <c:v>7.8301357000000001E-6</c:v>
                </c:pt>
                <c:pt idx="3760">
                  <c:v>7.8033319999999995E-6</c:v>
                </c:pt>
                <c:pt idx="3761">
                  <c:v>8.4027710999999992E-6</c:v>
                </c:pt>
                <c:pt idx="3762">
                  <c:v>8.7083779999999993E-6</c:v>
                </c:pt>
                <c:pt idx="3763">
                  <c:v>9.4796170999999996E-6</c:v>
                </c:pt>
                <c:pt idx="3764">
                  <c:v>1.0189362E-5</c:v>
                </c:pt>
                <c:pt idx="3765">
                  <c:v>1.0411796999999999E-5</c:v>
                </c:pt>
                <c:pt idx="3766">
                  <c:v>1.0021797E-5</c:v>
                </c:pt>
                <c:pt idx="3767">
                  <c:v>9.9256747000000007E-6</c:v>
                </c:pt>
                <c:pt idx="3768">
                  <c:v>9.1437673E-6</c:v>
                </c:pt>
                <c:pt idx="3769">
                  <c:v>8.5832433000000002E-6</c:v>
                </c:pt>
                <c:pt idx="3770">
                  <c:v>8.3723217999999997E-6</c:v>
                </c:pt>
                <c:pt idx="3771">
                  <c:v>8.5325173999999996E-6</c:v>
                </c:pt>
                <c:pt idx="3772">
                  <c:v>8.7236003000000005E-6</c:v>
                </c:pt>
                <c:pt idx="3773">
                  <c:v>9.2173360000000008E-6</c:v>
                </c:pt>
                <c:pt idx="3774">
                  <c:v>9.2508900000000008E-6</c:v>
                </c:pt>
                <c:pt idx="3775">
                  <c:v>9.6522869000000002E-6</c:v>
                </c:pt>
                <c:pt idx="3776">
                  <c:v>9.8824649999999999E-6</c:v>
                </c:pt>
                <c:pt idx="3777">
                  <c:v>9.8584929999999997E-6</c:v>
                </c:pt>
                <c:pt idx="3778">
                  <c:v>9.7802151999999992E-6</c:v>
                </c:pt>
                <c:pt idx="3779">
                  <c:v>9.3191281000000001E-6</c:v>
                </c:pt>
                <c:pt idx="3780">
                  <c:v>8.4045925000000003E-6</c:v>
                </c:pt>
                <c:pt idx="3781">
                  <c:v>8.2968493000000004E-6</c:v>
                </c:pt>
                <c:pt idx="3782">
                  <c:v>8.0736945000000003E-6</c:v>
                </c:pt>
                <c:pt idx="3783">
                  <c:v>8.0826516000000003E-6</c:v>
                </c:pt>
                <c:pt idx="3784">
                  <c:v>8.4692470000000004E-6</c:v>
                </c:pt>
                <c:pt idx="3785">
                  <c:v>9.0954241E-6</c:v>
                </c:pt>
                <c:pt idx="3786">
                  <c:v>9.2991789999999999E-6</c:v>
                </c:pt>
                <c:pt idx="3787">
                  <c:v>1.0041293000000001E-5</c:v>
                </c:pt>
                <c:pt idx="3788">
                  <c:v>1.0483211E-5</c:v>
                </c:pt>
                <c:pt idx="3789">
                  <c:v>1.0162355E-5</c:v>
                </c:pt>
                <c:pt idx="3790">
                  <c:v>9.7698796E-6</c:v>
                </c:pt>
                <c:pt idx="3791">
                  <c:v>9.4365409000000008E-6</c:v>
                </c:pt>
                <c:pt idx="3792">
                  <c:v>8.8502437999999992E-6</c:v>
                </c:pt>
                <c:pt idx="3793">
                  <c:v>8.6725389000000005E-6</c:v>
                </c:pt>
                <c:pt idx="3794">
                  <c:v>8.8016523999999992E-6</c:v>
                </c:pt>
                <c:pt idx="3795">
                  <c:v>8.5580969000000005E-6</c:v>
                </c:pt>
                <c:pt idx="3796">
                  <c:v>8.5780259999999993E-6</c:v>
                </c:pt>
                <c:pt idx="3797">
                  <c:v>9.0586274000000003E-6</c:v>
                </c:pt>
                <c:pt idx="3798">
                  <c:v>9.3299122999999995E-6</c:v>
                </c:pt>
                <c:pt idx="3799">
                  <c:v>9.8652909000000007E-6</c:v>
                </c:pt>
                <c:pt idx="3800">
                  <c:v>1.0105346E-5</c:v>
                </c:pt>
                <c:pt idx="3801">
                  <c:v>9.7059417999999997E-6</c:v>
                </c:pt>
                <c:pt idx="3802">
                  <c:v>9.3190063999999996E-6</c:v>
                </c:pt>
                <c:pt idx="3803">
                  <c:v>9.0261269000000005E-6</c:v>
                </c:pt>
                <c:pt idx="3804">
                  <c:v>8.2538297999999993E-6</c:v>
                </c:pt>
                <c:pt idx="3805">
                  <c:v>7.9904180999999998E-6</c:v>
                </c:pt>
                <c:pt idx="3806">
                  <c:v>7.9608708999999993E-6</c:v>
                </c:pt>
                <c:pt idx="3807">
                  <c:v>8.1026545000000001E-6</c:v>
                </c:pt>
                <c:pt idx="3808">
                  <c:v>8.7056725000000001E-6</c:v>
                </c:pt>
                <c:pt idx="3809">
                  <c:v>9.3315209999999995E-6</c:v>
                </c:pt>
                <c:pt idx="3810">
                  <c:v>9.6202637000000001E-6</c:v>
                </c:pt>
                <c:pt idx="3811">
                  <c:v>1.0001018000000001E-5</c:v>
                </c:pt>
                <c:pt idx="3812">
                  <c:v>1.0361260000000001E-5</c:v>
                </c:pt>
                <c:pt idx="3813">
                  <c:v>9.9994482000000007E-6</c:v>
                </c:pt>
                <c:pt idx="3814">
                  <c:v>9.3017114999999992E-6</c:v>
                </c:pt>
                <c:pt idx="3815">
                  <c:v>8.6334615999999992E-6</c:v>
                </c:pt>
                <c:pt idx="3816">
                  <c:v>8.1481513000000001E-6</c:v>
                </c:pt>
                <c:pt idx="3817">
                  <c:v>8.1869406000000002E-6</c:v>
                </c:pt>
                <c:pt idx="3818">
                  <c:v>8.5734668E-6</c:v>
                </c:pt>
                <c:pt idx="3819">
                  <c:v>8.5139630000000006E-6</c:v>
                </c:pt>
                <c:pt idx="3820">
                  <c:v>8.9291668000000007E-6</c:v>
                </c:pt>
                <c:pt idx="3821">
                  <c:v>9.5804835000000007E-6</c:v>
                </c:pt>
                <c:pt idx="3822">
                  <c:v>9.9215759999999993E-6</c:v>
                </c:pt>
                <c:pt idx="3823">
                  <c:v>1.0227348000000001E-5</c:v>
                </c:pt>
                <c:pt idx="3824">
                  <c:v>1.0156718E-5</c:v>
                </c:pt>
                <c:pt idx="3825">
                  <c:v>9.4529225000000005E-6</c:v>
                </c:pt>
                <c:pt idx="3826">
                  <c:v>8.4746708999999994E-6</c:v>
                </c:pt>
                <c:pt idx="3827">
                  <c:v>8.4502461999999999E-6</c:v>
                </c:pt>
                <c:pt idx="3828">
                  <c:v>8.0632610999999994E-6</c:v>
                </c:pt>
                <c:pt idx="3829">
                  <c:v>8.0893935999999997E-6</c:v>
                </c:pt>
                <c:pt idx="3830">
                  <c:v>8.4717276000000007E-6</c:v>
                </c:pt>
                <c:pt idx="3831">
                  <c:v>8.8500880000000007E-6</c:v>
                </c:pt>
                <c:pt idx="3832">
                  <c:v>9.4650670999999999E-6</c:v>
                </c:pt>
                <c:pt idx="3833">
                  <c:v>1.0125174E-5</c:v>
                </c:pt>
                <c:pt idx="3834">
                  <c:v>1.026753E-5</c:v>
                </c:pt>
                <c:pt idx="3835">
                  <c:v>1.0060904999999999E-5</c:v>
                </c:pt>
                <c:pt idx="3836">
                  <c:v>9.7327673000000006E-6</c:v>
                </c:pt>
                <c:pt idx="3837">
                  <c:v>8.8747090999999995E-6</c:v>
                </c:pt>
                <c:pt idx="3838">
                  <c:v>8.5677858999999996E-6</c:v>
                </c:pt>
                <c:pt idx="3839">
                  <c:v>8.1550597E-6</c:v>
                </c:pt>
                <c:pt idx="3840">
                  <c:v>8.0892834000000006E-6</c:v>
                </c:pt>
                <c:pt idx="3841">
                  <c:v>8.5783849999999997E-6</c:v>
                </c:pt>
                <c:pt idx="3842">
                  <c:v>8.7996350000000003E-6</c:v>
                </c:pt>
                <c:pt idx="3843">
                  <c:v>9.0246936000000007E-6</c:v>
                </c:pt>
                <c:pt idx="3844">
                  <c:v>9.6146496999999997E-6</c:v>
                </c:pt>
                <c:pt idx="3845">
                  <c:v>1.0132647E-5</c:v>
                </c:pt>
                <c:pt idx="3846">
                  <c:v>9.7921871000000002E-6</c:v>
                </c:pt>
                <c:pt idx="3847">
                  <c:v>9.7869005000000008E-6</c:v>
                </c:pt>
                <c:pt idx="3848">
                  <c:v>9.8714778000000002E-6</c:v>
                </c:pt>
                <c:pt idx="3849">
                  <c:v>8.8290297000000002E-6</c:v>
                </c:pt>
                <c:pt idx="3850">
                  <c:v>8.5987189999999998E-6</c:v>
                </c:pt>
                <c:pt idx="3851">
                  <c:v>8.2408861999999992E-6</c:v>
                </c:pt>
                <c:pt idx="3852">
                  <c:v>8.1521599000000003E-6</c:v>
                </c:pt>
                <c:pt idx="3853">
                  <c:v>8.2508252000000006E-6</c:v>
                </c:pt>
                <c:pt idx="3854">
                  <c:v>8.7249926999999997E-6</c:v>
                </c:pt>
                <c:pt idx="3855">
                  <c:v>9.1109583999999995E-6</c:v>
                </c:pt>
                <c:pt idx="3856">
                  <c:v>9.5181912E-6</c:v>
                </c:pt>
                <c:pt idx="3857">
                  <c:v>1.0135492E-5</c:v>
                </c:pt>
                <c:pt idx="3858">
                  <c:v>1.0379507E-5</c:v>
                </c:pt>
                <c:pt idx="3859">
                  <c:v>1.000202E-5</c:v>
                </c:pt>
                <c:pt idx="3860">
                  <c:v>9.3515328000000006E-6</c:v>
                </c:pt>
                <c:pt idx="3861">
                  <c:v>8.6869164999999999E-6</c:v>
                </c:pt>
                <c:pt idx="3862">
                  <c:v>8.7167189999999994E-6</c:v>
                </c:pt>
                <c:pt idx="3863">
                  <c:v>8.5151207000000001E-6</c:v>
                </c:pt>
                <c:pt idx="3864">
                  <c:v>8.6637945999999999E-6</c:v>
                </c:pt>
                <c:pt idx="3865">
                  <c:v>8.4281379000000005E-6</c:v>
                </c:pt>
                <c:pt idx="3866">
                  <c:v>8.8239925E-6</c:v>
                </c:pt>
                <c:pt idx="3867">
                  <c:v>9.1173763999999992E-6</c:v>
                </c:pt>
                <c:pt idx="3868">
                  <c:v>9.7597599999999999E-6</c:v>
                </c:pt>
                <c:pt idx="3869">
                  <c:v>1.0168471E-5</c:v>
                </c:pt>
                <c:pt idx="3870">
                  <c:v>1.0015304E-5</c:v>
                </c:pt>
                <c:pt idx="3871">
                  <c:v>9.6236346999999997E-6</c:v>
                </c:pt>
                <c:pt idx="3872">
                  <c:v>9.1394573E-6</c:v>
                </c:pt>
                <c:pt idx="3873">
                  <c:v>8.4037703000000002E-6</c:v>
                </c:pt>
                <c:pt idx="3874">
                  <c:v>7.7581421999999992E-6</c:v>
                </c:pt>
                <c:pt idx="3875">
                  <c:v>7.8075172000000008E-6</c:v>
                </c:pt>
                <c:pt idx="3876">
                  <c:v>7.9539152999999994E-6</c:v>
                </c:pt>
                <c:pt idx="3877">
                  <c:v>8.5392751999999995E-6</c:v>
                </c:pt>
                <c:pt idx="3878">
                  <c:v>9.4278128000000004E-6</c:v>
                </c:pt>
                <c:pt idx="3879">
                  <c:v>9.5592754999999997E-6</c:v>
                </c:pt>
                <c:pt idx="3880">
                  <c:v>1.0077951E-5</c:v>
                </c:pt>
                <c:pt idx="3881">
                  <c:v>1.046114E-5</c:v>
                </c:pt>
                <c:pt idx="3882">
                  <c:v>1.0229914E-5</c:v>
                </c:pt>
                <c:pt idx="3883">
                  <c:v>9.6163788999999992E-6</c:v>
                </c:pt>
                <c:pt idx="3884">
                  <c:v>9.1802416000000008E-6</c:v>
                </c:pt>
                <c:pt idx="3885">
                  <c:v>8.3114283999999994E-6</c:v>
                </c:pt>
                <c:pt idx="3886">
                  <c:v>8.1094473000000007E-6</c:v>
                </c:pt>
                <c:pt idx="3887">
                  <c:v>8.7306266999999998E-6</c:v>
                </c:pt>
                <c:pt idx="3888">
                  <c:v>8.7855369000000004E-6</c:v>
                </c:pt>
                <c:pt idx="3889">
                  <c:v>8.9624281000000007E-6</c:v>
                </c:pt>
                <c:pt idx="3890">
                  <c:v>9.8305673999999999E-6</c:v>
                </c:pt>
                <c:pt idx="3891">
                  <c:v>1.0230897000000001E-5</c:v>
                </c:pt>
                <c:pt idx="3892">
                  <c:v>1.0286453E-5</c:v>
                </c:pt>
                <c:pt idx="3893">
                  <c:v>1.0241609999999999E-5</c:v>
                </c:pt>
                <c:pt idx="3894">
                  <c:v>9.4496485999999994E-6</c:v>
                </c:pt>
                <c:pt idx="3895">
                  <c:v>8.7614423000000002E-6</c:v>
                </c:pt>
                <c:pt idx="3896">
                  <c:v>8.3775229000000003E-6</c:v>
                </c:pt>
                <c:pt idx="3897">
                  <c:v>7.9156715999999998E-6</c:v>
                </c:pt>
                <c:pt idx="3898">
                  <c:v>8.0503908000000005E-6</c:v>
                </c:pt>
                <c:pt idx="3899">
                  <c:v>8.5850730999999996E-6</c:v>
                </c:pt>
                <c:pt idx="3900">
                  <c:v>8.6646010999999993E-6</c:v>
                </c:pt>
                <c:pt idx="3901">
                  <c:v>9.1150562999999996E-6</c:v>
                </c:pt>
                <c:pt idx="3902">
                  <c:v>1.0064073E-5</c:v>
                </c:pt>
                <c:pt idx="3903">
                  <c:v>1.0444898E-5</c:v>
                </c:pt>
                <c:pt idx="3904">
                  <c:v>1.0625233E-5</c:v>
                </c:pt>
                <c:pt idx="3905">
                  <c:v>1.0305737E-5</c:v>
                </c:pt>
                <c:pt idx="3906">
                  <c:v>9.4732856999999998E-6</c:v>
                </c:pt>
                <c:pt idx="3907">
                  <c:v>8.9373538999999994E-6</c:v>
                </c:pt>
                <c:pt idx="3908">
                  <c:v>9.0474875000000002E-6</c:v>
                </c:pt>
                <c:pt idx="3909">
                  <c:v>8.5651000000000004E-6</c:v>
                </c:pt>
                <c:pt idx="3910">
                  <c:v>8.7612971000000004E-6</c:v>
                </c:pt>
                <c:pt idx="3911">
                  <c:v>9.1321673E-6</c:v>
                </c:pt>
                <c:pt idx="3912">
                  <c:v>9.1017908000000003E-6</c:v>
                </c:pt>
                <c:pt idx="3913">
                  <c:v>9.3984359999999998E-6</c:v>
                </c:pt>
                <c:pt idx="3914">
                  <c:v>9.8345199000000002E-6</c:v>
                </c:pt>
                <c:pt idx="3915">
                  <c:v>9.7987856000000004E-6</c:v>
                </c:pt>
                <c:pt idx="3916">
                  <c:v>9.5701221000000002E-6</c:v>
                </c:pt>
                <c:pt idx="3917">
                  <c:v>9.7325323999999994E-6</c:v>
                </c:pt>
                <c:pt idx="3918">
                  <c:v>9.1808203999999997E-6</c:v>
                </c:pt>
                <c:pt idx="3919">
                  <c:v>8.5517003999999996E-6</c:v>
                </c:pt>
                <c:pt idx="3920">
                  <c:v>8.2388460000000006E-6</c:v>
                </c:pt>
                <c:pt idx="3921">
                  <c:v>8.0947455000000001E-6</c:v>
                </c:pt>
                <c:pt idx="3922">
                  <c:v>8.2284873000000002E-6</c:v>
                </c:pt>
                <c:pt idx="3923">
                  <c:v>8.8669640999999998E-6</c:v>
                </c:pt>
                <c:pt idx="3924">
                  <c:v>8.6861660000000003E-6</c:v>
                </c:pt>
                <c:pt idx="3925">
                  <c:v>9.1887206999999999E-6</c:v>
                </c:pt>
                <c:pt idx="3926">
                  <c:v>9.6789959000000008E-6</c:v>
                </c:pt>
                <c:pt idx="3927">
                  <c:v>9.9988586999999998E-6</c:v>
                </c:pt>
                <c:pt idx="3928">
                  <c:v>1.0013743E-5</c:v>
                </c:pt>
                <c:pt idx="3929">
                  <c:v>9.6332541000000005E-6</c:v>
                </c:pt>
                <c:pt idx="3930">
                  <c:v>8.7200154000000003E-6</c:v>
                </c:pt>
                <c:pt idx="3931">
                  <c:v>8.6194562000000006E-6</c:v>
                </c:pt>
                <c:pt idx="3932">
                  <c:v>8.3948753999999996E-6</c:v>
                </c:pt>
                <c:pt idx="3933">
                  <c:v>8.3337914999999998E-6</c:v>
                </c:pt>
                <c:pt idx="3934">
                  <c:v>8.2801933999999997E-6</c:v>
                </c:pt>
                <c:pt idx="3935">
                  <c:v>8.7090790000000002E-6</c:v>
                </c:pt>
                <c:pt idx="3936">
                  <c:v>8.6106103000000007E-6</c:v>
                </c:pt>
                <c:pt idx="3937">
                  <c:v>9.4893341000000004E-6</c:v>
                </c:pt>
                <c:pt idx="3938">
                  <c:v>1.0084124E-5</c:v>
                </c:pt>
                <c:pt idx="3939">
                  <c:v>9.8920769000000002E-6</c:v>
                </c:pt>
                <c:pt idx="3940">
                  <c:v>9.5599729999999994E-6</c:v>
                </c:pt>
                <c:pt idx="3941">
                  <c:v>9.4846527000000008E-6</c:v>
                </c:pt>
                <c:pt idx="3942">
                  <c:v>8.6857544999999996E-6</c:v>
                </c:pt>
                <c:pt idx="3943">
                  <c:v>8.4088667999999999E-6</c:v>
                </c:pt>
                <c:pt idx="3944">
                  <c:v>7.8943029999999998E-6</c:v>
                </c:pt>
                <c:pt idx="3945">
                  <c:v>7.8930838000000004E-6</c:v>
                </c:pt>
                <c:pt idx="3946">
                  <c:v>8.3826296000000007E-6</c:v>
                </c:pt>
                <c:pt idx="3947">
                  <c:v>9.0790345E-6</c:v>
                </c:pt>
                <c:pt idx="3948">
                  <c:v>9.9301608000000003E-6</c:v>
                </c:pt>
                <c:pt idx="3949">
                  <c:v>1.0419517000000001E-5</c:v>
                </c:pt>
                <c:pt idx="3950">
                  <c:v>1.0624446E-5</c:v>
                </c:pt>
                <c:pt idx="3951">
                  <c:v>1.02687E-5</c:v>
                </c:pt>
                <c:pt idx="3952">
                  <c:v>9.7390918999999995E-6</c:v>
                </c:pt>
                <c:pt idx="3953">
                  <c:v>9.2252389999999994E-6</c:v>
                </c:pt>
                <c:pt idx="3954">
                  <c:v>8.4202381E-6</c:v>
                </c:pt>
                <c:pt idx="3955">
                  <c:v>8.2119453999999996E-6</c:v>
                </c:pt>
                <c:pt idx="3956">
                  <c:v>8.2357870999999994E-6</c:v>
                </c:pt>
                <c:pt idx="3957">
                  <c:v>8.3656561999999997E-6</c:v>
                </c:pt>
                <c:pt idx="3958">
                  <c:v>9.1193589000000007E-6</c:v>
                </c:pt>
                <c:pt idx="3959">
                  <c:v>9.3315247000000006E-6</c:v>
                </c:pt>
                <c:pt idx="3960">
                  <c:v>9.6814900999999996E-6</c:v>
                </c:pt>
                <c:pt idx="3961">
                  <c:v>1.0190369999999999E-5</c:v>
                </c:pt>
                <c:pt idx="3962">
                  <c:v>1.0494400000000001E-5</c:v>
                </c:pt>
                <c:pt idx="3963">
                  <c:v>9.9365137000000006E-6</c:v>
                </c:pt>
                <c:pt idx="3964">
                  <c:v>9.2894601000000003E-6</c:v>
                </c:pt>
                <c:pt idx="3965">
                  <c:v>8.4746346999999994E-6</c:v>
                </c:pt>
                <c:pt idx="3966">
                  <c:v>7.9729362999999995E-6</c:v>
                </c:pt>
                <c:pt idx="3967">
                  <c:v>7.9738399999999992E-6</c:v>
                </c:pt>
                <c:pt idx="3968">
                  <c:v>8.5447948999999996E-6</c:v>
                </c:pt>
                <c:pt idx="3969">
                  <c:v>8.7733874000000006E-6</c:v>
                </c:pt>
                <c:pt idx="3970">
                  <c:v>9.0956827000000004E-6</c:v>
                </c:pt>
                <c:pt idx="3971">
                  <c:v>9.7072138999999992E-6</c:v>
                </c:pt>
                <c:pt idx="3972">
                  <c:v>1.0099752E-5</c:v>
                </c:pt>
                <c:pt idx="3973">
                  <c:v>1.0149937E-5</c:v>
                </c:pt>
                <c:pt idx="3974">
                  <c:v>1.0196709E-5</c:v>
                </c:pt>
                <c:pt idx="3975">
                  <c:v>9.2912749000000003E-6</c:v>
                </c:pt>
                <c:pt idx="3976">
                  <c:v>8.7907114000000002E-6</c:v>
                </c:pt>
                <c:pt idx="3977">
                  <c:v>8.5812577000000006E-6</c:v>
                </c:pt>
                <c:pt idx="3978">
                  <c:v>8.5113042000000001E-6</c:v>
                </c:pt>
                <c:pt idx="3979">
                  <c:v>8.4776605000000004E-6</c:v>
                </c:pt>
                <c:pt idx="3980">
                  <c:v>8.6925154999999993E-6</c:v>
                </c:pt>
                <c:pt idx="3981">
                  <c:v>8.9025560999999997E-6</c:v>
                </c:pt>
                <c:pt idx="3982">
                  <c:v>9.3824092999999996E-6</c:v>
                </c:pt>
                <c:pt idx="3983">
                  <c:v>9.9801194999999995E-6</c:v>
                </c:pt>
                <c:pt idx="3984">
                  <c:v>9.9320544999999999E-6</c:v>
                </c:pt>
                <c:pt idx="3985">
                  <c:v>9.7837349E-6</c:v>
                </c:pt>
                <c:pt idx="3986">
                  <c:v>9.5917555000000002E-6</c:v>
                </c:pt>
                <c:pt idx="3987">
                  <c:v>9.3107514999999997E-6</c:v>
                </c:pt>
                <c:pt idx="3988">
                  <c:v>9.0068687000000005E-6</c:v>
                </c:pt>
                <c:pt idx="3989">
                  <c:v>8.7483261E-6</c:v>
                </c:pt>
                <c:pt idx="3990">
                  <c:v>8.1131454999999998E-6</c:v>
                </c:pt>
                <c:pt idx="3991">
                  <c:v>8.2770311000000003E-6</c:v>
                </c:pt>
                <c:pt idx="3992">
                  <c:v>8.6667730999999992E-6</c:v>
                </c:pt>
                <c:pt idx="3993">
                  <c:v>8.6637195999999997E-6</c:v>
                </c:pt>
                <c:pt idx="3994">
                  <c:v>8.9969429999999995E-6</c:v>
                </c:pt>
                <c:pt idx="3995">
                  <c:v>9.7388188999999994E-6</c:v>
                </c:pt>
                <c:pt idx="3996">
                  <c:v>9.6900987999999997E-6</c:v>
                </c:pt>
                <c:pt idx="3997">
                  <c:v>1.0103973E-5</c:v>
                </c:pt>
                <c:pt idx="3998">
                  <c:v>9.9516792000000007E-6</c:v>
                </c:pt>
                <c:pt idx="3999">
                  <c:v>9.2344005000000006E-6</c:v>
                </c:pt>
                <c:pt idx="4000">
                  <c:v>8.6573640999999993E-6</c:v>
                </c:pt>
                <c:pt idx="4001">
                  <c:v>8.7021588000000008E-6</c:v>
                </c:pt>
                <c:pt idx="4002">
                  <c:v>8.5164169000000002E-6</c:v>
                </c:pt>
                <c:pt idx="4003">
                  <c:v>8.7410225999999996E-6</c:v>
                </c:pt>
                <c:pt idx="4004">
                  <c:v>8.9151649999999999E-6</c:v>
                </c:pt>
                <c:pt idx="4005">
                  <c:v>8.9901099999999995E-6</c:v>
                </c:pt>
                <c:pt idx="4006">
                  <c:v>9.2738209000000001E-6</c:v>
                </c:pt>
                <c:pt idx="4007">
                  <c:v>1.0068505000000001E-5</c:v>
                </c:pt>
                <c:pt idx="4008">
                  <c:v>1.0273150999999999E-5</c:v>
                </c:pt>
                <c:pt idx="4009">
                  <c:v>1.0185337E-5</c:v>
                </c:pt>
                <c:pt idx="4010">
                  <c:v>9.7570947E-6</c:v>
                </c:pt>
                <c:pt idx="4011">
                  <c:v>9.0327619000000004E-6</c:v>
                </c:pt>
                <c:pt idx="4012">
                  <c:v>8.4227125000000007E-6</c:v>
                </c:pt>
                <c:pt idx="4013">
                  <c:v>8.1067266000000006E-6</c:v>
                </c:pt>
                <c:pt idx="4014">
                  <c:v>7.6436916999999993E-6</c:v>
                </c:pt>
                <c:pt idx="4015">
                  <c:v>7.8598146000000001E-6</c:v>
                </c:pt>
                <c:pt idx="4016">
                  <c:v>8.6008089000000004E-6</c:v>
                </c:pt>
                <c:pt idx="4017">
                  <c:v>9.0268755999999995E-6</c:v>
                </c:pt>
                <c:pt idx="4018">
                  <c:v>9.9756670999999997E-6</c:v>
                </c:pt>
                <c:pt idx="4019">
                  <c:v>1.0320723000000001E-5</c:v>
                </c:pt>
                <c:pt idx="4020">
                  <c:v>1.0310649999999999E-5</c:v>
                </c:pt>
                <c:pt idx="4021">
                  <c:v>9.9352551999999997E-6</c:v>
                </c:pt>
                <c:pt idx="4022">
                  <c:v>9.5306304E-6</c:v>
                </c:pt>
                <c:pt idx="4023">
                  <c:v>8.6823580000000002E-6</c:v>
                </c:pt>
                <c:pt idx="4024">
                  <c:v>8.2857424000000006E-6</c:v>
                </c:pt>
                <c:pt idx="4025">
                  <c:v>8.3546480999999992E-6</c:v>
                </c:pt>
                <c:pt idx="4026">
                  <c:v>8.3359225000000008E-6</c:v>
                </c:pt>
                <c:pt idx="4027">
                  <c:v>8.7915698000000004E-6</c:v>
                </c:pt>
                <c:pt idx="4028">
                  <c:v>9.6524125000000001E-6</c:v>
                </c:pt>
                <c:pt idx="4029">
                  <c:v>9.6276546999999997E-6</c:v>
                </c:pt>
                <c:pt idx="4030">
                  <c:v>1.0006320000000001E-5</c:v>
                </c:pt>
                <c:pt idx="4031">
                  <c:v>1.0286946000000001E-5</c:v>
                </c:pt>
                <c:pt idx="4032">
                  <c:v>9.7816671999999995E-6</c:v>
                </c:pt>
                <c:pt idx="4033">
                  <c:v>9.2676314000000004E-6</c:v>
                </c:pt>
                <c:pt idx="4034">
                  <c:v>8.5220057000000007E-6</c:v>
                </c:pt>
                <c:pt idx="4035">
                  <c:v>7.9661157000000005E-6</c:v>
                </c:pt>
                <c:pt idx="4036">
                  <c:v>7.5484262999999997E-6</c:v>
                </c:pt>
                <c:pt idx="4037">
                  <c:v>8.1667166999999993E-6</c:v>
                </c:pt>
                <c:pt idx="4038">
                  <c:v>8.4069631999999996E-6</c:v>
                </c:pt>
                <c:pt idx="4039">
                  <c:v>8.7722012999999997E-6</c:v>
                </c:pt>
                <c:pt idx="4040">
                  <c:v>9.4799360000000006E-6</c:v>
                </c:pt>
                <c:pt idx="4041">
                  <c:v>9.8039276999999995E-6</c:v>
                </c:pt>
                <c:pt idx="4042">
                  <c:v>1.0141576000000001E-5</c:v>
                </c:pt>
                <c:pt idx="4043">
                  <c:v>1.0113925999999999E-5</c:v>
                </c:pt>
                <c:pt idx="4044">
                  <c:v>9.4917179000000002E-6</c:v>
                </c:pt>
                <c:pt idx="4045">
                  <c:v>9.0722104999999997E-6</c:v>
                </c:pt>
                <c:pt idx="4046">
                  <c:v>8.5981806E-6</c:v>
                </c:pt>
                <c:pt idx="4047">
                  <c:v>8.5158710999999998E-6</c:v>
                </c:pt>
                <c:pt idx="4048">
                  <c:v>8.5475121000000002E-6</c:v>
                </c:pt>
                <c:pt idx="4049">
                  <c:v>8.9153631999999997E-6</c:v>
                </c:pt>
                <c:pt idx="4050">
                  <c:v>8.7260962999999999E-6</c:v>
                </c:pt>
                <c:pt idx="4051">
                  <c:v>9.0518182999999994E-6</c:v>
                </c:pt>
                <c:pt idx="4052">
                  <c:v>9.3767017000000002E-6</c:v>
                </c:pt>
                <c:pt idx="4053">
                  <c:v>9.5758362000000007E-6</c:v>
                </c:pt>
                <c:pt idx="4054">
                  <c:v>9.5762499000000001E-6</c:v>
                </c:pt>
                <c:pt idx="4055">
                  <c:v>9.5955602000000006E-6</c:v>
                </c:pt>
                <c:pt idx="4056">
                  <c:v>9.0718308E-6</c:v>
                </c:pt>
                <c:pt idx="4057">
                  <c:v>8.7907821999999996E-6</c:v>
                </c:pt>
                <c:pt idx="4058">
                  <c:v>8.8180427000000004E-6</c:v>
                </c:pt>
                <c:pt idx="4059">
                  <c:v>8.1688438999999992E-6</c:v>
                </c:pt>
                <c:pt idx="4060">
                  <c:v>8.2005965999999994E-6</c:v>
                </c:pt>
                <c:pt idx="4061">
                  <c:v>8.5277936000000004E-6</c:v>
                </c:pt>
                <c:pt idx="4062">
                  <c:v>8.7740335999999993E-6</c:v>
                </c:pt>
                <c:pt idx="4063">
                  <c:v>8.8878533999999996E-6</c:v>
                </c:pt>
                <c:pt idx="4064">
                  <c:v>9.3929582999999996E-6</c:v>
                </c:pt>
                <c:pt idx="4065">
                  <c:v>9.8184443999999992E-6</c:v>
                </c:pt>
                <c:pt idx="4066">
                  <c:v>9.9198982000000008E-6</c:v>
                </c:pt>
                <c:pt idx="4067">
                  <c:v>1.0289559E-5</c:v>
                </c:pt>
                <c:pt idx="4068">
                  <c:v>9.6969564999999998E-6</c:v>
                </c:pt>
                <c:pt idx="4069">
                  <c:v>9.0681970000000008E-6</c:v>
                </c:pt>
                <c:pt idx="4070">
                  <c:v>8.8010862999999993E-6</c:v>
                </c:pt>
                <c:pt idx="4071">
                  <c:v>8.4459080000000001E-6</c:v>
                </c:pt>
                <c:pt idx="4072">
                  <c:v>8.5031219000000002E-6</c:v>
                </c:pt>
                <c:pt idx="4073">
                  <c:v>8.6739787999999996E-6</c:v>
                </c:pt>
                <c:pt idx="4074">
                  <c:v>8.5599924000000006E-6</c:v>
                </c:pt>
                <c:pt idx="4075">
                  <c:v>8.9271549000000001E-6</c:v>
                </c:pt>
                <c:pt idx="4076">
                  <c:v>9.4017530000000001E-6</c:v>
                </c:pt>
                <c:pt idx="4077">
                  <c:v>9.9438234000000006E-6</c:v>
                </c:pt>
                <c:pt idx="4078">
                  <c:v>1.0077250000000001E-5</c:v>
                </c:pt>
                <c:pt idx="4079">
                  <c:v>9.9213538000000005E-6</c:v>
                </c:pt>
                <c:pt idx="4080">
                  <c:v>9.0034978000000008E-6</c:v>
                </c:pt>
                <c:pt idx="4081">
                  <c:v>8.8041956000000005E-6</c:v>
                </c:pt>
                <c:pt idx="4082">
                  <c:v>8.3118281000000005E-6</c:v>
                </c:pt>
                <c:pt idx="4083">
                  <c:v>7.9585929999999995E-6</c:v>
                </c:pt>
                <c:pt idx="4084">
                  <c:v>7.9754587999999998E-6</c:v>
                </c:pt>
                <c:pt idx="4085">
                  <c:v>8.4827095000000003E-6</c:v>
                </c:pt>
                <c:pt idx="4086">
                  <c:v>8.8950516999999995E-6</c:v>
                </c:pt>
                <c:pt idx="4087">
                  <c:v>9.7652515000000002E-6</c:v>
                </c:pt>
                <c:pt idx="4088">
                  <c:v>1.0616351E-5</c:v>
                </c:pt>
                <c:pt idx="4089">
                  <c:v>1.0459282000000001E-5</c:v>
                </c:pt>
                <c:pt idx="4090">
                  <c:v>1.0072632E-5</c:v>
                </c:pt>
                <c:pt idx="4091">
                  <c:v>9.6913910000000005E-6</c:v>
                </c:pt>
                <c:pt idx="4092">
                  <c:v>8.5776752000000007E-6</c:v>
                </c:pt>
                <c:pt idx="4093">
                  <c:v>8.3404259000000002E-6</c:v>
                </c:pt>
                <c:pt idx="4094">
                  <c:v>8.0910044E-6</c:v>
                </c:pt>
                <c:pt idx="4095">
                  <c:v>8.1156006000000003E-6</c:v>
                </c:pt>
                <c:pt idx="4096">
                  <c:v>8.3218145000000002E-6</c:v>
                </c:pt>
                <c:pt idx="4097">
                  <c:v>8.9639345000000001E-6</c:v>
                </c:pt>
                <c:pt idx="4098">
                  <c:v>9.3843534000000007E-6</c:v>
                </c:pt>
                <c:pt idx="4099">
                  <c:v>9.7584056999999995E-6</c:v>
                </c:pt>
                <c:pt idx="4100">
                  <c:v>1.0260491E-5</c:v>
                </c:pt>
                <c:pt idx="4101">
                  <c:v>1.0008353E-5</c:v>
                </c:pt>
                <c:pt idx="4102">
                  <c:v>9.6446170000000006E-6</c:v>
                </c:pt>
                <c:pt idx="4103">
                  <c:v>8.9757536000000008E-6</c:v>
                </c:pt>
                <c:pt idx="4104">
                  <c:v>7.9954043000000005E-6</c:v>
                </c:pt>
                <c:pt idx="4105">
                  <c:v>7.8159482000000004E-6</c:v>
                </c:pt>
                <c:pt idx="4106">
                  <c:v>7.7038012999999999E-6</c:v>
                </c:pt>
                <c:pt idx="4107">
                  <c:v>8.1303124999999999E-6</c:v>
                </c:pt>
                <c:pt idx="4108">
                  <c:v>8.8099985999999995E-6</c:v>
                </c:pt>
                <c:pt idx="4109">
                  <c:v>9.0804739999999994E-6</c:v>
                </c:pt>
                <c:pt idx="4110">
                  <c:v>9.3734432999999999E-6</c:v>
                </c:pt>
                <c:pt idx="4111">
                  <c:v>9.7427592000000004E-6</c:v>
                </c:pt>
                <c:pt idx="4112">
                  <c:v>1.0163896999999999E-5</c:v>
                </c:pt>
                <c:pt idx="4113">
                  <c:v>9.7105116999999993E-6</c:v>
                </c:pt>
                <c:pt idx="4114">
                  <c:v>9.1864246999999992E-6</c:v>
                </c:pt>
                <c:pt idx="4115">
                  <c:v>8.7816138000000008E-6</c:v>
                </c:pt>
                <c:pt idx="4116">
                  <c:v>8.2875239000000006E-6</c:v>
                </c:pt>
                <c:pt idx="4117">
                  <c:v>8.3753833999999994E-6</c:v>
                </c:pt>
                <c:pt idx="4118">
                  <c:v>8.7363996000000001E-6</c:v>
                </c:pt>
                <c:pt idx="4119">
                  <c:v>8.5909164999999995E-6</c:v>
                </c:pt>
                <c:pt idx="4120">
                  <c:v>8.8664444000000005E-6</c:v>
                </c:pt>
                <c:pt idx="4121">
                  <c:v>9.4842932000000007E-6</c:v>
                </c:pt>
                <c:pt idx="4122">
                  <c:v>9.3096238000000006E-6</c:v>
                </c:pt>
                <c:pt idx="4123">
                  <c:v>9.7240797999999994E-6</c:v>
                </c:pt>
                <c:pt idx="4124">
                  <c:v>9.8869265999999992E-6</c:v>
                </c:pt>
                <c:pt idx="4125">
                  <c:v>9.5707270000000002E-6</c:v>
                </c:pt>
                <c:pt idx="4126">
                  <c:v>9.0481305000000008E-6</c:v>
                </c:pt>
                <c:pt idx="4127">
                  <c:v>9.0268661000000002E-6</c:v>
                </c:pt>
                <c:pt idx="4128">
                  <c:v>8.7347920999999995E-6</c:v>
                </c:pt>
                <c:pt idx="4129">
                  <c:v>8.3780069999999992E-6</c:v>
                </c:pt>
                <c:pt idx="4130">
                  <c:v>8.4342882000000003E-6</c:v>
                </c:pt>
                <c:pt idx="4131">
                  <c:v>8.5064507000000001E-6</c:v>
                </c:pt>
                <c:pt idx="4132">
                  <c:v>8.6869040000000007E-6</c:v>
                </c:pt>
                <c:pt idx="4133">
                  <c:v>9.0439057999999998E-6</c:v>
                </c:pt>
                <c:pt idx="4134">
                  <c:v>9.3497217E-6</c:v>
                </c:pt>
                <c:pt idx="4135">
                  <c:v>9.8009248999999997E-6</c:v>
                </c:pt>
                <c:pt idx="4136">
                  <c:v>1.0024818E-5</c:v>
                </c:pt>
                <c:pt idx="4137">
                  <c:v>9.8200126999999999E-6</c:v>
                </c:pt>
                <c:pt idx="4138">
                  <c:v>9.3484130000000007E-6</c:v>
                </c:pt>
                <c:pt idx="4139">
                  <c:v>8.9570839000000006E-6</c:v>
                </c:pt>
                <c:pt idx="4140">
                  <c:v>8.4886651999999997E-6</c:v>
                </c:pt>
                <c:pt idx="4141">
                  <c:v>8.4311904000000006E-6</c:v>
                </c:pt>
                <c:pt idx="4142">
                  <c:v>8.8135401000000006E-6</c:v>
                </c:pt>
                <c:pt idx="4143">
                  <c:v>8.5563510999999992E-6</c:v>
                </c:pt>
                <c:pt idx="4144">
                  <c:v>8.9586706000000004E-6</c:v>
                </c:pt>
                <c:pt idx="4145">
                  <c:v>9.4762511000000003E-6</c:v>
                </c:pt>
                <c:pt idx="4146">
                  <c:v>9.5247364000000004E-6</c:v>
                </c:pt>
                <c:pt idx="4147">
                  <c:v>1.0049376999999999E-5</c:v>
                </c:pt>
                <c:pt idx="4148">
                  <c:v>1.037425E-5</c:v>
                </c:pt>
                <c:pt idx="4149">
                  <c:v>9.5202108999999992E-6</c:v>
                </c:pt>
                <c:pt idx="4150">
                  <c:v>8.7901362000000008E-6</c:v>
                </c:pt>
                <c:pt idx="4151">
                  <c:v>8.3847637999999997E-6</c:v>
                </c:pt>
                <c:pt idx="4152">
                  <c:v>7.6977146000000005E-6</c:v>
                </c:pt>
                <c:pt idx="4153">
                  <c:v>7.5370765000000001E-6</c:v>
                </c:pt>
                <c:pt idx="4154">
                  <c:v>7.9324044999999994E-6</c:v>
                </c:pt>
                <c:pt idx="4155">
                  <c:v>8.3644646000000005E-6</c:v>
                </c:pt>
                <c:pt idx="4156">
                  <c:v>9.0552494999999997E-6</c:v>
                </c:pt>
                <c:pt idx="4157">
                  <c:v>9.9138917E-6</c:v>
                </c:pt>
                <c:pt idx="4158">
                  <c:v>1.0213956E-5</c:v>
                </c:pt>
                <c:pt idx="4159">
                  <c:v>1.035882E-5</c:v>
                </c:pt>
                <c:pt idx="4160">
                  <c:v>9.9936590000000001E-6</c:v>
                </c:pt>
                <c:pt idx="4161">
                  <c:v>9.1781799999999999E-6</c:v>
                </c:pt>
                <c:pt idx="4162">
                  <c:v>8.4086089000000008E-6</c:v>
                </c:pt>
                <c:pt idx="4163">
                  <c:v>8.1859185999999995E-6</c:v>
                </c:pt>
                <c:pt idx="4164">
                  <c:v>8.0393730000000008E-6</c:v>
                </c:pt>
                <c:pt idx="4165">
                  <c:v>8.3151093000000005E-6</c:v>
                </c:pt>
                <c:pt idx="4166">
                  <c:v>8.7008116999999994E-6</c:v>
                </c:pt>
                <c:pt idx="4167">
                  <c:v>9.1586492999999995E-6</c:v>
                </c:pt>
                <c:pt idx="4168">
                  <c:v>9.5575144999999992E-6</c:v>
                </c:pt>
                <c:pt idx="4169">
                  <c:v>1.0142079999999999E-5</c:v>
                </c:pt>
                <c:pt idx="4170">
                  <c:v>1.001326E-5</c:v>
                </c:pt>
                <c:pt idx="4171">
                  <c:v>9.6483952000000002E-6</c:v>
                </c:pt>
                <c:pt idx="4172">
                  <c:v>9.3772202000000002E-6</c:v>
                </c:pt>
                <c:pt idx="4173">
                  <c:v>8.3617387000000001E-6</c:v>
                </c:pt>
                <c:pt idx="4174">
                  <c:v>7.9000229000000002E-6</c:v>
                </c:pt>
                <c:pt idx="4175">
                  <c:v>8.0307900000000004E-6</c:v>
                </c:pt>
                <c:pt idx="4176">
                  <c:v>8.0142769999999992E-6</c:v>
                </c:pt>
                <c:pt idx="4177">
                  <c:v>8.2887268999999997E-6</c:v>
                </c:pt>
                <c:pt idx="4178">
                  <c:v>8.8879846999999994E-6</c:v>
                </c:pt>
                <c:pt idx="4179">
                  <c:v>9.4588142999999997E-6</c:v>
                </c:pt>
                <c:pt idx="4180">
                  <c:v>9.8832938999999994E-6</c:v>
                </c:pt>
                <c:pt idx="4181">
                  <c:v>1.0482372999999999E-5</c:v>
                </c:pt>
                <c:pt idx="4182">
                  <c:v>9.9784392000000008E-6</c:v>
                </c:pt>
                <c:pt idx="4183">
                  <c:v>9.6736720000000003E-6</c:v>
                </c:pt>
                <c:pt idx="4184">
                  <c:v>9.3883677000000008E-6</c:v>
                </c:pt>
                <c:pt idx="4185">
                  <c:v>8.9327152999999992E-6</c:v>
                </c:pt>
                <c:pt idx="4186">
                  <c:v>8.6099176999999998E-6</c:v>
                </c:pt>
                <c:pt idx="4187">
                  <c:v>8.6596415999999993E-6</c:v>
                </c:pt>
                <c:pt idx="4188">
                  <c:v>8.7140986999999992E-6</c:v>
                </c:pt>
                <c:pt idx="4189">
                  <c:v>8.9319384000000004E-6</c:v>
                </c:pt>
                <c:pt idx="4190">
                  <c:v>9.2399216999999998E-6</c:v>
                </c:pt>
                <c:pt idx="4191">
                  <c:v>9.4477161999999997E-6</c:v>
                </c:pt>
                <c:pt idx="4192">
                  <c:v>9.6005174000000003E-6</c:v>
                </c:pt>
                <c:pt idx="4193">
                  <c:v>1.0120319000000001E-5</c:v>
                </c:pt>
                <c:pt idx="4194">
                  <c:v>9.8877982999999998E-6</c:v>
                </c:pt>
                <c:pt idx="4195">
                  <c:v>9.1790379000000004E-6</c:v>
                </c:pt>
                <c:pt idx="4196">
                  <c:v>8.8875045999999998E-6</c:v>
                </c:pt>
                <c:pt idx="4197">
                  <c:v>8.2962925999999999E-6</c:v>
                </c:pt>
                <c:pt idx="4198">
                  <c:v>8.0434225999999998E-6</c:v>
                </c:pt>
                <c:pt idx="4199">
                  <c:v>8.2483263999999995E-6</c:v>
                </c:pt>
                <c:pt idx="4200">
                  <c:v>8.4406260999999995E-6</c:v>
                </c:pt>
                <c:pt idx="4201">
                  <c:v>8.7842748E-6</c:v>
                </c:pt>
                <c:pt idx="4202">
                  <c:v>9.4176797000000001E-6</c:v>
                </c:pt>
                <c:pt idx="4203">
                  <c:v>9.6729921000000001E-6</c:v>
                </c:pt>
                <c:pt idx="4204">
                  <c:v>9.9718111E-6</c:v>
                </c:pt>
                <c:pt idx="4205">
                  <c:v>1.0336622E-5</c:v>
                </c:pt>
                <c:pt idx="4206">
                  <c:v>9.9222252999999995E-6</c:v>
                </c:pt>
                <c:pt idx="4207">
                  <c:v>9.5659303999999995E-6</c:v>
                </c:pt>
                <c:pt idx="4208">
                  <c:v>9.0584907000000003E-6</c:v>
                </c:pt>
                <c:pt idx="4209">
                  <c:v>8.5637404999999998E-6</c:v>
                </c:pt>
                <c:pt idx="4210">
                  <c:v>8.3502620999999996E-6</c:v>
                </c:pt>
                <c:pt idx="4211">
                  <c:v>8.6721043000000003E-6</c:v>
                </c:pt>
                <c:pt idx="4212">
                  <c:v>8.8274913E-6</c:v>
                </c:pt>
                <c:pt idx="4213">
                  <c:v>8.7548343000000008E-6</c:v>
                </c:pt>
                <c:pt idx="4214">
                  <c:v>8.9913967000000003E-6</c:v>
                </c:pt>
                <c:pt idx="4215">
                  <c:v>9.4799697000000005E-6</c:v>
                </c:pt>
                <c:pt idx="4216">
                  <c:v>9.7029637000000001E-6</c:v>
                </c:pt>
                <c:pt idx="4217">
                  <c:v>9.8025430000000007E-6</c:v>
                </c:pt>
                <c:pt idx="4218">
                  <c:v>9.2755470999999997E-6</c:v>
                </c:pt>
                <c:pt idx="4219">
                  <c:v>9.0793259000000008E-6</c:v>
                </c:pt>
                <c:pt idx="4220">
                  <c:v>8.8679411000000007E-6</c:v>
                </c:pt>
                <c:pt idx="4221">
                  <c:v>8.5854536000000005E-6</c:v>
                </c:pt>
                <c:pt idx="4222">
                  <c:v>7.7477693000000006E-6</c:v>
                </c:pt>
                <c:pt idx="4223">
                  <c:v>8.0255498999999998E-6</c:v>
                </c:pt>
                <c:pt idx="4224">
                  <c:v>8.2484360000000007E-6</c:v>
                </c:pt>
                <c:pt idx="4225">
                  <c:v>8.7269894999999992E-6</c:v>
                </c:pt>
                <c:pt idx="4226">
                  <c:v>9.5689874000000002E-6</c:v>
                </c:pt>
                <c:pt idx="4227">
                  <c:v>9.6752485999999994E-6</c:v>
                </c:pt>
                <c:pt idx="4228">
                  <c:v>1.0182898999999999E-5</c:v>
                </c:pt>
                <c:pt idx="4229">
                  <c:v>1.0062418E-5</c:v>
                </c:pt>
                <c:pt idx="4230">
                  <c:v>9.4535394E-6</c:v>
                </c:pt>
                <c:pt idx="4231">
                  <c:v>8.8761613999999996E-6</c:v>
                </c:pt>
                <c:pt idx="4232">
                  <c:v>8.3910365999999996E-6</c:v>
                </c:pt>
                <c:pt idx="4233">
                  <c:v>8.0466161000000006E-6</c:v>
                </c:pt>
                <c:pt idx="4234">
                  <c:v>7.9676843999999993E-6</c:v>
                </c:pt>
                <c:pt idx="4235">
                  <c:v>8.5859090999999998E-6</c:v>
                </c:pt>
                <c:pt idx="4236">
                  <c:v>8.5403832000000005E-6</c:v>
                </c:pt>
                <c:pt idx="4237">
                  <c:v>9.0187216999999992E-6</c:v>
                </c:pt>
                <c:pt idx="4238">
                  <c:v>9.7048876999999999E-6</c:v>
                </c:pt>
                <c:pt idx="4239">
                  <c:v>1.0048517E-5</c:v>
                </c:pt>
                <c:pt idx="4240">
                  <c:v>1.0247462000000001E-5</c:v>
                </c:pt>
                <c:pt idx="4241">
                  <c:v>1.0228079E-5</c:v>
                </c:pt>
                <c:pt idx="4242">
                  <c:v>8.9000555999999996E-6</c:v>
                </c:pt>
                <c:pt idx="4243">
                  <c:v>8.1884083999999994E-6</c:v>
                </c:pt>
                <c:pt idx="4244">
                  <c:v>8.1023251000000003E-6</c:v>
                </c:pt>
                <c:pt idx="4245">
                  <c:v>7.7156761000000006E-6</c:v>
                </c:pt>
                <c:pt idx="4246">
                  <c:v>7.9683373000000006E-6</c:v>
                </c:pt>
                <c:pt idx="4247">
                  <c:v>8.5882206999999995E-6</c:v>
                </c:pt>
                <c:pt idx="4248">
                  <c:v>9.0156347999999997E-6</c:v>
                </c:pt>
                <c:pt idx="4249">
                  <c:v>9.6532296E-6</c:v>
                </c:pt>
                <c:pt idx="4250">
                  <c:v>1.0205712000000001E-5</c:v>
                </c:pt>
                <c:pt idx="4251">
                  <c:v>1.0386933000000001E-5</c:v>
                </c:pt>
                <c:pt idx="4252">
                  <c:v>9.9639745000000001E-6</c:v>
                </c:pt>
                <c:pt idx="4253">
                  <c:v>9.3713574000000002E-6</c:v>
                </c:pt>
                <c:pt idx="4254">
                  <c:v>8.7156712000000008E-6</c:v>
                </c:pt>
                <c:pt idx="4255">
                  <c:v>8.3035041000000003E-6</c:v>
                </c:pt>
                <c:pt idx="4256">
                  <c:v>8.4222687999999993E-6</c:v>
                </c:pt>
                <c:pt idx="4257">
                  <c:v>8.3952115000000003E-6</c:v>
                </c:pt>
                <c:pt idx="4258">
                  <c:v>8.6335244999999999E-6</c:v>
                </c:pt>
                <c:pt idx="4259">
                  <c:v>9.1055676000000007E-6</c:v>
                </c:pt>
                <c:pt idx="4260">
                  <c:v>9.4371555999999999E-6</c:v>
                </c:pt>
                <c:pt idx="4261">
                  <c:v>9.885314E-6</c:v>
                </c:pt>
                <c:pt idx="4262">
                  <c:v>1.0088341E-5</c:v>
                </c:pt>
                <c:pt idx="4263">
                  <c:v>9.7907842000000006E-6</c:v>
                </c:pt>
                <c:pt idx="4264">
                  <c:v>9.6819807999999996E-6</c:v>
                </c:pt>
                <c:pt idx="4265">
                  <c:v>9.3418597000000002E-6</c:v>
                </c:pt>
                <c:pt idx="4266">
                  <c:v>8.7571190999999998E-6</c:v>
                </c:pt>
                <c:pt idx="4267">
                  <c:v>8.3468694999999996E-6</c:v>
                </c:pt>
                <c:pt idx="4268">
                  <c:v>8.4060909999999994E-6</c:v>
                </c:pt>
                <c:pt idx="4269">
                  <c:v>8.1264022999999993E-6</c:v>
                </c:pt>
                <c:pt idx="4270">
                  <c:v>8.6376253999999999E-6</c:v>
                </c:pt>
                <c:pt idx="4271">
                  <c:v>9.1404728999999995E-6</c:v>
                </c:pt>
                <c:pt idx="4272">
                  <c:v>8.9819448999999993E-6</c:v>
                </c:pt>
                <c:pt idx="4273">
                  <c:v>9.4456365999999996E-6</c:v>
                </c:pt>
                <c:pt idx="4274">
                  <c:v>9.8873475999999992E-6</c:v>
                </c:pt>
                <c:pt idx="4275">
                  <c:v>1.0031019E-5</c:v>
                </c:pt>
                <c:pt idx="4276">
                  <c:v>9.5680852999999995E-6</c:v>
                </c:pt>
                <c:pt idx="4277">
                  <c:v>9.2925513000000006E-6</c:v>
                </c:pt>
                <c:pt idx="4278">
                  <c:v>8.5987792000000005E-6</c:v>
                </c:pt>
                <c:pt idx="4279">
                  <c:v>8.6302153999999999E-6</c:v>
                </c:pt>
                <c:pt idx="4280">
                  <c:v>8.7108547000000003E-6</c:v>
                </c:pt>
                <c:pt idx="4281">
                  <c:v>8.8504452000000005E-6</c:v>
                </c:pt>
                <c:pt idx="4282">
                  <c:v>8.5258523999999993E-6</c:v>
                </c:pt>
                <c:pt idx="4283">
                  <c:v>8.8883535000000006E-6</c:v>
                </c:pt>
                <c:pt idx="4284">
                  <c:v>9.2607151000000003E-6</c:v>
                </c:pt>
                <c:pt idx="4285">
                  <c:v>9.4853798999999994E-6</c:v>
                </c:pt>
                <c:pt idx="4286">
                  <c:v>9.8536899999999995E-6</c:v>
                </c:pt>
                <c:pt idx="4287">
                  <c:v>9.6058131999999992E-6</c:v>
                </c:pt>
                <c:pt idx="4288">
                  <c:v>9.3194145000000006E-6</c:v>
                </c:pt>
                <c:pt idx="4289">
                  <c:v>8.7959743000000005E-6</c:v>
                </c:pt>
                <c:pt idx="4290">
                  <c:v>8.4217817000000005E-6</c:v>
                </c:pt>
                <c:pt idx="4291">
                  <c:v>7.9952607999999996E-6</c:v>
                </c:pt>
                <c:pt idx="4292">
                  <c:v>7.9670494000000006E-6</c:v>
                </c:pt>
                <c:pt idx="4293">
                  <c:v>7.8949381000000001E-6</c:v>
                </c:pt>
                <c:pt idx="4294">
                  <c:v>8.1770060999999995E-6</c:v>
                </c:pt>
                <c:pt idx="4295">
                  <c:v>9.0456521000000008E-6</c:v>
                </c:pt>
                <c:pt idx="4296">
                  <c:v>9.3366709000000006E-6</c:v>
                </c:pt>
                <c:pt idx="4297">
                  <c:v>9.9044226999999993E-6</c:v>
                </c:pt>
                <c:pt idx="4298">
                  <c:v>1.0309481E-5</c:v>
                </c:pt>
                <c:pt idx="4299">
                  <c:v>1.0060324999999999E-5</c:v>
                </c:pt>
                <c:pt idx="4300">
                  <c:v>9.4374038999999998E-6</c:v>
                </c:pt>
                <c:pt idx="4301">
                  <c:v>9.3365465E-6</c:v>
                </c:pt>
                <c:pt idx="4302">
                  <c:v>8.2812934000000004E-6</c:v>
                </c:pt>
                <c:pt idx="4303">
                  <c:v>8.1825593999999995E-6</c:v>
                </c:pt>
                <c:pt idx="4304">
                  <c:v>8.6013565999999996E-6</c:v>
                </c:pt>
                <c:pt idx="4305">
                  <c:v>8.6903449000000003E-6</c:v>
                </c:pt>
                <c:pt idx="4306">
                  <c:v>8.9848871000000004E-6</c:v>
                </c:pt>
                <c:pt idx="4307">
                  <c:v>9.6791225000000001E-6</c:v>
                </c:pt>
                <c:pt idx="4308">
                  <c:v>9.8450011000000008E-6</c:v>
                </c:pt>
                <c:pt idx="4309">
                  <c:v>1.0004916E-5</c:v>
                </c:pt>
                <c:pt idx="4310">
                  <c:v>1.0141028999999999E-5</c:v>
                </c:pt>
                <c:pt idx="4311">
                  <c:v>9.4392610999999995E-6</c:v>
                </c:pt>
                <c:pt idx="4312">
                  <c:v>8.6383982999999995E-6</c:v>
                </c:pt>
                <c:pt idx="4313">
                  <c:v>8.1066949999999995E-6</c:v>
                </c:pt>
                <c:pt idx="4314">
                  <c:v>7.5825010000000001E-6</c:v>
                </c:pt>
                <c:pt idx="4315">
                  <c:v>7.6956942999999999E-6</c:v>
                </c:pt>
                <c:pt idx="4316">
                  <c:v>8.3136315000000007E-6</c:v>
                </c:pt>
                <c:pt idx="4317">
                  <c:v>8.7151827999999994E-6</c:v>
                </c:pt>
                <c:pt idx="4318">
                  <c:v>9.2893929000000005E-6</c:v>
                </c:pt>
                <c:pt idx="4319">
                  <c:v>1.0109930999999999E-5</c:v>
                </c:pt>
                <c:pt idx="4320">
                  <c:v>1.0400062999999999E-5</c:v>
                </c:pt>
                <c:pt idx="4321">
                  <c:v>1.0579223999999999E-5</c:v>
                </c:pt>
                <c:pt idx="4322">
                  <c:v>9.9941764000000007E-6</c:v>
                </c:pt>
                <c:pt idx="4323">
                  <c:v>9.1147924000000008E-6</c:v>
                </c:pt>
                <c:pt idx="4324">
                  <c:v>8.6827813000000005E-6</c:v>
                </c:pt>
                <c:pt idx="4325">
                  <c:v>8.8381737000000002E-6</c:v>
                </c:pt>
                <c:pt idx="4326">
                  <c:v>8.5203040999999996E-6</c:v>
                </c:pt>
                <c:pt idx="4327">
                  <c:v>8.8704107999999992E-6</c:v>
                </c:pt>
                <c:pt idx="4328">
                  <c:v>9.0211268999999997E-6</c:v>
                </c:pt>
                <c:pt idx="4329">
                  <c:v>9.0676884999999998E-6</c:v>
                </c:pt>
                <c:pt idx="4330">
                  <c:v>9.4214224999999992E-6</c:v>
                </c:pt>
                <c:pt idx="4331">
                  <c:v>1.013287E-5</c:v>
                </c:pt>
                <c:pt idx="4332">
                  <c:v>9.7620952000000005E-6</c:v>
                </c:pt>
                <c:pt idx="4333">
                  <c:v>9.5833531000000001E-6</c:v>
                </c:pt>
                <c:pt idx="4334">
                  <c:v>9.4361456000000004E-6</c:v>
                </c:pt>
                <c:pt idx="4335">
                  <c:v>8.6963627999999992E-6</c:v>
                </c:pt>
                <c:pt idx="4336">
                  <c:v>8.3120091000000006E-6</c:v>
                </c:pt>
                <c:pt idx="4337">
                  <c:v>8.2309624000000005E-6</c:v>
                </c:pt>
                <c:pt idx="4338">
                  <c:v>8.1897678E-6</c:v>
                </c:pt>
                <c:pt idx="4339">
                  <c:v>8.3966400999999996E-6</c:v>
                </c:pt>
                <c:pt idx="4340">
                  <c:v>9.1401710999999999E-6</c:v>
                </c:pt>
                <c:pt idx="4341">
                  <c:v>9.2242505000000004E-6</c:v>
                </c:pt>
                <c:pt idx="4342">
                  <c:v>9.4165571999999995E-6</c:v>
                </c:pt>
                <c:pt idx="4343">
                  <c:v>1.0003754E-5</c:v>
                </c:pt>
                <c:pt idx="4344">
                  <c:v>9.9283786000000008E-6</c:v>
                </c:pt>
                <c:pt idx="4345">
                  <c:v>9.9150482000000003E-6</c:v>
                </c:pt>
                <c:pt idx="4346">
                  <c:v>9.4575147E-6</c:v>
                </c:pt>
                <c:pt idx="4347">
                  <c:v>8.9129400000000001E-6</c:v>
                </c:pt>
                <c:pt idx="4348">
                  <c:v>8.5273253000000004E-6</c:v>
                </c:pt>
                <c:pt idx="4349">
                  <c:v>8.6936303999999994E-6</c:v>
                </c:pt>
                <c:pt idx="4350">
                  <c:v>8.6360575000000006E-6</c:v>
                </c:pt>
                <c:pt idx="4351">
                  <c:v>8.5234278000000005E-6</c:v>
                </c:pt>
                <c:pt idx="4352">
                  <c:v>8.7946132999999992E-6</c:v>
                </c:pt>
                <c:pt idx="4353">
                  <c:v>8.6920348999999999E-6</c:v>
                </c:pt>
                <c:pt idx="4354">
                  <c:v>9.5097212000000004E-6</c:v>
                </c:pt>
                <c:pt idx="4355">
                  <c:v>9.8426223999999995E-6</c:v>
                </c:pt>
                <c:pt idx="4356">
                  <c:v>9.7860764000000001E-6</c:v>
                </c:pt>
                <c:pt idx="4357">
                  <c:v>9.5175194999999999E-6</c:v>
                </c:pt>
                <c:pt idx="4358">
                  <c:v>9.4206910999999998E-6</c:v>
                </c:pt>
                <c:pt idx="4359">
                  <c:v>9.0616418999999997E-6</c:v>
                </c:pt>
                <c:pt idx="4360">
                  <c:v>8.3251315000000005E-6</c:v>
                </c:pt>
                <c:pt idx="4361">
                  <c:v>8.1577618999999995E-6</c:v>
                </c:pt>
                <c:pt idx="4362">
                  <c:v>7.9953279999999994E-6</c:v>
                </c:pt>
                <c:pt idx="4363">
                  <c:v>8.3346949999999997E-6</c:v>
                </c:pt>
                <c:pt idx="4364">
                  <c:v>8.8579984999999998E-6</c:v>
                </c:pt>
                <c:pt idx="4365">
                  <c:v>9.4877167000000007E-6</c:v>
                </c:pt>
                <c:pt idx="4366">
                  <c:v>1.0211481999999999E-5</c:v>
                </c:pt>
                <c:pt idx="4367">
                  <c:v>1.0647237999999999E-5</c:v>
                </c:pt>
                <c:pt idx="4368">
                  <c:v>1.0573084E-5</c:v>
                </c:pt>
                <c:pt idx="4369">
                  <c:v>9.7507114999999995E-6</c:v>
                </c:pt>
                <c:pt idx="4370">
                  <c:v>8.9586722999999993E-6</c:v>
                </c:pt>
                <c:pt idx="4371">
                  <c:v>8.4557603E-6</c:v>
                </c:pt>
                <c:pt idx="4372">
                  <c:v>8.0026136000000005E-6</c:v>
                </c:pt>
                <c:pt idx="4373">
                  <c:v>8.5393378000000005E-6</c:v>
                </c:pt>
                <c:pt idx="4374">
                  <c:v>8.3802611E-6</c:v>
                </c:pt>
                <c:pt idx="4375">
                  <c:v>8.7059490999999998E-6</c:v>
                </c:pt>
                <c:pt idx="4376">
                  <c:v>9.5778610000000002E-6</c:v>
                </c:pt>
                <c:pt idx="4377">
                  <c:v>1.0098759E-5</c:v>
                </c:pt>
                <c:pt idx="4378">
                  <c:v>1.0077434000000001E-5</c:v>
                </c:pt>
                <c:pt idx="4379">
                  <c:v>1.0235890000000001E-5</c:v>
                </c:pt>
                <c:pt idx="4380">
                  <c:v>9.6874506999999995E-6</c:v>
                </c:pt>
                <c:pt idx="4381">
                  <c:v>9.1266965000000007E-6</c:v>
                </c:pt>
                <c:pt idx="4382">
                  <c:v>8.6634296999999997E-6</c:v>
                </c:pt>
                <c:pt idx="4383">
                  <c:v>8.1596998999999992E-6</c:v>
                </c:pt>
                <c:pt idx="4384">
                  <c:v>8.0019740999999994E-6</c:v>
                </c:pt>
                <c:pt idx="4385">
                  <c:v>8.4834712999999998E-6</c:v>
                </c:pt>
                <c:pt idx="4386">
                  <c:v>8.9160989999999998E-6</c:v>
                </c:pt>
                <c:pt idx="4387">
                  <c:v>9.5581423000000006E-6</c:v>
                </c:pt>
                <c:pt idx="4388">
                  <c:v>9.9250587000000006E-6</c:v>
                </c:pt>
                <c:pt idx="4389">
                  <c:v>9.8307373999999999E-6</c:v>
                </c:pt>
                <c:pt idx="4390">
                  <c:v>9.9909437E-6</c:v>
                </c:pt>
                <c:pt idx="4391">
                  <c:v>9.7874776000000008E-6</c:v>
                </c:pt>
                <c:pt idx="4392">
                  <c:v>9.2603085E-6</c:v>
                </c:pt>
                <c:pt idx="4393">
                  <c:v>8.4872955000000002E-6</c:v>
                </c:pt>
                <c:pt idx="4394">
                  <c:v>8.5947500999999993E-6</c:v>
                </c:pt>
                <c:pt idx="4395">
                  <c:v>8.2830177999999995E-6</c:v>
                </c:pt>
                <c:pt idx="4396">
                  <c:v>8.7203043999999992E-6</c:v>
                </c:pt>
                <c:pt idx="4397">
                  <c:v>9.2429287000000004E-6</c:v>
                </c:pt>
                <c:pt idx="4398">
                  <c:v>9.0426592000000001E-6</c:v>
                </c:pt>
                <c:pt idx="4399">
                  <c:v>9.0334305000000007E-6</c:v>
                </c:pt>
                <c:pt idx="4400">
                  <c:v>9.6367629999999994E-6</c:v>
                </c:pt>
                <c:pt idx="4401">
                  <c:v>9.6588967000000003E-6</c:v>
                </c:pt>
                <c:pt idx="4402">
                  <c:v>9.7624349000000007E-6</c:v>
                </c:pt>
                <c:pt idx="4403">
                  <c:v>9.7925154000000006E-6</c:v>
                </c:pt>
                <c:pt idx="4404">
                  <c:v>9.1740020999999993E-6</c:v>
                </c:pt>
                <c:pt idx="4405">
                  <c:v>8.6301332000000008E-6</c:v>
                </c:pt>
                <c:pt idx="4406">
                  <c:v>8.5903820000000007E-6</c:v>
                </c:pt>
                <c:pt idx="4407">
                  <c:v>8.2646827999999993E-6</c:v>
                </c:pt>
                <c:pt idx="4408">
                  <c:v>8.163883E-6</c:v>
                </c:pt>
                <c:pt idx="4409">
                  <c:v>8.3343847000000002E-6</c:v>
                </c:pt>
                <c:pt idx="4410">
                  <c:v>8.5993945999999992E-6</c:v>
                </c:pt>
                <c:pt idx="4411">
                  <c:v>8.9326527E-6</c:v>
                </c:pt>
                <c:pt idx="4412">
                  <c:v>9.7934386000000004E-6</c:v>
                </c:pt>
                <c:pt idx="4413">
                  <c:v>9.8936708000000006E-6</c:v>
                </c:pt>
                <c:pt idx="4414">
                  <c:v>9.9122231999999992E-6</c:v>
                </c:pt>
                <c:pt idx="4415">
                  <c:v>9.6794652000000002E-6</c:v>
                </c:pt>
                <c:pt idx="4416">
                  <c:v>9.3505794000000005E-6</c:v>
                </c:pt>
                <c:pt idx="4417">
                  <c:v>9.0011479000000006E-6</c:v>
                </c:pt>
                <c:pt idx="4418">
                  <c:v>8.6756127999999994E-6</c:v>
                </c:pt>
                <c:pt idx="4419">
                  <c:v>8.1799097000000003E-6</c:v>
                </c:pt>
                <c:pt idx="4420">
                  <c:v>8.1337897999999994E-6</c:v>
                </c:pt>
                <c:pt idx="4421">
                  <c:v>8.5820505E-6</c:v>
                </c:pt>
                <c:pt idx="4422">
                  <c:v>8.7241969000000004E-6</c:v>
                </c:pt>
                <c:pt idx="4423">
                  <c:v>9.0572748000000006E-6</c:v>
                </c:pt>
                <c:pt idx="4424">
                  <c:v>9.8771764999999999E-6</c:v>
                </c:pt>
                <c:pt idx="4425">
                  <c:v>9.8333150000000006E-6</c:v>
                </c:pt>
                <c:pt idx="4426">
                  <c:v>9.8779355999999994E-6</c:v>
                </c:pt>
                <c:pt idx="4427">
                  <c:v>9.7385192000000002E-6</c:v>
                </c:pt>
                <c:pt idx="4428">
                  <c:v>8.5804241000000006E-6</c:v>
                </c:pt>
                <c:pt idx="4429">
                  <c:v>8.1862567000000008E-6</c:v>
                </c:pt>
                <c:pt idx="4430">
                  <c:v>7.8041091999999999E-6</c:v>
                </c:pt>
                <c:pt idx="4431">
                  <c:v>7.6761657999999999E-6</c:v>
                </c:pt>
                <c:pt idx="4432">
                  <c:v>8.0006672000000008E-6</c:v>
                </c:pt>
                <c:pt idx="4433">
                  <c:v>8.5203653999999996E-6</c:v>
                </c:pt>
                <c:pt idx="4434">
                  <c:v>8.9349122000000008E-6</c:v>
                </c:pt>
                <c:pt idx="4435">
                  <c:v>9.5538525000000002E-6</c:v>
                </c:pt>
                <c:pt idx="4436">
                  <c:v>1.0562144E-5</c:v>
                </c:pt>
                <c:pt idx="4437">
                  <c:v>1.0372048E-5</c:v>
                </c:pt>
                <c:pt idx="4438">
                  <c:v>1.0065804E-5</c:v>
                </c:pt>
                <c:pt idx="4439">
                  <c:v>9.0745978000000008E-6</c:v>
                </c:pt>
                <c:pt idx="4440">
                  <c:v>8.3538995000000001E-6</c:v>
                </c:pt>
                <c:pt idx="4441">
                  <c:v>8.2093826000000001E-6</c:v>
                </c:pt>
                <c:pt idx="4442">
                  <c:v>8.1863722E-6</c:v>
                </c:pt>
                <c:pt idx="4443">
                  <c:v>8.3859016999999994E-6</c:v>
                </c:pt>
                <c:pt idx="4444">
                  <c:v>8.6795342E-6</c:v>
                </c:pt>
                <c:pt idx="4445">
                  <c:v>9.1226425999999992E-6</c:v>
                </c:pt>
                <c:pt idx="4446">
                  <c:v>9.7381433999999999E-6</c:v>
                </c:pt>
                <c:pt idx="4447">
                  <c:v>1.0234361999999999E-5</c:v>
                </c:pt>
                <c:pt idx="4448">
                  <c:v>1.0336396000000001E-5</c:v>
                </c:pt>
                <c:pt idx="4449">
                  <c:v>9.6217497999999999E-6</c:v>
                </c:pt>
                <c:pt idx="4450">
                  <c:v>9.2314302999999996E-6</c:v>
                </c:pt>
                <c:pt idx="4451">
                  <c:v>8.5671607000000001E-6</c:v>
                </c:pt>
                <c:pt idx="4452">
                  <c:v>8.0612421999999998E-6</c:v>
                </c:pt>
                <c:pt idx="4453">
                  <c:v>7.7247398000000003E-6</c:v>
                </c:pt>
                <c:pt idx="4454">
                  <c:v>8.0362579999999997E-6</c:v>
                </c:pt>
                <c:pt idx="4455">
                  <c:v>8.1426979000000004E-6</c:v>
                </c:pt>
                <c:pt idx="4456">
                  <c:v>8.9196729999999998E-6</c:v>
                </c:pt>
                <c:pt idx="4457">
                  <c:v>1.0024423E-5</c:v>
                </c:pt>
                <c:pt idx="4458">
                  <c:v>9.8752966000000005E-6</c:v>
                </c:pt>
                <c:pt idx="4459">
                  <c:v>1.0236662000000001E-5</c:v>
                </c:pt>
                <c:pt idx="4460">
                  <c:v>1.0029471E-5</c:v>
                </c:pt>
                <c:pt idx="4461">
                  <c:v>9.5556787000000001E-6</c:v>
                </c:pt>
                <c:pt idx="4462">
                  <c:v>8.9152877999999998E-6</c:v>
                </c:pt>
                <c:pt idx="4463">
                  <c:v>8.7129238999999999E-6</c:v>
                </c:pt>
                <c:pt idx="4464">
                  <c:v>8.4453563999999999E-6</c:v>
                </c:pt>
                <c:pt idx="4465">
                  <c:v>8.3210805000000007E-6</c:v>
                </c:pt>
                <c:pt idx="4466">
                  <c:v>9.1754552000000006E-6</c:v>
                </c:pt>
                <c:pt idx="4467">
                  <c:v>9.2077429999999992E-6</c:v>
                </c:pt>
                <c:pt idx="4468">
                  <c:v>9.2820414000000005E-6</c:v>
                </c:pt>
                <c:pt idx="4469">
                  <c:v>9.5077338000000003E-6</c:v>
                </c:pt>
                <c:pt idx="4470">
                  <c:v>9.6357928999999994E-6</c:v>
                </c:pt>
                <c:pt idx="4471">
                  <c:v>9.7324096999999994E-6</c:v>
                </c:pt>
                <c:pt idx="4472">
                  <c:v>9.7267674999999992E-6</c:v>
                </c:pt>
                <c:pt idx="4473">
                  <c:v>9.2894809999999994E-6</c:v>
                </c:pt>
                <c:pt idx="4474">
                  <c:v>8.7642581000000001E-6</c:v>
                </c:pt>
                <c:pt idx="4475">
                  <c:v>8.5135782000000006E-6</c:v>
                </c:pt>
                <c:pt idx="4476">
                  <c:v>8.3816602000000002E-6</c:v>
                </c:pt>
                <c:pt idx="4477">
                  <c:v>8.6535515000000003E-6</c:v>
                </c:pt>
                <c:pt idx="4478">
                  <c:v>8.9266172999999999E-6</c:v>
                </c:pt>
                <c:pt idx="4479">
                  <c:v>9.0254871999999995E-6</c:v>
                </c:pt>
                <c:pt idx="4480">
                  <c:v>9.2438265000000003E-6</c:v>
                </c:pt>
                <c:pt idx="4481">
                  <c:v>9.6866234000000007E-6</c:v>
                </c:pt>
                <c:pt idx="4482">
                  <c:v>1.0024246000000001E-5</c:v>
                </c:pt>
                <c:pt idx="4483">
                  <c:v>1.0117242E-5</c:v>
                </c:pt>
                <c:pt idx="4484">
                  <c:v>1.0163722000000001E-5</c:v>
                </c:pt>
                <c:pt idx="4485">
                  <c:v>9.6056332000000001E-6</c:v>
                </c:pt>
                <c:pt idx="4486">
                  <c:v>9.2572945000000002E-6</c:v>
                </c:pt>
                <c:pt idx="4487">
                  <c:v>9.4572074000000004E-6</c:v>
                </c:pt>
                <c:pt idx="4488">
                  <c:v>8.7032053000000001E-6</c:v>
                </c:pt>
                <c:pt idx="4489">
                  <c:v>8.5636768999999995E-6</c:v>
                </c:pt>
                <c:pt idx="4490">
                  <c:v>8.7433769000000005E-6</c:v>
                </c:pt>
                <c:pt idx="4491">
                  <c:v>8.7694249999999995E-6</c:v>
                </c:pt>
                <c:pt idx="4492">
                  <c:v>9.1563904E-6</c:v>
                </c:pt>
                <c:pt idx="4493">
                  <c:v>9.7063873E-6</c:v>
                </c:pt>
                <c:pt idx="4494">
                  <c:v>1.0101394999999999E-5</c:v>
                </c:pt>
                <c:pt idx="4495">
                  <c:v>1.0113747E-5</c:v>
                </c:pt>
                <c:pt idx="4496">
                  <c:v>1.0041855E-5</c:v>
                </c:pt>
                <c:pt idx="4497">
                  <c:v>9.4279594999999994E-6</c:v>
                </c:pt>
                <c:pt idx="4498">
                  <c:v>8.8559123000000004E-6</c:v>
                </c:pt>
                <c:pt idx="4499">
                  <c:v>8.4648791E-6</c:v>
                </c:pt>
                <c:pt idx="4500">
                  <c:v>8.1712825999999996E-6</c:v>
                </c:pt>
                <c:pt idx="4501">
                  <c:v>8.3232544999999993E-6</c:v>
                </c:pt>
                <c:pt idx="4502">
                  <c:v>8.8154741999999993E-6</c:v>
                </c:pt>
                <c:pt idx="4503">
                  <c:v>9.3447330000000008E-6</c:v>
                </c:pt>
                <c:pt idx="4504">
                  <c:v>1.0121058E-5</c:v>
                </c:pt>
                <c:pt idx="4505">
                  <c:v>1.0766956999999999E-5</c:v>
                </c:pt>
                <c:pt idx="4506">
                  <c:v>1.0920709E-5</c:v>
                </c:pt>
                <c:pt idx="4507">
                  <c:v>1.0603298E-5</c:v>
                </c:pt>
                <c:pt idx="4508">
                  <c:v>9.7938064000000005E-6</c:v>
                </c:pt>
                <c:pt idx="4509">
                  <c:v>8.6576074000000005E-6</c:v>
                </c:pt>
                <c:pt idx="4510">
                  <c:v>8.2548398000000005E-6</c:v>
                </c:pt>
                <c:pt idx="4511">
                  <c:v>8.2278455000000005E-6</c:v>
                </c:pt>
                <c:pt idx="4512">
                  <c:v>8.2704288000000008E-6</c:v>
                </c:pt>
                <c:pt idx="4513">
                  <c:v>8.6921446999999993E-6</c:v>
                </c:pt>
                <c:pt idx="4514">
                  <c:v>9.1210525999999998E-6</c:v>
                </c:pt>
                <c:pt idx="4515">
                  <c:v>9.5362976000000003E-6</c:v>
                </c:pt>
                <c:pt idx="4516">
                  <c:v>9.9822855999999996E-6</c:v>
                </c:pt>
                <c:pt idx="4517">
                  <c:v>1.0453961E-5</c:v>
                </c:pt>
                <c:pt idx="4518">
                  <c:v>9.9061413000000002E-6</c:v>
                </c:pt>
                <c:pt idx="4519">
                  <c:v>9.2570383000000001E-6</c:v>
                </c:pt>
                <c:pt idx="4520">
                  <c:v>8.8944532000000006E-6</c:v>
                </c:pt>
                <c:pt idx="4521">
                  <c:v>8.1701109000000001E-6</c:v>
                </c:pt>
                <c:pt idx="4522">
                  <c:v>8.0369745999999996E-6</c:v>
                </c:pt>
                <c:pt idx="4523">
                  <c:v>8.0783395999999999E-6</c:v>
                </c:pt>
                <c:pt idx="4524">
                  <c:v>8.2301894999999992E-6</c:v>
                </c:pt>
                <c:pt idx="4525">
                  <c:v>8.6154255000000003E-6</c:v>
                </c:pt>
                <c:pt idx="4526">
                  <c:v>9.3727457000000002E-6</c:v>
                </c:pt>
                <c:pt idx="4527">
                  <c:v>9.7286410000000008E-6</c:v>
                </c:pt>
                <c:pt idx="4528">
                  <c:v>9.9294186000000007E-6</c:v>
                </c:pt>
                <c:pt idx="4529">
                  <c:v>1.0047914000000001E-5</c:v>
                </c:pt>
                <c:pt idx="4530">
                  <c:v>9.5530435000000005E-6</c:v>
                </c:pt>
                <c:pt idx="4531">
                  <c:v>9.0330106000000001E-6</c:v>
                </c:pt>
                <c:pt idx="4532">
                  <c:v>8.6869070000000006E-6</c:v>
                </c:pt>
                <c:pt idx="4533">
                  <c:v>8.3520112000000006E-6</c:v>
                </c:pt>
                <c:pt idx="4534">
                  <c:v>8.1759050999999994E-6</c:v>
                </c:pt>
                <c:pt idx="4535">
                  <c:v>8.7746817000000001E-6</c:v>
                </c:pt>
                <c:pt idx="4536">
                  <c:v>8.8259003999999994E-6</c:v>
                </c:pt>
                <c:pt idx="4537">
                  <c:v>9.2043822000000001E-6</c:v>
                </c:pt>
                <c:pt idx="4538">
                  <c:v>9.1560512999999994E-6</c:v>
                </c:pt>
                <c:pt idx="4539">
                  <c:v>9.2833291000000007E-6</c:v>
                </c:pt>
                <c:pt idx="4540">
                  <c:v>9.4579998E-6</c:v>
                </c:pt>
                <c:pt idx="4541">
                  <c:v>9.7803524000000005E-6</c:v>
                </c:pt>
                <c:pt idx="4542">
                  <c:v>9.3277399999999999E-6</c:v>
                </c:pt>
                <c:pt idx="4543">
                  <c:v>8.9955482E-6</c:v>
                </c:pt>
                <c:pt idx="4544">
                  <c:v>8.6810099999999994E-6</c:v>
                </c:pt>
                <c:pt idx="4545">
                  <c:v>8.2109421999999994E-6</c:v>
                </c:pt>
                <c:pt idx="4546">
                  <c:v>8.0529828999999992E-6</c:v>
                </c:pt>
                <c:pt idx="4547">
                  <c:v>8.5270770000000005E-6</c:v>
                </c:pt>
                <c:pt idx="4548">
                  <c:v>8.3836333000000006E-6</c:v>
                </c:pt>
                <c:pt idx="4549">
                  <c:v>8.6550089000000007E-6</c:v>
                </c:pt>
                <c:pt idx="4550">
                  <c:v>9.1986276000000005E-6</c:v>
                </c:pt>
                <c:pt idx="4551">
                  <c:v>9.6174749000000007E-6</c:v>
                </c:pt>
                <c:pt idx="4552">
                  <c:v>9.8744202999999994E-6</c:v>
                </c:pt>
                <c:pt idx="4553">
                  <c:v>1.0006262E-5</c:v>
                </c:pt>
                <c:pt idx="4554">
                  <c:v>9.3531248000000005E-6</c:v>
                </c:pt>
                <c:pt idx="4555">
                  <c:v>9.1214470000000007E-6</c:v>
                </c:pt>
                <c:pt idx="4556">
                  <c:v>8.9698999000000004E-6</c:v>
                </c:pt>
                <c:pt idx="4557">
                  <c:v>8.9400092000000003E-6</c:v>
                </c:pt>
                <c:pt idx="4558">
                  <c:v>8.3994770000000002E-6</c:v>
                </c:pt>
                <c:pt idx="4559">
                  <c:v>8.3837391000000007E-6</c:v>
                </c:pt>
                <c:pt idx="4560">
                  <c:v>8.5495226999999998E-6</c:v>
                </c:pt>
                <c:pt idx="4561">
                  <c:v>8.8822850000000003E-6</c:v>
                </c:pt>
                <c:pt idx="4562">
                  <c:v>9.7249114000000005E-6</c:v>
                </c:pt>
                <c:pt idx="4563">
                  <c:v>9.8998318000000006E-6</c:v>
                </c:pt>
                <c:pt idx="4564">
                  <c:v>1.0125708000000001E-5</c:v>
                </c:pt>
                <c:pt idx="4565">
                  <c:v>1.0032891000000001E-5</c:v>
                </c:pt>
                <c:pt idx="4566">
                  <c:v>9.4946968999999993E-6</c:v>
                </c:pt>
                <c:pt idx="4567">
                  <c:v>8.9067501000000007E-6</c:v>
                </c:pt>
                <c:pt idx="4568">
                  <c:v>8.4420529999999998E-6</c:v>
                </c:pt>
                <c:pt idx="4569">
                  <c:v>7.6670859999999999E-6</c:v>
                </c:pt>
                <c:pt idx="4570">
                  <c:v>7.8820042999999992E-6</c:v>
                </c:pt>
                <c:pt idx="4571">
                  <c:v>8.3444087000000007E-6</c:v>
                </c:pt>
                <c:pt idx="4572">
                  <c:v>8.6856622999999997E-6</c:v>
                </c:pt>
                <c:pt idx="4573">
                  <c:v>9.2524519000000004E-6</c:v>
                </c:pt>
                <c:pt idx="4574">
                  <c:v>1.0049253E-5</c:v>
                </c:pt>
                <c:pt idx="4575">
                  <c:v>1.0212906E-5</c:v>
                </c:pt>
                <c:pt idx="4576">
                  <c:v>1.0706522999999999E-5</c:v>
                </c:pt>
                <c:pt idx="4577">
                  <c:v>1.0354327000000001E-5</c:v>
                </c:pt>
                <c:pt idx="4578">
                  <c:v>9.4485065000000005E-6</c:v>
                </c:pt>
                <c:pt idx="4579">
                  <c:v>8.3996739000000008E-6</c:v>
                </c:pt>
                <c:pt idx="4580">
                  <c:v>8.3455642999999999E-6</c:v>
                </c:pt>
                <c:pt idx="4581">
                  <c:v>8.1982969999999992E-6</c:v>
                </c:pt>
                <c:pt idx="4582">
                  <c:v>8.5007833999999999E-6</c:v>
                </c:pt>
                <c:pt idx="4583">
                  <c:v>8.9867667999999999E-6</c:v>
                </c:pt>
                <c:pt idx="4584">
                  <c:v>9.2275053999999994E-6</c:v>
                </c:pt>
                <c:pt idx="4585">
                  <c:v>9.7389136999999993E-6</c:v>
                </c:pt>
                <c:pt idx="4586">
                  <c:v>1.0399189E-5</c:v>
                </c:pt>
                <c:pt idx="4587">
                  <c:v>1.0213868E-5</c:v>
                </c:pt>
                <c:pt idx="4588">
                  <c:v>9.8092288000000003E-6</c:v>
                </c:pt>
                <c:pt idx="4589">
                  <c:v>9.1082565999999998E-6</c:v>
                </c:pt>
                <c:pt idx="4590">
                  <c:v>8.5132566999999995E-6</c:v>
                </c:pt>
                <c:pt idx="4591">
                  <c:v>7.9523631000000007E-6</c:v>
                </c:pt>
                <c:pt idx="4592">
                  <c:v>8.1352920999999996E-6</c:v>
                </c:pt>
                <c:pt idx="4593">
                  <c:v>7.9280408999999999E-6</c:v>
                </c:pt>
                <c:pt idx="4594">
                  <c:v>8.4006783000000004E-6</c:v>
                </c:pt>
                <c:pt idx="4595">
                  <c:v>9.0117989999999996E-6</c:v>
                </c:pt>
                <c:pt idx="4596">
                  <c:v>9.6653660999999992E-6</c:v>
                </c:pt>
                <c:pt idx="4597">
                  <c:v>1.0306213E-5</c:v>
                </c:pt>
                <c:pt idx="4598">
                  <c:v>1.0597171E-5</c:v>
                </c:pt>
                <c:pt idx="4599">
                  <c:v>1.0182956E-5</c:v>
                </c:pt>
                <c:pt idx="4600">
                  <c:v>9.7786116999999995E-6</c:v>
                </c:pt>
                <c:pt idx="4601">
                  <c:v>9.2597458999999997E-6</c:v>
                </c:pt>
                <c:pt idx="4602">
                  <c:v>8.7702712000000003E-6</c:v>
                </c:pt>
                <c:pt idx="4603">
                  <c:v>8.5259649000000003E-6</c:v>
                </c:pt>
                <c:pt idx="4604">
                  <c:v>8.9146193999999994E-6</c:v>
                </c:pt>
                <c:pt idx="4605">
                  <c:v>8.6734530000000007E-6</c:v>
                </c:pt>
                <c:pt idx="4606">
                  <c:v>9.0756929999999994E-6</c:v>
                </c:pt>
                <c:pt idx="4607">
                  <c:v>9.5264735000000002E-6</c:v>
                </c:pt>
                <c:pt idx="4608">
                  <c:v>9.4530558000000008E-6</c:v>
                </c:pt>
                <c:pt idx="4609">
                  <c:v>9.4620052000000004E-6</c:v>
                </c:pt>
                <c:pt idx="4610">
                  <c:v>9.8579644000000008E-6</c:v>
                </c:pt>
                <c:pt idx="4611">
                  <c:v>9.5617294999999993E-6</c:v>
                </c:pt>
                <c:pt idx="4612">
                  <c:v>9.3501390000000005E-6</c:v>
                </c:pt>
                <c:pt idx="4613">
                  <c:v>8.9175114000000004E-6</c:v>
                </c:pt>
                <c:pt idx="4614">
                  <c:v>8.4992046000000005E-6</c:v>
                </c:pt>
                <c:pt idx="4615">
                  <c:v>8.0100345000000006E-6</c:v>
                </c:pt>
                <c:pt idx="4616">
                  <c:v>8.5227723000000007E-6</c:v>
                </c:pt>
                <c:pt idx="4617">
                  <c:v>8.5486227999999995E-6</c:v>
                </c:pt>
                <c:pt idx="4618">
                  <c:v>8.8573266999999998E-6</c:v>
                </c:pt>
                <c:pt idx="4619">
                  <c:v>9.2032418000000003E-6</c:v>
                </c:pt>
                <c:pt idx="4620">
                  <c:v>9.6364915000000001E-6</c:v>
                </c:pt>
                <c:pt idx="4621">
                  <c:v>1.0108469E-5</c:v>
                </c:pt>
                <c:pt idx="4622">
                  <c:v>1.0429368E-5</c:v>
                </c:pt>
                <c:pt idx="4623">
                  <c:v>9.8546799999999993E-6</c:v>
                </c:pt>
                <c:pt idx="4624">
                  <c:v>9.4313020999999994E-6</c:v>
                </c:pt>
                <c:pt idx="4625">
                  <c:v>8.8717510999999996E-6</c:v>
                </c:pt>
                <c:pt idx="4626">
                  <c:v>8.6317432999999998E-6</c:v>
                </c:pt>
                <c:pt idx="4627">
                  <c:v>8.5566351999999993E-6</c:v>
                </c:pt>
                <c:pt idx="4628">
                  <c:v>8.6915948999999996E-6</c:v>
                </c:pt>
                <c:pt idx="4629">
                  <c:v>8.4194451000000008E-6</c:v>
                </c:pt>
                <c:pt idx="4630">
                  <c:v>8.7831021999999993E-6</c:v>
                </c:pt>
                <c:pt idx="4631">
                  <c:v>9.3370689999999993E-6</c:v>
                </c:pt>
                <c:pt idx="4632">
                  <c:v>9.6812103000000003E-6</c:v>
                </c:pt>
                <c:pt idx="4633">
                  <c:v>9.9919004999999997E-6</c:v>
                </c:pt>
                <c:pt idx="4634">
                  <c:v>1.0196658E-5</c:v>
                </c:pt>
                <c:pt idx="4635">
                  <c:v>9.4972404000000003E-6</c:v>
                </c:pt>
                <c:pt idx="4636">
                  <c:v>8.9410001999999995E-6</c:v>
                </c:pt>
                <c:pt idx="4637">
                  <c:v>8.6502092000000001E-6</c:v>
                </c:pt>
                <c:pt idx="4638">
                  <c:v>7.9887992999999992E-6</c:v>
                </c:pt>
                <c:pt idx="4639">
                  <c:v>7.8052546000000001E-6</c:v>
                </c:pt>
                <c:pt idx="4640">
                  <c:v>8.2876623999999994E-6</c:v>
                </c:pt>
                <c:pt idx="4641">
                  <c:v>8.6774183E-6</c:v>
                </c:pt>
                <c:pt idx="4642">
                  <c:v>9.2560482000000003E-6</c:v>
                </c:pt>
                <c:pt idx="4643">
                  <c:v>9.9285679999999992E-6</c:v>
                </c:pt>
                <c:pt idx="4644">
                  <c:v>1.0276139E-5</c:v>
                </c:pt>
                <c:pt idx="4645">
                  <c:v>1.0231494E-5</c:v>
                </c:pt>
                <c:pt idx="4646">
                  <c:v>1.0341033999999999E-5</c:v>
                </c:pt>
                <c:pt idx="4647">
                  <c:v>9.4308687000000002E-6</c:v>
                </c:pt>
                <c:pt idx="4648">
                  <c:v>8.8320488000000003E-6</c:v>
                </c:pt>
                <c:pt idx="4649">
                  <c:v>8.2966065000000006E-6</c:v>
                </c:pt>
                <c:pt idx="4650">
                  <c:v>8.1981051000000006E-6</c:v>
                </c:pt>
                <c:pt idx="4651">
                  <c:v>8.3593915E-6</c:v>
                </c:pt>
                <c:pt idx="4652">
                  <c:v>8.7852498000000004E-6</c:v>
                </c:pt>
                <c:pt idx="4653">
                  <c:v>8.9461388000000008E-6</c:v>
                </c:pt>
                <c:pt idx="4654">
                  <c:v>9.6225556999999998E-6</c:v>
                </c:pt>
                <c:pt idx="4655">
                  <c:v>1.0154418E-5</c:v>
                </c:pt>
                <c:pt idx="4656">
                  <c:v>1.0399939E-5</c:v>
                </c:pt>
                <c:pt idx="4657">
                  <c:v>1.0101474E-5</c:v>
                </c:pt>
                <c:pt idx="4658">
                  <c:v>9.6934771E-6</c:v>
                </c:pt>
                <c:pt idx="4659">
                  <c:v>8.6355337000000004E-6</c:v>
                </c:pt>
                <c:pt idx="4660">
                  <c:v>8.3971101000000003E-6</c:v>
                </c:pt>
                <c:pt idx="4661">
                  <c:v>8.1160547000000005E-6</c:v>
                </c:pt>
                <c:pt idx="4662">
                  <c:v>8.1534191000000008E-6</c:v>
                </c:pt>
                <c:pt idx="4663">
                  <c:v>8.3372615000000003E-6</c:v>
                </c:pt>
                <c:pt idx="4664">
                  <c:v>9.0110419000000006E-6</c:v>
                </c:pt>
                <c:pt idx="4665">
                  <c:v>9.1680966999999998E-6</c:v>
                </c:pt>
                <c:pt idx="4666">
                  <c:v>9.8503228999999992E-6</c:v>
                </c:pt>
                <c:pt idx="4667">
                  <c:v>1.0421567999999999E-5</c:v>
                </c:pt>
                <c:pt idx="4668">
                  <c:v>1.0133288000000001E-5</c:v>
                </c:pt>
                <c:pt idx="4669">
                  <c:v>9.7373226000000006E-6</c:v>
                </c:pt>
                <c:pt idx="4670">
                  <c:v>9.3294319000000001E-6</c:v>
                </c:pt>
                <c:pt idx="4671">
                  <c:v>8.5611949999999999E-6</c:v>
                </c:pt>
                <c:pt idx="4672">
                  <c:v>8.5047078000000004E-6</c:v>
                </c:pt>
                <c:pt idx="4673">
                  <c:v>8.4024631999999999E-6</c:v>
                </c:pt>
                <c:pt idx="4674">
                  <c:v>8.7120492999999995E-6</c:v>
                </c:pt>
                <c:pt idx="4675">
                  <c:v>8.9260881999999995E-6</c:v>
                </c:pt>
                <c:pt idx="4676">
                  <c:v>9.5888213999999993E-6</c:v>
                </c:pt>
                <c:pt idx="4677">
                  <c:v>9.7271663000000008E-6</c:v>
                </c:pt>
                <c:pt idx="4678">
                  <c:v>9.7851098999999996E-6</c:v>
                </c:pt>
                <c:pt idx="4679">
                  <c:v>9.8302432000000003E-6</c:v>
                </c:pt>
                <c:pt idx="4680">
                  <c:v>9.7625713000000008E-6</c:v>
                </c:pt>
                <c:pt idx="4681">
                  <c:v>9.5527520999999997E-6</c:v>
                </c:pt>
                <c:pt idx="4682">
                  <c:v>9.2175767000000002E-6</c:v>
                </c:pt>
                <c:pt idx="4683">
                  <c:v>8.6719551999999994E-6</c:v>
                </c:pt>
                <c:pt idx="4684">
                  <c:v>8.3887036999999993E-6</c:v>
                </c:pt>
                <c:pt idx="4685">
                  <c:v>8.2078783999999994E-6</c:v>
                </c:pt>
                <c:pt idx="4686">
                  <c:v>8.3671924999999996E-6</c:v>
                </c:pt>
                <c:pt idx="4687">
                  <c:v>8.7663743999999999E-6</c:v>
                </c:pt>
                <c:pt idx="4688">
                  <c:v>9.1637362000000001E-6</c:v>
                </c:pt>
                <c:pt idx="4689">
                  <c:v>9.2555275999999999E-6</c:v>
                </c:pt>
                <c:pt idx="4690">
                  <c:v>9.7544564000000006E-6</c:v>
                </c:pt>
                <c:pt idx="4691">
                  <c:v>1.0191472000000001E-5</c:v>
                </c:pt>
                <c:pt idx="4692">
                  <c:v>9.9673849999999994E-6</c:v>
                </c:pt>
                <c:pt idx="4693">
                  <c:v>9.4581790999999995E-6</c:v>
                </c:pt>
                <c:pt idx="4694">
                  <c:v>9.1439868000000004E-6</c:v>
                </c:pt>
                <c:pt idx="4695">
                  <c:v>8.8561231999999992E-6</c:v>
                </c:pt>
                <c:pt idx="4696">
                  <c:v>8.8783018999999999E-6</c:v>
                </c:pt>
                <c:pt idx="4697">
                  <c:v>9.2032780000000003E-6</c:v>
                </c:pt>
                <c:pt idx="4698">
                  <c:v>8.6802123999999996E-6</c:v>
                </c:pt>
                <c:pt idx="4699">
                  <c:v>8.5853267999999996E-6</c:v>
                </c:pt>
                <c:pt idx="4700">
                  <c:v>9.2506967999999996E-6</c:v>
                </c:pt>
                <c:pt idx="4701">
                  <c:v>9.5331059000000001E-6</c:v>
                </c:pt>
                <c:pt idx="4702">
                  <c:v>1.0035648000000001E-5</c:v>
                </c:pt>
                <c:pt idx="4703">
                  <c:v>1.0222953999999999E-5</c:v>
                </c:pt>
                <c:pt idx="4704">
                  <c:v>9.9390902000000003E-6</c:v>
                </c:pt>
                <c:pt idx="4705">
                  <c:v>9.2197004000000006E-6</c:v>
                </c:pt>
                <c:pt idx="4706">
                  <c:v>9.0968858999999993E-6</c:v>
                </c:pt>
                <c:pt idx="4707">
                  <c:v>8.3218214999999993E-6</c:v>
                </c:pt>
                <c:pt idx="4708">
                  <c:v>7.9144959999999992E-6</c:v>
                </c:pt>
                <c:pt idx="4709">
                  <c:v>8.0950817000000008E-6</c:v>
                </c:pt>
                <c:pt idx="4710">
                  <c:v>8.3216573000000008E-6</c:v>
                </c:pt>
                <c:pt idx="4711">
                  <c:v>8.7135413000000008E-6</c:v>
                </c:pt>
                <c:pt idx="4712">
                  <c:v>9.5031868000000003E-6</c:v>
                </c:pt>
                <c:pt idx="4713">
                  <c:v>9.8679804999999994E-6</c:v>
                </c:pt>
                <c:pt idx="4714">
                  <c:v>1.0226349E-5</c:v>
                </c:pt>
                <c:pt idx="4715">
                  <c:v>1.0382159E-5</c:v>
                </c:pt>
                <c:pt idx="4716">
                  <c:v>9.9400810999999995E-6</c:v>
                </c:pt>
                <c:pt idx="4717">
                  <c:v>9.5416435999999992E-6</c:v>
                </c:pt>
                <c:pt idx="4718">
                  <c:v>8.9126566999999994E-6</c:v>
                </c:pt>
                <c:pt idx="4719">
                  <c:v>8.3705716999999994E-6</c:v>
                </c:pt>
                <c:pt idx="4720">
                  <c:v>8.4330364000000003E-6</c:v>
                </c:pt>
                <c:pt idx="4721">
                  <c:v>8.8871500000000001E-6</c:v>
                </c:pt>
                <c:pt idx="4722">
                  <c:v>8.9492797999999996E-6</c:v>
                </c:pt>
                <c:pt idx="4723">
                  <c:v>9.4520989999999994E-6</c:v>
                </c:pt>
                <c:pt idx="4724">
                  <c:v>9.9911663000000003E-6</c:v>
                </c:pt>
                <c:pt idx="4725">
                  <c:v>1.0154828E-5</c:v>
                </c:pt>
                <c:pt idx="4726">
                  <c:v>1.0098486E-5</c:v>
                </c:pt>
                <c:pt idx="4727">
                  <c:v>1.0147213000000001E-5</c:v>
                </c:pt>
                <c:pt idx="4728">
                  <c:v>8.9885479000000001E-6</c:v>
                </c:pt>
                <c:pt idx="4729">
                  <c:v>8.4614908000000007E-6</c:v>
                </c:pt>
                <c:pt idx="4730">
                  <c:v>8.1921075999999995E-6</c:v>
                </c:pt>
                <c:pt idx="4731">
                  <c:v>7.9665911999999995E-6</c:v>
                </c:pt>
                <c:pt idx="4732">
                  <c:v>8.1259045000000002E-6</c:v>
                </c:pt>
                <c:pt idx="4733">
                  <c:v>8.6912207E-6</c:v>
                </c:pt>
                <c:pt idx="4734">
                  <c:v>8.8951757000000003E-6</c:v>
                </c:pt>
                <c:pt idx="4735">
                  <c:v>9.4725854000000001E-6</c:v>
                </c:pt>
                <c:pt idx="4736">
                  <c:v>1.0392376999999999E-5</c:v>
                </c:pt>
                <c:pt idx="4737">
                  <c:v>1.0552406000000001E-5</c:v>
                </c:pt>
                <c:pt idx="4738">
                  <c:v>1.0201989999999999E-5</c:v>
                </c:pt>
                <c:pt idx="4739">
                  <c:v>9.9013311999999992E-6</c:v>
                </c:pt>
                <c:pt idx="4740">
                  <c:v>9.0809240000000004E-6</c:v>
                </c:pt>
                <c:pt idx="4741">
                  <c:v>8.7952172999999997E-6</c:v>
                </c:pt>
                <c:pt idx="4742">
                  <c:v>8.6229762999999994E-6</c:v>
                </c:pt>
                <c:pt idx="4743">
                  <c:v>8.5599325999999997E-6</c:v>
                </c:pt>
                <c:pt idx="4744">
                  <c:v>8.8025126999999999E-6</c:v>
                </c:pt>
                <c:pt idx="4745">
                  <c:v>8.8916116999999994E-6</c:v>
                </c:pt>
                <c:pt idx="4746">
                  <c:v>9.1619069000000004E-6</c:v>
                </c:pt>
                <c:pt idx="4747">
                  <c:v>9.6076536000000006E-6</c:v>
                </c:pt>
                <c:pt idx="4748">
                  <c:v>9.7734231999999998E-6</c:v>
                </c:pt>
                <c:pt idx="4749">
                  <c:v>9.6207319000000002E-6</c:v>
                </c:pt>
                <c:pt idx="4750">
                  <c:v>9.6074065999999999E-6</c:v>
                </c:pt>
                <c:pt idx="4751">
                  <c:v>9.3262754000000005E-6</c:v>
                </c:pt>
                <c:pt idx="4752">
                  <c:v>8.6809169000000001E-6</c:v>
                </c:pt>
                <c:pt idx="4753">
                  <c:v>8.5044678000000006E-6</c:v>
                </c:pt>
                <c:pt idx="4754">
                  <c:v>8.3890899000000001E-6</c:v>
                </c:pt>
                <c:pt idx="4755">
                  <c:v>8.0934421999999992E-6</c:v>
                </c:pt>
                <c:pt idx="4756">
                  <c:v>8.3310029000000003E-6</c:v>
                </c:pt>
                <c:pt idx="4757">
                  <c:v>9.1540010000000002E-6</c:v>
                </c:pt>
                <c:pt idx="4758">
                  <c:v>9.2682935999999995E-6</c:v>
                </c:pt>
                <c:pt idx="4759">
                  <c:v>9.6459113000000002E-6</c:v>
                </c:pt>
                <c:pt idx="4760">
                  <c:v>1.0202566E-5</c:v>
                </c:pt>
                <c:pt idx="4761">
                  <c:v>1.0134892999999999E-5</c:v>
                </c:pt>
                <c:pt idx="4762">
                  <c:v>9.7901692999999999E-6</c:v>
                </c:pt>
                <c:pt idx="4763">
                  <c:v>9.5036971000000002E-6</c:v>
                </c:pt>
                <c:pt idx="4764">
                  <c:v>8.6268013999999993E-6</c:v>
                </c:pt>
                <c:pt idx="4765">
                  <c:v>8.5378959000000008E-6</c:v>
                </c:pt>
                <c:pt idx="4766">
                  <c:v>8.6830614999999996E-6</c:v>
                </c:pt>
                <c:pt idx="4767">
                  <c:v>8.7284900000000005E-6</c:v>
                </c:pt>
                <c:pt idx="4768">
                  <c:v>8.5534321999999992E-6</c:v>
                </c:pt>
                <c:pt idx="4769">
                  <c:v>9.1180896999999995E-6</c:v>
                </c:pt>
                <c:pt idx="4770">
                  <c:v>9.2400604000000002E-6</c:v>
                </c:pt>
                <c:pt idx="4771">
                  <c:v>9.6421287999999998E-6</c:v>
                </c:pt>
                <c:pt idx="4772">
                  <c:v>1.0013584E-5</c:v>
                </c:pt>
                <c:pt idx="4773">
                  <c:v>1.0008095E-5</c:v>
                </c:pt>
                <c:pt idx="4774">
                  <c:v>9.5191461000000008E-6</c:v>
                </c:pt>
                <c:pt idx="4775">
                  <c:v>9.3657254000000006E-6</c:v>
                </c:pt>
                <c:pt idx="4776">
                  <c:v>8.4813319000000005E-6</c:v>
                </c:pt>
                <c:pt idx="4777">
                  <c:v>7.9779357000000006E-6</c:v>
                </c:pt>
                <c:pt idx="4778">
                  <c:v>7.9819754000000005E-6</c:v>
                </c:pt>
                <c:pt idx="4779">
                  <c:v>8.1268637000000001E-6</c:v>
                </c:pt>
                <c:pt idx="4780">
                  <c:v>8.6497417999999995E-6</c:v>
                </c:pt>
                <c:pt idx="4781">
                  <c:v>9.4802235000000004E-6</c:v>
                </c:pt>
                <c:pt idx="4782">
                  <c:v>9.8147546000000001E-6</c:v>
                </c:pt>
                <c:pt idx="4783">
                  <c:v>1.0311081E-5</c:v>
                </c:pt>
                <c:pt idx="4784">
                  <c:v>1.0617396E-5</c:v>
                </c:pt>
                <c:pt idx="4785">
                  <c:v>1.0227496000000001E-5</c:v>
                </c:pt>
                <c:pt idx="4786">
                  <c:v>9.2691226000000006E-6</c:v>
                </c:pt>
                <c:pt idx="4787">
                  <c:v>8.7633909000000003E-6</c:v>
                </c:pt>
                <c:pt idx="4788">
                  <c:v>8.2462605999999995E-6</c:v>
                </c:pt>
                <c:pt idx="4789">
                  <c:v>8.0899054000000004E-6</c:v>
                </c:pt>
                <c:pt idx="4790">
                  <c:v>8.5908544999999999E-6</c:v>
                </c:pt>
                <c:pt idx="4791">
                  <c:v>8.6347818999999999E-6</c:v>
                </c:pt>
                <c:pt idx="4792">
                  <c:v>8.9696358999999998E-6</c:v>
                </c:pt>
                <c:pt idx="4793">
                  <c:v>9.9623737000000004E-6</c:v>
                </c:pt>
                <c:pt idx="4794">
                  <c:v>1.0456422000000001E-5</c:v>
                </c:pt>
                <c:pt idx="4795">
                  <c:v>1.0420006E-5</c:v>
                </c:pt>
                <c:pt idx="4796">
                  <c:v>1.0222365999999999E-5</c:v>
                </c:pt>
                <c:pt idx="4797">
                  <c:v>9.3990180000000002E-6</c:v>
                </c:pt>
                <c:pt idx="4798">
                  <c:v>8.5428524999999992E-6</c:v>
                </c:pt>
                <c:pt idx="4799">
                  <c:v>8.4827937999999999E-6</c:v>
                </c:pt>
                <c:pt idx="4800">
                  <c:v>7.9692879000000007E-6</c:v>
                </c:pt>
                <c:pt idx="4801">
                  <c:v>8.1564758000000001E-6</c:v>
                </c:pt>
                <c:pt idx="4802">
                  <c:v>8.6327159E-6</c:v>
                </c:pt>
                <c:pt idx="4803">
                  <c:v>9.0854858999999998E-6</c:v>
                </c:pt>
                <c:pt idx="4804">
                  <c:v>9.6561308000000005E-6</c:v>
                </c:pt>
                <c:pt idx="4805">
                  <c:v>1.0122211E-5</c:v>
                </c:pt>
                <c:pt idx="4806">
                  <c:v>9.9770874000000006E-6</c:v>
                </c:pt>
                <c:pt idx="4807">
                  <c:v>1.0136216999999999E-5</c:v>
                </c:pt>
                <c:pt idx="4808">
                  <c:v>9.8368493999999992E-6</c:v>
                </c:pt>
                <c:pt idx="4809">
                  <c:v>9.1469626999999996E-6</c:v>
                </c:pt>
                <c:pt idx="4810">
                  <c:v>8.6248675000000005E-6</c:v>
                </c:pt>
                <c:pt idx="4811">
                  <c:v>8.6992688000000002E-6</c:v>
                </c:pt>
                <c:pt idx="4812">
                  <c:v>8.3397198000000006E-6</c:v>
                </c:pt>
                <c:pt idx="4813">
                  <c:v>8.9435439000000004E-6</c:v>
                </c:pt>
                <c:pt idx="4814">
                  <c:v>9.6552769999999993E-6</c:v>
                </c:pt>
                <c:pt idx="4815">
                  <c:v>9.4766008999999995E-6</c:v>
                </c:pt>
                <c:pt idx="4816">
                  <c:v>9.6726395999999992E-6</c:v>
                </c:pt>
                <c:pt idx="4817">
                  <c:v>9.9334071999999995E-6</c:v>
                </c:pt>
                <c:pt idx="4818">
                  <c:v>9.7148143000000003E-6</c:v>
                </c:pt>
                <c:pt idx="4819">
                  <c:v>9.8156413E-6</c:v>
                </c:pt>
                <c:pt idx="4820">
                  <c:v>9.6478649000000006E-6</c:v>
                </c:pt>
                <c:pt idx="4821">
                  <c:v>9.1542986000000006E-6</c:v>
                </c:pt>
                <c:pt idx="4822">
                  <c:v>8.6818557000000005E-6</c:v>
                </c:pt>
                <c:pt idx="4823">
                  <c:v>8.8522095000000007E-6</c:v>
                </c:pt>
                <c:pt idx="4824">
                  <c:v>8.5273500000000006E-6</c:v>
                </c:pt>
                <c:pt idx="4825">
                  <c:v>8.4963488999999994E-6</c:v>
                </c:pt>
                <c:pt idx="4826">
                  <c:v>8.9078059999999994E-6</c:v>
                </c:pt>
                <c:pt idx="4827">
                  <c:v>8.9153619000000005E-6</c:v>
                </c:pt>
                <c:pt idx="4828">
                  <c:v>9.4361164999999995E-6</c:v>
                </c:pt>
                <c:pt idx="4829">
                  <c:v>1.0191612E-5</c:v>
                </c:pt>
                <c:pt idx="4830">
                  <c:v>1.0297513E-5</c:v>
                </c:pt>
                <c:pt idx="4831">
                  <c:v>1.0013653E-5</c:v>
                </c:pt>
                <c:pt idx="4832">
                  <c:v>9.6584900000000001E-6</c:v>
                </c:pt>
                <c:pt idx="4833">
                  <c:v>9.1317410999999998E-6</c:v>
                </c:pt>
                <c:pt idx="4834">
                  <c:v>9.0418698000000003E-6</c:v>
                </c:pt>
                <c:pt idx="4835">
                  <c:v>8.9989106999999998E-6</c:v>
                </c:pt>
                <c:pt idx="4836">
                  <c:v>8.7505606000000008E-6</c:v>
                </c:pt>
                <c:pt idx="4837">
                  <c:v>8.8733316999999996E-6</c:v>
                </c:pt>
                <c:pt idx="4838">
                  <c:v>9.1893564999999998E-6</c:v>
                </c:pt>
                <c:pt idx="4839">
                  <c:v>9.4441790999999993E-6</c:v>
                </c:pt>
                <c:pt idx="4840">
                  <c:v>1.0077702000000001E-5</c:v>
                </c:pt>
                <c:pt idx="4841">
                  <c:v>1.0548822E-5</c:v>
                </c:pt>
                <c:pt idx="4842">
                  <c:v>1.0440008E-5</c:v>
                </c:pt>
                <c:pt idx="4843">
                  <c:v>1.0199353000000001E-5</c:v>
                </c:pt>
                <c:pt idx="4844">
                  <c:v>9.8069345000000003E-6</c:v>
                </c:pt>
                <c:pt idx="4845">
                  <c:v>8.7306766999999999E-6</c:v>
                </c:pt>
                <c:pt idx="4846">
                  <c:v>8.0166737999999997E-6</c:v>
                </c:pt>
                <c:pt idx="4847">
                  <c:v>7.9249415999999994E-6</c:v>
                </c:pt>
                <c:pt idx="4848">
                  <c:v>8.0140672999999996E-6</c:v>
                </c:pt>
                <c:pt idx="4849">
                  <c:v>8.5516904000000005E-6</c:v>
                </c:pt>
                <c:pt idx="4850">
                  <c:v>9.3887098999999995E-6</c:v>
                </c:pt>
                <c:pt idx="4851">
                  <c:v>9.8627050999999999E-6</c:v>
                </c:pt>
                <c:pt idx="4852">
                  <c:v>1.0355092999999999E-5</c:v>
                </c:pt>
                <c:pt idx="4853">
                  <c:v>1.0850395E-5</c:v>
                </c:pt>
                <c:pt idx="4854">
                  <c:v>1.0497696E-5</c:v>
                </c:pt>
                <c:pt idx="4855">
                  <c:v>9.6193392999999994E-6</c:v>
                </c:pt>
                <c:pt idx="4856">
                  <c:v>8.9053616000000008E-6</c:v>
                </c:pt>
                <c:pt idx="4857">
                  <c:v>8.3152350000000004E-6</c:v>
                </c:pt>
                <c:pt idx="4858">
                  <c:v>8.2208295E-6</c:v>
                </c:pt>
                <c:pt idx="4859">
                  <c:v>8.6702504000000003E-6</c:v>
                </c:pt>
                <c:pt idx="4860">
                  <c:v>8.6849368000000001E-6</c:v>
                </c:pt>
                <c:pt idx="4861">
                  <c:v>9.0358419000000007E-6</c:v>
                </c:pt>
                <c:pt idx="4862">
                  <c:v>9.6550801000000003E-6</c:v>
                </c:pt>
                <c:pt idx="4863">
                  <c:v>1.0100162E-5</c:v>
                </c:pt>
                <c:pt idx="4864">
                  <c:v>1.0321113000000001E-5</c:v>
                </c:pt>
                <c:pt idx="4865">
                  <c:v>1.0244266E-5</c:v>
                </c:pt>
                <c:pt idx="4866">
                  <c:v>9.3941292999999995E-6</c:v>
                </c:pt>
                <c:pt idx="4867">
                  <c:v>8.7805546000000007E-6</c:v>
                </c:pt>
                <c:pt idx="4868">
                  <c:v>8.4477006000000001E-6</c:v>
                </c:pt>
                <c:pt idx="4869">
                  <c:v>7.8779622000000007E-6</c:v>
                </c:pt>
                <c:pt idx="4870">
                  <c:v>7.8677253000000008E-6</c:v>
                </c:pt>
                <c:pt idx="4871">
                  <c:v>8.5018840000000003E-6</c:v>
                </c:pt>
                <c:pt idx="4872">
                  <c:v>8.7576099999999997E-6</c:v>
                </c:pt>
                <c:pt idx="4873">
                  <c:v>9.4176347000000004E-6</c:v>
                </c:pt>
                <c:pt idx="4874">
                  <c:v>9.9987919999999997E-6</c:v>
                </c:pt>
                <c:pt idx="4875">
                  <c:v>9.9497165000000008E-6</c:v>
                </c:pt>
                <c:pt idx="4876">
                  <c:v>1.0026628E-5</c:v>
                </c:pt>
                <c:pt idx="4877">
                  <c:v>9.9559112000000007E-6</c:v>
                </c:pt>
                <c:pt idx="4878">
                  <c:v>9.3303215999999998E-6</c:v>
                </c:pt>
                <c:pt idx="4879">
                  <c:v>8.7866664000000002E-6</c:v>
                </c:pt>
                <c:pt idx="4880">
                  <c:v>8.6410558000000008E-6</c:v>
                </c:pt>
                <c:pt idx="4881">
                  <c:v>8.3284381000000003E-6</c:v>
                </c:pt>
                <c:pt idx="4882">
                  <c:v>8.5522699000000008E-6</c:v>
                </c:pt>
                <c:pt idx="4883">
                  <c:v>8.9111513999999994E-6</c:v>
                </c:pt>
                <c:pt idx="4884">
                  <c:v>9.0186690000000008E-6</c:v>
                </c:pt>
                <c:pt idx="4885">
                  <c:v>9.2679929999999992E-6</c:v>
                </c:pt>
                <c:pt idx="4886">
                  <c:v>9.6556557999999995E-6</c:v>
                </c:pt>
                <c:pt idx="4887">
                  <c:v>9.7494253000000001E-6</c:v>
                </c:pt>
                <c:pt idx="4888">
                  <c:v>9.7628069999999999E-6</c:v>
                </c:pt>
                <c:pt idx="4889">
                  <c:v>9.6731452000000002E-6</c:v>
                </c:pt>
                <c:pt idx="4890">
                  <c:v>8.9336580000000007E-6</c:v>
                </c:pt>
                <c:pt idx="4891">
                  <c:v>8.7385542000000004E-6</c:v>
                </c:pt>
                <c:pt idx="4892">
                  <c:v>8.4339835000000008E-6</c:v>
                </c:pt>
                <c:pt idx="4893">
                  <c:v>8.3380637000000007E-6</c:v>
                </c:pt>
                <c:pt idx="4894">
                  <c:v>8.4018630000000004E-6</c:v>
                </c:pt>
                <c:pt idx="4895">
                  <c:v>8.6058350000000006E-6</c:v>
                </c:pt>
                <c:pt idx="4896">
                  <c:v>8.7688147999999993E-6</c:v>
                </c:pt>
                <c:pt idx="4897">
                  <c:v>9.3730394999999996E-6</c:v>
                </c:pt>
                <c:pt idx="4898">
                  <c:v>9.9804979999999999E-6</c:v>
                </c:pt>
                <c:pt idx="4899">
                  <c:v>1.0036979E-5</c:v>
                </c:pt>
                <c:pt idx="4900">
                  <c:v>1.0101845E-5</c:v>
                </c:pt>
                <c:pt idx="4901">
                  <c:v>9.9288040999999998E-6</c:v>
                </c:pt>
                <c:pt idx="4902">
                  <c:v>9.0835982E-6</c:v>
                </c:pt>
                <c:pt idx="4903">
                  <c:v>8.7570637999999995E-6</c:v>
                </c:pt>
                <c:pt idx="4904">
                  <c:v>8.6856376999999994E-6</c:v>
                </c:pt>
                <c:pt idx="4905">
                  <c:v>8.3648880000000007E-6</c:v>
                </c:pt>
                <c:pt idx="4906">
                  <c:v>8.3239674999999997E-6</c:v>
                </c:pt>
                <c:pt idx="4907">
                  <c:v>8.6317002000000006E-6</c:v>
                </c:pt>
                <c:pt idx="4908">
                  <c:v>8.9779687999999997E-6</c:v>
                </c:pt>
                <c:pt idx="4909">
                  <c:v>9.5088731000000008E-6</c:v>
                </c:pt>
                <c:pt idx="4910">
                  <c:v>1.0073764E-5</c:v>
                </c:pt>
                <c:pt idx="4911">
                  <c:v>9.9775104999999993E-6</c:v>
                </c:pt>
                <c:pt idx="4912">
                  <c:v>1.0049086E-5</c:v>
                </c:pt>
                <c:pt idx="4913">
                  <c:v>9.7374701000000007E-6</c:v>
                </c:pt>
                <c:pt idx="4914">
                  <c:v>9.1463675000000005E-6</c:v>
                </c:pt>
                <c:pt idx="4915">
                  <c:v>8.1711970000000008E-6</c:v>
                </c:pt>
                <c:pt idx="4916">
                  <c:v>7.8816155999999999E-6</c:v>
                </c:pt>
                <c:pt idx="4917">
                  <c:v>7.9160739999999992E-6</c:v>
                </c:pt>
                <c:pt idx="4918">
                  <c:v>8.3395835000000004E-6</c:v>
                </c:pt>
                <c:pt idx="4919">
                  <c:v>9.0729477000000006E-6</c:v>
                </c:pt>
                <c:pt idx="4920">
                  <c:v>9.5839751999999999E-6</c:v>
                </c:pt>
                <c:pt idx="4921">
                  <c:v>1.0260058E-5</c:v>
                </c:pt>
                <c:pt idx="4922">
                  <c:v>1.0628486E-5</c:v>
                </c:pt>
                <c:pt idx="4923">
                  <c:v>1.0357191E-5</c:v>
                </c:pt>
                <c:pt idx="4924">
                  <c:v>9.9179408999999992E-6</c:v>
                </c:pt>
                <c:pt idx="4925">
                  <c:v>9.0745372000000004E-6</c:v>
                </c:pt>
                <c:pt idx="4926">
                  <c:v>8.3377833E-6</c:v>
                </c:pt>
                <c:pt idx="4927">
                  <c:v>7.9499901999999993E-6</c:v>
                </c:pt>
                <c:pt idx="4928">
                  <c:v>8.4983918999999997E-6</c:v>
                </c:pt>
                <c:pt idx="4929">
                  <c:v>8.4326367999999992E-6</c:v>
                </c:pt>
                <c:pt idx="4930">
                  <c:v>8.7231177000000006E-6</c:v>
                </c:pt>
                <c:pt idx="4931">
                  <c:v>9.3519038000000004E-6</c:v>
                </c:pt>
                <c:pt idx="4932">
                  <c:v>9.8681957000000007E-6</c:v>
                </c:pt>
                <c:pt idx="4933">
                  <c:v>1.0465339E-5</c:v>
                </c:pt>
                <c:pt idx="4934">
                  <c:v>1.0757642E-5</c:v>
                </c:pt>
                <c:pt idx="4935">
                  <c:v>9.8715201999999999E-6</c:v>
                </c:pt>
                <c:pt idx="4936">
                  <c:v>9.1413806000000002E-6</c:v>
                </c:pt>
                <c:pt idx="4937">
                  <c:v>8.6650262000000002E-6</c:v>
                </c:pt>
                <c:pt idx="4938">
                  <c:v>8.1655352000000006E-6</c:v>
                </c:pt>
                <c:pt idx="4939">
                  <c:v>7.9695563000000002E-6</c:v>
                </c:pt>
                <c:pt idx="4940">
                  <c:v>8.4111594999999992E-6</c:v>
                </c:pt>
                <c:pt idx="4941">
                  <c:v>8.7129505000000007E-6</c:v>
                </c:pt>
                <c:pt idx="4942">
                  <c:v>9.1771452000000003E-6</c:v>
                </c:pt>
                <c:pt idx="4943">
                  <c:v>9.9306020999999998E-6</c:v>
                </c:pt>
                <c:pt idx="4944">
                  <c:v>1.0257859E-5</c:v>
                </c:pt>
                <c:pt idx="4945">
                  <c:v>1.0224433E-5</c:v>
                </c:pt>
                <c:pt idx="4946">
                  <c:v>1.0134993E-5</c:v>
                </c:pt>
                <c:pt idx="4947">
                  <c:v>9.4716009000000004E-6</c:v>
                </c:pt>
                <c:pt idx="4948">
                  <c:v>8.9989678000000007E-6</c:v>
                </c:pt>
                <c:pt idx="4949">
                  <c:v>8.7063167E-6</c:v>
                </c:pt>
                <c:pt idx="4950">
                  <c:v>8.3213046E-6</c:v>
                </c:pt>
                <c:pt idx="4951">
                  <c:v>8.4978524000000005E-6</c:v>
                </c:pt>
                <c:pt idx="4952">
                  <c:v>9.0026419000000008E-6</c:v>
                </c:pt>
                <c:pt idx="4953">
                  <c:v>9.0623562999999993E-6</c:v>
                </c:pt>
                <c:pt idx="4954">
                  <c:v>9.6366756E-6</c:v>
                </c:pt>
                <c:pt idx="4955">
                  <c:v>9.7411692999999992E-6</c:v>
                </c:pt>
                <c:pt idx="4956">
                  <c:v>9.8169044999999998E-6</c:v>
                </c:pt>
                <c:pt idx="4957">
                  <c:v>9.8930228999999996E-6</c:v>
                </c:pt>
                <c:pt idx="4958">
                  <c:v>9.8940351999999994E-6</c:v>
                </c:pt>
                <c:pt idx="4959">
                  <c:v>9.2997451999999997E-6</c:v>
                </c:pt>
                <c:pt idx="4960">
                  <c:v>8.7818546000000002E-6</c:v>
                </c:pt>
                <c:pt idx="4961">
                  <c:v>8.7459830000000008E-6</c:v>
                </c:pt>
                <c:pt idx="4962">
                  <c:v>8.1934506999999999E-6</c:v>
                </c:pt>
                <c:pt idx="4963">
                  <c:v>8.4310984000000006E-6</c:v>
                </c:pt>
                <c:pt idx="4964">
                  <c:v>8.8720582999999992E-6</c:v>
                </c:pt>
                <c:pt idx="4965">
                  <c:v>8.7019081000000007E-6</c:v>
                </c:pt>
                <c:pt idx="4966">
                  <c:v>9.1953480999999994E-6</c:v>
                </c:pt>
                <c:pt idx="4967">
                  <c:v>9.7767776999999993E-6</c:v>
                </c:pt>
                <c:pt idx="4968">
                  <c:v>1.0185075E-5</c:v>
                </c:pt>
                <c:pt idx="4969">
                  <c:v>1.0168941000000001E-5</c:v>
                </c:pt>
                <c:pt idx="4970">
                  <c:v>1.0092480000000001E-5</c:v>
                </c:pt>
                <c:pt idx="4971">
                  <c:v>9.2593338999999993E-6</c:v>
                </c:pt>
                <c:pt idx="4972">
                  <c:v>8.9102329000000002E-6</c:v>
                </c:pt>
                <c:pt idx="4973">
                  <c:v>8.9108342000000007E-6</c:v>
                </c:pt>
                <c:pt idx="4974">
                  <c:v>8.9063629000000005E-6</c:v>
                </c:pt>
                <c:pt idx="4975">
                  <c:v>8.6262426E-6</c:v>
                </c:pt>
                <c:pt idx="4976">
                  <c:v>8.7357710999999992E-6</c:v>
                </c:pt>
                <c:pt idx="4977">
                  <c:v>8.9768050000000005E-6</c:v>
                </c:pt>
                <c:pt idx="4978">
                  <c:v>9.5739479999999996E-6</c:v>
                </c:pt>
                <c:pt idx="4979">
                  <c:v>1.0168906999999999E-5</c:v>
                </c:pt>
                <c:pt idx="4980">
                  <c:v>1.0140564000000001E-5</c:v>
                </c:pt>
                <c:pt idx="4981">
                  <c:v>1.0054227999999999E-5</c:v>
                </c:pt>
                <c:pt idx="4982">
                  <c:v>9.8361946000000007E-6</c:v>
                </c:pt>
                <c:pt idx="4983">
                  <c:v>9.0751230000000002E-6</c:v>
                </c:pt>
                <c:pt idx="4984">
                  <c:v>8.6836012000000003E-6</c:v>
                </c:pt>
                <c:pt idx="4985">
                  <c:v>8.0693528999999992E-6</c:v>
                </c:pt>
                <c:pt idx="4986">
                  <c:v>7.8423408000000001E-6</c:v>
                </c:pt>
                <c:pt idx="4987">
                  <c:v>8.1088490000000001E-6</c:v>
                </c:pt>
                <c:pt idx="4988">
                  <c:v>8.8153314999999996E-6</c:v>
                </c:pt>
                <c:pt idx="4989">
                  <c:v>9.3139514999999999E-6</c:v>
                </c:pt>
                <c:pt idx="4990">
                  <c:v>1.0000186E-5</c:v>
                </c:pt>
                <c:pt idx="4991">
                  <c:v>1.0660945E-5</c:v>
                </c:pt>
                <c:pt idx="4992">
                  <c:v>1.0395208E-5</c:v>
                </c:pt>
                <c:pt idx="4993">
                  <c:v>1.0098283E-5</c:v>
                </c:pt>
                <c:pt idx="4994">
                  <c:v>9.7051049E-6</c:v>
                </c:pt>
                <c:pt idx="4995">
                  <c:v>8.5390606999999994E-6</c:v>
                </c:pt>
                <c:pt idx="4996">
                  <c:v>8.1156622000000002E-6</c:v>
                </c:pt>
                <c:pt idx="4997">
                  <c:v>8.3708022999999998E-6</c:v>
                </c:pt>
                <c:pt idx="4998">
                  <c:v>8.5205383999999995E-6</c:v>
                </c:pt>
                <c:pt idx="4999">
                  <c:v>8.7716510000000004E-6</c:v>
                </c:pt>
                <c:pt idx="5000">
                  <c:v>9.3927782000000006E-6</c:v>
                </c:pt>
                <c:pt idx="5001">
                  <c:v>9.7196625000000002E-6</c:v>
                </c:pt>
                <c:pt idx="5002">
                  <c:v>1.0148423000000001E-5</c:v>
                </c:pt>
                <c:pt idx="5003">
                  <c:v>1.054573E-5</c:v>
                </c:pt>
                <c:pt idx="5004">
                  <c:v>1.0165364000000001E-5</c:v>
                </c:pt>
                <c:pt idx="5005">
                  <c:v>9.4630455000000002E-6</c:v>
                </c:pt>
                <c:pt idx="5006">
                  <c:v>8.7466425999999998E-6</c:v>
                </c:pt>
                <c:pt idx="5007">
                  <c:v>8.0585233000000003E-6</c:v>
                </c:pt>
                <c:pt idx="5008">
                  <c:v>7.9111188E-6</c:v>
                </c:pt>
                <c:pt idx="5009">
                  <c:v>8.1347933999999994E-6</c:v>
                </c:pt>
                <c:pt idx="5010">
                  <c:v>8.4677621999999997E-6</c:v>
                </c:pt>
                <c:pt idx="5011">
                  <c:v>9.0248137000000005E-6</c:v>
                </c:pt>
                <c:pt idx="5012">
                  <c:v>9.9948835999999996E-6</c:v>
                </c:pt>
                <c:pt idx="5013">
                  <c:v>1.0339185E-5</c:v>
                </c:pt>
                <c:pt idx="5014">
                  <c:v>1.0798327E-5</c:v>
                </c:pt>
                <c:pt idx="5015">
                  <c:v>1.0435238E-5</c:v>
                </c:pt>
                <c:pt idx="5016">
                  <c:v>9.6360659999999994E-6</c:v>
                </c:pt>
                <c:pt idx="5017">
                  <c:v>9.1735375000000004E-6</c:v>
                </c:pt>
                <c:pt idx="5018">
                  <c:v>8.8308898999999998E-6</c:v>
                </c:pt>
                <c:pt idx="5019">
                  <c:v>8.4814689000000003E-6</c:v>
                </c:pt>
                <c:pt idx="5020">
                  <c:v>8.53756E-6</c:v>
                </c:pt>
                <c:pt idx="5021">
                  <c:v>8.9205965999999993E-6</c:v>
                </c:pt>
                <c:pt idx="5022">
                  <c:v>8.8632069999999992E-6</c:v>
                </c:pt>
                <c:pt idx="5023">
                  <c:v>9.2310985999999996E-6</c:v>
                </c:pt>
                <c:pt idx="5024">
                  <c:v>9.9731064000000006E-6</c:v>
                </c:pt>
                <c:pt idx="5025">
                  <c:v>9.8454769999999996E-6</c:v>
                </c:pt>
                <c:pt idx="5026">
                  <c:v>9.9298665999999995E-6</c:v>
                </c:pt>
                <c:pt idx="5027">
                  <c:v>9.8447404E-6</c:v>
                </c:pt>
                <c:pt idx="5028">
                  <c:v>9.4293081999999998E-6</c:v>
                </c:pt>
                <c:pt idx="5029">
                  <c:v>8.7755541000000002E-6</c:v>
                </c:pt>
                <c:pt idx="5030">
                  <c:v>8.6413892999999997E-6</c:v>
                </c:pt>
                <c:pt idx="5031">
                  <c:v>8.2344033999999999E-6</c:v>
                </c:pt>
                <c:pt idx="5032">
                  <c:v>8.3526853999999992E-6</c:v>
                </c:pt>
                <c:pt idx="5033">
                  <c:v>8.9177212999999999E-6</c:v>
                </c:pt>
                <c:pt idx="5034">
                  <c:v>9.1973316000000003E-6</c:v>
                </c:pt>
                <c:pt idx="5035">
                  <c:v>9.4454105999999997E-6</c:v>
                </c:pt>
                <c:pt idx="5036">
                  <c:v>9.9786131000000001E-6</c:v>
                </c:pt>
                <c:pt idx="5037">
                  <c:v>1.0245289E-5</c:v>
                </c:pt>
                <c:pt idx="5038">
                  <c:v>1.0472303E-5</c:v>
                </c:pt>
                <c:pt idx="5039">
                  <c:v>1.0285163E-5</c:v>
                </c:pt>
                <c:pt idx="5040">
                  <c:v>9.5531136000000003E-6</c:v>
                </c:pt>
                <c:pt idx="5041">
                  <c:v>8.8851524999999993E-6</c:v>
                </c:pt>
                <c:pt idx="5042">
                  <c:v>8.6101266999999998E-6</c:v>
                </c:pt>
                <c:pt idx="5043">
                  <c:v>8.3278738999999993E-6</c:v>
                </c:pt>
                <c:pt idx="5044">
                  <c:v>8.6576169999999997E-6</c:v>
                </c:pt>
                <c:pt idx="5045">
                  <c:v>8.7792234999999999E-6</c:v>
                </c:pt>
                <c:pt idx="5046">
                  <c:v>8.7154782999999995E-6</c:v>
                </c:pt>
                <c:pt idx="5047">
                  <c:v>9.4694829999999999E-6</c:v>
                </c:pt>
                <c:pt idx="5048">
                  <c:v>1.0028989999999999E-5</c:v>
                </c:pt>
                <c:pt idx="5049">
                  <c:v>1.0050377999999999E-5</c:v>
                </c:pt>
                <c:pt idx="5050">
                  <c:v>9.9998781000000004E-6</c:v>
                </c:pt>
                <c:pt idx="5051">
                  <c:v>9.8871710999999997E-6</c:v>
                </c:pt>
                <c:pt idx="5052">
                  <c:v>9.0088559000000008E-6</c:v>
                </c:pt>
                <c:pt idx="5053">
                  <c:v>8.6585305000000003E-6</c:v>
                </c:pt>
                <c:pt idx="5054">
                  <c:v>8.3295435999999994E-6</c:v>
                </c:pt>
                <c:pt idx="5055">
                  <c:v>7.8015465000000003E-6</c:v>
                </c:pt>
                <c:pt idx="5056">
                  <c:v>8.0491640000000006E-6</c:v>
                </c:pt>
                <c:pt idx="5057">
                  <c:v>8.7488644999999998E-6</c:v>
                </c:pt>
                <c:pt idx="5058">
                  <c:v>9.1702725000000007E-6</c:v>
                </c:pt>
                <c:pt idx="5059">
                  <c:v>9.9155199999999999E-6</c:v>
                </c:pt>
                <c:pt idx="5060">
                  <c:v>1.0539355E-5</c:v>
                </c:pt>
                <c:pt idx="5061">
                  <c:v>1.0388144E-5</c:v>
                </c:pt>
                <c:pt idx="5062">
                  <c:v>9.8899306E-6</c:v>
                </c:pt>
                <c:pt idx="5063">
                  <c:v>9.4886568000000003E-6</c:v>
                </c:pt>
                <c:pt idx="5064">
                  <c:v>8.6621302999999998E-6</c:v>
                </c:pt>
                <c:pt idx="5065">
                  <c:v>8.1751069999999999E-6</c:v>
                </c:pt>
                <c:pt idx="5066">
                  <c:v>8.0915937999999993E-6</c:v>
                </c:pt>
                <c:pt idx="5067">
                  <c:v>8.2976785999999996E-6</c:v>
                </c:pt>
                <c:pt idx="5068">
                  <c:v>8.5581105000000007E-6</c:v>
                </c:pt>
                <c:pt idx="5069">
                  <c:v>9.0157353999999996E-6</c:v>
                </c:pt>
                <c:pt idx="5070">
                  <c:v>9.5047901000000001E-6</c:v>
                </c:pt>
                <c:pt idx="5071">
                  <c:v>9.9780913000000004E-6</c:v>
                </c:pt>
                <c:pt idx="5072">
                  <c:v>1.0310225E-5</c:v>
                </c:pt>
                <c:pt idx="5073">
                  <c:v>1.0170007999999999E-5</c:v>
                </c:pt>
                <c:pt idx="5074">
                  <c:v>9.7789642000000005E-6</c:v>
                </c:pt>
                <c:pt idx="5075">
                  <c:v>9.2778324000000001E-6</c:v>
                </c:pt>
                <c:pt idx="5076">
                  <c:v>8.3832183000000004E-6</c:v>
                </c:pt>
                <c:pt idx="5077">
                  <c:v>8.1504827999999996E-6</c:v>
                </c:pt>
                <c:pt idx="5078">
                  <c:v>8.2600394000000003E-6</c:v>
                </c:pt>
                <c:pt idx="5079">
                  <c:v>8.3987036999999992E-6</c:v>
                </c:pt>
                <c:pt idx="5080">
                  <c:v>8.9808596999999998E-6</c:v>
                </c:pt>
                <c:pt idx="5081">
                  <c:v>9.5467692999999998E-6</c:v>
                </c:pt>
                <c:pt idx="5082">
                  <c:v>9.8125703999999992E-6</c:v>
                </c:pt>
                <c:pt idx="5083">
                  <c:v>1.0283500000000001E-5</c:v>
                </c:pt>
                <c:pt idx="5084">
                  <c:v>1.0530682E-5</c:v>
                </c:pt>
                <c:pt idx="5085">
                  <c:v>9.9611884000000007E-6</c:v>
                </c:pt>
                <c:pt idx="5086">
                  <c:v>9.1574748000000001E-6</c:v>
                </c:pt>
                <c:pt idx="5087">
                  <c:v>9.0685469999999999E-6</c:v>
                </c:pt>
                <c:pt idx="5088">
                  <c:v>8.5355663000000002E-6</c:v>
                </c:pt>
                <c:pt idx="5089">
                  <c:v>8.5339338999999995E-6</c:v>
                </c:pt>
                <c:pt idx="5090">
                  <c:v>8.8102158999999996E-6</c:v>
                </c:pt>
                <c:pt idx="5091">
                  <c:v>9.0282131999999998E-6</c:v>
                </c:pt>
                <c:pt idx="5092">
                  <c:v>9.1090762999999997E-6</c:v>
                </c:pt>
                <c:pt idx="5093">
                  <c:v>9.8256992000000003E-6</c:v>
                </c:pt>
                <c:pt idx="5094">
                  <c:v>9.8977891000000002E-6</c:v>
                </c:pt>
                <c:pt idx="5095">
                  <c:v>9.9124336000000001E-6</c:v>
                </c:pt>
                <c:pt idx="5096">
                  <c:v>1.0089016999999999E-5</c:v>
                </c:pt>
                <c:pt idx="5097">
                  <c:v>9.6287073000000005E-6</c:v>
                </c:pt>
                <c:pt idx="5098">
                  <c:v>9.0402104000000007E-6</c:v>
                </c:pt>
                <c:pt idx="5099">
                  <c:v>8.8968030000000008E-6</c:v>
                </c:pt>
                <c:pt idx="5100">
                  <c:v>8.2743752999999997E-6</c:v>
                </c:pt>
                <c:pt idx="5101">
                  <c:v>8.2766811999999995E-6</c:v>
                </c:pt>
                <c:pt idx="5102">
                  <c:v>8.4057689000000003E-6</c:v>
                </c:pt>
                <c:pt idx="5103">
                  <c:v>8.7125172999999997E-6</c:v>
                </c:pt>
                <c:pt idx="5104">
                  <c:v>9.1079583999999997E-6</c:v>
                </c:pt>
                <c:pt idx="5105">
                  <c:v>9.6380225999999997E-6</c:v>
                </c:pt>
                <c:pt idx="5106">
                  <c:v>9.6435094999999994E-6</c:v>
                </c:pt>
                <c:pt idx="5107">
                  <c:v>1.0133487E-5</c:v>
                </c:pt>
                <c:pt idx="5108">
                  <c:v>1.0173573999999999E-5</c:v>
                </c:pt>
                <c:pt idx="5109">
                  <c:v>9.6504341999999995E-6</c:v>
                </c:pt>
                <c:pt idx="5110">
                  <c:v>9.1107518999999997E-6</c:v>
                </c:pt>
                <c:pt idx="5111">
                  <c:v>9.2194319999999994E-6</c:v>
                </c:pt>
                <c:pt idx="5112">
                  <c:v>8.5608739000000003E-6</c:v>
                </c:pt>
                <c:pt idx="5113">
                  <c:v>8.9704442999999999E-6</c:v>
                </c:pt>
                <c:pt idx="5114">
                  <c:v>9.0340517999999993E-6</c:v>
                </c:pt>
                <c:pt idx="5115">
                  <c:v>8.9126309999999998E-6</c:v>
                </c:pt>
                <c:pt idx="5116">
                  <c:v>9.1856805000000008E-6</c:v>
                </c:pt>
                <c:pt idx="5117">
                  <c:v>9.9458092E-6</c:v>
                </c:pt>
                <c:pt idx="5118">
                  <c:v>1.0031193000000001E-5</c:v>
                </c:pt>
                <c:pt idx="5119">
                  <c:v>1.0196218999999999E-5</c:v>
                </c:pt>
                <c:pt idx="5120">
                  <c:v>1.0131686E-5</c:v>
                </c:pt>
                <c:pt idx="5121">
                  <c:v>9.4600862999999993E-6</c:v>
                </c:pt>
                <c:pt idx="5122">
                  <c:v>8.7944938000000006E-6</c:v>
                </c:pt>
                <c:pt idx="5123">
                  <c:v>8.7300961000000003E-6</c:v>
                </c:pt>
                <c:pt idx="5124">
                  <c:v>8.2240490000000002E-6</c:v>
                </c:pt>
                <c:pt idx="5125">
                  <c:v>8.0824599999999999E-6</c:v>
                </c:pt>
                <c:pt idx="5126">
                  <c:v>8.6627622000000004E-6</c:v>
                </c:pt>
                <c:pt idx="5127">
                  <c:v>8.7912092999999992E-6</c:v>
                </c:pt>
                <c:pt idx="5128">
                  <c:v>9.5098727999999998E-6</c:v>
                </c:pt>
                <c:pt idx="5129">
                  <c:v>1.0427722E-5</c:v>
                </c:pt>
                <c:pt idx="5130">
                  <c:v>1.070694E-5</c:v>
                </c:pt>
                <c:pt idx="5131">
                  <c:v>1.0669907999999999E-5</c:v>
                </c:pt>
                <c:pt idx="5132">
                  <c:v>1.0355128E-5</c:v>
                </c:pt>
                <c:pt idx="5133">
                  <c:v>9.4974074000000005E-6</c:v>
                </c:pt>
                <c:pt idx="5134">
                  <c:v>9.1078872000000007E-6</c:v>
                </c:pt>
                <c:pt idx="5135">
                  <c:v>8.7105258000000003E-6</c:v>
                </c:pt>
                <c:pt idx="5136">
                  <c:v>8.7017664000000004E-6</c:v>
                </c:pt>
                <c:pt idx="5137">
                  <c:v>8.9132363999999995E-6</c:v>
                </c:pt>
                <c:pt idx="5138">
                  <c:v>9.4257486999999994E-6</c:v>
                </c:pt>
                <c:pt idx="5139">
                  <c:v>9.6249263999999992E-6</c:v>
                </c:pt>
                <c:pt idx="5140">
                  <c:v>1.0115085E-5</c:v>
                </c:pt>
                <c:pt idx="5141">
                  <c:v>1.0463167E-5</c:v>
                </c:pt>
                <c:pt idx="5142">
                  <c:v>1.0104185E-5</c:v>
                </c:pt>
                <c:pt idx="5143">
                  <c:v>1.0000989E-5</c:v>
                </c:pt>
                <c:pt idx="5144">
                  <c:v>9.6592636999999992E-6</c:v>
                </c:pt>
                <c:pt idx="5145">
                  <c:v>8.7628859000000005E-6</c:v>
                </c:pt>
                <c:pt idx="5146">
                  <c:v>8.1696076999999992E-6</c:v>
                </c:pt>
                <c:pt idx="5147">
                  <c:v>8.2291699000000004E-6</c:v>
                </c:pt>
                <c:pt idx="5148">
                  <c:v>8.2234802000000003E-6</c:v>
                </c:pt>
                <c:pt idx="5149">
                  <c:v>8.6820719999999995E-6</c:v>
                </c:pt>
                <c:pt idx="5150">
                  <c:v>9.3653565999999994E-6</c:v>
                </c:pt>
                <c:pt idx="5151">
                  <c:v>9.7211925000000005E-6</c:v>
                </c:pt>
                <c:pt idx="5152">
                  <c:v>1.0232971000000001E-5</c:v>
                </c:pt>
                <c:pt idx="5153">
                  <c:v>1.0672904E-5</c:v>
                </c:pt>
                <c:pt idx="5154">
                  <c:v>1.0426022E-5</c:v>
                </c:pt>
                <c:pt idx="5155">
                  <c:v>9.8325650000000006E-6</c:v>
                </c:pt>
                <c:pt idx="5156">
                  <c:v>9.3197713000000006E-6</c:v>
                </c:pt>
                <c:pt idx="5157">
                  <c:v>8.7984113000000002E-6</c:v>
                </c:pt>
                <c:pt idx="5158">
                  <c:v>8.6266053999999998E-6</c:v>
                </c:pt>
                <c:pt idx="5159">
                  <c:v>8.9249731999999994E-6</c:v>
                </c:pt>
                <c:pt idx="5160">
                  <c:v>8.7055203999999994E-6</c:v>
                </c:pt>
                <c:pt idx="5161">
                  <c:v>8.7412533000000001E-6</c:v>
                </c:pt>
                <c:pt idx="5162">
                  <c:v>9.0945246999999993E-6</c:v>
                </c:pt>
                <c:pt idx="5163">
                  <c:v>9.5563923000000001E-6</c:v>
                </c:pt>
                <c:pt idx="5164">
                  <c:v>1.0031877E-5</c:v>
                </c:pt>
                <c:pt idx="5165">
                  <c:v>1.0185664E-5</c:v>
                </c:pt>
                <c:pt idx="5166">
                  <c:v>9.8062569000000004E-6</c:v>
                </c:pt>
                <c:pt idx="5167">
                  <c:v>9.3043245000000004E-6</c:v>
                </c:pt>
                <c:pt idx="5168">
                  <c:v>8.9160054000000008E-6</c:v>
                </c:pt>
                <c:pt idx="5169">
                  <c:v>8.4828267000000002E-6</c:v>
                </c:pt>
                <c:pt idx="5170">
                  <c:v>8.1194334000000006E-6</c:v>
                </c:pt>
                <c:pt idx="5171">
                  <c:v>8.4239511000000002E-6</c:v>
                </c:pt>
                <c:pt idx="5172">
                  <c:v>8.2470539000000003E-6</c:v>
                </c:pt>
                <c:pt idx="5173">
                  <c:v>8.8505649000000006E-6</c:v>
                </c:pt>
                <c:pt idx="5174">
                  <c:v>9.7098331999999999E-6</c:v>
                </c:pt>
                <c:pt idx="5175">
                  <c:v>9.8794400000000001E-6</c:v>
                </c:pt>
                <c:pt idx="5176">
                  <c:v>1.0205654E-5</c:v>
                </c:pt>
                <c:pt idx="5177">
                  <c:v>1.036517E-5</c:v>
                </c:pt>
                <c:pt idx="5178">
                  <c:v>9.9401521000000004E-6</c:v>
                </c:pt>
                <c:pt idx="5179">
                  <c:v>9.2714812000000005E-6</c:v>
                </c:pt>
                <c:pt idx="5180">
                  <c:v>8.8709730999999997E-6</c:v>
                </c:pt>
                <c:pt idx="5181">
                  <c:v>8.2144453000000001E-6</c:v>
                </c:pt>
                <c:pt idx="5182">
                  <c:v>8.0421334000000005E-6</c:v>
                </c:pt>
                <c:pt idx="5183">
                  <c:v>8.5652206999999999E-6</c:v>
                </c:pt>
                <c:pt idx="5184">
                  <c:v>8.5047686000000007E-6</c:v>
                </c:pt>
                <c:pt idx="5185">
                  <c:v>8.9424592000000006E-6</c:v>
                </c:pt>
                <c:pt idx="5186">
                  <c:v>9.6948733000000003E-6</c:v>
                </c:pt>
                <c:pt idx="5187">
                  <c:v>9.8068592000000003E-6</c:v>
                </c:pt>
                <c:pt idx="5188">
                  <c:v>9.9786474999999996E-6</c:v>
                </c:pt>
                <c:pt idx="5189">
                  <c:v>1.0165359E-5</c:v>
                </c:pt>
                <c:pt idx="5190">
                  <c:v>9.5371136000000008E-6</c:v>
                </c:pt>
                <c:pt idx="5191">
                  <c:v>8.8714455000000006E-6</c:v>
                </c:pt>
                <c:pt idx="5192">
                  <c:v>8.4733665999999992E-6</c:v>
                </c:pt>
                <c:pt idx="5193">
                  <c:v>8.0569906999999998E-6</c:v>
                </c:pt>
                <c:pt idx="5194">
                  <c:v>8.3037072000000005E-6</c:v>
                </c:pt>
                <c:pt idx="5195">
                  <c:v>8.4579727000000007E-6</c:v>
                </c:pt>
                <c:pt idx="5196">
                  <c:v>8.8216338000000002E-6</c:v>
                </c:pt>
                <c:pt idx="5197">
                  <c:v>9.5203425000000006E-6</c:v>
                </c:pt>
                <c:pt idx="5198">
                  <c:v>1.0338769E-5</c:v>
                </c:pt>
                <c:pt idx="5199">
                  <c:v>1.0591071999999999E-5</c:v>
                </c:pt>
                <c:pt idx="5200">
                  <c:v>1.0522939000000001E-5</c:v>
                </c:pt>
                <c:pt idx="5201">
                  <c:v>1.0156614E-5</c:v>
                </c:pt>
                <c:pt idx="5202">
                  <c:v>9.1066948000000002E-6</c:v>
                </c:pt>
                <c:pt idx="5203">
                  <c:v>8.5998469000000005E-6</c:v>
                </c:pt>
                <c:pt idx="5204">
                  <c:v>8.6579181999999997E-6</c:v>
                </c:pt>
                <c:pt idx="5205">
                  <c:v>8.2125654000000006E-6</c:v>
                </c:pt>
                <c:pt idx="5206">
                  <c:v>8.5892669000000007E-6</c:v>
                </c:pt>
                <c:pt idx="5207">
                  <c:v>8.9152087000000004E-6</c:v>
                </c:pt>
                <c:pt idx="5208">
                  <c:v>9.2496236999999995E-6</c:v>
                </c:pt>
                <c:pt idx="5209">
                  <c:v>9.7564358000000006E-6</c:v>
                </c:pt>
                <c:pt idx="5210">
                  <c:v>1.0464675E-5</c:v>
                </c:pt>
                <c:pt idx="5211">
                  <c:v>1.023791E-5</c:v>
                </c:pt>
                <c:pt idx="5212">
                  <c:v>1.0050282999999999E-5</c:v>
                </c:pt>
                <c:pt idx="5213">
                  <c:v>9.7407942000000001E-6</c:v>
                </c:pt>
                <c:pt idx="5214">
                  <c:v>8.9988709000000003E-6</c:v>
                </c:pt>
                <c:pt idx="5215">
                  <c:v>8.5625828000000003E-6</c:v>
                </c:pt>
                <c:pt idx="5216">
                  <c:v>8.2689258999999992E-6</c:v>
                </c:pt>
                <c:pt idx="5217">
                  <c:v>8.1671279000000001E-6</c:v>
                </c:pt>
                <c:pt idx="5218">
                  <c:v>8.5547782999999994E-6</c:v>
                </c:pt>
                <c:pt idx="5219">
                  <c:v>9.1772283000000006E-6</c:v>
                </c:pt>
                <c:pt idx="5220">
                  <c:v>9.5251613999999996E-6</c:v>
                </c:pt>
                <c:pt idx="5221">
                  <c:v>9.8874650000000007E-6</c:v>
                </c:pt>
                <c:pt idx="5222">
                  <c:v>1.0337988E-5</c:v>
                </c:pt>
                <c:pt idx="5223">
                  <c:v>1.0143033E-5</c:v>
                </c:pt>
                <c:pt idx="5224">
                  <c:v>9.9849447999999998E-6</c:v>
                </c:pt>
                <c:pt idx="5225">
                  <c:v>9.2584386999999995E-6</c:v>
                </c:pt>
                <c:pt idx="5226">
                  <c:v>8.5975272000000007E-6</c:v>
                </c:pt>
                <c:pt idx="5227">
                  <c:v>8.4818400000000001E-6</c:v>
                </c:pt>
                <c:pt idx="5228">
                  <c:v>8.6336136E-6</c:v>
                </c:pt>
                <c:pt idx="5229">
                  <c:v>8.8347414000000006E-6</c:v>
                </c:pt>
                <c:pt idx="5230">
                  <c:v>8.9734331999999997E-6</c:v>
                </c:pt>
                <c:pt idx="5231">
                  <c:v>9.3490277999999998E-6</c:v>
                </c:pt>
                <c:pt idx="5232">
                  <c:v>9.4899980000000001E-6</c:v>
                </c:pt>
                <c:pt idx="5233">
                  <c:v>1.0032591999999999E-5</c:v>
                </c:pt>
                <c:pt idx="5234">
                  <c:v>1.0598622000000001E-5</c:v>
                </c:pt>
                <c:pt idx="5235">
                  <c:v>1.0150662E-5</c:v>
                </c:pt>
                <c:pt idx="5236">
                  <c:v>9.8253287000000001E-6</c:v>
                </c:pt>
                <c:pt idx="5237">
                  <c:v>9.3183818999999996E-6</c:v>
                </c:pt>
                <c:pt idx="5238">
                  <c:v>8.7073246000000008E-6</c:v>
                </c:pt>
                <c:pt idx="5239">
                  <c:v>8.1971925999999995E-6</c:v>
                </c:pt>
                <c:pt idx="5240">
                  <c:v>8.2758188E-6</c:v>
                </c:pt>
                <c:pt idx="5241">
                  <c:v>8.2493450000000006E-6</c:v>
                </c:pt>
                <c:pt idx="5242">
                  <c:v>8.6067779000000002E-6</c:v>
                </c:pt>
                <c:pt idx="5243">
                  <c:v>9.5205937000000004E-6</c:v>
                </c:pt>
                <c:pt idx="5244">
                  <c:v>9.9767125999999997E-6</c:v>
                </c:pt>
                <c:pt idx="5245">
                  <c:v>1.0385036E-5</c:v>
                </c:pt>
                <c:pt idx="5246">
                  <c:v>1.0474328000000001E-5</c:v>
                </c:pt>
                <c:pt idx="5247">
                  <c:v>9.9867729000000002E-6</c:v>
                </c:pt>
                <c:pt idx="5248">
                  <c:v>9.4983655999999993E-6</c:v>
                </c:pt>
                <c:pt idx="5249">
                  <c:v>9.1410137999999995E-6</c:v>
                </c:pt>
                <c:pt idx="5250">
                  <c:v>8.6134606E-6</c:v>
                </c:pt>
                <c:pt idx="5251">
                  <c:v>8.3838960000000002E-6</c:v>
                </c:pt>
                <c:pt idx="5252">
                  <c:v>8.4837102000000003E-6</c:v>
                </c:pt>
                <c:pt idx="5253">
                  <c:v>8.4887269999999994E-6</c:v>
                </c:pt>
                <c:pt idx="5254">
                  <c:v>9.0779642999999998E-6</c:v>
                </c:pt>
                <c:pt idx="5255">
                  <c:v>9.7103023999999994E-6</c:v>
                </c:pt>
                <c:pt idx="5256">
                  <c:v>9.9250126999999997E-6</c:v>
                </c:pt>
                <c:pt idx="5257">
                  <c:v>1.0262604E-5</c:v>
                </c:pt>
                <c:pt idx="5258">
                  <c:v>1.0309673999999999E-5</c:v>
                </c:pt>
                <c:pt idx="5259">
                  <c:v>9.6082829999999993E-6</c:v>
                </c:pt>
                <c:pt idx="5260">
                  <c:v>8.8235127000000002E-6</c:v>
                </c:pt>
                <c:pt idx="5261">
                  <c:v>8.3824604000000001E-6</c:v>
                </c:pt>
                <c:pt idx="5262">
                  <c:v>7.8551439000000008E-6</c:v>
                </c:pt>
                <c:pt idx="5263">
                  <c:v>7.8772977999999996E-6</c:v>
                </c:pt>
                <c:pt idx="5264">
                  <c:v>8.6139154999999997E-6</c:v>
                </c:pt>
                <c:pt idx="5265">
                  <c:v>8.7208266000000004E-6</c:v>
                </c:pt>
                <c:pt idx="5266">
                  <c:v>9.1957756000000005E-6</c:v>
                </c:pt>
                <c:pt idx="5267">
                  <c:v>1.0006299999999999E-5</c:v>
                </c:pt>
                <c:pt idx="5268">
                  <c:v>1.0525195E-5</c:v>
                </c:pt>
                <c:pt idx="5269">
                  <c:v>1.0641187E-5</c:v>
                </c:pt>
                <c:pt idx="5270">
                  <c:v>1.047839E-5</c:v>
                </c:pt>
                <c:pt idx="5271">
                  <c:v>9.3995823999999994E-6</c:v>
                </c:pt>
                <c:pt idx="5272">
                  <c:v>8.6428326000000002E-6</c:v>
                </c:pt>
                <c:pt idx="5273">
                  <c:v>8.7100752999999996E-6</c:v>
                </c:pt>
                <c:pt idx="5274">
                  <c:v>8.4973400000000002E-6</c:v>
                </c:pt>
                <c:pt idx="5275">
                  <c:v>8.7574180999999994E-6</c:v>
                </c:pt>
                <c:pt idx="5276">
                  <c:v>9.1121909999999993E-6</c:v>
                </c:pt>
                <c:pt idx="5277">
                  <c:v>9.2747502999999994E-6</c:v>
                </c:pt>
                <c:pt idx="5278">
                  <c:v>9.8709631999999995E-6</c:v>
                </c:pt>
                <c:pt idx="5279">
                  <c:v>1.0365691E-5</c:v>
                </c:pt>
                <c:pt idx="5280">
                  <c:v>1.0233141000000001E-5</c:v>
                </c:pt>
                <c:pt idx="5281">
                  <c:v>1.0022155000000001E-5</c:v>
                </c:pt>
                <c:pt idx="5282">
                  <c:v>9.6525839999999993E-6</c:v>
                </c:pt>
                <c:pt idx="5283">
                  <c:v>9.0312575999999998E-6</c:v>
                </c:pt>
                <c:pt idx="5284">
                  <c:v>8.6953515000000005E-6</c:v>
                </c:pt>
                <c:pt idx="5285">
                  <c:v>8.5216685000000006E-6</c:v>
                </c:pt>
                <c:pt idx="5286">
                  <c:v>8.1775956000000004E-6</c:v>
                </c:pt>
                <c:pt idx="5287">
                  <c:v>8.5472537999999996E-6</c:v>
                </c:pt>
                <c:pt idx="5288">
                  <c:v>9.2052384999999999E-6</c:v>
                </c:pt>
                <c:pt idx="5289">
                  <c:v>9.6064146999999996E-6</c:v>
                </c:pt>
                <c:pt idx="5290">
                  <c:v>1.0180854E-5</c:v>
                </c:pt>
                <c:pt idx="5291">
                  <c:v>1.066775E-5</c:v>
                </c:pt>
                <c:pt idx="5292">
                  <c:v>1.0293761E-5</c:v>
                </c:pt>
                <c:pt idx="5293">
                  <c:v>1.0123005E-5</c:v>
                </c:pt>
                <c:pt idx="5294">
                  <c:v>9.9703972000000003E-6</c:v>
                </c:pt>
                <c:pt idx="5295">
                  <c:v>8.9628917000000002E-6</c:v>
                </c:pt>
                <c:pt idx="5296">
                  <c:v>8.6558947999999993E-6</c:v>
                </c:pt>
                <c:pt idx="5297">
                  <c:v>8.7628963999999992E-6</c:v>
                </c:pt>
                <c:pt idx="5298">
                  <c:v>8.8766006000000003E-6</c:v>
                </c:pt>
                <c:pt idx="5299">
                  <c:v>8.9987782000000007E-6</c:v>
                </c:pt>
                <c:pt idx="5300">
                  <c:v>9.2017509999999998E-6</c:v>
                </c:pt>
                <c:pt idx="5301">
                  <c:v>9.3315538999999998E-6</c:v>
                </c:pt>
                <c:pt idx="5302">
                  <c:v>9.6659409000000006E-6</c:v>
                </c:pt>
                <c:pt idx="5303">
                  <c:v>1.0209972000000001E-5</c:v>
                </c:pt>
                <c:pt idx="5304">
                  <c:v>1.0159281000000001E-5</c:v>
                </c:pt>
                <c:pt idx="5305">
                  <c:v>9.8896004000000008E-6</c:v>
                </c:pt>
                <c:pt idx="5306">
                  <c:v>9.4121894000000008E-6</c:v>
                </c:pt>
                <c:pt idx="5307">
                  <c:v>8.7678770999999999E-6</c:v>
                </c:pt>
                <c:pt idx="5308">
                  <c:v>8.4389862999999999E-6</c:v>
                </c:pt>
                <c:pt idx="5309">
                  <c:v>8.6704826999999998E-6</c:v>
                </c:pt>
                <c:pt idx="5310">
                  <c:v>8.6120204999999993E-6</c:v>
                </c:pt>
                <c:pt idx="5311">
                  <c:v>9.0724420999999996E-6</c:v>
                </c:pt>
                <c:pt idx="5312">
                  <c:v>9.3823728999999997E-6</c:v>
                </c:pt>
                <c:pt idx="5313">
                  <c:v>9.9207152000000007E-6</c:v>
                </c:pt>
                <c:pt idx="5314">
                  <c:v>1.0635829E-5</c:v>
                </c:pt>
                <c:pt idx="5315">
                  <c:v>1.0800061E-5</c:v>
                </c:pt>
                <c:pt idx="5316">
                  <c:v>1.0308561E-5</c:v>
                </c:pt>
                <c:pt idx="5317">
                  <c:v>9.8250726999999998E-6</c:v>
                </c:pt>
                <c:pt idx="5318">
                  <c:v>9.4555574000000002E-6</c:v>
                </c:pt>
                <c:pt idx="5319">
                  <c:v>8.8132771999999994E-6</c:v>
                </c:pt>
                <c:pt idx="5320">
                  <c:v>8.5338349000000003E-6</c:v>
                </c:pt>
                <c:pt idx="5321">
                  <c:v>8.7083319000000002E-6</c:v>
                </c:pt>
                <c:pt idx="5322">
                  <c:v>8.5108102000000005E-6</c:v>
                </c:pt>
                <c:pt idx="5323">
                  <c:v>8.9201608999999998E-6</c:v>
                </c:pt>
                <c:pt idx="5324">
                  <c:v>9.6747638999999992E-6</c:v>
                </c:pt>
                <c:pt idx="5325">
                  <c:v>1.0097006E-5</c:v>
                </c:pt>
                <c:pt idx="5326">
                  <c:v>1.0271543000000001E-5</c:v>
                </c:pt>
                <c:pt idx="5327">
                  <c:v>1.0543065999999999E-5</c:v>
                </c:pt>
                <c:pt idx="5328">
                  <c:v>1.0075222999999999E-5</c:v>
                </c:pt>
                <c:pt idx="5329">
                  <c:v>9.5046386000000007E-6</c:v>
                </c:pt>
                <c:pt idx="5330">
                  <c:v>9.0611275000000006E-6</c:v>
                </c:pt>
                <c:pt idx="5331">
                  <c:v>8.3301730999999997E-6</c:v>
                </c:pt>
                <c:pt idx="5332">
                  <c:v>8.1809705999999993E-6</c:v>
                </c:pt>
                <c:pt idx="5333">
                  <c:v>8.6792691000000002E-6</c:v>
                </c:pt>
                <c:pt idx="5334">
                  <c:v>9.2412113000000005E-6</c:v>
                </c:pt>
                <c:pt idx="5335">
                  <c:v>9.5665950000000005E-6</c:v>
                </c:pt>
                <c:pt idx="5336">
                  <c:v>1.0270502999999999E-5</c:v>
                </c:pt>
                <c:pt idx="5337">
                  <c:v>1.0608372E-5</c:v>
                </c:pt>
                <c:pt idx="5338">
                  <c:v>1.0700171E-5</c:v>
                </c:pt>
                <c:pt idx="5339">
                  <c:v>1.0518593E-5</c:v>
                </c:pt>
                <c:pt idx="5340">
                  <c:v>9.6653225000000003E-6</c:v>
                </c:pt>
                <c:pt idx="5341">
                  <c:v>8.8790131999999996E-6</c:v>
                </c:pt>
                <c:pt idx="5342">
                  <c:v>8.6186049999999995E-6</c:v>
                </c:pt>
                <c:pt idx="5343">
                  <c:v>8.3219875000000001E-6</c:v>
                </c:pt>
                <c:pt idx="5344">
                  <c:v>8.8867356999999995E-6</c:v>
                </c:pt>
                <c:pt idx="5345">
                  <c:v>8.9647213999999996E-6</c:v>
                </c:pt>
                <c:pt idx="5346">
                  <c:v>9.0800857999999998E-6</c:v>
                </c:pt>
                <c:pt idx="5347">
                  <c:v>9.5450851E-6</c:v>
                </c:pt>
                <c:pt idx="5348">
                  <c:v>1.0376516E-5</c:v>
                </c:pt>
                <c:pt idx="5349">
                  <c:v>1.0287792E-5</c:v>
                </c:pt>
                <c:pt idx="5350">
                  <c:v>1.0197282000000001E-5</c:v>
                </c:pt>
                <c:pt idx="5351">
                  <c:v>9.7568181000000003E-6</c:v>
                </c:pt>
                <c:pt idx="5352">
                  <c:v>8.9344346999999996E-6</c:v>
                </c:pt>
                <c:pt idx="5353">
                  <c:v>8.7392014000000001E-6</c:v>
                </c:pt>
                <c:pt idx="5354">
                  <c:v>8.7320369E-6</c:v>
                </c:pt>
                <c:pt idx="5355">
                  <c:v>8.2867319000000007E-6</c:v>
                </c:pt>
                <c:pt idx="5356">
                  <c:v>8.4119529999999999E-6</c:v>
                </c:pt>
                <c:pt idx="5357">
                  <c:v>8.9945662000000005E-6</c:v>
                </c:pt>
                <c:pt idx="5358">
                  <c:v>9.1752677999999993E-6</c:v>
                </c:pt>
                <c:pt idx="5359">
                  <c:v>9.6556605E-6</c:v>
                </c:pt>
                <c:pt idx="5360">
                  <c:v>1.0268957E-5</c:v>
                </c:pt>
                <c:pt idx="5361">
                  <c:v>1.0228921E-5</c:v>
                </c:pt>
                <c:pt idx="5362">
                  <c:v>9.9226721000000007E-6</c:v>
                </c:pt>
                <c:pt idx="5363">
                  <c:v>9.8828101000000003E-6</c:v>
                </c:pt>
                <c:pt idx="5364">
                  <c:v>9.2698038E-6</c:v>
                </c:pt>
                <c:pt idx="5365">
                  <c:v>8.6720042000000001E-6</c:v>
                </c:pt>
                <c:pt idx="5366">
                  <c:v>8.5563597000000007E-6</c:v>
                </c:pt>
                <c:pt idx="5367">
                  <c:v>8.8578795999999992E-6</c:v>
                </c:pt>
                <c:pt idx="5368">
                  <c:v>8.9512895999999997E-6</c:v>
                </c:pt>
                <c:pt idx="5369">
                  <c:v>9.4170671999999996E-6</c:v>
                </c:pt>
                <c:pt idx="5370">
                  <c:v>9.2878976999999993E-6</c:v>
                </c:pt>
                <c:pt idx="5371">
                  <c:v>9.6530493999999994E-6</c:v>
                </c:pt>
                <c:pt idx="5372">
                  <c:v>1.0169543000000001E-5</c:v>
                </c:pt>
                <c:pt idx="5373">
                  <c:v>1.0159389E-5</c:v>
                </c:pt>
                <c:pt idx="5374">
                  <c:v>1.0306951000000001E-5</c:v>
                </c:pt>
                <c:pt idx="5375">
                  <c:v>9.8580238000000003E-6</c:v>
                </c:pt>
                <c:pt idx="5376">
                  <c:v>9.1066021000000006E-6</c:v>
                </c:pt>
                <c:pt idx="5377">
                  <c:v>8.7088910999999992E-6</c:v>
                </c:pt>
                <c:pt idx="5378">
                  <c:v>8.5776815000000003E-6</c:v>
                </c:pt>
                <c:pt idx="5379">
                  <c:v>8.3516126000000006E-6</c:v>
                </c:pt>
                <c:pt idx="5380">
                  <c:v>8.5424923999999995E-6</c:v>
                </c:pt>
                <c:pt idx="5381">
                  <c:v>9.1116596000000003E-6</c:v>
                </c:pt>
                <c:pt idx="5382">
                  <c:v>9.4480267000000007E-6</c:v>
                </c:pt>
                <c:pt idx="5383">
                  <c:v>1.0170119E-5</c:v>
                </c:pt>
                <c:pt idx="5384">
                  <c:v>1.0950982E-5</c:v>
                </c:pt>
                <c:pt idx="5385">
                  <c:v>1.0461288999999999E-5</c:v>
                </c:pt>
                <c:pt idx="5386">
                  <c:v>1.0009566E-5</c:v>
                </c:pt>
                <c:pt idx="5387">
                  <c:v>9.5491079E-6</c:v>
                </c:pt>
                <c:pt idx="5388">
                  <c:v>9.1044333000000005E-6</c:v>
                </c:pt>
                <c:pt idx="5389">
                  <c:v>8.6808323000000007E-6</c:v>
                </c:pt>
                <c:pt idx="5390">
                  <c:v>8.9647925000000004E-6</c:v>
                </c:pt>
                <c:pt idx="5391">
                  <c:v>8.5049159999999993E-6</c:v>
                </c:pt>
                <c:pt idx="5392">
                  <c:v>8.6306572000000008E-6</c:v>
                </c:pt>
                <c:pt idx="5393">
                  <c:v>9.5135729999999993E-6</c:v>
                </c:pt>
                <c:pt idx="5394">
                  <c:v>1.0056795E-5</c:v>
                </c:pt>
                <c:pt idx="5395">
                  <c:v>1.0385651E-5</c:v>
                </c:pt>
                <c:pt idx="5396">
                  <c:v>1.0570577E-5</c:v>
                </c:pt>
                <c:pt idx="5397">
                  <c:v>1.0272137000000001E-5</c:v>
                </c:pt>
                <c:pt idx="5398">
                  <c:v>9.6640095000000003E-6</c:v>
                </c:pt>
                <c:pt idx="5399">
                  <c:v>9.0196645000000006E-6</c:v>
                </c:pt>
                <c:pt idx="5400">
                  <c:v>8.2648076999999996E-6</c:v>
                </c:pt>
                <c:pt idx="5401">
                  <c:v>7.8392827E-6</c:v>
                </c:pt>
                <c:pt idx="5402">
                  <c:v>8.1823884000000001E-6</c:v>
                </c:pt>
                <c:pt idx="5403">
                  <c:v>8.4476785999999999E-6</c:v>
                </c:pt>
                <c:pt idx="5404">
                  <c:v>9.3718531000000006E-6</c:v>
                </c:pt>
                <c:pt idx="5405">
                  <c:v>9.8589112999999997E-6</c:v>
                </c:pt>
                <c:pt idx="5406">
                  <c:v>1.0228023000000001E-5</c:v>
                </c:pt>
                <c:pt idx="5407">
                  <c:v>1.064834E-5</c:v>
                </c:pt>
                <c:pt idx="5408">
                  <c:v>1.0909629000000001E-5</c:v>
                </c:pt>
                <c:pt idx="5409">
                  <c:v>1.0229833E-5</c:v>
                </c:pt>
                <c:pt idx="5410">
                  <c:v>9.4990392999999999E-6</c:v>
                </c:pt>
                <c:pt idx="5411">
                  <c:v>8.8384421999999997E-6</c:v>
                </c:pt>
                <c:pt idx="5412">
                  <c:v>8.2765638999999996E-6</c:v>
                </c:pt>
                <c:pt idx="5413">
                  <c:v>8.6639370999999997E-6</c:v>
                </c:pt>
                <c:pt idx="5414">
                  <c:v>9.2241172E-6</c:v>
                </c:pt>
                <c:pt idx="5415">
                  <c:v>9.1055047999999999E-6</c:v>
                </c:pt>
                <c:pt idx="5416">
                  <c:v>9.5110665999999994E-6</c:v>
                </c:pt>
                <c:pt idx="5417">
                  <c:v>1.0192677E-5</c:v>
                </c:pt>
                <c:pt idx="5418">
                  <c:v>1.0396959999999999E-5</c:v>
                </c:pt>
                <c:pt idx="5419">
                  <c:v>1.0278857E-5</c:v>
                </c:pt>
                <c:pt idx="5420">
                  <c:v>1.0054889000000001E-5</c:v>
                </c:pt>
                <c:pt idx="5421">
                  <c:v>9.2484962000000002E-6</c:v>
                </c:pt>
                <c:pt idx="5422">
                  <c:v>8.5803183000000006E-6</c:v>
                </c:pt>
                <c:pt idx="5423">
                  <c:v>8.5851600999999992E-6</c:v>
                </c:pt>
                <c:pt idx="5424">
                  <c:v>8.4301829999999995E-6</c:v>
                </c:pt>
                <c:pt idx="5425">
                  <c:v>8.4350401000000008E-6</c:v>
                </c:pt>
                <c:pt idx="5426">
                  <c:v>8.9015930000000005E-6</c:v>
                </c:pt>
                <c:pt idx="5427">
                  <c:v>9.1281477999999997E-6</c:v>
                </c:pt>
                <c:pt idx="5428">
                  <c:v>9.7827454999999998E-6</c:v>
                </c:pt>
                <c:pt idx="5429">
                  <c:v>1.0401877999999999E-5</c:v>
                </c:pt>
                <c:pt idx="5430">
                  <c:v>1.0486757E-5</c:v>
                </c:pt>
                <c:pt idx="5431">
                  <c:v>1.0303561000000001E-5</c:v>
                </c:pt>
                <c:pt idx="5432">
                  <c:v>1.0077391999999999E-5</c:v>
                </c:pt>
                <c:pt idx="5433">
                  <c:v>9.4532733000000007E-6</c:v>
                </c:pt>
                <c:pt idx="5434">
                  <c:v>9.1181769000000007E-6</c:v>
                </c:pt>
                <c:pt idx="5435">
                  <c:v>8.9376652999999999E-6</c:v>
                </c:pt>
                <c:pt idx="5436">
                  <c:v>8.7194420999999997E-6</c:v>
                </c:pt>
                <c:pt idx="5437">
                  <c:v>8.9764323E-6</c:v>
                </c:pt>
                <c:pt idx="5438">
                  <c:v>9.1538257E-6</c:v>
                </c:pt>
                <c:pt idx="5439">
                  <c:v>9.1852616999999995E-6</c:v>
                </c:pt>
                <c:pt idx="5440">
                  <c:v>9.4996661000000001E-6</c:v>
                </c:pt>
                <c:pt idx="5441">
                  <c:v>9.9787008999999993E-6</c:v>
                </c:pt>
                <c:pt idx="5442">
                  <c:v>9.8546332000000006E-6</c:v>
                </c:pt>
                <c:pt idx="5443">
                  <c:v>1.0031844E-5</c:v>
                </c:pt>
                <c:pt idx="5444">
                  <c:v>1.0010714000000001E-5</c:v>
                </c:pt>
                <c:pt idx="5445">
                  <c:v>9.0167092000000008E-6</c:v>
                </c:pt>
                <c:pt idx="5446">
                  <c:v>8.6437392999999998E-6</c:v>
                </c:pt>
                <c:pt idx="5447">
                  <c:v>8.5589617000000001E-6</c:v>
                </c:pt>
                <c:pt idx="5448">
                  <c:v>8.2886630999999995E-6</c:v>
                </c:pt>
                <c:pt idx="5449">
                  <c:v>8.5518225999999998E-6</c:v>
                </c:pt>
                <c:pt idx="5450">
                  <c:v>8.7479020000000002E-6</c:v>
                </c:pt>
                <c:pt idx="5451">
                  <c:v>9.0673868000000002E-6</c:v>
                </c:pt>
                <c:pt idx="5452">
                  <c:v>9.8095018000000004E-6</c:v>
                </c:pt>
                <c:pt idx="5453">
                  <c:v>1.0586792E-5</c:v>
                </c:pt>
                <c:pt idx="5454">
                  <c:v>1.0527074E-5</c:v>
                </c:pt>
                <c:pt idx="5455">
                  <c:v>1.0076167999999999E-5</c:v>
                </c:pt>
                <c:pt idx="5456">
                  <c:v>9.4959680999999993E-6</c:v>
                </c:pt>
                <c:pt idx="5457">
                  <c:v>8.7145509000000006E-6</c:v>
                </c:pt>
                <c:pt idx="5458">
                  <c:v>8.4444285999999996E-6</c:v>
                </c:pt>
                <c:pt idx="5459">
                  <c:v>8.4167018000000008E-6</c:v>
                </c:pt>
                <c:pt idx="5460">
                  <c:v>8.3798563000000003E-6</c:v>
                </c:pt>
                <c:pt idx="5461">
                  <c:v>8.3099945E-6</c:v>
                </c:pt>
                <c:pt idx="5462">
                  <c:v>8.9608658999999996E-6</c:v>
                </c:pt>
                <c:pt idx="5463">
                  <c:v>9.4799155999999995E-6</c:v>
                </c:pt>
                <c:pt idx="5464">
                  <c:v>1.0123306999999999E-5</c:v>
                </c:pt>
                <c:pt idx="5465">
                  <c:v>1.0338244000000001E-5</c:v>
                </c:pt>
                <c:pt idx="5466">
                  <c:v>1.0135319E-5</c:v>
                </c:pt>
                <c:pt idx="5467">
                  <c:v>9.7503653999999997E-6</c:v>
                </c:pt>
                <c:pt idx="5468">
                  <c:v>9.2578332999999998E-6</c:v>
                </c:pt>
                <c:pt idx="5469">
                  <c:v>8.2962497000000006E-6</c:v>
                </c:pt>
                <c:pt idx="5470">
                  <c:v>7.8641612999999998E-6</c:v>
                </c:pt>
                <c:pt idx="5471">
                  <c:v>8.0851057999999998E-6</c:v>
                </c:pt>
                <c:pt idx="5472">
                  <c:v>8.2453978000000004E-6</c:v>
                </c:pt>
                <c:pt idx="5473">
                  <c:v>9.0426498000000007E-6</c:v>
                </c:pt>
                <c:pt idx="5474">
                  <c:v>1.003912E-5</c:v>
                </c:pt>
                <c:pt idx="5475">
                  <c:v>1.0257078E-5</c:v>
                </c:pt>
                <c:pt idx="5476">
                  <c:v>1.0605175E-5</c:v>
                </c:pt>
                <c:pt idx="5477">
                  <c:v>1.0664218E-5</c:v>
                </c:pt>
                <c:pt idx="5478">
                  <c:v>9.9613809000000006E-6</c:v>
                </c:pt>
                <c:pt idx="5479">
                  <c:v>9.2082252999999992E-6</c:v>
                </c:pt>
                <c:pt idx="5480">
                  <c:v>8.6392255999999999E-6</c:v>
                </c:pt>
                <c:pt idx="5481">
                  <c:v>8.2210423999999994E-6</c:v>
                </c:pt>
                <c:pt idx="5482">
                  <c:v>8.1105376000000005E-6</c:v>
                </c:pt>
                <c:pt idx="5483">
                  <c:v>8.8050271E-6</c:v>
                </c:pt>
                <c:pt idx="5484">
                  <c:v>8.9865697999999994E-6</c:v>
                </c:pt>
                <c:pt idx="5485">
                  <c:v>9.2172248000000006E-6</c:v>
                </c:pt>
                <c:pt idx="5486">
                  <c:v>9.9164112000000004E-6</c:v>
                </c:pt>
                <c:pt idx="5487">
                  <c:v>1.0264628E-5</c:v>
                </c:pt>
                <c:pt idx="5488">
                  <c:v>1.029914E-5</c:v>
                </c:pt>
                <c:pt idx="5489">
                  <c:v>1.0201518E-5</c:v>
                </c:pt>
                <c:pt idx="5490">
                  <c:v>9.2700969999999997E-6</c:v>
                </c:pt>
                <c:pt idx="5491">
                  <c:v>8.5139251999999999E-6</c:v>
                </c:pt>
                <c:pt idx="5492">
                  <c:v>8.3618986999999995E-6</c:v>
                </c:pt>
                <c:pt idx="5493">
                  <c:v>8.1297233000000005E-6</c:v>
                </c:pt>
                <c:pt idx="5494">
                  <c:v>8.4728471999999997E-6</c:v>
                </c:pt>
                <c:pt idx="5495">
                  <c:v>8.7956596000000003E-6</c:v>
                </c:pt>
                <c:pt idx="5496">
                  <c:v>9.0091795000000007E-6</c:v>
                </c:pt>
                <c:pt idx="5497">
                  <c:v>9.4551673000000001E-6</c:v>
                </c:pt>
                <c:pt idx="5498">
                  <c:v>1.0012052000000001E-5</c:v>
                </c:pt>
                <c:pt idx="5499">
                  <c:v>1.0061413E-5</c:v>
                </c:pt>
                <c:pt idx="5500">
                  <c:v>9.8703110999999994E-6</c:v>
                </c:pt>
                <c:pt idx="5501">
                  <c:v>9.6813088999999996E-6</c:v>
                </c:pt>
                <c:pt idx="5502">
                  <c:v>8.7817771999999998E-6</c:v>
                </c:pt>
                <c:pt idx="5503">
                  <c:v>8.6719992999999997E-6</c:v>
                </c:pt>
                <c:pt idx="5504">
                  <c:v>8.8647762999999994E-6</c:v>
                </c:pt>
                <c:pt idx="5505">
                  <c:v>8.3559365000000006E-6</c:v>
                </c:pt>
                <c:pt idx="5506">
                  <c:v>8.6716638000000003E-6</c:v>
                </c:pt>
                <c:pt idx="5507">
                  <c:v>9.1577596999999997E-6</c:v>
                </c:pt>
                <c:pt idx="5508">
                  <c:v>9.1991500999999998E-6</c:v>
                </c:pt>
                <c:pt idx="5509">
                  <c:v>9.5476502999999998E-6</c:v>
                </c:pt>
                <c:pt idx="5510">
                  <c:v>9.8920443999999996E-6</c:v>
                </c:pt>
                <c:pt idx="5511">
                  <c:v>9.6328152999999995E-6</c:v>
                </c:pt>
                <c:pt idx="5512">
                  <c:v>9.7499129000000002E-6</c:v>
                </c:pt>
                <c:pt idx="5513">
                  <c:v>9.7810948E-6</c:v>
                </c:pt>
                <c:pt idx="5514">
                  <c:v>9.4169482000000008E-6</c:v>
                </c:pt>
                <c:pt idx="5515">
                  <c:v>8.8272753000000008E-6</c:v>
                </c:pt>
                <c:pt idx="5516">
                  <c:v>8.6838415E-6</c:v>
                </c:pt>
                <c:pt idx="5517">
                  <c:v>8.1939032999999993E-6</c:v>
                </c:pt>
                <c:pt idx="5518">
                  <c:v>8.3968656999999997E-6</c:v>
                </c:pt>
                <c:pt idx="5519">
                  <c:v>8.7353146000000005E-6</c:v>
                </c:pt>
                <c:pt idx="5520">
                  <c:v>8.9413151999999995E-6</c:v>
                </c:pt>
                <c:pt idx="5521">
                  <c:v>9.3629197999999996E-6</c:v>
                </c:pt>
                <c:pt idx="5522">
                  <c:v>1.0262696E-5</c:v>
                </c:pt>
                <c:pt idx="5523">
                  <c:v>1.0382789999999999E-5</c:v>
                </c:pt>
                <c:pt idx="5524">
                  <c:v>1.0246959999999999E-5</c:v>
                </c:pt>
                <c:pt idx="5525">
                  <c:v>9.6817391000000008E-6</c:v>
                </c:pt>
                <c:pt idx="5526">
                  <c:v>9.0292961000000008E-6</c:v>
                </c:pt>
                <c:pt idx="5527">
                  <c:v>8.6978368999999996E-6</c:v>
                </c:pt>
                <c:pt idx="5528">
                  <c:v>8.9043759000000001E-6</c:v>
                </c:pt>
                <c:pt idx="5529">
                  <c:v>8.6783727999999994E-6</c:v>
                </c:pt>
                <c:pt idx="5530">
                  <c:v>8.8657580000000008E-6</c:v>
                </c:pt>
                <c:pt idx="5531">
                  <c:v>9.0517805000000003E-6</c:v>
                </c:pt>
                <c:pt idx="5532">
                  <c:v>9.5084412000000007E-6</c:v>
                </c:pt>
                <c:pt idx="5533">
                  <c:v>1.0258503999999999E-5</c:v>
                </c:pt>
                <c:pt idx="5534">
                  <c:v>1.0518007000000001E-5</c:v>
                </c:pt>
                <c:pt idx="5535">
                  <c:v>1.0274485E-5</c:v>
                </c:pt>
                <c:pt idx="5536">
                  <c:v>1.0009818E-5</c:v>
                </c:pt>
                <c:pt idx="5537">
                  <c:v>9.3831779000000001E-6</c:v>
                </c:pt>
                <c:pt idx="5538">
                  <c:v>8.6744285000000008E-6</c:v>
                </c:pt>
                <c:pt idx="5539">
                  <c:v>7.9444517000000005E-6</c:v>
                </c:pt>
                <c:pt idx="5540">
                  <c:v>7.9619924000000006E-6</c:v>
                </c:pt>
                <c:pt idx="5541">
                  <c:v>7.8835477999999997E-6</c:v>
                </c:pt>
                <c:pt idx="5542">
                  <c:v>8.5996535999999994E-6</c:v>
                </c:pt>
                <c:pt idx="5543">
                  <c:v>9.5202049999999994E-6</c:v>
                </c:pt>
                <c:pt idx="5544">
                  <c:v>9.8050309999999999E-6</c:v>
                </c:pt>
                <c:pt idx="5545">
                  <c:v>1.0157461000000001E-5</c:v>
                </c:pt>
                <c:pt idx="5546">
                  <c:v>1.0597585000000001E-5</c:v>
                </c:pt>
                <c:pt idx="5547">
                  <c:v>1.0161989E-5</c:v>
                </c:pt>
                <c:pt idx="5548">
                  <c:v>9.6885315E-6</c:v>
                </c:pt>
                <c:pt idx="5549">
                  <c:v>8.9818184999999999E-6</c:v>
                </c:pt>
                <c:pt idx="5550">
                  <c:v>8.5422249999999993E-6</c:v>
                </c:pt>
                <c:pt idx="5551">
                  <c:v>8.2863350999999996E-6</c:v>
                </c:pt>
                <c:pt idx="5552">
                  <c:v>8.9227014999999992E-6</c:v>
                </c:pt>
                <c:pt idx="5553">
                  <c:v>9.0391838999999994E-6</c:v>
                </c:pt>
                <c:pt idx="5554">
                  <c:v>9.2288993999999994E-6</c:v>
                </c:pt>
                <c:pt idx="5555">
                  <c:v>9.6318876000000008E-6</c:v>
                </c:pt>
                <c:pt idx="5556">
                  <c:v>9.9495603000000008E-6</c:v>
                </c:pt>
                <c:pt idx="5557">
                  <c:v>9.9467747999999994E-6</c:v>
                </c:pt>
                <c:pt idx="5558">
                  <c:v>1.0116766E-5</c:v>
                </c:pt>
                <c:pt idx="5559">
                  <c:v>9.4326690000000005E-6</c:v>
                </c:pt>
                <c:pt idx="5560">
                  <c:v>8.8406940000000002E-6</c:v>
                </c:pt>
                <c:pt idx="5561">
                  <c:v>8.5916545999999999E-6</c:v>
                </c:pt>
                <c:pt idx="5562">
                  <c:v>8.2948144000000003E-6</c:v>
                </c:pt>
                <c:pt idx="5563">
                  <c:v>8.3932998999999998E-6</c:v>
                </c:pt>
                <c:pt idx="5564">
                  <c:v>8.6270206999999999E-6</c:v>
                </c:pt>
                <c:pt idx="5565">
                  <c:v>8.8954501999999996E-6</c:v>
                </c:pt>
                <c:pt idx="5566">
                  <c:v>9.1272810999999995E-6</c:v>
                </c:pt>
                <c:pt idx="5567">
                  <c:v>9.9042957000000003E-6</c:v>
                </c:pt>
                <c:pt idx="5568">
                  <c:v>9.9773421E-6</c:v>
                </c:pt>
                <c:pt idx="5569">
                  <c:v>1.0182946E-5</c:v>
                </c:pt>
                <c:pt idx="5570">
                  <c:v>1.0066791E-5</c:v>
                </c:pt>
                <c:pt idx="5571">
                  <c:v>9.4037600000000002E-6</c:v>
                </c:pt>
                <c:pt idx="5572">
                  <c:v>9.0879943000000001E-6</c:v>
                </c:pt>
                <c:pt idx="5573">
                  <c:v>9.2068563999999993E-6</c:v>
                </c:pt>
                <c:pt idx="5574">
                  <c:v>8.5380766999999994E-6</c:v>
                </c:pt>
                <c:pt idx="5575">
                  <c:v>8.6820030000000008E-6</c:v>
                </c:pt>
                <c:pt idx="5576">
                  <c:v>8.9406274000000007E-6</c:v>
                </c:pt>
                <c:pt idx="5577">
                  <c:v>8.8163644000000004E-6</c:v>
                </c:pt>
                <c:pt idx="5578">
                  <c:v>9.0831952999999992E-6</c:v>
                </c:pt>
                <c:pt idx="5579">
                  <c:v>9.5927209999999996E-6</c:v>
                </c:pt>
                <c:pt idx="5580">
                  <c:v>9.5585208999999992E-6</c:v>
                </c:pt>
                <c:pt idx="5581">
                  <c:v>9.6401060000000008E-6</c:v>
                </c:pt>
                <c:pt idx="5582">
                  <c:v>9.9488203999999998E-6</c:v>
                </c:pt>
                <c:pt idx="5583">
                  <c:v>9.3772610000000008E-6</c:v>
                </c:pt>
                <c:pt idx="5584">
                  <c:v>8.8731282999999995E-6</c:v>
                </c:pt>
                <c:pt idx="5585">
                  <c:v>8.6769467000000003E-6</c:v>
                </c:pt>
                <c:pt idx="5586">
                  <c:v>8.3373872000000002E-6</c:v>
                </c:pt>
                <c:pt idx="5587">
                  <c:v>8.3189414999999994E-6</c:v>
                </c:pt>
                <c:pt idx="5588">
                  <c:v>8.5882227E-6</c:v>
                </c:pt>
                <c:pt idx="5589">
                  <c:v>8.6065202999999992E-6</c:v>
                </c:pt>
                <c:pt idx="5590">
                  <c:v>9.2177414000000001E-6</c:v>
                </c:pt>
                <c:pt idx="5591">
                  <c:v>9.8819144000000008E-6</c:v>
                </c:pt>
                <c:pt idx="5592">
                  <c:v>1.0351348999999999E-5</c:v>
                </c:pt>
                <c:pt idx="5593">
                  <c:v>1.0591081000000001E-5</c:v>
                </c:pt>
                <c:pt idx="5594">
                  <c:v>1.0318444E-5</c:v>
                </c:pt>
                <c:pt idx="5595">
                  <c:v>9.3560449999999996E-6</c:v>
                </c:pt>
                <c:pt idx="5596">
                  <c:v>8.9916953000000001E-6</c:v>
                </c:pt>
                <c:pt idx="5597">
                  <c:v>8.6162933999999998E-6</c:v>
                </c:pt>
                <c:pt idx="5598">
                  <c:v>8.4801055000000004E-6</c:v>
                </c:pt>
                <c:pt idx="5599">
                  <c:v>8.4021034E-6</c:v>
                </c:pt>
                <c:pt idx="5600">
                  <c:v>8.8062993999999994E-6</c:v>
                </c:pt>
                <c:pt idx="5601">
                  <c:v>8.7782188000000005E-6</c:v>
                </c:pt>
                <c:pt idx="5602">
                  <c:v>9.7076452999999996E-6</c:v>
                </c:pt>
                <c:pt idx="5603">
                  <c:v>1.0347484E-5</c:v>
                </c:pt>
                <c:pt idx="5604">
                  <c:v>1.0181184E-5</c:v>
                </c:pt>
                <c:pt idx="5605">
                  <c:v>1.0051185E-5</c:v>
                </c:pt>
                <c:pt idx="5606">
                  <c:v>9.9962676000000005E-6</c:v>
                </c:pt>
                <c:pt idx="5607">
                  <c:v>9.0668609999999995E-6</c:v>
                </c:pt>
                <c:pt idx="5608">
                  <c:v>8.7403840999999997E-6</c:v>
                </c:pt>
                <c:pt idx="5609">
                  <c:v>8.0437644000000004E-6</c:v>
                </c:pt>
                <c:pt idx="5610">
                  <c:v>7.9401715999999993E-6</c:v>
                </c:pt>
                <c:pt idx="5611">
                  <c:v>8.3581064999999999E-6</c:v>
                </c:pt>
                <c:pt idx="5612">
                  <c:v>9.1962666000000003E-6</c:v>
                </c:pt>
                <c:pt idx="5613">
                  <c:v>9.7604618000000003E-6</c:v>
                </c:pt>
                <c:pt idx="5614">
                  <c:v>1.0293142E-5</c:v>
                </c:pt>
                <c:pt idx="5615">
                  <c:v>1.0640886999999999E-5</c:v>
                </c:pt>
                <c:pt idx="5616">
                  <c:v>1.0524376E-5</c:v>
                </c:pt>
                <c:pt idx="5617">
                  <c:v>9.9389480000000003E-6</c:v>
                </c:pt>
                <c:pt idx="5618">
                  <c:v>9.4403102000000006E-6</c:v>
                </c:pt>
                <c:pt idx="5619">
                  <c:v>8.5617307999999996E-6</c:v>
                </c:pt>
                <c:pt idx="5620">
                  <c:v>8.3613672000000006E-6</c:v>
                </c:pt>
                <c:pt idx="5621">
                  <c:v>8.4452277000000002E-6</c:v>
                </c:pt>
                <c:pt idx="5622">
                  <c:v>8.6242726999999994E-6</c:v>
                </c:pt>
                <c:pt idx="5623">
                  <c:v>9.1210977999999994E-6</c:v>
                </c:pt>
                <c:pt idx="5624">
                  <c:v>9.4734794000000007E-6</c:v>
                </c:pt>
                <c:pt idx="5625">
                  <c:v>9.6467596999999996E-6</c:v>
                </c:pt>
                <c:pt idx="5626">
                  <c:v>1.0244971E-5</c:v>
                </c:pt>
                <c:pt idx="5627">
                  <c:v>1.0456324000000001E-5</c:v>
                </c:pt>
                <c:pt idx="5628">
                  <c:v>1.0176963E-5</c:v>
                </c:pt>
                <c:pt idx="5629">
                  <c:v>9.5112028999999996E-6</c:v>
                </c:pt>
                <c:pt idx="5630">
                  <c:v>9.0931705000000006E-6</c:v>
                </c:pt>
                <c:pt idx="5631">
                  <c:v>8.4251785999999997E-6</c:v>
                </c:pt>
                <c:pt idx="5632">
                  <c:v>8.4555591000000003E-6</c:v>
                </c:pt>
                <c:pt idx="5633">
                  <c:v>8.9079988000000008E-6</c:v>
                </c:pt>
                <c:pt idx="5634">
                  <c:v>8.8797163999999992E-6</c:v>
                </c:pt>
                <c:pt idx="5635">
                  <c:v>9.2164555000000005E-6</c:v>
                </c:pt>
                <c:pt idx="5636">
                  <c:v>9.7420819000000003E-6</c:v>
                </c:pt>
                <c:pt idx="5637">
                  <c:v>9.7857915000000005E-6</c:v>
                </c:pt>
                <c:pt idx="5638">
                  <c:v>1.0138412000000001E-5</c:v>
                </c:pt>
                <c:pt idx="5639">
                  <c:v>1.0094051E-5</c:v>
                </c:pt>
                <c:pt idx="5640">
                  <c:v>9.784457E-6</c:v>
                </c:pt>
                <c:pt idx="5641">
                  <c:v>9.0669590999999992E-6</c:v>
                </c:pt>
                <c:pt idx="5642">
                  <c:v>9.2597968999999992E-6</c:v>
                </c:pt>
                <c:pt idx="5643">
                  <c:v>8.8865080000000006E-6</c:v>
                </c:pt>
                <c:pt idx="5644">
                  <c:v>8.7486042000000004E-6</c:v>
                </c:pt>
                <c:pt idx="5645">
                  <c:v>8.9726154000000002E-6</c:v>
                </c:pt>
                <c:pt idx="5646">
                  <c:v>9.0246964000000007E-6</c:v>
                </c:pt>
                <c:pt idx="5647">
                  <c:v>9.1822081000000001E-6</c:v>
                </c:pt>
                <c:pt idx="5648">
                  <c:v>9.6577856999999995E-6</c:v>
                </c:pt>
                <c:pt idx="5649">
                  <c:v>9.9383976999999993E-6</c:v>
                </c:pt>
                <c:pt idx="5650">
                  <c:v>9.9459363000000007E-6</c:v>
                </c:pt>
                <c:pt idx="5651">
                  <c:v>1.0091062999999999E-5</c:v>
                </c:pt>
                <c:pt idx="5652">
                  <c:v>9.8783241000000005E-6</c:v>
                </c:pt>
                <c:pt idx="5653">
                  <c:v>9.4067042000000001E-6</c:v>
                </c:pt>
                <c:pt idx="5654">
                  <c:v>9.1269126999999997E-6</c:v>
                </c:pt>
                <c:pt idx="5655">
                  <c:v>8.2867912000000003E-6</c:v>
                </c:pt>
                <c:pt idx="5656">
                  <c:v>8.1597961E-6</c:v>
                </c:pt>
                <c:pt idx="5657">
                  <c:v>8.4215256000000003E-6</c:v>
                </c:pt>
                <c:pt idx="5658">
                  <c:v>8.6632198000000002E-6</c:v>
                </c:pt>
                <c:pt idx="5659">
                  <c:v>8.8805396000000004E-6</c:v>
                </c:pt>
                <c:pt idx="5660">
                  <c:v>9.7211953000000005E-6</c:v>
                </c:pt>
                <c:pt idx="5661">
                  <c:v>1.0005357E-5</c:v>
                </c:pt>
                <c:pt idx="5662">
                  <c:v>1.0345249E-5</c:v>
                </c:pt>
                <c:pt idx="5663">
                  <c:v>1.0592315E-5</c:v>
                </c:pt>
                <c:pt idx="5664">
                  <c:v>9.7681293999999996E-6</c:v>
                </c:pt>
                <c:pt idx="5665">
                  <c:v>9.1096903999999993E-6</c:v>
                </c:pt>
                <c:pt idx="5666">
                  <c:v>8.8405538000000007E-6</c:v>
                </c:pt>
                <c:pt idx="5667">
                  <c:v>8.3048363000000005E-6</c:v>
                </c:pt>
                <c:pt idx="5668">
                  <c:v>8.4142383000000003E-6</c:v>
                </c:pt>
                <c:pt idx="5669">
                  <c:v>8.7884736999999997E-6</c:v>
                </c:pt>
                <c:pt idx="5670">
                  <c:v>8.8362750000000004E-6</c:v>
                </c:pt>
                <c:pt idx="5671">
                  <c:v>9.3330516999999993E-6</c:v>
                </c:pt>
                <c:pt idx="5672">
                  <c:v>1.0220965E-5</c:v>
                </c:pt>
                <c:pt idx="5673">
                  <c:v>1.0515454E-5</c:v>
                </c:pt>
                <c:pt idx="5674">
                  <c:v>1.0294519E-5</c:v>
                </c:pt>
                <c:pt idx="5675">
                  <c:v>1.0119445999999999E-5</c:v>
                </c:pt>
                <c:pt idx="5676">
                  <c:v>9.0449954000000001E-6</c:v>
                </c:pt>
                <c:pt idx="5677">
                  <c:v>8.6233086000000008E-6</c:v>
                </c:pt>
                <c:pt idx="5678">
                  <c:v>8.1545077999999999E-6</c:v>
                </c:pt>
                <c:pt idx="5679">
                  <c:v>7.8010292999999995E-6</c:v>
                </c:pt>
                <c:pt idx="5680">
                  <c:v>8.0594764000000004E-6</c:v>
                </c:pt>
                <c:pt idx="5681">
                  <c:v>8.7088988999999996E-6</c:v>
                </c:pt>
                <c:pt idx="5682">
                  <c:v>9.2896825000000007E-6</c:v>
                </c:pt>
                <c:pt idx="5683">
                  <c:v>1.0070143E-5</c:v>
                </c:pt>
                <c:pt idx="5684">
                  <c:v>1.0766173E-5</c:v>
                </c:pt>
                <c:pt idx="5685">
                  <c:v>1.0387419E-5</c:v>
                </c:pt>
                <c:pt idx="5686">
                  <c:v>1.0295868E-5</c:v>
                </c:pt>
                <c:pt idx="5687">
                  <c:v>9.5623045000000006E-6</c:v>
                </c:pt>
                <c:pt idx="5688">
                  <c:v>8.7872852000000002E-6</c:v>
                </c:pt>
                <c:pt idx="5689">
                  <c:v>8.5124960999999992E-6</c:v>
                </c:pt>
                <c:pt idx="5690">
                  <c:v>8.5535229E-6</c:v>
                </c:pt>
                <c:pt idx="5691">
                  <c:v>8.5525149999999992E-6</c:v>
                </c:pt>
                <c:pt idx="5692">
                  <c:v>9.0433815999999998E-6</c:v>
                </c:pt>
                <c:pt idx="5693">
                  <c:v>9.7071759000000002E-6</c:v>
                </c:pt>
                <c:pt idx="5694">
                  <c:v>9.7962774999999998E-6</c:v>
                </c:pt>
                <c:pt idx="5695">
                  <c:v>1.0001705999999999E-5</c:v>
                </c:pt>
                <c:pt idx="5696">
                  <c:v>1.0423315999999999E-5</c:v>
                </c:pt>
                <c:pt idx="5697">
                  <c:v>9.9300925999999994E-6</c:v>
                </c:pt>
                <c:pt idx="5698">
                  <c:v>9.6685185999999996E-6</c:v>
                </c:pt>
                <c:pt idx="5699">
                  <c:v>8.9967533999999995E-6</c:v>
                </c:pt>
                <c:pt idx="5700">
                  <c:v>8.3501062999999995E-6</c:v>
                </c:pt>
                <c:pt idx="5701">
                  <c:v>8.0092536000000008E-6</c:v>
                </c:pt>
                <c:pt idx="5702">
                  <c:v>8.4173787999999994E-6</c:v>
                </c:pt>
                <c:pt idx="5703">
                  <c:v>8.6597019999999999E-6</c:v>
                </c:pt>
                <c:pt idx="5704">
                  <c:v>8.9568861000000006E-6</c:v>
                </c:pt>
                <c:pt idx="5705">
                  <c:v>9.8959011000000006E-6</c:v>
                </c:pt>
                <c:pt idx="5706">
                  <c:v>1.0004537E-5</c:v>
                </c:pt>
                <c:pt idx="5707">
                  <c:v>1.0409493E-5</c:v>
                </c:pt>
                <c:pt idx="5708">
                  <c:v>1.0324353E-5</c:v>
                </c:pt>
                <c:pt idx="5709">
                  <c:v>9.8843254999999993E-6</c:v>
                </c:pt>
                <c:pt idx="5710">
                  <c:v>9.5926651999999996E-6</c:v>
                </c:pt>
                <c:pt idx="5711">
                  <c:v>9.1221534E-6</c:v>
                </c:pt>
                <c:pt idx="5712">
                  <c:v>9.0152464000000003E-6</c:v>
                </c:pt>
                <c:pt idx="5713">
                  <c:v>9.000965E-6</c:v>
                </c:pt>
                <c:pt idx="5714">
                  <c:v>9.1595681000000003E-6</c:v>
                </c:pt>
                <c:pt idx="5715">
                  <c:v>8.9448921999999993E-6</c:v>
                </c:pt>
                <c:pt idx="5716">
                  <c:v>9.1407795999999995E-6</c:v>
                </c:pt>
                <c:pt idx="5717">
                  <c:v>9.4559089000000001E-6</c:v>
                </c:pt>
                <c:pt idx="5718">
                  <c:v>9.5953945999999995E-6</c:v>
                </c:pt>
                <c:pt idx="5719">
                  <c:v>9.9097939999999998E-6</c:v>
                </c:pt>
                <c:pt idx="5720">
                  <c:v>9.9540300000000003E-6</c:v>
                </c:pt>
                <c:pt idx="5721">
                  <c:v>9.5241835999999992E-6</c:v>
                </c:pt>
                <c:pt idx="5722">
                  <c:v>9.4179737999999993E-6</c:v>
                </c:pt>
                <c:pt idx="5723">
                  <c:v>9.2105316000000004E-6</c:v>
                </c:pt>
                <c:pt idx="5724">
                  <c:v>8.6715520000000005E-6</c:v>
                </c:pt>
                <c:pt idx="5725">
                  <c:v>8.3358944999999992E-6</c:v>
                </c:pt>
                <c:pt idx="5726">
                  <c:v>8.8488159999999995E-6</c:v>
                </c:pt>
                <c:pt idx="5727">
                  <c:v>8.8074510999999992E-6</c:v>
                </c:pt>
                <c:pt idx="5728">
                  <c:v>9.1461310000000002E-6</c:v>
                </c:pt>
                <c:pt idx="5729">
                  <c:v>9.9126896000000004E-6</c:v>
                </c:pt>
                <c:pt idx="5730">
                  <c:v>1.0142503E-5</c:v>
                </c:pt>
                <c:pt idx="5731">
                  <c:v>1.0616917E-5</c:v>
                </c:pt>
                <c:pt idx="5732">
                  <c:v>1.0836874999999999E-5</c:v>
                </c:pt>
                <c:pt idx="5733">
                  <c:v>1.0486798E-5</c:v>
                </c:pt>
                <c:pt idx="5734">
                  <c:v>9.6730892000000004E-6</c:v>
                </c:pt>
                <c:pt idx="5735">
                  <c:v>9.1496338999999993E-6</c:v>
                </c:pt>
                <c:pt idx="5736">
                  <c:v>8.6529577000000003E-6</c:v>
                </c:pt>
                <c:pt idx="5737">
                  <c:v>8.4366998000000002E-6</c:v>
                </c:pt>
                <c:pt idx="5738">
                  <c:v>8.7766567999999993E-6</c:v>
                </c:pt>
                <c:pt idx="5739">
                  <c:v>8.7220452000000002E-6</c:v>
                </c:pt>
                <c:pt idx="5740">
                  <c:v>9.1564861999999994E-6</c:v>
                </c:pt>
                <c:pt idx="5741">
                  <c:v>1.0065096E-5</c:v>
                </c:pt>
                <c:pt idx="5742">
                  <c:v>1.0404857E-5</c:v>
                </c:pt>
                <c:pt idx="5743">
                  <c:v>1.0363903000000001E-5</c:v>
                </c:pt>
                <c:pt idx="5744">
                  <c:v>1.0287875E-5</c:v>
                </c:pt>
                <c:pt idx="5745">
                  <c:v>9.5754411000000003E-6</c:v>
                </c:pt>
                <c:pt idx="5746">
                  <c:v>9.0504649000000002E-6</c:v>
                </c:pt>
                <c:pt idx="5747">
                  <c:v>8.5691361000000008E-6</c:v>
                </c:pt>
                <c:pt idx="5748">
                  <c:v>8.0779171000000008E-6</c:v>
                </c:pt>
                <c:pt idx="5749">
                  <c:v>8.0765571000000005E-6</c:v>
                </c:pt>
                <c:pt idx="5750">
                  <c:v>8.9155296000000002E-6</c:v>
                </c:pt>
                <c:pt idx="5751">
                  <c:v>9.5377366E-6</c:v>
                </c:pt>
                <c:pt idx="5752">
                  <c:v>9.9984419000000006E-6</c:v>
                </c:pt>
                <c:pt idx="5753">
                  <c:v>1.0489863E-5</c:v>
                </c:pt>
                <c:pt idx="5754">
                  <c:v>1.0722401E-5</c:v>
                </c:pt>
                <c:pt idx="5755">
                  <c:v>1.0340387E-5</c:v>
                </c:pt>
                <c:pt idx="5756">
                  <c:v>9.9848660000000002E-6</c:v>
                </c:pt>
                <c:pt idx="5757">
                  <c:v>9.0001788E-6</c:v>
                </c:pt>
                <c:pt idx="5758">
                  <c:v>8.3699620000000006E-6</c:v>
                </c:pt>
                <c:pt idx="5759">
                  <c:v>8.7837356000000007E-6</c:v>
                </c:pt>
                <c:pt idx="5760">
                  <c:v>8.7029028999999992E-6</c:v>
                </c:pt>
                <c:pt idx="5761">
                  <c:v>8.7844865000000001E-6</c:v>
                </c:pt>
                <c:pt idx="5762">
                  <c:v>9.1434239000000003E-6</c:v>
                </c:pt>
                <c:pt idx="5763">
                  <c:v>9.6197133000000008E-6</c:v>
                </c:pt>
                <c:pt idx="5764">
                  <c:v>9.8214569999999998E-6</c:v>
                </c:pt>
                <c:pt idx="5765">
                  <c:v>1.0300136E-5</c:v>
                </c:pt>
                <c:pt idx="5766">
                  <c:v>1.0018638999999999E-5</c:v>
                </c:pt>
                <c:pt idx="5767">
                  <c:v>9.8320477999999998E-6</c:v>
                </c:pt>
                <c:pt idx="5768">
                  <c:v>9.4409356000000001E-6</c:v>
                </c:pt>
                <c:pt idx="5769">
                  <c:v>8.8319015E-6</c:v>
                </c:pt>
                <c:pt idx="5770">
                  <c:v>8.6581268E-6</c:v>
                </c:pt>
                <c:pt idx="5771">
                  <c:v>8.4879278000000006E-6</c:v>
                </c:pt>
                <c:pt idx="5772">
                  <c:v>8.2922300000000004E-6</c:v>
                </c:pt>
                <c:pt idx="5773">
                  <c:v>8.7463105E-6</c:v>
                </c:pt>
                <c:pt idx="5774">
                  <c:v>9.1292055000000007E-6</c:v>
                </c:pt>
                <c:pt idx="5775">
                  <c:v>9.4457361000000001E-6</c:v>
                </c:pt>
                <c:pt idx="5776">
                  <c:v>9.7100182999999993E-6</c:v>
                </c:pt>
                <c:pt idx="5777">
                  <c:v>1.0212549E-5</c:v>
                </c:pt>
                <c:pt idx="5778">
                  <c:v>9.9695609000000003E-6</c:v>
                </c:pt>
                <c:pt idx="5779">
                  <c:v>9.8539429E-6</c:v>
                </c:pt>
                <c:pt idx="5780">
                  <c:v>9.7383723999999996E-6</c:v>
                </c:pt>
                <c:pt idx="5781">
                  <c:v>8.7704271000000004E-6</c:v>
                </c:pt>
                <c:pt idx="5782">
                  <c:v>8.7056944000000004E-6</c:v>
                </c:pt>
                <c:pt idx="5783">
                  <c:v>8.858118E-6</c:v>
                </c:pt>
                <c:pt idx="5784">
                  <c:v>8.8747945000000001E-6</c:v>
                </c:pt>
                <c:pt idx="5785">
                  <c:v>9.1472429000000005E-6</c:v>
                </c:pt>
                <c:pt idx="5786">
                  <c:v>9.2036679000000005E-6</c:v>
                </c:pt>
                <c:pt idx="5787">
                  <c:v>9.4539554999999995E-6</c:v>
                </c:pt>
                <c:pt idx="5788">
                  <c:v>9.7268672999999995E-6</c:v>
                </c:pt>
                <c:pt idx="5789">
                  <c:v>1.0240076999999999E-5</c:v>
                </c:pt>
                <c:pt idx="5790">
                  <c:v>1.0116982000000001E-5</c:v>
                </c:pt>
                <c:pt idx="5791">
                  <c:v>9.6679797000000001E-6</c:v>
                </c:pt>
                <c:pt idx="5792">
                  <c:v>9.1423200000000002E-6</c:v>
                </c:pt>
                <c:pt idx="5793">
                  <c:v>8.7477101999999999E-6</c:v>
                </c:pt>
                <c:pt idx="5794">
                  <c:v>8.2846666000000005E-6</c:v>
                </c:pt>
                <c:pt idx="5795">
                  <c:v>8.4420132000000003E-6</c:v>
                </c:pt>
                <c:pt idx="5796">
                  <c:v>8.3078686999999992E-6</c:v>
                </c:pt>
                <c:pt idx="5797">
                  <c:v>8.6351553E-6</c:v>
                </c:pt>
                <c:pt idx="5798">
                  <c:v>9.1516484999999999E-6</c:v>
                </c:pt>
                <c:pt idx="5799">
                  <c:v>9.6314714999999996E-6</c:v>
                </c:pt>
                <c:pt idx="5800">
                  <c:v>1.0361094E-5</c:v>
                </c:pt>
                <c:pt idx="5801">
                  <c:v>1.0526786000000001E-5</c:v>
                </c:pt>
                <c:pt idx="5802">
                  <c:v>9.9550755000000003E-6</c:v>
                </c:pt>
                <c:pt idx="5803">
                  <c:v>9.5884130000000001E-6</c:v>
                </c:pt>
                <c:pt idx="5804">
                  <c:v>9.2478515000000007E-6</c:v>
                </c:pt>
                <c:pt idx="5805">
                  <c:v>8.8784181000000004E-6</c:v>
                </c:pt>
                <c:pt idx="5806">
                  <c:v>8.5233040999999994E-6</c:v>
                </c:pt>
                <c:pt idx="5807">
                  <c:v>8.7426473E-6</c:v>
                </c:pt>
                <c:pt idx="5808">
                  <c:v>8.5701216999999998E-6</c:v>
                </c:pt>
                <c:pt idx="5809">
                  <c:v>9.1595432000000001E-6</c:v>
                </c:pt>
                <c:pt idx="5810">
                  <c:v>1.0038813999999999E-5</c:v>
                </c:pt>
                <c:pt idx="5811">
                  <c:v>1.0113552E-5</c:v>
                </c:pt>
                <c:pt idx="5812">
                  <c:v>1.0220182E-5</c:v>
                </c:pt>
                <c:pt idx="5813">
                  <c:v>1.0402164999999999E-5</c:v>
                </c:pt>
                <c:pt idx="5814">
                  <c:v>9.6803312000000008E-6</c:v>
                </c:pt>
                <c:pt idx="5815">
                  <c:v>9.1268811000000003E-6</c:v>
                </c:pt>
                <c:pt idx="5816">
                  <c:v>8.5991017999999993E-6</c:v>
                </c:pt>
                <c:pt idx="5817">
                  <c:v>8.0571515000000004E-6</c:v>
                </c:pt>
                <c:pt idx="5818">
                  <c:v>7.8709124000000004E-6</c:v>
                </c:pt>
                <c:pt idx="5819">
                  <c:v>8.4210807999999995E-6</c:v>
                </c:pt>
                <c:pt idx="5820">
                  <c:v>9.0238500999999999E-6</c:v>
                </c:pt>
                <c:pt idx="5821">
                  <c:v>9.3605272999999999E-6</c:v>
                </c:pt>
                <c:pt idx="5822">
                  <c:v>1.0100871000000001E-5</c:v>
                </c:pt>
                <c:pt idx="5823">
                  <c:v>1.0428920000000001E-5</c:v>
                </c:pt>
                <c:pt idx="5824">
                  <c:v>1.0766495000000001E-5</c:v>
                </c:pt>
                <c:pt idx="5825">
                  <c:v>1.058079E-5</c:v>
                </c:pt>
                <c:pt idx="5826">
                  <c:v>9.5970944999999999E-6</c:v>
                </c:pt>
                <c:pt idx="5827">
                  <c:v>8.8169917000000004E-6</c:v>
                </c:pt>
                <c:pt idx="5828">
                  <c:v>8.5329985000000004E-6</c:v>
                </c:pt>
                <c:pt idx="5829">
                  <c:v>8.6245779000000003E-6</c:v>
                </c:pt>
                <c:pt idx="5830">
                  <c:v>9.0345759999999992E-6</c:v>
                </c:pt>
                <c:pt idx="5831">
                  <c:v>9.3219405000000004E-6</c:v>
                </c:pt>
                <c:pt idx="5832">
                  <c:v>9.2958815999999995E-6</c:v>
                </c:pt>
                <c:pt idx="5833">
                  <c:v>9.7883085000000007E-6</c:v>
                </c:pt>
                <c:pt idx="5834">
                  <c:v>1.0294587000000001E-5</c:v>
                </c:pt>
                <c:pt idx="5835">
                  <c:v>9.9720883999999992E-6</c:v>
                </c:pt>
                <c:pt idx="5836">
                  <c:v>9.9643824999999995E-6</c:v>
                </c:pt>
                <c:pt idx="5837">
                  <c:v>9.5607977999999997E-6</c:v>
                </c:pt>
                <c:pt idx="5838">
                  <c:v>8.8214460000000008E-6</c:v>
                </c:pt>
                <c:pt idx="5839">
                  <c:v>8.5057348999999997E-6</c:v>
                </c:pt>
                <c:pt idx="5840">
                  <c:v>8.5373445000000005E-6</c:v>
                </c:pt>
                <c:pt idx="5841">
                  <c:v>8.1091836E-6</c:v>
                </c:pt>
                <c:pt idx="5842">
                  <c:v>8.3639092000000008E-6</c:v>
                </c:pt>
                <c:pt idx="5843">
                  <c:v>9.1083310000000003E-6</c:v>
                </c:pt>
                <c:pt idx="5844">
                  <c:v>9.4050544999999997E-6</c:v>
                </c:pt>
                <c:pt idx="5845">
                  <c:v>9.9893814000000007E-6</c:v>
                </c:pt>
                <c:pt idx="5846">
                  <c:v>1.0522882E-5</c:v>
                </c:pt>
                <c:pt idx="5847">
                  <c:v>1.0260493E-5</c:v>
                </c:pt>
                <c:pt idx="5848">
                  <c:v>1.0091995000000001E-5</c:v>
                </c:pt>
                <c:pt idx="5849">
                  <c:v>9.7802996000000004E-6</c:v>
                </c:pt>
                <c:pt idx="5850">
                  <c:v>9.4274267999999995E-6</c:v>
                </c:pt>
                <c:pt idx="5851">
                  <c:v>9.0062409000000008E-6</c:v>
                </c:pt>
                <c:pt idx="5852">
                  <c:v>9.0613122000000002E-6</c:v>
                </c:pt>
                <c:pt idx="5853">
                  <c:v>8.8774356999999994E-6</c:v>
                </c:pt>
                <c:pt idx="5854">
                  <c:v>8.9770027000000007E-6</c:v>
                </c:pt>
                <c:pt idx="5855">
                  <c:v>9.1230638000000008E-6</c:v>
                </c:pt>
                <c:pt idx="5856">
                  <c:v>9.2347830000000002E-6</c:v>
                </c:pt>
                <c:pt idx="5857">
                  <c:v>9.5667697999999993E-6</c:v>
                </c:pt>
                <c:pt idx="5858">
                  <c:v>1.0185321E-5</c:v>
                </c:pt>
                <c:pt idx="5859">
                  <c:v>1.0100376999999999E-5</c:v>
                </c:pt>
                <c:pt idx="5860">
                  <c:v>9.8536311999999997E-6</c:v>
                </c:pt>
                <c:pt idx="5861">
                  <c:v>9.2440657000000007E-6</c:v>
                </c:pt>
                <c:pt idx="5862">
                  <c:v>8.7562870000000006E-6</c:v>
                </c:pt>
                <c:pt idx="5863">
                  <c:v>8.2781016000000003E-6</c:v>
                </c:pt>
                <c:pt idx="5864">
                  <c:v>8.4771402999999998E-6</c:v>
                </c:pt>
                <c:pt idx="5865">
                  <c:v>8.2514809000000003E-6</c:v>
                </c:pt>
                <c:pt idx="5866">
                  <c:v>8.6486238999999995E-6</c:v>
                </c:pt>
                <c:pt idx="5867">
                  <c:v>9.0438499999999998E-6</c:v>
                </c:pt>
                <c:pt idx="5868">
                  <c:v>9.6080021000000006E-6</c:v>
                </c:pt>
                <c:pt idx="5869">
                  <c:v>1.0323124E-5</c:v>
                </c:pt>
                <c:pt idx="5870">
                  <c:v>1.0667582999999999E-5</c:v>
                </c:pt>
                <c:pt idx="5871">
                  <c:v>1.0274097000000001E-5</c:v>
                </c:pt>
                <c:pt idx="5872">
                  <c:v>9.8824108000000007E-6</c:v>
                </c:pt>
                <c:pt idx="5873">
                  <c:v>9.191645E-6</c:v>
                </c:pt>
                <c:pt idx="5874">
                  <c:v>8.6670977000000001E-6</c:v>
                </c:pt>
                <c:pt idx="5875">
                  <c:v>8.1107286999999996E-6</c:v>
                </c:pt>
                <c:pt idx="5876">
                  <c:v>8.4824614000000003E-6</c:v>
                </c:pt>
                <c:pt idx="5877">
                  <c:v>8.1861266000000002E-6</c:v>
                </c:pt>
                <c:pt idx="5878">
                  <c:v>8.6815721E-6</c:v>
                </c:pt>
                <c:pt idx="5879">
                  <c:v>9.5415318999999993E-6</c:v>
                </c:pt>
                <c:pt idx="5880">
                  <c:v>9.7411195000000006E-6</c:v>
                </c:pt>
                <c:pt idx="5881">
                  <c:v>9.9894582999999997E-6</c:v>
                </c:pt>
                <c:pt idx="5882">
                  <c:v>1.0366053E-5</c:v>
                </c:pt>
                <c:pt idx="5883">
                  <c:v>9.9177667000000001E-6</c:v>
                </c:pt>
                <c:pt idx="5884">
                  <c:v>9.2730541000000001E-6</c:v>
                </c:pt>
                <c:pt idx="5885">
                  <c:v>8.7886685999999998E-6</c:v>
                </c:pt>
                <c:pt idx="5886">
                  <c:v>7.8929132000000007E-6</c:v>
                </c:pt>
                <c:pt idx="5887">
                  <c:v>7.8603324000000006E-6</c:v>
                </c:pt>
                <c:pt idx="5888">
                  <c:v>8.2515720000000008E-6</c:v>
                </c:pt>
                <c:pt idx="5889">
                  <c:v>8.6968602000000002E-6</c:v>
                </c:pt>
                <c:pt idx="5890">
                  <c:v>9.0608160000000002E-6</c:v>
                </c:pt>
                <c:pt idx="5891">
                  <c:v>9.7527814000000003E-6</c:v>
                </c:pt>
                <c:pt idx="5892">
                  <c:v>1.0153968E-5</c:v>
                </c:pt>
                <c:pt idx="5893">
                  <c:v>1.0417224999999999E-5</c:v>
                </c:pt>
                <c:pt idx="5894">
                  <c:v>1.0281585000000001E-5</c:v>
                </c:pt>
                <c:pt idx="5895">
                  <c:v>9.5811362000000005E-6</c:v>
                </c:pt>
                <c:pt idx="5896">
                  <c:v>8.7578564000000007E-6</c:v>
                </c:pt>
                <c:pt idx="5897">
                  <c:v>8.6708499000000002E-6</c:v>
                </c:pt>
                <c:pt idx="5898">
                  <c:v>8.3572857000000007E-6</c:v>
                </c:pt>
                <c:pt idx="5899">
                  <c:v>8.5321847000000002E-6</c:v>
                </c:pt>
                <c:pt idx="5900">
                  <c:v>8.6879902999999996E-6</c:v>
                </c:pt>
                <c:pt idx="5901">
                  <c:v>8.8495878999999997E-6</c:v>
                </c:pt>
                <c:pt idx="5902">
                  <c:v>9.3680952000000005E-6</c:v>
                </c:pt>
                <c:pt idx="5903">
                  <c:v>9.9861099999999998E-6</c:v>
                </c:pt>
                <c:pt idx="5904">
                  <c:v>1.0066254E-5</c:v>
                </c:pt>
                <c:pt idx="5905">
                  <c:v>9.8766221999999997E-6</c:v>
                </c:pt>
                <c:pt idx="5906">
                  <c:v>9.7644771999999997E-6</c:v>
                </c:pt>
                <c:pt idx="5907">
                  <c:v>9.3374721999999999E-6</c:v>
                </c:pt>
                <c:pt idx="5908">
                  <c:v>8.8693676999999995E-6</c:v>
                </c:pt>
                <c:pt idx="5909">
                  <c:v>8.6011072000000004E-6</c:v>
                </c:pt>
                <c:pt idx="5910">
                  <c:v>8.0612290999999993E-6</c:v>
                </c:pt>
                <c:pt idx="5911">
                  <c:v>8.2826190999999995E-6</c:v>
                </c:pt>
                <c:pt idx="5912">
                  <c:v>8.8285851999999993E-6</c:v>
                </c:pt>
                <c:pt idx="5913">
                  <c:v>9.0376783999999995E-6</c:v>
                </c:pt>
                <c:pt idx="5914">
                  <c:v>9.4014760000000007E-6</c:v>
                </c:pt>
                <c:pt idx="5915">
                  <c:v>1.0059527E-5</c:v>
                </c:pt>
                <c:pt idx="5916">
                  <c:v>9.9154080000000002E-6</c:v>
                </c:pt>
                <c:pt idx="5917">
                  <c:v>1.0108865999999999E-5</c:v>
                </c:pt>
                <c:pt idx="5918">
                  <c:v>9.8938725E-6</c:v>
                </c:pt>
                <c:pt idx="5919">
                  <c:v>9.1816950000000002E-6</c:v>
                </c:pt>
                <c:pt idx="5920">
                  <c:v>8.6417011E-6</c:v>
                </c:pt>
                <c:pt idx="5921">
                  <c:v>8.7013080999999993E-6</c:v>
                </c:pt>
                <c:pt idx="5922">
                  <c:v>8.5668523999999994E-6</c:v>
                </c:pt>
                <c:pt idx="5923">
                  <c:v>8.9317501999999995E-6</c:v>
                </c:pt>
                <c:pt idx="5924">
                  <c:v>9.0670442E-6</c:v>
                </c:pt>
                <c:pt idx="5925">
                  <c:v>9.2242630999999995E-6</c:v>
                </c:pt>
                <c:pt idx="5926">
                  <c:v>9.2658657999999993E-6</c:v>
                </c:pt>
                <c:pt idx="5927">
                  <c:v>1.001522E-5</c:v>
                </c:pt>
                <c:pt idx="5928">
                  <c:v>1.0147885000000001E-5</c:v>
                </c:pt>
                <c:pt idx="5929">
                  <c:v>9.9643646000000002E-6</c:v>
                </c:pt>
                <c:pt idx="5930">
                  <c:v>9.5475729999999993E-6</c:v>
                </c:pt>
                <c:pt idx="5931">
                  <c:v>8.9089030000000002E-6</c:v>
                </c:pt>
                <c:pt idx="5932">
                  <c:v>8.4797109999999996E-6</c:v>
                </c:pt>
                <c:pt idx="5933">
                  <c:v>8.3376288000000007E-6</c:v>
                </c:pt>
                <c:pt idx="5934">
                  <c:v>8.0648396000000008E-6</c:v>
                </c:pt>
                <c:pt idx="5935">
                  <c:v>8.2470495999999995E-6</c:v>
                </c:pt>
                <c:pt idx="5936">
                  <c:v>8.7353006000000005E-6</c:v>
                </c:pt>
                <c:pt idx="5937">
                  <c:v>9.1627996999999999E-6</c:v>
                </c:pt>
                <c:pt idx="5938">
                  <c:v>9.7530227999999993E-6</c:v>
                </c:pt>
                <c:pt idx="5939">
                  <c:v>1.0328881999999999E-5</c:v>
                </c:pt>
                <c:pt idx="5940">
                  <c:v>1.0056887E-5</c:v>
                </c:pt>
                <c:pt idx="5941">
                  <c:v>9.9412946000000007E-6</c:v>
                </c:pt>
                <c:pt idx="5942">
                  <c:v>9.4880892999999996E-6</c:v>
                </c:pt>
                <c:pt idx="5943">
                  <c:v>9.1321233999999995E-6</c:v>
                </c:pt>
                <c:pt idx="5944">
                  <c:v>8.6864985999999998E-6</c:v>
                </c:pt>
                <c:pt idx="5945">
                  <c:v>8.7706701000000001E-6</c:v>
                </c:pt>
                <c:pt idx="5946">
                  <c:v>8.4152040999999995E-6</c:v>
                </c:pt>
                <c:pt idx="5947">
                  <c:v>8.7224682000000006E-6</c:v>
                </c:pt>
                <c:pt idx="5948">
                  <c:v>9.5248351999999996E-6</c:v>
                </c:pt>
                <c:pt idx="5949">
                  <c:v>9.3815047000000004E-6</c:v>
                </c:pt>
                <c:pt idx="5950">
                  <c:v>9.9438263000000005E-6</c:v>
                </c:pt>
                <c:pt idx="5951">
                  <c:v>1.0293153E-5</c:v>
                </c:pt>
                <c:pt idx="5952">
                  <c:v>1.020128E-5</c:v>
                </c:pt>
                <c:pt idx="5953">
                  <c:v>9.6258921000000002E-6</c:v>
                </c:pt>
                <c:pt idx="5954">
                  <c:v>9.1405674999999996E-6</c:v>
                </c:pt>
                <c:pt idx="5955">
                  <c:v>8.3631527999999997E-6</c:v>
                </c:pt>
                <c:pt idx="5956">
                  <c:v>7.9895371999999997E-6</c:v>
                </c:pt>
                <c:pt idx="5957">
                  <c:v>8.1293990999999993E-6</c:v>
                </c:pt>
                <c:pt idx="5958">
                  <c:v>8.4336369999999996E-6</c:v>
                </c:pt>
                <c:pt idx="5959">
                  <c:v>8.6861674999999994E-6</c:v>
                </c:pt>
                <c:pt idx="5960">
                  <c:v>9.4511175999999995E-6</c:v>
                </c:pt>
                <c:pt idx="5961">
                  <c:v>9.8152664000000008E-6</c:v>
                </c:pt>
                <c:pt idx="5962">
                  <c:v>1.0402028E-5</c:v>
                </c:pt>
                <c:pt idx="5963">
                  <c:v>1.0628861000000001E-5</c:v>
                </c:pt>
                <c:pt idx="5964">
                  <c:v>1.0325871E-5</c:v>
                </c:pt>
                <c:pt idx="5965">
                  <c:v>9.4429217999999993E-6</c:v>
                </c:pt>
                <c:pt idx="5966">
                  <c:v>9.0654588999999994E-6</c:v>
                </c:pt>
                <c:pt idx="5967">
                  <c:v>8.6450222999999994E-6</c:v>
                </c:pt>
                <c:pt idx="5968">
                  <c:v>8.8478691000000006E-6</c:v>
                </c:pt>
                <c:pt idx="5969">
                  <c:v>9.1579865000000008E-6</c:v>
                </c:pt>
                <c:pt idx="5970">
                  <c:v>9.1431027000000007E-6</c:v>
                </c:pt>
                <c:pt idx="5971">
                  <c:v>9.4433094999999992E-6</c:v>
                </c:pt>
                <c:pt idx="5972">
                  <c:v>1.0028995E-5</c:v>
                </c:pt>
                <c:pt idx="5973">
                  <c:v>1.0009610000000001E-5</c:v>
                </c:pt>
                <c:pt idx="5974">
                  <c:v>1.0099575000000001E-5</c:v>
                </c:pt>
                <c:pt idx="5975">
                  <c:v>1.01139E-5</c:v>
                </c:pt>
                <c:pt idx="5976">
                  <c:v>9.3924002999999999E-6</c:v>
                </c:pt>
                <c:pt idx="5977">
                  <c:v>9.0215583000000001E-6</c:v>
                </c:pt>
                <c:pt idx="5978">
                  <c:v>8.9206291999999998E-6</c:v>
                </c:pt>
                <c:pt idx="5979">
                  <c:v>8.3416593999999994E-6</c:v>
                </c:pt>
                <c:pt idx="5980">
                  <c:v>8.1644787000000006E-6</c:v>
                </c:pt>
                <c:pt idx="5981">
                  <c:v>8.6243620999999993E-6</c:v>
                </c:pt>
                <c:pt idx="5982">
                  <c:v>8.9162827999999999E-6</c:v>
                </c:pt>
                <c:pt idx="5983">
                  <c:v>9.5162194000000005E-6</c:v>
                </c:pt>
                <c:pt idx="5984">
                  <c:v>1.0001854000000001E-5</c:v>
                </c:pt>
                <c:pt idx="5985">
                  <c:v>1.0218181E-5</c:v>
                </c:pt>
                <c:pt idx="5986">
                  <c:v>1.0144382E-5</c:v>
                </c:pt>
                <c:pt idx="5987">
                  <c:v>1.0326274E-5</c:v>
                </c:pt>
                <c:pt idx="5988">
                  <c:v>9.7926089999999997E-6</c:v>
                </c:pt>
                <c:pt idx="5989">
                  <c:v>9.1616895000000003E-6</c:v>
                </c:pt>
                <c:pt idx="5990">
                  <c:v>9.0069305000000002E-6</c:v>
                </c:pt>
                <c:pt idx="5991">
                  <c:v>8.7643754E-6</c:v>
                </c:pt>
                <c:pt idx="5992">
                  <c:v>8.8622312999999992E-6</c:v>
                </c:pt>
                <c:pt idx="5993">
                  <c:v>8.9602335999999993E-6</c:v>
                </c:pt>
                <c:pt idx="5994">
                  <c:v>8.9530035000000001E-6</c:v>
                </c:pt>
                <c:pt idx="5995">
                  <c:v>9.1737795000000008E-6</c:v>
                </c:pt>
                <c:pt idx="5996">
                  <c:v>9.6263882000000002E-6</c:v>
                </c:pt>
                <c:pt idx="5997">
                  <c:v>9.9623447999999993E-6</c:v>
                </c:pt>
                <c:pt idx="5998">
                  <c:v>1.0141332E-5</c:v>
                </c:pt>
                <c:pt idx="5999">
                  <c:v>9.9657540999999995E-6</c:v>
                </c:pt>
                <c:pt idx="6000">
                  <c:v>8.9942975999999994E-6</c:v>
                </c:pt>
                <c:pt idx="6001">
                  <c:v>8.8585926999999995E-6</c:v>
                </c:pt>
                <c:pt idx="6002">
                  <c:v>8.4029664000000008E-6</c:v>
                </c:pt>
                <c:pt idx="6003">
                  <c:v>8.2459745000000006E-6</c:v>
                </c:pt>
                <c:pt idx="6004">
                  <c:v>8.1489989000000001E-6</c:v>
                </c:pt>
                <c:pt idx="6005">
                  <c:v>8.6158437000000003E-6</c:v>
                </c:pt>
                <c:pt idx="6006">
                  <c:v>9.0948411000000002E-6</c:v>
                </c:pt>
                <c:pt idx="6007">
                  <c:v>9.7452612999999995E-6</c:v>
                </c:pt>
                <c:pt idx="6008">
                  <c:v>1.0550369999999999E-5</c:v>
                </c:pt>
                <c:pt idx="6009">
                  <c:v>1.0374615999999999E-5</c:v>
                </c:pt>
                <c:pt idx="6010">
                  <c:v>1.0181072999999999E-5</c:v>
                </c:pt>
                <c:pt idx="6011">
                  <c:v>1.0013943999999999E-5</c:v>
                </c:pt>
                <c:pt idx="6012">
                  <c:v>9.0543367000000004E-6</c:v>
                </c:pt>
                <c:pt idx="6013">
                  <c:v>8.7675759E-6</c:v>
                </c:pt>
                <c:pt idx="6014">
                  <c:v>8.2892720000000005E-6</c:v>
                </c:pt>
                <c:pt idx="6015">
                  <c:v>8.3855364999999994E-6</c:v>
                </c:pt>
                <c:pt idx="6016">
                  <c:v>8.3153669999999998E-6</c:v>
                </c:pt>
                <c:pt idx="6017">
                  <c:v>9.0708566000000008E-6</c:v>
                </c:pt>
                <c:pt idx="6018">
                  <c:v>9.5363001000000004E-6</c:v>
                </c:pt>
                <c:pt idx="6019">
                  <c:v>9.8784512999999995E-6</c:v>
                </c:pt>
                <c:pt idx="6020">
                  <c:v>1.0257806E-5</c:v>
                </c:pt>
                <c:pt idx="6021">
                  <c:v>1.0334679E-5</c:v>
                </c:pt>
                <c:pt idx="6022">
                  <c:v>9.8985613000000002E-6</c:v>
                </c:pt>
                <c:pt idx="6023">
                  <c:v>9.5771366999999999E-6</c:v>
                </c:pt>
                <c:pt idx="6024">
                  <c:v>8.4461394000000001E-6</c:v>
                </c:pt>
                <c:pt idx="6025">
                  <c:v>8.1696548999999993E-6</c:v>
                </c:pt>
                <c:pt idx="6026">
                  <c:v>8.1416116999999998E-6</c:v>
                </c:pt>
                <c:pt idx="6027">
                  <c:v>8.4725913999999993E-6</c:v>
                </c:pt>
                <c:pt idx="6028">
                  <c:v>9.0310443000000006E-6</c:v>
                </c:pt>
                <c:pt idx="6029">
                  <c:v>9.4347931000000007E-6</c:v>
                </c:pt>
                <c:pt idx="6030">
                  <c:v>9.9334486999999997E-6</c:v>
                </c:pt>
                <c:pt idx="6031">
                  <c:v>1.0560471000000001E-5</c:v>
                </c:pt>
                <c:pt idx="6032">
                  <c:v>1.0788768E-5</c:v>
                </c:pt>
                <c:pt idx="6033">
                  <c:v>1.0204765E-5</c:v>
                </c:pt>
                <c:pt idx="6034">
                  <c:v>9.5854276999999998E-6</c:v>
                </c:pt>
                <c:pt idx="6035">
                  <c:v>8.9474196E-6</c:v>
                </c:pt>
                <c:pt idx="6036">
                  <c:v>8.3969183999999999E-6</c:v>
                </c:pt>
                <c:pt idx="6037">
                  <c:v>8.3255068999999994E-6</c:v>
                </c:pt>
                <c:pt idx="6038">
                  <c:v>9.0444487000000002E-6</c:v>
                </c:pt>
                <c:pt idx="6039">
                  <c:v>8.8801579000000003E-6</c:v>
                </c:pt>
                <c:pt idx="6040">
                  <c:v>9.0817424999999994E-6</c:v>
                </c:pt>
                <c:pt idx="6041">
                  <c:v>9.7478356000000005E-6</c:v>
                </c:pt>
                <c:pt idx="6042">
                  <c:v>1.0190828000000001E-5</c:v>
                </c:pt>
                <c:pt idx="6043">
                  <c:v>1.0362264000000001E-5</c:v>
                </c:pt>
                <c:pt idx="6044">
                  <c:v>1.0269126000000001E-5</c:v>
                </c:pt>
                <c:pt idx="6045">
                  <c:v>9.5204345000000006E-6</c:v>
                </c:pt>
                <c:pt idx="6046">
                  <c:v>8.9344960999999996E-6</c:v>
                </c:pt>
                <c:pt idx="6047">
                  <c:v>8.9143059000000002E-6</c:v>
                </c:pt>
                <c:pt idx="6048">
                  <c:v>8.6441074999999996E-6</c:v>
                </c:pt>
                <c:pt idx="6049">
                  <c:v>8.2782800000000003E-6</c:v>
                </c:pt>
                <c:pt idx="6050">
                  <c:v>8.5159230000000005E-6</c:v>
                </c:pt>
                <c:pt idx="6051">
                  <c:v>8.7864982000000007E-6</c:v>
                </c:pt>
                <c:pt idx="6052">
                  <c:v>9.0702652999999993E-6</c:v>
                </c:pt>
                <c:pt idx="6053">
                  <c:v>9.7056425000000003E-6</c:v>
                </c:pt>
                <c:pt idx="6054">
                  <c:v>9.7473753000000007E-6</c:v>
                </c:pt>
                <c:pt idx="6055">
                  <c:v>1.0034985E-5</c:v>
                </c:pt>
                <c:pt idx="6056">
                  <c:v>9.9781367999999999E-6</c:v>
                </c:pt>
                <c:pt idx="6057">
                  <c:v>9.5670470000000003E-6</c:v>
                </c:pt>
                <c:pt idx="6058">
                  <c:v>9.2517114999999997E-6</c:v>
                </c:pt>
                <c:pt idx="6059">
                  <c:v>8.9539955000000004E-6</c:v>
                </c:pt>
                <c:pt idx="6060">
                  <c:v>8.5111738999999997E-6</c:v>
                </c:pt>
                <c:pt idx="6061">
                  <c:v>8.7745935999999995E-6</c:v>
                </c:pt>
                <c:pt idx="6062">
                  <c:v>9.0996359000000003E-6</c:v>
                </c:pt>
                <c:pt idx="6063">
                  <c:v>9.0574140000000007E-6</c:v>
                </c:pt>
                <c:pt idx="6064">
                  <c:v>9.2002184999999994E-6</c:v>
                </c:pt>
                <c:pt idx="6065">
                  <c:v>9.7721581999999994E-6</c:v>
                </c:pt>
                <c:pt idx="6066">
                  <c:v>9.7805203000000002E-6</c:v>
                </c:pt>
                <c:pt idx="6067">
                  <c:v>1.0277443E-5</c:v>
                </c:pt>
                <c:pt idx="6068">
                  <c:v>1.0509467E-5</c:v>
                </c:pt>
                <c:pt idx="6069">
                  <c:v>9.7621318000000003E-6</c:v>
                </c:pt>
                <c:pt idx="6070">
                  <c:v>9.0073491999999999E-6</c:v>
                </c:pt>
                <c:pt idx="6071">
                  <c:v>8.7944970000000004E-6</c:v>
                </c:pt>
                <c:pt idx="6072">
                  <c:v>8.0677718999999994E-6</c:v>
                </c:pt>
                <c:pt idx="6073">
                  <c:v>8.1156373000000001E-6</c:v>
                </c:pt>
                <c:pt idx="6074">
                  <c:v>8.5206193999999994E-6</c:v>
                </c:pt>
                <c:pt idx="6075">
                  <c:v>8.6613645999999993E-6</c:v>
                </c:pt>
                <c:pt idx="6076">
                  <c:v>9.1473536999999992E-6</c:v>
                </c:pt>
                <c:pt idx="6077">
                  <c:v>1.0219902000000001E-5</c:v>
                </c:pt>
                <c:pt idx="6078">
                  <c:v>1.0514949000000001E-5</c:v>
                </c:pt>
                <c:pt idx="6079">
                  <c:v>1.0416944000000001E-5</c:v>
                </c:pt>
                <c:pt idx="6080">
                  <c:v>1.0059315E-5</c:v>
                </c:pt>
                <c:pt idx="6081">
                  <c:v>9.5961060999999992E-6</c:v>
                </c:pt>
                <c:pt idx="6082">
                  <c:v>8.8981232999999998E-6</c:v>
                </c:pt>
                <c:pt idx="6083">
                  <c:v>8.9065583000000003E-6</c:v>
                </c:pt>
                <c:pt idx="6084">
                  <c:v>8.2459968000000006E-6</c:v>
                </c:pt>
                <c:pt idx="6085">
                  <c:v>8.3540408000000006E-6</c:v>
                </c:pt>
                <c:pt idx="6086">
                  <c:v>8.7417577000000002E-6</c:v>
                </c:pt>
                <c:pt idx="6087">
                  <c:v>9.1488813999999992E-6</c:v>
                </c:pt>
                <c:pt idx="6088">
                  <c:v>9.9276812999999993E-6</c:v>
                </c:pt>
                <c:pt idx="6089">
                  <c:v>1.0336740999999999E-5</c:v>
                </c:pt>
                <c:pt idx="6090">
                  <c:v>1.0236544E-5</c:v>
                </c:pt>
                <c:pt idx="6091">
                  <c:v>1.0113047999999999E-5</c:v>
                </c:pt>
                <c:pt idx="6092">
                  <c:v>9.6117553000000001E-6</c:v>
                </c:pt>
                <c:pt idx="6093">
                  <c:v>8.7572748000000001E-6</c:v>
                </c:pt>
                <c:pt idx="6094">
                  <c:v>8.1852765000000001E-6</c:v>
                </c:pt>
                <c:pt idx="6095">
                  <c:v>8.0364134000000002E-6</c:v>
                </c:pt>
                <c:pt idx="6096">
                  <c:v>7.7942230000000003E-6</c:v>
                </c:pt>
                <c:pt idx="6097">
                  <c:v>8.4322224000000003E-6</c:v>
                </c:pt>
                <c:pt idx="6098">
                  <c:v>9.3219408000000003E-6</c:v>
                </c:pt>
                <c:pt idx="6099">
                  <c:v>9.4212834000000007E-6</c:v>
                </c:pt>
                <c:pt idx="6100">
                  <c:v>1.0083057000000001E-5</c:v>
                </c:pt>
                <c:pt idx="6101">
                  <c:v>1.0644911E-5</c:v>
                </c:pt>
                <c:pt idx="6102">
                  <c:v>1.0555031E-5</c:v>
                </c:pt>
                <c:pt idx="6103">
                  <c:v>1.0023982E-5</c:v>
                </c:pt>
                <c:pt idx="6104">
                  <c:v>9.4192794000000004E-6</c:v>
                </c:pt>
                <c:pt idx="6105">
                  <c:v>8.7926760000000007E-6</c:v>
                </c:pt>
                <c:pt idx="6106">
                  <c:v>8.4220288999999994E-6</c:v>
                </c:pt>
                <c:pt idx="6107">
                  <c:v>8.8390642999999995E-6</c:v>
                </c:pt>
                <c:pt idx="6108">
                  <c:v>9.1299456999999998E-6</c:v>
                </c:pt>
                <c:pt idx="6109">
                  <c:v>9.3061883999999994E-6</c:v>
                </c:pt>
                <c:pt idx="6110">
                  <c:v>9.6969389000000004E-6</c:v>
                </c:pt>
                <c:pt idx="6111">
                  <c:v>9.9981974000000001E-6</c:v>
                </c:pt>
                <c:pt idx="6112">
                  <c:v>1.0151435999999999E-5</c:v>
                </c:pt>
                <c:pt idx="6113">
                  <c:v>1.0299143E-5</c:v>
                </c:pt>
                <c:pt idx="6114">
                  <c:v>9.7496567000000001E-6</c:v>
                </c:pt>
                <c:pt idx="6115">
                  <c:v>9.3007013999999997E-6</c:v>
                </c:pt>
                <c:pt idx="6116">
                  <c:v>8.8966599999999996E-6</c:v>
                </c:pt>
                <c:pt idx="6117">
                  <c:v>8.5638511000000004E-6</c:v>
                </c:pt>
                <c:pt idx="6118">
                  <c:v>8.5027657999999997E-6</c:v>
                </c:pt>
                <c:pt idx="6119">
                  <c:v>8.5517827000000004E-6</c:v>
                </c:pt>
                <c:pt idx="6120">
                  <c:v>8.5525497000000001E-6</c:v>
                </c:pt>
                <c:pt idx="6121">
                  <c:v>9.0867198000000004E-6</c:v>
                </c:pt>
                <c:pt idx="6122">
                  <c:v>9.7230914000000003E-6</c:v>
                </c:pt>
                <c:pt idx="6123">
                  <c:v>1.0098036000000001E-5</c:v>
                </c:pt>
                <c:pt idx="6124">
                  <c:v>1.0296676E-5</c:v>
                </c:pt>
                <c:pt idx="6125">
                  <c:v>1.0536862E-5</c:v>
                </c:pt>
                <c:pt idx="6126">
                  <c:v>9.9236494999999997E-6</c:v>
                </c:pt>
                <c:pt idx="6127">
                  <c:v>9.7446216000000003E-6</c:v>
                </c:pt>
                <c:pt idx="6128">
                  <c:v>9.5435994999999999E-6</c:v>
                </c:pt>
                <c:pt idx="6129">
                  <c:v>9.0688811000000002E-6</c:v>
                </c:pt>
                <c:pt idx="6130">
                  <c:v>8.8211691999999996E-6</c:v>
                </c:pt>
                <c:pt idx="6131">
                  <c:v>9.1604378000000003E-6</c:v>
                </c:pt>
                <c:pt idx="6132">
                  <c:v>9.0807988000000003E-6</c:v>
                </c:pt>
                <c:pt idx="6133">
                  <c:v>9.0439755999999997E-6</c:v>
                </c:pt>
                <c:pt idx="6134">
                  <c:v>9.5756902999999996E-6</c:v>
                </c:pt>
                <c:pt idx="6135">
                  <c:v>9.7409209999999993E-6</c:v>
                </c:pt>
                <c:pt idx="6136">
                  <c:v>9.9268827000000001E-6</c:v>
                </c:pt>
                <c:pt idx="6137">
                  <c:v>1.0320836E-5</c:v>
                </c:pt>
                <c:pt idx="6138">
                  <c:v>9.8547841000000004E-6</c:v>
                </c:pt>
                <c:pt idx="6139">
                  <c:v>9.2468240999999999E-6</c:v>
                </c:pt>
                <c:pt idx="6140">
                  <c:v>8.9939230999999999E-6</c:v>
                </c:pt>
                <c:pt idx="6141">
                  <c:v>8.4061561000000005E-6</c:v>
                </c:pt>
                <c:pt idx="6142">
                  <c:v>8.2040141999999996E-6</c:v>
                </c:pt>
                <c:pt idx="6143">
                  <c:v>8.3731205000000006E-6</c:v>
                </c:pt>
                <c:pt idx="6144">
                  <c:v>8.5611539999999994E-6</c:v>
                </c:pt>
                <c:pt idx="6145">
                  <c:v>9.0437968E-6</c:v>
                </c:pt>
                <c:pt idx="6146">
                  <c:v>9.7831607999999999E-6</c:v>
                </c:pt>
                <c:pt idx="6147">
                  <c:v>1.0314289E-5</c:v>
                </c:pt>
                <c:pt idx="6148">
                  <c:v>1.0679860999999999E-5</c:v>
                </c:pt>
                <c:pt idx="6149">
                  <c:v>1.0521163000000001E-5</c:v>
                </c:pt>
                <c:pt idx="6150">
                  <c:v>9.5974875999999999E-6</c:v>
                </c:pt>
                <c:pt idx="6151">
                  <c:v>9.1315363000000005E-6</c:v>
                </c:pt>
                <c:pt idx="6152">
                  <c:v>8.7065577999999992E-6</c:v>
                </c:pt>
                <c:pt idx="6153">
                  <c:v>8.3744434999999996E-6</c:v>
                </c:pt>
                <c:pt idx="6154">
                  <c:v>8.5562224999999994E-6</c:v>
                </c:pt>
                <c:pt idx="6155">
                  <c:v>8.5762247999999995E-6</c:v>
                </c:pt>
                <c:pt idx="6156">
                  <c:v>8.7999633000000007E-6</c:v>
                </c:pt>
                <c:pt idx="6157">
                  <c:v>9.4068429000000005E-6</c:v>
                </c:pt>
                <c:pt idx="6158">
                  <c:v>1.0292199E-5</c:v>
                </c:pt>
                <c:pt idx="6159">
                  <c:v>1.014272E-5</c:v>
                </c:pt>
                <c:pt idx="6160">
                  <c:v>1.03938E-5</c:v>
                </c:pt>
                <c:pt idx="6161">
                  <c:v>1.0001663999999999E-5</c:v>
                </c:pt>
                <c:pt idx="6162">
                  <c:v>9.3134659000000002E-6</c:v>
                </c:pt>
                <c:pt idx="6163">
                  <c:v>8.5522208000000001E-6</c:v>
                </c:pt>
                <c:pt idx="6164">
                  <c:v>8.1720042999999998E-6</c:v>
                </c:pt>
                <c:pt idx="6165">
                  <c:v>8.0278282999999994E-6</c:v>
                </c:pt>
                <c:pt idx="6166">
                  <c:v>8.3276898999999993E-6</c:v>
                </c:pt>
                <c:pt idx="6167">
                  <c:v>9.2282453000000004E-6</c:v>
                </c:pt>
                <c:pt idx="6168">
                  <c:v>9.6228767999999995E-6</c:v>
                </c:pt>
                <c:pt idx="6169">
                  <c:v>1.0231712E-5</c:v>
                </c:pt>
                <c:pt idx="6170">
                  <c:v>1.0618656E-5</c:v>
                </c:pt>
                <c:pt idx="6171">
                  <c:v>1.0521242E-5</c:v>
                </c:pt>
                <c:pt idx="6172">
                  <c:v>1.0064909E-5</c:v>
                </c:pt>
                <c:pt idx="6173">
                  <c:v>9.6226154000000008E-6</c:v>
                </c:pt>
                <c:pt idx="6174">
                  <c:v>8.7191645000000007E-6</c:v>
                </c:pt>
                <c:pt idx="6175">
                  <c:v>8.3784284000000006E-6</c:v>
                </c:pt>
                <c:pt idx="6176">
                  <c:v>8.5542924999999999E-6</c:v>
                </c:pt>
                <c:pt idx="6177">
                  <c:v>8.9555542000000002E-6</c:v>
                </c:pt>
                <c:pt idx="6178">
                  <c:v>8.8352837999999996E-6</c:v>
                </c:pt>
                <c:pt idx="6179">
                  <c:v>9.3222264999999994E-6</c:v>
                </c:pt>
                <c:pt idx="6180">
                  <c:v>9.7312377000000001E-6</c:v>
                </c:pt>
                <c:pt idx="6181">
                  <c:v>1.0303005E-5</c:v>
                </c:pt>
                <c:pt idx="6182">
                  <c:v>1.0584778000000001E-5</c:v>
                </c:pt>
                <c:pt idx="6183">
                  <c:v>1.0205986E-5</c:v>
                </c:pt>
                <c:pt idx="6184">
                  <c:v>9.8084097E-6</c:v>
                </c:pt>
                <c:pt idx="6185">
                  <c:v>9.1615676999999998E-6</c:v>
                </c:pt>
                <c:pt idx="6186">
                  <c:v>8.8857284E-6</c:v>
                </c:pt>
                <c:pt idx="6187">
                  <c:v>8.7362760000000007E-6</c:v>
                </c:pt>
                <c:pt idx="6188">
                  <c:v>8.7929072000000008E-6</c:v>
                </c:pt>
                <c:pt idx="6189">
                  <c:v>8.6026627000000005E-6</c:v>
                </c:pt>
                <c:pt idx="6190">
                  <c:v>8.8882637999999992E-6</c:v>
                </c:pt>
                <c:pt idx="6191">
                  <c:v>9.3926283000000002E-6</c:v>
                </c:pt>
                <c:pt idx="6192">
                  <c:v>9.6981415999999997E-6</c:v>
                </c:pt>
                <c:pt idx="6193">
                  <c:v>1.0141272000000001E-5</c:v>
                </c:pt>
                <c:pt idx="6194">
                  <c:v>1.0506276000000001E-5</c:v>
                </c:pt>
                <c:pt idx="6195">
                  <c:v>9.8336330000000005E-6</c:v>
                </c:pt>
                <c:pt idx="6196">
                  <c:v>9.7007724000000002E-6</c:v>
                </c:pt>
                <c:pt idx="6197">
                  <c:v>9.3544528999999998E-6</c:v>
                </c:pt>
                <c:pt idx="6198">
                  <c:v>8.6840308000000001E-6</c:v>
                </c:pt>
                <c:pt idx="6199">
                  <c:v>8.5189500000000008E-6</c:v>
                </c:pt>
                <c:pt idx="6200">
                  <c:v>9.1015902000000003E-6</c:v>
                </c:pt>
                <c:pt idx="6201">
                  <c:v>8.7375947000000007E-6</c:v>
                </c:pt>
                <c:pt idx="6202">
                  <c:v>9.0485472E-6</c:v>
                </c:pt>
                <c:pt idx="6203">
                  <c:v>9.3220109E-6</c:v>
                </c:pt>
                <c:pt idx="6204">
                  <c:v>9.3173303999999999E-6</c:v>
                </c:pt>
                <c:pt idx="6205">
                  <c:v>9.7463125999999993E-6</c:v>
                </c:pt>
                <c:pt idx="6206">
                  <c:v>1.0280789999999999E-5</c:v>
                </c:pt>
                <c:pt idx="6207">
                  <c:v>1.0020472E-5</c:v>
                </c:pt>
                <c:pt idx="6208">
                  <c:v>9.3932972000000003E-6</c:v>
                </c:pt>
                <c:pt idx="6209">
                  <c:v>9.0315545000000006E-6</c:v>
                </c:pt>
                <c:pt idx="6210">
                  <c:v>8.4251557000000001E-6</c:v>
                </c:pt>
                <c:pt idx="6211">
                  <c:v>7.9953439999999999E-6</c:v>
                </c:pt>
                <c:pt idx="6212">
                  <c:v>8.2086773000000001E-6</c:v>
                </c:pt>
                <c:pt idx="6213">
                  <c:v>8.2398252000000002E-6</c:v>
                </c:pt>
                <c:pt idx="6214">
                  <c:v>8.6133412999999997E-6</c:v>
                </c:pt>
                <c:pt idx="6215">
                  <c:v>9.7523323000000005E-6</c:v>
                </c:pt>
                <c:pt idx="6216">
                  <c:v>1.0482187E-5</c:v>
                </c:pt>
                <c:pt idx="6217">
                  <c:v>1.0398147E-5</c:v>
                </c:pt>
                <c:pt idx="6218">
                  <c:v>1.0303498E-5</c:v>
                </c:pt>
                <c:pt idx="6219">
                  <c:v>9.9205557999999993E-6</c:v>
                </c:pt>
                <c:pt idx="6220">
                  <c:v>9.1757199000000007E-6</c:v>
                </c:pt>
                <c:pt idx="6221">
                  <c:v>9.1508976000000005E-6</c:v>
                </c:pt>
                <c:pt idx="6222">
                  <c:v>8.3682678000000001E-6</c:v>
                </c:pt>
                <c:pt idx="6223">
                  <c:v>8.5139343999999993E-6</c:v>
                </c:pt>
                <c:pt idx="6224">
                  <c:v>8.9462711999999999E-6</c:v>
                </c:pt>
                <c:pt idx="6225">
                  <c:v>9.0936598999999997E-6</c:v>
                </c:pt>
                <c:pt idx="6226">
                  <c:v>9.4194165000000001E-6</c:v>
                </c:pt>
                <c:pt idx="6227">
                  <c:v>1.0058141E-5</c:v>
                </c:pt>
                <c:pt idx="6228">
                  <c:v>1.0394941999999999E-5</c:v>
                </c:pt>
                <c:pt idx="6229">
                  <c:v>1.046618E-5</c:v>
                </c:pt>
                <c:pt idx="6230">
                  <c:v>1.0179793E-5</c:v>
                </c:pt>
                <c:pt idx="6231">
                  <c:v>9.2772194999999999E-6</c:v>
                </c:pt>
                <c:pt idx="6232">
                  <c:v>8.5105999999999995E-6</c:v>
                </c:pt>
                <c:pt idx="6233">
                  <c:v>8.1377525000000003E-6</c:v>
                </c:pt>
                <c:pt idx="6234">
                  <c:v>7.9310789000000003E-6</c:v>
                </c:pt>
                <c:pt idx="6235">
                  <c:v>8.3228599000000002E-6</c:v>
                </c:pt>
                <c:pt idx="6236">
                  <c:v>8.8885588999999995E-6</c:v>
                </c:pt>
                <c:pt idx="6237">
                  <c:v>9.1254516999999998E-6</c:v>
                </c:pt>
                <c:pt idx="6238">
                  <c:v>9.5827327999999993E-6</c:v>
                </c:pt>
                <c:pt idx="6239">
                  <c:v>1.0222375000000001E-5</c:v>
                </c:pt>
                <c:pt idx="6240">
                  <c:v>1.0578189E-5</c:v>
                </c:pt>
                <c:pt idx="6241">
                  <c:v>1.0372183000000001E-5</c:v>
                </c:pt>
                <c:pt idx="6242">
                  <c:v>1.0148005E-5</c:v>
                </c:pt>
                <c:pt idx="6243">
                  <c:v>8.9489577000000005E-6</c:v>
                </c:pt>
                <c:pt idx="6244">
                  <c:v>8.6641451000000003E-6</c:v>
                </c:pt>
                <c:pt idx="6245">
                  <c:v>8.7853294999999994E-6</c:v>
                </c:pt>
                <c:pt idx="6246">
                  <c:v>8.6215531000000003E-6</c:v>
                </c:pt>
                <c:pt idx="6247">
                  <c:v>8.7354048999999998E-6</c:v>
                </c:pt>
                <c:pt idx="6248">
                  <c:v>9.1565634999999999E-6</c:v>
                </c:pt>
                <c:pt idx="6249">
                  <c:v>9.4763732000000006E-6</c:v>
                </c:pt>
                <c:pt idx="6250">
                  <c:v>9.9170648999999996E-6</c:v>
                </c:pt>
                <c:pt idx="6251">
                  <c:v>1.0114117E-5</c:v>
                </c:pt>
                <c:pt idx="6252">
                  <c:v>9.7895085E-6</c:v>
                </c:pt>
                <c:pt idx="6253">
                  <c:v>9.2831054999999993E-6</c:v>
                </c:pt>
                <c:pt idx="6254">
                  <c:v>9.2763254999999993E-6</c:v>
                </c:pt>
                <c:pt idx="6255">
                  <c:v>8.5062828000000005E-6</c:v>
                </c:pt>
                <c:pt idx="6256">
                  <c:v>8.4374970000000002E-6</c:v>
                </c:pt>
                <c:pt idx="6257">
                  <c:v>8.0911342000000007E-6</c:v>
                </c:pt>
                <c:pt idx="6258">
                  <c:v>8.2412665000000002E-6</c:v>
                </c:pt>
                <c:pt idx="6259">
                  <c:v>8.6105279E-6</c:v>
                </c:pt>
                <c:pt idx="6260">
                  <c:v>9.2990855000000008E-6</c:v>
                </c:pt>
                <c:pt idx="6261">
                  <c:v>9.6734702999999992E-6</c:v>
                </c:pt>
                <c:pt idx="6262">
                  <c:v>1.0103914E-5</c:v>
                </c:pt>
                <c:pt idx="6263">
                  <c:v>1.0339719000000001E-5</c:v>
                </c:pt>
                <c:pt idx="6264">
                  <c:v>1.0074166E-5</c:v>
                </c:pt>
                <c:pt idx="6265">
                  <c:v>1.0124554E-5</c:v>
                </c:pt>
                <c:pt idx="6266">
                  <c:v>9.4252407999999998E-6</c:v>
                </c:pt>
                <c:pt idx="6267">
                  <c:v>8.8262343999999997E-6</c:v>
                </c:pt>
                <c:pt idx="6268">
                  <c:v>8.5931340000000005E-6</c:v>
                </c:pt>
                <c:pt idx="6269">
                  <c:v>8.9148139999999997E-6</c:v>
                </c:pt>
                <c:pt idx="6270">
                  <c:v>8.7989955999999992E-6</c:v>
                </c:pt>
                <c:pt idx="6271">
                  <c:v>8.9025252999999998E-6</c:v>
                </c:pt>
                <c:pt idx="6272">
                  <c:v>9.2279233999999995E-6</c:v>
                </c:pt>
                <c:pt idx="6273">
                  <c:v>9.3625339000000003E-6</c:v>
                </c:pt>
                <c:pt idx="6274">
                  <c:v>9.7726081000000004E-6</c:v>
                </c:pt>
                <c:pt idx="6275">
                  <c:v>1.0250409000000001E-5</c:v>
                </c:pt>
                <c:pt idx="6276">
                  <c:v>9.8650035000000008E-6</c:v>
                </c:pt>
                <c:pt idx="6277">
                  <c:v>9.4764214000000001E-6</c:v>
                </c:pt>
                <c:pt idx="6278">
                  <c:v>9.0753079999999995E-6</c:v>
                </c:pt>
                <c:pt idx="6279">
                  <c:v>8.7151762000000001E-6</c:v>
                </c:pt>
                <c:pt idx="6280">
                  <c:v>8.3143155000000001E-6</c:v>
                </c:pt>
                <c:pt idx="6281">
                  <c:v>8.5386398999999993E-6</c:v>
                </c:pt>
                <c:pt idx="6282">
                  <c:v>8.4480421999999992E-6</c:v>
                </c:pt>
                <c:pt idx="6283">
                  <c:v>8.8489229000000006E-6</c:v>
                </c:pt>
                <c:pt idx="6284">
                  <c:v>9.6779383999999997E-6</c:v>
                </c:pt>
                <c:pt idx="6285">
                  <c:v>1.0234335E-5</c:v>
                </c:pt>
                <c:pt idx="6286">
                  <c:v>1.0778636000000001E-5</c:v>
                </c:pt>
                <c:pt idx="6287">
                  <c:v>1.0754199E-5</c:v>
                </c:pt>
                <c:pt idx="6288">
                  <c:v>1.0293249000000001E-5</c:v>
                </c:pt>
                <c:pt idx="6289">
                  <c:v>9.4750954999999995E-6</c:v>
                </c:pt>
                <c:pt idx="6290">
                  <c:v>9.1009180000000005E-6</c:v>
                </c:pt>
                <c:pt idx="6291">
                  <c:v>8.4788295999999998E-6</c:v>
                </c:pt>
                <c:pt idx="6292">
                  <c:v>8.3938862999999992E-6</c:v>
                </c:pt>
                <c:pt idx="6293">
                  <c:v>8.9161435999999998E-6</c:v>
                </c:pt>
                <c:pt idx="6294">
                  <c:v>8.9493706000000003E-6</c:v>
                </c:pt>
                <c:pt idx="6295">
                  <c:v>9.2286117999999996E-6</c:v>
                </c:pt>
                <c:pt idx="6296">
                  <c:v>9.7577890999999998E-6</c:v>
                </c:pt>
                <c:pt idx="6297">
                  <c:v>9.9419314E-6</c:v>
                </c:pt>
                <c:pt idx="6298">
                  <c:v>1.026678E-5</c:v>
                </c:pt>
                <c:pt idx="6299">
                  <c:v>1.0396533E-5</c:v>
                </c:pt>
                <c:pt idx="6300">
                  <c:v>9.8293773999999996E-6</c:v>
                </c:pt>
                <c:pt idx="6301">
                  <c:v>8.9744595999999994E-6</c:v>
                </c:pt>
                <c:pt idx="6302">
                  <c:v>8.7293493000000001E-6</c:v>
                </c:pt>
                <c:pt idx="6303">
                  <c:v>8.0464831000000001E-6</c:v>
                </c:pt>
                <c:pt idx="6304">
                  <c:v>8.0543299000000006E-6</c:v>
                </c:pt>
                <c:pt idx="6305">
                  <c:v>8.4683674999999995E-6</c:v>
                </c:pt>
                <c:pt idx="6306">
                  <c:v>8.8338667000000001E-6</c:v>
                </c:pt>
                <c:pt idx="6307">
                  <c:v>9.4834228999999993E-6</c:v>
                </c:pt>
                <c:pt idx="6308">
                  <c:v>1.0259437999999999E-5</c:v>
                </c:pt>
                <c:pt idx="6309">
                  <c:v>1.0278903000000001E-5</c:v>
                </c:pt>
                <c:pt idx="6310">
                  <c:v>1.0375955000000001E-5</c:v>
                </c:pt>
                <c:pt idx="6311">
                  <c:v>9.9382425000000004E-6</c:v>
                </c:pt>
                <c:pt idx="6312">
                  <c:v>9.5096847000000006E-6</c:v>
                </c:pt>
                <c:pt idx="6313">
                  <c:v>8.805292E-6</c:v>
                </c:pt>
                <c:pt idx="6314">
                  <c:v>8.8330214000000005E-6</c:v>
                </c:pt>
                <c:pt idx="6315">
                  <c:v>8.2166537999999997E-6</c:v>
                </c:pt>
                <c:pt idx="6316">
                  <c:v>8.6216859999999992E-6</c:v>
                </c:pt>
                <c:pt idx="6317">
                  <c:v>8.8858080000000008E-6</c:v>
                </c:pt>
                <c:pt idx="6318">
                  <c:v>9.2583833999999992E-6</c:v>
                </c:pt>
                <c:pt idx="6319">
                  <c:v>9.7461020000000002E-6</c:v>
                </c:pt>
                <c:pt idx="6320">
                  <c:v>1.0455403E-5</c:v>
                </c:pt>
                <c:pt idx="6321">
                  <c:v>1.0062023000000001E-5</c:v>
                </c:pt>
                <c:pt idx="6322">
                  <c:v>1.0179020999999999E-5</c:v>
                </c:pt>
                <c:pt idx="6323">
                  <c:v>1.0004094999999999E-5</c:v>
                </c:pt>
                <c:pt idx="6324">
                  <c:v>9.0543277000000008E-6</c:v>
                </c:pt>
                <c:pt idx="6325">
                  <c:v>8.5411843999999998E-6</c:v>
                </c:pt>
                <c:pt idx="6326">
                  <c:v>8.5612527000000005E-6</c:v>
                </c:pt>
                <c:pt idx="6327">
                  <c:v>8.3063530000000004E-6</c:v>
                </c:pt>
                <c:pt idx="6328">
                  <c:v>8.7288506999999999E-6</c:v>
                </c:pt>
                <c:pt idx="6329">
                  <c:v>9.2443185999999994E-6</c:v>
                </c:pt>
                <c:pt idx="6330">
                  <c:v>9.2113234000000004E-6</c:v>
                </c:pt>
                <c:pt idx="6331">
                  <c:v>9.7106961000000007E-6</c:v>
                </c:pt>
                <c:pt idx="6332">
                  <c:v>1.0300194E-5</c:v>
                </c:pt>
                <c:pt idx="6333">
                  <c:v>1.0294290999999999E-5</c:v>
                </c:pt>
                <c:pt idx="6334">
                  <c:v>9.8220664000000005E-6</c:v>
                </c:pt>
                <c:pt idx="6335">
                  <c:v>9.5132541E-6</c:v>
                </c:pt>
                <c:pt idx="6336">
                  <c:v>8.8712455000000002E-6</c:v>
                </c:pt>
                <c:pt idx="6337">
                  <c:v>8.6475159000000003E-6</c:v>
                </c:pt>
                <c:pt idx="6338">
                  <c:v>8.8035195999999996E-6</c:v>
                </c:pt>
                <c:pt idx="6339">
                  <c:v>8.7959249E-6</c:v>
                </c:pt>
                <c:pt idx="6340">
                  <c:v>8.9061660999999998E-6</c:v>
                </c:pt>
                <c:pt idx="6341">
                  <c:v>9.5158570000000005E-6</c:v>
                </c:pt>
                <c:pt idx="6342">
                  <c:v>9.7838680000000004E-6</c:v>
                </c:pt>
                <c:pt idx="6343">
                  <c:v>9.7680196000000003E-6</c:v>
                </c:pt>
                <c:pt idx="6344">
                  <c:v>1.0120241000000001E-5</c:v>
                </c:pt>
                <c:pt idx="6345">
                  <c:v>1.0039474E-5</c:v>
                </c:pt>
                <c:pt idx="6346">
                  <c:v>9.7539544000000007E-6</c:v>
                </c:pt>
                <c:pt idx="6347">
                  <c:v>9.4846055000000007E-6</c:v>
                </c:pt>
                <c:pt idx="6348">
                  <c:v>8.7954148999999999E-6</c:v>
                </c:pt>
                <c:pt idx="6349">
                  <c:v>8.5356066999999994E-6</c:v>
                </c:pt>
                <c:pt idx="6350">
                  <c:v>8.4045793999999998E-6</c:v>
                </c:pt>
                <c:pt idx="6351">
                  <c:v>8.5398648000000004E-6</c:v>
                </c:pt>
                <c:pt idx="6352">
                  <c:v>8.6461431999999993E-6</c:v>
                </c:pt>
                <c:pt idx="6353">
                  <c:v>8.9544767999999993E-6</c:v>
                </c:pt>
                <c:pt idx="6354">
                  <c:v>9.5040980000000006E-6</c:v>
                </c:pt>
                <c:pt idx="6355">
                  <c:v>1.0050621000000001E-5</c:v>
                </c:pt>
                <c:pt idx="6356">
                  <c:v>1.0454410999999999E-5</c:v>
                </c:pt>
                <c:pt idx="6357">
                  <c:v>1.0139155E-5</c:v>
                </c:pt>
                <c:pt idx="6358">
                  <c:v>9.7519450000000004E-6</c:v>
                </c:pt>
                <c:pt idx="6359">
                  <c:v>9.4842122000000008E-6</c:v>
                </c:pt>
                <c:pt idx="6360">
                  <c:v>9.0595502000000002E-6</c:v>
                </c:pt>
                <c:pt idx="6361">
                  <c:v>8.5804535999999997E-6</c:v>
                </c:pt>
                <c:pt idx="6362">
                  <c:v>8.4949625999999998E-6</c:v>
                </c:pt>
                <c:pt idx="6363">
                  <c:v>8.5950334999999998E-6</c:v>
                </c:pt>
                <c:pt idx="6364">
                  <c:v>8.7603375000000007E-6</c:v>
                </c:pt>
                <c:pt idx="6365">
                  <c:v>9.3920805999999993E-6</c:v>
                </c:pt>
                <c:pt idx="6366">
                  <c:v>9.7329247999999998E-6</c:v>
                </c:pt>
                <c:pt idx="6367">
                  <c:v>1.0167692000000001E-5</c:v>
                </c:pt>
                <c:pt idx="6368">
                  <c:v>1.0571986999999999E-5</c:v>
                </c:pt>
                <c:pt idx="6369">
                  <c:v>1.0239043000000001E-5</c:v>
                </c:pt>
                <c:pt idx="6370">
                  <c:v>9.2556677999999994E-6</c:v>
                </c:pt>
                <c:pt idx="6371">
                  <c:v>8.7586954000000008E-6</c:v>
                </c:pt>
                <c:pt idx="6372">
                  <c:v>7.9463632999999993E-6</c:v>
                </c:pt>
                <c:pt idx="6373">
                  <c:v>7.7397050000000001E-6</c:v>
                </c:pt>
                <c:pt idx="6374">
                  <c:v>8.0929410000000005E-6</c:v>
                </c:pt>
                <c:pt idx="6375">
                  <c:v>8.4699899999999995E-6</c:v>
                </c:pt>
                <c:pt idx="6376">
                  <c:v>8.9682149999999993E-6</c:v>
                </c:pt>
                <c:pt idx="6377">
                  <c:v>1.0001738999999999E-5</c:v>
                </c:pt>
                <c:pt idx="6378">
                  <c:v>1.0634490000000001E-5</c:v>
                </c:pt>
                <c:pt idx="6379">
                  <c:v>1.0739360999999999E-5</c:v>
                </c:pt>
                <c:pt idx="6380">
                  <c:v>1.0489901E-5</c:v>
                </c:pt>
                <c:pt idx="6381">
                  <c:v>9.6190872000000001E-6</c:v>
                </c:pt>
                <c:pt idx="6382">
                  <c:v>8.8417328000000008E-6</c:v>
                </c:pt>
                <c:pt idx="6383">
                  <c:v>8.7666313999999996E-6</c:v>
                </c:pt>
                <c:pt idx="6384">
                  <c:v>8.3091871999999993E-6</c:v>
                </c:pt>
                <c:pt idx="6385">
                  <c:v>8.5783089000000002E-6</c:v>
                </c:pt>
                <c:pt idx="6386">
                  <c:v>8.9243785E-6</c:v>
                </c:pt>
                <c:pt idx="6387">
                  <c:v>9.2627128999999992E-6</c:v>
                </c:pt>
                <c:pt idx="6388">
                  <c:v>9.7911177999999995E-6</c:v>
                </c:pt>
                <c:pt idx="6389">
                  <c:v>1.0270692E-5</c:v>
                </c:pt>
                <c:pt idx="6390">
                  <c:v>1.0011023000000001E-5</c:v>
                </c:pt>
                <c:pt idx="6391">
                  <c:v>1.003346E-5</c:v>
                </c:pt>
                <c:pt idx="6392">
                  <c:v>9.7157440999999995E-6</c:v>
                </c:pt>
                <c:pt idx="6393">
                  <c:v>9.0219942999999994E-6</c:v>
                </c:pt>
                <c:pt idx="6394">
                  <c:v>8.3787083999999999E-6</c:v>
                </c:pt>
                <c:pt idx="6395">
                  <c:v>8.4690759999999993E-6</c:v>
                </c:pt>
                <c:pt idx="6396">
                  <c:v>8.0262510000000007E-6</c:v>
                </c:pt>
                <c:pt idx="6397">
                  <c:v>8.5056943000000006E-6</c:v>
                </c:pt>
                <c:pt idx="6398">
                  <c:v>9.3755047000000008E-6</c:v>
                </c:pt>
                <c:pt idx="6399">
                  <c:v>9.3761304000000001E-6</c:v>
                </c:pt>
                <c:pt idx="6400">
                  <c:v>9.6800796999999995E-6</c:v>
                </c:pt>
                <c:pt idx="6401">
                  <c:v>1.0294211000000001E-5</c:v>
                </c:pt>
                <c:pt idx="6402">
                  <c:v>1.0208911E-5</c:v>
                </c:pt>
                <c:pt idx="6403">
                  <c:v>1.0224358999999999E-5</c:v>
                </c:pt>
                <c:pt idx="6404">
                  <c:v>9.9610220000000002E-6</c:v>
                </c:pt>
                <c:pt idx="6405">
                  <c:v>9.3901118999999996E-6</c:v>
                </c:pt>
                <c:pt idx="6406">
                  <c:v>8.9174366000000002E-6</c:v>
                </c:pt>
                <c:pt idx="6407">
                  <c:v>9.1589244000000001E-6</c:v>
                </c:pt>
                <c:pt idx="6408">
                  <c:v>9.0140026000000005E-6</c:v>
                </c:pt>
                <c:pt idx="6409">
                  <c:v>8.9087469000000002E-6</c:v>
                </c:pt>
                <c:pt idx="6410">
                  <c:v>8.9967795000000006E-6</c:v>
                </c:pt>
                <c:pt idx="6411">
                  <c:v>9.0350243999999995E-6</c:v>
                </c:pt>
                <c:pt idx="6412">
                  <c:v>9.4425565999999993E-6</c:v>
                </c:pt>
                <c:pt idx="6413">
                  <c:v>9.8410609999999997E-6</c:v>
                </c:pt>
                <c:pt idx="6414">
                  <c:v>9.8400597999999999E-6</c:v>
                </c:pt>
                <c:pt idx="6415">
                  <c:v>9.8137117000000003E-6</c:v>
                </c:pt>
                <c:pt idx="6416">
                  <c:v>9.4891197000000002E-6</c:v>
                </c:pt>
                <c:pt idx="6417">
                  <c:v>9.1347602999999998E-6</c:v>
                </c:pt>
                <c:pt idx="6418">
                  <c:v>8.9838845999999997E-6</c:v>
                </c:pt>
                <c:pt idx="6419">
                  <c:v>8.6343237000000005E-6</c:v>
                </c:pt>
                <c:pt idx="6420">
                  <c:v>8.1680326999999992E-6</c:v>
                </c:pt>
                <c:pt idx="6421">
                  <c:v>8.2555226000000007E-6</c:v>
                </c:pt>
                <c:pt idx="6422">
                  <c:v>8.6189959000000008E-6</c:v>
                </c:pt>
                <c:pt idx="6423">
                  <c:v>9.0246155000000007E-6</c:v>
                </c:pt>
                <c:pt idx="6424">
                  <c:v>9.7461944999999999E-6</c:v>
                </c:pt>
                <c:pt idx="6425">
                  <c:v>1.0151817999999999E-5</c:v>
                </c:pt>
                <c:pt idx="6426">
                  <c:v>1.0201473E-5</c:v>
                </c:pt>
                <c:pt idx="6427">
                  <c:v>1.0107881E-5</c:v>
                </c:pt>
                <c:pt idx="6428">
                  <c:v>9.7601578000000004E-6</c:v>
                </c:pt>
                <c:pt idx="6429">
                  <c:v>8.8439949000000001E-6</c:v>
                </c:pt>
                <c:pt idx="6430">
                  <c:v>8.3297359999999994E-6</c:v>
                </c:pt>
                <c:pt idx="6431">
                  <c:v>8.4364847000000004E-6</c:v>
                </c:pt>
                <c:pt idx="6432">
                  <c:v>8.2886919000000006E-6</c:v>
                </c:pt>
                <c:pt idx="6433">
                  <c:v>8.5768225000000005E-6</c:v>
                </c:pt>
                <c:pt idx="6434">
                  <c:v>8.8808394999999995E-6</c:v>
                </c:pt>
                <c:pt idx="6435">
                  <c:v>9.3374786999999994E-6</c:v>
                </c:pt>
                <c:pt idx="6436">
                  <c:v>9.8207240999999996E-6</c:v>
                </c:pt>
                <c:pt idx="6437">
                  <c:v>1.0387503E-5</c:v>
                </c:pt>
                <c:pt idx="6438">
                  <c:v>1.0447435999999999E-5</c:v>
                </c:pt>
                <c:pt idx="6439">
                  <c:v>9.8362065000000002E-6</c:v>
                </c:pt>
                <c:pt idx="6440">
                  <c:v>9.2060560999999994E-6</c:v>
                </c:pt>
                <c:pt idx="6441">
                  <c:v>8.3537587999999992E-6</c:v>
                </c:pt>
                <c:pt idx="6442">
                  <c:v>8.0048479999999996E-6</c:v>
                </c:pt>
                <c:pt idx="6443">
                  <c:v>8.1400205999999993E-6</c:v>
                </c:pt>
                <c:pt idx="6444">
                  <c:v>8.3592517000000003E-6</c:v>
                </c:pt>
                <c:pt idx="6445">
                  <c:v>8.8697519999999997E-6</c:v>
                </c:pt>
                <c:pt idx="6446">
                  <c:v>9.6792277000000005E-6</c:v>
                </c:pt>
                <c:pt idx="6447">
                  <c:v>1.0384913E-5</c:v>
                </c:pt>
                <c:pt idx="6448">
                  <c:v>1.07622E-5</c:v>
                </c:pt>
                <c:pt idx="6449">
                  <c:v>1.0724980999999999E-5</c:v>
                </c:pt>
                <c:pt idx="6450">
                  <c:v>9.9657201999999997E-6</c:v>
                </c:pt>
                <c:pt idx="6451">
                  <c:v>9.2152419999999993E-6</c:v>
                </c:pt>
                <c:pt idx="6452">
                  <c:v>8.6728826999999999E-6</c:v>
                </c:pt>
                <c:pt idx="6453">
                  <c:v>8.5009959999999995E-6</c:v>
                </c:pt>
                <c:pt idx="6454">
                  <c:v>8.3247590999999998E-6</c:v>
                </c:pt>
                <c:pt idx="6455">
                  <c:v>8.8003043000000002E-6</c:v>
                </c:pt>
                <c:pt idx="6456">
                  <c:v>8.7196380999999992E-6</c:v>
                </c:pt>
                <c:pt idx="6457">
                  <c:v>9.1934603999999997E-6</c:v>
                </c:pt>
                <c:pt idx="6458">
                  <c:v>1.0277547E-5</c:v>
                </c:pt>
                <c:pt idx="6459">
                  <c:v>1.0368066E-5</c:v>
                </c:pt>
                <c:pt idx="6460">
                  <c:v>1.0257473000000001E-5</c:v>
                </c:pt>
                <c:pt idx="6461">
                  <c:v>1.0143275999999999E-5</c:v>
                </c:pt>
                <c:pt idx="6462">
                  <c:v>9.4078186000000005E-6</c:v>
                </c:pt>
                <c:pt idx="6463">
                  <c:v>8.8363892000000004E-6</c:v>
                </c:pt>
                <c:pt idx="6464">
                  <c:v>8.7170545000000005E-6</c:v>
                </c:pt>
                <c:pt idx="6465">
                  <c:v>8.2176731000000004E-6</c:v>
                </c:pt>
                <c:pt idx="6466">
                  <c:v>8.3174793000000003E-6</c:v>
                </c:pt>
                <c:pt idx="6467">
                  <c:v>9.0918313999999995E-6</c:v>
                </c:pt>
                <c:pt idx="6468">
                  <c:v>9.5101154999999997E-6</c:v>
                </c:pt>
                <c:pt idx="6469">
                  <c:v>9.3842398000000002E-6</c:v>
                </c:pt>
                <c:pt idx="6470">
                  <c:v>9.9157379999999996E-6</c:v>
                </c:pt>
                <c:pt idx="6471">
                  <c:v>9.9352865999999992E-6</c:v>
                </c:pt>
                <c:pt idx="6472">
                  <c:v>1.0194688E-5</c:v>
                </c:pt>
                <c:pt idx="6473">
                  <c:v>9.9707710000000002E-6</c:v>
                </c:pt>
                <c:pt idx="6474">
                  <c:v>9.5581344000000003E-6</c:v>
                </c:pt>
                <c:pt idx="6475">
                  <c:v>8.9472776999999999E-6</c:v>
                </c:pt>
                <c:pt idx="6476">
                  <c:v>9.0235132999999996E-6</c:v>
                </c:pt>
                <c:pt idx="6477">
                  <c:v>8.7274330000000008E-6</c:v>
                </c:pt>
                <c:pt idx="6478">
                  <c:v>9.2851582000000005E-6</c:v>
                </c:pt>
                <c:pt idx="6479">
                  <c:v>9.1254123000000001E-6</c:v>
                </c:pt>
                <c:pt idx="6480">
                  <c:v>9.2039288999999995E-6</c:v>
                </c:pt>
                <c:pt idx="6481">
                  <c:v>9.3511939999999998E-6</c:v>
                </c:pt>
                <c:pt idx="6482">
                  <c:v>9.9679310999999996E-6</c:v>
                </c:pt>
                <c:pt idx="6483">
                  <c:v>9.9812827000000008E-6</c:v>
                </c:pt>
                <c:pt idx="6484">
                  <c:v>1.0104398000000001E-5</c:v>
                </c:pt>
                <c:pt idx="6485">
                  <c:v>9.9099822000000006E-6</c:v>
                </c:pt>
                <c:pt idx="6486">
                  <c:v>9.2242612000000006E-6</c:v>
                </c:pt>
                <c:pt idx="6487">
                  <c:v>8.8672476000000003E-6</c:v>
                </c:pt>
                <c:pt idx="6488">
                  <c:v>8.7909548999999997E-6</c:v>
                </c:pt>
                <c:pt idx="6489">
                  <c:v>8.0609192999999995E-6</c:v>
                </c:pt>
                <c:pt idx="6490">
                  <c:v>8.1864734999999995E-6</c:v>
                </c:pt>
                <c:pt idx="6491">
                  <c:v>8.4846036999999995E-6</c:v>
                </c:pt>
                <c:pt idx="6492">
                  <c:v>8.9103389000000001E-6</c:v>
                </c:pt>
                <c:pt idx="6493">
                  <c:v>9.4385178000000005E-6</c:v>
                </c:pt>
                <c:pt idx="6494">
                  <c:v>1.0193432000000001E-5</c:v>
                </c:pt>
                <c:pt idx="6495">
                  <c:v>1.0172037E-5</c:v>
                </c:pt>
                <c:pt idx="6496">
                  <c:v>1.0361889E-5</c:v>
                </c:pt>
                <c:pt idx="6497">
                  <c:v>9.9103837000000006E-6</c:v>
                </c:pt>
                <c:pt idx="6498">
                  <c:v>9.3802901999999998E-6</c:v>
                </c:pt>
                <c:pt idx="6499">
                  <c:v>8.4816549000000008E-6</c:v>
                </c:pt>
                <c:pt idx="6500">
                  <c:v>8.3823328999999997E-6</c:v>
                </c:pt>
                <c:pt idx="6501">
                  <c:v>8.2790979999999996E-6</c:v>
                </c:pt>
                <c:pt idx="6502">
                  <c:v>8.4626300999999996E-6</c:v>
                </c:pt>
                <c:pt idx="6503">
                  <c:v>8.9495304999999997E-6</c:v>
                </c:pt>
                <c:pt idx="6504">
                  <c:v>9.3106149999999996E-6</c:v>
                </c:pt>
                <c:pt idx="6505">
                  <c:v>9.7655010999999993E-6</c:v>
                </c:pt>
                <c:pt idx="6506">
                  <c:v>1.0523524000000001E-5</c:v>
                </c:pt>
                <c:pt idx="6507">
                  <c:v>1.0351587E-5</c:v>
                </c:pt>
                <c:pt idx="6508">
                  <c:v>9.9200485999999992E-6</c:v>
                </c:pt>
                <c:pt idx="6509">
                  <c:v>9.0475173000000007E-6</c:v>
                </c:pt>
                <c:pt idx="6510">
                  <c:v>8.5597364000000003E-6</c:v>
                </c:pt>
                <c:pt idx="6511">
                  <c:v>7.7666901000000006E-6</c:v>
                </c:pt>
                <c:pt idx="6512">
                  <c:v>7.9631496000000004E-6</c:v>
                </c:pt>
                <c:pt idx="6513">
                  <c:v>7.9207531000000002E-6</c:v>
                </c:pt>
                <c:pt idx="6514">
                  <c:v>8.4068757000000003E-6</c:v>
                </c:pt>
                <c:pt idx="6515">
                  <c:v>9.1454447000000005E-6</c:v>
                </c:pt>
                <c:pt idx="6516">
                  <c:v>9.9765701999999998E-6</c:v>
                </c:pt>
                <c:pt idx="6517">
                  <c:v>1.0629472000000001E-5</c:v>
                </c:pt>
                <c:pt idx="6518">
                  <c:v>1.0893800000000001E-5</c:v>
                </c:pt>
                <c:pt idx="6519">
                  <c:v>9.9892020999999996E-6</c:v>
                </c:pt>
                <c:pt idx="6520">
                  <c:v>9.585578E-6</c:v>
                </c:pt>
                <c:pt idx="6521">
                  <c:v>8.8792931000000006E-6</c:v>
                </c:pt>
                <c:pt idx="6522">
                  <c:v>8.5609205000000007E-6</c:v>
                </c:pt>
                <c:pt idx="6523">
                  <c:v>8.3040210999999995E-6</c:v>
                </c:pt>
                <c:pt idx="6524">
                  <c:v>8.8863480999999995E-6</c:v>
                </c:pt>
                <c:pt idx="6525">
                  <c:v>8.8081470999999998E-6</c:v>
                </c:pt>
                <c:pt idx="6526">
                  <c:v>9.3567610999999999E-6</c:v>
                </c:pt>
                <c:pt idx="6527">
                  <c:v>9.9856132000000002E-6</c:v>
                </c:pt>
                <c:pt idx="6528">
                  <c:v>1.0002813000000001E-5</c:v>
                </c:pt>
                <c:pt idx="6529">
                  <c:v>9.9653034000000006E-6</c:v>
                </c:pt>
                <c:pt idx="6530">
                  <c:v>1.0076881E-5</c:v>
                </c:pt>
                <c:pt idx="6531">
                  <c:v>9.5392766999999992E-6</c:v>
                </c:pt>
                <c:pt idx="6532">
                  <c:v>8.9448290000000005E-6</c:v>
                </c:pt>
                <c:pt idx="6533">
                  <c:v>8.6750915999999993E-6</c:v>
                </c:pt>
                <c:pt idx="6534">
                  <c:v>8.2242269000000006E-6</c:v>
                </c:pt>
                <c:pt idx="6535">
                  <c:v>7.9824684000000008E-6</c:v>
                </c:pt>
                <c:pt idx="6536">
                  <c:v>8.7462980000000008E-6</c:v>
                </c:pt>
                <c:pt idx="6537">
                  <c:v>9.2270769000000006E-6</c:v>
                </c:pt>
                <c:pt idx="6538">
                  <c:v>9.4349676999999996E-6</c:v>
                </c:pt>
                <c:pt idx="6539">
                  <c:v>9.8485570999999998E-6</c:v>
                </c:pt>
                <c:pt idx="6540">
                  <c:v>9.9075690999999999E-6</c:v>
                </c:pt>
                <c:pt idx="6541">
                  <c:v>9.9660043999999998E-6</c:v>
                </c:pt>
                <c:pt idx="6542">
                  <c:v>1.0143197999999999E-5</c:v>
                </c:pt>
                <c:pt idx="6543">
                  <c:v>9.6174161000000008E-6</c:v>
                </c:pt>
                <c:pt idx="6544">
                  <c:v>9.1850975999999993E-6</c:v>
                </c:pt>
                <c:pt idx="6545">
                  <c:v>8.9596736000000007E-6</c:v>
                </c:pt>
                <c:pt idx="6546">
                  <c:v>8.8650023999999992E-6</c:v>
                </c:pt>
                <c:pt idx="6547">
                  <c:v>9.0078146E-6</c:v>
                </c:pt>
                <c:pt idx="6548">
                  <c:v>9.0437878000000003E-6</c:v>
                </c:pt>
                <c:pt idx="6549">
                  <c:v>8.6887013999999995E-6</c:v>
                </c:pt>
                <c:pt idx="6550">
                  <c:v>9.0557220000000006E-6</c:v>
                </c:pt>
                <c:pt idx="6551">
                  <c:v>9.5545075000000003E-6</c:v>
                </c:pt>
                <c:pt idx="6552">
                  <c:v>9.6693703000000004E-6</c:v>
                </c:pt>
                <c:pt idx="6553">
                  <c:v>9.7806713999999998E-6</c:v>
                </c:pt>
                <c:pt idx="6554">
                  <c:v>9.8833102999999996E-6</c:v>
                </c:pt>
                <c:pt idx="6555">
                  <c:v>9.1987379999999995E-6</c:v>
                </c:pt>
                <c:pt idx="6556">
                  <c:v>9.0284065999999992E-6</c:v>
                </c:pt>
                <c:pt idx="6557">
                  <c:v>9.2372795999999993E-6</c:v>
                </c:pt>
                <c:pt idx="6558">
                  <c:v>8.5348818999999994E-6</c:v>
                </c:pt>
                <c:pt idx="6559">
                  <c:v>8.4397159000000004E-6</c:v>
                </c:pt>
                <c:pt idx="6560">
                  <c:v>8.6437033999999996E-6</c:v>
                </c:pt>
                <c:pt idx="6561">
                  <c:v>8.6286043999999997E-6</c:v>
                </c:pt>
                <c:pt idx="6562">
                  <c:v>9.2805376999999995E-6</c:v>
                </c:pt>
                <c:pt idx="6563">
                  <c:v>9.9565906999999994E-6</c:v>
                </c:pt>
                <c:pt idx="6564">
                  <c:v>1.0358161E-5</c:v>
                </c:pt>
                <c:pt idx="6565">
                  <c:v>1.0379362E-5</c:v>
                </c:pt>
                <c:pt idx="6566">
                  <c:v>1.0546709E-5</c:v>
                </c:pt>
                <c:pt idx="6567">
                  <c:v>9.7424185000000007E-6</c:v>
                </c:pt>
                <c:pt idx="6568">
                  <c:v>9.0815192999999995E-6</c:v>
                </c:pt>
                <c:pt idx="6569">
                  <c:v>8.5543787E-6</c:v>
                </c:pt>
                <c:pt idx="6570">
                  <c:v>8.3836276000000007E-6</c:v>
                </c:pt>
                <c:pt idx="6571">
                  <c:v>8.3414374000000004E-6</c:v>
                </c:pt>
                <c:pt idx="6572">
                  <c:v>8.8158469999999998E-6</c:v>
                </c:pt>
                <c:pt idx="6573">
                  <c:v>8.8966079000000008E-6</c:v>
                </c:pt>
                <c:pt idx="6574">
                  <c:v>9.5770352000000006E-6</c:v>
                </c:pt>
                <c:pt idx="6575">
                  <c:v>1.0067348000000001E-5</c:v>
                </c:pt>
                <c:pt idx="6576">
                  <c:v>1.0345456000000001E-5</c:v>
                </c:pt>
                <c:pt idx="6577">
                  <c:v>1.0355736999999999E-5</c:v>
                </c:pt>
                <c:pt idx="6578">
                  <c:v>1.0041813999999999E-5</c:v>
                </c:pt>
                <c:pt idx="6579">
                  <c:v>8.8909384000000002E-6</c:v>
                </c:pt>
                <c:pt idx="6580">
                  <c:v>8.6090751000000002E-6</c:v>
                </c:pt>
                <c:pt idx="6581">
                  <c:v>8.1800662E-6</c:v>
                </c:pt>
                <c:pt idx="6582">
                  <c:v>8.1075239000000006E-6</c:v>
                </c:pt>
                <c:pt idx="6583">
                  <c:v>8.4625994999999995E-6</c:v>
                </c:pt>
                <c:pt idx="6584">
                  <c:v>9.1711354999999998E-6</c:v>
                </c:pt>
                <c:pt idx="6585">
                  <c:v>9.6232061999999992E-6</c:v>
                </c:pt>
                <c:pt idx="6586">
                  <c:v>1.0380884E-5</c:v>
                </c:pt>
                <c:pt idx="6587">
                  <c:v>1.0909263E-5</c:v>
                </c:pt>
                <c:pt idx="6588">
                  <c:v>1.0435173000000001E-5</c:v>
                </c:pt>
                <c:pt idx="6589">
                  <c:v>9.7438587999999996E-6</c:v>
                </c:pt>
                <c:pt idx="6590">
                  <c:v>9.2667592000000002E-6</c:v>
                </c:pt>
                <c:pt idx="6591">
                  <c:v>8.4064195999999996E-6</c:v>
                </c:pt>
                <c:pt idx="6592">
                  <c:v>8.3905236999999995E-6</c:v>
                </c:pt>
                <c:pt idx="6593">
                  <c:v>8.4831560999999999E-6</c:v>
                </c:pt>
                <c:pt idx="6594">
                  <c:v>8.7183218999999994E-6</c:v>
                </c:pt>
                <c:pt idx="6595">
                  <c:v>8.8658144000000005E-6</c:v>
                </c:pt>
                <c:pt idx="6596">
                  <c:v>9.5740220000000003E-6</c:v>
                </c:pt>
                <c:pt idx="6597">
                  <c:v>9.9597257000000002E-6</c:v>
                </c:pt>
                <c:pt idx="6598">
                  <c:v>1.0148306E-5</c:v>
                </c:pt>
                <c:pt idx="6599">
                  <c:v>1.015916E-5</c:v>
                </c:pt>
                <c:pt idx="6600">
                  <c:v>9.8428410000000005E-6</c:v>
                </c:pt>
                <c:pt idx="6601">
                  <c:v>9.3825748000000007E-6</c:v>
                </c:pt>
                <c:pt idx="6602">
                  <c:v>9.0343745999999996E-6</c:v>
                </c:pt>
                <c:pt idx="6603">
                  <c:v>8.4548488999999999E-6</c:v>
                </c:pt>
                <c:pt idx="6604">
                  <c:v>8.2511329E-6</c:v>
                </c:pt>
                <c:pt idx="6605">
                  <c:v>8.3977770999999998E-6</c:v>
                </c:pt>
                <c:pt idx="6606">
                  <c:v>8.7068127000000001E-6</c:v>
                </c:pt>
                <c:pt idx="6607">
                  <c:v>9.1120314999999997E-6</c:v>
                </c:pt>
                <c:pt idx="6608">
                  <c:v>9.5442517999999999E-6</c:v>
                </c:pt>
                <c:pt idx="6609">
                  <c:v>9.6056313999999995E-6</c:v>
                </c:pt>
                <c:pt idx="6610">
                  <c:v>9.9196106999999993E-6</c:v>
                </c:pt>
                <c:pt idx="6611">
                  <c:v>1.0135159E-5</c:v>
                </c:pt>
                <c:pt idx="6612">
                  <c:v>9.7585315999999993E-6</c:v>
                </c:pt>
                <c:pt idx="6613">
                  <c:v>9.2510412000000004E-6</c:v>
                </c:pt>
                <c:pt idx="6614">
                  <c:v>8.9732386999999993E-6</c:v>
                </c:pt>
                <c:pt idx="6615">
                  <c:v>8.7260815000000004E-6</c:v>
                </c:pt>
                <c:pt idx="6616">
                  <c:v>8.8651138999999992E-6</c:v>
                </c:pt>
                <c:pt idx="6617">
                  <c:v>9.2649257999999996E-6</c:v>
                </c:pt>
                <c:pt idx="6618">
                  <c:v>8.8430094999999992E-6</c:v>
                </c:pt>
                <c:pt idx="6619">
                  <c:v>8.7608097000000001E-6</c:v>
                </c:pt>
                <c:pt idx="6620">
                  <c:v>9.4717527999999996E-6</c:v>
                </c:pt>
                <c:pt idx="6621">
                  <c:v>9.5784724999999996E-6</c:v>
                </c:pt>
                <c:pt idx="6622">
                  <c:v>9.9163429999999995E-6</c:v>
                </c:pt>
                <c:pt idx="6623">
                  <c:v>1.0033996E-5</c:v>
                </c:pt>
                <c:pt idx="6624">
                  <c:v>9.6427267000000007E-6</c:v>
                </c:pt>
                <c:pt idx="6625">
                  <c:v>9.0115409000000006E-6</c:v>
                </c:pt>
                <c:pt idx="6626">
                  <c:v>9.0212968999999997E-6</c:v>
                </c:pt>
                <c:pt idx="6627">
                  <c:v>8.4283668000000003E-6</c:v>
                </c:pt>
                <c:pt idx="6628">
                  <c:v>8.1489921000000008E-6</c:v>
                </c:pt>
                <c:pt idx="6629">
                  <c:v>8.3428036000000003E-6</c:v>
                </c:pt>
                <c:pt idx="6630">
                  <c:v>8.3684847000000004E-6</c:v>
                </c:pt>
                <c:pt idx="6631">
                  <c:v>8.8663335000000001E-6</c:v>
                </c:pt>
                <c:pt idx="6632">
                  <c:v>9.6618847000000006E-6</c:v>
                </c:pt>
                <c:pt idx="6633">
                  <c:v>9.9337493999999999E-6</c:v>
                </c:pt>
                <c:pt idx="6634">
                  <c:v>1.0272392999999999E-5</c:v>
                </c:pt>
                <c:pt idx="6635">
                  <c:v>1.0290148E-5</c:v>
                </c:pt>
                <c:pt idx="6636">
                  <c:v>9.8778421000000004E-6</c:v>
                </c:pt>
                <c:pt idx="6637">
                  <c:v>9.3164523999999998E-6</c:v>
                </c:pt>
                <c:pt idx="6638">
                  <c:v>8.8943356999999992E-6</c:v>
                </c:pt>
                <c:pt idx="6639">
                  <c:v>8.1591791000000006E-6</c:v>
                </c:pt>
                <c:pt idx="6640">
                  <c:v>8.4887200000000003E-6</c:v>
                </c:pt>
                <c:pt idx="6641">
                  <c:v>8.7305902999999999E-6</c:v>
                </c:pt>
                <c:pt idx="6642">
                  <c:v>8.8912278000000006E-6</c:v>
                </c:pt>
                <c:pt idx="6643">
                  <c:v>9.4552598999999997E-6</c:v>
                </c:pt>
                <c:pt idx="6644">
                  <c:v>1.016103E-5</c:v>
                </c:pt>
                <c:pt idx="6645">
                  <c:v>1.0162642999999999E-5</c:v>
                </c:pt>
                <c:pt idx="6646">
                  <c:v>1.0373758000000001E-5</c:v>
                </c:pt>
                <c:pt idx="6647">
                  <c:v>1.0151149000000001E-5</c:v>
                </c:pt>
                <c:pt idx="6648">
                  <c:v>9.1806452999999994E-6</c:v>
                </c:pt>
                <c:pt idx="6649">
                  <c:v>8.3444011000000003E-6</c:v>
                </c:pt>
                <c:pt idx="6650">
                  <c:v>8.2251907999999993E-6</c:v>
                </c:pt>
                <c:pt idx="6651">
                  <c:v>7.6426779000000004E-6</c:v>
                </c:pt>
                <c:pt idx="6652">
                  <c:v>8.0199239E-6</c:v>
                </c:pt>
                <c:pt idx="6653">
                  <c:v>8.6839176999999994E-6</c:v>
                </c:pt>
                <c:pt idx="6654">
                  <c:v>9.0756028999999999E-6</c:v>
                </c:pt>
                <c:pt idx="6655">
                  <c:v>9.6234631000000007E-6</c:v>
                </c:pt>
                <c:pt idx="6656">
                  <c:v>1.0489001999999999E-5</c:v>
                </c:pt>
                <c:pt idx="6657">
                  <c:v>1.0826423E-5</c:v>
                </c:pt>
                <c:pt idx="6658">
                  <c:v>1.0398606E-5</c:v>
                </c:pt>
                <c:pt idx="6659">
                  <c:v>9.6040398999999993E-6</c:v>
                </c:pt>
                <c:pt idx="6660">
                  <c:v>8.6048974999999994E-6</c:v>
                </c:pt>
                <c:pt idx="6661">
                  <c:v>8.5411566999999997E-6</c:v>
                </c:pt>
                <c:pt idx="6662">
                  <c:v>8.5686929000000007E-6</c:v>
                </c:pt>
                <c:pt idx="6663">
                  <c:v>8.5710354000000003E-6</c:v>
                </c:pt>
                <c:pt idx="6664">
                  <c:v>8.768479E-6</c:v>
                </c:pt>
                <c:pt idx="6665">
                  <c:v>9.5416224000000002E-6</c:v>
                </c:pt>
                <c:pt idx="6666">
                  <c:v>9.9069353000000005E-6</c:v>
                </c:pt>
                <c:pt idx="6667">
                  <c:v>9.8920082999999995E-6</c:v>
                </c:pt>
                <c:pt idx="6668">
                  <c:v>9.9096565000000004E-6</c:v>
                </c:pt>
                <c:pt idx="6669">
                  <c:v>9.8632148000000002E-6</c:v>
                </c:pt>
                <c:pt idx="6670">
                  <c:v>9.5322226999999997E-6</c:v>
                </c:pt>
                <c:pt idx="6671">
                  <c:v>9.0143428000000005E-6</c:v>
                </c:pt>
                <c:pt idx="6672">
                  <c:v>8.6074671999999998E-6</c:v>
                </c:pt>
                <c:pt idx="6673">
                  <c:v>8.1840425999999994E-6</c:v>
                </c:pt>
                <c:pt idx="6674">
                  <c:v>8.3551272999999994E-6</c:v>
                </c:pt>
                <c:pt idx="6675">
                  <c:v>8.5053182000000005E-6</c:v>
                </c:pt>
                <c:pt idx="6676">
                  <c:v>9.1960978999999995E-6</c:v>
                </c:pt>
                <c:pt idx="6677">
                  <c:v>9.5963780999999999E-6</c:v>
                </c:pt>
                <c:pt idx="6678">
                  <c:v>9.8333832999999997E-6</c:v>
                </c:pt>
                <c:pt idx="6679">
                  <c:v>9.7879545000000007E-6</c:v>
                </c:pt>
                <c:pt idx="6680">
                  <c:v>1.0036493E-5</c:v>
                </c:pt>
                <c:pt idx="6681">
                  <c:v>1.0011476999999999E-5</c:v>
                </c:pt>
                <c:pt idx="6682">
                  <c:v>9.6993389000000005E-6</c:v>
                </c:pt>
                <c:pt idx="6683">
                  <c:v>9.3352866999999998E-6</c:v>
                </c:pt>
                <c:pt idx="6684">
                  <c:v>9.0960026000000008E-6</c:v>
                </c:pt>
                <c:pt idx="6685">
                  <c:v>9.1200099999999998E-6</c:v>
                </c:pt>
                <c:pt idx="6686">
                  <c:v>9.0451358999999994E-6</c:v>
                </c:pt>
                <c:pt idx="6687">
                  <c:v>8.9781531999999995E-6</c:v>
                </c:pt>
                <c:pt idx="6688">
                  <c:v>9.0277334E-6</c:v>
                </c:pt>
                <c:pt idx="6689">
                  <c:v>9.1902072999999995E-6</c:v>
                </c:pt>
                <c:pt idx="6690">
                  <c:v>9.5455565999999998E-6</c:v>
                </c:pt>
                <c:pt idx="6691">
                  <c:v>9.8457368999999992E-6</c:v>
                </c:pt>
                <c:pt idx="6692">
                  <c:v>9.9712643000000002E-6</c:v>
                </c:pt>
                <c:pt idx="6693">
                  <c:v>9.6310852000000005E-6</c:v>
                </c:pt>
                <c:pt idx="6694">
                  <c:v>9.4787999999999998E-6</c:v>
                </c:pt>
                <c:pt idx="6695">
                  <c:v>9.4067456000000003E-6</c:v>
                </c:pt>
                <c:pt idx="6696">
                  <c:v>8.6925836000000002E-6</c:v>
                </c:pt>
                <c:pt idx="6697">
                  <c:v>8.3146217000000003E-6</c:v>
                </c:pt>
                <c:pt idx="6698">
                  <c:v>8.6358170999999993E-6</c:v>
                </c:pt>
                <c:pt idx="6699">
                  <c:v>8.7400937E-6</c:v>
                </c:pt>
                <c:pt idx="6700">
                  <c:v>9.0309501000000003E-6</c:v>
                </c:pt>
                <c:pt idx="6701">
                  <c:v>9.6602163999999996E-6</c:v>
                </c:pt>
                <c:pt idx="6702">
                  <c:v>1.0149081E-5</c:v>
                </c:pt>
                <c:pt idx="6703">
                  <c:v>1.0562245E-5</c:v>
                </c:pt>
                <c:pt idx="6704">
                  <c:v>1.0815427E-5</c:v>
                </c:pt>
                <c:pt idx="6705">
                  <c:v>1.0430235E-5</c:v>
                </c:pt>
                <c:pt idx="6706">
                  <c:v>9.5923415999999998E-6</c:v>
                </c:pt>
                <c:pt idx="6707">
                  <c:v>9.1262159999999996E-6</c:v>
                </c:pt>
                <c:pt idx="6708">
                  <c:v>8.4114573999999995E-6</c:v>
                </c:pt>
                <c:pt idx="6709">
                  <c:v>8.3753540000000003E-6</c:v>
                </c:pt>
                <c:pt idx="6710">
                  <c:v>8.5618007999999994E-6</c:v>
                </c:pt>
                <c:pt idx="6711">
                  <c:v>8.6529777999999999E-6</c:v>
                </c:pt>
                <c:pt idx="6712">
                  <c:v>9.1202277999999996E-6</c:v>
                </c:pt>
                <c:pt idx="6713">
                  <c:v>9.8182165000000004E-6</c:v>
                </c:pt>
                <c:pt idx="6714">
                  <c:v>1.0428933E-5</c:v>
                </c:pt>
                <c:pt idx="6715">
                  <c:v>1.0595055E-5</c:v>
                </c:pt>
                <c:pt idx="6716">
                  <c:v>1.0410886000000001E-5</c:v>
                </c:pt>
                <c:pt idx="6717">
                  <c:v>9.5025469999999995E-6</c:v>
                </c:pt>
                <c:pt idx="6718">
                  <c:v>8.7771826999999999E-6</c:v>
                </c:pt>
                <c:pt idx="6719">
                  <c:v>8.5278526000000001E-6</c:v>
                </c:pt>
                <c:pt idx="6720">
                  <c:v>7.8878071E-6</c:v>
                </c:pt>
                <c:pt idx="6721">
                  <c:v>8.0823601999999995E-6</c:v>
                </c:pt>
                <c:pt idx="6722">
                  <c:v>8.7991454999999996E-6</c:v>
                </c:pt>
                <c:pt idx="6723">
                  <c:v>9.1135347999999993E-6</c:v>
                </c:pt>
                <c:pt idx="6724">
                  <c:v>9.7624464000000005E-6</c:v>
                </c:pt>
                <c:pt idx="6725">
                  <c:v>1.0602189999999999E-5</c:v>
                </c:pt>
                <c:pt idx="6726">
                  <c:v>1.0283847999999999E-5</c:v>
                </c:pt>
                <c:pt idx="6727">
                  <c:v>1.0101011E-5</c:v>
                </c:pt>
                <c:pt idx="6728">
                  <c:v>9.7911210999999992E-6</c:v>
                </c:pt>
                <c:pt idx="6729">
                  <c:v>8.7679727999999993E-6</c:v>
                </c:pt>
                <c:pt idx="6730">
                  <c:v>8.4660828000000004E-6</c:v>
                </c:pt>
                <c:pt idx="6731">
                  <c:v>8.3891511000000001E-6</c:v>
                </c:pt>
                <c:pt idx="6732">
                  <c:v>8.3993547999999999E-6</c:v>
                </c:pt>
                <c:pt idx="6733">
                  <c:v>8.4810709999999998E-6</c:v>
                </c:pt>
                <c:pt idx="6734">
                  <c:v>9.2969710999999999E-6</c:v>
                </c:pt>
                <c:pt idx="6735">
                  <c:v>9.3892165E-6</c:v>
                </c:pt>
                <c:pt idx="6736">
                  <c:v>9.7379241999999992E-6</c:v>
                </c:pt>
                <c:pt idx="6737">
                  <c:v>9.8930575000000006E-6</c:v>
                </c:pt>
                <c:pt idx="6738">
                  <c:v>9.5910932999999994E-6</c:v>
                </c:pt>
                <c:pt idx="6739">
                  <c:v>9.6044311000000005E-6</c:v>
                </c:pt>
                <c:pt idx="6740">
                  <c:v>9.2008828000000006E-6</c:v>
                </c:pt>
                <c:pt idx="6741">
                  <c:v>8.6233249999999993E-6</c:v>
                </c:pt>
                <c:pt idx="6742">
                  <c:v>8.2740084000000007E-6</c:v>
                </c:pt>
                <c:pt idx="6743">
                  <c:v>8.2187522000000002E-6</c:v>
                </c:pt>
                <c:pt idx="6744">
                  <c:v>8.2454257000000003E-6</c:v>
                </c:pt>
                <c:pt idx="6745">
                  <c:v>8.7197867000000004E-6</c:v>
                </c:pt>
                <c:pt idx="6746">
                  <c:v>9.0462403000000008E-6</c:v>
                </c:pt>
                <c:pt idx="6747">
                  <c:v>9.1264243E-6</c:v>
                </c:pt>
                <c:pt idx="6748">
                  <c:v>9.5946374000000006E-6</c:v>
                </c:pt>
                <c:pt idx="6749">
                  <c:v>9.9640068000000008E-6</c:v>
                </c:pt>
                <c:pt idx="6750">
                  <c:v>9.8084905E-6</c:v>
                </c:pt>
                <c:pt idx="6751">
                  <c:v>9.6224148000000007E-6</c:v>
                </c:pt>
                <c:pt idx="6752">
                  <c:v>9.3266636000000001E-6</c:v>
                </c:pt>
                <c:pt idx="6753">
                  <c:v>8.6779871999999999E-6</c:v>
                </c:pt>
                <c:pt idx="6754">
                  <c:v>9.0008181999999994E-6</c:v>
                </c:pt>
                <c:pt idx="6755">
                  <c:v>9.1585131999999992E-6</c:v>
                </c:pt>
                <c:pt idx="6756">
                  <c:v>9.0947323000000002E-6</c:v>
                </c:pt>
                <c:pt idx="6757">
                  <c:v>8.8129815999999995E-6</c:v>
                </c:pt>
                <c:pt idx="6758">
                  <c:v>9.1296916E-6</c:v>
                </c:pt>
                <c:pt idx="6759">
                  <c:v>9.3668211000000006E-6</c:v>
                </c:pt>
                <c:pt idx="6760">
                  <c:v>9.8632237999999998E-6</c:v>
                </c:pt>
                <c:pt idx="6761">
                  <c:v>1.0221916999999999E-5</c:v>
                </c:pt>
                <c:pt idx="6762">
                  <c:v>1.0111072000000001E-5</c:v>
                </c:pt>
                <c:pt idx="6763">
                  <c:v>9.7361455999999992E-6</c:v>
                </c:pt>
                <c:pt idx="6764">
                  <c:v>9.5121501E-6</c:v>
                </c:pt>
                <c:pt idx="6765">
                  <c:v>9.0058799999999999E-6</c:v>
                </c:pt>
                <c:pt idx="6766">
                  <c:v>8.3188074999999995E-6</c:v>
                </c:pt>
                <c:pt idx="6767">
                  <c:v>8.3348994000000008E-6</c:v>
                </c:pt>
                <c:pt idx="6768">
                  <c:v>8.2530142000000003E-6</c:v>
                </c:pt>
                <c:pt idx="6769">
                  <c:v>8.7637410999999992E-6</c:v>
                </c:pt>
                <c:pt idx="6770">
                  <c:v>9.3179819000000004E-6</c:v>
                </c:pt>
                <c:pt idx="6771">
                  <c:v>9.8770330000000007E-6</c:v>
                </c:pt>
                <c:pt idx="6772">
                  <c:v>1.0328379E-5</c:v>
                </c:pt>
                <c:pt idx="6773">
                  <c:v>1.0573753999999999E-5</c:v>
                </c:pt>
                <c:pt idx="6774">
                  <c:v>1.0393723E-5</c:v>
                </c:pt>
                <c:pt idx="6775">
                  <c:v>1.0062083999999999E-5</c:v>
                </c:pt>
                <c:pt idx="6776">
                  <c:v>9.3695423000000004E-6</c:v>
                </c:pt>
                <c:pt idx="6777">
                  <c:v>8.7322315000000004E-6</c:v>
                </c:pt>
                <c:pt idx="6778">
                  <c:v>8.2915078000000005E-6</c:v>
                </c:pt>
                <c:pt idx="6779">
                  <c:v>8.6381898000000008E-6</c:v>
                </c:pt>
                <c:pt idx="6780">
                  <c:v>8.6503795999999999E-6</c:v>
                </c:pt>
                <c:pt idx="6781">
                  <c:v>9.1091901E-6</c:v>
                </c:pt>
                <c:pt idx="6782">
                  <c:v>9.8865652000000003E-6</c:v>
                </c:pt>
                <c:pt idx="6783">
                  <c:v>1.0267042999999999E-5</c:v>
                </c:pt>
                <c:pt idx="6784">
                  <c:v>1.0619847E-5</c:v>
                </c:pt>
                <c:pt idx="6785">
                  <c:v>1.0779004000000001E-5</c:v>
                </c:pt>
                <c:pt idx="6786">
                  <c:v>9.8381772000000004E-6</c:v>
                </c:pt>
                <c:pt idx="6787">
                  <c:v>8.9097099999999994E-6</c:v>
                </c:pt>
                <c:pt idx="6788">
                  <c:v>8.5809120000000006E-6</c:v>
                </c:pt>
                <c:pt idx="6789">
                  <c:v>7.8992939999999993E-6</c:v>
                </c:pt>
                <c:pt idx="6790">
                  <c:v>7.9166255999999994E-6</c:v>
                </c:pt>
                <c:pt idx="6791">
                  <c:v>8.5332984999999993E-6</c:v>
                </c:pt>
                <c:pt idx="6792">
                  <c:v>8.9133881000000005E-6</c:v>
                </c:pt>
                <c:pt idx="6793">
                  <c:v>9.4990421999999998E-6</c:v>
                </c:pt>
                <c:pt idx="6794">
                  <c:v>1.0523974E-5</c:v>
                </c:pt>
                <c:pt idx="6795">
                  <c:v>1.1169486E-5</c:v>
                </c:pt>
                <c:pt idx="6796">
                  <c:v>1.0708557E-5</c:v>
                </c:pt>
                <c:pt idx="6797">
                  <c:v>1.0445244E-5</c:v>
                </c:pt>
                <c:pt idx="6798">
                  <c:v>9.085756E-6</c:v>
                </c:pt>
                <c:pt idx="6799">
                  <c:v>8.5331477999999994E-6</c:v>
                </c:pt>
                <c:pt idx="6800">
                  <c:v>8.5594800000000003E-6</c:v>
                </c:pt>
                <c:pt idx="6801">
                  <c:v>8.3617555000000001E-6</c:v>
                </c:pt>
                <c:pt idx="6802">
                  <c:v>8.7563763000000006E-6</c:v>
                </c:pt>
                <c:pt idx="6803">
                  <c:v>9.0533168000000002E-6</c:v>
                </c:pt>
                <c:pt idx="6804">
                  <c:v>9.3887753000000004E-6</c:v>
                </c:pt>
                <c:pt idx="6805">
                  <c:v>9.9510646999999997E-6</c:v>
                </c:pt>
                <c:pt idx="6806">
                  <c:v>1.0370079E-5</c:v>
                </c:pt>
                <c:pt idx="6807">
                  <c:v>9.9585318000000006E-6</c:v>
                </c:pt>
                <c:pt idx="6808">
                  <c:v>9.7998810000000005E-6</c:v>
                </c:pt>
                <c:pt idx="6809">
                  <c:v>9.5128313999999993E-6</c:v>
                </c:pt>
                <c:pt idx="6810">
                  <c:v>8.7652825999999993E-6</c:v>
                </c:pt>
                <c:pt idx="6811">
                  <c:v>8.5146603000000004E-6</c:v>
                </c:pt>
                <c:pt idx="6812">
                  <c:v>8.3688824999999992E-6</c:v>
                </c:pt>
                <c:pt idx="6813">
                  <c:v>8.0903913999999998E-6</c:v>
                </c:pt>
                <c:pt idx="6814">
                  <c:v>8.6732108000000005E-6</c:v>
                </c:pt>
                <c:pt idx="6815">
                  <c:v>9.6445821999999998E-6</c:v>
                </c:pt>
                <c:pt idx="6816">
                  <c:v>9.6989916999999998E-6</c:v>
                </c:pt>
                <c:pt idx="6817">
                  <c:v>9.9891762000000001E-6</c:v>
                </c:pt>
                <c:pt idx="6818">
                  <c:v>1.0344451E-5</c:v>
                </c:pt>
                <c:pt idx="6819">
                  <c:v>1.0094090999999999E-5</c:v>
                </c:pt>
                <c:pt idx="6820">
                  <c:v>9.9099482999999992E-6</c:v>
                </c:pt>
                <c:pt idx="6821">
                  <c:v>9.6473311999999996E-6</c:v>
                </c:pt>
                <c:pt idx="6822">
                  <c:v>8.9246590000000006E-6</c:v>
                </c:pt>
                <c:pt idx="6823">
                  <c:v>8.9709066000000002E-6</c:v>
                </c:pt>
                <c:pt idx="6824">
                  <c:v>9.0413733000000005E-6</c:v>
                </c:pt>
                <c:pt idx="6825">
                  <c:v>9.3237844999999997E-6</c:v>
                </c:pt>
                <c:pt idx="6826">
                  <c:v>8.9886507000000003E-6</c:v>
                </c:pt>
                <c:pt idx="6827">
                  <c:v>9.2195152999999996E-6</c:v>
                </c:pt>
                <c:pt idx="6828">
                  <c:v>9.1685564999999999E-6</c:v>
                </c:pt>
                <c:pt idx="6829">
                  <c:v>9.5983931000000003E-6</c:v>
                </c:pt>
                <c:pt idx="6830">
                  <c:v>9.9182983000000006E-6</c:v>
                </c:pt>
                <c:pt idx="6831">
                  <c:v>1.0063485E-5</c:v>
                </c:pt>
                <c:pt idx="6832">
                  <c:v>9.7486062999999997E-6</c:v>
                </c:pt>
                <c:pt idx="6833">
                  <c:v>9.5731365999999997E-6</c:v>
                </c:pt>
                <c:pt idx="6834">
                  <c:v>9.1230494999999993E-6</c:v>
                </c:pt>
                <c:pt idx="6835">
                  <c:v>8.7905278E-6</c:v>
                </c:pt>
                <c:pt idx="6836">
                  <c:v>8.4766615999999993E-6</c:v>
                </c:pt>
                <c:pt idx="6837">
                  <c:v>8.5533706999999993E-6</c:v>
                </c:pt>
                <c:pt idx="6838">
                  <c:v>8.8113781999999997E-6</c:v>
                </c:pt>
                <c:pt idx="6839">
                  <c:v>9.3578519999999993E-6</c:v>
                </c:pt>
                <c:pt idx="6840">
                  <c:v>9.7079819E-6</c:v>
                </c:pt>
                <c:pt idx="6841">
                  <c:v>1.0309907E-5</c:v>
                </c:pt>
                <c:pt idx="6842">
                  <c:v>1.0715101E-5</c:v>
                </c:pt>
                <c:pt idx="6843">
                  <c:v>1.0624048999999999E-5</c:v>
                </c:pt>
                <c:pt idx="6844">
                  <c:v>1.0239546999999999E-5</c:v>
                </c:pt>
                <c:pt idx="6845">
                  <c:v>9.5374862999999996E-6</c:v>
                </c:pt>
                <c:pt idx="6846">
                  <c:v>8.7745353999999993E-6</c:v>
                </c:pt>
                <c:pt idx="6847">
                  <c:v>8.4807938000000006E-6</c:v>
                </c:pt>
                <c:pt idx="6848">
                  <c:v>8.4980996999999993E-6</c:v>
                </c:pt>
                <c:pt idx="6849">
                  <c:v>8.5541993000000006E-6</c:v>
                </c:pt>
                <c:pt idx="6850">
                  <c:v>8.7069398000000008E-6</c:v>
                </c:pt>
                <c:pt idx="6851">
                  <c:v>9.5580205E-6</c:v>
                </c:pt>
                <c:pt idx="6852">
                  <c:v>9.8131276999999994E-6</c:v>
                </c:pt>
                <c:pt idx="6853">
                  <c:v>1.0432105999999999E-5</c:v>
                </c:pt>
                <c:pt idx="6854">
                  <c:v>1.0726671000000001E-5</c:v>
                </c:pt>
                <c:pt idx="6855">
                  <c:v>1.0140434E-5</c:v>
                </c:pt>
                <c:pt idx="6856">
                  <c:v>9.2540257999999994E-6</c:v>
                </c:pt>
                <c:pt idx="6857">
                  <c:v>8.8666086000000006E-6</c:v>
                </c:pt>
                <c:pt idx="6858">
                  <c:v>8.1321893999999995E-6</c:v>
                </c:pt>
                <c:pt idx="6859">
                  <c:v>8.0341283999999996E-6</c:v>
                </c:pt>
                <c:pt idx="6860">
                  <c:v>8.4776649999999994E-6</c:v>
                </c:pt>
                <c:pt idx="6861">
                  <c:v>8.7376276999999993E-6</c:v>
                </c:pt>
                <c:pt idx="6862">
                  <c:v>9.1989694999999994E-6</c:v>
                </c:pt>
                <c:pt idx="6863">
                  <c:v>1.0100619E-5</c:v>
                </c:pt>
                <c:pt idx="6864">
                  <c:v>1.0423602E-5</c:v>
                </c:pt>
                <c:pt idx="6865">
                  <c:v>1.05383E-5</c:v>
                </c:pt>
                <c:pt idx="6866">
                  <c:v>1.0258464E-5</c:v>
                </c:pt>
                <c:pt idx="6867">
                  <c:v>9.6087189000000004E-6</c:v>
                </c:pt>
                <c:pt idx="6868">
                  <c:v>8.8243576000000001E-6</c:v>
                </c:pt>
                <c:pt idx="6869">
                  <c:v>8.7202174999999995E-6</c:v>
                </c:pt>
                <c:pt idx="6870">
                  <c:v>8.2400291999999999E-6</c:v>
                </c:pt>
                <c:pt idx="6871">
                  <c:v>8.4102056999999995E-6</c:v>
                </c:pt>
                <c:pt idx="6872">
                  <c:v>8.9306054000000006E-6</c:v>
                </c:pt>
                <c:pt idx="6873">
                  <c:v>9.2296515999999997E-6</c:v>
                </c:pt>
                <c:pt idx="6874">
                  <c:v>9.7939283999999992E-6</c:v>
                </c:pt>
                <c:pt idx="6875">
                  <c:v>9.9638882E-6</c:v>
                </c:pt>
                <c:pt idx="6876">
                  <c:v>9.7657033000000001E-6</c:v>
                </c:pt>
                <c:pt idx="6877">
                  <c:v>9.9142320999999999E-6</c:v>
                </c:pt>
                <c:pt idx="6878">
                  <c:v>9.7281819000000003E-6</c:v>
                </c:pt>
                <c:pt idx="6879">
                  <c:v>9.1654105000000008E-6</c:v>
                </c:pt>
                <c:pt idx="6880">
                  <c:v>8.6355781000000006E-6</c:v>
                </c:pt>
                <c:pt idx="6881">
                  <c:v>8.7133199999999998E-6</c:v>
                </c:pt>
                <c:pt idx="6882">
                  <c:v>8.1563548000000007E-6</c:v>
                </c:pt>
                <c:pt idx="6883">
                  <c:v>8.5890393000000001E-6</c:v>
                </c:pt>
                <c:pt idx="6884">
                  <c:v>9.1392785000000003E-6</c:v>
                </c:pt>
                <c:pt idx="6885">
                  <c:v>9.0060913000000003E-6</c:v>
                </c:pt>
                <c:pt idx="6886">
                  <c:v>9.3177764999999998E-6</c:v>
                </c:pt>
                <c:pt idx="6887">
                  <c:v>9.9683222000000008E-6</c:v>
                </c:pt>
                <c:pt idx="6888">
                  <c:v>9.9392968000000001E-6</c:v>
                </c:pt>
                <c:pt idx="6889">
                  <c:v>1.0065851000000001E-5</c:v>
                </c:pt>
                <c:pt idx="6890">
                  <c:v>9.7135587999999993E-6</c:v>
                </c:pt>
                <c:pt idx="6891">
                  <c:v>9.0129978999999995E-6</c:v>
                </c:pt>
                <c:pt idx="6892">
                  <c:v>8.6199465000000008E-6</c:v>
                </c:pt>
                <c:pt idx="6893">
                  <c:v>8.9978742999999994E-6</c:v>
                </c:pt>
                <c:pt idx="6894">
                  <c:v>9.0094789999999999E-6</c:v>
                </c:pt>
                <c:pt idx="6895">
                  <c:v>9.0181231000000005E-6</c:v>
                </c:pt>
                <c:pt idx="6896">
                  <c:v>8.9908735999999997E-6</c:v>
                </c:pt>
                <c:pt idx="6897">
                  <c:v>8.8815803999999999E-6</c:v>
                </c:pt>
                <c:pt idx="6898">
                  <c:v>9.4633361999999997E-6</c:v>
                </c:pt>
                <c:pt idx="6899">
                  <c:v>9.8400882999999995E-6</c:v>
                </c:pt>
                <c:pt idx="6900">
                  <c:v>9.9415797000000003E-6</c:v>
                </c:pt>
                <c:pt idx="6901">
                  <c:v>9.8675868999999997E-6</c:v>
                </c:pt>
                <c:pt idx="6902">
                  <c:v>9.7717096999999992E-6</c:v>
                </c:pt>
                <c:pt idx="6903">
                  <c:v>9.1040015000000004E-6</c:v>
                </c:pt>
                <c:pt idx="6904">
                  <c:v>8.8731659000000004E-6</c:v>
                </c:pt>
                <c:pt idx="6905">
                  <c:v>8.3646696999999995E-6</c:v>
                </c:pt>
                <c:pt idx="6906">
                  <c:v>7.9520442999999996E-6</c:v>
                </c:pt>
                <c:pt idx="6907">
                  <c:v>8.2099252000000007E-6</c:v>
                </c:pt>
                <c:pt idx="6908">
                  <c:v>8.7282089000000002E-6</c:v>
                </c:pt>
                <c:pt idx="6909">
                  <c:v>9.2176240000000003E-6</c:v>
                </c:pt>
                <c:pt idx="6910">
                  <c:v>9.5757541999999997E-6</c:v>
                </c:pt>
                <c:pt idx="6911">
                  <c:v>1.022655E-5</c:v>
                </c:pt>
                <c:pt idx="6912">
                  <c:v>1.0230215999999999E-5</c:v>
                </c:pt>
                <c:pt idx="6913">
                  <c:v>1.0215963000000001E-5</c:v>
                </c:pt>
                <c:pt idx="6914">
                  <c:v>1.0105750000000001E-5</c:v>
                </c:pt>
                <c:pt idx="6915">
                  <c:v>9.1659082999999998E-6</c:v>
                </c:pt>
                <c:pt idx="6916">
                  <c:v>8.6008318E-6</c:v>
                </c:pt>
                <c:pt idx="6917">
                  <c:v>8.5503046000000007E-6</c:v>
                </c:pt>
                <c:pt idx="6918">
                  <c:v>8.5532880000000004E-6</c:v>
                </c:pt>
                <c:pt idx="6919">
                  <c:v>8.5177951999999995E-6</c:v>
                </c:pt>
                <c:pt idx="6920">
                  <c:v>9.1669089999999999E-6</c:v>
                </c:pt>
                <c:pt idx="6921">
                  <c:v>9.6375970000000008E-6</c:v>
                </c:pt>
                <c:pt idx="6922">
                  <c:v>1.0115043999999999E-5</c:v>
                </c:pt>
                <c:pt idx="6923">
                  <c:v>1.0865505E-5</c:v>
                </c:pt>
                <c:pt idx="6924">
                  <c:v>1.0277795E-5</c:v>
                </c:pt>
                <c:pt idx="6925">
                  <c:v>9.5692243000000003E-6</c:v>
                </c:pt>
                <c:pt idx="6926">
                  <c:v>9.0320226000000008E-6</c:v>
                </c:pt>
                <c:pt idx="6927">
                  <c:v>8.2160835000000007E-6</c:v>
                </c:pt>
                <c:pt idx="6928">
                  <c:v>7.8879584999999995E-6</c:v>
                </c:pt>
                <c:pt idx="6929">
                  <c:v>7.9886857000000005E-6</c:v>
                </c:pt>
                <c:pt idx="6930">
                  <c:v>8.3398323E-6</c:v>
                </c:pt>
                <c:pt idx="6931">
                  <c:v>8.8433978000000004E-6</c:v>
                </c:pt>
                <c:pt idx="6932">
                  <c:v>9.5926989999999994E-6</c:v>
                </c:pt>
                <c:pt idx="6933">
                  <c:v>1.0045801000000001E-5</c:v>
                </c:pt>
                <c:pt idx="6934">
                  <c:v>1.0638666000000001E-5</c:v>
                </c:pt>
                <c:pt idx="6935">
                  <c:v>1.0775834000000001E-5</c:v>
                </c:pt>
                <c:pt idx="6936">
                  <c:v>1.0338927000000001E-5</c:v>
                </c:pt>
                <c:pt idx="6937">
                  <c:v>9.4420848999999996E-6</c:v>
                </c:pt>
                <c:pt idx="6938">
                  <c:v>8.9197178999999996E-6</c:v>
                </c:pt>
                <c:pt idx="6939">
                  <c:v>8.5017489999999993E-6</c:v>
                </c:pt>
                <c:pt idx="6940">
                  <c:v>8.5888424999999994E-6</c:v>
                </c:pt>
                <c:pt idx="6941">
                  <c:v>9.2183995E-6</c:v>
                </c:pt>
                <c:pt idx="6942">
                  <c:v>9.3780605999999994E-6</c:v>
                </c:pt>
                <c:pt idx="6943">
                  <c:v>9.6347218999999997E-6</c:v>
                </c:pt>
                <c:pt idx="6944">
                  <c:v>1.0117152000000001E-5</c:v>
                </c:pt>
                <c:pt idx="6945">
                  <c:v>1.0240597999999999E-5</c:v>
                </c:pt>
                <c:pt idx="6946">
                  <c:v>1.0139444E-5</c:v>
                </c:pt>
                <c:pt idx="6947">
                  <c:v>1.0138544E-5</c:v>
                </c:pt>
                <c:pt idx="6948">
                  <c:v>9.3001596000000003E-6</c:v>
                </c:pt>
                <c:pt idx="6949">
                  <c:v>8.8567359999999996E-6</c:v>
                </c:pt>
                <c:pt idx="6950">
                  <c:v>8.5170584E-6</c:v>
                </c:pt>
                <c:pt idx="6951">
                  <c:v>8.4848936999999995E-6</c:v>
                </c:pt>
                <c:pt idx="6952">
                  <c:v>8.5441241000000007E-6</c:v>
                </c:pt>
                <c:pt idx="6953">
                  <c:v>8.8608377000000007E-6</c:v>
                </c:pt>
                <c:pt idx="6954">
                  <c:v>9.0989613000000003E-6</c:v>
                </c:pt>
                <c:pt idx="6955">
                  <c:v>9.5855864999999999E-6</c:v>
                </c:pt>
                <c:pt idx="6956">
                  <c:v>1.0199482E-5</c:v>
                </c:pt>
                <c:pt idx="6957">
                  <c:v>1.040472E-5</c:v>
                </c:pt>
                <c:pt idx="6958">
                  <c:v>1.0406084E-5</c:v>
                </c:pt>
                <c:pt idx="6959">
                  <c:v>1.0313344E-5</c:v>
                </c:pt>
                <c:pt idx="6960">
                  <c:v>9.5837013000000003E-6</c:v>
                </c:pt>
                <c:pt idx="6961">
                  <c:v>9.3478823999999996E-6</c:v>
                </c:pt>
                <c:pt idx="6962">
                  <c:v>9.4708998999999995E-6</c:v>
                </c:pt>
                <c:pt idx="6963">
                  <c:v>9.0460267000000002E-6</c:v>
                </c:pt>
                <c:pt idx="6964">
                  <c:v>8.9683849999999993E-6</c:v>
                </c:pt>
                <c:pt idx="6965">
                  <c:v>9.1918373E-6</c:v>
                </c:pt>
                <c:pt idx="6966">
                  <c:v>8.9791206999999994E-6</c:v>
                </c:pt>
                <c:pt idx="6967">
                  <c:v>9.2968287999999999E-6</c:v>
                </c:pt>
                <c:pt idx="6968">
                  <c:v>9.8298507E-6</c:v>
                </c:pt>
                <c:pt idx="6969">
                  <c:v>9.8194757999999992E-6</c:v>
                </c:pt>
                <c:pt idx="6970">
                  <c:v>1.0042269000000001E-5</c:v>
                </c:pt>
                <c:pt idx="6971">
                  <c:v>1.0088644000000001E-5</c:v>
                </c:pt>
                <c:pt idx="6972">
                  <c:v>9.5014878999999993E-6</c:v>
                </c:pt>
                <c:pt idx="6973">
                  <c:v>9.0114378000000006E-6</c:v>
                </c:pt>
                <c:pt idx="6974">
                  <c:v>8.5091348000000004E-6</c:v>
                </c:pt>
                <c:pt idx="6975">
                  <c:v>8.2380080999999999E-6</c:v>
                </c:pt>
                <c:pt idx="6976">
                  <c:v>8.2509816000000005E-6</c:v>
                </c:pt>
                <c:pt idx="6977">
                  <c:v>8.7938815E-6</c:v>
                </c:pt>
                <c:pt idx="6978">
                  <c:v>9.0194216000000008E-6</c:v>
                </c:pt>
                <c:pt idx="6979">
                  <c:v>9.7735537000000001E-6</c:v>
                </c:pt>
                <c:pt idx="6980">
                  <c:v>1.0383973E-5</c:v>
                </c:pt>
                <c:pt idx="6981">
                  <c:v>1.0635743999999999E-5</c:v>
                </c:pt>
                <c:pt idx="6982">
                  <c:v>1.0579781E-5</c:v>
                </c:pt>
                <c:pt idx="6983">
                  <c:v>1.0027196E-5</c:v>
                </c:pt>
                <c:pt idx="6984">
                  <c:v>8.9055607000000001E-6</c:v>
                </c:pt>
                <c:pt idx="6985">
                  <c:v>8.6515667000000002E-6</c:v>
                </c:pt>
                <c:pt idx="6986">
                  <c:v>8.3981232999999995E-6</c:v>
                </c:pt>
                <c:pt idx="6987">
                  <c:v>8.3038985999999994E-6</c:v>
                </c:pt>
                <c:pt idx="6988">
                  <c:v>8.4476283999999999E-6</c:v>
                </c:pt>
                <c:pt idx="6989">
                  <c:v>8.9631453000000002E-6</c:v>
                </c:pt>
                <c:pt idx="6990">
                  <c:v>9.1800732999999997E-6</c:v>
                </c:pt>
                <c:pt idx="6991">
                  <c:v>9.9896077000000004E-6</c:v>
                </c:pt>
                <c:pt idx="6992">
                  <c:v>1.0735952000000001E-5</c:v>
                </c:pt>
                <c:pt idx="6993">
                  <c:v>1.0432631000000001E-5</c:v>
                </c:pt>
                <c:pt idx="6994">
                  <c:v>9.9092371999999993E-6</c:v>
                </c:pt>
                <c:pt idx="6995">
                  <c:v>9.2095236999999997E-6</c:v>
                </c:pt>
                <c:pt idx="6996">
                  <c:v>8.2906547000000005E-6</c:v>
                </c:pt>
                <c:pt idx="6997">
                  <c:v>8.0782464000000006E-6</c:v>
                </c:pt>
                <c:pt idx="6998">
                  <c:v>8.0072920000000002E-6</c:v>
                </c:pt>
                <c:pt idx="6999">
                  <c:v>8.1369000999999999E-6</c:v>
                </c:pt>
                <c:pt idx="7000">
                  <c:v>8.7518610999999999E-6</c:v>
                </c:pt>
                <c:pt idx="7001">
                  <c:v>9.5402304000000007E-6</c:v>
                </c:pt>
                <c:pt idx="7002">
                  <c:v>1.0115645999999999E-5</c:v>
                </c:pt>
                <c:pt idx="7003">
                  <c:v>1.0405862000000001E-5</c:v>
                </c:pt>
                <c:pt idx="7004">
                  <c:v>1.0456196000000001E-5</c:v>
                </c:pt>
                <c:pt idx="7005">
                  <c:v>1.0123362E-5</c:v>
                </c:pt>
                <c:pt idx="7006">
                  <c:v>9.4829747000000006E-6</c:v>
                </c:pt>
                <c:pt idx="7007">
                  <c:v>8.9561734999999999E-6</c:v>
                </c:pt>
                <c:pt idx="7008">
                  <c:v>8.3939825000000001E-6</c:v>
                </c:pt>
                <c:pt idx="7009">
                  <c:v>8.3383941999999998E-6</c:v>
                </c:pt>
                <c:pt idx="7010">
                  <c:v>8.6063149000000003E-6</c:v>
                </c:pt>
                <c:pt idx="7011">
                  <c:v>8.8812180999999998E-6</c:v>
                </c:pt>
                <c:pt idx="7012">
                  <c:v>9.5472542999999999E-6</c:v>
                </c:pt>
                <c:pt idx="7013">
                  <c:v>9.8955564999999999E-6</c:v>
                </c:pt>
                <c:pt idx="7014">
                  <c:v>1.0040633E-5</c:v>
                </c:pt>
                <c:pt idx="7015">
                  <c:v>1.0023207E-5</c:v>
                </c:pt>
                <c:pt idx="7016">
                  <c:v>1.0015803E-5</c:v>
                </c:pt>
                <c:pt idx="7017">
                  <c:v>9.6603719E-6</c:v>
                </c:pt>
                <c:pt idx="7018">
                  <c:v>8.9946694000000004E-6</c:v>
                </c:pt>
                <c:pt idx="7019">
                  <c:v>8.8836457000000001E-6</c:v>
                </c:pt>
                <c:pt idx="7020">
                  <c:v>8.3333766999999995E-6</c:v>
                </c:pt>
                <c:pt idx="7021">
                  <c:v>8.5382790000000001E-6</c:v>
                </c:pt>
                <c:pt idx="7022">
                  <c:v>8.9886619000000003E-6</c:v>
                </c:pt>
                <c:pt idx="7023">
                  <c:v>8.9361942999999993E-6</c:v>
                </c:pt>
                <c:pt idx="7024">
                  <c:v>9.0825926999999994E-6</c:v>
                </c:pt>
                <c:pt idx="7025">
                  <c:v>9.6275189999999992E-6</c:v>
                </c:pt>
                <c:pt idx="7026">
                  <c:v>9.8357560999999995E-6</c:v>
                </c:pt>
                <c:pt idx="7027">
                  <c:v>9.9304392000000006E-6</c:v>
                </c:pt>
                <c:pt idx="7028">
                  <c:v>1.0015102000000001E-5</c:v>
                </c:pt>
                <c:pt idx="7029">
                  <c:v>9.5477866999999999E-6</c:v>
                </c:pt>
                <c:pt idx="7030">
                  <c:v>9.1115941999999994E-6</c:v>
                </c:pt>
                <c:pt idx="7031">
                  <c:v>9.0766934999999996E-6</c:v>
                </c:pt>
                <c:pt idx="7032">
                  <c:v>8.8471308000000003E-6</c:v>
                </c:pt>
                <c:pt idx="7033">
                  <c:v>9.1031814000000006E-6</c:v>
                </c:pt>
                <c:pt idx="7034">
                  <c:v>9.1354524999999993E-6</c:v>
                </c:pt>
                <c:pt idx="7035">
                  <c:v>9.2396600999999995E-6</c:v>
                </c:pt>
                <c:pt idx="7036">
                  <c:v>9.1223755000000006E-6</c:v>
                </c:pt>
                <c:pt idx="7037">
                  <c:v>9.6765786999999992E-6</c:v>
                </c:pt>
                <c:pt idx="7038">
                  <c:v>9.8385837000000007E-6</c:v>
                </c:pt>
                <c:pt idx="7039">
                  <c:v>9.8051141000000003E-6</c:v>
                </c:pt>
                <c:pt idx="7040">
                  <c:v>1.0037361999999999E-5</c:v>
                </c:pt>
                <c:pt idx="7041">
                  <c:v>9.6122798999999998E-6</c:v>
                </c:pt>
                <c:pt idx="7042">
                  <c:v>9.3797676000000006E-6</c:v>
                </c:pt>
                <c:pt idx="7043">
                  <c:v>8.9011077000000006E-6</c:v>
                </c:pt>
                <c:pt idx="7044">
                  <c:v>8.1036966000000004E-6</c:v>
                </c:pt>
                <c:pt idx="7045">
                  <c:v>8.1433271999999992E-6</c:v>
                </c:pt>
                <c:pt idx="7046">
                  <c:v>8.4744042000000005E-6</c:v>
                </c:pt>
                <c:pt idx="7047">
                  <c:v>8.5455285999999993E-6</c:v>
                </c:pt>
                <c:pt idx="7048">
                  <c:v>9.0465179999999998E-6</c:v>
                </c:pt>
                <c:pt idx="7049">
                  <c:v>9.9801906000000004E-6</c:v>
                </c:pt>
                <c:pt idx="7050">
                  <c:v>1.0006899E-5</c:v>
                </c:pt>
                <c:pt idx="7051">
                  <c:v>1.0361777E-5</c:v>
                </c:pt>
                <c:pt idx="7052">
                  <c:v>1.0505377999999999E-5</c:v>
                </c:pt>
                <c:pt idx="7053">
                  <c:v>9.6610467999999998E-6</c:v>
                </c:pt>
                <c:pt idx="7054">
                  <c:v>9.0316030999999999E-6</c:v>
                </c:pt>
                <c:pt idx="7055">
                  <c:v>9.0303162999999992E-6</c:v>
                </c:pt>
                <c:pt idx="7056">
                  <c:v>8.4475595999999994E-6</c:v>
                </c:pt>
                <c:pt idx="7057">
                  <c:v>8.5434501000000003E-6</c:v>
                </c:pt>
                <c:pt idx="7058">
                  <c:v>8.8941430999999993E-6</c:v>
                </c:pt>
                <c:pt idx="7059">
                  <c:v>8.8976319000000003E-6</c:v>
                </c:pt>
                <c:pt idx="7060">
                  <c:v>9.5689016999999998E-6</c:v>
                </c:pt>
                <c:pt idx="7061">
                  <c:v>1.0452565E-5</c:v>
                </c:pt>
                <c:pt idx="7062">
                  <c:v>1.0681905000000001E-5</c:v>
                </c:pt>
                <c:pt idx="7063">
                  <c:v>1.0365817E-5</c:v>
                </c:pt>
                <c:pt idx="7064">
                  <c:v>9.6956887999999994E-6</c:v>
                </c:pt>
                <c:pt idx="7065">
                  <c:v>8.7762402000000001E-6</c:v>
                </c:pt>
                <c:pt idx="7066">
                  <c:v>8.1742119E-6</c:v>
                </c:pt>
                <c:pt idx="7067">
                  <c:v>7.9493685999999992E-6</c:v>
                </c:pt>
                <c:pt idx="7068">
                  <c:v>7.8179178999999994E-6</c:v>
                </c:pt>
                <c:pt idx="7069">
                  <c:v>8.1612343000000002E-6</c:v>
                </c:pt>
                <c:pt idx="7070">
                  <c:v>9.2335435999999995E-6</c:v>
                </c:pt>
                <c:pt idx="7071">
                  <c:v>9.6724013E-6</c:v>
                </c:pt>
                <c:pt idx="7072">
                  <c:v>1.0081627000000001E-5</c:v>
                </c:pt>
                <c:pt idx="7073">
                  <c:v>1.060056E-5</c:v>
                </c:pt>
                <c:pt idx="7074">
                  <c:v>1.0390954E-5</c:v>
                </c:pt>
                <c:pt idx="7075">
                  <c:v>1.0198453E-5</c:v>
                </c:pt>
                <c:pt idx="7076">
                  <c:v>9.4448736000000008E-6</c:v>
                </c:pt>
                <c:pt idx="7077">
                  <c:v>8.8205009000000008E-6</c:v>
                </c:pt>
                <c:pt idx="7078">
                  <c:v>8.5450989999999995E-6</c:v>
                </c:pt>
                <c:pt idx="7079">
                  <c:v>8.9566121999999993E-6</c:v>
                </c:pt>
                <c:pt idx="7080">
                  <c:v>9.2358188999999993E-6</c:v>
                </c:pt>
                <c:pt idx="7081">
                  <c:v>9.2930515999999998E-6</c:v>
                </c:pt>
                <c:pt idx="7082">
                  <c:v>9.6288425999999996E-6</c:v>
                </c:pt>
                <c:pt idx="7083">
                  <c:v>9.8288996000000003E-6</c:v>
                </c:pt>
                <c:pt idx="7084">
                  <c:v>9.9661686999999999E-6</c:v>
                </c:pt>
                <c:pt idx="7085">
                  <c:v>1.0142249999999999E-5</c:v>
                </c:pt>
                <c:pt idx="7086">
                  <c:v>9.6105055000000006E-6</c:v>
                </c:pt>
                <c:pt idx="7087">
                  <c:v>9.2993110999999992E-6</c:v>
                </c:pt>
                <c:pt idx="7088">
                  <c:v>8.7487485000000008E-6</c:v>
                </c:pt>
                <c:pt idx="7089">
                  <c:v>8.7520210999999993E-6</c:v>
                </c:pt>
                <c:pt idx="7090">
                  <c:v>8.4388930000000007E-6</c:v>
                </c:pt>
                <c:pt idx="7091">
                  <c:v>8.6253030000000001E-6</c:v>
                </c:pt>
                <c:pt idx="7092">
                  <c:v>8.5675635999999992E-6</c:v>
                </c:pt>
                <c:pt idx="7093">
                  <c:v>9.0042291000000002E-6</c:v>
                </c:pt>
                <c:pt idx="7094">
                  <c:v>9.6708902E-6</c:v>
                </c:pt>
                <c:pt idx="7095">
                  <c:v>9.8122323999999996E-6</c:v>
                </c:pt>
                <c:pt idx="7096">
                  <c:v>1.0176614E-5</c:v>
                </c:pt>
                <c:pt idx="7097">
                  <c:v>1.0287424999999999E-5</c:v>
                </c:pt>
                <c:pt idx="7098">
                  <c:v>1.0026611E-5</c:v>
                </c:pt>
                <c:pt idx="7099">
                  <c:v>9.5880759999999999E-6</c:v>
                </c:pt>
                <c:pt idx="7100">
                  <c:v>9.5484640999999999E-6</c:v>
                </c:pt>
                <c:pt idx="7101">
                  <c:v>8.8400977999999999E-6</c:v>
                </c:pt>
                <c:pt idx="7102">
                  <c:v>8.6396498999999996E-6</c:v>
                </c:pt>
                <c:pt idx="7103">
                  <c:v>8.8528264000000002E-6</c:v>
                </c:pt>
                <c:pt idx="7104">
                  <c:v>8.7378141999999994E-6</c:v>
                </c:pt>
                <c:pt idx="7105">
                  <c:v>8.9183354999999994E-6</c:v>
                </c:pt>
                <c:pt idx="7106">
                  <c:v>9.3426593000000005E-6</c:v>
                </c:pt>
                <c:pt idx="7107">
                  <c:v>9.5569968000000004E-6</c:v>
                </c:pt>
                <c:pt idx="7108">
                  <c:v>9.8967458000000006E-6</c:v>
                </c:pt>
                <c:pt idx="7109">
                  <c:v>1.0161845E-5</c:v>
                </c:pt>
                <c:pt idx="7110">
                  <c:v>9.9516387999999999E-6</c:v>
                </c:pt>
                <c:pt idx="7111">
                  <c:v>9.2723359999999994E-6</c:v>
                </c:pt>
                <c:pt idx="7112">
                  <c:v>9.0848240000000005E-6</c:v>
                </c:pt>
                <c:pt idx="7113">
                  <c:v>8.2349590999999994E-6</c:v>
                </c:pt>
                <c:pt idx="7114">
                  <c:v>8.0230017999999998E-6</c:v>
                </c:pt>
                <c:pt idx="7115">
                  <c:v>8.1941761999999995E-6</c:v>
                </c:pt>
                <c:pt idx="7116">
                  <c:v>8.4964226000000003E-6</c:v>
                </c:pt>
                <c:pt idx="7117">
                  <c:v>9.0364170000000003E-6</c:v>
                </c:pt>
                <c:pt idx="7118">
                  <c:v>1.0051802E-5</c:v>
                </c:pt>
                <c:pt idx="7119">
                  <c:v>1.0769629E-5</c:v>
                </c:pt>
                <c:pt idx="7120">
                  <c:v>1.0899709E-5</c:v>
                </c:pt>
                <c:pt idx="7121">
                  <c:v>1.0475299999999999E-5</c:v>
                </c:pt>
                <c:pt idx="7122">
                  <c:v>9.6781775000000001E-6</c:v>
                </c:pt>
                <c:pt idx="7123">
                  <c:v>8.7305946000000006E-6</c:v>
                </c:pt>
                <c:pt idx="7124">
                  <c:v>8.7196268999999992E-6</c:v>
                </c:pt>
                <c:pt idx="7125">
                  <c:v>8.2461976000000005E-6</c:v>
                </c:pt>
                <c:pt idx="7126">
                  <c:v>8.3616727999999995E-6</c:v>
                </c:pt>
                <c:pt idx="7127">
                  <c:v>8.9225494000000002E-6</c:v>
                </c:pt>
                <c:pt idx="7128">
                  <c:v>9.3355280000000006E-6</c:v>
                </c:pt>
                <c:pt idx="7129">
                  <c:v>9.4889774000000003E-6</c:v>
                </c:pt>
                <c:pt idx="7130">
                  <c:v>1.0001616E-5</c:v>
                </c:pt>
                <c:pt idx="7131">
                  <c:v>1.0244917000000001E-5</c:v>
                </c:pt>
                <c:pt idx="7132">
                  <c:v>1.0220992000000001E-5</c:v>
                </c:pt>
                <c:pt idx="7133">
                  <c:v>9.9782202E-6</c:v>
                </c:pt>
                <c:pt idx="7134">
                  <c:v>8.9658108999999999E-6</c:v>
                </c:pt>
                <c:pt idx="7135">
                  <c:v>8.2999344999999993E-6</c:v>
                </c:pt>
                <c:pt idx="7136">
                  <c:v>8.4014093999999999E-6</c:v>
                </c:pt>
                <c:pt idx="7137">
                  <c:v>8.2778852999999996E-6</c:v>
                </c:pt>
                <c:pt idx="7138">
                  <c:v>8.4831101000000008E-6</c:v>
                </c:pt>
                <c:pt idx="7139">
                  <c:v>9.0136343000000007E-6</c:v>
                </c:pt>
                <c:pt idx="7140">
                  <c:v>9.3885460000000008E-6</c:v>
                </c:pt>
                <c:pt idx="7141">
                  <c:v>9.9559845000000002E-6</c:v>
                </c:pt>
                <c:pt idx="7142">
                  <c:v>1.0614496E-5</c:v>
                </c:pt>
                <c:pt idx="7143">
                  <c:v>1.0348446E-5</c:v>
                </c:pt>
                <c:pt idx="7144">
                  <c:v>1.0033627E-5</c:v>
                </c:pt>
                <c:pt idx="7145">
                  <c:v>9.5394015999999995E-6</c:v>
                </c:pt>
                <c:pt idx="7146">
                  <c:v>8.8404891999999993E-6</c:v>
                </c:pt>
                <c:pt idx="7147">
                  <c:v>8.8270010999999997E-6</c:v>
                </c:pt>
                <c:pt idx="7148">
                  <c:v>8.7289608000000007E-6</c:v>
                </c:pt>
                <c:pt idx="7149">
                  <c:v>8.6016637999999993E-6</c:v>
                </c:pt>
                <c:pt idx="7150">
                  <c:v>8.8143624000000007E-6</c:v>
                </c:pt>
                <c:pt idx="7151">
                  <c:v>9.4019227000000003E-6</c:v>
                </c:pt>
                <c:pt idx="7152">
                  <c:v>9.7011396000000007E-6</c:v>
                </c:pt>
                <c:pt idx="7153">
                  <c:v>1.0080377E-5</c:v>
                </c:pt>
                <c:pt idx="7154">
                  <c:v>1.0352267000000001E-5</c:v>
                </c:pt>
                <c:pt idx="7155">
                  <c:v>9.8514749000000005E-6</c:v>
                </c:pt>
                <c:pt idx="7156">
                  <c:v>9.5715409000000003E-6</c:v>
                </c:pt>
                <c:pt idx="7157">
                  <c:v>9.5028740000000007E-6</c:v>
                </c:pt>
                <c:pt idx="7158">
                  <c:v>8.6579894000000005E-6</c:v>
                </c:pt>
                <c:pt idx="7159">
                  <c:v>8.432786E-6</c:v>
                </c:pt>
                <c:pt idx="7160">
                  <c:v>8.3596542999999996E-6</c:v>
                </c:pt>
                <c:pt idx="7161">
                  <c:v>8.5488538999999996E-6</c:v>
                </c:pt>
                <c:pt idx="7162">
                  <c:v>8.8152198999999997E-6</c:v>
                </c:pt>
                <c:pt idx="7163">
                  <c:v>9.2371121999999994E-6</c:v>
                </c:pt>
                <c:pt idx="7164">
                  <c:v>9.3755999000000006E-6</c:v>
                </c:pt>
                <c:pt idx="7165">
                  <c:v>9.8365474999999997E-6</c:v>
                </c:pt>
                <c:pt idx="7166">
                  <c:v>1.0361133E-5</c:v>
                </c:pt>
                <c:pt idx="7167">
                  <c:v>1.0159426000000001E-5</c:v>
                </c:pt>
                <c:pt idx="7168">
                  <c:v>9.7417006999999998E-6</c:v>
                </c:pt>
                <c:pt idx="7169">
                  <c:v>9.0745254000000008E-6</c:v>
                </c:pt>
                <c:pt idx="7170">
                  <c:v>8.7326699999999999E-6</c:v>
                </c:pt>
                <c:pt idx="7171">
                  <c:v>8.5607111999999992E-6</c:v>
                </c:pt>
                <c:pt idx="7172">
                  <c:v>8.9773638999999997E-6</c:v>
                </c:pt>
                <c:pt idx="7173">
                  <c:v>8.8300641000000002E-6</c:v>
                </c:pt>
                <c:pt idx="7174">
                  <c:v>9.1697623000000007E-6</c:v>
                </c:pt>
                <c:pt idx="7175">
                  <c:v>9.5895501000000003E-6</c:v>
                </c:pt>
                <c:pt idx="7176">
                  <c:v>9.7860716999999996E-6</c:v>
                </c:pt>
                <c:pt idx="7177">
                  <c:v>1.0047595E-5</c:v>
                </c:pt>
                <c:pt idx="7178">
                  <c:v>1.0244910999999999E-5</c:v>
                </c:pt>
                <c:pt idx="7179">
                  <c:v>9.9924250999999994E-6</c:v>
                </c:pt>
                <c:pt idx="7180">
                  <c:v>9.5034544000000003E-6</c:v>
                </c:pt>
                <c:pt idx="7181">
                  <c:v>9.1220123999999993E-6</c:v>
                </c:pt>
                <c:pt idx="7182">
                  <c:v>8.6165889999999997E-6</c:v>
                </c:pt>
                <c:pt idx="7183">
                  <c:v>8.1321276999999997E-6</c:v>
                </c:pt>
                <c:pt idx="7184">
                  <c:v>8.5581485999999995E-6</c:v>
                </c:pt>
                <c:pt idx="7185">
                  <c:v>8.7259598999999998E-6</c:v>
                </c:pt>
                <c:pt idx="7186">
                  <c:v>8.6902189000000006E-6</c:v>
                </c:pt>
                <c:pt idx="7187">
                  <c:v>9.5001892000000007E-6</c:v>
                </c:pt>
                <c:pt idx="7188">
                  <c:v>9.8625396000000005E-6</c:v>
                </c:pt>
                <c:pt idx="7189">
                  <c:v>1.023987E-5</c:v>
                </c:pt>
                <c:pt idx="7190">
                  <c:v>1.041E-5</c:v>
                </c:pt>
                <c:pt idx="7191">
                  <c:v>9.9158560000000007E-6</c:v>
                </c:pt>
                <c:pt idx="7192">
                  <c:v>9.4991265999999993E-6</c:v>
                </c:pt>
                <c:pt idx="7193">
                  <c:v>9.1134103000000004E-6</c:v>
                </c:pt>
                <c:pt idx="7194">
                  <c:v>8.904284E-6</c:v>
                </c:pt>
                <c:pt idx="7195">
                  <c:v>9.0887944000000001E-6</c:v>
                </c:pt>
                <c:pt idx="7196">
                  <c:v>9.0827173E-6</c:v>
                </c:pt>
                <c:pt idx="7197">
                  <c:v>9.0777008000000007E-6</c:v>
                </c:pt>
                <c:pt idx="7198">
                  <c:v>9.4916539000000002E-6</c:v>
                </c:pt>
                <c:pt idx="7199">
                  <c:v>1.0180923000000001E-5</c:v>
                </c:pt>
                <c:pt idx="7200">
                  <c:v>1.0340060999999999E-5</c:v>
                </c:pt>
                <c:pt idx="7201">
                  <c:v>1.0493681000000001E-5</c:v>
                </c:pt>
                <c:pt idx="7202">
                  <c:v>1.0288045E-5</c:v>
                </c:pt>
                <c:pt idx="7203">
                  <c:v>9.5836875000000002E-6</c:v>
                </c:pt>
                <c:pt idx="7204">
                  <c:v>8.8835108000000008E-6</c:v>
                </c:pt>
                <c:pt idx="7205">
                  <c:v>8.7948828999999997E-6</c:v>
                </c:pt>
                <c:pt idx="7206">
                  <c:v>8.0237861999999992E-6</c:v>
                </c:pt>
                <c:pt idx="7207">
                  <c:v>8.0595219999999998E-6</c:v>
                </c:pt>
                <c:pt idx="7208">
                  <c:v>8.7824880999999998E-6</c:v>
                </c:pt>
                <c:pt idx="7209">
                  <c:v>8.9781183000000004E-6</c:v>
                </c:pt>
                <c:pt idx="7210">
                  <c:v>9.6703750999999997E-6</c:v>
                </c:pt>
                <c:pt idx="7211">
                  <c:v>1.0367841E-5</c:v>
                </c:pt>
                <c:pt idx="7212">
                  <c:v>1.0462587E-5</c:v>
                </c:pt>
                <c:pt idx="7213">
                  <c:v>1.0413420000000001E-5</c:v>
                </c:pt>
                <c:pt idx="7214">
                  <c:v>1.0129639E-5</c:v>
                </c:pt>
                <c:pt idx="7215">
                  <c:v>9.5555401999999995E-6</c:v>
                </c:pt>
                <c:pt idx="7216">
                  <c:v>8.8474730000000007E-6</c:v>
                </c:pt>
                <c:pt idx="7217">
                  <c:v>8.9306037E-6</c:v>
                </c:pt>
                <c:pt idx="7218">
                  <c:v>8.7235260999999998E-6</c:v>
                </c:pt>
                <c:pt idx="7219">
                  <c:v>8.9346647000000005E-6</c:v>
                </c:pt>
                <c:pt idx="7220">
                  <c:v>9.2296429999999998E-6</c:v>
                </c:pt>
                <c:pt idx="7221">
                  <c:v>9.3483467000000003E-6</c:v>
                </c:pt>
                <c:pt idx="7222">
                  <c:v>9.6247738000000004E-6</c:v>
                </c:pt>
                <c:pt idx="7223">
                  <c:v>1.0233642E-5</c:v>
                </c:pt>
                <c:pt idx="7224">
                  <c:v>1.0258347E-5</c:v>
                </c:pt>
                <c:pt idx="7225">
                  <c:v>9.8027943000000005E-6</c:v>
                </c:pt>
                <c:pt idx="7226">
                  <c:v>9.4098849000000002E-6</c:v>
                </c:pt>
                <c:pt idx="7227">
                  <c:v>8.7827756999999995E-6</c:v>
                </c:pt>
                <c:pt idx="7228">
                  <c:v>8.3346115999999995E-6</c:v>
                </c:pt>
                <c:pt idx="7229">
                  <c:v>8.3893838999999993E-6</c:v>
                </c:pt>
                <c:pt idx="7230">
                  <c:v>8.384373E-6</c:v>
                </c:pt>
                <c:pt idx="7231">
                  <c:v>8.6828487000000002E-6</c:v>
                </c:pt>
                <c:pt idx="7232">
                  <c:v>9.4418478999999997E-6</c:v>
                </c:pt>
                <c:pt idx="7233">
                  <c:v>9.6122919999999992E-6</c:v>
                </c:pt>
                <c:pt idx="7234">
                  <c:v>9.7415324000000005E-6</c:v>
                </c:pt>
                <c:pt idx="7235">
                  <c:v>1.0228657999999999E-5</c:v>
                </c:pt>
                <c:pt idx="7236">
                  <c:v>1.0144225E-5</c:v>
                </c:pt>
                <c:pt idx="7237">
                  <c:v>9.9302771000000008E-6</c:v>
                </c:pt>
                <c:pt idx="7238">
                  <c:v>9.5455981E-6</c:v>
                </c:pt>
                <c:pt idx="7239">
                  <c:v>9.0018698000000007E-6</c:v>
                </c:pt>
                <c:pt idx="7240">
                  <c:v>8.7445450000000005E-6</c:v>
                </c:pt>
                <c:pt idx="7241">
                  <c:v>9.0233736999999998E-6</c:v>
                </c:pt>
                <c:pt idx="7242">
                  <c:v>9.0181913999999996E-6</c:v>
                </c:pt>
                <c:pt idx="7243">
                  <c:v>8.9649412999999998E-6</c:v>
                </c:pt>
                <c:pt idx="7244">
                  <c:v>9.1685777000000006E-6</c:v>
                </c:pt>
                <c:pt idx="7245">
                  <c:v>9.3283819999999994E-6</c:v>
                </c:pt>
                <c:pt idx="7246">
                  <c:v>9.7446771000000004E-6</c:v>
                </c:pt>
                <c:pt idx="7247">
                  <c:v>9.9072859999999992E-6</c:v>
                </c:pt>
                <c:pt idx="7248">
                  <c:v>9.7704654999999997E-6</c:v>
                </c:pt>
                <c:pt idx="7249">
                  <c:v>9.4810844000000007E-6</c:v>
                </c:pt>
                <c:pt idx="7250">
                  <c:v>9.4898812999999999E-6</c:v>
                </c:pt>
                <c:pt idx="7251">
                  <c:v>9.0882427999999999E-6</c:v>
                </c:pt>
                <c:pt idx="7252">
                  <c:v>8.5554802999999998E-6</c:v>
                </c:pt>
                <c:pt idx="7253">
                  <c:v>8.2258328000000005E-6</c:v>
                </c:pt>
                <c:pt idx="7254">
                  <c:v>8.2790127000000006E-6</c:v>
                </c:pt>
                <c:pt idx="7255">
                  <c:v>8.7308947999999995E-6</c:v>
                </c:pt>
                <c:pt idx="7256">
                  <c:v>9.1543489000000005E-6</c:v>
                </c:pt>
                <c:pt idx="7257">
                  <c:v>9.5570019000000007E-6</c:v>
                </c:pt>
                <c:pt idx="7258">
                  <c:v>1.0339745E-5</c:v>
                </c:pt>
                <c:pt idx="7259">
                  <c:v>1.0755666E-5</c:v>
                </c:pt>
                <c:pt idx="7260">
                  <c:v>1.0471579000000001E-5</c:v>
                </c:pt>
                <c:pt idx="7261">
                  <c:v>9.9160337999999994E-6</c:v>
                </c:pt>
                <c:pt idx="7262">
                  <c:v>9.3252737999999993E-6</c:v>
                </c:pt>
                <c:pt idx="7263">
                  <c:v>8.5982781000000001E-6</c:v>
                </c:pt>
                <c:pt idx="7264">
                  <c:v>8.3798232000000001E-6</c:v>
                </c:pt>
                <c:pt idx="7265">
                  <c:v>8.6308909999999994E-6</c:v>
                </c:pt>
                <c:pt idx="7266">
                  <c:v>8.7066975000000007E-6</c:v>
                </c:pt>
                <c:pt idx="7267">
                  <c:v>9.1005139000000004E-6</c:v>
                </c:pt>
                <c:pt idx="7268">
                  <c:v>9.5466454000000006E-6</c:v>
                </c:pt>
                <c:pt idx="7269">
                  <c:v>9.7188273999999995E-6</c:v>
                </c:pt>
                <c:pt idx="7270">
                  <c:v>1.0146920000000001E-5</c:v>
                </c:pt>
                <c:pt idx="7271">
                  <c:v>1.0945484999999999E-5</c:v>
                </c:pt>
                <c:pt idx="7272">
                  <c:v>1.010523E-5</c:v>
                </c:pt>
                <c:pt idx="7273">
                  <c:v>9.3939916000000002E-6</c:v>
                </c:pt>
                <c:pt idx="7274">
                  <c:v>8.8277694000000004E-6</c:v>
                </c:pt>
                <c:pt idx="7275">
                  <c:v>7.9991780999999993E-6</c:v>
                </c:pt>
                <c:pt idx="7276">
                  <c:v>8.1183692000000001E-6</c:v>
                </c:pt>
                <c:pt idx="7277">
                  <c:v>8.5366769999999995E-6</c:v>
                </c:pt>
                <c:pt idx="7278">
                  <c:v>8.7991738999999993E-6</c:v>
                </c:pt>
                <c:pt idx="7279">
                  <c:v>9.1247863999999992E-6</c:v>
                </c:pt>
                <c:pt idx="7280">
                  <c:v>1.0376515000000001E-5</c:v>
                </c:pt>
                <c:pt idx="7281">
                  <c:v>1.0726658E-5</c:v>
                </c:pt>
                <c:pt idx="7282">
                  <c:v>1.0522736E-5</c:v>
                </c:pt>
                <c:pt idx="7283">
                  <c:v>1.0053553E-5</c:v>
                </c:pt>
                <c:pt idx="7284">
                  <c:v>9.3699773000000003E-6</c:v>
                </c:pt>
                <c:pt idx="7285">
                  <c:v>8.7263100000000005E-6</c:v>
                </c:pt>
                <c:pt idx="7286">
                  <c:v>8.6617097999999996E-6</c:v>
                </c:pt>
                <c:pt idx="7287">
                  <c:v>8.2149359000000001E-6</c:v>
                </c:pt>
                <c:pt idx="7288">
                  <c:v>8.7467844999999999E-6</c:v>
                </c:pt>
                <c:pt idx="7289">
                  <c:v>9.0603561000000001E-6</c:v>
                </c:pt>
                <c:pt idx="7290">
                  <c:v>9.2262979999999996E-6</c:v>
                </c:pt>
                <c:pt idx="7291">
                  <c:v>1.0013349E-5</c:v>
                </c:pt>
                <c:pt idx="7292">
                  <c:v>1.0532473000000001E-5</c:v>
                </c:pt>
                <c:pt idx="7293">
                  <c:v>1.0220408E-5</c:v>
                </c:pt>
                <c:pt idx="7294">
                  <c:v>1.0217082E-5</c:v>
                </c:pt>
                <c:pt idx="7295">
                  <c:v>9.9505551999999993E-6</c:v>
                </c:pt>
                <c:pt idx="7296">
                  <c:v>9.2678288000000007E-6</c:v>
                </c:pt>
                <c:pt idx="7297">
                  <c:v>8.8322469000000002E-6</c:v>
                </c:pt>
                <c:pt idx="7298">
                  <c:v>8.7897917000000001E-6</c:v>
                </c:pt>
                <c:pt idx="7299">
                  <c:v>8.4455048999999994E-6</c:v>
                </c:pt>
                <c:pt idx="7300">
                  <c:v>8.8562490000000007E-6</c:v>
                </c:pt>
                <c:pt idx="7301">
                  <c:v>9.5315610000000003E-6</c:v>
                </c:pt>
                <c:pt idx="7302">
                  <c:v>9.3846870999999995E-6</c:v>
                </c:pt>
                <c:pt idx="7303">
                  <c:v>9.5584159000000003E-6</c:v>
                </c:pt>
                <c:pt idx="7304">
                  <c:v>1.0130963000000001E-5</c:v>
                </c:pt>
                <c:pt idx="7305">
                  <c:v>1.0055364E-5</c:v>
                </c:pt>
                <c:pt idx="7306">
                  <c:v>1.0045787000000001E-5</c:v>
                </c:pt>
                <c:pt idx="7307">
                  <c:v>9.7326215999999994E-6</c:v>
                </c:pt>
                <c:pt idx="7308">
                  <c:v>9.0800452000000008E-6</c:v>
                </c:pt>
                <c:pt idx="7309">
                  <c:v>8.7647117000000006E-6</c:v>
                </c:pt>
                <c:pt idx="7310">
                  <c:v>9.0642391000000003E-6</c:v>
                </c:pt>
                <c:pt idx="7311">
                  <c:v>9.0476931000000006E-6</c:v>
                </c:pt>
                <c:pt idx="7312">
                  <c:v>9.0105022999999998E-6</c:v>
                </c:pt>
                <c:pt idx="7313">
                  <c:v>9.1173968000000004E-6</c:v>
                </c:pt>
                <c:pt idx="7314">
                  <c:v>9.2623490000000001E-6</c:v>
                </c:pt>
                <c:pt idx="7315">
                  <c:v>9.7162934999999993E-6</c:v>
                </c:pt>
                <c:pt idx="7316">
                  <c:v>1.0228118E-5</c:v>
                </c:pt>
                <c:pt idx="7317">
                  <c:v>1.0094424E-5</c:v>
                </c:pt>
                <c:pt idx="7318">
                  <c:v>9.9879828000000002E-6</c:v>
                </c:pt>
                <c:pt idx="7319">
                  <c:v>9.4919757999999994E-6</c:v>
                </c:pt>
                <c:pt idx="7320">
                  <c:v>9.0873799000000008E-6</c:v>
                </c:pt>
                <c:pt idx="7321">
                  <c:v>8.5612901999999997E-6</c:v>
                </c:pt>
                <c:pt idx="7322">
                  <c:v>8.3485495000000002E-6</c:v>
                </c:pt>
                <c:pt idx="7323">
                  <c:v>7.9593145999999998E-6</c:v>
                </c:pt>
                <c:pt idx="7324">
                  <c:v>8.2407801999999993E-6</c:v>
                </c:pt>
                <c:pt idx="7325">
                  <c:v>8.8844076999999996E-6</c:v>
                </c:pt>
                <c:pt idx="7326">
                  <c:v>9.3168913000000007E-6</c:v>
                </c:pt>
                <c:pt idx="7327">
                  <c:v>9.9041550999999993E-6</c:v>
                </c:pt>
                <c:pt idx="7328">
                  <c:v>1.0425069E-5</c:v>
                </c:pt>
                <c:pt idx="7329">
                  <c:v>1.0325831E-5</c:v>
                </c:pt>
                <c:pt idx="7330">
                  <c:v>1.0105874999999999E-5</c:v>
                </c:pt>
                <c:pt idx="7331">
                  <c:v>9.6562521999999996E-6</c:v>
                </c:pt>
                <c:pt idx="7332">
                  <c:v>8.7054630000000004E-6</c:v>
                </c:pt>
                <c:pt idx="7333">
                  <c:v>8.0775686000000008E-6</c:v>
                </c:pt>
                <c:pt idx="7334">
                  <c:v>8.5493824000000004E-6</c:v>
                </c:pt>
                <c:pt idx="7335">
                  <c:v>8.3547136E-6</c:v>
                </c:pt>
                <c:pt idx="7336">
                  <c:v>8.7929794999999993E-6</c:v>
                </c:pt>
                <c:pt idx="7337">
                  <c:v>9.3677858000000005E-6</c:v>
                </c:pt>
                <c:pt idx="7338">
                  <c:v>9.7328529999999994E-6</c:v>
                </c:pt>
                <c:pt idx="7339">
                  <c:v>1.0046401E-5</c:v>
                </c:pt>
                <c:pt idx="7340">
                  <c:v>1.0500523E-5</c:v>
                </c:pt>
                <c:pt idx="7341">
                  <c:v>1.0067904E-5</c:v>
                </c:pt>
                <c:pt idx="7342">
                  <c:v>9.3353278000000003E-6</c:v>
                </c:pt>
                <c:pt idx="7343">
                  <c:v>8.6967343000000004E-6</c:v>
                </c:pt>
                <c:pt idx="7344">
                  <c:v>8.0041324000000008E-6</c:v>
                </c:pt>
                <c:pt idx="7345">
                  <c:v>7.8196141000000004E-6</c:v>
                </c:pt>
                <c:pt idx="7346">
                  <c:v>8.1245117999999995E-6</c:v>
                </c:pt>
                <c:pt idx="7347">
                  <c:v>8.2662039999999998E-6</c:v>
                </c:pt>
                <c:pt idx="7348">
                  <c:v>8.8680537E-6</c:v>
                </c:pt>
                <c:pt idx="7349">
                  <c:v>9.7415894999999996E-6</c:v>
                </c:pt>
                <c:pt idx="7350">
                  <c:v>1.0299344E-5</c:v>
                </c:pt>
                <c:pt idx="7351">
                  <c:v>1.0611927E-5</c:v>
                </c:pt>
                <c:pt idx="7352">
                  <c:v>1.0246669999999999E-5</c:v>
                </c:pt>
                <c:pt idx="7353">
                  <c:v>9.4308872000000008E-6</c:v>
                </c:pt>
                <c:pt idx="7354">
                  <c:v>9.0056353999999995E-6</c:v>
                </c:pt>
                <c:pt idx="7355">
                  <c:v>8.6214142999999999E-6</c:v>
                </c:pt>
                <c:pt idx="7356">
                  <c:v>8.4212859000000003E-6</c:v>
                </c:pt>
                <c:pt idx="7357">
                  <c:v>8.4965581999999992E-6</c:v>
                </c:pt>
                <c:pt idx="7358">
                  <c:v>8.9175427000000001E-6</c:v>
                </c:pt>
                <c:pt idx="7359">
                  <c:v>8.9219584000000002E-6</c:v>
                </c:pt>
                <c:pt idx="7360">
                  <c:v>9.4586959000000005E-6</c:v>
                </c:pt>
                <c:pt idx="7361">
                  <c:v>1.0010700000000001E-5</c:v>
                </c:pt>
                <c:pt idx="7362">
                  <c:v>9.9894670999999995E-6</c:v>
                </c:pt>
                <c:pt idx="7363">
                  <c:v>9.7131685999999992E-6</c:v>
                </c:pt>
                <c:pt idx="7364">
                  <c:v>9.8014263E-6</c:v>
                </c:pt>
                <c:pt idx="7365">
                  <c:v>8.9381946000000001E-6</c:v>
                </c:pt>
                <c:pt idx="7366">
                  <c:v>8.6814565000000008E-6</c:v>
                </c:pt>
                <c:pt idx="7367">
                  <c:v>8.3800097000000003E-6</c:v>
                </c:pt>
                <c:pt idx="7368">
                  <c:v>8.0058861000000007E-6</c:v>
                </c:pt>
                <c:pt idx="7369">
                  <c:v>8.1731527999999998E-6</c:v>
                </c:pt>
                <c:pt idx="7370">
                  <c:v>9.0890946000000007E-6</c:v>
                </c:pt>
                <c:pt idx="7371">
                  <c:v>9.4045682000000004E-6</c:v>
                </c:pt>
                <c:pt idx="7372">
                  <c:v>9.6603465000000002E-6</c:v>
                </c:pt>
                <c:pt idx="7373">
                  <c:v>9.7725858000000004E-6</c:v>
                </c:pt>
                <c:pt idx="7374">
                  <c:v>9.9295204999999998E-6</c:v>
                </c:pt>
                <c:pt idx="7375">
                  <c:v>9.9954661999999996E-6</c:v>
                </c:pt>
                <c:pt idx="7376">
                  <c:v>1.005646E-5</c:v>
                </c:pt>
                <c:pt idx="7377">
                  <c:v>9.2110894000000003E-6</c:v>
                </c:pt>
                <c:pt idx="7378">
                  <c:v>8.9524044999999998E-6</c:v>
                </c:pt>
                <c:pt idx="7379">
                  <c:v>8.7976848999999995E-6</c:v>
                </c:pt>
                <c:pt idx="7380">
                  <c:v>8.6754266000000008E-6</c:v>
                </c:pt>
                <c:pt idx="7381">
                  <c:v>8.9246838000000008E-6</c:v>
                </c:pt>
                <c:pt idx="7382">
                  <c:v>8.9001350000000005E-6</c:v>
                </c:pt>
                <c:pt idx="7383">
                  <c:v>8.9665358999999998E-6</c:v>
                </c:pt>
                <c:pt idx="7384">
                  <c:v>9.2746737000000002E-6</c:v>
                </c:pt>
                <c:pt idx="7385">
                  <c:v>9.8364264000000004E-6</c:v>
                </c:pt>
                <c:pt idx="7386">
                  <c:v>9.8968947999999998E-6</c:v>
                </c:pt>
                <c:pt idx="7387">
                  <c:v>9.6691454999999998E-6</c:v>
                </c:pt>
                <c:pt idx="7388">
                  <c:v>9.5775529999999993E-6</c:v>
                </c:pt>
                <c:pt idx="7389">
                  <c:v>8.8205882000000003E-6</c:v>
                </c:pt>
                <c:pt idx="7390">
                  <c:v>9.0311251000000007E-6</c:v>
                </c:pt>
                <c:pt idx="7391">
                  <c:v>8.7501735000000005E-6</c:v>
                </c:pt>
                <c:pt idx="7392">
                  <c:v>8.4291329000000007E-6</c:v>
                </c:pt>
                <c:pt idx="7393">
                  <c:v>8.3719519999999992E-6</c:v>
                </c:pt>
                <c:pt idx="7394">
                  <c:v>8.9115831999999996E-6</c:v>
                </c:pt>
                <c:pt idx="7395">
                  <c:v>9.2264142000000001E-6</c:v>
                </c:pt>
                <c:pt idx="7396">
                  <c:v>9.8919682000000002E-6</c:v>
                </c:pt>
                <c:pt idx="7397">
                  <c:v>1.0489743999999999E-5</c:v>
                </c:pt>
                <c:pt idx="7398">
                  <c:v>1.0505710000000001E-5</c:v>
                </c:pt>
                <c:pt idx="7399">
                  <c:v>1.0106643E-5</c:v>
                </c:pt>
                <c:pt idx="7400">
                  <c:v>9.8567907000000008E-6</c:v>
                </c:pt>
                <c:pt idx="7401">
                  <c:v>8.9466813999999997E-6</c:v>
                </c:pt>
                <c:pt idx="7402">
                  <c:v>8.5903719000000001E-6</c:v>
                </c:pt>
                <c:pt idx="7403">
                  <c:v>8.1892456000000005E-6</c:v>
                </c:pt>
                <c:pt idx="7404">
                  <c:v>8.4660656000000007E-6</c:v>
                </c:pt>
                <c:pt idx="7405">
                  <c:v>8.4692767999999992E-6</c:v>
                </c:pt>
                <c:pt idx="7406">
                  <c:v>9.2368325999999999E-6</c:v>
                </c:pt>
                <c:pt idx="7407">
                  <c:v>9.3755890000000004E-6</c:v>
                </c:pt>
                <c:pt idx="7408">
                  <c:v>9.8785941000000008E-6</c:v>
                </c:pt>
                <c:pt idx="7409">
                  <c:v>1.0208705E-5</c:v>
                </c:pt>
                <c:pt idx="7410">
                  <c:v>1.0218189E-5</c:v>
                </c:pt>
                <c:pt idx="7411">
                  <c:v>9.8592358000000007E-6</c:v>
                </c:pt>
                <c:pt idx="7412">
                  <c:v>9.1575590999999997E-6</c:v>
                </c:pt>
                <c:pt idx="7413">
                  <c:v>8.2975242000000003E-6</c:v>
                </c:pt>
                <c:pt idx="7414">
                  <c:v>7.9911619000000001E-6</c:v>
                </c:pt>
                <c:pt idx="7415">
                  <c:v>8.1366502999999992E-6</c:v>
                </c:pt>
                <c:pt idx="7416">
                  <c:v>8.3123893E-6</c:v>
                </c:pt>
                <c:pt idx="7417">
                  <c:v>8.8037174999999996E-6</c:v>
                </c:pt>
                <c:pt idx="7418">
                  <c:v>9.5269928999999997E-6</c:v>
                </c:pt>
                <c:pt idx="7419">
                  <c:v>9.7200502000000001E-6</c:v>
                </c:pt>
                <c:pt idx="7420">
                  <c:v>1.0331307E-5</c:v>
                </c:pt>
                <c:pt idx="7421">
                  <c:v>1.0547556E-5</c:v>
                </c:pt>
                <c:pt idx="7422">
                  <c:v>9.7867345E-6</c:v>
                </c:pt>
                <c:pt idx="7423">
                  <c:v>9.0582112000000008E-6</c:v>
                </c:pt>
                <c:pt idx="7424">
                  <c:v>8.7434808E-6</c:v>
                </c:pt>
                <c:pt idx="7425">
                  <c:v>8.3287063E-6</c:v>
                </c:pt>
                <c:pt idx="7426">
                  <c:v>8.2496427999999992E-6</c:v>
                </c:pt>
                <c:pt idx="7427">
                  <c:v>8.7896644999999994E-6</c:v>
                </c:pt>
                <c:pt idx="7428">
                  <c:v>8.7663260000000005E-6</c:v>
                </c:pt>
                <c:pt idx="7429">
                  <c:v>9.0183825000000004E-6</c:v>
                </c:pt>
                <c:pt idx="7430">
                  <c:v>9.6021125E-6</c:v>
                </c:pt>
                <c:pt idx="7431">
                  <c:v>9.7611596999999997E-6</c:v>
                </c:pt>
                <c:pt idx="7432">
                  <c:v>9.9485386999999999E-6</c:v>
                </c:pt>
                <c:pt idx="7433">
                  <c:v>9.7733074000000007E-6</c:v>
                </c:pt>
                <c:pt idx="7434">
                  <c:v>9.3802665000000007E-6</c:v>
                </c:pt>
                <c:pt idx="7435">
                  <c:v>8.773012E-6</c:v>
                </c:pt>
                <c:pt idx="7436">
                  <c:v>8.7005404999999999E-6</c:v>
                </c:pt>
                <c:pt idx="7437">
                  <c:v>8.0756690999999998E-6</c:v>
                </c:pt>
                <c:pt idx="7438">
                  <c:v>8.1239976000000002E-6</c:v>
                </c:pt>
                <c:pt idx="7439">
                  <c:v>8.4271041000000002E-6</c:v>
                </c:pt>
                <c:pt idx="7440">
                  <c:v>8.7468561000000005E-6</c:v>
                </c:pt>
                <c:pt idx="7441">
                  <c:v>9.1952962000000005E-6</c:v>
                </c:pt>
                <c:pt idx="7442">
                  <c:v>9.7314996000000002E-6</c:v>
                </c:pt>
                <c:pt idx="7443">
                  <c:v>9.5662660000000005E-6</c:v>
                </c:pt>
                <c:pt idx="7444">
                  <c:v>9.9960511E-6</c:v>
                </c:pt>
                <c:pt idx="7445">
                  <c:v>9.8298268999999992E-6</c:v>
                </c:pt>
                <c:pt idx="7446">
                  <c:v>9.3208099999999996E-6</c:v>
                </c:pt>
                <c:pt idx="7447">
                  <c:v>8.6964655999999994E-6</c:v>
                </c:pt>
                <c:pt idx="7448">
                  <c:v>9.0174187999999999E-6</c:v>
                </c:pt>
                <c:pt idx="7449">
                  <c:v>8.3747284999999992E-6</c:v>
                </c:pt>
                <c:pt idx="7450">
                  <c:v>8.9403090999999993E-6</c:v>
                </c:pt>
                <c:pt idx="7451">
                  <c:v>8.9486323E-6</c:v>
                </c:pt>
                <c:pt idx="7452">
                  <c:v>8.8293825999999993E-6</c:v>
                </c:pt>
                <c:pt idx="7453">
                  <c:v>9.0812495000000008E-6</c:v>
                </c:pt>
                <c:pt idx="7454">
                  <c:v>9.6965943999999996E-6</c:v>
                </c:pt>
                <c:pt idx="7455">
                  <c:v>9.8538564E-6</c:v>
                </c:pt>
                <c:pt idx="7456">
                  <c:v>9.9762585999999994E-6</c:v>
                </c:pt>
                <c:pt idx="7457">
                  <c:v>9.8501116000000005E-6</c:v>
                </c:pt>
                <c:pt idx="7458">
                  <c:v>9.2215495000000001E-6</c:v>
                </c:pt>
                <c:pt idx="7459">
                  <c:v>8.5908928000000003E-6</c:v>
                </c:pt>
                <c:pt idx="7460">
                  <c:v>8.6589720999999996E-6</c:v>
                </c:pt>
                <c:pt idx="7461">
                  <c:v>8.1351574000000001E-6</c:v>
                </c:pt>
                <c:pt idx="7462">
                  <c:v>8.1834531000000002E-6</c:v>
                </c:pt>
                <c:pt idx="7463">
                  <c:v>8.4574224999999996E-6</c:v>
                </c:pt>
                <c:pt idx="7464">
                  <c:v>8.6124302999999993E-6</c:v>
                </c:pt>
                <c:pt idx="7465">
                  <c:v>9.3076773999999992E-6</c:v>
                </c:pt>
                <c:pt idx="7466">
                  <c:v>1.0053077000000001E-5</c:v>
                </c:pt>
                <c:pt idx="7467">
                  <c:v>1.0205567000000001E-5</c:v>
                </c:pt>
                <c:pt idx="7468">
                  <c:v>1.0236524E-5</c:v>
                </c:pt>
                <c:pt idx="7469">
                  <c:v>1.0061637999999999E-5</c:v>
                </c:pt>
                <c:pt idx="7470">
                  <c:v>9.2626579000000004E-6</c:v>
                </c:pt>
                <c:pt idx="7471">
                  <c:v>9.1314610000000006E-6</c:v>
                </c:pt>
                <c:pt idx="7472">
                  <c:v>8.4605960000000007E-6</c:v>
                </c:pt>
                <c:pt idx="7473">
                  <c:v>8.1956580000000003E-6</c:v>
                </c:pt>
                <c:pt idx="7474">
                  <c:v>8.5967896E-6</c:v>
                </c:pt>
                <c:pt idx="7475">
                  <c:v>8.9953036999999995E-6</c:v>
                </c:pt>
                <c:pt idx="7476">
                  <c:v>9.3912664999999994E-6</c:v>
                </c:pt>
                <c:pt idx="7477">
                  <c:v>9.8680847000000004E-6</c:v>
                </c:pt>
                <c:pt idx="7478">
                  <c:v>1.0381621999999999E-5</c:v>
                </c:pt>
                <c:pt idx="7479">
                  <c:v>1.0140128E-5</c:v>
                </c:pt>
                <c:pt idx="7480">
                  <c:v>1.0090767E-5</c:v>
                </c:pt>
                <c:pt idx="7481">
                  <c:v>9.6503411000000002E-6</c:v>
                </c:pt>
                <c:pt idx="7482">
                  <c:v>8.7379526E-6</c:v>
                </c:pt>
                <c:pt idx="7483">
                  <c:v>8.0876232999999997E-6</c:v>
                </c:pt>
                <c:pt idx="7484">
                  <c:v>7.9710613000000004E-6</c:v>
                </c:pt>
                <c:pt idx="7485">
                  <c:v>8.0450142999999998E-6</c:v>
                </c:pt>
                <c:pt idx="7486">
                  <c:v>8.4711222999999992E-6</c:v>
                </c:pt>
                <c:pt idx="7487">
                  <c:v>9.1517878E-6</c:v>
                </c:pt>
                <c:pt idx="7488">
                  <c:v>9.4432789000000008E-6</c:v>
                </c:pt>
                <c:pt idx="7489">
                  <c:v>1.0313277E-5</c:v>
                </c:pt>
                <c:pt idx="7490">
                  <c:v>1.0929824000000001E-5</c:v>
                </c:pt>
                <c:pt idx="7491">
                  <c:v>1.088159E-5</c:v>
                </c:pt>
                <c:pt idx="7492">
                  <c:v>9.7845211E-6</c:v>
                </c:pt>
                <c:pt idx="7493">
                  <c:v>9.2182746999999996E-6</c:v>
                </c:pt>
                <c:pt idx="7494">
                  <c:v>8.5623646000000007E-6</c:v>
                </c:pt>
                <c:pt idx="7495">
                  <c:v>8.5611332000000002E-6</c:v>
                </c:pt>
                <c:pt idx="7496">
                  <c:v>8.7766965000000006E-6</c:v>
                </c:pt>
                <c:pt idx="7497">
                  <c:v>8.9534785999999994E-6</c:v>
                </c:pt>
                <c:pt idx="7498">
                  <c:v>9.0988838999999999E-6</c:v>
                </c:pt>
                <c:pt idx="7499">
                  <c:v>9.8046869000000007E-6</c:v>
                </c:pt>
                <c:pt idx="7500">
                  <c:v>1.0045146000000001E-5</c:v>
                </c:pt>
              </c:numCache>
            </c:numRef>
          </c:yVal>
          <c:smooth val="0"/>
          <c:extLst>
            <c:ext xmlns:c16="http://schemas.microsoft.com/office/drawing/2014/chart" uri="{C3380CC4-5D6E-409C-BE32-E72D297353CC}">
              <c16:uniqueId val="{00000006-C097-4E0D-AEA3-C9BE81EBF0B3}"/>
            </c:ext>
          </c:extLst>
        </c:ser>
        <c:dLbls>
          <c:showLegendKey val="0"/>
          <c:showVal val="0"/>
          <c:showCatName val="0"/>
          <c:showSerName val="0"/>
          <c:showPercent val="0"/>
          <c:showBubbleSize val="0"/>
        </c:dLbls>
        <c:axId val="-2128940872"/>
        <c:axId val="-2129643912"/>
      </c:scatterChart>
      <c:valAx>
        <c:axId val="-2128940872"/>
        <c:scaling>
          <c:orientation val="minMax"/>
        </c:scaling>
        <c:delete val="0"/>
        <c:axPos val="b"/>
        <c:majorGridlines/>
        <c:title>
          <c:tx>
            <c:rich>
              <a:bodyPr/>
              <a:lstStyle/>
              <a:p>
                <a:r>
                  <a:rPr lang="en-US"/>
                  <a:t>Iterations</a:t>
                </a:r>
              </a:p>
            </c:rich>
          </c:tx>
          <c:overlay val="0"/>
        </c:title>
        <c:numFmt formatCode="General" sourceLinked="1"/>
        <c:majorTickMark val="out"/>
        <c:minorTickMark val="none"/>
        <c:tickLblPos val="nextTo"/>
        <c:crossAx val="-2129643912"/>
        <c:crosses val="autoZero"/>
        <c:crossBetween val="midCat"/>
      </c:valAx>
      <c:valAx>
        <c:axId val="-2129643912"/>
        <c:scaling>
          <c:logBase val="10"/>
          <c:orientation val="minMax"/>
        </c:scaling>
        <c:delete val="0"/>
        <c:axPos val="l"/>
        <c:majorGridlines/>
        <c:title>
          <c:tx>
            <c:rich>
              <a:bodyPr/>
              <a:lstStyle/>
              <a:p>
                <a:r>
                  <a:rPr lang="en-US"/>
                  <a:t>Residuals</a:t>
                </a:r>
              </a:p>
            </c:rich>
          </c:tx>
          <c:overlay val="0"/>
        </c:title>
        <c:numFmt formatCode="General" sourceLinked="1"/>
        <c:majorTickMark val="out"/>
        <c:minorTickMark val="none"/>
        <c:tickLblPos val="nextTo"/>
        <c:crossAx val="-2128940872"/>
        <c:crosses val="autoZero"/>
        <c:crossBetween val="midCat"/>
      </c:valAx>
    </c:plotArea>
    <c:legend>
      <c:legendPos val="b"/>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1"/>
  <c:style val="2"/>
  <c:chart>
    <c:title>
      <c:tx>
        <c:rich>
          <a:bodyPr/>
          <a:lstStyle/>
          <a:p>
            <a:r>
              <a:rPr lang="en-US"/>
              <a:t>min-temp-hd-drich-rplot</a:t>
            </a:r>
          </a:p>
        </c:rich>
      </c:tx>
      <c:overlay val="0"/>
    </c:title>
    <c:autoTitleDeleted val="0"/>
    <c:plotArea>
      <c:layout/>
      <c:scatterChart>
        <c:scatterStyle val="lineMarker"/>
        <c:varyColors val="0"/>
        <c:ser>
          <c:idx val="0"/>
          <c:order val="0"/>
          <c:tx>
            <c:strRef>
              <c:f>Sheet1!$B$1</c:f>
              <c:strCache>
                <c:ptCount val="1"/>
                <c:pt idx="0">
                  <c:v>min-temp-hd-drich</c:v>
                </c:pt>
              </c:strCache>
            </c:strRef>
          </c:tx>
          <c:xVal>
            <c:numRef>
              <c:f>Sheet1!$A$2:$A$7502</c:f>
              <c:numCache>
                <c:formatCode>General</c:formatCode>
                <c:ptCount val="750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pt idx="5000">
                  <c:v>5001</c:v>
                </c:pt>
                <c:pt idx="5001">
                  <c:v>5002</c:v>
                </c:pt>
                <c:pt idx="5002">
                  <c:v>5003</c:v>
                </c:pt>
                <c:pt idx="5003">
                  <c:v>5004</c:v>
                </c:pt>
                <c:pt idx="5004">
                  <c:v>5005</c:v>
                </c:pt>
                <c:pt idx="5005">
                  <c:v>5006</c:v>
                </c:pt>
                <c:pt idx="5006">
                  <c:v>5007</c:v>
                </c:pt>
                <c:pt idx="5007">
                  <c:v>5008</c:v>
                </c:pt>
                <c:pt idx="5008">
                  <c:v>5009</c:v>
                </c:pt>
                <c:pt idx="5009">
                  <c:v>5010</c:v>
                </c:pt>
                <c:pt idx="5010">
                  <c:v>5011</c:v>
                </c:pt>
                <c:pt idx="5011">
                  <c:v>5012</c:v>
                </c:pt>
                <c:pt idx="5012">
                  <c:v>5013</c:v>
                </c:pt>
                <c:pt idx="5013">
                  <c:v>5014</c:v>
                </c:pt>
                <c:pt idx="5014">
                  <c:v>5015</c:v>
                </c:pt>
                <c:pt idx="5015">
                  <c:v>5016</c:v>
                </c:pt>
                <c:pt idx="5016">
                  <c:v>5017</c:v>
                </c:pt>
                <c:pt idx="5017">
                  <c:v>5018</c:v>
                </c:pt>
                <c:pt idx="5018">
                  <c:v>5019</c:v>
                </c:pt>
                <c:pt idx="5019">
                  <c:v>5020</c:v>
                </c:pt>
                <c:pt idx="5020">
                  <c:v>5021</c:v>
                </c:pt>
                <c:pt idx="5021">
                  <c:v>5022</c:v>
                </c:pt>
                <c:pt idx="5022">
                  <c:v>5023</c:v>
                </c:pt>
                <c:pt idx="5023">
                  <c:v>5024</c:v>
                </c:pt>
                <c:pt idx="5024">
                  <c:v>5025</c:v>
                </c:pt>
                <c:pt idx="5025">
                  <c:v>5026</c:v>
                </c:pt>
                <c:pt idx="5026">
                  <c:v>5027</c:v>
                </c:pt>
                <c:pt idx="5027">
                  <c:v>5028</c:v>
                </c:pt>
                <c:pt idx="5028">
                  <c:v>5029</c:v>
                </c:pt>
                <c:pt idx="5029">
                  <c:v>5030</c:v>
                </c:pt>
                <c:pt idx="5030">
                  <c:v>5031</c:v>
                </c:pt>
                <c:pt idx="5031">
                  <c:v>5032</c:v>
                </c:pt>
                <c:pt idx="5032">
                  <c:v>5033</c:v>
                </c:pt>
                <c:pt idx="5033">
                  <c:v>5034</c:v>
                </c:pt>
                <c:pt idx="5034">
                  <c:v>5035</c:v>
                </c:pt>
                <c:pt idx="5035">
                  <c:v>5036</c:v>
                </c:pt>
                <c:pt idx="5036">
                  <c:v>5037</c:v>
                </c:pt>
                <c:pt idx="5037">
                  <c:v>5038</c:v>
                </c:pt>
                <c:pt idx="5038">
                  <c:v>5039</c:v>
                </c:pt>
                <c:pt idx="5039">
                  <c:v>5040</c:v>
                </c:pt>
                <c:pt idx="5040">
                  <c:v>5041</c:v>
                </c:pt>
                <c:pt idx="5041">
                  <c:v>5042</c:v>
                </c:pt>
                <c:pt idx="5042">
                  <c:v>5043</c:v>
                </c:pt>
                <c:pt idx="5043">
                  <c:v>5044</c:v>
                </c:pt>
                <c:pt idx="5044">
                  <c:v>5045</c:v>
                </c:pt>
                <c:pt idx="5045">
                  <c:v>5046</c:v>
                </c:pt>
                <c:pt idx="5046">
                  <c:v>5047</c:v>
                </c:pt>
                <c:pt idx="5047">
                  <c:v>5048</c:v>
                </c:pt>
                <c:pt idx="5048">
                  <c:v>5049</c:v>
                </c:pt>
                <c:pt idx="5049">
                  <c:v>5050</c:v>
                </c:pt>
                <c:pt idx="5050">
                  <c:v>5051</c:v>
                </c:pt>
                <c:pt idx="5051">
                  <c:v>5052</c:v>
                </c:pt>
                <c:pt idx="5052">
                  <c:v>5053</c:v>
                </c:pt>
                <c:pt idx="5053">
                  <c:v>5054</c:v>
                </c:pt>
                <c:pt idx="5054">
                  <c:v>5055</c:v>
                </c:pt>
                <c:pt idx="5055">
                  <c:v>5056</c:v>
                </c:pt>
                <c:pt idx="5056">
                  <c:v>5057</c:v>
                </c:pt>
                <c:pt idx="5057">
                  <c:v>5058</c:v>
                </c:pt>
                <c:pt idx="5058">
                  <c:v>5059</c:v>
                </c:pt>
                <c:pt idx="5059">
                  <c:v>5060</c:v>
                </c:pt>
                <c:pt idx="5060">
                  <c:v>5061</c:v>
                </c:pt>
                <c:pt idx="5061">
                  <c:v>5062</c:v>
                </c:pt>
                <c:pt idx="5062">
                  <c:v>5063</c:v>
                </c:pt>
                <c:pt idx="5063">
                  <c:v>5064</c:v>
                </c:pt>
                <c:pt idx="5064">
                  <c:v>5065</c:v>
                </c:pt>
                <c:pt idx="5065">
                  <c:v>5066</c:v>
                </c:pt>
                <c:pt idx="5066">
                  <c:v>5067</c:v>
                </c:pt>
                <c:pt idx="5067">
                  <c:v>5068</c:v>
                </c:pt>
                <c:pt idx="5068">
                  <c:v>5069</c:v>
                </c:pt>
                <c:pt idx="5069">
                  <c:v>5070</c:v>
                </c:pt>
                <c:pt idx="5070">
                  <c:v>5071</c:v>
                </c:pt>
                <c:pt idx="5071">
                  <c:v>5072</c:v>
                </c:pt>
                <c:pt idx="5072">
                  <c:v>5073</c:v>
                </c:pt>
                <c:pt idx="5073">
                  <c:v>5074</c:v>
                </c:pt>
                <c:pt idx="5074">
                  <c:v>5075</c:v>
                </c:pt>
                <c:pt idx="5075">
                  <c:v>5076</c:v>
                </c:pt>
                <c:pt idx="5076">
                  <c:v>5077</c:v>
                </c:pt>
                <c:pt idx="5077">
                  <c:v>5078</c:v>
                </c:pt>
                <c:pt idx="5078">
                  <c:v>5079</c:v>
                </c:pt>
                <c:pt idx="5079">
                  <c:v>5080</c:v>
                </c:pt>
                <c:pt idx="5080">
                  <c:v>5081</c:v>
                </c:pt>
                <c:pt idx="5081">
                  <c:v>5082</c:v>
                </c:pt>
                <c:pt idx="5082">
                  <c:v>5083</c:v>
                </c:pt>
                <c:pt idx="5083">
                  <c:v>5084</c:v>
                </c:pt>
                <c:pt idx="5084">
                  <c:v>5085</c:v>
                </c:pt>
                <c:pt idx="5085">
                  <c:v>5086</c:v>
                </c:pt>
                <c:pt idx="5086">
                  <c:v>5087</c:v>
                </c:pt>
                <c:pt idx="5087">
                  <c:v>5088</c:v>
                </c:pt>
                <c:pt idx="5088">
                  <c:v>5089</c:v>
                </c:pt>
                <c:pt idx="5089">
                  <c:v>5090</c:v>
                </c:pt>
                <c:pt idx="5090">
                  <c:v>5091</c:v>
                </c:pt>
                <c:pt idx="5091">
                  <c:v>5092</c:v>
                </c:pt>
                <c:pt idx="5092">
                  <c:v>5093</c:v>
                </c:pt>
                <c:pt idx="5093">
                  <c:v>5094</c:v>
                </c:pt>
                <c:pt idx="5094">
                  <c:v>5095</c:v>
                </c:pt>
                <c:pt idx="5095">
                  <c:v>5096</c:v>
                </c:pt>
                <c:pt idx="5096">
                  <c:v>5097</c:v>
                </c:pt>
                <c:pt idx="5097">
                  <c:v>5098</c:v>
                </c:pt>
                <c:pt idx="5098">
                  <c:v>5099</c:v>
                </c:pt>
                <c:pt idx="5099">
                  <c:v>5100</c:v>
                </c:pt>
                <c:pt idx="5100">
                  <c:v>5101</c:v>
                </c:pt>
                <c:pt idx="5101">
                  <c:v>5102</c:v>
                </c:pt>
                <c:pt idx="5102">
                  <c:v>5103</c:v>
                </c:pt>
                <c:pt idx="5103">
                  <c:v>5104</c:v>
                </c:pt>
                <c:pt idx="5104">
                  <c:v>5105</c:v>
                </c:pt>
                <c:pt idx="5105">
                  <c:v>5106</c:v>
                </c:pt>
                <c:pt idx="5106">
                  <c:v>5107</c:v>
                </c:pt>
                <c:pt idx="5107">
                  <c:v>5108</c:v>
                </c:pt>
                <c:pt idx="5108">
                  <c:v>5109</c:v>
                </c:pt>
                <c:pt idx="5109">
                  <c:v>5110</c:v>
                </c:pt>
                <c:pt idx="5110">
                  <c:v>5111</c:v>
                </c:pt>
                <c:pt idx="5111">
                  <c:v>5112</c:v>
                </c:pt>
                <c:pt idx="5112">
                  <c:v>5113</c:v>
                </c:pt>
                <c:pt idx="5113">
                  <c:v>5114</c:v>
                </c:pt>
                <c:pt idx="5114">
                  <c:v>5115</c:v>
                </c:pt>
                <c:pt idx="5115">
                  <c:v>5116</c:v>
                </c:pt>
                <c:pt idx="5116">
                  <c:v>5117</c:v>
                </c:pt>
                <c:pt idx="5117">
                  <c:v>5118</c:v>
                </c:pt>
                <c:pt idx="5118">
                  <c:v>5119</c:v>
                </c:pt>
                <c:pt idx="5119">
                  <c:v>5120</c:v>
                </c:pt>
                <c:pt idx="5120">
                  <c:v>5121</c:v>
                </c:pt>
                <c:pt idx="5121">
                  <c:v>5122</c:v>
                </c:pt>
                <c:pt idx="5122">
                  <c:v>5123</c:v>
                </c:pt>
                <c:pt idx="5123">
                  <c:v>5124</c:v>
                </c:pt>
                <c:pt idx="5124">
                  <c:v>5125</c:v>
                </c:pt>
                <c:pt idx="5125">
                  <c:v>5126</c:v>
                </c:pt>
                <c:pt idx="5126">
                  <c:v>5127</c:v>
                </c:pt>
                <c:pt idx="5127">
                  <c:v>5128</c:v>
                </c:pt>
                <c:pt idx="5128">
                  <c:v>5129</c:v>
                </c:pt>
                <c:pt idx="5129">
                  <c:v>5130</c:v>
                </c:pt>
                <c:pt idx="5130">
                  <c:v>5131</c:v>
                </c:pt>
                <c:pt idx="5131">
                  <c:v>5132</c:v>
                </c:pt>
                <c:pt idx="5132">
                  <c:v>5133</c:v>
                </c:pt>
                <c:pt idx="5133">
                  <c:v>5134</c:v>
                </c:pt>
                <c:pt idx="5134">
                  <c:v>5135</c:v>
                </c:pt>
                <c:pt idx="5135">
                  <c:v>5136</c:v>
                </c:pt>
                <c:pt idx="5136">
                  <c:v>5137</c:v>
                </c:pt>
                <c:pt idx="5137">
                  <c:v>5138</c:v>
                </c:pt>
                <c:pt idx="5138">
                  <c:v>5139</c:v>
                </c:pt>
                <c:pt idx="5139">
                  <c:v>5140</c:v>
                </c:pt>
                <c:pt idx="5140">
                  <c:v>5141</c:v>
                </c:pt>
                <c:pt idx="5141">
                  <c:v>5142</c:v>
                </c:pt>
                <c:pt idx="5142">
                  <c:v>5143</c:v>
                </c:pt>
                <c:pt idx="5143">
                  <c:v>5144</c:v>
                </c:pt>
                <c:pt idx="5144">
                  <c:v>5145</c:v>
                </c:pt>
                <c:pt idx="5145">
                  <c:v>5146</c:v>
                </c:pt>
                <c:pt idx="5146">
                  <c:v>5147</c:v>
                </c:pt>
                <c:pt idx="5147">
                  <c:v>5148</c:v>
                </c:pt>
                <c:pt idx="5148">
                  <c:v>5149</c:v>
                </c:pt>
                <c:pt idx="5149">
                  <c:v>5150</c:v>
                </c:pt>
                <c:pt idx="5150">
                  <c:v>5151</c:v>
                </c:pt>
                <c:pt idx="5151">
                  <c:v>5152</c:v>
                </c:pt>
                <c:pt idx="5152">
                  <c:v>5153</c:v>
                </c:pt>
                <c:pt idx="5153">
                  <c:v>5154</c:v>
                </c:pt>
                <c:pt idx="5154">
                  <c:v>5155</c:v>
                </c:pt>
                <c:pt idx="5155">
                  <c:v>5156</c:v>
                </c:pt>
                <c:pt idx="5156">
                  <c:v>5157</c:v>
                </c:pt>
                <c:pt idx="5157">
                  <c:v>5158</c:v>
                </c:pt>
                <c:pt idx="5158">
                  <c:v>5159</c:v>
                </c:pt>
                <c:pt idx="5159">
                  <c:v>5160</c:v>
                </c:pt>
                <c:pt idx="5160">
                  <c:v>5161</c:v>
                </c:pt>
                <c:pt idx="5161">
                  <c:v>5162</c:v>
                </c:pt>
                <c:pt idx="5162">
                  <c:v>5163</c:v>
                </c:pt>
                <c:pt idx="5163">
                  <c:v>5164</c:v>
                </c:pt>
                <c:pt idx="5164">
                  <c:v>5165</c:v>
                </c:pt>
                <c:pt idx="5165">
                  <c:v>5166</c:v>
                </c:pt>
                <c:pt idx="5166">
                  <c:v>5167</c:v>
                </c:pt>
                <c:pt idx="5167">
                  <c:v>5168</c:v>
                </c:pt>
                <c:pt idx="5168">
                  <c:v>5169</c:v>
                </c:pt>
                <c:pt idx="5169">
                  <c:v>5170</c:v>
                </c:pt>
                <c:pt idx="5170">
                  <c:v>5171</c:v>
                </c:pt>
                <c:pt idx="5171">
                  <c:v>5172</c:v>
                </c:pt>
                <c:pt idx="5172">
                  <c:v>5173</c:v>
                </c:pt>
                <c:pt idx="5173">
                  <c:v>5174</c:v>
                </c:pt>
                <c:pt idx="5174">
                  <c:v>5175</c:v>
                </c:pt>
                <c:pt idx="5175">
                  <c:v>5176</c:v>
                </c:pt>
                <c:pt idx="5176">
                  <c:v>5177</c:v>
                </c:pt>
                <c:pt idx="5177">
                  <c:v>5178</c:v>
                </c:pt>
                <c:pt idx="5178">
                  <c:v>5179</c:v>
                </c:pt>
                <c:pt idx="5179">
                  <c:v>5180</c:v>
                </c:pt>
                <c:pt idx="5180">
                  <c:v>5181</c:v>
                </c:pt>
                <c:pt idx="5181">
                  <c:v>5182</c:v>
                </c:pt>
                <c:pt idx="5182">
                  <c:v>5183</c:v>
                </c:pt>
                <c:pt idx="5183">
                  <c:v>5184</c:v>
                </c:pt>
                <c:pt idx="5184">
                  <c:v>5185</c:v>
                </c:pt>
                <c:pt idx="5185">
                  <c:v>5186</c:v>
                </c:pt>
                <c:pt idx="5186">
                  <c:v>5187</c:v>
                </c:pt>
                <c:pt idx="5187">
                  <c:v>5188</c:v>
                </c:pt>
                <c:pt idx="5188">
                  <c:v>5189</c:v>
                </c:pt>
                <c:pt idx="5189">
                  <c:v>5190</c:v>
                </c:pt>
                <c:pt idx="5190">
                  <c:v>5191</c:v>
                </c:pt>
                <c:pt idx="5191">
                  <c:v>5192</c:v>
                </c:pt>
                <c:pt idx="5192">
                  <c:v>5193</c:v>
                </c:pt>
                <c:pt idx="5193">
                  <c:v>5194</c:v>
                </c:pt>
                <c:pt idx="5194">
                  <c:v>5195</c:v>
                </c:pt>
                <c:pt idx="5195">
                  <c:v>5196</c:v>
                </c:pt>
                <c:pt idx="5196">
                  <c:v>5197</c:v>
                </c:pt>
                <c:pt idx="5197">
                  <c:v>5198</c:v>
                </c:pt>
                <c:pt idx="5198">
                  <c:v>5199</c:v>
                </c:pt>
                <c:pt idx="5199">
                  <c:v>5200</c:v>
                </c:pt>
                <c:pt idx="5200">
                  <c:v>5201</c:v>
                </c:pt>
                <c:pt idx="5201">
                  <c:v>5202</c:v>
                </c:pt>
                <c:pt idx="5202">
                  <c:v>5203</c:v>
                </c:pt>
                <c:pt idx="5203">
                  <c:v>5204</c:v>
                </c:pt>
                <c:pt idx="5204">
                  <c:v>5205</c:v>
                </c:pt>
                <c:pt idx="5205">
                  <c:v>5206</c:v>
                </c:pt>
                <c:pt idx="5206">
                  <c:v>5207</c:v>
                </c:pt>
                <c:pt idx="5207">
                  <c:v>5208</c:v>
                </c:pt>
                <c:pt idx="5208">
                  <c:v>5209</c:v>
                </c:pt>
                <c:pt idx="5209">
                  <c:v>5210</c:v>
                </c:pt>
                <c:pt idx="5210">
                  <c:v>5211</c:v>
                </c:pt>
                <c:pt idx="5211">
                  <c:v>5212</c:v>
                </c:pt>
                <c:pt idx="5212">
                  <c:v>5213</c:v>
                </c:pt>
                <c:pt idx="5213">
                  <c:v>5214</c:v>
                </c:pt>
                <c:pt idx="5214">
                  <c:v>5215</c:v>
                </c:pt>
                <c:pt idx="5215">
                  <c:v>5216</c:v>
                </c:pt>
                <c:pt idx="5216">
                  <c:v>5217</c:v>
                </c:pt>
                <c:pt idx="5217">
                  <c:v>5218</c:v>
                </c:pt>
                <c:pt idx="5218">
                  <c:v>5219</c:v>
                </c:pt>
                <c:pt idx="5219">
                  <c:v>5220</c:v>
                </c:pt>
                <c:pt idx="5220">
                  <c:v>5221</c:v>
                </c:pt>
                <c:pt idx="5221">
                  <c:v>5222</c:v>
                </c:pt>
                <c:pt idx="5222">
                  <c:v>5223</c:v>
                </c:pt>
                <c:pt idx="5223">
                  <c:v>5224</c:v>
                </c:pt>
                <c:pt idx="5224">
                  <c:v>5225</c:v>
                </c:pt>
                <c:pt idx="5225">
                  <c:v>5226</c:v>
                </c:pt>
                <c:pt idx="5226">
                  <c:v>5227</c:v>
                </c:pt>
                <c:pt idx="5227">
                  <c:v>5228</c:v>
                </c:pt>
                <c:pt idx="5228">
                  <c:v>5229</c:v>
                </c:pt>
                <c:pt idx="5229">
                  <c:v>5230</c:v>
                </c:pt>
                <c:pt idx="5230">
                  <c:v>5231</c:v>
                </c:pt>
                <c:pt idx="5231">
                  <c:v>5232</c:v>
                </c:pt>
                <c:pt idx="5232">
                  <c:v>5233</c:v>
                </c:pt>
                <c:pt idx="5233">
                  <c:v>5234</c:v>
                </c:pt>
                <c:pt idx="5234">
                  <c:v>5235</c:v>
                </c:pt>
                <c:pt idx="5235">
                  <c:v>5236</c:v>
                </c:pt>
                <c:pt idx="5236">
                  <c:v>5237</c:v>
                </c:pt>
                <c:pt idx="5237">
                  <c:v>5238</c:v>
                </c:pt>
                <c:pt idx="5238">
                  <c:v>5239</c:v>
                </c:pt>
                <c:pt idx="5239">
                  <c:v>5240</c:v>
                </c:pt>
                <c:pt idx="5240">
                  <c:v>5241</c:v>
                </c:pt>
                <c:pt idx="5241">
                  <c:v>5242</c:v>
                </c:pt>
                <c:pt idx="5242">
                  <c:v>5243</c:v>
                </c:pt>
                <c:pt idx="5243">
                  <c:v>5244</c:v>
                </c:pt>
                <c:pt idx="5244">
                  <c:v>5245</c:v>
                </c:pt>
                <c:pt idx="5245">
                  <c:v>5246</c:v>
                </c:pt>
                <c:pt idx="5246">
                  <c:v>5247</c:v>
                </c:pt>
                <c:pt idx="5247">
                  <c:v>5248</c:v>
                </c:pt>
                <c:pt idx="5248">
                  <c:v>5249</c:v>
                </c:pt>
                <c:pt idx="5249">
                  <c:v>5250</c:v>
                </c:pt>
                <c:pt idx="5250">
                  <c:v>5251</c:v>
                </c:pt>
                <c:pt idx="5251">
                  <c:v>5252</c:v>
                </c:pt>
                <c:pt idx="5252">
                  <c:v>5253</c:v>
                </c:pt>
                <c:pt idx="5253">
                  <c:v>5254</c:v>
                </c:pt>
                <c:pt idx="5254">
                  <c:v>5255</c:v>
                </c:pt>
                <c:pt idx="5255">
                  <c:v>5256</c:v>
                </c:pt>
                <c:pt idx="5256">
                  <c:v>5257</c:v>
                </c:pt>
                <c:pt idx="5257">
                  <c:v>5258</c:v>
                </c:pt>
                <c:pt idx="5258">
                  <c:v>5259</c:v>
                </c:pt>
                <c:pt idx="5259">
                  <c:v>5260</c:v>
                </c:pt>
                <c:pt idx="5260">
                  <c:v>5261</c:v>
                </c:pt>
                <c:pt idx="5261">
                  <c:v>5262</c:v>
                </c:pt>
                <c:pt idx="5262">
                  <c:v>5263</c:v>
                </c:pt>
                <c:pt idx="5263">
                  <c:v>5264</c:v>
                </c:pt>
                <c:pt idx="5264">
                  <c:v>5265</c:v>
                </c:pt>
                <c:pt idx="5265">
                  <c:v>5266</c:v>
                </c:pt>
                <c:pt idx="5266">
                  <c:v>5267</c:v>
                </c:pt>
                <c:pt idx="5267">
                  <c:v>5268</c:v>
                </c:pt>
                <c:pt idx="5268">
                  <c:v>5269</c:v>
                </c:pt>
                <c:pt idx="5269">
                  <c:v>5270</c:v>
                </c:pt>
                <c:pt idx="5270">
                  <c:v>5271</c:v>
                </c:pt>
                <c:pt idx="5271">
                  <c:v>5272</c:v>
                </c:pt>
                <c:pt idx="5272">
                  <c:v>5273</c:v>
                </c:pt>
                <c:pt idx="5273">
                  <c:v>5274</c:v>
                </c:pt>
                <c:pt idx="5274">
                  <c:v>5275</c:v>
                </c:pt>
                <c:pt idx="5275">
                  <c:v>5276</c:v>
                </c:pt>
                <c:pt idx="5276">
                  <c:v>5277</c:v>
                </c:pt>
                <c:pt idx="5277">
                  <c:v>5278</c:v>
                </c:pt>
                <c:pt idx="5278">
                  <c:v>5279</c:v>
                </c:pt>
                <c:pt idx="5279">
                  <c:v>5280</c:v>
                </c:pt>
                <c:pt idx="5280">
                  <c:v>5281</c:v>
                </c:pt>
                <c:pt idx="5281">
                  <c:v>5282</c:v>
                </c:pt>
                <c:pt idx="5282">
                  <c:v>5283</c:v>
                </c:pt>
                <c:pt idx="5283">
                  <c:v>5284</c:v>
                </c:pt>
                <c:pt idx="5284">
                  <c:v>5285</c:v>
                </c:pt>
                <c:pt idx="5285">
                  <c:v>5286</c:v>
                </c:pt>
                <c:pt idx="5286">
                  <c:v>5287</c:v>
                </c:pt>
                <c:pt idx="5287">
                  <c:v>5288</c:v>
                </c:pt>
                <c:pt idx="5288">
                  <c:v>5289</c:v>
                </c:pt>
                <c:pt idx="5289">
                  <c:v>5290</c:v>
                </c:pt>
                <c:pt idx="5290">
                  <c:v>5291</c:v>
                </c:pt>
                <c:pt idx="5291">
                  <c:v>5292</c:v>
                </c:pt>
                <c:pt idx="5292">
                  <c:v>5293</c:v>
                </c:pt>
                <c:pt idx="5293">
                  <c:v>5294</c:v>
                </c:pt>
                <c:pt idx="5294">
                  <c:v>5295</c:v>
                </c:pt>
                <c:pt idx="5295">
                  <c:v>5296</c:v>
                </c:pt>
                <c:pt idx="5296">
                  <c:v>5297</c:v>
                </c:pt>
                <c:pt idx="5297">
                  <c:v>5298</c:v>
                </c:pt>
                <c:pt idx="5298">
                  <c:v>5299</c:v>
                </c:pt>
                <c:pt idx="5299">
                  <c:v>5300</c:v>
                </c:pt>
                <c:pt idx="5300">
                  <c:v>5301</c:v>
                </c:pt>
                <c:pt idx="5301">
                  <c:v>5302</c:v>
                </c:pt>
                <c:pt idx="5302">
                  <c:v>5303</c:v>
                </c:pt>
                <c:pt idx="5303">
                  <c:v>5304</c:v>
                </c:pt>
                <c:pt idx="5304">
                  <c:v>5305</c:v>
                </c:pt>
                <c:pt idx="5305">
                  <c:v>5306</c:v>
                </c:pt>
                <c:pt idx="5306">
                  <c:v>5307</c:v>
                </c:pt>
                <c:pt idx="5307">
                  <c:v>5308</c:v>
                </c:pt>
                <c:pt idx="5308">
                  <c:v>5309</c:v>
                </c:pt>
                <c:pt idx="5309">
                  <c:v>5310</c:v>
                </c:pt>
                <c:pt idx="5310">
                  <c:v>5311</c:v>
                </c:pt>
                <c:pt idx="5311">
                  <c:v>5312</c:v>
                </c:pt>
                <c:pt idx="5312">
                  <c:v>5313</c:v>
                </c:pt>
                <c:pt idx="5313">
                  <c:v>5314</c:v>
                </c:pt>
                <c:pt idx="5314">
                  <c:v>5315</c:v>
                </c:pt>
                <c:pt idx="5315">
                  <c:v>5316</c:v>
                </c:pt>
                <c:pt idx="5316">
                  <c:v>5317</c:v>
                </c:pt>
                <c:pt idx="5317">
                  <c:v>5318</c:v>
                </c:pt>
                <c:pt idx="5318">
                  <c:v>5319</c:v>
                </c:pt>
                <c:pt idx="5319">
                  <c:v>5320</c:v>
                </c:pt>
                <c:pt idx="5320">
                  <c:v>5321</c:v>
                </c:pt>
                <c:pt idx="5321">
                  <c:v>5322</c:v>
                </c:pt>
                <c:pt idx="5322">
                  <c:v>5323</c:v>
                </c:pt>
                <c:pt idx="5323">
                  <c:v>5324</c:v>
                </c:pt>
                <c:pt idx="5324">
                  <c:v>5325</c:v>
                </c:pt>
                <c:pt idx="5325">
                  <c:v>5326</c:v>
                </c:pt>
                <c:pt idx="5326">
                  <c:v>5327</c:v>
                </c:pt>
                <c:pt idx="5327">
                  <c:v>5328</c:v>
                </c:pt>
                <c:pt idx="5328">
                  <c:v>5329</c:v>
                </c:pt>
                <c:pt idx="5329">
                  <c:v>5330</c:v>
                </c:pt>
                <c:pt idx="5330">
                  <c:v>5331</c:v>
                </c:pt>
                <c:pt idx="5331">
                  <c:v>5332</c:v>
                </c:pt>
                <c:pt idx="5332">
                  <c:v>5333</c:v>
                </c:pt>
                <c:pt idx="5333">
                  <c:v>5334</c:v>
                </c:pt>
                <c:pt idx="5334">
                  <c:v>5335</c:v>
                </c:pt>
                <c:pt idx="5335">
                  <c:v>5336</c:v>
                </c:pt>
                <c:pt idx="5336">
                  <c:v>5337</c:v>
                </c:pt>
                <c:pt idx="5337">
                  <c:v>5338</c:v>
                </c:pt>
                <c:pt idx="5338">
                  <c:v>5339</c:v>
                </c:pt>
                <c:pt idx="5339">
                  <c:v>5340</c:v>
                </c:pt>
                <c:pt idx="5340">
                  <c:v>5341</c:v>
                </c:pt>
                <c:pt idx="5341">
                  <c:v>5342</c:v>
                </c:pt>
                <c:pt idx="5342">
                  <c:v>5343</c:v>
                </c:pt>
                <c:pt idx="5343">
                  <c:v>5344</c:v>
                </c:pt>
                <c:pt idx="5344">
                  <c:v>5345</c:v>
                </c:pt>
                <c:pt idx="5345">
                  <c:v>5346</c:v>
                </c:pt>
                <c:pt idx="5346">
                  <c:v>5347</c:v>
                </c:pt>
                <c:pt idx="5347">
                  <c:v>5348</c:v>
                </c:pt>
                <c:pt idx="5348">
                  <c:v>5349</c:v>
                </c:pt>
                <c:pt idx="5349">
                  <c:v>5350</c:v>
                </c:pt>
                <c:pt idx="5350">
                  <c:v>5351</c:v>
                </c:pt>
                <c:pt idx="5351">
                  <c:v>5352</c:v>
                </c:pt>
                <c:pt idx="5352">
                  <c:v>5353</c:v>
                </c:pt>
                <c:pt idx="5353">
                  <c:v>5354</c:v>
                </c:pt>
                <c:pt idx="5354">
                  <c:v>5355</c:v>
                </c:pt>
                <c:pt idx="5355">
                  <c:v>5356</c:v>
                </c:pt>
                <c:pt idx="5356">
                  <c:v>5357</c:v>
                </c:pt>
                <c:pt idx="5357">
                  <c:v>5358</c:v>
                </c:pt>
                <c:pt idx="5358">
                  <c:v>5359</c:v>
                </c:pt>
                <c:pt idx="5359">
                  <c:v>5360</c:v>
                </c:pt>
                <c:pt idx="5360">
                  <c:v>5361</c:v>
                </c:pt>
                <c:pt idx="5361">
                  <c:v>5362</c:v>
                </c:pt>
                <c:pt idx="5362">
                  <c:v>5363</c:v>
                </c:pt>
                <c:pt idx="5363">
                  <c:v>5364</c:v>
                </c:pt>
                <c:pt idx="5364">
                  <c:v>5365</c:v>
                </c:pt>
                <c:pt idx="5365">
                  <c:v>5366</c:v>
                </c:pt>
                <c:pt idx="5366">
                  <c:v>5367</c:v>
                </c:pt>
                <c:pt idx="5367">
                  <c:v>5368</c:v>
                </c:pt>
                <c:pt idx="5368">
                  <c:v>5369</c:v>
                </c:pt>
                <c:pt idx="5369">
                  <c:v>5370</c:v>
                </c:pt>
                <c:pt idx="5370">
                  <c:v>5371</c:v>
                </c:pt>
                <c:pt idx="5371">
                  <c:v>5372</c:v>
                </c:pt>
                <c:pt idx="5372">
                  <c:v>5373</c:v>
                </c:pt>
                <c:pt idx="5373">
                  <c:v>5374</c:v>
                </c:pt>
                <c:pt idx="5374">
                  <c:v>5375</c:v>
                </c:pt>
                <c:pt idx="5375">
                  <c:v>5376</c:v>
                </c:pt>
                <c:pt idx="5376">
                  <c:v>5377</c:v>
                </c:pt>
                <c:pt idx="5377">
                  <c:v>5378</c:v>
                </c:pt>
                <c:pt idx="5378">
                  <c:v>5379</c:v>
                </c:pt>
                <c:pt idx="5379">
                  <c:v>5380</c:v>
                </c:pt>
                <c:pt idx="5380">
                  <c:v>5381</c:v>
                </c:pt>
                <c:pt idx="5381">
                  <c:v>5382</c:v>
                </c:pt>
                <c:pt idx="5382">
                  <c:v>5383</c:v>
                </c:pt>
                <c:pt idx="5383">
                  <c:v>5384</c:v>
                </c:pt>
                <c:pt idx="5384">
                  <c:v>5385</c:v>
                </c:pt>
                <c:pt idx="5385">
                  <c:v>5386</c:v>
                </c:pt>
                <c:pt idx="5386">
                  <c:v>5387</c:v>
                </c:pt>
                <c:pt idx="5387">
                  <c:v>5388</c:v>
                </c:pt>
                <c:pt idx="5388">
                  <c:v>5389</c:v>
                </c:pt>
                <c:pt idx="5389">
                  <c:v>5390</c:v>
                </c:pt>
                <c:pt idx="5390">
                  <c:v>5391</c:v>
                </c:pt>
                <c:pt idx="5391">
                  <c:v>5392</c:v>
                </c:pt>
                <c:pt idx="5392">
                  <c:v>5393</c:v>
                </c:pt>
                <c:pt idx="5393">
                  <c:v>5394</c:v>
                </c:pt>
                <c:pt idx="5394">
                  <c:v>5395</c:v>
                </c:pt>
                <c:pt idx="5395">
                  <c:v>5396</c:v>
                </c:pt>
                <c:pt idx="5396">
                  <c:v>5397</c:v>
                </c:pt>
                <c:pt idx="5397">
                  <c:v>5398</c:v>
                </c:pt>
                <c:pt idx="5398">
                  <c:v>5399</c:v>
                </c:pt>
                <c:pt idx="5399">
                  <c:v>5400</c:v>
                </c:pt>
                <c:pt idx="5400">
                  <c:v>5401</c:v>
                </c:pt>
                <c:pt idx="5401">
                  <c:v>5402</c:v>
                </c:pt>
                <c:pt idx="5402">
                  <c:v>5403</c:v>
                </c:pt>
                <c:pt idx="5403">
                  <c:v>5404</c:v>
                </c:pt>
                <c:pt idx="5404">
                  <c:v>5405</c:v>
                </c:pt>
                <c:pt idx="5405">
                  <c:v>5406</c:v>
                </c:pt>
                <c:pt idx="5406">
                  <c:v>5407</c:v>
                </c:pt>
                <c:pt idx="5407">
                  <c:v>5408</c:v>
                </c:pt>
                <c:pt idx="5408">
                  <c:v>5409</c:v>
                </c:pt>
                <c:pt idx="5409">
                  <c:v>5410</c:v>
                </c:pt>
                <c:pt idx="5410">
                  <c:v>5411</c:v>
                </c:pt>
                <c:pt idx="5411">
                  <c:v>5412</c:v>
                </c:pt>
                <c:pt idx="5412">
                  <c:v>5413</c:v>
                </c:pt>
                <c:pt idx="5413">
                  <c:v>5414</c:v>
                </c:pt>
                <c:pt idx="5414">
                  <c:v>5415</c:v>
                </c:pt>
                <c:pt idx="5415">
                  <c:v>5416</c:v>
                </c:pt>
                <c:pt idx="5416">
                  <c:v>5417</c:v>
                </c:pt>
                <c:pt idx="5417">
                  <c:v>5418</c:v>
                </c:pt>
                <c:pt idx="5418">
                  <c:v>5419</c:v>
                </c:pt>
                <c:pt idx="5419">
                  <c:v>5420</c:v>
                </c:pt>
                <c:pt idx="5420">
                  <c:v>5421</c:v>
                </c:pt>
                <c:pt idx="5421">
                  <c:v>5422</c:v>
                </c:pt>
                <c:pt idx="5422">
                  <c:v>5423</c:v>
                </c:pt>
                <c:pt idx="5423">
                  <c:v>5424</c:v>
                </c:pt>
                <c:pt idx="5424">
                  <c:v>5425</c:v>
                </c:pt>
                <c:pt idx="5425">
                  <c:v>5426</c:v>
                </c:pt>
                <c:pt idx="5426">
                  <c:v>5427</c:v>
                </c:pt>
                <c:pt idx="5427">
                  <c:v>5428</c:v>
                </c:pt>
                <c:pt idx="5428">
                  <c:v>5429</c:v>
                </c:pt>
                <c:pt idx="5429">
                  <c:v>5430</c:v>
                </c:pt>
                <c:pt idx="5430">
                  <c:v>5431</c:v>
                </c:pt>
                <c:pt idx="5431">
                  <c:v>5432</c:v>
                </c:pt>
                <c:pt idx="5432">
                  <c:v>5433</c:v>
                </c:pt>
                <c:pt idx="5433">
                  <c:v>5434</c:v>
                </c:pt>
                <c:pt idx="5434">
                  <c:v>5435</c:v>
                </c:pt>
                <c:pt idx="5435">
                  <c:v>5436</c:v>
                </c:pt>
                <c:pt idx="5436">
                  <c:v>5437</c:v>
                </c:pt>
                <c:pt idx="5437">
                  <c:v>5438</c:v>
                </c:pt>
                <c:pt idx="5438">
                  <c:v>5439</c:v>
                </c:pt>
                <c:pt idx="5439">
                  <c:v>5440</c:v>
                </c:pt>
                <c:pt idx="5440">
                  <c:v>5441</c:v>
                </c:pt>
                <c:pt idx="5441">
                  <c:v>5442</c:v>
                </c:pt>
                <c:pt idx="5442">
                  <c:v>5443</c:v>
                </c:pt>
                <c:pt idx="5443">
                  <c:v>5444</c:v>
                </c:pt>
                <c:pt idx="5444">
                  <c:v>5445</c:v>
                </c:pt>
                <c:pt idx="5445">
                  <c:v>5446</c:v>
                </c:pt>
                <c:pt idx="5446">
                  <c:v>5447</c:v>
                </c:pt>
                <c:pt idx="5447">
                  <c:v>5448</c:v>
                </c:pt>
                <c:pt idx="5448">
                  <c:v>5449</c:v>
                </c:pt>
                <c:pt idx="5449">
                  <c:v>5450</c:v>
                </c:pt>
                <c:pt idx="5450">
                  <c:v>5451</c:v>
                </c:pt>
                <c:pt idx="5451">
                  <c:v>5452</c:v>
                </c:pt>
                <c:pt idx="5452">
                  <c:v>5453</c:v>
                </c:pt>
                <c:pt idx="5453">
                  <c:v>5454</c:v>
                </c:pt>
                <c:pt idx="5454">
                  <c:v>5455</c:v>
                </c:pt>
                <c:pt idx="5455">
                  <c:v>5456</c:v>
                </c:pt>
                <c:pt idx="5456">
                  <c:v>5457</c:v>
                </c:pt>
                <c:pt idx="5457">
                  <c:v>5458</c:v>
                </c:pt>
                <c:pt idx="5458">
                  <c:v>5459</c:v>
                </c:pt>
                <c:pt idx="5459">
                  <c:v>5460</c:v>
                </c:pt>
                <c:pt idx="5460">
                  <c:v>5461</c:v>
                </c:pt>
                <c:pt idx="5461">
                  <c:v>5462</c:v>
                </c:pt>
                <c:pt idx="5462">
                  <c:v>5463</c:v>
                </c:pt>
                <c:pt idx="5463">
                  <c:v>5464</c:v>
                </c:pt>
                <c:pt idx="5464">
                  <c:v>5465</c:v>
                </c:pt>
                <c:pt idx="5465">
                  <c:v>5466</c:v>
                </c:pt>
                <c:pt idx="5466">
                  <c:v>5467</c:v>
                </c:pt>
                <c:pt idx="5467">
                  <c:v>5468</c:v>
                </c:pt>
                <c:pt idx="5468">
                  <c:v>5469</c:v>
                </c:pt>
                <c:pt idx="5469">
                  <c:v>5470</c:v>
                </c:pt>
                <c:pt idx="5470">
                  <c:v>5471</c:v>
                </c:pt>
                <c:pt idx="5471">
                  <c:v>5472</c:v>
                </c:pt>
                <c:pt idx="5472">
                  <c:v>5473</c:v>
                </c:pt>
                <c:pt idx="5473">
                  <c:v>5474</c:v>
                </c:pt>
                <c:pt idx="5474">
                  <c:v>5475</c:v>
                </c:pt>
                <c:pt idx="5475">
                  <c:v>5476</c:v>
                </c:pt>
                <c:pt idx="5476">
                  <c:v>5477</c:v>
                </c:pt>
                <c:pt idx="5477">
                  <c:v>5478</c:v>
                </c:pt>
                <c:pt idx="5478">
                  <c:v>5479</c:v>
                </c:pt>
                <c:pt idx="5479">
                  <c:v>5480</c:v>
                </c:pt>
                <c:pt idx="5480">
                  <c:v>5481</c:v>
                </c:pt>
                <c:pt idx="5481">
                  <c:v>5482</c:v>
                </c:pt>
                <c:pt idx="5482">
                  <c:v>5483</c:v>
                </c:pt>
                <c:pt idx="5483">
                  <c:v>5484</c:v>
                </c:pt>
                <c:pt idx="5484">
                  <c:v>5485</c:v>
                </c:pt>
                <c:pt idx="5485">
                  <c:v>5486</c:v>
                </c:pt>
                <c:pt idx="5486">
                  <c:v>5487</c:v>
                </c:pt>
                <c:pt idx="5487">
                  <c:v>5488</c:v>
                </c:pt>
                <c:pt idx="5488">
                  <c:v>5489</c:v>
                </c:pt>
                <c:pt idx="5489">
                  <c:v>5490</c:v>
                </c:pt>
                <c:pt idx="5490">
                  <c:v>5491</c:v>
                </c:pt>
                <c:pt idx="5491">
                  <c:v>5492</c:v>
                </c:pt>
                <c:pt idx="5492">
                  <c:v>5493</c:v>
                </c:pt>
                <c:pt idx="5493">
                  <c:v>5494</c:v>
                </c:pt>
                <c:pt idx="5494">
                  <c:v>5495</c:v>
                </c:pt>
                <c:pt idx="5495">
                  <c:v>5496</c:v>
                </c:pt>
                <c:pt idx="5496">
                  <c:v>5497</c:v>
                </c:pt>
                <c:pt idx="5497">
                  <c:v>5498</c:v>
                </c:pt>
                <c:pt idx="5498">
                  <c:v>5499</c:v>
                </c:pt>
                <c:pt idx="5499">
                  <c:v>5500</c:v>
                </c:pt>
                <c:pt idx="5500">
                  <c:v>5501</c:v>
                </c:pt>
                <c:pt idx="5501">
                  <c:v>5502</c:v>
                </c:pt>
                <c:pt idx="5502">
                  <c:v>5503</c:v>
                </c:pt>
                <c:pt idx="5503">
                  <c:v>5504</c:v>
                </c:pt>
                <c:pt idx="5504">
                  <c:v>5505</c:v>
                </c:pt>
                <c:pt idx="5505">
                  <c:v>5506</c:v>
                </c:pt>
                <c:pt idx="5506">
                  <c:v>5507</c:v>
                </c:pt>
                <c:pt idx="5507">
                  <c:v>5508</c:v>
                </c:pt>
                <c:pt idx="5508">
                  <c:v>5509</c:v>
                </c:pt>
                <c:pt idx="5509">
                  <c:v>5510</c:v>
                </c:pt>
                <c:pt idx="5510">
                  <c:v>5511</c:v>
                </c:pt>
                <c:pt idx="5511">
                  <c:v>5512</c:v>
                </c:pt>
                <c:pt idx="5512">
                  <c:v>5513</c:v>
                </c:pt>
                <c:pt idx="5513">
                  <c:v>5514</c:v>
                </c:pt>
                <c:pt idx="5514">
                  <c:v>5515</c:v>
                </c:pt>
                <c:pt idx="5515">
                  <c:v>5516</c:v>
                </c:pt>
                <c:pt idx="5516">
                  <c:v>5517</c:v>
                </c:pt>
                <c:pt idx="5517">
                  <c:v>5518</c:v>
                </c:pt>
                <c:pt idx="5518">
                  <c:v>5519</c:v>
                </c:pt>
                <c:pt idx="5519">
                  <c:v>5520</c:v>
                </c:pt>
                <c:pt idx="5520">
                  <c:v>5521</c:v>
                </c:pt>
                <c:pt idx="5521">
                  <c:v>5522</c:v>
                </c:pt>
                <c:pt idx="5522">
                  <c:v>5523</c:v>
                </c:pt>
                <c:pt idx="5523">
                  <c:v>5524</c:v>
                </c:pt>
                <c:pt idx="5524">
                  <c:v>5525</c:v>
                </c:pt>
                <c:pt idx="5525">
                  <c:v>5526</c:v>
                </c:pt>
                <c:pt idx="5526">
                  <c:v>5527</c:v>
                </c:pt>
                <c:pt idx="5527">
                  <c:v>5528</c:v>
                </c:pt>
                <c:pt idx="5528">
                  <c:v>5529</c:v>
                </c:pt>
                <c:pt idx="5529">
                  <c:v>5530</c:v>
                </c:pt>
                <c:pt idx="5530">
                  <c:v>5531</c:v>
                </c:pt>
                <c:pt idx="5531">
                  <c:v>5532</c:v>
                </c:pt>
                <c:pt idx="5532">
                  <c:v>5533</c:v>
                </c:pt>
                <c:pt idx="5533">
                  <c:v>5534</c:v>
                </c:pt>
                <c:pt idx="5534">
                  <c:v>5535</c:v>
                </c:pt>
                <c:pt idx="5535">
                  <c:v>5536</c:v>
                </c:pt>
                <c:pt idx="5536">
                  <c:v>5537</c:v>
                </c:pt>
                <c:pt idx="5537">
                  <c:v>5538</c:v>
                </c:pt>
                <c:pt idx="5538">
                  <c:v>5539</c:v>
                </c:pt>
                <c:pt idx="5539">
                  <c:v>5540</c:v>
                </c:pt>
                <c:pt idx="5540">
                  <c:v>5541</c:v>
                </c:pt>
                <c:pt idx="5541">
                  <c:v>5542</c:v>
                </c:pt>
                <c:pt idx="5542">
                  <c:v>5543</c:v>
                </c:pt>
                <c:pt idx="5543">
                  <c:v>5544</c:v>
                </c:pt>
                <c:pt idx="5544">
                  <c:v>5545</c:v>
                </c:pt>
                <c:pt idx="5545">
                  <c:v>5546</c:v>
                </c:pt>
                <c:pt idx="5546">
                  <c:v>5547</c:v>
                </c:pt>
                <c:pt idx="5547">
                  <c:v>5548</c:v>
                </c:pt>
                <c:pt idx="5548">
                  <c:v>5549</c:v>
                </c:pt>
                <c:pt idx="5549">
                  <c:v>5550</c:v>
                </c:pt>
                <c:pt idx="5550">
                  <c:v>5551</c:v>
                </c:pt>
                <c:pt idx="5551">
                  <c:v>5552</c:v>
                </c:pt>
                <c:pt idx="5552">
                  <c:v>5553</c:v>
                </c:pt>
                <c:pt idx="5553">
                  <c:v>5554</c:v>
                </c:pt>
                <c:pt idx="5554">
                  <c:v>5555</c:v>
                </c:pt>
                <c:pt idx="5555">
                  <c:v>5556</c:v>
                </c:pt>
                <c:pt idx="5556">
                  <c:v>5557</c:v>
                </c:pt>
                <c:pt idx="5557">
                  <c:v>5558</c:v>
                </c:pt>
                <c:pt idx="5558">
                  <c:v>5559</c:v>
                </c:pt>
                <c:pt idx="5559">
                  <c:v>5560</c:v>
                </c:pt>
                <c:pt idx="5560">
                  <c:v>5561</c:v>
                </c:pt>
                <c:pt idx="5561">
                  <c:v>5562</c:v>
                </c:pt>
                <c:pt idx="5562">
                  <c:v>5563</c:v>
                </c:pt>
                <c:pt idx="5563">
                  <c:v>5564</c:v>
                </c:pt>
                <c:pt idx="5564">
                  <c:v>5565</c:v>
                </c:pt>
                <c:pt idx="5565">
                  <c:v>5566</c:v>
                </c:pt>
                <c:pt idx="5566">
                  <c:v>5567</c:v>
                </c:pt>
                <c:pt idx="5567">
                  <c:v>5568</c:v>
                </c:pt>
                <c:pt idx="5568">
                  <c:v>5569</c:v>
                </c:pt>
                <c:pt idx="5569">
                  <c:v>5570</c:v>
                </c:pt>
                <c:pt idx="5570">
                  <c:v>5571</c:v>
                </c:pt>
                <c:pt idx="5571">
                  <c:v>5572</c:v>
                </c:pt>
                <c:pt idx="5572">
                  <c:v>5573</c:v>
                </c:pt>
                <c:pt idx="5573">
                  <c:v>5574</c:v>
                </c:pt>
                <c:pt idx="5574">
                  <c:v>5575</c:v>
                </c:pt>
                <c:pt idx="5575">
                  <c:v>5576</c:v>
                </c:pt>
                <c:pt idx="5576">
                  <c:v>5577</c:v>
                </c:pt>
                <c:pt idx="5577">
                  <c:v>5578</c:v>
                </c:pt>
                <c:pt idx="5578">
                  <c:v>5579</c:v>
                </c:pt>
                <c:pt idx="5579">
                  <c:v>5580</c:v>
                </c:pt>
                <c:pt idx="5580">
                  <c:v>5581</c:v>
                </c:pt>
                <c:pt idx="5581">
                  <c:v>5582</c:v>
                </c:pt>
                <c:pt idx="5582">
                  <c:v>5583</c:v>
                </c:pt>
                <c:pt idx="5583">
                  <c:v>5584</c:v>
                </c:pt>
                <c:pt idx="5584">
                  <c:v>5585</c:v>
                </c:pt>
                <c:pt idx="5585">
                  <c:v>5586</c:v>
                </c:pt>
                <c:pt idx="5586">
                  <c:v>5587</c:v>
                </c:pt>
                <c:pt idx="5587">
                  <c:v>5588</c:v>
                </c:pt>
                <c:pt idx="5588">
                  <c:v>5589</c:v>
                </c:pt>
                <c:pt idx="5589">
                  <c:v>5590</c:v>
                </c:pt>
                <c:pt idx="5590">
                  <c:v>5591</c:v>
                </c:pt>
                <c:pt idx="5591">
                  <c:v>5592</c:v>
                </c:pt>
                <c:pt idx="5592">
                  <c:v>5593</c:v>
                </c:pt>
                <c:pt idx="5593">
                  <c:v>5594</c:v>
                </c:pt>
                <c:pt idx="5594">
                  <c:v>5595</c:v>
                </c:pt>
                <c:pt idx="5595">
                  <c:v>5596</c:v>
                </c:pt>
                <c:pt idx="5596">
                  <c:v>5597</c:v>
                </c:pt>
                <c:pt idx="5597">
                  <c:v>5598</c:v>
                </c:pt>
                <c:pt idx="5598">
                  <c:v>5599</c:v>
                </c:pt>
                <c:pt idx="5599">
                  <c:v>5600</c:v>
                </c:pt>
                <c:pt idx="5600">
                  <c:v>5601</c:v>
                </c:pt>
                <c:pt idx="5601">
                  <c:v>5602</c:v>
                </c:pt>
                <c:pt idx="5602">
                  <c:v>5603</c:v>
                </c:pt>
                <c:pt idx="5603">
                  <c:v>5604</c:v>
                </c:pt>
                <c:pt idx="5604">
                  <c:v>5605</c:v>
                </c:pt>
                <c:pt idx="5605">
                  <c:v>5606</c:v>
                </c:pt>
                <c:pt idx="5606">
                  <c:v>5607</c:v>
                </c:pt>
                <c:pt idx="5607">
                  <c:v>5608</c:v>
                </c:pt>
                <c:pt idx="5608">
                  <c:v>5609</c:v>
                </c:pt>
                <c:pt idx="5609">
                  <c:v>5610</c:v>
                </c:pt>
                <c:pt idx="5610">
                  <c:v>5611</c:v>
                </c:pt>
                <c:pt idx="5611">
                  <c:v>5612</c:v>
                </c:pt>
                <c:pt idx="5612">
                  <c:v>5613</c:v>
                </c:pt>
                <c:pt idx="5613">
                  <c:v>5614</c:v>
                </c:pt>
                <c:pt idx="5614">
                  <c:v>5615</c:v>
                </c:pt>
                <c:pt idx="5615">
                  <c:v>5616</c:v>
                </c:pt>
                <c:pt idx="5616">
                  <c:v>5617</c:v>
                </c:pt>
                <c:pt idx="5617">
                  <c:v>5618</c:v>
                </c:pt>
                <c:pt idx="5618">
                  <c:v>5619</c:v>
                </c:pt>
                <c:pt idx="5619">
                  <c:v>5620</c:v>
                </c:pt>
                <c:pt idx="5620">
                  <c:v>5621</c:v>
                </c:pt>
                <c:pt idx="5621">
                  <c:v>5622</c:v>
                </c:pt>
                <c:pt idx="5622">
                  <c:v>5623</c:v>
                </c:pt>
                <c:pt idx="5623">
                  <c:v>5624</c:v>
                </c:pt>
                <c:pt idx="5624">
                  <c:v>5625</c:v>
                </c:pt>
                <c:pt idx="5625">
                  <c:v>5626</c:v>
                </c:pt>
                <c:pt idx="5626">
                  <c:v>5627</c:v>
                </c:pt>
                <c:pt idx="5627">
                  <c:v>5628</c:v>
                </c:pt>
                <c:pt idx="5628">
                  <c:v>5629</c:v>
                </c:pt>
                <c:pt idx="5629">
                  <c:v>5630</c:v>
                </c:pt>
                <c:pt idx="5630">
                  <c:v>5631</c:v>
                </c:pt>
                <c:pt idx="5631">
                  <c:v>5632</c:v>
                </c:pt>
                <c:pt idx="5632">
                  <c:v>5633</c:v>
                </c:pt>
                <c:pt idx="5633">
                  <c:v>5634</c:v>
                </c:pt>
                <c:pt idx="5634">
                  <c:v>5635</c:v>
                </c:pt>
                <c:pt idx="5635">
                  <c:v>5636</c:v>
                </c:pt>
                <c:pt idx="5636">
                  <c:v>5637</c:v>
                </c:pt>
                <c:pt idx="5637">
                  <c:v>5638</c:v>
                </c:pt>
                <c:pt idx="5638">
                  <c:v>5639</c:v>
                </c:pt>
                <c:pt idx="5639">
                  <c:v>5640</c:v>
                </c:pt>
                <c:pt idx="5640">
                  <c:v>5641</c:v>
                </c:pt>
                <c:pt idx="5641">
                  <c:v>5642</c:v>
                </c:pt>
                <c:pt idx="5642">
                  <c:v>5643</c:v>
                </c:pt>
                <c:pt idx="5643">
                  <c:v>5644</c:v>
                </c:pt>
                <c:pt idx="5644">
                  <c:v>5645</c:v>
                </c:pt>
                <c:pt idx="5645">
                  <c:v>5646</c:v>
                </c:pt>
                <c:pt idx="5646">
                  <c:v>5647</c:v>
                </c:pt>
                <c:pt idx="5647">
                  <c:v>5648</c:v>
                </c:pt>
                <c:pt idx="5648">
                  <c:v>5649</c:v>
                </c:pt>
                <c:pt idx="5649">
                  <c:v>5650</c:v>
                </c:pt>
                <c:pt idx="5650">
                  <c:v>5651</c:v>
                </c:pt>
                <c:pt idx="5651">
                  <c:v>5652</c:v>
                </c:pt>
                <c:pt idx="5652">
                  <c:v>5653</c:v>
                </c:pt>
                <c:pt idx="5653">
                  <c:v>5654</c:v>
                </c:pt>
                <c:pt idx="5654">
                  <c:v>5655</c:v>
                </c:pt>
                <c:pt idx="5655">
                  <c:v>5656</c:v>
                </c:pt>
                <c:pt idx="5656">
                  <c:v>5657</c:v>
                </c:pt>
                <c:pt idx="5657">
                  <c:v>5658</c:v>
                </c:pt>
                <c:pt idx="5658">
                  <c:v>5659</c:v>
                </c:pt>
                <c:pt idx="5659">
                  <c:v>5660</c:v>
                </c:pt>
                <c:pt idx="5660">
                  <c:v>5661</c:v>
                </c:pt>
                <c:pt idx="5661">
                  <c:v>5662</c:v>
                </c:pt>
                <c:pt idx="5662">
                  <c:v>5663</c:v>
                </c:pt>
                <c:pt idx="5663">
                  <c:v>5664</c:v>
                </c:pt>
                <c:pt idx="5664">
                  <c:v>5665</c:v>
                </c:pt>
                <c:pt idx="5665">
                  <c:v>5666</c:v>
                </c:pt>
                <c:pt idx="5666">
                  <c:v>5667</c:v>
                </c:pt>
                <c:pt idx="5667">
                  <c:v>5668</c:v>
                </c:pt>
                <c:pt idx="5668">
                  <c:v>5669</c:v>
                </c:pt>
                <c:pt idx="5669">
                  <c:v>5670</c:v>
                </c:pt>
                <c:pt idx="5670">
                  <c:v>5671</c:v>
                </c:pt>
                <c:pt idx="5671">
                  <c:v>5672</c:v>
                </c:pt>
                <c:pt idx="5672">
                  <c:v>5673</c:v>
                </c:pt>
                <c:pt idx="5673">
                  <c:v>5674</c:v>
                </c:pt>
                <c:pt idx="5674">
                  <c:v>5675</c:v>
                </c:pt>
                <c:pt idx="5675">
                  <c:v>5676</c:v>
                </c:pt>
                <c:pt idx="5676">
                  <c:v>5677</c:v>
                </c:pt>
                <c:pt idx="5677">
                  <c:v>5678</c:v>
                </c:pt>
                <c:pt idx="5678">
                  <c:v>5679</c:v>
                </c:pt>
                <c:pt idx="5679">
                  <c:v>5680</c:v>
                </c:pt>
                <c:pt idx="5680">
                  <c:v>5681</c:v>
                </c:pt>
                <c:pt idx="5681">
                  <c:v>5682</c:v>
                </c:pt>
                <c:pt idx="5682">
                  <c:v>5683</c:v>
                </c:pt>
                <c:pt idx="5683">
                  <c:v>5684</c:v>
                </c:pt>
                <c:pt idx="5684">
                  <c:v>5685</c:v>
                </c:pt>
                <c:pt idx="5685">
                  <c:v>5686</c:v>
                </c:pt>
                <c:pt idx="5686">
                  <c:v>5687</c:v>
                </c:pt>
                <c:pt idx="5687">
                  <c:v>5688</c:v>
                </c:pt>
                <c:pt idx="5688">
                  <c:v>5689</c:v>
                </c:pt>
                <c:pt idx="5689">
                  <c:v>5690</c:v>
                </c:pt>
                <c:pt idx="5690">
                  <c:v>5691</c:v>
                </c:pt>
                <c:pt idx="5691">
                  <c:v>5692</c:v>
                </c:pt>
                <c:pt idx="5692">
                  <c:v>5693</c:v>
                </c:pt>
                <c:pt idx="5693">
                  <c:v>5694</c:v>
                </c:pt>
                <c:pt idx="5694">
                  <c:v>5695</c:v>
                </c:pt>
                <c:pt idx="5695">
                  <c:v>5696</c:v>
                </c:pt>
                <c:pt idx="5696">
                  <c:v>5697</c:v>
                </c:pt>
                <c:pt idx="5697">
                  <c:v>5698</c:v>
                </c:pt>
                <c:pt idx="5698">
                  <c:v>5699</c:v>
                </c:pt>
                <c:pt idx="5699">
                  <c:v>5700</c:v>
                </c:pt>
                <c:pt idx="5700">
                  <c:v>5701</c:v>
                </c:pt>
                <c:pt idx="5701">
                  <c:v>5702</c:v>
                </c:pt>
                <c:pt idx="5702">
                  <c:v>5703</c:v>
                </c:pt>
                <c:pt idx="5703">
                  <c:v>5704</c:v>
                </c:pt>
                <c:pt idx="5704">
                  <c:v>5705</c:v>
                </c:pt>
                <c:pt idx="5705">
                  <c:v>5706</c:v>
                </c:pt>
                <c:pt idx="5706">
                  <c:v>5707</c:v>
                </c:pt>
                <c:pt idx="5707">
                  <c:v>5708</c:v>
                </c:pt>
                <c:pt idx="5708">
                  <c:v>5709</c:v>
                </c:pt>
                <c:pt idx="5709">
                  <c:v>5710</c:v>
                </c:pt>
                <c:pt idx="5710">
                  <c:v>5711</c:v>
                </c:pt>
                <c:pt idx="5711">
                  <c:v>5712</c:v>
                </c:pt>
                <c:pt idx="5712">
                  <c:v>5713</c:v>
                </c:pt>
                <c:pt idx="5713">
                  <c:v>5714</c:v>
                </c:pt>
                <c:pt idx="5714">
                  <c:v>5715</c:v>
                </c:pt>
                <c:pt idx="5715">
                  <c:v>5716</c:v>
                </c:pt>
                <c:pt idx="5716">
                  <c:v>5717</c:v>
                </c:pt>
                <c:pt idx="5717">
                  <c:v>5718</c:v>
                </c:pt>
                <c:pt idx="5718">
                  <c:v>5719</c:v>
                </c:pt>
                <c:pt idx="5719">
                  <c:v>5720</c:v>
                </c:pt>
                <c:pt idx="5720">
                  <c:v>5721</c:v>
                </c:pt>
                <c:pt idx="5721">
                  <c:v>5722</c:v>
                </c:pt>
                <c:pt idx="5722">
                  <c:v>5723</c:v>
                </c:pt>
                <c:pt idx="5723">
                  <c:v>5724</c:v>
                </c:pt>
                <c:pt idx="5724">
                  <c:v>5725</c:v>
                </c:pt>
                <c:pt idx="5725">
                  <c:v>5726</c:v>
                </c:pt>
                <c:pt idx="5726">
                  <c:v>5727</c:v>
                </c:pt>
                <c:pt idx="5727">
                  <c:v>5728</c:v>
                </c:pt>
                <c:pt idx="5728">
                  <c:v>5729</c:v>
                </c:pt>
                <c:pt idx="5729">
                  <c:v>5730</c:v>
                </c:pt>
                <c:pt idx="5730">
                  <c:v>5731</c:v>
                </c:pt>
                <c:pt idx="5731">
                  <c:v>5732</c:v>
                </c:pt>
                <c:pt idx="5732">
                  <c:v>5733</c:v>
                </c:pt>
                <c:pt idx="5733">
                  <c:v>5734</c:v>
                </c:pt>
                <c:pt idx="5734">
                  <c:v>5735</c:v>
                </c:pt>
                <c:pt idx="5735">
                  <c:v>5736</c:v>
                </c:pt>
                <c:pt idx="5736">
                  <c:v>5737</c:v>
                </c:pt>
                <c:pt idx="5737">
                  <c:v>5738</c:v>
                </c:pt>
                <c:pt idx="5738">
                  <c:v>5739</c:v>
                </c:pt>
                <c:pt idx="5739">
                  <c:v>5740</c:v>
                </c:pt>
                <c:pt idx="5740">
                  <c:v>5741</c:v>
                </c:pt>
                <c:pt idx="5741">
                  <c:v>5742</c:v>
                </c:pt>
                <c:pt idx="5742">
                  <c:v>5743</c:v>
                </c:pt>
                <c:pt idx="5743">
                  <c:v>5744</c:v>
                </c:pt>
                <c:pt idx="5744">
                  <c:v>5745</c:v>
                </c:pt>
                <c:pt idx="5745">
                  <c:v>5746</c:v>
                </c:pt>
                <c:pt idx="5746">
                  <c:v>5747</c:v>
                </c:pt>
                <c:pt idx="5747">
                  <c:v>5748</c:v>
                </c:pt>
                <c:pt idx="5748">
                  <c:v>5749</c:v>
                </c:pt>
                <c:pt idx="5749">
                  <c:v>5750</c:v>
                </c:pt>
                <c:pt idx="5750">
                  <c:v>5751</c:v>
                </c:pt>
                <c:pt idx="5751">
                  <c:v>5752</c:v>
                </c:pt>
                <c:pt idx="5752">
                  <c:v>5753</c:v>
                </c:pt>
                <c:pt idx="5753">
                  <c:v>5754</c:v>
                </c:pt>
                <c:pt idx="5754">
                  <c:v>5755</c:v>
                </c:pt>
                <c:pt idx="5755">
                  <c:v>5756</c:v>
                </c:pt>
                <c:pt idx="5756">
                  <c:v>5757</c:v>
                </c:pt>
                <c:pt idx="5757">
                  <c:v>5758</c:v>
                </c:pt>
                <c:pt idx="5758">
                  <c:v>5759</c:v>
                </c:pt>
                <c:pt idx="5759">
                  <c:v>5760</c:v>
                </c:pt>
                <c:pt idx="5760">
                  <c:v>5761</c:v>
                </c:pt>
                <c:pt idx="5761">
                  <c:v>5762</c:v>
                </c:pt>
                <c:pt idx="5762">
                  <c:v>5763</c:v>
                </c:pt>
                <c:pt idx="5763">
                  <c:v>5764</c:v>
                </c:pt>
                <c:pt idx="5764">
                  <c:v>5765</c:v>
                </c:pt>
                <c:pt idx="5765">
                  <c:v>5766</c:v>
                </c:pt>
                <c:pt idx="5766">
                  <c:v>5767</c:v>
                </c:pt>
                <c:pt idx="5767">
                  <c:v>5768</c:v>
                </c:pt>
                <c:pt idx="5768">
                  <c:v>5769</c:v>
                </c:pt>
                <c:pt idx="5769">
                  <c:v>5770</c:v>
                </c:pt>
                <c:pt idx="5770">
                  <c:v>5771</c:v>
                </c:pt>
                <c:pt idx="5771">
                  <c:v>5772</c:v>
                </c:pt>
                <c:pt idx="5772">
                  <c:v>5773</c:v>
                </c:pt>
                <c:pt idx="5773">
                  <c:v>5774</c:v>
                </c:pt>
                <c:pt idx="5774">
                  <c:v>5775</c:v>
                </c:pt>
                <c:pt idx="5775">
                  <c:v>5776</c:v>
                </c:pt>
                <c:pt idx="5776">
                  <c:v>5777</c:v>
                </c:pt>
                <c:pt idx="5777">
                  <c:v>5778</c:v>
                </c:pt>
                <c:pt idx="5778">
                  <c:v>5779</c:v>
                </c:pt>
                <c:pt idx="5779">
                  <c:v>5780</c:v>
                </c:pt>
                <c:pt idx="5780">
                  <c:v>5781</c:v>
                </c:pt>
                <c:pt idx="5781">
                  <c:v>5782</c:v>
                </c:pt>
                <c:pt idx="5782">
                  <c:v>5783</c:v>
                </c:pt>
                <c:pt idx="5783">
                  <c:v>5784</c:v>
                </c:pt>
                <c:pt idx="5784">
                  <c:v>5785</c:v>
                </c:pt>
                <c:pt idx="5785">
                  <c:v>5786</c:v>
                </c:pt>
                <c:pt idx="5786">
                  <c:v>5787</c:v>
                </c:pt>
                <c:pt idx="5787">
                  <c:v>5788</c:v>
                </c:pt>
                <c:pt idx="5788">
                  <c:v>5789</c:v>
                </c:pt>
                <c:pt idx="5789">
                  <c:v>5790</c:v>
                </c:pt>
                <c:pt idx="5790">
                  <c:v>5791</c:v>
                </c:pt>
                <c:pt idx="5791">
                  <c:v>5792</c:v>
                </c:pt>
                <c:pt idx="5792">
                  <c:v>5793</c:v>
                </c:pt>
                <c:pt idx="5793">
                  <c:v>5794</c:v>
                </c:pt>
                <c:pt idx="5794">
                  <c:v>5795</c:v>
                </c:pt>
                <c:pt idx="5795">
                  <c:v>5796</c:v>
                </c:pt>
                <c:pt idx="5796">
                  <c:v>5797</c:v>
                </c:pt>
                <c:pt idx="5797">
                  <c:v>5798</c:v>
                </c:pt>
                <c:pt idx="5798">
                  <c:v>5799</c:v>
                </c:pt>
                <c:pt idx="5799">
                  <c:v>5800</c:v>
                </c:pt>
                <c:pt idx="5800">
                  <c:v>5801</c:v>
                </c:pt>
                <c:pt idx="5801">
                  <c:v>5802</c:v>
                </c:pt>
                <c:pt idx="5802">
                  <c:v>5803</c:v>
                </c:pt>
                <c:pt idx="5803">
                  <c:v>5804</c:v>
                </c:pt>
                <c:pt idx="5804">
                  <c:v>5805</c:v>
                </c:pt>
                <c:pt idx="5805">
                  <c:v>5806</c:v>
                </c:pt>
                <c:pt idx="5806">
                  <c:v>5807</c:v>
                </c:pt>
                <c:pt idx="5807">
                  <c:v>5808</c:v>
                </c:pt>
                <c:pt idx="5808">
                  <c:v>5809</c:v>
                </c:pt>
                <c:pt idx="5809">
                  <c:v>5810</c:v>
                </c:pt>
                <c:pt idx="5810">
                  <c:v>5811</c:v>
                </c:pt>
                <c:pt idx="5811">
                  <c:v>5812</c:v>
                </c:pt>
                <c:pt idx="5812">
                  <c:v>5813</c:v>
                </c:pt>
                <c:pt idx="5813">
                  <c:v>5814</c:v>
                </c:pt>
                <c:pt idx="5814">
                  <c:v>5815</c:v>
                </c:pt>
                <c:pt idx="5815">
                  <c:v>5816</c:v>
                </c:pt>
                <c:pt idx="5816">
                  <c:v>5817</c:v>
                </c:pt>
                <c:pt idx="5817">
                  <c:v>5818</c:v>
                </c:pt>
                <c:pt idx="5818">
                  <c:v>5819</c:v>
                </c:pt>
                <c:pt idx="5819">
                  <c:v>5820</c:v>
                </c:pt>
                <c:pt idx="5820">
                  <c:v>5821</c:v>
                </c:pt>
                <c:pt idx="5821">
                  <c:v>5822</c:v>
                </c:pt>
                <c:pt idx="5822">
                  <c:v>5823</c:v>
                </c:pt>
                <c:pt idx="5823">
                  <c:v>5824</c:v>
                </c:pt>
                <c:pt idx="5824">
                  <c:v>5825</c:v>
                </c:pt>
                <c:pt idx="5825">
                  <c:v>5826</c:v>
                </c:pt>
                <c:pt idx="5826">
                  <c:v>5827</c:v>
                </c:pt>
                <c:pt idx="5827">
                  <c:v>5828</c:v>
                </c:pt>
                <c:pt idx="5828">
                  <c:v>5829</c:v>
                </c:pt>
                <c:pt idx="5829">
                  <c:v>5830</c:v>
                </c:pt>
                <c:pt idx="5830">
                  <c:v>5831</c:v>
                </c:pt>
                <c:pt idx="5831">
                  <c:v>5832</c:v>
                </c:pt>
                <c:pt idx="5832">
                  <c:v>5833</c:v>
                </c:pt>
                <c:pt idx="5833">
                  <c:v>5834</c:v>
                </c:pt>
                <c:pt idx="5834">
                  <c:v>5835</c:v>
                </c:pt>
                <c:pt idx="5835">
                  <c:v>5836</c:v>
                </c:pt>
                <c:pt idx="5836">
                  <c:v>5837</c:v>
                </c:pt>
                <c:pt idx="5837">
                  <c:v>5838</c:v>
                </c:pt>
                <c:pt idx="5838">
                  <c:v>5839</c:v>
                </c:pt>
                <c:pt idx="5839">
                  <c:v>5840</c:v>
                </c:pt>
                <c:pt idx="5840">
                  <c:v>5841</c:v>
                </c:pt>
                <c:pt idx="5841">
                  <c:v>5842</c:v>
                </c:pt>
                <c:pt idx="5842">
                  <c:v>5843</c:v>
                </c:pt>
                <c:pt idx="5843">
                  <c:v>5844</c:v>
                </c:pt>
                <c:pt idx="5844">
                  <c:v>5845</c:v>
                </c:pt>
                <c:pt idx="5845">
                  <c:v>5846</c:v>
                </c:pt>
                <c:pt idx="5846">
                  <c:v>5847</c:v>
                </c:pt>
                <c:pt idx="5847">
                  <c:v>5848</c:v>
                </c:pt>
                <c:pt idx="5848">
                  <c:v>5849</c:v>
                </c:pt>
                <c:pt idx="5849">
                  <c:v>5850</c:v>
                </c:pt>
                <c:pt idx="5850">
                  <c:v>5851</c:v>
                </c:pt>
                <c:pt idx="5851">
                  <c:v>5852</c:v>
                </c:pt>
                <c:pt idx="5852">
                  <c:v>5853</c:v>
                </c:pt>
                <c:pt idx="5853">
                  <c:v>5854</c:v>
                </c:pt>
                <c:pt idx="5854">
                  <c:v>5855</c:v>
                </c:pt>
                <c:pt idx="5855">
                  <c:v>5856</c:v>
                </c:pt>
                <c:pt idx="5856">
                  <c:v>5857</c:v>
                </c:pt>
                <c:pt idx="5857">
                  <c:v>5858</c:v>
                </c:pt>
                <c:pt idx="5858">
                  <c:v>5859</c:v>
                </c:pt>
                <c:pt idx="5859">
                  <c:v>5860</c:v>
                </c:pt>
                <c:pt idx="5860">
                  <c:v>5861</c:v>
                </c:pt>
                <c:pt idx="5861">
                  <c:v>5862</c:v>
                </c:pt>
                <c:pt idx="5862">
                  <c:v>5863</c:v>
                </c:pt>
                <c:pt idx="5863">
                  <c:v>5864</c:v>
                </c:pt>
                <c:pt idx="5864">
                  <c:v>5865</c:v>
                </c:pt>
                <c:pt idx="5865">
                  <c:v>5866</c:v>
                </c:pt>
                <c:pt idx="5866">
                  <c:v>5867</c:v>
                </c:pt>
                <c:pt idx="5867">
                  <c:v>5868</c:v>
                </c:pt>
                <c:pt idx="5868">
                  <c:v>5869</c:v>
                </c:pt>
                <c:pt idx="5869">
                  <c:v>5870</c:v>
                </c:pt>
                <c:pt idx="5870">
                  <c:v>5871</c:v>
                </c:pt>
                <c:pt idx="5871">
                  <c:v>5872</c:v>
                </c:pt>
                <c:pt idx="5872">
                  <c:v>5873</c:v>
                </c:pt>
                <c:pt idx="5873">
                  <c:v>5874</c:v>
                </c:pt>
                <c:pt idx="5874">
                  <c:v>5875</c:v>
                </c:pt>
                <c:pt idx="5875">
                  <c:v>5876</c:v>
                </c:pt>
                <c:pt idx="5876">
                  <c:v>5877</c:v>
                </c:pt>
                <c:pt idx="5877">
                  <c:v>5878</c:v>
                </c:pt>
                <c:pt idx="5878">
                  <c:v>5879</c:v>
                </c:pt>
                <c:pt idx="5879">
                  <c:v>5880</c:v>
                </c:pt>
                <c:pt idx="5880">
                  <c:v>5881</c:v>
                </c:pt>
                <c:pt idx="5881">
                  <c:v>5882</c:v>
                </c:pt>
                <c:pt idx="5882">
                  <c:v>5883</c:v>
                </c:pt>
                <c:pt idx="5883">
                  <c:v>5884</c:v>
                </c:pt>
                <c:pt idx="5884">
                  <c:v>5885</c:v>
                </c:pt>
                <c:pt idx="5885">
                  <c:v>5886</c:v>
                </c:pt>
                <c:pt idx="5886">
                  <c:v>5887</c:v>
                </c:pt>
                <c:pt idx="5887">
                  <c:v>5888</c:v>
                </c:pt>
                <c:pt idx="5888">
                  <c:v>5889</c:v>
                </c:pt>
                <c:pt idx="5889">
                  <c:v>5890</c:v>
                </c:pt>
                <c:pt idx="5890">
                  <c:v>5891</c:v>
                </c:pt>
                <c:pt idx="5891">
                  <c:v>5892</c:v>
                </c:pt>
                <c:pt idx="5892">
                  <c:v>5893</c:v>
                </c:pt>
                <c:pt idx="5893">
                  <c:v>5894</c:v>
                </c:pt>
                <c:pt idx="5894">
                  <c:v>5895</c:v>
                </c:pt>
                <c:pt idx="5895">
                  <c:v>5896</c:v>
                </c:pt>
                <c:pt idx="5896">
                  <c:v>5897</c:v>
                </c:pt>
                <c:pt idx="5897">
                  <c:v>5898</c:v>
                </c:pt>
                <c:pt idx="5898">
                  <c:v>5899</c:v>
                </c:pt>
                <c:pt idx="5899">
                  <c:v>5900</c:v>
                </c:pt>
                <c:pt idx="5900">
                  <c:v>5901</c:v>
                </c:pt>
                <c:pt idx="5901">
                  <c:v>5902</c:v>
                </c:pt>
                <c:pt idx="5902">
                  <c:v>5903</c:v>
                </c:pt>
                <c:pt idx="5903">
                  <c:v>5904</c:v>
                </c:pt>
                <c:pt idx="5904">
                  <c:v>5905</c:v>
                </c:pt>
                <c:pt idx="5905">
                  <c:v>5906</c:v>
                </c:pt>
                <c:pt idx="5906">
                  <c:v>5907</c:v>
                </c:pt>
                <c:pt idx="5907">
                  <c:v>5908</c:v>
                </c:pt>
                <c:pt idx="5908">
                  <c:v>5909</c:v>
                </c:pt>
                <c:pt idx="5909">
                  <c:v>5910</c:v>
                </c:pt>
                <c:pt idx="5910">
                  <c:v>5911</c:v>
                </c:pt>
                <c:pt idx="5911">
                  <c:v>5912</c:v>
                </c:pt>
                <c:pt idx="5912">
                  <c:v>5913</c:v>
                </c:pt>
                <c:pt idx="5913">
                  <c:v>5914</c:v>
                </c:pt>
                <c:pt idx="5914">
                  <c:v>5915</c:v>
                </c:pt>
                <c:pt idx="5915">
                  <c:v>5916</c:v>
                </c:pt>
                <c:pt idx="5916">
                  <c:v>5917</c:v>
                </c:pt>
                <c:pt idx="5917">
                  <c:v>5918</c:v>
                </c:pt>
                <c:pt idx="5918">
                  <c:v>5919</c:v>
                </c:pt>
                <c:pt idx="5919">
                  <c:v>5920</c:v>
                </c:pt>
                <c:pt idx="5920">
                  <c:v>5921</c:v>
                </c:pt>
                <c:pt idx="5921">
                  <c:v>5922</c:v>
                </c:pt>
                <c:pt idx="5922">
                  <c:v>5923</c:v>
                </c:pt>
                <c:pt idx="5923">
                  <c:v>5924</c:v>
                </c:pt>
                <c:pt idx="5924">
                  <c:v>5925</c:v>
                </c:pt>
                <c:pt idx="5925">
                  <c:v>5926</c:v>
                </c:pt>
                <c:pt idx="5926">
                  <c:v>5927</c:v>
                </c:pt>
                <c:pt idx="5927">
                  <c:v>5928</c:v>
                </c:pt>
                <c:pt idx="5928">
                  <c:v>5929</c:v>
                </c:pt>
                <c:pt idx="5929">
                  <c:v>5930</c:v>
                </c:pt>
                <c:pt idx="5930">
                  <c:v>5931</c:v>
                </c:pt>
                <c:pt idx="5931">
                  <c:v>5932</c:v>
                </c:pt>
                <c:pt idx="5932">
                  <c:v>5933</c:v>
                </c:pt>
                <c:pt idx="5933">
                  <c:v>5934</c:v>
                </c:pt>
                <c:pt idx="5934">
                  <c:v>5935</c:v>
                </c:pt>
                <c:pt idx="5935">
                  <c:v>5936</c:v>
                </c:pt>
                <c:pt idx="5936">
                  <c:v>5937</c:v>
                </c:pt>
                <c:pt idx="5937">
                  <c:v>5938</c:v>
                </c:pt>
                <c:pt idx="5938">
                  <c:v>5939</c:v>
                </c:pt>
                <c:pt idx="5939">
                  <c:v>5940</c:v>
                </c:pt>
                <c:pt idx="5940">
                  <c:v>5941</c:v>
                </c:pt>
                <c:pt idx="5941">
                  <c:v>5942</c:v>
                </c:pt>
                <c:pt idx="5942">
                  <c:v>5943</c:v>
                </c:pt>
                <c:pt idx="5943">
                  <c:v>5944</c:v>
                </c:pt>
                <c:pt idx="5944">
                  <c:v>5945</c:v>
                </c:pt>
                <c:pt idx="5945">
                  <c:v>5946</c:v>
                </c:pt>
                <c:pt idx="5946">
                  <c:v>5947</c:v>
                </c:pt>
                <c:pt idx="5947">
                  <c:v>5948</c:v>
                </c:pt>
                <c:pt idx="5948">
                  <c:v>5949</c:v>
                </c:pt>
                <c:pt idx="5949">
                  <c:v>5950</c:v>
                </c:pt>
                <c:pt idx="5950">
                  <c:v>5951</c:v>
                </c:pt>
                <c:pt idx="5951">
                  <c:v>5952</c:v>
                </c:pt>
                <c:pt idx="5952">
                  <c:v>5953</c:v>
                </c:pt>
                <c:pt idx="5953">
                  <c:v>5954</c:v>
                </c:pt>
                <c:pt idx="5954">
                  <c:v>5955</c:v>
                </c:pt>
                <c:pt idx="5955">
                  <c:v>5956</c:v>
                </c:pt>
                <c:pt idx="5956">
                  <c:v>5957</c:v>
                </c:pt>
                <c:pt idx="5957">
                  <c:v>5958</c:v>
                </c:pt>
                <c:pt idx="5958">
                  <c:v>5959</c:v>
                </c:pt>
                <c:pt idx="5959">
                  <c:v>5960</c:v>
                </c:pt>
                <c:pt idx="5960">
                  <c:v>5961</c:v>
                </c:pt>
                <c:pt idx="5961">
                  <c:v>5962</c:v>
                </c:pt>
                <c:pt idx="5962">
                  <c:v>5963</c:v>
                </c:pt>
                <c:pt idx="5963">
                  <c:v>5964</c:v>
                </c:pt>
                <c:pt idx="5964">
                  <c:v>5965</c:v>
                </c:pt>
                <c:pt idx="5965">
                  <c:v>5966</c:v>
                </c:pt>
                <c:pt idx="5966">
                  <c:v>5967</c:v>
                </c:pt>
                <c:pt idx="5967">
                  <c:v>5968</c:v>
                </c:pt>
                <c:pt idx="5968">
                  <c:v>5969</c:v>
                </c:pt>
                <c:pt idx="5969">
                  <c:v>5970</c:v>
                </c:pt>
                <c:pt idx="5970">
                  <c:v>5971</c:v>
                </c:pt>
                <c:pt idx="5971">
                  <c:v>5972</c:v>
                </c:pt>
                <c:pt idx="5972">
                  <c:v>5973</c:v>
                </c:pt>
                <c:pt idx="5973">
                  <c:v>5974</c:v>
                </c:pt>
                <c:pt idx="5974">
                  <c:v>5975</c:v>
                </c:pt>
                <c:pt idx="5975">
                  <c:v>5976</c:v>
                </c:pt>
                <c:pt idx="5976">
                  <c:v>5977</c:v>
                </c:pt>
                <c:pt idx="5977">
                  <c:v>5978</c:v>
                </c:pt>
                <c:pt idx="5978">
                  <c:v>5979</c:v>
                </c:pt>
                <c:pt idx="5979">
                  <c:v>5980</c:v>
                </c:pt>
                <c:pt idx="5980">
                  <c:v>5981</c:v>
                </c:pt>
                <c:pt idx="5981">
                  <c:v>5982</c:v>
                </c:pt>
                <c:pt idx="5982">
                  <c:v>5983</c:v>
                </c:pt>
                <c:pt idx="5983">
                  <c:v>5984</c:v>
                </c:pt>
                <c:pt idx="5984">
                  <c:v>5985</c:v>
                </c:pt>
                <c:pt idx="5985">
                  <c:v>5986</c:v>
                </c:pt>
                <c:pt idx="5986">
                  <c:v>5987</c:v>
                </c:pt>
                <c:pt idx="5987">
                  <c:v>5988</c:v>
                </c:pt>
                <c:pt idx="5988">
                  <c:v>5989</c:v>
                </c:pt>
                <c:pt idx="5989">
                  <c:v>5990</c:v>
                </c:pt>
                <c:pt idx="5990">
                  <c:v>5991</c:v>
                </c:pt>
                <c:pt idx="5991">
                  <c:v>5992</c:v>
                </c:pt>
                <c:pt idx="5992">
                  <c:v>5993</c:v>
                </c:pt>
                <c:pt idx="5993">
                  <c:v>5994</c:v>
                </c:pt>
                <c:pt idx="5994">
                  <c:v>5995</c:v>
                </c:pt>
                <c:pt idx="5995">
                  <c:v>5996</c:v>
                </c:pt>
                <c:pt idx="5996">
                  <c:v>5997</c:v>
                </c:pt>
                <c:pt idx="5997">
                  <c:v>5998</c:v>
                </c:pt>
                <c:pt idx="5998">
                  <c:v>5999</c:v>
                </c:pt>
                <c:pt idx="5999">
                  <c:v>6000</c:v>
                </c:pt>
                <c:pt idx="6000">
                  <c:v>6001</c:v>
                </c:pt>
                <c:pt idx="6001">
                  <c:v>6002</c:v>
                </c:pt>
                <c:pt idx="6002">
                  <c:v>6003</c:v>
                </c:pt>
                <c:pt idx="6003">
                  <c:v>6004</c:v>
                </c:pt>
                <c:pt idx="6004">
                  <c:v>6005</c:v>
                </c:pt>
                <c:pt idx="6005">
                  <c:v>6006</c:v>
                </c:pt>
                <c:pt idx="6006">
                  <c:v>6007</c:v>
                </c:pt>
                <c:pt idx="6007">
                  <c:v>6008</c:v>
                </c:pt>
                <c:pt idx="6008">
                  <c:v>6009</c:v>
                </c:pt>
                <c:pt idx="6009">
                  <c:v>6010</c:v>
                </c:pt>
                <c:pt idx="6010">
                  <c:v>6011</c:v>
                </c:pt>
                <c:pt idx="6011">
                  <c:v>6012</c:v>
                </c:pt>
                <c:pt idx="6012">
                  <c:v>6013</c:v>
                </c:pt>
                <c:pt idx="6013">
                  <c:v>6014</c:v>
                </c:pt>
                <c:pt idx="6014">
                  <c:v>6015</c:v>
                </c:pt>
                <c:pt idx="6015">
                  <c:v>6016</c:v>
                </c:pt>
                <c:pt idx="6016">
                  <c:v>6017</c:v>
                </c:pt>
                <c:pt idx="6017">
                  <c:v>6018</c:v>
                </c:pt>
                <c:pt idx="6018">
                  <c:v>6019</c:v>
                </c:pt>
                <c:pt idx="6019">
                  <c:v>6020</c:v>
                </c:pt>
                <c:pt idx="6020">
                  <c:v>6021</c:v>
                </c:pt>
                <c:pt idx="6021">
                  <c:v>6022</c:v>
                </c:pt>
                <c:pt idx="6022">
                  <c:v>6023</c:v>
                </c:pt>
                <c:pt idx="6023">
                  <c:v>6024</c:v>
                </c:pt>
                <c:pt idx="6024">
                  <c:v>6025</c:v>
                </c:pt>
                <c:pt idx="6025">
                  <c:v>6026</c:v>
                </c:pt>
                <c:pt idx="6026">
                  <c:v>6027</c:v>
                </c:pt>
                <c:pt idx="6027">
                  <c:v>6028</c:v>
                </c:pt>
                <c:pt idx="6028">
                  <c:v>6029</c:v>
                </c:pt>
                <c:pt idx="6029">
                  <c:v>6030</c:v>
                </c:pt>
                <c:pt idx="6030">
                  <c:v>6031</c:v>
                </c:pt>
                <c:pt idx="6031">
                  <c:v>6032</c:v>
                </c:pt>
                <c:pt idx="6032">
                  <c:v>6033</c:v>
                </c:pt>
                <c:pt idx="6033">
                  <c:v>6034</c:v>
                </c:pt>
                <c:pt idx="6034">
                  <c:v>6035</c:v>
                </c:pt>
                <c:pt idx="6035">
                  <c:v>6036</c:v>
                </c:pt>
                <c:pt idx="6036">
                  <c:v>6037</c:v>
                </c:pt>
                <c:pt idx="6037">
                  <c:v>6038</c:v>
                </c:pt>
                <c:pt idx="6038">
                  <c:v>6039</c:v>
                </c:pt>
                <c:pt idx="6039">
                  <c:v>6040</c:v>
                </c:pt>
                <c:pt idx="6040">
                  <c:v>6041</c:v>
                </c:pt>
                <c:pt idx="6041">
                  <c:v>6042</c:v>
                </c:pt>
                <c:pt idx="6042">
                  <c:v>6043</c:v>
                </c:pt>
                <c:pt idx="6043">
                  <c:v>6044</c:v>
                </c:pt>
                <c:pt idx="6044">
                  <c:v>6045</c:v>
                </c:pt>
                <c:pt idx="6045">
                  <c:v>6046</c:v>
                </c:pt>
                <c:pt idx="6046">
                  <c:v>6047</c:v>
                </c:pt>
                <c:pt idx="6047">
                  <c:v>6048</c:v>
                </c:pt>
                <c:pt idx="6048">
                  <c:v>6049</c:v>
                </c:pt>
                <c:pt idx="6049">
                  <c:v>6050</c:v>
                </c:pt>
                <c:pt idx="6050">
                  <c:v>6051</c:v>
                </c:pt>
                <c:pt idx="6051">
                  <c:v>6052</c:v>
                </c:pt>
                <c:pt idx="6052">
                  <c:v>6053</c:v>
                </c:pt>
                <c:pt idx="6053">
                  <c:v>6054</c:v>
                </c:pt>
                <c:pt idx="6054">
                  <c:v>6055</c:v>
                </c:pt>
                <c:pt idx="6055">
                  <c:v>6056</c:v>
                </c:pt>
                <c:pt idx="6056">
                  <c:v>6057</c:v>
                </c:pt>
                <c:pt idx="6057">
                  <c:v>6058</c:v>
                </c:pt>
                <c:pt idx="6058">
                  <c:v>6059</c:v>
                </c:pt>
                <c:pt idx="6059">
                  <c:v>6060</c:v>
                </c:pt>
                <c:pt idx="6060">
                  <c:v>6061</c:v>
                </c:pt>
                <c:pt idx="6061">
                  <c:v>6062</c:v>
                </c:pt>
                <c:pt idx="6062">
                  <c:v>6063</c:v>
                </c:pt>
                <c:pt idx="6063">
                  <c:v>6064</c:v>
                </c:pt>
                <c:pt idx="6064">
                  <c:v>6065</c:v>
                </c:pt>
                <c:pt idx="6065">
                  <c:v>6066</c:v>
                </c:pt>
                <c:pt idx="6066">
                  <c:v>6067</c:v>
                </c:pt>
                <c:pt idx="6067">
                  <c:v>6068</c:v>
                </c:pt>
                <c:pt idx="6068">
                  <c:v>6069</c:v>
                </c:pt>
                <c:pt idx="6069">
                  <c:v>6070</c:v>
                </c:pt>
                <c:pt idx="6070">
                  <c:v>6071</c:v>
                </c:pt>
                <c:pt idx="6071">
                  <c:v>6072</c:v>
                </c:pt>
                <c:pt idx="6072">
                  <c:v>6073</c:v>
                </c:pt>
                <c:pt idx="6073">
                  <c:v>6074</c:v>
                </c:pt>
                <c:pt idx="6074">
                  <c:v>6075</c:v>
                </c:pt>
                <c:pt idx="6075">
                  <c:v>6076</c:v>
                </c:pt>
                <c:pt idx="6076">
                  <c:v>6077</c:v>
                </c:pt>
                <c:pt idx="6077">
                  <c:v>6078</c:v>
                </c:pt>
                <c:pt idx="6078">
                  <c:v>6079</c:v>
                </c:pt>
                <c:pt idx="6079">
                  <c:v>6080</c:v>
                </c:pt>
                <c:pt idx="6080">
                  <c:v>6081</c:v>
                </c:pt>
                <c:pt idx="6081">
                  <c:v>6082</c:v>
                </c:pt>
                <c:pt idx="6082">
                  <c:v>6083</c:v>
                </c:pt>
                <c:pt idx="6083">
                  <c:v>6084</c:v>
                </c:pt>
                <c:pt idx="6084">
                  <c:v>6085</c:v>
                </c:pt>
                <c:pt idx="6085">
                  <c:v>6086</c:v>
                </c:pt>
                <c:pt idx="6086">
                  <c:v>6087</c:v>
                </c:pt>
                <c:pt idx="6087">
                  <c:v>6088</c:v>
                </c:pt>
                <c:pt idx="6088">
                  <c:v>6089</c:v>
                </c:pt>
                <c:pt idx="6089">
                  <c:v>6090</c:v>
                </c:pt>
                <c:pt idx="6090">
                  <c:v>6091</c:v>
                </c:pt>
                <c:pt idx="6091">
                  <c:v>6092</c:v>
                </c:pt>
                <c:pt idx="6092">
                  <c:v>6093</c:v>
                </c:pt>
                <c:pt idx="6093">
                  <c:v>6094</c:v>
                </c:pt>
                <c:pt idx="6094">
                  <c:v>6095</c:v>
                </c:pt>
                <c:pt idx="6095">
                  <c:v>6096</c:v>
                </c:pt>
                <c:pt idx="6096">
                  <c:v>6097</c:v>
                </c:pt>
                <c:pt idx="6097">
                  <c:v>6098</c:v>
                </c:pt>
                <c:pt idx="6098">
                  <c:v>6099</c:v>
                </c:pt>
                <c:pt idx="6099">
                  <c:v>6100</c:v>
                </c:pt>
                <c:pt idx="6100">
                  <c:v>6101</c:v>
                </c:pt>
                <c:pt idx="6101">
                  <c:v>6102</c:v>
                </c:pt>
                <c:pt idx="6102">
                  <c:v>6103</c:v>
                </c:pt>
                <c:pt idx="6103">
                  <c:v>6104</c:v>
                </c:pt>
                <c:pt idx="6104">
                  <c:v>6105</c:v>
                </c:pt>
                <c:pt idx="6105">
                  <c:v>6106</c:v>
                </c:pt>
                <c:pt idx="6106">
                  <c:v>6107</c:v>
                </c:pt>
                <c:pt idx="6107">
                  <c:v>6108</c:v>
                </c:pt>
                <c:pt idx="6108">
                  <c:v>6109</c:v>
                </c:pt>
                <c:pt idx="6109">
                  <c:v>6110</c:v>
                </c:pt>
                <c:pt idx="6110">
                  <c:v>6111</c:v>
                </c:pt>
                <c:pt idx="6111">
                  <c:v>6112</c:v>
                </c:pt>
                <c:pt idx="6112">
                  <c:v>6113</c:v>
                </c:pt>
                <c:pt idx="6113">
                  <c:v>6114</c:v>
                </c:pt>
                <c:pt idx="6114">
                  <c:v>6115</c:v>
                </c:pt>
                <c:pt idx="6115">
                  <c:v>6116</c:v>
                </c:pt>
                <c:pt idx="6116">
                  <c:v>6117</c:v>
                </c:pt>
                <c:pt idx="6117">
                  <c:v>6118</c:v>
                </c:pt>
                <c:pt idx="6118">
                  <c:v>6119</c:v>
                </c:pt>
                <c:pt idx="6119">
                  <c:v>6120</c:v>
                </c:pt>
                <c:pt idx="6120">
                  <c:v>6121</c:v>
                </c:pt>
                <c:pt idx="6121">
                  <c:v>6122</c:v>
                </c:pt>
                <c:pt idx="6122">
                  <c:v>6123</c:v>
                </c:pt>
                <c:pt idx="6123">
                  <c:v>6124</c:v>
                </c:pt>
                <c:pt idx="6124">
                  <c:v>6125</c:v>
                </c:pt>
                <c:pt idx="6125">
                  <c:v>6126</c:v>
                </c:pt>
                <c:pt idx="6126">
                  <c:v>6127</c:v>
                </c:pt>
                <c:pt idx="6127">
                  <c:v>6128</c:v>
                </c:pt>
                <c:pt idx="6128">
                  <c:v>6129</c:v>
                </c:pt>
                <c:pt idx="6129">
                  <c:v>6130</c:v>
                </c:pt>
                <c:pt idx="6130">
                  <c:v>6131</c:v>
                </c:pt>
                <c:pt idx="6131">
                  <c:v>6132</c:v>
                </c:pt>
                <c:pt idx="6132">
                  <c:v>6133</c:v>
                </c:pt>
                <c:pt idx="6133">
                  <c:v>6134</c:v>
                </c:pt>
                <c:pt idx="6134">
                  <c:v>6135</c:v>
                </c:pt>
                <c:pt idx="6135">
                  <c:v>6136</c:v>
                </c:pt>
                <c:pt idx="6136">
                  <c:v>6137</c:v>
                </c:pt>
                <c:pt idx="6137">
                  <c:v>6138</c:v>
                </c:pt>
                <c:pt idx="6138">
                  <c:v>6139</c:v>
                </c:pt>
                <c:pt idx="6139">
                  <c:v>6140</c:v>
                </c:pt>
                <c:pt idx="6140">
                  <c:v>6141</c:v>
                </c:pt>
                <c:pt idx="6141">
                  <c:v>6142</c:v>
                </c:pt>
                <c:pt idx="6142">
                  <c:v>6143</c:v>
                </c:pt>
                <c:pt idx="6143">
                  <c:v>6144</c:v>
                </c:pt>
                <c:pt idx="6144">
                  <c:v>6145</c:v>
                </c:pt>
                <c:pt idx="6145">
                  <c:v>6146</c:v>
                </c:pt>
                <c:pt idx="6146">
                  <c:v>6147</c:v>
                </c:pt>
                <c:pt idx="6147">
                  <c:v>6148</c:v>
                </c:pt>
                <c:pt idx="6148">
                  <c:v>6149</c:v>
                </c:pt>
                <c:pt idx="6149">
                  <c:v>6150</c:v>
                </c:pt>
                <c:pt idx="6150">
                  <c:v>6151</c:v>
                </c:pt>
                <c:pt idx="6151">
                  <c:v>6152</c:v>
                </c:pt>
                <c:pt idx="6152">
                  <c:v>6153</c:v>
                </c:pt>
                <c:pt idx="6153">
                  <c:v>6154</c:v>
                </c:pt>
                <c:pt idx="6154">
                  <c:v>6155</c:v>
                </c:pt>
                <c:pt idx="6155">
                  <c:v>6156</c:v>
                </c:pt>
                <c:pt idx="6156">
                  <c:v>6157</c:v>
                </c:pt>
                <c:pt idx="6157">
                  <c:v>6158</c:v>
                </c:pt>
                <c:pt idx="6158">
                  <c:v>6159</c:v>
                </c:pt>
                <c:pt idx="6159">
                  <c:v>6160</c:v>
                </c:pt>
                <c:pt idx="6160">
                  <c:v>6161</c:v>
                </c:pt>
                <c:pt idx="6161">
                  <c:v>6162</c:v>
                </c:pt>
                <c:pt idx="6162">
                  <c:v>6163</c:v>
                </c:pt>
                <c:pt idx="6163">
                  <c:v>6164</c:v>
                </c:pt>
                <c:pt idx="6164">
                  <c:v>6165</c:v>
                </c:pt>
                <c:pt idx="6165">
                  <c:v>6166</c:v>
                </c:pt>
                <c:pt idx="6166">
                  <c:v>6167</c:v>
                </c:pt>
                <c:pt idx="6167">
                  <c:v>6168</c:v>
                </c:pt>
                <c:pt idx="6168">
                  <c:v>6169</c:v>
                </c:pt>
                <c:pt idx="6169">
                  <c:v>6170</c:v>
                </c:pt>
                <c:pt idx="6170">
                  <c:v>6171</c:v>
                </c:pt>
                <c:pt idx="6171">
                  <c:v>6172</c:v>
                </c:pt>
                <c:pt idx="6172">
                  <c:v>6173</c:v>
                </c:pt>
                <c:pt idx="6173">
                  <c:v>6174</c:v>
                </c:pt>
                <c:pt idx="6174">
                  <c:v>6175</c:v>
                </c:pt>
                <c:pt idx="6175">
                  <c:v>6176</c:v>
                </c:pt>
                <c:pt idx="6176">
                  <c:v>6177</c:v>
                </c:pt>
                <c:pt idx="6177">
                  <c:v>6178</c:v>
                </c:pt>
                <c:pt idx="6178">
                  <c:v>6179</c:v>
                </c:pt>
                <c:pt idx="6179">
                  <c:v>6180</c:v>
                </c:pt>
                <c:pt idx="6180">
                  <c:v>6181</c:v>
                </c:pt>
                <c:pt idx="6181">
                  <c:v>6182</c:v>
                </c:pt>
                <c:pt idx="6182">
                  <c:v>6183</c:v>
                </c:pt>
                <c:pt idx="6183">
                  <c:v>6184</c:v>
                </c:pt>
                <c:pt idx="6184">
                  <c:v>6185</c:v>
                </c:pt>
                <c:pt idx="6185">
                  <c:v>6186</c:v>
                </c:pt>
                <c:pt idx="6186">
                  <c:v>6187</c:v>
                </c:pt>
                <c:pt idx="6187">
                  <c:v>6188</c:v>
                </c:pt>
                <c:pt idx="6188">
                  <c:v>6189</c:v>
                </c:pt>
                <c:pt idx="6189">
                  <c:v>6190</c:v>
                </c:pt>
                <c:pt idx="6190">
                  <c:v>6191</c:v>
                </c:pt>
                <c:pt idx="6191">
                  <c:v>6192</c:v>
                </c:pt>
                <c:pt idx="6192">
                  <c:v>6193</c:v>
                </c:pt>
                <c:pt idx="6193">
                  <c:v>6194</c:v>
                </c:pt>
                <c:pt idx="6194">
                  <c:v>6195</c:v>
                </c:pt>
                <c:pt idx="6195">
                  <c:v>6196</c:v>
                </c:pt>
                <c:pt idx="6196">
                  <c:v>6197</c:v>
                </c:pt>
                <c:pt idx="6197">
                  <c:v>6198</c:v>
                </c:pt>
                <c:pt idx="6198">
                  <c:v>6199</c:v>
                </c:pt>
                <c:pt idx="6199">
                  <c:v>6200</c:v>
                </c:pt>
                <c:pt idx="6200">
                  <c:v>6201</c:v>
                </c:pt>
                <c:pt idx="6201">
                  <c:v>6202</c:v>
                </c:pt>
                <c:pt idx="6202">
                  <c:v>6203</c:v>
                </c:pt>
                <c:pt idx="6203">
                  <c:v>6204</c:v>
                </c:pt>
                <c:pt idx="6204">
                  <c:v>6205</c:v>
                </c:pt>
                <c:pt idx="6205">
                  <c:v>6206</c:v>
                </c:pt>
                <c:pt idx="6206">
                  <c:v>6207</c:v>
                </c:pt>
                <c:pt idx="6207">
                  <c:v>6208</c:v>
                </c:pt>
                <c:pt idx="6208">
                  <c:v>6209</c:v>
                </c:pt>
                <c:pt idx="6209">
                  <c:v>6210</c:v>
                </c:pt>
                <c:pt idx="6210">
                  <c:v>6211</c:v>
                </c:pt>
                <c:pt idx="6211">
                  <c:v>6212</c:v>
                </c:pt>
                <c:pt idx="6212">
                  <c:v>6213</c:v>
                </c:pt>
                <c:pt idx="6213">
                  <c:v>6214</c:v>
                </c:pt>
                <c:pt idx="6214">
                  <c:v>6215</c:v>
                </c:pt>
                <c:pt idx="6215">
                  <c:v>6216</c:v>
                </c:pt>
                <c:pt idx="6216">
                  <c:v>6217</c:v>
                </c:pt>
                <c:pt idx="6217">
                  <c:v>6218</c:v>
                </c:pt>
                <c:pt idx="6218">
                  <c:v>6219</c:v>
                </c:pt>
                <c:pt idx="6219">
                  <c:v>6220</c:v>
                </c:pt>
                <c:pt idx="6220">
                  <c:v>6221</c:v>
                </c:pt>
                <c:pt idx="6221">
                  <c:v>6222</c:v>
                </c:pt>
                <c:pt idx="6222">
                  <c:v>6223</c:v>
                </c:pt>
                <c:pt idx="6223">
                  <c:v>6224</c:v>
                </c:pt>
                <c:pt idx="6224">
                  <c:v>6225</c:v>
                </c:pt>
                <c:pt idx="6225">
                  <c:v>6226</c:v>
                </c:pt>
                <c:pt idx="6226">
                  <c:v>6227</c:v>
                </c:pt>
                <c:pt idx="6227">
                  <c:v>6228</c:v>
                </c:pt>
                <c:pt idx="6228">
                  <c:v>6229</c:v>
                </c:pt>
                <c:pt idx="6229">
                  <c:v>6230</c:v>
                </c:pt>
                <c:pt idx="6230">
                  <c:v>6231</c:v>
                </c:pt>
                <c:pt idx="6231">
                  <c:v>6232</c:v>
                </c:pt>
                <c:pt idx="6232">
                  <c:v>6233</c:v>
                </c:pt>
                <c:pt idx="6233">
                  <c:v>6234</c:v>
                </c:pt>
                <c:pt idx="6234">
                  <c:v>6235</c:v>
                </c:pt>
                <c:pt idx="6235">
                  <c:v>6236</c:v>
                </c:pt>
                <c:pt idx="6236">
                  <c:v>6237</c:v>
                </c:pt>
                <c:pt idx="6237">
                  <c:v>6238</c:v>
                </c:pt>
                <c:pt idx="6238">
                  <c:v>6239</c:v>
                </c:pt>
                <c:pt idx="6239">
                  <c:v>6240</c:v>
                </c:pt>
                <c:pt idx="6240">
                  <c:v>6241</c:v>
                </c:pt>
                <c:pt idx="6241">
                  <c:v>6242</c:v>
                </c:pt>
                <c:pt idx="6242">
                  <c:v>6243</c:v>
                </c:pt>
                <c:pt idx="6243">
                  <c:v>6244</c:v>
                </c:pt>
                <c:pt idx="6244">
                  <c:v>6245</c:v>
                </c:pt>
                <c:pt idx="6245">
                  <c:v>6246</c:v>
                </c:pt>
                <c:pt idx="6246">
                  <c:v>6247</c:v>
                </c:pt>
                <c:pt idx="6247">
                  <c:v>6248</c:v>
                </c:pt>
                <c:pt idx="6248">
                  <c:v>6249</c:v>
                </c:pt>
                <c:pt idx="6249">
                  <c:v>6250</c:v>
                </c:pt>
                <c:pt idx="6250">
                  <c:v>6251</c:v>
                </c:pt>
                <c:pt idx="6251">
                  <c:v>6252</c:v>
                </c:pt>
                <c:pt idx="6252">
                  <c:v>6253</c:v>
                </c:pt>
                <c:pt idx="6253">
                  <c:v>6254</c:v>
                </c:pt>
                <c:pt idx="6254">
                  <c:v>6255</c:v>
                </c:pt>
                <c:pt idx="6255">
                  <c:v>6256</c:v>
                </c:pt>
                <c:pt idx="6256">
                  <c:v>6257</c:v>
                </c:pt>
                <c:pt idx="6257">
                  <c:v>6258</c:v>
                </c:pt>
                <c:pt idx="6258">
                  <c:v>6259</c:v>
                </c:pt>
                <c:pt idx="6259">
                  <c:v>6260</c:v>
                </c:pt>
                <c:pt idx="6260">
                  <c:v>6261</c:v>
                </c:pt>
                <c:pt idx="6261">
                  <c:v>6262</c:v>
                </c:pt>
                <c:pt idx="6262">
                  <c:v>6263</c:v>
                </c:pt>
                <c:pt idx="6263">
                  <c:v>6264</c:v>
                </c:pt>
                <c:pt idx="6264">
                  <c:v>6265</c:v>
                </c:pt>
                <c:pt idx="6265">
                  <c:v>6266</c:v>
                </c:pt>
                <c:pt idx="6266">
                  <c:v>6267</c:v>
                </c:pt>
                <c:pt idx="6267">
                  <c:v>6268</c:v>
                </c:pt>
                <c:pt idx="6268">
                  <c:v>6269</c:v>
                </c:pt>
                <c:pt idx="6269">
                  <c:v>6270</c:v>
                </c:pt>
                <c:pt idx="6270">
                  <c:v>6271</c:v>
                </c:pt>
                <c:pt idx="6271">
                  <c:v>6272</c:v>
                </c:pt>
                <c:pt idx="6272">
                  <c:v>6273</c:v>
                </c:pt>
                <c:pt idx="6273">
                  <c:v>6274</c:v>
                </c:pt>
                <c:pt idx="6274">
                  <c:v>6275</c:v>
                </c:pt>
                <c:pt idx="6275">
                  <c:v>6276</c:v>
                </c:pt>
                <c:pt idx="6276">
                  <c:v>6277</c:v>
                </c:pt>
                <c:pt idx="6277">
                  <c:v>6278</c:v>
                </c:pt>
                <c:pt idx="6278">
                  <c:v>6279</c:v>
                </c:pt>
                <c:pt idx="6279">
                  <c:v>6280</c:v>
                </c:pt>
                <c:pt idx="6280">
                  <c:v>6281</c:v>
                </c:pt>
                <c:pt idx="6281">
                  <c:v>6282</c:v>
                </c:pt>
                <c:pt idx="6282">
                  <c:v>6283</c:v>
                </c:pt>
                <c:pt idx="6283">
                  <c:v>6284</c:v>
                </c:pt>
                <c:pt idx="6284">
                  <c:v>6285</c:v>
                </c:pt>
                <c:pt idx="6285">
                  <c:v>6286</c:v>
                </c:pt>
                <c:pt idx="6286">
                  <c:v>6287</c:v>
                </c:pt>
                <c:pt idx="6287">
                  <c:v>6288</c:v>
                </c:pt>
                <c:pt idx="6288">
                  <c:v>6289</c:v>
                </c:pt>
                <c:pt idx="6289">
                  <c:v>6290</c:v>
                </c:pt>
                <c:pt idx="6290">
                  <c:v>6291</c:v>
                </c:pt>
                <c:pt idx="6291">
                  <c:v>6292</c:v>
                </c:pt>
                <c:pt idx="6292">
                  <c:v>6293</c:v>
                </c:pt>
                <c:pt idx="6293">
                  <c:v>6294</c:v>
                </c:pt>
                <c:pt idx="6294">
                  <c:v>6295</c:v>
                </c:pt>
                <c:pt idx="6295">
                  <c:v>6296</c:v>
                </c:pt>
                <c:pt idx="6296">
                  <c:v>6297</c:v>
                </c:pt>
                <c:pt idx="6297">
                  <c:v>6298</c:v>
                </c:pt>
                <c:pt idx="6298">
                  <c:v>6299</c:v>
                </c:pt>
                <c:pt idx="6299">
                  <c:v>6300</c:v>
                </c:pt>
                <c:pt idx="6300">
                  <c:v>6301</c:v>
                </c:pt>
                <c:pt idx="6301">
                  <c:v>6302</c:v>
                </c:pt>
                <c:pt idx="6302">
                  <c:v>6303</c:v>
                </c:pt>
                <c:pt idx="6303">
                  <c:v>6304</c:v>
                </c:pt>
                <c:pt idx="6304">
                  <c:v>6305</c:v>
                </c:pt>
                <c:pt idx="6305">
                  <c:v>6306</c:v>
                </c:pt>
                <c:pt idx="6306">
                  <c:v>6307</c:v>
                </c:pt>
                <c:pt idx="6307">
                  <c:v>6308</c:v>
                </c:pt>
                <c:pt idx="6308">
                  <c:v>6309</c:v>
                </c:pt>
                <c:pt idx="6309">
                  <c:v>6310</c:v>
                </c:pt>
                <c:pt idx="6310">
                  <c:v>6311</c:v>
                </c:pt>
                <c:pt idx="6311">
                  <c:v>6312</c:v>
                </c:pt>
                <c:pt idx="6312">
                  <c:v>6313</c:v>
                </c:pt>
                <c:pt idx="6313">
                  <c:v>6314</c:v>
                </c:pt>
                <c:pt idx="6314">
                  <c:v>6315</c:v>
                </c:pt>
                <c:pt idx="6315">
                  <c:v>6316</c:v>
                </c:pt>
                <c:pt idx="6316">
                  <c:v>6317</c:v>
                </c:pt>
                <c:pt idx="6317">
                  <c:v>6318</c:v>
                </c:pt>
                <c:pt idx="6318">
                  <c:v>6319</c:v>
                </c:pt>
                <c:pt idx="6319">
                  <c:v>6320</c:v>
                </c:pt>
                <c:pt idx="6320">
                  <c:v>6321</c:v>
                </c:pt>
                <c:pt idx="6321">
                  <c:v>6322</c:v>
                </c:pt>
                <c:pt idx="6322">
                  <c:v>6323</c:v>
                </c:pt>
                <c:pt idx="6323">
                  <c:v>6324</c:v>
                </c:pt>
                <c:pt idx="6324">
                  <c:v>6325</c:v>
                </c:pt>
                <c:pt idx="6325">
                  <c:v>6326</c:v>
                </c:pt>
                <c:pt idx="6326">
                  <c:v>6327</c:v>
                </c:pt>
                <c:pt idx="6327">
                  <c:v>6328</c:v>
                </c:pt>
                <c:pt idx="6328">
                  <c:v>6329</c:v>
                </c:pt>
                <c:pt idx="6329">
                  <c:v>6330</c:v>
                </c:pt>
                <c:pt idx="6330">
                  <c:v>6331</c:v>
                </c:pt>
                <c:pt idx="6331">
                  <c:v>6332</c:v>
                </c:pt>
                <c:pt idx="6332">
                  <c:v>6333</c:v>
                </c:pt>
                <c:pt idx="6333">
                  <c:v>6334</c:v>
                </c:pt>
                <c:pt idx="6334">
                  <c:v>6335</c:v>
                </c:pt>
                <c:pt idx="6335">
                  <c:v>6336</c:v>
                </c:pt>
                <c:pt idx="6336">
                  <c:v>6337</c:v>
                </c:pt>
                <c:pt idx="6337">
                  <c:v>6338</c:v>
                </c:pt>
                <c:pt idx="6338">
                  <c:v>6339</c:v>
                </c:pt>
                <c:pt idx="6339">
                  <c:v>6340</c:v>
                </c:pt>
                <c:pt idx="6340">
                  <c:v>6341</c:v>
                </c:pt>
                <c:pt idx="6341">
                  <c:v>6342</c:v>
                </c:pt>
                <c:pt idx="6342">
                  <c:v>6343</c:v>
                </c:pt>
                <c:pt idx="6343">
                  <c:v>6344</c:v>
                </c:pt>
                <c:pt idx="6344">
                  <c:v>6345</c:v>
                </c:pt>
                <c:pt idx="6345">
                  <c:v>6346</c:v>
                </c:pt>
                <c:pt idx="6346">
                  <c:v>6347</c:v>
                </c:pt>
                <c:pt idx="6347">
                  <c:v>6348</c:v>
                </c:pt>
                <c:pt idx="6348">
                  <c:v>6349</c:v>
                </c:pt>
                <c:pt idx="6349">
                  <c:v>6350</c:v>
                </c:pt>
                <c:pt idx="6350">
                  <c:v>6351</c:v>
                </c:pt>
                <c:pt idx="6351">
                  <c:v>6352</c:v>
                </c:pt>
                <c:pt idx="6352">
                  <c:v>6353</c:v>
                </c:pt>
                <c:pt idx="6353">
                  <c:v>6354</c:v>
                </c:pt>
                <c:pt idx="6354">
                  <c:v>6355</c:v>
                </c:pt>
                <c:pt idx="6355">
                  <c:v>6356</c:v>
                </c:pt>
                <c:pt idx="6356">
                  <c:v>6357</c:v>
                </c:pt>
                <c:pt idx="6357">
                  <c:v>6358</c:v>
                </c:pt>
                <c:pt idx="6358">
                  <c:v>6359</c:v>
                </c:pt>
                <c:pt idx="6359">
                  <c:v>6360</c:v>
                </c:pt>
                <c:pt idx="6360">
                  <c:v>6361</c:v>
                </c:pt>
                <c:pt idx="6361">
                  <c:v>6362</c:v>
                </c:pt>
                <c:pt idx="6362">
                  <c:v>6363</c:v>
                </c:pt>
                <c:pt idx="6363">
                  <c:v>6364</c:v>
                </c:pt>
                <c:pt idx="6364">
                  <c:v>6365</c:v>
                </c:pt>
                <c:pt idx="6365">
                  <c:v>6366</c:v>
                </c:pt>
                <c:pt idx="6366">
                  <c:v>6367</c:v>
                </c:pt>
                <c:pt idx="6367">
                  <c:v>6368</c:v>
                </c:pt>
                <c:pt idx="6368">
                  <c:v>6369</c:v>
                </c:pt>
                <c:pt idx="6369">
                  <c:v>6370</c:v>
                </c:pt>
                <c:pt idx="6370">
                  <c:v>6371</c:v>
                </c:pt>
                <c:pt idx="6371">
                  <c:v>6372</c:v>
                </c:pt>
                <c:pt idx="6372">
                  <c:v>6373</c:v>
                </c:pt>
                <c:pt idx="6373">
                  <c:v>6374</c:v>
                </c:pt>
                <c:pt idx="6374">
                  <c:v>6375</c:v>
                </c:pt>
                <c:pt idx="6375">
                  <c:v>6376</c:v>
                </c:pt>
                <c:pt idx="6376">
                  <c:v>6377</c:v>
                </c:pt>
                <c:pt idx="6377">
                  <c:v>6378</c:v>
                </c:pt>
                <c:pt idx="6378">
                  <c:v>6379</c:v>
                </c:pt>
                <c:pt idx="6379">
                  <c:v>6380</c:v>
                </c:pt>
                <c:pt idx="6380">
                  <c:v>6381</c:v>
                </c:pt>
                <c:pt idx="6381">
                  <c:v>6382</c:v>
                </c:pt>
                <c:pt idx="6382">
                  <c:v>6383</c:v>
                </c:pt>
                <c:pt idx="6383">
                  <c:v>6384</c:v>
                </c:pt>
                <c:pt idx="6384">
                  <c:v>6385</c:v>
                </c:pt>
                <c:pt idx="6385">
                  <c:v>6386</c:v>
                </c:pt>
                <c:pt idx="6386">
                  <c:v>6387</c:v>
                </c:pt>
                <c:pt idx="6387">
                  <c:v>6388</c:v>
                </c:pt>
                <c:pt idx="6388">
                  <c:v>6389</c:v>
                </c:pt>
                <c:pt idx="6389">
                  <c:v>6390</c:v>
                </c:pt>
                <c:pt idx="6390">
                  <c:v>6391</c:v>
                </c:pt>
                <c:pt idx="6391">
                  <c:v>6392</c:v>
                </c:pt>
                <c:pt idx="6392">
                  <c:v>6393</c:v>
                </c:pt>
                <c:pt idx="6393">
                  <c:v>6394</c:v>
                </c:pt>
                <c:pt idx="6394">
                  <c:v>6395</c:v>
                </c:pt>
                <c:pt idx="6395">
                  <c:v>6396</c:v>
                </c:pt>
                <c:pt idx="6396">
                  <c:v>6397</c:v>
                </c:pt>
                <c:pt idx="6397">
                  <c:v>6398</c:v>
                </c:pt>
                <c:pt idx="6398">
                  <c:v>6399</c:v>
                </c:pt>
                <c:pt idx="6399">
                  <c:v>6400</c:v>
                </c:pt>
                <c:pt idx="6400">
                  <c:v>6401</c:v>
                </c:pt>
                <c:pt idx="6401">
                  <c:v>6402</c:v>
                </c:pt>
                <c:pt idx="6402">
                  <c:v>6403</c:v>
                </c:pt>
                <c:pt idx="6403">
                  <c:v>6404</c:v>
                </c:pt>
                <c:pt idx="6404">
                  <c:v>6405</c:v>
                </c:pt>
                <c:pt idx="6405">
                  <c:v>6406</c:v>
                </c:pt>
                <c:pt idx="6406">
                  <c:v>6407</c:v>
                </c:pt>
                <c:pt idx="6407">
                  <c:v>6408</c:v>
                </c:pt>
                <c:pt idx="6408">
                  <c:v>6409</c:v>
                </c:pt>
                <c:pt idx="6409">
                  <c:v>6410</c:v>
                </c:pt>
                <c:pt idx="6410">
                  <c:v>6411</c:v>
                </c:pt>
                <c:pt idx="6411">
                  <c:v>6412</c:v>
                </c:pt>
                <c:pt idx="6412">
                  <c:v>6413</c:v>
                </c:pt>
                <c:pt idx="6413">
                  <c:v>6414</c:v>
                </c:pt>
                <c:pt idx="6414">
                  <c:v>6415</c:v>
                </c:pt>
                <c:pt idx="6415">
                  <c:v>6416</c:v>
                </c:pt>
                <c:pt idx="6416">
                  <c:v>6417</c:v>
                </c:pt>
                <c:pt idx="6417">
                  <c:v>6418</c:v>
                </c:pt>
                <c:pt idx="6418">
                  <c:v>6419</c:v>
                </c:pt>
                <c:pt idx="6419">
                  <c:v>6420</c:v>
                </c:pt>
                <c:pt idx="6420">
                  <c:v>6421</c:v>
                </c:pt>
                <c:pt idx="6421">
                  <c:v>6422</c:v>
                </c:pt>
                <c:pt idx="6422">
                  <c:v>6423</c:v>
                </c:pt>
                <c:pt idx="6423">
                  <c:v>6424</c:v>
                </c:pt>
                <c:pt idx="6424">
                  <c:v>6425</c:v>
                </c:pt>
                <c:pt idx="6425">
                  <c:v>6426</c:v>
                </c:pt>
                <c:pt idx="6426">
                  <c:v>6427</c:v>
                </c:pt>
                <c:pt idx="6427">
                  <c:v>6428</c:v>
                </c:pt>
                <c:pt idx="6428">
                  <c:v>6429</c:v>
                </c:pt>
                <c:pt idx="6429">
                  <c:v>6430</c:v>
                </c:pt>
                <c:pt idx="6430">
                  <c:v>6431</c:v>
                </c:pt>
                <c:pt idx="6431">
                  <c:v>6432</c:v>
                </c:pt>
                <c:pt idx="6432">
                  <c:v>6433</c:v>
                </c:pt>
                <c:pt idx="6433">
                  <c:v>6434</c:v>
                </c:pt>
                <c:pt idx="6434">
                  <c:v>6435</c:v>
                </c:pt>
                <c:pt idx="6435">
                  <c:v>6436</c:v>
                </c:pt>
                <c:pt idx="6436">
                  <c:v>6437</c:v>
                </c:pt>
                <c:pt idx="6437">
                  <c:v>6438</c:v>
                </c:pt>
                <c:pt idx="6438">
                  <c:v>6439</c:v>
                </c:pt>
                <c:pt idx="6439">
                  <c:v>6440</c:v>
                </c:pt>
                <c:pt idx="6440">
                  <c:v>6441</c:v>
                </c:pt>
                <c:pt idx="6441">
                  <c:v>6442</c:v>
                </c:pt>
                <c:pt idx="6442">
                  <c:v>6443</c:v>
                </c:pt>
                <c:pt idx="6443">
                  <c:v>6444</c:v>
                </c:pt>
                <c:pt idx="6444">
                  <c:v>6445</c:v>
                </c:pt>
                <c:pt idx="6445">
                  <c:v>6446</c:v>
                </c:pt>
                <c:pt idx="6446">
                  <c:v>6447</c:v>
                </c:pt>
                <c:pt idx="6447">
                  <c:v>6448</c:v>
                </c:pt>
                <c:pt idx="6448">
                  <c:v>6449</c:v>
                </c:pt>
                <c:pt idx="6449">
                  <c:v>6450</c:v>
                </c:pt>
                <c:pt idx="6450">
                  <c:v>6451</c:v>
                </c:pt>
                <c:pt idx="6451">
                  <c:v>6452</c:v>
                </c:pt>
                <c:pt idx="6452">
                  <c:v>6453</c:v>
                </c:pt>
                <c:pt idx="6453">
                  <c:v>6454</c:v>
                </c:pt>
                <c:pt idx="6454">
                  <c:v>6455</c:v>
                </c:pt>
                <c:pt idx="6455">
                  <c:v>6456</c:v>
                </c:pt>
                <c:pt idx="6456">
                  <c:v>6457</c:v>
                </c:pt>
                <c:pt idx="6457">
                  <c:v>6458</c:v>
                </c:pt>
                <c:pt idx="6458">
                  <c:v>6459</c:v>
                </c:pt>
                <c:pt idx="6459">
                  <c:v>6460</c:v>
                </c:pt>
                <c:pt idx="6460">
                  <c:v>6461</c:v>
                </c:pt>
                <c:pt idx="6461">
                  <c:v>6462</c:v>
                </c:pt>
                <c:pt idx="6462">
                  <c:v>6463</c:v>
                </c:pt>
                <c:pt idx="6463">
                  <c:v>6464</c:v>
                </c:pt>
                <c:pt idx="6464">
                  <c:v>6465</c:v>
                </c:pt>
                <c:pt idx="6465">
                  <c:v>6466</c:v>
                </c:pt>
                <c:pt idx="6466">
                  <c:v>6467</c:v>
                </c:pt>
                <c:pt idx="6467">
                  <c:v>6468</c:v>
                </c:pt>
                <c:pt idx="6468">
                  <c:v>6469</c:v>
                </c:pt>
                <c:pt idx="6469">
                  <c:v>6470</c:v>
                </c:pt>
                <c:pt idx="6470">
                  <c:v>6471</c:v>
                </c:pt>
                <c:pt idx="6471">
                  <c:v>6472</c:v>
                </c:pt>
                <c:pt idx="6472">
                  <c:v>6473</c:v>
                </c:pt>
                <c:pt idx="6473">
                  <c:v>6474</c:v>
                </c:pt>
                <c:pt idx="6474">
                  <c:v>6475</c:v>
                </c:pt>
                <c:pt idx="6475">
                  <c:v>6476</c:v>
                </c:pt>
                <c:pt idx="6476">
                  <c:v>6477</c:v>
                </c:pt>
                <c:pt idx="6477">
                  <c:v>6478</c:v>
                </c:pt>
                <c:pt idx="6478">
                  <c:v>6479</c:v>
                </c:pt>
                <c:pt idx="6479">
                  <c:v>6480</c:v>
                </c:pt>
                <c:pt idx="6480">
                  <c:v>6481</c:v>
                </c:pt>
                <c:pt idx="6481">
                  <c:v>6482</c:v>
                </c:pt>
                <c:pt idx="6482">
                  <c:v>6483</c:v>
                </c:pt>
                <c:pt idx="6483">
                  <c:v>6484</c:v>
                </c:pt>
                <c:pt idx="6484">
                  <c:v>6485</c:v>
                </c:pt>
                <c:pt idx="6485">
                  <c:v>6486</c:v>
                </c:pt>
                <c:pt idx="6486">
                  <c:v>6487</c:v>
                </c:pt>
                <c:pt idx="6487">
                  <c:v>6488</c:v>
                </c:pt>
                <c:pt idx="6488">
                  <c:v>6489</c:v>
                </c:pt>
                <c:pt idx="6489">
                  <c:v>6490</c:v>
                </c:pt>
                <c:pt idx="6490">
                  <c:v>6491</c:v>
                </c:pt>
                <c:pt idx="6491">
                  <c:v>6492</c:v>
                </c:pt>
                <c:pt idx="6492">
                  <c:v>6493</c:v>
                </c:pt>
                <c:pt idx="6493">
                  <c:v>6494</c:v>
                </c:pt>
                <c:pt idx="6494">
                  <c:v>6495</c:v>
                </c:pt>
                <c:pt idx="6495">
                  <c:v>6496</c:v>
                </c:pt>
                <c:pt idx="6496">
                  <c:v>6497</c:v>
                </c:pt>
                <c:pt idx="6497">
                  <c:v>6498</c:v>
                </c:pt>
                <c:pt idx="6498">
                  <c:v>6499</c:v>
                </c:pt>
                <c:pt idx="6499">
                  <c:v>6500</c:v>
                </c:pt>
                <c:pt idx="6500">
                  <c:v>6501</c:v>
                </c:pt>
                <c:pt idx="6501">
                  <c:v>6502</c:v>
                </c:pt>
                <c:pt idx="6502">
                  <c:v>6503</c:v>
                </c:pt>
                <c:pt idx="6503">
                  <c:v>6504</c:v>
                </c:pt>
                <c:pt idx="6504">
                  <c:v>6505</c:v>
                </c:pt>
                <c:pt idx="6505">
                  <c:v>6506</c:v>
                </c:pt>
                <c:pt idx="6506">
                  <c:v>6507</c:v>
                </c:pt>
                <c:pt idx="6507">
                  <c:v>6508</c:v>
                </c:pt>
                <c:pt idx="6508">
                  <c:v>6509</c:v>
                </c:pt>
                <c:pt idx="6509">
                  <c:v>6510</c:v>
                </c:pt>
                <c:pt idx="6510">
                  <c:v>6511</c:v>
                </c:pt>
                <c:pt idx="6511">
                  <c:v>6512</c:v>
                </c:pt>
                <c:pt idx="6512">
                  <c:v>6513</c:v>
                </c:pt>
                <c:pt idx="6513">
                  <c:v>6514</c:v>
                </c:pt>
                <c:pt idx="6514">
                  <c:v>6515</c:v>
                </c:pt>
                <c:pt idx="6515">
                  <c:v>6516</c:v>
                </c:pt>
                <c:pt idx="6516">
                  <c:v>6517</c:v>
                </c:pt>
                <c:pt idx="6517">
                  <c:v>6518</c:v>
                </c:pt>
                <c:pt idx="6518">
                  <c:v>6519</c:v>
                </c:pt>
                <c:pt idx="6519">
                  <c:v>6520</c:v>
                </c:pt>
                <c:pt idx="6520">
                  <c:v>6521</c:v>
                </c:pt>
                <c:pt idx="6521">
                  <c:v>6522</c:v>
                </c:pt>
                <c:pt idx="6522">
                  <c:v>6523</c:v>
                </c:pt>
                <c:pt idx="6523">
                  <c:v>6524</c:v>
                </c:pt>
                <c:pt idx="6524">
                  <c:v>6525</c:v>
                </c:pt>
                <c:pt idx="6525">
                  <c:v>6526</c:v>
                </c:pt>
                <c:pt idx="6526">
                  <c:v>6527</c:v>
                </c:pt>
                <c:pt idx="6527">
                  <c:v>6528</c:v>
                </c:pt>
                <c:pt idx="6528">
                  <c:v>6529</c:v>
                </c:pt>
                <c:pt idx="6529">
                  <c:v>6530</c:v>
                </c:pt>
                <c:pt idx="6530">
                  <c:v>6531</c:v>
                </c:pt>
                <c:pt idx="6531">
                  <c:v>6532</c:v>
                </c:pt>
                <c:pt idx="6532">
                  <c:v>6533</c:v>
                </c:pt>
                <c:pt idx="6533">
                  <c:v>6534</c:v>
                </c:pt>
                <c:pt idx="6534">
                  <c:v>6535</c:v>
                </c:pt>
                <c:pt idx="6535">
                  <c:v>6536</c:v>
                </c:pt>
                <c:pt idx="6536">
                  <c:v>6537</c:v>
                </c:pt>
                <c:pt idx="6537">
                  <c:v>6538</c:v>
                </c:pt>
                <c:pt idx="6538">
                  <c:v>6539</c:v>
                </c:pt>
                <c:pt idx="6539">
                  <c:v>6540</c:v>
                </c:pt>
                <c:pt idx="6540">
                  <c:v>6541</c:v>
                </c:pt>
                <c:pt idx="6541">
                  <c:v>6542</c:v>
                </c:pt>
                <c:pt idx="6542">
                  <c:v>6543</c:v>
                </c:pt>
                <c:pt idx="6543">
                  <c:v>6544</c:v>
                </c:pt>
                <c:pt idx="6544">
                  <c:v>6545</c:v>
                </c:pt>
                <c:pt idx="6545">
                  <c:v>6546</c:v>
                </c:pt>
                <c:pt idx="6546">
                  <c:v>6547</c:v>
                </c:pt>
                <c:pt idx="6547">
                  <c:v>6548</c:v>
                </c:pt>
                <c:pt idx="6548">
                  <c:v>6549</c:v>
                </c:pt>
                <c:pt idx="6549">
                  <c:v>6550</c:v>
                </c:pt>
                <c:pt idx="6550">
                  <c:v>6551</c:v>
                </c:pt>
                <c:pt idx="6551">
                  <c:v>6552</c:v>
                </c:pt>
                <c:pt idx="6552">
                  <c:v>6553</c:v>
                </c:pt>
                <c:pt idx="6553">
                  <c:v>6554</c:v>
                </c:pt>
                <c:pt idx="6554">
                  <c:v>6555</c:v>
                </c:pt>
                <c:pt idx="6555">
                  <c:v>6556</c:v>
                </c:pt>
                <c:pt idx="6556">
                  <c:v>6557</c:v>
                </c:pt>
                <c:pt idx="6557">
                  <c:v>6558</c:v>
                </c:pt>
                <c:pt idx="6558">
                  <c:v>6559</c:v>
                </c:pt>
                <c:pt idx="6559">
                  <c:v>6560</c:v>
                </c:pt>
                <c:pt idx="6560">
                  <c:v>6561</c:v>
                </c:pt>
                <c:pt idx="6561">
                  <c:v>6562</c:v>
                </c:pt>
                <c:pt idx="6562">
                  <c:v>6563</c:v>
                </c:pt>
                <c:pt idx="6563">
                  <c:v>6564</c:v>
                </c:pt>
                <c:pt idx="6564">
                  <c:v>6565</c:v>
                </c:pt>
                <c:pt idx="6565">
                  <c:v>6566</c:v>
                </c:pt>
                <c:pt idx="6566">
                  <c:v>6567</c:v>
                </c:pt>
                <c:pt idx="6567">
                  <c:v>6568</c:v>
                </c:pt>
                <c:pt idx="6568">
                  <c:v>6569</c:v>
                </c:pt>
                <c:pt idx="6569">
                  <c:v>6570</c:v>
                </c:pt>
                <c:pt idx="6570">
                  <c:v>6571</c:v>
                </c:pt>
                <c:pt idx="6571">
                  <c:v>6572</c:v>
                </c:pt>
                <c:pt idx="6572">
                  <c:v>6573</c:v>
                </c:pt>
                <c:pt idx="6573">
                  <c:v>6574</c:v>
                </c:pt>
                <c:pt idx="6574">
                  <c:v>6575</c:v>
                </c:pt>
                <c:pt idx="6575">
                  <c:v>6576</c:v>
                </c:pt>
                <c:pt idx="6576">
                  <c:v>6577</c:v>
                </c:pt>
                <c:pt idx="6577">
                  <c:v>6578</c:v>
                </c:pt>
                <c:pt idx="6578">
                  <c:v>6579</c:v>
                </c:pt>
                <c:pt idx="6579">
                  <c:v>6580</c:v>
                </c:pt>
                <c:pt idx="6580">
                  <c:v>6581</c:v>
                </c:pt>
                <c:pt idx="6581">
                  <c:v>6582</c:v>
                </c:pt>
                <c:pt idx="6582">
                  <c:v>6583</c:v>
                </c:pt>
                <c:pt idx="6583">
                  <c:v>6584</c:v>
                </c:pt>
                <c:pt idx="6584">
                  <c:v>6585</c:v>
                </c:pt>
                <c:pt idx="6585">
                  <c:v>6586</c:v>
                </c:pt>
                <c:pt idx="6586">
                  <c:v>6587</c:v>
                </c:pt>
                <c:pt idx="6587">
                  <c:v>6588</c:v>
                </c:pt>
                <c:pt idx="6588">
                  <c:v>6589</c:v>
                </c:pt>
                <c:pt idx="6589">
                  <c:v>6590</c:v>
                </c:pt>
                <c:pt idx="6590">
                  <c:v>6591</c:v>
                </c:pt>
                <c:pt idx="6591">
                  <c:v>6592</c:v>
                </c:pt>
                <c:pt idx="6592">
                  <c:v>6593</c:v>
                </c:pt>
                <c:pt idx="6593">
                  <c:v>6594</c:v>
                </c:pt>
                <c:pt idx="6594">
                  <c:v>6595</c:v>
                </c:pt>
                <c:pt idx="6595">
                  <c:v>6596</c:v>
                </c:pt>
                <c:pt idx="6596">
                  <c:v>6597</c:v>
                </c:pt>
                <c:pt idx="6597">
                  <c:v>6598</c:v>
                </c:pt>
                <c:pt idx="6598">
                  <c:v>6599</c:v>
                </c:pt>
                <c:pt idx="6599">
                  <c:v>6600</c:v>
                </c:pt>
                <c:pt idx="6600">
                  <c:v>6601</c:v>
                </c:pt>
                <c:pt idx="6601">
                  <c:v>6602</c:v>
                </c:pt>
                <c:pt idx="6602">
                  <c:v>6603</c:v>
                </c:pt>
                <c:pt idx="6603">
                  <c:v>6604</c:v>
                </c:pt>
                <c:pt idx="6604">
                  <c:v>6605</c:v>
                </c:pt>
                <c:pt idx="6605">
                  <c:v>6606</c:v>
                </c:pt>
                <c:pt idx="6606">
                  <c:v>6607</c:v>
                </c:pt>
                <c:pt idx="6607">
                  <c:v>6608</c:v>
                </c:pt>
                <c:pt idx="6608">
                  <c:v>6609</c:v>
                </c:pt>
                <c:pt idx="6609">
                  <c:v>6610</c:v>
                </c:pt>
                <c:pt idx="6610">
                  <c:v>6611</c:v>
                </c:pt>
                <c:pt idx="6611">
                  <c:v>6612</c:v>
                </c:pt>
                <c:pt idx="6612">
                  <c:v>6613</c:v>
                </c:pt>
                <c:pt idx="6613">
                  <c:v>6614</c:v>
                </c:pt>
                <c:pt idx="6614">
                  <c:v>6615</c:v>
                </c:pt>
                <c:pt idx="6615">
                  <c:v>6616</c:v>
                </c:pt>
                <c:pt idx="6616">
                  <c:v>6617</c:v>
                </c:pt>
                <c:pt idx="6617">
                  <c:v>6618</c:v>
                </c:pt>
                <c:pt idx="6618">
                  <c:v>6619</c:v>
                </c:pt>
                <c:pt idx="6619">
                  <c:v>6620</c:v>
                </c:pt>
                <c:pt idx="6620">
                  <c:v>6621</c:v>
                </c:pt>
                <c:pt idx="6621">
                  <c:v>6622</c:v>
                </c:pt>
                <c:pt idx="6622">
                  <c:v>6623</c:v>
                </c:pt>
                <c:pt idx="6623">
                  <c:v>6624</c:v>
                </c:pt>
                <c:pt idx="6624">
                  <c:v>6625</c:v>
                </c:pt>
                <c:pt idx="6625">
                  <c:v>6626</c:v>
                </c:pt>
                <c:pt idx="6626">
                  <c:v>6627</c:v>
                </c:pt>
                <c:pt idx="6627">
                  <c:v>6628</c:v>
                </c:pt>
                <c:pt idx="6628">
                  <c:v>6629</c:v>
                </c:pt>
                <c:pt idx="6629">
                  <c:v>6630</c:v>
                </c:pt>
                <c:pt idx="6630">
                  <c:v>6631</c:v>
                </c:pt>
                <c:pt idx="6631">
                  <c:v>6632</c:v>
                </c:pt>
                <c:pt idx="6632">
                  <c:v>6633</c:v>
                </c:pt>
                <c:pt idx="6633">
                  <c:v>6634</c:v>
                </c:pt>
                <c:pt idx="6634">
                  <c:v>6635</c:v>
                </c:pt>
                <c:pt idx="6635">
                  <c:v>6636</c:v>
                </c:pt>
                <c:pt idx="6636">
                  <c:v>6637</c:v>
                </c:pt>
                <c:pt idx="6637">
                  <c:v>6638</c:v>
                </c:pt>
                <c:pt idx="6638">
                  <c:v>6639</c:v>
                </c:pt>
                <c:pt idx="6639">
                  <c:v>6640</c:v>
                </c:pt>
                <c:pt idx="6640">
                  <c:v>6641</c:v>
                </c:pt>
                <c:pt idx="6641">
                  <c:v>6642</c:v>
                </c:pt>
                <c:pt idx="6642">
                  <c:v>6643</c:v>
                </c:pt>
                <c:pt idx="6643">
                  <c:v>6644</c:v>
                </c:pt>
                <c:pt idx="6644">
                  <c:v>6645</c:v>
                </c:pt>
                <c:pt idx="6645">
                  <c:v>6646</c:v>
                </c:pt>
                <c:pt idx="6646">
                  <c:v>6647</c:v>
                </c:pt>
                <c:pt idx="6647">
                  <c:v>6648</c:v>
                </c:pt>
                <c:pt idx="6648">
                  <c:v>6649</c:v>
                </c:pt>
                <c:pt idx="6649">
                  <c:v>6650</c:v>
                </c:pt>
                <c:pt idx="6650">
                  <c:v>6651</c:v>
                </c:pt>
                <c:pt idx="6651">
                  <c:v>6652</c:v>
                </c:pt>
                <c:pt idx="6652">
                  <c:v>6653</c:v>
                </c:pt>
                <c:pt idx="6653">
                  <c:v>6654</c:v>
                </c:pt>
                <c:pt idx="6654">
                  <c:v>6655</c:v>
                </c:pt>
                <c:pt idx="6655">
                  <c:v>6656</c:v>
                </c:pt>
                <c:pt idx="6656">
                  <c:v>6657</c:v>
                </c:pt>
                <c:pt idx="6657">
                  <c:v>6658</c:v>
                </c:pt>
                <c:pt idx="6658">
                  <c:v>6659</c:v>
                </c:pt>
                <c:pt idx="6659">
                  <c:v>6660</c:v>
                </c:pt>
                <c:pt idx="6660">
                  <c:v>6661</c:v>
                </c:pt>
                <c:pt idx="6661">
                  <c:v>6662</c:v>
                </c:pt>
                <c:pt idx="6662">
                  <c:v>6663</c:v>
                </c:pt>
                <c:pt idx="6663">
                  <c:v>6664</c:v>
                </c:pt>
                <c:pt idx="6664">
                  <c:v>6665</c:v>
                </c:pt>
                <c:pt idx="6665">
                  <c:v>6666</c:v>
                </c:pt>
                <c:pt idx="6666">
                  <c:v>6667</c:v>
                </c:pt>
                <c:pt idx="6667">
                  <c:v>6668</c:v>
                </c:pt>
                <c:pt idx="6668">
                  <c:v>6669</c:v>
                </c:pt>
                <c:pt idx="6669">
                  <c:v>6670</c:v>
                </c:pt>
                <c:pt idx="6670">
                  <c:v>6671</c:v>
                </c:pt>
                <c:pt idx="6671">
                  <c:v>6672</c:v>
                </c:pt>
                <c:pt idx="6672">
                  <c:v>6673</c:v>
                </c:pt>
                <c:pt idx="6673">
                  <c:v>6674</c:v>
                </c:pt>
                <c:pt idx="6674">
                  <c:v>6675</c:v>
                </c:pt>
                <c:pt idx="6675">
                  <c:v>6676</c:v>
                </c:pt>
                <c:pt idx="6676">
                  <c:v>6677</c:v>
                </c:pt>
                <c:pt idx="6677">
                  <c:v>6678</c:v>
                </c:pt>
                <c:pt idx="6678">
                  <c:v>6679</c:v>
                </c:pt>
                <c:pt idx="6679">
                  <c:v>6680</c:v>
                </c:pt>
                <c:pt idx="6680">
                  <c:v>6681</c:v>
                </c:pt>
                <c:pt idx="6681">
                  <c:v>6682</c:v>
                </c:pt>
                <c:pt idx="6682">
                  <c:v>6683</c:v>
                </c:pt>
                <c:pt idx="6683">
                  <c:v>6684</c:v>
                </c:pt>
                <c:pt idx="6684">
                  <c:v>6685</c:v>
                </c:pt>
                <c:pt idx="6685">
                  <c:v>6686</c:v>
                </c:pt>
                <c:pt idx="6686">
                  <c:v>6687</c:v>
                </c:pt>
                <c:pt idx="6687">
                  <c:v>6688</c:v>
                </c:pt>
                <c:pt idx="6688">
                  <c:v>6689</c:v>
                </c:pt>
                <c:pt idx="6689">
                  <c:v>6690</c:v>
                </c:pt>
                <c:pt idx="6690">
                  <c:v>6691</c:v>
                </c:pt>
                <c:pt idx="6691">
                  <c:v>6692</c:v>
                </c:pt>
                <c:pt idx="6692">
                  <c:v>6693</c:v>
                </c:pt>
                <c:pt idx="6693">
                  <c:v>6694</c:v>
                </c:pt>
                <c:pt idx="6694">
                  <c:v>6695</c:v>
                </c:pt>
                <c:pt idx="6695">
                  <c:v>6696</c:v>
                </c:pt>
                <c:pt idx="6696">
                  <c:v>6697</c:v>
                </c:pt>
                <c:pt idx="6697">
                  <c:v>6698</c:v>
                </c:pt>
                <c:pt idx="6698">
                  <c:v>6699</c:v>
                </c:pt>
                <c:pt idx="6699">
                  <c:v>6700</c:v>
                </c:pt>
                <c:pt idx="6700">
                  <c:v>6701</c:v>
                </c:pt>
                <c:pt idx="6701">
                  <c:v>6702</c:v>
                </c:pt>
                <c:pt idx="6702">
                  <c:v>6703</c:v>
                </c:pt>
                <c:pt idx="6703">
                  <c:v>6704</c:v>
                </c:pt>
                <c:pt idx="6704">
                  <c:v>6705</c:v>
                </c:pt>
                <c:pt idx="6705">
                  <c:v>6706</c:v>
                </c:pt>
                <c:pt idx="6706">
                  <c:v>6707</c:v>
                </c:pt>
                <c:pt idx="6707">
                  <c:v>6708</c:v>
                </c:pt>
                <c:pt idx="6708">
                  <c:v>6709</c:v>
                </c:pt>
                <c:pt idx="6709">
                  <c:v>6710</c:v>
                </c:pt>
                <c:pt idx="6710">
                  <c:v>6711</c:v>
                </c:pt>
                <c:pt idx="6711">
                  <c:v>6712</c:v>
                </c:pt>
                <c:pt idx="6712">
                  <c:v>6713</c:v>
                </c:pt>
                <c:pt idx="6713">
                  <c:v>6714</c:v>
                </c:pt>
                <c:pt idx="6714">
                  <c:v>6715</c:v>
                </c:pt>
                <c:pt idx="6715">
                  <c:v>6716</c:v>
                </c:pt>
                <c:pt idx="6716">
                  <c:v>6717</c:v>
                </c:pt>
                <c:pt idx="6717">
                  <c:v>6718</c:v>
                </c:pt>
                <c:pt idx="6718">
                  <c:v>6719</c:v>
                </c:pt>
                <c:pt idx="6719">
                  <c:v>6720</c:v>
                </c:pt>
                <c:pt idx="6720">
                  <c:v>6721</c:v>
                </c:pt>
                <c:pt idx="6721">
                  <c:v>6722</c:v>
                </c:pt>
                <c:pt idx="6722">
                  <c:v>6723</c:v>
                </c:pt>
                <c:pt idx="6723">
                  <c:v>6724</c:v>
                </c:pt>
                <c:pt idx="6724">
                  <c:v>6725</c:v>
                </c:pt>
                <c:pt idx="6725">
                  <c:v>6726</c:v>
                </c:pt>
                <c:pt idx="6726">
                  <c:v>6727</c:v>
                </c:pt>
                <c:pt idx="6727">
                  <c:v>6728</c:v>
                </c:pt>
                <c:pt idx="6728">
                  <c:v>6729</c:v>
                </c:pt>
                <c:pt idx="6729">
                  <c:v>6730</c:v>
                </c:pt>
                <c:pt idx="6730">
                  <c:v>6731</c:v>
                </c:pt>
                <c:pt idx="6731">
                  <c:v>6732</c:v>
                </c:pt>
                <c:pt idx="6732">
                  <c:v>6733</c:v>
                </c:pt>
                <c:pt idx="6733">
                  <c:v>6734</c:v>
                </c:pt>
                <c:pt idx="6734">
                  <c:v>6735</c:v>
                </c:pt>
                <c:pt idx="6735">
                  <c:v>6736</c:v>
                </c:pt>
                <c:pt idx="6736">
                  <c:v>6737</c:v>
                </c:pt>
                <c:pt idx="6737">
                  <c:v>6738</c:v>
                </c:pt>
                <c:pt idx="6738">
                  <c:v>6739</c:v>
                </c:pt>
                <c:pt idx="6739">
                  <c:v>6740</c:v>
                </c:pt>
                <c:pt idx="6740">
                  <c:v>6741</c:v>
                </c:pt>
                <c:pt idx="6741">
                  <c:v>6742</c:v>
                </c:pt>
                <c:pt idx="6742">
                  <c:v>6743</c:v>
                </c:pt>
                <c:pt idx="6743">
                  <c:v>6744</c:v>
                </c:pt>
                <c:pt idx="6744">
                  <c:v>6745</c:v>
                </c:pt>
                <c:pt idx="6745">
                  <c:v>6746</c:v>
                </c:pt>
                <c:pt idx="6746">
                  <c:v>6747</c:v>
                </c:pt>
                <c:pt idx="6747">
                  <c:v>6748</c:v>
                </c:pt>
                <c:pt idx="6748">
                  <c:v>6749</c:v>
                </c:pt>
                <c:pt idx="6749">
                  <c:v>6750</c:v>
                </c:pt>
                <c:pt idx="6750">
                  <c:v>6751</c:v>
                </c:pt>
                <c:pt idx="6751">
                  <c:v>6752</c:v>
                </c:pt>
                <c:pt idx="6752">
                  <c:v>6753</c:v>
                </c:pt>
                <c:pt idx="6753">
                  <c:v>6754</c:v>
                </c:pt>
                <c:pt idx="6754">
                  <c:v>6755</c:v>
                </c:pt>
                <c:pt idx="6755">
                  <c:v>6756</c:v>
                </c:pt>
                <c:pt idx="6756">
                  <c:v>6757</c:v>
                </c:pt>
                <c:pt idx="6757">
                  <c:v>6758</c:v>
                </c:pt>
                <c:pt idx="6758">
                  <c:v>6759</c:v>
                </c:pt>
                <c:pt idx="6759">
                  <c:v>6760</c:v>
                </c:pt>
                <c:pt idx="6760">
                  <c:v>6761</c:v>
                </c:pt>
                <c:pt idx="6761">
                  <c:v>6762</c:v>
                </c:pt>
                <c:pt idx="6762">
                  <c:v>6763</c:v>
                </c:pt>
                <c:pt idx="6763">
                  <c:v>6764</c:v>
                </c:pt>
                <c:pt idx="6764">
                  <c:v>6765</c:v>
                </c:pt>
                <c:pt idx="6765">
                  <c:v>6766</c:v>
                </c:pt>
                <c:pt idx="6766">
                  <c:v>6767</c:v>
                </c:pt>
                <c:pt idx="6767">
                  <c:v>6768</c:v>
                </c:pt>
                <c:pt idx="6768">
                  <c:v>6769</c:v>
                </c:pt>
                <c:pt idx="6769">
                  <c:v>6770</c:v>
                </c:pt>
                <c:pt idx="6770">
                  <c:v>6771</c:v>
                </c:pt>
                <c:pt idx="6771">
                  <c:v>6772</c:v>
                </c:pt>
                <c:pt idx="6772">
                  <c:v>6773</c:v>
                </c:pt>
                <c:pt idx="6773">
                  <c:v>6774</c:v>
                </c:pt>
                <c:pt idx="6774">
                  <c:v>6775</c:v>
                </c:pt>
                <c:pt idx="6775">
                  <c:v>6776</c:v>
                </c:pt>
                <c:pt idx="6776">
                  <c:v>6777</c:v>
                </c:pt>
                <c:pt idx="6777">
                  <c:v>6778</c:v>
                </c:pt>
                <c:pt idx="6778">
                  <c:v>6779</c:v>
                </c:pt>
                <c:pt idx="6779">
                  <c:v>6780</c:v>
                </c:pt>
                <c:pt idx="6780">
                  <c:v>6781</c:v>
                </c:pt>
                <c:pt idx="6781">
                  <c:v>6782</c:v>
                </c:pt>
                <c:pt idx="6782">
                  <c:v>6783</c:v>
                </c:pt>
                <c:pt idx="6783">
                  <c:v>6784</c:v>
                </c:pt>
                <c:pt idx="6784">
                  <c:v>6785</c:v>
                </c:pt>
                <c:pt idx="6785">
                  <c:v>6786</c:v>
                </c:pt>
                <c:pt idx="6786">
                  <c:v>6787</c:v>
                </c:pt>
                <c:pt idx="6787">
                  <c:v>6788</c:v>
                </c:pt>
                <c:pt idx="6788">
                  <c:v>6789</c:v>
                </c:pt>
                <c:pt idx="6789">
                  <c:v>6790</c:v>
                </c:pt>
                <c:pt idx="6790">
                  <c:v>6791</c:v>
                </c:pt>
                <c:pt idx="6791">
                  <c:v>6792</c:v>
                </c:pt>
                <c:pt idx="6792">
                  <c:v>6793</c:v>
                </c:pt>
                <c:pt idx="6793">
                  <c:v>6794</c:v>
                </c:pt>
                <c:pt idx="6794">
                  <c:v>6795</c:v>
                </c:pt>
                <c:pt idx="6795">
                  <c:v>6796</c:v>
                </c:pt>
                <c:pt idx="6796">
                  <c:v>6797</c:v>
                </c:pt>
                <c:pt idx="6797">
                  <c:v>6798</c:v>
                </c:pt>
                <c:pt idx="6798">
                  <c:v>6799</c:v>
                </c:pt>
                <c:pt idx="6799">
                  <c:v>6800</c:v>
                </c:pt>
                <c:pt idx="6800">
                  <c:v>6801</c:v>
                </c:pt>
                <c:pt idx="6801">
                  <c:v>6802</c:v>
                </c:pt>
                <c:pt idx="6802">
                  <c:v>6803</c:v>
                </c:pt>
                <c:pt idx="6803">
                  <c:v>6804</c:v>
                </c:pt>
                <c:pt idx="6804">
                  <c:v>6805</c:v>
                </c:pt>
                <c:pt idx="6805">
                  <c:v>6806</c:v>
                </c:pt>
                <c:pt idx="6806">
                  <c:v>6807</c:v>
                </c:pt>
                <c:pt idx="6807">
                  <c:v>6808</c:v>
                </c:pt>
                <c:pt idx="6808">
                  <c:v>6809</c:v>
                </c:pt>
                <c:pt idx="6809">
                  <c:v>6810</c:v>
                </c:pt>
                <c:pt idx="6810">
                  <c:v>6811</c:v>
                </c:pt>
                <c:pt idx="6811">
                  <c:v>6812</c:v>
                </c:pt>
                <c:pt idx="6812">
                  <c:v>6813</c:v>
                </c:pt>
                <c:pt idx="6813">
                  <c:v>6814</c:v>
                </c:pt>
                <c:pt idx="6814">
                  <c:v>6815</c:v>
                </c:pt>
                <c:pt idx="6815">
                  <c:v>6816</c:v>
                </c:pt>
                <c:pt idx="6816">
                  <c:v>6817</c:v>
                </c:pt>
                <c:pt idx="6817">
                  <c:v>6818</c:v>
                </c:pt>
                <c:pt idx="6818">
                  <c:v>6819</c:v>
                </c:pt>
                <c:pt idx="6819">
                  <c:v>6820</c:v>
                </c:pt>
                <c:pt idx="6820">
                  <c:v>6821</c:v>
                </c:pt>
                <c:pt idx="6821">
                  <c:v>6822</c:v>
                </c:pt>
                <c:pt idx="6822">
                  <c:v>6823</c:v>
                </c:pt>
                <c:pt idx="6823">
                  <c:v>6824</c:v>
                </c:pt>
                <c:pt idx="6824">
                  <c:v>6825</c:v>
                </c:pt>
                <c:pt idx="6825">
                  <c:v>6826</c:v>
                </c:pt>
                <c:pt idx="6826">
                  <c:v>6827</c:v>
                </c:pt>
                <c:pt idx="6827">
                  <c:v>6828</c:v>
                </c:pt>
                <c:pt idx="6828">
                  <c:v>6829</c:v>
                </c:pt>
                <c:pt idx="6829">
                  <c:v>6830</c:v>
                </c:pt>
                <c:pt idx="6830">
                  <c:v>6831</c:v>
                </c:pt>
                <c:pt idx="6831">
                  <c:v>6832</c:v>
                </c:pt>
                <c:pt idx="6832">
                  <c:v>6833</c:v>
                </c:pt>
                <c:pt idx="6833">
                  <c:v>6834</c:v>
                </c:pt>
                <c:pt idx="6834">
                  <c:v>6835</c:v>
                </c:pt>
                <c:pt idx="6835">
                  <c:v>6836</c:v>
                </c:pt>
                <c:pt idx="6836">
                  <c:v>6837</c:v>
                </c:pt>
                <c:pt idx="6837">
                  <c:v>6838</c:v>
                </c:pt>
                <c:pt idx="6838">
                  <c:v>6839</c:v>
                </c:pt>
                <c:pt idx="6839">
                  <c:v>6840</c:v>
                </c:pt>
                <c:pt idx="6840">
                  <c:v>6841</c:v>
                </c:pt>
                <c:pt idx="6841">
                  <c:v>6842</c:v>
                </c:pt>
                <c:pt idx="6842">
                  <c:v>6843</c:v>
                </c:pt>
                <c:pt idx="6843">
                  <c:v>6844</c:v>
                </c:pt>
                <c:pt idx="6844">
                  <c:v>6845</c:v>
                </c:pt>
                <c:pt idx="6845">
                  <c:v>6846</c:v>
                </c:pt>
                <c:pt idx="6846">
                  <c:v>6847</c:v>
                </c:pt>
                <c:pt idx="6847">
                  <c:v>6848</c:v>
                </c:pt>
                <c:pt idx="6848">
                  <c:v>6849</c:v>
                </c:pt>
                <c:pt idx="6849">
                  <c:v>6850</c:v>
                </c:pt>
                <c:pt idx="6850">
                  <c:v>6851</c:v>
                </c:pt>
                <c:pt idx="6851">
                  <c:v>6852</c:v>
                </c:pt>
                <c:pt idx="6852">
                  <c:v>6853</c:v>
                </c:pt>
                <c:pt idx="6853">
                  <c:v>6854</c:v>
                </c:pt>
                <c:pt idx="6854">
                  <c:v>6855</c:v>
                </c:pt>
                <c:pt idx="6855">
                  <c:v>6856</c:v>
                </c:pt>
                <c:pt idx="6856">
                  <c:v>6857</c:v>
                </c:pt>
                <c:pt idx="6857">
                  <c:v>6858</c:v>
                </c:pt>
                <c:pt idx="6858">
                  <c:v>6859</c:v>
                </c:pt>
                <c:pt idx="6859">
                  <c:v>6860</c:v>
                </c:pt>
                <c:pt idx="6860">
                  <c:v>6861</c:v>
                </c:pt>
                <c:pt idx="6861">
                  <c:v>6862</c:v>
                </c:pt>
                <c:pt idx="6862">
                  <c:v>6863</c:v>
                </c:pt>
                <c:pt idx="6863">
                  <c:v>6864</c:v>
                </c:pt>
                <c:pt idx="6864">
                  <c:v>6865</c:v>
                </c:pt>
                <c:pt idx="6865">
                  <c:v>6866</c:v>
                </c:pt>
                <c:pt idx="6866">
                  <c:v>6867</c:v>
                </c:pt>
                <c:pt idx="6867">
                  <c:v>6868</c:v>
                </c:pt>
                <c:pt idx="6868">
                  <c:v>6869</c:v>
                </c:pt>
                <c:pt idx="6869">
                  <c:v>6870</c:v>
                </c:pt>
                <c:pt idx="6870">
                  <c:v>6871</c:v>
                </c:pt>
                <c:pt idx="6871">
                  <c:v>6872</c:v>
                </c:pt>
                <c:pt idx="6872">
                  <c:v>6873</c:v>
                </c:pt>
                <c:pt idx="6873">
                  <c:v>6874</c:v>
                </c:pt>
                <c:pt idx="6874">
                  <c:v>6875</c:v>
                </c:pt>
                <c:pt idx="6875">
                  <c:v>6876</c:v>
                </c:pt>
                <c:pt idx="6876">
                  <c:v>6877</c:v>
                </c:pt>
                <c:pt idx="6877">
                  <c:v>6878</c:v>
                </c:pt>
                <c:pt idx="6878">
                  <c:v>6879</c:v>
                </c:pt>
                <c:pt idx="6879">
                  <c:v>6880</c:v>
                </c:pt>
                <c:pt idx="6880">
                  <c:v>6881</c:v>
                </c:pt>
                <c:pt idx="6881">
                  <c:v>6882</c:v>
                </c:pt>
                <c:pt idx="6882">
                  <c:v>6883</c:v>
                </c:pt>
                <c:pt idx="6883">
                  <c:v>6884</c:v>
                </c:pt>
                <c:pt idx="6884">
                  <c:v>6885</c:v>
                </c:pt>
                <c:pt idx="6885">
                  <c:v>6886</c:v>
                </c:pt>
                <c:pt idx="6886">
                  <c:v>6887</c:v>
                </c:pt>
                <c:pt idx="6887">
                  <c:v>6888</c:v>
                </c:pt>
                <c:pt idx="6888">
                  <c:v>6889</c:v>
                </c:pt>
                <c:pt idx="6889">
                  <c:v>6890</c:v>
                </c:pt>
                <c:pt idx="6890">
                  <c:v>6891</c:v>
                </c:pt>
                <c:pt idx="6891">
                  <c:v>6892</c:v>
                </c:pt>
                <c:pt idx="6892">
                  <c:v>6893</c:v>
                </c:pt>
                <c:pt idx="6893">
                  <c:v>6894</c:v>
                </c:pt>
                <c:pt idx="6894">
                  <c:v>6895</c:v>
                </c:pt>
                <c:pt idx="6895">
                  <c:v>6896</c:v>
                </c:pt>
                <c:pt idx="6896">
                  <c:v>6897</c:v>
                </c:pt>
                <c:pt idx="6897">
                  <c:v>6898</c:v>
                </c:pt>
                <c:pt idx="6898">
                  <c:v>6899</c:v>
                </c:pt>
                <c:pt idx="6899">
                  <c:v>6900</c:v>
                </c:pt>
                <c:pt idx="6900">
                  <c:v>6901</c:v>
                </c:pt>
                <c:pt idx="6901">
                  <c:v>6902</c:v>
                </c:pt>
                <c:pt idx="6902">
                  <c:v>6903</c:v>
                </c:pt>
                <c:pt idx="6903">
                  <c:v>6904</c:v>
                </c:pt>
                <c:pt idx="6904">
                  <c:v>6905</c:v>
                </c:pt>
                <c:pt idx="6905">
                  <c:v>6906</c:v>
                </c:pt>
                <c:pt idx="6906">
                  <c:v>6907</c:v>
                </c:pt>
                <c:pt idx="6907">
                  <c:v>6908</c:v>
                </c:pt>
                <c:pt idx="6908">
                  <c:v>6909</c:v>
                </c:pt>
                <c:pt idx="6909">
                  <c:v>6910</c:v>
                </c:pt>
                <c:pt idx="6910">
                  <c:v>6911</c:v>
                </c:pt>
                <c:pt idx="6911">
                  <c:v>6912</c:v>
                </c:pt>
                <c:pt idx="6912">
                  <c:v>6913</c:v>
                </c:pt>
                <c:pt idx="6913">
                  <c:v>6914</c:v>
                </c:pt>
                <c:pt idx="6914">
                  <c:v>6915</c:v>
                </c:pt>
                <c:pt idx="6915">
                  <c:v>6916</c:v>
                </c:pt>
                <c:pt idx="6916">
                  <c:v>6917</c:v>
                </c:pt>
                <c:pt idx="6917">
                  <c:v>6918</c:v>
                </c:pt>
                <c:pt idx="6918">
                  <c:v>6919</c:v>
                </c:pt>
                <c:pt idx="6919">
                  <c:v>6920</c:v>
                </c:pt>
                <c:pt idx="6920">
                  <c:v>6921</c:v>
                </c:pt>
                <c:pt idx="6921">
                  <c:v>6922</c:v>
                </c:pt>
                <c:pt idx="6922">
                  <c:v>6923</c:v>
                </c:pt>
                <c:pt idx="6923">
                  <c:v>6924</c:v>
                </c:pt>
                <c:pt idx="6924">
                  <c:v>6925</c:v>
                </c:pt>
                <c:pt idx="6925">
                  <c:v>6926</c:v>
                </c:pt>
                <c:pt idx="6926">
                  <c:v>6927</c:v>
                </c:pt>
                <c:pt idx="6927">
                  <c:v>6928</c:v>
                </c:pt>
                <c:pt idx="6928">
                  <c:v>6929</c:v>
                </c:pt>
                <c:pt idx="6929">
                  <c:v>6930</c:v>
                </c:pt>
                <c:pt idx="6930">
                  <c:v>6931</c:v>
                </c:pt>
                <c:pt idx="6931">
                  <c:v>6932</c:v>
                </c:pt>
                <c:pt idx="6932">
                  <c:v>6933</c:v>
                </c:pt>
                <c:pt idx="6933">
                  <c:v>6934</c:v>
                </c:pt>
                <c:pt idx="6934">
                  <c:v>6935</c:v>
                </c:pt>
                <c:pt idx="6935">
                  <c:v>6936</c:v>
                </c:pt>
                <c:pt idx="6936">
                  <c:v>6937</c:v>
                </c:pt>
                <c:pt idx="6937">
                  <c:v>6938</c:v>
                </c:pt>
                <c:pt idx="6938">
                  <c:v>6939</c:v>
                </c:pt>
                <c:pt idx="6939">
                  <c:v>6940</c:v>
                </c:pt>
                <c:pt idx="6940">
                  <c:v>6941</c:v>
                </c:pt>
                <c:pt idx="6941">
                  <c:v>6942</c:v>
                </c:pt>
                <c:pt idx="6942">
                  <c:v>6943</c:v>
                </c:pt>
                <c:pt idx="6943">
                  <c:v>6944</c:v>
                </c:pt>
                <c:pt idx="6944">
                  <c:v>6945</c:v>
                </c:pt>
                <c:pt idx="6945">
                  <c:v>6946</c:v>
                </c:pt>
                <c:pt idx="6946">
                  <c:v>6947</c:v>
                </c:pt>
                <c:pt idx="6947">
                  <c:v>6948</c:v>
                </c:pt>
                <c:pt idx="6948">
                  <c:v>6949</c:v>
                </c:pt>
                <c:pt idx="6949">
                  <c:v>6950</c:v>
                </c:pt>
                <c:pt idx="6950">
                  <c:v>6951</c:v>
                </c:pt>
                <c:pt idx="6951">
                  <c:v>6952</c:v>
                </c:pt>
                <c:pt idx="6952">
                  <c:v>6953</c:v>
                </c:pt>
                <c:pt idx="6953">
                  <c:v>6954</c:v>
                </c:pt>
                <c:pt idx="6954">
                  <c:v>6955</c:v>
                </c:pt>
                <c:pt idx="6955">
                  <c:v>6956</c:v>
                </c:pt>
                <c:pt idx="6956">
                  <c:v>6957</c:v>
                </c:pt>
                <c:pt idx="6957">
                  <c:v>6958</c:v>
                </c:pt>
                <c:pt idx="6958">
                  <c:v>6959</c:v>
                </c:pt>
                <c:pt idx="6959">
                  <c:v>6960</c:v>
                </c:pt>
                <c:pt idx="6960">
                  <c:v>6961</c:v>
                </c:pt>
                <c:pt idx="6961">
                  <c:v>6962</c:v>
                </c:pt>
                <c:pt idx="6962">
                  <c:v>6963</c:v>
                </c:pt>
                <c:pt idx="6963">
                  <c:v>6964</c:v>
                </c:pt>
                <c:pt idx="6964">
                  <c:v>6965</c:v>
                </c:pt>
                <c:pt idx="6965">
                  <c:v>6966</c:v>
                </c:pt>
                <c:pt idx="6966">
                  <c:v>6967</c:v>
                </c:pt>
                <c:pt idx="6967">
                  <c:v>6968</c:v>
                </c:pt>
                <c:pt idx="6968">
                  <c:v>6969</c:v>
                </c:pt>
                <c:pt idx="6969">
                  <c:v>6970</c:v>
                </c:pt>
                <c:pt idx="6970">
                  <c:v>6971</c:v>
                </c:pt>
                <c:pt idx="6971">
                  <c:v>6972</c:v>
                </c:pt>
                <c:pt idx="6972">
                  <c:v>6973</c:v>
                </c:pt>
                <c:pt idx="6973">
                  <c:v>6974</c:v>
                </c:pt>
                <c:pt idx="6974">
                  <c:v>6975</c:v>
                </c:pt>
                <c:pt idx="6975">
                  <c:v>6976</c:v>
                </c:pt>
                <c:pt idx="6976">
                  <c:v>6977</c:v>
                </c:pt>
                <c:pt idx="6977">
                  <c:v>6978</c:v>
                </c:pt>
                <c:pt idx="6978">
                  <c:v>6979</c:v>
                </c:pt>
                <c:pt idx="6979">
                  <c:v>6980</c:v>
                </c:pt>
                <c:pt idx="6980">
                  <c:v>6981</c:v>
                </c:pt>
                <c:pt idx="6981">
                  <c:v>6982</c:v>
                </c:pt>
                <c:pt idx="6982">
                  <c:v>6983</c:v>
                </c:pt>
                <c:pt idx="6983">
                  <c:v>6984</c:v>
                </c:pt>
                <c:pt idx="6984">
                  <c:v>6985</c:v>
                </c:pt>
                <c:pt idx="6985">
                  <c:v>6986</c:v>
                </c:pt>
                <c:pt idx="6986">
                  <c:v>6987</c:v>
                </c:pt>
                <c:pt idx="6987">
                  <c:v>6988</c:v>
                </c:pt>
                <c:pt idx="6988">
                  <c:v>6989</c:v>
                </c:pt>
                <c:pt idx="6989">
                  <c:v>6990</c:v>
                </c:pt>
                <c:pt idx="6990">
                  <c:v>6991</c:v>
                </c:pt>
                <c:pt idx="6991">
                  <c:v>6992</c:v>
                </c:pt>
                <c:pt idx="6992">
                  <c:v>6993</c:v>
                </c:pt>
                <c:pt idx="6993">
                  <c:v>6994</c:v>
                </c:pt>
                <c:pt idx="6994">
                  <c:v>6995</c:v>
                </c:pt>
                <c:pt idx="6995">
                  <c:v>6996</c:v>
                </c:pt>
                <c:pt idx="6996">
                  <c:v>6997</c:v>
                </c:pt>
                <c:pt idx="6997">
                  <c:v>6998</c:v>
                </c:pt>
                <c:pt idx="6998">
                  <c:v>6999</c:v>
                </c:pt>
                <c:pt idx="6999">
                  <c:v>7000</c:v>
                </c:pt>
                <c:pt idx="7000">
                  <c:v>7001</c:v>
                </c:pt>
                <c:pt idx="7001">
                  <c:v>7002</c:v>
                </c:pt>
                <c:pt idx="7002">
                  <c:v>7003</c:v>
                </c:pt>
                <c:pt idx="7003">
                  <c:v>7004</c:v>
                </c:pt>
                <c:pt idx="7004">
                  <c:v>7005</c:v>
                </c:pt>
                <c:pt idx="7005">
                  <c:v>7006</c:v>
                </c:pt>
                <c:pt idx="7006">
                  <c:v>7007</c:v>
                </c:pt>
                <c:pt idx="7007">
                  <c:v>7008</c:v>
                </c:pt>
                <c:pt idx="7008">
                  <c:v>7009</c:v>
                </c:pt>
                <c:pt idx="7009">
                  <c:v>7010</c:v>
                </c:pt>
                <c:pt idx="7010">
                  <c:v>7011</c:v>
                </c:pt>
                <c:pt idx="7011">
                  <c:v>7012</c:v>
                </c:pt>
                <c:pt idx="7012">
                  <c:v>7013</c:v>
                </c:pt>
                <c:pt idx="7013">
                  <c:v>7014</c:v>
                </c:pt>
                <c:pt idx="7014">
                  <c:v>7015</c:v>
                </c:pt>
                <c:pt idx="7015">
                  <c:v>7016</c:v>
                </c:pt>
                <c:pt idx="7016">
                  <c:v>7017</c:v>
                </c:pt>
                <c:pt idx="7017">
                  <c:v>7018</c:v>
                </c:pt>
                <c:pt idx="7018">
                  <c:v>7019</c:v>
                </c:pt>
                <c:pt idx="7019">
                  <c:v>7020</c:v>
                </c:pt>
                <c:pt idx="7020">
                  <c:v>7021</c:v>
                </c:pt>
                <c:pt idx="7021">
                  <c:v>7022</c:v>
                </c:pt>
                <c:pt idx="7022">
                  <c:v>7023</c:v>
                </c:pt>
                <c:pt idx="7023">
                  <c:v>7024</c:v>
                </c:pt>
                <c:pt idx="7024">
                  <c:v>7025</c:v>
                </c:pt>
                <c:pt idx="7025">
                  <c:v>7026</c:v>
                </c:pt>
                <c:pt idx="7026">
                  <c:v>7027</c:v>
                </c:pt>
                <c:pt idx="7027">
                  <c:v>7028</c:v>
                </c:pt>
                <c:pt idx="7028">
                  <c:v>7029</c:v>
                </c:pt>
                <c:pt idx="7029">
                  <c:v>7030</c:v>
                </c:pt>
                <c:pt idx="7030">
                  <c:v>7031</c:v>
                </c:pt>
                <c:pt idx="7031">
                  <c:v>7032</c:v>
                </c:pt>
                <c:pt idx="7032">
                  <c:v>7033</c:v>
                </c:pt>
                <c:pt idx="7033">
                  <c:v>7034</c:v>
                </c:pt>
                <c:pt idx="7034">
                  <c:v>7035</c:v>
                </c:pt>
                <c:pt idx="7035">
                  <c:v>7036</c:v>
                </c:pt>
                <c:pt idx="7036">
                  <c:v>7037</c:v>
                </c:pt>
                <c:pt idx="7037">
                  <c:v>7038</c:v>
                </c:pt>
                <c:pt idx="7038">
                  <c:v>7039</c:v>
                </c:pt>
                <c:pt idx="7039">
                  <c:v>7040</c:v>
                </c:pt>
                <c:pt idx="7040">
                  <c:v>7041</c:v>
                </c:pt>
                <c:pt idx="7041">
                  <c:v>7042</c:v>
                </c:pt>
                <c:pt idx="7042">
                  <c:v>7043</c:v>
                </c:pt>
                <c:pt idx="7043">
                  <c:v>7044</c:v>
                </c:pt>
                <c:pt idx="7044">
                  <c:v>7045</c:v>
                </c:pt>
                <c:pt idx="7045">
                  <c:v>7046</c:v>
                </c:pt>
                <c:pt idx="7046">
                  <c:v>7047</c:v>
                </c:pt>
                <c:pt idx="7047">
                  <c:v>7048</c:v>
                </c:pt>
                <c:pt idx="7048">
                  <c:v>7049</c:v>
                </c:pt>
                <c:pt idx="7049">
                  <c:v>7050</c:v>
                </c:pt>
                <c:pt idx="7050">
                  <c:v>7051</c:v>
                </c:pt>
                <c:pt idx="7051">
                  <c:v>7052</c:v>
                </c:pt>
                <c:pt idx="7052">
                  <c:v>7053</c:v>
                </c:pt>
                <c:pt idx="7053">
                  <c:v>7054</c:v>
                </c:pt>
                <c:pt idx="7054">
                  <c:v>7055</c:v>
                </c:pt>
                <c:pt idx="7055">
                  <c:v>7056</c:v>
                </c:pt>
                <c:pt idx="7056">
                  <c:v>7057</c:v>
                </c:pt>
                <c:pt idx="7057">
                  <c:v>7058</c:v>
                </c:pt>
                <c:pt idx="7058">
                  <c:v>7059</c:v>
                </c:pt>
                <c:pt idx="7059">
                  <c:v>7060</c:v>
                </c:pt>
                <c:pt idx="7060">
                  <c:v>7061</c:v>
                </c:pt>
                <c:pt idx="7061">
                  <c:v>7062</c:v>
                </c:pt>
                <c:pt idx="7062">
                  <c:v>7063</c:v>
                </c:pt>
                <c:pt idx="7063">
                  <c:v>7064</c:v>
                </c:pt>
                <c:pt idx="7064">
                  <c:v>7065</c:v>
                </c:pt>
                <c:pt idx="7065">
                  <c:v>7066</c:v>
                </c:pt>
                <c:pt idx="7066">
                  <c:v>7067</c:v>
                </c:pt>
                <c:pt idx="7067">
                  <c:v>7068</c:v>
                </c:pt>
                <c:pt idx="7068">
                  <c:v>7069</c:v>
                </c:pt>
                <c:pt idx="7069">
                  <c:v>7070</c:v>
                </c:pt>
                <c:pt idx="7070">
                  <c:v>7071</c:v>
                </c:pt>
                <c:pt idx="7071">
                  <c:v>7072</c:v>
                </c:pt>
                <c:pt idx="7072">
                  <c:v>7073</c:v>
                </c:pt>
                <c:pt idx="7073">
                  <c:v>7074</c:v>
                </c:pt>
                <c:pt idx="7074">
                  <c:v>7075</c:v>
                </c:pt>
                <c:pt idx="7075">
                  <c:v>7076</c:v>
                </c:pt>
                <c:pt idx="7076">
                  <c:v>7077</c:v>
                </c:pt>
                <c:pt idx="7077">
                  <c:v>7078</c:v>
                </c:pt>
                <c:pt idx="7078">
                  <c:v>7079</c:v>
                </c:pt>
                <c:pt idx="7079">
                  <c:v>7080</c:v>
                </c:pt>
                <c:pt idx="7080">
                  <c:v>7081</c:v>
                </c:pt>
                <c:pt idx="7081">
                  <c:v>7082</c:v>
                </c:pt>
                <c:pt idx="7082">
                  <c:v>7083</c:v>
                </c:pt>
                <c:pt idx="7083">
                  <c:v>7084</c:v>
                </c:pt>
                <c:pt idx="7084">
                  <c:v>7085</c:v>
                </c:pt>
                <c:pt idx="7085">
                  <c:v>7086</c:v>
                </c:pt>
                <c:pt idx="7086">
                  <c:v>7087</c:v>
                </c:pt>
                <c:pt idx="7087">
                  <c:v>7088</c:v>
                </c:pt>
                <c:pt idx="7088">
                  <c:v>7089</c:v>
                </c:pt>
                <c:pt idx="7089">
                  <c:v>7090</c:v>
                </c:pt>
                <c:pt idx="7090">
                  <c:v>7091</c:v>
                </c:pt>
                <c:pt idx="7091">
                  <c:v>7092</c:v>
                </c:pt>
                <c:pt idx="7092">
                  <c:v>7093</c:v>
                </c:pt>
                <c:pt idx="7093">
                  <c:v>7094</c:v>
                </c:pt>
                <c:pt idx="7094">
                  <c:v>7095</c:v>
                </c:pt>
                <c:pt idx="7095">
                  <c:v>7096</c:v>
                </c:pt>
                <c:pt idx="7096">
                  <c:v>7097</c:v>
                </c:pt>
                <c:pt idx="7097">
                  <c:v>7098</c:v>
                </c:pt>
                <c:pt idx="7098">
                  <c:v>7099</c:v>
                </c:pt>
                <c:pt idx="7099">
                  <c:v>7100</c:v>
                </c:pt>
                <c:pt idx="7100">
                  <c:v>7101</c:v>
                </c:pt>
                <c:pt idx="7101">
                  <c:v>7102</c:v>
                </c:pt>
                <c:pt idx="7102">
                  <c:v>7103</c:v>
                </c:pt>
                <c:pt idx="7103">
                  <c:v>7104</c:v>
                </c:pt>
                <c:pt idx="7104">
                  <c:v>7105</c:v>
                </c:pt>
                <c:pt idx="7105">
                  <c:v>7106</c:v>
                </c:pt>
                <c:pt idx="7106">
                  <c:v>7107</c:v>
                </c:pt>
                <c:pt idx="7107">
                  <c:v>7108</c:v>
                </c:pt>
                <c:pt idx="7108">
                  <c:v>7109</c:v>
                </c:pt>
                <c:pt idx="7109">
                  <c:v>7110</c:v>
                </c:pt>
                <c:pt idx="7110">
                  <c:v>7111</c:v>
                </c:pt>
                <c:pt idx="7111">
                  <c:v>7112</c:v>
                </c:pt>
                <c:pt idx="7112">
                  <c:v>7113</c:v>
                </c:pt>
                <c:pt idx="7113">
                  <c:v>7114</c:v>
                </c:pt>
                <c:pt idx="7114">
                  <c:v>7115</c:v>
                </c:pt>
                <c:pt idx="7115">
                  <c:v>7116</c:v>
                </c:pt>
                <c:pt idx="7116">
                  <c:v>7117</c:v>
                </c:pt>
                <c:pt idx="7117">
                  <c:v>7118</c:v>
                </c:pt>
                <c:pt idx="7118">
                  <c:v>7119</c:v>
                </c:pt>
                <c:pt idx="7119">
                  <c:v>7120</c:v>
                </c:pt>
                <c:pt idx="7120">
                  <c:v>7121</c:v>
                </c:pt>
                <c:pt idx="7121">
                  <c:v>7122</c:v>
                </c:pt>
                <c:pt idx="7122">
                  <c:v>7123</c:v>
                </c:pt>
                <c:pt idx="7123">
                  <c:v>7124</c:v>
                </c:pt>
                <c:pt idx="7124">
                  <c:v>7125</c:v>
                </c:pt>
                <c:pt idx="7125">
                  <c:v>7126</c:v>
                </c:pt>
                <c:pt idx="7126">
                  <c:v>7127</c:v>
                </c:pt>
                <c:pt idx="7127">
                  <c:v>7128</c:v>
                </c:pt>
                <c:pt idx="7128">
                  <c:v>7129</c:v>
                </c:pt>
                <c:pt idx="7129">
                  <c:v>7130</c:v>
                </c:pt>
                <c:pt idx="7130">
                  <c:v>7131</c:v>
                </c:pt>
                <c:pt idx="7131">
                  <c:v>7132</c:v>
                </c:pt>
                <c:pt idx="7132">
                  <c:v>7133</c:v>
                </c:pt>
                <c:pt idx="7133">
                  <c:v>7134</c:v>
                </c:pt>
                <c:pt idx="7134">
                  <c:v>7135</c:v>
                </c:pt>
                <c:pt idx="7135">
                  <c:v>7136</c:v>
                </c:pt>
                <c:pt idx="7136">
                  <c:v>7137</c:v>
                </c:pt>
                <c:pt idx="7137">
                  <c:v>7138</c:v>
                </c:pt>
                <c:pt idx="7138">
                  <c:v>7139</c:v>
                </c:pt>
                <c:pt idx="7139">
                  <c:v>7140</c:v>
                </c:pt>
                <c:pt idx="7140">
                  <c:v>7141</c:v>
                </c:pt>
                <c:pt idx="7141">
                  <c:v>7142</c:v>
                </c:pt>
                <c:pt idx="7142">
                  <c:v>7143</c:v>
                </c:pt>
                <c:pt idx="7143">
                  <c:v>7144</c:v>
                </c:pt>
                <c:pt idx="7144">
                  <c:v>7145</c:v>
                </c:pt>
                <c:pt idx="7145">
                  <c:v>7146</c:v>
                </c:pt>
                <c:pt idx="7146">
                  <c:v>7147</c:v>
                </c:pt>
                <c:pt idx="7147">
                  <c:v>7148</c:v>
                </c:pt>
                <c:pt idx="7148">
                  <c:v>7149</c:v>
                </c:pt>
                <c:pt idx="7149">
                  <c:v>7150</c:v>
                </c:pt>
                <c:pt idx="7150">
                  <c:v>7151</c:v>
                </c:pt>
                <c:pt idx="7151">
                  <c:v>7152</c:v>
                </c:pt>
                <c:pt idx="7152">
                  <c:v>7153</c:v>
                </c:pt>
                <c:pt idx="7153">
                  <c:v>7154</c:v>
                </c:pt>
                <c:pt idx="7154">
                  <c:v>7155</c:v>
                </c:pt>
                <c:pt idx="7155">
                  <c:v>7156</c:v>
                </c:pt>
                <c:pt idx="7156">
                  <c:v>7157</c:v>
                </c:pt>
                <c:pt idx="7157">
                  <c:v>7158</c:v>
                </c:pt>
                <c:pt idx="7158">
                  <c:v>7159</c:v>
                </c:pt>
                <c:pt idx="7159">
                  <c:v>7160</c:v>
                </c:pt>
                <c:pt idx="7160">
                  <c:v>7161</c:v>
                </c:pt>
                <c:pt idx="7161">
                  <c:v>7162</c:v>
                </c:pt>
                <c:pt idx="7162">
                  <c:v>7163</c:v>
                </c:pt>
                <c:pt idx="7163">
                  <c:v>7164</c:v>
                </c:pt>
                <c:pt idx="7164">
                  <c:v>7165</c:v>
                </c:pt>
                <c:pt idx="7165">
                  <c:v>7166</c:v>
                </c:pt>
                <c:pt idx="7166">
                  <c:v>7167</c:v>
                </c:pt>
                <c:pt idx="7167">
                  <c:v>7168</c:v>
                </c:pt>
                <c:pt idx="7168">
                  <c:v>7169</c:v>
                </c:pt>
                <c:pt idx="7169">
                  <c:v>7170</c:v>
                </c:pt>
                <c:pt idx="7170">
                  <c:v>7171</c:v>
                </c:pt>
                <c:pt idx="7171">
                  <c:v>7172</c:v>
                </c:pt>
                <c:pt idx="7172">
                  <c:v>7173</c:v>
                </c:pt>
                <c:pt idx="7173">
                  <c:v>7174</c:v>
                </c:pt>
                <c:pt idx="7174">
                  <c:v>7175</c:v>
                </c:pt>
                <c:pt idx="7175">
                  <c:v>7176</c:v>
                </c:pt>
                <c:pt idx="7176">
                  <c:v>7177</c:v>
                </c:pt>
                <c:pt idx="7177">
                  <c:v>7178</c:v>
                </c:pt>
                <c:pt idx="7178">
                  <c:v>7179</c:v>
                </c:pt>
                <c:pt idx="7179">
                  <c:v>7180</c:v>
                </c:pt>
                <c:pt idx="7180">
                  <c:v>7181</c:v>
                </c:pt>
                <c:pt idx="7181">
                  <c:v>7182</c:v>
                </c:pt>
                <c:pt idx="7182">
                  <c:v>7183</c:v>
                </c:pt>
                <c:pt idx="7183">
                  <c:v>7184</c:v>
                </c:pt>
                <c:pt idx="7184">
                  <c:v>7185</c:v>
                </c:pt>
                <c:pt idx="7185">
                  <c:v>7186</c:v>
                </c:pt>
                <c:pt idx="7186">
                  <c:v>7187</c:v>
                </c:pt>
                <c:pt idx="7187">
                  <c:v>7188</c:v>
                </c:pt>
                <c:pt idx="7188">
                  <c:v>7189</c:v>
                </c:pt>
                <c:pt idx="7189">
                  <c:v>7190</c:v>
                </c:pt>
                <c:pt idx="7190">
                  <c:v>7191</c:v>
                </c:pt>
                <c:pt idx="7191">
                  <c:v>7192</c:v>
                </c:pt>
                <c:pt idx="7192">
                  <c:v>7193</c:v>
                </c:pt>
                <c:pt idx="7193">
                  <c:v>7194</c:v>
                </c:pt>
                <c:pt idx="7194">
                  <c:v>7195</c:v>
                </c:pt>
                <c:pt idx="7195">
                  <c:v>7196</c:v>
                </c:pt>
                <c:pt idx="7196">
                  <c:v>7197</c:v>
                </c:pt>
                <c:pt idx="7197">
                  <c:v>7198</c:v>
                </c:pt>
                <c:pt idx="7198">
                  <c:v>7199</c:v>
                </c:pt>
                <c:pt idx="7199">
                  <c:v>7200</c:v>
                </c:pt>
                <c:pt idx="7200">
                  <c:v>7201</c:v>
                </c:pt>
                <c:pt idx="7201">
                  <c:v>7202</c:v>
                </c:pt>
                <c:pt idx="7202">
                  <c:v>7203</c:v>
                </c:pt>
                <c:pt idx="7203">
                  <c:v>7204</c:v>
                </c:pt>
                <c:pt idx="7204">
                  <c:v>7205</c:v>
                </c:pt>
                <c:pt idx="7205">
                  <c:v>7206</c:v>
                </c:pt>
                <c:pt idx="7206">
                  <c:v>7207</c:v>
                </c:pt>
                <c:pt idx="7207">
                  <c:v>7208</c:v>
                </c:pt>
                <c:pt idx="7208">
                  <c:v>7209</c:v>
                </c:pt>
                <c:pt idx="7209">
                  <c:v>7210</c:v>
                </c:pt>
                <c:pt idx="7210">
                  <c:v>7211</c:v>
                </c:pt>
                <c:pt idx="7211">
                  <c:v>7212</c:v>
                </c:pt>
                <c:pt idx="7212">
                  <c:v>7213</c:v>
                </c:pt>
                <c:pt idx="7213">
                  <c:v>7214</c:v>
                </c:pt>
                <c:pt idx="7214">
                  <c:v>7215</c:v>
                </c:pt>
                <c:pt idx="7215">
                  <c:v>7216</c:v>
                </c:pt>
                <c:pt idx="7216">
                  <c:v>7217</c:v>
                </c:pt>
                <c:pt idx="7217">
                  <c:v>7218</c:v>
                </c:pt>
                <c:pt idx="7218">
                  <c:v>7219</c:v>
                </c:pt>
                <c:pt idx="7219">
                  <c:v>7220</c:v>
                </c:pt>
                <c:pt idx="7220">
                  <c:v>7221</c:v>
                </c:pt>
                <c:pt idx="7221">
                  <c:v>7222</c:v>
                </c:pt>
                <c:pt idx="7222">
                  <c:v>7223</c:v>
                </c:pt>
                <c:pt idx="7223">
                  <c:v>7224</c:v>
                </c:pt>
                <c:pt idx="7224">
                  <c:v>7225</c:v>
                </c:pt>
                <c:pt idx="7225">
                  <c:v>7226</c:v>
                </c:pt>
                <c:pt idx="7226">
                  <c:v>7227</c:v>
                </c:pt>
                <c:pt idx="7227">
                  <c:v>7228</c:v>
                </c:pt>
                <c:pt idx="7228">
                  <c:v>7229</c:v>
                </c:pt>
                <c:pt idx="7229">
                  <c:v>7230</c:v>
                </c:pt>
                <c:pt idx="7230">
                  <c:v>7231</c:v>
                </c:pt>
                <c:pt idx="7231">
                  <c:v>7232</c:v>
                </c:pt>
                <c:pt idx="7232">
                  <c:v>7233</c:v>
                </c:pt>
                <c:pt idx="7233">
                  <c:v>7234</c:v>
                </c:pt>
                <c:pt idx="7234">
                  <c:v>7235</c:v>
                </c:pt>
                <c:pt idx="7235">
                  <c:v>7236</c:v>
                </c:pt>
                <c:pt idx="7236">
                  <c:v>7237</c:v>
                </c:pt>
                <c:pt idx="7237">
                  <c:v>7238</c:v>
                </c:pt>
                <c:pt idx="7238">
                  <c:v>7239</c:v>
                </c:pt>
                <c:pt idx="7239">
                  <c:v>7240</c:v>
                </c:pt>
                <c:pt idx="7240">
                  <c:v>7241</c:v>
                </c:pt>
                <c:pt idx="7241">
                  <c:v>7242</c:v>
                </c:pt>
                <c:pt idx="7242">
                  <c:v>7243</c:v>
                </c:pt>
                <c:pt idx="7243">
                  <c:v>7244</c:v>
                </c:pt>
                <c:pt idx="7244">
                  <c:v>7245</c:v>
                </c:pt>
                <c:pt idx="7245">
                  <c:v>7246</c:v>
                </c:pt>
                <c:pt idx="7246">
                  <c:v>7247</c:v>
                </c:pt>
                <c:pt idx="7247">
                  <c:v>7248</c:v>
                </c:pt>
                <c:pt idx="7248">
                  <c:v>7249</c:v>
                </c:pt>
                <c:pt idx="7249">
                  <c:v>7250</c:v>
                </c:pt>
                <c:pt idx="7250">
                  <c:v>7251</c:v>
                </c:pt>
                <c:pt idx="7251">
                  <c:v>7252</c:v>
                </c:pt>
                <c:pt idx="7252">
                  <c:v>7253</c:v>
                </c:pt>
                <c:pt idx="7253">
                  <c:v>7254</c:v>
                </c:pt>
                <c:pt idx="7254">
                  <c:v>7255</c:v>
                </c:pt>
                <c:pt idx="7255">
                  <c:v>7256</c:v>
                </c:pt>
                <c:pt idx="7256">
                  <c:v>7257</c:v>
                </c:pt>
                <c:pt idx="7257">
                  <c:v>7258</c:v>
                </c:pt>
                <c:pt idx="7258">
                  <c:v>7259</c:v>
                </c:pt>
                <c:pt idx="7259">
                  <c:v>7260</c:v>
                </c:pt>
                <c:pt idx="7260">
                  <c:v>7261</c:v>
                </c:pt>
                <c:pt idx="7261">
                  <c:v>7262</c:v>
                </c:pt>
                <c:pt idx="7262">
                  <c:v>7263</c:v>
                </c:pt>
                <c:pt idx="7263">
                  <c:v>7264</c:v>
                </c:pt>
                <c:pt idx="7264">
                  <c:v>7265</c:v>
                </c:pt>
                <c:pt idx="7265">
                  <c:v>7266</c:v>
                </c:pt>
                <c:pt idx="7266">
                  <c:v>7267</c:v>
                </c:pt>
                <c:pt idx="7267">
                  <c:v>7268</c:v>
                </c:pt>
                <c:pt idx="7268">
                  <c:v>7269</c:v>
                </c:pt>
                <c:pt idx="7269">
                  <c:v>7270</c:v>
                </c:pt>
                <c:pt idx="7270">
                  <c:v>7271</c:v>
                </c:pt>
                <c:pt idx="7271">
                  <c:v>7272</c:v>
                </c:pt>
                <c:pt idx="7272">
                  <c:v>7273</c:v>
                </c:pt>
                <c:pt idx="7273">
                  <c:v>7274</c:v>
                </c:pt>
                <c:pt idx="7274">
                  <c:v>7275</c:v>
                </c:pt>
                <c:pt idx="7275">
                  <c:v>7276</c:v>
                </c:pt>
                <c:pt idx="7276">
                  <c:v>7277</c:v>
                </c:pt>
                <c:pt idx="7277">
                  <c:v>7278</c:v>
                </c:pt>
                <c:pt idx="7278">
                  <c:v>7279</c:v>
                </c:pt>
                <c:pt idx="7279">
                  <c:v>7280</c:v>
                </c:pt>
                <c:pt idx="7280">
                  <c:v>7281</c:v>
                </c:pt>
                <c:pt idx="7281">
                  <c:v>7282</c:v>
                </c:pt>
                <c:pt idx="7282">
                  <c:v>7283</c:v>
                </c:pt>
                <c:pt idx="7283">
                  <c:v>7284</c:v>
                </c:pt>
                <c:pt idx="7284">
                  <c:v>7285</c:v>
                </c:pt>
                <c:pt idx="7285">
                  <c:v>7286</c:v>
                </c:pt>
                <c:pt idx="7286">
                  <c:v>7287</c:v>
                </c:pt>
                <c:pt idx="7287">
                  <c:v>7288</c:v>
                </c:pt>
                <c:pt idx="7288">
                  <c:v>7289</c:v>
                </c:pt>
                <c:pt idx="7289">
                  <c:v>7290</c:v>
                </c:pt>
                <c:pt idx="7290">
                  <c:v>7291</c:v>
                </c:pt>
                <c:pt idx="7291">
                  <c:v>7292</c:v>
                </c:pt>
                <c:pt idx="7292">
                  <c:v>7293</c:v>
                </c:pt>
                <c:pt idx="7293">
                  <c:v>7294</c:v>
                </c:pt>
                <c:pt idx="7294">
                  <c:v>7295</c:v>
                </c:pt>
                <c:pt idx="7295">
                  <c:v>7296</c:v>
                </c:pt>
                <c:pt idx="7296">
                  <c:v>7297</c:v>
                </c:pt>
                <c:pt idx="7297">
                  <c:v>7298</c:v>
                </c:pt>
                <c:pt idx="7298">
                  <c:v>7299</c:v>
                </c:pt>
                <c:pt idx="7299">
                  <c:v>7300</c:v>
                </c:pt>
                <c:pt idx="7300">
                  <c:v>7301</c:v>
                </c:pt>
                <c:pt idx="7301">
                  <c:v>7302</c:v>
                </c:pt>
                <c:pt idx="7302">
                  <c:v>7303</c:v>
                </c:pt>
                <c:pt idx="7303">
                  <c:v>7304</c:v>
                </c:pt>
                <c:pt idx="7304">
                  <c:v>7305</c:v>
                </c:pt>
                <c:pt idx="7305">
                  <c:v>7306</c:v>
                </c:pt>
                <c:pt idx="7306">
                  <c:v>7307</c:v>
                </c:pt>
                <c:pt idx="7307">
                  <c:v>7308</c:v>
                </c:pt>
                <c:pt idx="7308">
                  <c:v>7309</c:v>
                </c:pt>
                <c:pt idx="7309">
                  <c:v>7310</c:v>
                </c:pt>
                <c:pt idx="7310">
                  <c:v>7311</c:v>
                </c:pt>
                <c:pt idx="7311">
                  <c:v>7312</c:v>
                </c:pt>
                <c:pt idx="7312">
                  <c:v>7313</c:v>
                </c:pt>
                <c:pt idx="7313">
                  <c:v>7314</c:v>
                </c:pt>
                <c:pt idx="7314">
                  <c:v>7315</c:v>
                </c:pt>
                <c:pt idx="7315">
                  <c:v>7316</c:v>
                </c:pt>
                <c:pt idx="7316">
                  <c:v>7317</c:v>
                </c:pt>
                <c:pt idx="7317">
                  <c:v>7318</c:v>
                </c:pt>
                <c:pt idx="7318">
                  <c:v>7319</c:v>
                </c:pt>
                <c:pt idx="7319">
                  <c:v>7320</c:v>
                </c:pt>
                <c:pt idx="7320">
                  <c:v>7321</c:v>
                </c:pt>
                <c:pt idx="7321">
                  <c:v>7322</c:v>
                </c:pt>
                <c:pt idx="7322">
                  <c:v>7323</c:v>
                </c:pt>
                <c:pt idx="7323">
                  <c:v>7324</c:v>
                </c:pt>
                <c:pt idx="7324">
                  <c:v>7325</c:v>
                </c:pt>
                <c:pt idx="7325">
                  <c:v>7326</c:v>
                </c:pt>
                <c:pt idx="7326">
                  <c:v>7327</c:v>
                </c:pt>
                <c:pt idx="7327">
                  <c:v>7328</c:v>
                </c:pt>
                <c:pt idx="7328">
                  <c:v>7329</c:v>
                </c:pt>
                <c:pt idx="7329">
                  <c:v>7330</c:v>
                </c:pt>
                <c:pt idx="7330">
                  <c:v>7331</c:v>
                </c:pt>
                <c:pt idx="7331">
                  <c:v>7332</c:v>
                </c:pt>
                <c:pt idx="7332">
                  <c:v>7333</c:v>
                </c:pt>
                <c:pt idx="7333">
                  <c:v>7334</c:v>
                </c:pt>
                <c:pt idx="7334">
                  <c:v>7335</c:v>
                </c:pt>
                <c:pt idx="7335">
                  <c:v>7336</c:v>
                </c:pt>
                <c:pt idx="7336">
                  <c:v>7337</c:v>
                </c:pt>
                <c:pt idx="7337">
                  <c:v>7338</c:v>
                </c:pt>
                <c:pt idx="7338">
                  <c:v>7339</c:v>
                </c:pt>
                <c:pt idx="7339">
                  <c:v>7340</c:v>
                </c:pt>
                <c:pt idx="7340">
                  <c:v>7341</c:v>
                </c:pt>
                <c:pt idx="7341">
                  <c:v>7342</c:v>
                </c:pt>
                <c:pt idx="7342">
                  <c:v>7343</c:v>
                </c:pt>
                <c:pt idx="7343">
                  <c:v>7344</c:v>
                </c:pt>
                <c:pt idx="7344">
                  <c:v>7345</c:v>
                </c:pt>
                <c:pt idx="7345">
                  <c:v>7346</c:v>
                </c:pt>
                <c:pt idx="7346">
                  <c:v>7347</c:v>
                </c:pt>
                <c:pt idx="7347">
                  <c:v>7348</c:v>
                </c:pt>
                <c:pt idx="7348">
                  <c:v>7349</c:v>
                </c:pt>
                <c:pt idx="7349">
                  <c:v>7350</c:v>
                </c:pt>
                <c:pt idx="7350">
                  <c:v>7351</c:v>
                </c:pt>
                <c:pt idx="7351">
                  <c:v>7352</c:v>
                </c:pt>
                <c:pt idx="7352">
                  <c:v>7353</c:v>
                </c:pt>
                <c:pt idx="7353">
                  <c:v>7354</c:v>
                </c:pt>
                <c:pt idx="7354">
                  <c:v>7355</c:v>
                </c:pt>
                <c:pt idx="7355">
                  <c:v>7356</c:v>
                </c:pt>
                <c:pt idx="7356">
                  <c:v>7357</c:v>
                </c:pt>
                <c:pt idx="7357">
                  <c:v>7358</c:v>
                </c:pt>
                <c:pt idx="7358">
                  <c:v>7359</c:v>
                </c:pt>
                <c:pt idx="7359">
                  <c:v>7360</c:v>
                </c:pt>
                <c:pt idx="7360">
                  <c:v>7361</c:v>
                </c:pt>
                <c:pt idx="7361">
                  <c:v>7362</c:v>
                </c:pt>
                <c:pt idx="7362">
                  <c:v>7363</c:v>
                </c:pt>
                <c:pt idx="7363">
                  <c:v>7364</c:v>
                </c:pt>
                <c:pt idx="7364">
                  <c:v>7365</c:v>
                </c:pt>
                <c:pt idx="7365">
                  <c:v>7366</c:v>
                </c:pt>
                <c:pt idx="7366">
                  <c:v>7367</c:v>
                </c:pt>
                <c:pt idx="7367">
                  <c:v>7368</c:v>
                </c:pt>
                <c:pt idx="7368">
                  <c:v>7369</c:v>
                </c:pt>
                <c:pt idx="7369">
                  <c:v>7370</c:v>
                </c:pt>
                <c:pt idx="7370">
                  <c:v>7371</c:v>
                </c:pt>
                <c:pt idx="7371">
                  <c:v>7372</c:v>
                </c:pt>
                <c:pt idx="7372">
                  <c:v>7373</c:v>
                </c:pt>
                <c:pt idx="7373">
                  <c:v>7374</c:v>
                </c:pt>
                <c:pt idx="7374">
                  <c:v>7375</c:v>
                </c:pt>
                <c:pt idx="7375">
                  <c:v>7376</c:v>
                </c:pt>
                <c:pt idx="7376">
                  <c:v>7377</c:v>
                </c:pt>
                <c:pt idx="7377">
                  <c:v>7378</c:v>
                </c:pt>
                <c:pt idx="7378">
                  <c:v>7379</c:v>
                </c:pt>
                <c:pt idx="7379">
                  <c:v>7380</c:v>
                </c:pt>
                <c:pt idx="7380">
                  <c:v>7381</c:v>
                </c:pt>
                <c:pt idx="7381">
                  <c:v>7382</c:v>
                </c:pt>
                <c:pt idx="7382">
                  <c:v>7383</c:v>
                </c:pt>
                <c:pt idx="7383">
                  <c:v>7384</c:v>
                </c:pt>
                <c:pt idx="7384">
                  <c:v>7385</c:v>
                </c:pt>
                <c:pt idx="7385">
                  <c:v>7386</c:v>
                </c:pt>
                <c:pt idx="7386">
                  <c:v>7387</c:v>
                </c:pt>
                <c:pt idx="7387">
                  <c:v>7388</c:v>
                </c:pt>
                <c:pt idx="7388">
                  <c:v>7389</c:v>
                </c:pt>
                <c:pt idx="7389">
                  <c:v>7390</c:v>
                </c:pt>
                <c:pt idx="7390">
                  <c:v>7391</c:v>
                </c:pt>
                <c:pt idx="7391">
                  <c:v>7392</c:v>
                </c:pt>
                <c:pt idx="7392">
                  <c:v>7393</c:v>
                </c:pt>
                <c:pt idx="7393">
                  <c:v>7394</c:v>
                </c:pt>
                <c:pt idx="7394">
                  <c:v>7395</c:v>
                </c:pt>
                <c:pt idx="7395">
                  <c:v>7396</c:v>
                </c:pt>
                <c:pt idx="7396">
                  <c:v>7397</c:v>
                </c:pt>
                <c:pt idx="7397">
                  <c:v>7398</c:v>
                </c:pt>
                <c:pt idx="7398">
                  <c:v>7399</c:v>
                </c:pt>
                <c:pt idx="7399">
                  <c:v>7400</c:v>
                </c:pt>
                <c:pt idx="7400">
                  <c:v>7401</c:v>
                </c:pt>
                <c:pt idx="7401">
                  <c:v>7402</c:v>
                </c:pt>
                <c:pt idx="7402">
                  <c:v>7403</c:v>
                </c:pt>
                <c:pt idx="7403">
                  <c:v>7404</c:v>
                </c:pt>
                <c:pt idx="7404">
                  <c:v>7405</c:v>
                </c:pt>
                <c:pt idx="7405">
                  <c:v>7406</c:v>
                </c:pt>
                <c:pt idx="7406">
                  <c:v>7407</c:v>
                </c:pt>
                <c:pt idx="7407">
                  <c:v>7408</c:v>
                </c:pt>
                <c:pt idx="7408">
                  <c:v>7409</c:v>
                </c:pt>
                <c:pt idx="7409">
                  <c:v>7410</c:v>
                </c:pt>
                <c:pt idx="7410">
                  <c:v>7411</c:v>
                </c:pt>
                <c:pt idx="7411">
                  <c:v>7412</c:v>
                </c:pt>
                <c:pt idx="7412">
                  <c:v>7413</c:v>
                </c:pt>
                <c:pt idx="7413">
                  <c:v>7414</c:v>
                </c:pt>
                <c:pt idx="7414">
                  <c:v>7415</c:v>
                </c:pt>
                <c:pt idx="7415">
                  <c:v>7416</c:v>
                </c:pt>
                <c:pt idx="7416">
                  <c:v>7417</c:v>
                </c:pt>
                <c:pt idx="7417">
                  <c:v>7418</c:v>
                </c:pt>
                <c:pt idx="7418">
                  <c:v>7419</c:v>
                </c:pt>
                <c:pt idx="7419">
                  <c:v>7420</c:v>
                </c:pt>
                <c:pt idx="7420">
                  <c:v>7421</c:v>
                </c:pt>
                <c:pt idx="7421">
                  <c:v>7422</c:v>
                </c:pt>
                <c:pt idx="7422">
                  <c:v>7423</c:v>
                </c:pt>
                <c:pt idx="7423">
                  <c:v>7424</c:v>
                </c:pt>
                <c:pt idx="7424">
                  <c:v>7425</c:v>
                </c:pt>
                <c:pt idx="7425">
                  <c:v>7426</c:v>
                </c:pt>
                <c:pt idx="7426">
                  <c:v>7427</c:v>
                </c:pt>
                <c:pt idx="7427">
                  <c:v>7428</c:v>
                </c:pt>
                <c:pt idx="7428">
                  <c:v>7429</c:v>
                </c:pt>
                <c:pt idx="7429">
                  <c:v>7430</c:v>
                </c:pt>
                <c:pt idx="7430">
                  <c:v>7431</c:v>
                </c:pt>
                <c:pt idx="7431">
                  <c:v>7432</c:v>
                </c:pt>
                <c:pt idx="7432">
                  <c:v>7433</c:v>
                </c:pt>
                <c:pt idx="7433">
                  <c:v>7434</c:v>
                </c:pt>
                <c:pt idx="7434">
                  <c:v>7435</c:v>
                </c:pt>
                <c:pt idx="7435">
                  <c:v>7436</c:v>
                </c:pt>
                <c:pt idx="7436">
                  <c:v>7437</c:v>
                </c:pt>
                <c:pt idx="7437">
                  <c:v>7438</c:v>
                </c:pt>
                <c:pt idx="7438">
                  <c:v>7439</c:v>
                </c:pt>
                <c:pt idx="7439">
                  <c:v>7440</c:v>
                </c:pt>
                <c:pt idx="7440">
                  <c:v>7441</c:v>
                </c:pt>
                <c:pt idx="7441">
                  <c:v>7442</c:v>
                </c:pt>
                <c:pt idx="7442">
                  <c:v>7443</c:v>
                </c:pt>
                <c:pt idx="7443">
                  <c:v>7444</c:v>
                </c:pt>
                <c:pt idx="7444">
                  <c:v>7445</c:v>
                </c:pt>
                <c:pt idx="7445">
                  <c:v>7446</c:v>
                </c:pt>
                <c:pt idx="7446">
                  <c:v>7447</c:v>
                </c:pt>
                <c:pt idx="7447">
                  <c:v>7448</c:v>
                </c:pt>
                <c:pt idx="7448">
                  <c:v>7449</c:v>
                </c:pt>
                <c:pt idx="7449">
                  <c:v>7450</c:v>
                </c:pt>
                <c:pt idx="7450">
                  <c:v>7451</c:v>
                </c:pt>
                <c:pt idx="7451">
                  <c:v>7452</c:v>
                </c:pt>
                <c:pt idx="7452">
                  <c:v>7453</c:v>
                </c:pt>
                <c:pt idx="7453">
                  <c:v>7454</c:v>
                </c:pt>
                <c:pt idx="7454">
                  <c:v>7455</c:v>
                </c:pt>
                <c:pt idx="7455">
                  <c:v>7456</c:v>
                </c:pt>
                <c:pt idx="7456">
                  <c:v>7457</c:v>
                </c:pt>
                <c:pt idx="7457">
                  <c:v>7458</c:v>
                </c:pt>
                <c:pt idx="7458">
                  <c:v>7459</c:v>
                </c:pt>
                <c:pt idx="7459">
                  <c:v>7460</c:v>
                </c:pt>
                <c:pt idx="7460">
                  <c:v>7461</c:v>
                </c:pt>
                <c:pt idx="7461">
                  <c:v>7462</c:v>
                </c:pt>
                <c:pt idx="7462">
                  <c:v>7463</c:v>
                </c:pt>
                <c:pt idx="7463">
                  <c:v>7464</c:v>
                </c:pt>
                <c:pt idx="7464">
                  <c:v>7465</c:v>
                </c:pt>
                <c:pt idx="7465">
                  <c:v>7466</c:v>
                </c:pt>
                <c:pt idx="7466">
                  <c:v>7467</c:v>
                </c:pt>
                <c:pt idx="7467">
                  <c:v>7468</c:v>
                </c:pt>
                <c:pt idx="7468">
                  <c:v>7469</c:v>
                </c:pt>
                <c:pt idx="7469">
                  <c:v>7470</c:v>
                </c:pt>
                <c:pt idx="7470">
                  <c:v>7471</c:v>
                </c:pt>
                <c:pt idx="7471">
                  <c:v>7472</c:v>
                </c:pt>
                <c:pt idx="7472">
                  <c:v>7473</c:v>
                </c:pt>
                <c:pt idx="7473">
                  <c:v>7474</c:v>
                </c:pt>
                <c:pt idx="7474">
                  <c:v>7475</c:v>
                </c:pt>
                <c:pt idx="7475">
                  <c:v>7476</c:v>
                </c:pt>
                <c:pt idx="7476">
                  <c:v>7477</c:v>
                </c:pt>
                <c:pt idx="7477">
                  <c:v>7478</c:v>
                </c:pt>
                <c:pt idx="7478">
                  <c:v>7479</c:v>
                </c:pt>
                <c:pt idx="7479">
                  <c:v>7480</c:v>
                </c:pt>
                <c:pt idx="7480">
                  <c:v>7481</c:v>
                </c:pt>
                <c:pt idx="7481">
                  <c:v>7482</c:v>
                </c:pt>
                <c:pt idx="7482">
                  <c:v>7483</c:v>
                </c:pt>
                <c:pt idx="7483">
                  <c:v>7484</c:v>
                </c:pt>
                <c:pt idx="7484">
                  <c:v>7485</c:v>
                </c:pt>
                <c:pt idx="7485">
                  <c:v>7486</c:v>
                </c:pt>
                <c:pt idx="7486">
                  <c:v>7487</c:v>
                </c:pt>
                <c:pt idx="7487">
                  <c:v>7488</c:v>
                </c:pt>
                <c:pt idx="7488">
                  <c:v>7489</c:v>
                </c:pt>
                <c:pt idx="7489">
                  <c:v>7490</c:v>
                </c:pt>
                <c:pt idx="7490">
                  <c:v>7491</c:v>
                </c:pt>
                <c:pt idx="7491">
                  <c:v>7492</c:v>
                </c:pt>
                <c:pt idx="7492">
                  <c:v>7493</c:v>
                </c:pt>
                <c:pt idx="7493">
                  <c:v>7494</c:v>
                </c:pt>
                <c:pt idx="7494">
                  <c:v>7495</c:v>
                </c:pt>
                <c:pt idx="7495">
                  <c:v>7496</c:v>
                </c:pt>
                <c:pt idx="7496">
                  <c:v>7497</c:v>
                </c:pt>
                <c:pt idx="7497">
                  <c:v>7498</c:v>
                </c:pt>
                <c:pt idx="7498">
                  <c:v>7499</c:v>
                </c:pt>
                <c:pt idx="7499">
                  <c:v>7500</c:v>
                </c:pt>
                <c:pt idx="7500">
                  <c:v>7501</c:v>
                </c:pt>
              </c:numCache>
            </c:numRef>
          </c:xVal>
          <c:yVal>
            <c:numRef>
              <c:f>Sheet1!$B$2:$B$7502</c:f>
              <c:numCache>
                <c:formatCode>General</c:formatCode>
                <c:ptCount val="7501"/>
                <c:pt idx="0">
                  <c:v>23.276333000000001</c:v>
                </c:pt>
                <c:pt idx="1">
                  <c:v>22.935570999999999</c:v>
                </c:pt>
                <c:pt idx="2">
                  <c:v>22.623560999999999</c:v>
                </c:pt>
                <c:pt idx="3">
                  <c:v>22.319147000000001</c:v>
                </c:pt>
                <c:pt idx="4">
                  <c:v>22.012594</c:v>
                </c:pt>
                <c:pt idx="5">
                  <c:v>21.717919999999999</c:v>
                </c:pt>
                <c:pt idx="6">
                  <c:v>21.41572</c:v>
                </c:pt>
                <c:pt idx="7">
                  <c:v>21.10605</c:v>
                </c:pt>
                <c:pt idx="8">
                  <c:v>20.800819000000001</c:v>
                </c:pt>
                <c:pt idx="9">
                  <c:v>20.911086000000001</c:v>
                </c:pt>
                <c:pt idx="10">
                  <c:v>20.890141</c:v>
                </c:pt>
                <c:pt idx="11">
                  <c:v>20.830694999999999</c:v>
                </c:pt>
                <c:pt idx="12">
                  <c:v>20.766285</c:v>
                </c:pt>
                <c:pt idx="13">
                  <c:v>20.700398</c:v>
                </c:pt>
                <c:pt idx="14">
                  <c:v>20.639379000000002</c:v>
                </c:pt>
                <c:pt idx="15">
                  <c:v>20.579785999999999</c:v>
                </c:pt>
                <c:pt idx="16">
                  <c:v>20.523513999999999</c:v>
                </c:pt>
                <c:pt idx="17">
                  <c:v>20.473049</c:v>
                </c:pt>
                <c:pt idx="18">
                  <c:v>20.42604</c:v>
                </c:pt>
                <c:pt idx="19">
                  <c:v>20.482652000000002</c:v>
                </c:pt>
                <c:pt idx="20">
                  <c:v>20.502355999999999</c:v>
                </c:pt>
                <c:pt idx="21">
                  <c:v>20.514025</c:v>
                </c:pt>
                <c:pt idx="22">
                  <c:v>20.519055000000002</c:v>
                </c:pt>
                <c:pt idx="23">
                  <c:v>20.521245</c:v>
                </c:pt>
                <c:pt idx="24">
                  <c:v>20.522839000000001</c:v>
                </c:pt>
                <c:pt idx="25">
                  <c:v>20.524336000000002</c:v>
                </c:pt>
                <c:pt idx="26">
                  <c:v>20.525783000000001</c:v>
                </c:pt>
                <c:pt idx="27">
                  <c:v>20.526648000000002</c:v>
                </c:pt>
                <c:pt idx="28">
                  <c:v>20.527431</c:v>
                </c:pt>
                <c:pt idx="29">
                  <c:v>20.594711</c:v>
                </c:pt>
                <c:pt idx="30">
                  <c:v>20.633420999999998</c:v>
                </c:pt>
                <c:pt idx="31">
                  <c:v>20.660453</c:v>
                </c:pt>
                <c:pt idx="32">
                  <c:v>20.679862</c:v>
                </c:pt>
                <c:pt idx="33">
                  <c:v>20.694880999999999</c:v>
                </c:pt>
                <c:pt idx="34">
                  <c:v>20.707076000000001</c:v>
                </c:pt>
                <c:pt idx="35">
                  <c:v>20.715992</c:v>
                </c:pt>
                <c:pt idx="36">
                  <c:v>20.723599</c:v>
                </c:pt>
                <c:pt idx="37">
                  <c:v>20.729037000000002</c:v>
                </c:pt>
                <c:pt idx="38">
                  <c:v>20.733367000000001</c:v>
                </c:pt>
                <c:pt idx="39">
                  <c:v>20.808713999999998</c:v>
                </c:pt>
                <c:pt idx="40">
                  <c:v>20.853034999999998</c:v>
                </c:pt>
                <c:pt idx="41">
                  <c:v>20.884083</c:v>
                </c:pt>
                <c:pt idx="42">
                  <c:v>20.909344999999998</c:v>
                </c:pt>
                <c:pt idx="43">
                  <c:v>20.929684000000002</c:v>
                </c:pt>
                <c:pt idx="44">
                  <c:v>20.946459999999998</c:v>
                </c:pt>
                <c:pt idx="45">
                  <c:v>20.961009000000001</c:v>
                </c:pt>
                <c:pt idx="46">
                  <c:v>20.973517999999999</c:v>
                </c:pt>
                <c:pt idx="47">
                  <c:v>20.985021</c:v>
                </c:pt>
                <c:pt idx="48">
                  <c:v>20.994054999999999</c:v>
                </c:pt>
                <c:pt idx="49">
                  <c:v>21.062892999999999</c:v>
                </c:pt>
                <c:pt idx="50">
                  <c:v>21.105466</c:v>
                </c:pt>
                <c:pt idx="51">
                  <c:v>21.137402999999999</c:v>
                </c:pt>
                <c:pt idx="52">
                  <c:v>21.163754000000001</c:v>
                </c:pt>
                <c:pt idx="53">
                  <c:v>21.185773000000001</c:v>
                </c:pt>
                <c:pt idx="54">
                  <c:v>21.204568999999999</c:v>
                </c:pt>
                <c:pt idx="55">
                  <c:v>21.221243000000001</c:v>
                </c:pt>
                <c:pt idx="56">
                  <c:v>21.236415000000001</c:v>
                </c:pt>
                <c:pt idx="57">
                  <c:v>21.249569999999999</c:v>
                </c:pt>
                <c:pt idx="58">
                  <c:v>21.261758</c:v>
                </c:pt>
                <c:pt idx="59">
                  <c:v>21.320824999999999</c:v>
                </c:pt>
                <c:pt idx="60">
                  <c:v>21.358941999999999</c:v>
                </c:pt>
                <c:pt idx="61">
                  <c:v>21.387419000000001</c:v>
                </c:pt>
                <c:pt idx="62">
                  <c:v>21.411469</c:v>
                </c:pt>
                <c:pt idx="63">
                  <c:v>21.431460000000001</c:v>
                </c:pt>
                <c:pt idx="64">
                  <c:v>21.449058999999998</c:v>
                </c:pt>
                <c:pt idx="65">
                  <c:v>21.464122</c:v>
                </c:pt>
                <c:pt idx="66">
                  <c:v>21.477325</c:v>
                </c:pt>
                <c:pt idx="67">
                  <c:v>21.488976999999998</c:v>
                </c:pt>
                <c:pt idx="68">
                  <c:v>21.498697</c:v>
                </c:pt>
                <c:pt idx="69">
                  <c:v>21.544115000000001</c:v>
                </c:pt>
                <c:pt idx="70">
                  <c:v>21.572554</c:v>
                </c:pt>
                <c:pt idx="71">
                  <c:v>21.59347</c:v>
                </c:pt>
                <c:pt idx="72">
                  <c:v>21.610742999999999</c:v>
                </c:pt>
                <c:pt idx="73">
                  <c:v>21.624469999999999</c:v>
                </c:pt>
                <c:pt idx="74">
                  <c:v>21.635479</c:v>
                </c:pt>
                <c:pt idx="75">
                  <c:v>21.644628000000001</c:v>
                </c:pt>
                <c:pt idx="76">
                  <c:v>21.651843</c:v>
                </c:pt>
                <c:pt idx="77">
                  <c:v>21.657983999999999</c:v>
                </c:pt>
                <c:pt idx="78">
                  <c:v>21.661961999999999</c:v>
                </c:pt>
                <c:pt idx="79">
                  <c:v>21.692184000000001</c:v>
                </c:pt>
                <c:pt idx="80">
                  <c:v>21.709676000000002</c:v>
                </c:pt>
                <c:pt idx="81">
                  <c:v>21.721409999999999</c:v>
                </c:pt>
                <c:pt idx="82">
                  <c:v>21.729298</c:v>
                </c:pt>
                <c:pt idx="83">
                  <c:v>21.735077</c:v>
                </c:pt>
                <c:pt idx="84">
                  <c:v>21.738465000000001</c:v>
                </c:pt>
                <c:pt idx="85">
                  <c:v>21.739795000000001</c:v>
                </c:pt>
                <c:pt idx="86">
                  <c:v>21.739903999999999</c:v>
                </c:pt>
                <c:pt idx="87">
                  <c:v>21.73884</c:v>
                </c:pt>
                <c:pt idx="88">
                  <c:v>21.735907999999998</c:v>
                </c:pt>
                <c:pt idx="89">
                  <c:v>21.752085000000001</c:v>
                </c:pt>
                <c:pt idx="90">
                  <c:v>21.758721999999999</c:v>
                </c:pt>
                <c:pt idx="91">
                  <c:v>21.760636000000002</c:v>
                </c:pt>
                <c:pt idx="92">
                  <c:v>21.760470999999999</c:v>
                </c:pt>
                <c:pt idx="93">
                  <c:v>21.758410999999999</c:v>
                </c:pt>
                <c:pt idx="94">
                  <c:v>21.754411000000001</c:v>
                </c:pt>
                <c:pt idx="95">
                  <c:v>21.749859000000001</c:v>
                </c:pt>
                <c:pt idx="96">
                  <c:v>21.743825000000001</c:v>
                </c:pt>
                <c:pt idx="97">
                  <c:v>21.736905</c:v>
                </c:pt>
                <c:pt idx="98">
                  <c:v>21.729330999999998</c:v>
                </c:pt>
                <c:pt idx="99">
                  <c:v>21.733938999999999</c:v>
                </c:pt>
                <c:pt idx="100">
                  <c:v>21.732527999999999</c:v>
                </c:pt>
                <c:pt idx="101">
                  <c:v>21.728878000000002</c:v>
                </c:pt>
                <c:pt idx="102">
                  <c:v>21.723461</c:v>
                </c:pt>
                <c:pt idx="103">
                  <c:v>21.717331000000001</c:v>
                </c:pt>
                <c:pt idx="104">
                  <c:v>21.709907999999999</c:v>
                </c:pt>
                <c:pt idx="105">
                  <c:v>21.702385</c:v>
                </c:pt>
                <c:pt idx="106">
                  <c:v>21.694572999999998</c:v>
                </c:pt>
                <c:pt idx="107">
                  <c:v>21.686322000000001</c:v>
                </c:pt>
                <c:pt idx="108">
                  <c:v>21.677958</c:v>
                </c:pt>
                <c:pt idx="109">
                  <c:v>21.676245000000002</c:v>
                </c:pt>
                <c:pt idx="110">
                  <c:v>21.670817</c:v>
                </c:pt>
                <c:pt idx="111">
                  <c:v>21.664649000000001</c:v>
                </c:pt>
                <c:pt idx="112">
                  <c:v>21.657973999999999</c:v>
                </c:pt>
                <c:pt idx="113">
                  <c:v>21.650670999999999</c:v>
                </c:pt>
                <c:pt idx="114">
                  <c:v>21.643301000000001</c:v>
                </c:pt>
                <c:pt idx="115">
                  <c:v>21.635711000000001</c:v>
                </c:pt>
                <c:pt idx="116">
                  <c:v>21.627984999999999</c:v>
                </c:pt>
                <c:pt idx="117">
                  <c:v>21.620092</c:v>
                </c:pt>
                <c:pt idx="118">
                  <c:v>21.612663999999999</c:v>
                </c:pt>
                <c:pt idx="119">
                  <c:v>21.608640999999999</c:v>
                </c:pt>
                <c:pt idx="120">
                  <c:v>21.603476000000001</c:v>
                </c:pt>
                <c:pt idx="121">
                  <c:v>21.597308000000002</c:v>
                </c:pt>
                <c:pt idx="122">
                  <c:v>21.591214999999998</c:v>
                </c:pt>
                <c:pt idx="123">
                  <c:v>21.585044</c:v>
                </c:pt>
                <c:pt idx="124">
                  <c:v>21.578417000000002</c:v>
                </c:pt>
                <c:pt idx="125">
                  <c:v>21.572043000000001</c:v>
                </c:pt>
                <c:pt idx="126">
                  <c:v>21.565382</c:v>
                </c:pt>
                <c:pt idx="127">
                  <c:v>21.559142000000001</c:v>
                </c:pt>
                <c:pt idx="128">
                  <c:v>21.552672999999999</c:v>
                </c:pt>
                <c:pt idx="129">
                  <c:v>21.548266000000002</c:v>
                </c:pt>
                <c:pt idx="130">
                  <c:v>21.542656999999998</c:v>
                </c:pt>
                <c:pt idx="131">
                  <c:v>21.537253</c:v>
                </c:pt>
                <c:pt idx="132">
                  <c:v>21.531670999999999</c:v>
                </c:pt>
                <c:pt idx="133">
                  <c:v>21.525936999999999</c:v>
                </c:pt>
                <c:pt idx="134">
                  <c:v>21.520157000000001</c:v>
                </c:pt>
                <c:pt idx="135">
                  <c:v>21.514807000000001</c:v>
                </c:pt>
                <c:pt idx="136">
                  <c:v>21.509288000000002</c:v>
                </c:pt>
                <c:pt idx="137">
                  <c:v>21.504111999999999</c:v>
                </c:pt>
                <c:pt idx="138">
                  <c:v>21.498964000000001</c:v>
                </c:pt>
                <c:pt idx="139">
                  <c:v>21.494938000000001</c:v>
                </c:pt>
                <c:pt idx="140">
                  <c:v>21.490642000000001</c:v>
                </c:pt>
                <c:pt idx="141">
                  <c:v>21.486291999999999</c:v>
                </c:pt>
                <c:pt idx="142">
                  <c:v>21.482066</c:v>
                </c:pt>
                <c:pt idx="143">
                  <c:v>21.477867</c:v>
                </c:pt>
                <c:pt idx="144">
                  <c:v>21.473645000000001</c:v>
                </c:pt>
                <c:pt idx="145">
                  <c:v>21.469463999999999</c:v>
                </c:pt>
                <c:pt idx="146">
                  <c:v>21.465152</c:v>
                </c:pt>
                <c:pt idx="147">
                  <c:v>21.46125</c:v>
                </c:pt>
                <c:pt idx="148">
                  <c:v>21.457611</c:v>
                </c:pt>
                <c:pt idx="149">
                  <c:v>21.454571999999999</c:v>
                </c:pt>
                <c:pt idx="150">
                  <c:v>21.451546</c:v>
                </c:pt>
                <c:pt idx="151">
                  <c:v>21.448222000000001</c:v>
                </c:pt>
                <c:pt idx="152">
                  <c:v>21.445132000000001</c:v>
                </c:pt>
                <c:pt idx="153">
                  <c:v>21.442136999999999</c:v>
                </c:pt>
                <c:pt idx="154">
                  <c:v>21.438963000000001</c:v>
                </c:pt>
                <c:pt idx="155">
                  <c:v>21.436169</c:v>
                </c:pt>
                <c:pt idx="156">
                  <c:v>21.433644999999999</c:v>
                </c:pt>
                <c:pt idx="157">
                  <c:v>21.431083000000001</c:v>
                </c:pt>
                <c:pt idx="158">
                  <c:v>21.428429000000001</c:v>
                </c:pt>
                <c:pt idx="159">
                  <c:v>21.425908</c:v>
                </c:pt>
                <c:pt idx="160">
                  <c:v>21.424281000000001</c:v>
                </c:pt>
                <c:pt idx="161">
                  <c:v>21.422238</c:v>
                </c:pt>
                <c:pt idx="162">
                  <c:v>21.420285</c:v>
                </c:pt>
                <c:pt idx="163">
                  <c:v>21.418571</c:v>
                </c:pt>
                <c:pt idx="164">
                  <c:v>21.416526999999999</c:v>
                </c:pt>
                <c:pt idx="165">
                  <c:v>21.414960000000001</c:v>
                </c:pt>
                <c:pt idx="166">
                  <c:v>21.413392999999999</c:v>
                </c:pt>
                <c:pt idx="167">
                  <c:v>21.411546000000001</c:v>
                </c:pt>
                <c:pt idx="168">
                  <c:v>21.409829999999999</c:v>
                </c:pt>
                <c:pt idx="169">
                  <c:v>21.408042999999999</c:v>
                </c:pt>
                <c:pt idx="170">
                  <c:v>21.406697999999999</c:v>
                </c:pt>
                <c:pt idx="171">
                  <c:v>21.405235000000001</c:v>
                </c:pt>
                <c:pt idx="172">
                  <c:v>21.404304</c:v>
                </c:pt>
                <c:pt idx="173">
                  <c:v>21.403281</c:v>
                </c:pt>
                <c:pt idx="174">
                  <c:v>21.402087999999999</c:v>
                </c:pt>
                <c:pt idx="175">
                  <c:v>21.401062</c:v>
                </c:pt>
                <c:pt idx="176">
                  <c:v>21.399961999999999</c:v>
                </c:pt>
                <c:pt idx="177">
                  <c:v>21.398786000000001</c:v>
                </c:pt>
                <c:pt idx="178">
                  <c:v>21.397708000000002</c:v>
                </c:pt>
                <c:pt idx="179">
                  <c:v>21.396697</c:v>
                </c:pt>
                <c:pt idx="180">
                  <c:v>21.395892</c:v>
                </c:pt>
                <c:pt idx="181">
                  <c:v>21.395123999999999</c:v>
                </c:pt>
                <c:pt idx="182">
                  <c:v>21.394562000000001</c:v>
                </c:pt>
                <c:pt idx="183">
                  <c:v>21.393772999999999</c:v>
                </c:pt>
                <c:pt idx="184">
                  <c:v>21.392804000000002</c:v>
                </c:pt>
                <c:pt idx="185">
                  <c:v>21.391864000000002</c:v>
                </c:pt>
                <c:pt idx="186">
                  <c:v>21.391206</c:v>
                </c:pt>
                <c:pt idx="187">
                  <c:v>21.390194000000001</c:v>
                </c:pt>
                <c:pt idx="188">
                  <c:v>21.389472000000001</c:v>
                </c:pt>
                <c:pt idx="189">
                  <c:v>21.389927</c:v>
                </c:pt>
                <c:pt idx="190">
                  <c:v>21.389986</c:v>
                </c:pt>
                <c:pt idx="191">
                  <c:v>21.390004000000001</c:v>
                </c:pt>
                <c:pt idx="192">
                  <c:v>21.389914000000001</c:v>
                </c:pt>
                <c:pt idx="193">
                  <c:v>21.389737</c:v>
                </c:pt>
                <c:pt idx="194">
                  <c:v>21.389144999999999</c:v>
                </c:pt>
                <c:pt idx="195">
                  <c:v>21.388507000000001</c:v>
                </c:pt>
                <c:pt idx="196">
                  <c:v>21.388069999999999</c:v>
                </c:pt>
                <c:pt idx="197">
                  <c:v>21.387917999999999</c:v>
                </c:pt>
                <c:pt idx="198">
                  <c:v>21.387060000000002</c:v>
                </c:pt>
                <c:pt idx="199">
                  <c:v>21.389203999999999</c:v>
                </c:pt>
                <c:pt idx="200">
                  <c:v>21.390491000000001</c:v>
                </c:pt>
                <c:pt idx="201">
                  <c:v>21.391717</c:v>
                </c:pt>
                <c:pt idx="202">
                  <c:v>21.392226000000001</c:v>
                </c:pt>
                <c:pt idx="203">
                  <c:v>21.392916</c:v>
                </c:pt>
                <c:pt idx="204">
                  <c:v>21.393353999999999</c:v>
                </c:pt>
                <c:pt idx="205">
                  <c:v>21.393902000000001</c:v>
                </c:pt>
                <c:pt idx="206">
                  <c:v>21.394131000000002</c:v>
                </c:pt>
                <c:pt idx="207">
                  <c:v>21.394545999999998</c:v>
                </c:pt>
                <c:pt idx="208">
                  <c:v>21.395156</c:v>
                </c:pt>
                <c:pt idx="209">
                  <c:v>21.400126</c:v>
                </c:pt>
                <c:pt idx="210">
                  <c:v>21.403528000000001</c:v>
                </c:pt>
                <c:pt idx="211">
                  <c:v>21.406480999999999</c:v>
                </c:pt>
                <c:pt idx="212">
                  <c:v>21.408408000000001</c:v>
                </c:pt>
                <c:pt idx="213">
                  <c:v>21.41039</c:v>
                </c:pt>
                <c:pt idx="214">
                  <c:v>21.412313000000001</c:v>
                </c:pt>
                <c:pt idx="215">
                  <c:v>21.414235000000001</c:v>
                </c:pt>
                <c:pt idx="216">
                  <c:v>21.41581</c:v>
                </c:pt>
                <c:pt idx="217">
                  <c:v>21.417527</c:v>
                </c:pt>
                <c:pt idx="218">
                  <c:v>21.419326999999999</c:v>
                </c:pt>
                <c:pt idx="219">
                  <c:v>21.426770000000001</c:v>
                </c:pt>
                <c:pt idx="220">
                  <c:v>21.432501999999999</c:v>
                </c:pt>
                <c:pt idx="221">
                  <c:v>21.437284999999999</c:v>
                </c:pt>
                <c:pt idx="222">
                  <c:v>21.441333</c:v>
                </c:pt>
                <c:pt idx="223">
                  <c:v>21.444675</c:v>
                </c:pt>
                <c:pt idx="224">
                  <c:v>21.447875</c:v>
                </c:pt>
                <c:pt idx="225">
                  <c:v>21.45093</c:v>
                </c:pt>
                <c:pt idx="226">
                  <c:v>21.454004999999999</c:v>
                </c:pt>
                <c:pt idx="227">
                  <c:v>21.456596999999999</c:v>
                </c:pt>
                <c:pt idx="228">
                  <c:v>21.459316999999999</c:v>
                </c:pt>
                <c:pt idx="229">
                  <c:v>21.469045999999999</c:v>
                </c:pt>
                <c:pt idx="230">
                  <c:v>21.475736999999999</c:v>
                </c:pt>
                <c:pt idx="231">
                  <c:v>21.481021999999999</c:v>
                </c:pt>
                <c:pt idx="232">
                  <c:v>21.485755999999999</c:v>
                </c:pt>
                <c:pt idx="233">
                  <c:v>21.490068999999998</c:v>
                </c:pt>
                <c:pt idx="234">
                  <c:v>21.493936999999999</c:v>
                </c:pt>
                <c:pt idx="235">
                  <c:v>21.497568000000001</c:v>
                </c:pt>
                <c:pt idx="236">
                  <c:v>21.500723000000001</c:v>
                </c:pt>
                <c:pt idx="237">
                  <c:v>21.503442</c:v>
                </c:pt>
                <c:pt idx="238">
                  <c:v>21.505907000000001</c:v>
                </c:pt>
                <c:pt idx="239">
                  <c:v>21.515574999999998</c:v>
                </c:pt>
                <c:pt idx="240">
                  <c:v>21.522396000000001</c:v>
                </c:pt>
                <c:pt idx="241">
                  <c:v>21.527602999999999</c:v>
                </c:pt>
                <c:pt idx="242">
                  <c:v>21.532167999999999</c:v>
                </c:pt>
                <c:pt idx="243">
                  <c:v>21.535543000000001</c:v>
                </c:pt>
                <c:pt idx="244">
                  <c:v>21.538551999999999</c:v>
                </c:pt>
                <c:pt idx="245">
                  <c:v>21.541166</c:v>
                </c:pt>
                <c:pt idx="246">
                  <c:v>21.543448999999999</c:v>
                </c:pt>
                <c:pt idx="247">
                  <c:v>21.545449000000001</c:v>
                </c:pt>
                <c:pt idx="248">
                  <c:v>21.546748000000001</c:v>
                </c:pt>
                <c:pt idx="249">
                  <c:v>21.555499999999999</c:v>
                </c:pt>
                <c:pt idx="250">
                  <c:v>21.56091</c:v>
                </c:pt>
                <c:pt idx="251">
                  <c:v>21.565068</c:v>
                </c:pt>
                <c:pt idx="252">
                  <c:v>21.568041999999998</c:v>
                </c:pt>
                <c:pt idx="253">
                  <c:v>21.570231</c:v>
                </c:pt>
                <c:pt idx="254">
                  <c:v>21.571974999999998</c:v>
                </c:pt>
                <c:pt idx="255">
                  <c:v>21.573063000000001</c:v>
                </c:pt>
                <c:pt idx="256">
                  <c:v>21.573922</c:v>
                </c:pt>
                <c:pt idx="257">
                  <c:v>21.574161</c:v>
                </c:pt>
                <c:pt idx="258">
                  <c:v>21.574225999999999</c:v>
                </c:pt>
                <c:pt idx="259">
                  <c:v>21.580973</c:v>
                </c:pt>
                <c:pt idx="260">
                  <c:v>21.584803000000001</c:v>
                </c:pt>
                <c:pt idx="261">
                  <c:v>21.587309999999999</c:v>
                </c:pt>
                <c:pt idx="262">
                  <c:v>21.588902999999998</c:v>
                </c:pt>
                <c:pt idx="263">
                  <c:v>21.590095999999999</c:v>
                </c:pt>
                <c:pt idx="264">
                  <c:v>21.590475000000001</c:v>
                </c:pt>
                <c:pt idx="265">
                  <c:v>21.590458999999999</c:v>
                </c:pt>
                <c:pt idx="266">
                  <c:v>21.590197</c:v>
                </c:pt>
                <c:pt idx="267">
                  <c:v>21.589437</c:v>
                </c:pt>
                <c:pt idx="268">
                  <c:v>21.588376</c:v>
                </c:pt>
                <c:pt idx="269">
                  <c:v>21.592839999999999</c:v>
                </c:pt>
                <c:pt idx="270">
                  <c:v>21.594802999999999</c:v>
                </c:pt>
                <c:pt idx="271">
                  <c:v>21.595697000000001</c:v>
                </c:pt>
                <c:pt idx="272">
                  <c:v>21.595873000000001</c:v>
                </c:pt>
                <c:pt idx="273">
                  <c:v>21.5959</c:v>
                </c:pt>
                <c:pt idx="274">
                  <c:v>21.595154000000001</c:v>
                </c:pt>
                <c:pt idx="275">
                  <c:v>21.594242999999999</c:v>
                </c:pt>
                <c:pt idx="276">
                  <c:v>21.593064999999999</c:v>
                </c:pt>
                <c:pt idx="277">
                  <c:v>21.591601000000001</c:v>
                </c:pt>
                <c:pt idx="278">
                  <c:v>21.590115000000001</c:v>
                </c:pt>
                <c:pt idx="279">
                  <c:v>21.592299000000001</c:v>
                </c:pt>
                <c:pt idx="280">
                  <c:v>21.592739000000002</c:v>
                </c:pt>
                <c:pt idx="281">
                  <c:v>21.592286000000001</c:v>
                </c:pt>
                <c:pt idx="282">
                  <c:v>21.591356000000001</c:v>
                </c:pt>
                <c:pt idx="283">
                  <c:v>21.590525</c:v>
                </c:pt>
                <c:pt idx="284">
                  <c:v>21.589351000000001</c:v>
                </c:pt>
                <c:pt idx="285">
                  <c:v>21.587661000000001</c:v>
                </c:pt>
                <c:pt idx="286">
                  <c:v>21.585940999999998</c:v>
                </c:pt>
                <c:pt idx="287">
                  <c:v>21.584123000000002</c:v>
                </c:pt>
                <c:pt idx="288">
                  <c:v>21.581934</c:v>
                </c:pt>
                <c:pt idx="289">
                  <c:v>21.582235000000001</c:v>
                </c:pt>
                <c:pt idx="290">
                  <c:v>21.581403999999999</c:v>
                </c:pt>
                <c:pt idx="291">
                  <c:v>21.579867</c:v>
                </c:pt>
                <c:pt idx="292">
                  <c:v>21.578135</c:v>
                </c:pt>
                <c:pt idx="293">
                  <c:v>21.576236999999999</c:v>
                </c:pt>
                <c:pt idx="294">
                  <c:v>21.574455</c:v>
                </c:pt>
                <c:pt idx="295">
                  <c:v>21.572054999999999</c:v>
                </c:pt>
                <c:pt idx="296">
                  <c:v>21.570233000000002</c:v>
                </c:pt>
                <c:pt idx="297">
                  <c:v>21.567909</c:v>
                </c:pt>
                <c:pt idx="298">
                  <c:v>21.565615999999999</c:v>
                </c:pt>
                <c:pt idx="299">
                  <c:v>21.564305999999998</c:v>
                </c:pt>
                <c:pt idx="300">
                  <c:v>21.562401000000001</c:v>
                </c:pt>
                <c:pt idx="301">
                  <c:v>21.560400000000001</c:v>
                </c:pt>
                <c:pt idx="302">
                  <c:v>21.558364000000001</c:v>
                </c:pt>
                <c:pt idx="303">
                  <c:v>21.556061</c:v>
                </c:pt>
                <c:pt idx="304">
                  <c:v>21.55377</c:v>
                </c:pt>
                <c:pt idx="305">
                  <c:v>21.551407999999999</c:v>
                </c:pt>
                <c:pt idx="306">
                  <c:v>21.549067999999998</c:v>
                </c:pt>
                <c:pt idx="307">
                  <c:v>21.546581</c:v>
                </c:pt>
                <c:pt idx="308">
                  <c:v>21.544473</c:v>
                </c:pt>
                <c:pt idx="309">
                  <c:v>21.542342000000001</c:v>
                </c:pt>
                <c:pt idx="310">
                  <c:v>21.540050000000001</c:v>
                </c:pt>
                <c:pt idx="311">
                  <c:v>21.53782</c:v>
                </c:pt>
                <c:pt idx="312">
                  <c:v>21.535589999999999</c:v>
                </c:pt>
                <c:pt idx="313">
                  <c:v>21.533674999999999</c:v>
                </c:pt>
                <c:pt idx="314">
                  <c:v>21.531343</c:v>
                </c:pt>
                <c:pt idx="315">
                  <c:v>21.529283</c:v>
                </c:pt>
                <c:pt idx="316">
                  <c:v>21.527052999999999</c:v>
                </c:pt>
                <c:pt idx="317">
                  <c:v>21.525392</c:v>
                </c:pt>
                <c:pt idx="318">
                  <c:v>21.523319999999998</c:v>
                </c:pt>
                <c:pt idx="319">
                  <c:v>21.521915</c:v>
                </c:pt>
                <c:pt idx="320">
                  <c:v>21.520506999999998</c:v>
                </c:pt>
                <c:pt idx="321">
                  <c:v>21.519296000000001</c:v>
                </c:pt>
                <c:pt idx="322">
                  <c:v>21.518048</c:v>
                </c:pt>
                <c:pt idx="323">
                  <c:v>21.516690000000001</c:v>
                </c:pt>
                <c:pt idx="324">
                  <c:v>21.515429000000001</c:v>
                </c:pt>
                <c:pt idx="325">
                  <c:v>21.514565000000001</c:v>
                </c:pt>
                <c:pt idx="326">
                  <c:v>21.513304999999999</c:v>
                </c:pt>
                <c:pt idx="327">
                  <c:v>21.512346000000001</c:v>
                </c:pt>
                <c:pt idx="328">
                  <c:v>21.511479999999999</c:v>
                </c:pt>
                <c:pt idx="329">
                  <c:v>21.512231</c:v>
                </c:pt>
                <c:pt idx="330">
                  <c:v>21.512799999999999</c:v>
                </c:pt>
                <c:pt idx="331">
                  <c:v>21.513027999999998</c:v>
                </c:pt>
                <c:pt idx="332">
                  <c:v>21.513327</c:v>
                </c:pt>
                <c:pt idx="333">
                  <c:v>21.513801000000001</c:v>
                </c:pt>
                <c:pt idx="334">
                  <c:v>21.514078999999999</c:v>
                </c:pt>
                <c:pt idx="335">
                  <c:v>21.514510000000001</c:v>
                </c:pt>
                <c:pt idx="336">
                  <c:v>21.515042000000001</c:v>
                </c:pt>
                <c:pt idx="337">
                  <c:v>21.515515000000001</c:v>
                </c:pt>
                <c:pt idx="338">
                  <c:v>21.515964</c:v>
                </c:pt>
                <c:pt idx="339">
                  <c:v>21.519504999999999</c:v>
                </c:pt>
                <c:pt idx="340">
                  <c:v>21.522151000000001</c:v>
                </c:pt>
                <c:pt idx="341">
                  <c:v>21.524511</c:v>
                </c:pt>
                <c:pt idx="342">
                  <c:v>21.526724999999999</c:v>
                </c:pt>
                <c:pt idx="343">
                  <c:v>21.528881999999999</c:v>
                </c:pt>
                <c:pt idx="344">
                  <c:v>21.53078</c:v>
                </c:pt>
                <c:pt idx="345">
                  <c:v>21.532624999999999</c:v>
                </c:pt>
                <c:pt idx="346">
                  <c:v>21.534514999999999</c:v>
                </c:pt>
                <c:pt idx="347">
                  <c:v>21.536377999999999</c:v>
                </c:pt>
                <c:pt idx="348">
                  <c:v>21.538388000000001</c:v>
                </c:pt>
                <c:pt idx="349">
                  <c:v>21.544671000000001</c:v>
                </c:pt>
                <c:pt idx="350">
                  <c:v>21.549599000000001</c:v>
                </c:pt>
                <c:pt idx="351">
                  <c:v>21.553823999999999</c:v>
                </c:pt>
                <c:pt idx="352">
                  <c:v>21.557748</c:v>
                </c:pt>
                <c:pt idx="353">
                  <c:v>21.561240999999999</c:v>
                </c:pt>
                <c:pt idx="354">
                  <c:v>21.564541999999999</c:v>
                </c:pt>
                <c:pt idx="355">
                  <c:v>21.567637999999999</c:v>
                </c:pt>
                <c:pt idx="356">
                  <c:v>21.570716000000001</c:v>
                </c:pt>
                <c:pt idx="357">
                  <c:v>21.573518</c:v>
                </c:pt>
                <c:pt idx="358">
                  <c:v>21.576211000000001</c:v>
                </c:pt>
                <c:pt idx="359">
                  <c:v>21.584669999999999</c:v>
                </c:pt>
                <c:pt idx="360">
                  <c:v>21.591014999999999</c:v>
                </c:pt>
                <c:pt idx="361">
                  <c:v>21.596478000000001</c:v>
                </c:pt>
                <c:pt idx="362">
                  <c:v>21.601514999999999</c:v>
                </c:pt>
                <c:pt idx="363">
                  <c:v>21.606012</c:v>
                </c:pt>
                <c:pt idx="364">
                  <c:v>21.610014</c:v>
                </c:pt>
                <c:pt idx="365">
                  <c:v>21.613817000000001</c:v>
                </c:pt>
                <c:pt idx="366">
                  <c:v>21.617460999999999</c:v>
                </c:pt>
                <c:pt idx="367">
                  <c:v>21.621023999999998</c:v>
                </c:pt>
                <c:pt idx="368">
                  <c:v>21.624510000000001</c:v>
                </c:pt>
                <c:pt idx="369">
                  <c:v>21.634613999999999</c:v>
                </c:pt>
                <c:pt idx="370">
                  <c:v>21.642146</c:v>
                </c:pt>
                <c:pt idx="371">
                  <c:v>21.648713999999998</c:v>
                </c:pt>
                <c:pt idx="372">
                  <c:v>21.654216999999999</c:v>
                </c:pt>
                <c:pt idx="373">
                  <c:v>21.659611999999999</c:v>
                </c:pt>
                <c:pt idx="374">
                  <c:v>21.664217000000001</c:v>
                </c:pt>
                <c:pt idx="375">
                  <c:v>21.668472999999999</c:v>
                </c:pt>
                <c:pt idx="376">
                  <c:v>21.672466</c:v>
                </c:pt>
                <c:pt idx="377">
                  <c:v>21.676354</c:v>
                </c:pt>
                <c:pt idx="378">
                  <c:v>21.680047999999999</c:v>
                </c:pt>
                <c:pt idx="379">
                  <c:v>21.691683999999999</c:v>
                </c:pt>
                <c:pt idx="380">
                  <c:v>21.700187</c:v>
                </c:pt>
                <c:pt idx="381">
                  <c:v>21.707245</c:v>
                </c:pt>
                <c:pt idx="382">
                  <c:v>21.713431</c:v>
                </c:pt>
                <c:pt idx="383">
                  <c:v>21.718921999999999</c:v>
                </c:pt>
                <c:pt idx="384">
                  <c:v>21.724131</c:v>
                </c:pt>
                <c:pt idx="385">
                  <c:v>21.728838</c:v>
                </c:pt>
                <c:pt idx="386">
                  <c:v>21.733074999999999</c:v>
                </c:pt>
                <c:pt idx="387">
                  <c:v>21.737234999999998</c:v>
                </c:pt>
                <c:pt idx="388">
                  <c:v>21.741092999999999</c:v>
                </c:pt>
                <c:pt idx="389">
                  <c:v>21.753623000000001</c:v>
                </c:pt>
                <c:pt idx="390">
                  <c:v>21.762730999999999</c:v>
                </c:pt>
                <c:pt idx="391">
                  <c:v>21.770392999999999</c:v>
                </c:pt>
                <c:pt idx="392">
                  <c:v>21.776987999999999</c:v>
                </c:pt>
                <c:pt idx="393">
                  <c:v>21.782765000000001</c:v>
                </c:pt>
                <c:pt idx="394">
                  <c:v>21.788198000000001</c:v>
                </c:pt>
                <c:pt idx="395">
                  <c:v>21.793301</c:v>
                </c:pt>
                <c:pt idx="396">
                  <c:v>21.798003000000001</c:v>
                </c:pt>
                <c:pt idx="397">
                  <c:v>21.802447999999998</c:v>
                </c:pt>
                <c:pt idx="398">
                  <c:v>21.806646000000001</c:v>
                </c:pt>
                <c:pt idx="399">
                  <c:v>21.819683999999999</c:v>
                </c:pt>
                <c:pt idx="400">
                  <c:v>21.828963999999999</c:v>
                </c:pt>
                <c:pt idx="401">
                  <c:v>21.836503</c:v>
                </c:pt>
                <c:pt idx="402">
                  <c:v>21.843135</c:v>
                </c:pt>
                <c:pt idx="403">
                  <c:v>21.849208000000001</c:v>
                </c:pt>
                <c:pt idx="404">
                  <c:v>21.854865</c:v>
                </c:pt>
                <c:pt idx="405">
                  <c:v>21.859932000000001</c:v>
                </c:pt>
                <c:pt idx="406">
                  <c:v>21.864666</c:v>
                </c:pt>
                <c:pt idx="407">
                  <c:v>21.869118</c:v>
                </c:pt>
                <c:pt idx="408">
                  <c:v>21.873311999999999</c:v>
                </c:pt>
                <c:pt idx="409">
                  <c:v>21.885673000000001</c:v>
                </c:pt>
                <c:pt idx="410">
                  <c:v>21.894577999999999</c:v>
                </c:pt>
                <c:pt idx="411">
                  <c:v>21.901806000000001</c:v>
                </c:pt>
                <c:pt idx="412">
                  <c:v>21.908192</c:v>
                </c:pt>
                <c:pt idx="413">
                  <c:v>21.913919</c:v>
                </c:pt>
                <c:pt idx="414">
                  <c:v>21.919098000000002</c:v>
                </c:pt>
                <c:pt idx="415">
                  <c:v>21.924022000000001</c:v>
                </c:pt>
                <c:pt idx="416">
                  <c:v>21.928592999999999</c:v>
                </c:pt>
                <c:pt idx="417">
                  <c:v>21.932732999999999</c:v>
                </c:pt>
                <c:pt idx="418">
                  <c:v>21.936678000000001</c:v>
                </c:pt>
                <c:pt idx="419">
                  <c:v>21.948613999999999</c:v>
                </c:pt>
                <c:pt idx="420">
                  <c:v>21.957091999999999</c:v>
                </c:pt>
                <c:pt idx="421">
                  <c:v>21.963899000000001</c:v>
                </c:pt>
                <c:pt idx="422">
                  <c:v>21.969723999999999</c:v>
                </c:pt>
                <c:pt idx="423">
                  <c:v>21.974948999999999</c:v>
                </c:pt>
                <c:pt idx="424">
                  <c:v>21.979787999999999</c:v>
                </c:pt>
                <c:pt idx="425">
                  <c:v>21.984116</c:v>
                </c:pt>
                <c:pt idx="426">
                  <c:v>21.988157000000001</c:v>
                </c:pt>
                <c:pt idx="427">
                  <c:v>21.991914000000001</c:v>
                </c:pt>
                <c:pt idx="428">
                  <c:v>21.995391000000001</c:v>
                </c:pt>
                <c:pt idx="429">
                  <c:v>22.007342999999999</c:v>
                </c:pt>
                <c:pt idx="430">
                  <c:v>22.015549</c:v>
                </c:pt>
                <c:pt idx="431">
                  <c:v>22.021989000000001</c:v>
                </c:pt>
                <c:pt idx="432">
                  <c:v>22.027598999999999</c:v>
                </c:pt>
                <c:pt idx="433">
                  <c:v>22.032527000000002</c:v>
                </c:pt>
                <c:pt idx="434">
                  <c:v>22.036951999999999</c:v>
                </c:pt>
                <c:pt idx="435">
                  <c:v>22.040973999999999</c:v>
                </c:pt>
                <c:pt idx="436">
                  <c:v>22.044609999999999</c:v>
                </c:pt>
                <c:pt idx="437">
                  <c:v>22.048178</c:v>
                </c:pt>
                <c:pt idx="438">
                  <c:v>22.051276999999999</c:v>
                </c:pt>
                <c:pt idx="439">
                  <c:v>22.063583999999999</c:v>
                </c:pt>
                <c:pt idx="440">
                  <c:v>22.071833999999999</c:v>
                </c:pt>
                <c:pt idx="441">
                  <c:v>22.07836</c:v>
                </c:pt>
                <c:pt idx="442">
                  <c:v>22.083884000000001</c:v>
                </c:pt>
                <c:pt idx="443">
                  <c:v>22.08888</c:v>
                </c:pt>
                <c:pt idx="444">
                  <c:v>22.093191000000001</c:v>
                </c:pt>
                <c:pt idx="445">
                  <c:v>22.097266000000001</c:v>
                </c:pt>
                <c:pt idx="446">
                  <c:v>22.101027999999999</c:v>
                </c:pt>
                <c:pt idx="447">
                  <c:v>22.104279999999999</c:v>
                </c:pt>
                <c:pt idx="448">
                  <c:v>22.107558000000001</c:v>
                </c:pt>
                <c:pt idx="449">
                  <c:v>22.119993000000001</c:v>
                </c:pt>
                <c:pt idx="450">
                  <c:v>22.128482000000002</c:v>
                </c:pt>
                <c:pt idx="451">
                  <c:v>22.135394999999999</c:v>
                </c:pt>
                <c:pt idx="452">
                  <c:v>22.141079000000001</c:v>
                </c:pt>
                <c:pt idx="453">
                  <c:v>22.146221000000001</c:v>
                </c:pt>
                <c:pt idx="454">
                  <c:v>22.150728999999998</c:v>
                </c:pt>
                <c:pt idx="455">
                  <c:v>22.154844000000001</c:v>
                </c:pt>
                <c:pt idx="456">
                  <c:v>22.158650999999999</c:v>
                </c:pt>
                <c:pt idx="457">
                  <c:v>22.162068000000001</c:v>
                </c:pt>
                <c:pt idx="458">
                  <c:v>22.165261999999998</c:v>
                </c:pt>
                <c:pt idx="459">
                  <c:v>22.17802</c:v>
                </c:pt>
                <c:pt idx="460">
                  <c:v>22.186692000000001</c:v>
                </c:pt>
                <c:pt idx="461">
                  <c:v>22.193574000000002</c:v>
                </c:pt>
                <c:pt idx="462">
                  <c:v>22.199556000000001</c:v>
                </c:pt>
                <c:pt idx="463">
                  <c:v>22.204796999999999</c:v>
                </c:pt>
                <c:pt idx="464">
                  <c:v>22.209351000000002</c:v>
                </c:pt>
                <c:pt idx="465">
                  <c:v>22.213522000000001</c:v>
                </c:pt>
                <c:pt idx="466">
                  <c:v>22.217300000000002</c:v>
                </c:pt>
                <c:pt idx="467">
                  <c:v>22.220846999999999</c:v>
                </c:pt>
                <c:pt idx="468">
                  <c:v>22.224122000000001</c:v>
                </c:pt>
                <c:pt idx="469">
                  <c:v>22.236685999999999</c:v>
                </c:pt>
                <c:pt idx="470">
                  <c:v>22.245208000000002</c:v>
                </c:pt>
                <c:pt idx="471">
                  <c:v>22.252032</c:v>
                </c:pt>
                <c:pt idx="472">
                  <c:v>22.257812999999999</c:v>
                </c:pt>
                <c:pt idx="473">
                  <c:v>22.263031000000002</c:v>
                </c:pt>
                <c:pt idx="474">
                  <c:v>22.267676000000002</c:v>
                </c:pt>
                <c:pt idx="475">
                  <c:v>22.271840000000001</c:v>
                </c:pt>
                <c:pt idx="476">
                  <c:v>22.275639999999999</c:v>
                </c:pt>
                <c:pt idx="477">
                  <c:v>22.279223000000002</c:v>
                </c:pt>
                <c:pt idx="478">
                  <c:v>22.282551000000002</c:v>
                </c:pt>
                <c:pt idx="479">
                  <c:v>22.294616999999999</c:v>
                </c:pt>
                <c:pt idx="480">
                  <c:v>22.302793999999999</c:v>
                </c:pt>
                <c:pt idx="481">
                  <c:v>22.309425999999998</c:v>
                </c:pt>
                <c:pt idx="482">
                  <c:v>22.315206</c:v>
                </c:pt>
                <c:pt idx="483">
                  <c:v>22.320260000000001</c:v>
                </c:pt>
                <c:pt idx="484">
                  <c:v>22.324793</c:v>
                </c:pt>
                <c:pt idx="485">
                  <c:v>22.328887000000002</c:v>
                </c:pt>
                <c:pt idx="486">
                  <c:v>22.332545</c:v>
                </c:pt>
                <c:pt idx="487">
                  <c:v>22.336085000000001</c:v>
                </c:pt>
                <c:pt idx="488">
                  <c:v>22.339455999999998</c:v>
                </c:pt>
                <c:pt idx="489">
                  <c:v>22.351154000000001</c:v>
                </c:pt>
                <c:pt idx="490">
                  <c:v>22.359387999999999</c:v>
                </c:pt>
                <c:pt idx="491">
                  <c:v>22.365967000000001</c:v>
                </c:pt>
                <c:pt idx="492">
                  <c:v>22.371637</c:v>
                </c:pt>
                <c:pt idx="493">
                  <c:v>22.376667999999999</c:v>
                </c:pt>
                <c:pt idx="494">
                  <c:v>22.381150999999999</c:v>
                </c:pt>
                <c:pt idx="495">
                  <c:v>22.385234000000001</c:v>
                </c:pt>
                <c:pt idx="496">
                  <c:v>22.389098000000001</c:v>
                </c:pt>
                <c:pt idx="497">
                  <c:v>22.392702</c:v>
                </c:pt>
                <c:pt idx="498">
                  <c:v>22.395994999999999</c:v>
                </c:pt>
                <c:pt idx="499">
                  <c:v>22.407547999999998</c:v>
                </c:pt>
                <c:pt idx="500">
                  <c:v>22.415572000000001</c:v>
                </c:pt>
                <c:pt idx="501">
                  <c:v>22.421994999999999</c:v>
                </c:pt>
                <c:pt idx="502">
                  <c:v>22.427658999999998</c:v>
                </c:pt>
                <c:pt idx="503">
                  <c:v>22.432635999999999</c:v>
                </c:pt>
                <c:pt idx="504">
                  <c:v>22.437056999999999</c:v>
                </c:pt>
                <c:pt idx="505">
                  <c:v>22.441098</c:v>
                </c:pt>
                <c:pt idx="506">
                  <c:v>22.444900000000001</c:v>
                </c:pt>
                <c:pt idx="507">
                  <c:v>22.448398999999998</c:v>
                </c:pt>
                <c:pt idx="508">
                  <c:v>22.451592000000002</c:v>
                </c:pt>
                <c:pt idx="509">
                  <c:v>22.462738999999999</c:v>
                </c:pt>
                <c:pt idx="510">
                  <c:v>22.470361</c:v>
                </c:pt>
                <c:pt idx="511">
                  <c:v>22.476641999999998</c:v>
                </c:pt>
                <c:pt idx="512">
                  <c:v>22.482009999999999</c:v>
                </c:pt>
                <c:pt idx="513">
                  <c:v>22.486730000000001</c:v>
                </c:pt>
                <c:pt idx="514">
                  <c:v>22.491060000000001</c:v>
                </c:pt>
                <c:pt idx="515">
                  <c:v>22.495035999999999</c:v>
                </c:pt>
                <c:pt idx="516">
                  <c:v>22.498702000000002</c:v>
                </c:pt>
                <c:pt idx="517">
                  <c:v>22.501973</c:v>
                </c:pt>
                <c:pt idx="518">
                  <c:v>22.505168999999999</c:v>
                </c:pt>
                <c:pt idx="519">
                  <c:v>22.515675000000002</c:v>
                </c:pt>
                <c:pt idx="520">
                  <c:v>22.522971999999999</c:v>
                </c:pt>
                <c:pt idx="521">
                  <c:v>22.528894000000001</c:v>
                </c:pt>
                <c:pt idx="522">
                  <c:v>22.534033000000001</c:v>
                </c:pt>
                <c:pt idx="523">
                  <c:v>22.538371999999999</c:v>
                </c:pt>
                <c:pt idx="524">
                  <c:v>22.542428000000001</c:v>
                </c:pt>
                <c:pt idx="525">
                  <c:v>22.546163</c:v>
                </c:pt>
                <c:pt idx="526">
                  <c:v>22.549520999999999</c:v>
                </c:pt>
                <c:pt idx="527">
                  <c:v>22.552793999999999</c:v>
                </c:pt>
                <c:pt idx="528">
                  <c:v>22.555734999999999</c:v>
                </c:pt>
                <c:pt idx="529">
                  <c:v>22.565905999999998</c:v>
                </c:pt>
                <c:pt idx="530">
                  <c:v>22.572856000000002</c:v>
                </c:pt>
                <c:pt idx="531">
                  <c:v>22.578467</c:v>
                </c:pt>
                <c:pt idx="532">
                  <c:v>22.583356999999999</c:v>
                </c:pt>
                <c:pt idx="533">
                  <c:v>22.587731999999999</c:v>
                </c:pt>
                <c:pt idx="534">
                  <c:v>22.591529999999999</c:v>
                </c:pt>
                <c:pt idx="535">
                  <c:v>22.595148999999999</c:v>
                </c:pt>
                <c:pt idx="536">
                  <c:v>22.598398</c:v>
                </c:pt>
                <c:pt idx="537">
                  <c:v>22.601403999999999</c:v>
                </c:pt>
                <c:pt idx="538">
                  <c:v>22.604187</c:v>
                </c:pt>
                <c:pt idx="539">
                  <c:v>22.614462</c:v>
                </c:pt>
                <c:pt idx="540">
                  <c:v>22.621492</c:v>
                </c:pt>
                <c:pt idx="541">
                  <c:v>22.627102000000001</c:v>
                </c:pt>
                <c:pt idx="542">
                  <c:v>22.631910000000001</c:v>
                </c:pt>
                <c:pt idx="543">
                  <c:v>22.636081000000001</c:v>
                </c:pt>
                <c:pt idx="544">
                  <c:v>22.639882</c:v>
                </c:pt>
                <c:pt idx="545">
                  <c:v>22.643350000000002</c:v>
                </c:pt>
                <c:pt idx="546">
                  <c:v>22.646557999999999</c:v>
                </c:pt>
                <c:pt idx="547">
                  <c:v>22.649549</c:v>
                </c:pt>
                <c:pt idx="548">
                  <c:v>22.652329000000002</c:v>
                </c:pt>
                <c:pt idx="549">
                  <c:v>22.662890999999998</c:v>
                </c:pt>
                <c:pt idx="550">
                  <c:v>22.670065999999998</c:v>
                </c:pt>
                <c:pt idx="551">
                  <c:v>22.675781000000001</c:v>
                </c:pt>
                <c:pt idx="552">
                  <c:v>22.680758000000001</c:v>
                </c:pt>
                <c:pt idx="553">
                  <c:v>22.685168999999998</c:v>
                </c:pt>
                <c:pt idx="554">
                  <c:v>22.689088999999999</c:v>
                </c:pt>
                <c:pt idx="555">
                  <c:v>22.692775000000001</c:v>
                </c:pt>
                <c:pt idx="556">
                  <c:v>22.696175</c:v>
                </c:pt>
                <c:pt idx="557">
                  <c:v>22.699301999999999</c:v>
                </c:pt>
                <c:pt idx="558">
                  <c:v>22.702299</c:v>
                </c:pt>
                <c:pt idx="559">
                  <c:v>22.713069999999998</c:v>
                </c:pt>
                <c:pt idx="560">
                  <c:v>22.720558</c:v>
                </c:pt>
                <c:pt idx="561">
                  <c:v>22.726507000000002</c:v>
                </c:pt>
                <c:pt idx="562">
                  <c:v>22.731860999999999</c:v>
                </c:pt>
                <c:pt idx="563">
                  <c:v>22.736508000000001</c:v>
                </c:pt>
                <c:pt idx="564">
                  <c:v>22.740933999999999</c:v>
                </c:pt>
                <c:pt idx="565">
                  <c:v>22.745096</c:v>
                </c:pt>
                <c:pt idx="566">
                  <c:v>22.748778000000001</c:v>
                </c:pt>
                <c:pt idx="567">
                  <c:v>22.752372999999999</c:v>
                </c:pt>
                <c:pt idx="568">
                  <c:v>22.755773000000001</c:v>
                </c:pt>
                <c:pt idx="569">
                  <c:v>22.767457</c:v>
                </c:pt>
                <c:pt idx="570">
                  <c:v>22.775586000000001</c:v>
                </c:pt>
                <c:pt idx="571">
                  <c:v>22.78229</c:v>
                </c:pt>
                <c:pt idx="572">
                  <c:v>22.788387</c:v>
                </c:pt>
                <c:pt idx="573">
                  <c:v>22.793662000000001</c:v>
                </c:pt>
                <c:pt idx="574">
                  <c:v>22.798642999999998</c:v>
                </c:pt>
                <c:pt idx="575">
                  <c:v>22.803318000000001</c:v>
                </c:pt>
                <c:pt idx="576">
                  <c:v>22.807787999999999</c:v>
                </c:pt>
                <c:pt idx="577">
                  <c:v>22.812086000000001</c:v>
                </c:pt>
                <c:pt idx="578">
                  <c:v>22.816089999999999</c:v>
                </c:pt>
                <c:pt idx="579">
                  <c:v>22.829097999999998</c:v>
                </c:pt>
                <c:pt idx="580">
                  <c:v>22.838293</c:v>
                </c:pt>
                <c:pt idx="581">
                  <c:v>22.845998000000002</c:v>
                </c:pt>
                <c:pt idx="582">
                  <c:v>22.852989000000001</c:v>
                </c:pt>
                <c:pt idx="583">
                  <c:v>22.859224999999999</c:v>
                </c:pt>
                <c:pt idx="584">
                  <c:v>22.865205</c:v>
                </c:pt>
                <c:pt idx="585">
                  <c:v>22.870539000000001</c:v>
                </c:pt>
                <c:pt idx="586">
                  <c:v>22.875744000000001</c:v>
                </c:pt>
                <c:pt idx="587">
                  <c:v>22.880756000000002</c:v>
                </c:pt>
                <c:pt idx="588">
                  <c:v>22.885528000000001</c:v>
                </c:pt>
                <c:pt idx="589">
                  <c:v>22.900023999999998</c:v>
                </c:pt>
                <c:pt idx="590">
                  <c:v>22.910367999999998</c:v>
                </c:pt>
                <c:pt idx="591">
                  <c:v>22.919298999999999</c:v>
                </c:pt>
                <c:pt idx="592">
                  <c:v>22.927146</c:v>
                </c:pt>
                <c:pt idx="593">
                  <c:v>22.934403</c:v>
                </c:pt>
                <c:pt idx="594">
                  <c:v>22.94116</c:v>
                </c:pt>
                <c:pt idx="595">
                  <c:v>22.947534999999998</c:v>
                </c:pt>
                <c:pt idx="596">
                  <c:v>22.953531000000002</c:v>
                </c:pt>
                <c:pt idx="597">
                  <c:v>22.959302000000001</c:v>
                </c:pt>
                <c:pt idx="598">
                  <c:v>22.965018000000001</c:v>
                </c:pt>
                <c:pt idx="599">
                  <c:v>22.980855999999999</c:v>
                </c:pt>
                <c:pt idx="600">
                  <c:v>22.992702000000001</c:v>
                </c:pt>
                <c:pt idx="601">
                  <c:v>23.002330000000001</c:v>
                </c:pt>
                <c:pt idx="602">
                  <c:v>23.011223999999999</c:v>
                </c:pt>
                <c:pt idx="603">
                  <c:v>23.019299</c:v>
                </c:pt>
                <c:pt idx="604">
                  <c:v>23.026982</c:v>
                </c:pt>
                <c:pt idx="605">
                  <c:v>23.034213999999999</c:v>
                </c:pt>
                <c:pt idx="606">
                  <c:v>23.040953999999999</c:v>
                </c:pt>
                <c:pt idx="607">
                  <c:v>23.047595999999999</c:v>
                </c:pt>
                <c:pt idx="608">
                  <c:v>23.054051000000001</c:v>
                </c:pt>
                <c:pt idx="609">
                  <c:v>23.070719</c:v>
                </c:pt>
                <c:pt idx="610">
                  <c:v>23.083117999999999</c:v>
                </c:pt>
                <c:pt idx="611">
                  <c:v>23.093654000000001</c:v>
                </c:pt>
                <c:pt idx="612">
                  <c:v>23.103273999999999</c:v>
                </c:pt>
                <c:pt idx="613">
                  <c:v>23.112179000000001</c:v>
                </c:pt>
                <c:pt idx="614">
                  <c:v>23.120584000000001</c:v>
                </c:pt>
                <c:pt idx="615">
                  <c:v>23.128368999999999</c:v>
                </c:pt>
                <c:pt idx="616">
                  <c:v>23.135850000000001</c:v>
                </c:pt>
                <c:pt idx="617">
                  <c:v>23.142880999999999</c:v>
                </c:pt>
                <c:pt idx="618">
                  <c:v>23.149654000000002</c:v>
                </c:pt>
                <c:pt idx="619">
                  <c:v>23.166741999999999</c:v>
                </c:pt>
                <c:pt idx="620">
                  <c:v>23.179584999999999</c:v>
                </c:pt>
                <c:pt idx="621">
                  <c:v>23.190546000000001</c:v>
                </c:pt>
                <c:pt idx="622">
                  <c:v>23.200241999999999</c:v>
                </c:pt>
                <c:pt idx="623">
                  <c:v>23.20926</c:v>
                </c:pt>
                <c:pt idx="624">
                  <c:v>23.217755</c:v>
                </c:pt>
                <c:pt idx="625">
                  <c:v>23.225771999999999</c:v>
                </c:pt>
                <c:pt idx="626">
                  <c:v>23.233355</c:v>
                </c:pt>
                <c:pt idx="627">
                  <c:v>23.240437</c:v>
                </c:pt>
                <c:pt idx="628">
                  <c:v>23.247235</c:v>
                </c:pt>
                <c:pt idx="629">
                  <c:v>23.264474</c:v>
                </c:pt>
                <c:pt idx="630">
                  <c:v>23.277199</c:v>
                </c:pt>
                <c:pt idx="631">
                  <c:v>23.288077999999999</c:v>
                </c:pt>
                <c:pt idx="632">
                  <c:v>23.297713999999999</c:v>
                </c:pt>
                <c:pt idx="633">
                  <c:v>23.306504</c:v>
                </c:pt>
                <c:pt idx="634">
                  <c:v>23.314554999999999</c:v>
                </c:pt>
                <c:pt idx="635">
                  <c:v>23.322153</c:v>
                </c:pt>
                <c:pt idx="636">
                  <c:v>23.329139999999999</c:v>
                </c:pt>
                <c:pt idx="637">
                  <c:v>23.335774000000001</c:v>
                </c:pt>
                <c:pt idx="638">
                  <c:v>23.342077</c:v>
                </c:pt>
                <c:pt idx="639">
                  <c:v>23.358806999999999</c:v>
                </c:pt>
                <c:pt idx="640">
                  <c:v>23.370971999999998</c:v>
                </c:pt>
                <c:pt idx="641">
                  <c:v>23.381311</c:v>
                </c:pt>
                <c:pt idx="642">
                  <c:v>23.390291999999999</c:v>
                </c:pt>
                <c:pt idx="643">
                  <c:v>23.398167000000001</c:v>
                </c:pt>
                <c:pt idx="644">
                  <c:v>23.405555</c:v>
                </c:pt>
                <c:pt idx="645">
                  <c:v>23.412458999999998</c:v>
                </c:pt>
                <c:pt idx="646">
                  <c:v>23.418748000000001</c:v>
                </c:pt>
                <c:pt idx="647">
                  <c:v>23.424537999999998</c:v>
                </c:pt>
                <c:pt idx="648">
                  <c:v>23.430031</c:v>
                </c:pt>
                <c:pt idx="649">
                  <c:v>23.445454999999999</c:v>
                </c:pt>
                <c:pt idx="650">
                  <c:v>23.456415</c:v>
                </c:pt>
                <c:pt idx="651">
                  <c:v>23.465593999999999</c:v>
                </c:pt>
                <c:pt idx="652">
                  <c:v>23.473610000000001</c:v>
                </c:pt>
                <c:pt idx="653">
                  <c:v>23.480625</c:v>
                </c:pt>
                <c:pt idx="654">
                  <c:v>23.487031000000002</c:v>
                </c:pt>
                <c:pt idx="655">
                  <c:v>23.492801</c:v>
                </c:pt>
                <c:pt idx="656">
                  <c:v>23.498158</c:v>
                </c:pt>
                <c:pt idx="657">
                  <c:v>23.503025000000001</c:v>
                </c:pt>
                <c:pt idx="658">
                  <c:v>23.507570000000001</c:v>
                </c:pt>
                <c:pt idx="659">
                  <c:v>23.521488999999999</c:v>
                </c:pt>
                <c:pt idx="660">
                  <c:v>23.531309</c:v>
                </c:pt>
                <c:pt idx="661">
                  <c:v>23.539293000000001</c:v>
                </c:pt>
                <c:pt idx="662">
                  <c:v>23.546137999999999</c:v>
                </c:pt>
                <c:pt idx="663">
                  <c:v>23.552424999999999</c:v>
                </c:pt>
                <c:pt idx="664">
                  <c:v>23.558149</c:v>
                </c:pt>
                <c:pt idx="665">
                  <c:v>23.563395</c:v>
                </c:pt>
                <c:pt idx="666">
                  <c:v>23.568204999999999</c:v>
                </c:pt>
                <c:pt idx="667">
                  <c:v>23.572616</c:v>
                </c:pt>
                <c:pt idx="668">
                  <c:v>23.576840000000001</c:v>
                </c:pt>
                <c:pt idx="669">
                  <c:v>23.589555000000001</c:v>
                </c:pt>
                <c:pt idx="670">
                  <c:v>23.598669999999998</c:v>
                </c:pt>
                <c:pt idx="671">
                  <c:v>23.606280000000002</c:v>
                </c:pt>
                <c:pt idx="672">
                  <c:v>23.612947999999999</c:v>
                </c:pt>
                <c:pt idx="673">
                  <c:v>23.619043000000001</c:v>
                </c:pt>
                <c:pt idx="674">
                  <c:v>23.624593999999998</c:v>
                </c:pt>
                <c:pt idx="675">
                  <c:v>23.629645</c:v>
                </c:pt>
                <c:pt idx="676">
                  <c:v>23.634398000000001</c:v>
                </c:pt>
                <c:pt idx="677">
                  <c:v>23.638983</c:v>
                </c:pt>
                <c:pt idx="678">
                  <c:v>23.643328</c:v>
                </c:pt>
                <c:pt idx="679">
                  <c:v>23.655533999999999</c:v>
                </c:pt>
                <c:pt idx="680">
                  <c:v>23.664451</c:v>
                </c:pt>
                <c:pt idx="681">
                  <c:v>23.671823</c:v>
                </c:pt>
                <c:pt idx="682">
                  <c:v>23.678256999999999</c:v>
                </c:pt>
                <c:pt idx="683">
                  <c:v>23.684270999999999</c:v>
                </c:pt>
                <c:pt idx="684">
                  <c:v>23.689782999999998</c:v>
                </c:pt>
                <c:pt idx="685">
                  <c:v>23.695143999999999</c:v>
                </c:pt>
                <c:pt idx="686">
                  <c:v>23.700018</c:v>
                </c:pt>
                <c:pt idx="687">
                  <c:v>23.704661999999999</c:v>
                </c:pt>
                <c:pt idx="688">
                  <c:v>23.709029000000001</c:v>
                </c:pt>
                <c:pt idx="689">
                  <c:v>23.720932000000001</c:v>
                </c:pt>
                <c:pt idx="690">
                  <c:v>23.729379000000002</c:v>
                </c:pt>
                <c:pt idx="691">
                  <c:v>23.736301999999998</c:v>
                </c:pt>
                <c:pt idx="692">
                  <c:v>23.742422000000001</c:v>
                </c:pt>
                <c:pt idx="693">
                  <c:v>23.747959999999999</c:v>
                </c:pt>
                <c:pt idx="694">
                  <c:v>23.752953999999999</c:v>
                </c:pt>
                <c:pt idx="695">
                  <c:v>23.757565</c:v>
                </c:pt>
                <c:pt idx="696">
                  <c:v>23.761814000000001</c:v>
                </c:pt>
                <c:pt idx="697">
                  <c:v>23.765847999999998</c:v>
                </c:pt>
                <c:pt idx="698">
                  <c:v>23.769569000000001</c:v>
                </c:pt>
                <c:pt idx="699">
                  <c:v>23.780542000000001</c:v>
                </c:pt>
                <c:pt idx="700">
                  <c:v>23.788159</c:v>
                </c:pt>
                <c:pt idx="701">
                  <c:v>23.794483</c:v>
                </c:pt>
                <c:pt idx="702">
                  <c:v>23.800062</c:v>
                </c:pt>
                <c:pt idx="703">
                  <c:v>23.805152</c:v>
                </c:pt>
                <c:pt idx="704">
                  <c:v>23.809664999999999</c:v>
                </c:pt>
                <c:pt idx="705">
                  <c:v>23.813918000000001</c:v>
                </c:pt>
                <c:pt idx="706">
                  <c:v>23.81785</c:v>
                </c:pt>
                <c:pt idx="707">
                  <c:v>23.821764000000002</c:v>
                </c:pt>
                <c:pt idx="708">
                  <c:v>23.825354999999998</c:v>
                </c:pt>
                <c:pt idx="709">
                  <c:v>23.835864000000001</c:v>
                </c:pt>
                <c:pt idx="710">
                  <c:v>23.843346</c:v>
                </c:pt>
                <c:pt idx="711">
                  <c:v>23.849627999999999</c:v>
                </c:pt>
                <c:pt idx="712">
                  <c:v>23.855340000000002</c:v>
                </c:pt>
                <c:pt idx="713">
                  <c:v>23.860482000000001</c:v>
                </c:pt>
                <c:pt idx="714">
                  <c:v>23.865235999999999</c:v>
                </c:pt>
                <c:pt idx="715">
                  <c:v>23.86974</c:v>
                </c:pt>
                <c:pt idx="716">
                  <c:v>23.874010999999999</c:v>
                </c:pt>
                <c:pt idx="717">
                  <c:v>23.878084999999999</c:v>
                </c:pt>
                <c:pt idx="718">
                  <c:v>23.881927999999998</c:v>
                </c:pt>
                <c:pt idx="719">
                  <c:v>23.892053000000001</c:v>
                </c:pt>
                <c:pt idx="720">
                  <c:v>23.899550999999999</c:v>
                </c:pt>
                <c:pt idx="721">
                  <c:v>23.905902999999999</c:v>
                </c:pt>
                <c:pt idx="722">
                  <c:v>23.911549999999998</c:v>
                </c:pt>
                <c:pt idx="723">
                  <c:v>23.916674</c:v>
                </c:pt>
                <c:pt idx="724">
                  <c:v>23.921464</c:v>
                </c:pt>
                <c:pt idx="725">
                  <c:v>23.925868000000001</c:v>
                </c:pt>
                <c:pt idx="726">
                  <c:v>23.930084999999998</c:v>
                </c:pt>
                <c:pt idx="727">
                  <c:v>23.933924999999999</c:v>
                </c:pt>
                <c:pt idx="728">
                  <c:v>23.937750000000001</c:v>
                </c:pt>
                <c:pt idx="729">
                  <c:v>23.947227000000002</c:v>
                </c:pt>
                <c:pt idx="730">
                  <c:v>23.954108000000002</c:v>
                </c:pt>
                <c:pt idx="731">
                  <c:v>23.959781</c:v>
                </c:pt>
                <c:pt idx="732">
                  <c:v>23.964780000000001</c:v>
                </c:pt>
                <c:pt idx="733">
                  <c:v>23.969366999999998</c:v>
                </c:pt>
                <c:pt idx="734">
                  <c:v>23.973448999999999</c:v>
                </c:pt>
                <c:pt idx="735">
                  <c:v>23.977226999999999</c:v>
                </c:pt>
                <c:pt idx="736">
                  <c:v>23.980756</c:v>
                </c:pt>
                <c:pt idx="737">
                  <c:v>23.984002</c:v>
                </c:pt>
                <c:pt idx="738">
                  <c:v>23.986877</c:v>
                </c:pt>
                <c:pt idx="739">
                  <c:v>23.995159999999998</c:v>
                </c:pt>
                <c:pt idx="740">
                  <c:v>24.000957</c:v>
                </c:pt>
                <c:pt idx="741">
                  <c:v>24.005718000000002</c:v>
                </c:pt>
                <c:pt idx="742">
                  <c:v>24.009665999999999</c:v>
                </c:pt>
                <c:pt idx="743">
                  <c:v>24.013131999999999</c:v>
                </c:pt>
                <c:pt idx="744">
                  <c:v>24.016221999999999</c:v>
                </c:pt>
                <c:pt idx="745">
                  <c:v>24.018999000000001</c:v>
                </c:pt>
                <c:pt idx="746">
                  <c:v>24.021440999999999</c:v>
                </c:pt>
                <c:pt idx="747">
                  <c:v>24.023645999999999</c:v>
                </c:pt>
                <c:pt idx="748">
                  <c:v>24.025732999999999</c:v>
                </c:pt>
                <c:pt idx="749">
                  <c:v>24.033021999999999</c:v>
                </c:pt>
                <c:pt idx="750">
                  <c:v>24.037970000000001</c:v>
                </c:pt>
                <c:pt idx="751">
                  <c:v>24.041708</c:v>
                </c:pt>
                <c:pt idx="752">
                  <c:v>24.044909000000001</c:v>
                </c:pt>
                <c:pt idx="753">
                  <c:v>24.047668999999999</c:v>
                </c:pt>
                <c:pt idx="754">
                  <c:v>24.050065</c:v>
                </c:pt>
                <c:pt idx="755">
                  <c:v>24.052184</c:v>
                </c:pt>
                <c:pt idx="756">
                  <c:v>24.054144999999998</c:v>
                </c:pt>
                <c:pt idx="757">
                  <c:v>24.05594</c:v>
                </c:pt>
                <c:pt idx="758">
                  <c:v>24.057421999999999</c:v>
                </c:pt>
                <c:pt idx="759">
                  <c:v>24.064050000000002</c:v>
                </c:pt>
                <c:pt idx="760">
                  <c:v>24.068252999999999</c:v>
                </c:pt>
                <c:pt idx="761">
                  <c:v>24.071535999999998</c:v>
                </c:pt>
                <c:pt idx="762">
                  <c:v>24.074377999999999</c:v>
                </c:pt>
                <c:pt idx="763">
                  <c:v>24.076777</c:v>
                </c:pt>
                <c:pt idx="764">
                  <c:v>24.078904000000001</c:v>
                </c:pt>
                <c:pt idx="765">
                  <c:v>24.080717</c:v>
                </c:pt>
                <c:pt idx="766">
                  <c:v>24.082421</c:v>
                </c:pt>
                <c:pt idx="767">
                  <c:v>24.084016999999999</c:v>
                </c:pt>
                <c:pt idx="768">
                  <c:v>24.085391999999999</c:v>
                </c:pt>
                <c:pt idx="769">
                  <c:v>24.091609999999999</c:v>
                </c:pt>
                <c:pt idx="770">
                  <c:v>24.095689</c:v>
                </c:pt>
                <c:pt idx="771">
                  <c:v>24.098814000000001</c:v>
                </c:pt>
                <c:pt idx="772">
                  <c:v>24.101516</c:v>
                </c:pt>
                <c:pt idx="773">
                  <c:v>24.103743000000001</c:v>
                </c:pt>
                <c:pt idx="774">
                  <c:v>24.105917999999999</c:v>
                </c:pt>
                <c:pt idx="775">
                  <c:v>24.107814000000001</c:v>
                </c:pt>
                <c:pt idx="776">
                  <c:v>24.109491999999999</c:v>
                </c:pt>
                <c:pt idx="777">
                  <c:v>24.111169</c:v>
                </c:pt>
                <c:pt idx="778">
                  <c:v>24.112535999999999</c:v>
                </c:pt>
                <c:pt idx="779">
                  <c:v>24.118486000000001</c:v>
                </c:pt>
                <c:pt idx="780">
                  <c:v>24.12246</c:v>
                </c:pt>
                <c:pt idx="781">
                  <c:v>24.125541999999999</c:v>
                </c:pt>
                <c:pt idx="782">
                  <c:v>24.128229999999999</c:v>
                </c:pt>
                <c:pt idx="783">
                  <c:v>24.130523</c:v>
                </c:pt>
                <c:pt idx="784">
                  <c:v>24.132504000000001</c:v>
                </c:pt>
                <c:pt idx="785">
                  <c:v>24.134425</c:v>
                </c:pt>
                <c:pt idx="786">
                  <c:v>24.136157000000001</c:v>
                </c:pt>
                <c:pt idx="787">
                  <c:v>24.137650000000001</c:v>
                </c:pt>
                <c:pt idx="788">
                  <c:v>24.139061000000002</c:v>
                </c:pt>
                <c:pt idx="789">
                  <c:v>24.144639999999999</c:v>
                </c:pt>
                <c:pt idx="790">
                  <c:v>24.148472000000002</c:v>
                </c:pt>
                <c:pt idx="791">
                  <c:v>24.151394</c:v>
                </c:pt>
                <c:pt idx="792">
                  <c:v>24.153960000000001</c:v>
                </c:pt>
                <c:pt idx="793">
                  <c:v>24.156188</c:v>
                </c:pt>
                <c:pt idx="794">
                  <c:v>24.158096</c:v>
                </c:pt>
                <c:pt idx="795">
                  <c:v>24.159765</c:v>
                </c:pt>
                <c:pt idx="796">
                  <c:v>24.161248000000001</c:v>
                </c:pt>
                <c:pt idx="797">
                  <c:v>24.162628999999999</c:v>
                </c:pt>
                <c:pt idx="798">
                  <c:v>24.163848999999999</c:v>
                </c:pt>
                <c:pt idx="799">
                  <c:v>24.169056999999999</c:v>
                </c:pt>
                <c:pt idx="800">
                  <c:v>24.172516000000002</c:v>
                </c:pt>
                <c:pt idx="801">
                  <c:v>24.175215999999999</c:v>
                </c:pt>
                <c:pt idx="802">
                  <c:v>24.177558000000001</c:v>
                </c:pt>
                <c:pt idx="803">
                  <c:v>24.179461</c:v>
                </c:pt>
                <c:pt idx="804">
                  <c:v>24.181148</c:v>
                </c:pt>
                <c:pt idx="805">
                  <c:v>24.182623</c:v>
                </c:pt>
                <c:pt idx="806">
                  <c:v>24.183992</c:v>
                </c:pt>
                <c:pt idx="807">
                  <c:v>24.185158000000001</c:v>
                </c:pt>
                <c:pt idx="808">
                  <c:v>24.186278000000001</c:v>
                </c:pt>
                <c:pt idx="809">
                  <c:v>24.191081000000001</c:v>
                </c:pt>
                <c:pt idx="810">
                  <c:v>24.194267</c:v>
                </c:pt>
                <c:pt idx="811">
                  <c:v>24.196674000000002</c:v>
                </c:pt>
                <c:pt idx="812">
                  <c:v>24.198761000000001</c:v>
                </c:pt>
                <c:pt idx="813">
                  <c:v>24.200496000000001</c:v>
                </c:pt>
                <c:pt idx="814">
                  <c:v>24.202144000000001</c:v>
                </c:pt>
                <c:pt idx="815">
                  <c:v>24.203498</c:v>
                </c:pt>
                <c:pt idx="816">
                  <c:v>24.204819000000001</c:v>
                </c:pt>
                <c:pt idx="817">
                  <c:v>24.205916999999999</c:v>
                </c:pt>
                <c:pt idx="818">
                  <c:v>24.207042999999999</c:v>
                </c:pt>
                <c:pt idx="819">
                  <c:v>24.211500000000001</c:v>
                </c:pt>
                <c:pt idx="820">
                  <c:v>24.214559000000001</c:v>
                </c:pt>
                <c:pt idx="821">
                  <c:v>24.217112</c:v>
                </c:pt>
                <c:pt idx="822">
                  <c:v>24.219038000000001</c:v>
                </c:pt>
                <c:pt idx="823">
                  <c:v>24.22073</c:v>
                </c:pt>
                <c:pt idx="824">
                  <c:v>24.222373999999999</c:v>
                </c:pt>
                <c:pt idx="825">
                  <c:v>24.223893</c:v>
                </c:pt>
                <c:pt idx="826">
                  <c:v>24.225363000000002</c:v>
                </c:pt>
                <c:pt idx="827">
                  <c:v>24.226751</c:v>
                </c:pt>
                <c:pt idx="828">
                  <c:v>24.228113</c:v>
                </c:pt>
                <c:pt idx="829">
                  <c:v>24.232707999999999</c:v>
                </c:pt>
                <c:pt idx="830">
                  <c:v>24.236011000000001</c:v>
                </c:pt>
                <c:pt idx="831">
                  <c:v>24.238886000000001</c:v>
                </c:pt>
                <c:pt idx="832">
                  <c:v>24.241351000000002</c:v>
                </c:pt>
                <c:pt idx="833">
                  <c:v>24.243459999999999</c:v>
                </c:pt>
                <c:pt idx="834">
                  <c:v>24.245574999999999</c:v>
                </c:pt>
                <c:pt idx="835">
                  <c:v>24.247581</c:v>
                </c:pt>
                <c:pt idx="836">
                  <c:v>24.249556999999999</c:v>
                </c:pt>
                <c:pt idx="837">
                  <c:v>24.251491999999999</c:v>
                </c:pt>
                <c:pt idx="838">
                  <c:v>24.253371999999999</c:v>
                </c:pt>
                <c:pt idx="839">
                  <c:v>24.258493999999999</c:v>
                </c:pt>
                <c:pt idx="840">
                  <c:v>24.262346000000001</c:v>
                </c:pt>
                <c:pt idx="841">
                  <c:v>24.265650999999998</c:v>
                </c:pt>
                <c:pt idx="842">
                  <c:v>24.268523999999999</c:v>
                </c:pt>
                <c:pt idx="843">
                  <c:v>24.271322000000001</c:v>
                </c:pt>
                <c:pt idx="844">
                  <c:v>24.273942999999999</c:v>
                </c:pt>
                <c:pt idx="845">
                  <c:v>24.276449</c:v>
                </c:pt>
                <c:pt idx="846">
                  <c:v>24.278874999999999</c:v>
                </c:pt>
                <c:pt idx="847">
                  <c:v>24.281217999999999</c:v>
                </c:pt>
                <c:pt idx="848">
                  <c:v>24.283438</c:v>
                </c:pt>
                <c:pt idx="849">
                  <c:v>24.288944999999998</c:v>
                </c:pt>
                <c:pt idx="850">
                  <c:v>24.293057000000001</c:v>
                </c:pt>
                <c:pt idx="851">
                  <c:v>24.296724000000001</c:v>
                </c:pt>
                <c:pt idx="852">
                  <c:v>24.300046999999999</c:v>
                </c:pt>
                <c:pt idx="853">
                  <c:v>24.303068</c:v>
                </c:pt>
                <c:pt idx="854">
                  <c:v>24.305948000000001</c:v>
                </c:pt>
                <c:pt idx="855">
                  <c:v>24.308695</c:v>
                </c:pt>
                <c:pt idx="856">
                  <c:v>24.311260000000001</c:v>
                </c:pt>
                <c:pt idx="857">
                  <c:v>24.313901999999999</c:v>
                </c:pt>
                <c:pt idx="858">
                  <c:v>24.316348999999999</c:v>
                </c:pt>
                <c:pt idx="859">
                  <c:v>24.321978000000001</c:v>
                </c:pt>
                <c:pt idx="860">
                  <c:v>24.326333999999999</c:v>
                </c:pt>
                <c:pt idx="861">
                  <c:v>24.329889999999999</c:v>
                </c:pt>
                <c:pt idx="862">
                  <c:v>24.333269000000001</c:v>
                </c:pt>
                <c:pt idx="863">
                  <c:v>24.336375</c:v>
                </c:pt>
                <c:pt idx="864">
                  <c:v>24.339303000000001</c:v>
                </c:pt>
                <c:pt idx="865">
                  <c:v>24.342064000000001</c:v>
                </c:pt>
                <c:pt idx="866">
                  <c:v>24.344740000000002</c:v>
                </c:pt>
                <c:pt idx="867">
                  <c:v>24.347218000000002</c:v>
                </c:pt>
                <c:pt idx="868">
                  <c:v>24.349648999999999</c:v>
                </c:pt>
                <c:pt idx="869">
                  <c:v>24.355080999999998</c:v>
                </c:pt>
                <c:pt idx="870">
                  <c:v>24.359389</c:v>
                </c:pt>
                <c:pt idx="871">
                  <c:v>24.363097</c:v>
                </c:pt>
                <c:pt idx="872">
                  <c:v>24.366384</c:v>
                </c:pt>
                <c:pt idx="873">
                  <c:v>24.369401</c:v>
                </c:pt>
                <c:pt idx="874">
                  <c:v>24.372297</c:v>
                </c:pt>
                <c:pt idx="875">
                  <c:v>24.375046999999999</c:v>
                </c:pt>
                <c:pt idx="876">
                  <c:v>24.377527000000001</c:v>
                </c:pt>
                <c:pt idx="877">
                  <c:v>24.379939</c:v>
                </c:pt>
                <c:pt idx="878">
                  <c:v>24.382403</c:v>
                </c:pt>
                <c:pt idx="879">
                  <c:v>24.387778999999998</c:v>
                </c:pt>
                <c:pt idx="880">
                  <c:v>24.391828</c:v>
                </c:pt>
                <c:pt idx="881">
                  <c:v>24.395368999999999</c:v>
                </c:pt>
                <c:pt idx="882">
                  <c:v>24.398610000000001</c:v>
                </c:pt>
                <c:pt idx="883">
                  <c:v>24.401562999999999</c:v>
                </c:pt>
                <c:pt idx="884">
                  <c:v>24.404353</c:v>
                </c:pt>
                <c:pt idx="885">
                  <c:v>24.406988999999999</c:v>
                </c:pt>
                <c:pt idx="886">
                  <c:v>24.409562999999999</c:v>
                </c:pt>
                <c:pt idx="887">
                  <c:v>24.411897</c:v>
                </c:pt>
                <c:pt idx="888">
                  <c:v>24.414076999999999</c:v>
                </c:pt>
                <c:pt idx="889">
                  <c:v>24.419176</c:v>
                </c:pt>
                <c:pt idx="890">
                  <c:v>24.423065999999999</c:v>
                </c:pt>
                <c:pt idx="891">
                  <c:v>24.426456999999999</c:v>
                </c:pt>
                <c:pt idx="892">
                  <c:v>24.429414999999999</c:v>
                </c:pt>
                <c:pt idx="893">
                  <c:v>24.432231999999999</c:v>
                </c:pt>
                <c:pt idx="894">
                  <c:v>24.434768999999999</c:v>
                </c:pt>
                <c:pt idx="895">
                  <c:v>24.437128999999999</c:v>
                </c:pt>
                <c:pt idx="896">
                  <c:v>24.439437999999999</c:v>
                </c:pt>
                <c:pt idx="897">
                  <c:v>24.441489000000001</c:v>
                </c:pt>
                <c:pt idx="898">
                  <c:v>24.443435999999998</c:v>
                </c:pt>
                <c:pt idx="899">
                  <c:v>24.448195999999999</c:v>
                </c:pt>
                <c:pt idx="900">
                  <c:v>24.451705</c:v>
                </c:pt>
                <c:pt idx="901">
                  <c:v>24.454647000000001</c:v>
                </c:pt>
                <c:pt idx="902">
                  <c:v>24.457267000000002</c:v>
                </c:pt>
                <c:pt idx="903">
                  <c:v>24.45964</c:v>
                </c:pt>
                <c:pt idx="904">
                  <c:v>24.461732999999999</c:v>
                </c:pt>
                <c:pt idx="905">
                  <c:v>24.463664000000001</c:v>
                </c:pt>
                <c:pt idx="906">
                  <c:v>24.465471999999998</c:v>
                </c:pt>
                <c:pt idx="907">
                  <c:v>24.467068999999999</c:v>
                </c:pt>
                <c:pt idx="908">
                  <c:v>24.468571000000001</c:v>
                </c:pt>
                <c:pt idx="909">
                  <c:v>24.472750999999999</c:v>
                </c:pt>
                <c:pt idx="910">
                  <c:v>24.475801000000001</c:v>
                </c:pt>
                <c:pt idx="911">
                  <c:v>24.478337</c:v>
                </c:pt>
                <c:pt idx="912">
                  <c:v>24.480554999999999</c:v>
                </c:pt>
                <c:pt idx="913">
                  <c:v>24.482514999999999</c:v>
                </c:pt>
                <c:pt idx="914">
                  <c:v>24.484165999999998</c:v>
                </c:pt>
                <c:pt idx="915">
                  <c:v>24.485693000000001</c:v>
                </c:pt>
                <c:pt idx="916">
                  <c:v>24.487121999999999</c:v>
                </c:pt>
                <c:pt idx="917">
                  <c:v>24.488396000000002</c:v>
                </c:pt>
                <c:pt idx="918">
                  <c:v>24.489525</c:v>
                </c:pt>
                <c:pt idx="919">
                  <c:v>24.493645000000001</c:v>
                </c:pt>
                <c:pt idx="920">
                  <c:v>24.496628999999999</c:v>
                </c:pt>
                <c:pt idx="921">
                  <c:v>24.49888</c:v>
                </c:pt>
                <c:pt idx="922">
                  <c:v>24.500869999999999</c:v>
                </c:pt>
                <c:pt idx="923">
                  <c:v>24.502682</c:v>
                </c:pt>
                <c:pt idx="924">
                  <c:v>24.504200999999998</c:v>
                </c:pt>
                <c:pt idx="925">
                  <c:v>24.505707000000001</c:v>
                </c:pt>
                <c:pt idx="926">
                  <c:v>24.506971</c:v>
                </c:pt>
                <c:pt idx="927">
                  <c:v>24.508215</c:v>
                </c:pt>
                <c:pt idx="928">
                  <c:v>24.509440999999999</c:v>
                </c:pt>
                <c:pt idx="929">
                  <c:v>24.5136</c:v>
                </c:pt>
                <c:pt idx="930">
                  <c:v>24.516529999999999</c:v>
                </c:pt>
                <c:pt idx="931">
                  <c:v>24.518899000000001</c:v>
                </c:pt>
                <c:pt idx="932">
                  <c:v>24.521163000000001</c:v>
                </c:pt>
                <c:pt idx="933">
                  <c:v>24.523116000000002</c:v>
                </c:pt>
                <c:pt idx="934">
                  <c:v>24.524982999999999</c:v>
                </c:pt>
                <c:pt idx="935">
                  <c:v>24.526700999999999</c:v>
                </c:pt>
                <c:pt idx="936">
                  <c:v>24.528376000000002</c:v>
                </c:pt>
                <c:pt idx="937">
                  <c:v>24.529942999999999</c:v>
                </c:pt>
                <c:pt idx="938">
                  <c:v>24.531545000000001</c:v>
                </c:pt>
                <c:pt idx="939">
                  <c:v>24.536014999999999</c:v>
                </c:pt>
                <c:pt idx="940">
                  <c:v>24.539321000000001</c:v>
                </c:pt>
                <c:pt idx="941">
                  <c:v>24.542155000000001</c:v>
                </c:pt>
                <c:pt idx="942">
                  <c:v>24.544668999999999</c:v>
                </c:pt>
                <c:pt idx="943">
                  <c:v>24.547028000000001</c:v>
                </c:pt>
                <c:pt idx="944">
                  <c:v>24.549271000000001</c:v>
                </c:pt>
                <c:pt idx="945">
                  <c:v>24.551424000000001</c:v>
                </c:pt>
                <c:pt idx="946">
                  <c:v>24.553429000000001</c:v>
                </c:pt>
                <c:pt idx="947">
                  <c:v>24.555412</c:v>
                </c:pt>
                <c:pt idx="948">
                  <c:v>24.557372000000001</c:v>
                </c:pt>
                <c:pt idx="949">
                  <c:v>24.562082</c:v>
                </c:pt>
                <c:pt idx="950">
                  <c:v>24.565683</c:v>
                </c:pt>
                <c:pt idx="951">
                  <c:v>24.568792999999999</c:v>
                </c:pt>
                <c:pt idx="952">
                  <c:v>24.571576</c:v>
                </c:pt>
                <c:pt idx="953">
                  <c:v>24.574185</c:v>
                </c:pt>
                <c:pt idx="954">
                  <c:v>24.576675000000002</c:v>
                </c:pt>
                <c:pt idx="955">
                  <c:v>24.579007000000001</c:v>
                </c:pt>
                <c:pt idx="956">
                  <c:v>24.581308</c:v>
                </c:pt>
                <c:pt idx="957">
                  <c:v>24.583486000000001</c:v>
                </c:pt>
                <c:pt idx="958">
                  <c:v>24.585640000000001</c:v>
                </c:pt>
                <c:pt idx="959">
                  <c:v>24.590489000000002</c:v>
                </c:pt>
                <c:pt idx="960">
                  <c:v>24.594196</c:v>
                </c:pt>
                <c:pt idx="961">
                  <c:v>24.597328000000001</c:v>
                </c:pt>
                <c:pt idx="962">
                  <c:v>24.600242000000001</c:v>
                </c:pt>
                <c:pt idx="963">
                  <c:v>24.602996000000001</c:v>
                </c:pt>
                <c:pt idx="964">
                  <c:v>24.605561999999999</c:v>
                </c:pt>
                <c:pt idx="965">
                  <c:v>24.608028000000001</c:v>
                </c:pt>
                <c:pt idx="966">
                  <c:v>24.610363</c:v>
                </c:pt>
                <c:pt idx="967">
                  <c:v>24.612577000000002</c:v>
                </c:pt>
                <c:pt idx="968">
                  <c:v>24.614750999999998</c:v>
                </c:pt>
                <c:pt idx="969">
                  <c:v>24.619426000000001</c:v>
                </c:pt>
                <c:pt idx="970">
                  <c:v>24.623068</c:v>
                </c:pt>
                <c:pt idx="971">
                  <c:v>24.626189</c:v>
                </c:pt>
                <c:pt idx="972">
                  <c:v>24.629123</c:v>
                </c:pt>
                <c:pt idx="973">
                  <c:v>24.631879999999999</c:v>
                </c:pt>
                <c:pt idx="974">
                  <c:v>24.634336999999999</c:v>
                </c:pt>
                <c:pt idx="975">
                  <c:v>24.636787999999999</c:v>
                </c:pt>
                <c:pt idx="976">
                  <c:v>24.639025</c:v>
                </c:pt>
                <c:pt idx="977">
                  <c:v>24.641262000000001</c:v>
                </c:pt>
                <c:pt idx="978">
                  <c:v>24.643452</c:v>
                </c:pt>
                <c:pt idx="979">
                  <c:v>24.647971999999999</c:v>
                </c:pt>
                <c:pt idx="980">
                  <c:v>24.651492000000001</c:v>
                </c:pt>
                <c:pt idx="981">
                  <c:v>24.654582000000001</c:v>
                </c:pt>
                <c:pt idx="982">
                  <c:v>24.657506999999999</c:v>
                </c:pt>
                <c:pt idx="983">
                  <c:v>24.660302000000001</c:v>
                </c:pt>
                <c:pt idx="984">
                  <c:v>24.66282</c:v>
                </c:pt>
                <c:pt idx="985">
                  <c:v>24.665234999999999</c:v>
                </c:pt>
                <c:pt idx="986">
                  <c:v>24.667580999999998</c:v>
                </c:pt>
                <c:pt idx="987">
                  <c:v>24.669937000000001</c:v>
                </c:pt>
                <c:pt idx="988">
                  <c:v>24.672291000000001</c:v>
                </c:pt>
                <c:pt idx="989">
                  <c:v>24.676614000000001</c:v>
                </c:pt>
                <c:pt idx="990">
                  <c:v>24.680114</c:v>
                </c:pt>
                <c:pt idx="991">
                  <c:v>24.68317</c:v>
                </c:pt>
                <c:pt idx="992">
                  <c:v>24.686091000000001</c:v>
                </c:pt>
                <c:pt idx="993">
                  <c:v>24.689007</c:v>
                </c:pt>
                <c:pt idx="994">
                  <c:v>24.691697999999999</c:v>
                </c:pt>
                <c:pt idx="995">
                  <c:v>24.694275000000001</c:v>
                </c:pt>
                <c:pt idx="996">
                  <c:v>24.696797</c:v>
                </c:pt>
                <c:pt idx="997">
                  <c:v>24.699323</c:v>
                </c:pt>
                <c:pt idx="998">
                  <c:v>24.701740999999998</c:v>
                </c:pt>
                <c:pt idx="999">
                  <c:v>24.706081999999999</c:v>
                </c:pt>
                <c:pt idx="1000">
                  <c:v>24.709620000000001</c:v>
                </c:pt>
                <c:pt idx="1001">
                  <c:v>24.712875</c:v>
                </c:pt>
                <c:pt idx="1002">
                  <c:v>24.715852999999999</c:v>
                </c:pt>
                <c:pt idx="1003">
                  <c:v>24.718751000000001</c:v>
                </c:pt>
                <c:pt idx="1004">
                  <c:v>24.72157</c:v>
                </c:pt>
                <c:pt idx="1005">
                  <c:v>24.724326000000001</c:v>
                </c:pt>
                <c:pt idx="1006">
                  <c:v>24.727007</c:v>
                </c:pt>
                <c:pt idx="1007">
                  <c:v>24.729642999999999</c:v>
                </c:pt>
                <c:pt idx="1008">
                  <c:v>24.732248999999999</c:v>
                </c:pt>
                <c:pt idx="1009">
                  <c:v>24.736557000000001</c:v>
                </c:pt>
                <c:pt idx="1010">
                  <c:v>24.740151000000001</c:v>
                </c:pt>
                <c:pt idx="1011">
                  <c:v>24.743466999999999</c:v>
                </c:pt>
                <c:pt idx="1012">
                  <c:v>24.746511999999999</c:v>
                </c:pt>
                <c:pt idx="1013">
                  <c:v>24.749507999999999</c:v>
                </c:pt>
                <c:pt idx="1014">
                  <c:v>24.752333</c:v>
                </c:pt>
                <c:pt idx="1015">
                  <c:v>24.755186999999999</c:v>
                </c:pt>
                <c:pt idx="1016">
                  <c:v>24.757871000000002</c:v>
                </c:pt>
                <c:pt idx="1017">
                  <c:v>24.760496</c:v>
                </c:pt>
                <c:pt idx="1018">
                  <c:v>24.763169000000001</c:v>
                </c:pt>
                <c:pt idx="1019">
                  <c:v>24.767496000000001</c:v>
                </c:pt>
                <c:pt idx="1020">
                  <c:v>24.771094999999999</c:v>
                </c:pt>
                <c:pt idx="1021">
                  <c:v>24.774339999999999</c:v>
                </c:pt>
                <c:pt idx="1022">
                  <c:v>24.777388999999999</c:v>
                </c:pt>
                <c:pt idx="1023">
                  <c:v>24.780297000000001</c:v>
                </c:pt>
                <c:pt idx="1024">
                  <c:v>24.783104999999999</c:v>
                </c:pt>
                <c:pt idx="1025">
                  <c:v>24.785855999999999</c:v>
                </c:pt>
                <c:pt idx="1026">
                  <c:v>24.788492999999999</c:v>
                </c:pt>
                <c:pt idx="1027">
                  <c:v>24.791042000000001</c:v>
                </c:pt>
                <c:pt idx="1028">
                  <c:v>24.793596000000001</c:v>
                </c:pt>
                <c:pt idx="1029">
                  <c:v>24.797978000000001</c:v>
                </c:pt>
                <c:pt idx="1030">
                  <c:v>24.801545000000001</c:v>
                </c:pt>
                <c:pt idx="1031">
                  <c:v>24.804777000000001</c:v>
                </c:pt>
                <c:pt idx="1032">
                  <c:v>24.807742000000001</c:v>
                </c:pt>
                <c:pt idx="1033">
                  <c:v>24.810569999999998</c:v>
                </c:pt>
                <c:pt idx="1034">
                  <c:v>24.813279000000001</c:v>
                </c:pt>
                <c:pt idx="1035">
                  <c:v>24.815892000000002</c:v>
                </c:pt>
                <c:pt idx="1036">
                  <c:v>24.818494999999999</c:v>
                </c:pt>
                <c:pt idx="1037">
                  <c:v>24.820930000000001</c:v>
                </c:pt>
                <c:pt idx="1038">
                  <c:v>24.823256000000001</c:v>
                </c:pt>
                <c:pt idx="1039">
                  <c:v>24.827712999999999</c:v>
                </c:pt>
                <c:pt idx="1040">
                  <c:v>24.831288000000001</c:v>
                </c:pt>
                <c:pt idx="1041">
                  <c:v>24.834439</c:v>
                </c:pt>
                <c:pt idx="1042">
                  <c:v>24.837418</c:v>
                </c:pt>
                <c:pt idx="1043">
                  <c:v>24.840185999999999</c:v>
                </c:pt>
                <c:pt idx="1044">
                  <c:v>24.842784000000002</c:v>
                </c:pt>
                <c:pt idx="1045">
                  <c:v>24.84525</c:v>
                </c:pt>
                <c:pt idx="1046">
                  <c:v>24.847657000000002</c:v>
                </c:pt>
                <c:pt idx="1047">
                  <c:v>24.849974</c:v>
                </c:pt>
                <c:pt idx="1048">
                  <c:v>24.852293</c:v>
                </c:pt>
                <c:pt idx="1049">
                  <c:v>24.856807</c:v>
                </c:pt>
                <c:pt idx="1050">
                  <c:v>24.860379999999999</c:v>
                </c:pt>
                <c:pt idx="1051">
                  <c:v>24.863468000000001</c:v>
                </c:pt>
                <c:pt idx="1052">
                  <c:v>24.866326999999998</c:v>
                </c:pt>
                <c:pt idx="1053">
                  <c:v>24.869019999999999</c:v>
                </c:pt>
                <c:pt idx="1054">
                  <c:v>24.871475</c:v>
                </c:pt>
                <c:pt idx="1055">
                  <c:v>24.873830000000002</c:v>
                </c:pt>
                <c:pt idx="1056">
                  <c:v>24.876125999999999</c:v>
                </c:pt>
                <c:pt idx="1057">
                  <c:v>24.878295000000001</c:v>
                </c:pt>
                <c:pt idx="1058">
                  <c:v>24.880355999999999</c:v>
                </c:pt>
                <c:pt idx="1059">
                  <c:v>24.884709999999998</c:v>
                </c:pt>
                <c:pt idx="1060">
                  <c:v>24.888088</c:v>
                </c:pt>
                <c:pt idx="1061">
                  <c:v>24.891026</c:v>
                </c:pt>
                <c:pt idx="1062">
                  <c:v>24.893684</c:v>
                </c:pt>
                <c:pt idx="1063">
                  <c:v>24.896177999999999</c:v>
                </c:pt>
                <c:pt idx="1064">
                  <c:v>24.898565000000001</c:v>
                </c:pt>
                <c:pt idx="1065">
                  <c:v>24.900742999999999</c:v>
                </c:pt>
                <c:pt idx="1066">
                  <c:v>24.902892000000001</c:v>
                </c:pt>
                <c:pt idx="1067">
                  <c:v>24.904866999999999</c:v>
                </c:pt>
                <c:pt idx="1068">
                  <c:v>24.906828999999998</c:v>
                </c:pt>
                <c:pt idx="1069">
                  <c:v>24.910989000000001</c:v>
                </c:pt>
                <c:pt idx="1070">
                  <c:v>24.914123</c:v>
                </c:pt>
                <c:pt idx="1071">
                  <c:v>24.916864</c:v>
                </c:pt>
                <c:pt idx="1072">
                  <c:v>24.919356000000001</c:v>
                </c:pt>
                <c:pt idx="1073">
                  <c:v>24.921672999999998</c:v>
                </c:pt>
                <c:pt idx="1074">
                  <c:v>24.923825000000001</c:v>
                </c:pt>
                <c:pt idx="1075">
                  <c:v>24.925810999999999</c:v>
                </c:pt>
                <c:pt idx="1076">
                  <c:v>24.927803000000001</c:v>
                </c:pt>
                <c:pt idx="1077">
                  <c:v>24.929673000000001</c:v>
                </c:pt>
                <c:pt idx="1078">
                  <c:v>24.931450000000002</c:v>
                </c:pt>
                <c:pt idx="1079">
                  <c:v>24.935348000000001</c:v>
                </c:pt>
                <c:pt idx="1080">
                  <c:v>24.938455000000001</c:v>
                </c:pt>
                <c:pt idx="1081">
                  <c:v>24.941053</c:v>
                </c:pt>
                <c:pt idx="1082">
                  <c:v>24.943449999999999</c:v>
                </c:pt>
                <c:pt idx="1083">
                  <c:v>24.94566</c:v>
                </c:pt>
                <c:pt idx="1084">
                  <c:v>24.947704999999999</c:v>
                </c:pt>
                <c:pt idx="1085">
                  <c:v>24.949704000000001</c:v>
                </c:pt>
                <c:pt idx="1086">
                  <c:v>24.951654000000001</c:v>
                </c:pt>
                <c:pt idx="1087">
                  <c:v>24.953474</c:v>
                </c:pt>
                <c:pt idx="1088">
                  <c:v>24.955293999999999</c:v>
                </c:pt>
                <c:pt idx="1089">
                  <c:v>24.959084000000001</c:v>
                </c:pt>
                <c:pt idx="1090">
                  <c:v>24.962098999999998</c:v>
                </c:pt>
                <c:pt idx="1091">
                  <c:v>24.964691999999999</c:v>
                </c:pt>
                <c:pt idx="1092">
                  <c:v>24.967102000000001</c:v>
                </c:pt>
                <c:pt idx="1093">
                  <c:v>24.969334</c:v>
                </c:pt>
                <c:pt idx="1094">
                  <c:v>24.971477</c:v>
                </c:pt>
                <c:pt idx="1095">
                  <c:v>24.973526</c:v>
                </c:pt>
                <c:pt idx="1096">
                  <c:v>24.975455</c:v>
                </c:pt>
                <c:pt idx="1097">
                  <c:v>24.977312999999999</c:v>
                </c:pt>
                <c:pt idx="1098">
                  <c:v>24.979102000000001</c:v>
                </c:pt>
                <c:pt idx="1099">
                  <c:v>24.982927</c:v>
                </c:pt>
                <c:pt idx="1100">
                  <c:v>24.985859999999999</c:v>
                </c:pt>
                <c:pt idx="1101">
                  <c:v>24.988513000000001</c:v>
                </c:pt>
                <c:pt idx="1102">
                  <c:v>24.990831</c:v>
                </c:pt>
                <c:pt idx="1103">
                  <c:v>24.993020000000001</c:v>
                </c:pt>
                <c:pt idx="1104">
                  <c:v>24.995059000000001</c:v>
                </c:pt>
                <c:pt idx="1105">
                  <c:v>24.997002999999999</c:v>
                </c:pt>
                <c:pt idx="1106">
                  <c:v>24.998854999999999</c:v>
                </c:pt>
                <c:pt idx="1107">
                  <c:v>25.000594</c:v>
                </c:pt>
                <c:pt idx="1108">
                  <c:v>25.002321999999999</c:v>
                </c:pt>
                <c:pt idx="1109">
                  <c:v>25.006004000000001</c:v>
                </c:pt>
                <c:pt idx="1110">
                  <c:v>25.008821000000001</c:v>
                </c:pt>
                <c:pt idx="1111">
                  <c:v>25.011268000000001</c:v>
                </c:pt>
                <c:pt idx="1112">
                  <c:v>25.013515999999999</c:v>
                </c:pt>
                <c:pt idx="1113">
                  <c:v>25.015619999999998</c:v>
                </c:pt>
                <c:pt idx="1114">
                  <c:v>25.017495</c:v>
                </c:pt>
                <c:pt idx="1115">
                  <c:v>25.019290000000002</c:v>
                </c:pt>
                <c:pt idx="1116">
                  <c:v>25.020958</c:v>
                </c:pt>
                <c:pt idx="1117">
                  <c:v>25.022573999999999</c:v>
                </c:pt>
                <c:pt idx="1118">
                  <c:v>25.024132999999999</c:v>
                </c:pt>
                <c:pt idx="1119">
                  <c:v>25.027699999999999</c:v>
                </c:pt>
                <c:pt idx="1120">
                  <c:v>25.030445</c:v>
                </c:pt>
                <c:pt idx="1121">
                  <c:v>25.032724000000002</c:v>
                </c:pt>
                <c:pt idx="1122">
                  <c:v>25.034783999999998</c:v>
                </c:pt>
                <c:pt idx="1123">
                  <c:v>25.036745</c:v>
                </c:pt>
                <c:pt idx="1124">
                  <c:v>25.038564000000001</c:v>
                </c:pt>
                <c:pt idx="1125">
                  <c:v>25.040306000000001</c:v>
                </c:pt>
                <c:pt idx="1126">
                  <c:v>25.041929</c:v>
                </c:pt>
                <c:pt idx="1127">
                  <c:v>25.043431000000002</c:v>
                </c:pt>
                <c:pt idx="1128">
                  <c:v>25.044910999999999</c:v>
                </c:pt>
                <c:pt idx="1129">
                  <c:v>25.048572</c:v>
                </c:pt>
                <c:pt idx="1130">
                  <c:v>25.05133</c:v>
                </c:pt>
                <c:pt idx="1131">
                  <c:v>25.053718</c:v>
                </c:pt>
                <c:pt idx="1132">
                  <c:v>25.055841000000001</c:v>
                </c:pt>
                <c:pt idx="1133">
                  <c:v>25.057825000000001</c:v>
                </c:pt>
                <c:pt idx="1134">
                  <c:v>25.059661999999999</c:v>
                </c:pt>
                <c:pt idx="1135">
                  <c:v>25.061396999999999</c:v>
                </c:pt>
                <c:pt idx="1136">
                  <c:v>25.063044000000001</c:v>
                </c:pt>
                <c:pt idx="1137">
                  <c:v>25.064613000000001</c:v>
                </c:pt>
                <c:pt idx="1138">
                  <c:v>25.066077</c:v>
                </c:pt>
                <c:pt idx="1139">
                  <c:v>25.069953000000002</c:v>
                </c:pt>
                <c:pt idx="1140">
                  <c:v>25.072837</c:v>
                </c:pt>
                <c:pt idx="1141">
                  <c:v>25.075303999999999</c:v>
                </c:pt>
                <c:pt idx="1142">
                  <c:v>25.077538000000001</c:v>
                </c:pt>
                <c:pt idx="1143">
                  <c:v>25.079585999999999</c:v>
                </c:pt>
                <c:pt idx="1144">
                  <c:v>25.081531999999999</c:v>
                </c:pt>
                <c:pt idx="1145">
                  <c:v>25.083310999999998</c:v>
                </c:pt>
                <c:pt idx="1146">
                  <c:v>25.08501</c:v>
                </c:pt>
                <c:pt idx="1147">
                  <c:v>25.086675</c:v>
                </c:pt>
                <c:pt idx="1148">
                  <c:v>25.088236999999999</c:v>
                </c:pt>
                <c:pt idx="1149">
                  <c:v>25.092327999999998</c:v>
                </c:pt>
                <c:pt idx="1150">
                  <c:v>25.095371</c:v>
                </c:pt>
                <c:pt idx="1151">
                  <c:v>25.097992999999999</c:v>
                </c:pt>
                <c:pt idx="1152">
                  <c:v>25.100303</c:v>
                </c:pt>
                <c:pt idx="1153">
                  <c:v>25.102388999999999</c:v>
                </c:pt>
                <c:pt idx="1154">
                  <c:v>25.104378000000001</c:v>
                </c:pt>
                <c:pt idx="1155">
                  <c:v>25.106258</c:v>
                </c:pt>
                <c:pt idx="1156">
                  <c:v>25.108077999999999</c:v>
                </c:pt>
                <c:pt idx="1157">
                  <c:v>25.109801999999998</c:v>
                </c:pt>
                <c:pt idx="1158">
                  <c:v>25.111442</c:v>
                </c:pt>
                <c:pt idx="1159">
                  <c:v>25.115583999999998</c:v>
                </c:pt>
                <c:pt idx="1160">
                  <c:v>25.118663000000002</c:v>
                </c:pt>
                <c:pt idx="1161">
                  <c:v>25.121234999999999</c:v>
                </c:pt>
                <c:pt idx="1162">
                  <c:v>25.1236</c:v>
                </c:pt>
                <c:pt idx="1163">
                  <c:v>25.125720000000001</c:v>
                </c:pt>
                <c:pt idx="1164">
                  <c:v>25.127713</c:v>
                </c:pt>
                <c:pt idx="1165">
                  <c:v>25.129614</c:v>
                </c:pt>
                <c:pt idx="1166">
                  <c:v>25.131325</c:v>
                </c:pt>
                <c:pt idx="1167">
                  <c:v>25.133030000000002</c:v>
                </c:pt>
                <c:pt idx="1168">
                  <c:v>25.134627999999999</c:v>
                </c:pt>
                <c:pt idx="1169">
                  <c:v>25.13871</c:v>
                </c:pt>
                <c:pt idx="1170">
                  <c:v>25.141746000000001</c:v>
                </c:pt>
                <c:pt idx="1171">
                  <c:v>25.144310999999998</c:v>
                </c:pt>
                <c:pt idx="1172">
                  <c:v>25.146646</c:v>
                </c:pt>
                <c:pt idx="1173">
                  <c:v>25.148720999999998</c:v>
                </c:pt>
                <c:pt idx="1174">
                  <c:v>25.150666000000001</c:v>
                </c:pt>
                <c:pt idx="1175">
                  <c:v>25.152493</c:v>
                </c:pt>
                <c:pt idx="1176">
                  <c:v>25.154191999999998</c:v>
                </c:pt>
                <c:pt idx="1177">
                  <c:v>25.155798999999998</c:v>
                </c:pt>
                <c:pt idx="1178">
                  <c:v>25.157349</c:v>
                </c:pt>
                <c:pt idx="1179">
                  <c:v>25.161289</c:v>
                </c:pt>
                <c:pt idx="1180">
                  <c:v>25.164228999999999</c:v>
                </c:pt>
                <c:pt idx="1181">
                  <c:v>25.166716000000001</c:v>
                </c:pt>
                <c:pt idx="1182">
                  <c:v>25.168952000000001</c:v>
                </c:pt>
                <c:pt idx="1183">
                  <c:v>25.170981999999999</c:v>
                </c:pt>
                <c:pt idx="1184">
                  <c:v>25.172844999999999</c:v>
                </c:pt>
                <c:pt idx="1185">
                  <c:v>25.174620000000001</c:v>
                </c:pt>
                <c:pt idx="1186">
                  <c:v>25.176276000000001</c:v>
                </c:pt>
                <c:pt idx="1187">
                  <c:v>25.177854</c:v>
                </c:pt>
                <c:pt idx="1188">
                  <c:v>25.179379999999998</c:v>
                </c:pt>
                <c:pt idx="1189">
                  <c:v>25.183173</c:v>
                </c:pt>
                <c:pt idx="1190">
                  <c:v>25.186019999999999</c:v>
                </c:pt>
                <c:pt idx="1191">
                  <c:v>25.188423</c:v>
                </c:pt>
                <c:pt idx="1192">
                  <c:v>25.190617</c:v>
                </c:pt>
                <c:pt idx="1193">
                  <c:v>25.192606000000001</c:v>
                </c:pt>
                <c:pt idx="1194">
                  <c:v>25.194510999999999</c:v>
                </c:pt>
                <c:pt idx="1195">
                  <c:v>25.196266999999999</c:v>
                </c:pt>
                <c:pt idx="1196">
                  <c:v>25.197951</c:v>
                </c:pt>
                <c:pt idx="1197">
                  <c:v>25.199584999999999</c:v>
                </c:pt>
                <c:pt idx="1198">
                  <c:v>25.201131</c:v>
                </c:pt>
                <c:pt idx="1199">
                  <c:v>25.204934000000002</c:v>
                </c:pt>
                <c:pt idx="1200">
                  <c:v>25.207732</c:v>
                </c:pt>
                <c:pt idx="1201">
                  <c:v>25.210106</c:v>
                </c:pt>
                <c:pt idx="1202">
                  <c:v>25.212264999999999</c:v>
                </c:pt>
                <c:pt idx="1203">
                  <c:v>25.214265000000001</c:v>
                </c:pt>
                <c:pt idx="1204">
                  <c:v>25.216125999999999</c:v>
                </c:pt>
                <c:pt idx="1205">
                  <c:v>25.217915000000001</c:v>
                </c:pt>
                <c:pt idx="1206">
                  <c:v>25.219633999999999</c:v>
                </c:pt>
                <c:pt idx="1207">
                  <c:v>25.221288000000001</c:v>
                </c:pt>
                <c:pt idx="1208">
                  <c:v>25.222850999999999</c:v>
                </c:pt>
                <c:pt idx="1209">
                  <c:v>25.226623</c:v>
                </c:pt>
                <c:pt idx="1210">
                  <c:v>25.229424999999999</c:v>
                </c:pt>
                <c:pt idx="1211">
                  <c:v>25.231814</c:v>
                </c:pt>
                <c:pt idx="1212">
                  <c:v>25.234027999999999</c:v>
                </c:pt>
                <c:pt idx="1213">
                  <c:v>25.236053999999999</c:v>
                </c:pt>
                <c:pt idx="1214">
                  <c:v>25.237952</c:v>
                </c:pt>
                <c:pt idx="1215">
                  <c:v>25.239765999999999</c:v>
                </c:pt>
                <c:pt idx="1216">
                  <c:v>25.241492000000001</c:v>
                </c:pt>
                <c:pt idx="1217">
                  <c:v>25.243133</c:v>
                </c:pt>
                <c:pt idx="1218">
                  <c:v>25.244748999999999</c:v>
                </c:pt>
                <c:pt idx="1219">
                  <c:v>25.248550000000002</c:v>
                </c:pt>
                <c:pt idx="1220">
                  <c:v>25.251355</c:v>
                </c:pt>
                <c:pt idx="1221">
                  <c:v>25.253717000000002</c:v>
                </c:pt>
                <c:pt idx="1222">
                  <c:v>25.255866999999999</c:v>
                </c:pt>
                <c:pt idx="1223">
                  <c:v>25.257912000000001</c:v>
                </c:pt>
                <c:pt idx="1224">
                  <c:v>25.259822</c:v>
                </c:pt>
                <c:pt idx="1225">
                  <c:v>25.261647</c:v>
                </c:pt>
                <c:pt idx="1226">
                  <c:v>25.263394999999999</c:v>
                </c:pt>
                <c:pt idx="1227">
                  <c:v>25.265018000000001</c:v>
                </c:pt>
                <c:pt idx="1228">
                  <c:v>25.266583000000001</c:v>
                </c:pt>
                <c:pt idx="1229">
                  <c:v>25.270403000000002</c:v>
                </c:pt>
                <c:pt idx="1230">
                  <c:v>25.273205000000001</c:v>
                </c:pt>
                <c:pt idx="1231">
                  <c:v>25.275648</c:v>
                </c:pt>
                <c:pt idx="1232">
                  <c:v>25.277868000000002</c:v>
                </c:pt>
                <c:pt idx="1233">
                  <c:v>25.279862999999999</c:v>
                </c:pt>
                <c:pt idx="1234">
                  <c:v>25.281737</c:v>
                </c:pt>
                <c:pt idx="1235">
                  <c:v>25.283505000000002</c:v>
                </c:pt>
                <c:pt idx="1236">
                  <c:v>25.285177999999998</c:v>
                </c:pt>
                <c:pt idx="1237">
                  <c:v>25.286791999999998</c:v>
                </c:pt>
                <c:pt idx="1238">
                  <c:v>25.288373</c:v>
                </c:pt>
                <c:pt idx="1239">
                  <c:v>25.292282</c:v>
                </c:pt>
                <c:pt idx="1240">
                  <c:v>25.295106000000001</c:v>
                </c:pt>
                <c:pt idx="1241">
                  <c:v>25.297540999999999</c:v>
                </c:pt>
                <c:pt idx="1242">
                  <c:v>25.299772000000001</c:v>
                </c:pt>
                <c:pt idx="1243">
                  <c:v>25.301758</c:v>
                </c:pt>
                <c:pt idx="1244">
                  <c:v>25.303663</c:v>
                </c:pt>
                <c:pt idx="1245">
                  <c:v>25.305420000000002</c:v>
                </c:pt>
                <c:pt idx="1246">
                  <c:v>25.307081</c:v>
                </c:pt>
                <c:pt idx="1247">
                  <c:v>25.308668999999998</c:v>
                </c:pt>
                <c:pt idx="1248">
                  <c:v>25.310155999999999</c:v>
                </c:pt>
                <c:pt idx="1249">
                  <c:v>25.314028</c:v>
                </c:pt>
                <c:pt idx="1250">
                  <c:v>25.316903</c:v>
                </c:pt>
                <c:pt idx="1251">
                  <c:v>25.319345999999999</c:v>
                </c:pt>
                <c:pt idx="1252">
                  <c:v>25.321473999999998</c:v>
                </c:pt>
                <c:pt idx="1253">
                  <c:v>25.323450000000001</c:v>
                </c:pt>
                <c:pt idx="1254">
                  <c:v>25.325291</c:v>
                </c:pt>
                <c:pt idx="1255">
                  <c:v>25.326986000000002</c:v>
                </c:pt>
                <c:pt idx="1256">
                  <c:v>25.328607999999999</c:v>
                </c:pt>
                <c:pt idx="1257">
                  <c:v>25.330143</c:v>
                </c:pt>
                <c:pt idx="1258">
                  <c:v>25.331596999999999</c:v>
                </c:pt>
                <c:pt idx="1259">
                  <c:v>25.335519000000001</c:v>
                </c:pt>
                <c:pt idx="1260">
                  <c:v>25.338335000000001</c:v>
                </c:pt>
                <c:pt idx="1261">
                  <c:v>25.340689999999999</c:v>
                </c:pt>
                <c:pt idx="1262">
                  <c:v>25.342797999999998</c:v>
                </c:pt>
                <c:pt idx="1263">
                  <c:v>25.344747999999999</c:v>
                </c:pt>
                <c:pt idx="1264">
                  <c:v>25.346509999999999</c:v>
                </c:pt>
                <c:pt idx="1265">
                  <c:v>25.348168999999999</c:v>
                </c:pt>
                <c:pt idx="1266">
                  <c:v>25.349737000000001</c:v>
                </c:pt>
                <c:pt idx="1267">
                  <c:v>25.351234000000002</c:v>
                </c:pt>
                <c:pt idx="1268">
                  <c:v>25.352622</c:v>
                </c:pt>
                <c:pt idx="1269">
                  <c:v>25.356542999999999</c:v>
                </c:pt>
                <c:pt idx="1270">
                  <c:v>25.359345999999999</c:v>
                </c:pt>
                <c:pt idx="1271">
                  <c:v>25.361694</c:v>
                </c:pt>
                <c:pt idx="1272">
                  <c:v>25.363771</c:v>
                </c:pt>
                <c:pt idx="1273">
                  <c:v>25.365677999999999</c:v>
                </c:pt>
                <c:pt idx="1274">
                  <c:v>25.3674</c:v>
                </c:pt>
                <c:pt idx="1275">
                  <c:v>25.369019999999999</c:v>
                </c:pt>
                <c:pt idx="1276">
                  <c:v>25.370588000000001</c:v>
                </c:pt>
                <c:pt idx="1277">
                  <c:v>25.372060000000001</c:v>
                </c:pt>
                <c:pt idx="1278">
                  <c:v>25.373439000000001</c:v>
                </c:pt>
                <c:pt idx="1279">
                  <c:v>25.377441999999999</c:v>
                </c:pt>
                <c:pt idx="1280">
                  <c:v>25.380269999999999</c:v>
                </c:pt>
                <c:pt idx="1281">
                  <c:v>25.382622999999999</c:v>
                </c:pt>
                <c:pt idx="1282">
                  <c:v>25.384743</c:v>
                </c:pt>
                <c:pt idx="1283">
                  <c:v>25.386679000000001</c:v>
                </c:pt>
                <c:pt idx="1284">
                  <c:v>25.388425000000002</c:v>
                </c:pt>
                <c:pt idx="1285">
                  <c:v>25.390087000000001</c:v>
                </c:pt>
                <c:pt idx="1286">
                  <c:v>25.391638</c:v>
                </c:pt>
                <c:pt idx="1287">
                  <c:v>25.393101999999999</c:v>
                </c:pt>
                <c:pt idx="1288">
                  <c:v>25.394528999999999</c:v>
                </c:pt>
                <c:pt idx="1289">
                  <c:v>25.398692</c:v>
                </c:pt>
                <c:pt idx="1290">
                  <c:v>25.401655000000002</c:v>
                </c:pt>
                <c:pt idx="1291">
                  <c:v>25.404086</c:v>
                </c:pt>
                <c:pt idx="1292">
                  <c:v>25.406296000000001</c:v>
                </c:pt>
                <c:pt idx="1293">
                  <c:v>25.408270000000002</c:v>
                </c:pt>
                <c:pt idx="1294">
                  <c:v>25.410087999999998</c:v>
                </c:pt>
                <c:pt idx="1295">
                  <c:v>25.411791999999998</c:v>
                </c:pt>
                <c:pt idx="1296">
                  <c:v>25.413367000000001</c:v>
                </c:pt>
                <c:pt idx="1297">
                  <c:v>25.414898999999998</c:v>
                </c:pt>
                <c:pt idx="1298">
                  <c:v>25.416326000000002</c:v>
                </c:pt>
                <c:pt idx="1299">
                  <c:v>25.420553000000002</c:v>
                </c:pt>
                <c:pt idx="1300">
                  <c:v>25.423593</c:v>
                </c:pt>
                <c:pt idx="1301">
                  <c:v>25.426081</c:v>
                </c:pt>
                <c:pt idx="1302">
                  <c:v>25.428362</c:v>
                </c:pt>
                <c:pt idx="1303">
                  <c:v>25.430437000000001</c:v>
                </c:pt>
                <c:pt idx="1304">
                  <c:v>25.432272000000001</c:v>
                </c:pt>
                <c:pt idx="1305">
                  <c:v>25.434004000000002</c:v>
                </c:pt>
                <c:pt idx="1306">
                  <c:v>25.435673999999999</c:v>
                </c:pt>
                <c:pt idx="1307">
                  <c:v>25.437211999999999</c:v>
                </c:pt>
                <c:pt idx="1308">
                  <c:v>25.438711000000001</c:v>
                </c:pt>
                <c:pt idx="1309">
                  <c:v>25.442983000000002</c:v>
                </c:pt>
                <c:pt idx="1310">
                  <c:v>25.446099</c:v>
                </c:pt>
                <c:pt idx="1311">
                  <c:v>25.448695000000001</c:v>
                </c:pt>
                <c:pt idx="1312">
                  <c:v>25.451015999999999</c:v>
                </c:pt>
                <c:pt idx="1313">
                  <c:v>25.453108</c:v>
                </c:pt>
                <c:pt idx="1314">
                  <c:v>25.45505</c:v>
                </c:pt>
                <c:pt idx="1315">
                  <c:v>25.456900000000001</c:v>
                </c:pt>
                <c:pt idx="1316">
                  <c:v>25.458618999999999</c:v>
                </c:pt>
                <c:pt idx="1317">
                  <c:v>25.460215000000002</c:v>
                </c:pt>
                <c:pt idx="1318">
                  <c:v>25.461769</c:v>
                </c:pt>
                <c:pt idx="1319">
                  <c:v>25.46613</c:v>
                </c:pt>
                <c:pt idx="1320">
                  <c:v>25.469249999999999</c:v>
                </c:pt>
                <c:pt idx="1321">
                  <c:v>25.471874</c:v>
                </c:pt>
                <c:pt idx="1322">
                  <c:v>25.474232000000001</c:v>
                </c:pt>
                <c:pt idx="1323">
                  <c:v>25.476372999999999</c:v>
                </c:pt>
                <c:pt idx="1324">
                  <c:v>25.478383000000001</c:v>
                </c:pt>
                <c:pt idx="1325">
                  <c:v>25.480222999999999</c:v>
                </c:pt>
                <c:pt idx="1326">
                  <c:v>25.481935</c:v>
                </c:pt>
                <c:pt idx="1327">
                  <c:v>25.483547999999999</c:v>
                </c:pt>
                <c:pt idx="1328">
                  <c:v>25.485081000000001</c:v>
                </c:pt>
                <c:pt idx="1329">
                  <c:v>25.489449</c:v>
                </c:pt>
                <c:pt idx="1330">
                  <c:v>25.492560000000001</c:v>
                </c:pt>
                <c:pt idx="1331">
                  <c:v>25.495197000000001</c:v>
                </c:pt>
                <c:pt idx="1332">
                  <c:v>25.497523000000001</c:v>
                </c:pt>
                <c:pt idx="1333">
                  <c:v>25.499585</c:v>
                </c:pt>
                <c:pt idx="1334">
                  <c:v>25.501504000000001</c:v>
                </c:pt>
                <c:pt idx="1335">
                  <c:v>25.503299999999999</c:v>
                </c:pt>
                <c:pt idx="1336">
                  <c:v>25.504992999999999</c:v>
                </c:pt>
                <c:pt idx="1337">
                  <c:v>25.506596999999999</c:v>
                </c:pt>
                <c:pt idx="1338">
                  <c:v>25.50808</c:v>
                </c:pt>
                <c:pt idx="1339">
                  <c:v>25.512378999999999</c:v>
                </c:pt>
                <c:pt idx="1340">
                  <c:v>25.515428</c:v>
                </c:pt>
                <c:pt idx="1341">
                  <c:v>25.518003</c:v>
                </c:pt>
                <c:pt idx="1342">
                  <c:v>25.520244999999999</c:v>
                </c:pt>
                <c:pt idx="1343">
                  <c:v>25.522269999999999</c:v>
                </c:pt>
                <c:pt idx="1344">
                  <c:v>25.524090999999999</c:v>
                </c:pt>
                <c:pt idx="1345">
                  <c:v>25.525791000000002</c:v>
                </c:pt>
                <c:pt idx="1346">
                  <c:v>25.527388999999999</c:v>
                </c:pt>
                <c:pt idx="1347">
                  <c:v>25.528883</c:v>
                </c:pt>
                <c:pt idx="1348">
                  <c:v>25.530283000000001</c:v>
                </c:pt>
                <c:pt idx="1349">
                  <c:v>25.534395</c:v>
                </c:pt>
                <c:pt idx="1350">
                  <c:v>25.537317999999999</c:v>
                </c:pt>
                <c:pt idx="1351">
                  <c:v>25.539704</c:v>
                </c:pt>
                <c:pt idx="1352">
                  <c:v>25.541857</c:v>
                </c:pt>
                <c:pt idx="1353">
                  <c:v>25.543744</c:v>
                </c:pt>
                <c:pt idx="1354">
                  <c:v>25.545500000000001</c:v>
                </c:pt>
                <c:pt idx="1355">
                  <c:v>25.547145</c:v>
                </c:pt>
                <c:pt idx="1356">
                  <c:v>25.548648</c:v>
                </c:pt>
                <c:pt idx="1357">
                  <c:v>25.550044</c:v>
                </c:pt>
                <c:pt idx="1358">
                  <c:v>25.551400999999998</c:v>
                </c:pt>
                <c:pt idx="1359">
                  <c:v>25.555315</c:v>
                </c:pt>
                <c:pt idx="1360">
                  <c:v>25.558055</c:v>
                </c:pt>
                <c:pt idx="1361">
                  <c:v>25.560364</c:v>
                </c:pt>
                <c:pt idx="1362">
                  <c:v>25.562404000000001</c:v>
                </c:pt>
                <c:pt idx="1363">
                  <c:v>25.564253000000001</c:v>
                </c:pt>
                <c:pt idx="1364">
                  <c:v>25.566002999999998</c:v>
                </c:pt>
                <c:pt idx="1365">
                  <c:v>25.567609000000001</c:v>
                </c:pt>
                <c:pt idx="1366">
                  <c:v>25.569139</c:v>
                </c:pt>
                <c:pt idx="1367">
                  <c:v>25.570564999999998</c:v>
                </c:pt>
                <c:pt idx="1368">
                  <c:v>25.571901</c:v>
                </c:pt>
                <c:pt idx="1369">
                  <c:v>25.575695</c:v>
                </c:pt>
                <c:pt idx="1370">
                  <c:v>25.578455999999999</c:v>
                </c:pt>
                <c:pt idx="1371">
                  <c:v>25.580824</c:v>
                </c:pt>
                <c:pt idx="1372">
                  <c:v>25.582889000000002</c:v>
                </c:pt>
                <c:pt idx="1373">
                  <c:v>25.584828000000002</c:v>
                </c:pt>
                <c:pt idx="1374">
                  <c:v>25.586606</c:v>
                </c:pt>
                <c:pt idx="1375">
                  <c:v>25.588293</c:v>
                </c:pt>
                <c:pt idx="1376">
                  <c:v>25.589934</c:v>
                </c:pt>
                <c:pt idx="1377">
                  <c:v>25.591462</c:v>
                </c:pt>
                <c:pt idx="1378">
                  <c:v>25.592939000000001</c:v>
                </c:pt>
                <c:pt idx="1379">
                  <c:v>25.59675</c:v>
                </c:pt>
                <c:pt idx="1380">
                  <c:v>25.599557999999998</c:v>
                </c:pt>
                <c:pt idx="1381">
                  <c:v>25.601993</c:v>
                </c:pt>
                <c:pt idx="1382">
                  <c:v>25.604192000000001</c:v>
                </c:pt>
                <c:pt idx="1383">
                  <c:v>25.606242000000002</c:v>
                </c:pt>
                <c:pt idx="1384">
                  <c:v>25.608118999999999</c:v>
                </c:pt>
                <c:pt idx="1385">
                  <c:v>25.609995000000001</c:v>
                </c:pt>
                <c:pt idx="1386">
                  <c:v>25.611719999999998</c:v>
                </c:pt>
                <c:pt idx="1387">
                  <c:v>25.613382000000001</c:v>
                </c:pt>
                <c:pt idx="1388">
                  <c:v>25.615029</c:v>
                </c:pt>
                <c:pt idx="1389">
                  <c:v>25.618895999999999</c:v>
                </c:pt>
                <c:pt idx="1390">
                  <c:v>25.621808000000001</c:v>
                </c:pt>
                <c:pt idx="1391">
                  <c:v>25.624323</c:v>
                </c:pt>
                <c:pt idx="1392">
                  <c:v>25.626594999999998</c:v>
                </c:pt>
                <c:pt idx="1393">
                  <c:v>25.628689000000001</c:v>
                </c:pt>
                <c:pt idx="1394">
                  <c:v>25.630647</c:v>
                </c:pt>
                <c:pt idx="1395">
                  <c:v>25.632536999999999</c:v>
                </c:pt>
                <c:pt idx="1396">
                  <c:v>25.634321</c:v>
                </c:pt>
                <c:pt idx="1397">
                  <c:v>25.636023999999999</c:v>
                </c:pt>
                <c:pt idx="1398">
                  <c:v>25.637706999999999</c:v>
                </c:pt>
                <c:pt idx="1399">
                  <c:v>25.641567999999999</c:v>
                </c:pt>
                <c:pt idx="1400">
                  <c:v>25.644494999999999</c:v>
                </c:pt>
                <c:pt idx="1401">
                  <c:v>25.647034000000001</c:v>
                </c:pt>
                <c:pt idx="1402">
                  <c:v>25.649360000000001</c:v>
                </c:pt>
                <c:pt idx="1403">
                  <c:v>25.651423999999999</c:v>
                </c:pt>
                <c:pt idx="1404">
                  <c:v>25.653368</c:v>
                </c:pt>
                <c:pt idx="1405">
                  <c:v>25.655192</c:v>
                </c:pt>
                <c:pt idx="1406">
                  <c:v>25.656963000000001</c:v>
                </c:pt>
                <c:pt idx="1407">
                  <c:v>25.658626999999999</c:v>
                </c:pt>
                <c:pt idx="1408">
                  <c:v>25.660170000000001</c:v>
                </c:pt>
                <c:pt idx="1409">
                  <c:v>25.663948999999999</c:v>
                </c:pt>
                <c:pt idx="1410">
                  <c:v>25.666791</c:v>
                </c:pt>
                <c:pt idx="1411">
                  <c:v>25.669163000000001</c:v>
                </c:pt>
                <c:pt idx="1412">
                  <c:v>25.671341999999999</c:v>
                </c:pt>
                <c:pt idx="1413">
                  <c:v>25.673295</c:v>
                </c:pt>
                <c:pt idx="1414">
                  <c:v>25.675155</c:v>
                </c:pt>
                <c:pt idx="1415">
                  <c:v>25.676894000000001</c:v>
                </c:pt>
                <c:pt idx="1416">
                  <c:v>25.678528</c:v>
                </c:pt>
                <c:pt idx="1417">
                  <c:v>25.680052</c:v>
                </c:pt>
                <c:pt idx="1418">
                  <c:v>25.681501999999998</c:v>
                </c:pt>
                <c:pt idx="1419">
                  <c:v>25.685027999999999</c:v>
                </c:pt>
                <c:pt idx="1420">
                  <c:v>25.687612999999999</c:v>
                </c:pt>
                <c:pt idx="1421">
                  <c:v>25.689831000000002</c:v>
                </c:pt>
                <c:pt idx="1422">
                  <c:v>25.691808999999999</c:v>
                </c:pt>
                <c:pt idx="1423">
                  <c:v>25.693619999999999</c:v>
                </c:pt>
                <c:pt idx="1424">
                  <c:v>25.695257000000002</c:v>
                </c:pt>
                <c:pt idx="1425">
                  <c:v>25.696815000000001</c:v>
                </c:pt>
                <c:pt idx="1426">
                  <c:v>25.698263000000001</c:v>
                </c:pt>
                <c:pt idx="1427">
                  <c:v>25.699618999999998</c:v>
                </c:pt>
                <c:pt idx="1428">
                  <c:v>25.700889</c:v>
                </c:pt>
                <c:pt idx="1429">
                  <c:v>25.704087000000001</c:v>
                </c:pt>
                <c:pt idx="1430">
                  <c:v>25.706447000000001</c:v>
                </c:pt>
                <c:pt idx="1431">
                  <c:v>25.708432999999999</c:v>
                </c:pt>
                <c:pt idx="1432">
                  <c:v>25.710189</c:v>
                </c:pt>
                <c:pt idx="1433">
                  <c:v>25.711814</c:v>
                </c:pt>
                <c:pt idx="1434">
                  <c:v>25.713287999999999</c:v>
                </c:pt>
                <c:pt idx="1435">
                  <c:v>25.714637</c:v>
                </c:pt>
                <c:pt idx="1436">
                  <c:v>25.715913</c:v>
                </c:pt>
                <c:pt idx="1437">
                  <c:v>25.717127999999999</c:v>
                </c:pt>
                <c:pt idx="1438">
                  <c:v>25.718312000000001</c:v>
                </c:pt>
                <c:pt idx="1439">
                  <c:v>25.721181000000001</c:v>
                </c:pt>
                <c:pt idx="1440">
                  <c:v>25.723320000000001</c:v>
                </c:pt>
                <c:pt idx="1441">
                  <c:v>25.725128000000002</c:v>
                </c:pt>
                <c:pt idx="1442">
                  <c:v>25.726763999999999</c:v>
                </c:pt>
                <c:pt idx="1443">
                  <c:v>25.728251</c:v>
                </c:pt>
                <c:pt idx="1444">
                  <c:v>25.729628999999999</c:v>
                </c:pt>
                <c:pt idx="1445">
                  <c:v>25.730910999999999</c:v>
                </c:pt>
                <c:pt idx="1446">
                  <c:v>25.732098000000001</c:v>
                </c:pt>
                <c:pt idx="1447">
                  <c:v>25.733281000000002</c:v>
                </c:pt>
                <c:pt idx="1448">
                  <c:v>25.734327</c:v>
                </c:pt>
                <c:pt idx="1449">
                  <c:v>25.736991</c:v>
                </c:pt>
                <c:pt idx="1450">
                  <c:v>25.738982</c:v>
                </c:pt>
                <c:pt idx="1451">
                  <c:v>25.740659000000001</c:v>
                </c:pt>
                <c:pt idx="1452">
                  <c:v>25.742228000000001</c:v>
                </c:pt>
                <c:pt idx="1453">
                  <c:v>25.74363</c:v>
                </c:pt>
                <c:pt idx="1454">
                  <c:v>25.744992</c:v>
                </c:pt>
                <c:pt idx="1455">
                  <c:v>25.746267</c:v>
                </c:pt>
                <c:pt idx="1456">
                  <c:v>25.747485000000001</c:v>
                </c:pt>
                <c:pt idx="1457">
                  <c:v>25.748678999999999</c:v>
                </c:pt>
                <c:pt idx="1458">
                  <c:v>25.749803</c:v>
                </c:pt>
                <c:pt idx="1459">
                  <c:v>25.752265000000001</c:v>
                </c:pt>
                <c:pt idx="1460">
                  <c:v>25.754200999999998</c:v>
                </c:pt>
                <c:pt idx="1461">
                  <c:v>25.755890999999998</c:v>
                </c:pt>
                <c:pt idx="1462">
                  <c:v>25.757451</c:v>
                </c:pt>
                <c:pt idx="1463">
                  <c:v>25.758906</c:v>
                </c:pt>
                <c:pt idx="1464">
                  <c:v>25.760300999999998</c:v>
                </c:pt>
                <c:pt idx="1465">
                  <c:v>25.761628000000002</c:v>
                </c:pt>
                <c:pt idx="1466">
                  <c:v>25.762888</c:v>
                </c:pt>
                <c:pt idx="1467">
                  <c:v>25.764137000000002</c:v>
                </c:pt>
                <c:pt idx="1468">
                  <c:v>25.765346000000001</c:v>
                </c:pt>
                <c:pt idx="1469">
                  <c:v>25.767800999999999</c:v>
                </c:pt>
                <c:pt idx="1470">
                  <c:v>25.769750999999999</c:v>
                </c:pt>
                <c:pt idx="1471">
                  <c:v>25.771433999999999</c:v>
                </c:pt>
                <c:pt idx="1472">
                  <c:v>25.773053999999998</c:v>
                </c:pt>
                <c:pt idx="1473">
                  <c:v>25.774539999999998</c:v>
                </c:pt>
                <c:pt idx="1474">
                  <c:v>25.775983</c:v>
                </c:pt>
                <c:pt idx="1475">
                  <c:v>25.777381999999999</c:v>
                </c:pt>
                <c:pt idx="1476">
                  <c:v>25.778690999999998</c:v>
                </c:pt>
                <c:pt idx="1477">
                  <c:v>25.779962999999999</c:v>
                </c:pt>
                <c:pt idx="1478">
                  <c:v>25.781241000000001</c:v>
                </c:pt>
                <c:pt idx="1479">
                  <c:v>25.783739000000001</c:v>
                </c:pt>
                <c:pt idx="1480">
                  <c:v>25.785724999999999</c:v>
                </c:pt>
                <c:pt idx="1481">
                  <c:v>25.787489999999998</c:v>
                </c:pt>
                <c:pt idx="1482">
                  <c:v>25.789097999999999</c:v>
                </c:pt>
                <c:pt idx="1483">
                  <c:v>25.790597000000002</c:v>
                </c:pt>
                <c:pt idx="1484">
                  <c:v>25.792000999999999</c:v>
                </c:pt>
                <c:pt idx="1485">
                  <c:v>25.793365999999999</c:v>
                </c:pt>
                <c:pt idx="1486">
                  <c:v>25.794689000000002</c:v>
                </c:pt>
                <c:pt idx="1487">
                  <c:v>25.795977000000001</c:v>
                </c:pt>
                <c:pt idx="1488">
                  <c:v>25.797186</c:v>
                </c:pt>
                <c:pt idx="1489">
                  <c:v>25.799683000000002</c:v>
                </c:pt>
                <c:pt idx="1490">
                  <c:v>25.801621999999998</c:v>
                </c:pt>
                <c:pt idx="1491">
                  <c:v>25.803288999999999</c:v>
                </c:pt>
                <c:pt idx="1492">
                  <c:v>25.804869</c:v>
                </c:pt>
                <c:pt idx="1493">
                  <c:v>25.806345</c:v>
                </c:pt>
                <c:pt idx="1494">
                  <c:v>25.807693</c:v>
                </c:pt>
                <c:pt idx="1495">
                  <c:v>25.808973000000002</c:v>
                </c:pt>
                <c:pt idx="1496">
                  <c:v>25.810207999999999</c:v>
                </c:pt>
                <c:pt idx="1497">
                  <c:v>25.811423999999999</c:v>
                </c:pt>
                <c:pt idx="1498">
                  <c:v>25.812543000000002</c:v>
                </c:pt>
                <c:pt idx="1499">
                  <c:v>25.814965000000001</c:v>
                </c:pt>
                <c:pt idx="1500">
                  <c:v>25.816821000000001</c:v>
                </c:pt>
                <c:pt idx="1501">
                  <c:v>25.818446000000002</c:v>
                </c:pt>
                <c:pt idx="1502">
                  <c:v>25.819918000000001</c:v>
                </c:pt>
                <c:pt idx="1503">
                  <c:v>25.821262999999998</c:v>
                </c:pt>
                <c:pt idx="1504">
                  <c:v>25.822520000000001</c:v>
                </c:pt>
                <c:pt idx="1505">
                  <c:v>25.823734000000002</c:v>
                </c:pt>
                <c:pt idx="1506">
                  <c:v>25.82488</c:v>
                </c:pt>
                <c:pt idx="1507">
                  <c:v>25.826001000000002</c:v>
                </c:pt>
                <c:pt idx="1508">
                  <c:v>25.827082999999998</c:v>
                </c:pt>
                <c:pt idx="1509">
                  <c:v>25.829443999999999</c:v>
                </c:pt>
                <c:pt idx="1510">
                  <c:v>25.831274000000001</c:v>
                </c:pt>
                <c:pt idx="1511">
                  <c:v>25.832856</c:v>
                </c:pt>
                <c:pt idx="1512">
                  <c:v>25.834244999999999</c:v>
                </c:pt>
                <c:pt idx="1513">
                  <c:v>25.835570000000001</c:v>
                </c:pt>
                <c:pt idx="1514">
                  <c:v>25.836824</c:v>
                </c:pt>
                <c:pt idx="1515">
                  <c:v>25.837959999999999</c:v>
                </c:pt>
                <c:pt idx="1516">
                  <c:v>25.839053</c:v>
                </c:pt>
                <c:pt idx="1517">
                  <c:v>25.840107</c:v>
                </c:pt>
                <c:pt idx="1518">
                  <c:v>25.841145999999998</c:v>
                </c:pt>
                <c:pt idx="1519">
                  <c:v>25.843610000000002</c:v>
                </c:pt>
                <c:pt idx="1520">
                  <c:v>25.845475</c:v>
                </c:pt>
                <c:pt idx="1521">
                  <c:v>25.847073000000002</c:v>
                </c:pt>
                <c:pt idx="1522">
                  <c:v>25.848521000000002</c:v>
                </c:pt>
                <c:pt idx="1523">
                  <c:v>25.849843</c:v>
                </c:pt>
                <c:pt idx="1524">
                  <c:v>25.851057999999998</c:v>
                </c:pt>
                <c:pt idx="1525">
                  <c:v>25.852246999999998</c:v>
                </c:pt>
                <c:pt idx="1526">
                  <c:v>25.853366999999999</c:v>
                </c:pt>
                <c:pt idx="1527">
                  <c:v>25.854443</c:v>
                </c:pt>
                <c:pt idx="1528">
                  <c:v>25.855481000000001</c:v>
                </c:pt>
                <c:pt idx="1529">
                  <c:v>25.858059000000001</c:v>
                </c:pt>
                <c:pt idx="1530">
                  <c:v>25.860033999999999</c:v>
                </c:pt>
                <c:pt idx="1531">
                  <c:v>25.861713000000002</c:v>
                </c:pt>
                <c:pt idx="1532">
                  <c:v>25.863199000000002</c:v>
                </c:pt>
                <c:pt idx="1533">
                  <c:v>25.864591999999998</c:v>
                </c:pt>
                <c:pt idx="1534">
                  <c:v>25.865870999999999</c:v>
                </c:pt>
                <c:pt idx="1535">
                  <c:v>25.867111000000001</c:v>
                </c:pt>
                <c:pt idx="1536">
                  <c:v>25.868272999999999</c:v>
                </c:pt>
                <c:pt idx="1537">
                  <c:v>25.869351999999999</c:v>
                </c:pt>
                <c:pt idx="1538">
                  <c:v>25.870463999999998</c:v>
                </c:pt>
                <c:pt idx="1539">
                  <c:v>25.873114000000001</c:v>
                </c:pt>
                <c:pt idx="1540">
                  <c:v>25.875157000000002</c:v>
                </c:pt>
                <c:pt idx="1541">
                  <c:v>25.876891000000001</c:v>
                </c:pt>
                <c:pt idx="1542">
                  <c:v>25.878442</c:v>
                </c:pt>
                <c:pt idx="1543">
                  <c:v>25.879908</c:v>
                </c:pt>
                <c:pt idx="1544">
                  <c:v>25.881277999999998</c:v>
                </c:pt>
                <c:pt idx="1545">
                  <c:v>25.882524</c:v>
                </c:pt>
                <c:pt idx="1546">
                  <c:v>25.883735000000001</c:v>
                </c:pt>
                <c:pt idx="1547">
                  <c:v>25.884896000000001</c:v>
                </c:pt>
                <c:pt idx="1548">
                  <c:v>25.885998000000001</c:v>
                </c:pt>
                <c:pt idx="1549">
                  <c:v>25.888687000000001</c:v>
                </c:pt>
                <c:pt idx="1550">
                  <c:v>25.890751000000002</c:v>
                </c:pt>
                <c:pt idx="1551">
                  <c:v>25.892523000000001</c:v>
                </c:pt>
                <c:pt idx="1552">
                  <c:v>25.894141999999999</c:v>
                </c:pt>
                <c:pt idx="1553">
                  <c:v>25.895620000000001</c:v>
                </c:pt>
                <c:pt idx="1554">
                  <c:v>25.896947999999998</c:v>
                </c:pt>
                <c:pt idx="1555">
                  <c:v>25.898254999999999</c:v>
                </c:pt>
                <c:pt idx="1556">
                  <c:v>25.899470000000001</c:v>
                </c:pt>
                <c:pt idx="1557">
                  <c:v>25.900649999999999</c:v>
                </c:pt>
                <c:pt idx="1558">
                  <c:v>25.901759999999999</c:v>
                </c:pt>
                <c:pt idx="1559">
                  <c:v>25.904453</c:v>
                </c:pt>
                <c:pt idx="1560">
                  <c:v>25.906513</c:v>
                </c:pt>
                <c:pt idx="1561">
                  <c:v>25.908232999999999</c:v>
                </c:pt>
                <c:pt idx="1562">
                  <c:v>25.909818000000001</c:v>
                </c:pt>
                <c:pt idx="1563">
                  <c:v>25.911245000000001</c:v>
                </c:pt>
                <c:pt idx="1564">
                  <c:v>25.912593999999999</c:v>
                </c:pt>
                <c:pt idx="1565">
                  <c:v>25.913882000000001</c:v>
                </c:pt>
                <c:pt idx="1566">
                  <c:v>25.915065999999999</c:v>
                </c:pt>
                <c:pt idx="1567">
                  <c:v>25.916225000000001</c:v>
                </c:pt>
                <c:pt idx="1568">
                  <c:v>25.917286000000001</c:v>
                </c:pt>
                <c:pt idx="1569">
                  <c:v>25.919848999999999</c:v>
                </c:pt>
                <c:pt idx="1570">
                  <c:v>25.921807000000001</c:v>
                </c:pt>
                <c:pt idx="1571">
                  <c:v>25.923431000000001</c:v>
                </c:pt>
                <c:pt idx="1572">
                  <c:v>25.924921999999999</c:v>
                </c:pt>
                <c:pt idx="1573">
                  <c:v>25.926317000000001</c:v>
                </c:pt>
                <c:pt idx="1574">
                  <c:v>25.927641000000001</c:v>
                </c:pt>
                <c:pt idx="1575">
                  <c:v>25.928823000000001</c:v>
                </c:pt>
                <c:pt idx="1576">
                  <c:v>25.929997</c:v>
                </c:pt>
                <c:pt idx="1577">
                  <c:v>25.931128999999999</c:v>
                </c:pt>
                <c:pt idx="1578">
                  <c:v>25.932182000000001</c:v>
                </c:pt>
                <c:pt idx="1579">
                  <c:v>25.934526999999999</c:v>
                </c:pt>
                <c:pt idx="1580">
                  <c:v>25.936330999999999</c:v>
                </c:pt>
                <c:pt idx="1581">
                  <c:v>25.937930000000001</c:v>
                </c:pt>
                <c:pt idx="1582">
                  <c:v>25.939385999999999</c:v>
                </c:pt>
                <c:pt idx="1583">
                  <c:v>25.940731</c:v>
                </c:pt>
                <c:pt idx="1584">
                  <c:v>25.941991999999999</c:v>
                </c:pt>
                <c:pt idx="1585">
                  <c:v>25.943192</c:v>
                </c:pt>
                <c:pt idx="1586">
                  <c:v>25.944357</c:v>
                </c:pt>
                <c:pt idx="1587">
                  <c:v>25.945471000000001</c:v>
                </c:pt>
                <c:pt idx="1588">
                  <c:v>25.946548</c:v>
                </c:pt>
                <c:pt idx="1589">
                  <c:v>25.948744999999999</c:v>
                </c:pt>
                <c:pt idx="1590">
                  <c:v>25.950485</c:v>
                </c:pt>
                <c:pt idx="1591">
                  <c:v>25.952020999999998</c:v>
                </c:pt>
                <c:pt idx="1592">
                  <c:v>25.953434999999999</c:v>
                </c:pt>
                <c:pt idx="1593">
                  <c:v>25.954787</c:v>
                </c:pt>
                <c:pt idx="1594">
                  <c:v>25.956063</c:v>
                </c:pt>
                <c:pt idx="1595">
                  <c:v>25.957253000000001</c:v>
                </c:pt>
                <c:pt idx="1596">
                  <c:v>25.958452000000001</c:v>
                </c:pt>
                <c:pt idx="1597">
                  <c:v>25.959617000000001</c:v>
                </c:pt>
                <c:pt idx="1598">
                  <c:v>25.960775999999999</c:v>
                </c:pt>
                <c:pt idx="1599">
                  <c:v>25.963014000000001</c:v>
                </c:pt>
                <c:pt idx="1600">
                  <c:v>25.964770999999999</c:v>
                </c:pt>
                <c:pt idx="1601">
                  <c:v>25.966304000000001</c:v>
                </c:pt>
                <c:pt idx="1602">
                  <c:v>25.967780999999999</c:v>
                </c:pt>
                <c:pt idx="1603">
                  <c:v>25.969127</c:v>
                </c:pt>
                <c:pt idx="1604">
                  <c:v>25.970410999999999</c:v>
                </c:pt>
                <c:pt idx="1605">
                  <c:v>25.971674</c:v>
                </c:pt>
                <c:pt idx="1606">
                  <c:v>25.972888999999999</c:v>
                </c:pt>
                <c:pt idx="1607">
                  <c:v>25.974072</c:v>
                </c:pt>
                <c:pt idx="1608">
                  <c:v>25.975239999999999</c:v>
                </c:pt>
                <c:pt idx="1609">
                  <c:v>25.977457000000001</c:v>
                </c:pt>
                <c:pt idx="1610">
                  <c:v>25.979239</c:v>
                </c:pt>
                <c:pt idx="1611">
                  <c:v>25.980789000000001</c:v>
                </c:pt>
                <c:pt idx="1612">
                  <c:v>25.982219000000001</c:v>
                </c:pt>
                <c:pt idx="1613">
                  <c:v>25.983604</c:v>
                </c:pt>
                <c:pt idx="1614">
                  <c:v>25.984911</c:v>
                </c:pt>
                <c:pt idx="1615">
                  <c:v>25.986184000000002</c:v>
                </c:pt>
                <c:pt idx="1616">
                  <c:v>25.987376999999999</c:v>
                </c:pt>
                <c:pt idx="1617">
                  <c:v>25.98856</c:v>
                </c:pt>
                <c:pt idx="1618">
                  <c:v>25.989657000000001</c:v>
                </c:pt>
                <c:pt idx="1619">
                  <c:v>25.991893000000001</c:v>
                </c:pt>
                <c:pt idx="1620">
                  <c:v>25.993648</c:v>
                </c:pt>
                <c:pt idx="1621">
                  <c:v>25.995197000000001</c:v>
                </c:pt>
                <c:pt idx="1622">
                  <c:v>25.996638000000001</c:v>
                </c:pt>
                <c:pt idx="1623">
                  <c:v>25.997958000000001</c:v>
                </c:pt>
                <c:pt idx="1624">
                  <c:v>25.999182000000001</c:v>
                </c:pt>
                <c:pt idx="1625">
                  <c:v>26.000374000000001</c:v>
                </c:pt>
                <c:pt idx="1626">
                  <c:v>26.0015</c:v>
                </c:pt>
                <c:pt idx="1627">
                  <c:v>26.002610000000001</c:v>
                </c:pt>
                <c:pt idx="1628">
                  <c:v>26.003668999999999</c:v>
                </c:pt>
                <c:pt idx="1629">
                  <c:v>26.005755000000001</c:v>
                </c:pt>
                <c:pt idx="1630">
                  <c:v>26.007428000000001</c:v>
                </c:pt>
                <c:pt idx="1631">
                  <c:v>26.008869000000001</c:v>
                </c:pt>
                <c:pt idx="1632">
                  <c:v>26.010217999999998</c:v>
                </c:pt>
                <c:pt idx="1633">
                  <c:v>26.011458999999999</c:v>
                </c:pt>
                <c:pt idx="1634">
                  <c:v>26.012637000000002</c:v>
                </c:pt>
                <c:pt idx="1635">
                  <c:v>26.013777000000001</c:v>
                </c:pt>
                <c:pt idx="1636">
                  <c:v>26.014834</c:v>
                </c:pt>
                <c:pt idx="1637">
                  <c:v>26.015851999999999</c:v>
                </c:pt>
                <c:pt idx="1638">
                  <c:v>26.016811000000001</c:v>
                </c:pt>
                <c:pt idx="1639">
                  <c:v>26.018705000000001</c:v>
                </c:pt>
                <c:pt idx="1640">
                  <c:v>26.020201</c:v>
                </c:pt>
                <c:pt idx="1641">
                  <c:v>26.0215</c:v>
                </c:pt>
                <c:pt idx="1642">
                  <c:v>26.022717</c:v>
                </c:pt>
                <c:pt idx="1643">
                  <c:v>26.023819</c:v>
                </c:pt>
                <c:pt idx="1644">
                  <c:v>26.024892000000001</c:v>
                </c:pt>
                <c:pt idx="1645">
                  <c:v>26.025874000000002</c:v>
                </c:pt>
                <c:pt idx="1646">
                  <c:v>26.026781</c:v>
                </c:pt>
                <c:pt idx="1647">
                  <c:v>26.027654999999999</c:v>
                </c:pt>
                <c:pt idx="1648">
                  <c:v>26.028514999999999</c:v>
                </c:pt>
                <c:pt idx="1649">
                  <c:v>26.030204000000001</c:v>
                </c:pt>
                <c:pt idx="1650">
                  <c:v>26.031548999999998</c:v>
                </c:pt>
                <c:pt idx="1651">
                  <c:v>26.032689000000001</c:v>
                </c:pt>
                <c:pt idx="1652">
                  <c:v>26.033723999999999</c:v>
                </c:pt>
                <c:pt idx="1653">
                  <c:v>26.034673000000002</c:v>
                </c:pt>
                <c:pt idx="1654">
                  <c:v>26.035568999999999</c:v>
                </c:pt>
                <c:pt idx="1655">
                  <c:v>26.036435999999998</c:v>
                </c:pt>
                <c:pt idx="1656">
                  <c:v>26.037181</c:v>
                </c:pt>
                <c:pt idx="1657">
                  <c:v>26.037944</c:v>
                </c:pt>
                <c:pt idx="1658">
                  <c:v>26.038658999999999</c:v>
                </c:pt>
                <c:pt idx="1659">
                  <c:v>26.040161999999999</c:v>
                </c:pt>
                <c:pt idx="1660">
                  <c:v>26.041307</c:v>
                </c:pt>
                <c:pt idx="1661">
                  <c:v>26.042256999999999</c:v>
                </c:pt>
                <c:pt idx="1662">
                  <c:v>26.043147999999999</c:v>
                </c:pt>
                <c:pt idx="1663">
                  <c:v>26.043946999999999</c:v>
                </c:pt>
                <c:pt idx="1664">
                  <c:v>26.044698</c:v>
                </c:pt>
                <c:pt idx="1665">
                  <c:v>26.04541</c:v>
                </c:pt>
                <c:pt idx="1666">
                  <c:v>26.046061999999999</c:v>
                </c:pt>
                <c:pt idx="1667">
                  <c:v>26.046714999999999</c:v>
                </c:pt>
                <c:pt idx="1668">
                  <c:v>26.047318000000001</c:v>
                </c:pt>
                <c:pt idx="1669">
                  <c:v>26.048670999999999</c:v>
                </c:pt>
                <c:pt idx="1670">
                  <c:v>26.049690999999999</c:v>
                </c:pt>
                <c:pt idx="1671">
                  <c:v>26.050552</c:v>
                </c:pt>
                <c:pt idx="1672">
                  <c:v>26.051348999999998</c:v>
                </c:pt>
                <c:pt idx="1673">
                  <c:v>26.052122000000001</c:v>
                </c:pt>
                <c:pt idx="1674">
                  <c:v>26.052803999999998</c:v>
                </c:pt>
                <c:pt idx="1675">
                  <c:v>26.053481000000001</c:v>
                </c:pt>
                <c:pt idx="1676">
                  <c:v>26.054117999999999</c:v>
                </c:pt>
                <c:pt idx="1677">
                  <c:v>26.054725999999999</c:v>
                </c:pt>
                <c:pt idx="1678">
                  <c:v>26.055329</c:v>
                </c:pt>
                <c:pt idx="1679">
                  <c:v>26.056656</c:v>
                </c:pt>
                <c:pt idx="1680">
                  <c:v>26.057665</c:v>
                </c:pt>
                <c:pt idx="1681">
                  <c:v>26.058509999999998</c:v>
                </c:pt>
                <c:pt idx="1682">
                  <c:v>26.059317</c:v>
                </c:pt>
                <c:pt idx="1683">
                  <c:v>26.060078000000001</c:v>
                </c:pt>
                <c:pt idx="1684">
                  <c:v>26.060831</c:v>
                </c:pt>
                <c:pt idx="1685">
                  <c:v>26.061520000000002</c:v>
                </c:pt>
                <c:pt idx="1686">
                  <c:v>26.062180000000001</c:v>
                </c:pt>
                <c:pt idx="1687">
                  <c:v>26.062840000000001</c:v>
                </c:pt>
                <c:pt idx="1688">
                  <c:v>26.063492</c:v>
                </c:pt>
                <c:pt idx="1689">
                  <c:v>26.064927999999998</c:v>
                </c:pt>
                <c:pt idx="1690">
                  <c:v>26.066013999999999</c:v>
                </c:pt>
                <c:pt idx="1691">
                  <c:v>26.066939000000001</c:v>
                </c:pt>
                <c:pt idx="1692">
                  <c:v>26.067815</c:v>
                </c:pt>
                <c:pt idx="1693">
                  <c:v>26.068629999999999</c:v>
                </c:pt>
                <c:pt idx="1694">
                  <c:v>26.069379999999999</c:v>
                </c:pt>
                <c:pt idx="1695">
                  <c:v>26.070122999999999</c:v>
                </c:pt>
                <c:pt idx="1696">
                  <c:v>26.070819</c:v>
                </c:pt>
                <c:pt idx="1697">
                  <c:v>26.0715</c:v>
                </c:pt>
                <c:pt idx="1698">
                  <c:v>26.072172999999999</c:v>
                </c:pt>
                <c:pt idx="1699">
                  <c:v>26.073694</c:v>
                </c:pt>
                <c:pt idx="1700">
                  <c:v>26.074829000000001</c:v>
                </c:pt>
                <c:pt idx="1701">
                  <c:v>26.075773000000002</c:v>
                </c:pt>
                <c:pt idx="1702">
                  <c:v>26.076678000000001</c:v>
                </c:pt>
                <c:pt idx="1703">
                  <c:v>26.077518999999999</c:v>
                </c:pt>
                <c:pt idx="1704">
                  <c:v>26.078313999999999</c:v>
                </c:pt>
                <c:pt idx="1705">
                  <c:v>26.079073999999999</c:v>
                </c:pt>
                <c:pt idx="1706">
                  <c:v>26.079787</c:v>
                </c:pt>
                <c:pt idx="1707">
                  <c:v>26.080475</c:v>
                </c:pt>
                <c:pt idx="1708">
                  <c:v>26.081168999999999</c:v>
                </c:pt>
                <c:pt idx="1709">
                  <c:v>26.082747000000001</c:v>
                </c:pt>
                <c:pt idx="1710">
                  <c:v>26.083891000000001</c:v>
                </c:pt>
                <c:pt idx="1711">
                  <c:v>26.084907000000001</c:v>
                </c:pt>
                <c:pt idx="1712">
                  <c:v>26.085826000000001</c:v>
                </c:pt>
                <c:pt idx="1713">
                  <c:v>26.086679</c:v>
                </c:pt>
                <c:pt idx="1714">
                  <c:v>26.087472999999999</c:v>
                </c:pt>
                <c:pt idx="1715">
                  <c:v>26.088229999999999</c:v>
                </c:pt>
                <c:pt idx="1716">
                  <c:v>26.088975000000001</c:v>
                </c:pt>
                <c:pt idx="1717">
                  <c:v>26.089663000000002</c:v>
                </c:pt>
                <c:pt idx="1718">
                  <c:v>26.090364000000001</c:v>
                </c:pt>
                <c:pt idx="1719">
                  <c:v>26.09198</c:v>
                </c:pt>
                <c:pt idx="1720">
                  <c:v>26.093202999999999</c:v>
                </c:pt>
                <c:pt idx="1721">
                  <c:v>26.094256000000001</c:v>
                </c:pt>
                <c:pt idx="1722">
                  <c:v>26.095229</c:v>
                </c:pt>
                <c:pt idx="1723">
                  <c:v>26.096136000000001</c:v>
                </c:pt>
                <c:pt idx="1724">
                  <c:v>26.096959999999999</c:v>
                </c:pt>
                <c:pt idx="1725">
                  <c:v>26.097760000000001</c:v>
                </c:pt>
                <c:pt idx="1726">
                  <c:v>26.098544</c:v>
                </c:pt>
                <c:pt idx="1727">
                  <c:v>26.099285999999999</c:v>
                </c:pt>
                <c:pt idx="1728">
                  <c:v>26.099988</c:v>
                </c:pt>
                <c:pt idx="1729">
                  <c:v>26.101728999999999</c:v>
                </c:pt>
                <c:pt idx="1730">
                  <c:v>26.103014999999999</c:v>
                </c:pt>
                <c:pt idx="1731">
                  <c:v>26.104150000000001</c:v>
                </c:pt>
                <c:pt idx="1732">
                  <c:v>26.105198999999999</c:v>
                </c:pt>
                <c:pt idx="1733">
                  <c:v>26.106165000000001</c:v>
                </c:pt>
                <c:pt idx="1734">
                  <c:v>26.107049</c:v>
                </c:pt>
                <c:pt idx="1735">
                  <c:v>26.107907999999998</c:v>
                </c:pt>
                <c:pt idx="1736">
                  <c:v>26.108716000000001</c:v>
                </c:pt>
                <c:pt idx="1737">
                  <c:v>26.109501999999999</c:v>
                </c:pt>
                <c:pt idx="1738">
                  <c:v>26.110296999999999</c:v>
                </c:pt>
                <c:pt idx="1739">
                  <c:v>26.112117999999999</c:v>
                </c:pt>
                <c:pt idx="1740">
                  <c:v>26.113520000000001</c:v>
                </c:pt>
                <c:pt idx="1741">
                  <c:v>26.114706999999999</c:v>
                </c:pt>
                <c:pt idx="1742">
                  <c:v>26.115829000000002</c:v>
                </c:pt>
                <c:pt idx="1743">
                  <c:v>26.116861</c:v>
                </c:pt>
                <c:pt idx="1744">
                  <c:v>26.117822</c:v>
                </c:pt>
                <c:pt idx="1745">
                  <c:v>26.118779</c:v>
                </c:pt>
                <c:pt idx="1746">
                  <c:v>26.119658000000001</c:v>
                </c:pt>
                <c:pt idx="1747">
                  <c:v>26.120533999999999</c:v>
                </c:pt>
                <c:pt idx="1748">
                  <c:v>26.121345000000002</c:v>
                </c:pt>
                <c:pt idx="1749">
                  <c:v>26.123259000000001</c:v>
                </c:pt>
                <c:pt idx="1750">
                  <c:v>26.124704999999999</c:v>
                </c:pt>
                <c:pt idx="1751">
                  <c:v>26.125966999999999</c:v>
                </c:pt>
                <c:pt idx="1752">
                  <c:v>26.127120000000001</c:v>
                </c:pt>
                <c:pt idx="1753">
                  <c:v>26.128239000000001</c:v>
                </c:pt>
                <c:pt idx="1754">
                  <c:v>26.129297999999999</c:v>
                </c:pt>
                <c:pt idx="1755">
                  <c:v>26.130272000000001</c:v>
                </c:pt>
                <c:pt idx="1756">
                  <c:v>26.131195999999999</c:v>
                </c:pt>
                <c:pt idx="1757">
                  <c:v>26.132096000000001</c:v>
                </c:pt>
                <c:pt idx="1758">
                  <c:v>26.132954000000002</c:v>
                </c:pt>
                <c:pt idx="1759">
                  <c:v>26.134879999999999</c:v>
                </c:pt>
                <c:pt idx="1760">
                  <c:v>26.136392000000001</c:v>
                </c:pt>
                <c:pt idx="1761">
                  <c:v>26.137692000000001</c:v>
                </c:pt>
                <c:pt idx="1762">
                  <c:v>26.138850000000001</c:v>
                </c:pt>
                <c:pt idx="1763">
                  <c:v>26.139934</c:v>
                </c:pt>
                <c:pt idx="1764">
                  <c:v>26.140917000000002</c:v>
                </c:pt>
                <c:pt idx="1765">
                  <c:v>26.141857999999999</c:v>
                </c:pt>
                <c:pt idx="1766">
                  <c:v>26.142769999999999</c:v>
                </c:pt>
                <c:pt idx="1767">
                  <c:v>26.143592999999999</c:v>
                </c:pt>
                <c:pt idx="1768">
                  <c:v>26.144401999999999</c:v>
                </c:pt>
                <c:pt idx="1769">
                  <c:v>26.146345</c:v>
                </c:pt>
                <c:pt idx="1770">
                  <c:v>26.147807</c:v>
                </c:pt>
                <c:pt idx="1771">
                  <c:v>26.149048000000001</c:v>
                </c:pt>
                <c:pt idx="1772">
                  <c:v>26.150151999999999</c:v>
                </c:pt>
                <c:pt idx="1773">
                  <c:v>26.151171999999999</c:v>
                </c:pt>
                <c:pt idx="1774">
                  <c:v>26.152118000000002</c:v>
                </c:pt>
                <c:pt idx="1775">
                  <c:v>26.152995000000001</c:v>
                </c:pt>
                <c:pt idx="1776">
                  <c:v>26.153828000000001</c:v>
                </c:pt>
                <c:pt idx="1777">
                  <c:v>26.154633</c:v>
                </c:pt>
                <c:pt idx="1778">
                  <c:v>26.155415999999999</c:v>
                </c:pt>
                <c:pt idx="1779">
                  <c:v>26.157273</c:v>
                </c:pt>
                <c:pt idx="1780">
                  <c:v>26.158638</c:v>
                </c:pt>
                <c:pt idx="1781">
                  <c:v>26.159831000000001</c:v>
                </c:pt>
                <c:pt idx="1782">
                  <c:v>26.160867</c:v>
                </c:pt>
                <c:pt idx="1783">
                  <c:v>26.161823999999999</c:v>
                </c:pt>
                <c:pt idx="1784">
                  <c:v>26.162704000000002</c:v>
                </c:pt>
                <c:pt idx="1785">
                  <c:v>26.163513999999999</c:v>
                </c:pt>
                <c:pt idx="1786">
                  <c:v>26.164276000000001</c:v>
                </c:pt>
                <c:pt idx="1787">
                  <c:v>26.164992000000002</c:v>
                </c:pt>
                <c:pt idx="1788">
                  <c:v>26.165676999999999</c:v>
                </c:pt>
                <c:pt idx="1789">
                  <c:v>26.167466999999998</c:v>
                </c:pt>
                <c:pt idx="1790">
                  <c:v>26.168797999999999</c:v>
                </c:pt>
                <c:pt idx="1791">
                  <c:v>26.169902</c:v>
                </c:pt>
                <c:pt idx="1792">
                  <c:v>26.170895999999999</c:v>
                </c:pt>
                <c:pt idx="1793">
                  <c:v>26.171773999999999</c:v>
                </c:pt>
                <c:pt idx="1794">
                  <c:v>26.172605000000001</c:v>
                </c:pt>
                <c:pt idx="1795">
                  <c:v>26.173366000000001</c:v>
                </c:pt>
                <c:pt idx="1796">
                  <c:v>26.174105999999998</c:v>
                </c:pt>
                <c:pt idx="1797">
                  <c:v>26.174790999999999</c:v>
                </c:pt>
                <c:pt idx="1798">
                  <c:v>26.175433000000002</c:v>
                </c:pt>
                <c:pt idx="1799">
                  <c:v>26.177181999999998</c:v>
                </c:pt>
                <c:pt idx="1800">
                  <c:v>26.178453000000001</c:v>
                </c:pt>
                <c:pt idx="1801">
                  <c:v>26.179525999999999</c:v>
                </c:pt>
                <c:pt idx="1802">
                  <c:v>26.180474</c:v>
                </c:pt>
                <c:pt idx="1803">
                  <c:v>26.181373000000001</c:v>
                </c:pt>
                <c:pt idx="1804">
                  <c:v>26.182196000000001</c:v>
                </c:pt>
                <c:pt idx="1805">
                  <c:v>26.182969</c:v>
                </c:pt>
                <c:pt idx="1806">
                  <c:v>26.183712</c:v>
                </c:pt>
                <c:pt idx="1807">
                  <c:v>26.184397000000001</c:v>
                </c:pt>
                <c:pt idx="1808">
                  <c:v>26.185068999999999</c:v>
                </c:pt>
                <c:pt idx="1809">
                  <c:v>26.186730000000001</c:v>
                </c:pt>
                <c:pt idx="1810">
                  <c:v>26.188002999999998</c:v>
                </c:pt>
                <c:pt idx="1811">
                  <c:v>26.189070999999998</c:v>
                </c:pt>
                <c:pt idx="1812">
                  <c:v>26.190042999999999</c:v>
                </c:pt>
                <c:pt idx="1813">
                  <c:v>26.190943999999998</c:v>
                </c:pt>
                <c:pt idx="1814">
                  <c:v>26.191818000000001</c:v>
                </c:pt>
                <c:pt idx="1815">
                  <c:v>26.192610999999999</c:v>
                </c:pt>
                <c:pt idx="1816">
                  <c:v>26.193377000000002</c:v>
                </c:pt>
                <c:pt idx="1817">
                  <c:v>26.194118</c:v>
                </c:pt>
                <c:pt idx="1818">
                  <c:v>26.194852000000001</c:v>
                </c:pt>
                <c:pt idx="1819">
                  <c:v>26.196511000000001</c:v>
                </c:pt>
                <c:pt idx="1820">
                  <c:v>26.197761</c:v>
                </c:pt>
                <c:pt idx="1821">
                  <c:v>26.198862999999999</c:v>
                </c:pt>
                <c:pt idx="1822">
                  <c:v>26.199869</c:v>
                </c:pt>
                <c:pt idx="1823">
                  <c:v>26.20082</c:v>
                </c:pt>
                <c:pt idx="1824">
                  <c:v>26.201699000000001</c:v>
                </c:pt>
                <c:pt idx="1825">
                  <c:v>26.202559000000001</c:v>
                </c:pt>
                <c:pt idx="1826">
                  <c:v>26.203382999999999</c:v>
                </c:pt>
                <c:pt idx="1827">
                  <c:v>26.204163000000001</c:v>
                </c:pt>
                <c:pt idx="1828">
                  <c:v>26.204930999999998</c:v>
                </c:pt>
                <c:pt idx="1829">
                  <c:v>26.206557</c:v>
                </c:pt>
                <c:pt idx="1830">
                  <c:v>26.207833999999998</c:v>
                </c:pt>
                <c:pt idx="1831">
                  <c:v>26.208943999999999</c:v>
                </c:pt>
                <c:pt idx="1832">
                  <c:v>26.209955999999998</c:v>
                </c:pt>
                <c:pt idx="1833">
                  <c:v>26.210916999999998</c:v>
                </c:pt>
                <c:pt idx="1834">
                  <c:v>26.211803</c:v>
                </c:pt>
                <c:pt idx="1835">
                  <c:v>26.212655999999999</c:v>
                </c:pt>
                <c:pt idx="1836">
                  <c:v>26.213473</c:v>
                </c:pt>
                <c:pt idx="1837">
                  <c:v>26.214247</c:v>
                </c:pt>
                <c:pt idx="1838">
                  <c:v>26.215005000000001</c:v>
                </c:pt>
                <c:pt idx="1839">
                  <c:v>26.216545</c:v>
                </c:pt>
                <c:pt idx="1840">
                  <c:v>26.217714999999998</c:v>
                </c:pt>
                <c:pt idx="1841">
                  <c:v>26.21874</c:v>
                </c:pt>
                <c:pt idx="1842">
                  <c:v>26.219702000000002</c:v>
                </c:pt>
                <c:pt idx="1843">
                  <c:v>26.220583999999999</c:v>
                </c:pt>
                <c:pt idx="1844">
                  <c:v>26.221409000000001</c:v>
                </c:pt>
                <c:pt idx="1845">
                  <c:v>26.222214999999998</c:v>
                </c:pt>
                <c:pt idx="1846">
                  <c:v>26.222981000000001</c:v>
                </c:pt>
                <c:pt idx="1847">
                  <c:v>26.223706</c:v>
                </c:pt>
                <c:pt idx="1848">
                  <c:v>26.224404</c:v>
                </c:pt>
                <c:pt idx="1849">
                  <c:v>26.225764999999999</c:v>
                </c:pt>
                <c:pt idx="1850">
                  <c:v>26.226815999999999</c:v>
                </c:pt>
                <c:pt idx="1851">
                  <c:v>26.227747999999998</c:v>
                </c:pt>
                <c:pt idx="1852">
                  <c:v>26.228629000000002</c:v>
                </c:pt>
                <c:pt idx="1853">
                  <c:v>26.229444000000001</c:v>
                </c:pt>
                <c:pt idx="1854">
                  <c:v>26.230193</c:v>
                </c:pt>
                <c:pt idx="1855">
                  <c:v>26.230917999999999</c:v>
                </c:pt>
                <c:pt idx="1856">
                  <c:v>26.231607</c:v>
                </c:pt>
                <c:pt idx="1857">
                  <c:v>26.232295000000001</c:v>
                </c:pt>
                <c:pt idx="1858">
                  <c:v>26.232952999999998</c:v>
                </c:pt>
                <c:pt idx="1859">
                  <c:v>26.234276999999999</c:v>
                </c:pt>
                <c:pt idx="1860">
                  <c:v>26.235308</c:v>
                </c:pt>
                <c:pt idx="1861">
                  <c:v>26.236211999999998</c:v>
                </c:pt>
                <c:pt idx="1862">
                  <c:v>26.237051000000001</c:v>
                </c:pt>
                <c:pt idx="1863">
                  <c:v>26.237836999999999</c:v>
                </c:pt>
                <c:pt idx="1864">
                  <c:v>26.238585</c:v>
                </c:pt>
                <c:pt idx="1865">
                  <c:v>26.239336999999999</c:v>
                </c:pt>
                <c:pt idx="1866">
                  <c:v>26.240016000000001</c:v>
                </c:pt>
                <c:pt idx="1867">
                  <c:v>26.240677000000002</c:v>
                </c:pt>
                <c:pt idx="1868">
                  <c:v>26.241361999999999</c:v>
                </c:pt>
                <c:pt idx="1869">
                  <c:v>26.242832</c:v>
                </c:pt>
                <c:pt idx="1870">
                  <c:v>26.243953000000001</c:v>
                </c:pt>
                <c:pt idx="1871">
                  <c:v>26.244969000000001</c:v>
                </c:pt>
                <c:pt idx="1872">
                  <c:v>26.245896999999999</c:v>
                </c:pt>
                <c:pt idx="1873">
                  <c:v>26.246782</c:v>
                </c:pt>
                <c:pt idx="1874">
                  <c:v>26.247617999999999</c:v>
                </c:pt>
                <c:pt idx="1875">
                  <c:v>26.248428000000001</c:v>
                </c:pt>
                <c:pt idx="1876">
                  <c:v>26.249193999999999</c:v>
                </c:pt>
                <c:pt idx="1877">
                  <c:v>26.249946999999999</c:v>
                </c:pt>
                <c:pt idx="1878">
                  <c:v>26.250662999999999</c:v>
                </c:pt>
                <c:pt idx="1879">
                  <c:v>26.252355000000001</c:v>
                </c:pt>
                <c:pt idx="1880">
                  <c:v>26.253643</c:v>
                </c:pt>
                <c:pt idx="1881">
                  <c:v>26.254774000000001</c:v>
                </c:pt>
                <c:pt idx="1882">
                  <c:v>26.255851</c:v>
                </c:pt>
                <c:pt idx="1883">
                  <c:v>26.256861000000001</c:v>
                </c:pt>
                <c:pt idx="1884">
                  <c:v>26.257818</c:v>
                </c:pt>
                <c:pt idx="1885">
                  <c:v>26.258738999999998</c:v>
                </c:pt>
                <c:pt idx="1886">
                  <c:v>26.259629</c:v>
                </c:pt>
                <c:pt idx="1887">
                  <c:v>26.260508000000002</c:v>
                </c:pt>
                <c:pt idx="1888">
                  <c:v>26.261374</c:v>
                </c:pt>
                <c:pt idx="1889">
                  <c:v>26.263290999999999</c:v>
                </c:pt>
                <c:pt idx="1890">
                  <c:v>26.264789</c:v>
                </c:pt>
                <c:pt idx="1891">
                  <c:v>26.266076000000002</c:v>
                </c:pt>
                <c:pt idx="1892">
                  <c:v>26.267284</c:v>
                </c:pt>
                <c:pt idx="1893">
                  <c:v>26.268419000000002</c:v>
                </c:pt>
                <c:pt idx="1894">
                  <c:v>26.269489</c:v>
                </c:pt>
                <c:pt idx="1895">
                  <c:v>26.270533</c:v>
                </c:pt>
                <c:pt idx="1896">
                  <c:v>26.271523999999999</c:v>
                </c:pt>
                <c:pt idx="1897">
                  <c:v>26.272494999999999</c:v>
                </c:pt>
                <c:pt idx="1898">
                  <c:v>26.273451999999999</c:v>
                </c:pt>
                <c:pt idx="1899">
                  <c:v>26.27552</c:v>
                </c:pt>
                <c:pt idx="1900">
                  <c:v>26.277161</c:v>
                </c:pt>
                <c:pt idx="1901">
                  <c:v>26.278559000000001</c:v>
                </c:pt>
                <c:pt idx="1902">
                  <c:v>26.279890999999999</c:v>
                </c:pt>
                <c:pt idx="1903">
                  <c:v>26.281131999999999</c:v>
                </c:pt>
                <c:pt idx="1904">
                  <c:v>26.282309999999999</c:v>
                </c:pt>
                <c:pt idx="1905">
                  <c:v>26.283428000000001</c:v>
                </c:pt>
                <c:pt idx="1906">
                  <c:v>26.284547</c:v>
                </c:pt>
                <c:pt idx="1907">
                  <c:v>26.285577</c:v>
                </c:pt>
                <c:pt idx="1908">
                  <c:v>26.286586</c:v>
                </c:pt>
                <c:pt idx="1909">
                  <c:v>26.288858999999999</c:v>
                </c:pt>
                <c:pt idx="1910">
                  <c:v>26.290597000000002</c:v>
                </c:pt>
                <c:pt idx="1911">
                  <c:v>26.292159999999999</c:v>
                </c:pt>
                <c:pt idx="1912">
                  <c:v>26.293572000000001</c:v>
                </c:pt>
                <c:pt idx="1913">
                  <c:v>26.294910999999999</c:v>
                </c:pt>
                <c:pt idx="1914">
                  <c:v>26.296120999999999</c:v>
                </c:pt>
                <c:pt idx="1915">
                  <c:v>26.297287000000001</c:v>
                </c:pt>
                <c:pt idx="1916">
                  <c:v>26.298435000000001</c:v>
                </c:pt>
                <c:pt idx="1917">
                  <c:v>26.299507999999999</c:v>
                </c:pt>
                <c:pt idx="1918">
                  <c:v>26.300519000000001</c:v>
                </c:pt>
                <c:pt idx="1919">
                  <c:v>26.302758000000001</c:v>
                </c:pt>
                <c:pt idx="1920">
                  <c:v>26.304542000000001</c:v>
                </c:pt>
                <c:pt idx="1921">
                  <c:v>26.306076999999998</c:v>
                </c:pt>
                <c:pt idx="1922">
                  <c:v>26.307490999999999</c:v>
                </c:pt>
                <c:pt idx="1923">
                  <c:v>26.308812</c:v>
                </c:pt>
                <c:pt idx="1924">
                  <c:v>26.310089000000001</c:v>
                </c:pt>
                <c:pt idx="1925">
                  <c:v>26.311250000000001</c:v>
                </c:pt>
                <c:pt idx="1926">
                  <c:v>26.312356999999999</c:v>
                </c:pt>
                <c:pt idx="1927">
                  <c:v>26.313419</c:v>
                </c:pt>
                <c:pt idx="1928">
                  <c:v>26.314433000000001</c:v>
                </c:pt>
                <c:pt idx="1929">
                  <c:v>26.316469999999999</c:v>
                </c:pt>
                <c:pt idx="1930">
                  <c:v>26.318118999999999</c:v>
                </c:pt>
                <c:pt idx="1931">
                  <c:v>26.319573999999999</c:v>
                </c:pt>
                <c:pt idx="1932">
                  <c:v>26.320895</c:v>
                </c:pt>
                <c:pt idx="1933">
                  <c:v>26.322136</c:v>
                </c:pt>
                <c:pt idx="1934">
                  <c:v>26.323294000000001</c:v>
                </c:pt>
                <c:pt idx="1935">
                  <c:v>26.324411999999999</c:v>
                </c:pt>
                <c:pt idx="1936">
                  <c:v>26.325465999999999</c:v>
                </c:pt>
                <c:pt idx="1937">
                  <c:v>26.326512999999998</c:v>
                </c:pt>
                <c:pt idx="1938">
                  <c:v>26.327480000000001</c:v>
                </c:pt>
                <c:pt idx="1939">
                  <c:v>26.329263000000001</c:v>
                </c:pt>
                <c:pt idx="1940">
                  <c:v>26.330676</c:v>
                </c:pt>
                <c:pt idx="1941">
                  <c:v>26.331949000000002</c:v>
                </c:pt>
                <c:pt idx="1942">
                  <c:v>26.333126</c:v>
                </c:pt>
                <c:pt idx="1943">
                  <c:v>26.334239</c:v>
                </c:pt>
                <c:pt idx="1944">
                  <c:v>26.335280000000001</c:v>
                </c:pt>
                <c:pt idx="1945">
                  <c:v>26.336293000000001</c:v>
                </c:pt>
                <c:pt idx="1946">
                  <c:v>26.337250999999998</c:v>
                </c:pt>
                <c:pt idx="1947">
                  <c:v>26.338187000000001</c:v>
                </c:pt>
                <c:pt idx="1948">
                  <c:v>26.339078000000001</c:v>
                </c:pt>
                <c:pt idx="1949">
                  <c:v>26.340596999999999</c:v>
                </c:pt>
                <c:pt idx="1950">
                  <c:v>26.341861999999999</c:v>
                </c:pt>
                <c:pt idx="1951">
                  <c:v>26.342939000000001</c:v>
                </c:pt>
                <c:pt idx="1952">
                  <c:v>26.343976999999999</c:v>
                </c:pt>
                <c:pt idx="1953">
                  <c:v>26.344971999999999</c:v>
                </c:pt>
                <c:pt idx="1954">
                  <c:v>26.3459</c:v>
                </c:pt>
                <c:pt idx="1955">
                  <c:v>26.346848000000001</c:v>
                </c:pt>
                <c:pt idx="1956">
                  <c:v>26.347756</c:v>
                </c:pt>
                <c:pt idx="1957">
                  <c:v>26.348610999999998</c:v>
                </c:pt>
                <c:pt idx="1958">
                  <c:v>26.349463</c:v>
                </c:pt>
                <c:pt idx="1959">
                  <c:v>26.350840999999999</c:v>
                </c:pt>
                <c:pt idx="1960">
                  <c:v>26.351953999999999</c:v>
                </c:pt>
                <c:pt idx="1961">
                  <c:v>26.352972000000001</c:v>
                </c:pt>
                <c:pt idx="1962">
                  <c:v>26.353915000000001</c:v>
                </c:pt>
                <c:pt idx="1963">
                  <c:v>26.354811000000002</c:v>
                </c:pt>
                <c:pt idx="1964">
                  <c:v>26.355689999999999</c:v>
                </c:pt>
                <c:pt idx="1965">
                  <c:v>26.356534</c:v>
                </c:pt>
                <c:pt idx="1966">
                  <c:v>26.357340000000001</c:v>
                </c:pt>
                <c:pt idx="1967">
                  <c:v>26.358146999999999</c:v>
                </c:pt>
                <c:pt idx="1968">
                  <c:v>26.35896</c:v>
                </c:pt>
                <c:pt idx="1969">
                  <c:v>26.360191</c:v>
                </c:pt>
                <c:pt idx="1970">
                  <c:v>26.361187000000001</c:v>
                </c:pt>
                <c:pt idx="1971">
                  <c:v>26.362117999999999</c:v>
                </c:pt>
                <c:pt idx="1972">
                  <c:v>26.362988000000001</c:v>
                </c:pt>
                <c:pt idx="1973">
                  <c:v>26.363810999999998</c:v>
                </c:pt>
                <c:pt idx="1974">
                  <c:v>26.364630999999999</c:v>
                </c:pt>
                <c:pt idx="1975">
                  <c:v>26.365438000000001</c:v>
                </c:pt>
                <c:pt idx="1976">
                  <c:v>26.366209000000001</c:v>
                </c:pt>
                <c:pt idx="1977">
                  <c:v>26.367000000000001</c:v>
                </c:pt>
                <c:pt idx="1978">
                  <c:v>26.367753</c:v>
                </c:pt>
                <c:pt idx="1979">
                  <c:v>26.368852</c:v>
                </c:pt>
                <c:pt idx="1980">
                  <c:v>26.36975</c:v>
                </c:pt>
                <c:pt idx="1981">
                  <c:v>26.370611</c:v>
                </c:pt>
                <c:pt idx="1982">
                  <c:v>26.371428999999999</c:v>
                </c:pt>
                <c:pt idx="1983">
                  <c:v>26.372242</c:v>
                </c:pt>
                <c:pt idx="1984">
                  <c:v>26.373027</c:v>
                </c:pt>
                <c:pt idx="1985">
                  <c:v>26.373795999999999</c:v>
                </c:pt>
                <c:pt idx="1986">
                  <c:v>26.374562000000001</c:v>
                </c:pt>
                <c:pt idx="1987">
                  <c:v>26.375311</c:v>
                </c:pt>
                <c:pt idx="1988">
                  <c:v>26.376103000000001</c:v>
                </c:pt>
                <c:pt idx="1989">
                  <c:v>26.377153</c:v>
                </c:pt>
                <c:pt idx="1990">
                  <c:v>26.378056000000001</c:v>
                </c:pt>
                <c:pt idx="1991">
                  <c:v>26.378900000000002</c:v>
                </c:pt>
                <c:pt idx="1992">
                  <c:v>26.379726000000002</c:v>
                </c:pt>
                <c:pt idx="1993">
                  <c:v>26.380528999999999</c:v>
                </c:pt>
                <c:pt idx="1994">
                  <c:v>26.381328</c:v>
                </c:pt>
                <c:pt idx="1995">
                  <c:v>26.382116</c:v>
                </c:pt>
                <c:pt idx="1996">
                  <c:v>26.382904</c:v>
                </c:pt>
                <c:pt idx="1997">
                  <c:v>26.383694999999999</c:v>
                </c:pt>
                <c:pt idx="1998">
                  <c:v>26.384482999999999</c:v>
                </c:pt>
                <c:pt idx="1999">
                  <c:v>26.385581999999999</c:v>
                </c:pt>
                <c:pt idx="2000">
                  <c:v>26.386510000000001</c:v>
                </c:pt>
                <c:pt idx="2001">
                  <c:v>26.387401000000001</c:v>
                </c:pt>
                <c:pt idx="2002">
                  <c:v>26.388290000000001</c:v>
                </c:pt>
                <c:pt idx="2003">
                  <c:v>26.389132</c:v>
                </c:pt>
                <c:pt idx="2004">
                  <c:v>26.389996</c:v>
                </c:pt>
                <c:pt idx="2005">
                  <c:v>26.390820999999999</c:v>
                </c:pt>
                <c:pt idx="2006">
                  <c:v>26.391653999999999</c:v>
                </c:pt>
                <c:pt idx="2007">
                  <c:v>26.392451000000001</c:v>
                </c:pt>
                <c:pt idx="2008">
                  <c:v>26.393256999999998</c:v>
                </c:pt>
                <c:pt idx="2009">
                  <c:v>26.394532000000002</c:v>
                </c:pt>
                <c:pt idx="2010">
                  <c:v>26.395631000000002</c:v>
                </c:pt>
                <c:pt idx="2011">
                  <c:v>26.396629000000001</c:v>
                </c:pt>
                <c:pt idx="2012">
                  <c:v>26.397559999999999</c:v>
                </c:pt>
                <c:pt idx="2013">
                  <c:v>26.39847</c:v>
                </c:pt>
                <c:pt idx="2014">
                  <c:v>26.399328000000001</c:v>
                </c:pt>
                <c:pt idx="2015">
                  <c:v>26.400199000000001</c:v>
                </c:pt>
                <c:pt idx="2016">
                  <c:v>26.401039000000001</c:v>
                </c:pt>
                <c:pt idx="2017">
                  <c:v>26.401848999999999</c:v>
                </c:pt>
                <c:pt idx="2018">
                  <c:v>26.402633000000002</c:v>
                </c:pt>
                <c:pt idx="2019">
                  <c:v>26.404104</c:v>
                </c:pt>
                <c:pt idx="2020">
                  <c:v>26.405290999999998</c:v>
                </c:pt>
                <c:pt idx="2021">
                  <c:v>26.406352999999999</c:v>
                </c:pt>
                <c:pt idx="2022">
                  <c:v>26.407328</c:v>
                </c:pt>
                <c:pt idx="2023">
                  <c:v>26.408276000000001</c:v>
                </c:pt>
                <c:pt idx="2024">
                  <c:v>26.409162999999999</c:v>
                </c:pt>
                <c:pt idx="2025">
                  <c:v>26.409996</c:v>
                </c:pt>
                <c:pt idx="2026">
                  <c:v>26.410805</c:v>
                </c:pt>
                <c:pt idx="2027">
                  <c:v>26.411555</c:v>
                </c:pt>
                <c:pt idx="2028">
                  <c:v>26.412307999999999</c:v>
                </c:pt>
                <c:pt idx="2029">
                  <c:v>26.413868999999998</c:v>
                </c:pt>
                <c:pt idx="2030">
                  <c:v>26.415087</c:v>
                </c:pt>
                <c:pt idx="2031">
                  <c:v>26.416179</c:v>
                </c:pt>
                <c:pt idx="2032">
                  <c:v>26.417172999999998</c:v>
                </c:pt>
                <c:pt idx="2033">
                  <c:v>26.418092999999999</c:v>
                </c:pt>
                <c:pt idx="2034">
                  <c:v>26.41892</c:v>
                </c:pt>
                <c:pt idx="2035">
                  <c:v>26.419713000000002</c:v>
                </c:pt>
                <c:pt idx="2036">
                  <c:v>26.420449999999999</c:v>
                </c:pt>
                <c:pt idx="2037">
                  <c:v>26.421157000000001</c:v>
                </c:pt>
                <c:pt idx="2038">
                  <c:v>26.421807000000001</c:v>
                </c:pt>
                <c:pt idx="2039">
                  <c:v>26.423393000000001</c:v>
                </c:pt>
                <c:pt idx="2040">
                  <c:v>26.424593000000002</c:v>
                </c:pt>
                <c:pt idx="2041">
                  <c:v>26.425650000000001</c:v>
                </c:pt>
                <c:pt idx="2042">
                  <c:v>26.426573000000001</c:v>
                </c:pt>
                <c:pt idx="2043">
                  <c:v>26.427441000000002</c:v>
                </c:pt>
                <c:pt idx="2044">
                  <c:v>26.428189</c:v>
                </c:pt>
                <c:pt idx="2045">
                  <c:v>26.428965000000002</c:v>
                </c:pt>
                <c:pt idx="2046">
                  <c:v>26.429632999999999</c:v>
                </c:pt>
                <c:pt idx="2047">
                  <c:v>26.430291</c:v>
                </c:pt>
                <c:pt idx="2048">
                  <c:v>26.430900999999999</c:v>
                </c:pt>
                <c:pt idx="2049">
                  <c:v>26.432517000000001</c:v>
                </c:pt>
                <c:pt idx="2050">
                  <c:v>26.433679999999999</c:v>
                </c:pt>
                <c:pt idx="2051">
                  <c:v>26.434660000000001</c:v>
                </c:pt>
                <c:pt idx="2052">
                  <c:v>26.435562999999998</c:v>
                </c:pt>
                <c:pt idx="2053">
                  <c:v>26.436351999999999</c:v>
                </c:pt>
                <c:pt idx="2054">
                  <c:v>26.437099</c:v>
                </c:pt>
                <c:pt idx="2055">
                  <c:v>26.437809000000001</c:v>
                </c:pt>
                <c:pt idx="2056">
                  <c:v>26.438466999999999</c:v>
                </c:pt>
                <c:pt idx="2057">
                  <c:v>26.439088000000002</c:v>
                </c:pt>
                <c:pt idx="2058">
                  <c:v>26.43967</c:v>
                </c:pt>
                <c:pt idx="2059">
                  <c:v>26.441223999999998</c:v>
                </c:pt>
                <c:pt idx="2060">
                  <c:v>26.442360999999998</c:v>
                </c:pt>
                <c:pt idx="2061">
                  <c:v>26.44332</c:v>
                </c:pt>
                <c:pt idx="2062">
                  <c:v>26.444141999999999</c:v>
                </c:pt>
                <c:pt idx="2063">
                  <c:v>26.444915000000002</c:v>
                </c:pt>
                <c:pt idx="2064">
                  <c:v>26.445623000000001</c:v>
                </c:pt>
                <c:pt idx="2065">
                  <c:v>26.446265</c:v>
                </c:pt>
                <c:pt idx="2066">
                  <c:v>26.446861999999999</c:v>
                </c:pt>
                <c:pt idx="2067">
                  <c:v>26.447455999999999</c:v>
                </c:pt>
                <c:pt idx="2068">
                  <c:v>26.447984999999999</c:v>
                </c:pt>
                <c:pt idx="2069">
                  <c:v>26.449522000000002</c:v>
                </c:pt>
                <c:pt idx="2070">
                  <c:v>26.450619</c:v>
                </c:pt>
                <c:pt idx="2071">
                  <c:v>26.451559</c:v>
                </c:pt>
                <c:pt idx="2072">
                  <c:v>26.452328999999999</c:v>
                </c:pt>
                <c:pt idx="2073">
                  <c:v>26.453066</c:v>
                </c:pt>
                <c:pt idx="2074">
                  <c:v>26.453716</c:v>
                </c:pt>
                <c:pt idx="2075">
                  <c:v>26.454342</c:v>
                </c:pt>
                <c:pt idx="2076">
                  <c:v>26.454902000000001</c:v>
                </c:pt>
                <c:pt idx="2077">
                  <c:v>26.455435000000001</c:v>
                </c:pt>
                <c:pt idx="2078">
                  <c:v>26.455943999999999</c:v>
                </c:pt>
                <c:pt idx="2079">
                  <c:v>26.457450999999999</c:v>
                </c:pt>
                <c:pt idx="2080">
                  <c:v>26.458506</c:v>
                </c:pt>
                <c:pt idx="2081">
                  <c:v>26.459343000000001</c:v>
                </c:pt>
                <c:pt idx="2082">
                  <c:v>26.460104000000001</c:v>
                </c:pt>
                <c:pt idx="2083">
                  <c:v>26.460805000000001</c:v>
                </c:pt>
                <c:pt idx="2084">
                  <c:v>26.461435999999999</c:v>
                </c:pt>
                <c:pt idx="2085">
                  <c:v>26.462009999999999</c:v>
                </c:pt>
                <c:pt idx="2086">
                  <c:v>26.462546</c:v>
                </c:pt>
                <c:pt idx="2087">
                  <c:v>26.463045999999999</c:v>
                </c:pt>
                <c:pt idx="2088">
                  <c:v>26.463546000000001</c:v>
                </c:pt>
                <c:pt idx="2089">
                  <c:v>26.465026000000002</c:v>
                </c:pt>
                <c:pt idx="2090">
                  <c:v>26.466031999999998</c:v>
                </c:pt>
                <c:pt idx="2091">
                  <c:v>26.46686</c:v>
                </c:pt>
                <c:pt idx="2092">
                  <c:v>26.467579000000001</c:v>
                </c:pt>
                <c:pt idx="2093">
                  <c:v>26.468267000000001</c:v>
                </c:pt>
                <c:pt idx="2094">
                  <c:v>26.468906</c:v>
                </c:pt>
                <c:pt idx="2095">
                  <c:v>26.469467000000002</c:v>
                </c:pt>
                <c:pt idx="2096">
                  <c:v>26.46998</c:v>
                </c:pt>
                <c:pt idx="2097">
                  <c:v>26.470490999999999</c:v>
                </c:pt>
                <c:pt idx="2098">
                  <c:v>26.470953000000002</c:v>
                </c:pt>
                <c:pt idx="2099">
                  <c:v>26.472403</c:v>
                </c:pt>
                <c:pt idx="2100">
                  <c:v>26.473412</c:v>
                </c:pt>
                <c:pt idx="2101">
                  <c:v>26.474243999999999</c:v>
                </c:pt>
                <c:pt idx="2102">
                  <c:v>26.475002</c:v>
                </c:pt>
                <c:pt idx="2103">
                  <c:v>26.475693</c:v>
                </c:pt>
                <c:pt idx="2104">
                  <c:v>26.476286999999999</c:v>
                </c:pt>
                <c:pt idx="2105">
                  <c:v>26.476880999999999</c:v>
                </c:pt>
                <c:pt idx="2106">
                  <c:v>26.477453000000001</c:v>
                </c:pt>
                <c:pt idx="2107">
                  <c:v>26.477947</c:v>
                </c:pt>
                <c:pt idx="2108">
                  <c:v>26.478434</c:v>
                </c:pt>
                <c:pt idx="2109">
                  <c:v>26.479800000000001</c:v>
                </c:pt>
                <c:pt idx="2110">
                  <c:v>26.480779999999999</c:v>
                </c:pt>
                <c:pt idx="2111">
                  <c:v>26.481615000000001</c:v>
                </c:pt>
                <c:pt idx="2112">
                  <c:v>26.482361999999998</c:v>
                </c:pt>
                <c:pt idx="2113">
                  <c:v>26.483018999999999</c:v>
                </c:pt>
                <c:pt idx="2114">
                  <c:v>26.483656</c:v>
                </c:pt>
                <c:pt idx="2115">
                  <c:v>26.484241999999998</c:v>
                </c:pt>
                <c:pt idx="2116">
                  <c:v>26.484797</c:v>
                </c:pt>
                <c:pt idx="2117">
                  <c:v>26.485340999999998</c:v>
                </c:pt>
                <c:pt idx="2118">
                  <c:v>26.485873999999999</c:v>
                </c:pt>
                <c:pt idx="2119">
                  <c:v>26.487148000000001</c:v>
                </c:pt>
                <c:pt idx="2120">
                  <c:v>26.488102999999999</c:v>
                </c:pt>
                <c:pt idx="2121">
                  <c:v>26.488878</c:v>
                </c:pt>
                <c:pt idx="2122">
                  <c:v>26.48959</c:v>
                </c:pt>
                <c:pt idx="2123">
                  <c:v>26.490248000000001</c:v>
                </c:pt>
                <c:pt idx="2124">
                  <c:v>26.490877000000001</c:v>
                </c:pt>
                <c:pt idx="2125">
                  <c:v>26.491461000000001</c:v>
                </c:pt>
                <c:pt idx="2126">
                  <c:v>26.492013</c:v>
                </c:pt>
                <c:pt idx="2127">
                  <c:v>26.492543999999999</c:v>
                </c:pt>
                <c:pt idx="2128">
                  <c:v>26.493016999999998</c:v>
                </c:pt>
                <c:pt idx="2129">
                  <c:v>26.494111</c:v>
                </c:pt>
                <c:pt idx="2130">
                  <c:v>26.494927000000001</c:v>
                </c:pt>
                <c:pt idx="2131">
                  <c:v>26.495647999999999</c:v>
                </c:pt>
                <c:pt idx="2132">
                  <c:v>26.496299</c:v>
                </c:pt>
                <c:pt idx="2133">
                  <c:v>26.496872</c:v>
                </c:pt>
                <c:pt idx="2134">
                  <c:v>26.497418</c:v>
                </c:pt>
                <c:pt idx="2135">
                  <c:v>26.497962999999999</c:v>
                </c:pt>
                <c:pt idx="2136">
                  <c:v>26.498425999999998</c:v>
                </c:pt>
                <c:pt idx="2137">
                  <c:v>26.498896999999999</c:v>
                </c:pt>
                <c:pt idx="2138">
                  <c:v>26.499341000000001</c:v>
                </c:pt>
                <c:pt idx="2139">
                  <c:v>26.500174999999999</c:v>
                </c:pt>
                <c:pt idx="2140">
                  <c:v>26.500831000000002</c:v>
                </c:pt>
                <c:pt idx="2141">
                  <c:v>26.501427</c:v>
                </c:pt>
                <c:pt idx="2142">
                  <c:v>26.501956</c:v>
                </c:pt>
                <c:pt idx="2143">
                  <c:v>26.502464</c:v>
                </c:pt>
                <c:pt idx="2144">
                  <c:v>26.502925000000001</c:v>
                </c:pt>
                <c:pt idx="2145">
                  <c:v>26.503361000000002</c:v>
                </c:pt>
                <c:pt idx="2146">
                  <c:v>26.503775000000001</c:v>
                </c:pt>
                <c:pt idx="2147">
                  <c:v>26.504179000000001</c:v>
                </c:pt>
                <c:pt idx="2148">
                  <c:v>26.504559</c:v>
                </c:pt>
                <c:pt idx="2149">
                  <c:v>26.505182999999999</c:v>
                </c:pt>
                <c:pt idx="2150">
                  <c:v>26.505700999999998</c:v>
                </c:pt>
                <c:pt idx="2151">
                  <c:v>26.506153000000001</c:v>
                </c:pt>
                <c:pt idx="2152">
                  <c:v>26.506578000000001</c:v>
                </c:pt>
                <c:pt idx="2153">
                  <c:v>26.506979000000001</c:v>
                </c:pt>
                <c:pt idx="2154">
                  <c:v>26.507352999999998</c:v>
                </c:pt>
                <c:pt idx="2155">
                  <c:v>26.5077</c:v>
                </c:pt>
                <c:pt idx="2156">
                  <c:v>26.508012999999998</c:v>
                </c:pt>
                <c:pt idx="2157">
                  <c:v>26.508344000000001</c:v>
                </c:pt>
                <c:pt idx="2158">
                  <c:v>26.508659000000002</c:v>
                </c:pt>
                <c:pt idx="2159">
                  <c:v>26.509167999999999</c:v>
                </c:pt>
                <c:pt idx="2160">
                  <c:v>26.509588000000001</c:v>
                </c:pt>
                <c:pt idx="2161">
                  <c:v>26.509974</c:v>
                </c:pt>
                <c:pt idx="2162">
                  <c:v>26.510328000000001</c:v>
                </c:pt>
                <c:pt idx="2163">
                  <c:v>26.510652</c:v>
                </c:pt>
                <c:pt idx="2164">
                  <c:v>26.510971999999999</c:v>
                </c:pt>
                <c:pt idx="2165">
                  <c:v>26.511285999999998</c:v>
                </c:pt>
                <c:pt idx="2166">
                  <c:v>26.511571</c:v>
                </c:pt>
                <c:pt idx="2167">
                  <c:v>26.511842999999999</c:v>
                </c:pt>
                <c:pt idx="2168">
                  <c:v>26.512117</c:v>
                </c:pt>
                <c:pt idx="2169">
                  <c:v>26.512599000000002</c:v>
                </c:pt>
                <c:pt idx="2170">
                  <c:v>26.512982999999998</c:v>
                </c:pt>
                <c:pt idx="2171">
                  <c:v>26.513348000000001</c:v>
                </c:pt>
                <c:pt idx="2172">
                  <c:v>26.513695999999999</c:v>
                </c:pt>
                <c:pt idx="2173">
                  <c:v>26.514026000000001</c:v>
                </c:pt>
                <c:pt idx="2174">
                  <c:v>26.514317999999999</c:v>
                </c:pt>
                <c:pt idx="2175">
                  <c:v>26.514616</c:v>
                </c:pt>
                <c:pt idx="2176">
                  <c:v>26.51491</c:v>
                </c:pt>
                <c:pt idx="2177">
                  <c:v>26.515184000000001</c:v>
                </c:pt>
                <c:pt idx="2178">
                  <c:v>26.515457000000001</c:v>
                </c:pt>
                <c:pt idx="2179">
                  <c:v>26.516041999999999</c:v>
                </c:pt>
                <c:pt idx="2180">
                  <c:v>26.516511999999999</c:v>
                </c:pt>
                <c:pt idx="2181">
                  <c:v>26.516943999999999</c:v>
                </c:pt>
                <c:pt idx="2182">
                  <c:v>26.517313999999999</c:v>
                </c:pt>
                <c:pt idx="2183">
                  <c:v>26.517678</c:v>
                </c:pt>
                <c:pt idx="2184">
                  <c:v>26.518014999999998</c:v>
                </c:pt>
                <c:pt idx="2185">
                  <c:v>26.518377999999998</c:v>
                </c:pt>
                <c:pt idx="2186">
                  <c:v>26.518709000000001</c:v>
                </c:pt>
                <c:pt idx="2187">
                  <c:v>26.519010000000002</c:v>
                </c:pt>
                <c:pt idx="2188">
                  <c:v>26.519342999999999</c:v>
                </c:pt>
                <c:pt idx="2189">
                  <c:v>26.520102999999999</c:v>
                </c:pt>
                <c:pt idx="2190">
                  <c:v>26.520714999999999</c:v>
                </c:pt>
                <c:pt idx="2191">
                  <c:v>26.521225000000001</c:v>
                </c:pt>
                <c:pt idx="2192">
                  <c:v>26.521704</c:v>
                </c:pt>
                <c:pt idx="2193">
                  <c:v>26.522134999999999</c:v>
                </c:pt>
                <c:pt idx="2194">
                  <c:v>26.522558</c:v>
                </c:pt>
                <c:pt idx="2195">
                  <c:v>26.522981000000001</c:v>
                </c:pt>
                <c:pt idx="2196">
                  <c:v>26.523413999999999</c:v>
                </c:pt>
                <c:pt idx="2197">
                  <c:v>26.523786000000001</c:v>
                </c:pt>
                <c:pt idx="2198">
                  <c:v>26.524139999999999</c:v>
                </c:pt>
                <c:pt idx="2199">
                  <c:v>26.525082000000001</c:v>
                </c:pt>
                <c:pt idx="2200">
                  <c:v>26.525812999999999</c:v>
                </c:pt>
                <c:pt idx="2201">
                  <c:v>26.526458000000002</c:v>
                </c:pt>
                <c:pt idx="2202">
                  <c:v>26.527035999999999</c:v>
                </c:pt>
                <c:pt idx="2203">
                  <c:v>26.527585999999999</c:v>
                </c:pt>
                <c:pt idx="2204">
                  <c:v>26.528096999999999</c:v>
                </c:pt>
                <c:pt idx="2205">
                  <c:v>26.528572</c:v>
                </c:pt>
                <c:pt idx="2206">
                  <c:v>26.529033999999999</c:v>
                </c:pt>
                <c:pt idx="2207">
                  <c:v>26.529472999999999</c:v>
                </c:pt>
                <c:pt idx="2208">
                  <c:v>26.529935999999999</c:v>
                </c:pt>
                <c:pt idx="2209">
                  <c:v>26.531047000000001</c:v>
                </c:pt>
                <c:pt idx="2210">
                  <c:v>26.531884000000002</c:v>
                </c:pt>
                <c:pt idx="2211">
                  <c:v>26.532634999999999</c:v>
                </c:pt>
                <c:pt idx="2212">
                  <c:v>26.533304999999999</c:v>
                </c:pt>
                <c:pt idx="2213">
                  <c:v>26.533936000000001</c:v>
                </c:pt>
                <c:pt idx="2214">
                  <c:v>26.534509</c:v>
                </c:pt>
                <c:pt idx="2215">
                  <c:v>26.535029999999999</c:v>
                </c:pt>
                <c:pt idx="2216">
                  <c:v>26.535494</c:v>
                </c:pt>
                <c:pt idx="2217">
                  <c:v>26.535958999999998</c:v>
                </c:pt>
                <c:pt idx="2218">
                  <c:v>26.536368</c:v>
                </c:pt>
                <c:pt idx="2219">
                  <c:v>26.537569999999999</c:v>
                </c:pt>
                <c:pt idx="2220">
                  <c:v>26.538466</c:v>
                </c:pt>
                <c:pt idx="2221">
                  <c:v>26.539214000000001</c:v>
                </c:pt>
                <c:pt idx="2222">
                  <c:v>26.539892999999999</c:v>
                </c:pt>
                <c:pt idx="2223">
                  <c:v>26.540527999999998</c:v>
                </c:pt>
                <c:pt idx="2224">
                  <c:v>26.541066000000001</c:v>
                </c:pt>
                <c:pt idx="2225">
                  <c:v>26.541595000000001</c:v>
                </c:pt>
                <c:pt idx="2226">
                  <c:v>26.542058999999998</c:v>
                </c:pt>
                <c:pt idx="2227">
                  <c:v>26.542504000000001</c:v>
                </c:pt>
                <c:pt idx="2228">
                  <c:v>26.542943000000001</c:v>
                </c:pt>
                <c:pt idx="2229">
                  <c:v>26.544139999999999</c:v>
                </c:pt>
                <c:pt idx="2230">
                  <c:v>26.545023</c:v>
                </c:pt>
                <c:pt idx="2231">
                  <c:v>26.545798999999999</c:v>
                </c:pt>
                <c:pt idx="2232">
                  <c:v>26.546447000000001</c:v>
                </c:pt>
                <c:pt idx="2233">
                  <c:v>26.547006</c:v>
                </c:pt>
                <c:pt idx="2234">
                  <c:v>26.547571000000001</c:v>
                </c:pt>
                <c:pt idx="2235">
                  <c:v>26.548083999999999</c:v>
                </c:pt>
                <c:pt idx="2236">
                  <c:v>26.54852</c:v>
                </c:pt>
                <c:pt idx="2237">
                  <c:v>26.548964000000002</c:v>
                </c:pt>
                <c:pt idx="2238">
                  <c:v>26.54935</c:v>
                </c:pt>
                <c:pt idx="2239">
                  <c:v>26.550440999999999</c:v>
                </c:pt>
                <c:pt idx="2240">
                  <c:v>26.551254</c:v>
                </c:pt>
                <c:pt idx="2241">
                  <c:v>26.551912000000002</c:v>
                </c:pt>
                <c:pt idx="2242">
                  <c:v>26.552482000000001</c:v>
                </c:pt>
                <c:pt idx="2243">
                  <c:v>26.553041</c:v>
                </c:pt>
                <c:pt idx="2244">
                  <c:v>26.553578000000002</c:v>
                </c:pt>
                <c:pt idx="2245">
                  <c:v>26.554034000000001</c:v>
                </c:pt>
                <c:pt idx="2246">
                  <c:v>26.554447</c:v>
                </c:pt>
                <c:pt idx="2247">
                  <c:v>26.554846000000001</c:v>
                </c:pt>
                <c:pt idx="2248">
                  <c:v>26.555254999999999</c:v>
                </c:pt>
                <c:pt idx="2249">
                  <c:v>26.556137</c:v>
                </c:pt>
                <c:pt idx="2250">
                  <c:v>26.556840000000001</c:v>
                </c:pt>
                <c:pt idx="2251">
                  <c:v>26.557435000000002</c:v>
                </c:pt>
                <c:pt idx="2252">
                  <c:v>26.557938</c:v>
                </c:pt>
                <c:pt idx="2253">
                  <c:v>26.558415</c:v>
                </c:pt>
                <c:pt idx="2254">
                  <c:v>26.558817999999999</c:v>
                </c:pt>
                <c:pt idx="2255">
                  <c:v>26.559224</c:v>
                </c:pt>
                <c:pt idx="2256">
                  <c:v>26.559608000000001</c:v>
                </c:pt>
                <c:pt idx="2257">
                  <c:v>26.559992999999999</c:v>
                </c:pt>
                <c:pt idx="2258">
                  <c:v>26.560362000000001</c:v>
                </c:pt>
                <c:pt idx="2259">
                  <c:v>26.561097</c:v>
                </c:pt>
                <c:pt idx="2260">
                  <c:v>26.561675999999999</c:v>
                </c:pt>
                <c:pt idx="2261">
                  <c:v>26.562151</c:v>
                </c:pt>
                <c:pt idx="2262">
                  <c:v>26.562591999999999</c:v>
                </c:pt>
                <c:pt idx="2263">
                  <c:v>26.563039</c:v>
                </c:pt>
                <c:pt idx="2264">
                  <c:v>26.563423</c:v>
                </c:pt>
                <c:pt idx="2265">
                  <c:v>26.563807000000001</c:v>
                </c:pt>
                <c:pt idx="2266">
                  <c:v>26.564167000000001</c:v>
                </c:pt>
                <c:pt idx="2267">
                  <c:v>26.564529</c:v>
                </c:pt>
                <c:pt idx="2268">
                  <c:v>26.564851000000001</c:v>
                </c:pt>
                <c:pt idx="2269">
                  <c:v>26.565535000000001</c:v>
                </c:pt>
                <c:pt idx="2270">
                  <c:v>26.566092000000001</c:v>
                </c:pt>
                <c:pt idx="2271">
                  <c:v>26.566548999999998</c:v>
                </c:pt>
                <c:pt idx="2272">
                  <c:v>26.566980999999998</c:v>
                </c:pt>
                <c:pt idx="2273">
                  <c:v>26.567333000000001</c:v>
                </c:pt>
                <c:pt idx="2274">
                  <c:v>26.567703999999999</c:v>
                </c:pt>
                <c:pt idx="2275">
                  <c:v>26.568048999999998</c:v>
                </c:pt>
                <c:pt idx="2276">
                  <c:v>26.568375</c:v>
                </c:pt>
                <c:pt idx="2277">
                  <c:v>26.568670999999998</c:v>
                </c:pt>
                <c:pt idx="2278">
                  <c:v>26.56897</c:v>
                </c:pt>
                <c:pt idx="2279">
                  <c:v>26.569683000000001</c:v>
                </c:pt>
                <c:pt idx="2280">
                  <c:v>26.570226999999999</c:v>
                </c:pt>
                <c:pt idx="2281">
                  <c:v>26.570651000000002</c:v>
                </c:pt>
                <c:pt idx="2282">
                  <c:v>26.571007999999999</c:v>
                </c:pt>
                <c:pt idx="2283">
                  <c:v>26.571346999999999</c:v>
                </c:pt>
                <c:pt idx="2284">
                  <c:v>26.571660999999999</c:v>
                </c:pt>
                <c:pt idx="2285">
                  <c:v>26.571933000000001</c:v>
                </c:pt>
                <c:pt idx="2286">
                  <c:v>26.572182999999999</c:v>
                </c:pt>
                <c:pt idx="2287">
                  <c:v>26.572448000000001</c:v>
                </c:pt>
                <c:pt idx="2288">
                  <c:v>26.572668</c:v>
                </c:pt>
                <c:pt idx="2289">
                  <c:v>26.573319999999999</c:v>
                </c:pt>
                <c:pt idx="2290">
                  <c:v>26.573806000000001</c:v>
                </c:pt>
                <c:pt idx="2291">
                  <c:v>26.574173999999999</c:v>
                </c:pt>
                <c:pt idx="2292">
                  <c:v>26.574501000000001</c:v>
                </c:pt>
                <c:pt idx="2293">
                  <c:v>26.574791999999999</c:v>
                </c:pt>
                <c:pt idx="2294">
                  <c:v>26.575061999999999</c:v>
                </c:pt>
                <c:pt idx="2295">
                  <c:v>26.575271000000001</c:v>
                </c:pt>
                <c:pt idx="2296">
                  <c:v>26.575507999999999</c:v>
                </c:pt>
                <c:pt idx="2297">
                  <c:v>26.575688</c:v>
                </c:pt>
                <c:pt idx="2298">
                  <c:v>26.575887999999999</c:v>
                </c:pt>
                <c:pt idx="2299">
                  <c:v>26.576464000000001</c:v>
                </c:pt>
                <c:pt idx="2300">
                  <c:v>26.576895</c:v>
                </c:pt>
                <c:pt idx="2301">
                  <c:v>26.577228999999999</c:v>
                </c:pt>
                <c:pt idx="2302">
                  <c:v>26.577528000000001</c:v>
                </c:pt>
                <c:pt idx="2303">
                  <c:v>26.577794999999998</c:v>
                </c:pt>
                <c:pt idx="2304">
                  <c:v>26.578019999999999</c:v>
                </c:pt>
                <c:pt idx="2305">
                  <c:v>26.578247999999999</c:v>
                </c:pt>
                <c:pt idx="2306">
                  <c:v>26.578417999999999</c:v>
                </c:pt>
                <c:pt idx="2307">
                  <c:v>26.578624999999999</c:v>
                </c:pt>
                <c:pt idx="2308">
                  <c:v>26.578778</c:v>
                </c:pt>
                <c:pt idx="2309">
                  <c:v>26.579291000000001</c:v>
                </c:pt>
                <c:pt idx="2310">
                  <c:v>26.579650999999998</c:v>
                </c:pt>
                <c:pt idx="2311">
                  <c:v>26.579946</c:v>
                </c:pt>
                <c:pt idx="2312">
                  <c:v>26.580193999999999</c:v>
                </c:pt>
                <c:pt idx="2313">
                  <c:v>26.580411000000002</c:v>
                </c:pt>
                <c:pt idx="2314">
                  <c:v>26.580604000000001</c:v>
                </c:pt>
                <c:pt idx="2315">
                  <c:v>26.580807</c:v>
                </c:pt>
                <c:pt idx="2316">
                  <c:v>26.58098</c:v>
                </c:pt>
                <c:pt idx="2317">
                  <c:v>26.581153</c:v>
                </c:pt>
                <c:pt idx="2318">
                  <c:v>26.581303999999999</c:v>
                </c:pt>
                <c:pt idx="2319">
                  <c:v>26.581776999999999</c:v>
                </c:pt>
                <c:pt idx="2320">
                  <c:v>26.582142999999999</c:v>
                </c:pt>
                <c:pt idx="2321">
                  <c:v>26.582436000000001</c:v>
                </c:pt>
                <c:pt idx="2322">
                  <c:v>26.582688999999998</c:v>
                </c:pt>
                <c:pt idx="2323">
                  <c:v>26.582909999999998</c:v>
                </c:pt>
                <c:pt idx="2324">
                  <c:v>26.583124999999999</c:v>
                </c:pt>
                <c:pt idx="2325">
                  <c:v>26.583331999999999</c:v>
                </c:pt>
                <c:pt idx="2326">
                  <c:v>26.583538000000001</c:v>
                </c:pt>
                <c:pt idx="2327">
                  <c:v>26.583732999999999</c:v>
                </c:pt>
                <c:pt idx="2328">
                  <c:v>26.583953999999999</c:v>
                </c:pt>
                <c:pt idx="2329">
                  <c:v>26.584396999999999</c:v>
                </c:pt>
                <c:pt idx="2330">
                  <c:v>26.584779999999999</c:v>
                </c:pt>
                <c:pt idx="2331">
                  <c:v>26.585104000000001</c:v>
                </c:pt>
                <c:pt idx="2332">
                  <c:v>26.585380000000001</c:v>
                </c:pt>
                <c:pt idx="2333">
                  <c:v>26.585674000000001</c:v>
                </c:pt>
                <c:pt idx="2334">
                  <c:v>26.585933000000001</c:v>
                </c:pt>
                <c:pt idx="2335">
                  <c:v>26.586212</c:v>
                </c:pt>
                <c:pt idx="2336">
                  <c:v>26.586482</c:v>
                </c:pt>
                <c:pt idx="2337">
                  <c:v>26.586706</c:v>
                </c:pt>
                <c:pt idx="2338">
                  <c:v>26.586935</c:v>
                </c:pt>
                <c:pt idx="2339">
                  <c:v>26.587413999999999</c:v>
                </c:pt>
                <c:pt idx="2340">
                  <c:v>26.587844</c:v>
                </c:pt>
                <c:pt idx="2341">
                  <c:v>26.588242999999999</c:v>
                </c:pt>
                <c:pt idx="2342">
                  <c:v>26.588577999999998</c:v>
                </c:pt>
                <c:pt idx="2343">
                  <c:v>26.588923000000001</c:v>
                </c:pt>
                <c:pt idx="2344">
                  <c:v>26.589244999999998</c:v>
                </c:pt>
                <c:pt idx="2345">
                  <c:v>26.589535000000001</c:v>
                </c:pt>
                <c:pt idx="2346">
                  <c:v>26.589839000000001</c:v>
                </c:pt>
                <c:pt idx="2347">
                  <c:v>26.590153999999998</c:v>
                </c:pt>
                <c:pt idx="2348">
                  <c:v>26.59046</c:v>
                </c:pt>
                <c:pt idx="2349">
                  <c:v>26.591087000000002</c:v>
                </c:pt>
                <c:pt idx="2350">
                  <c:v>26.591562</c:v>
                </c:pt>
                <c:pt idx="2351">
                  <c:v>26.592034000000002</c:v>
                </c:pt>
                <c:pt idx="2352">
                  <c:v>26.592445999999999</c:v>
                </c:pt>
                <c:pt idx="2353">
                  <c:v>26.592836999999999</c:v>
                </c:pt>
                <c:pt idx="2354">
                  <c:v>26.593188000000001</c:v>
                </c:pt>
                <c:pt idx="2355">
                  <c:v>26.593546</c:v>
                </c:pt>
                <c:pt idx="2356">
                  <c:v>26.593900000000001</c:v>
                </c:pt>
                <c:pt idx="2357">
                  <c:v>26.594221999999998</c:v>
                </c:pt>
                <c:pt idx="2358">
                  <c:v>26.594604</c:v>
                </c:pt>
                <c:pt idx="2359">
                  <c:v>26.595258999999999</c:v>
                </c:pt>
                <c:pt idx="2360">
                  <c:v>26.595821999999998</c:v>
                </c:pt>
                <c:pt idx="2361">
                  <c:v>26.596315000000001</c:v>
                </c:pt>
                <c:pt idx="2362">
                  <c:v>26.596731999999999</c:v>
                </c:pt>
                <c:pt idx="2363">
                  <c:v>26.597134</c:v>
                </c:pt>
                <c:pt idx="2364">
                  <c:v>26.597548</c:v>
                </c:pt>
                <c:pt idx="2365">
                  <c:v>26.597908</c:v>
                </c:pt>
                <c:pt idx="2366">
                  <c:v>26.598262999999999</c:v>
                </c:pt>
                <c:pt idx="2367">
                  <c:v>26.598635999999999</c:v>
                </c:pt>
                <c:pt idx="2368">
                  <c:v>26.598987000000001</c:v>
                </c:pt>
                <c:pt idx="2369">
                  <c:v>26.599657000000001</c:v>
                </c:pt>
                <c:pt idx="2370">
                  <c:v>26.600182</c:v>
                </c:pt>
                <c:pt idx="2371">
                  <c:v>26.600684000000001</c:v>
                </c:pt>
                <c:pt idx="2372">
                  <c:v>26.601129</c:v>
                </c:pt>
                <c:pt idx="2373">
                  <c:v>26.601564</c:v>
                </c:pt>
                <c:pt idx="2374">
                  <c:v>26.601998999999999</c:v>
                </c:pt>
                <c:pt idx="2375">
                  <c:v>26.602349</c:v>
                </c:pt>
                <c:pt idx="2376">
                  <c:v>26.602737999999999</c:v>
                </c:pt>
                <c:pt idx="2377">
                  <c:v>26.603088</c:v>
                </c:pt>
                <c:pt idx="2378">
                  <c:v>26.603435999999999</c:v>
                </c:pt>
                <c:pt idx="2379">
                  <c:v>26.603982999999999</c:v>
                </c:pt>
                <c:pt idx="2380">
                  <c:v>26.604471</c:v>
                </c:pt>
                <c:pt idx="2381">
                  <c:v>26.604894999999999</c:v>
                </c:pt>
                <c:pt idx="2382">
                  <c:v>26.605326999999999</c:v>
                </c:pt>
                <c:pt idx="2383">
                  <c:v>26.605689000000002</c:v>
                </c:pt>
                <c:pt idx="2384">
                  <c:v>26.606086999999999</c:v>
                </c:pt>
                <c:pt idx="2385">
                  <c:v>26.606435000000001</c:v>
                </c:pt>
                <c:pt idx="2386">
                  <c:v>26.606770999999998</c:v>
                </c:pt>
                <c:pt idx="2387">
                  <c:v>26.607112000000001</c:v>
                </c:pt>
                <c:pt idx="2388">
                  <c:v>26.607468999999998</c:v>
                </c:pt>
                <c:pt idx="2389">
                  <c:v>26.607897000000001</c:v>
                </c:pt>
                <c:pt idx="2390">
                  <c:v>26.608269</c:v>
                </c:pt>
                <c:pt idx="2391">
                  <c:v>26.608626999999998</c:v>
                </c:pt>
                <c:pt idx="2392">
                  <c:v>26.608953</c:v>
                </c:pt>
                <c:pt idx="2393">
                  <c:v>26.609252999999999</c:v>
                </c:pt>
                <c:pt idx="2394">
                  <c:v>26.609594000000001</c:v>
                </c:pt>
                <c:pt idx="2395">
                  <c:v>26.609907</c:v>
                </c:pt>
                <c:pt idx="2396">
                  <c:v>26.610213999999999</c:v>
                </c:pt>
                <c:pt idx="2397">
                  <c:v>26.610548000000001</c:v>
                </c:pt>
                <c:pt idx="2398">
                  <c:v>26.610870999999999</c:v>
                </c:pt>
                <c:pt idx="2399">
                  <c:v>26.611205000000002</c:v>
                </c:pt>
                <c:pt idx="2400">
                  <c:v>26.611502000000002</c:v>
                </c:pt>
                <c:pt idx="2401">
                  <c:v>26.611829</c:v>
                </c:pt>
                <c:pt idx="2402">
                  <c:v>26.612172999999999</c:v>
                </c:pt>
                <c:pt idx="2403">
                  <c:v>26.612494000000002</c:v>
                </c:pt>
                <c:pt idx="2404">
                  <c:v>26.612818000000001</c:v>
                </c:pt>
                <c:pt idx="2405">
                  <c:v>26.613188999999998</c:v>
                </c:pt>
                <c:pt idx="2406">
                  <c:v>26.613530000000001</c:v>
                </c:pt>
                <c:pt idx="2407">
                  <c:v>26.613865000000001</c:v>
                </c:pt>
                <c:pt idx="2408">
                  <c:v>26.614225000000001</c:v>
                </c:pt>
                <c:pt idx="2409">
                  <c:v>26.614608</c:v>
                </c:pt>
                <c:pt idx="2410">
                  <c:v>26.614984</c:v>
                </c:pt>
                <c:pt idx="2411">
                  <c:v>26.615342999999999</c:v>
                </c:pt>
                <c:pt idx="2412">
                  <c:v>26.615684000000002</c:v>
                </c:pt>
                <c:pt idx="2413">
                  <c:v>26.616053999999998</c:v>
                </c:pt>
                <c:pt idx="2414">
                  <c:v>26.616399000000001</c:v>
                </c:pt>
                <c:pt idx="2415">
                  <c:v>26.616745000000002</c:v>
                </c:pt>
                <c:pt idx="2416">
                  <c:v>26.617083000000001</c:v>
                </c:pt>
                <c:pt idx="2417">
                  <c:v>26.617405000000002</c:v>
                </c:pt>
                <c:pt idx="2418">
                  <c:v>26.617739</c:v>
                </c:pt>
                <c:pt idx="2419">
                  <c:v>26.618233</c:v>
                </c:pt>
                <c:pt idx="2420">
                  <c:v>26.618680000000001</c:v>
                </c:pt>
                <c:pt idx="2421">
                  <c:v>26.619102999999999</c:v>
                </c:pt>
                <c:pt idx="2422">
                  <c:v>26.619568999999998</c:v>
                </c:pt>
                <c:pt idx="2423">
                  <c:v>26.619966000000002</c:v>
                </c:pt>
                <c:pt idx="2424">
                  <c:v>26.620358</c:v>
                </c:pt>
                <c:pt idx="2425">
                  <c:v>26.620736000000001</c:v>
                </c:pt>
                <c:pt idx="2426">
                  <c:v>26.621148999999999</c:v>
                </c:pt>
                <c:pt idx="2427">
                  <c:v>26.621548000000001</c:v>
                </c:pt>
                <c:pt idx="2428">
                  <c:v>26.621908999999999</c:v>
                </c:pt>
                <c:pt idx="2429">
                  <c:v>26.622509999999998</c:v>
                </c:pt>
                <c:pt idx="2430">
                  <c:v>26.622985</c:v>
                </c:pt>
                <c:pt idx="2431">
                  <c:v>26.623446000000001</c:v>
                </c:pt>
                <c:pt idx="2432">
                  <c:v>26.623899999999999</c:v>
                </c:pt>
                <c:pt idx="2433">
                  <c:v>26.624317999999999</c:v>
                </c:pt>
                <c:pt idx="2434">
                  <c:v>26.624724000000001</c:v>
                </c:pt>
                <c:pt idx="2435">
                  <c:v>26.625116999999999</c:v>
                </c:pt>
                <c:pt idx="2436">
                  <c:v>26.625473</c:v>
                </c:pt>
                <c:pt idx="2437">
                  <c:v>26.625800000000002</c:v>
                </c:pt>
                <c:pt idx="2438">
                  <c:v>26.626131999999998</c:v>
                </c:pt>
                <c:pt idx="2439">
                  <c:v>26.626809000000002</c:v>
                </c:pt>
                <c:pt idx="2440">
                  <c:v>26.627348999999999</c:v>
                </c:pt>
                <c:pt idx="2441">
                  <c:v>26.627794000000002</c:v>
                </c:pt>
                <c:pt idx="2442">
                  <c:v>26.628223999999999</c:v>
                </c:pt>
                <c:pt idx="2443">
                  <c:v>26.628609000000001</c:v>
                </c:pt>
                <c:pt idx="2444">
                  <c:v>26.628976000000002</c:v>
                </c:pt>
                <c:pt idx="2445">
                  <c:v>26.629307000000001</c:v>
                </c:pt>
                <c:pt idx="2446">
                  <c:v>26.629636000000001</c:v>
                </c:pt>
                <c:pt idx="2447">
                  <c:v>26.629909999999999</c:v>
                </c:pt>
                <c:pt idx="2448">
                  <c:v>26.630208</c:v>
                </c:pt>
                <c:pt idx="2449">
                  <c:v>26.630939000000001</c:v>
                </c:pt>
                <c:pt idx="2450">
                  <c:v>26.631478000000001</c:v>
                </c:pt>
                <c:pt idx="2451">
                  <c:v>26.631914999999999</c:v>
                </c:pt>
                <c:pt idx="2452">
                  <c:v>26.632321999999998</c:v>
                </c:pt>
                <c:pt idx="2453">
                  <c:v>26.632694000000001</c:v>
                </c:pt>
                <c:pt idx="2454">
                  <c:v>26.633027999999999</c:v>
                </c:pt>
                <c:pt idx="2455">
                  <c:v>26.63336</c:v>
                </c:pt>
                <c:pt idx="2456">
                  <c:v>26.633627000000001</c:v>
                </c:pt>
                <c:pt idx="2457">
                  <c:v>26.633896</c:v>
                </c:pt>
                <c:pt idx="2458">
                  <c:v>26.634152</c:v>
                </c:pt>
                <c:pt idx="2459">
                  <c:v>26.634878</c:v>
                </c:pt>
                <c:pt idx="2460">
                  <c:v>26.635417</c:v>
                </c:pt>
                <c:pt idx="2461">
                  <c:v>26.635888999999999</c:v>
                </c:pt>
                <c:pt idx="2462">
                  <c:v>26.636299999999999</c:v>
                </c:pt>
                <c:pt idx="2463">
                  <c:v>26.636687999999999</c:v>
                </c:pt>
                <c:pt idx="2464">
                  <c:v>26.637053999999999</c:v>
                </c:pt>
                <c:pt idx="2465">
                  <c:v>26.63738</c:v>
                </c:pt>
                <c:pt idx="2466">
                  <c:v>26.637710999999999</c:v>
                </c:pt>
                <c:pt idx="2467">
                  <c:v>26.638021999999999</c:v>
                </c:pt>
                <c:pt idx="2468">
                  <c:v>26.638344</c:v>
                </c:pt>
                <c:pt idx="2469">
                  <c:v>26.639140000000001</c:v>
                </c:pt>
                <c:pt idx="2470">
                  <c:v>26.639762000000001</c:v>
                </c:pt>
                <c:pt idx="2471">
                  <c:v>26.640279</c:v>
                </c:pt>
                <c:pt idx="2472">
                  <c:v>26.640765999999999</c:v>
                </c:pt>
                <c:pt idx="2473">
                  <c:v>26.641214999999999</c:v>
                </c:pt>
                <c:pt idx="2474">
                  <c:v>26.641670999999999</c:v>
                </c:pt>
                <c:pt idx="2475">
                  <c:v>26.642108</c:v>
                </c:pt>
                <c:pt idx="2476">
                  <c:v>26.642565999999999</c:v>
                </c:pt>
                <c:pt idx="2477">
                  <c:v>26.642949000000002</c:v>
                </c:pt>
                <c:pt idx="2478">
                  <c:v>26.643363000000001</c:v>
                </c:pt>
                <c:pt idx="2479">
                  <c:v>26.644213000000001</c:v>
                </c:pt>
                <c:pt idx="2480">
                  <c:v>26.644891000000001</c:v>
                </c:pt>
                <c:pt idx="2481">
                  <c:v>26.645523000000001</c:v>
                </c:pt>
                <c:pt idx="2482">
                  <c:v>26.646089</c:v>
                </c:pt>
                <c:pt idx="2483">
                  <c:v>26.646678000000001</c:v>
                </c:pt>
                <c:pt idx="2484">
                  <c:v>26.647235999999999</c:v>
                </c:pt>
                <c:pt idx="2485">
                  <c:v>26.647796</c:v>
                </c:pt>
                <c:pt idx="2486">
                  <c:v>26.648320999999999</c:v>
                </c:pt>
                <c:pt idx="2487">
                  <c:v>26.648848999999998</c:v>
                </c:pt>
                <c:pt idx="2488">
                  <c:v>26.649411000000001</c:v>
                </c:pt>
                <c:pt idx="2489">
                  <c:v>26.650386999999998</c:v>
                </c:pt>
                <c:pt idx="2490">
                  <c:v>26.651195999999999</c:v>
                </c:pt>
                <c:pt idx="2491">
                  <c:v>26.651952000000001</c:v>
                </c:pt>
                <c:pt idx="2492">
                  <c:v>26.652653000000001</c:v>
                </c:pt>
                <c:pt idx="2493">
                  <c:v>26.653333</c:v>
                </c:pt>
                <c:pt idx="2494">
                  <c:v>26.653994000000001</c:v>
                </c:pt>
                <c:pt idx="2495">
                  <c:v>26.654657</c:v>
                </c:pt>
                <c:pt idx="2496">
                  <c:v>26.655294999999999</c:v>
                </c:pt>
                <c:pt idx="2497">
                  <c:v>26.655944999999999</c:v>
                </c:pt>
                <c:pt idx="2498">
                  <c:v>26.656559999999999</c:v>
                </c:pt>
                <c:pt idx="2499">
                  <c:v>26.65766</c:v>
                </c:pt>
                <c:pt idx="2500">
                  <c:v>26.658576</c:v>
                </c:pt>
                <c:pt idx="2501">
                  <c:v>26.659362999999999</c:v>
                </c:pt>
                <c:pt idx="2502">
                  <c:v>26.660121</c:v>
                </c:pt>
                <c:pt idx="2503">
                  <c:v>26.660874</c:v>
                </c:pt>
                <c:pt idx="2504">
                  <c:v>26.661587000000001</c:v>
                </c:pt>
                <c:pt idx="2505">
                  <c:v>26.662272000000002</c:v>
                </c:pt>
                <c:pt idx="2506">
                  <c:v>26.662979</c:v>
                </c:pt>
                <c:pt idx="2507">
                  <c:v>26.663644999999999</c:v>
                </c:pt>
                <c:pt idx="2508">
                  <c:v>26.664321999999999</c:v>
                </c:pt>
                <c:pt idx="2509">
                  <c:v>26.665486000000001</c:v>
                </c:pt>
                <c:pt idx="2510">
                  <c:v>26.666387</c:v>
                </c:pt>
                <c:pt idx="2511">
                  <c:v>26.667221999999999</c:v>
                </c:pt>
                <c:pt idx="2512">
                  <c:v>26.668030999999999</c:v>
                </c:pt>
                <c:pt idx="2513">
                  <c:v>26.668816</c:v>
                </c:pt>
                <c:pt idx="2514">
                  <c:v>26.669533999999999</c:v>
                </c:pt>
                <c:pt idx="2515">
                  <c:v>26.670231999999999</c:v>
                </c:pt>
                <c:pt idx="2516">
                  <c:v>26.670888999999999</c:v>
                </c:pt>
                <c:pt idx="2517">
                  <c:v>26.671565999999999</c:v>
                </c:pt>
                <c:pt idx="2518">
                  <c:v>26.672245</c:v>
                </c:pt>
                <c:pt idx="2519">
                  <c:v>26.673432999999999</c:v>
                </c:pt>
                <c:pt idx="2520">
                  <c:v>26.674365000000002</c:v>
                </c:pt>
                <c:pt idx="2521">
                  <c:v>26.675232000000001</c:v>
                </c:pt>
                <c:pt idx="2522">
                  <c:v>26.676053</c:v>
                </c:pt>
                <c:pt idx="2523">
                  <c:v>26.676787999999998</c:v>
                </c:pt>
                <c:pt idx="2524">
                  <c:v>26.677517000000002</c:v>
                </c:pt>
                <c:pt idx="2525">
                  <c:v>26.678172</c:v>
                </c:pt>
                <c:pt idx="2526">
                  <c:v>26.678805000000001</c:v>
                </c:pt>
                <c:pt idx="2527">
                  <c:v>26.679400999999999</c:v>
                </c:pt>
                <c:pt idx="2528">
                  <c:v>26.679995000000002</c:v>
                </c:pt>
                <c:pt idx="2529">
                  <c:v>26.681235999999998</c:v>
                </c:pt>
                <c:pt idx="2530">
                  <c:v>26.682206999999998</c:v>
                </c:pt>
                <c:pt idx="2531">
                  <c:v>26.683038</c:v>
                </c:pt>
                <c:pt idx="2532">
                  <c:v>26.683789000000001</c:v>
                </c:pt>
                <c:pt idx="2533">
                  <c:v>26.684498000000001</c:v>
                </c:pt>
                <c:pt idx="2534">
                  <c:v>26.685127999999999</c:v>
                </c:pt>
                <c:pt idx="2535">
                  <c:v>26.685752000000001</c:v>
                </c:pt>
                <c:pt idx="2536">
                  <c:v>26.686318</c:v>
                </c:pt>
                <c:pt idx="2537">
                  <c:v>26.686858999999998</c:v>
                </c:pt>
                <c:pt idx="2538">
                  <c:v>26.6874</c:v>
                </c:pt>
                <c:pt idx="2539">
                  <c:v>26.688613</c:v>
                </c:pt>
                <c:pt idx="2540">
                  <c:v>26.689556</c:v>
                </c:pt>
                <c:pt idx="2541">
                  <c:v>26.690335999999999</c:v>
                </c:pt>
                <c:pt idx="2542">
                  <c:v>26.691049</c:v>
                </c:pt>
                <c:pt idx="2543">
                  <c:v>26.691682</c:v>
                </c:pt>
                <c:pt idx="2544">
                  <c:v>26.692278000000002</c:v>
                </c:pt>
                <c:pt idx="2545">
                  <c:v>26.692817000000002</c:v>
                </c:pt>
                <c:pt idx="2546">
                  <c:v>26.693338000000001</c:v>
                </c:pt>
                <c:pt idx="2547">
                  <c:v>26.693814</c:v>
                </c:pt>
                <c:pt idx="2548">
                  <c:v>26.694334999999999</c:v>
                </c:pt>
                <c:pt idx="2549">
                  <c:v>26.695489999999999</c:v>
                </c:pt>
                <c:pt idx="2550">
                  <c:v>26.696348</c:v>
                </c:pt>
                <c:pt idx="2551">
                  <c:v>26.697085999999999</c:v>
                </c:pt>
                <c:pt idx="2552">
                  <c:v>26.697761</c:v>
                </c:pt>
                <c:pt idx="2553">
                  <c:v>26.698371999999999</c:v>
                </c:pt>
                <c:pt idx="2554">
                  <c:v>26.698923000000001</c:v>
                </c:pt>
                <c:pt idx="2555">
                  <c:v>26.699437</c:v>
                </c:pt>
                <c:pt idx="2556">
                  <c:v>26.699905000000001</c:v>
                </c:pt>
                <c:pt idx="2557">
                  <c:v>26.700381</c:v>
                </c:pt>
                <c:pt idx="2558">
                  <c:v>26.700828999999999</c:v>
                </c:pt>
                <c:pt idx="2559">
                  <c:v>26.701923000000001</c:v>
                </c:pt>
                <c:pt idx="2560">
                  <c:v>26.702732000000001</c:v>
                </c:pt>
                <c:pt idx="2561">
                  <c:v>26.703423000000001</c:v>
                </c:pt>
                <c:pt idx="2562">
                  <c:v>26.704052000000001</c:v>
                </c:pt>
                <c:pt idx="2563">
                  <c:v>26.704615</c:v>
                </c:pt>
                <c:pt idx="2564">
                  <c:v>26.705131999999999</c:v>
                </c:pt>
                <c:pt idx="2565">
                  <c:v>26.705648</c:v>
                </c:pt>
                <c:pt idx="2566">
                  <c:v>26.706102999999999</c:v>
                </c:pt>
                <c:pt idx="2567">
                  <c:v>26.706551000000001</c:v>
                </c:pt>
                <c:pt idx="2568">
                  <c:v>26.706983999999999</c:v>
                </c:pt>
                <c:pt idx="2569">
                  <c:v>26.70804</c:v>
                </c:pt>
                <c:pt idx="2570">
                  <c:v>26.708825999999998</c:v>
                </c:pt>
                <c:pt idx="2571">
                  <c:v>26.709492999999998</c:v>
                </c:pt>
                <c:pt idx="2572">
                  <c:v>26.710103</c:v>
                </c:pt>
                <c:pt idx="2573">
                  <c:v>26.710668999999999</c:v>
                </c:pt>
                <c:pt idx="2574">
                  <c:v>26.711165000000001</c:v>
                </c:pt>
                <c:pt idx="2575">
                  <c:v>26.711642000000001</c:v>
                </c:pt>
                <c:pt idx="2576">
                  <c:v>26.712102000000002</c:v>
                </c:pt>
                <c:pt idx="2577">
                  <c:v>26.712533000000001</c:v>
                </c:pt>
                <c:pt idx="2578">
                  <c:v>26.712938999999999</c:v>
                </c:pt>
                <c:pt idx="2579">
                  <c:v>26.713930000000001</c:v>
                </c:pt>
                <c:pt idx="2580">
                  <c:v>26.714687000000001</c:v>
                </c:pt>
                <c:pt idx="2581">
                  <c:v>26.715340000000001</c:v>
                </c:pt>
                <c:pt idx="2582">
                  <c:v>26.715903000000001</c:v>
                </c:pt>
                <c:pt idx="2583">
                  <c:v>26.716442000000001</c:v>
                </c:pt>
                <c:pt idx="2584">
                  <c:v>26.716904</c:v>
                </c:pt>
                <c:pt idx="2585">
                  <c:v>26.717352999999999</c:v>
                </c:pt>
                <c:pt idx="2586">
                  <c:v>26.717765</c:v>
                </c:pt>
                <c:pt idx="2587">
                  <c:v>26.718169</c:v>
                </c:pt>
                <c:pt idx="2588">
                  <c:v>26.71856</c:v>
                </c:pt>
                <c:pt idx="2589">
                  <c:v>26.719418999999998</c:v>
                </c:pt>
                <c:pt idx="2590">
                  <c:v>26.720079999999999</c:v>
                </c:pt>
                <c:pt idx="2591">
                  <c:v>26.72064</c:v>
                </c:pt>
                <c:pt idx="2592">
                  <c:v>26.721167999999999</c:v>
                </c:pt>
                <c:pt idx="2593">
                  <c:v>26.721630000000001</c:v>
                </c:pt>
                <c:pt idx="2594">
                  <c:v>26.722096000000001</c:v>
                </c:pt>
                <c:pt idx="2595">
                  <c:v>26.722494000000001</c:v>
                </c:pt>
                <c:pt idx="2596">
                  <c:v>26.722871000000001</c:v>
                </c:pt>
                <c:pt idx="2597">
                  <c:v>26.723241999999999</c:v>
                </c:pt>
                <c:pt idx="2598">
                  <c:v>26.723586000000001</c:v>
                </c:pt>
                <c:pt idx="2599">
                  <c:v>26.724236000000001</c:v>
                </c:pt>
                <c:pt idx="2600">
                  <c:v>26.724775999999999</c:v>
                </c:pt>
                <c:pt idx="2601">
                  <c:v>26.725225999999999</c:v>
                </c:pt>
                <c:pt idx="2602">
                  <c:v>26.725652</c:v>
                </c:pt>
                <c:pt idx="2603">
                  <c:v>26.726050000000001</c:v>
                </c:pt>
                <c:pt idx="2604">
                  <c:v>26.726406999999998</c:v>
                </c:pt>
                <c:pt idx="2605">
                  <c:v>26.726741000000001</c:v>
                </c:pt>
                <c:pt idx="2606">
                  <c:v>26.727072</c:v>
                </c:pt>
                <c:pt idx="2607">
                  <c:v>26.727391000000001</c:v>
                </c:pt>
                <c:pt idx="2608">
                  <c:v>26.727671999999998</c:v>
                </c:pt>
                <c:pt idx="2609">
                  <c:v>26.728124999999999</c:v>
                </c:pt>
                <c:pt idx="2610">
                  <c:v>26.728513</c:v>
                </c:pt>
                <c:pt idx="2611">
                  <c:v>26.728856</c:v>
                </c:pt>
                <c:pt idx="2612">
                  <c:v>26.729184</c:v>
                </c:pt>
                <c:pt idx="2613">
                  <c:v>26.729489999999998</c:v>
                </c:pt>
                <c:pt idx="2614">
                  <c:v>26.729785</c:v>
                </c:pt>
                <c:pt idx="2615">
                  <c:v>26.730081999999999</c:v>
                </c:pt>
                <c:pt idx="2616">
                  <c:v>26.730329999999999</c:v>
                </c:pt>
                <c:pt idx="2617">
                  <c:v>26.730574000000001</c:v>
                </c:pt>
                <c:pt idx="2618">
                  <c:v>26.730799999999999</c:v>
                </c:pt>
                <c:pt idx="2619">
                  <c:v>26.731065000000001</c:v>
                </c:pt>
                <c:pt idx="2620">
                  <c:v>26.73133</c:v>
                </c:pt>
                <c:pt idx="2621">
                  <c:v>26.731577000000001</c:v>
                </c:pt>
                <c:pt idx="2622">
                  <c:v>26.731795000000002</c:v>
                </c:pt>
                <c:pt idx="2623">
                  <c:v>26.732005999999998</c:v>
                </c:pt>
                <c:pt idx="2624">
                  <c:v>26.732206000000001</c:v>
                </c:pt>
                <c:pt idx="2625">
                  <c:v>26.732413000000001</c:v>
                </c:pt>
                <c:pt idx="2626">
                  <c:v>26.732585</c:v>
                </c:pt>
                <c:pt idx="2627">
                  <c:v>26.732773999999999</c:v>
                </c:pt>
                <c:pt idx="2628">
                  <c:v>26.732925000000002</c:v>
                </c:pt>
                <c:pt idx="2629">
                  <c:v>26.733053000000002</c:v>
                </c:pt>
                <c:pt idx="2630">
                  <c:v>26.733214</c:v>
                </c:pt>
                <c:pt idx="2631">
                  <c:v>26.733343000000001</c:v>
                </c:pt>
                <c:pt idx="2632">
                  <c:v>26.733471000000002</c:v>
                </c:pt>
                <c:pt idx="2633">
                  <c:v>26.733592000000002</c:v>
                </c:pt>
                <c:pt idx="2634">
                  <c:v>26.733730000000001</c:v>
                </c:pt>
                <c:pt idx="2635">
                  <c:v>26.733837999999999</c:v>
                </c:pt>
                <c:pt idx="2636">
                  <c:v>26.733946</c:v>
                </c:pt>
                <c:pt idx="2637">
                  <c:v>26.73404</c:v>
                </c:pt>
                <c:pt idx="2638">
                  <c:v>26.734123</c:v>
                </c:pt>
                <c:pt idx="2639">
                  <c:v>26.734217000000001</c:v>
                </c:pt>
                <c:pt idx="2640">
                  <c:v>26.734272000000001</c:v>
                </c:pt>
                <c:pt idx="2641">
                  <c:v>26.734335999999999</c:v>
                </c:pt>
                <c:pt idx="2642">
                  <c:v>26.734400000000001</c:v>
                </c:pt>
                <c:pt idx="2643">
                  <c:v>26.734437</c:v>
                </c:pt>
                <c:pt idx="2644">
                  <c:v>26.734484999999999</c:v>
                </c:pt>
                <c:pt idx="2645">
                  <c:v>26.734518999999999</c:v>
                </c:pt>
                <c:pt idx="2646">
                  <c:v>26.734548</c:v>
                </c:pt>
                <c:pt idx="2647">
                  <c:v>26.734576000000001</c:v>
                </c:pt>
                <c:pt idx="2648">
                  <c:v>26.734593</c:v>
                </c:pt>
                <c:pt idx="2649">
                  <c:v>26.734621000000001</c:v>
                </c:pt>
                <c:pt idx="2650">
                  <c:v>26.734642000000001</c:v>
                </c:pt>
                <c:pt idx="2651">
                  <c:v>26.734646999999999</c:v>
                </c:pt>
                <c:pt idx="2652">
                  <c:v>26.734655</c:v>
                </c:pt>
                <c:pt idx="2653">
                  <c:v>26.734653999999999</c:v>
                </c:pt>
                <c:pt idx="2654">
                  <c:v>26.734648</c:v>
                </c:pt>
                <c:pt idx="2655">
                  <c:v>26.734622999999999</c:v>
                </c:pt>
                <c:pt idx="2656">
                  <c:v>26.734604000000001</c:v>
                </c:pt>
                <c:pt idx="2657">
                  <c:v>26.734580999999999</c:v>
                </c:pt>
                <c:pt idx="2658">
                  <c:v>26.734537</c:v>
                </c:pt>
                <c:pt idx="2659">
                  <c:v>26.734539999999999</c:v>
                </c:pt>
                <c:pt idx="2660">
                  <c:v>26.734508000000002</c:v>
                </c:pt>
                <c:pt idx="2661">
                  <c:v>26.734484999999999</c:v>
                </c:pt>
                <c:pt idx="2662">
                  <c:v>26.734480999999999</c:v>
                </c:pt>
                <c:pt idx="2663">
                  <c:v>26.734463999999999</c:v>
                </c:pt>
                <c:pt idx="2664">
                  <c:v>26.734428999999999</c:v>
                </c:pt>
                <c:pt idx="2665">
                  <c:v>26.734417000000001</c:v>
                </c:pt>
                <c:pt idx="2666">
                  <c:v>26.734411000000001</c:v>
                </c:pt>
                <c:pt idx="2667">
                  <c:v>26.734390999999999</c:v>
                </c:pt>
                <c:pt idx="2668">
                  <c:v>26.734380000000002</c:v>
                </c:pt>
                <c:pt idx="2669">
                  <c:v>26.734442000000001</c:v>
                </c:pt>
                <c:pt idx="2670">
                  <c:v>26.734452999999998</c:v>
                </c:pt>
                <c:pt idx="2671">
                  <c:v>26.734482</c:v>
                </c:pt>
                <c:pt idx="2672">
                  <c:v>26.734513</c:v>
                </c:pt>
                <c:pt idx="2673">
                  <c:v>26.734542999999999</c:v>
                </c:pt>
                <c:pt idx="2674">
                  <c:v>26.734570000000001</c:v>
                </c:pt>
                <c:pt idx="2675">
                  <c:v>26.734596</c:v>
                </c:pt>
                <c:pt idx="2676">
                  <c:v>26.734649000000001</c:v>
                </c:pt>
                <c:pt idx="2677">
                  <c:v>26.734696</c:v>
                </c:pt>
                <c:pt idx="2678">
                  <c:v>26.734760000000001</c:v>
                </c:pt>
                <c:pt idx="2679">
                  <c:v>26.735018</c:v>
                </c:pt>
                <c:pt idx="2680">
                  <c:v>26.735188000000001</c:v>
                </c:pt>
                <c:pt idx="2681">
                  <c:v>26.735327999999999</c:v>
                </c:pt>
                <c:pt idx="2682">
                  <c:v>26.735475999999998</c:v>
                </c:pt>
                <c:pt idx="2683">
                  <c:v>26.735586999999999</c:v>
                </c:pt>
                <c:pt idx="2684">
                  <c:v>26.735745000000001</c:v>
                </c:pt>
                <c:pt idx="2685">
                  <c:v>26.735876999999999</c:v>
                </c:pt>
                <c:pt idx="2686">
                  <c:v>26.736007000000001</c:v>
                </c:pt>
                <c:pt idx="2687">
                  <c:v>26.736118000000001</c:v>
                </c:pt>
                <c:pt idx="2688">
                  <c:v>26.736249999999998</c:v>
                </c:pt>
                <c:pt idx="2689">
                  <c:v>26.736757000000001</c:v>
                </c:pt>
                <c:pt idx="2690">
                  <c:v>26.737121999999999</c:v>
                </c:pt>
                <c:pt idx="2691">
                  <c:v>26.737386999999998</c:v>
                </c:pt>
                <c:pt idx="2692">
                  <c:v>26.737634</c:v>
                </c:pt>
                <c:pt idx="2693">
                  <c:v>26.737862</c:v>
                </c:pt>
                <c:pt idx="2694">
                  <c:v>26.738095000000001</c:v>
                </c:pt>
                <c:pt idx="2695">
                  <c:v>26.738312000000001</c:v>
                </c:pt>
                <c:pt idx="2696">
                  <c:v>26.738503999999999</c:v>
                </c:pt>
                <c:pt idx="2697">
                  <c:v>26.738689999999998</c:v>
                </c:pt>
                <c:pt idx="2698">
                  <c:v>26.738879000000001</c:v>
                </c:pt>
                <c:pt idx="2699">
                  <c:v>26.739560000000001</c:v>
                </c:pt>
                <c:pt idx="2700">
                  <c:v>26.740016000000001</c:v>
                </c:pt>
                <c:pt idx="2701">
                  <c:v>26.740424999999998</c:v>
                </c:pt>
                <c:pt idx="2702">
                  <c:v>26.740779</c:v>
                </c:pt>
                <c:pt idx="2703">
                  <c:v>26.74108</c:v>
                </c:pt>
                <c:pt idx="2704">
                  <c:v>26.741382000000002</c:v>
                </c:pt>
                <c:pt idx="2705">
                  <c:v>26.741652999999999</c:v>
                </c:pt>
                <c:pt idx="2706">
                  <c:v>26.741886999999998</c:v>
                </c:pt>
                <c:pt idx="2707">
                  <c:v>26.742111999999999</c:v>
                </c:pt>
                <c:pt idx="2708">
                  <c:v>26.742343999999999</c:v>
                </c:pt>
                <c:pt idx="2709">
                  <c:v>26.743074</c:v>
                </c:pt>
                <c:pt idx="2710">
                  <c:v>26.743601999999999</c:v>
                </c:pt>
                <c:pt idx="2711">
                  <c:v>26.744015000000001</c:v>
                </c:pt>
                <c:pt idx="2712">
                  <c:v>26.744378999999999</c:v>
                </c:pt>
                <c:pt idx="2713">
                  <c:v>26.744689000000001</c:v>
                </c:pt>
                <c:pt idx="2714">
                  <c:v>26.744997000000001</c:v>
                </c:pt>
                <c:pt idx="2715">
                  <c:v>26.745270999999999</c:v>
                </c:pt>
                <c:pt idx="2716">
                  <c:v>26.745505999999999</c:v>
                </c:pt>
                <c:pt idx="2717">
                  <c:v>26.745716999999999</c:v>
                </c:pt>
                <c:pt idx="2718">
                  <c:v>26.745923000000001</c:v>
                </c:pt>
                <c:pt idx="2719">
                  <c:v>26.746556999999999</c:v>
                </c:pt>
                <c:pt idx="2720">
                  <c:v>26.746998000000001</c:v>
                </c:pt>
                <c:pt idx="2721">
                  <c:v>26.747347000000001</c:v>
                </c:pt>
                <c:pt idx="2722">
                  <c:v>26.747646</c:v>
                </c:pt>
                <c:pt idx="2723">
                  <c:v>26.747913</c:v>
                </c:pt>
                <c:pt idx="2724">
                  <c:v>26.748146999999999</c:v>
                </c:pt>
                <c:pt idx="2725">
                  <c:v>26.748373999999998</c:v>
                </c:pt>
                <c:pt idx="2726">
                  <c:v>26.748571999999999</c:v>
                </c:pt>
                <c:pt idx="2727">
                  <c:v>26.748745</c:v>
                </c:pt>
                <c:pt idx="2728">
                  <c:v>26.748885999999999</c:v>
                </c:pt>
                <c:pt idx="2729">
                  <c:v>26.749341000000001</c:v>
                </c:pt>
                <c:pt idx="2730">
                  <c:v>26.749663999999999</c:v>
                </c:pt>
                <c:pt idx="2731">
                  <c:v>26.749897000000001</c:v>
                </c:pt>
                <c:pt idx="2732">
                  <c:v>26.750118000000001</c:v>
                </c:pt>
                <c:pt idx="2733">
                  <c:v>26.750292000000002</c:v>
                </c:pt>
                <c:pt idx="2734">
                  <c:v>26.750440999999999</c:v>
                </c:pt>
                <c:pt idx="2735">
                  <c:v>26.750558999999999</c:v>
                </c:pt>
                <c:pt idx="2736">
                  <c:v>26.750671000000001</c:v>
                </c:pt>
                <c:pt idx="2737">
                  <c:v>26.750789000000001</c:v>
                </c:pt>
                <c:pt idx="2738">
                  <c:v>26.750886000000001</c:v>
                </c:pt>
                <c:pt idx="2739">
                  <c:v>26.751110000000001</c:v>
                </c:pt>
                <c:pt idx="2740">
                  <c:v>26.751280999999999</c:v>
                </c:pt>
                <c:pt idx="2741">
                  <c:v>26.751411000000001</c:v>
                </c:pt>
                <c:pt idx="2742">
                  <c:v>26.751525000000001</c:v>
                </c:pt>
                <c:pt idx="2743">
                  <c:v>26.751631</c:v>
                </c:pt>
                <c:pt idx="2744">
                  <c:v>26.751705000000001</c:v>
                </c:pt>
                <c:pt idx="2745">
                  <c:v>26.751757000000001</c:v>
                </c:pt>
                <c:pt idx="2746">
                  <c:v>26.751842</c:v>
                </c:pt>
                <c:pt idx="2747">
                  <c:v>26.751908</c:v>
                </c:pt>
                <c:pt idx="2748">
                  <c:v>26.751971000000001</c:v>
                </c:pt>
                <c:pt idx="2749">
                  <c:v>26.752002999999998</c:v>
                </c:pt>
                <c:pt idx="2750">
                  <c:v>26.752044000000001</c:v>
                </c:pt>
                <c:pt idx="2751">
                  <c:v>26.752084</c:v>
                </c:pt>
                <c:pt idx="2752">
                  <c:v>26.752127000000002</c:v>
                </c:pt>
                <c:pt idx="2753">
                  <c:v>26.752192999999998</c:v>
                </c:pt>
                <c:pt idx="2754">
                  <c:v>26.752244000000001</c:v>
                </c:pt>
                <c:pt idx="2755">
                  <c:v>26.752296000000001</c:v>
                </c:pt>
                <c:pt idx="2756">
                  <c:v>26.752364</c:v>
                </c:pt>
                <c:pt idx="2757">
                  <c:v>26.752417999999999</c:v>
                </c:pt>
                <c:pt idx="2758">
                  <c:v>26.752483000000002</c:v>
                </c:pt>
                <c:pt idx="2759">
                  <c:v>26.752420000000001</c:v>
                </c:pt>
                <c:pt idx="2760">
                  <c:v>26.752417999999999</c:v>
                </c:pt>
                <c:pt idx="2761">
                  <c:v>26.752424999999999</c:v>
                </c:pt>
                <c:pt idx="2762">
                  <c:v>26.752464</c:v>
                </c:pt>
                <c:pt idx="2763">
                  <c:v>26.752528999999999</c:v>
                </c:pt>
                <c:pt idx="2764">
                  <c:v>26.752586000000001</c:v>
                </c:pt>
                <c:pt idx="2765">
                  <c:v>26.752649999999999</c:v>
                </c:pt>
                <c:pt idx="2766">
                  <c:v>26.752721999999999</c:v>
                </c:pt>
                <c:pt idx="2767">
                  <c:v>26.752813</c:v>
                </c:pt>
                <c:pt idx="2768">
                  <c:v>26.752894999999999</c:v>
                </c:pt>
                <c:pt idx="2769">
                  <c:v>26.752894999999999</c:v>
                </c:pt>
                <c:pt idx="2770">
                  <c:v>26.752929000000002</c:v>
                </c:pt>
                <c:pt idx="2771">
                  <c:v>26.752993</c:v>
                </c:pt>
                <c:pt idx="2772">
                  <c:v>26.753056999999998</c:v>
                </c:pt>
                <c:pt idx="2773">
                  <c:v>26.753126000000002</c:v>
                </c:pt>
                <c:pt idx="2774">
                  <c:v>26.753219999999999</c:v>
                </c:pt>
                <c:pt idx="2775">
                  <c:v>26.753319999999999</c:v>
                </c:pt>
                <c:pt idx="2776">
                  <c:v>26.753430999999999</c:v>
                </c:pt>
                <c:pt idx="2777">
                  <c:v>26.753520000000002</c:v>
                </c:pt>
                <c:pt idx="2778">
                  <c:v>26.753648999999999</c:v>
                </c:pt>
                <c:pt idx="2779">
                  <c:v>26.753775000000001</c:v>
                </c:pt>
                <c:pt idx="2780">
                  <c:v>26.753910000000001</c:v>
                </c:pt>
                <c:pt idx="2781">
                  <c:v>26.754048000000001</c:v>
                </c:pt>
                <c:pt idx="2782">
                  <c:v>26.754168</c:v>
                </c:pt>
                <c:pt idx="2783">
                  <c:v>26.754306</c:v>
                </c:pt>
                <c:pt idx="2784">
                  <c:v>26.754446000000002</c:v>
                </c:pt>
                <c:pt idx="2785">
                  <c:v>26.754587000000001</c:v>
                </c:pt>
                <c:pt idx="2786">
                  <c:v>26.754722999999998</c:v>
                </c:pt>
                <c:pt idx="2787">
                  <c:v>26.754864999999999</c:v>
                </c:pt>
                <c:pt idx="2788">
                  <c:v>26.754985000000001</c:v>
                </c:pt>
                <c:pt idx="2789">
                  <c:v>26.755285000000001</c:v>
                </c:pt>
                <c:pt idx="2790">
                  <c:v>26.755500999999999</c:v>
                </c:pt>
                <c:pt idx="2791">
                  <c:v>26.755707000000001</c:v>
                </c:pt>
                <c:pt idx="2792">
                  <c:v>26.755915999999999</c:v>
                </c:pt>
                <c:pt idx="2793">
                  <c:v>26.756094000000001</c:v>
                </c:pt>
                <c:pt idx="2794">
                  <c:v>26.756250000000001</c:v>
                </c:pt>
                <c:pt idx="2795">
                  <c:v>26.756426000000001</c:v>
                </c:pt>
                <c:pt idx="2796">
                  <c:v>26.756574000000001</c:v>
                </c:pt>
                <c:pt idx="2797">
                  <c:v>26.756736</c:v>
                </c:pt>
                <c:pt idx="2798">
                  <c:v>26.756879000000001</c:v>
                </c:pt>
                <c:pt idx="2799">
                  <c:v>26.757192</c:v>
                </c:pt>
                <c:pt idx="2800">
                  <c:v>26.757439000000002</c:v>
                </c:pt>
                <c:pt idx="2801">
                  <c:v>26.757679</c:v>
                </c:pt>
                <c:pt idx="2802">
                  <c:v>26.757885000000002</c:v>
                </c:pt>
                <c:pt idx="2803">
                  <c:v>26.758082999999999</c:v>
                </c:pt>
                <c:pt idx="2804">
                  <c:v>26.758268999999999</c:v>
                </c:pt>
                <c:pt idx="2805">
                  <c:v>26.758467</c:v>
                </c:pt>
                <c:pt idx="2806">
                  <c:v>26.75864</c:v>
                </c:pt>
                <c:pt idx="2807">
                  <c:v>26.758800000000001</c:v>
                </c:pt>
                <c:pt idx="2808">
                  <c:v>26.758959000000001</c:v>
                </c:pt>
                <c:pt idx="2809">
                  <c:v>26.759246000000001</c:v>
                </c:pt>
                <c:pt idx="2810">
                  <c:v>26.759482999999999</c:v>
                </c:pt>
                <c:pt idx="2811">
                  <c:v>26.759703999999999</c:v>
                </c:pt>
                <c:pt idx="2812">
                  <c:v>26.759912</c:v>
                </c:pt>
                <c:pt idx="2813">
                  <c:v>26.760123</c:v>
                </c:pt>
                <c:pt idx="2814">
                  <c:v>26.760331000000001</c:v>
                </c:pt>
                <c:pt idx="2815">
                  <c:v>26.760538</c:v>
                </c:pt>
                <c:pt idx="2816">
                  <c:v>26.760726999999999</c:v>
                </c:pt>
                <c:pt idx="2817">
                  <c:v>26.760936000000001</c:v>
                </c:pt>
                <c:pt idx="2818">
                  <c:v>26.761150000000001</c:v>
                </c:pt>
                <c:pt idx="2819">
                  <c:v>26.761455999999999</c:v>
                </c:pt>
                <c:pt idx="2820">
                  <c:v>26.761714999999999</c:v>
                </c:pt>
                <c:pt idx="2821">
                  <c:v>26.761963999999999</c:v>
                </c:pt>
                <c:pt idx="2822">
                  <c:v>26.762197</c:v>
                </c:pt>
                <c:pt idx="2823">
                  <c:v>26.762457999999999</c:v>
                </c:pt>
                <c:pt idx="2824">
                  <c:v>26.762695999999998</c:v>
                </c:pt>
                <c:pt idx="2825">
                  <c:v>26.762951999999999</c:v>
                </c:pt>
                <c:pt idx="2826">
                  <c:v>26.763186000000001</c:v>
                </c:pt>
                <c:pt idx="2827">
                  <c:v>26.763441</c:v>
                </c:pt>
                <c:pt idx="2828">
                  <c:v>26.763688999999999</c:v>
                </c:pt>
                <c:pt idx="2829">
                  <c:v>26.764057000000001</c:v>
                </c:pt>
                <c:pt idx="2830">
                  <c:v>26.764377</c:v>
                </c:pt>
                <c:pt idx="2831">
                  <c:v>26.764686000000001</c:v>
                </c:pt>
                <c:pt idx="2832">
                  <c:v>26.764973000000001</c:v>
                </c:pt>
                <c:pt idx="2833">
                  <c:v>26.765270000000001</c:v>
                </c:pt>
                <c:pt idx="2834">
                  <c:v>26.765567999999998</c:v>
                </c:pt>
                <c:pt idx="2835">
                  <c:v>26.765861999999998</c:v>
                </c:pt>
                <c:pt idx="2836">
                  <c:v>26.766152000000002</c:v>
                </c:pt>
                <c:pt idx="2837">
                  <c:v>26.766428999999999</c:v>
                </c:pt>
                <c:pt idx="2838">
                  <c:v>26.766705999999999</c:v>
                </c:pt>
                <c:pt idx="2839">
                  <c:v>26.767112000000001</c:v>
                </c:pt>
                <c:pt idx="2840">
                  <c:v>26.767482999999999</c:v>
                </c:pt>
                <c:pt idx="2841">
                  <c:v>26.767824000000001</c:v>
                </c:pt>
                <c:pt idx="2842">
                  <c:v>26.768177999999999</c:v>
                </c:pt>
                <c:pt idx="2843">
                  <c:v>26.768501000000001</c:v>
                </c:pt>
                <c:pt idx="2844">
                  <c:v>26.768827000000002</c:v>
                </c:pt>
                <c:pt idx="2845">
                  <c:v>26.769155999999999</c:v>
                </c:pt>
                <c:pt idx="2846">
                  <c:v>26.769449999999999</c:v>
                </c:pt>
                <c:pt idx="2847">
                  <c:v>26.769765</c:v>
                </c:pt>
                <c:pt idx="2848">
                  <c:v>26.770087</c:v>
                </c:pt>
                <c:pt idx="2849">
                  <c:v>26.770544000000001</c:v>
                </c:pt>
                <c:pt idx="2850">
                  <c:v>26.770925999999999</c:v>
                </c:pt>
                <c:pt idx="2851">
                  <c:v>26.771301999999999</c:v>
                </c:pt>
                <c:pt idx="2852">
                  <c:v>26.771660000000001</c:v>
                </c:pt>
                <c:pt idx="2853">
                  <c:v>26.771998</c:v>
                </c:pt>
                <c:pt idx="2854">
                  <c:v>26.772323</c:v>
                </c:pt>
                <c:pt idx="2855">
                  <c:v>26.772660999999999</c:v>
                </c:pt>
                <c:pt idx="2856">
                  <c:v>26.772994000000001</c:v>
                </c:pt>
                <c:pt idx="2857">
                  <c:v>26.773318</c:v>
                </c:pt>
                <c:pt idx="2858">
                  <c:v>26.773648999999999</c:v>
                </c:pt>
                <c:pt idx="2859">
                  <c:v>26.774135999999999</c:v>
                </c:pt>
                <c:pt idx="2860">
                  <c:v>26.774573</c:v>
                </c:pt>
                <c:pt idx="2861">
                  <c:v>26.774951000000001</c:v>
                </c:pt>
                <c:pt idx="2862">
                  <c:v>26.775327999999998</c:v>
                </c:pt>
                <c:pt idx="2863">
                  <c:v>26.775660999999999</c:v>
                </c:pt>
                <c:pt idx="2864">
                  <c:v>26.776015000000001</c:v>
                </c:pt>
                <c:pt idx="2865">
                  <c:v>26.776332</c:v>
                </c:pt>
                <c:pt idx="2866">
                  <c:v>26.776634000000001</c:v>
                </c:pt>
                <c:pt idx="2867">
                  <c:v>26.776924000000001</c:v>
                </c:pt>
                <c:pt idx="2868">
                  <c:v>26.777222999999999</c:v>
                </c:pt>
                <c:pt idx="2869">
                  <c:v>26.777716000000002</c:v>
                </c:pt>
                <c:pt idx="2870">
                  <c:v>26.778112</c:v>
                </c:pt>
                <c:pt idx="2871">
                  <c:v>26.778490000000001</c:v>
                </c:pt>
                <c:pt idx="2872">
                  <c:v>26.77882</c:v>
                </c:pt>
                <c:pt idx="2873">
                  <c:v>26.779139000000001</c:v>
                </c:pt>
                <c:pt idx="2874">
                  <c:v>26.779440999999998</c:v>
                </c:pt>
                <c:pt idx="2875">
                  <c:v>26.779713999999998</c:v>
                </c:pt>
                <c:pt idx="2876">
                  <c:v>26.779993999999999</c:v>
                </c:pt>
                <c:pt idx="2877">
                  <c:v>26.780242000000001</c:v>
                </c:pt>
                <c:pt idx="2878">
                  <c:v>26.780497</c:v>
                </c:pt>
                <c:pt idx="2879">
                  <c:v>26.780899999999999</c:v>
                </c:pt>
                <c:pt idx="2880">
                  <c:v>26.781258999999999</c:v>
                </c:pt>
                <c:pt idx="2881">
                  <c:v>26.781565000000001</c:v>
                </c:pt>
                <c:pt idx="2882">
                  <c:v>26.781853999999999</c:v>
                </c:pt>
                <c:pt idx="2883">
                  <c:v>26.782124</c:v>
                </c:pt>
                <c:pt idx="2884">
                  <c:v>26.782374000000001</c:v>
                </c:pt>
                <c:pt idx="2885">
                  <c:v>26.782632</c:v>
                </c:pt>
                <c:pt idx="2886">
                  <c:v>26.782876000000002</c:v>
                </c:pt>
                <c:pt idx="2887">
                  <c:v>26.783114999999999</c:v>
                </c:pt>
                <c:pt idx="2888">
                  <c:v>26.783322999999999</c:v>
                </c:pt>
                <c:pt idx="2889">
                  <c:v>26.783677999999998</c:v>
                </c:pt>
                <c:pt idx="2890">
                  <c:v>26.784013000000002</c:v>
                </c:pt>
                <c:pt idx="2891">
                  <c:v>26.784309</c:v>
                </c:pt>
                <c:pt idx="2892">
                  <c:v>26.784580999999999</c:v>
                </c:pt>
                <c:pt idx="2893">
                  <c:v>26.784824</c:v>
                </c:pt>
                <c:pt idx="2894">
                  <c:v>26.785062</c:v>
                </c:pt>
                <c:pt idx="2895">
                  <c:v>26.785274000000001</c:v>
                </c:pt>
                <c:pt idx="2896">
                  <c:v>26.785488999999998</c:v>
                </c:pt>
                <c:pt idx="2897">
                  <c:v>26.785699999999999</c:v>
                </c:pt>
                <c:pt idx="2898">
                  <c:v>26.785902</c:v>
                </c:pt>
                <c:pt idx="2899">
                  <c:v>26.786318999999999</c:v>
                </c:pt>
                <c:pt idx="2900">
                  <c:v>26.786666</c:v>
                </c:pt>
                <c:pt idx="2901">
                  <c:v>26.786971999999999</c:v>
                </c:pt>
                <c:pt idx="2902">
                  <c:v>26.787257</c:v>
                </c:pt>
                <c:pt idx="2903">
                  <c:v>26.787512</c:v>
                </c:pt>
                <c:pt idx="2904">
                  <c:v>26.787763999999999</c:v>
                </c:pt>
                <c:pt idx="2905">
                  <c:v>26.788015999999999</c:v>
                </c:pt>
                <c:pt idx="2906">
                  <c:v>26.788226999999999</c:v>
                </c:pt>
                <c:pt idx="2907">
                  <c:v>26.788425</c:v>
                </c:pt>
                <c:pt idx="2908">
                  <c:v>26.788640000000001</c:v>
                </c:pt>
                <c:pt idx="2909">
                  <c:v>26.789159000000001</c:v>
                </c:pt>
                <c:pt idx="2910">
                  <c:v>26.789563000000001</c:v>
                </c:pt>
                <c:pt idx="2911">
                  <c:v>26.789909000000002</c:v>
                </c:pt>
                <c:pt idx="2912">
                  <c:v>26.790239</c:v>
                </c:pt>
                <c:pt idx="2913">
                  <c:v>26.790517999999999</c:v>
                </c:pt>
                <c:pt idx="2914">
                  <c:v>26.790801999999999</c:v>
                </c:pt>
                <c:pt idx="2915">
                  <c:v>26.791046999999999</c:v>
                </c:pt>
                <c:pt idx="2916">
                  <c:v>26.791253999999999</c:v>
                </c:pt>
                <c:pt idx="2917">
                  <c:v>26.791466</c:v>
                </c:pt>
                <c:pt idx="2918">
                  <c:v>26.791684</c:v>
                </c:pt>
                <c:pt idx="2919">
                  <c:v>26.792301999999999</c:v>
                </c:pt>
                <c:pt idx="2920">
                  <c:v>26.792767000000001</c:v>
                </c:pt>
                <c:pt idx="2921">
                  <c:v>26.793153</c:v>
                </c:pt>
                <c:pt idx="2922">
                  <c:v>26.793475999999998</c:v>
                </c:pt>
                <c:pt idx="2923">
                  <c:v>26.793776000000001</c:v>
                </c:pt>
                <c:pt idx="2924">
                  <c:v>26.794056000000001</c:v>
                </c:pt>
                <c:pt idx="2925">
                  <c:v>26.794336999999999</c:v>
                </c:pt>
                <c:pt idx="2926">
                  <c:v>26.794588000000001</c:v>
                </c:pt>
                <c:pt idx="2927">
                  <c:v>26.794809000000001</c:v>
                </c:pt>
                <c:pt idx="2928">
                  <c:v>26.795014999999999</c:v>
                </c:pt>
                <c:pt idx="2929">
                  <c:v>26.795641</c:v>
                </c:pt>
                <c:pt idx="2930">
                  <c:v>26.796118</c:v>
                </c:pt>
                <c:pt idx="2931">
                  <c:v>26.796506000000001</c:v>
                </c:pt>
                <c:pt idx="2932">
                  <c:v>26.796834</c:v>
                </c:pt>
                <c:pt idx="2933">
                  <c:v>26.797125000000001</c:v>
                </c:pt>
                <c:pt idx="2934">
                  <c:v>26.797376</c:v>
                </c:pt>
                <c:pt idx="2935">
                  <c:v>26.797619999999998</c:v>
                </c:pt>
                <c:pt idx="2936">
                  <c:v>26.797847000000001</c:v>
                </c:pt>
                <c:pt idx="2937">
                  <c:v>26.798044999999998</c:v>
                </c:pt>
                <c:pt idx="2938">
                  <c:v>26.798217000000001</c:v>
                </c:pt>
                <c:pt idx="2939">
                  <c:v>26.798821</c:v>
                </c:pt>
                <c:pt idx="2940">
                  <c:v>26.799257999999998</c:v>
                </c:pt>
                <c:pt idx="2941">
                  <c:v>26.799612</c:v>
                </c:pt>
                <c:pt idx="2942">
                  <c:v>26.799911000000002</c:v>
                </c:pt>
                <c:pt idx="2943">
                  <c:v>26.800194000000001</c:v>
                </c:pt>
                <c:pt idx="2944">
                  <c:v>26.800422999999999</c:v>
                </c:pt>
                <c:pt idx="2945">
                  <c:v>26.800640999999999</c:v>
                </c:pt>
                <c:pt idx="2946">
                  <c:v>26.800844999999999</c:v>
                </c:pt>
                <c:pt idx="2947">
                  <c:v>26.801016000000001</c:v>
                </c:pt>
                <c:pt idx="2948">
                  <c:v>26.801179000000001</c:v>
                </c:pt>
                <c:pt idx="2949">
                  <c:v>26.8017</c:v>
                </c:pt>
                <c:pt idx="2950">
                  <c:v>26.802078999999999</c:v>
                </c:pt>
                <c:pt idx="2951">
                  <c:v>26.802375999999999</c:v>
                </c:pt>
                <c:pt idx="2952">
                  <c:v>26.802644999999998</c:v>
                </c:pt>
                <c:pt idx="2953">
                  <c:v>26.802878</c:v>
                </c:pt>
                <c:pt idx="2954">
                  <c:v>26.803083999999998</c:v>
                </c:pt>
                <c:pt idx="2955">
                  <c:v>26.803265</c:v>
                </c:pt>
                <c:pt idx="2956">
                  <c:v>26.803438</c:v>
                </c:pt>
                <c:pt idx="2957">
                  <c:v>26.803595999999999</c:v>
                </c:pt>
                <c:pt idx="2958">
                  <c:v>26.803747999999999</c:v>
                </c:pt>
                <c:pt idx="2959">
                  <c:v>26.804209</c:v>
                </c:pt>
                <c:pt idx="2960">
                  <c:v>26.804527</c:v>
                </c:pt>
                <c:pt idx="2961">
                  <c:v>26.804777999999999</c:v>
                </c:pt>
                <c:pt idx="2962">
                  <c:v>26.805005000000001</c:v>
                </c:pt>
                <c:pt idx="2963">
                  <c:v>26.805208</c:v>
                </c:pt>
                <c:pt idx="2964">
                  <c:v>26.805385999999999</c:v>
                </c:pt>
                <c:pt idx="2965">
                  <c:v>26.805564</c:v>
                </c:pt>
                <c:pt idx="2966">
                  <c:v>26.805728999999999</c:v>
                </c:pt>
                <c:pt idx="2967">
                  <c:v>26.805872000000001</c:v>
                </c:pt>
                <c:pt idx="2968">
                  <c:v>26.806007999999999</c:v>
                </c:pt>
                <c:pt idx="2969">
                  <c:v>26.806384000000001</c:v>
                </c:pt>
                <c:pt idx="2970">
                  <c:v>26.806666</c:v>
                </c:pt>
                <c:pt idx="2971">
                  <c:v>26.806889999999999</c:v>
                </c:pt>
                <c:pt idx="2972">
                  <c:v>26.807092999999998</c:v>
                </c:pt>
                <c:pt idx="2973">
                  <c:v>26.807279000000001</c:v>
                </c:pt>
                <c:pt idx="2974">
                  <c:v>26.807451</c:v>
                </c:pt>
                <c:pt idx="2975">
                  <c:v>26.807611000000001</c:v>
                </c:pt>
                <c:pt idx="2976">
                  <c:v>26.807784000000002</c:v>
                </c:pt>
                <c:pt idx="2977">
                  <c:v>26.807943999999999</c:v>
                </c:pt>
                <c:pt idx="2978">
                  <c:v>26.808088000000001</c:v>
                </c:pt>
                <c:pt idx="2979">
                  <c:v>26.808440999999998</c:v>
                </c:pt>
                <c:pt idx="2980">
                  <c:v>26.808678</c:v>
                </c:pt>
                <c:pt idx="2981">
                  <c:v>26.808878</c:v>
                </c:pt>
                <c:pt idx="2982">
                  <c:v>26.809078</c:v>
                </c:pt>
                <c:pt idx="2983">
                  <c:v>26.809270999999999</c:v>
                </c:pt>
                <c:pt idx="2984">
                  <c:v>26.809453999999999</c:v>
                </c:pt>
                <c:pt idx="2985">
                  <c:v>26.809625</c:v>
                </c:pt>
                <c:pt idx="2986">
                  <c:v>26.809804</c:v>
                </c:pt>
                <c:pt idx="2987">
                  <c:v>26.809961999999999</c:v>
                </c:pt>
                <c:pt idx="2988">
                  <c:v>26.810088</c:v>
                </c:pt>
                <c:pt idx="2989">
                  <c:v>26.810455999999999</c:v>
                </c:pt>
                <c:pt idx="2990">
                  <c:v>26.810704000000001</c:v>
                </c:pt>
                <c:pt idx="2991">
                  <c:v>26.810898000000002</c:v>
                </c:pt>
                <c:pt idx="2992">
                  <c:v>26.811093</c:v>
                </c:pt>
                <c:pt idx="2993">
                  <c:v>26.811257999999999</c:v>
                </c:pt>
                <c:pt idx="2994">
                  <c:v>26.811440999999999</c:v>
                </c:pt>
                <c:pt idx="2995">
                  <c:v>26.811601</c:v>
                </c:pt>
                <c:pt idx="2996">
                  <c:v>26.811751000000001</c:v>
                </c:pt>
                <c:pt idx="2997">
                  <c:v>26.811886999999999</c:v>
                </c:pt>
                <c:pt idx="2998">
                  <c:v>26.812052000000001</c:v>
                </c:pt>
                <c:pt idx="2999">
                  <c:v>26.812415000000001</c:v>
                </c:pt>
                <c:pt idx="3000">
                  <c:v>26.812684000000001</c:v>
                </c:pt>
                <c:pt idx="3001">
                  <c:v>26.812875999999999</c:v>
                </c:pt>
                <c:pt idx="3002">
                  <c:v>26.813077</c:v>
                </c:pt>
                <c:pt idx="3003">
                  <c:v>26.813267</c:v>
                </c:pt>
                <c:pt idx="3004">
                  <c:v>26.813421000000002</c:v>
                </c:pt>
                <c:pt idx="3005">
                  <c:v>26.813578</c:v>
                </c:pt>
                <c:pt idx="3006">
                  <c:v>26.813741</c:v>
                </c:pt>
                <c:pt idx="3007">
                  <c:v>26.813896</c:v>
                </c:pt>
                <c:pt idx="3008">
                  <c:v>26.814046999999999</c:v>
                </c:pt>
                <c:pt idx="3009">
                  <c:v>26.814456</c:v>
                </c:pt>
                <c:pt idx="3010">
                  <c:v>26.814710000000002</c:v>
                </c:pt>
                <c:pt idx="3011">
                  <c:v>26.814931000000001</c:v>
                </c:pt>
                <c:pt idx="3012">
                  <c:v>26.815134</c:v>
                </c:pt>
                <c:pt idx="3013">
                  <c:v>26.815307000000001</c:v>
                </c:pt>
                <c:pt idx="3014">
                  <c:v>26.815455</c:v>
                </c:pt>
                <c:pt idx="3015">
                  <c:v>26.815640999999999</c:v>
                </c:pt>
                <c:pt idx="3016">
                  <c:v>26.815823999999999</c:v>
                </c:pt>
                <c:pt idx="3017">
                  <c:v>26.815985999999999</c:v>
                </c:pt>
                <c:pt idx="3018">
                  <c:v>26.816132</c:v>
                </c:pt>
                <c:pt idx="3019">
                  <c:v>26.816561</c:v>
                </c:pt>
                <c:pt idx="3020">
                  <c:v>26.816875</c:v>
                </c:pt>
                <c:pt idx="3021">
                  <c:v>26.817111000000001</c:v>
                </c:pt>
                <c:pt idx="3022">
                  <c:v>26.817363</c:v>
                </c:pt>
                <c:pt idx="3023">
                  <c:v>26.817578999999999</c:v>
                </c:pt>
                <c:pt idx="3024">
                  <c:v>26.817774</c:v>
                </c:pt>
                <c:pt idx="3025">
                  <c:v>26.817995</c:v>
                </c:pt>
                <c:pt idx="3026">
                  <c:v>26.818179000000001</c:v>
                </c:pt>
                <c:pt idx="3027">
                  <c:v>26.818401000000001</c:v>
                </c:pt>
                <c:pt idx="3028">
                  <c:v>26.818601999999998</c:v>
                </c:pt>
                <c:pt idx="3029">
                  <c:v>26.819067</c:v>
                </c:pt>
                <c:pt idx="3030">
                  <c:v>26.819399000000001</c:v>
                </c:pt>
                <c:pt idx="3031">
                  <c:v>26.819690999999999</c:v>
                </c:pt>
                <c:pt idx="3032">
                  <c:v>26.819952000000001</c:v>
                </c:pt>
                <c:pt idx="3033">
                  <c:v>26.820217</c:v>
                </c:pt>
                <c:pt idx="3034">
                  <c:v>26.820474000000001</c:v>
                </c:pt>
                <c:pt idx="3035">
                  <c:v>26.820723000000001</c:v>
                </c:pt>
                <c:pt idx="3036">
                  <c:v>26.82094</c:v>
                </c:pt>
                <c:pt idx="3037">
                  <c:v>26.821176999999999</c:v>
                </c:pt>
                <c:pt idx="3038">
                  <c:v>26.821415999999999</c:v>
                </c:pt>
                <c:pt idx="3039">
                  <c:v>26.821853000000001</c:v>
                </c:pt>
                <c:pt idx="3040">
                  <c:v>26.822227999999999</c:v>
                </c:pt>
                <c:pt idx="3041">
                  <c:v>26.822548000000001</c:v>
                </c:pt>
                <c:pt idx="3042">
                  <c:v>26.822861</c:v>
                </c:pt>
                <c:pt idx="3043">
                  <c:v>26.823142000000001</c:v>
                </c:pt>
                <c:pt idx="3044">
                  <c:v>26.823409999999999</c:v>
                </c:pt>
                <c:pt idx="3045">
                  <c:v>26.823685999999999</c:v>
                </c:pt>
                <c:pt idx="3046">
                  <c:v>26.823933</c:v>
                </c:pt>
                <c:pt idx="3047">
                  <c:v>26.824166000000002</c:v>
                </c:pt>
                <c:pt idx="3048">
                  <c:v>26.824404999999999</c:v>
                </c:pt>
                <c:pt idx="3049">
                  <c:v>26.824860000000001</c:v>
                </c:pt>
                <c:pt idx="3050">
                  <c:v>26.825229</c:v>
                </c:pt>
                <c:pt idx="3051">
                  <c:v>26.825538999999999</c:v>
                </c:pt>
                <c:pt idx="3052">
                  <c:v>26.825842999999999</c:v>
                </c:pt>
                <c:pt idx="3053">
                  <c:v>26.826104999999998</c:v>
                </c:pt>
                <c:pt idx="3054">
                  <c:v>26.826373</c:v>
                </c:pt>
                <c:pt idx="3055">
                  <c:v>26.826625</c:v>
                </c:pt>
                <c:pt idx="3056">
                  <c:v>26.826837000000001</c:v>
                </c:pt>
                <c:pt idx="3057">
                  <c:v>26.827051999999998</c:v>
                </c:pt>
                <c:pt idx="3058">
                  <c:v>26.827235999999999</c:v>
                </c:pt>
                <c:pt idx="3059">
                  <c:v>26.827629000000002</c:v>
                </c:pt>
                <c:pt idx="3060">
                  <c:v>26.827947000000002</c:v>
                </c:pt>
                <c:pt idx="3061">
                  <c:v>26.828240000000001</c:v>
                </c:pt>
                <c:pt idx="3062">
                  <c:v>26.828513999999998</c:v>
                </c:pt>
                <c:pt idx="3063">
                  <c:v>26.828742999999999</c:v>
                </c:pt>
                <c:pt idx="3064">
                  <c:v>26.828952999999998</c:v>
                </c:pt>
                <c:pt idx="3065">
                  <c:v>26.829146000000001</c:v>
                </c:pt>
                <c:pt idx="3066">
                  <c:v>26.829333999999999</c:v>
                </c:pt>
                <c:pt idx="3067">
                  <c:v>26.829483</c:v>
                </c:pt>
                <c:pt idx="3068">
                  <c:v>26.829626999999999</c:v>
                </c:pt>
                <c:pt idx="3069">
                  <c:v>26.829964</c:v>
                </c:pt>
                <c:pt idx="3070">
                  <c:v>26.830252999999999</c:v>
                </c:pt>
                <c:pt idx="3071">
                  <c:v>26.830490999999999</c:v>
                </c:pt>
                <c:pt idx="3072">
                  <c:v>26.830690000000001</c:v>
                </c:pt>
                <c:pt idx="3073">
                  <c:v>26.83089</c:v>
                </c:pt>
                <c:pt idx="3074">
                  <c:v>26.831074000000001</c:v>
                </c:pt>
                <c:pt idx="3075">
                  <c:v>26.831227999999999</c:v>
                </c:pt>
                <c:pt idx="3076">
                  <c:v>26.831374</c:v>
                </c:pt>
                <c:pt idx="3077">
                  <c:v>26.831486000000002</c:v>
                </c:pt>
                <c:pt idx="3078">
                  <c:v>26.831605</c:v>
                </c:pt>
                <c:pt idx="3079">
                  <c:v>26.831873999999999</c:v>
                </c:pt>
                <c:pt idx="3080">
                  <c:v>26.832117</c:v>
                </c:pt>
                <c:pt idx="3081">
                  <c:v>26.832301000000001</c:v>
                </c:pt>
                <c:pt idx="3082">
                  <c:v>26.832491999999998</c:v>
                </c:pt>
                <c:pt idx="3083">
                  <c:v>26.832650000000001</c:v>
                </c:pt>
                <c:pt idx="3084">
                  <c:v>26.832813000000002</c:v>
                </c:pt>
                <c:pt idx="3085">
                  <c:v>26.832944000000001</c:v>
                </c:pt>
                <c:pt idx="3086">
                  <c:v>26.833057</c:v>
                </c:pt>
                <c:pt idx="3087">
                  <c:v>26.833171</c:v>
                </c:pt>
                <c:pt idx="3088">
                  <c:v>26.833283999999999</c:v>
                </c:pt>
                <c:pt idx="3089">
                  <c:v>26.833497000000001</c:v>
                </c:pt>
                <c:pt idx="3090">
                  <c:v>26.833684999999999</c:v>
                </c:pt>
                <c:pt idx="3091">
                  <c:v>26.833860999999999</c:v>
                </c:pt>
                <c:pt idx="3092">
                  <c:v>26.834012000000001</c:v>
                </c:pt>
                <c:pt idx="3093">
                  <c:v>26.834160000000001</c:v>
                </c:pt>
                <c:pt idx="3094">
                  <c:v>26.834268000000002</c:v>
                </c:pt>
                <c:pt idx="3095">
                  <c:v>26.834409999999998</c:v>
                </c:pt>
                <c:pt idx="3096">
                  <c:v>26.834547000000001</c:v>
                </c:pt>
                <c:pt idx="3097">
                  <c:v>26.834690999999999</c:v>
                </c:pt>
                <c:pt idx="3098">
                  <c:v>26.834806</c:v>
                </c:pt>
                <c:pt idx="3099">
                  <c:v>26.834993999999998</c:v>
                </c:pt>
                <c:pt idx="3100">
                  <c:v>26.835129999999999</c:v>
                </c:pt>
                <c:pt idx="3101">
                  <c:v>26.835289</c:v>
                </c:pt>
                <c:pt idx="3102">
                  <c:v>26.835429000000001</c:v>
                </c:pt>
                <c:pt idx="3103">
                  <c:v>26.835578999999999</c:v>
                </c:pt>
                <c:pt idx="3104">
                  <c:v>26.835718</c:v>
                </c:pt>
                <c:pt idx="3105">
                  <c:v>26.835858999999999</c:v>
                </c:pt>
                <c:pt idx="3106">
                  <c:v>26.835995</c:v>
                </c:pt>
                <c:pt idx="3107">
                  <c:v>26.836144999999998</c:v>
                </c:pt>
                <c:pt idx="3108">
                  <c:v>26.836309</c:v>
                </c:pt>
                <c:pt idx="3109">
                  <c:v>26.836456999999999</c:v>
                </c:pt>
                <c:pt idx="3110">
                  <c:v>26.836594000000002</c:v>
                </c:pt>
                <c:pt idx="3111">
                  <c:v>26.836728999999998</c:v>
                </c:pt>
                <c:pt idx="3112">
                  <c:v>26.836863999999998</c:v>
                </c:pt>
                <c:pt idx="3113">
                  <c:v>26.837016999999999</c:v>
                </c:pt>
                <c:pt idx="3114">
                  <c:v>26.837163</c:v>
                </c:pt>
                <c:pt idx="3115">
                  <c:v>26.837315</c:v>
                </c:pt>
                <c:pt idx="3116">
                  <c:v>26.837437999999999</c:v>
                </c:pt>
                <c:pt idx="3117">
                  <c:v>26.837541999999999</c:v>
                </c:pt>
                <c:pt idx="3118">
                  <c:v>26.837689999999998</c:v>
                </c:pt>
                <c:pt idx="3119">
                  <c:v>26.837827999999998</c:v>
                </c:pt>
                <c:pt idx="3120">
                  <c:v>26.837962999999998</c:v>
                </c:pt>
                <c:pt idx="3121">
                  <c:v>26.838083000000001</c:v>
                </c:pt>
                <c:pt idx="3122">
                  <c:v>26.838201999999999</c:v>
                </c:pt>
                <c:pt idx="3123">
                  <c:v>26.838335000000001</c:v>
                </c:pt>
                <c:pt idx="3124">
                  <c:v>26.838456000000001</c:v>
                </c:pt>
                <c:pt idx="3125">
                  <c:v>26.838567999999999</c:v>
                </c:pt>
                <c:pt idx="3126">
                  <c:v>26.838708</c:v>
                </c:pt>
                <c:pt idx="3127">
                  <c:v>26.838832</c:v>
                </c:pt>
                <c:pt idx="3128">
                  <c:v>26.838937999999999</c:v>
                </c:pt>
                <c:pt idx="3129">
                  <c:v>26.839075999999999</c:v>
                </c:pt>
                <c:pt idx="3130">
                  <c:v>26.839175999999998</c:v>
                </c:pt>
                <c:pt idx="3131">
                  <c:v>26.839285</c:v>
                </c:pt>
                <c:pt idx="3132">
                  <c:v>26.839383000000002</c:v>
                </c:pt>
                <c:pt idx="3133">
                  <c:v>26.839479000000001</c:v>
                </c:pt>
                <c:pt idx="3134">
                  <c:v>26.839545999999999</c:v>
                </c:pt>
                <c:pt idx="3135">
                  <c:v>26.839632999999999</c:v>
                </c:pt>
                <c:pt idx="3136">
                  <c:v>26.839704999999999</c:v>
                </c:pt>
                <c:pt idx="3137">
                  <c:v>26.839801000000001</c:v>
                </c:pt>
                <c:pt idx="3138">
                  <c:v>26.839894000000001</c:v>
                </c:pt>
                <c:pt idx="3139">
                  <c:v>26.840073</c:v>
                </c:pt>
                <c:pt idx="3140">
                  <c:v>26.840174999999999</c:v>
                </c:pt>
                <c:pt idx="3141">
                  <c:v>26.840256</c:v>
                </c:pt>
                <c:pt idx="3142">
                  <c:v>26.840339</c:v>
                </c:pt>
                <c:pt idx="3143">
                  <c:v>26.840427999999999</c:v>
                </c:pt>
                <c:pt idx="3144">
                  <c:v>26.840496000000002</c:v>
                </c:pt>
                <c:pt idx="3145">
                  <c:v>26.840568000000001</c:v>
                </c:pt>
                <c:pt idx="3146">
                  <c:v>26.840630999999998</c:v>
                </c:pt>
                <c:pt idx="3147">
                  <c:v>26.840691</c:v>
                </c:pt>
                <c:pt idx="3148">
                  <c:v>26.840744999999998</c:v>
                </c:pt>
                <c:pt idx="3149">
                  <c:v>26.840948999999998</c:v>
                </c:pt>
                <c:pt idx="3150">
                  <c:v>26.841099</c:v>
                </c:pt>
                <c:pt idx="3151">
                  <c:v>26.841218000000001</c:v>
                </c:pt>
                <c:pt idx="3152">
                  <c:v>26.841311000000001</c:v>
                </c:pt>
                <c:pt idx="3153">
                  <c:v>26.841418999999998</c:v>
                </c:pt>
                <c:pt idx="3154">
                  <c:v>26.841517</c:v>
                </c:pt>
                <c:pt idx="3155">
                  <c:v>26.841619000000001</c:v>
                </c:pt>
                <c:pt idx="3156">
                  <c:v>26.841712000000001</c:v>
                </c:pt>
                <c:pt idx="3157">
                  <c:v>26.841760000000001</c:v>
                </c:pt>
                <c:pt idx="3158">
                  <c:v>26.841839</c:v>
                </c:pt>
                <c:pt idx="3159">
                  <c:v>26.842117999999999</c:v>
                </c:pt>
                <c:pt idx="3160">
                  <c:v>26.842317000000001</c:v>
                </c:pt>
                <c:pt idx="3161">
                  <c:v>26.842483999999999</c:v>
                </c:pt>
                <c:pt idx="3162">
                  <c:v>26.842614000000001</c:v>
                </c:pt>
                <c:pt idx="3163">
                  <c:v>26.842780000000001</c:v>
                </c:pt>
                <c:pt idx="3164">
                  <c:v>26.842884000000002</c:v>
                </c:pt>
                <c:pt idx="3165">
                  <c:v>26.843005000000002</c:v>
                </c:pt>
                <c:pt idx="3166">
                  <c:v>26.843131</c:v>
                </c:pt>
                <c:pt idx="3167">
                  <c:v>26.843266</c:v>
                </c:pt>
                <c:pt idx="3168">
                  <c:v>26.843385999999999</c:v>
                </c:pt>
                <c:pt idx="3169">
                  <c:v>26.843751000000001</c:v>
                </c:pt>
                <c:pt idx="3170">
                  <c:v>26.844010999999998</c:v>
                </c:pt>
                <c:pt idx="3171">
                  <c:v>26.84423</c:v>
                </c:pt>
                <c:pt idx="3172">
                  <c:v>26.844404000000001</c:v>
                </c:pt>
                <c:pt idx="3173">
                  <c:v>26.844584999999999</c:v>
                </c:pt>
                <c:pt idx="3174">
                  <c:v>26.844733999999999</c:v>
                </c:pt>
                <c:pt idx="3175">
                  <c:v>26.844882999999999</c:v>
                </c:pt>
                <c:pt idx="3176">
                  <c:v>26.845032</c:v>
                </c:pt>
                <c:pt idx="3177">
                  <c:v>26.845165999999999</c:v>
                </c:pt>
                <c:pt idx="3178">
                  <c:v>26.845317000000001</c:v>
                </c:pt>
                <c:pt idx="3179">
                  <c:v>26.845738999999998</c:v>
                </c:pt>
                <c:pt idx="3180">
                  <c:v>26.846034</c:v>
                </c:pt>
                <c:pt idx="3181">
                  <c:v>26.846283</c:v>
                </c:pt>
                <c:pt idx="3182">
                  <c:v>26.846495999999998</c:v>
                </c:pt>
                <c:pt idx="3183">
                  <c:v>26.846665999999999</c:v>
                </c:pt>
                <c:pt idx="3184">
                  <c:v>26.846848999999999</c:v>
                </c:pt>
                <c:pt idx="3185">
                  <c:v>26.846999</c:v>
                </c:pt>
                <c:pt idx="3186">
                  <c:v>26.847135000000002</c:v>
                </c:pt>
                <c:pt idx="3187">
                  <c:v>26.847273999999999</c:v>
                </c:pt>
                <c:pt idx="3188">
                  <c:v>26.847413</c:v>
                </c:pt>
                <c:pt idx="3189">
                  <c:v>26.847812999999999</c:v>
                </c:pt>
                <c:pt idx="3190">
                  <c:v>26.848092000000001</c:v>
                </c:pt>
                <c:pt idx="3191">
                  <c:v>26.848289000000001</c:v>
                </c:pt>
                <c:pt idx="3192">
                  <c:v>26.848459999999999</c:v>
                </c:pt>
                <c:pt idx="3193">
                  <c:v>26.848602</c:v>
                </c:pt>
                <c:pt idx="3194">
                  <c:v>26.848714000000001</c:v>
                </c:pt>
                <c:pt idx="3195">
                  <c:v>26.848837</c:v>
                </c:pt>
                <c:pt idx="3196">
                  <c:v>26.848939999999999</c:v>
                </c:pt>
                <c:pt idx="3197">
                  <c:v>26.849012999999999</c:v>
                </c:pt>
                <c:pt idx="3198">
                  <c:v>26.849083</c:v>
                </c:pt>
                <c:pt idx="3199">
                  <c:v>26.849413999999999</c:v>
                </c:pt>
                <c:pt idx="3200">
                  <c:v>26.849589999999999</c:v>
                </c:pt>
                <c:pt idx="3201">
                  <c:v>26.849713000000001</c:v>
                </c:pt>
                <c:pt idx="3202">
                  <c:v>26.849809</c:v>
                </c:pt>
                <c:pt idx="3203">
                  <c:v>26.849886999999999</c:v>
                </c:pt>
                <c:pt idx="3204">
                  <c:v>26.849934999999999</c:v>
                </c:pt>
                <c:pt idx="3205">
                  <c:v>26.849969000000002</c:v>
                </c:pt>
                <c:pt idx="3206">
                  <c:v>26.849990999999999</c:v>
                </c:pt>
                <c:pt idx="3207">
                  <c:v>26.849992</c:v>
                </c:pt>
                <c:pt idx="3208">
                  <c:v>26.849962999999999</c:v>
                </c:pt>
                <c:pt idx="3209">
                  <c:v>26.850117000000001</c:v>
                </c:pt>
                <c:pt idx="3210">
                  <c:v>26.850190999999999</c:v>
                </c:pt>
                <c:pt idx="3211">
                  <c:v>26.850216</c:v>
                </c:pt>
                <c:pt idx="3212">
                  <c:v>26.850224999999998</c:v>
                </c:pt>
                <c:pt idx="3213">
                  <c:v>26.850224999999998</c:v>
                </c:pt>
                <c:pt idx="3214">
                  <c:v>26.850176999999999</c:v>
                </c:pt>
                <c:pt idx="3215">
                  <c:v>26.850142999999999</c:v>
                </c:pt>
                <c:pt idx="3216">
                  <c:v>26.850093000000001</c:v>
                </c:pt>
                <c:pt idx="3217">
                  <c:v>26.850027999999998</c:v>
                </c:pt>
                <c:pt idx="3218">
                  <c:v>26.849968000000001</c:v>
                </c:pt>
                <c:pt idx="3219">
                  <c:v>26.849976000000002</c:v>
                </c:pt>
                <c:pt idx="3220">
                  <c:v>26.849941000000001</c:v>
                </c:pt>
                <c:pt idx="3221">
                  <c:v>26.849882999999998</c:v>
                </c:pt>
                <c:pt idx="3222">
                  <c:v>26.849812</c:v>
                </c:pt>
                <c:pt idx="3223">
                  <c:v>26.849739</c:v>
                </c:pt>
                <c:pt idx="3224">
                  <c:v>26.849639</c:v>
                </c:pt>
                <c:pt idx="3225">
                  <c:v>26.849551000000002</c:v>
                </c:pt>
                <c:pt idx="3226">
                  <c:v>26.849442</c:v>
                </c:pt>
                <c:pt idx="3227">
                  <c:v>26.849357999999999</c:v>
                </c:pt>
                <c:pt idx="3228">
                  <c:v>26.849262</c:v>
                </c:pt>
                <c:pt idx="3229">
                  <c:v>26.849170999999998</c:v>
                </c:pt>
                <c:pt idx="3230">
                  <c:v>26.849057999999999</c:v>
                </c:pt>
                <c:pt idx="3231">
                  <c:v>26.848946999999999</c:v>
                </c:pt>
                <c:pt idx="3232">
                  <c:v>26.848839000000002</c:v>
                </c:pt>
                <c:pt idx="3233">
                  <c:v>26.848731000000001</c:v>
                </c:pt>
                <c:pt idx="3234">
                  <c:v>26.848628000000001</c:v>
                </c:pt>
                <c:pt idx="3235">
                  <c:v>26.848521000000002</c:v>
                </c:pt>
                <c:pt idx="3236">
                  <c:v>26.848424000000001</c:v>
                </c:pt>
                <c:pt idx="3237">
                  <c:v>26.848327999999999</c:v>
                </c:pt>
                <c:pt idx="3238">
                  <c:v>26.848213000000001</c:v>
                </c:pt>
                <c:pt idx="3239">
                  <c:v>26.848101</c:v>
                </c:pt>
                <c:pt idx="3240">
                  <c:v>26.847971999999999</c:v>
                </c:pt>
                <c:pt idx="3241">
                  <c:v>26.847850999999999</c:v>
                </c:pt>
                <c:pt idx="3242">
                  <c:v>26.847747999999999</c:v>
                </c:pt>
                <c:pt idx="3243">
                  <c:v>26.847632999999998</c:v>
                </c:pt>
                <c:pt idx="3244">
                  <c:v>26.847534</c:v>
                </c:pt>
                <c:pt idx="3245">
                  <c:v>26.847463999999999</c:v>
                </c:pt>
                <c:pt idx="3246">
                  <c:v>26.847394999999999</c:v>
                </c:pt>
                <c:pt idx="3247">
                  <c:v>26.847315999999999</c:v>
                </c:pt>
                <c:pt idx="3248">
                  <c:v>26.847225999999999</c:v>
                </c:pt>
                <c:pt idx="3249">
                  <c:v>26.847137</c:v>
                </c:pt>
                <c:pt idx="3250">
                  <c:v>26.847044</c:v>
                </c:pt>
                <c:pt idx="3251">
                  <c:v>26.846958999999998</c:v>
                </c:pt>
                <c:pt idx="3252">
                  <c:v>26.846882000000001</c:v>
                </c:pt>
                <c:pt idx="3253">
                  <c:v>26.846809</c:v>
                </c:pt>
                <c:pt idx="3254">
                  <c:v>26.846757</c:v>
                </c:pt>
                <c:pt idx="3255">
                  <c:v>26.846706000000001</c:v>
                </c:pt>
                <c:pt idx="3256">
                  <c:v>26.846658999999999</c:v>
                </c:pt>
                <c:pt idx="3257">
                  <c:v>26.846630000000001</c:v>
                </c:pt>
                <c:pt idx="3258">
                  <c:v>26.846594</c:v>
                </c:pt>
                <c:pt idx="3259">
                  <c:v>26.846537000000001</c:v>
                </c:pt>
                <c:pt idx="3260">
                  <c:v>26.846492000000001</c:v>
                </c:pt>
                <c:pt idx="3261">
                  <c:v>26.846435</c:v>
                </c:pt>
                <c:pt idx="3262">
                  <c:v>26.846405000000001</c:v>
                </c:pt>
                <c:pt idx="3263">
                  <c:v>26.846392000000002</c:v>
                </c:pt>
                <c:pt idx="3264">
                  <c:v>26.846374999999998</c:v>
                </c:pt>
                <c:pt idx="3265">
                  <c:v>26.846364000000001</c:v>
                </c:pt>
                <c:pt idx="3266">
                  <c:v>26.846350000000001</c:v>
                </c:pt>
                <c:pt idx="3267">
                  <c:v>26.846343000000001</c:v>
                </c:pt>
                <c:pt idx="3268">
                  <c:v>26.846343999999998</c:v>
                </c:pt>
                <c:pt idx="3269">
                  <c:v>26.846274999999999</c:v>
                </c:pt>
                <c:pt idx="3270">
                  <c:v>26.846236000000001</c:v>
                </c:pt>
                <c:pt idx="3271">
                  <c:v>26.846215000000001</c:v>
                </c:pt>
                <c:pt idx="3272">
                  <c:v>26.846201000000001</c:v>
                </c:pt>
                <c:pt idx="3273">
                  <c:v>26.846194000000001</c:v>
                </c:pt>
                <c:pt idx="3274">
                  <c:v>26.846195999999999</c:v>
                </c:pt>
                <c:pt idx="3275">
                  <c:v>26.846198000000001</c:v>
                </c:pt>
                <c:pt idx="3276">
                  <c:v>26.846215999999998</c:v>
                </c:pt>
                <c:pt idx="3277">
                  <c:v>26.846226999999999</c:v>
                </c:pt>
                <c:pt idx="3278">
                  <c:v>26.846233999999999</c:v>
                </c:pt>
                <c:pt idx="3279">
                  <c:v>26.846146999999998</c:v>
                </c:pt>
                <c:pt idx="3280">
                  <c:v>26.846094999999998</c:v>
                </c:pt>
                <c:pt idx="3281">
                  <c:v>26.846074000000002</c:v>
                </c:pt>
                <c:pt idx="3282">
                  <c:v>26.846080000000001</c:v>
                </c:pt>
                <c:pt idx="3283">
                  <c:v>26.846084000000001</c:v>
                </c:pt>
                <c:pt idx="3284">
                  <c:v>26.846093</c:v>
                </c:pt>
                <c:pt idx="3285">
                  <c:v>26.846108999999998</c:v>
                </c:pt>
                <c:pt idx="3286">
                  <c:v>26.846132999999998</c:v>
                </c:pt>
                <c:pt idx="3287">
                  <c:v>26.846139999999998</c:v>
                </c:pt>
                <c:pt idx="3288">
                  <c:v>26.846150000000002</c:v>
                </c:pt>
                <c:pt idx="3289">
                  <c:v>26.84601</c:v>
                </c:pt>
                <c:pt idx="3290">
                  <c:v>26.845972</c:v>
                </c:pt>
                <c:pt idx="3291">
                  <c:v>26.845960000000002</c:v>
                </c:pt>
                <c:pt idx="3292">
                  <c:v>26.845970000000001</c:v>
                </c:pt>
                <c:pt idx="3293">
                  <c:v>26.845988999999999</c:v>
                </c:pt>
                <c:pt idx="3294">
                  <c:v>26.846026999999999</c:v>
                </c:pt>
                <c:pt idx="3295">
                  <c:v>26.846038</c:v>
                </c:pt>
                <c:pt idx="3296">
                  <c:v>26.846091000000001</c:v>
                </c:pt>
                <c:pt idx="3297">
                  <c:v>26.846125000000001</c:v>
                </c:pt>
                <c:pt idx="3298">
                  <c:v>26.846164999999999</c:v>
                </c:pt>
                <c:pt idx="3299">
                  <c:v>26.846015000000001</c:v>
                </c:pt>
                <c:pt idx="3300">
                  <c:v>26.845960999999999</c:v>
                </c:pt>
                <c:pt idx="3301">
                  <c:v>26.845977999999999</c:v>
                </c:pt>
                <c:pt idx="3302">
                  <c:v>26.845998000000002</c:v>
                </c:pt>
                <c:pt idx="3303">
                  <c:v>26.846021</c:v>
                </c:pt>
                <c:pt idx="3304">
                  <c:v>26.846071999999999</c:v>
                </c:pt>
                <c:pt idx="3305">
                  <c:v>26.846101999999998</c:v>
                </c:pt>
                <c:pt idx="3306">
                  <c:v>26.846164000000002</c:v>
                </c:pt>
                <c:pt idx="3307">
                  <c:v>26.846211</c:v>
                </c:pt>
                <c:pt idx="3308">
                  <c:v>26.846261999999999</c:v>
                </c:pt>
                <c:pt idx="3309">
                  <c:v>26.846105999999999</c:v>
                </c:pt>
                <c:pt idx="3310">
                  <c:v>26.846080000000001</c:v>
                </c:pt>
                <c:pt idx="3311">
                  <c:v>26.846086</c:v>
                </c:pt>
                <c:pt idx="3312">
                  <c:v>26.846119999999999</c:v>
                </c:pt>
                <c:pt idx="3313">
                  <c:v>26.846185999999999</c:v>
                </c:pt>
                <c:pt idx="3314">
                  <c:v>26.846219000000001</c:v>
                </c:pt>
                <c:pt idx="3315">
                  <c:v>26.84628</c:v>
                </c:pt>
                <c:pt idx="3316">
                  <c:v>26.846333000000001</c:v>
                </c:pt>
                <c:pt idx="3317">
                  <c:v>26.846388000000001</c:v>
                </c:pt>
                <c:pt idx="3318">
                  <c:v>26.846447000000001</c:v>
                </c:pt>
                <c:pt idx="3319">
                  <c:v>26.846309999999999</c:v>
                </c:pt>
                <c:pt idx="3320">
                  <c:v>26.846284000000001</c:v>
                </c:pt>
                <c:pt idx="3321">
                  <c:v>26.846294</c:v>
                </c:pt>
                <c:pt idx="3322">
                  <c:v>26.846305999999998</c:v>
                </c:pt>
                <c:pt idx="3323">
                  <c:v>26.846340000000001</c:v>
                </c:pt>
                <c:pt idx="3324">
                  <c:v>26.846361000000002</c:v>
                </c:pt>
                <c:pt idx="3325">
                  <c:v>26.846399000000002</c:v>
                </c:pt>
                <c:pt idx="3326">
                  <c:v>26.846457999999998</c:v>
                </c:pt>
                <c:pt idx="3327">
                  <c:v>26.846509999999999</c:v>
                </c:pt>
                <c:pt idx="3328">
                  <c:v>26.84656</c:v>
                </c:pt>
                <c:pt idx="3329">
                  <c:v>26.846443000000001</c:v>
                </c:pt>
                <c:pt idx="3330">
                  <c:v>26.846402000000001</c:v>
                </c:pt>
                <c:pt idx="3331">
                  <c:v>26.846409999999999</c:v>
                </c:pt>
                <c:pt idx="3332">
                  <c:v>26.846425</c:v>
                </c:pt>
                <c:pt idx="3333">
                  <c:v>26.846430000000002</c:v>
                </c:pt>
                <c:pt idx="3334">
                  <c:v>26.846443000000001</c:v>
                </c:pt>
                <c:pt idx="3335">
                  <c:v>26.846477</c:v>
                </c:pt>
                <c:pt idx="3336">
                  <c:v>26.846501</c:v>
                </c:pt>
                <c:pt idx="3337">
                  <c:v>26.846544000000002</c:v>
                </c:pt>
                <c:pt idx="3338">
                  <c:v>26.846579999999999</c:v>
                </c:pt>
                <c:pt idx="3339">
                  <c:v>26.846513000000002</c:v>
                </c:pt>
                <c:pt idx="3340">
                  <c:v>26.846482999999999</c:v>
                </c:pt>
                <c:pt idx="3341">
                  <c:v>26.846506999999999</c:v>
                </c:pt>
                <c:pt idx="3342">
                  <c:v>26.846522</c:v>
                </c:pt>
                <c:pt idx="3343">
                  <c:v>26.846553</c:v>
                </c:pt>
                <c:pt idx="3344">
                  <c:v>26.846581</c:v>
                </c:pt>
                <c:pt idx="3345">
                  <c:v>26.846622</c:v>
                </c:pt>
                <c:pt idx="3346">
                  <c:v>26.846679999999999</c:v>
                </c:pt>
                <c:pt idx="3347">
                  <c:v>26.846743</c:v>
                </c:pt>
                <c:pt idx="3348">
                  <c:v>26.846824000000002</c:v>
                </c:pt>
                <c:pt idx="3349">
                  <c:v>26.846824000000002</c:v>
                </c:pt>
                <c:pt idx="3350">
                  <c:v>26.84686</c:v>
                </c:pt>
                <c:pt idx="3351">
                  <c:v>26.846902</c:v>
                </c:pt>
                <c:pt idx="3352">
                  <c:v>26.846962000000001</c:v>
                </c:pt>
                <c:pt idx="3353">
                  <c:v>26.84703</c:v>
                </c:pt>
                <c:pt idx="3354">
                  <c:v>26.847110000000001</c:v>
                </c:pt>
                <c:pt idx="3355">
                  <c:v>26.847200000000001</c:v>
                </c:pt>
                <c:pt idx="3356">
                  <c:v>26.847287999999999</c:v>
                </c:pt>
                <c:pt idx="3357">
                  <c:v>26.847390999999998</c:v>
                </c:pt>
                <c:pt idx="3358">
                  <c:v>26.847496</c:v>
                </c:pt>
                <c:pt idx="3359">
                  <c:v>26.847608999999999</c:v>
                </c:pt>
                <c:pt idx="3360">
                  <c:v>26.847746000000001</c:v>
                </c:pt>
                <c:pt idx="3361">
                  <c:v>26.847902000000001</c:v>
                </c:pt>
                <c:pt idx="3362">
                  <c:v>26.848039</c:v>
                </c:pt>
                <c:pt idx="3363">
                  <c:v>26.848186999999999</c:v>
                </c:pt>
                <c:pt idx="3364">
                  <c:v>26.848323000000001</c:v>
                </c:pt>
                <c:pt idx="3365">
                  <c:v>26.848492</c:v>
                </c:pt>
                <c:pt idx="3366">
                  <c:v>26.848666999999999</c:v>
                </c:pt>
                <c:pt idx="3367">
                  <c:v>26.848825000000001</c:v>
                </c:pt>
                <c:pt idx="3368">
                  <c:v>26.848983</c:v>
                </c:pt>
                <c:pt idx="3369">
                  <c:v>26.849302000000002</c:v>
                </c:pt>
                <c:pt idx="3370">
                  <c:v>26.849564000000001</c:v>
                </c:pt>
                <c:pt idx="3371">
                  <c:v>26.849816000000001</c:v>
                </c:pt>
                <c:pt idx="3372">
                  <c:v>26.850059000000002</c:v>
                </c:pt>
                <c:pt idx="3373">
                  <c:v>26.850304999999999</c:v>
                </c:pt>
                <c:pt idx="3374">
                  <c:v>26.850542999999998</c:v>
                </c:pt>
                <c:pt idx="3375">
                  <c:v>26.850760999999999</c:v>
                </c:pt>
                <c:pt idx="3376">
                  <c:v>26.850997</c:v>
                </c:pt>
                <c:pt idx="3377">
                  <c:v>26.851213999999999</c:v>
                </c:pt>
                <c:pt idx="3378">
                  <c:v>26.851444000000001</c:v>
                </c:pt>
                <c:pt idx="3379">
                  <c:v>26.851998999999999</c:v>
                </c:pt>
                <c:pt idx="3380">
                  <c:v>26.852436000000001</c:v>
                </c:pt>
                <c:pt idx="3381">
                  <c:v>26.852788</c:v>
                </c:pt>
                <c:pt idx="3382">
                  <c:v>26.853144</c:v>
                </c:pt>
                <c:pt idx="3383">
                  <c:v>26.853483000000001</c:v>
                </c:pt>
                <c:pt idx="3384">
                  <c:v>26.853802999999999</c:v>
                </c:pt>
                <c:pt idx="3385">
                  <c:v>26.854095000000001</c:v>
                </c:pt>
                <c:pt idx="3386">
                  <c:v>26.854378000000001</c:v>
                </c:pt>
                <c:pt idx="3387">
                  <c:v>26.854648999999998</c:v>
                </c:pt>
                <c:pt idx="3388">
                  <c:v>26.854918000000001</c:v>
                </c:pt>
                <c:pt idx="3389">
                  <c:v>26.855664999999998</c:v>
                </c:pt>
                <c:pt idx="3390">
                  <c:v>26.856227000000001</c:v>
                </c:pt>
                <c:pt idx="3391">
                  <c:v>26.856698999999999</c:v>
                </c:pt>
                <c:pt idx="3392">
                  <c:v>26.857109000000001</c:v>
                </c:pt>
                <c:pt idx="3393">
                  <c:v>26.857503999999999</c:v>
                </c:pt>
                <c:pt idx="3394">
                  <c:v>26.857862999999998</c:v>
                </c:pt>
                <c:pt idx="3395">
                  <c:v>26.858197000000001</c:v>
                </c:pt>
                <c:pt idx="3396">
                  <c:v>26.858525</c:v>
                </c:pt>
                <c:pt idx="3397">
                  <c:v>26.858843</c:v>
                </c:pt>
                <c:pt idx="3398">
                  <c:v>26.859131000000001</c:v>
                </c:pt>
                <c:pt idx="3399">
                  <c:v>26.86</c:v>
                </c:pt>
                <c:pt idx="3400">
                  <c:v>26.860607000000002</c:v>
                </c:pt>
                <c:pt idx="3401">
                  <c:v>26.861111000000001</c:v>
                </c:pt>
                <c:pt idx="3402">
                  <c:v>26.861557999999999</c:v>
                </c:pt>
                <c:pt idx="3403">
                  <c:v>26.861962999999999</c:v>
                </c:pt>
                <c:pt idx="3404">
                  <c:v>26.862348000000001</c:v>
                </c:pt>
                <c:pt idx="3405">
                  <c:v>26.86271</c:v>
                </c:pt>
                <c:pt idx="3406">
                  <c:v>26.863042</c:v>
                </c:pt>
                <c:pt idx="3407">
                  <c:v>26.863377</c:v>
                </c:pt>
                <c:pt idx="3408">
                  <c:v>26.863699</c:v>
                </c:pt>
                <c:pt idx="3409">
                  <c:v>26.864554999999999</c:v>
                </c:pt>
                <c:pt idx="3410">
                  <c:v>26.865154</c:v>
                </c:pt>
                <c:pt idx="3411">
                  <c:v>26.865666999999998</c:v>
                </c:pt>
                <c:pt idx="3412">
                  <c:v>26.866121</c:v>
                </c:pt>
                <c:pt idx="3413">
                  <c:v>26.866523000000001</c:v>
                </c:pt>
                <c:pt idx="3414">
                  <c:v>26.866910000000001</c:v>
                </c:pt>
                <c:pt idx="3415">
                  <c:v>26.867266000000001</c:v>
                </c:pt>
                <c:pt idx="3416">
                  <c:v>26.867605000000001</c:v>
                </c:pt>
                <c:pt idx="3417">
                  <c:v>26.867930000000001</c:v>
                </c:pt>
                <c:pt idx="3418">
                  <c:v>26.868231999999999</c:v>
                </c:pt>
                <c:pt idx="3419">
                  <c:v>26.868997</c:v>
                </c:pt>
                <c:pt idx="3420">
                  <c:v>26.869527000000001</c:v>
                </c:pt>
                <c:pt idx="3421">
                  <c:v>26.869989</c:v>
                </c:pt>
                <c:pt idx="3422">
                  <c:v>26.870401999999999</c:v>
                </c:pt>
                <c:pt idx="3423">
                  <c:v>26.870788999999998</c:v>
                </c:pt>
                <c:pt idx="3424">
                  <c:v>26.871148999999999</c:v>
                </c:pt>
                <c:pt idx="3425">
                  <c:v>26.871489</c:v>
                </c:pt>
                <c:pt idx="3426">
                  <c:v>26.871808999999999</c:v>
                </c:pt>
                <c:pt idx="3427">
                  <c:v>26.872112999999999</c:v>
                </c:pt>
                <c:pt idx="3428">
                  <c:v>26.872406999999999</c:v>
                </c:pt>
                <c:pt idx="3429">
                  <c:v>26.873017000000001</c:v>
                </c:pt>
                <c:pt idx="3430">
                  <c:v>26.873466000000001</c:v>
                </c:pt>
                <c:pt idx="3431">
                  <c:v>26.873844999999999</c:v>
                </c:pt>
                <c:pt idx="3432">
                  <c:v>26.874200999999999</c:v>
                </c:pt>
                <c:pt idx="3433">
                  <c:v>26.874528999999999</c:v>
                </c:pt>
                <c:pt idx="3434">
                  <c:v>26.874872</c:v>
                </c:pt>
                <c:pt idx="3435">
                  <c:v>26.875171999999999</c:v>
                </c:pt>
                <c:pt idx="3436">
                  <c:v>26.875447999999999</c:v>
                </c:pt>
                <c:pt idx="3437">
                  <c:v>26.875743</c:v>
                </c:pt>
                <c:pt idx="3438">
                  <c:v>26.876023</c:v>
                </c:pt>
                <c:pt idx="3439">
                  <c:v>26.876470999999999</c:v>
                </c:pt>
                <c:pt idx="3440">
                  <c:v>26.876835</c:v>
                </c:pt>
                <c:pt idx="3441">
                  <c:v>26.87715</c:v>
                </c:pt>
                <c:pt idx="3442">
                  <c:v>26.877457</c:v>
                </c:pt>
                <c:pt idx="3443">
                  <c:v>26.877739999999999</c:v>
                </c:pt>
                <c:pt idx="3444">
                  <c:v>26.878026999999999</c:v>
                </c:pt>
                <c:pt idx="3445">
                  <c:v>26.878284000000001</c:v>
                </c:pt>
                <c:pt idx="3446">
                  <c:v>26.878547000000001</c:v>
                </c:pt>
                <c:pt idx="3447">
                  <c:v>26.878803000000001</c:v>
                </c:pt>
                <c:pt idx="3448">
                  <c:v>26.879049999999999</c:v>
                </c:pt>
                <c:pt idx="3449">
                  <c:v>26.87941</c:v>
                </c:pt>
                <c:pt idx="3450">
                  <c:v>26.879709999999999</c:v>
                </c:pt>
                <c:pt idx="3451">
                  <c:v>26.879981000000001</c:v>
                </c:pt>
                <c:pt idx="3452">
                  <c:v>26.880244999999999</c:v>
                </c:pt>
                <c:pt idx="3453">
                  <c:v>26.880500000000001</c:v>
                </c:pt>
                <c:pt idx="3454">
                  <c:v>26.880742000000001</c:v>
                </c:pt>
                <c:pt idx="3455">
                  <c:v>26.880977999999999</c:v>
                </c:pt>
                <c:pt idx="3456">
                  <c:v>26.881204</c:v>
                </c:pt>
                <c:pt idx="3457">
                  <c:v>26.881422000000001</c:v>
                </c:pt>
                <c:pt idx="3458">
                  <c:v>26.881658000000002</c:v>
                </c:pt>
                <c:pt idx="3459">
                  <c:v>26.881947</c:v>
                </c:pt>
                <c:pt idx="3460">
                  <c:v>26.882209</c:v>
                </c:pt>
                <c:pt idx="3461">
                  <c:v>26.882449999999999</c:v>
                </c:pt>
                <c:pt idx="3462">
                  <c:v>26.88269</c:v>
                </c:pt>
                <c:pt idx="3463">
                  <c:v>26.882929000000001</c:v>
                </c:pt>
                <c:pt idx="3464">
                  <c:v>26.883168000000001</c:v>
                </c:pt>
                <c:pt idx="3465">
                  <c:v>26.883385000000001</c:v>
                </c:pt>
                <c:pt idx="3466">
                  <c:v>26.883600999999999</c:v>
                </c:pt>
                <c:pt idx="3467">
                  <c:v>26.883801999999999</c:v>
                </c:pt>
                <c:pt idx="3468">
                  <c:v>26.884001999999999</c:v>
                </c:pt>
                <c:pt idx="3469">
                  <c:v>26.884249000000001</c:v>
                </c:pt>
                <c:pt idx="3470">
                  <c:v>26.884468999999999</c:v>
                </c:pt>
                <c:pt idx="3471">
                  <c:v>26.884672999999999</c:v>
                </c:pt>
                <c:pt idx="3472">
                  <c:v>26.884892000000001</c:v>
                </c:pt>
                <c:pt idx="3473">
                  <c:v>26.885103000000001</c:v>
                </c:pt>
                <c:pt idx="3474">
                  <c:v>26.885299</c:v>
                </c:pt>
                <c:pt idx="3475">
                  <c:v>26.885496</c:v>
                </c:pt>
                <c:pt idx="3476">
                  <c:v>26.885694999999998</c:v>
                </c:pt>
                <c:pt idx="3477">
                  <c:v>26.88589</c:v>
                </c:pt>
                <c:pt idx="3478">
                  <c:v>26.886061000000002</c:v>
                </c:pt>
                <c:pt idx="3479">
                  <c:v>26.886247999999998</c:v>
                </c:pt>
                <c:pt idx="3480">
                  <c:v>26.886437000000001</c:v>
                </c:pt>
                <c:pt idx="3481">
                  <c:v>26.886600999999999</c:v>
                </c:pt>
                <c:pt idx="3482">
                  <c:v>26.886785</c:v>
                </c:pt>
                <c:pt idx="3483">
                  <c:v>26.886925000000002</c:v>
                </c:pt>
                <c:pt idx="3484">
                  <c:v>26.887094999999999</c:v>
                </c:pt>
                <c:pt idx="3485">
                  <c:v>26.887257000000002</c:v>
                </c:pt>
                <c:pt idx="3486">
                  <c:v>26.887421</c:v>
                </c:pt>
                <c:pt idx="3487">
                  <c:v>26.887551999999999</c:v>
                </c:pt>
                <c:pt idx="3488">
                  <c:v>26.88767</c:v>
                </c:pt>
                <c:pt idx="3489">
                  <c:v>26.887830000000001</c:v>
                </c:pt>
                <c:pt idx="3490">
                  <c:v>26.887979000000001</c:v>
                </c:pt>
                <c:pt idx="3491">
                  <c:v>26.888114000000002</c:v>
                </c:pt>
                <c:pt idx="3492">
                  <c:v>26.888261</c:v>
                </c:pt>
                <c:pt idx="3493">
                  <c:v>26.888394999999999</c:v>
                </c:pt>
                <c:pt idx="3494">
                  <c:v>26.888497000000001</c:v>
                </c:pt>
                <c:pt idx="3495">
                  <c:v>26.888607</c:v>
                </c:pt>
                <c:pt idx="3496">
                  <c:v>26.888698000000002</c:v>
                </c:pt>
                <c:pt idx="3497">
                  <c:v>26.888781000000002</c:v>
                </c:pt>
                <c:pt idx="3498">
                  <c:v>26.888873</c:v>
                </c:pt>
                <c:pt idx="3499">
                  <c:v>26.888964000000001</c:v>
                </c:pt>
                <c:pt idx="3500">
                  <c:v>26.889061999999999</c:v>
                </c:pt>
                <c:pt idx="3501">
                  <c:v>26.889154999999999</c:v>
                </c:pt>
                <c:pt idx="3502">
                  <c:v>26.889250000000001</c:v>
                </c:pt>
                <c:pt idx="3503">
                  <c:v>26.889305</c:v>
                </c:pt>
                <c:pt idx="3504">
                  <c:v>26.88936</c:v>
                </c:pt>
                <c:pt idx="3505">
                  <c:v>26.889413999999999</c:v>
                </c:pt>
                <c:pt idx="3506">
                  <c:v>26.889461000000001</c:v>
                </c:pt>
                <c:pt idx="3507">
                  <c:v>26.889489999999999</c:v>
                </c:pt>
                <c:pt idx="3508">
                  <c:v>26.889521999999999</c:v>
                </c:pt>
                <c:pt idx="3509">
                  <c:v>26.889543</c:v>
                </c:pt>
                <c:pt idx="3510">
                  <c:v>26.889579999999999</c:v>
                </c:pt>
                <c:pt idx="3511">
                  <c:v>26.889606000000001</c:v>
                </c:pt>
                <c:pt idx="3512">
                  <c:v>26.889634000000001</c:v>
                </c:pt>
                <c:pt idx="3513">
                  <c:v>26.889638999999999</c:v>
                </c:pt>
                <c:pt idx="3514">
                  <c:v>26.889627999999998</c:v>
                </c:pt>
                <c:pt idx="3515">
                  <c:v>26.889621000000002</c:v>
                </c:pt>
                <c:pt idx="3516">
                  <c:v>26.889623</c:v>
                </c:pt>
                <c:pt idx="3517">
                  <c:v>26.889624000000001</c:v>
                </c:pt>
                <c:pt idx="3518">
                  <c:v>26.889603999999999</c:v>
                </c:pt>
                <c:pt idx="3519">
                  <c:v>26.889519</c:v>
                </c:pt>
                <c:pt idx="3520">
                  <c:v>26.889471</c:v>
                </c:pt>
                <c:pt idx="3521">
                  <c:v>26.889427000000001</c:v>
                </c:pt>
                <c:pt idx="3522">
                  <c:v>26.889395</c:v>
                </c:pt>
                <c:pt idx="3523">
                  <c:v>26.889371000000001</c:v>
                </c:pt>
                <c:pt idx="3524">
                  <c:v>26.889333000000001</c:v>
                </c:pt>
                <c:pt idx="3525">
                  <c:v>26.889296000000002</c:v>
                </c:pt>
                <c:pt idx="3526">
                  <c:v>26.889257000000001</c:v>
                </c:pt>
                <c:pt idx="3527">
                  <c:v>26.889215</c:v>
                </c:pt>
                <c:pt idx="3528">
                  <c:v>26.889178999999999</c:v>
                </c:pt>
                <c:pt idx="3529">
                  <c:v>26.889018</c:v>
                </c:pt>
                <c:pt idx="3530">
                  <c:v>26.888912999999999</c:v>
                </c:pt>
                <c:pt idx="3531">
                  <c:v>26.888805999999999</c:v>
                </c:pt>
                <c:pt idx="3532">
                  <c:v>26.888739999999999</c:v>
                </c:pt>
                <c:pt idx="3533">
                  <c:v>26.888705999999999</c:v>
                </c:pt>
                <c:pt idx="3534">
                  <c:v>26.888642000000001</c:v>
                </c:pt>
                <c:pt idx="3535">
                  <c:v>26.888617</c:v>
                </c:pt>
                <c:pt idx="3536">
                  <c:v>26.888570999999999</c:v>
                </c:pt>
                <c:pt idx="3537">
                  <c:v>26.888559000000001</c:v>
                </c:pt>
                <c:pt idx="3538">
                  <c:v>26.888525999999999</c:v>
                </c:pt>
                <c:pt idx="3539">
                  <c:v>26.888386000000001</c:v>
                </c:pt>
                <c:pt idx="3540">
                  <c:v>26.888292</c:v>
                </c:pt>
                <c:pt idx="3541">
                  <c:v>26.888226</c:v>
                </c:pt>
                <c:pt idx="3542">
                  <c:v>26.888185</c:v>
                </c:pt>
                <c:pt idx="3543">
                  <c:v>26.888155999999999</c:v>
                </c:pt>
                <c:pt idx="3544">
                  <c:v>26.888114000000002</c:v>
                </c:pt>
                <c:pt idx="3545">
                  <c:v>26.888089999999998</c:v>
                </c:pt>
                <c:pt idx="3546">
                  <c:v>26.888072000000001</c:v>
                </c:pt>
                <c:pt idx="3547">
                  <c:v>26.888071</c:v>
                </c:pt>
                <c:pt idx="3548">
                  <c:v>26.888047</c:v>
                </c:pt>
                <c:pt idx="3549">
                  <c:v>26.888020000000001</c:v>
                </c:pt>
                <c:pt idx="3550">
                  <c:v>26.887995</c:v>
                </c:pt>
                <c:pt idx="3551">
                  <c:v>26.887979999999999</c:v>
                </c:pt>
                <c:pt idx="3552">
                  <c:v>26.887955000000002</c:v>
                </c:pt>
                <c:pt idx="3553">
                  <c:v>26.887948000000002</c:v>
                </c:pt>
                <c:pt idx="3554">
                  <c:v>26.887965999999999</c:v>
                </c:pt>
                <c:pt idx="3555">
                  <c:v>26.887955999999999</c:v>
                </c:pt>
                <c:pt idx="3556">
                  <c:v>26.887965000000001</c:v>
                </c:pt>
                <c:pt idx="3557">
                  <c:v>26.887947</c:v>
                </c:pt>
                <c:pt idx="3558">
                  <c:v>26.887967</c:v>
                </c:pt>
                <c:pt idx="3559">
                  <c:v>26.888007000000002</c:v>
                </c:pt>
                <c:pt idx="3560">
                  <c:v>26.88805</c:v>
                </c:pt>
                <c:pt idx="3561">
                  <c:v>26.888086999999999</c:v>
                </c:pt>
                <c:pt idx="3562">
                  <c:v>26.888114999999999</c:v>
                </c:pt>
                <c:pt idx="3563">
                  <c:v>26.888151000000001</c:v>
                </c:pt>
                <c:pt idx="3564">
                  <c:v>26.888180999999999</c:v>
                </c:pt>
                <c:pt idx="3565">
                  <c:v>26.888210000000001</c:v>
                </c:pt>
                <c:pt idx="3566">
                  <c:v>26.888245999999999</c:v>
                </c:pt>
                <c:pt idx="3567">
                  <c:v>26.888285</c:v>
                </c:pt>
                <c:pt idx="3568">
                  <c:v>26.888306</c:v>
                </c:pt>
                <c:pt idx="3569">
                  <c:v>26.888397000000001</c:v>
                </c:pt>
                <c:pt idx="3570">
                  <c:v>26.888466999999999</c:v>
                </c:pt>
                <c:pt idx="3571">
                  <c:v>26.888522999999999</c:v>
                </c:pt>
                <c:pt idx="3572">
                  <c:v>26.888574999999999</c:v>
                </c:pt>
                <c:pt idx="3573">
                  <c:v>26.888631</c:v>
                </c:pt>
                <c:pt idx="3574">
                  <c:v>26.888680999999998</c:v>
                </c:pt>
                <c:pt idx="3575">
                  <c:v>26.888698000000002</c:v>
                </c:pt>
                <c:pt idx="3576">
                  <c:v>26.888714</c:v>
                </c:pt>
                <c:pt idx="3577">
                  <c:v>26.888746999999999</c:v>
                </c:pt>
                <c:pt idx="3578">
                  <c:v>26.888770999999998</c:v>
                </c:pt>
                <c:pt idx="3579">
                  <c:v>26.888857000000002</c:v>
                </c:pt>
                <c:pt idx="3580">
                  <c:v>26.888940999999999</c:v>
                </c:pt>
                <c:pt idx="3581">
                  <c:v>26.889006999999999</c:v>
                </c:pt>
                <c:pt idx="3582">
                  <c:v>26.889063</c:v>
                </c:pt>
                <c:pt idx="3583">
                  <c:v>26.889116000000001</c:v>
                </c:pt>
                <c:pt idx="3584">
                  <c:v>26.889163</c:v>
                </c:pt>
                <c:pt idx="3585">
                  <c:v>26.889175999999999</c:v>
                </c:pt>
                <c:pt idx="3586">
                  <c:v>26.889206999999999</c:v>
                </c:pt>
                <c:pt idx="3587">
                  <c:v>26.889233999999998</c:v>
                </c:pt>
                <c:pt idx="3588">
                  <c:v>26.889258999999999</c:v>
                </c:pt>
                <c:pt idx="3589">
                  <c:v>26.889343</c:v>
                </c:pt>
                <c:pt idx="3590">
                  <c:v>26.889420000000001</c:v>
                </c:pt>
                <c:pt idx="3591">
                  <c:v>26.889488</c:v>
                </c:pt>
                <c:pt idx="3592">
                  <c:v>26.889531000000002</c:v>
                </c:pt>
                <c:pt idx="3593">
                  <c:v>26.889576000000002</c:v>
                </c:pt>
                <c:pt idx="3594">
                  <c:v>26.889616</c:v>
                </c:pt>
                <c:pt idx="3595">
                  <c:v>26.889627999999998</c:v>
                </c:pt>
                <c:pt idx="3596">
                  <c:v>26.889679999999998</c:v>
                </c:pt>
                <c:pt idx="3597">
                  <c:v>26.889697000000002</c:v>
                </c:pt>
                <c:pt idx="3598">
                  <c:v>26.889726</c:v>
                </c:pt>
                <c:pt idx="3599">
                  <c:v>26.889824000000001</c:v>
                </c:pt>
                <c:pt idx="3600">
                  <c:v>26.889886000000001</c:v>
                </c:pt>
                <c:pt idx="3601">
                  <c:v>26.889951</c:v>
                </c:pt>
                <c:pt idx="3602">
                  <c:v>26.890021999999998</c:v>
                </c:pt>
                <c:pt idx="3603">
                  <c:v>26.890062</c:v>
                </c:pt>
                <c:pt idx="3604">
                  <c:v>26.890117</c:v>
                </c:pt>
                <c:pt idx="3605">
                  <c:v>26.890158</c:v>
                </c:pt>
                <c:pt idx="3606">
                  <c:v>26.890228</c:v>
                </c:pt>
                <c:pt idx="3607">
                  <c:v>26.890267000000001</c:v>
                </c:pt>
                <c:pt idx="3608">
                  <c:v>26.890308999999998</c:v>
                </c:pt>
                <c:pt idx="3609">
                  <c:v>26.890445</c:v>
                </c:pt>
                <c:pt idx="3610">
                  <c:v>26.890526999999999</c:v>
                </c:pt>
                <c:pt idx="3611">
                  <c:v>26.890604</c:v>
                </c:pt>
                <c:pt idx="3612">
                  <c:v>26.890671999999999</c:v>
                </c:pt>
                <c:pt idx="3613">
                  <c:v>26.890754000000001</c:v>
                </c:pt>
                <c:pt idx="3614">
                  <c:v>26.890833000000001</c:v>
                </c:pt>
                <c:pt idx="3615">
                  <c:v>26.890905</c:v>
                </c:pt>
                <c:pt idx="3616">
                  <c:v>26.890967</c:v>
                </c:pt>
                <c:pt idx="3617">
                  <c:v>26.891048000000001</c:v>
                </c:pt>
                <c:pt idx="3618">
                  <c:v>26.891117000000001</c:v>
                </c:pt>
                <c:pt idx="3619">
                  <c:v>26.891259000000002</c:v>
                </c:pt>
                <c:pt idx="3620">
                  <c:v>26.891365</c:v>
                </c:pt>
                <c:pt idx="3621">
                  <c:v>26.891463000000002</c:v>
                </c:pt>
                <c:pt idx="3622">
                  <c:v>26.891546000000002</c:v>
                </c:pt>
                <c:pt idx="3623">
                  <c:v>26.891635000000001</c:v>
                </c:pt>
                <c:pt idx="3624">
                  <c:v>26.891729999999999</c:v>
                </c:pt>
                <c:pt idx="3625">
                  <c:v>26.891817</c:v>
                </c:pt>
                <c:pt idx="3626">
                  <c:v>26.891911</c:v>
                </c:pt>
                <c:pt idx="3627">
                  <c:v>26.892016000000002</c:v>
                </c:pt>
                <c:pt idx="3628">
                  <c:v>26.892112000000001</c:v>
                </c:pt>
                <c:pt idx="3629">
                  <c:v>26.892287</c:v>
                </c:pt>
                <c:pt idx="3630">
                  <c:v>26.892410999999999</c:v>
                </c:pt>
                <c:pt idx="3631">
                  <c:v>26.892520000000001</c:v>
                </c:pt>
                <c:pt idx="3632">
                  <c:v>26.892610999999999</c:v>
                </c:pt>
                <c:pt idx="3633">
                  <c:v>26.892704999999999</c:v>
                </c:pt>
                <c:pt idx="3634">
                  <c:v>26.892814000000001</c:v>
                </c:pt>
                <c:pt idx="3635">
                  <c:v>26.892914999999999</c:v>
                </c:pt>
                <c:pt idx="3636">
                  <c:v>26.893035000000001</c:v>
                </c:pt>
                <c:pt idx="3637">
                  <c:v>26.893155</c:v>
                </c:pt>
                <c:pt idx="3638">
                  <c:v>26.893231</c:v>
                </c:pt>
                <c:pt idx="3639">
                  <c:v>26.893433999999999</c:v>
                </c:pt>
                <c:pt idx="3640">
                  <c:v>26.893550999999999</c:v>
                </c:pt>
                <c:pt idx="3641">
                  <c:v>26.893657000000001</c:v>
                </c:pt>
                <c:pt idx="3642">
                  <c:v>26.893743000000001</c:v>
                </c:pt>
                <c:pt idx="3643">
                  <c:v>26.893839</c:v>
                </c:pt>
                <c:pt idx="3644">
                  <c:v>26.893923000000001</c:v>
                </c:pt>
                <c:pt idx="3645">
                  <c:v>26.894013000000001</c:v>
                </c:pt>
                <c:pt idx="3646">
                  <c:v>26.894120000000001</c:v>
                </c:pt>
                <c:pt idx="3647">
                  <c:v>26.894228999999999</c:v>
                </c:pt>
                <c:pt idx="3648">
                  <c:v>26.894309</c:v>
                </c:pt>
                <c:pt idx="3649">
                  <c:v>26.894507999999998</c:v>
                </c:pt>
                <c:pt idx="3650">
                  <c:v>26.894639999999999</c:v>
                </c:pt>
                <c:pt idx="3651">
                  <c:v>26.894750999999999</c:v>
                </c:pt>
                <c:pt idx="3652">
                  <c:v>26.894853000000001</c:v>
                </c:pt>
                <c:pt idx="3653">
                  <c:v>26.894933000000002</c:v>
                </c:pt>
                <c:pt idx="3654">
                  <c:v>26.895026000000001</c:v>
                </c:pt>
                <c:pt idx="3655">
                  <c:v>26.895106999999999</c:v>
                </c:pt>
                <c:pt idx="3656">
                  <c:v>26.895171999999999</c:v>
                </c:pt>
                <c:pt idx="3657">
                  <c:v>26.895243000000001</c:v>
                </c:pt>
                <c:pt idx="3658">
                  <c:v>26.895306999999999</c:v>
                </c:pt>
                <c:pt idx="3659">
                  <c:v>26.895502</c:v>
                </c:pt>
                <c:pt idx="3660">
                  <c:v>26.895652999999999</c:v>
                </c:pt>
                <c:pt idx="3661">
                  <c:v>26.895745999999999</c:v>
                </c:pt>
                <c:pt idx="3662">
                  <c:v>26.895859000000002</c:v>
                </c:pt>
                <c:pt idx="3663">
                  <c:v>26.895941000000001</c:v>
                </c:pt>
                <c:pt idx="3664">
                  <c:v>26.896014000000001</c:v>
                </c:pt>
                <c:pt idx="3665">
                  <c:v>26.896093</c:v>
                </c:pt>
                <c:pt idx="3666">
                  <c:v>26.896163000000001</c:v>
                </c:pt>
                <c:pt idx="3667">
                  <c:v>26.896231</c:v>
                </c:pt>
                <c:pt idx="3668">
                  <c:v>26.896284000000001</c:v>
                </c:pt>
                <c:pt idx="3669">
                  <c:v>26.896456000000001</c:v>
                </c:pt>
                <c:pt idx="3670">
                  <c:v>26.896571999999999</c:v>
                </c:pt>
                <c:pt idx="3671">
                  <c:v>26.896674000000001</c:v>
                </c:pt>
                <c:pt idx="3672">
                  <c:v>26.896763</c:v>
                </c:pt>
                <c:pt idx="3673">
                  <c:v>26.896823999999999</c:v>
                </c:pt>
                <c:pt idx="3674">
                  <c:v>26.896882000000002</c:v>
                </c:pt>
                <c:pt idx="3675">
                  <c:v>26.896954999999998</c:v>
                </c:pt>
                <c:pt idx="3676">
                  <c:v>26.897008</c:v>
                </c:pt>
                <c:pt idx="3677">
                  <c:v>26.897047000000001</c:v>
                </c:pt>
                <c:pt idx="3678">
                  <c:v>26.897096000000001</c:v>
                </c:pt>
                <c:pt idx="3679">
                  <c:v>26.897248000000001</c:v>
                </c:pt>
                <c:pt idx="3680">
                  <c:v>26.897354</c:v>
                </c:pt>
                <c:pt idx="3681">
                  <c:v>26.897431999999998</c:v>
                </c:pt>
                <c:pt idx="3682">
                  <c:v>26.897494999999999</c:v>
                </c:pt>
                <c:pt idx="3683">
                  <c:v>26.897549999999999</c:v>
                </c:pt>
                <c:pt idx="3684">
                  <c:v>26.897608000000002</c:v>
                </c:pt>
                <c:pt idx="3685">
                  <c:v>26.897666999999998</c:v>
                </c:pt>
                <c:pt idx="3686">
                  <c:v>26.897697999999998</c:v>
                </c:pt>
                <c:pt idx="3687">
                  <c:v>26.897732999999999</c:v>
                </c:pt>
                <c:pt idx="3688">
                  <c:v>26.897748</c:v>
                </c:pt>
                <c:pt idx="3689">
                  <c:v>26.897839000000001</c:v>
                </c:pt>
                <c:pt idx="3690">
                  <c:v>26.897891000000001</c:v>
                </c:pt>
                <c:pt idx="3691">
                  <c:v>26.897943000000001</c:v>
                </c:pt>
                <c:pt idx="3692">
                  <c:v>26.897981000000001</c:v>
                </c:pt>
                <c:pt idx="3693">
                  <c:v>26.898032000000001</c:v>
                </c:pt>
                <c:pt idx="3694">
                  <c:v>26.898053999999998</c:v>
                </c:pt>
                <c:pt idx="3695">
                  <c:v>26.898074999999999</c:v>
                </c:pt>
                <c:pt idx="3696">
                  <c:v>26.898094</c:v>
                </c:pt>
                <c:pt idx="3697">
                  <c:v>26.898112999999999</c:v>
                </c:pt>
                <c:pt idx="3698">
                  <c:v>26.898132</c:v>
                </c:pt>
                <c:pt idx="3699">
                  <c:v>26.898205000000001</c:v>
                </c:pt>
                <c:pt idx="3700">
                  <c:v>26.898254000000001</c:v>
                </c:pt>
                <c:pt idx="3701">
                  <c:v>26.898318</c:v>
                </c:pt>
                <c:pt idx="3702">
                  <c:v>26.898337000000001</c:v>
                </c:pt>
                <c:pt idx="3703">
                  <c:v>26.898334999999999</c:v>
                </c:pt>
                <c:pt idx="3704">
                  <c:v>26.898340000000001</c:v>
                </c:pt>
                <c:pt idx="3705">
                  <c:v>26.898343000000001</c:v>
                </c:pt>
                <c:pt idx="3706">
                  <c:v>26.898349</c:v>
                </c:pt>
                <c:pt idx="3707">
                  <c:v>26.898340000000001</c:v>
                </c:pt>
                <c:pt idx="3708">
                  <c:v>26.898353</c:v>
                </c:pt>
                <c:pt idx="3709">
                  <c:v>26.898458999999999</c:v>
                </c:pt>
                <c:pt idx="3710">
                  <c:v>26.898509000000001</c:v>
                </c:pt>
                <c:pt idx="3711">
                  <c:v>26.898569999999999</c:v>
                </c:pt>
                <c:pt idx="3712">
                  <c:v>26.898609</c:v>
                </c:pt>
                <c:pt idx="3713">
                  <c:v>26.898643</c:v>
                </c:pt>
                <c:pt idx="3714">
                  <c:v>26.898671</c:v>
                </c:pt>
                <c:pt idx="3715">
                  <c:v>26.898696000000001</c:v>
                </c:pt>
                <c:pt idx="3716">
                  <c:v>26.898727000000001</c:v>
                </c:pt>
                <c:pt idx="3717">
                  <c:v>26.898755999999999</c:v>
                </c:pt>
                <c:pt idx="3718">
                  <c:v>26.898772000000001</c:v>
                </c:pt>
                <c:pt idx="3719">
                  <c:v>26.898897999999999</c:v>
                </c:pt>
                <c:pt idx="3720">
                  <c:v>26.898993999999998</c:v>
                </c:pt>
                <c:pt idx="3721">
                  <c:v>26.899059999999999</c:v>
                </c:pt>
                <c:pt idx="3722">
                  <c:v>26.899125000000002</c:v>
                </c:pt>
                <c:pt idx="3723">
                  <c:v>26.899196</c:v>
                </c:pt>
                <c:pt idx="3724">
                  <c:v>26.899260000000002</c:v>
                </c:pt>
                <c:pt idx="3725">
                  <c:v>26.899328000000001</c:v>
                </c:pt>
                <c:pt idx="3726">
                  <c:v>26.899405000000002</c:v>
                </c:pt>
                <c:pt idx="3727">
                  <c:v>26.899467000000001</c:v>
                </c:pt>
                <c:pt idx="3728">
                  <c:v>26.899535</c:v>
                </c:pt>
                <c:pt idx="3729">
                  <c:v>26.899716999999999</c:v>
                </c:pt>
                <c:pt idx="3730">
                  <c:v>26.899849</c:v>
                </c:pt>
                <c:pt idx="3731">
                  <c:v>26.89995</c:v>
                </c:pt>
                <c:pt idx="3732">
                  <c:v>26.900048999999999</c:v>
                </c:pt>
                <c:pt idx="3733">
                  <c:v>26.900148999999999</c:v>
                </c:pt>
                <c:pt idx="3734">
                  <c:v>26.900229</c:v>
                </c:pt>
                <c:pt idx="3735">
                  <c:v>26.900320000000001</c:v>
                </c:pt>
                <c:pt idx="3736">
                  <c:v>26.900390999999999</c:v>
                </c:pt>
                <c:pt idx="3737">
                  <c:v>26.900490000000001</c:v>
                </c:pt>
                <c:pt idx="3738">
                  <c:v>26.900576999999998</c:v>
                </c:pt>
                <c:pt idx="3739">
                  <c:v>26.900780000000001</c:v>
                </c:pt>
                <c:pt idx="3740">
                  <c:v>26.900929999999999</c:v>
                </c:pt>
                <c:pt idx="3741">
                  <c:v>26.901053999999998</c:v>
                </c:pt>
                <c:pt idx="3742">
                  <c:v>26.901160999999998</c:v>
                </c:pt>
                <c:pt idx="3743">
                  <c:v>26.901281000000001</c:v>
                </c:pt>
                <c:pt idx="3744">
                  <c:v>26.901392999999999</c:v>
                </c:pt>
                <c:pt idx="3745">
                  <c:v>26.901499000000001</c:v>
                </c:pt>
                <c:pt idx="3746">
                  <c:v>26.901593999999999</c:v>
                </c:pt>
                <c:pt idx="3747">
                  <c:v>26.901706000000001</c:v>
                </c:pt>
                <c:pt idx="3748">
                  <c:v>26.901796999999998</c:v>
                </c:pt>
                <c:pt idx="3749">
                  <c:v>26.901972000000001</c:v>
                </c:pt>
                <c:pt idx="3750">
                  <c:v>26.902096</c:v>
                </c:pt>
                <c:pt idx="3751">
                  <c:v>26.902211999999999</c:v>
                </c:pt>
                <c:pt idx="3752">
                  <c:v>26.902286</c:v>
                </c:pt>
                <c:pt idx="3753">
                  <c:v>26.902388999999999</c:v>
                </c:pt>
                <c:pt idx="3754">
                  <c:v>26.902477000000001</c:v>
                </c:pt>
                <c:pt idx="3755">
                  <c:v>26.902560999999999</c:v>
                </c:pt>
                <c:pt idx="3756">
                  <c:v>26.902652</c:v>
                </c:pt>
                <c:pt idx="3757">
                  <c:v>26.902723999999999</c:v>
                </c:pt>
                <c:pt idx="3758">
                  <c:v>26.902805000000001</c:v>
                </c:pt>
                <c:pt idx="3759">
                  <c:v>26.902922</c:v>
                </c:pt>
                <c:pt idx="3760">
                  <c:v>26.903010999999999</c:v>
                </c:pt>
                <c:pt idx="3761">
                  <c:v>26.903085000000001</c:v>
                </c:pt>
                <c:pt idx="3762">
                  <c:v>26.903165999999999</c:v>
                </c:pt>
                <c:pt idx="3763">
                  <c:v>26.903220000000001</c:v>
                </c:pt>
                <c:pt idx="3764">
                  <c:v>26.903276999999999</c:v>
                </c:pt>
                <c:pt idx="3765">
                  <c:v>26.903345000000002</c:v>
                </c:pt>
                <c:pt idx="3766">
                  <c:v>26.903395</c:v>
                </c:pt>
                <c:pt idx="3767">
                  <c:v>26.903447</c:v>
                </c:pt>
                <c:pt idx="3768">
                  <c:v>26.903493000000001</c:v>
                </c:pt>
                <c:pt idx="3769">
                  <c:v>26.903555999999998</c:v>
                </c:pt>
                <c:pt idx="3770">
                  <c:v>26.903601999999999</c:v>
                </c:pt>
                <c:pt idx="3771">
                  <c:v>26.903618999999999</c:v>
                </c:pt>
                <c:pt idx="3772">
                  <c:v>26.903663999999999</c:v>
                </c:pt>
                <c:pt idx="3773">
                  <c:v>26.903704999999999</c:v>
                </c:pt>
                <c:pt idx="3774">
                  <c:v>26.903721999999998</c:v>
                </c:pt>
                <c:pt idx="3775">
                  <c:v>26.903746999999999</c:v>
                </c:pt>
                <c:pt idx="3776">
                  <c:v>26.903759000000001</c:v>
                </c:pt>
                <c:pt idx="3777">
                  <c:v>26.903797999999998</c:v>
                </c:pt>
                <c:pt idx="3778">
                  <c:v>26.903818999999999</c:v>
                </c:pt>
                <c:pt idx="3779">
                  <c:v>26.903872</c:v>
                </c:pt>
                <c:pt idx="3780">
                  <c:v>26.903898000000002</c:v>
                </c:pt>
                <c:pt idx="3781">
                  <c:v>26.903891000000002</c:v>
                </c:pt>
                <c:pt idx="3782">
                  <c:v>26.903922999999999</c:v>
                </c:pt>
                <c:pt idx="3783">
                  <c:v>26.903905999999999</c:v>
                </c:pt>
                <c:pt idx="3784">
                  <c:v>26.903898999999999</c:v>
                </c:pt>
                <c:pt idx="3785">
                  <c:v>26.903903</c:v>
                </c:pt>
                <c:pt idx="3786">
                  <c:v>26.9039</c:v>
                </c:pt>
                <c:pt idx="3787">
                  <c:v>26.903890000000001</c:v>
                </c:pt>
                <c:pt idx="3788">
                  <c:v>26.903888999999999</c:v>
                </c:pt>
                <c:pt idx="3789">
                  <c:v>26.903893</c:v>
                </c:pt>
                <c:pt idx="3790">
                  <c:v>26.903907</c:v>
                </c:pt>
                <c:pt idx="3791">
                  <c:v>26.903887999999998</c:v>
                </c:pt>
                <c:pt idx="3792">
                  <c:v>26.903879</c:v>
                </c:pt>
                <c:pt idx="3793">
                  <c:v>26.903872</c:v>
                </c:pt>
                <c:pt idx="3794">
                  <c:v>26.903825000000001</c:v>
                </c:pt>
                <c:pt idx="3795">
                  <c:v>26.903794999999999</c:v>
                </c:pt>
                <c:pt idx="3796">
                  <c:v>26.903766000000001</c:v>
                </c:pt>
                <c:pt idx="3797">
                  <c:v>26.903752000000001</c:v>
                </c:pt>
                <c:pt idx="3798">
                  <c:v>26.903725999999999</c:v>
                </c:pt>
                <c:pt idx="3799">
                  <c:v>26.903658</c:v>
                </c:pt>
                <c:pt idx="3800">
                  <c:v>26.903635000000001</c:v>
                </c:pt>
                <c:pt idx="3801">
                  <c:v>26.903593000000001</c:v>
                </c:pt>
                <c:pt idx="3802">
                  <c:v>26.903535999999999</c:v>
                </c:pt>
                <c:pt idx="3803">
                  <c:v>26.903482</c:v>
                </c:pt>
                <c:pt idx="3804">
                  <c:v>26.903428999999999</c:v>
                </c:pt>
                <c:pt idx="3805">
                  <c:v>26.903352000000002</c:v>
                </c:pt>
                <c:pt idx="3806">
                  <c:v>26.903283999999999</c:v>
                </c:pt>
                <c:pt idx="3807">
                  <c:v>26.903220000000001</c:v>
                </c:pt>
                <c:pt idx="3808">
                  <c:v>26.903155999999999</c:v>
                </c:pt>
                <c:pt idx="3809">
                  <c:v>26.903041999999999</c:v>
                </c:pt>
                <c:pt idx="3810">
                  <c:v>26.902954999999999</c:v>
                </c:pt>
                <c:pt idx="3811">
                  <c:v>26.902868000000002</c:v>
                </c:pt>
                <c:pt idx="3812">
                  <c:v>26.902792999999999</c:v>
                </c:pt>
                <c:pt idx="3813">
                  <c:v>26.902701</c:v>
                </c:pt>
                <c:pt idx="3814">
                  <c:v>26.902612999999999</c:v>
                </c:pt>
                <c:pt idx="3815">
                  <c:v>26.902528</c:v>
                </c:pt>
                <c:pt idx="3816">
                  <c:v>26.902424</c:v>
                </c:pt>
                <c:pt idx="3817">
                  <c:v>26.902328000000001</c:v>
                </c:pt>
                <c:pt idx="3818">
                  <c:v>26.902215999999999</c:v>
                </c:pt>
                <c:pt idx="3819">
                  <c:v>26.902035999999999</c:v>
                </c:pt>
                <c:pt idx="3820">
                  <c:v>26.901893999999999</c:v>
                </c:pt>
                <c:pt idx="3821">
                  <c:v>26.901769000000002</c:v>
                </c:pt>
                <c:pt idx="3822">
                  <c:v>26.901651000000001</c:v>
                </c:pt>
                <c:pt idx="3823">
                  <c:v>26.901541999999999</c:v>
                </c:pt>
                <c:pt idx="3824">
                  <c:v>26.901429</c:v>
                </c:pt>
                <c:pt idx="3825">
                  <c:v>26.901306000000002</c:v>
                </c:pt>
                <c:pt idx="3826">
                  <c:v>26.901206999999999</c:v>
                </c:pt>
                <c:pt idx="3827">
                  <c:v>26.90109</c:v>
                </c:pt>
                <c:pt idx="3828">
                  <c:v>26.900967999999999</c:v>
                </c:pt>
                <c:pt idx="3829">
                  <c:v>26.900690999999998</c:v>
                </c:pt>
                <c:pt idx="3830">
                  <c:v>26.900480000000002</c:v>
                </c:pt>
                <c:pt idx="3831">
                  <c:v>26.900313000000001</c:v>
                </c:pt>
                <c:pt idx="3832">
                  <c:v>26.900158000000001</c:v>
                </c:pt>
                <c:pt idx="3833">
                  <c:v>26.900010999999999</c:v>
                </c:pt>
                <c:pt idx="3834">
                  <c:v>26.899856</c:v>
                </c:pt>
                <c:pt idx="3835">
                  <c:v>26.899716000000002</c:v>
                </c:pt>
                <c:pt idx="3836">
                  <c:v>26.899588000000001</c:v>
                </c:pt>
                <c:pt idx="3837">
                  <c:v>26.899471999999999</c:v>
                </c:pt>
                <c:pt idx="3838">
                  <c:v>26.899356000000001</c:v>
                </c:pt>
                <c:pt idx="3839">
                  <c:v>26.898999</c:v>
                </c:pt>
                <c:pt idx="3840">
                  <c:v>26.898751000000001</c:v>
                </c:pt>
                <c:pt idx="3841">
                  <c:v>26.898519</c:v>
                </c:pt>
                <c:pt idx="3842">
                  <c:v>26.898316999999999</c:v>
                </c:pt>
                <c:pt idx="3843">
                  <c:v>26.898152</c:v>
                </c:pt>
                <c:pt idx="3844">
                  <c:v>26.897991999999999</c:v>
                </c:pt>
                <c:pt idx="3845">
                  <c:v>26.897846999999999</c:v>
                </c:pt>
                <c:pt idx="3846">
                  <c:v>26.897714000000001</c:v>
                </c:pt>
                <c:pt idx="3847">
                  <c:v>26.897583000000001</c:v>
                </c:pt>
                <c:pt idx="3848">
                  <c:v>26.897470999999999</c:v>
                </c:pt>
                <c:pt idx="3849">
                  <c:v>26.897071</c:v>
                </c:pt>
                <c:pt idx="3850">
                  <c:v>26.896795000000001</c:v>
                </c:pt>
                <c:pt idx="3851">
                  <c:v>26.896573</c:v>
                </c:pt>
                <c:pt idx="3852">
                  <c:v>26.896376</c:v>
                </c:pt>
                <c:pt idx="3853">
                  <c:v>26.896198999999999</c:v>
                </c:pt>
                <c:pt idx="3854">
                  <c:v>26.896025000000002</c:v>
                </c:pt>
                <c:pt idx="3855">
                  <c:v>26.895886000000001</c:v>
                </c:pt>
                <c:pt idx="3856">
                  <c:v>26.895745999999999</c:v>
                </c:pt>
                <c:pt idx="3857">
                  <c:v>26.895627999999999</c:v>
                </c:pt>
                <c:pt idx="3858">
                  <c:v>26.895515</c:v>
                </c:pt>
                <c:pt idx="3859">
                  <c:v>26.895154000000002</c:v>
                </c:pt>
                <c:pt idx="3860">
                  <c:v>26.894877999999999</c:v>
                </c:pt>
                <c:pt idx="3861">
                  <c:v>26.894653999999999</c:v>
                </c:pt>
                <c:pt idx="3862">
                  <c:v>26.894480000000001</c:v>
                </c:pt>
                <c:pt idx="3863">
                  <c:v>26.894307999999999</c:v>
                </c:pt>
                <c:pt idx="3864">
                  <c:v>26.894158000000001</c:v>
                </c:pt>
                <c:pt idx="3865">
                  <c:v>26.894013000000001</c:v>
                </c:pt>
                <c:pt idx="3866">
                  <c:v>26.893902000000001</c:v>
                </c:pt>
                <c:pt idx="3867">
                  <c:v>26.893789000000002</c:v>
                </c:pt>
                <c:pt idx="3868">
                  <c:v>26.893687</c:v>
                </c:pt>
                <c:pt idx="3869">
                  <c:v>26.893425000000001</c:v>
                </c:pt>
                <c:pt idx="3870">
                  <c:v>26.893217</c:v>
                </c:pt>
                <c:pt idx="3871">
                  <c:v>26.893048</c:v>
                </c:pt>
                <c:pt idx="3872">
                  <c:v>26.892878</c:v>
                </c:pt>
                <c:pt idx="3873">
                  <c:v>26.892731000000001</c:v>
                </c:pt>
                <c:pt idx="3874">
                  <c:v>26.892616</c:v>
                </c:pt>
                <c:pt idx="3875">
                  <c:v>26.892507999999999</c:v>
                </c:pt>
                <c:pt idx="3876">
                  <c:v>26.892437000000001</c:v>
                </c:pt>
                <c:pt idx="3877">
                  <c:v>26.892320999999999</c:v>
                </c:pt>
                <c:pt idx="3878">
                  <c:v>26.892258000000002</c:v>
                </c:pt>
                <c:pt idx="3879">
                  <c:v>26.892144999999999</c:v>
                </c:pt>
                <c:pt idx="3880">
                  <c:v>26.892061000000002</c:v>
                </c:pt>
                <c:pt idx="3881">
                  <c:v>26.891960000000001</c:v>
                </c:pt>
                <c:pt idx="3882">
                  <c:v>26.891848</c:v>
                </c:pt>
                <c:pt idx="3883">
                  <c:v>26.891770000000001</c:v>
                </c:pt>
                <c:pt idx="3884">
                  <c:v>26.891708000000001</c:v>
                </c:pt>
                <c:pt idx="3885">
                  <c:v>26.891617</c:v>
                </c:pt>
                <c:pt idx="3886">
                  <c:v>26.891559999999998</c:v>
                </c:pt>
                <c:pt idx="3887">
                  <c:v>26.891539000000002</c:v>
                </c:pt>
                <c:pt idx="3888">
                  <c:v>26.891501000000002</c:v>
                </c:pt>
                <c:pt idx="3889">
                  <c:v>26.891545000000001</c:v>
                </c:pt>
                <c:pt idx="3890">
                  <c:v>26.891541</c:v>
                </c:pt>
                <c:pt idx="3891">
                  <c:v>26.891544</c:v>
                </c:pt>
                <c:pt idx="3892">
                  <c:v>26.891552000000001</c:v>
                </c:pt>
                <c:pt idx="3893">
                  <c:v>26.891539000000002</c:v>
                </c:pt>
                <c:pt idx="3894">
                  <c:v>26.891528000000001</c:v>
                </c:pt>
                <c:pt idx="3895">
                  <c:v>26.891544</c:v>
                </c:pt>
                <c:pt idx="3896">
                  <c:v>26.891549999999999</c:v>
                </c:pt>
                <c:pt idx="3897">
                  <c:v>26.891539000000002</c:v>
                </c:pt>
                <c:pt idx="3898">
                  <c:v>26.891551</c:v>
                </c:pt>
                <c:pt idx="3899">
                  <c:v>26.891703</c:v>
                </c:pt>
                <c:pt idx="3900">
                  <c:v>26.891798000000001</c:v>
                </c:pt>
                <c:pt idx="3901">
                  <c:v>26.891856000000001</c:v>
                </c:pt>
                <c:pt idx="3902">
                  <c:v>26.891915999999998</c:v>
                </c:pt>
                <c:pt idx="3903">
                  <c:v>26.891938</c:v>
                </c:pt>
                <c:pt idx="3904">
                  <c:v>26.892004</c:v>
                </c:pt>
                <c:pt idx="3905">
                  <c:v>26.892067000000001</c:v>
                </c:pt>
                <c:pt idx="3906">
                  <c:v>26.892129000000001</c:v>
                </c:pt>
                <c:pt idx="3907">
                  <c:v>26.892192999999999</c:v>
                </c:pt>
                <c:pt idx="3908">
                  <c:v>26.892250000000001</c:v>
                </c:pt>
                <c:pt idx="3909">
                  <c:v>26.892453</c:v>
                </c:pt>
                <c:pt idx="3910">
                  <c:v>26.892609</c:v>
                </c:pt>
                <c:pt idx="3911">
                  <c:v>26.892733</c:v>
                </c:pt>
                <c:pt idx="3912">
                  <c:v>26.892844</c:v>
                </c:pt>
                <c:pt idx="3913">
                  <c:v>26.892935999999999</c:v>
                </c:pt>
                <c:pt idx="3914">
                  <c:v>26.893035000000001</c:v>
                </c:pt>
                <c:pt idx="3915">
                  <c:v>26.893113</c:v>
                </c:pt>
                <c:pt idx="3916">
                  <c:v>26.893196</c:v>
                </c:pt>
                <c:pt idx="3917">
                  <c:v>26.893274000000002</c:v>
                </c:pt>
                <c:pt idx="3918">
                  <c:v>26.893322999999999</c:v>
                </c:pt>
                <c:pt idx="3919">
                  <c:v>26.893573</c:v>
                </c:pt>
                <c:pt idx="3920">
                  <c:v>26.893747000000001</c:v>
                </c:pt>
                <c:pt idx="3921">
                  <c:v>26.893896999999999</c:v>
                </c:pt>
                <c:pt idx="3922">
                  <c:v>26.894038999999999</c:v>
                </c:pt>
                <c:pt idx="3923">
                  <c:v>26.894155999999999</c:v>
                </c:pt>
                <c:pt idx="3924">
                  <c:v>26.894286000000001</c:v>
                </c:pt>
                <c:pt idx="3925">
                  <c:v>26.894397999999999</c:v>
                </c:pt>
                <c:pt idx="3926">
                  <c:v>26.894490000000001</c:v>
                </c:pt>
                <c:pt idx="3927">
                  <c:v>26.894596</c:v>
                </c:pt>
                <c:pt idx="3928">
                  <c:v>26.894691999999999</c:v>
                </c:pt>
                <c:pt idx="3929">
                  <c:v>26.894970000000001</c:v>
                </c:pt>
                <c:pt idx="3930">
                  <c:v>26.895161999999999</c:v>
                </c:pt>
                <c:pt idx="3931">
                  <c:v>26.895347000000001</c:v>
                </c:pt>
                <c:pt idx="3932">
                  <c:v>26.895510999999999</c:v>
                </c:pt>
                <c:pt idx="3933">
                  <c:v>26.895655999999999</c:v>
                </c:pt>
                <c:pt idx="3934">
                  <c:v>26.895803999999998</c:v>
                </c:pt>
                <c:pt idx="3935">
                  <c:v>26.895931999999998</c:v>
                </c:pt>
                <c:pt idx="3936">
                  <c:v>26.896053999999999</c:v>
                </c:pt>
                <c:pt idx="3937">
                  <c:v>26.896173999999998</c:v>
                </c:pt>
                <c:pt idx="3938">
                  <c:v>26.896291000000002</c:v>
                </c:pt>
                <c:pt idx="3939">
                  <c:v>26.896518</c:v>
                </c:pt>
                <c:pt idx="3940">
                  <c:v>26.896712999999998</c:v>
                </c:pt>
                <c:pt idx="3941">
                  <c:v>26.896882999999999</c:v>
                </c:pt>
                <c:pt idx="3942">
                  <c:v>26.897036</c:v>
                </c:pt>
                <c:pt idx="3943">
                  <c:v>26.897196999999998</c:v>
                </c:pt>
                <c:pt idx="3944">
                  <c:v>26.897349999999999</c:v>
                </c:pt>
                <c:pt idx="3945">
                  <c:v>26.897478</c:v>
                </c:pt>
                <c:pt idx="3946">
                  <c:v>26.897590999999998</c:v>
                </c:pt>
                <c:pt idx="3947">
                  <c:v>26.897708999999999</c:v>
                </c:pt>
                <c:pt idx="3948">
                  <c:v>26.897836999999999</c:v>
                </c:pt>
                <c:pt idx="3949">
                  <c:v>26.897988999999999</c:v>
                </c:pt>
                <c:pt idx="3950">
                  <c:v>26.898129000000001</c:v>
                </c:pt>
                <c:pt idx="3951">
                  <c:v>26.898268000000002</c:v>
                </c:pt>
                <c:pt idx="3952">
                  <c:v>26.898381000000001</c:v>
                </c:pt>
                <c:pt idx="3953">
                  <c:v>26.898506999999999</c:v>
                </c:pt>
                <c:pt idx="3954">
                  <c:v>26.898636</c:v>
                </c:pt>
                <c:pt idx="3955">
                  <c:v>26.898748000000001</c:v>
                </c:pt>
                <c:pt idx="3956">
                  <c:v>26.898852000000002</c:v>
                </c:pt>
                <c:pt idx="3957">
                  <c:v>26.898945999999999</c:v>
                </c:pt>
                <c:pt idx="3958">
                  <c:v>26.899031000000001</c:v>
                </c:pt>
                <c:pt idx="3959">
                  <c:v>26.899089</c:v>
                </c:pt>
                <c:pt idx="3960">
                  <c:v>26.899159000000001</c:v>
                </c:pt>
                <c:pt idx="3961">
                  <c:v>26.899239000000001</c:v>
                </c:pt>
                <c:pt idx="3962">
                  <c:v>26.899322999999999</c:v>
                </c:pt>
                <c:pt idx="3963">
                  <c:v>26.899397</c:v>
                </c:pt>
                <c:pt idx="3964">
                  <c:v>26.899483</c:v>
                </c:pt>
                <c:pt idx="3965">
                  <c:v>26.899550000000001</c:v>
                </c:pt>
                <c:pt idx="3966">
                  <c:v>26.899608000000001</c:v>
                </c:pt>
                <c:pt idx="3967">
                  <c:v>26.899645</c:v>
                </c:pt>
                <c:pt idx="3968">
                  <c:v>26.899705999999998</c:v>
                </c:pt>
                <c:pt idx="3969">
                  <c:v>26.899691000000001</c:v>
                </c:pt>
                <c:pt idx="3970">
                  <c:v>26.899726999999999</c:v>
                </c:pt>
                <c:pt idx="3971">
                  <c:v>26.899754000000001</c:v>
                </c:pt>
                <c:pt idx="3972">
                  <c:v>26.899787</c:v>
                </c:pt>
                <c:pt idx="3973">
                  <c:v>26.899806999999999</c:v>
                </c:pt>
                <c:pt idx="3974">
                  <c:v>26.899854999999999</c:v>
                </c:pt>
                <c:pt idx="3975">
                  <c:v>26.899892000000001</c:v>
                </c:pt>
                <c:pt idx="3976">
                  <c:v>26.899913999999999</c:v>
                </c:pt>
                <c:pt idx="3977">
                  <c:v>26.899933000000001</c:v>
                </c:pt>
                <c:pt idx="3978">
                  <c:v>26.899947999999998</c:v>
                </c:pt>
                <c:pt idx="3979">
                  <c:v>26.899913999999999</c:v>
                </c:pt>
                <c:pt idx="3980">
                  <c:v>26.899940999999998</c:v>
                </c:pt>
                <c:pt idx="3981">
                  <c:v>26.899951999999999</c:v>
                </c:pt>
                <c:pt idx="3982">
                  <c:v>26.899974</c:v>
                </c:pt>
                <c:pt idx="3983">
                  <c:v>26.899995000000001</c:v>
                </c:pt>
                <c:pt idx="3984">
                  <c:v>26.900019</c:v>
                </c:pt>
                <c:pt idx="3985">
                  <c:v>26.900043</c:v>
                </c:pt>
                <c:pt idx="3986">
                  <c:v>26.900069999999999</c:v>
                </c:pt>
                <c:pt idx="3987">
                  <c:v>26.900098</c:v>
                </c:pt>
                <c:pt idx="3988">
                  <c:v>26.900113999999999</c:v>
                </c:pt>
                <c:pt idx="3989">
                  <c:v>26.900141999999999</c:v>
                </c:pt>
                <c:pt idx="3990">
                  <c:v>26.900181</c:v>
                </c:pt>
                <c:pt idx="3991">
                  <c:v>26.900237000000001</c:v>
                </c:pt>
                <c:pt idx="3992">
                  <c:v>26.900281</c:v>
                </c:pt>
                <c:pt idx="3993">
                  <c:v>26.900334999999998</c:v>
                </c:pt>
                <c:pt idx="3994">
                  <c:v>26.900393999999999</c:v>
                </c:pt>
                <c:pt idx="3995">
                  <c:v>26.900448999999998</c:v>
                </c:pt>
                <c:pt idx="3996">
                  <c:v>26.900509</c:v>
                </c:pt>
                <c:pt idx="3997">
                  <c:v>26.900575</c:v>
                </c:pt>
                <c:pt idx="3998">
                  <c:v>26.900621000000001</c:v>
                </c:pt>
                <c:pt idx="3999">
                  <c:v>26.900725000000001</c:v>
                </c:pt>
                <c:pt idx="4000">
                  <c:v>26.900828000000001</c:v>
                </c:pt>
                <c:pt idx="4001">
                  <c:v>26.900946000000001</c:v>
                </c:pt>
                <c:pt idx="4002">
                  <c:v>26.901045</c:v>
                </c:pt>
                <c:pt idx="4003">
                  <c:v>26.901156</c:v>
                </c:pt>
                <c:pt idx="4004">
                  <c:v>26.901254000000002</c:v>
                </c:pt>
                <c:pt idx="4005">
                  <c:v>26.901375999999999</c:v>
                </c:pt>
                <c:pt idx="4006">
                  <c:v>26.901481</c:v>
                </c:pt>
                <c:pt idx="4007">
                  <c:v>26.901600999999999</c:v>
                </c:pt>
                <c:pt idx="4008">
                  <c:v>26.901709</c:v>
                </c:pt>
                <c:pt idx="4009">
                  <c:v>26.901909</c:v>
                </c:pt>
                <c:pt idx="4010">
                  <c:v>26.902069999999998</c:v>
                </c:pt>
                <c:pt idx="4011">
                  <c:v>26.902249999999999</c:v>
                </c:pt>
                <c:pt idx="4012">
                  <c:v>26.902425000000001</c:v>
                </c:pt>
                <c:pt idx="4013">
                  <c:v>26.9026</c:v>
                </c:pt>
                <c:pt idx="4014">
                  <c:v>26.902753000000001</c:v>
                </c:pt>
                <c:pt idx="4015">
                  <c:v>26.902920000000002</c:v>
                </c:pt>
                <c:pt idx="4016">
                  <c:v>26.903092000000001</c:v>
                </c:pt>
                <c:pt idx="4017">
                  <c:v>26.903258000000001</c:v>
                </c:pt>
                <c:pt idx="4018">
                  <c:v>26.903399</c:v>
                </c:pt>
                <c:pt idx="4019">
                  <c:v>26.903700000000001</c:v>
                </c:pt>
                <c:pt idx="4020">
                  <c:v>26.903955</c:v>
                </c:pt>
                <c:pt idx="4021">
                  <c:v>26.904173</c:v>
                </c:pt>
                <c:pt idx="4022">
                  <c:v>26.904395999999998</c:v>
                </c:pt>
                <c:pt idx="4023">
                  <c:v>26.904606999999999</c:v>
                </c:pt>
                <c:pt idx="4024">
                  <c:v>26.904786000000001</c:v>
                </c:pt>
                <c:pt idx="4025">
                  <c:v>26.904971</c:v>
                </c:pt>
                <c:pt idx="4026">
                  <c:v>26.905169999999998</c:v>
                </c:pt>
                <c:pt idx="4027">
                  <c:v>26.905372</c:v>
                </c:pt>
                <c:pt idx="4028">
                  <c:v>26.905553999999999</c:v>
                </c:pt>
                <c:pt idx="4029">
                  <c:v>26.905911</c:v>
                </c:pt>
                <c:pt idx="4030">
                  <c:v>26.906175000000001</c:v>
                </c:pt>
                <c:pt idx="4031">
                  <c:v>26.906428999999999</c:v>
                </c:pt>
                <c:pt idx="4032">
                  <c:v>26.906669999999998</c:v>
                </c:pt>
                <c:pt idx="4033">
                  <c:v>26.906891999999999</c:v>
                </c:pt>
                <c:pt idx="4034">
                  <c:v>26.907091999999999</c:v>
                </c:pt>
                <c:pt idx="4035">
                  <c:v>26.907308</c:v>
                </c:pt>
                <c:pt idx="4036">
                  <c:v>26.907499999999999</c:v>
                </c:pt>
                <c:pt idx="4037">
                  <c:v>26.907710999999999</c:v>
                </c:pt>
                <c:pt idx="4038">
                  <c:v>26.907893999999999</c:v>
                </c:pt>
                <c:pt idx="4039">
                  <c:v>26.908258</c:v>
                </c:pt>
                <c:pt idx="4040">
                  <c:v>26.908553000000001</c:v>
                </c:pt>
                <c:pt idx="4041">
                  <c:v>26.908798999999998</c:v>
                </c:pt>
                <c:pt idx="4042">
                  <c:v>26.909040000000001</c:v>
                </c:pt>
                <c:pt idx="4043">
                  <c:v>26.909267</c:v>
                </c:pt>
                <c:pt idx="4044">
                  <c:v>26.909454</c:v>
                </c:pt>
                <c:pt idx="4045">
                  <c:v>26.909673999999999</c:v>
                </c:pt>
                <c:pt idx="4046">
                  <c:v>26.909866000000001</c:v>
                </c:pt>
                <c:pt idx="4047">
                  <c:v>26.910041</c:v>
                </c:pt>
                <c:pt idx="4048">
                  <c:v>26.910226000000002</c:v>
                </c:pt>
                <c:pt idx="4049">
                  <c:v>26.910589000000002</c:v>
                </c:pt>
                <c:pt idx="4050">
                  <c:v>26.910852999999999</c:v>
                </c:pt>
                <c:pt idx="4051">
                  <c:v>26.911083000000001</c:v>
                </c:pt>
                <c:pt idx="4052">
                  <c:v>26.911304999999999</c:v>
                </c:pt>
                <c:pt idx="4053">
                  <c:v>26.911518000000001</c:v>
                </c:pt>
                <c:pt idx="4054">
                  <c:v>26.911719999999999</c:v>
                </c:pt>
                <c:pt idx="4055">
                  <c:v>26.911919999999999</c:v>
                </c:pt>
                <c:pt idx="4056">
                  <c:v>26.912101</c:v>
                </c:pt>
                <c:pt idx="4057">
                  <c:v>26.912284</c:v>
                </c:pt>
                <c:pt idx="4058">
                  <c:v>26.912459999999999</c:v>
                </c:pt>
                <c:pt idx="4059">
                  <c:v>26.912807000000001</c:v>
                </c:pt>
                <c:pt idx="4060">
                  <c:v>26.913049999999998</c:v>
                </c:pt>
                <c:pt idx="4061">
                  <c:v>26.913270000000001</c:v>
                </c:pt>
                <c:pt idx="4062">
                  <c:v>26.913475999999999</c:v>
                </c:pt>
                <c:pt idx="4063">
                  <c:v>26.913682000000001</c:v>
                </c:pt>
                <c:pt idx="4064">
                  <c:v>26.913879999999999</c:v>
                </c:pt>
                <c:pt idx="4065">
                  <c:v>26.914085</c:v>
                </c:pt>
                <c:pt idx="4066">
                  <c:v>26.914277999999999</c:v>
                </c:pt>
                <c:pt idx="4067">
                  <c:v>26.914453000000002</c:v>
                </c:pt>
                <c:pt idx="4068">
                  <c:v>26.914648</c:v>
                </c:pt>
                <c:pt idx="4069">
                  <c:v>26.914961000000002</c:v>
                </c:pt>
                <c:pt idx="4070">
                  <c:v>26.915206000000001</c:v>
                </c:pt>
                <c:pt idx="4071">
                  <c:v>26.915427999999999</c:v>
                </c:pt>
                <c:pt idx="4072">
                  <c:v>26.91564</c:v>
                </c:pt>
                <c:pt idx="4073">
                  <c:v>26.915859999999999</c:v>
                </c:pt>
                <c:pt idx="4074">
                  <c:v>26.916055</c:v>
                </c:pt>
                <c:pt idx="4075">
                  <c:v>26.916253000000001</c:v>
                </c:pt>
                <c:pt idx="4076">
                  <c:v>26.916454999999999</c:v>
                </c:pt>
                <c:pt idx="4077">
                  <c:v>26.916640999999998</c:v>
                </c:pt>
                <c:pt idx="4078">
                  <c:v>26.916824999999999</c:v>
                </c:pt>
                <c:pt idx="4079">
                  <c:v>26.917128000000002</c:v>
                </c:pt>
                <c:pt idx="4080">
                  <c:v>26.917372</c:v>
                </c:pt>
                <c:pt idx="4081">
                  <c:v>26.917593</c:v>
                </c:pt>
                <c:pt idx="4082">
                  <c:v>26.917805999999999</c:v>
                </c:pt>
                <c:pt idx="4083">
                  <c:v>26.918012999999998</c:v>
                </c:pt>
                <c:pt idx="4084">
                  <c:v>26.918216999999999</c:v>
                </c:pt>
                <c:pt idx="4085">
                  <c:v>26.918427000000001</c:v>
                </c:pt>
                <c:pt idx="4086">
                  <c:v>26.91863</c:v>
                </c:pt>
                <c:pt idx="4087">
                  <c:v>26.918818000000002</c:v>
                </c:pt>
                <c:pt idx="4088">
                  <c:v>26.919015999999999</c:v>
                </c:pt>
                <c:pt idx="4089">
                  <c:v>26.919315000000001</c:v>
                </c:pt>
                <c:pt idx="4090">
                  <c:v>26.919557999999999</c:v>
                </c:pt>
                <c:pt idx="4091">
                  <c:v>26.919767</c:v>
                </c:pt>
                <c:pt idx="4092">
                  <c:v>26.919965000000001</c:v>
                </c:pt>
                <c:pt idx="4093">
                  <c:v>26.920151000000001</c:v>
                </c:pt>
                <c:pt idx="4094">
                  <c:v>26.920351</c:v>
                </c:pt>
                <c:pt idx="4095">
                  <c:v>26.920552000000001</c:v>
                </c:pt>
                <c:pt idx="4096">
                  <c:v>26.920741</c:v>
                </c:pt>
                <c:pt idx="4097">
                  <c:v>26.920921</c:v>
                </c:pt>
                <c:pt idx="4098">
                  <c:v>26.921097</c:v>
                </c:pt>
                <c:pt idx="4099">
                  <c:v>26.921388</c:v>
                </c:pt>
                <c:pt idx="4100">
                  <c:v>26.921617999999999</c:v>
                </c:pt>
                <c:pt idx="4101">
                  <c:v>26.921838999999999</c:v>
                </c:pt>
                <c:pt idx="4102">
                  <c:v>26.922066999999998</c:v>
                </c:pt>
                <c:pt idx="4103">
                  <c:v>26.922253000000001</c:v>
                </c:pt>
                <c:pt idx="4104">
                  <c:v>26.922426999999999</c:v>
                </c:pt>
                <c:pt idx="4105">
                  <c:v>26.922588999999999</c:v>
                </c:pt>
                <c:pt idx="4106">
                  <c:v>26.92276</c:v>
                </c:pt>
                <c:pt idx="4107">
                  <c:v>26.922923000000001</c:v>
                </c:pt>
                <c:pt idx="4108">
                  <c:v>26.923083999999999</c:v>
                </c:pt>
                <c:pt idx="4109">
                  <c:v>26.923376000000001</c:v>
                </c:pt>
                <c:pt idx="4110">
                  <c:v>26.923584000000002</c:v>
                </c:pt>
                <c:pt idx="4111">
                  <c:v>26.923779</c:v>
                </c:pt>
                <c:pt idx="4112">
                  <c:v>26.923957000000001</c:v>
                </c:pt>
                <c:pt idx="4113">
                  <c:v>26.924135</c:v>
                </c:pt>
                <c:pt idx="4114">
                  <c:v>26.924306000000001</c:v>
                </c:pt>
                <c:pt idx="4115">
                  <c:v>26.924461999999998</c:v>
                </c:pt>
                <c:pt idx="4116">
                  <c:v>26.924603000000001</c:v>
                </c:pt>
                <c:pt idx="4117">
                  <c:v>26.924731999999999</c:v>
                </c:pt>
                <c:pt idx="4118">
                  <c:v>26.924862000000001</c:v>
                </c:pt>
                <c:pt idx="4119">
                  <c:v>26.925121000000001</c:v>
                </c:pt>
                <c:pt idx="4120">
                  <c:v>26.925332000000001</c:v>
                </c:pt>
                <c:pt idx="4121">
                  <c:v>26.925535</c:v>
                </c:pt>
                <c:pt idx="4122">
                  <c:v>26.925694</c:v>
                </c:pt>
                <c:pt idx="4123">
                  <c:v>26.925830999999999</c:v>
                </c:pt>
                <c:pt idx="4124">
                  <c:v>26.92597</c:v>
                </c:pt>
                <c:pt idx="4125">
                  <c:v>26.926124999999999</c:v>
                </c:pt>
                <c:pt idx="4126">
                  <c:v>26.92623</c:v>
                </c:pt>
                <c:pt idx="4127">
                  <c:v>26.926345999999999</c:v>
                </c:pt>
                <c:pt idx="4128">
                  <c:v>26.926476000000001</c:v>
                </c:pt>
                <c:pt idx="4129">
                  <c:v>26.926729000000002</c:v>
                </c:pt>
                <c:pt idx="4130">
                  <c:v>26.926928</c:v>
                </c:pt>
                <c:pt idx="4131">
                  <c:v>26.927094</c:v>
                </c:pt>
                <c:pt idx="4132">
                  <c:v>26.927249</c:v>
                </c:pt>
                <c:pt idx="4133">
                  <c:v>26.927396999999999</c:v>
                </c:pt>
                <c:pt idx="4134">
                  <c:v>26.927513000000001</c:v>
                </c:pt>
                <c:pt idx="4135">
                  <c:v>26.927633</c:v>
                </c:pt>
                <c:pt idx="4136">
                  <c:v>26.927748999999999</c:v>
                </c:pt>
                <c:pt idx="4137">
                  <c:v>26.927859999999999</c:v>
                </c:pt>
                <c:pt idx="4138">
                  <c:v>26.927959000000001</c:v>
                </c:pt>
                <c:pt idx="4139">
                  <c:v>26.928197000000001</c:v>
                </c:pt>
                <c:pt idx="4140">
                  <c:v>26.928379</c:v>
                </c:pt>
                <c:pt idx="4141">
                  <c:v>26.928540999999999</c:v>
                </c:pt>
                <c:pt idx="4142">
                  <c:v>26.928685999999999</c:v>
                </c:pt>
                <c:pt idx="4143">
                  <c:v>26.928809000000001</c:v>
                </c:pt>
                <c:pt idx="4144">
                  <c:v>26.92895</c:v>
                </c:pt>
                <c:pt idx="4145">
                  <c:v>26.929068000000001</c:v>
                </c:pt>
                <c:pt idx="4146">
                  <c:v>26.929171</c:v>
                </c:pt>
                <c:pt idx="4147">
                  <c:v>26.929288</c:v>
                </c:pt>
                <c:pt idx="4148">
                  <c:v>26.929402</c:v>
                </c:pt>
                <c:pt idx="4149">
                  <c:v>26.929608999999999</c:v>
                </c:pt>
                <c:pt idx="4150">
                  <c:v>26.929787999999999</c:v>
                </c:pt>
                <c:pt idx="4151">
                  <c:v>26.929935</c:v>
                </c:pt>
                <c:pt idx="4152">
                  <c:v>26.930105999999999</c:v>
                </c:pt>
                <c:pt idx="4153">
                  <c:v>26.930237999999999</c:v>
                </c:pt>
                <c:pt idx="4154">
                  <c:v>26.930375999999999</c:v>
                </c:pt>
                <c:pt idx="4155">
                  <c:v>26.930506000000001</c:v>
                </c:pt>
                <c:pt idx="4156">
                  <c:v>26.930622</c:v>
                </c:pt>
                <c:pt idx="4157">
                  <c:v>26.930737000000001</c:v>
                </c:pt>
                <c:pt idx="4158">
                  <c:v>26.930855999999999</c:v>
                </c:pt>
                <c:pt idx="4159">
                  <c:v>26.931045999999998</c:v>
                </c:pt>
                <c:pt idx="4160">
                  <c:v>26.93122</c:v>
                </c:pt>
                <c:pt idx="4161">
                  <c:v>26.93139</c:v>
                </c:pt>
                <c:pt idx="4162">
                  <c:v>26.931543000000001</c:v>
                </c:pt>
                <c:pt idx="4163">
                  <c:v>26.931688999999999</c:v>
                </c:pt>
                <c:pt idx="4164">
                  <c:v>26.931826999999998</c:v>
                </c:pt>
                <c:pt idx="4165">
                  <c:v>26.931957000000001</c:v>
                </c:pt>
                <c:pt idx="4166">
                  <c:v>26.932081</c:v>
                </c:pt>
                <c:pt idx="4167">
                  <c:v>26.932220000000001</c:v>
                </c:pt>
                <c:pt idx="4168">
                  <c:v>26.932355999999999</c:v>
                </c:pt>
                <c:pt idx="4169">
                  <c:v>26.932532999999999</c:v>
                </c:pt>
                <c:pt idx="4170">
                  <c:v>26.932706</c:v>
                </c:pt>
                <c:pt idx="4171">
                  <c:v>26.932880000000001</c:v>
                </c:pt>
                <c:pt idx="4172">
                  <c:v>26.933043000000001</c:v>
                </c:pt>
                <c:pt idx="4173">
                  <c:v>26.933206999999999</c:v>
                </c:pt>
                <c:pt idx="4174">
                  <c:v>26.933371000000001</c:v>
                </c:pt>
                <c:pt idx="4175">
                  <c:v>26.933519</c:v>
                </c:pt>
                <c:pt idx="4176">
                  <c:v>26.933689999999999</c:v>
                </c:pt>
                <c:pt idx="4177">
                  <c:v>26.933866999999999</c:v>
                </c:pt>
                <c:pt idx="4178">
                  <c:v>26.934021999999999</c:v>
                </c:pt>
                <c:pt idx="4179">
                  <c:v>26.934235000000001</c:v>
                </c:pt>
                <c:pt idx="4180">
                  <c:v>26.93441</c:v>
                </c:pt>
                <c:pt idx="4181">
                  <c:v>26.934601000000001</c:v>
                </c:pt>
                <c:pt idx="4182">
                  <c:v>26.934787</c:v>
                </c:pt>
                <c:pt idx="4183">
                  <c:v>26.934964999999998</c:v>
                </c:pt>
                <c:pt idx="4184">
                  <c:v>26.935144999999999</c:v>
                </c:pt>
                <c:pt idx="4185">
                  <c:v>26.935317999999999</c:v>
                </c:pt>
                <c:pt idx="4186">
                  <c:v>26.935503000000001</c:v>
                </c:pt>
                <c:pt idx="4187">
                  <c:v>26.935680999999999</c:v>
                </c:pt>
                <c:pt idx="4188">
                  <c:v>26.935842999999998</c:v>
                </c:pt>
                <c:pt idx="4189">
                  <c:v>26.936088000000002</c:v>
                </c:pt>
                <c:pt idx="4190">
                  <c:v>26.936309000000001</c:v>
                </c:pt>
                <c:pt idx="4191">
                  <c:v>26.936501</c:v>
                </c:pt>
                <c:pt idx="4192">
                  <c:v>26.936689000000001</c:v>
                </c:pt>
                <c:pt idx="4193">
                  <c:v>26.936878</c:v>
                </c:pt>
                <c:pt idx="4194">
                  <c:v>26.937059999999999</c:v>
                </c:pt>
                <c:pt idx="4195">
                  <c:v>26.937237</c:v>
                </c:pt>
                <c:pt idx="4196">
                  <c:v>26.937418999999998</c:v>
                </c:pt>
                <c:pt idx="4197">
                  <c:v>26.937581000000002</c:v>
                </c:pt>
                <c:pt idx="4198">
                  <c:v>26.937771999999999</c:v>
                </c:pt>
                <c:pt idx="4199">
                  <c:v>26.938040999999998</c:v>
                </c:pt>
                <c:pt idx="4200">
                  <c:v>26.93825</c:v>
                </c:pt>
                <c:pt idx="4201">
                  <c:v>26.938473999999999</c:v>
                </c:pt>
                <c:pt idx="4202">
                  <c:v>26.938676000000001</c:v>
                </c:pt>
                <c:pt idx="4203">
                  <c:v>26.938891000000002</c:v>
                </c:pt>
                <c:pt idx="4204">
                  <c:v>26.939070000000001</c:v>
                </c:pt>
                <c:pt idx="4205">
                  <c:v>26.939243999999999</c:v>
                </c:pt>
                <c:pt idx="4206">
                  <c:v>26.939416999999999</c:v>
                </c:pt>
                <c:pt idx="4207">
                  <c:v>26.939592000000001</c:v>
                </c:pt>
                <c:pt idx="4208">
                  <c:v>26.939762999999999</c:v>
                </c:pt>
                <c:pt idx="4209">
                  <c:v>26.940007999999999</c:v>
                </c:pt>
                <c:pt idx="4210">
                  <c:v>26.940228000000001</c:v>
                </c:pt>
                <c:pt idx="4211">
                  <c:v>26.940450999999999</c:v>
                </c:pt>
                <c:pt idx="4212">
                  <c:v>26.940660999999999</c:v>
                </c:pt>
                <c:pt idx="4213">
                  <c:v>26.940840999999999</c:v>
                </c:pt>
                <c:pt idx="4214">
                  <c:v>26.941006000000002</c:v>
                </c:pt>
                <c:pt idx="4215">
                  <c:v>26.941178000000001</c:v>
                </c:pt>
                <c:pt idx="4216">
                  <c:v>26.941351000000001</c:v>
                </c:pt>
                <c:pt idx="4217">
                  <c:v>26.941513</c:v>
                </c:pt>
                <c:pt idx="4218">
                  <c:v>26.941675</c:v>
                </c:pt>
                <c:pt idx="4219">
                  <c:v>26.941901000000001</c:v>
                </c:pt>
                <c:pt idx="4220">
                  <c:v>26.942105000000002</c:v>
                </c:pt>
                <c:pt idx="4221">
                  <c:v>26.942304</c:v>
                </c:pt>
                <c:pt idx="4222">
                  <c:v>26.942488000000001</c:v>
                </c:pt>
                <c:pt idx="4223">
                  <c:v>26.942655999999999</c:v>
                </c:pt>
                <c:pt idx="4224">
                  <c:v>26.942782999999999</c:v>
                </c:pt>
                <c:pt idx="4225">
                  <c:v>26.942941000000001</c:v>
                </c:pt>
                <c:pt idx="4226">
                  <c:v>26.943083000000001</c:v>
                </c:pt>
                <c:pt idx="4227">
                  <c:v>26.943214999999999</c:v>
                </c:pt>
                <c:pt idx="4228">
                  <c:v>26.943345999999998</c:v>
                </c:pt>
                <c:pt idx="4229">
                  <c:v>26.943527</c:v>
                </c:pt>
                <c:pt idx="4230">
                  <c:v>26.943671999999999</c:v>
                </c:pt>
                <c:pt idx="4231">
                  <c:v>26.943812000000001</c:v>
                </c:pt>
                <c:pt idx="4232">
                  <c:v>26.943954999999999</c:v>
                </c:pt>
                <c:pt idx="4233">
                  <c:v>26.944078000000001</c:v>
                </c:pt>
                <c:pt idx="4234">
                  <c:v>26.944212</c:v>
                </c:pt>
                <c:pt idx="4235">
                  <c:v>26.944324999999999</c:v>
                </c:pt>
                <c:pt idx="4236">
                  <c:v>26.94444</c:v>
                </c:pt>
                <c:pt idx="4237">
                  <c:v>26.944552999999999</c:v>
                </c:pt>
                <c:pt idx="4238">
                  <c:v>26.944655000000001</c:v>
                </c:pt>
                <c:pt idx="4239">
                  <c:v>26.944748000000001</c:v>
                </c:pt>
                <c:pt idx="4240">
                  <c:v>26.944855</c:v>
                </c:pt>
                <c:pt idx="4241">
                  <c:v>26.944941</c:v>
                </c:pt>
                <c:pt idx="4242">
                  <c:v>26.945029000000002</c:v>
                </c:pt>
                <c:pt idx="4243">
                  <c:v>26.945124</c:v>
                </c:pt>
                <c:pt idx="4244">
                  <c:v>26.945229000000001</c:v>
                </c:pt>
                <c:pt idx="4245">
                  <c:v>26.945304</c:v>
                </c:pt>
                <c:pt idx="4246">
                  <c:v>26.945391999999998</c:v>
                </c:pt>
                <c:pt idx="4247">
                  <c:v>26.945468000000002</c:v>
                </c:pt>
                <c:pt idx="4248">
                  <c:v>26.945540999999999</c:v>
                </c:pt>
                <c:pt idx="4249">
                  <c:v>26.945582999999999</c:v>
                </c:pt>
                <c:pt idx="4250">
                  <c:v>26.945616000000001</c:v>
                </c:pt>
                <c:pt idx="4251">
                  <c:v>26.945671999999998</c:v>
                </c:pt>
                <c:pt idx="4252">
                  <c:v>26.945713999999999</c:v>
                </c:pt>
                <c:pt idx="4253">
                  <c:v>26.945772000000002</c:v>
                </c:pt>
                <c:pt idx="4254">
                  <c:v>26.945813999999999</c:v>
                </c:pt>
                <c:pt idx="4255">
                  <c:v>26.945865000000001</c:v>
                </c:pt>
                <c:pt idx="4256">
                  <c:v>26.945902</c:v>
                </c:pt>
                <c:pt idx="4257">
                  <c:v>26.945926</c:v>
                </c:pt>
                <c:pt idx="4258">
                  <c:v>26.945964</c:v>
                </c:pt>
                <c:pt idx="4259">
                  <c:v>26.945936</c:v>
                </c:pt>
                <c:pt idx="4260">
                  <c:v>26.945931000000002</c:v>
                </c:pt>
                <c:pt idx="4261">
                  <c:v>26.945927999999999</c:v>
                </c:pt>
                <c:pt idx="4262">
                  <c:v>26.94594</c:v>
                </c:pt>
                <c:pt idx="4263">
                  <c:v>26.945933</c:v>
                </c:pt>
                <c:pt idx="4264">
                  <c:v>26.945941999999999</c:v>
                </c:pt>
                <c:pt idx="4265">
                  <c:v>26.945941000000001</c:v>
                </c:pt>
                <c:pt idx="4266">
                  <c:v>26.945933</c:v>
                </c:pt>
                <c:pt idx="4267">
                  <c:v>26.945938000000002</c:v>
                </c:pt>
                <c:pt idx="4268">
                  <c:v>26.945934999999999</c:v>
                </c:pt>
                <c:pt idx="4269">
                  <c:v>26.945878</c:v>
                </c:pt>
                <c:pt idx="4270">
                  <c:v>26.945837000000001</c:v>
                </c:pt>
                <c:pt idx="4271">
                  <c:v>26.945799000000001</c:v>
                </c:pt>
                <c:pt idx="4272">
                  <c:v>26.945761000000001</c:v>
                </c:pt>
                <c:pt idx="4273">
                  <c:v>26.945717999999999</c:v>
                </c:pt>
                <c:pt idx="4274">
                  <c:v>26.945678000000001</c:v>
                </c:pt>
                <c:pt idx="4275">
                  <c:v>26.945627000000002</c:v>
                </c:pt>
                <c:pt idx="4276">
                  <c:v>26.945582000000002</c:v>
                </c:pt>
                <c:pt idx="4277">
                  <c:v>26.945550999999998</c:v>
                </c:pt>
                <c:pt idx="4278">
                  <c:v>26.945505000000001</c:v>
                </c:pt>
                <c:pt idx="4279">
                  <c:v>26.945442</c:v>
                </c:pt>
                <c:pt idx="4280">
                  <c:v>26.945376</c:v>
                </c:pt>
                <c:pt idx="4281">
                  <c:v>26.945292999999999</c:v>
                </c:pt>
                <c:pt idx="4282">
                  <c:v>26.945214</c:v>
                </c:pt>
                <c:pt idx="4283">
                  <c:v>26.945136999999999</c:v>
                </c:pt>
                <c:pt idx="4284">
                  <c:v>26.945070000000001</c:v>
                </c:pt>
                <c:pt idx="4285">
                  <c:v>26.944987999999999</c:v>
                </c:pt>
                <c:pt idx="4286">
                  <c:v>26.94491</c:v>
                </c:pt>
                <c:pt idx="4287">
                  <c:v>26.944837</c:v>
                </c:pt>
                <c:pt idx="4288">
                  <c:v>26.944762999999998</c:v>
                </c:pt>
                <c:pt idx="4289">
                  <c:v>26.944673000000002</c:v>
                </c:pt>
                <c:pt idx="4290">
                  <c:v>26.944593999999999</c:v>
                </c:pt>
                <c:pt idx="4291">
                  <c:v>26.944507000000002</c:v>
                </c:pt>
                <c:pt idx="4292">
                  <c:v>26.944403000000001</c:v>
                </c:pt>
                <c:pt idx="4293">
                  <c:v>26.944316000000001</c:v>
                </c:pt>
                <c:pt idx="4294">
                  <c:v>26.944220000000001</c:v>
                </c:pt>
                <c:pt idx="4295">
                  <c:v>26.944133999999998</c:v>
                </c:pt>
                <c:pt idx="4296">
                  <c:v>26.944051999999999</c:v>
                </c:pt>
                <c:pt idx="4297">
                  <c:v>26.943960000000001</c:v>
                </c:pt>
                <c:pt idx="4298">
                  <c:v>26.943883</c:v>
                </c:pt>
                <c:pt idx="4299">
                  <c:v>26.943791000000001</c:v>
                </c:pt>
                <c:pt idx="4300">
                  <c:v>26.943695999999999</c:v>
                </c:pt>
                <c:pt idx="4301">
                  <c:v>26.943595999999999</c:v>
                </c:pt>
                <c:pt idx="4302">
                  <c:v>26.943512999999999</c:v>
                </c:pt>
                <c:pt idx="4303">
                  <c:v>26.943418999999999</c:v>
                </c:pt>
                <c:pt idx="4304">
                  <c:v>26.943327</c:v>
                </c:pt>
                <c:pt idx="4305">
                  <c:v>26.94323</c:v>
                </c:pt>
                <c:pt idx="4306">
                  <c:v>26.943148000000001</c:v>
                </c:pt>
                <c:pt idx="4307">
                  <c:v>26.943059999999999</c:v>
                </c:pt>
                <c:pt idx="4308">
                  <c:v>26.942972000000001</c:v>
                </c:pt>
                <c:pt idx="4309">
                  <c:v>26.942865000000001</c:v>
                </c:pt>
                <c:pt idx="4310">
                  <c:v>26.942777</c:v>
                </c:pt>
                <c:pt idx="4311">
                  <c:v>26.942699999999999</c:v>
                </c:pt>
                <c:pt idx="4312">
                  <c:v>26.942615</c:v>
                </c:pt>
                <c:pt idx="4313">
                  <c:v>26.942536</c:v>
                </c:pt>
                <c:pt idx="4314">
                  <c:v>26.942440000000001</c:v>
                </c:pt>
                <c:pt idx="4315">
                  <c:v>26.942367999999998</c:v>
                </c:pt>
                <c:pt idx="4316">
                  <c:v>26.942291000000001</c:v>
                </c:pt>
                <c:pt idx="4317">
                  <c:v>26.942214</c:v>
                </c:pt>
                <c:pt idx="4318">
                  <c:v>26.942146999999999</c:v>
                </c:pt>
                <c:pt idx="4319">
                  <c:v>26.942025000000001</c:v>
                </c:pt>
                <c:pt idx="4320">
                  <c:v>26.941935000000001</c:v>
                </c:pt>
                <c:pt idx="4321">
                  <c:v>26.941856999999999</c:v>
                </c:pt>
                <c:pt idx="4322">
                  <c:v>26.941770000000002</c:v>
                </c:pt>
                <c:pt idx="4323">
                  <c:v>26.941693000000001</c:v>
                </c:pt>
                <c:pt idx="4324">
                  <c:v>26.941616</c:v>
                </c:pt>
                <c:pt idx="4325">
                  <c:v>26.941552999999999</c:v>
                </c:pt>
                <c:pt idx="4326">
                  <c:v>26.941479999999999</c:v>
                </c:pt>
                <c:pt idx="4327">
                  <c:v>26.941405</c:v>
                </c:pt>
                <c:pt idx="4328">
                  <c:v>26.941334000000001</c:v>
                </c:pt>
                <c:pt idx="4329">
                  <c:v>26.941206000000001</c:v>
                </c:pt>
                <c:pt idx="4330">
                  <c:v>26.941113999999999</c:v>
                </c:pt>
                <c:pt idx="4331">
                  <c:v>26.941030999999999</c:v>
                </c:pt>
                <c:pt idx="4332">
                  <c:v>26.940956</c:v>
                </c:pt>
                <c:pt idx="4333">
                  <c:v>26.940874000000001</c:v>
                </c:pt>
                <c:pt idx="4334">
                  <c:v>26.940799999999999</c:v>
                </c:pt>
                <c:pt idx="4335">
                  <c:v>26.940743999999999</c:v>
                </c:pt>
                <c:pt idx="4336">
                  <c:v>26.940664000000002</c:v>
                </c:pt>
                <c:pt idx="4337">
                  <c:v>26.940591000000001</c:v>
                </c:pt>
                <c:pt idx="4338">
                  <c:v>26.940515000000001</c:v>
                </c:pt>
                <c:pt idx="4339">
                  <c:v>26.940408999999999</c:v>
                </c:pt>
                <c:pt idx="4340">
                  <c:v>26.940317</c:v>
                </c:pt>
                <c:pt idx="4341">
                  <c:v>26.940223</c:v>
                </c:pt>
                <c:pt idx="4342">
                  <c:v>26.940137</c:v>
                </c:pt>
                <c:pt idx="4343">
                  <c:v>26.940059999999999</c:v>
                </c:pt>
                <c:pt idx="4344">
                  <c:v>26.939976999999999</c:v>
                </c:pt>
                <c:pt idx="4345">
                  <c:v>26.939899</c:v>
                </c:pt>
                <c:pt idx="4346">
                  <c:v>26.939803000000001</c:v>
                </c:pt>
                <c:pt idx="4347">
                  <c:v>26.939716000000001</c:v>
                </c:pt>
                <c:pt idx="4348">
                  <c:v>26.939626000000001</c:v>
                </c:pt>
                <c:pt idx="4349">
                  <c:v>26.939536</c:v>
                </c:pt>
                <c:pt idx="4350">
                  <c:v>26.939447000000001</c:v>
                </c:pt>
                <c:pt idx="4351">
                  <c:v>26.939350999999998</c:v>
                </c:pt>
                <c:pt idx="4352">
                  <c:v>26.939253000000001</c:v>
                </c:pt>
                <c:pt idx="4353">
                  <c:v>26.939171000000002</c:v>
                </c:pt>
                <c:pt idx="4354">
                  <c:v>26.939077999999999</c:v>
                </c:pt>
                <c:pt idx="4355">
                  <c:v>26.938997000000001</c:v>
                </c:pt>
                <c:pt idx="4356">
                  <c:v>26.938908999999999</c:v>
                </c:pt>
                <c:pt idx="4357">
                  <c:v>26.938808999999999</c:v>
                </c:pt>
                <c:pt idx="4358">
                  <c:v>26.938723</c:v>
                </c:pt>
                <c:pt idx="4359">
                  <c:v>26.938638000000001</c:v>
                </c:pt>
                <c:pt idx="4360">
                  <c:v>26.938554</c:v>
                </c:pt>
                <c:pt idx="4361">
                  <c:v>26.938455999999999</c:v>
                </c:pt>
                <c:pt idx="4362">
                  <c:v>26.938369000000002</c:v>
                </c:pt>
                <c:pt idx="4363">
                  <c:v>26.938285</c:v>
                </c:pt>
                <c:pt idx="4364">
                  <c:v>26.938206000000001</c:v>
                </c:pt>
                <c:pt idx="4365">
                  <c:v>26.938119</c:v>
                </c:pt>
                <c:pt idx="4366">
                  <c:v>26.938005</c:v>
                </c:pt>
                <c:pt idx="4367">
                  <c:v>26.937899999999999</c:v>
                </c:pt>
                <c:pt idx="4368">
                  <c:v>26.937808</c:v>
                </c:pt>
                <c:pt idx="4369">
                  <c:v>26.937757000000001</c:v>
                </c:pt>
                <c:pt idx="4370">
                  <c:v>26.937691999999998</c:v>
                </c:pt>
                <c:pt idx="4371">
                  <c:v>26.937612000000001</c:v>
                </c:pt>
                <c:pt idx="4372">
                  <c:v>26.937522000000001</c:v>
                </c:pt>
                <c:pt idx="4373">
                  <c:v>26.937436999999999</c:v>
                </c:pt>
                <c:pt idx="4374">
                  <c:v>26.937339999999999</c:v>
                </c:pt>
                <c:pt idx="4375">
                  <c:v>26.937263000000002</c:v>
                </c:pt>
                <c:pt idx="4376">
                  <c:v>26.937173999999999</c:v>
                </c:pt>
                <c:pt idx="4377">
                  <c:v>26.937083000000001</c:v>
                </c:pt>
                <c:pt idx="4378">
                  <c:v>26.936983000000001</c:v>
                </c:pt>
                <c:pt idx="4379">
                  <c:v>26.936927000000001</c:v>
                </c:pt>
                <c:pt idx="4380">
                  <c:v>26.936859999999999</c:v>
                </c:pt>
                <c:pt idx="4381">
                  <c:v>26.936779999999999</c:v>
                </c:pt>
                <c:pt idx="4382">
                  <c:v>26.936705</c:v>
                </c:pt>
                <c:pt idx="4383">
                  <c:v>26.936624999999999</c:v>
                </c:pt>
                <c:pt idx="4384">
                  <c:v>26.936544999999999</c:v>
                </c:pt>
                <c:pt idx="4385">
                  <c:v>26.936464999999998</c:v>
                </c:pt>
                <c:pt idx="4386">
                  <c:v>26.936371999999999</c:v>
                </c:pt>
                <c:pt idx="4387">
                  <c:v>26.936281000000001</c:v>
                </c:pt>
                <c:pt idx="4388">
                  <c:v>26.936181999999999</c:v>
                </c:pt>
                <c:pt idx="4389">
                  <c:v>26.936121</c:v>
                </c:pt>
                <c:pt idx="4390">
                  <c:v>26.936056000000001</c:v>
                </c:pt>
                <c:pt idx="4391">
                  <c:v>26.935994000000001</c:v>
                </c:pt>
                <c:pt idx="4392">
                  <c:v>26.935928000000001</c:v>
                </c:pt>
                <c:pt idx="4393">
                  <c:v>26.935852000000001</c:v>
                </c:pt>
                <c:pt idx="4394">
                  <c:v>26.935772</c:v>
                </c:pt>
                <c:pt idx="4395">
                  <c:v>26.935694999999999</c:v>
                </c:pt>
                <c:pt idx="4396">
                  <c:v>26.935611000000002</c:v>
                </c:pt>
                <c:pt idx="4397">
                  <c:v>26.935521999999999</c:v>
                </c:pt>
                <c:pt idx="4398">
                  <c:v>26.935447</c:v>
                </c:pt>
                <c:pt idx="4399">
                  <c:v>26.935383000000002</c:v>
                </c:pt>
                <c:pt idx="4400">
                  <c:v>26.935327999999998</c:v>
                </c:pt>
                <c:pt idx="4401">
                  <c:v>26.935258999999999</c:v>
                </c:pt>
                <c:pt idx="4402">
                  <c:v>26.935193999999999</c:v>
                </c:pt>
                <c:pt idx="4403">
                  <c:v>26.935126</c:v>
                </c:pt>
                <c:pt idx="4404">
                  <c:v>26.935053</c:v>
                </c:pt>
                <c:pt idx="4405">
                  <c:v>26.934991</c:v>
                </c:pt>
                <c:pt idx="4406">
                  <c:v>26.934927999999999</c:v>
                </c:pt>
                <c:pt idx="4407">
                  <c:v>26.934864000000001</c:v>
                </c:pt>
                <c:pt idx="4408">
                  <c:v>26.934798000000001</c:v>
                </c:pt>
                <c:pt idx="4409">
                  <c:v>26.934754999999999</c:v>
                </c:pt>
                <c:pt idx="4410">
                  <c:v>26.934719999999999</c:v>
                </c:pt>
                <c:pt idx="4411">
                  <c:v>26.934676</c:v>
                </c:pt>
                <c:pt idx="4412">
                  <c:v>26.934618</c:v>
                </c:pt>
                <c:pt idx="4413">
                  <c:v>26.934581000000001</c:v>
                </c:pt>
                <c:pt idx="4414">
                  <c:v>26.934543999999999</c:v>
                </c:pt>
                <c:pt idx="4415">
                  <c:v>26.934505999999999</c:v>
                </c:pt>
                <c:pt idx="4416">
                  <c:v>26.934472</c:v>
                </c:pt>
                <c:pt idx="4417">
                  <c:v>26.934436000000002</c:v>
                </c:pt>
                <c:pt idx="4418">
                  <c:v>26.9344</c:v>
                </c:pt>
                <c:pt idx="4419">
                  <c:v>26.934407</c:v>
                </c:pt>
                <c:pt idx="4420">
                  <c:v>26.934418999999998</c:v>
                </c:pt>
                <c:pt idx="4421">
                  <c:v>26.934422999999999</c:v>
                </c:pt>
                <c:pt idx="4422">
                  <c:v>26.934434</c:v>
                </c:pt>
                <c:pt idx="4423">
                  <c:v>26.934439999999999</c:v>
                </c:pt>
                <c:pt idx="4424">
                  <c:v>26.934445</c:v>
                </c:pt>
                <c:pt idx="4425">
                  <c:v>26.934460000000001</c:v>
                </c:pt>
                <c:pt idx="4426">
                  <c:v>26.934464999999999</c:v>
                </c:pt>
                <c:pt idx="4427">
                  <c:v>26.934462</c:v>
                </c:pt>
                <c:pt idx="4428">
                  <c:v>26.934469</c:v>
                </c:pt>
                <c:pt idx="4429">
                  <c:v>26.934567000000001</c:v>
                </c:pt>
                <c:pt idx="4430">
                  <c:v>26.934636999999999</c:v>
                </c:pt>
                <c:pt idx="4431">
                  <c:v>26.934687</c:v>
                </c:pt>
                <c:pt idx="4432">
                  <c:v>26.934736999999998</c:v>
                </c:pt>
                <c:pt idx="4433">
                  <c:v>26.934777</c:v>
                </c:pt>
                <c:pt idx="4434">
                  <c:v>26.934825</c:v>
                </c:pt>
                <c:pt idx="4435">
                  <c:v>26.934868000000002</c:v>
                </c:pt>
                <c:pt idx="4436">
                  <c:v>26.934912000000001</c:v>
                </c:pt>
                <c:pt idx="4437">
                  <c:v>26.934944000000002</c:v>
                </c:pt>
                <c:pt idx="4438">
                  <c:v>26.934987</c:v>
                </c:pt>
                <c:pt idx="4439">
                  <c:v>26.935141999999999</c:v>
                </c:pt>
                <c:pt idx="4440">
                  <c:v>26.935268000000001</c:v>
                </c:pt>
                <c:pt idx="4441">
                  <c:v>26.935368</c:v>
                </c:pt>
                <c:pt idx="4442">
                  <c:v>26.935452999999999</c:v>
                </c:pt>
                <c:pt idx="4443">
                  <c:v>26.935535000000002</c:v>
                </c:pt>
                <c:pt idx="4444">
                  <c:v>26.935617000000001</c:v>
                </c:pt>
                <c:pt idx="4445">
                  <c:v>26.935687000000001</c:v>
                </c:pt>
                <c:pt idx="4446">
                  <c:v>26.935745000000001</c:v>
                </c:pt>
                <c:pt idx="4447">
                  <c:v>26.935797999999998</c:v>
                </c:pt>
                <c:pt idx="4448">
                  <c:v>26.935869</c:v>
                </c:pt>
                <c:pt idx="4449">
                  <c:v>26.936059</c:v>
                </c:pt>
                <c:pt idx="4450">
                  <c:v>26.936198999999998</c:v>
                </c:pt>
                <c:pt idx="4451">
                  <c:v>26.936304</c:v>
                </c:pt>
                <c:pt idx="4452">
                  <c:v>26.936404</c:v>
                </c:pt>
                <c:pt idx="4453">
                  <c:v>26.936492999999999</c:v>
                </c:pt>
                <c:pt idx="4454">
                  <c:v>26.936575000000001</c:v>
                </c:pt>
                <c:pt idx="4455">
                  <c:v>26.936651000000001</c:v>
                </c:pt>
                <c:pt idx="4456">
                  <c:v>26.936727999999999</c:v>
                </c:pt>
                <c:pt idx="4457">
                  <c:v>26.936789999999998</c:v>
                </c:pt>
                <c:pt idx="4458">
                  <c:v>26.936838000000002</c:v>
                </c:pt>
                <c:pt idx="4459">
                  <c:v>26.937021999999999</c:v>
                </c:pt>
                <c:pt idx="4460">
                  <c:v>26.937169000000001</c:v>
                </c:pt>
                <c:pt idx="4461">
                  <c:v>26.937287000000001</c:v>
                </c:pt>
                <c:pt idx="4462">
                  <c:v>26.937389</c:v>
                </c:pt>
                <c:pt idx="4463">
                  <c:v>26.937487000000001</c:v>
                </c:pt>
                <c:pt idx="4464">
                  <c:v>26.937573</c:v>
                </c:pt>
                <c:pt idx="4465">
                  <c:v>26.937647999999999</c:v>
                </c:pt>
                <c:pt idx="4466">
                  <c:v>26.937716999999999</c:v>
                </c:pt>
                <c:pt idx="4467">
                  <c:v>26.937784000000001</c:v>
                </c:pt>
                <c:pt idx="4468">
                  <c:v>26.937833000000001</c:v>
                </c:pt>
                <c:pt idx="4469">
                  <c:v>26.937994</c:v>
                </c:pt>
                <c:pt idx="4470">
                  <c:v>26.938116000000001</c:v>
                </c:pt>
                <c:pt idx="4471">
                  <c:v>26.938216000000001</c:v>
                </c:pt>
                <c:pt idx="4472">
                  <c:v>26.938303999999999</c:v>
                </c:pt>
                <c:pt idx="4473">
                  <c:v>26.938389999999998</c:v>
                </c:pt>
                <c:pt idx="4474">
                  <c:v>26.938466999999999</c:v>
                </c:pt>
                <c:pt idx="4475">
                  <c:v>26.93854</c:v>
                </c:pt>
                <c:pt idx="4476">
                  <c:v>26.938607000000001</c:v>
                </c:pt>
                <c:pt idx="4477">
                  <c:v>26.938662000000001</c:v>
                </c:pt>
                <c:pt idx="4478">
                  <c:v>26.938711999999999</c:v>
                </c:pt>
                <c:pt idx="4479">
                  <c:v>26.938879</c:v>
                </c:pt>
                <c:pt idx="4480">
                  <c:v>26.938997000000001</c:v>
                </c:pt>
                <c:pt idx="4481">
                  <c:v>26.939088999999999</c:v>
                </c:pt>
                <c:pt idx="4482">
                  <c:v>26.939171999999999</c:v>
                </c:pt>
                <c:pt idx="4483">
                  <c:v>26.939247999999999</c:v>
                </c:pt>
                <c:pt idx="4484">
                  <c:v>26.939321</c:v>
                </c:pt>
                <c:pt idx="4485">
                  <c:v>26.939395000000001</c:v>
                </c:pt>
                <c:pt idx="4486">
                  <c:v>26.939447999999999</c:v>
                </c:pt>
                <c:pt idx="4487">
                  <c:v>26.939519000000001</c:v>
                </c:pt>
                <c:pt idx="4488">
                  <c:v>26.939592000000001</c:v>
                </c:pt>
                <c:pt idx="4489">
                  <c:v>26.939755000000002</c:v>
                </c:pt>
                <c:pt idx="4490">
                  <c:v>26.939874</c:v>
                </c:pt>
                <c:pt idx="4491">
                  <c:v>26.939962000000001</c:v>
                </c:pt>
                <c:pt idx="4492">
                  <c:v>26.940052000000001</c:v>
                </c:pt>
                <c:pt idx="4493">
                  <c:v>26.940124999999998</c:v>
                </c:pt>
                <c:pt idx="4494">
                  <c:v>26.940215999999999</c:v>
                </c:pt>
                <c:pt idx="4495">
                  <c:v>26.940279</c:v>
                </c:pt>
                <c:pt idx="4496">
                  <c:v>26.940352000000001</c:v>
                </c:pt>
                <c:pt idx="4497">
                  <c:v>26.940424</c:v>
                </c:pt>
                <c:pt idx="4498">
                  <c:v>26.940497000000001</c:v>
                </c:pt>
                <c:pt idx="4499">
                  <c:v>26.94069</c:v>
                </c:pt>
                <c:pt idx="4500">
                  <c:v>26.940807</c:v>
                </c:pt>
                <c:pt idx="4501">
                  <c:v>26.94089</c:v>
                </c:pt>
                <c:pt idx="4502">
                  <c:v>26.940987</c:v>
                </c:pt>
                <c:pt idx="4503">
                  <c:v>26.941085999999999</c:v>
                </c:pt>
                <c:pt idx="4504">
                  <c:v>26.941168000000001</c:v>
                </c:pt>
                <c:pt idx="4505">
                  <c:v>26.941236</c:v>
                </c:pt>
                <c:pt idx="4506">
                  <c:v>26.941303999999999</c:v>
                </c:pt>
                <c:pt idx="4507">
                  <c:v>26.941379000000001</c:v>
                </c:pt>
                <c:pt idx="4508">
                  <c:v>26.941443</c:v>
                </c:pt>
                <c:pt idx="4509">
                  <c:v>26.941649000000002</c:v>
                </c:pt>
                <c:pt idx="4510">
                  <c:v>26.941773999999999</c:v>
                </c:pt>
                <c:pt idx="4511">
                  <c:v>26.941866999999998</c:v>
                </c:pt>
                <c:pt idx="4512">
                  <c:v>26.941967999999999</c:v>
                </c:pt>
                <c:pt idx="4513">
                  <c:v>26.942070999999999</c:v>
                </c:pt>
                <c:pt idx="4514">
                  <c:v>26.942162</c:v>
                </c:pt>
                <c:pt idx="4515">
                  <c:v>26.942239000000001</c:v>
                </c:pt>
                <c:pt idx="4516">
                  <c:v>26.942329999999998</c:v>
                </c:pt>
                <c:pt idx="4517">
                  <c:v>26.942405000000001</c:v>
                </c:pt>
                <c:pt idx="4518">
                  <c:v>26.942502000000001</c:v>
                </c:pt>
                <c:pt idx="4519">
                  <c:v>26.942712</c:v>
                </c:pt>
                <c:pt idx="4520">
                  <c:v>26.942868000000001</c:v>
                </c:pt>
                <c:pt idx="4521">
                  <c:v>26.942975000000001</c:v>
                </c:pt>
                <c:pt idx="4522">
                  <c:v>26.943072999999998</c:v>
                </c:pt>
                <c:pt idx="4523">
                  <c:v>26.943173000000002</c:v>
                </c:pt>
                <c:pt idx="4524">
                  <c:v>26.943256000000002</c:v>
                </c:pt>
                <c:pt idx="4525">
                  <c:v>26.943363999999999</c:v>
                </c:pt>
                <c:pt idx="4526">
                  <c:v>26.943449000000001</c:v>
                </c:pt>
                <c:pt idx="4527">
                  <c:v>26.943525999999999</c:v>
                </c:pt>
                <c:pt idx="4528">
                  <c:v>26.943605000000002</c:v>
                </c:pt>
                <c:pt idx="4529">
                  <c:v>26.943840999999999</c:v>
                </c:pt>
                <c:pt idx="4530">
                  <c:v>26.944006000000002</c:v>
                </c:pt>
                <c:pt idx="4531">
                  <c:v>26.944127000000002</c:v>
                </c:pt>
                <c:pt idx="4532">
                  <c:v>26.944243</c:v>
                </c:pt>
                <c:pt idx="4533">
                  <c:v>26.944358000000001</c:v>
                </c:pt>
                <c:pt idx="4534">
                  <c:v>26.944486000000001</c:v>
                </c:pt>
                <c:pt idx="4535">
                  <c:v>26.944583000000002</c:v>
                </c:pt>
                <c:pt idx="4536">
                  <c:v>26.944679000000001</c:v>
                </c:pt>
                <c:pt idx="4537">
                  <c:v>26.944796</c:v>
                </c:pt>
                <c:pt idx="4538">
                  <c:v>26.944890000000001</c:v>
                </c:pt>
                <c:pt idx="4539">
                  <c:v>26.945093</c:v>
                </c:pt>
                <c:pt idx="4540">
                  <c:v>26.945260999999999</c:v>
                </c:pt>
                <c:pt idx="4541">
                  <c:v>26.945423999999999</c:v>
                </c:pt>
                <c:pt idx="4542">
                  <c:v>26.945549</c:v>
                </c:pt>
                <c:pt idx="4543">
                  <c:v>26.945668000000001</c:v>
                </c:pt>
                <c:pt idx="4544">
                  <c:v>26.945806999999999</c:v>
                </c:pt>
                <c:pt idx="4545">
                  <c:v>26.945927999999999</c:v>
                </c:pt>
                <c:pt idx="4546">
                  <c:v>26.946038999999999</c:v>
                </c:pt>
                <c:pt idx="4547">
                  <c:v>26.946135999999999</c:v>
                </c:pt>
                <c:pt idx="4548">
                  <c:v>26.946266999999999</c:v>
                </c:pt>
                <c:pt idx="4549">
                  <c:v>26.946479</c:v>
                </c:pt>
                <c:pt idx="4550">
                  <c:v>26.946643000000002</c:v>
                </c:pt>
                <c:pt idx="4551">
                  <c:v>26.946794000000001</c:v>
                </c:pt>
                <c:pt idx="4552">
                  <c:v>26.946905000000001</c:v>
                </c:pt>
                <c:pt idx="4553">
                  <c:v>26.947011</c:v>
                </c:pt>
                <c:pt idx="4554">
                  <c:v>26.947137000000001</c:v>
                </c:pt>
                <c:pt idx="4555">
                  <c:v>26.94725</c:v>
                </c:pt>
                <c:pt idx="4556">
                  <c:v>26.947391</c:v>
                </c:pt>
                <c:pt idx="4557">
                  <c:v>26.947506000000001</c:v>
                </c:pt>
                <c:pt idx="4558">
                  <c:v>26.947572000000001</c:v>
                </c:pt>
                <c:pt idx="4559">
                  <c:v>26.947714999999999</c:v>
                </c:pt>
                <c:pt idx="4560">
                  <c:v>26.947832999999999</c:v>
                </c:pt>
                <c:pt idx="4561">
                  <c:v>26.947932999999999</c:v>
                </c:pt>
                <c:pt idx="4562">
                  <c:v>26.948015999999999</c:v>
                </c:pt>
                <c:pt idx="4563">
                  <c:v>26.948115999999999</c:v>
                </c:pt>
                <c:pt idx="4564">
                  <c:v>26.948202999999999</c:v>
                </c:pt>
                <c:pt idx="4565">
                  <c:v>26.948284000000001</c:v>
                </c:pt>
                <c:pt idx="4566">
                  <c:v>26.948357000000001</c:v>
                </c:pt>
                <c:pt idx="4567">
                  <c:v>26.948432</c:v>
                </c:pt>
                <c:pt idx="4568">
                  <c:v>26.948487</c:v>
                </c:pt>
                <c:pt idx="4569">
                  <c:v>26.948506999999999</c:v>
                </c:pt>
                <c:pt idx="4570">
                  <c:v>26.948518</c:v>
                </c:pt>
                <c:pt idx="4571">
                  <c:v>26.948550999999998</c:v>
                </c:pt>
                <c:pt idx="4572">
                  <c:v>26.948567000000001</c:v>
                </c:pt>
                <c:pt idx="4573">
                  <c:v>26.948606999999999</c:v>
                </c:pt>
                <c:pt idx="4574">
                  <c:v>26.948647000000001</c:v>
                </c:pt>
                <c:pt idx="4575">
                  <c:v>26.948682999999999</c:v>
                </c:pt>
                <c:pt idx="4576">
                  <c:v>26.948706999999999</c:v>
                </c:pt>
                <c:pt idx="4577">
                  <c:v>26.948737999999999</c:v>
                </c:pt>
                <c:pt idx="4578">
                  <c:v>26.948747000000001</c:v>
                </c:pt>
                <c:pt idx="4579">
                  <c:v>26.948658000000002</c:v>
                </c:pt>
                <c:pt idx="4580">
                  <c:v>26.948585999999999</c:v>
                </c:pt>
                <c:pt idx="4581">
                  <c:v>26.948536000000001</c:v>
                </c:pt>
                <c:pt idx="4582">
                  <c:v>26.948495999999999</c:v>
                </c:pt>
                <c:pt idx="4583">
                  <c:v>26.94847</c:v>
                </c:pt>
                <c:pt idx="4584">
                  <c:v>26.948436999999998</c:v>
                </c:pt>
                <c:pt idx="4585">
                  <c:v>26.948415000000001</c:v>
                </c:pt>
                <c:pt idx="4586">
                  <c:v>26.948391000000001</c:v>
                </c:pt>
                <c:pt idx="4587">
                  <c:v>26.948369</c:v>
                </c:pt>
                <c:pt idx="4588">
                  <c:v>26.948350000000001</c:v>
                </c:pt>
                <c:pt idx="4589">
                  <c:v>26.948170999999999</c:v>
                </c:pt>
                <c:pt idx="4590">
                  <c:v>26.948052000000001</c:v>
                </c:pt>
                <c:pt idx="4591">
                  <c:v>26.947977999999999</c:v>
                </c:pt>
                <c:pt idx="4592">
                  <c:v>26.947901999999999</c:v>
                </c:pt>
                <c:pt idx="4593">
                  <c:v>26.947845999999998</c:v>
                </c:pt>
                <c:pt idx="4594">
                  <c:v>26.947800000000001</c:v>
                </c:pt>
                <c:pt idx="4595">
                  <c:v>26.947744</c:v>
                </c:pt>
                <c:pt idx="4596">
                  <c:v>26.947713</c:v>
                </c:pt>
                <c:pt idx="4597">
                  <c:v>26.947668</c:v>
                </c:pt>
                <c:pt idx="4598">
                  <c:v>26.947623</c:v>
                </c:pt>
                <c:pt idx="4599">
                  <c:v>26.947486999999999</c:v>
                </c:pt>
                <c:pt idx="4600">
                  <c:v>26.947361999999998</c:v>
                </c:pt>
                <c:pt idx="4601">
                  <c:v>26.947293999999999</c:v>
                </c:pt>
                <c:pt idx="4602">
                  <c:v>26.947216999999998</c:v>
                </c:pt>
                <c:pt idx="4603">
                  <c:v>26.947151000000002</c:v>
                </c:pt>
                <c:pt idx="4604">
                  <c:v>26.947115</c:v>
                </c:pt>
                <c:pt idx="4605">
                  <c:v>26.947078999999999</c:v>
                </c:pt>
                <c:pt idx="4606">
                  <c:v>26.947023000000002</c:v>
                </c:pt>
                <c:pt idx="4607">
                  <c:v>26.946985999999999</c:v>
                </c:pt>
                <c:pt idx="4608">
                  <c:v>26.946957000000001</c:v>
                </c:pt>
                <c:pt idx="4609">
                  <c:v>26.946881999999999</c:v>
                </c:pt>
                <c:pt idx="4610">
                  <c:v>26.946822000000001</c:v>
                </c:pt>
                <c:pt idx="4611">
                  <c:v>26.946777999999998</c:v>
                </c:pt>
                <c:pt idx="4612">
                  <c:v>26.946736999999999</c:v>
                </c:pt>
                <c:pt idx="4613">
                  <c:v>26.9467</c:v>
                </c:pt>
                <c:pt idx="4614">
                  <c:v>26.946677000000001</c:v>
                </c:pt>
                <c:pt idx="4615">
                  <c:v>26.946667999999999</c:v>
                </c:pt>
                <c:pt idx="4616">
                  <c:v>26.946650000000002</c:v>
                </c:pt>
                <c:pt idx="4617">
                  <c:v>26.946624</c:v>
                </c:pt>
                <c:pt idx="4618">
                  <c:v>26.946588999999999</c:v>
                </c:pt>
                <c:pt idx="4619">
                  <c:v>26.946572</c:v>
                </c:pt>
                <c:pt idx="4620">
                  <c:v>26.946548</c:v>
                </c:pt>
                <c:pt idx="4621">
                  <c:v>26.946546999999999</c:v>
                </c:pt>
                <c:pt idx="4622">
                  <c:v>26.946534</c:v>
                </c:pt>
                <c:pt idx="4623">
                  <c:v>26.946553999999999</c:v>
                </c:pt>
                <c:pt idx="4624">
                  <c:v>26.946553999999999</c:v>
                </c:pt>
                <c:pt idx="4625">
                  <c:v>26.946553999999999</c:v>
                </c:pt>
                <c:pt idx="4626">
                  <c:v>26.946560999999999</c:v>
                </c:pt>
                <c:pt idx="4627">
                  <c:v>26.946573999999998</c:v>
                </c:pt>
                <c:pt idx="4628">
                  <c:v>26.946570000000001</c:v>
                </c:pt>
                <c:pt idx="4629">
                  <c:v>26.946581999999999</c:v>
                </c:pt>
                <c:pt idx="4630">
                  <c:v>26.946584000000001</c:v>
                </c:pt>
                <c:pt idx="4631">
                  <c:v>26.946608000000001</c:v>
                </c:pt>
                <c:pt idx="4632">
                  <c:v>26.946631</c:v>
                </c:pt>
                <c:pt idx="4633">
                  <c:v>26.946648</c:v>
                </c:pt>
                <c:pt idx="4634">
                  <c:v>26.946677999999999</c:v>
                </c:pt>
                <c:pt idx="4635">
                  <c:v>26.946711000000001</c:v>
                </c:pt>
                <c:pt idx="4636">
                  <c:v>26.946717</c:v>
                </c:pt>
                <c:pt idx="4637">
                  <c:v>26.946732000000001</c:v>
                </c:pt>
                <c:pt idx="4638">
                  <c:v>26.946729999999999</c:v>
                </c:pt>
                <c:pt idx="4639">
                  <c:v>26.946760000000001</c:v>
                </c:pt>
                <c:pt idx="4640">
                  <c:v>26.946781999999999</c:v>
                </c:pt>
                <c:pt idx="4641">
                  <c:v>26.946805000000001</c:v>
                </c:pt>
                <c:pt idx="4642">
                  <c:v>26.946842</c:v>
                </c:pt>
                <c:pt idx="4643">
                  <c:v>26.946877000000001</c:v>
                </c:pt>
                <c:pt idx="4644">
                  <c:v>26.946898999999998</c:v>
                </c:pt>
                <c:pt idx="4645">
                  <c:v>26.946933000000001</c:v>
                </c:pt>
                <c:pt idx="4646">
                  <c:v>26.946952</c:v>
                </c:pt>
                <c:pt idx="4647">
                  <c:v>26.946992000000002</c:v>
                </c:pt>
                <c:pt idx="4648">
                  <c:v>26.947032</c:v>
                </c:pt>
                <c:pt idx="4649">
                  <c:v>26.947053</c:v>
                </c:pt>
                <c:pt idx="4650">
                  <c:v>26.947061999999999</c:v>
                </c:pt>
                <c:pt idx="4651">
                  <c:v>26.947081000000001</c:v>
                </c:pt>
                <c:pt idx="4652">
                  <c:v>26.947139</c:v>
                </c:pt>
                <c:pt idx="4653">
                  <c:v>26.947161999999999</c:v>
                </c:pt>
                <c:pt idx="4654">
                  <c:v>26.947205</c:v>
                </c:pt>
                <c:pt idx="4655">
                  <c:v>26.947240000000001</c:v>
                </c:pt>
                <c:pt idx="4656">
                  <c:v>26.947288</c:v>
                </c:pt>
                <c:pt idx="4657">
                  <c:v>26.947331999999999</c:v>
                </c:pt>
                <c:pt idx="4658">
                  <c:v>26.947399999999998</c:v>
                </c:pt>
                <c:pt idx="4659">
                  <c:v>26.947416</c:v>
                </c:pt>
                <c:pt idx="4660">
                  <c:v>26.947441000000001</c:v>
                </c:pt>
                <c:pt idx="4661">
                  <c:v>26.947465999999999</c:v>
                </c:pt>
                <c:pt idx="4662">
                  <c:v>26.947496000000001</c:v>
                </c:pt>
                <c:pt idx="4663">
                  <c:v>26.947524000000001</c:v>
                </c:pt>
                <c:pt idx="4664">
                  <c:v>26.947559999999999</c:v>
                </c:pt>
                <c:pt idx="4665">
                  <c:v>26.947627000000001</c:v>
                </c:pt>
                <c:pt idx="4666">
                  <c:v>26.947675</c:v>
                </c:pt>
                <c:pt idx="4667">
                  <c:v>26.947711999999999</c:v>
                </c:pt>
                <c:pt idx="4668">
                  <c:v>26.947748000000001</c:v>
                </c:pt>
                <c:pt idx="4669">
                  <c:v>26.947727</c:v>
                </c:pt>
                <c:pt idx="4670">
                  <c:v>26.94772</c:v>
                </c:pt>
                <c:pt idx="4671">
                  <c:v>26.947707999999999</c:v>
                </c:pt>
                <c:pt idx="4672">
                  <c:v>26.947704000000002</c:v>
                </c:pt>
                <c:pt idx="4673">
                  <c:v>26.947717999999998</c:v>
                </c:pt>
                <c:pt idx="4674">
                  <c:v>26.947732999999999</c:v>
                </c:pt>
                <c:pt idx="4675">
                  <c:v>26.947741000000001</c:v>
                </c:pt>
                <c:pt idx="4676">
                  <c:v>26.947737</c:v>
                </c:pt>
                <c:pt idx="4677">
                  <c:v>26.947741000000001</c:v>
                </c:pt>
                <c:pt idx="4678">
                  <c:v>26.94774</c:v>
                </c:pt>
                <c:pt idx="4679">
                  <c:v>26.947652999999999</c:v>
                </c:pt>
                <c:pt idx="4680">
                  <c:v>26.947576999999999</c:v>
                </c:pt>
                <c:pt idx="4681">
                  <c:v>26.947519</c:v>
                </c:pt>
                <c:pt idx="4682">
                  <c:v>26.947452999999999</c:v>
                </c:pt>
                <c:pt idx="4683">
                  <c:v>26.947419</c:v>
                </c:pt>
                <c:pt idx="4684">
                  <c:v>26.947365999999999</c:v>
                </c:pt>
                <c:pt idx="4685">
                  <c:v>26.947319</c:v>
                </c:pt>
                <c:pt idx="4686">
                  <c:v>26.947271000000001</c:v>
                </c:pt>
                <c:pt idx="4687">
                  <c:v>26.947217999999999</c:v>
                </c:pt>
                <c:pt idx="4688">
                  <c:v>26.947156</c:v>
                </c:pt>
                <c:pt idx="4689">
                  <c:v>26.94698</c:v>
                </c:pt>
                <c:pt idx="4690">
                  <c:v>26.946809999999999</c:v>
                </c:pt>
                <c:pt idx="4691">
                  <c:v>26.94669</c:v>
                </c:pt>
                <c:pt idx="4692">
                  <c:v>26.946542000000001</c:v>
                </c:pt>
                <c:pt idx="4693">
                  <c:v>26.946396</c:v>
                </c:pt>
                <c:pt idx="4694">
                  <c:v>26.946242999999999</c:v>
                </c:pt>
                <c:pt idx="4695">
                  <c:v>26.946111999999999</c:v>
                </c:pt>
                <c:pt idx="4696">
                  <c:v>26.945989000000001</c:v>
                </c:pt>
                <c:pt idx="4697">
                  <c:v>26.945851000000001</c:v>
                </c:pt>
                <c:pt idx="4698">
                  <c:v>26.945706000000001</c:v>
                </c:pt>
                <c:pt idx="4699">
                  <c:v>26.945443999999998</c:v>
                </c:pt>
                <c:pt idx="4700">
                  <c:v>26.945205000000001</c:v>
                </c:pt>
                <c:pt idx="4701">
                  <c:v>26.944987000000001</c:v>
                </c:pt>
                <c:pt idx="4702">
                  <c:v>26.944769000000001</c:v>
                </c:pt>
                <c:pt idx="4703">
                  <c:v>26.944565000000001</c:v>
                </c:pt>
                <c:pt idx="4704">
                  <c:v>26.944378</c:v>
                </c:pt>
                <c:pt idx="4705">
                  <c:v>26.944182000000001</c:v>
                </c:pt>
                <c:pt idx="4706">
                  <c:v>26.943968000000002</c:v>
                </c:pt>
                <c:pt idx="4707">
                  <c:v>26.943809999999999</c:v>
                </c:pt>
                <c:pt idx="4708">
                  <c:v>26.943619000000002</c:v>
                </c:pt>
                <c:pt idx="4709">
                  <c:v>26.943303</c:v>
                </c:pt>
                <c:pt idx="4710">
                  <c:v>26.943000000000001</c:v>
                </c:pt>
                <c:pt idx="4711">
                  <c:v>26.942744000000001</c:v>
                </c:pt>
                <c:pt idx="4712">
                  <c:v>26.942492000000001</c:v>
                </c:pt>
                <c:pt idx="4713">
                  <c:v>26.942240999999999</c:v>
                </c:pt>
                <c:pt idx="4714">
                  <c:v>26.942011000000001</c:v>
                </c:pt>
                <c:pt idx="4715">
                  <c:v>26.941765</c:v>
                </c:pt>
                <c:pt idx="4716">
                  <c:v>26.941541000000001</c:v>
                </c:pt>
                <c:pt idx="4717">
                  <c:v>26.941322</c:v>
                </c:pt>
                <c:pt idx="4718">
                  <c:v>26.941103999999999</c:v>
                </c:pt>
                <c:pt idx="4719">
                  <c:v>26.940774000000001</c:v>
                </c:pt>
                <c:pt idx="4720">
                  <c:v>26.940491999999999</c:v>
                </c:pt>
                <c:pt idx="4721">
                  <c:v>26.940217000000001</c:v>
                </c:pt>
                <c:pt idx="4722">
                  <c:v>26.939983999999999</c:v>
                </c:pt>
                <c:pt idx="4723">
                  <c:v>26.939726</c:v>
                </c:pt>
                <c:pt idx="4724">
                  <c:v>26.939515</c:v>
                </c:pt>
                <c:pt idx="4725">
                  <c:v>26.939284000000001</c:v>
                </c:pt>
                <c:pt idx="4726">
                  <c:v>26.939074000000002</c:v>
                </c:pt>
                <c:pt idx="4727">
                  <c:v>26.938877000000002</c:v>
                </c:pt>
                <c:pt idx="4728">
                  <c:v>26.938687999999999</c:v>
                </c:pt>
                <c:pt idx="4729">
                  <c:v>26.938423</c:v>
                </c:pt>
                <c:pt idx="4730">
                  <c:v>26.938196999999999</c:v>
                </c:pt>
                <c:pt idx="4731">
                  <c:v>26.937964999999998</c:v>
                </c:pt>
                <c:pt idx="4732">
                  <c:v>26.937763</c:v>
                </c:pt>
                <c:pt idx="4733">
                  <c:v>26.937567000000001</c:v>
                </c:pt>
                <c:pt idx="4734">
                  <c:v>26.937372</c:v>
                </c:pt>
                <c:pt idx="4735">
                  <c:v>26.937197999999999</c:v>
                </c:pt>
                <c:pt idx="4736">
                  <c:v>26.937048000000001</c:v>
                </c:pt>
                <c:pt idx="4737">
                  <c:v>26.936914000000002</c:v>
                </c:pt>
                <c:pt idx="4738">
                  <c:v>26.936765000000001</c:v>
                </c:pt>
                <c:pt idx="4739">
                  <c:v>26.936572999999999</c:v>
                </c:pt>
                <c:pt idx="4740">
                  <c:v>26.936408</c:v>
                </c:pt>
                <c:pt idx="4741">
                  <c:v>26.936264000000001</c:v>
                </c:pt>
                <c:pt idx="4742">
                  <c:v>26.936119999999999</c:v>
                </c:pt>
                <c:pt idx="4743">
                  <c:v>26.935986</c:v>
                </c:pt>
                <c:pt idx="4744">
                  <c:v>26.935884000000001</c:v>
                </c:pt>
                <c:pt idx="4745">
                  <c:v>26.935787999999999</c:v>
                </c:pt>
                <c:pt idx="4746">
                  <c:v>26.935683000000001</c:v>
                </c:pt>
                <c:pt idx="4747">
                  <c:v>26.935601999999999</c:v>
                </c:pt>
                <c:pt idx="4748">
                  <c:v>26.935527</c:v>
                </c:pt>
                <c:pt idx="4749">
                  <c:v>26.935469000000001</c:v>
                </c:pt>
                <c:pt idx="4750">
                  <c:v>26.935414000000002</c:v>
                </c:pt>
                <c:pt idx="4751">
                  <c:v>26.935393000000001</c:v>
                </c:pt>
                <c:pt idx="4752">
                  <c:v>26.935321999999999</c:v>
                </c:pt>
                <c:pt idx="4753">
                  <c:v>26.935289999999998</c:v>
                </c:pt>
                <c:pt idx="4754">
                  <c:v>26.935271</c:v>
                </c:pt>
                <c:pt idx="4755">
                  <c:v>26.935224999999999</c:v>
                </c:pt>
                <c:pt idx="4756">
                  <c:v>26.935200999999999</c:v>
                </c:pt>
                <c:pt idx="4757">
                  <c:v>26.935192000000001</c:v>
                </c:pt>
                <c:pt idx="4758">
                  <c:v>26.935154000000001</c:v>
                </c:pt>
                <c:pt idx="4759">
                  <c:v>26.935234000000001</c:v>
                </c:pt>
                <c:pt idx="4760">
                  <c:v>26.935272000000001</c:v>
                </c:pt>
                <c:pt idx="4761">
                  <c:v>26.935328999999999</c:v>
                </c:pt>
                <c:pt idx="4762">
                  <c:v>26.935369000000001</c:v>
                </c:pt>
                <c:pt idx="4763">
                  <c:v>26.935426</c:v>
                </c:pt>
                <c:pt idx="4764">
                  <c:v>26.935482</c:v>
                </c:pt>
                <c:pt idx="4765">
                  <c:v>26.935518999999999</c:v>
                </c:pt>
                <c:pt idx="4766">
                  <c:v>26.935565</c:v>
                </c:pt>
                <c:pt idx="4767">
                  <c:v>26.935597000000001</c:v>
                </c:pt>
                <c:pt idx="4768">
                  <c:v>26.935644</c:v>
                </c:pt>
                <c:pt idx="4769">
                  <c:v>26.935787000000001</c:v>
                </c:pt>
                <c:pt idx="4770">
                  <c:v>26.935907</c:v>
                </c:pt>
                <c:pt idx="4771">
                  <c:v>26.936019000000002</c:v>
                </c:pt>
                <c:pt idx="4772">
                  <c:v>26.936119000000001</c:v>
                </c:pt>
                <c:pt idx="4773">
                  <c:v>26.936225</c:v>
                </c:pt>
                <c:pt idx="4774">
                  <c:v>26.936285000000002</c:v>
                </c:pt>
                <c:pt idx="4775">
                  <c:v>26.936364000000001</c:v>
                </c:pt>
                <c:pt idx="4776">
                  <c:v>26.936444000000002</c:v>
                </c:pt>
                <c:pt idx="4777">
                  <c:v>26.936547000000001</c:v>
                </c:pt>
                <c:pt idx="4778">
                  <c:v>26.936619</c:v>
                </c:pt>
                <c:pt idx="4779">
                  <c:v>26.936769000000002</c:v>
                </c:pt>
                <c:pt idx="4780">
                  <c:v>26.936942999999999</c:v>
                </c:pt>
                <c:pt idx="4781">
                  <c:v>26.937125000000002</c:v>
                </c:pt>
                <c:pt idx="4782">
                  <c:v>26.937238000000001</c:v>
                </c:pt>
                <c:pt idx="4783">
                  <c:v>26.937367999999999</c:v>
                </c:pt>
                <c:pt idx="4784">
                  <c:v>26.937494000000001</c:v>
                </c:pt>
                <c:pt idx="4785">
                  <c:v>26.937574999999999</c:v>
                </c:pt>
                <c:pt idx="4786">
                  <c:v>26.937664999999999</c:v>
                </c:pt>
                <c:pt idx="4787">
                  <c:v>26.937739000000001</c:v>
                </c:pt>
                <c:pt idx="4788">
                  <c:v>26.937830000000002</c:v>
                </c:pt>
                <c:pt idx="4789">
                  <c:v>26.937942</c:v>
                </c:pt>
                <c:pt idx="4790">
                  <c:v>26.938061999999999</c:v>
                </c:pt>
                <c:pt idx="4791">
                  <c:v>26.938174</c:v>
                </c:pt>
                <c:pt idx="4792">
                  <c:v>26.93826</c:v>
                </c:pt>
                <c:pt idx="4793">
                  <c:v>26.938352999999999</c:v>
                </c:pt>
                <c:pt idx="4794">
                  <c:v>26.938454</c:v>
                </c:pt>
                <c:pt idx="4795">
                  <c:v>26.938556999999999</c:v>
                </c:pt>
                <c:pt idx="4796">
                  <c:v>26.938621000000001</c:v>
                </c:pt>
                <c:pt idx="4797">
                  <c:v>26.938690999999999</c:v>
                </c:pt>
                <c:pt idx="4798">
                  <c:v>26.938777000000002</c:v>
                </c:pt>
                <c:pt idx="4799">
                  <c:v>26.938811999999999</c:v>
                </c:pt>
                <c:pt idx="4800">
                  <c:v>26.938851</c:v>
                </c:pt>
                <c:pt idx="4801">
                  <c:v>26.938931</c:v>
                </c:pt>
                <c:pt idx="4802">
                  <c:v>26.939005999999999</c:v>
                </c:pt>
                <c:pt idx="4803">
                  <c:v>26.939063999999998</c:v>
                </c:pt>
                <c:pt idx="4804">
                  <c:v>26.939115000000001</c:v>
                </c:pt>
                <c:pt idx="4805">
                  <c:v>26.939177000000001</c:v>
                </c:pt>
                <c:pt idx="4806">
                  <c:v>26.939247000000002</c:v>
                </c:pt>
                <c:pt idx="4807">
                  <c:v>26.939323000000002</c:v>
                </c:pt>
                <c:pt idx="4808">
                  <c:v>26.939412000000001</c:v>
                </c:pt>
                <c:pt idx="4809">
                  <c:v>26.939385000000001</c:v>
                </c:pt>
                <c:pt idx="4810">
                  <c:v>26.939409000000001</c:v>
                </c:pt>
                <c:pt idx="4811">
                  <c:v>26.939461000000001</c:v>
                </c:pt>
                <c:pt idx="4812">
                  <c:v>26.939519000000001</c:v>
                </c:pt>
                <c:pt idx="4813">
                  <c:v>26.939601</c:v>
                </c:pt>
                <c:pt idx="4814">
                  <c:v>26.939682999999999</c:v>
                </c:pt>
                <c:pt idx="4815">
                  <c:v>26.939782999999998</c:v>
                </c:pt>
                <c:pt idx="4816">
                  <c:v>26.939883999999999</c:v>
                </c:pt>
                <c:pt idx="4817">
                  <c:v>26.940004999999999</c:v>
                </c:pt>
                <c:pt idx="4818">
                  <c:v>26.940147</c:v>
                </c:pt>
                <c:pt idx="4819">
                  <c:v>26.940107000000001</c:v>
                </c:pt>
                <c:pt idx="4820">
                  <c:v>26.940104999999999</c:v>
                </c:pt>
                <c:pt idx="4821">
                  <c:v>26.940165</c:v>
                </c:pt>
                <c:pt idx="4822">
                  <c:v>26.940246999999999</c:v>
                </c:pt>
                <c:pt idx="4823">
                  <c:v>26.940352000000001</c:v>
                </c:pt>
                <c:pt idx="4824">
                  <c:v>26.940456999999999</c:v>
                </c:pt>
                <c:pt idx="4825">
                  <c:v>26.940611000000001</c:v>
                </c:pt>
                <c:pt idx="4826">
                  <c:v>26.940736000000001</c:v>
                </c:pt>
                <c:pt idx="4827">
                  <c:v>26.940908</c:v>
                </c:pt>
                <c:pt idx="4828">
                  <c:v>26.941098</c:v>
                </c:pt>
                <c:pt idx="4829">
                  <c:v>26.941109999999998</c:v>
                </c:pt>
                <c:pt idx="4830">
                  <c:v>26.941213999999999</c:v>
                </c:pt>
                <c:pt idx="4831">
                  <c:v>26.941337999999998</c:v>
                </c:pt>
                <c:pt idx="4832">
                  <c:v>26.941473999999999</c:v>
                </c:pt>
                <c:pt idx="4833">
                  <c:v>26.941614000000001</c:v>
                </c:pt>
                <c:pt idx="4834">
                  <c:v>26.941773999999999</c:v>
                </c:pt>
                <c:pt idx="4835">
                  <c:v>26.941963000000001</c:v>
                </c:pt>
                <c:pt idx="4836">
                  <c:v>26.94211</c:v>
                </c:pt>
                <c:pt idx="4837">
                  <c:v>26.942321</c:v>
                </c:pt>
                <c:pt idx="4838">
                  <c:v>26.942537000000002</c:v>
                </c:pt>
                <c:pt idx="4839">
                  <c:v>26.942618</c:v>
                </c:pt>
                <c:pt idx="4840">
                  <c:v>26.942727999999999</c:v>
                </c:pt>
                <c:pt idx="4841">
                  <c:v>26.942848999999999</c:v>
                </c:pt>
                <c:pt idx="4842">
                  <c:v>26.943013000000001</c:v>
                </c:pt>
                <c:pt idx="4843">
                  <c:v>26.943169999999999</c:v>
                </c:pt>
                <c:pt idx="4844">
                  <c:v>26.943335000000001</c:v>
                </c:pt>
                <c:pt idx="4845">
                  <c:v>26.943518999999998</c:v>
                </c:pt>
                <c:pt idx="4846">
                  <c:v>26.943688000000002</c:v>
                </c:pt>
                <c:pt idx="4847">
                  <c:v>26.943854000000002</c:v>
                </c:pt>
                <c:pt idx="4848">
                  <c:v>26.944036000000001</c:v>
                </c:pt>
                <c:pt idx="4849">
                  <c:v>26.944068000000001</c:v>
                </c:pt>
                <c:pt idx="4850">
                  <c:v>26.944151000000002</c:v>
                </c:pt>
                <c:pt idx="4851">
                  <c:v>26.944234000000002</c:v>
                </c:pt>
                <c:pt idx="4852">
                  <c:v>26.944351999999999</c:v>
                </c:pt>
                <c:pt idx="4853">
                  <c:v>26.944443</c:v>
                </c:pt>
                <c:pt idx="4854">
                  <c:v>26.944555000000001</c:v>
                </c:pt>
                <c:pt idx="4855">
                  <c:v>26.944664</c:v>
                </c:pt>
                <c:pt idx="4856">
                  <c:v>26.944747</c:v>
                </c:pt>
                <c:pt idx="4857">
                  <c:v>26.944856999999999</c:v>
                </c:pt>
                <c:pt idx="4858">
                  <c:v>26.944922999999999</c:v>
                </c:pt>
                <c:pt idx="4859">
                  <c:v>26.944932999999999</c:v>
                </c:pt>
                <c:pt idx="4860">
                  <c:v>26.944958</c:v>
                </c:pt>
                <c:pt idx="4861">
                  <c:v>26.944959999999998</c:v>
                </c:pt>
                <c:pt idx="4862">
                  <c:v>26.944958</c:v>
                </c:pt>
                <c:pt idx="4863">
                  <c:v>26.944967999999999</c:v>
                </c:pt>
                <c:pt idx="4864">
                  <c:v>26.944966000000001</c:v>
                </c:pt>
                <c:pt idx="4865">
                  <c:v>26.944939000000002</c:v>
                </c:pt>
                <c:pt idx="4866">
                  <c:v>26.944918000000001</c:v>
                </c:pt>
                <c:pt idx="4867">
                  <c:v>26.944882</c:v>
                </c:pt>
                <c:pt idx="4868">
                  <c:v>26.944862000000001</c:v>
                </c:pt>
                <c:pt idx="4869">
                  <c:v>26.944783000000001</c:v>
                </c:pt>
                <c:pt idx="4870">
                  <c:v>26.944724000000001</c:v>
                </c:pt>
                <c:pt idx="4871">
                  <c:v>26.944662999999998</c:v>
                </c:pt>
                <c:pt idx="4872">
                  <c:v>26.944580999999999</c:v>
                </c:pt>
                <c:pt idx="4873">
                  <c:v>26.944500999999999</c:v>
                </c:pt>
                <c:pt idx="4874">
                  <c:v>26.944427999999998</c:v>
                </c:pt>
                <c:pt idx="4875">
                  <c:v>26.944336</c:v>
                </c:pt>
                <c:pt idx="4876">
                  <c:v>26.944241000000002</c:v>
                </c:pt>
                <c:pt idx="4877">
                  <c:v>26.944141999999999</c:v>
                </c:pt>
                <c:pt idx="4878">
                  <c:v>26.944018</c:v>
                </c:pt>
                <c:pt idx="4879">
                  <c:v>26.943885000000002</c:v>
                </c:pt>
                <c:pt idx="4880">
                  <c:v>26.943754999999999</c:v>
                </c:pt>
                <c:pt idx="4881">
                  <c:v>26.943618000000001</c:v>
                </c:pt>
                <c:pt idx="4882">
                  <c:v>26.943493</c:v>
                </c:pt>
                <c:pt idx="4883">
                  <c:v>26.943362</c:v>
                </c:pt>
                <c:pt idx="4884">
                  <c:v>26.94323</c:v>
                </c:pt>
                <c:pt idx="4885">
                  <c:v>26.943068</c:v>
                </c:pt>
                <c:pt idx="4886">
                  <c:v>26.942936</c:v>
                </c:pt>
                <c:pt idx="4887">
                  <c:v>26.94275</c:v>
                </c:pt>
                <c:pt idx="4888">
                  <c:v>26.942589000000002</c:v>
                </c:pt>
                <c:pt idx="4889">
                  <c:v>26.94239</c:v>
                </c:pt>
                <c:pt idx="4890">
                  <c:v>26.942194000000001</c:v>
                </c:pt>
                <c:pt idx="4891">
                  <c:v>26.942003</c:v>
                </c:pt>
                <c:pt idx="4892">
                  <c:v>26.941832000000002</c:v>
                </c:pt>
                <c:pt idx="4893">
                  <c:v>26.941638000000001</c:v>
                </c:pt>
                <c:pt idx="4894">
                  <c:v>26.941476000000002</c:v>
                </c:pt>
                <c:pt idx="4895">
                  <c:v>26.941272999999999</c:v>
                </c:pt>
                <c:pt idx="4896">
                  <c:v>26.941079999999999</c:v>
                </c:pt>
                <c:pt idx="4897">
                  <c:v>26.940888999999999</c:v>
                </c:pt>
                <c:pt idx="4898">
                  <c:v>26.940704</c:v>
                </c:pt>
                <c:pt idx="4899">
                  <c:v>26.940496</c:v>
                </c:pt>
                <c:pt idx="4900">
                  <c:v>26.940301000000002</c:v>
                </c:pt>
                <c:pt idx="4901">
                  <c:v>26.940076000000001</c:v>
                </c:pt>
                <c:pt idx="4902">
                  <c:v>26.939865000000001</c:v>
                </c:pt>
                <c:pt idx="4903">
                  <c:v>26.939677</c:v>
                </c:pt>
                <c:pt idx="4904">
                  <c:v>26.939488999999998</c:v>
                </c:pt>
                <c:pt idx="4905">
                  <c:v>26.939287</c:v>
                </c:pt>
                <c:pt idx="4906">
                  <c:v>26.939135</c:v>
                </c:pt>
                <c:pt idx="4907">
                  <c:v>26.938928000000001</c:v>
                </c:pt>
                <c:pt idx="4908">
                  <c:v>26.938739000000002</c:v>
                </c:pt>
                <c:pt idx="4909">
                  <c:v>26.938551</c:v>
                </c:pt>
                <c:pt idx="4910">
                  <c:v>26.938368000000001</c:v>
                </c:pt>
                <c:pt idx="4911">
                  <c:v>26.938172000000002</c:v>
                </c:pt>
                <c:pt idx="4912">
                  <c:v>26.938016999999999</c:v>
                </c:pt>
                <c:pt idx="4913">
                  <c:v>26.937836000000001</c:v>
                </c:pt>
                <c:pt idx="4914">
                  <c:v>26.937652</c:v>
                </c:pt>
                <c:pt idx="4915">
                  <c:v>26.937462</c:v>
                </c:pt>
                <c:pt idx="4916">
                  <c:v>26.937272</c:v>
                </c:pt>
                <c:pt idx="4917">
                  <c:v>26.937075</c:v>
                </c:pt>
                <c:pt idx="4918">
                  <c:v>26.936886000000001</c:v>
                </c:pt>
                <c:pt idx="4919">
                  <c:v>26.936813000000001</c:v>
                </c:pt>
                <c:pt idx="4920">
                  <c:v>26.936722</c:v>
                </c:pt>
                <c:pt idx="4921">
                  <c:v>26.936589000000001</c:v>
                </c:pt>
                <c:pt idx="4922">
                  <c:v>26.936458999999999</c:v>
                </c:pt>
                <c:pt idx="4923">
                  <c:v>26.936298000000001</c:v>
                </c:pt>
                <c:pt idx="4924">
                  <c:v>26.936128</c:v>
                </c:pt>
                <c:pt idx="4925">
                  <c:v>26.936001000000001</c:v>
                </c:pt>
                <c:pt idx="4926">
                  <c:v>26.935832999999999</c:v>
                </c:pt>
                <c:pt idx="4927">
                  <c:v>26.935676000000001</c:v>
                </c:pt>
                <c:pt idx="4928">
                  <c:v>26.935542999999999</c:v>
                </c:pt>
                <c:pt idx="4929">
                  <c:v>26.935563999999999</c:v>
                </c:pt>
                <c:pt idx="4930">
                  <c:v>26.935534000000001</c:v>
                </c:pt>
                <c:pt idx="4931">
                  <c:v>26.935466999999999</c:v>
                </c:pt>
                <c:pt idx="4932">
                  <c:v>26.935381</c:v>
                </c:pt>
                <c:pt idx="4933">
                  <c:v>26.935320000000001</c:v>
                </c:pt>
                <c:pt idx="4934">
                  <c:v>26.935229</c:v>
                </c:pt>
                <c:pt idx="4935">
                  <c:v>26.935103999999999</c:v>
                </c:pt>
                <c:pt idx="4936">
                  <c:v>26.935013000000001</c:v>
                </c:pt>
                <c:pt idx="4937">
                  <c:v>26.934915</c:v>
                </c:pt>
                <c:pt idx="4938">
                  <c:v>26.934802999999999</c:v>
                </c:pt>
                <c:pt idx="4939">
                  <c:v>26.934940999999998</c:v>
                </c:pt>
                <c:pt idx="4940">
                  <c:v>26.934979999999999</c:v>
                </c:pt>
                <c:pt idx="4941">
                  <c:v>26.934968999999999</c:v>
                </c:pt>
                <c:pt idx="4942">
                  <c:v>26.934956</c:v>
                </c:pt>
                <c:pt idx="4943">
                  <c:v>26.934916999999999</c:v>
                </c:pt>
                <c:pt idx="4944">
                  <c:v>26.934891</c:v>
                </c:pt>
                <c:pt idx="4945">
                  <c:v>26.934811</c:v>
                </c:pt>
                <c:pt idx="4946">
                  <c:v>26.934729999999998</c:v>
                </c:pt>
                <c:pt idx="4947">
                  <c:v>26.934646999999998</c:v>
                </c:pt>
                <c:pt idx="4948">
                  <c:v>26.934557999999999</c:v>
                </c:pt>
                <c:pt idx="4949">
                  <c:v>26.934736999999998</c:v>
                </c:pt>
                <c:pt idx="4950">
                  <c:v>26.934805000000001</c:v>
                </c:pt>
                <c:pt idx="4951">
                  <c:v>26.934816000000001</c:v>
                </c:pt>
                <c:pt idx="4952">
                  <c:v>26.934820999999999</c:v>
                </c:pt>
                <c:pt idx="4953">
                  <c:v>26.934792999999999</c:v>
                </c:pt>
                <c:pt idx="4954">
                  <c:v>26.934764000000001</c:v>
                </c:pt>
                <c:pt idx="4955">
                  <c:v>26.934707</c:v>
                </c:pt>
                <c:pt idx="4956">
                  <c:v>26.934623999999999</c:v>
                </c:pt>
                <c:pt idx="4957">
                  <c:v>26.934535</c:v>
                </c:pt>
                <c:pt idx="4958">
                  <c:v>26.934464999999999</c:v>
                </c:pt>
                <c:pt idx="4959">
                  <c:v>26.934577999999998</c:v>
                </c:pt>
                <c:pt idx="4960">
                  <c:v>26.9346</c:v>
                </c:pt>
                <c:pt idx="4961">
                  <c:v>26.934573</c:v>
                </c:pt>
                <c:pt idx="4962">
                  <c:v>26.934519999999999</c:v>
                </c:pt>
                <c:pt idx="4963">
                  <c:v>26.934464999999999</c:v>
                </c:pt>
                <c:pt idx="4964">
                  <c:v>26.934397000000001</c:v>
                </c:pt>
                <c:pt idx="4965">
                  <c:v>26.934318999999999</c:v>
                </c:pt>
                <c:pt idx="4966">
                  <c:v>26.934218000000001</c:v>
                </c:pt>
                <c:pt idx="4967">
                  <c:v>26.934118999999999</c:v>
                </c:pt>
                <c:pt idx="4968">
                  <c:v>26.933990000000001</c:v>
                </c:pt>
                <c:pt idx="4969">
                  <c:v>26.933935999999999</c:v>
                </c:pt>
                <c:pt idx="4970">
                  <c:v>26.933855999999999</c:v>
                </c:pt>
                <c:pt idx="4971">
                  <c:v>26.933744999999998</c:v>
                </c:pt>
                <c:pt idx="4972">
                  <c:v>26.93364</c:v>
                </c:pt>
                <c:pt idx="4973">
                  <c:v>26.933498</c:v>
                </c:pt>
                <c:pt idx="4974">
                  <c:v>26.933351999999999</c:v>
                </c:pt>
                <c:pt idx="4975">
                  <c:v>26.933216999999999</c:v>
                </c:pt>
                <c:pt idx="4976">
                  <c:v>26.933039000000001</c:v>
                </c:pt>
                <c:pt idx="4977">
                  <c:v>26.932873000000001</c:v>
                </c:pt>
                <c:pt idx="4978">
                  <c:v>26.932680000000001</c:v>
                </c:pt>
                <c:pt idx="4979">
                  <c:v>26.932435999999999</c:v>
                </c:pt>
                <c:pt idx="4980">
                  <c:v>26.932192000000001</c:v>
                </c:pt>
                <c:pt idx="4981">
                  <c:v>26.931953</c:v>
                </c:pt>
                <c:pt idx="4982">
                  <c:v>26.931704</c:v>
                </c:pt>
                <c:pt idx="4983">
                  <c:v>26.931467000000001</c:v>
                </c:pt>
                <c:pt idx="4984">
                  <c:v>26.931228000000001</c:v>
                </c:pt>
                <c:pt idx="4985">
                  <c:v>26.930973000000002</c:v>
                </c:pt>
                <c:pt idx="4986">
                  <c:v>26.930741000000001</c:v>
                </c:pt>
                <c:pt idx="4987">
                  <c:v>26.930501</c:v>
                </c:pt>
                <c:pt idx="4988">
                  <c:v>26.930263</c:v>
                </c:pt>
                <c:pt idx="4989">
                  <c:v>26.929849999999998</c:v>
                </c:pt>
                <c:pt idx="4990">
                  <c:v>26.929510000000001</c:v>
                </c:pt>
                <c:pt idx="4991">
                  <c:v>26.929203000000001</c:v>
                </c:pt>
                <c:pt idx="4992">
                  <c:v>26.928882000000002</c:v>
                </c:pt>
                <c:pt idx="4993">
                  <c:v>26.928584000000001</c:v>
                </c:pt>
                <c:pt idx="4994">
                  <c:v>26.928269</c:v>
                </c:pt>
                <c:pt idx="4995">
                  <c:v>26.927989</c:v>
                </c:pt>
                <c:pt idx="4996">
                  <c:v>26.927686000000001</c:v>
                </c:pt>
                <c:pt idx="4997">
                  <c:v>26.927398</c:v>
                </c:pt>
                <c:pt idx="4998">
                  <c:v>26.927097</c:v>
                </c:pt>
                <c:pt idx="4999">
                  <c:v>26.926629999999999</c:v>
                </c:pt>
                <c:pt idx="5000">
                  <c:v>26.926235999999999</c:v>
                </c:pt>
                <c:pt idx="5001">
                  <c:v>26.92586</c:v>
                </c:pt>
                <c:pt idx="5002">
                  <c:v>26.925515999999998</c:v>
                </c:pt>
                <c:pt idx="5003">
                  <c:v>26.925194000000001</c:v>
                </c:pt>
                <c:pt idx="5004">
                  <c:v>26.924889</c:v>
                </c:pt>
                <c:pt idx="5005">
                  <c:v>26.924596000000001</c:v>
                </c:pt>
                <c:pt idx="5006">
                  <c:v>26.924323000000001</c:v>
                </c:pt>
                <c:pt idx="5007">
                  <c:v>26.924057999999999</c:v>
                </c:pt>
                <c:pt idx="5008">
                  <c:v>26.923808000000001</c:v>
                </c:pt>
                <c:pt idx="5009">
                  <c:v>26.923352000000001</c:v>
                </c:pt>
                <c:pt idx="5010">
                  <c:v>26.922972999999999</c:v>
                </c:pt>
                <c:pt idx="5011">
                  <c:v>26.922640999999999</c:v>
                </c:pt>
                <c:pt idx="5012">
                  <c:v>26.922346999999998</c:v>
                </c:pt>
                <c:pt idx="5013">
                  <c:v>26.922070000000001</c:v>
                </c:pt>
                <c:pt idx="5014">
                  <c:v>26.921810000000001</c:v>
                </c:pt>
                <c:pt idx="5015">
                  <c:v>26.921585</c:v>
                </c:pt>
                <c:pt idx="5016">
                  <c:v>26.921367</c:v>
                </c:pt>
                <c:pt idx="5017">
                  <c:v>26.921175999999999</c:v>
                </c:pt>
                <c:pt idx="5018">
                  <c:v>26.920985000000002</c:v>
                </c:pt>
                <c:pt idx="5019">
                  <c:v>26.920601999999999</c:v>
                </c:pt>
                <c:pt idx="5020">
                  <c:v>26.920342999999999</c:v>
                </c:pt>
                <c:pt idx="5021">
                  <c:v>26.920110000000001</c:v>
                </c:pt>
                <c:pt idx="5022">
                  <c:v>26.919919</c:v>
                </c:pt>
                <c:pt idx="5023">
                  <c:v>26.919732</c:v>
                </c:pt>
                <c:pt idx="5024">
                  <c:v>26.91957</c:v>
                </c:pt>
                <c:pt idx="5025">
                  <c:v>26.919443000000001</c:v>
                </c:pt>
                <c:pt idx="5026">
                  <c:v>26.919326000000002</c:v>
                </c:pt>
                <c:pt idx="5027">
                  <c:v>26.919252</c:v>
                </c:pt>
                <c:pt idx="5028">
                  <c:v>26.919125999999999</c:v>
                </c:pt>
                <c:pt idx="5029">
                  <c:v>26.918831999999998</c:v>
                </c:pt>
                <c:pt idx="5030">
                  <c:v>26.918641000000001</c:v>
                </c:pt>
                <c:pt idx="5031">
                  <c:v>26.918538000000002</c:v>
                </c:pt>
                <c:pt idx="5032">
                  <c:v>26.918462000000002</c:v>
                </c:pt>
                <c:pt idx="5033">
                  <c:v>26.918403999999999</c:v>
                </c:pt>
                <c:pt idx="5034">
                  <c:v>26.918371</c:v>
                </c:pt>
                <c:pt idx="5035">
                  <c:v>26.918340000000001</c:v>
                </c:pt>
                <c:pt idx="5036">
                  <c:v>26.918346</c:v>
                </c:pt>
                <c:pt idx="5037">
                  <c:v>26.918351999999999</c:v>
                </c:pt>
                <c:pt idx="5038">
                  <c:v>26.918382000000001</c:v>
                </c:pt>
                <c:pt idx="5039">
                  <c:v>26.918309000000001</c:v>
                </c:pt>
                <c:pt idx="5040">
                  <c:v>26.918315</c:v>
                </c:pt>
                <c:pt idx="5041">
                  <c:v>26.918310000000002</c:v>
                </c:pt>
                <c:pt idx="5042">
                  <c:v>26.918336</c:v>
                </c:pt>
                <c:pt idx="5043">
                  <c:v>26.918405</c:v>
                </c:pt>
                <c:pt idx="5044">
                  <c:v>26.918458000000001</c:v>
                </c:pt>
                <c:pt idx="5045">
                  <c:v>26.918531999999999</c:v>
                </c:pt>
                <c:pt idx="5046">
                  <c:v>26.91864</c:v>
                </c:pt>
                <c:pt idx="5047">
                  <c:v>26.918731000000001</c:v>
                </c:pt>
                <c:pt idx="5048">
                  <c:v>26.918831000000001</c:v>
                </c:pt>
                <c:pt idx="5049">
                  <c:v>26.918953999999999</c:v>
                </c:pt>
                <c:pt idx="5050">
                  <c:v>26.919094999999999</c:v>
                </c:pt>
                <c:pt idx="5051">
                  <c:v>26.919232000000001</c:v>
                </c:pt>
                <c:pt idx="5052">
                  <c:v>26.919385999999999</c:v>
                </c:pt>
                <c:pt idx="5053">
                  <c:v>26.919519000000001</c:v>
                </c:pt>
                <c:pt idx="5054">
                  <c:v>26.919678000000001</c:v>
                </c:pt>
                <c:pt idx="5055">
                  <c:v>26.919834000000002</c:v>
                </c:pt>
                <c:pt idx="5056">
                  <c:v>26.919993000000002</c:v>
                </c:pt>
                <c:pt idx="5057">
                  <c:v>26.920148000000001</c:v>
                </c:pt>
                <c:pt idx="5058">
                  <c:v>26.920300000000001</c:v>
                </c:pt>
                <c:pt idx="5059">
                  <c:v>26.920591000000002</c:v>
                </c:pt>
                <c:pt idx="5060">
                  <c:v>26.920852</c:v>
                </c:pt>
                <c:pt idx="5061">
                  <c:v>26.921092000000002</c:v>
                </c:pt>
                <c:pt idx="5062">
                  <c:v>26.921326000000001</c:v>
                </c:pt>
                <c:pt idx="5063">
                  <c:v>26.921561000000001</c:v>
                </c:pt>
                <c:pt idx="5064">
                  <c:v>26.921759000000002</c:v>
                </c:pt>
                <c:pt idx="5065">
                  <c:v>26.921991999999999</c:v>
                </c:pt>
                <c:pt idx="5066">
                  <c:v>26.922222999999999</c:v>
                </c:pt>
                <c:pt idx="5067">
                  <c:v>26.922449</c:v>
                </c:pt>
                <c:pt idx="5068">
                  <c:v>26.922661000000002</c:v>
                </c:pt>
                <c:pt idx="5069">
                  <c:v>26.923103999999999</c:v>
                </c:pt>
                <c:pt idx="5070">
                  <c:v>26.923469999999998</c:v>
                </c:pt>
                <c:pt idx="5071">
                  <c:v>26.923798000000001</c:v>
                </c:pt>
                <c:pt idx="5072">
                  <c:v>26.924118</c:v>
                </c:pt>
                <c:pt idx="5073">
                  <c:v>26.924441999999999</c:v>
                </c:pt>
                <c:pt idx="5074">
                  <c:v>26.924723</c:v>
                </c:pt>
                <c:pt idx="5075">
                  <c:v>26.924990999999999</c:v>
                </c:pt>
                <c:pt idx="5076">
                  <c:v>26.925263000000001</c:v>
                </c:pt>
                <c:pt idx="5077">
                  <c:v>26.925467999999999</c:v>
                </c:pt>
                <c:pt idx="5078">
                  <c:v>26.925692000000002</c:v>
                </c:pt>
                <c:pt idx="5079">
                  <c:v>26.926266999999999</c:v>
                </c:pt>
                <c:pt idx="5080">
                  <c:v>26.926701000000001</c:v>
                </c:pt>
                <c:pt idx="5081">
                  <c:v>26.927061999999999</c:v>
                </c:pt>
                <c:pt idx="5082">
                  <c:v>26.927408</c:v>
                </c:pt>
                <c:pt idx="5083">
                  <c:v>26.927706000000001</c:v>
                </c:pt>
                <c:pt idx="5084">
                  <c:v>26.927999</c:v>
                </c:pt>
                <c:pt idx="5085">
                  <c:v>26.928253999999999</c:v>
                </c:pt>
                <c:pt idx="5086">
                  <c:v>26.928487000000001</c:v>
                </c:pt>
                <c:pt idx="5087">
                  <c:v>26.928713999999999</c:v>
                </c:pt>
                <c:pt idx="5088">
                  <c:v>26.928937999999999</c:v>
                </c:pt>
                <c:pt idx="5089">
                  <c:v>26.929473000000002</c:v>
                </c:pt>
                <c:pt idx="5090">
                  <c:v>26.929884000000001</c:v>
                </c:pt>
                <c:pt idx="5091">
                  <c:v>26.930198000000001</c:v>
                </c:pt>
                <c:pt idx="5092">
                  <c:v>26.930486999999999</c:v>
                </c:pt>
                <c:pt idx="5093">
                  <c:v>26.930759999999999</c:v>
                </c:pt>
                <c:pt idx="5094">
                  <c:v>26.930969000000001</c:v>
                </c:pt>
                <c:pt idx="5095">
                  <c:v>26.931168</c:v>
                </c:pt>
                <c:pt idx="5096">
                  <c:v>26.931346000000001</c:v>
                </c:pt>
                <c:pt idx="5097">
                  <c:v>26.931512000000001</c:v>
                </c:pt>
                <c:pt idx="5098">
                  <c:v>26.931657000000001</c:v>
                </c:pt>
                <c:pt idx="5099">
                  <c:v>26.932034000000002</c:v>
                </c:pt>
                <c:pt idx="5100">
                  <c:v>26.932296000000001</c:v>
                </c:pt>
                <c:pt idx="5101">
                  <c:v>26.932516</c:v>
                </c:pt>
                <c:pt idx="5102">
                  <c:v>26.932706</c:v>
                </c:pt>
                <c:pt idx="5103">
                  <c:v>26.932841</c:v>
                </c:pt>
                <c:pt idx="5104">
                  <c:v>26.932984000000001</c:v>
                </c:pt>
                <c:pt idx="5105">
                  <c:v>26.933105999999999</c:v>
                </c:pt>
                <c:pt idx="5106">
                  <c:v>26.933211</c:v>
                </c:pt>
                <c:pt idx="5107">
                  <c:v>26.933281000000001</c:v>
                </c:pt>
                <c:pt idx="5108">
                  <c:v>26.933350000000001</c:v>
                </c:pt>
                <c:pt idx="5109">
                  <c:v>26.933474</c:v>
                </c:pt>
                <c:pt idx="5110">
                  <c:v>26.933592000000001</c:v>
                </c:pt>
                <c:pt idx="5111">
                  <c:v>26.933657</c:v>
                </c:pt>
                <c:pt idx="5112">
                  <c:v>26.933726</c:v>
                </c:pt>
                <c:pt idx="5113">
                  <c:v>26.933781</c:v>
                </c:pt>
                <c:pt idx="5114">
                  <c:v>26.933848999999999</c:v>
                </c:pt>
                <c:pt idx="5115">
                  <c:v>26.933885</c:v>
                </c:pt>
                <c:pt idx="5116">
                  <c:v>26.933938999999999</c:v>
                </c:pt>
                <c:pt idx="5117">
                  <c:v>26.933962999999999</c:v>
                </c:pt>
                <c:pt idx="5118">
                  <c:v>26.933997999999999</c:v>
                </c:pt>
                <c:pt idx="5119">
                  <c:v>26.934007000000001</c:v>
                </c:pt>
                <c:pt idx="5120">
                  <c:v>26.934016</c:v>
                </c:pt>
                <c:pt idx="5121">
                  <c:v>26.934016</c:v>
                </c:pt>
                <c:pt idx="5122">
                  <c:v>26.934013</c:v>
                </c:pt>
                <c:pt idx="5123">
                  <c:v>26.934041000000001</c:v>
                </c:pt>
                <c:pt idx="5124">
                  <c:v>26.934076000000001</c:v>
                </c:pt>
                <c:pt idx="5125">
                  <c:v>26.934107999999998</c:v>
                </c:pt>
                <c:pt idx="5126">
                  <c:v>26.93412</c:v>
                </c:pt>
                <c:pt idx="5127">
                  <c:v>26.934145000000001</c:v>
                </c:pt>
                <c:pt idx="5128">
                  <c:v>26.934190999999998</c:v>
                </c:pt>
                <c:pt idx="5129">
                  <c:v>26.934156999999999</c:v>
                </c:pt>
                <c:pt idx="5130">
                  <c:v>26.934135000000001</c:v>
                </c:pt>
                <c:pt idx="5131">
                  <c:v>26.934148</c:v>
                </c:pt>
                <c:pt idx="5132">
                  <c:v>26.934165</c:v>
                </c:pt>
                <c:pt idx="5133">
                  <c:v>26.934187999999999</c:v>
                </c:pt>
                <c:pt idx="5134">
                  <c:v>26.934241</c:v>
                </c:pt>
                <c:pt idx="5135">
                  <c:v>26.934283000000001</c:v>
                </c:pt>
                <c:pt idx="5136">
                  <c:v>26.934342000000001</c:v>
                </c:pt>
                <c:pt idx="5137">
                  <c:v>26.934387000000001</c:v>
                </c:pt>
                <c:pt idx="5138">
                  <c:v>26.934474999999999</c:v>
                </c:pt>
                <c:pt idx="5139">
                  <c:v>26.934522999999999</c:v>
                </c:pt>
                <c:pt idx="5140">
                  <c:v>26.934584999999998</c:v>
                </c:pt>
                <c:pt idx="5141">
                  <c:v>26.934615000000001</c:v>
                </c:pt>
                <c:pt idx="5142">
                  <c:v>26.934678000000002</c:v>
                </c:pt>
                <c:pt idx="5143">
                  <c:v>26.934778000000001</c:v>
                </c:pt>
                <c:pt idx="5144">
                  <c:v>26.934857000000001</c:v>
                </c:pt>
                <c:pt idx="5145">
                  <c:v>26.934974</c:v>
                </c:pt>
                <c:pt idx="5146">
                  <c:v>26.935081</c:v>
                </c:pt>
                <c:pt idx="5147">
                  <c:v>26.935206999999998</c:v>
                </c:pt>
                <c:pt idx="5148">
                  <c:v>26.935316</c:v>
                </c:pt>
                <c:pt idx="5149">
                  <c:v>26.935500999999999</c:v>
                </c:pt>
                <c:pt idx="5150">
                  <c:v>26.935672</c:v>
                </c:pt>
                <c:pt idx="5151">
                  <c:v>26.935842999999998</c:v>
                </c:pt>
                <c:pt idx="5152">
                  <c:v>26.935977999999999</c:v>
                </c:pt>
                <c:pt idx="5153">
                  <c:v>26.936157999999999</c:v>
                </c:pt>
                <c:pt idx="5154">
                  <c:v>26.936346</c:v>
                </c:pt>
                <c:pt idx="5155">
                  <c:v>26.936532</c:v>
                </c:pt>
                <c:pt idx="5156">
                  <c:v>26.936675999999999</c:v>
                </c:pt>
                <c:pt idx="5157">
                  <c:v>26.936876000000002</c:v>
                </c:pt>
                <c:pt idx="5158">
                  <c:v>26.937073999999999</c:v>
                </c:pt>
                <c:pt idx="5159">
                  <c:v>26.937418000000001</c:v>
                </c:pt>
                <c:pt idx="5160">
                  <c:v>26.937695999999999</c:v>
                </c:pt>
                <c:pt idx="5161">
                  <c:v>26.937933999999998</c:v>
                </c:pt>
                <c:pt idx="5162">
                  <c:v>26.938192999999998</c:v>
                </c:pt>
                <c:pt idx="5163">
                  <c:v>26.938469999999999</c:v>
                </c:pt>
                <c:pt idx="5164">
                  <c:v>26.938717</c:v>
                </c:pt>
                <c:pt idx="5165">
                  <c:v>26.938977999999999</c:v>
                </c:pt>
                <c:pt idx="5166">
                  <c:v>26.939222999999998</c:v>
                </c:pt>
                <c:pt idx="5167">
                  <c:v>26.939477</c:v>
                </c:pt>
                <c:pt idx="5168">
                  <c:v>26.939720999999999</c:v>
                </c:pt>
                <c:pt idx="5169">
                  <c:v>26.940204999999999</c:v>
                </c:pt>
                <c:pt idx="5170">
                  <c:v>26.940608000000001</c:v>
                </c:pt>
                <c:pt idx="5171">
                  <c:v>26.940973</c:v>
                </c:pt>
                <c:pt idx="5172">
                  <c:v>26.941302</c:v>
                </c:pt>
                <c:pt idx="5173">
                  <c:v>26.941669999999998</c:v>
                </c:pt>
                <c:pt idx="5174">
                  <c:v>26.942011000000001</c:v>
                </c:pt>
                <c:pt idx="5175">
                  <c:v>26.942325</c:v>
                </c:pt>
                <c:pt idx="5176">
                  <c:v>26.94265</c:v>
                </c:pt>
                <c:pt idx="5177">
                  <c:v>26.942941999999999</c:v>
                </c:pt>
                <c:pt idx="5178">
                  <c:v>26.943287999999999</c:v>
                </c:pt>
                <c:pt idx="5179">
                  <c:v>26.943826999999999</c:v>
                </c:pt>
                <c:pt idx="5180">
                  <c:v>26.944286000000002</c:v>
                </c:pt>
                <c:pt idx="5181">
                  <c:v>26.944735999999999</c:v>
                </c:pt>
                <c:pt idx="5182">
                  <c:v>26.945143999999999</c:v>
                </c:pt>
                <c:pt idx="5183">
                  <c:v>26.945544000000002</c:v>
                </c:pt>
                <c:pt idx="5184">
                  <c:v>26.945920999999998</c:v>
                </c:pt>
                <c:pt idx="5185">
                  <c:v>26.946273999999999</c:v>
                </c:pt>
                <c:pt idx="5186">
                  <c:v>26.946629999999999</c:v>
                </c:pt>
                <c:pt idx="5187">
                  <c:v>26.946963</c:v>
                </c:pt>
                <c:pt idx="5188">
                  <c:v>26.947319</c:v>
                </c:pt>
                <c:pt idx="5189">
                  <c:v>26.94783</c:v>
                </c:pt>
                <c:pt idx="5190">
                  <c:v>26.948305999999999</c:v>
                </c:pt>
                <c:pt idx="5191">
                  <c:v>26.948739</c:v>
                </c:pt>
                <c:pt idx="5192">
                  <c:v>26.949164</c:v>
                </c:pt>
                <c:pt idx="5193">
                  <c:v>26.949543999999999</c:v>
                </c:pt>
                <c:pt idx="5194">
                  <c:v>26.949901000000001</c:v>
                </c:pt>
                <c:pt idx="5195">
                  <c:v>26.950251999999999</c:v>
                </c:pt>
                <c:pt idx="5196">
                  <c:v>26.950561</c:v>
                </c:pt>
                <c:pt idx="5197">
                  <c:v>26.950873000000001</c:v>
                </c:pt>
                <c:pt idx="5198">
                  <c:v>26.951163999999999</c:v>
                </c:pt>
                <c:pt idx="5199">
                  <c:v>26.951573</c:v>
                </c:pt>
                <c:pt idx="5200">
                  <c:v>26.951948999999999</c:v>
                </c:pt>
                <c:pt idx="5201">
                  <c:v>26.952321999999999</c:v>
                </c:pt>
                <c:pt idx="5202">
                  <c:v>26.952639999999999</c:v>
                </c:pt>
                <c:pt idx="5203">
                  <c:v>26.952952</c:v>
                </c:pt>
                <c:pt idx="5204">
                  <c:v>26.953234999999999</c:v>
                </c:pt>
                <c:pt idx="5205">
                  <c:v>26.953514999999999</c:v>
                </c:pt>
                <c:pt idx="5206">
                  <c:v>26.953735000000002</c:v>
                </c:pt>
                <c:pt idx="5207">
                  <c:v>26.953941</c:v>
                </c:pt>
                <c:pt idx="5208">
                  <c:v>26.954152000000001</c:v>
                </c:pt>
                <c:pt idx="5209">
                  <c:v>26.954360999999999</c:v>
                </c:pt>
                <c:pt idx="5210">
                  <c:v>26.954602000000001</c:v>
                </c:pt>
                <c:pt idx="5211">
                  <c:v>26.954847999999998</c:v>
                </c:pt>
                <c:pt idx="5212">
                  <c:v>26.955067</c:v>
                </c:pt>
                <c:pt idx="5213">
                  <c:v>26.955247</c:v>
                </c:pt>
                <c:pt idx="5214">
                  <c:v>26.955406</c:v>
                </c:pt>
                <c:pt idx="5215">
                  <c:v>26.955569000000001</c:v>
                </c:pt>
                <c:pt idx="5216">
                  <c:v>26.955708999999999</c:v>
                </c:pt>
                <c:pt idx="5217">
                  <c:v>26.955874000000001</c:v>
                </c:pt>
                <c:pt idx="5218">
                  <c:v>26.956014</c:v>
                </c:pt>
                <c:pt idx="5219">
                  <c:v>26.956039000000001</c:v>
                </c:pt>
                <c:pt idx="5220">
                  <c:v>26.956160000000001</c:v>
                </c:pt>
                <c:pt idx="5221">
                  <c:v>26.956268999999999</c:v>
                </c:pt>
                <c:pt idx="5222">
                  <c:v>26.956368000000001</c:v>
                </c:pt>
                <c:pt idx="5223">
                  <c:v>26.956458000000001</c:v>
                </c:pt>
                <c:pt idx="5224">
                  <c:v>26.956567</c:v>
                </c:pt>
                <c:pt idx="5225">
                  <c:v>26.956658999999998</c:v>
                </c:pt>
                <c:pt idx="5226">
                  <c:v>26.956755999999999</c:v>
                </c:pt>
                <c:pt idx="5227">
                  <c:v>26.956824999999998</c:v>
                </c:pt>
                <c:pt idx="5228">
                  <c:v>26.956939999999999</c:v>
                </c:pt>
                <c:pt idx="5229">
                  <c:v>26.956904000000002</c:v>
                </c:pt>
                <c:pt idx="5230">
                  <c:v>26.956965</c:v>
                </c:pt>
                <c:pt idx="5231">
                  <c:v>26.957039999999999</c:v>
                </c:pt>
                <c:pt idx="5232">
                  <c:v>26.957103</c:v>
                </c:pt>
                <c:pt idx="5233">
                  <c:v>26.9572</c:v>
                </c:pt>
                <c:pt idx="5234">
                  <c:v>26.957280000000001</c:v>
                </c:pt>
                <c:pt idx="5235">
                  <c:v>26.957391000000001</c:v>
                </c:pt>
                <c:pt idx="5236">
                  <c:v>26.957508000000001</c:v>
                </c:pt>
                <c:pt idx="5237">
                  <c:v>26.957625</c:v>
                </c:pt>
                <c:pt idx="5238">
                  <c:v>26.957742</c:v>
                </c:pt>
                <c:pt idx="5239">
                  <c:v>26.957746</c:v>
                </c:pt>
                <c:pt idx="5240">
                  <c:v>26.957813999999999</c:v>
                </c:pt>
                <c:pt idx="5241">
                  <c:v>26.957909000000001</c:v>
                </c:pt>
                <c:pt idx="5242">
                  <c:v>26.958003999999999</c:v>
                </c:pt>
                <c:pt idx="5243">
                  <c:v>26.958130000000001</c:v>
                </c:pt>
                <c:pt idx="5244">
                  <c:v>26.958271</c:v>
                </c:pt>
                <c:pt idx="5245">
                  <c:v>26.958400999999999</c:v>
                </c:pt>
                <c:pt idx="5246">
                  <c:v>26.958521000000001</c:v>
                </c:pt>
                <c:pt idx="5247">
                  <c:v>26.958660999999999</c:v>
                </c:pt>
                <c:pt idx="5248">
                  <c:v>26.958798000000002</c:v>
                </c:pt>
                <c:pt idx="5249">
                  <c:v>26.958872</c:v>
                </c:pt>
                <c:pt idx="5250">
                  <c:v>26.958994000000001</c:v>
                </c:pt>
                <c:pt idx="5251">
                  <c:v>26.959129000000001</c:v>
                </c:pt>
                <c:pt idx="5252">
                  <c:v>26.959254000000001</c:v>
                </c:pt>
                <c:pt idx="5253">
                  <c:v>26.959372999999999</c:v>
                </c:pt>
                <c:pt idx="5254">
                  <c:v>26.959510000000002</c:v>
                </c:pt>
                <c:pt idx="5255">
                  <c:v>26.959654</c:v>
                </c:pt>
                <c:pt idx="5256">
                  <c:v>26.959796999999998</c:v>
                </c:pt>
                <c:pt idx="5257">
                  <c:v>26.959914000000001</c:v>
                </c:pt>
                <c:pt idx="5258">
                  <c:v>26.960042999999999</c:v>
                </c:pt>
                <c:pt idx="5259">
                  <c:v>26.960144</c:v>
                </c:pt>
                <c:pt idx="5260">
                  <c:v>26.960204999999998</c:v>
                </c:pt>
                <c:pt idx="5261">
                  <c:v>26.960286</c:v>
                </c:pt>
                <c:pt idx="5262">
                  <c:v>26.960377999999999</c:v>
                </c:pt>
                <c:pt idx="5263">
                  <c:v>26.960435</c:v>
                </c:pt>
                <c:pt idx="5264">
                  <c:v>26.960533000000002</c:v>
                </c:pt>
                <c:pt idx="5265">
                  <c:v>26.960604</c:v>
                </c:pt>
                <c:pt idx="5266">
                  <c:v>26.960657000000001</c:v>
                </c:pt>
                <c:pt idx="5267">
                  <c:v>26.960715</c:v>
                </c:pt>
                <c:pt idx="5268">
                  <c:v>26.960773</c:v>
                </c:pt>
                <c:pt idx="5269">
                  <c:v>26.960774000000001</c:v>
                </c:pt>
                <c:pt idx="5270">
                  <c:v>26.960757999999998</c:v>
                </c:pt>
                <c:pt idx="5271">
                  <c:v>26.960744999999999</c:v>
                </c:pt>
                <c:pt idx="5272">
                  <c:v>26.960732</c:v>
                </c:pt>
                <c:pt idx="5273">
                  <c:v>26.960718</c:v>
                </c:pt>
                <c:pt idx="5274">
                  <c:v>26.960705999999998</c:v>
                </c:pt>
                <c:pt idx="5275">
                  <c:v>26.960683</c:v>
                </c:pt>
                <c:pt idx="5276">
                  <c:v>26.960656</c:v>
                </c:pt>
                <c:pt idx="5277">
                  <c:v>26.960640000000001</c:v>
                </c:pt>
                <c:pt idx="5278">
                  <c:v>26.960595000000001</c:v>
                </c:pt>
                <c:pt idx="5279">
                  <c:v>26.960476</c:v>
                </c:pt>
                <c:pt idx="5280">
                  <c:v>26.960363000000001</c:v>
                </c:pt>
                <c:pt idx="5281">
                  <c:v>26.960266000000001</c:v>
                </c:pt>
                <c:pt idx="5282">
                  <c:v>26.960156999999999</c:v>
                </c:pt>
                <c:pt idx="5283">
                  <c:v>26.960052000000001</c:v>
                </c:pt>
                <c:pt idx="5284">
                  <c:v>26.959959000000001</c:v>
                </c:pt>
                <c:pt idx="5285">
                  <c:v>26.959848000000001</c:v>
                </c:pt>
                <c:pt idx="5286">
                  <c:v>26.959758999999998</c:v>
                </c:pt>
                <c:pt idx="5287">
                  <c:v>26.959641999999999</c:v>
                </c:pt>
                <c:pt idx="5288">
                  <c:v>26.959544999999999</c:v>
                </c:pt>
                <c:pt idx="5289">
                  <c:v>26.959349</c:v>
                </c:pt>
                <c:pt idx="5290">
                  <c:v>26.959181000000001</c:v>
                </c:pt>
                <c:pt idx="5291">
                  <c:v>26.958970000000001</c:v>
                </c:pt>
                <c:pt idx="5292">
                  <c:v>26.958784999999999</c:v>
                </c:pt>
                <c:pt idx="5293">
                  <c:v>26.958606</c:v>
                </c:pt>
                <c:pt idx="5294">
                  <c:v>26.958459999999999</c:v>
                </c:pt>
                <c:pt idx="5295">
                  <c:v>26.958307000000001</c:v>
                </c:pt>
                <c:pt idx="5296">
                  <c:v>26.958165999999999</c:v>
                </c:pt>
                <c:pt idx="5297">
                  <c:v>26.958038999999999</c:v>
                </c:pt>
                <c:pt idx="5298">
                  <c:v>26.957889000000002</c:v>
                </c:pt>
                <c:pt idx="5299">
                  <c:v>26.957563</c:v>
                </c:pt>
                <c:pt idx="5300">
                  <c:v>26.957317</c:v>
                </c:pt>
                <c:pt idx="5301">
                  <c:v>26.957075</c:v>
                </c:pt>
                <c:pt idx="5302">
                  <c:v>26.956887999999999</c:v>
                </c:pt>
                <c:pt idx="5303">
                  <c:v>26.956689999999998</c:v>
                </c:pt>
                <c:pt idx="5304">
                  <c:v>26.956536</c:v>
                </c:pt>
                <c:pt idx="5305">
                  <c:v>26.956361000000001</c:v>
                </c:pt>
                <c:pt idx="5306">
                  <c:v>26.956202999999999</c:v>
                </c:pt>
                <c:pt idx="5307">
                  <c:v>26.956057000000001</c:v>
                </c:pt>
                <c:pt idx="5308">
                  <c:v>26.955929000000001</c:v>
                </c:pt>
                <c:pt idx="5309">
                  <c:v>26.955577999999999</c:v>
                </c:pt>
                <c:pt idx="5310">
                  <c:v>26.955300999999999</c:v>
                </c:pt>
                <c:pt idx="5311">
                  <c:v>26.955062999999999</c:v>
                </c:pt>
                <c:pt idx="5312">
                  <c:v>26.954879999999999</c:v>
                </c:pt>
                <c:pt idx="5313">
                  <c:v>26.954701</c:v>
                </c:pt>
                <c:pt idx="5314">
                  <c:v>26.954557000000001</c:v>
                </c:pt>
                <c:pt idx="5315">
                  <c:v>26.954405000000001</c:v>
                </c:pt>
                <c:pt idx="5316">
                  <c:v>26.954270000000001</c:v>
                </c:pt>
                <c:pt idx="5317">
                  <c:v>26.954125999999999</c:v>
                </c:pt>
                <c:pt idx="5318">
                  <c:v>26.954004999999999</c:v>
                </c:pt>
                <c:pt idx="5319">
                  <c:v>26.953648999999999</c:v>
                </c:pt>
                <c:pt idx="5320">
                  <c:v>26.953399000000001</c:v>
                </c:pt>
                <c:pt idx="5321">
                  <c:v>26.953209999999999</c:v>
                </c:pt>
                <c:pt idx="5322">
                  <c:v>26.953006999999999</c:v>
                </c:pt>
                <c:pt idx="5323">
                  <c:v>26.952839000000001</c:v>
                </c:pt>
                <c:pt idx="5324">
                  <c:v>26.952715999999999</c:v>
                </c:pt>
                <c:pt idx="5325">
                  <c:v>26.952601000000001</c:v>
                </c:pt>
                <c:pt idx="5326">
                  <c:v>26.952494999999999</c:v>
                </c:pt>
                <c:pt idx="5327">
                  <c:v>26.952373000000001</c:v>
                </c:pt>
                <c:pt idx="5328">
                  <c:v>26.952290000000001</c:v>
                </c:pt>
                <c:pt idx="5329">
                  <c:v>26.952031999999999</c:v>
                </c:pt>
                <c:pt idx="5330">
                  <c:v>26.951855999999999</c:v>
                </c:pt>
                <c:pt idx="5331">
                  <c:v>26.951730000000001</c:v>
                </c:pt>
                <c:pt idx="5332">
                  <c:v>26.951619999999998</c:v>
                </c:pt>
                <c:pt idx="5333">
                  <c:v>26.951484000000001</c:v>
                </c:pt>
                <c:pt idx="5334">
                  <c:v>26.951371000000002</c:v>
                </c:pt>
                <c:pt idx="5335">
                  <c:v>26.951291999999999</c:v>
                </c:pt>
                <c:pt idx="5336">
                  <c:v>26.951205000000002</c:v>
                </c:pt>
                <c:pt idx="5337">
                  <c:v>26.951090000000001</c:v>
                </c:pt>
                <c:pt idx="5338">
                  <c:v>26.951007000000001</c:v>
                </c:pt>
                <c:pt idx="5339">
                  <c:v>26.950906</c:v>
                </c:pt>
                <c:pt idx="5340">
                  <c:v>26.950818999999999</c:v>
                </c:pt>
                <c:pt idx="5341">
                  <c:v>26.950762999999998</c:v>
                </c:pt>
                <c:pt idx="5342">
                  <c:v>26.950693999999999</c:v>
                </c:pt>
                <c:pt idx="5343">
                  <c:v>26.950616</c:v>
                </c:pt>
                <c:pt idx="5344">
                  <c:v>26.950527999999998</c:v>
                </c:pt>
                <c:pt idx="5345">
                  <c:v>26.950451000000001</c:v>
                </c:pt>
                <c:pt idx="5346">
                  <c:v>26.950384</c:v>
                </c:pt>
                <c:pt idx="5347">
                  <c:v>26.950281</c:v>
                </c:pt>
                <c:pt idx="5348">
                  <c:v>26.950220000000002</c:v>
                </c:pt>
                <c:pt idx="5349">
                  <c:v>26.950239</c:v>
                </c:pt>
                <c:pt idx="5350">
                  <c:v>26.950206999999999</c:v>
                </c:pt>
                <c:pt idx="5351">
                  <c:v>26.950150000000001</c:v>
                </c:pt>
                <c:pt idx="5352">
                  <c:v>26.950120999999999</c:v>
                </c:pt>
                <c:pt idx="5353">
                  <c:v>26.950068999999999</c:v>
                </c:pt>
                <c:pt idx="5354">
                  <c:v>26.949987</c:v>
                </c:pt>
                <c:pt idx="5355">
                  <c:v>26.949888000000001</c:v>
                </c:pt>
                <c:pt idx="5356">
                  <c:v>26.949804</c:v>
                </c:pt>
                <c:pt idx="5357">
                  <c:v>26.949733999999999</c:v>
                </c:pt>
                <c:pt idx="5358">
                  <c:v>26.949615000000001</c:v>
                </c:pt>
                <c:pt idx="5359">
                  <c:v>26.949666000000001</c:v>
                </c:pt>
                <c:pt idx="5360">
                  <c:v>26.949653999999999</c:v>
                </c:pt>
                <c:pt idx="5361">
                  <c:v>26.949660000000002</c:v>
                </c:pt>
                <c:pt idx="5362">
                  <c:v>26.949598999999999</c:v>
                </c:pt>
                <c:pt idx="5363">
                  <c:v>26.949498999999999</c:v>
                </c:pt>
                <c:pt idx="5364">
                  <c:v>26.949437</c:v>
                </c:pt>
                <c:pt idx="5365">
                  <c:v>26.949325999999999</c:v>
                </c:pt>
                <c:pt idx="5366">
                  <c:v>26.949244</c:v>
                </c:pt>
                <c:pt idx="5367">
                  <c:v>26.949100000000001</c:v>
                </c:pt>
                <c:pt idx="5368">
                  <c:v>26.949007999999999</c:v>
                </c:pt>
                <c:pt idx="5369">
                  <c:v>26.949072999999999</c:v>
                </c:pt>
                <c:pt idx="5370">
                  <c:v>26.949065999999998</c:v>
                </c:pt>
                <c:pt idx="5371">
                  <c:v>26.949009</c:v>
                </c:pt>
                <c:pt idx="5372">
                  <c:v>26.948934000000001</c:v>
                </c:pt>
                <c:pt idx="5373">
                  <c:v>26.948848000000002</c:v>
                </c:pt>
                <c:pt idx="5374">
                  <c:v>26.948719000000001</c:v>
                </c:pt>
                <c:pt idx="5375">
                  <c:v>26.948639</c:v>
                </c:pt>
                <c:pt idx="5376">
                  <c:v>26.948537999999999</c:v>
                </c:pt>
                <c:pt idx="5377">
                  <c:v>26.948414</c:v>
                </c:pt>
                <c:pt idx="5378">
                  <c:v>26.948264000000002</c:v>
                </c:pt>
                <c:pt idx="5379">
                  <c:v>26.948395999999999</c:v>
                </c:pt>
                <c:pt idx="5380">
                  <c:v>26.948397</c:v>
                </c:pt>
                <c:pt idx="5381">
                  <c:v>26.948366</c:v>
                </c:pt>
                <c:pt idx="5382">
                  <c:v>26.948321</c:v>
                </c:pt>
                <c:pt idx="5383">
                  <c:v>26.948236999999999</c:v>
                </c:pt>
                <c:pt idx="5384">
                  <c:v>26.948194000000001</c:v>
                </c:pt>
                <c:pt idx="5385">
                  <c:v>26.948069</c:v>
                </c:pt>
                <c:pt idx="5386">
                  <c:v>26.947989</c:v>
                </c:pt>
                <c:pt idx="5387">
                  <c:v>26.947897000000001</c:v>
                </c:pt>
                <c:pt idx="5388">
                  <c:v>26.947778</c:v>
                </c:pt>
                <c:pt idx="5389">
                  <c:v>26.947948</c:v>
                </c:pt>
                <c:pt idx="5390">
                  <c:v>26.947993</c:v>
                </c:pt>
                <c:pt idx="5391">
                  <c:v>26.947998999999999</c:v>
                </c:pt>
                <c:pt idx="5392">
                  <c:v>26.947980999999999</c:v>
                </c:pt>
                <c:pt idx="5393">
                  <c:v>26.947970000000002</c:v>
                </c:pt>
                <c:pt idx="5394">
                  <c:v>26.947932999999999</c:v>
                </c:pt>
                <c:pt idx="5395">
                  <c:v>26.947892</c:v>
                </c:pt>
                <c:pt idx="5396">
                  <c:v>26.947855000000001</c:v>
                </c:pt>
                <c:pt idx="5397">
                  <c:v>26.947773999999999</c:v>
                </c:pt>
                <c:pt idx="5398">
                  <c:v>26.947695</c:v>
                </c:pt>
                <c:pt idx="5399">
                  <c:v>26.947918000000001</c:v>
                </c:pt>
                <c:pt idx="5400">
                  <c:v>26.94802</c:v>
                </c:pt>
                <c:pt idx="5401">
                  <c:v>26.948093</c:v>
                </c:pt>
                <c:pt idx="5402">
                  <c:v>26.948129999999999</c:v>
                </c:pt>
                <c:pt idx="5403">
                  <c:v>26.948136000000002</c:v>
                </c:pt>
                <c:pt idx="5404">
                  <c:v>26.948119999999999</c:v>
                </c:pt>
                <c:pt idx="5405">
                  <c:v>26.948084999999999</c:v>
                </c:pt>
                <c:pt idx="5406">
                  <c:v>26.948060000000002</c:v>
                </c:pt>
                <c:pt idx="5407">
                  <c:v>26.94802</c:v>
                </c:pt>
                <c:pt idx="5408">
                  <c:v>26.947970999999999</c:v>
                </c:pt>
                <c:pt idx="5409">
                  <c:v>26.948242</c:v>
                </c:pt>
                <c:pt idx="5410">
                  <c:v>26.948359</c:v>
                </c:pt>
                <c:pt idx="5411">
                  <c:v>26.948428</c:v>
                </c:pt>
                <c:pt idx="5412">
                  <c:v>26.948481999999998</c:v>
                </c:pt>
                <c:pt idx="5413">
                  <c:v>26.948502999999999</c:v>
                </c:pt>
                <c:pt idx="5414">
                  <c:v>26.948526000000001</c:v>
                </c:pt>
                <c:pt idx="5415">
                  <c:v>26.948532</c:v>
                </c:pt>
                <c:pt idx="5416">
                  <c:v>26.948522000000001</c:v>
                </c:pt>
                <c:pt idx="5417">
                  <c:v>26.948495000000001</c:v>
                </c:pt>
                <c:pt idx="5418">
                  <c:v>26.948499999999999</c:v>
                </c:pt>
                <c:pt idx="5419">
                  <c:v>26.948730000000001</c:v>
                </c:pt>
                <c:pt idx="5420">
                  <c:v>26.948861999999998</c:v>
                </c:pt>
                <c:pt idx="5421">
                  <c:v>26.948971</c:v>
                </c:pt>
                <c:pt idx="5422">
                  <c:v>26.949023</c:v>
                </c:pt>
                <c:pt idx="5423">
                  <c:v>26.949061</c:v>
                </c:pt>
                <c:pt idx="5424">
                  <c:v>26.949100000000001</c:v>
                </c:pt>
                <c:pt idx="5425">
                  <c:v>26.94914</c:v>
                </c:pt>
                <c:pt idx="5426">
                  <c:v>26.949151000000001</c:v>
                </c:pt>
                <c:pt idx="5427">
                  <c:v>26.949169999999999</c:v>
                </c:pt>
                <c:pt idx="5428">
                  <c:v>26.949207000000001</c:v>
                </c:pt>
                <c:pt idx="5429">
                  <c:v>26.949428000000001</c:v>
                </c:pt>
                <c:pt idx="5430">
                  <c:v>26.949576</c:v>
                </c:pt>
                <c:pt idx="5431">
                  <c:v>26.949656999999998</c:v>
                </c:pt>
                <c:pt idx="5432">
                  <c:v>26.949729000000001</c:v>
                </c:pt>
                <c:pt idx="5433">
                  <c:v>26.949802999999999</c:v>
                </c:pt>
                <c:pt idx="5434">
                  <c:v>26.949859</c:v>
                </c:pt>
                <c:pt idx="5435">
                  <c:v>26.949898000000001</c:v>
                </c:pt>
                <c:pt idx="5436">
                  <c:v>26.94997</c:v>
                </c:pt>
                <c:pt idx="5437">
                  <c:v>26.950013999999999</c:v>
                </c:pt>
                <c:pt idx="5438">
                  <c:v>26.950064999999999</c:v>
                </c:pt>
                <c:pt idx="5439">
                  <c:v>26.95026</c:v>
                </c:pt>
                <c:pt idx="5440">
                  <c:v>26.950377</c:v>
                </c:pt>
                <c:pt idx="5441">
                  <c:v>26.950493999999999</c:v>
                </c:pt>
                <c:pt idx="5442">
                  <c:v>26.950575000000001</c:v>
                </c:pt>
                <c:pt idx="5443">
                  <c:v>26.950624000000001</c:v>
                </c:pt>
                <c:pt idx="5444">
                  <c:v>26.950714000000001</c:v>
                </c:pt>
                <c:pt idx="5445">
                  <c:v>26.950814000000001</c:v>
                </c:pt>
                <c:pt idx="5446">
                  <c:v>26.950887999999999</c:v>
                </c:pt>
                <c:pt idx="5447">
                  <c:v>26.950961</c:v>
                </c:pt>
                <c:pt idx="5448">
                  <c:v>26.951059000000001</c:v>
                </c:pt>
                <c:pt idx="5449">
                  <c:v>26.951205999999999</c:v>
                </c:pt>
                <c:pt idx="5450">
                  <c:v>26.951284000000001</c:v>
                </c:pt>
                <c:pt idx="5451">
                  <c:v>26.951357000000002</c:v>
                </c:pt>
                <c:pt idx="5452">
                  <c:v>26.951447999999999</c:v>
                </c:pt>
                <c:pt idx="5453">
                  <c:v>26.951519999999999</c:v>
                </c:pt>
                <c:pt idx="5454">
                  <c:v>26.951578999999999</c:v>
                </c:pt>
                <c:pt idx="5455">
                  <c:v>26.951657000000001</c:v>
                </c:pt>
                <c:pt idx="5456">
                  <c:v>26.951733999999998</c:v>
                </c:pt>
                <c:pt idx="5457">
                  <c:v>26.951839</c:v>
                </c:pt>
                <c:pt idx="5458">
                  <c:v>26.951929</c:v>
                </c:pt>
                <c:pt idx="5459">
                  <c:v>26.952005</c:v>
                </c:pt>
                <c:pt idx="5460">
                  <c:v>26.952085</c:v>
                </c:pt>
                <c:pt idx="5461">
                  <c:v>26.952157</c:v>
                </c:pt>
                <c:pt idx="5462">
                  <c:v>26.952202</c:v>
                </c:pt>
                <c:pt idx="5463">
                  <c:v>26.952254</c:v>
                </c:pt>
                <c:pt idx="5464">
                  <c:v>26.952323</c:v>
                </c:pt>
                <c:pt idx="5465">
                  <c:v>26.952375</c:v>
                </c:pt>
                <c:pt idx="5466">
                  <c:v>26.952452000000001</c:v>
                </c:pt>
                <c:pt idx="5467">
                  <c:v>26.952511999999999</c:v>
                </c:pt>
                <c:pt idx="5468">
                  <c:v>26.952591999999999</c:v>
                </c:pt>
                <c:pt idx="5469">
                  <c:v>26.952655</c:v>
                </c:pt>
                <c:pt idx="5470">
                  <c:v>26.952701999999999</c:v>
                </c:pt>
                <c:pt idx="5471">
                  <c:v>26.952755</c:v>
                </c:pt>
                <c:pt idx="5472">
                  <c:v>26.952779</c:v>
                </c:pt>
                <c:pt idx="5473">
                  <c:v>26.952832000000001</c:v>
                </c:pt>
                <c:pt idx="5474">
                  <c:v>26.952884000000001</c:v>
                </c:pt>
                <c:pt idx="5475">
                  <c:v>26.952918</c:v>
                </c:pt>
                <c:pt idx="5476">
                  <c:v>26.952971999999999</c:v>
                </c:pt>
                <c:pt idx="5477">
                  <c:v>26.953032</c:v>
                </c:pt>
                <c:pt idx="5478">
                  <c:v>26.95308</c:v>
                </c:pt>
                <c:pt idx="5479">
                  <c:v>26.953181000000001</c:v>
                </c:pt>
                <c:pt idx="5480">
                  <c:v>26.953247000000001</c:v>
                </c:pt>
                <c:pt idx="5481">
                  <c:v>26.953265999999999</c:v>
                </c:pt>
                <c:pt idx="5482">
                  <c:v>26.953289999999999</c:v>
                </c:pt>
                <c:pt idx="5483">
                  <c:v>26.953334999999999</c:v>
                </c:pt>
                <c:pt idx="5484">
                  <c:v>26.953381</c:v>
                </c:pt>
                <c:pt idx="5485">
                  <c:v>26.953413999999999</c:v>
                </c:pt>
                <c:pt idx="5486">
                  <c:v>26.953436</c:v>
                </c:pt>
                <c:pt idx="5487">
                  <c:v>26.953426</c:v>
                </c:pt>
                <c:pt idx="5488">
                  <c:v>26.953455000000002</c:v>
                </c:pt>
                <c:pt idx="5489">
                  <c:v>26.953648000000001</c:v>
                </c:pt>
                <c:pt idx="5490">
                  <c:v>26.953727000000001</c:v>
                </c:pt>
                <c:pt idx="5491">
                  <c:v>26.953766000000002</c:v>
                </c:pt>
                <c:pt idx="5492">
                  <c:v>26.953807000000001</c:v>
                </c:pt>
                <c:pt idx="5493">
                  <c:v>26.953796000000001</c:v>
                </c:pt>
                <c:pt idx="5494">
                  <c:v>26.953814000000001</c:v>
                </c:pt>
                <c:pt idx="5495">
                  <c:v>26.953797000000002</c:v>
                </c:pt>
                <c:pt idx="5496">
                  <c:v>26.953782</c:v>
                </c:pt>
                <c:pt idx="5497">
                  <c:v>26.953749999999999</c:v>
                </c:pt>
                <c:pt idx="5498">
                  <c:v>26.953710999999998</c:v>
                </c:pt>
                <c:pt idx="5499">
                  <c:v>26.953907999999998</c:v>
                </c:pt>
                <c:pt idx="5500">
                  <c:v>26.953970999999999</c:v>
                </c:pt>
                <c:pt idx="5501">
                  <c:v>26.953990000000001</c:v>
                </c:pt>
                <c:pt idx="5502">
                  <c:v>26.954000000000001</c:v>
                </c:pt>
                <c:pt idx="5503">
                  <c:v>26.954021999999998</c:v>
                </c:pt>
                <c:pt idx="5504">
                  <c:v>26.953956000000002</c:v>
                </c:pt>
                <c:pt idx="5505">
                  <c:v>26.953893000000001</c:v>
                </c:pt>
                <c:pt idx="5506">
                  <c:v>26.953802</c:v>
                </c:pt>
                <c:pt idx="5507">
                  <c:v>26.953699</c:v>
                </c:pt>
                <c:pt idx="5508">
                  <c:v>26.953576999999999</c:v>
                </c:pt>
                <c:pt idx="5509">
                  <c:v>26.953721999999999</c:v>
                </c:pt>
                <c:pt idx="5510">
                  <c:v>26.953724000000001</c:v>
                </c:pt>
                <c:pt idx="5511">
                  <c:v>26.953669999999999</c:v>
                </c:pt>
                <c:pt idx="5512">
                  <c:v>26.953589999999998</c:v>
                </c:pt>
                <c:pt idx="5513">
                  <c:v>26.953486000000002</c:v>
                </c:pt>
                <c:pt idx="5514">
                  <c:v>26.953393999999999</c:v>
                </c:pt>
                <c:pt idx="5515">
                  <c:v>26.953299000000001</c:v>
                </c:pt>
                <c:pt idx="5516">
                  <c:v>26.953173</c:v>
                </c:pt>
                <c:pt idx="5517">
                  <c:v>26.953043999999998</c:v>
                </c:pt>
                <c:pt idx="5518">
                  <c:v>26.95289</c:v>
                </c:pt>
                <c:pt idx="5519">
                  <c:v>26.952842</c:v>
                </c:pt>
                <c:pt idx="5520">
                  <c:v>26.952746999999999</c:v>
                </c:pt>
                <c:pt idx="5521">
                  <c:v>26.952636999999999</c:v>
                </c:pt>
                <c:pt idx="5522">
                  <c:v>26.952484999999999</c:v>
                </c:pt>
                <c:pt idx="5523">
                  <c:v>26.95233</c:v>
                </c:pt>
                <c:pt idx="5524">
                  <c:v>26.952155000000001</c:v>
                </c:pt>
                <c:pt idx="5525">
                  <c:v>26.951993999999999</c:v>
                </c:pt>
                <c:pt idx="5526">
                  <c:v>26.951832</c:v>
                </c:pt>
                <c:pt idx="5527">
                  <c:v>26.951682000000002</c:v>
                </c:pt>
                <c:pt idx="5528">
                  <c:v>26.951512999999998</c:v>
                </c:pt>
                <c:pt idx="5529">
                  <c:v>26.951308000000001</c:v>
                </c:pt>
                <c:pt idx="5530">
                  <c:v>26.951098000000002</c:v>
                </c:pt>
                <c:pt idx="5531">
                  <c:v>26.95091</c:v>
                </c:pt>
                <c:pt idx="5532">
                  <c:v>26.950721999999999</c:v>
                </c:pt>
                <c:pt idx="5533">
                  <c:v>26.950568000000001</c:v>
                </c:pt>
                <c:pt idx="5534">
                  <c:v>26.950407999999999</c:v>
                </c:pt>
                <c:pt idx="5535">
                  <c:v>26.950253</c:v>
                </c:pt>
                <c:pt idx="5536">
                  <c:v>26.950078000000001</c:v>
                </c:pt>
                <c:pt idx="5537">
                  <c:v>26.949936000000001</c:v>
                </c:pt>
                <c:pt idx="5538">
                  <c:v>26.949815000000001</c:v>
                </c:pt>
                <c:pt idx="5539">
                  <c:v>26.949477999999999</c:v>
                </c:pt>
                <c:pt idx="5540">
                  <c:v>26.949231999999999</c:v>
                </c:pt>
                <c:pt idx="5541">
                  <c:v>26.949009</c:v>
                </c:pt>
                <c:pt idx="5542">
                  <c:v>26.948830999999998</c:v>
                </c:pt>
                <c:pt idx="5543">
                  <c:v>26.948647999999999</c:v>
                </c:pt>
                <c:pt idx="5544">
                  <c:v>26.948501</c:v>
                </c:pt>
                <c:pt idx="5545">
                  <c:v>26.948373</c:v>
                </c:pt>
                <c:pt idx="5546">
                  <c:v>26.948283</c:v>
                </c:pt>
                <c:pt idx="5547">
                  <c:v>26.948172</c:v>
                </c:pt>
                <c:pt idx="5548">
                  <c:v>26.948080000000001</c:v>
                </c:pt>
                <c:pt idx="5549">
                  <c:v>26.947702</c:v>
                </c:pt>
                <c:pt idx="5550">
                  <c:v>26.947451999999998</c:v>
                </c:pt>
                <c:pt idx="5551">
                  <c:v>26.947261999999998</c:v>
                </c:pt>
                <c:pt idx="5552">
                  <c:v>26.947109000000001</c:v>
                </c:pt>
                <c:pt idx="5553">
                  <c:v>26.946961000000002</c:v>
                </c:pt>
                <c:pt idx="5554">
                  <c:v>26.94688</c:v>
                </c:pt>
                <c:pt idx="5555">
                  <c:v>26.94678</c:v>
                </c:pt>
                <c:pt idx="5556">
                  <c:v>26.946712999999999</c:v>
                </c:pt>
                <c:pt idx="5557">
                  <c:v>26.946652</c:v>
                </c:pt>
                <c:pt idx="5558">
                  <c:v>26.946631</c:v>
                </c:pt>
                <c:pt idx="5559">
                  <c:v>26.946227</c:v>
                </c:pt>
                <c:pt idx="5560">
                  <c:v>26.946019</c:v>
                </c:pt>
                <c:pt idx="5561">
                  <c:v>26.945889999999999</c:v>
                </c:pt>
                <c:pt idx="5562">
                  <c:v>26.945789999999999</c:v>
                </c:pt>
                <c:pt idx="5563">
                  <c:v>26.945715</c:v>
                </c:pt>
                <c:pt idx="5564">
                  <c:v>26.945647999999998</c:v>
                </c:pt>
                <c:pt idx="5565">
                  <c:v>26.945585999999999</c:v>
                </c:pt>
                <c:pt idx="5566">
                  <c:v>26.94556</c:v>
                </c:pt>
                <c:pt idx="5567">
                  <c:v>26.945558999999999</c:v>
                </c:pt>
                <c:pt idx="5568">
                  <c:v>26.945582999999999</c:v>
                </c:pt>
                <c:pt idx="5569">
                  <c:v>26.9453</c:v>
                </c:pt>
                <c:pt idx="5570">
                  <c:v>26.945148</c:v>
                </c:pt>
                <c:pt idx="5571">
                  <c:v>26.945056000000001</c:v>
                </c:pt>
                <c:pt idx="5572">
                  <c:v>26.944977999999999</c:v>
                </c:pt>
                <c:pt idx="5573">
                  <c:v>26.944935000000001</c:v>
                </c:pt>
                <c:pt idx="5574">
                  <c:v>26.944884999999999</c:v>
                </c:pt>
                <c:pt idx="5575">
                  <c:v>26.944893</c:v>
                </c:pt>
                <c:pt idx="5576">
                  <c:v>26.944904000000001</c:v>
                </c:pt>
                <c:pt idx="5577">
                  <c:v>26.944938</c:v>
                </c:pt>
                <c:pt idx="5578">
                  <c:v>26.944977999999999</c:v>
                </c:pt>
                <c:pt idx="5579">
                  <c:v>26.944779</c:v>
                </c:pt>
                <c:pt idx="5580">
                  <c:v>26.944717000000001</c:v>
                </c:pt>
                <c:pt idx="5581">
                  <c:v>26.944656999999999</c:v>
                </c:pt>
                <c:pt idx="5582">
                  <c:v>26.944666000000002</c:v>
                </c:pt>
                <c:pt idx="5583">
                  <c:v>26.944676999999999</c:v>
                </c:pt>
                <c:pt idx="5584">
                  <c:v>26.944692</c:v>
                </c:pt>
                <c:pt idx="5585">
                  <c:v>26.944693999999998</c:v>
                </c:pt>
                <c:pt idx="5586">
                  <c:v>26.944718999999999</c:v>
                </c:pt>
                <c:pt idx="5587">
                  <c:v>26.944765</c:v>
                </c:pt>
                <c:pt idx="5588">
                  <c:v>26.944796</c:v>
                </c:pt>
                <c:pt idx="5589">
                  <c:v>26.944680999999999</c:v>
                </c:pt>
                <c:pt idx="5590">
                  <c:v>26.944648999999998</c:v>
                </c:pt>
                <c:pt idx="5591">
                  <c:v>26.944634000000001</c:v>
                </c:pt>
                <c:pt idx="5592">
                  <c:v>26.944631999999999</c:v>
                </c:pt>
                <c:pt idx="5593">
                  <c:v>26.944645999999999</c:v>
                </c:pt>
                <c:pt idx="5594">
                  <c:v>26.944682</c:v>
                </c:pt>
                <c:pt idx="5595">
                  <c:v>26.944721000000001</c:v>
                </c:pt>
                <c:pt idx="5596">
                  <c:v>26.944762999999998</c:v>
                </c:pt>
                <c:pt idx="5597">
                  <c:v>26.944787000000002</c:v>
                </c:pt>
                <c:pt idx="5598">
                  <c:v>26.944842999999999</c:v>
                </c:pt>
                <c:pt idx="5599">
                  <c:v>26.944766000000001</c:v>
                </c:pt>
                <c:pt idx="5600">
                  <c:v>26.944749999999999</c:v>
                </c:pt>
                <c:pt idx="5601">
                  <c:v>26.944734</c:v>
                </c:pt>
                <c:pt idx="5602">
                  <c:v>26.944731000000001</c:v>
                </c:pt>
                <c:pt idx="5603">
                  <c:v>26.944739999999999</c:v>
                </c:pt>
                <c:pt idx="5604">
                  <c:v>26.944728999999999</c:v>
                </c:pt>
                <c:pt idx="5605">
                  <c:v>26.944714000000001</c:v>
                </c:pt>
                <c:pt idx="5606">
                  <c:v>26.944748000000001</c:v>
                </c:pt>
                <c:pt idx="5607">
                  <c:v>26.944775</c:v>
                </c:pt>
                <c:pt idx="5608">
                  <c:v>26.944821999999998</c:v>
                </c:pt>
                <c:pt idx="5609">
                  <c:v>26.944759000000001</c:v>
                </c:pt>
                <c:pt idx="5610">
                  <c:v>26.944745000000001</c:v>
                </c:pt>
                <c:pt idx="5611">
                  <c:v>26.944738999999998</c:v>
                </c:pt>
                <c:pt idx="5612">
                  <c:v>26.944735000000001</c:v>
                </c:pt>
                <c:pt idx="5613">
                  <c:v>26.944738000000001</c:v>
                </c:pt>
                <c:pt idx="5614">
                  <c:v>26.944759000000001</c:v>
                </c:pt>
                <c:pt idx="5615">
                  <c:v>26.944804000000001</c:v>
                </c:pt>
                <c:pt idx="5616">
                  <c:v>26.944803</c:v>
                </c:pt>
                <c:pt idx="5617">
                  <c:v>26.944825000000002</c:v>
                </c:pt>
                <c:pt idx="5618">
                  <c:v>26.944844</c:v>
                </c:pt>
                <c:pt idx="5619">
                  <c:v>26.944766000000001</c:v>
                </c:pt>
                <c:pt idx="5620">
                  <c:v>26.944752999999999</c:v>
                </c:pt>
                <c:pt idx="5621">
                  <c:v>26.944766000000001</c:v>
                </c:pt>
                <c:pt idx="5622">
                  <c:v>26.944765</c:v>
                </c:pt>
                <c:pt idx="5623">
                  <c:v>26.944709</c:v>
                </c:pt>
                <c:pt idx="5624">
                  <c:v>26.944731999999998</c:v>
                </c:pt>
                <c:pt idx="5625">
                  <c:v>26.944707999999999</c:v>
                </c:pt>
                <c:pt idx="5626">
                  <c:v>26.944703000000001</c:v>
                </c:pt>
                <c:pt idx="5627">
                  <c:v>26.944716</c:v>
                </c:pt>
                <c:pt idx="5628">
                  <c:v>26.944678</c:v>
                </c:pt>
                <c:pt idx="5629">
                  <c:v>26.944583999999999</c:v>
                </c:pt>
                <c:pt idx="5630">
                  <c:v>26.944517000000001</c:v>
                </c:pt>
                <c:pt idx="5631">
                  <c:v>26.944472999999999</c:v>
                </c:pt>
                <c:pt idx="5632">
                  <c:v>26.944429</c:v>
                </c:pt>
                <c:pt idx="5633">
                  <c:v>26.944407000000002</c:v>
                </c:pt>
                <c:pt idx="5634">
                  <c:v>26.944365999999999</c:v>
                </c:pt>
                <c:pt idx="5635">
                  <c:v>26.944310999999999</c:v>
                </c:pt>
                <c:pt idx="5636">
                  <c:v>26.944264</c:v>
                </c:pt>
                <c:pt idx="5637">
                  <c:v>26.944236</c:v>
                </c:pt>
                <c:pt idx="5638">
                  <c:v>26.944199000000001</c:v>
                </c:pt>
                <c:pt idx="5639">
                  <c:v>26.944011</c:v>
                </c:pt>
                <c:pt idx="5640">
                  <c:v>26.943913999999999</c:v>
                </c:pt>
                <c:pt idx="5641">
                  <c:v>26.943818</c:v>
                </c:pt>
                <c:pt idx="5642">
                  <c:v>26.943716999999999</c:v>
                </c:pt>
                <c:pt idx="5643">
                  <c:v>26.943629000000001</c:v>
                </c:pt>
                <c:pt idx="5644">
                  <c:v>26.943543999999999</c:v>
                </c:pt>
                <c:pt idx="5645">
                  <c:v>26.943477000000001</c:v>
                </c:pt>
                <c:pt idx="5646">
                  <c:v>26.94341</c:v>
                </c:pt>
                <c:pt idx="5647">
                  <c:v>26.943342999999999</c:v>
                </c:pt>
                <c:pt idx="5648">
                  <c:v>26.943258</c:v>
                </c:pt>
                <c:pt idx="5649">
                  <c:v>26.942993000000001</c:v>
                </c:pt>
                <c:pt idx="5650">
                  <c:v>26.942799999999998</c:v>
                </c:pt>
                <c:pt idx="5651">
                  <c:v>26.942627999999999</c:v>
                </c:pt>
                <c:pt idx="5652">
                  <c:v>26.942474000000001</c:v>
                </c:pt>
                <c:pt idx="5653">
                  <c:v>26.942363</c:v>
                </c:pt>
                <c:pt idx="5654">
                  <c:v>26.942222999999998</c:v>
                </c:pt>
                <c:pt idx="5655">
                  <c:v>26.942108000000001</c:v>
                </c:pt>
                <c:pt idx="5656">
                  <c:v>26.941983</c:v>
                </c:pt>
                <c:pt idx="5657">
                  <c:v>26.941870999999999</c:v>
                </c:pt>
                <c:pt idx="5658">
                  <c:v>26.941796</c:v>
                </c:pt>
                <c:pt idx="5659">
                  <c:v>26.941448000000001</c:v>
                </c:pt>
                <c:pt idx="5660">
                  <c:v>26.941206999999999</c:v>
                </c:pt>
                <c:pt idx="5661">
                  <c:v>26.940992999999999</c:v>
                </c:pt>
                <c:pt idx="5662">
                  <c:v>26.940826000000001</c:v>
                </c:pt>
                <c:pt idx="5663">
                  <c:v>26.940646000000001</c:v>
                </c:pt>
                <c:pt idx="5664">
                  <c:v>26.940498000000002</c:v>
                </c:pt>
                <c:pt idx="5665">
                  <c:v>26.940360999999999</c:v>
                </c:pt>
                <c:pt idx="5666">
                  <c:v>26.940234</c:v>
                </c:pt>
                <c:pt idx="5667">
                  <c:v>26.940102</c:v>
                </c:pt>
                <c:pt idx="5668">
                  <c:v>26.939962000000001</c:v>
                </c:pt>
                <c:pt idx="5669">
                  <c:v>26.939550000000001</c:v>
                </c:pt>
                <c:pt idx="5670">
                  <c:v>26.939267000000001</c:v>
                </c:pt>
                <c:pt idx="5671">
                  <c:v>26.939029999999999</c:v>
                </c:pt>
                <c:pt idx="5672">
                  <c:v>26.938821999999998</c:v>
                </c:pt>
                <c:pt idx="5673">
                  <c:v>26.938652999999999</c:v>
                </c:pt>
                <c:pt idx="5674">
                  <c:v>26.938476000000001</c:v>
                </c:pt>
                <c:pt idx="5675">
                  <c:v>26.938312</c:v>
                </c:pt>
                <c:pt idx="5676">
                  <c:v>26.938164</c:v>
                </c:pt>
                <c:pt idx="5677">
                  <c:v>26.93805</c:v>
                </c:pt>
                <c:pt idx="5678">
                  <c:v>26.937927999999999</c:v>
                </c:pt>
                <c:pt idx="5679">
                  <c:v>26.937581999999999</c:v>
                </c:pt>
                <c:pt idx="5680">
                  <c:v>26.937332000000001</c:v>
                </c:pt>
                <c:pt idx="5681">
                  <c:v>26.937116</c:v>
                </c:pt>
                <c:pt idx="5682">
                  <c:v>26.936942999999999</c:v>
                </c:pt>
                <c:pt idx="5683">
                  <c:v>26.936782000000001</c:v>
                </c:pt>
                <c:pt idx="5684">
                  <c:v>26.936644000000001</c:v>
                </c:pt>
                <c:pt idx="5685">
                  <c:v>26.936516999999998</c:v>
                </c:pt>
                <c:pt idx="5686">
                  <c:v>26.936378999999999</c:v>
                </c:pt>
                <c:pt idx="5687">
                  <c:v>26.936274999999998</c:v>
                </c:pt>
                <c:pt idx="5688">
                  <c:v>26.936167999999999</c:v>
                </c:pt>
                <c:pt idx="5689">
                  <c:v>26.936007</c:v>
                </c:pt>
                <c:pt idx="5690">
                  <c:v>26.935901000000001</c:v>
                </c:pt>
                <c:pt idx="5691">
                  <c:v>26.935745000000001</c:v>
                </c:pt>
                <c:pt idx="5692">
                  <c:v>26.935659000000001</c:v>
                </c:pt>
                <c:pt idx="5693">
                  <c:v>26.935579000000001</c:v>
                </c:pt>
                <c:pt idx="5694">
                  <c:v>26.935490999999999</c:v>
                </c:pt>
                <c:pt idx="5695">
                  <c:v>26.935393000000001</c:v>
                </c:pt>
                <c:pt idx="5696">
                  <c:v>26.935324999999999</c:v>
                </c:pt>
                <c:pt idx="5697">
                  <c:v>26.935248999999999</c:v>
                </c:pt>
                <c:pt idx="5698">
                  <c:v>26.935172999999999</c:v>
                </c:pt>
                <c:pt idx="5699">
                  <c:v>26.935233</c:v>
                </c:pt>
                <c:pt idx="5700">
                  <c:v>26.935279999999999</c:v>
                </c:pt>
                <c:pt idx="5701">
                  <c:v>26.935292</c:v>
                </c:pt>
                <c:pt idx="5702">
                  <c:v>26.935296999999998</c:v>
                </c:pt>
                <c:pt idx="5703">
                  <c:v>26.935296000000001</c:v>
                </c:pt>
                <c:pt idx="5704">
                  <c:v>26.935338999999999</c:v>
                </c:pt>
                <c:pt idx="5705">
                  <c:v>26.935359999999999</c:v>
                </c:pt>
                <c:pt idx="5706">
                  <c:v>26.935344000000001</c:v>
                </c:pt>
                <c:pt idx="5707">
                  <c:v>26.935365999999998</c:v>
                </c:pt>
                <c:pt idx="5708">
                  <c:v>26.935373999999999</c:v>
                </c:pt>
                <c:pt idx="5709">
                  <c:v>26.935679</c:v>
                </c:pt>
                <c:pt idx="5710">
                  <c:v>26.935883</c:v>
                </c:pt>
                <c:pt idx="5711">
                  <c:v>26.936039999999998</c:v>
                </c:pt>
                <c:pt idx="5712">
                  <c:v>26.936209000000002</c:v>
                </c:pt>
                <c:pt idx="5713">
                  <c:v>26.936330999999999</c:v>
                </c:pt>
                <c:pt idx="5714">
                  <c:v>26.936443000000001</c:v>
                </c:pt>
                <c:pt idx="5715">
                  <c:v>26.936534999999999</c:v>
                </c:pt>
                <c:pt idx="5716">
                  <c:v>26.936626</c:v>
                </c:pt>
                <c:pt idx="5717">
                  <c:v>26.936710999999999</c:v>
                </c:pt>
                <c:pt idx="5718">
                  <c:v>26.936793999999999</c:v>
                </c:pt>
                <c:pt idx="5719">
                  <c:v>26.937235000000001</c:v>
                </c:pt>
                <c:pt idx="5720">
                  <c:v>26.937536000000001</c:v>
                </c:pt>
                <c:pt idx="5721">
                  <c:v>26.937802999999999</c:v>
                </c:pt>
                <c:pt idx="5722">
                  <c:v>26.938010999999999</c:v>
                </c:pt>
                <c:pt idx="5723">
                  <c:v>26.938209000000001</c:v>
                </c:pt>
                <c:pt idx="5724">
                  <c:v>26.938365999999998</c:v>
                </c:pt>
                <c:pt idx="5725">
                  <c:v>26.938533</c:v>
                </c:pt>
                <c:pt idx="5726">
                  <c:v>26.938673000000001</c:v>
                </c:pt>
                <c:pt idx="5727">
                  <c:v>26.938804999999999</c:v>
                </c:pt>
                <c:pt idx="5728">
                  <c:v>26.938955</c:v>
                </c:pt>
                <c:pt idx="5729">
                  <c:v>26.939426999999998</c:v>
                </c:pt>
                <c:pt idx="5730">
                  <c:v>26.939776999999999</c:v>
                </c:pt>
                <c:pt idx="5731">
                  <c:v>26.940061</c:v>
                </c:pt>
                <c:pt idx="5732">
                  <c:v>26.940290000000001</c:v>
                </c:pt>
                <c:pt idx="5733">
                  <c:v>26.940491000000002</c:v>
                </c:pt>
                <c:pt idx="5734">
                  <c:v>26.940691000000001</c:v>
                </c:pt>
                <c:pt idx="5735">
                  <c:v>26.940857999999999</c:v>
                </c:pt>
                <c:pt idx="5736">
                  <c:v>26.941016999999999</c:v>
                </c:pt>
                <c:pt idx="5737">
                  <c:v>26.94116</c:v>
                </c:pt>
                <c:pt idx="5738">
                  <c:v>26.941298</c:v>
                </c:pt>
                <c:pt idx="5739">
                  <c:v>26.941676999999999</c:v>
                </c:pt>
                <c:pt idx="5740">
                  <c:v>26.941977000000001</c:v>
                </c:pt>
                <c:pt idx="5741">
                  <c:v>26.942211</c:v>
                </c:pt>
                <c:pt idx="5742">
                  <c:v>26.942415</c:v>
                </c:pt>
                <c:pt idx="5743">
                  <c:v>26.942602999999998</c:v>
                </c:pt>
                <c:pt idx="5744">
                  <c:v>26.942764</c:v>
                </c:pt>
                <c:pt idx="5745">
                  <c:v>26.94293</c:v>
                </c:pt>
                <c:pt idx="5746">
                  <c:v>26.943075</c:v>
                </c:pt>
                <c:pt idx="5747">
                  <c:v>26.943211000000002</c:v>
                </c:pt>
                <c:pt idx="5748">
                  <c:v>26.943334</c:v>
                </c:pt>
                <c:pt idx="5749">
                  <c:v>26.94359</c:v>
                </c:pt>
                <c:pt idx="5750">
                  <c:v>26.94378</c:v>
                </c:pt>
                <c:pt idx="5751">
                  <c:v>26.943966</c:v>
                </c:pt>
                <c:pt idx="5752">
                  <c:v>26.944134999999999</c:v>
                </c:pt>
                <c:pt idx="5753">
                  <c:v>26.944285000000001</c:v>
                </c:pt>
                <c:pt idx="5754">
                  <c:v>26.944457</c:v>
                </c:pt>
                <c:pt idx="5755">
                  <c:v>26.944602</c:v>
                </c:pt>
                <c:pt idx="5756">
                  <c:v>26.944747</c:v>
                </c:pt>
                <c:pt idx="5757">
                  <c:v>26.944883999999998</c:v>
                </c:pt>
                <c:pt idx="5758">
                  <c:v>26.945017</c:v>
                </c:pt>
                <c:pt idx="5759">
                  <c:v>26.945114</c:v>
                </c:pt>
                <c:pt idx="5760">
                  <c:v>26.945236000000001</c:v>
                </c:pt>
                <c:pt idx="5761">
                  <c:v>26.945378999999999</c:v>
                </c:pt>
                <c:pt idx="5762">
                  <c:v>26.945506999999999</c:v>
                </c:pt>
                <c:pt idx="5763">
                  <c:v>26.945658999999999</c:v>
                </c:pt>
                <c:pt idx="5764">
                  <c:v>26.945799000000001</c:v>
                </c:pt>
                <c:pt idx="5765">
                  <c:v>26.945972999999999</c:v>
                </c:pt>
                <c:pt idx="5766">
                  <c:v>26.946123</c:v>
                </c:pt>
                <c:pt idx="5767">
                  <c:v>26.946297999999999</c:v>
                </c:pt>
                <c:pt idx="5768">
                  <c:v>26.946496</c:v>
                </c:pt>
                <c:pt idx="5769">
                  <c:v>26.946522000000002</c:v>
                </c:pt>
                <c:pt idx="5770">
                  <c:v>26.946608999999999</c:v>
                </c:pt>
                <c:pt idx="5771">
                  <c:v>26.946764000000002</c:v>
                </c:pt>
                <c:pt idx="5772">
                  <c:v>26.946895999999999</c:v>
                </c:pt>
                <c:pt idx="5773">
                  <c:v>26.947033999999999</c:v>
                </c:pt>
                <c:pt idx="5774">
                  <c:v>26.947199000000001</c:v>
                </c:pt>
                <c:pt idx="5775">
                  <c:v>26.94736</c:v>
                </c:pt>
                <c:pt idx="5776">
                  <c:v>26.947541000000001</c:v>
                </c:pt>
                <c:pt idx="5777">
                  <c:v>26.947711000000002</c:v>
                </c:pt>
                <c:pt idx="5778">
                  <c:v>26.947894999999999</c:v>
                </c:pt>
                <c:pt idx="5779">
                  <c:v>26.948013</c:v>
                </c:pt>
                <c:pt idx="5780">
                  <c:v>26.948146000000001</c:v>
                </c:pt>
                <c:pt idx="5781">
                  <c:v>26.948274000000001</c:v>
                </c:pt>
                <c:pt idx="5782">
                  <c:v>26.948412000000001</c:v>
                </c:pt>
                <c:pt idx="5783">
                  <c:v>26.948543000000001</c:v>
                </c:pt>
                <c:pt idx="5784">
                  <c:v>26.948658000000002</c:v>
                </c:pt>
                <c:pt idx="5785">
                  <c:v>26.948786999999999</c:v>
                </c:pt>
                <c:pt idx="5786">
                  <c:v>26.948917999999999</c:v>
                </c:pt>
                <c:pt idx="5787">
                  <c:v>26.949026</c:v>
                </c:pt>
                <c:pt idx="5788">
                  <c:v>26.949141999999998</c:v>
                </c:pt>
                <c:pt idx="5789">
                  <c:v>26.949301999999999</c:v>
                </c:pt>
                <c:pt idx="5790">
                  <c:v>26.949418999999999</c:v>
                </c:pt>
                <c:pt idx="5791">
                  <c:v>26.9495</c:v>
                </c:pt>
                <c:pt idx="5792">
                  <c:v>26.949604000000001</c:v>
                </c:pt>
                <c:pt idx="5793">
                  <c:v>26.949695999999999</c:v>
                </c:pt>
                <c:pt idx="5794">
                  <c:v>26.949791000000001</c:v>
                </c:pt>
                <c:pt idx="5795">
                  <c:v>26.949857999999999</c:v>
                </c:pt>
                <c:pt idx="5796">
                  <c:v>26.949947000000002</c:v>
                </c:pt>
                <c:pt idx="5797">
                  <c:v>26.950028</c:v>
                </c:pt>
                <c:pt idx="5798">
                  <c:v>26.950113000000002</c:v>
                </c:pt>
                <c:pt idx="5799">
                  <c:v>26.950187</c:v>
                </c:pt>
                <c:pt idx="5800">
                  <c:v>26.950239</c:v>
                </c:pt>
                <c:pt idx="5801">
                  <c:v>26.950263</c:v>
                </c:pt>
                <c:pt idx="5802">
                  <c:v>26.950296999999999</c:v>
                </c:pt>
                <c:pt idx="5803">
                  <c:v>26.950344999999999</c:v>
                </c:pt>
                <c:pt idx="5804">
                  <c:v>26.950382000000001</c:v>
                </c:pt>
                <c:pt idx="5805">
                  <c:v>26.950392999999998</c:v>
                </c:pt>
                <c:pt idx="5806">
                  <c:v>26.950422</c:v>
                </c:pt>
                <c:pt idx="5807">
                  <c:v>26.950437999999998</c:v>
                </c:pt>
                <c:pt idx="5808">
                  <c:v>26.950468999999998</c:v>
                </c:pt>
                <c:pt idx="5809">
                  <c:v>26.950402</c:v>
                </c:pt>
                <c:pt idx="5810">
                  <c:v>26.950361000000001</c:v>
                </c:pt>
                <c:pt idx="5811">
                  <c:v>26.950339</c:v>
                </c:pt>
                <c:pt idx="5812">
                  <c:v>26.950309000000001</c:v>
                </c:pt>
                <c:pt idx="5813">
                  <c:v>26.950282000000001</c:v>
                </c:pt>
                <c:pt idx="5814">
                  <c:v>26.950278000000001</c:v>
                </c:pt>
                <c:pt idx="5815">
                  <c:v>26.950261999999999</c:v>
                </c:pt>
                <c:pt idx="5816">
                  <c:v>26.950254999999999</c:v>
                </c:pt>
                <c:pt idx="5817">
                  <c:v>26.950239</c:v>
                </c:pt>
                <c:pt idx="5818">
                  <c:v>26.950230999999999</c:v>
                </c:pt>
                <c:pt idx="5819">
                  <c:v>26.950071000000001</c:v>
                </c:pt>
                <c:pt idx="5820">
                  <c:v>26.949966</c:v>
                </c:pt>
                <c:pt idx="5821">
                  <c:v>26.949877999999998</c:v>
                </c:pt>
                <c:pt idx="5822">
                  <c:v>26.949829000000001</c:v>
                </c:pt>
                <c:pt idx="5823">
                  <c:v>26.949769</c:v>
                </c:pt>
                <c:pt idx="5824">
                  <c:v>26.949708000000001</c:v>
                </c:pt>
                <c:pt idx="5825">
                  <c:v>26.949653999999999</c:v>
                </c:pt>
                <c:pt idx="5826">
                  <c:v>26.949615999999999</c:v>
                </c:pt>
                <c:pt idx="5827">
                  <c:v>26.949579</c:v>
                </c:pt>
                <c:pt idx="5828">
                  <c:v>26.949535999999998</c:v>
                </c:pt>
                <c:pt idx="5829">
                  <c:v>26.949373999999999</c:v>
                </c:pt>
                <c:pt idx="5830">
                  <c:v>26.949259000000001</c:v>
                </c:pt>
                <c:pt idx="5831">
                  <c:v>26.949161</c:v>
                </c:pt>
                <c:pt idx="5832">
                  <c:v>26.949099</c:v>
                </c:pt>
                <c:pt idx="5833">
                  <c:v>26.949048999999999</c:v>
                </c:pt>
                <c:pt idx="5834">
                  <c:v>26.949009</c:v>
                </c:pt>
                <c:pt idx="5835">
                  <c:v>26.948962999999999</c:v>
                </c:pt>
                <c:pt idx="5836">
                  <c:v>26.948934000000001</c:v>
                </c:pt>
                <c:pt idx="5837">
                  <c:v>26.948913999999998</c:v>
                </c:pt>
                <c:pt idx="5838">
                  <c:v>26.948903000000001</c:v>
                </c:pt>
                <c:pt idx="5839">
                  <c:v>26.948777</c:v>
                </c:pt>
                <c:pt idx="5840">
                  <c:v>26.948694</c:v>
                </c:pt>
                <c:pt idx="5841">
                  <c:v>26.948657000000001</c:v>
                </c:pt>
                <c:pt idx="5842">
                  <c:v>26.948609999999999</c:v>
                </c:pt>
                <c:pt idx="5843">
                  <c:v>26.948595000000001</c:v>
                </c:pt>
                <c:pt idx="5844">
                  <c:v>26.948585999999999</c:v>
                </c:pt>
                <c:pt idx="5845">
                  <c:v>26.948578999999999</c:v>
                </c:pt>
                <c:pt idx="5846">
                  <c:v>26.948591</c:v>
                </c:pt>
                <c:pt idx="5847">
                  <c:v>26.948592999999999</c:v>
                </c:pt>
                <c:pt idx="5848">
                  <c:v>26.948613000000002</c:v>
                </c:pt>
                <c:pt idx="5849">
                  <c:v>26.948609000000001</c:v>
                </c:pt>
                <c:pt idx="5850">
                  <c:v>26.948639</c:v>
                </c:pt>
                <c:pt idx="5851">
                  <c:v>26.948661000000001</c:v>
                </c:pt>
                <c:pt idx="5852">
                  <c:v>26.948696000000002</c:v>
                </c:pt>
                <c:pt idx="5853">
                  <c:v>26.948739</c:v>
                </c:pt>
                <c:pt idx="5854">
                  <c:v>26.948799999999999</c:v>
                </c:pt>
                <c:pt idx="5855">
                  <c:v>26.94886</c:v>
                </c:pt>
                <c:pt idx="5856">
                  <c:v>26.948910999999999</c:v>
                </c:pt>
                <c:pt idx="5857">
                  <c:v>26.948948999999999</c:v>
                </c:pt>
                <c:pt idx="5858">
                  <c:v>26.949026</c:v>
                </c:pt>
                <c:pt idx="5859">
                  <c:v>26.949120000000001</c:v>
                </c:pt>
                <c:pt idx="5860">
                  <c:v>26.949242000000002</c:v>
                </c:pt>
                <c:pt idx="5861">
                  <c:v>26.949363000000002</c:v>
                </c:pt>
                <c:pt idx="5862">
                  <c:v>26.949459000000001</c:v>
                </c:pt>
                <c:pt idx="5863">
                  <c:v>26.949563999999999</c:v>
                </c:pt>
                <c:pt idx="5864">
                  <c:v>26.949665</c:v>
                </c:pt>
                <c:pt idx="5865">
                  <c:v>26.949769</c:v>
                </c:pt>
                <c:pt idx="5866">
                  <c:v>26.94988</c:v>
                </c:pt>
                <c:pt idx="5867">
                  <c:v>26.949954999999999</c:v>
                </c:pt>
                <c:pt idx="5868">
                  <c:v>26.950061000000002</c:v>
                </c:pt>
                <c:pt idx="5869">
                  <c:v>26.950240999999998</c:v>
                </c:pt>
                <c:pt idx="5870">
                  <c:v>26.950417999999999</c:v>
                </c:pt>
                <c:pt idx="5871">
                  <c:v>26.950596000000001</c:v>
                </c:pt>
                <c:pt idx="5872">
                  <c:v>26.950766000000002</c:v>
                </c:pt>
                <c:pt idx="5873">
                  <c:v>26.950917</c:v>
                </c:pt>
                <c:pt idx="5874">
                  <c:v>26.951076</c:v>
                </c:pt>
                <c:pt idx="5875">
                  <c:v>26.951231</c:v>
                </c:pt>
                <c:pt idx="5876">
                  <c:v>26.951377999999998</c:v>
                </c:pt>
                <c:pt idx="5877">
                  <c:v>26.951506999999999</c:v>
                </c:pt>
                <c:pt idx="5878">
                  <c:v>26.951657999999998</c:v>
                </c:pt>
                <c:pt idx="5879">
                  <c:v>26.951919</c:v>
                </c:pt>
                <c:pt idx="5880">
                  <c:v>26.952155999999999</c:v>
                </c:pt>
                <c:pt idx="5881">
                  <c:v>26.952373999999999</c:v>
                </c:pt>
                <c:pt idx="5882">
                  <c:v>26.952584000000002</c:v>
                </c:pt>
                <c:pt idx="5883">
                  <c:v>26.952781999999999</c:v>
                </c:pt>
                <c:pt idx="5884">
                  <c:v>26.952964999999999</c:v>
                </c:pt>
                <c:pt idx="5885">
                  <c:v>26.953161999999999</c:v>
                </c:pt>
                <c:pt idx="5886">
                  <c:v>26.953365999999999</c:v>
                </c:pt>
                <c:pt idx="5887">
                  <c:v>26.95356</c:v>
                </c:pt>
                <c:pt idx="5888">
                  <c:v>26.953759000000002</c:v>
                </c:pt>
                <c:pt idx="5889">
                  <c:v>26.954058</c:v>
                </c:pt>
                <c:pt idx="5890">
                  <c:v>26.954332000000001</c:v>
                </c:pt>
                <c:pt idx="5891">
                  <c:v>26.954595999999999</c:v>
                </c:pt>
                <c:pt idx="5892">
                  <c:v>26.954833000000001</c:v>
                </c:pt>
                <c:pt idx="5893">
                  <c:v>26.955075000000001</c:v>
                </c:pt>
                <c:pt idx="5894">
                  <c:v>26.95532</c:v>
                </c:pt>
                <c:pt idx="5895">
                  <c:v>26.955542000000001</c:v>
                </c:pt>
                <c:pt idx="5896">
                  <c:v>26.955769</c:v>
                </c:pt>
                <c:pt idx="5897">
                  <c:v>26.955992999999999</c:v>
                </c:pt>
                <c:pt idx="5898">
                  <c:v>26.956216999999999</c:v>
                </c:pt>
                <c:pt idx="5899">
                  <c:v>26.956537000000001</c:v>
                </c:pt>
                <c:pt idx="5900">
                  <c:v>26.956817000000001</c:v>
                </c:pt>
                <c:pt idx="5901">
                  <c:v>26.957091999999999</c:v>
                </c:pt>
                <c:pt idx="5902">
                  <c:v>26.957343000000002</c:v>
                </c:pt>
                <c:pt idx="5903">
                  <c:v>26.957581999999999</c:v>
                </c:pt>
                <c:pt idx="5904">
                  <c:v>26.957823000000001</c:v>
                </c:pt>
                <c:pt idx="5905">
                  <c:v>26.958071</c:v>
                </c:pt>
                <c:pt idx="5906">
                  <c:v>26.958293000000001</c:v>
                </c:pt>
                <c:pt idx="5907">
                  <c:v>26.958532999999999</c:v>
                </c:pt>
                <c:pt idx="5908">
                  <c:v>26.958756000000001</c:v>
                </c:pt>
                <c:pt idx="5909">
                  <c:v>26.959078999999999</c:v>
                </c:pt>
                <c:pt idx="5910">
                  <c:v>26.959375000000001</c:v>
                </c:pt>
                <c:pt idx="5911">
                  <c:v>26.959638999999999</c:v>
                </c:pt>
                <c:pt idx="5912">
                  <c:v>26.959886000000001</c:v>
                </c:pt>
                <c:pt idx="5913">
                  <c:v>26.960135000000001</c:v>
                </c:pt>
                <c:pt idx="5914">
                  <c:v>26.960359</c:v>
                </c:pt>
                <c:pt idx="5915">
                  <c:v>26.960581000000001</c:v>
                </c:pt>
                <c:pt idx="5916">
                  <c:v>26.960796999999999</c:v>
                </c:pt>
                <c:pt idx="5917">
                  <c:v>26.961023000000001</c:v>
                </c:pt>
                <c:pt idx="5918">
                  <c:v>26.961224999999999</c:v>
                </c:pt>
                <c:pt idx="5919">
                  <c:v>26.961580999999999</c:v>
                </c:pt>
                <c:pt idx="5920">
                  <c:v>26.961876</c:v>
                </c:pt>
                <c:pt idx="5921">
                  <c:v>26.962133000000001</c:v>
                </c:pt>
                <c:pt idx="5922">
                  <c:v>26.962361000000001</c:v>
                </c:pt>
                <c:pt idx="5923">
                  <c:v>26.962581</c:v>
                </c:pt>
                <c:pt idx="5924">
                  <c:v>26.962781</c:v>
                </c:pt>
                <c:pt idx="5925">
                  <c:v>26.962989</c:v>
                </c:pt>
                <c:pt idx="5926">
                  <c:v>26.963175</c:v>
                </c:pt>
                <c:pt idx="5927">
                  <c:v>26.963356999999998</c:v>
                </c:pt>
                <c:pt idx="5928">
                  <c:v>26.963535</c:v>
                </c:pt>
                <c:pt idx="5929">
                  <c:v>26.963933999999998</c:v>
                </c:pt>
                <c:pt idx="5930">
                  <c:v>26.964210000000001</c:v>
                </c:pt>
                <c:pt idx="5931">
                  <c:v>26.964454</c:v>
                </c:pt>
                <c:pt idx="5932">
                  <c:v>26.964673999999999</c:v>
                </c:pt>
                <c:pt idx="5933">
                  <c:v>26.964863000000001</c:v>
                </c:pt>
                <c:pt idx="5934">
                  <c:v>26.965064000000002</c:v>
                </c:pt>
                <c:pt idx="5935">
                  <c:v>26.965247000000002</c:v>
                </c:pt>
                <c:pt idx="5936">
                  <c:v>26.965411</c:v>
                </c:pt>
                <c:pt idx="5937">
                  <c:v>26.965561999999998</c:v>
                </c:pt>
                <c:pt idx="5938">
                  <c:v>26.965722</c:v>
                </c:pt>
                <c:pt idx="5939">
                  <c:v>26.966138999999998</c:v>
                </c:pt>
                <c:pt idx="5940">
                  <c:v>26.966428000000001</c:v>
                </c:pt>
                <c:pt idx="5941">
                  <c:v>26.966664999999999</c:v>
                </c:pt>
                <c:pt idx="5942">
                  <c:v>26.966861000000002</c:v>
                </c:pt>
                <c:pt idx="5943">
                  <c:v>26.967046</c:v>
                </c:pt>
                <c:pt idx="5944">
                  <c:v>26.967237999999998</c:v>
                </c:pt>
                <c:pt idx="5945">
                  <c:v>26.967400000000001</c:v>
                </c:pt>
                <c:pt idx="5946">
                  <c:v>26.967542999999999</c:v>
                </c:pt>
                <c:pt idx="5947">
                  <c:v>26.967682</c:v>
                </c:pt>
                <c:pt idx="5948">
                  <c:v>26.967822000000002</c:v>
                </c:pt>
                <c:pt idx="5949">
                  <c:v>26.968205999999999</c:v>
                </c:pt>
                <c:pt idx="5950">
                  <c:v>26.968475999999999</c:v>
                </c:pt>
                <c:pt idx="5951">
                  <c:v>26.968681</c:v>
                </c:pt>
                <c:pt idx="5952">
                  <c:v>26.968869999999999</c:v>
                </c:pt>
                <c:pt idx="5953">
                  <c:v>26.969035999999999</c:v>
                </c:pt>
                <c:pt idx="5954">
                  <c:v>26.969177999999999</c:v>
                </c:pt>
                <c:pt idx="5955">
                  <c:v>26.969311000000001</c:v>
                </c:pt>
                <c:pt idx="5956">
                  <c:v>26.969431</c:v>
                </c:pt>
                <c:pt idx="5957">
                  <c:v>26.969542000000001</c:v>
                </c:pt>
                <c:pt idx="5958">
                  <c:v>26.969657000000002</c:v>
                </c:pt>
                <c:pt idx="5959">
                  <c:v>26.969978000000001</c:v>
                </c:pt>
                <c:pt idx="5960">
                  <c:v>26.970184</c:v>
                </c:pt>
                <c:pt idx="5961">
                  <c:v>26.970357</c:v>
                </c:pt>
                <c:pt idx="5962">
                  <c:v>26.970514000000001</c:v>
                </c:pt>
                <c:pt idx="5963">
                  <c:v>26.970634</c:v>
                </c:pt>
                <c:pt idx="5964">
                  <c:v>26.970745999999998</c:v>
                </c:pt>
                <c:pt idx="5965">
                  <c:v>26.970808000000002</c:v>
                </c:pt>
                <c:pt idx="5966">
                  <c:v>26.970904000000001</c:v>
                </c:pt>
                <c:pt idx="5967">
                  <c:v>26.970965</c:v>
                </c:pt>
                <c:pt idx="5968">
                  <c:v>26.971029999999999</c:v>
                </c:pt>
                <c:pt idx="5969">
                  <c:v>26.971267999999998</c:v>
                </c:pt>
                <c:pt idx="5970">
                  <c:v>26.971412999999998</c:v>
                </c:pt>
                <c:pt idx="5971">
                  <c:v>26.971505000000001</c:v>
                </c:pt>
                <c:pt idx="5972">
                  <c:v>26.971558000000002</c:v>
                </c:pt>
                <c:pt idx="5973">
                  <c:v>26.971613999999999</c:v>
                </c:pt>
                <c:pt idx="5974">
                  <c:v>26.97167</c:v>
                </c:pt>
                <c:pt idx="5975">
                  <c:v>26.971705</c:v>
                </c:pt>
                <c:pt idx="5976">
                  <c:v>26.971746</c:v>
                </c:pt>
                <c:pt idx="5977">
                  <c:v>26.971779000000002</c:v>
                </c:pt>
                <c:pt idx="5978">
                  <c:v>26.971799000000001</c:v>
                </c:pt>
                <c:pt idx="5979">
                  <c:v>26.971934000000001</c:v>
                </c:pt>
                <c:pt idx="5980">
                  <c:v>26.971990999999999</c:v>
                </c:pt>
                <c:pt idx="5981">
                  <c:v>26.972026</c:v>
                </c:pt>
                <c:pt idx="5982">
                  <c:v>26.972048000000001</c:v>
                </c:pt>
                <c:pt idx="5983">
                  <c:v>26.972073000000002</c:v>
                </c:pt>
                <c:pt idx="5984">
                  <c:v>26.972094999999999</c:v>
                </c:pt>
                <c:pt idx="5985">
                  <c:v>26.972090999999999</c:v>
                </c:pt>
                <c:pt idx="5986">
                  <c:v>26.972093999999998</c:v>
                </c:pt>
                <c:pt idx="5987">
                  <c:v>26.972110000000001</c:v>
                </c:pt>
                <c:pt idx="5988">
                  <c:v>26.972094999999999</c:v>
                </c:pt>
                <c:pt idx="5989">
                  <c:v>26.972158</c:v>
                </c:pt>
                <c:pt idx="5990">
                  <c:v>26.972156999999999</c:v>
                </c:pt>
                <c:pt idx="5991">
                  <c:v>26.972154</c:v>
                </c:pt>
                <c:pt idx="5992">
                  <c:v>26.972142000000002</c:v>
                </c:pt>
                <c:pt idx="5993">
                  <c:v>26.972138000000001</c:v>
                </c:pt>
                <c:pt idx="5994">
                  <c:v>26.972117000000001</c:v>
                </c:pt>
                <c:pt idx="5995">
                  <c:v>26.972106</c:v>
                </c:pt>
                <c:pt idx="5996">
                  <c:v>26.972103000000001</c:v>
                </c:pt>
                <c:pt idx="5997">
                  <c:v>26.972090000000001</c:v>
                </c:pt>
                <c:pt idx="5998">
                  <c:v>26.972076999999999</c:v>
                </c:pt>
                <c:pt idx="5999">
                  <c:v>26.972071</c:v>
                </c:pt>
                <c:pt idx="6000">
                  <c:v>26.972041000000001</c:v>
                </c:pt>
                <c:pt idx="6001">
                  <c:v>26.971990999999999</c:v>
                </c:pt>
                <c:pt idx="6002">
                  <c:v>26.971948000000001</c:v>
                </c:pt>
                <c:pt idx="6003">
                  <c:v>26.971914999999999</c:v>
                </c:pt>
                <c:pt idx="6004">
                  <c:v>26.971886000000001</c:v>
                </c:pt>
                <c:pt idx="6005">
                  <c:v>26.971865999999999</c:v>
                </c:pt>
                <c:pt idx="6006">
                  <c:v>26.971857</c:v>
                </c:pt>
                <c:pt idx="6007">
                  <c:v>26.971817999999999</c:v>
                </c:pt>
                <c:pt idx="6008">
                  <c:v>26.971807999999999</c:v>
                </c:pt>
                <c:pt idx="6009">
                  <c:v>26.971696000000001</c:v>
                </c:pt>
                <c:pt idx="6010">
                  <c:v>26.971632</c:v>
                </c:pt>
                <c:pt idx="6011">
                  <c:v>26.971596000000002</c:v>
                </c:pt>
                <c:pt idx="6012">
                  <c:v>26.971567</c:v>
                </c:pt>
                <c:pt idx="6013">
                  <c:v>26.971516000000001</c:v>
                </c:pt>
                <c:pt idx="6014">
                  <c:v>26.971495999999998</c:v>
                </c:pt>
                <c:pt idx="6015">
                  <c:v>26.971454999999999</c:v>
                </c:pt>
                <c:pt idx="6016">
                  <c:v>26.971453</c:v>
                </c:pt>
                <c:pt idx="6017">
                  <c:v>26.971451999999999</c:v>
                </c:pt>
                <c:pt idx="6018">
                  <c:v>26.971416999999999</c:v>
                </c:pt>
                <c:pt idx="6019">
                  <c:v>26.971249</c:v>
                </c:pt>
                <c:pt idx="6020">
                  <c:v>26.971153000000001</c:v>
                </c:pt>
                <c:pt idx="6021">
                  <c:v>26.971093</c:v>
                </c:pt>
                <c:pt idx="6022">
                  <c:v>26.971066</c:v>
                </c:pt>
                <c:pt idx="6023">
                  <c:v>26.971034</c:v>
                </c:pt>
                <c:pt idx="6024">
                  <c:v>26.971032999999998</c:v>
                </c:pt>
                <c:pt idx="6025">
                  <c:v>26.971032000000001</c:v>
                </c:pt>
                <c:pt idx="6026">
                  <c:v>26.971035000000001</c:v>
                </c:pt>
                <c:pt idx="6027">
                  <c:v>26.971053000000001</c:v>
                </c:pt>
                <c:pt idx="6028">
                  <c:v>26.971074999999999</c:v>
                </c:pt>
                <c:pt idx="6029">
                  <c:v>26.970870000000001</c:v>
                </c:pt>
                <c:pt idx="6030">
                  <c:v>26.970786</c:v>
                </c:pt>
                <c:pt idx="6031">
                  <c:v>26.970766000000001</c:v>
                </c:pt>
                <c:pt idx="6032">
                  <c:v>26.970742000000001</c:v>
                </c:pt>
                <c:pt idx="6033">
                  <c:v>26.970738000000001</c:v>
                </c:pt>
                <c:pt idx="6034">
                  <c:v>26.970752999999998</c:v>
                </c:pt>
                <c:pt idx="6035">
                  <c:v>26.970791999999999</c:v>
                </c:pt>
                <c:pt idx="6036">
                  <c:v>26.970835000000001</c:v>
                </c:pt>
                <c:pt idx="6037">
                  <c:v>26.970891000000002</c:v>
                </c:pt>
                <c:pt idx="6038">
                  <c:v>26.970948</c:v>
                </c:pt>
                <c:pt idx="6039">
                  <c:v>26.970787999999999</c:v>
                </c:pt>
                <c:pt idx="6040">
                  <c:v>26.970746999999999</c:v>
                </c:pt>
                <c:pt idx="6041">
                  <c:v>26.970734</c:v>
                </c:pt>
                <c:pt idx="6042">
                  <c:v>26.970776000000001</c:v>
                </c:pt>
                <c:pt idx="6043">
                  <c:v>26.970825999999999</c:v>
                </c:pt>
                <c:pt idx="6044">
                  <c:v>26.970896</c:v>
                </c:pt>
                <c:pt idx="6045">
                  <c:v>26.970988999999999</c:v>
                </c:pt>
                <c:pt idx="6046">
                  <c:v>26.971087000000001</c:v>
                </c:pt>
                <c:pt idx="6047">
                  <c:v>26.971207</c:v>
                </c:pt>
                <c:pt idx="6048">
                  <c:v>26.971335</c:v>
                </c:pt>
                <c:pt idx="6049">
                  <c:v>26.971174999999999</c:v>
                </c:pt>
                <c:pt idx="6050">
                  <c:v>26.971205999999999</c:v>
                </c:pt>
                <c:pt idx="6051">
                  <c:v>26.971236000000001</c:v>
                </c:pt>
                <c:pt idx="6052">
                  <c:v>26.971301</c:v>
                </c:pt>
                <c:pt idx="6053">
                  <c:v>26.971382999999999</c:v>
                </c:pt>
                <c:pt idx="6054">
                  <c:v>26.971494</c:v>
                </c:pt>
                <c:pt idx="6055">
                  <c:v>26.971606999999999</c:v>
                </c:pt>
                <c:pt idx="6056">
                  <c:v>26.971723000000001</c:v>
                </c:pt>
                <c:pt idx="6057">
                  <c:v>26.971833</c:v>
                </c:pt>
                <c:pt idx="6058">
                  <c:v>26.971962000000001</c:v>
                </c:pt>
                <c:pt idx="6059">
                  <c:v>26.971886000000001</c:v>
                </c:pt>
                <c:pt idx="6060">
                  <c:v>26.971912</c:v>
                </c:pt>
                <c:pt idx="6061">
                  <c:v>26.971968</c:v>
                </c:pt>
                <c:pt idx="6062">
                  <c:v>26.972051</c:v>
                </c:pt>
                <c:pt idx="6063">
                  <c:v>26.972124000000001</c:v>
                </c:pt>
                <c:pt idx="6064">
                  <c:v>26.972221999999999</c:v>
                </c:pt>
                <c:pt idx="6065">
                  <c:v>26.972328999999998</c:v>
                </c:pt>
                <c:pt idx="6066">
                  <c:v>26.97241</c:v>
                </c:pt>
                <c:pt idx="6067">
                  <c:v>26.972521</c:v>
                </c:pt>
                <c:pt idx="6068">
                  <c:v>26.972624</c:v>
                </c:pt>
                <c:pt idx="6069">
                  <c:v>26.972587999999998</c:v>
                </c:pt>
                <c:pt idx="6070">
                  <c:v>26.972626000000002</c:v>
                </c:pt>
                <c:pt idx="6071">
                  <c:v>26.972702000000002</c:v>
                </c:pt>
                <c:pt idx="6072">
                  <c:v>26.972764000000002</c:v>
                </c:pt>
                <c:pt idx="6073">
                  <c:v>26.972808000000001</c:v>
                </c:pt>
                <c:pt idx="6074">
                  <c:v>26.972873</c:v>
                </c:pt>
                <c:pt idx="6075">
                  <c:v>26.972928</c:v>
                </c:pt>
                <c:pt idx="6076">
                  <c:v>26.972999000000002</c:v>
                </c:pt>
                <c:pt idx="6077">
                  <c:v>26.973056</c:v>
                </c:pt>
                <c:pt idx="6078">
                  <c:v>26.973109999999998</c:v>
                </c:pt>
                <c:pt idx="6079">
                  <c:v>26.973074</c:v>
                </c:pt>
                <c:pt idx="6080">
                  <c:v>26.973061000000001</c:v>
                </c:pt>
                <c:pt idx="6081">
                  <c:v>26.973105</c:v>
                </c:pt>
                <c:pt idx="6082">
                  <c:v>26.973130000000001</c:v>
                </c:pt>
                <c:pt idx="6083">
                  <c:v>26.973167</c:v>
                </c:pt>
                <c:pt idx="6084">
                  <c:v>26.973189000000001</c:v>
                </c:pt>
                <c:pt idx="6085">
                  <c:v>26.97315</c:v>
                </c:pt>
                <c:pt idx="6086">
                  <c:v>26.973161000000001</c:v>
                </c:pt>
                <c:pt idx="6087">
                  <c:v>26.973144999999999</c:v>
                </c:pt>
                <c:pt idx="6088">
                  <c:v>26.973147000000001</c:v>
                </c:pt>
                <c:pt idx="6089">
                  <c:v>26.973130000000001</c:v>
                </c:pt>
                <c:pt idx="6090">
                  <c:v>26.973127999999999</c:v>
                </c:pt>
                <c:pt idx="6091">
                  <c:v>26.973127000000002</c:v>
                </c:pt>
                <c:pt idx="6092">
                  <c:v>26.973122</c:v>
                </c:pt>
                <c:pt idx="6093">
                  <c:v>26.973108</c:v>
                </c:pt>
                <c:pt idx="6094">
                  <c:v>26.973101</c:v>
                </c:pt>
                <c:pt idx="6095">
                  <c:v>26.973075999999999</c:v>
                </c:pt>
                <c:pt idx="6096">
                  <c:v>26.973047000000001</c:v>
                </c:pt>
                <c:pt idx="6097">
                  <c:v>26.973013000000002</c:v>
                </c:pt>
                <c:pt idx="6098">
                  <c:v>26.972961999999999</c:v>
                </c:pt>
                <c:pt idx="6099">
                  <c:v>26.972937000000002</c:v>
                </c:pt>
                <c:pt idx="6100">
                  <c:v>26.972916999999999</c:v>
                </c:pt>
                <c:pt idx="6101">
                  <c:v>26.972894</c:v>
                </c:pt>
                <c:pt idx="6102">
                  <c:v>26.972856</c:v>
                </c:pt>
                <c:pt idx="6103">
                  <c:v>26.972823000000002</c:v>
                </c:pt>
                <c:pt idx="6104">
                  <c:v>26.972732000000001</c:v>
                </c:pt>
                <c:pt idx="6105">
                  <c:v>26.972650999999999</c:v>
                </c:pt>
                <c:pt idx="6106">
                  <c:v>26.972562</c:v>
                </c:pt>
                <c:pt idx="6107">
                  <c:v>26.972493</c:v>
                </c:pt>
                <c:pt idx="6108">
                  <c:v>26.972414000000001</c:v>
                </c:pt>
                <c:pt idx="6109">
                  <c:v>26.972398999999999</c:v>
                </c:pt>
                <c:pt idx="6110">
                  <c:v>26.972370000000002</c:v>
                </c:pt>
                <c:pt idx="6111">
                  <c:v>26.972311999999999</c:v>
                </c:pt>
                <c:pt idx="6112">
                  <c:v>26.972218000000002</c:v>
                </c:pt>
                <c:pt idx="6113">
                  <c:v>26.972124999999998</c:v>
                </c:pt>
                <c:pt idx="6114">
                  <c:v>26.972041999999998</c:v>
                </c:pt>
                <c:pt idx="6115">
                  <c:v>26.971927999999998</c:v>
                </c:pt>
                <c:pt idx="6116">
                  <c:v>26.971806000000001</c:v>
                </c:pt>
                <c:pt idx="6117">
                  <c:v>26.971682000000001</c:v>
                </c:pt>
                <c:pt idx="6118">
                  <c:v>26.971588000000001</c:v>
                </c:pt>
                <c:pt idx="6119">
                  <c:v>26.971540000000001</c:v>
                </c:pt>
                <c:pt idx="6120">
                  <c:v>26.971447000000001</c:v>
                </c:pt>
                <c:pt idx="6121">
                  <c:v>26.971350999999999</c:v>
                </c:pt>
                <c:pt idx="6122">
                  <c:v>26.971245</c:v>
                </c:pt>
                <c:pt idx="6123">
                  <c:v>26.971128</c:v>
                </c:pt>
                <c:pt idx="6124">
                  <c:v>26.971031</c:v>
                </c:pt>
                <c:pt idx="6125">
                  <c:v>26.970907</c:v>
                </c:pt>
                <c:pt idx="6126">
                  <c:v>26.970791999999999</c:v>
                </c:pt>
                <c:pt idx="6127">
                  <c:v>26.970652000000001</c:v>
                </c:pt>
                <c:pt idx="6128">
                  <c:v>26.970531000000001</c:v>
                </c:pt>
                <c:pt idx="6129">
                  <c:v>26.970495</c:v>
                </c:pt>
                <c:pt idx="6130">
                  <c:v>26.970400999999999</c:v>
                </c:pt>
                <c:pt idx="6131">
                  <c:v>26.970293000000002</c:v>
                </c:pt>
                <c:pt idx="6132">
                  <c:v>26.970199000000001</c:v>
                </c:pt>
                <c:pt idx="6133">
                  <c:v>26.970099000000001</c:v>
                </c:pt>
                <c:pt idx="6134">
                  <c:v>26.970015</c:v>
                </c:pt>
                <c:pt idx="6135">
                  <c:v>26.969933000000001</c:v>
                </c:pt>
                <c:pt idx="6136">
                  <c:v>26.969863</c:v>
                </c:pt>
                <c:pt idx="6137">
                  <c:v>26.969788000000001</c:v>
                </c:pt>
                <c:pt idx="6138">
                  <c:v>26.969709999999999</c:v>
                </c:pt>
                <c:pt idx="6139">
                  <c:v>26.969725</c:v>
                </c:pt>
                <c:pt idx="6140">
                  <c:v>26.969681999999999</c:v>
                </c:pt>
                <c:pt idx="6141">
                  <c:v>26.969619999999999</c:v>
                </c:pt>
                <c:pt idx="6142">
                  <c:v>26.969556999999998</c:v>
                </c:pt>
                <c:pt idx="6143">
                  <c:v>26.969545</c:v>
                </c:pt>
                <c:pt idx="6144">
                  <c:v>26.969493</c:v>
                </c:pt>
                <c:pt idx="6145">
                  <c:v>26.969441</c:v>
                </c:pt>
                <c:pt idx="6146">
                  <c:v>26.969405999999999</c:v>
                </c:pt>
                <c:pt idx="6147">
                  <c:v>26.969379</c:v>
                </c:pt>
                <c:pt idx="6148">
                  <c:v>26.969349999999999</c:v>
                </c:pt>
                <c:pt idx="6149">
                  <c:v>26.969431</c:v>
                </c:pt>
                <c:pt idx="6150">
                  <c:v>26.969448</c:v>
                </c:pt>
                <c:pt idx="6151">
                  <c:v>26.969456000000001</c:v>
                </c:pt>
                <c:pt idx="6152">
                  <c:v>26.969465</c:v>
                </c:pt>
                <c:pt idx="6153">
                  <c:v>26.969448</c:v>
                </c:pt>
                <c:pt idx="6154">
                  <c:v>26.969449000000001</c:v>
                </c:pt>
                <c:pt idx="6155">
                  <c:v>26.969448</c:v>
                </c:pt>
                <c:pt idx="6156">
                  <c:v>26.969469</c:v>
                </c:pt>
                <c:pt idx="6157">
                  <c:v>26.969449999999998</c:v>
                </c:pt>
                <c:pt idx="6158">
                  <c:v>26.969453000000001</c:v>
                </c:pt>
                <c:pt idx="6159">
                  <c:v>26.969576</c:v>
                </c:pt>
                <c:pt idx="6160">
                  <c:v>26.969601000000001</c:v>
                </c:pt>
                <c:pt idx="6161">
                  <c:v>26.969629999999999</c:v>
                </c:pt>
                <c:pt idx="6162">
                  <c:v>26.969650999999999</c:v>
                </c:pt>
                <c:pt idx="6163">
                  <c:v>26.969652</c:v>
                </c:pt>
                <c:pt idx="6164">
                  <c:v>26.969660000000001</c:v>
                </c:pt>
                <c:pt idx="6165">
                  <c:v>26.969657999999999</c:v>
                </c:pt>
                <c:pt idx="6166">
                  <c:v>26.969683</c:v>
                </c:pt>
                <c:pt idx="6167">
                  <c:v>26.969719999999999</c:v>
                </c:pt>
                <c:pt idx="6168">
                  <c:v>26.969719999999999</c:v>
                </c:pt>
                <c:pt idx="6169">
                  <c:v>26.969784000000001</c:v>
                </c:pt>
                <c:pt idx="6170">
                  <c:v>26.969806999999999</c:v>
                </c:pt>
                <c:pt idx="6171">
                  <c:v>26.969798999999998</c:v>
                </c:pt>
                <c:pt idx="6172">
                  <c:v>26.969771999999999</c:v>
                </c:pt>
                <c:pt idx="6173">
                  <c:v>26.969729999999998</c:v>
                </c:pt>
                <c:pt idx="6174">
                  <c:v>26.969704</c:v>
                </c:pt>
                <c:pt idx="6175">
                  <c:v>26.969685999999999</c:v>
                </c:pt>
                <c:pt idx="6176">
                  <c:v>26.969681999999999</c:v>
                </c:pt>
                <c:pt idx="6177">
                  <c:v>26.969643000000001</c:v>
                </c:pt>
                <c:pt idx="6178">
                  <c:v>26.969588999999999</c:v>
                </c:pt>
                <c:pt idx="6179">
                  <c:v>26.969553000000001</c:v>
                </c:pt>
                <c:pt idx="6180">
                  <c:v>26.969493</c:v>
                </c:pt>
                <c:pt idx="6181">
                  <c:v>26.969403</c:v>
                </c:pt>
                <c:pt idx="6182">
                  <c:v>26.969317</c:v>
                </c:pt>
                <c:pt idx="6183">
                  <c:v>26.969208999999999</c:v>
                </c:pt>
                <c:pt idx="6184">
                  <c:v>26.969092</c:v>
                </c:pt>
                <c:pt idx="6185">
                  <c:v>26.969010999999998</c:v>
                </c:pt>
                <c:pt idx="6186">
                  <c:v>26.968872999999999</c:v>
                </c:pt>
                <c:pt idx="6187">
                  <c:v>26.968762999999999</c:v>
                </c:pt>
                <c:pt idx="6188">
                  <c:v>26.968636</c:v>
                </c:pt>
                <c:pt idx="6189">
                  <c:v>26.968464999999998</c:v>
                </c:pt>
                <c:pt idx="6190">
                  <c:v>26.968278000000002</c:v>
                </c:pt>
                <c:pt idx="6191">
                  <c:v>26.968095000000002</c:v>
                </c:pt>
                <c:pt idx="6192">
                  <c:v>26.967904999999998</c:v>
                </c:pt>
                <c:pt idx="6193">
                  <c:v>26.967727</c:v>
                </c:pt>
                <c:pt idx="6194">
                  <c:v>26.967497999999999</c:v>
                </c:pt>
                <c:pt idx="6195">
                  <c:v>26.967286000000001</c:v>
                </c:pt>
                <c:pt idx="6196">
                  <c:v>26.967081</c:v>
                </c:pt>
                <c:pt idx="6197">
                  <c:v>26.966857000000001</c:v>
                </c:pt>
                <c:pt idx="6198">
                  <c:v>26.966646999999998</c:v>
                </c:pt>
                <c:pt idx="6199">
                  <c:v>26.966341</c:v>
                </c:pt>
                <c:pt idx="6200">
                  <c:v>26.966051</c:v>
                </c:pt>
                <c:pt idx="6201">
                  <c:v>26.965738000000002</c:v>
                </c:pt>
                <c:pt idx="6202">
                  <c:v>26.965429</c:v>
                </c:pt>
                <c:pt idx="6203">
                  <c:v>26.965153999999998</c:v>
                </c:pt>
                <c:pt idx="6204">
                  <c:v>26.964866000000001</c:v>
                </c:pt>
                <c:pt idx="6205">
                  <c:v>26.964570999999999</c:v>
                </c:pt>
                <c:pt idx="6206">
                  <c:v>26.964264</c:v>
                </c:pt>
                <c:pt idx="6207">
                  <c:v>26.963977</c:v>
                </c:pt>
                <c:pt idx="6208">
                  <c:v>26.963695000000001</c:v>
                </c:pt>
                <c:pt idx="6209">
                  <c:v>26.963232000000001</c:v>
                </c:pt>
                <c:pt idx="6210">
                  <c:v>26.962841999999998</c:v>
                </c:pt>
                <c:pt idx="6211">
                  <c:v>26.962503000000002</c:v>
                </c:pt>
                <c:pt idx="6212">
                  <c:v>26.962142</c:v>
                </c:pt>
                <c:pt idx="6213">
                  <c:v>26.961801000000001</c:v>
                </c:pt>
                <c:pt idx="6214">
                  <c:v>26.961472000000001</c:v>
                </c:pt>
                <c:pt idx="6215">
                  <c:v>26.961119</c:v>
                </c:pt>
                <c:pt idx="6216">
                  <c:v>26.960747999999999</c:v>
                </c:pt>
                <c:pt idx="6217">
                  <c:v>26.960439000000001</c:v>
                </c:pt>
                <c:pt idx="6218">
                  <c:v>26.960101999999999</c:v>
                </c:pt>
                <c:pt idx="6219">
                  <c:v>26.959574</c:v>
                </c:pt>
                <c:pt idx="6220">
                  <c:v>26.959166</c:v>
                </c:pt>
                <c:pt idx="6221">
                  <c:v>26.958770000000001</c:v>
                </c:pt>
                <c:pt idx="6222">
                  <c:v>26.958383999999999</c:v>
                </c:pt>
                <c:pt idx="6223">
                  <c:v>26.958003000000001</c:v>
                </c:pt>
                <c:pt idx="6224">
                  <c:v>26.957622000000001</c:v>
                </c:pt>
                <c:pt idx="6225">
                  <c:v>26.957257999999999</c:v>
                </c:pt>
                <c:pt idx="6226">
                  <c:v>26.956890000000001</c:v>
                </c:pt>
                <c:pt idx="6227">
                  <c:v>26.956524999999999</c:v>
                </c:pt>
                <c:pt idx="6228">
                  <c:v>26.956188999999998</c:v>
                </c:pt>
                <c:pt idx="6229">
                  <c:v>26.955652000000001</c:v>
                </c:pt>
                <c:pt idx="6230">
                  <c:v>26.955259000000002</c:v>
                </c:pt>
                <c:pt idx="6231">
                  <c:v>26.954875999999999</c:v>
                </c:pt>
                <c:pt idx="6232">
                  <c:v>26.954501</c:v>
                </c:pt>
                <c:pt idx="6233">
                  <c:v>26.954142000000001</c:v>
                </c:pt>
                <c:pt idx="6234">
                  <c:v>26.953779999999998</c:v>
                </c:pt>
                <c:pt idx="6235">
                  <c:v>26.953410000000002</c:v>
                </c:pt>
                <c:pt idx="6236">
                  <c:v>26.953067000000001</c:v>
                </c:pt>
                <c:pt idx="6237">
                  <c:v>26.952722000000001</c:v>
                </c:pt>
                <c:pt idx="6238">
                  <c:v>26.952390999999999</c:v>
                </c:pt>
                <c:pt idx="6239">
                  <c:v>26.951931999999999</c:v>
                </c:pt>
                <c:pt idx="6240">
                  <c:v>26.951539</c:v>
                </c:pt>
                <c:pt idx="6241">
                  <c:v>26.951193</c:v>
                </c:pt>
                <c:pt idx="6242">
                  <c:v>26.950848000000001</c:v>
                </c:pt>
                <c:pt idx="6243">
                  <c:v>26.950529</c:v>
                </c:pt>
                <c:pt idx="6244">
                  <c:v>26.950199999999999</c:v>
                </c:pt>
                <c:pt idx="6245">
                  <c:v>26.949849</c:v>
                </c:pt>
                <c:pt idx="6246">
                  <c:v>26.949524</c:v>
                </c:pt>
                <c:pt idx="6247">
                  <c:v>26.949210000000001</c:v>
                </c:pt>
                <c:pt idx="6248">
                  <c:v>26.948910999999999</c:v>
                </c:pt>
                <c:pt idx="6249">
                  <c:v>26.948574000000001</c:v>
                </c:pt>
                <c:pt idx="6250">
                  <c:v>26.948301000000001</c:v>
                </c:pt>
                <c:pt idx="6251">
                  <c:v>26.947990000000001</c:v>
                </c:pt>
                <c:pt idx="6252">
                  <c:v>26.94773</c:v>
                </c:pt>
                <c:pt idx="6253">
                  <c:v>26.947474</c:v>
                </c:pt>
                <c:pt idx="6254">
                  <c:v>26.947188000000001</c:v>
                </c:pt>
                <c:pt idx="6255">
                  <c:v>26.946952</c:v>
                </c:pt>
                <c:pt idx="6256">
                  <c:v>26.946677000000001</c:v>
                </c:pt>
                <c:pt idx="6257">
                  <c:v>26.946414000000001</c:v>
                </c:pt>
                <c:pt idx="6258">
                  <c:v>26.946148000000001</c:v>
                </c:pt>
                <c:pt idx="6259">
                  <c:v>26.945923000000001</c:v>
                </c:pt>
                <c:pt idx="6260">
                  <c:v>26.945720000000001</c:v>
                </c:pt>
                <c:pt idx="6261">
                  <c:v>26.945551999999999</c:v>
                </c:pt>
                <c:pt idx="6262">
                  <c:v>26.945357999999999</c:v>
                </c:pt>
                <c:pt idx="6263">
                  <c:v>26.945143999999999</c:v>
                </c:pt>
                <c:pt idx="6264">
                  <c:v>26.944946000000002</c:v>
                </c:pt>
                <c:pt idx="6265">
                  <c:v>26.94473</c:v>
                </c:pt>
                <c:pt idx="6266">
                  <c:v>26.944542999999999</c:v>
                </c:pt>
                <c:pt idx="6267">
                  <c:v>26.944331999999999</c:v>
                </c:pt>
                <c:pt idx="6268">
                  <c:v>26.944147999999998</c:v>
                </c:pt>
                <c:pt idx="6269">
                  <c:v>26.943999000000002</c:v>
                </c:pt>
                <c:pt idx="6270">
                  <c:v>26.943875999999999</c:v>
                </c:pt>
                <c:pt idx="6271">
                  <c:v>26.943760999999999</c:v>
                </c:pt>
                <c:pt idx="6272">
                  <c:v>26.943632999999998</c:v>
                </c:pt>
                <c:pt idx="6273">
                  <c:v>26.943504999999998</c:v>
                </c:pt>
                <c:pt idx="6274">
                  <c:v>26.943387999999999</c:v>
                </c:pt>
                <c:pt idx="6275">
                  <c:v>26.943269000000001</c:v>
                </c:pt>
                <c:pt idx="6276">
                  <c:v>26.943142999999999</c:v>
                </c:pt>
                <c:pt idx="6277">
                  <c:v>26.943026</c:v>
                </c:pt>
                <c:pt idx="6278">
                  <c:v>26.942927999999998</c:v>
                </c:pt>
                <c:pt idx="6279">
                  <c:v>26.942775999999999</c:v>
                </c:pt>
                <c:pt idx="6280">
                  <c:v>26.942709000000001</c:v>
                </c:pt>
                <c:pt idx="6281">
                  <c:v>26.942653</c:v>
                </c:pt>
                <c:pt idx="6282">
                  <c:v>26.942571999999998</c:v>
                </c:pt>
                <c:pt idx="6283">
                  <c:v>26.942506000000002</c:v>
                </c:pt>
                <c:pt idx="6284">
                  <c:v>26.942433999999999</c:v>
                </c:pt>
                <c:pt idx="6285">
                  <c:v>26.942384000000001</c:v>
                </c:pt>
                <c:pt idx="6286">
                  <c:v>26.942335</c:v>
                </c:pt>
                <c:pt idx="6287">
                  <c:v>26.942283</c:v>
                </c:pt>
                <c:pt idx="6288">
                  <c:v>26.942243000000001</c:v>
                </c:pt>
                <c:pt idx="6289">
                  <c:v>26.942063000000001</c:v>
                </c:pt>
                <c:pt idx="6290">
                  <c:v>26.941990000000001</c:v>
                </c:pt>
                <c:pt idx="6291">
                  <c:v>26.941960000000002</c:v>
                </c:pt>
                <c:pt idx="6292">
                  <c:v>26.941932999999999</c:v>
                </c:pt>
                <c:pt idx="6293">
                  <c:v>26.941894999999999</c:v>
                </c:pt>
                <c:pt idx="6294">
                  <c:v>26.941894000000001</c:v>
                </c:pt>
                <c:pt idx="6295">
                  <c:v>26.941884000000002</c:v>
                </c:pt>
                <c:pt idx="6296">
                  <c:v>26.941901999999999</c:v>
                </c:pt>
                <c:pt idx="6297">
                  <c:v>26.941936999999999</c:v>
                </c:pt>
                <c:pt idx="6298">
                  <c:v>26.941960999999999</c:v>
                </c:pt>
                <c:pt idx="6299">
                  <c:v>26.941772</c:v>
                </c:pt>
                <c:pt idx="6300">
                  <c:v>26.941699</c:v>
                </c:pt>
                <c:pt idx="6301">
                  <c:v>26.941673000000002</c:v>
                </c:pt>
                <c:pt idx="6302">
                  <c:v>26.941679000000001</c:v>
                </c:pt>
                <c:pt idx="6303">
                  <c:v>26.941693000000001</c:v>
                </c:pt>
                <c:pt idx="6304">
                  <c:v>26.941745000000001</c:v>
                </c:pt>
                <c:pt idx="6305">
                  <c:v>26.941815999999999</c:v>
                </c:pt>
                <c:pt idx="6306">
                  <c:v>26.941890000000001</c:v>
                </c:pt>
                <c:pt idx="6307">
                  <c:v>26.941966000000001</c:v>
                </c:pt>
                <c:pt idx="6308">
                  <c:v>26.942046000000001</c:v>
                </c:pt>
                <c:pt idx="6309">
                  <c:v>26.941915999999999</c:v>
                </c:pt>
                <c:pt idx="6310">
                  <c:v>26.941876000000001</c:v>
                </c:pt>
                <c:pt idx="6311">
                  <c:v>26.941887000000001</c:v>
                </c:pt>
                <c:pt idx="6312">
                  <c:v>26.941945</c:v>
                </c:pt>
                <c:pt idx="6313">
                  <c:v>26.942028000000001</c:v>
                </c:pt>
                <c:pt idx="6314">
                  <c:v>26.942119000000002</c:v>
                </c:pt>
                <c:pt idx="6315">
                  <c:v>26.942205999999999</c:v>
                </c:pt>
                <c:pt idx="6316">
                  <c:v>26.942304</c:v>
                </c:pt>
                <c:pt idx="6317">
                  <c:v>26.942416999999999</c:v>
                </c:pt>
                <c:pt idx="6318">
                  <c:v>26.942550000000001</c:v>
                </c:pt>
                <c:pt idx="6319">
                  <c:v>26.942625</c:v>
                </c:pt>
                <c:pt idx="6320">
                  <c:v>26.942710000000002</c:v>
                </c:pt>
                <c:pt idx="6321">
                  <c:v>26.942806999999998</c:v>
                </c:pt>
                <c:pt idx="6322">
                  <c:v>26.942921999999999</c:v>
                </c:pt>
                <c:pt idx="6323">
                  <c:v>26.943021999999999</c:v>
                </c:pt>
                <c:pt idx="6324">
                  <c:v>26.943145999999999</c:v>
                </c:pt>
                <c:pt idx="6325">
                  <c:v>26.943265</c:v>
                </c:pt>
                <c:pt idx="6326">
                  <c:v>26.943397000000001</c:v>
                </c:pt>
                <c:pt idx="6327">
                  <c:v>26.943542000000001</c:v>
                </c:pt>
                <c:pt idx="6328">
                  <c:v>26.943669</c:v>
                </c:pt>
                <c:pt idx="6329">
                  <c:v>26.943947999999999</c:v>
                </c:pt>
                <c:pt idx="6330">
                  <c:v>26.944153</c:v>
                </c:pt>
                <c:pt idx="6331">
                  <c:v>26.944338999999999</c:v>
                </c:pt>
                <c:pt idx="6332">
                  <c:v>26.944496999999998</c:v>
                </c:pt>
                <c:pt idx="6333">
                  <c:v>26.944665000000001</c:v>
                </c:pt>
                <c:pt idx="6334">
                  <c:v>26.944828999999999</c:v>
                </c:pt>
                <c:pt idx="6335">
                  <c:v>26.944982</c:v>
                </c:pt>
                <c:pt idx="6336">
                  <c:v>26.945136999999999</c:v>
                </c:pt>
                <c:pt idx="6337">
                  <c:v>26.945249</c:v>
                </c:pt>
                <c:pt idx="6338">
                  <c:v>26.945366</c:v>
                </c:pt>
                <c:pt idx="6339">
                  <c:v>26.945820000000001</c:v>
                </c:pt>
                <c:pt idx="6340">
                  <c:v>26.946131000000001</c:v>
                </c:pt>
                <c:pt idx="6341">
                  <c:v>26.946366000000001</c:v>
                </c:pt>
                <c:pt idx="6342">
                  <c:v>26.946577999999999</c:v>
                </c:pt>
                <c:pt idx="6343">
                  <c:v>26.946729000000001</c:v>
                </c:pt>
                <c:pt idx="6344">
                  <c:v>26.946881000000001</c:v>
                </c:pt>
                <c:pt idx="6345">
                  <c:v>26.947063</c:v>
                </c:pt>
                <c:pt idx="6346">
                  <c:v>26.947213999999999</c:v>
                </c:pt>
                <c:pt idx="6347">
                  <c:v>26.947340000000001</c:v>
                </c:pt>
                <c:pt idx="6348">
                  <c:v>26.94745</c:v>
                </c:pt>
                <c:pt idx="6349">
                  <c:v>26.947973999999999</c:v>
                </c:pt>
                <c:pt idx="6350">
                  <c:v>26.948294000000001</c:v>
                </c:pt>
                <c:pt idx="6351">
                  <c:v>26.948566</c:v>
                </c:pt>
                <c:pt idx="6352">
                  <c:v>26.948757000000001</c:v>
                </c:pt>
                <c:pt idx="6353">
                  <c:v>26.948947</c:v>
                </c:pt>
                <c:pt idx="6354">
                  <c:v>26.949086999999999</c:v>
                </c:pt>
                <c:pt idx="6355">
                  <c:v>26.949233</c:v>
                </c:pt>
                <c:pt idx="6356">
                  <c:v>26.949377999999999</c:v>
                </c:pt>
                <c:pt idx="6357">
                  <c:v>26.949469000000001</c:v>
                </c:pt>
                <c:pt idx="6358">
                  <c:v>26.949591000000002</c:v>
                </c:pt>
                <c:pt idx="6359">
                  <c:v>26.950030000000002</c:v>
                </c:pt>
                <c:pt idx="6360">
                  <c:v>26.950313999999999</c:v>
                </c:pt>
                <c:pt idx="6361">
                  <c:v>26.950512</c:v>
                </c:pt>
                <c:pt idx="6362">
                  <c:v>26.950665999999998</c:v>
                </c:pt>
                <c:pt idx="6363">
                  <c:v>26.950789</c:v>
                </c:pt>
                <c:pt idx="6364">
                  <c:v>26.950914999999998</c:v>
                </c:pt>
                <c:pt idx="6365">
                  <c:v>26.951024</c:v>
                </c:pt>
                <c:pt idx="6366">
                  <c:v>26.951107</c:v>
                </c:pt>
                <c:pt idx="6367">
                  <c:v>26.95119</c:v>
                </c:pt>
                <c:pt idx="6368">
                  <c:v>26.951224</c:v>
                </c:pt>
                <c:pt idx="6369">
                  <c:v>26.951550000000001</c:v>
                </c:pt>
                <c:pt idx="6370">
                  <c:v>26.951689999999999</c:v>
                </c:pt>
                <c:pt idx="6371">
                  <c:v>26.951801</c:v>
                </c:pt>
                <c:pt idx="6372">
                  <c:v>26.951900999999999</c:v>
                </c:pt>
                <c:pt idx="6373">
                  <c:v>26.951948999999999</c:v>
                </c:pt>
                <c:pt idx="6374">
                  <c:v>26.952013999999998</c:v>
                </c:pt>
                <c:pt idx="6375">
                  <c:v>26.952054</c:v>
                </c:pt>
                <c:pt idx="6376">
                  <c:v>26.952082000000001</c:v>
                </c:pt>
                <c:pt idx="6377">
                  <c:v>26.952093000000001</c:v>
                </c:pt>
                <c:pt idx="6378">
                  <c:v>26.952100000000002</c:v>
                </c:pt>
                <c:pt idx="6379">
                  <c:v>26.952248000000001</c:v>
                </c:pt>
                <c:pt idx="6380">
                  <c:v>26.952303000000001</c:v>
                </c:pt>
                <c:pt idx="6381">
                  <c:v>26.952311000000002</c:v>
                </c:pt>
                <c:pt idx="6382">
                  <c:v>26.952310000000001</c:v>
                </c:pt>
                <c:pt idx="6383">
                  <c:v>26.952307999999999</c:v>
                </c:pt>
                <c:pt idx="6384">
                  <c:v>26.952269999999999</c:v>
                </c:pt>
                <c:pt idx="6385">
                  <c:v>26.952255000000001</c:v>
                </c:pt>
                <c:pt idx="6386">
                  <c:v>26.952210000000001</c:v>
                </c:pt>
                <c:pt idx="6387">
                  <c:v>26.952144000000001</c:v>
                </c:pt>
                <c:pt idx="6388">
                  <c:v>26.952086000000001</c:v>
                </c:pt>
                <c:pt idx="6389">
                  <c:v>26.952045999999999</c:v>
                </c:pt>
                <c:pt idx="6390">
                  <c:v>26.951995</c:v>
                </c:pt>
                <c:pt idx="6391">
                  <c:v>26.951916000000001</c:v>
                </c:pt>
                <c:pt idx="6392">
                  <c:v>26.951822</c:v>
                </c:pt>
                <c:pt idx="6393">
                  <c:v>26.951744000000001</c:v>
                </c:pt>
                <c:pt idx="6394">
                  <c:v>26.951639</c:v>
                </c:pt>
                <c:pt idx="6395">
                  <c:v>26.951536000000001</c:v>
                </c:pt>
                <c:pt idx="6396">
                  <c:v>26.951419000000001</c:v>
                </c:pt>
                <c:pt idx="6397">
                  <c:v>26.951267000000001</c:v>
                </c:pt>
                <c:pt idx="6398">
                  <c:v>26.951134</c:v>
                </c:pt>
                <c:pt idx="6399">
                  <c:v>26.950925000000002</c:v>
                </c:pt>
                <c:pt idx="6400">
                  <c:v>26.950728999999999</c:v>
                </c:pt>
                <c:pt idx="6401">
                  <c:v>26.950526</c:v>
                </c:pt>
                <c:pt idx="6402">
                  <c:v>26.950323000000001</c:v>
                </c:pt>
                <c:pt idx="6403">
                  <c:v>26.950116000000001</c:v>
                </c:pt>
                <c:pt idx="6404">
                  <c:v>26.949949</c:v>
                </c:pt>
                <c:pt idx="6405">
                  <c:v>26.949753999999999</c:v>
                </c:pt>
                <c:pt idx="6406">
                  <c:v>26.949591999999999</c:v>
                </c:pt>
                <c:pt idx="6407">
                  <c:v>26.949366999999999</c:v>
                </c:pt>
                <c:pt idx="6408">
                  <c:v>26.949152999999999</c:v>
                </c:pt>
                <c:pt idx="6409">
                  <c:v>26.948775999999999</c:v>
                </c:pt>
                <c:pt idx="6410">
                  <c:v>26.948492000000002</c:v>
                </c:pt>
                <c:pt idx="6411">
                  <c:v>26.948191999999999</c:v>
                </c:pt>
                <c:pt idx="6412">
                  <c:v>26.947922999999999</c:v>
                </c:pt>
                <c:pt idx="6413">
                  <c:v>26.947645000000001</c:v>
                </c:pt>
                <c:pt idx="6414">
                  <c:v>26.947384</c:v>
                </c:pt>
                <c:pt idx="6415">
                  <c:v>26.947094</c:v>
                </c:pt>
                <c:pt idx="6416">
                  <c:v>26.946849</c:v>
                </c:pt>
                <c:pt idx="6417">
                  <c:v>26.94659</c:v>
                </c:pt>
                <c:pt idx="6418">
                  <c:v>26.946346999999999</c:v>
                </c:pt>
                <c:pt idx="6419">
                  <c:v>26.945830000000001</c:v>
                </c:pt>
                <c:pt idx="6420">
                  <c:v>26.945398999999998</c:v>
                </c:pt>
                <c:pt idx="6421">
                  <c:v>26.945038</c:v>
                </c:pt>
                <c:pt idx="6422">
                  <c:v>26.944701999999999</c:v>
                </c:pt>
                <c:pt idx="6423">
                  <c:v>26.944371</c:v>
                </c:pt>
                <c:pt idx="6424">
                  <c:v>26.944044999999999</c:v>
                </c:pt>
                <c:pt idx="6425">
                  <c:v>26.943752</c:v>
                </c:pt>
                <c:pt idx="6426">
                  <c:v>26.943463000000001</c:v>
                </c:pt>
                <c:pt idx="6427">
                  <c:v>26.943168</c:v>
                </c:pt>
                <c:pt idx="6428">
                  <c:v>26.942890999999999</c:v>
                </c:pt>
                <c:pt idx="6429">
                  <c:v>26.942291999999998</c:v>
                </c:pt>
                <c:pt idx="6430">
                  <c:v>26.941827</c:v>
                </c:pt>
                <c:pt idx="6431">
                  <c:v>26.941420000000001</c:v>
                </c:pt>
                <c:pt idx="6432">
                  <c:v>26.941078999999998</c:v>
                </c:pt>
                <c:pt idx="6433">
                  <c:v>26.940759</c:v>
                </c:pt>
                <c:pt idx="6434">
                  <c:v>26.940450999999999</c:v>
                </c:pt>
                <c:pt idx="6435">
                  <c:v>26.940147</c:v>
                </c:pt>
                <c:pt idx="6436">
                  <c:v>26.939862999999999</c:v>
                </c:pt>
                <c:pt idx="6437">
                  <c:v>26.939613000000001</c:v>
                </c:pt>
                <c:pt idx="6438">
                  <c:v>26.939342</c:v>
                </c:pt>
                <c:pt idx="6439">
                  <c:v>26.938746999999999</c:v>
                </c:pt>
                <c:pt idx="6440">
                  <c:v>26.938306000000001</c:v>
                </c:pt>
                <c:pt idx="6441">
                  <c:v>26.937925</c:v>
                </c:pt>
                <c:pt idx="6442">
                  <c:v>26.937594000000001</c:v>
                </c:pt>
                <c:pt idx="6443">
                  <c:v>26.937268</c:v>
                </c:pt>
                <c:pt idx="6444">
                  <c:v>26.936979999999998</c:v>
                </c:pt>
                <c:pt idx="6445">
                  <c:v>26.936743</c:v>
                </c:pt>
                <c:pt idx="6446">
                  <c:v>26.936516999999998</c:v>
                </c:pt>
                <c:pt idx="6447">
                  <c:v>26.936299999999999</c:v>
                </c:pt>
                <c:pt idx="6448">
                  <c:v>26.936112000000001</c:v>
                </c:pt>
                <c:pt idx="6449">
                  <c:v>26.935625000000002</c:v>
                </c:pt>
                <c:pt idx="6450">
                  <c:v>26.935247</c:v>
                </c:pt>
                <c:pt idx="6451">
                  <c:v>26.934950000000001</c:v>
                </c:pt>
                <c:pt idx="6452">
                  <c:v>26.934705000000001</c:v>
                </c:pt>
                <c:pt idx="6453">
                  <c:v>26.934480000000001</c:v>
                </c:pt>
                <c:pt idx="6454">
                  <c:v>26.934258</c:v>
                </c:pt>
                <c:pt idx="6455">
                  <c:v>26.934063999999999</c:v>
                </c:pt>
                <c:pt idx="6456">
                  <c:v>26.933888</c:v>
                </c:pt>
                <c:pt idx="6457">
                  <c:v>26.933724999999999</c:v>
                </c:pt>
                <c:pt idx="6458">
                  <c:v>26.933571000000001</c:v>
                </c:pt>
                <c:pt idx="6459">
                  <c:v>26.933261999999999</c:v>
                </c:pt>
                <c:pt idx="6460">
                  <c:v>26.933053999999998</c:v>
                </c:pt>
                <c:pt idx="6461">
                  <c:v>26.932870999999999</c:v>
                </c:pt>
                <c:pt idx="6462">
                  <c:v>26.932691999999999</c:v>
                </c:pt>
                <c:pt idx="6463">
                  <c:v>26.932551</c:v>
                </c:pt>
                <c:pt idx="6464">
                  <c:v>26.932444</c:v>
                </c:pt>
                <c:pt idx="6465">
                  <c:v>26.932366999999999</c:v>
                </c:pt>
                <c:pt idx="6466">
                  <c:v>26.932255999999999</c:v>
                </c:pt>
                <c:pt idx="6467">
                  <c:v>26.932182000000001</c:v>
                </c:pt>
                <c:pt idx="6468">
                  <c:v>26.932103999999999</c:v>
                </c:pt>
                <c:pt idx="6469">
                  <c:v>26.931944999999999</c:v>
                </c:pt>
                <c:pt idx="6470">
                  <c:v>26.931868999999999</c:v>
                </c:pt>
                <c:pt idx="6471">
                  <c:v>26.931809999999999</c:v>
                </c:pt>
                <c:pt idx="6472">
                  <c:v>26.931771999999999</c:v>
                </c:pt>
                <c:pt idx="6473">
                  <c:v>26.931760000000001</c:v>
                </c:pt>
                <c:pt idx="6474">
                  <c:v>26.931754999999999</c:v>
                </c:pt>
                <c:pt idx="6475">
                  <c:v>26.931743000000001</c:v>
                </c:pt>
                <c:pt idx="6476">
                  <c:v>26.931742</c:v>
                </c:pt>
                <c:pt idx="6477">
                  <c:v>26.931763</c:v>
                </c:pt>
                <c:pt idx="6478">
                  <c:v>26.931785999999999</c:v>
                </c:pt>
                <c:pt idx="6479">
                  <c:v>26.931764999999999</c:v>
                </c:pt>
                <c:pt idx="6480">
                  <c:v>26.931789999999999</c:v>
                </c:pt>
                <c:pt idx="6481">
                  <c:v>26.931830999999999</c:v>
                </c:pt>
                <c:pt idx="6482">
                  <c:v>26.931910999999999</c:v>
                </c:pt>
                <c:pt idx="6483">
                  <c:v>26.931958000000002</c:v>
                </c:pt>
                <c:pt idx="6484">
                  <c:v>26.932044000000001</c:v>
                </c:pt>
                <c:pt idx="6485">
                  <c:v>26.932153</c:v>
                </c:pt>
                <c:pt idx="6486">
                  <c:v>26.932251000000001</c:v>
                </c:pt>
                <c:pt idx="6487">
                  <c:v>26.932386999999999</c:v>
                </c:pt>
                <c:pt idx="6488">
                  <c:v>26.932545999999999</c:v>
                </c:pt>
                <c:pt idx="6489">
                  <c:v>26.932624000000001</c:v>
                </c:pt>
                <c:pt idx="6490">
                  <c:v>26.932780000000001</c:v>
                </c:pt>
                <c:pt idx="6491">
                  <c:v>26.932929000000001</c:v>
                </c:pt>
                <c:pt idx="6492">
                  <c:v>26.933098000000001</c:v>
                </c:pt>
                <c:pt idx="6493">
                  <c:v>26.93329</c:v>
                </c:pt>
                <c:pt idx="6494">
                  <c:v>26.933491</c:v>
                </c:pt>
                <c:pt idx="6495">
                  <c:v>26.933675000000001</c:v>
                </c:pt>
                <c:pt idx="6496">
                  <c:v>26.933914000000001</c:v>
                </c:pt>
                <c:pt idx="6497">
                  <c:v>26.934137</c:v>
                </c:pt>
                <c:pt idx="6498">
                  <c:v>26.93441</c:v>
                </c:pt>
                <c:pt idx="6499">
                  <c:v>26.934643000000001</c:v>
                </c:pt>
                <c:pt idx="6500">
                  <c:v>26.934895999999998</c:v>
                </c:pt>
                <c:pt idx="6501">
                  <c:v>26.935155000000002</c:v>
                </c:pt>
                <c:pt idx="6502">
                  <c:v>26.935435999999999</c:v>
                </c:pt>
                <c:pt idx="6503">
                  <c:v>26.935713</c:v>
                </c:pt>
                <c:pt idx="6504">
                  <c:v>26.935988999999999</c:v>
                </c:pt>
                <c:pt idx="6505">
                  <c:v>26.936281000000001</c:v>
                </c:pt>
                <c:pt idx="6506">
                  <c:v>26.936572000000002</c:v>
                </c:pt>
                <c:pt idx="6507">
                  <c:v>26.936883000000002</c:v>
                </c:pt>
                <c:pt idx="6508">
                  <c:v>26.93721</c:v>
                </c:pt>
                <c:pt idx="6509">
                  <c:v>26.937563999999998</c:v>
                </c:pt>
                <c:pt idx="6510">
                  <c:v>26.937922</c:v>
                </c:pt>
                <c:pt idx="6511">
                  <c:v>26.938291</c:v>
                </c:pt>
                <c:pt idx="6512">
                  <c:v>26.938631999999998</c:v>
                </c:pt>
                <c:pt idx="6513">
                  <c:v>26.938950999999999</c:v>
                </c:pt>
                <c:pt idx="6514">
                  <c:v>26.939283</c:v>
                </c:pt>
                <c:pt idx="6515">
                  <c:v>26.939591</c:v>
                </c:pt>
                <c:pt idx="6516">
                  <c:v>26.939900000000002</c:v>
                </c:pt>
                <c:pt idx="6517">
                  <c:v>26.940204999999999</c:v>
                </c:pt>
                <c:pt idx="6518">
                  <c:v>26.940493</c:v>
                </c:pt>
                <c:pt idx="6519">
                  <c:v>26.940996999999999</c:v>
                </c:pt>
                <c:pt idx="6520">
                  <c:v>26.941428999999999</c:v>
                </c:pt>
                <c:pt idx="6521">
                  <c:v>26.941821999999998</c:v>
                </c:pt>
                <c:pt idx="6522">
                  <c:v>26.942177000000001</c:v>
                </c:pt>
                <c:pt idx="6523">
                  <c:v>26.942487</c:v>
                </c:pt>
                <c:pt idx="6524">
                  <c:v>26.942791</c:v>
                </c:pt>
                <c:pt idx="6525">
                  <c:v>26.943064</c:v>
                </c:pt>
                <c:pt idx="6526">
                  <c:v>26.943335999999999</c:v>
                </c:pt>
                <c:pt idx="6527">
                  <c:v>26.943598000000001</c:v>
                </c:pt>
                <c:pt idx="6528">
                  <c:v>26.943829999999998</c:v>
                </c:pt>
                <c:pt idx="6529">
                  <c:v>26.944362000000002</c:v>
                </c:pt>
                <c:pt idx="6530">
                  <c:v>26.944756000000002</c:v>
                </c:pt>
                <c:pt idx="6531">
                  <c:v>26.945042000000001</c:v>
                </c:pt>
                <c:pt idx="6532">
                  <c:v>26.945321</c:v>
                </c:pt>
                <c:pt idx="6533">
                  <c:v>26.945544000000002</c:v>
                </c:pt>
                <c:pt idx="6534">
                  <c:v>26.945767</c:v>
                </c:pt>
                <c:pt idx="6535">
                  <c:v>26.945975000000001</c:v>
                </c:pt>
                <c:pt idx="6536">
                  <c:v>26.946147</c:v>
                </c:pt>
                <c:pt idx="6537">
                  <c:v>26.946303</c:v>
                </c:pt>
                <c:pt idx="6538">
                  <c:v>26.946432000000001</c:v>
                </c:pt>
                <c:pt idx="6539">
                  <c:v>26.946819999999999</c:v>
                </c:pt>
                <c:pt idx="6540">
                  <c:v>26.947073</c:v>
                </c:pt>
                <c:pt idx="6541">
                  <c:v>26.947291</c:v>
                </c:pt>
                <c:pt idx="6542">
                  <c:v>26.947479999999999</c:v>
                </c:pt>
                <c:pt idx="6543">
                  <c:v>26.947668</c:v>
                </c:pt>
                <c:pt idx="6544">
                  <c:v>26.947797000000001</c:v>
                </c:pt>
                <c:pt idx="6545">
                  <c:v>26.947924</c:v>
                </c:pt>
                <c:pt idx="6546">
                  <c:v>26.948022999999999</c:v>
                </c:pt>
                <c:pt idx="6547">
                  <c:v>26.948098000000002</c:v>
                </c:pt>
                <c:pt idx="6548">
                  <c:v>26.948187000000001</c:v>
                </c:pt>
                <c:pt idx="6549">
                  <c:v>26.948401</c:v>
                </c:pt>
                <c:pt idx="6550">
                  <c:v>26.948529000000001</c:v>
                </c:pt>
                <c:pt idx="6551">
                  <c:v>26.948665999999999</c:v>
                </c:pt>
                <c:pt idx="6552">
                  <c:v>26.94877</c:v>
                </c:pt>
                <c:pt idx="6553">
                  <c:v>26.948868000000001</c:v>
                </c:pt>
                <c:pt idx="6554">
                  <c:v>26.948943</c:v>
                </c:pt>
                <c:pt idx="6555">
                  <c:v>26.949016</c:v>
                </c:pt>
                <c:pt idx="6556">
                  <c:v>26.949104999999999</c:v>
                </c:pt>
                <c:pt idx="6557">
                  <c:v>26.949197000000002</c:v>
                </c:pt>
                <c:pt idx="6558">
                  <c:v>26.94923</c:v>
                </c:pt>
                <c:pt idx="6559">
                  <c:v>26.949307999999998</c:v>
                </c:pt>
                <c:pt idx="6560">
                  <c:v>26.949359000000001</c:v>
                </c:pt>
                <c:pt idx="6561">
                  <c:v>26.949435999999999</c:v>
                </c:pt>
                <c:pt idx="6562">
                  <c:v>26.949479</c:v>
                </c:pt>
                <c:pt idx="6563">
                  <c:v>26.949532999999999</c:v>
                </c:pt>
                <c:pt idx="6564">
                  <c:v>26.949614</c:v>
                </c:pt>
                <c:pt idx="6565">
                  <c:v>26.949715999999999</c:v>
                </c:pt>
                <c:pt idx="6566">
                  <c:v>26.949774999999999</c:v>
                </c:pt>
                <c:pt idx="6567">
                  <c:v>26.949825000000001</c:v>
                </c:pt>
                <c:pt idx="6568">
                  <c:v>26.949898000000001</c:v>
                </c:pt>
                <c:pt idx="6569">
                  <c:v>26.949928</c:v>
                </c:pt>
                <c:pt idx="6570">
                  <c:v>26.949973</c:v>
                </c:pt>
                <c:pt idx="6571">
                  <c:v>26.950012999999998</c:v>
                </c:pt>
                <c:pt idx="6572">
                  <c:v>26.950063</c:v>
                </c:pt>
                <c:pt idx="6573">
                  <c:v>26.950143000000001</c:v>
                </c:pt>
                <c:pt idx="6574">
                  <c:v>26.950208</c:v>
                </c:pt>
                <c:pt idx="6575">
                  <c:v>26.950264000000001</c:v>
                </c:pt>
                <c:pt idx="6576">
                  <c:v>26.950334000000002</c:v>
                </c:pt>
                <c:pt idx="6577">
                  <c:v>26.950403999999999</c:v>
                </c:pt>
                <c:pt idx="6578">
                  <c:v>26.950482000000001</c:v>
                </c:pt>
                <c:pt idx="6579">
                  <c:v>26.950498</c:v>
                </c:pt>
                <c:pt idx="6580">
                  <c:v>26.950543</c:v>
                </c:pt>
                <c:pt idx="6581">
                  <c:v>26.950624000000001</c:v>
                </c:pt>
                <c:pt idx="6582">
                  <c:v>26.950707000000001</c:v>
                </c:pt>
                <c:pt idx="6583">
                  <c:v>26.950754</c:v>
                </c:pt>
                <c:pt idx="6584">
                  <c:v>26.950818000000002</c:v>
                </c:pt>
                <c:pt idx="6585">
                  <c:v>26.950876000000001</c:v>
                </c:pt>
                <c:pt idx="6586">
                  <c:v>26.950945999999998</c:v>
                </c:pt>
                <c:pt idx="6587">
                  <c:v>26.951018000000001</c:v>
                </c:pt>
                <c:pt idx="6588">
                  <c:v>26.951089</c:v>
                </c:pt>
                <c:pt idx="6589">
                  <c:v>26.951169</c:v>
                </c:pt>
                <c:pt idx="6590">
                  <c:v>26.951217</c:v>
                </c:pt>
                <c:pt idx="6591">
                  <c:v>26.951269</c:v>
                </c:pt>
                <c:pt idx="6592">
                  <c:v>26.951328</c:v>
                </c:pt>
                <c:pt idx="6593">
                  <c:v>26.95138</c:v>
                </c:pt>
                <c:pt idx="6594">
                  <c:v>26.951446000000001</c:v>
                </c:pt>
                <c:pt idx="6595">
                  <c:v>26.951478999999999</c:v>
                </c:pt>
                <c:pt idx="6596">
                  <c:v>26.951530999999999</c:v>
                </c:pt>
                <c:pt idx="6597">
                  <c:v>26.951588999999998</c:v>
                </c:pt>
                <c:pt idx="6598">
                  <c:v>26.95166</c:v>
                </c:pt>
                <c:pt idx="6599">
                  <c:v>26.951720000000002</c:v>
                </c:pt>
                <c:pt idx="6600">
                  <c:v>26.951781</c:v>
                </c:pt>
                <c:pt idx="6601">
                  <c:v>26.951823000000001</c:v>
                </c:pt>
                <c:pt idx="6602">
                  <c:v>26.951879999999999</c:v>
                </c:pt>
                <c:pt idx="6603">
                  <c:v>26.951924000000002</c:v>
                </c:pt>
                <c:pt idx="6604">
                  <c:v>26.951979000000001</c:v>
                </c:pt>
                <c:pt idx="6605">
                  <c:v>26.95204</c:v>
                </c:pt>
                <c:pt idx="6606">
                  <c:v>26.952105</c:v>
                </c:pt>
                <c:pt idx="6607">
                  <c:v>26.952176000000001</c:v>
                </c:pt>
                <c:pt idx="6608">
                  <c:v>26.952244</c:v>
                </c:pt>
                <c:pt idx="6609">
                  <c:v>26.952300000000001</c:v>
                </c:pt>
                <c:pt idx="6610">
                  <c:v>26.952379000000001</c:v>
                </c:pt>
                <c:pt idx="6611">
                  <c:v>26.952418000000002</c:v>
                </c:pt>
                <c:pt idx="6612">
                  <c:v>26.952484999999999</c:v>
                </c:pt>
                <c:pt idx="6613">
                  <c:v>26.952542999999999</c:v>
                </c:pt>
                <c:pt idx="6614">
                  <c:v>26.952649999999998</c:v>
                </c:pt>
                <c:pt idx="6615">
                  <c:v>26.952722000000001</c:v>
                </c:pt>
                <c:pt idx="6616">
                  <c:v>26.952819000000002</c:v>
                </c:pt>
                <c:pt idx="6617">
                  <c:v>26.952916999999999</c:v>
                </c:pt>
                <c:pt idx="6618">
                  <c:v>26.953028</c:v>
                </c:pt>
                <c:pt idx="6619">
                  <c:v>26.953068999999999</c:v>
                </c:pt>
                <c:pt idx="6620">
                  <c:v>26.953101</c:v>
                </c:pt>
                <c:pt idx="6621">
                  <c:v>26.95317</c:v>
                </c:pt>
                <c:pt idx="6622">
                  <c:v>26.953264999999998</c:v>
                </c:pt>
                <c:pt idx="6623">
                  <c:v>26.953354999999998</c:v>
                </c:pt>
                <c:pt idx="6624">
                  <c:v>26.953499000000001</c:v>
                </c:pt>
                <c:pt idx="6625">
                  <c:v>26.953620000000001</c:v>
                </c:pt>
                <c:pt idx="6626">
                  <c:v>26.953738000000001</c:v>
                </c:pt>
                <c:pt idx="6627">
                  <c:v>26.953862000000001</c:v>
                </c:pt>
                <c:pt idx="6628">
                  <c:v>26.954008000000002</c:v>
                </c:pt>
                <c:pt idx="6629">
                  <c:v>26.954079</c:v>
                </c:pt>
                <c:pt idx="6630">
                  <c:v>26.954190000000001</c:v>
                </c:pt>
                <c:pt idx="6631">
                  <c:v>26.954294000000001</c:v>
                </c:pt>
                <c:pt idx="6632">
                  <c:v>26.954419999999999</c:v>
                </c:pt>
                <c:pt idx="6633">
                  <c:v>26.954522000000001</c:v>
                </c:pt>
                <c:pt idx="6634">
                  <c:v>26.954650000000001</c:v>
                </c:pt>
                <c:pt idx="6635">
                  <c:v>26.954761999999999</c:v>
                </c:pt>
                <c:pt idx="6636">
                  <c:v>26.954888</c:v>
                </c:pt>
                <c:pt idx="6637">
                  <c:v>26.955006000000001</c:v>
                </c:pt>
                <c:pt idx="6638">
                  <c:v>26.95515</c:v>
                </c:pt>
                <c:pt idx="6639">
                  <c:v>26.955290999999999</c:v>
                </c:pt>
                <c:pt idx="6640">
                  <c:v>26.955424000000001</c:v>
                </c:pt>
                <c:pt idx="6641">
                  <c:v>26.955524</c:v>
                </c:pt>
                <c:pt idx="6642">
                  <c:v>26.955666999999998</c:v>
                </c:pt>
                <c:pt idx="6643">
                  <c:v>26.955786</c:v>
                </c:pt>
                <c:pt idx="6644">
                  <c:v>26.955901000000001</c:v>
                </c:pt>
                <c:pt idx="6645">
                  <c:v>26.956004</c:v>
                </c:pt>
                <c:pt idx="6646">
                  <c:v>26.956116000000002</c:v>
                </c:pt>
                <c:pt idx="6647">
                  <c:v>26.956229</c:v>
                </c:pt>
                <c:pt idx="6648">
                  <c:v>26.956337999999999</c:v>
                </c:pt>
                <c:pt idx="6649">
                  <c:v>26.956479999999999</c:v>
                </c:pt>
                <c:pt idx="6650">
                  <c:v>26.956609</c:v>
                </c:pt>
                <c:pt idx="6651">
                  <c:v>26.956728999999999</c:v>
                </c:pt>
                <c:pt idx="6652">
                  <c:v>26.956852999999999</c:v>
                </c:pt>
                <c:pt idx="6653">
                  <c:v>26.956948000000001</c:v>
                </c:pt>
                <c:pt idx="6654">
                  <c:v>26.957014999999998</c:v>
                </c:pt>
                <c:pt idx="6655">
                  <c:v>26.957098999999999</c:v>
                </c:pt>
                <c:pt idx="6656">
                  <c:v>26.957166999999998</c:v>
                </c:pt>
                <c:pt idx="6657">
                  <c:v>26.957222000000002</c:v>
                </c:pt>
                <c:pt idx="6658">
                  <c:v>26.957255</c:v>
                </c:pt>
                <c:pt idx="6659">
                  <c:v>26.957356999999998</c:v>
                </c:pt>
                <c:pt idx="6660">
                  <c:v>26.957453000000001</c:v>
                </c:pt>
                <c:pt idx="6661">
                  <c:v>26.957530999999999</c:v>
                </c:pt>
                <c:pt idx="6662">
                  <c:v>26.957587</c:v>
                </c:pt>
                <c:pt idx="6663">
                  <c:v>26.957609999999999</c:v>
                </c:pt>
                <c:pt idx="6664">
                  <c:v>26.957640999999999</c:v>
                </c:pt>
                <c:pt idx="6665">
                  <c:v>26.957636999999998</c:v>
                </c:pt>
                <c:pt idx="6666">
                  <c:v>26.957664999999999</c:v>
                </c:pt>
                <c:pt idx="6667">
                  <c:v>26.957656</c:v>
                </c:pt>
                <c:pt idx="6668">
                  <c:v>26.957626999999999</c:v>
                </c:pt>
                <c:pt idx="6669">
                  <c:v>26.957626999999999</c:v>
                </c:pt>
                <c:pt idx="6670">
                  <c:v>26.957630000000002</c:v>
                </c:pt>
                <c:pt idx="6671">
                  <c:v>26.957630999999999</c:v>
                </c:pt>
                <c:pt idx="6672">
                  <c:v>26.957612999999998</c:v>
                </c:pt>
                <c:pt idx="6673">
                  <c:v>26.957588000000001</c:v>
                </c:pt>
                <c:pt idx="6674">
                  <c:v>26.957543999999999</c:v>
                </c:pt>
                <c:pt idx="6675">
                  <c:v>26.957484999999998</c:v>
                </c:pt>
                <c:pt idx="6676">
                  <c:v>26.957435</c:v>
                </c:pt>
                <c:pt idx="6677">
                  <c:v>26.957370999999998</c:v>
                </c:pt>
                <c:pt idx="6678">
                  <c:v>26.95729</c:v>
                </c:pt>
                <c:pt idx="6679">
                  <c:v>26.957194000000001</c:v>
                </c:pt>
                <c:pt idx="6680">
                  <c:v>26.957128000000001</c:v>
                </c:pt>
                <c:pt idx="6681">
                  <c:v>26.957048</c:v>
                </c:pt>
                <c:pt idx="6682">
                  <c:v>26.956982</c:v>
                </c:pt>
                <c:pt idx="6683">
                  <c:v>26.956889</c:v>
                </c:pt>
                <c:pt idx="6684">
                  <c:v>26.956813</c:v>
                </c:pt>
                <c:pt idx="6685">
                  <c:v>26.956735999999999</c:v>
                </c:pt>
                <c:pt idx="6686">
                  <c:v>26.956662000000001</c:v>
                </c:pt>
                <c:pt idx="6687">
                  <c:v>26.956591</c:v>
                </c:pt>
                <c:pt idx="6688">
                  <c:v>26.956516000000001</c:v>
                </c:pt>
                <c:pt idx="6689">
                  <c:v>26.956346</c:v>
                </c:pt>
                <c:pt idx="6690">
                  <c:v>26.956242</c:v>
                </c:pt>
                <c:pt idx="6691">
                  <c:v>26.956154000000002</c:v>
                </c:pt>
                <c:pt idx="6692">
                  <c:v>26.956054999999999</c:v>
                </c:pt>
                <c:pt idx="6693">
                  <c:v>26.955971000000002</c:v>
                </c:pt>
                <c:pt idx="6694">
                  <c:v>26.955902999999999</c:v>
                </c:pt>
                <c:pt idx="6695">
                  <c:v>26.955842000000001</c:v>
                </c:pt>
                <c:pt idx="6696">
                  <c:v>26.955788999999999</c:v>
                </c:pt>
                <c:pt idx="6697">
                  <c:v>26.955734</c:v>
                </c:pt>
                <c:pt idx="6698">
                  <c:v>26.955680999999998</c:v>
                </c:pt>
                <c:pt idx="6699">
                  <c:v>26.955492</c:v>
                </c:pt>
                <c:pt idx="6700">
                  <c:v>26.955400999999998</c:v>
                </c:pt>
                <c:pt idx="6701">
                  <c:v>26.95534</c:v>
                </c:pt>
                <c:pt idx="6702">
                  <c:v>26.955293000000001</c:v>
                </c:pt>
                <c:pt idx="6703">
                  <c:v>26.955264</c:v>
                </c:pt>
                <c:pt idx="6704">
                  <c:v>26.955241000000001</c:v>
                </c:pt>
                <c:pt idx="6705">
                  <c:v>26.955233</c:v>
                </c:pt>
                <c:pt idx="6706">
                  <c:v>26.955204999999999</c:v>
                </c:pt>
                <c:pt idx="6707">
                  <c:v>26.955186000000001</c:v>
                </c:pt>
                <c:pt idx="6708">
                  <c:v>26.955193000000001</c:v>
                </c:pt>
                <c:pt idx="6709">
                  <c:v>26.955044999999998</c:v>
                </c:pt>
                <c:pt idx="6710">
                  <c:v>26.954981</c:v>
                </c:pt>
                <c:pt idx="6711">
                  <c:v>26.954965999999999</c:v>
                </c:pt>
                <c:pt idx="6712">
                  <c:v>26.954975000000001</c:v>
                </c:pt>
                <c:pt idx="6713">
                  <c:v>26.954979000000002</c:v>
                </c:pt>
                <c:pt idx="6714">
                  <c:v>26.954996000000001</c:v>
                </c:pt>
                <c:pt idx="6715">
                  <c:v>26.955013999999998</c:v>
                </c:pt>
                <c:pt idx="6716">
                  <c:v>26.955036</c:v>
                </c:pt>
                <c:pt idx="6717">
                  <c:v>26.955095</c:v>
                </c:pt>
                <c:pt idx="6718">
                  <c:v>26.955143</c:v>
                </c:pt>
                <c:pt idx="6719">
                  <c:v>26.955079000000001</c:v>
                </c:pt>
                <c:pt idx="6720">
                  <c:v>26.95506</c:v>
                </c:pt>
                <c:pt idx="6721">
                  <c:v>26.955090999999999</c:v>
                </c:pt>
                <c:pt idx="6722">
                  <c:v>26.955121999999999</c:v>
                </c:pt>
                <c:pt idx="6723">
                  <c:v>26.955190999999999</c:v>
                </c:pt>
                <c:pt idx="6724">
                  <c:v>26.955234999999998</c:v>
                </c:pt>
                <c:pt idx="6725">
                  <c:v>26.955268</c:v>
                </c:pt>
                <c:pt idx="6726">
                  <c:v>26.955338999999999</c:v>
                </c:pt>
                <c:pt idx="6727">
                  <c:v>26.955404000000001</c:v>
                </c:pt>
                <c:pt idx="6728">
                  <c:v>26.955484999999999</c:v>
                </c:pt>
                <c:pt idx="6729">
                  <c:v>26.955483000000001</c:v>
                </c:pt>
                <c:pt idx="6730">
                  <c:v>26.955532000000002</c:v>
                </c:pt>
                <c:pt idx="6731">
                  <c:v>26.955573000000001</c:v>
                </c:pt>
                <c:pt idx="6732">
                  <c:v>26.955611000000001</c:v>
                </c:pt>
                <c:pt idx="6733">
                  <c:v>26.955680999999998</c:v>
                </c:pt>
                <c:pt idx="6734">
                  <c:v>26.955755</c:v>
                </c:pt>
                <c:pt idx="6735">
                  <c:v>26.955859</c:v>
                </c:pt>
                <c:pt idx="6736">
                  <c:v>26.955931</c:v>
                </c:pt>
                <c:pt idx="6737">
                  <c:v>26.956002999999999</c:v>
                </c:pt>
                <c:pt idx="6738">
                  <c:v>26.956071000000001</c:v>
                </c:pt>
                <c:pt idx="6739">
                  <c:v>26.956147999999999</c:v>
                </c:pt>
                <c:pt idx="6740">
                  <c:v>26.956236000000001</c:v>
                </c:pt>
                <c:pt idx="6741">
                  <c:v>26.956322</c:v>
                </c:pt>
                <c:pt idx="6742">
                  <c:v>26.956422</c:v>
                </c:pt>
                <c:pt idx="6743">
                  <c:v>26.956503999999999</c:v>
                </c:pt>
                <c:pt idx="6744">
                  <c:v>26.956582999999998</c:v>
                </c:pt>
                <c:pt idx="6745">
                  <c:v>26.956668000000001</c:v>
                </c:pt>
                <c:pt idx="6746">
                  <c:v>26.956759000000002</c:v>
                </c:pt>
                <c:pt idx="6747">
                  <c:v>26.956859999999999</c:v>
                </c:pt>
                <c:pt idx="6748">
                  <c:v>26.956961</c:v>
                </c:pt>
                <c:pt idx="6749">
                  <c:v>26.957182</c:v>
                </c:pt>
                <c:pt idx="6750">
                  <c:v>26.957335</c:v>
                </c:pt>
                <c:pt idx="6751">
                  <c:v>26.957476</c:v>
                </c:pt>
                <c:pt idx="6752">
                  <c:v>26.957592999999999</c:v>
                </c:pt>
                <c:pt idx="6753">
                  <c:v>26.957711</c:v>
                </c:pt>
                <c:pt idx="6754">
                  <c:v>26.957844000000001</c:v>
                </c:pt>
                <c:pt idx="6755">
                  <c:v>26.957958999999999</c:v>
                </c:pt>
                <c:pt idx="6756">
                  <c:v>26.958102</c:v>
                </c:pt>
                <c:pt idx="6757">
                  <c:v>26.958210000000001</c:v>
                </c:pt>
                <c:pt idx="6758">
                  <c:v>26.958341000000001</c:v>
                </c:pt>
                <c:pt idx="6759">
                  <c:v>26.958687000000001</c:v>
                </c:pt>
                <c:pt idx="6760">
                  <c:v>26.958947999999999</c:v>
                </c:pt>
                <c:pt idx="6761">
                  <c:v>26.959157999999999</c:v>
                </c:pt>
                <c:pt idx="6762">
                  <c:v>26.959361999999999</c:v>
                </c:pt>
                <c:pt idx="6763">
                  <c:v>26.959561000000001</c:v>
                </c:pt>
                <c:pt idx="6764">
                  <c:v>26.959747</c:v>
                </c:pt>
                <c:pt idx="6765">
                  <c:v>26.95992</c:v>
                </c:pt>
                <c:pt idx="6766">
                  <c:v>26.960083999999998</c:v>
                </c:pt>
                <c:pt idx="6767">
                  <c:v>26.960258</c:v>
                </c:pt>
                <c:pt idx="6768">
                  <c:v>26.960450999999999</c:v>
                </c:pt>
                <c:pt idx="6769">
                  <c:v>26.960979999999999</c:v>
                </c:pt>
                <c:pt idx="6770">
                  <c:v>26.961359000000002</c:v>
                </c:pt>
                <c:pt idx="6771">
                  <c:v>26.961675</c:v>
                </c:pt>
                <c:pt idx="6772">
                  <c:v>26.961969</c:v>
                </c:pt>
                <c:pt idx="6773">
                  <c:v>26.962235</c:v>
                </c:pt>
                <c:pt idx="6774">
                  <c:v>26.962485999999998</c:v>
                </c:pt>
                <c:pt idx="6775">
                  <c:v>26.962724999999999</c:v>
                </c:pt>
                <c:pt idx="6776">
                  <c:v>26.962923</c:v>
                </c:pt>
                <c:pt idx="6777">
                  <c:v>26.963146999999999</c:v>
                </c:pt>
                <c:pt idx="6778">
                  <c:v>26.963381999999999</c:v>
                </c:pt>
                <c:pt idx="6779">
                  <c:v>26.963982999999999</c:v>
                </c:pt>
                <c:pt idx="6780">
                  <c:v>26.964423</c:v>
                </c:pt>
                <c:pt idx="6781">
                  <c:v>26.964794999999999</c:v>
                </c:pt>
                <c:pt idx="6782">
                  <c:v>26.965133999999999</c:v>
                </c:pt>
                <c:pt idx="6783">
                  <c:v>26.965441999999999</c:v>
                </c:pt>
                <c:pt idx="6784">
                  <c:v>26.965723000000001</c:v>
                </c:pt>
                <c:pt idx="6785">
                  <c:v>26.965999</c:v>
                </c:pt>
                <c:pt idx="6786">
                  <c:v>26.966256000000001</c:v>
                </c:pt>
                <c:pt idx="6787">
                  <c:v>26.966532999999998</c:v>
                </c:pt>
                <c:pt idx="6788">
                  <c:v>26.96677</c:v>
                </c:pt>
                <c:pt idx="6789">
                  <c:v>26.967336</c:v>
                </c:pt>
                <c:pt idx="6790">
                  <c:v>26.967732999999999</c:v>
                </c:pt>
                <c:pt idx="6791">
                  <c:v>26.968119999999999</c:v>
                </c:pt>
                <c:pt idx="6792">
                  <c:v>26.96847</c:v>
                </c:pt>
                <c:pt idx="6793">
                  <c:v>26.968762999999999</c:v>
                </c:pt>
                <c:pt idx="6794">
                  <c:v>26.969086999999998</c:v>
                </c:pt>
                <c:pt idx="6795">
                  <c:v>26.969359000000001</c:v>
                </c:pt>
                <c:pt idx="6796">
                  <c:v>26.969629999999999</c:v>
                </c:pt>
                <c:pt idx="6797">
                  <c:v>26.969873</c:v>
                </c:pt>
                <c:pt idx="6798">
                  <c:v>26.970140000000001</c:v>
                </c:pt>
                <c:pt idx="6799">
                  <c:v>26.970573000000002</c:v>
                </c:pt>
                <c:pt idx="6800">
                  <c:v>26.970938</c:v>
                </c:pt>
                <c:pt idx="6801">
                  <c:v>26.971267999999998</c:v>
                </c:pt>
                <c:pt idx="6802">
                  <c:v>26.971596000000002</c:v>
                </c:pt>
                <c:pt idx="6803">
                  <c:v>26.971919</c:v>
                </c:pt>
                <c:pt idx="6804">
                  <c:v>26.97222</c:v>
                </c:pt>
                <c:pt idx="6805">
                  <c:v>26.972532000000001</c:v>
                </c:pt>
                <c:pt idx="6806">
                  <c:v>26.972861999999999</c:v>
                </c:pt>
                <c:pt idx="6807">
                  <c:v>26.973140999999998</c:v>
                </c:pt>
                <c:pt idx="6808">
                  <c:v>26.973431000000001</c:v>
                </c:pt>
                <c:pt idx="6809">
                  <c:v>26.973731999999998</c:v>
                </c:pt>
                <c:pt idx="6810">
                  <c:v>26.974035000000001</c:v>
                </c:pt>
                <c:pt idx="6811">
                  <c:v>26.974349</c:v>
                </c:pt>
                <c:pt idx="6812">
                  <c:v>26.974658000000002</c:v>
                </c:pt>
                <c:pt idx="6813">
                  <c:v>26.974955000000001</c:v>
                </c:pt>
                <c:pt idx="6814">
                  <c:v>26.975259000000001</c:v>
                </c:pt>
                <c:pt idx="6815">
                  <c:v>26.975541</c:v>
                </c:pt>
                <c:pt idx="6816">
                  <c:v>26.975838</c:v>
                </c:pt>
                <c:pt idx="6817">
                  <c:v>26.976130000000001</c:v>
                </c:pt>
                <c:pt idx="6818">
                  <c:v>26.97645</c:v>
                </c:pt>
                <c:pt idx="6819">
                  <c:v>26.976692</c:v>
                </c:pt>
                <c:pt idx="6820">
                  <c:v>26.976938000000001</c:v>
                </c:pt>
                <c:pt idx="6821">
                  <c:v>26.977219999999999</c:v>
                </c:pt>
                <c:pt idx="6822">
                  <c:v>26.977494</c:v>
                </c:pt>
                <c:pt idx="6823">
                  <c:v>26.977775000000001</c:v>
                </c:pt>
                <c:pt idx="6824">
                  <c:v>26.978041000000001</c:v>
                </c:pt>
                <c:pt idx="6825">
                  <c:v>26.978314999999998</c:v>
                </c:pt>
                <c:pt idx="6826">
                  <c:v>26.978588999999999</c:v>
                </c:pt>
                <c:pt idx="6827">
                  <c:v>26.978861999999999</c:v>
                </c:pt>
                <c:pt idx="6828">
                  <c:v>26.979109000000001</c:v>
                </c:pt>
                <c:pt idx="6829">
                  <c:v>26.979292000000001</c:v>
                </c:pt>
                <c:pt idx="6830">
                  <c:v>26.979496000000001</c:v>
                </c:pt>
                <c:pt idx="6831">
                  <c:v>26.979700999999999</c:v>
                </c:pt>
                <c:pt idx="6832">
                  <c:v>26.979918000000001</c:v>
                </c:pt>
                <c:pt idx="6833">
                  <c:v>26.980127</c:v>
                </c:pt>
                <c:pt idx="6834">
                  <c:v>26.980322999999999</c:v>
                </c:pt>
                <c:pt idx="6835">
                  <c:v>26.980509000000001</c:v>
                </c:pt>
                <c:pt idx="6836">
                  <c:v>26.980695000000001</c:v>
                </c:pt>
                <c:pt idx="6837">
                  <c:v>26.980854999999998</c:v>
                </c:pt>
                <c:pt idx="6838">
                  <c:v>26.981007999999999</c:v>
                </c:pt>
                <c:pt idx="6839">
                  <c:v>26.981117999999999</c:v>
                </c:pt>
                <c:pt idx="6840">
                  <c:v>26.981244</c:v>
                </c:pt>
                <c:pt idx="6841">
                  <c:v>26.981341</c:v>
                </c:pt>
                <c:pt idx="6842">
                  <c:v>26.981458</c:v>
                </c:pt>
                <c:pt idx="6843">
                  <c:v>26.981535999999998</c:v>
                </c:pt>
                <c:pt idx="6844">
                  <c:v>26.981618999999998</c:v>
                </c:pt>
                <c:pt idx="6845">
                  <c:v>26.981694000000001</c:v>
                </c:pt>
                <c:pt idx="6846">
                  <c:v>26.981774999999999</c:v>
                </c:pt>
                <c:pt idx="6847">
                  <c:v>26.981833000000002</c:v>
                </c:pt>
                <c:pt idx="6848">
                  <c:v>26.981888999999999</c:v>
                </c:pt>
                <c:pt idx="6849">
                  <c:v>26.981912999999999</c:v>
                </c:pt>
                <c:pt idx="6850">
                  <c:v>26.981943000000001</c:v>
                </c:pt>
                <c:pt idx="6851">
                  <c:v>26.981947000000002</c:v>
                </c:pt>
                <c:pt idx="6852">
                  <c:v>26.981947999999999</c:v>
                </c:pt>
                <c:pt idx="6853">
                  <c:v>26.981957999999999</c:v>
                </c:pt>
                <c:pt idx="6854">
                  <c:v>26.981935</c:v>
                </c:pt>
                <c:pt idx="6855">
                  <c:v>26.981904</c:v>
                </c:pt>
                <c:pt idx="6856">
                  <c:v>26.981877999999998</c:v>
                </c:pt>
                <c:pt idx="6857">
                  <c:v>26.981826999999999</c:v>
                </c:pt>
                <c:pt idx="6858">
                  <c:v>26.981781999999999</c:v>
                </c:pt>
                <c:pt idx="6859">
                  <c:v>26.981757000000002</c:v>
                </c:pt>
                <c:pt idx="6860">
                  <c:v>26.981715000000001</c:v>
                </c:pt>
                <c:pt idx="6861">
                  <c:v>26.981642000000001</c:v>
                </c:pt>
                <c:pt idx="6862">
                  <c:v>26.981558</c:v>
                </c:pt>
                <c:pt idx="6863">
                  <c:v>26.981463000000002</c:v>
                </c:pt>
                <c:pt idx="6864">
                  <c:v>26.981394999999999</c:v>
                </c:pt>
                <c:pt idx="6865">
                  <c:v>26.981306</c:v>
                </c:pt>
                <c:pt idx="6866">
                  <c:v>26.981206</c:v>
                </c:pt>
                <c:pt idx="6867">
                  <c:v>26.981090999999999</c:v>
                </c:pt>
                <c:pt idx="6868">
                  <c:v>26.980982999999998</c:v>
                </c:pt>
                <c:pt idx="6869">
                  <c:v>26.980879999999999</c:v>
                </c:pt>
                <c:pt idx="6870">
                  <c:v>26.980765000000002</c:v>
                </c:pt>
                <c:pt idx="6871">
                  <c:v>26.980625</c:v>
                </c:pt>
                <c:pt idx="6872">
                  <c:v>26.980512000000001</c:v>
                </c:pt>
                <c:pt idx="6873">
                  <c:v>26.980391000000001</c:v>
                </c:pt>
                <c:pt idx="6874">
                  <c:v>26.980278999999999</c:v>
                </c:pt>
                <c:pt idx="6875">
                  <c:v>26.980165</c:v>
                </c:pt>
                <c:pt idx="6876">
                  <c:v>26.980035999999998</c:v>
                </c:pt>
                <c:pt idx="6877">
                  <c:v>26.979901999999999</c:v>
                </c:pt>
                <c:pt idx="6878">
                  <c:v>26.979775</c:v>
                </c:pt>
                <c:pt idx="6879">
                  <c:v>26.979641999999998</c:v>
                </c:pt>
                <c:pt idx="6880">
                  <c:v>26.979510000000001</c:v>
                </c:pt>
                <c:pt idx="6881">
                  <c:v>26.979355000000002</c:v>
                </c:pt>
                <c:pt idx="6882">
                  <c:v>26.979216000000001</c:v>
                </c:pt>
                <c:pt idx="6883">
                  <c:v>26.979071000000001</c:v>
                </c:pt>
                <c:pt idx="6884">
                  <c:v>26.978928</c:v>
                </c:pt>
                <c:pt idx="6885">
                  <c:v>26.978815999999998</c:v>
                </c:pt>
                <c:pt idx="6886">
                  <c:v>26.978670000000001</c:v>
                </c:pt>
                <c:pt idx="6887">
                  <c:v>26.978535999999998</c:v>
                </c:pt>
                <c:pt idx="6888">
                  <c:v>26.978408999999999</c:v>
                </c:pt>
                <c:pt idx="6889">
                  <c:v>26.978297000000001</c:v>
                </c:pt>
                <c:pt idx="6890">
                  <c:v>26.978176000000001</c:v>
                </c:pt>
                <c:pt idx="6891">
                  <c:v>26.978054</c:v>
                </c:pt>
                <c:pt idx="6892">
                  <c:v>26.977927999999999</c:v>
                </c:pt>
                <c:pt idx="6893">
                  <c:v>26.977809000000001</c:v>
                </c:pt>
                <c:pt idx="6894">
                  <c:v>26.977689000000002</c:v>
                </c:pt>
                <c:pt idx="6895">
                  <c:v>26.977554999999999</c:v>
                </c:pt>
                <c:pt idx="6896">
                  <c:v>26.977439</c:v>
                </c:pt>
                <c:pt idx="6897">
                  <c:v>26.977308000000001</c:v>
                </c:pt>
                <c:pt idx="6898">
                  <c:v>26.977180000000001</c:v>
                </c:pt>
                <c:pt idx="6899">
                  <c:v>26.977093</c:v>
                </c:pt>
                <c:pt idx="6900">
                  <c:v>26.977029000000002</c:v>
                </c:pt>
                <c:pt idx="6901">
                  <c:v>26.976921999999998</c:v>
                </c:pt>
                <c:pt idx="6902">
                  <c:v>26.976832000000002</c:v>
                </c:pt>
                <c:pt idx="6903">
                  <c:v>26.976739999999999</c:v>
                </c:pt>
                <c:pt idx="6904">
                  <c:v>26.976644</c:v>
                </c:pt>
                <c:pt idx="6905">
                  <c:v>26.976521999999999</c:v>
                </c:pt>
                <c:pt idx="6906">
                  <c:v>26.976405</c:v>
                </c:pt>
                <c:pt idx="6907">
                  <c:v>26.976306999999998</c:v>
                </c:pt>
                <c:pt idx="6908">
                  <c:v>26.976189000000002</c:v>
                </c:pt>
                <c:pt idx="6909">
                  <c:v>26.976108</c:v>
                </c:pt>
                <c:pt idx="6910">
                  <c:v>26.976036000000001</c:v>
                </c:pt>
                <c:pt idx="6911">
                  <c:v>26.975946</c:v>
                </c:pt>
                <c:pt idx="6912">
                  <c:v>26.975843000000001</c:v>
                </c:pt>
                <c:pt idx="6913">
                  <c:v>26.975729000000001</c:v>
                </c:pt>
                <c:pt idx="6914">
                  <c:v>26.975619999999999</c:v>
                </c:pt>
                <c:pt idx="6915">
                  <c:v>26.975487999999999</c:v>
                </c:pt>
                <c:pt idx="6916">
                  <c:v>26.975370000000002</c:v>
                </c:pt>
                <c:pt idx="6917">
                  <c:v>26.975234</c:v>
                </c:pt>
                <c:pt idx="6918">
                  <c:v>26.975117000000001</c:v>
                </c:pt>
                <c:pt idx="6919">
                  <c:v>26.974983000000002</c:v>
                </c:pt>
                <c:pt idx="6920">
                  <c:v>26.974869999999999</c:v>
                </c:pt>
                <c:pt idx="6921">
                  <c:v>26.974705</c:v>
                </c:pt>
                <c:pt idx="6922">
                  <c:v>26.974595999999998</c:v>
                </c:pt>
                <c:pt idx="6923">
                  <c:v>26.974454999999999</c:v>
                </c:pt>
                <c:pt idx="6924">
                  <c:v>26.974322999999998</c:v>
                </c:pt>
                <c:pt idx="6925">
                  <c:v>26.974153999999999</c:v>
                </c:pt>
                <c:pt idx="6926">
                  <c:v>26.974015999999999</c:v>
                </c:pt>
                <c:pt idx="6927">
                  <c:v>26.973842999999999</c:v>
                </c:pt>
                <c:pt idx="6928">
                  <c:v>26.973678</c:v>
                </c:pt>
                <c:pt idx="6929">
                  <c:v>26.973424999999999</c:v>
                </c:pt>
                <c:pt idx="6930">
                  <c:v>26.973210000000002</c:v>
                </c:pt>
                <c:pt idx="6931">
                  <c:v>26.97298</c:v>
                </c:pt>
                <c:pt idx="6932">
                  <c:v>26.972778999999999</c:v>
                </c:pt>
                <c:pt idx="6933">
                  <c:v>26.972594000000001</c:v>
                </c:pt>
                <c:pt idx="6934">
                  <c:v>26.972390000000001</c:v>
                </c:pt>
                <c:pt idx="6935">
                  <c:v>26.972185</c:v>
                </c:pt>
                <c:pt idx="6936">
                  <c:v>26.971985</c:v>
                </c:pt>
                <c:pt idx="6937">
                  <c:v>26.971778</c:v>
                </c:pt>
                <c:pt idx="6938">
                  <c:v>26.971574</c:v>
                </c:pt>
                <c:pt idx="6939">
                  <c:v>26.971215000000001</c:v>
                </c:pt>
                <c:pt idx="6940">
                  <c:v>26.970922000000002</c:v>
                </c:pt>
                <c:pt idx="6941">
                  <c:v>26.970662000000001</c:v>
                </c:pt>
                <c:pt idx="6942">
                  <c:v>26.970400999999999</c:v>
                </c:pt>
                <c:pt idx="6943">
                  <c:v>26.970162999999999</c:v>
                </c:pt>
                <c:pt idx="6944">
                  <c:v>26.969935</c:v>
                </c:pt>
                <c:pt idx="6945">
                  <c:v>26.969694</c:v>
                </c:pt>
                <c:pt idx="6946">
                  <c:v>26.969479</c:v>
                </c:pt>
                <c:pt idx="6947">
                  <c:v>26.969268</c:v>
                </c:pt>
                <c:pt idx="6948">
                  <c:v>26.969052999999999</c:v>
                </c:pt>
                <c:pt idx="6949">
                  <c:v>26.968665000000001</c:v>
                </c:pt>
                <c:pt idx="6950">
                  <c:v>26.968330999999999</c:v>
                </c:pt>
                <c:pt idx="6951">
                  <c:v>26.968007</c:v>
                </c:pt>
                <c:pt idx="6952">
                  <c:v>26.967718999999999</c:v>
                </c:pt>
                <c:pt idx="6953">
                  <c:v>26.967437</c:v>
                </c:pt>
                <c:pt idx="6954">
                  <c:v>26.967198</c:v>
                </c:pt>
                <c:pt idx="6955">
                  <c:v>26.966947999999999</c:v>
                </c:pt>
                <c:pt idx="6956">
                  <c:v>26.966708000000001</c:v>
                </c:pt>
                <c:pt idx="6957">
                  <c:v>26.966484000000001</c:v>
                </c:pt>
                <c:pt idx="6958">
                  <c:v>26.966269</c:v>
                </c:pt>
                <c:pt idx="6959">
                  <c:v>26.965945000000001</c:v>
                </c:pt>
                <c:pt idx="6960">
                  <c:v>26.965648000000002</c:v>
                </c:pt>
                <c:pt idx="6961">
                  <c:v>26.965343000000001</c:v>
                </c:pt>
                <c:pt idx="6962">
                  <c:v>26.965064000000002</c:v>
                </c:pt>
                <c:pt idx="6963">
                  <c:v>26.964815999999999</c:v>
                </c:pt>
                <c:pt idx="6964">
                  <c:v>26.964549000000002</c:v>
                </c:pt>
                <c:pt idx="6965">
                  <c:v>26.964341000000001</c:v>
                </c:pt>
                <c:pt idx="6966">
                  <c:v>26.964103999999999</c:v>
                </c:pt>
                <c:pt idx="6967">
                  <c:v>26.96386</c:v>
                </c:pt>
                <c:pt idx="6968">
                  <c:v>26.963645</c:v>
                </c:pt>
                <c:pt idx="6969">
                  <c:v>26.963353999999999</c:v>
                </c:pt>
                <c:pt idx="6970">
                  <c:v>26.963063999999999</c:v>
                </c:pt>
                <c:pt idx="6971">
                  <c:v>26.962769999999999</c:v>
                </c:pt>
                <c:pt idx="6972">
                  <c:v>26.962496000000002</c:v>
                </c:pt>
                <c:pt idx="6973">
                  <c:v>26.962223999999999</c:v>
                </c:pt>
                <c:pt idx="6974">
                  <c:v>26.962007</c:v>
                </c:pt>
                <c:pt idx="6975">
                  <c:v>26.961773000000001</c:v>
                </c:pt>
                <c:pt idx="6976">
                  <c:v>26.961542999999999</c:v>
                </c:pt>
                <c:pt idx="6977">
                  <c:v>26.961328000000002</c:v>
                </c:pt>
                <c:pt idx="6978">
                  <c:v>26.961116000000001</c:v>
                </c:pt>
                <c:pt idx="6979">
                  <c:v>26.960847999999999</c:v>
                </c:pt>
                <c:pt idx="6980">
                  <c:v>26.960553000000001</c:v>
                </c:pt>
                <c:pt idx="6981">
                  <c:v>26.960281999999999</c:v>
                </c:pt>
                <c:pt idx="6982">
                  <c:v>26.96001</c:v>
                </c:pt>
                <c:pt idx="6983">
                  <c:v>26.959775</c:v>
                </c:pt>
                <c:pt idx="6984">
                  <c:v>26.959530999999998</c:v>
                </c:pt>
                <c:pt idx="6985">
                  <c:v>26.959282000000002</c:v>
                </c:pt>
                <c:pt idx="6986">
                  <c:v>26.959043999999999</c:v>
                </c:pt>
                <c:pt idx="6987">
                  <c:v>26.95881</c:v>
                </c:pt>
                <c:pt idx="6988">
                  <c:v>26.958552999999998</c:v>
                </c:pt>
                <c:pt idx="6989">
                  <c:v>26.958228999999999</c:v>
                </c:pt>
                <c:pt idx="6990">
                  <c:v>26.957924999999999</c:v>
                </c:pt>
                <c:pt idx="6991">
                  <c:v>26.957630000000002</c:v>
                </c:pt>
                <c:pt idx="6992">
                  <c:v>26.957360000000001</c:v>
                </c:pt>
                <c:pt idx="6993">
                  <c:v>26.957101999999999</c:v>
                </c:pt>
                <c:pt idx="6994">
                  <c:v>26.956848999999998</c:v>
                </c:pt>
                <c:pt idx="6995">
                  <c:v>26.956599000000001</c:v>
                </c:pt>
                <c:pt idx="6996">
                  <c:v>26.956354000000001</c:v>
                </c:pt>
                <c:pt idx="6997">
                  <c:v>26.956098000000001</c:v>
                </c:pt>
                <c:pt idx="6998">
                  <c:v>26.955853999999999</c:v>
                </c:pt>
                <c:pt idx="6999">
                  <c:v>26.955508999999999</c:v>
                </c:pt>
                <c:pt idx="7000">
                  <c:v>26.955197999999999</c:v>
                </c:pt>
                <c:pt idx="7001">
                  <c:v>26.954892999999998</c:v>
                </c:pt>
                <c:pt idx="7002">
                  <c:v>26.954591000000001</c:v>
                </c:pt>
                <c:pt idx="7003">
                  <c:v>26.954274000000002</c:v>
                </c:pt>
                <c:pt idx="7004">
                  <c:v>26.953976000000001</c:v>
                </c:pt>
                <c:pt idx="7005">
                  <c:v>26.953716</c:v>
                </c:pt>
                <c:pt idx="7006">
                  <c:v>26.953455999999999</c:v>
                </c:pt>
                <c:pt idx="7007">
                  <c:v>26.953178999999999</c:v>
                </c:pt>
                <c:pt idx="7008">
                  <c:v>26.952908999999998</c:v>
                </c:pt>
                <c:pt idx="7009">
                  <c:v>26.952493</c:v>
                </c:pt>
                <c:pt idx="7010">
                  <c:v>26.952185</c:v>
                </c:pt>
                <c:pt idx="7011">
                  <c:v>26.951875000000001</c:v>
                </c:pt>
                <c:pt idx="7012">
                  <c:v>26.951602999999999</c:v>
                </c:pt>
                <c:pt idx="7013">
                  <c:v>26.951336000000001</c:v>
                </c:pt>
                <c:pt idx="7014">
                  <c:v>26.951083000000001</c:v>
                </c:pt>
                <c:pt idx="7015">
                  <c:v>26.950855000000001</c:v>
                </c:pt>
                <c:pt idx="7016">
                  <c:v>26.950606000000001</c:v>
                </c:pt>
                <c:pt idx="7017">
                  <c:v>26.950355999999999</c:v>
                </c:pt>
                <c:pt idx="7018">
                  <c:v>26.950112000000001</c:v>
                </c:pt>
                <c:pt idx="7019">
                  <c:v>26.949746999999999</c:v>
                </c:pt>
                <c:pt idx="7020">
                  <c:v>26.949470000000002</c:v>
                </c:pt>
                <c:pt idx="7021">
                  <c:v>26.949221999999999</c:v>
                </c:pt>
                <c:pt idx="7022">
                  <c:v>26.948996999999999</c:v>
                </c:pt>
                <c:pt idx="7023">
                  <c:v>26.948789999999999</c:v>
                </c:pt>
                <c:pt idx="7024">
                  <c:v>26.948577</c:v>
                </c:pt>
                <c:pt idx="7025">
                  <c:v>26.948378000000002</c:v>
                </c:pt>
                <c:pt idx="7026">
                  <c:v>26.948214</c:v>
                </c:pt>
                <c:pt idx="7027">
                  <c:v>26.94801</c:v>
                </c:pt>
                <c:pt idx="7028">
                  <c:v>26.947856999999999</c:v>
                </c:pt>
                <c:pt idx="7029">
                  <c:v>26.947624000000001</c:v>
                </c:pt>
                <c:pt idx="7030">
                  <c:v>26.947462000000002</c:v>
                </c:pt>
                <c:pt idx="7031">
                  <c:v>26.947336</c:v>
                </c:pt>
                <c:pt idx="7032">
                  <c:v>26.947196999999999</c:v>
                </c:pt>
                <c:pt idx="7033">
                  <c:v>26.94706</c:v>
                </c:pt>
                <c:pt idx="7034">
                  <c:v>26.946977</c:v>
                </c:pt>
                <c:pt idx="7035">
                  <c:v>26.946888000000001</c:v>
                </c:pt>
                <c:pt idx="7036">
                  <c:v>26.946784000000001</c:v>
                </c:pt>
                <c:pt idx="7037">
                  <c:v>26.946694999999998</c:v>
                </c:pt>
                <c:pt idx="7038">
                  <c:v>26.946618999999998</c:v>
                </c:pt>
                <c:pt idx="7039">
                  <c:v>26.946539000000001</c:v>
                </c:pt>
                <c:pt idx="7040">
                  <c:v>26.946521000000001</c:v>
                </c:pt>
                <c:pt idx="7041">
                  <c:v>26.946508999999999</c:v>
                </c:pt>
                <c:pt idx="7042">
                  <c:v>26.946494000000001</c:v>
                </c:pt>
                <c:pt idx="7043">
                  <c:v>26.946487999999999</c:v>
                </c:pt>
                <c:pt idx="7044">
                  <c:v>26.946486</c:v>
                </c:pt>
                <c:pt idx="7045">
                  <c:v>26.946490000000001</c:v>
                </c:pt>
                <c:pt idx="7046">
                  <c:v>26.946505999999999</c:v>
                </c:pt>
                <c:pt idx="7047">
                  <c:v>26.946505999999999</c:v>
                </c:pt>
                <c:pt idx="7048">
                  <c:v>26.946532999999999</c:v>
                </c:pt>
                <c:pt idx="7049">
                  <c:v>26.946598999999999</c:v>
                </c:pt>
                <c:pt idx="7050">
                  <c:v>26.946691999999999</c:v>
                </c:pt>
                <c:pt idx="7051">
                  <c:v>26.946788999999999</c:v>
                </c:pt>
                <c:pt idx="7052">
                  <c:v>26.946849</c:v>
                </c:pt>
                <c:pt idx="7053">
                  <c:v>26.946929999999998</c:v>
                </c:pt>
                <c:pt idx="7054">
                  <c:v>26.946992000000002</c:v>
                </c:pt>
                <c:pt idx="7055">
                  <c:v>26.947092999999999</c:v>
                </c:pt>
                <c:pt idx="7056">
                  <c:v>26.947178999999998</c:v>
                </c:pt>
                <c:pt idx="7057">
                  <c:v>26.947264000000001</c:v>
                </c:pt>
                <c:pt idx="7058">
                  <c:v>26.947379999999999</c:v>
                </c:pt>
                <c:pt idx="7059">
                  <c:v>26.947478</c:v>
                </c:pt>
                <c:pt idx="7060">
                  <c:v>26.947590000000002</c:v>
                </c:pt>
                <c:pt idx="7061">
                  <c:v>26.947689</c:v>
                </c:pt>
                <c:pt idx="7062">
                  <c:v>26.947849999999999</c:v>
                </c:pt>
                <c:pt idx="7063">
                  <c:v>26.947966999999998</c:v>
                </c:pt>
                <c:pt idx="7064">
                  <c:v>26.948096</c:v>
                </c:pt>
                <c:pt idx="7065">
                  <c:v>26.948236000000001</c:v>
                </c:pt>
                <c:pt idx="7066">
                  <c:v>26.948381999999999</c:v>
                </c:pt>
                <c:pt idx="7067">
                  <c:v>26.948518</c:v>
                </c:pt>
                <c:pt idx="7068">
                  <c:v>26.948650000000001</c:v>
                </c:pt>
                <c:pt idx="7069">
                  <c:v>26.948734999999999</c:v>
                </c:pt>
                <c:pt idx="7070">
                  <c:v>26.948841999999999</c:v>
                </c:pt>
                <c:pt idx="7071">
                  <c:v>26.948961000000001</c:v>
                </c:pt>
                <c:pt idx="7072">
                  <c:v>26.949096000000001</c:v>
                </c:pt>
                <c:pt idx="7073">
                  <c:v>26.949269999999999</c:v>
                </c:pt>
                <c:pt idx="7074">
                  <c:v>26.949394000000002</c:v>
                </c:pt>
                <c:pt idx="7075">
                  <c:v>26.949546999999999</c:v>
                </c:pt>
                <c:pt idx="7076">
                  <c:v>26.949712999999999</c:v>
                </c:pt>
                <c:pt idx="7077">
                  <c:v>26.949916999999999</c:v>
                </c:pt>
                <c:pt idx="7078">
                  <c:v>26.950078000000001</c:v>
                </c:pt>
                <c:pt idx="7079">
                  <c:v>26.950168000000001</c:v>
                </c:pt>
                <c:pt idx="7080">
                  <c:v>26.950279999999999</c:v>
                </c:pt>
                <c:pt idx="7081">
                  <c:v>26.950427000000001</c:v>
                </c:pt>
                <c:pt idx="7082">
                  <c:v>26.950562000000001</c:v>
                </c:pt>
                <c:pt idx="7083">
                  <c:v>26.95073</c:v>
                </c:pt>
                <c:pt idx="7084">
                  <c:v>26.950863999999999</c:v>
                </c:pt>
                <c:pt idx="7085">
                  <c:v>26.951024</c:v>
                </c:pt>
                <c:pt idx="7086">
                  <c:v>26.951167999999999</c:v>
                </c:pt>
                <c:pt idx="7087">
                  <c:v>26.951333000000002</c:v>
                </c:pt>
                <c:pt idx="7088">
                  <c:v>26.951515000000001</c:v>
                </c:pt>
                <c:pt idx="7089">
                  <c:v>26.951671999999999</c:v>
                </c:pt>
                <c:pt idx="7090">
                  <c:v>26.951829</c:v>
                </c:pt>
                <c:pt idx="7091">
                  <c:v>26.951986000000002</c:v>
                </c:pt>
                <c:pt idx="7092">
                  <c:v>26.952124000000001</c:v>
                </c:pt>
                <c:pt idx="7093">
                  <c:v>26.952266999999999</c:v>
                </c:pt>
                <c:pt idx="7094">
                  <c:v>26.952427</c:v>
                </c:pt>
                <c:pt idx="7095">
                  <c:v>26.952580000000001</c:v>
                </c:pt>
                <c:pt idx="7096">
                  <c:v>26.952714</c:v>
                </c:pt>
                <c:pt idx="7097">
                  <c:v>26.952857999999999</c:v>
                </c:pt>
                <c:pt idx="7098">
                  <c:v>26.953008000000001</c:v>
                </c:pt>
                <c:pt idx="7099">
                  <c:v>26.953253</c:v>
                </c:pt>
                <c:pt idx="7100">
                  <c:v>26.953448999999999</c:v>
                </c:pt>
                <c:pt idx="7101">
                  <c:v>26.953613000000001</c:v>
                </c:pt>
                <c:pt idx="7102">
                  <c:v>26.953751</c:v>
                </c:pt>
                <c:pt idx="7103">
                  <c:v>26.953897999999999</c:v>
                </c:pt>
                <c:pt idx="7104">
                  <c:v>26.954073000000001</c:v>
                </c:pt>
                <c:pt idx="7105">
                  <c:v>26.954214</c:v>
                </c:pt>
                <c:pt idx="7106">
                  <c:v>26.954336000000001</c:v>
                </c:pt>
                <c:pt idx="7107">
                  <c:v>26.954471000000002</c:v>
                </c:pt>
                <c:pt idx="7108">
                  <c:v>26.954560000000001</c:v>
                </c:pt>
                <c:pt idx="7109">
                  <c:v>26.954851000000001</c:v>
                </c:pt>
                <c:pt idx="7110">
                  <c:v>26.955051999999998</c:v>
                </c:pt>
                <c:pt idx="7111">
                  <c:v>26.955224000000001</c:v>
                </c:pt>
                <c:pt idx="7112">
                  <c:v>26.955366999999999</c:v>
                </c:pt>
                <c:pt idx="7113">
                  <c:v>26.955479</c:v>
                </c:pt>
                <c:pt idx="7114">
                  <c:v>26.955570999999999</c:v>
                </c:pt>
                <c:pt idx="7115">
                  <c:v>26.955681999999999</c:v>
                </c:pt>
                <c:pt idx="7116">
                  <c:v>26.95579</c:v>
                </c:pt>
                <c:pt idx="7117">
                  <c:v>26.955855</c:v>
                </c:pt>
                <c:pt idx="7118">
                  <c:v>26.955912999999999</c:v>
                </c:pt>
                <c:pt idx="7119">
                  <c:v>26.956126000000001</c:v>
                </c:pt>
                <c:pt idx="7120">
                  <c:v>26.956257999999998</c:v>
                </c:pt>
                <c:pt idx="7121">
                  <c:v>26.956339</c:v>
                </c:pt>
                <c:pt idx="7122">
                  <c:v>26.956416000000001</c:v>
                </c:pt>
                <c:pt idx="7123">
                  <c:v>26.956493999999999</c:v>
                </c:pt>
                <c:pt idx="7124">
                  <c:v>26.956524000000002</c:v>
                </c:pt>
                <c:pt idx="7125">
                  <c:v>26.956562000000002</c:v>
                </c:pt>
                <c:pt idx="7126">
                  <c:v>26.956586999999999</c:v>
                </c:pt>
                <c:pt idx="7127">
                  <c:v>26.956538999999999</c:v>
                </c:pt>
                <c:pt idx="7128">
                  <c:v>26.956499000000001</c:v>
                </c:pt>
                <c:pt idx="7129">
                  <c:v>26.956582999999998</c:v>
                </c:pt>
                <c:pt idx="7130">
                  <c:v>26.956638999999999</c:v>
                </c:pt>
                <c:pt idx="7131">
                  <c:v>26.956643</c:v>
                </c:pt>
                <c:pt idx="7132">
                  <c:v>26.956610999999999</c:v>
                </c:pt>
                <c:pt idx="7133">
                  <c:v>26.956565999999999</c:v>
                </c:pt>
                <c:pt idx="7134">
                  <c:v>26.956478000000001</c:v>
                </c:pt>
                <c:pt idx="7135">
                  <c:v>26.956412</c:v>
                </c:pt>
                <c:pt idx="7136">
                  <c:v>26.956295000000001</c:v>
                </c:pt>
                <c:pt idx="7137">
                  <c:v>26.956146</c:v>
                </c:pt>
                <c:pt idx="7138">
                  <c:v>26.956021</c:v>
                </c:pt>
                <c:pt idx="7139">
                  <c:v>26.955881000000002</c:v>
                </c:pt>
                <c:pt idx="7140">
                  <c:v>26.955728000000001</c:v>
                </c:pt>
                <c:pt idx="7141">
                  <c:v>26.955545000000001</c:v>
                </c:pt>
                <c:pt idx="7142">
                  <c:v>26.955354</c:v>
                </c:pt>
                <c:pt idx="7143">
                  <c:v>26.955183000000002</c:v>
                </c:pt>
                <c:pt idx="7144">
                  <c:v>26.954993000000002</c:v>
                </c:pt>
                <c:pt idx="7145">
                  <c:v>26.954796000000002</c:v>
                </c:pt>
                <c:pt idx="7146">
                  <c:v>26.954581999999998</c:v>
                </c:pt>
                <c:pt idx="7147">
                  <c:v>26.954318000000001</c:v>
                </c:pt>
                <c:pt idx="7148">
                  <c:v>26.954090999999998</c:v>
                </c:pt>
                <c:pt idx="7149">
                  <c:v>26.953717000000001</c:v>
                </c:pt>
                <c:pt idx="7150">
                  <c:v>26.953382999999999</c:v>
                </c:pt>
                <c:pt idx="7151">
                  <c:v>26.953028</c:v>
                </c:pt>
                <c:pt idx="7152">
                  <c:v>26.952711999999998</c:v>
                </c:pt>
                <c:pt idx="7153">
                  <c:v>26.952383999999999</c:v>
                </c:pt>
                <c:pt idx="7154">
                  <c:v>26.952051000000001</c:v>
                </c:pt>
                <c:pt idx="7155">
                  <c:v>26.951702999999998</c:v>
                </c:pt>
                <c:pt idx="7156">
                  <c:v>26.951371999999999</c:v>
                </c:pt>
                <c:pt idx="7157">
                  <c:v>26.951028999999998</c:v>
                </c:pt>
                <c:pt idx="7158">
                  <c:v>26.950717000000001</c:v>
                </c:pt>
                <c:pt idx="7159">
                  <c:v>26.950133999999998</c:v>
                </c:pt>
                <c:pt idx="7160">
                  <c:v>26.949655</c:v>
                </c:pt>
                <c:pt idx="7161">
                  <c:v>26.949176000000001</c:v>
                </c:pt>
                <c:pt idx="7162">
                  <c:v>26.948712</c:v>
                </c:pt>
                <c:pt idx="7163">
                  <c:v>26.948302999999999</c:v>
                </c:pt>
                <c:pt idx="7164">
                  <c:v>26.947866999999999</c:v>
                </c:pt>
                <c:pt idx="7165">
                  <c:v>26.947451000000001</c:v>
                </c:pt>
                <c:pt idx="7166">
                  <c:v>26.94707</c:v>
                </c:pt>
                <c:pt idx="7167">
                  <c:v>26.946674999999999</c:v>
                </c:pt>
                <c:pt idx="7168">
                  <c:v>26.946325000000002</c:v>
                </c:pt>
                <c:pt idx="7169">
                  <c:v>26.945637000000001</c:v>
                </c:pt>
                <c:pt idx="7170">
                  <c:v>26.945052</c:v>
                </c:pt>
                <c:pt idx="7171">
                  <c:v>26.944551000000001</c:v>
                </c:pt>
                <c:pt idx="7172">
                  <c:v>26.944078000000001</c:v>
                </c:pt>
                <c:pt idx="7173">
                  <c:v>26.9436</c:v>
                </c:pt>
                <c:pt idx="7174">
                  <c:v>26.943179000000001</c:v>
                </c:pt>
                <c:pt idx="7175">
                  <c:v>26.942758000000001</c:v>
                </c:pt>
                <c:pt idx="7176">
                  <c:v>26.94239</c:v>
                </c:pt>
                <c:pt idx="7177">
                  <c:v>26.942011000000001</c:v>
                </c:pt>
                <c:pt idx="7178">
                  <c:v>26.941665</c:v>
                </c:pt>
                <c:pt idx="7179">
                  <c:v>26.941056</c:v>
                </c:pt>
                <c:pt idx="7180">
                  <c:v>26.940545</c:v>
                </c:pt>
                <c:pt idx="7181">
                  <c:v>26.940072000000001</c:v>
                </c:pt>
                <c:pt idx="7182">
                  <c:v>26.939672000000002</c:v>
                </c:pt>
                <c:pt idx="7183">
                  <c:v>26.93928</c:v>
                </c:pt>
                <c:pt idx="7184">
                  <c:v>26.938891999999999</c:v>
                </c:pt>
                <c:pt idx="7185">
                  <c:v>26.938500999999999</c:v>
                </c:pt>
                <c:pt idx="7186">
                  <c:v>26.938154000000001</c:v>
                </c:pt>
                <c:pt idx="7187">
                  <c:v>26.937847000000001</c:v>
                </c:pt>
                <c:pt idx="7188">
                  <c:v>26.937528</c:v>
                </c:pt>
                <c:pt idx="7189">
                  <c:v>26.937080000000002</c:v>
                </c:pt>
                <c:pt idx="7190">
                  <c:v>26.936686000000002</c:v>
                </c:pt>
                <c:pt idx="7191">
                  <c:v>26.936347000000001</c:v>
                </c:pt>
                <c:pt idx="7192">
                  <c:v>26.936026999999999</c:v>
                </c:pt>
                <c:pt idx="7193">
                  <c:v>26.935708999999999</c:v>
                </c:pt>
                <c:pt idx="7194">
                  <c:v>26.935396999999998</c:v>
                </c:pt>
                <c:pt idx="7195">
                  <c:v>26.935169999999999</c:v>
                </c:pt>
                <c:pt idx="7196">
                  <c:v>26.934902999999998</c:v>
                </c:pt>
                <c:pt idx="7197">
                  <c:v>26.934646999999998</c:v>
                </c:pt>
                <c:pt idx="7198">
                  <c:v>26.934394999999999</c:v>
                </c:pt>
                <c:pt idx="7199">
                  <c:v>26.934201999999999</c:v>
                </c:pt>
                <c:pt idx="7200">
                  <c:v>26.933986000000001</c:v>
                </c:pt>
                <c:pt idx="7201">
                  <c:v>26.933776000000002</c:v>
                </c:pt>
                <c:pt idx="7202">
                  <c:v>26.933575000000001</c:v>
                </c:pt>
                <c:pt idx="7203">
                  <c:v>26.933396999999999</c:v>
                </c:pt>
                <c:pt idx="7204">
                  <c:v>26.933185000000002</c:v>
                </c:pt>
                <c:pt idx="7205">
                  <c:v>26.933004</c:v>
                </c:pt>
                <c:pt idx="7206">
                  <c:v>26.932803</c:v>
                </c:pt>
                <c:pt idx="7207">
                  <c:v>26.932642999999999</c:v>
                </c:pt>
                <c:pt idx="7208">
                  <c:v>26.932480999999999</c:v>
                </c:pt>
                <c:pt idx="7209">
                  <c:v>26.932410999999998</c:v>
                </c:pt>
                <c:pt idx="7210">
                  <c:v>26.932289000000001</c:v>
                </c:pt>
                <c:pt idx="7211">
                  <c:v>26.932179999999999</c:v>
                </c:pt>
                <c:pt idx="7212">
                  <c:v>26.932058999999999</c:v>
                </c:pt>
                <c:pt idx="7213">
                  <c:v>26.931971000000001</c:v>
                </c:pt>
                <c:pt idx="7214">
                  <c:v>26.931851999999999</c:v>
                </c:pt>
                <c:pt idx="7215">
                  <c:v>26.931773</c:v>
                </c:pt>
                <c:pt idx="7216">
                  <c:v>26.931684000000001</c:v>
                </c:pt>
                <c:pt idx="7217">
                  <c:v>26.931615000000001</c:v>
                </c:pt>
                <c:pt idx="7218">
                  <c:v>26.931509999999999</c:v>
                </c:pt>
                <c:pt idx="7219">
                  <c:v>26.931481000000002</c:v>
                </c:pt>
                <c:pt idx="7220">
                  <c:v>26.931445</c:v>
                </c:pt>
                <c:pt idx="7221">
                  <c:v>26.931433999999999</c:v>
                </c:pt>
                <c:pt idx="7222">
                  <c:v>26.931380999999998</c:v>
                </c:pt>
                <c:pt idx="7223">
                  <c:v>26.931352</c:v>
                </c:pt>
                <c:pt idx="7224">
                  <c:v>26.931318999999998</c:v>
                </c:pt>
                <c:pt idx="7225">
                  <c:v>26.931308999999999</c:v>
                </c:pt>
                <c:pt idx="7226">
                  <c:v>26.931276</c:v>
                </c:pt>
                <c:pt idx="7227">
                  <c:v>26.931266999999998</c:v>
                </c:pt>
                <c:pt idx="7228">
                  <c:v>26.931235000000001</c:v>
                </c:pt>
                <c:pt idx="7229">
                  <c:v>26.931236999999999</c:v>
                </c:pt>
                <c:pt idx="7230">
                  <c:v>26.931234</c:v>
                </c:pt>
                <c:pt idx="7231">
                  <c:v>26.931242999999998</c:v>
                </c:pt>
                <c:pt idx="7232">
                  <c:v>26.931249999999999</c:v>
                </c:pt>
                <c:pt idx="7233">
                  <c:v>26.931279</c:v>
                </c:pt>
                <c:pt idx="7234">
                  <c:v>26.931308000000001</c:v>
                </c:pt>
                <c:pt idx="7235">
                  <c:v>26.931339999999999</c:v>
                </c:pt>
                <c:pt idx="7236">
                  <c:v>26.931360000000002</c:v>
                </c:pt>
                <c:pt idx="7237">
                  <c:v>26.931398999999999</c:v>
                </c:pt>
                <c:pt idx="7238">
                  <c:v>26.931418000000001</c:v>
                </c:pt>
                <c:pt idx="7239">
                  <c:v>26.931411000000001</c:v>
                </c:pt>
                <c:pt idx="7240">
                  <c:v>26.931433999999999</c:v>
                </c:pt>
                <c:pt idx="7241">
                  <c:v>26.931477000000001</c:v>
                </c:pt>
                <c:pt idx="7242">
                  <c:v>26.931528</c:v>
                </c:pt>
                <c:pt idx="7243">
                  <c:v>26.931584999999998</c:v>
                </c:pt>
                <c:pt idx="7244">
                  <c:v>26.931633000000001</c:v>
                </c:pt>
                <c:pt idx="7245">
                  <c:v>26.931699999999999</c:v>
                </c:pt>
                <c:pt idx="7246">
                  <c:v>26.931750000000001</c:v>
                </c:pt>
                <c:pt idx="7247">
                  <c:v>26.931802999999999</c:v>
                </c:pt>
                <c:pt idx="7248">
                  <c:v>26.931873</c:v>
                </c:pt>
                <c:pt idx="7249">
                  <c:v>26.931829</c:v>
                </c:pt>
                <c:pt idx="7250">
                  <c:v>26.931847000000001</c:v>
                </c:pt>
                <c:pt idx="7251">
                  <c:v>26.931901</c:v>
                </c:pt>
                <c:pt idx="7252">
                  <c:v>26.931975000000001</c:v>
                </c:pt>
                <c:pt idx="7253">
                  <c:v>26.932009000000001</c:v>
                </c:pt>
                <c:pt idx="7254">
                  <c:v>26.932091</c:v>
                </c:pt>
                <c:pt idx="7255">
                  <c:v>26.932175999999998</c:v>
                </c:pt>
                <c:pt idx="7256">
                  <c:v>26.932268000000001</c:v>
                </c:pt>
                <c:pt idx="7257">
                  <c:v>26.932373999999999</c:v>
                </c:pt>
                <c:pt idx="7258">
                  <c:v>26.932504999999999</c:v>
                </c:pt>
                <c:pt idx="7259">
                  <c:v>26.932476999999999</c:v>
                </c:pt>
                <c:pt idx="7260">
                  <c:v>26.932521999999999</c:v>
                </c:pt>
                <c:pt idx="7261">
                  <c:v>26.932575</c:v>
                </c:pt>
                <c:pt idx="7262">
                  <c:v>26.932655</c:v>
                </c:pt>
                <c:pt idx="7263">
                  <c:v>26.932725000000001</c:v>
                </c:pt>
                <c:pt idx="7264">
                  <c:v>26.932818999999999</c:v>
                </c:pt>
                <c:pt idx="7265">
                  <c:v>26.932946999999999</c:v>
                </c:pt>
                <c:pt idx="7266">
                  <c:v>26.933064000000002</c:v>
                </c:pt>
                <c:pt idx="7267">
                  <c:v>26.933209999999999</c:v>
                </c:pt>
                <c:pt idx="7268">
                  <c:v>26.93337</c:v>
                </c:pt>
                <c:pt idx="7269">
                  <c:v>26.933398</c:v>
                </c:pt>
                <c:pt idx="7270">
                  <c:v>26.933461000000001</c:v>
                </c:pt>
                <c:pt idx="7271">
                  <c:v>26.933547000000001</c:v>
                </c:pt>
                <c:pt idx="7272">
                  <c:v>26.933682000000001</c:v>
                </c:pt>
                <c:pt idx="7273">
                  <c:v>26.933834000000001</c:v>
                </c:pt>
                <c:pt idx="7274">
                  <c:v>26.933993999999998</c:v>
                </c:pt>
                <c:pt idx="7275">
                  <c:v>26.934161</c:v>
                </c:pt>
                <c:pt idx="7276">
                  <c:v>26.934348</c:v>
                </c:pt>
                <c:pt idx="7277">
                  <c:v>26.934536999999999</c:v>
                </c:pt>
                <c:pt idx="7278">
                  <c:v>26.934778999999999</c:v>
                </c:pt>
                <c:pt idx="7279">
                  <c:v>26.934888999999998</c:v>
                </c:pt>
                <c:pt idx="7280">
                  <c:v>26.935039</c:v>
                </c:pt>
                <c:pt idx="7281">
                  <c:v>26.935210999999999</c:v>
                </c:pt>
                <c:pt idx="7282">
                  <c:v>26.93543</c:v>
                </c:pt>
                <c:pt idx="7283">
                  <c:v>26.935687000000001</c:v>
                </c:pt>
                <c:pt idx="7284">
                  <c:v>26.935911000000001</c:v>
                </c:pt>
                <c:pt idx="7285">
                  <c:v>26.936153999999998</c:v>
                </c:pt>
                <c:pt idx="7286">
                  <c:v>26.936454999999999</c:v>
                </c:pt>
                <c:pt idx="7287">
                  <c:v>26.936713000000001</c:v>
                </c:pt>
                <c:pt idx="7288">
                  <c:v>26.936978</c:v>
                </c:pt>
                <c:pt idx="7289">
                  <c:v>26.937276000000001</c:v>
                </c:pt>
                <c:pt idx="7290">
                  <c:v>26.937569</c:v>
                </c:pt>
                <c:pt idx="7291">
                  <c:v>26.937885999999999</c:v>
                </c:pt>
                <c:pt idx="7292">
                  <c:v>26.938189000000001</c:v>
                </c:pt>
                <c:pt idx="7293">
                  <c:v>26.938506</c:v>
                </c:pt>
                <c:pt idx="7294">
                  <c:v>26.938806</c:v>
                </c:pt>
                <c:pt idx="7295">
                  <c:v>26.939091999999999</c:v>
                </c:pt>
                <c:pt idx="7296">
                  <c:v>26.939395000000001</c:v>
                </c:pt>
                <c:pt idx="7297">
                  <c:v>26.939716000000001</c:v>
                </c:pt>
                <c:pt idx="7298">
                  <c:v>26.939972000000001</c:v>
                </c:pt>
                <c:pt idx="7299">
                  <c:v>26.940405999999999</c:v>
                </c:pt>
                <c:pt idx="7300">
                  <c:v>26.940805999999998</c:v>
                </c:pt>
                <c:pt idx="7301">
                  <c:v>26.941196000000001</c:v>
                </c:pt>
                <c:pt idx="7302">
                  <c:v>26.941507999999999</c:v>
                </c:pt>
                <c:pt idx="7303">
                  <c:v>26.941825000000001</c:v>
                </c:pt>
                <c:pt idx="7304">
                  <c:v>26.942132000000001</c:v>
                </c:pt>
                <c:pt idx="7305">
                  <c:v>26.942418</c:v>
                </c:pt>
                <c:pt idx="7306">
                  <c:v>26.942702000000001</c:v>
                </c:pt>
                <c:pt idx="7307">
                  <c:v>26.942969999999999</c:v>
                </c:pt>
                <c:pt idx="7308">
                  <c:v>26.943231999999998</c:v>
                </c:pt>
                <c:pt idx="7309">
                  <c:v>26.943715999999998</c:v>
                </c:pt>
                <c:pt idx="7310">
                  <c:v>26.944129</c:v>
                </c:pt>
                <c:pt idx="7311">
                  <c:v>26.944479999999999</c:v>
                </c:pt>
                <c:pt idx="7312">
                  <c:v>26.944772</c:v>
                </c:pt>
                <c:pt idx="7313">
                  <c:v>26.94509</c:v>
                </c:pt>
                <c:pt idx="7314">
                  <c:v>26.945366</c:v>
                </c:pt>
                <c:pt idx="7315">
                  <c:v>26.945671999999998</c:v>
                </c:pt>
                <c:pt idx="7316">
                  <c:v>26.945967</c:v>
                </c:pt>
                <c:pt idx="7317">
                  <c:v>26.946211000000002</c:v>
                </c:pt>
                <c:pt idx="7318">
                  <c:v>26.946418999999999</c:v>
                </c:pt>
                <c:pt idx="7319">
                  <c:v>26.946860000000001</c:v>
                </c:pt>
                <c:pt idx="7320">
                  <c:v>26.947247000000001</c:v>
                </c:pt>
                <c:pt idx="7321">
                  <c:v>26.947586000000001</c:v>
                </c:pt>
                <c:pt idx="7322">
                  <c:v>26.94791</c:v>
                </c:pt>
                <c:pt idx="7323">
                  <c:v>26.948208000000001</c:v>
                </c:pt>
                <c:pt idx="7324">
                  <c:v>26.948491000000001</c:v>
                </c:pt>
                <c:pt idx="7325">
                  <c:v>26.948761999999999</c:v>
                </c:pt>
                <c:pt idx="7326">
                  <c:v>26.949006000000001</c:v>
                </c:pt>
                <c:pt idx="7327">
                  <c:v>26.949241000000001</c:v>
                </c:pt>
                <c:pt idx="7328">
                  <c:v>26.949445999999998</c:v>
                </c:pt>
                <c:pt idx="7329">
                  <c:v>26.949888000000001</c:v>
                </c:pt>
                <c:pt idx="7330">
                  <c:v>26.950237999999999</c:v>
                </c:pt>
                <c:pt idx="7331">
                  <c:v>26.950565000000001</c:v>
                </c:pt>
                <c:pt idx="7332">
                  <c:v>26.950869000000001</c:v>
                </c:pt>
                <c:pt idx="7333">
                  <c:v>26.951148</c:v>
                </c:pt>
                <c:pt idx="7334">
                  <c:v>26.951433000000002</c:v>
                </c:pt>
                <c:pt idx="7335">
                  <c:v>26.951709000000001</c:v>
                </c:pt>
                <c:pt idx="7336">
                  <c:v>26.951955000000002</c:v>
                </c:pt>
                <c:pt idx="7337">
                  <c:v>26.952211999999999</c:v>
                </c:pt>
                <c:pt idx="7338">
                  <c:v>26.952480999999999</c:v>
                </c:pt>
                <c:pt idx="7339">
                  <c:v>26.952978999999999</c:v>
                </c:pt>
                <c:pt idx="7340">
                  <c:v>26.953368999999999</c:v>
                </c:pt>
                <c:pt idx="7341">
                  <c:v>26.953737</c:v>
                </c:pt>
                <c:pt idx="7342">
                  <c:v>26.954080000000001</c:v>
                </c:pt>
                <c:pt idx="7343">
                  <c:v>26.9544</c:v>
                </c:pt>
                <c:pt idx="7344">
                  <c:v>26.954691</c:v>
                </c:pt>
                <c:pt idx="7345">
                  <c:v>26.954989999999999</c:v>
                </c:pt>
                <c:pt idx="7346">
                  <c:v>26.955299</c:v>
                </c:pt>
                <c:pt idx="7347">
                  <c:v>26.955589</c:v>
                </c:pt>
                <c:pt idx="7348">
                  <c:v>26.955878999999999</c:v>
                </c:pt>
                <c:pt idx="7349">
                  <c:v>26.956377</c:v>
                </c:pt>
                <c:pt idx="7350">
                  <c:v>26.956785</c:v>
                </c:pt>
                <c:pt idx="7351">
                  <c:v>26.957162</c:v>
                </c:pt>
                <c:pt idx="7352">
                  <c:v>26.957535</c:v>
                </c:pt>
                <c:pt idx="7353">
                  <c:v>26.957885000000001</c:v>
                </c:pt>
                <c:pt idx="7354">
                  <c:v>26.958199</c:v>
                </c:pt>
                <c:pt idx="7355">
                  <c:v>26.958497000000001</c:v>
                </c:pt>
                <c:pt idx="7356">
                  <c:v>26.958822999999999</c:v>
                </c:pt>
                <c:pt idx="7357">
                  <c:v>26.959109999999999</c:v>
                </c:pt>
                <c:pt idx="7358">
                  <c:v>26.959408</c:v>
                </c:pt>
                <c:pt idx="7359">
                  <c:v>26.959879999999998</c:v>
                </c:pt>
                <c:pt idx="7360">
                  <c:v>26.960258</c:v>
                </c:pt>
                <c:pt idx="7361">
                  <c:v>26.96059</c:v>
                </c:pt>
                <c:pt idx="7362">
                  <c:v>26.960934000000002</c:v>
                </c:pt>
                <c:pt idx="7363">
                  <c:v>26.961266999999999</c:v>
                </c:pt>
                <c:pt idx="7364">
                  <c:v>26.961563000000002</c:v>
                </c:pt>
                <c:pt idx="7365">
                  <c:v>26.961877999999999</c:v>
                </c:pt>
                <c:pt idx="7366">
                  <c:v>26.962185000000002</c:v>
                </c:pt>
                <c:pt idx="7367">
                  <c:v>26.962458999999999</c:v>
                </c:pt>
                <c:pt idx="7368">
                  <c:v>26.962741999999999</c:v>
                </c:pt>
                <c:pt idx="7369">
                  <c:v>26.963151</c:v>
                </c:pt>
                <c:pt idx="7370">
                  <c:v>26.963495999999999</c:v>
                </c:pt>
                <c:pt idx="7371">
                  <c:v>26.963811</c:v>
                </c:pt>
                <c:pt idx="7372">
                  <c:v>26.964120999999999</c:v>
                </c:pt>
                <c:pt idx="7373">
                  <c:v>26.964410999999998</c:v>
                </c:pt>
                <c:pt idx="7374">
                  <c:v>26.964697000000001</c:v>
                </c:pt>
                <c:pt idx="7375">
                  <c:v>26.964969</c:v>
                </c:pt>
                <c:pt idx="7376">
                  <c:v>26.965243999999998</c:v>
                </c:pt>
                <c:pt idx="7377">
                  <c:v>26.965510999999999</c:v>
                </c:pt>
                <c:pt idx="7378">
                  <c:v>26.965762000000002</c:v>
                </c:pt>
                <c:pt idx="7379">
                  <c:v>26.966142999999999</c:v>
                </c:pt>
                <c:pt idx="7380">
                  <c:v>26.966443999999999</c:v>
                </c:pt>
                <c:pt idx="7381">
                  <c:v>26.966728</c:v>
                </c:pt>
                <c:pt idx="7382">
                  <c:v>26.966992999999999</c:v>
                </c:pt>
                <c:pt idx="7383">
                  <c:v>26.967241000000001</c:v>
                </c:pt>
                <c:pt idx="7384">
                  <c:v>26.967466999999999</c:v>
                </c:pt>
                <c:pt idx="7385">
                  <c:v>26.967704000000001</c:v>
                </c:pt>
                <c:pt idx="7386">
                  <c:v>26.967932000000001</c:v>
                </c:pt>
                <c:pt idx="7387">
                  <c:v>26.968157999999999</c:v>
                </c:pt>
                <c:pt idx="7388">
                  <c:v>26.968392999999999</c:v>
                </c:pt>
                <c:pt idx="7389">
                  <c:v>26.968772999999999</c:v>
                </c:pt>
                <c:pt idx="7390">
                  <c:v>26.969066000000002</c:v>
                </c:pt>
                <c:pt idx="7391">
                  <c:v>26.969322999999999</c:v>
                </c:pt>
                <c:pt idx="7392">
                  <c:v>26.969564999999999</c:v>
                </c:pt>
                <c:pt idx="7393">
                  <c:v>26.969797</c:v>
                </c:pt>
                <c:pt idx="7394">
                  <c:v>26.970030999999999</c:v>
                </c:pt>
                <c:pt idx="7395">
                  <c:v>26.970243</c:v>
                </c:pt>
                <c:pt idx="7396">
                  <c:v>26.970458000000001</c:v>
                </c:pt>
                <c:pt idx="7397">
                  <c:v>26.970665</c:v>
                </c:pt>
                <c:pt idx="7398">
                  <c:v>26.970860999999999</c:v>
                </c:pt>
                <c:pt idx="7399">
                  <c:v>26.971233999999999</c:v>
                </c:pt>
                <c:pt idx="7400">
                  <c:v>26.971533000000001</c:v>
                </c:pt>
                <c:pt idx="7401">
                  <c:v>26.971803999999999</c:v>
                </c:pt>
                <c:pt idx="7402">
                  <c:v>26.972033</c:v>
                </c:pt>
                <c:pt idx="7403">
                  <c:v>26.972252000000001</c:v>
                </c:pt>
                <c:pt idx="7404">
                  <c:v>26.972463000000001</c:v>
                </c:pt>
                <c:pt idx="7405">
                  <c:v>26.972659</c:v>
                </c:pt>
                <c:pt idx="7406">
                  <c:v>26.972837999999999</c:v>
                </c:pt>
                <c:pt idx="7407">
                  <c:v>26.973008</c:v>
                </c:pt>
                <c:pt idx="7408">
                  <c:v>26.973191</c:v>
                </c:pt>
                <c:pt idx="7409">
                  <c:v>26.973578</c:v>
                </c:pt>
                <c:pt idx="7410">
                  <c:v>26.973865</c:v>
                </c:pt>
                <c:pt idx="7411">
                  <c:v>26.974108999999999</c:v>
                </c:pt>
                <c:pt idx="7412">
                  <c:v>26.974319999999999</c:v>
                </c:pt>
                <c:pt idx="7413">
                  <c:v>26.974519999999998</c:v>
                </c:pt>
                <c:pt idx="7414">
                  <c:v>26.974703999999999</c:v>
                </c:pt>
                <c:pt idx="7415">
                  <c:v>26.974879999999999</c:v>
                </c:pt>
                <c:pt idx="7416">
                  <c:v>26.975055999999999</c:v>
                </c:pt>
                <c:pt idx="7417">
                  <c:v>26.975214999999999</c:v>
                </c:pt>
                <c:pt idx="7418">
                  <c:v>26.975366000000001</c:v>
                </c:pt>
                <c:pt idx="7419">
                  <c:v>26.975714</c:v>
                </c:pt>
                <c:pt idx="7420">
                  <c:v>26.975985999999999</c:v>
                </c:pt>
                <c:pt idx="7421">
                  <c:v>26.976216999999998</c:v>
                </c:pt>
                <c:pt idx="7422">
                  <c:v>26.976409</c:v>
                </c:pt>
                <c:pt idx="7423">
                  <c:v>26.976592</c:v>
                </c:pt>
                <c:pt idx="7424">
                  <c:v>26.976758</c:v>
                </c:pt>
                <c:pt idx="7425">
                  <c:v>26.97691</c:v>
                </c:pt>
                <c:pt idx="7426">
                  <c:v>26.977059000000001</c:v>
                </c:pt>
                <c:pt idx="7427">
                  <c:v>26.97719</c:v>
                </c:pt>
                <c:pt idx="7428">
                  <c:v>26.977304</c:v>
                </c:pt>
                <c:pt idx="7429">
                  <c:v>26.977588000000001</c:v>
                </c:pt>
                <c:pt idx="7430">
                  <c:v>26.977810000000002</c:v>
                </c:pt>
                <c:pt idx="7431">
                  <c:v>26.977983999999999</c:v>
                </c:pt>
                <c:pt idx="7432">
                  <c:v>26.978131000000001</c:v>
                </c:pt>
                <c:pt idx="7433">
                  <c:v>26.978268</c:v>
                </c:pt>
                <c:pt idx="7434">
                  <c:v>26.978394000000002</c:v>
                </c:pt>
                <c:pt idx="7435">
                  <c:v>26.978501000000001</c:v>
                </c:pt>
                <c:pt idx="7436">
                  <c:v>26.9786</c:v>
                </c:pt>
                <c:pt idx="7437">
                  <c:v>26.978702999999999</c:v>
                </c:pt>
                <c:pt idx="7438">
                  <c:v>26.978767999999999</c:v>
                </c:pt>
                <c:pt idx="7439">
                  <c:v>26.978909000000002</c:v>
                </c:pt>
                <c:pt idx="7440">
                  <c:v>26.979033999999999</c:v>
                </c:pt>
                <c:pt idx="7441">
                  <c:v>26.979133000000001</c:v>
                </c:pt>
                <c:pt idx="7442">
                  <c:v>26.979203999999999</c:v>
                </c:pt>
                <c:pt idx="7443">
                  <c:v>26.979286999999999</c:v>
                </c:pt>
                <c:pt idx="7444">
                  <c:v>26.979354000000001</c:v>
                </c:pt>
                <c:pt idx="7445">
                  <c:v>26.979417999999999</c:v>
                </c:pt>
                <c:pt idx="7446">
                  <c:v>26.979447</c:v>
                </c:pt>
                <c:pt idx="7447">
                  <c:v>26.979476999999999</c:v>
                </c:pt>
                <c:pt idx="7448">
                  <c:v>26.979516</c:v>
                </c:pt>
                <c:pt idx="7449">
                  <c:v>26.979495</c:v>
                </c:pt>
                <c:pt idx="7450">
                  <c:v>26.979485</c:v>
                </c:pt>
                <c:pt idx="7451">
                  <c:v>26.979493999999999</c:v>
                </c:pt>
                <c:pt idx="7452">
                  <c:v>26.979500999999999</c:v>
                </c:pt>
                <c:pt idx="7453">
                  <c:v>26.979485</c:v>
                </c:pt>
                <c:pt idx="7454">
                  <c:v>26.979489000000001</c:v>
                </c:pt>
                <c:pt idx="7455">
                  <c:v>26.979465000000001</c:v>
                </c:pt>
                <c:pt idx="7456">
                  <c:v>26.979448999999999</c:v>
                </c:pt>
                <c:pt idx="7457">
                  <c:v>26.979431000000002</c:v>
                </c:pt>
                <c:pt idx="7458">
                  <c:v>26.979398</c:v>
                </c:pt>
                <c:pt idx="7459">
                  <c:v>26.979206999999999</c:v>
                </c:pt>
                <c:pt idx="7460">
                  <c:v>26.979106999999999</c:v>
                </c:pt>
                <c:pt idx="7461">
                  <c:v>26.979022000000001</c:v>
                </c:pt>
                <c:pt idx="7462">
                  <c:v>26.978954999999999</c:v>
                </c:pt>
                <c:pt idx="7463">
                  <c:v>26.978871999999999</c:v>
                </c:pt>
                <c:pt idx="7464">
                  <c:v>26.978798999999999</c:v>
                </c:pt>
                <c:pt idx="7465">
                  <c:v>26.978729000000001</c:v>
                </c:pt>
                <c:pt idx="7466">
                  <c:v>26.978655</c:v>
                </c:pt>
                <c:pt idx="7467">
                  <c:v>26.978587000000001</c:v>
                </c:pt>
                <c:pt idx="7468">
                  <c:v>26.978525000000001</c:v>
                </c:pt>
                <c:pt idx="7469">
                  <c:v>26.978216</c:v>
                </c:pt>
                <c:pt idx="7470">
                  <c:v>26.978034000000001</c:v>
                </c:pt>
                <c:pt idx="7471">
                  <c:v>26.977882000000001</c:v>
                </c:pt>
                <c:pt idx="7472">
                  <c:v>26.977754000000001</c:v>
                </c:pt>
                <c:pt idx="7473">
                  <c:v>26.977644000000002</c:v>
                </c:pt>
                <c:pt idx="7474">
                  <c:v>26.977528</c:v>
                </c:pt>
                <c:pt idx="7475">
                  <c:v>26.977436000000001</c:v>
                </c:pt>
                <c:pt idx="7476">
                  <c:v>26.977346000000001</c:v>
                </c:pt>
                <c:pt idx="7477">
                  <c:v>26.977255</c:v>
                </c:pt>
                <c:pt idx="7478">
                  <c:v>26.977167000000001</c:v>
                </c:pt>
                <c:pt idx="7479">
                  <c:v>26.97682</c:v>
                </c:pt>
                <c:pt idx="7480">
                  <c:v>26.976603000000001</c:v>
                </c:pt>
                <c:pt idx="7481">
                  <c:v>26.976402</c:v>
                </c:pt>
                <c:pt idx="7482">
                  <c:v>26.976247999999998</c:v>
                </c:pt>
                <c:pt idx="7483">
                  <c:v>26.976116000000001</c:v>
                </c:pt>
                <c:pt idx="7484">
                  <c:v>26.975985999999999</c:v>
                </c:pt>
                <c:pt idx="7485">
                  <c:v>26.975876</c:v>
                </c:pt>
                <c:pt idx="7486">
                  <c:v>26.975771999999999</c:v>
                </c:pt>
                <c:pt idx="7487">
                  <c:v>26.975693</c:v>
                </c:pt>
                <c:pt idx="7488">
                  <c:v>26.975608999999999</c:v>
                </c:pt>
                <c:pt idx="7489">
                  <c:v>26.975241</c:v>
                </c:pt>
                <c:pt idx="7490">
                  <c:v>26.974986000000001</c:v>
                </c:pt>
                <c:pt idx="7491">
                  <c:v>26.974791</c:v>
                </c:pt>
                <c:pt idx="7492">
                  <c:v>26.974620999999999</c:v>
                </c:pt>
                <c:pt idx="7493">
                  <c:v>26.974478999999999</c:v>
                </c:pt>
                <c:pt idx="7494">
                  <c:v>26.974364000000001</c:v>
                </c:pt>
                <c:pt idx="7495">
                  <c:v>26.974260000000001</c:v>
                </c:pt>
                <c:pt idx="7496">
                  <c:v>26.974159</c:v>
                </c:pt>
                <c:pt idx="7497">
                  <c:v>26.974055</c:v>
                </c:pt>
                <c:pt idx="7498">
                  <c:v>26.973955</c:v>
                </c:pt>
                <c:pt idx="7499">
                  <c:v>26.973579999999998</c:v>
                </c:pt>
                <c:pt idx="7500">
                  <c:v>26.973331999999999</c:v>
                </c:pt>
              </c:numCache>
            </c:numRef>
          </c:yVal>
          <c:smooth val="0"/>
          <c:extLst>
            <c:ext xmlns:c16="http://schemas.microsoft.com/office/drawing/2014/chart" uri="{C3380CC4-5D6E-409C-BE32-E72D297353CC}">
              <c16:uniqueId val="{00000000-7404-4A19-9E24-A0B244B535DB}"/>
            </c:ext>
          </c:extLst>
        </c:ser>
        <c:dLbls>
          <c:showLegendKey val="0"/>
          <c:showVal val="0"/>
          <c:showCatName val="0"/>
          <c:showSerName val="0"/>
          <c:showPercent val="0"/>
          <c:showBubbleSize val="0"/>
        </c:dLbls>
        <c:axId val="-2128940872"/>
        <c:axId val="-2129643912"/>
      </c:scatterChart>
      <c:valAx>
        <c:axId val="-2128940872"/>
        <c:scaling>
          <c:orientation val="minMax"/>
        </c:scaling>
        <c:delete val="0"/>
        <c:axPos val="b"/>
        <c:majorGridlines/>
        <c:minorGridlines/>
        <c:title>
          <c:tx>
            <c:rich>
              <a:bodyPr/>
              <a:lstStyle/>
              <a:p>
                <a:r>
                  <a:rPr lang="en-US"/>
                  <a:t>iteration</a:t>
                </a:r>
              </a:p>
            </c:rich>
          </c:tx>
          <c:overlay val="0"/>
        </c:title>
        <c:numFmt formatCode="General" sourceLinked="1"/>
        <c:majorTickMark val="out"/>
        <c:minorTickMark val="none"/>
        <c:tickLblPos val="nextTo"/>
        <c:crossAx val="-2129643912"/>
        <c:crosses val="autoZero"/>
        <c:crossBetween val="midCat"/>
      </c:valAx>
      <c:valAx>
        <c:axId val="-2129643912"/>
        <c:scaling>
          <c:orientation val="minMax"/>
        </c:scaling>
        <c:delete val="0"/>
        <c:axPos val="l"/>
        <c:majorGridlines/>
        <c:minorGridlines/>
        <c:title>
          <c:tx>
            <c:rich>
              <a:bodyPr/>
              <a:lstStyle/>
              <a:p>
                <a:r>
                  <a:rPr lang="en-US"/>
                  <a:t>Min of temperature (C)</a:t>
                </a:r>
              </a:p>
            </c:rich>
          </c:tx>
          <c:overlay val="0"/>
        </c:title>
        <c:numFmt formatCode="General" sourceLinked="1"/>
        <c:majorTickMark val="out"/>
        <c:minorTickMark val="none"/>
        <c:tickLblPos val="nextTo"/>
        <c:crossAx val="-2128940872"/>
        <c:crosses val="autoZero"/>
        <c:crossBetween val="midCat"/>
      </c:valAx>
    </c:plotArea>
    <c:legend>
      <c:legendPos val="b"/>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1"/>
  <c:style val="2"/>
  <c:chart>
    <c:title>
      <c:tx>
        <c:rich>
          <a:bodyPr/>
          <a:lstStyle/>
          <a:p>
            <a:r>
              <a:rPr lang="en-US"/>
              <a:t>max-temp-hd-drich-rplot</a:t>
            </a:r>
          </a:p>
        </c:rich>
      </c:tx>
      <c:overlay val="0"/>
    </c:title>
    <c:autoTitleDeleted val="0"/>
    <c:plotArea>
      <c:layout/>
      <c:scatterChart>
        <c:scatterStyle val="lineMarker"/>
        <c:varyColors val="0"/>
        <c:ser>
          <c:idx val="0"/>
          <c:order val="0"/>
          <c:tx>
            <c:strRef>
              <c:f>Sheet1!$B$1</c:f>
              <c:strCache>
                <c:ptCount val="1"/>
                <c:pt idx="0">
                  <c:v>max-temp-hd-drich</c:v>
                </c:pt>
              </c:strCache>
            </c:strRef>
          </c:tx>
          <c:xVal>
            <c:numRef>
              <c:f>Sheet1!$A$2:$A$7502</c:f>
              <c:numCache>
                <c:formatCode>General</c:formatCode>
                <c:ptCount val="750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pt idx="5000">
                  <c:v>5001</c:v>
                </c:pt>
                <c:pt idx="5001">
                  <c:v>5002</c:v>
                </c:pt>
                <c:pt idx="5002">
                  <c:v>5003</c:v>
                </c:pt>
                <c:pt idx="5003">
                  <c:v>5004</c:v>
                </c:pt>
                <c:pt idx="5004">
                  <c:v>5005</c:v>
                </c:pt>
                <c:pt idx="5005">
                  <c:v>5006</c:v>
                </c:pt>
                <c:pt idx="5006">
                  <c:v>5007</c:v>
                </c:pt>
                <c:pt idx="5007">
                  <c:v>5008</c:v>
                </c:pt>
                <c:pt idx="5008">
                  <c:v>5009</c:v>
                </c:pt>
                <c:pt idx="5009">
                  <c:v>5010</c:v>
                </c:pt>
                <c:pt idx="5010">
                  <c:v>5011</c:v>
                </c:pt>
                <c:pt idx="5011">
                  <c:v>5012</c:v>
                </c:pt>
                <c:pt idx="5012">
                  <c:v>5013</c:v>
                </c:pt>
                <c:pt idx="5013">
                  <c:v>5014</c:v>
                </c:pt>
                <c:pt idx="5014">
                  <c:v>5015</c:v>
                </c:pt>
                <c:pt idx="5015">
                  <c:v>5016</c:v>
                </c:pt>
                <c:pt idx="5016">
                  <c:v>5017</c:v>
                </c:pt>
                <c:pt idx="5017">
                  <c:v>5018</c:v>
                </c:pt>
                <c:pt idx="5018">
                  <c:v>5019</c:v>
                </c:pt>
                <c:pt idx="5019">
                  <c:v>5020</c:v>
                </c:pt>
                <c:pt idx="5020">
                  <c:v>5021</c:v>
                </c:pt>
                <c:pt idx="5021">
                  <c:v>5022</c:v>
                </c:pt>
                <c:pt idx="5022">
                  <c:v>5023</c:v>
                </c:pt>
                <c:pt idx="5023">
                  <c:v>5024</c:v>
                </c:pt>
                <c:pt idx="5024">
                  <c:v>5025</c:v>
                </c:pt>
                <c:pt idx="5025">
                  <c:v>5026</c:v>
                </c:pt>
                <c:pt idx="5026">
                  <c:v>5027</c:v>
                </c:pt>
                <c:pt idx="5027">
                  <c:v>5028</c:v>
                </c:pt>
                <c:pt idx="5028">
                  <c:v>5029</c:v>
                </c:pt>
                <c:pt idx="5029">
                  <c:v>5030</c:v>
                </c:pt>
                <c:pt idx="5030">
                  <c:v>5031</c:v>
                </c:pt>
                <c:pt idx="5031">
                  <c:v>5032</c:v>
                </c:pt>
                <c:pt idx="5032">
                  <c:v>5033</c:v>
                </c:pt>
                <c:pt idx="5033">
                  <c:v>5034</c:v>
                </c:pt>
                <c:pt idx="5034">
                  <c:v>5035</c:v>
                </c:pt>
                <c:pt idx="5035">
                  <c:v>5036</c:v>
                </c:pt>
                <c:pt idx="5036">
                  <c:v>5037</c:v>
                </c:pt>
                <c:pt idx="5037">
                  <c:v>5038</c:v>
                </c:pt>
                <c:pt idx="5038">
                  <c:v>5039</c:v>
                </c:pt>
                <c:pt idx="5039">
                  <c:v>5040</c:v>
                </c:pt>
                <c:pt idx="5040">
                  <c:v>5041</c:v>
                </c:pt>
                <c:pt idx="5041">
                  <c:v>5042</c:v>
                </c:pt>
                <c:pt idx="5042">
                  <c:v>5043</c:v>
                </c:pt>
                <c:pt idx="5043">
                  <c:v>5044</c:v>
                </c:pt>
                <c:pt idx="5044">
                  <c:v>5045</c:v>
                </c:pt>
                <c:pt idx="5045">
                  <c:v>5046</c:v>
                </c:pt>
                <c:pt idx="5046">
                  <c:v>5047</c:v>
                </c:pt>
                <c:pt idx="5047">
                  <c:v>5048</c:v>
                </c:pt>
                <c:pt idx="5048">
                  <c:v>5049</c:v>
                </c:pt>
                <c:pt idx="5049">
                  <c:v>5050</c:v>
                </c:pt>
                <c:pt idx="5050">
                  <c:v>5051</c:v>
                </c:pt>
                <c:pt idx="5051">
                  <c:v>5052</c:v>
                </c:pt>
                <c:pt idx="5052">
                  <c:v>5053</c:v>
                </c:pt>
                <c:pt idx="5053">
                  <c:v>5054</c:v>
                </c:pt>
                <c:pt idx="5054">
                  <c:v>5055</c:v>
                </c:pt>
                <c:pt idx="5055">
                  <c:v>5056</c:v>
                </c:pt>
                <c:pt idx="5056">
                  <c:v>5057</c:v>
                </c:pt>
                <c:pt idx="5057">
                  <c:v>5058</c:v>
                </c:pt>
                <c:pt idx="5058">
                  <c:v>5059</c:v>
                </c:pt>
                <c:pt idx="5059">
                  <c:v>5060</c:v>
                </c:pt>
                <c:pt idx="5060">
                  <c:v>5061</c:v>
                </c:pt>
                <c:pt idx="5061">
                  <c:v>5062</c:v>
                </c:pt>
                <c:pt idx="5062">
                  <c:v>5063</c:v>
                </c:pt>
                <c:pt idx="5063">
                  <c:v>5064</c:v>
                </c:pt>
                <c:pt idx="5064">
                  <c:v>5065</c:v>
                </c:pt>
                <c:pt idx="5065">
                  <c:v>5066</c:v>
                </c:pt>
                <c:pt idx="5066">
                  <c:v>5067</c:v>
                </c:pt>
                <c:pt idx="5067">
                  <c:v>5068</c:v>
                </c:pt>
                <c:pt idx="5068">
                  <c:v>5069</c:v>
                </c:pt>
                <c:pt idx="5069">
                  <c:v>5070</c:v>
                </c:pt>
                <c:pt idx="5070">
                  <c:v>5071</c:v>
                </c:pt>
                <c:pt idx="5071">
                  <c:v>5072</c:v>
                </c:pt>
                <c:pt idx="5072">
                  <c:v>5073</c:v>
                </c:pt>
                <c:pt idx="5073">
                  <c:v>5074</c:v>
                </c:pt>
                <c:pt idx="5074">
                  <c:v>5075</c:v>
                </c:pt>
                <c:pt idx="5075">
                  <c:v>5076</c:v>
                </c:pt>
                <c:pt idx="5076">
                  <c:v>5077</c:v>
                </c:pt>
                <c:pt idx="5077">
                  <c:v>5078</c:v>
                </c:pt>
                <c:pt idx="5078">
                  <c:v>5079</c:v>
                </c:pt>
                <c:pt idx="5079">
                  <c:v>5080</c:v>
                </c:pt>
                <c:pt idx="5080">
                  <c:v>5081</c:v>
                </c:pt>
                <c:pt idx="5081">
                  <c:v>5082</c:v>
                </c:pt>
                <c:pt idx="5082">
                  <c:v>5083</c:v>
                </c:pt>
                <c:pt idx="5083">
                  <c:v>5084</c:v>
                </c:pt>
                <c:pt idx="5084">
                  <c:v>5085</c:v>
                </c:pt>
                <c:pt idx="5085">
                  <c:v>5086</c:v>
                </c:pt>
                <c:pt idx="5086">
                  <c:v>5087</c:v>
                </c:pt>
                <c:pt idx="5087">
                  <c:v>5088</c:v>
                </c:pt>
                <c:pt idx="5088">
                  <c:v>5089</c:v>
                </c:pt>
                <c:pt idx="5089">
                  <c:v>5090</c:v>
                </c:pt>
                <c:pt idx="5090">
                  <c:v>5091</c:v>
                </c:pt>
                <c:pt idx="5091">
                  <c:v>5092</c:v>
                </c:pt>
                <c:pt idx="5092">
                  <c:v>5093</c:v>
                </c:pt>
                <c:pt idx="5093">
                  <c:v>5094</c:v>
                </c:pt>
                <c:pt idx="5094">
                  <c:v>5095</c:v>
                </c:pt>
                <c:pt idx="5095">
                  <c:v>5096</c:v>
                </c:pt>
                <c:pt idx="5096">
                  <c:v>5097</c:v>
                </c:pt>
                <c:pt idx="5097">
                  <c:v>5098</c:v>
                </c:pt>
                <c:pt idx="5098">
                  <c:v>5099</c:v>
                </c:pt>
                <c:pt idx="5099">
                  <c:v>5100</c:v>
                </c:pt>
                <c:pt idx="5100">
                  <c:v>5101</c:v>
                </c:pt>
                <c:pt idx="5101">
                  <c:v>5102</c:v>
                </c:pt>
                <c:pt idx="5102">
                  <c:v>5103</c:v>
                </c:pt>
                <c:pt idx="5103">
                  <c:v>5104</c:v>
                </c:pt>
                <c:pt idx="5104">
                  <c:v>5105</c:v>
                </c:pt>
                <c:pt idx="5105">
                  <c:v>5106</c:v>
                </c:pt>
                <c:pt idx="5106">
                  <c:v>5107</c:v>
                </c:pt>
                <c:pt idx="5107">
                  <c:v>5108</c:v>
                </c:pt>
                <c:pt idx="5108">
                  <c:v>5109</c:v>
                </c:pt>
                <c:pt idx="5109">
                  <c:v>5110</c:v>
                </c:pt>
                <c:pt idx="5110">
                  <c:v>5111</c:v>
                </c:pt>
                <c:pt idx="5111">
                  <c:v>5112</c:v>
                </c:pt>
                <c:pt idx="5112">
                  <c:v>5113</c:v>
                </c:pt>
                <c:pt idx="5113">
                  <c:v>5114</c:v>
                </c:pt>
                <c:pt idx="5114">
                  <c:v>5115</c:v>
                </c:pt>
                <c:pt idx="5115">
                  <c:v>5116</c:v>
                </c:pt>
                <c:pt idx="5116">
                  <c:v>5117</c:v>
                </c:pt>
                <c:pt idx="5117">
                  <c:v>5118</c:v>
                </c:pt>
                <c:pt idx="5118">
                  <c:v>5119</c:v>
                </c:pt>
                <c:pt idx="5119">
                  <c:v>5120</c:v>
                </c:pt>
                <c:pt idx="5120">
                  <c:v>5121</c:v>
                </c:pt>
                <c:pt idx="5121">
                  <c:v>5122</c:v>
                </c:pt>
                <c:pt idx="5122">
                  <c:v>5123</c:v>
                </c:pt>
                <c:pt idx="5123">
                  <c:v>5124</c:v>
                </c:pt>
                <c:pt idx="5124">
                  <c:v>5125</c:v>
                </c:pt>
                <c:pt idx="5125">
                  <c:v>5126</c:v>
                </c:pt>
                <c:pt idx="5126">
                  <c:v>5127</c:v>
                </c:pt>
                <c:pt idx="5127">
                  <c:v>5128</c:v>
                </c:pt>
                <c:pt idx="5128">
                  <c:v>5129</c:v>
                </c:pt>
                <c:pt idx="5129">
                  <c:v>5130</c:v>
                </c:pt>
                <c:pt idx="5130">
                  <c:v>5131</c:v>
                </c:pt>
                <c:pt idx="5131">
                  <c:v>5132</c:v>
                </c:pt>
                <c:pt idx="5132">
                  <c:v>5133</c:v>
                </c:pt>
                <c:pt idx="5133">
                  <c:v>5134</c:v>
                </c:pt>
                <c:pt idx="5134">
                  <c:v>5135</c:v>
                </c:pt>
                <c:pt idx="5135">
                  <c:v>5136</c:v>
                </c:pt>
                <c:pt idx="5136">
                  <c:v>5137</c:v>
                </c:pt>
                <c:pt idx="5137">
                  <c:v>5138</c:v>
                </c:pt>
                <c:pt idx="5138">
                  <c:v>5139</c:v>
                </c:pt>
                <c:pt idx="5139">
                  <c:v>5140</c:v>
                </c:pt>
                <c:pt idx="5140">
                  <c:v>5141</c:v>
                </c:pt>
                <c:pt idx="5141">
                  <c:v>5142</c:v>
                </c:pt>
                <c:pt idx="5142">
                  <c:v>5143</c:v>
                </c:pt>
                <c:pt idx="5143">
                  <c:v>5144</c:v>
                </c:pt>
                <c:pt idx="5144">
                  <c:v>5145</c:v>
                </c:pt>
                <c:pt idx="5145">
                  <c:v>5146</c:v>
                </c:pt>
                <c:pt idx="5146">
                  <c:v>5147</c:v>
                </c:pt>
                <c:pt idx="5147">
                  <c:v>5148</c:v>
                </c:pt>
                <c:pt idx="5148">
                  <c:v>5149</c:v>
                </c:pt>
                <c:pt idx="5149">
                  <c:v>5150</c:v>
                </c:pt>
                <c:pt idx="5150">
                  <c:v>5151</c:v>
                </c:pt>
                <c:pt idx="5151">
                  <c:v>5152</c:v>
                </c:pt>
                <c:pt idx="5152">
                  <c:v>5153</c:v>
                </c:pt>
                <c:pt idx="5153">
                  <c:v>5154</c:v>
                </c:pt>
                <c:pt idx="5154">
                  <c:v>5155</c:v>
                </c:pt>
                <c:pt idx="5155">
                  <c:v>5156</c:v>
                </c:pt>
                <c:pt idx="5156">
                  <c:v>5157</c:v>
                </c:pt>
                <c:pt idx="5157">
                  <c:v>5158</c:v>
                </c:pt>
                <c:pt idx="5158">
                  <c:v>5159</c:v>
                </c:pt>
                <c:pt idx="5159">
                  <c:v>5160</c:v>
                </c:pt>
                <c:pt idx="5160">
                  <c:v>5161</c:v>
                </c:pt>
                <c:pt idx="5161">
                  <c:v>5162</c:v>
                </c:pt>
                <c:pt idx="5162">
                  <c:v>5163</c:v>
                </c:pt>
                <c:pt idx="5163">
                  <c:v>5164</c:v>
                </c:pt>
                <c:pt idx="5164">
                  <c:v>5165</c:v>
                </c:pt>
                <c:pt idx="5165">
                  <c:v>5166</c:v>
                </c:pt>
                <c:pt idx="5166">
                  <c:v>5167</c:v>
                </c:pt>
                <c:pt idx="5167">
                  <c:v>5168</c:v>
                </c:pt>
                <c:pt idx="5168">
                  <c:v>5169</c:v>
                </c:pt>
                <c:pt idx="5169">
                  <c:v>5170</c:v>
                </c:pt>
                <c:pt idx="5170">
                  <c:v>5171</c:v>
                </c:pt>
                <c:pt idx="5171">
                  <c:v>5172</c:v>
                </c:pt>
                <c:pt idx="5172">
                  <c:v>5173</c:v>
                </c:pt>
                <c:pt idx="5173">
                  <c:v>5174</c:v>
                </c:pt>
                <c:pt idx="5174">
                  <c:v>5175</c:v>
                </c:pt>
                <c:pt idx="5175">
                  <c:v>5176</c:v>
                </c:pt>
                <c:pt idx="5176">
                  <c:v>5177</c:v>
                </c:pt>
                <c:pt idx="5177">
                  <c:v>5178</c:v>
                </c:pt>
                <c:pt idx="5178">
                  <c:v>5179</c:v>
                </c:pt>
                <c:pt idx="5179">
                  <c:v>5180</c:v>
                </c:pt>
                <c:pt idx="5180">
                  <c:v>5181</c:v>
                </c:pt>
                <c:pt idx="5181">
                  <c:v>5182</c:v>
                </c:pt>
                <c:pt idx="5182">
                  <c:v>5183</c:v>
                </c:pt>
                <c:pt idx="5183">
                  <c:v>5184</c:v>
                </c:pt>
                <c:pt idx="5184">
                  <c:v>5185</c:v>
                </c:pt>
                <c:pt idx="5185">
                  <c:v>5186</c:v>
                </c:pt>
                <c:pt idx="5186">
                  <c:v>5187</c:v>
                </c:pt>
                <c:pt idx="5187">
                  <c:v>5188</c:v>
                </c:pt>
                <c:pt idx="5188">
                  <c:v>5189</c:v>
                </c:pt>
                <c:pt idx="5189">
                  <c:v>5190</c:v>
                </c:pt>
                <c:pt idx="5190">
                  <c:v>5191</c:v>
                </c:pt>
                <c:pt idx="5191">
                  <c:v>5192</c:v>
                </c:pt>
                <c:pt idx="5192">
                  <c:v>5193</c:v>
                </c:pt>
                <c:pt idx="5193">
                  <c:v>5194</c:v>
                </c:pt>
                <c:pt idx="5194">
                  <c:v>5195</c:v>
                </c:pt>
                <c:pt idx="5195">
                  <c:v>5196</c:v>
                </c:pt>
                <c:pt idx="5196">
                  <c:v>5197</c:v>
                </c:pt>
                <c:pt idx="5197">
                  <c:v>5198</c:v>
                </c:pt>
                <c:pt idx="5198">
                  <c:v>5199</c:v>
                </c:pt>
                <c:pt idx="5199">
                  <c:v>5200</c:v>
                </c:pt>
                <c:pt idx="5200">
                  <c:v>5201</c:v>
                </c:pt>
                <c:pt idx="5201">
                  <c:v>5202</c:v>
                </c:pt>
                <c:pt idx="5202">
                  <c:v>5203</c:v>
                </c:pt>
                <c:pt idx="5203">
                  <c:v>5204</c:v>
                </c:pt>
                <c:pt idx="5204">
                  <c:v>5205</c:v>
                </c:pt>
                <c:pt idx="5205">
                  <c:v>5206</c:v>
                </c:pt>
                <c:pt idx="5206">
                  <c:v>5207</c:v>
                </c:pt>
                <c:pt idx="5207">
                  <c:v>5208</c:v>
                </c:pt>
                <c:pt idx="5208">
                  <c:v>5209</c:v>
                </c:pt>
                <c:pt idx="5209">
                  <c:v>5210</c:v>
                </c:pt>
                <c:pt idx="5210">
                  <c:v>5211</c:v>
                </c:pt>
                <c:pt idx="5211">
                  <c:v>5212</c:v>
                </c:pt>
                <c:pt idx="5212">
                  <c:v>5213</c:v>
                </c:pt>
                <c:pt idx="5213">
                  <c:v>5214</c:v>
                </c:pt>
                <c:pt idx="5214">
                  <c:v>5215</c:v>
                </c:pt>
                <c:pt idx="5215">
                  <c:v>5216</c:v>
                </c:pt>
                <c:pt idx="5216">
                  <c:v>5217</c:v>
                </c:pt>
                <c:pt idx="5217">
                  <c:v>5218</c:v>
                </c:pt>
                <c:pt idx="5218">
                  <c:v>5219</c:v>
                </c:pt>
                <c:pt idx="5219">
                  <c:v>5220</c:v>
                </c:pt>
                <c:pt idx="5220">
                  <c:v>5221</c:v>
                </c:pt>
                <c:pt idx="5221">
                  <c:v>5222</c:v>
                </c:pt>
                <c:pt idx="5222">
                  <c:v>5223</c:v>
                </c:pt>
                <c:pt idx="5223">
                  <c:v>5224</c:v>
                </c:pt>
                <c:pt idx="5224">
                  <c:v>5225</c:v>
                </c:pt>
                <c:pt idx="5225">
                  <c:v>5226</c:v>
                </c:pt>
                <c:pt idx="5226">
                  <c:v>5227</c:v>
                </c:pt>
                <c:pt idx="5227">
                  <c:v>5228</c:v>
                </c:pt>
                <c:pt idx="5228">
                  <c:v>5229</c:v>
                </c:pt>
                <c:pt idx="5229">
                  <c:v>5230</c:v>
                </c:pt>
                <c:pt idx="5230">
                  <c:v>5231</c:v>
                </c:pt>
                <c:pt idx="5231">
                  <c:v>5232</c:v>
                </c:pt>
                <c:pt idx="5232">
                  <c:v>5233</c:v>
                </c:pt>
                <c:pt idx="5233">
                  <c:v>5234</c:v>
                </c:pt>
                <c:pt idx="5234">
                  <c:v>5235</c:v>
                </c:pt>
                <c:pt idx="5235">
                  <c:v>5236</c:v>
                </c:pt>
                <c:pt idx="5236">
                  <c:v>5237</c:v>
                </c:pt>
                <c:pt idx="5237">
                  <c:v>5238</c:v>
                </c:pt>
                <c:pt idx="5238">
                  <c:v>5239</c:v>
                </c:pt>
                <c:pt idx="5239">
                  <c:v>5240</c:v>
                </c:pt>
                <c:pt idx="5240">
                  <c:v>5241</c:v>
                </c:pt>
                <c:pt idx="5241">
                  <c:v>5242</c:v>
                </c:pt>
                <c:pt idx="5242">
                  <c:v>5243</c:v>
                </c:pt>
                <c:pt idx="5243">
                  <c:v>5244</c:v>
                </c:pt>
                <c:pt idx="5244">
                  <c:v>5245</c:v>
                </c:pt>
                <c:pt idx="5245">
                  <c:v>5246</c:v>
                </c:pt>
                <c:pt idx="5246">
                  <c:v>5247</c:v>
                </c:pt>
                <c:pt idx="5247">
                  <c:v>5248</c:v>
                </c:pt>
                <c:pt idx="5248">
                  <c:v>5249</c:v>
                </c:pt>
                <c:pt idx="5249">
                  <c:v>5250</c:v>
                </c:pt>
                <c:pt idx="5250">
                  <c:v>5251</c:v>
                </c:pt>
                <c:pt idx="5251">
                  <c:v>5252</c:v>
                </c:pt>
                <c:pt idx="5252">
                  <c:v>5253</c:v>
                </c:pt>
                <c:pt idx="5253">
                  <c:v>5254</c:v>
                </c:pt>
                <c:pt idx="5254">
                  <c:v>5255</c:v>
                </c:pt>
                <c:pt idx="5255">
                  <c:v>5256</c:v>
                </c:pt>
                <c:pt idx="5256">
                  <c:v>5257</c:v>
                </c:pt>
                <c:pt idx="5257">
                  <c:v>5258</c:v>
                </c:pt>
                <c:pt idx="5258">
                  <c:v>5259</c:v>
                </c:pt>
                <c:pt idx="5259">
                  <c:v>5260</c:v>
                </c:pt>
                <c:pt idx="5260">
                  <c:v>5261</c:v>
                </c:pt>
                <c:pt idx="5261">
                  <c:v>5262</c:v>
                </c:pt>
                <c:pt idx="5262">
                  <c:v>5263</c:v>
                </c:pt>
                <c:pt idx="5263">
                  <c:v>5264</c:v>
                </c:pt>
                <c:pt idx="5264">
                  <c:v>5265</c:v>
                </c:pt>
                <c:pt idx="5265">
                  <c:v>5266</c:v>
                </c:pt>
                <c:pt idx="5266">
                  <c:v>5267</c:v>
                </c:pt>
                <c:pt idx="5267">
                  <c:v>5268</c:v>
                </c:pt>
                <c:pt idx="5268">
                  <c:v>5269</c:v>
                </c:pt>
                <c:pt idx="5269">
                  <c:v>5270</c:v>
                </c:pt>
                <c:pt idx="5270">
                  <c:v>5271</c:v>
                </c:pt>
                <c:pt idx="5271">
                  <c:v>5272</c:v>
                </c:pt>
                <c:pt idx="5272">
                  <c:v>5273</c:v>
                </c:pt>
                <c:pt idx="5273">
                  <c:v>5274</c:v>
                </c:pt>
                <c:pt idx="5274">
                  <c:v>5275</c:v>
                </c:pt>
                <c:pt idx="5275">
                  <c:v>5276</c:v>
                </c:pt>
                <c:pt idx="5276">
                  <c:v>5277</c:v>
                </c:pt>
                <c:pt idx="5277">
                  <c:v>5278</c:v>
                </c:pt>
                <c:pt idx="5278">
                  <c:v>5279</c:v>
                </c:pt>
                <c:pt idx="5279">
                  <c:v>5280</c:v>
                </c:pt>
                <c:pt idx="5280">
                  <c:v>5281</c:v>
                </c:pt>
                <c:pt idx="5281">
                  <c:v>5282</c:v>
                </c:pt>
                <c:pt idx="5282">
                  <c:v>5283</c:v>
                </c:pt>
                <c:pt idx="5283">
                  <c:v>5284</c:v>
                </c:pt>
                <c:pt idx="5284">
                  <c:v>5285</c:v>
                </c:pt>
                <c:pt idx="5285">
                  <c:v>5286</c:v>
                </c:pt>
                <c:pt idx="5286">
                  <c:v>5287</c:v>
                </c:pt>
                <c:pt idx="5287">
                  <c:v>5288</c:v>
                </c:pt>
                <c:pt idx="5288">
                  <c:v>5289</c:v>
                </c:pt>
                <c:pt idx="5289">
                  <c:v>5290</c:v>
                </c:pt>
                <c:pt idx="5290">
                  <c:v>5291</c:v>
                </c:pt>
                <c:pt idx="5291">
                  <c:v>5292</c:v>
                </c:pt>
                <c:pt idx="5292">
                  <c:v>5293</c:v>
                </c:pt>
                <c:pt idx="5293">
                  <c:v>5294</c:v>
                </c:pt>
                <c:pt idx="5294">
                  <c:v>5295</c:v>
                </c:pt>
                <c:pt idx="5295">
                  <c:v>5296</c:v>
                </c:pt>
                <c:pt idx="5296">
                  <c:v>5297</c:v>
                </c:pt>
                <c:pt idx="5297">
                  <c:v>5298</c:v>
                </c:pt>
                <c:pt idx="5298">
                  <c:v>5299</c:v>
                </c:pt>
                <c:pt idx="5299">
                  <c:v>5300</c:v>
                </c:pt>
                <c:pt idx="5300">
                  <c:v>5301</c:v>
                </c:pt>
                <c:pt idx="5301">
                  <c:v>5302</c:v>
                </c:pt>
                <c:pt idx="5302">
                  <c:v>5303</c:v>
                </c:pt>
                <c:pt idx="5303">
                  <c:v>5304</c:v>
                </c:pt>
                <c:pt idx="5304">
                  <c:v>5305</c:v>
                </c:pt>
                <c:pt idx="5305">
                  <c:v>5306</c:v>
                </c:pt>
                <c:pt idx="5306">
                  <c:v>5307</c:v>
                </c:pt>
                <c:pt idx="5307">
                  <c:v>5308</c:v>
                </c:pt>
                <c:pt idx="5308">
                  <c:v>5309</c:v>
                </c:pt>
                <c:pt idx="5309">
                  <c:v>5310</c:v>
                </c:pt>
                <c:pt idx="5310">
                  <c:v>5311</c:v>
                </c:pt>
                <c:pt idx="5311">
                  <c:v>5312</c:v>
                </c:pt>
                <c:pt idx="5312">
                  <c:v>5313</c:v>
                </c:pt>
                <c:pt idx="5313">
                  <c:v>5314</c:v>
                </c:pt>
                <c:pt idx="5314">
                  <c:v>5315</c:v>
                </c:pt>
                <c:pt idx="5315">
                  <c:v>5316</c:v>
                </c:pt>
                <c:pt idx="5316">
                  <c:v>5317</c:v>
                </c:pt>
                <c:pt idx="5317">
                  <c:v>5318</c:v>
                </c:pt>
                <c:pt idx="5318">
                  <c:v>5319</c:v>
                </c:pt>
                <c:pt idx="5319">
                  <c:v>5320</c:v>
                </c:pt>
                <c:pt idx="5320">
                  <c:v>5321</c:v>
                </c:pt>
                <c:pt idx="5321">
                  <c:v>5322</c:v>
                </c:pt>
                <c:pt idx="5322">
                  <c:v>5323</c:v>
                </c:pt>
                <c:pt idx="5323">
                  <c:v>5324</c:v>
                </c:pt>
                <c:pt idx="5324">
                  <c:v>5325</c:v>
                </c:pt>
                <c:pt idx="5325">
                  <c:v>5326</c:v>
                </c:pt>
                <c:pt idx="5326">
                  <c:v>5327</c:v>
                </c:pt>
                <c:pt idx="5327">
                  <c:v>5328</c:v>
                </c:pt>
                <c:pt idx="5328">
                  <c:v>5329</c:v>
                </c:pt>
                <c:pt idx="5329">
                  <c:v>5330</c:v>
                </c:pt>
                <c:pt idx="5330">
                  <c:v>5331</c:v>
                </c:pt>
                <c:pt idx="5331">
                  <c:v>5332</c:v>
                </c:pt>
                <c:pt idx="5332">
                  <c:v>5333</c:v>
                </c:pt>
                <c:pt idx="5333">
                  <c:v>5334</c:v>
                </c:pt>
                <c:pt idx="5334">
                  <c:v>5335</c:v>
                </c:pt>
                <c:pt idx="5335">
                  <c:v>5336</c:v>
                </c:pt>
                <c:pt idx="5336">
                  <c:v>5337</c:v>
                </c:pt>
                <c:pt idx="5337">
                  <c:v>5338</c:v>
                </c:pt>
                <c:pt idx="5338">
                  <c:v>5339</c:v>
                </c:pt>
                <c:pt idx="5339">
                  <c:v>5340</c:v>
                </c:pt>
                <c:pt idx="5340">
                  <c:v>5341</c:v>
                </c:pt>
                <c:pt idx="5341">
                  <c:v>5342</c:v>
                </c:pt>
                <c:pt idx="5342">
                  <c:v>5343</c:v>
                </c:pt>
                <c:pt idx="5343">
                  <c:v>5344</c:v>
                </c:pt>
                <c:pt idx="5344">
                  <c:v>5345</c:v>
                </c:pt>
                <c:pt idx="5345">
                  <c:v>5346</c:v>
                </c:pt>
                <c:pt idx="5346">
                  <c:v>5347</c:v>
                </c:pt>
                <c:pt idx="5347">
                  <c:v>5348</c:v>
                </c:pt>
                <c:pt idx="5348">
                  <c:v>5349</c:v>
                </c:pt>
                <c:pt idx="5349">
                  <c:v>5350</c:v>
                </c:pt>
                <c:pt idx="5350">
                  <c:v>5351</c:v>
                </c:pt>
                <c:pt idx="5351">
                  <c:v>5352</c:v>
                </c:pt>
                <c:pt idx="5352">
                  <c:v>5353</c:v>
                </c:pt>
                <c:pt idx="5353">
                  <c:v>5354</c:v>
                </c:pt>
                <c:pt idx="5354">
                  <c:v>5355</c:v>
                </c:pt>
                <c:pt idx="5355">
                  <c:v>5356</c:v>
                </c:pt>
                <c:pt idx="5356">
                  <c:v>5357</c:v>
                </c:pt>
                <c:pt idx="5357">
                  <c:v>5358</c:v>
                </c:pt>
                <c:pt idx="5358">
                  <c:v>5359</c:v>
                </c:pt>
                <c:pt idx="5359">
                  <c:v>5360</c:v>
                </c:pt>
                <c:pt idx="5360">
                  <c:v>5361</c:v>
                </c:pt>
                <c:pt idx="5361">
                  <c:v>5362</c:v>
                </c:pt>
                <c:pt idx="5362">
                  <c:v>5363</c:v>
                </c:pt>
                <c:pt idx="5363">
                  <c:v>5364</c:v>
                </c:pt>
                <c:pt idx="5364">
                  <c:v>5365</c:v>
                </c:pt>
                <c:pt idx="5365">
                  <c:v>5366</c:v>
                </c:pt>
                <c:pt idx="5366">
                  <c:v>5367</c:v>
                </c:pt>
                <c:pt idx="5367">
                  <c:v>5368</c:v>
                </c:pt>
                <c:pt idx="5368">
                  <c:v>5369</c:v>
                </c:pt>
                <c:pt idx="5369">
                  <c:v>5370</c:v>
                </c:pt>
                <c:pt idx="5370">
                  <c:v>5371</c:v>
                </c:pt>
                <c:pt idx="5371">
                  <c:v>5372</c:v>
                </c:pt>
                <c:pt idx="5372">
                  <c:v>5373</c:v>
                </c:pt>
                <c:pt idx="5373">
                  <c:v>5374</c:v>
                </c:pt>
                <c:pt idx="5374">
                  <c:v>5375</c:v>
                </c:pt>
                <c:pt idx="5375">
                  <c:v>5376</c:v>
                </c:pt>
                <c:pt idx="5376">
                  <c:v>5377</c:v>
                </c:pt>
                <c:pt idx="5377">
                  <c:v>5378</c:v>
                </c:pt>
                <c:pt idx="5378">
                  <c:v>5379</c:v>
                </c:pt>
                <c:pt idx="5379">
                  <c:v>5380</c:v>
                </c:pt>
                <c:pt idx="5380">
                  <c:v>5381</c:v>
                </c:pt>
                <c:pt idx="5381">
                  <c:v>5382</c:v>
                </c:pt>
                <c:pt idx="5382">
                  <c:v>5383</c:v>
                </c:pt>
                <c:pt idx="5383">
                  <c:v>5384</c:v>
                </c:pt>
                <c:pt idx="5384">
                  <c:v>5385</c:v>
                </c:pt>
                <c:pt idx="5385">
                  <c:v>5386</c:v>
                </c:pt>
                <c:pt idx="5386">
                  <c:v>5387</c:v>
                </c:pt>
                <c:pt idx="5387">
                  <c:v>5388</c:v>
                </c:pt>
                <c:pt idx="5388">
                  <c:v>5389</c:v>
                </c:pt>
                <c:pt idx="5389">
                  <c:v>5390</c:v>
                </c:pt>
                <c:pt idx="5390">
                  <c:v>5391</c:v>
                </c:pt>
                <c:pt idx="5391">
                  <c:v>5392</c:v>
                </c:pt>
                <c:pt idx="5392">
                  <c:v>5393</c:v>
                </c:pt>
                <c:pt idx="5393">
                  <c:v>5394</c:v>
                </c:pt>
                <c:pt idx="5394">
                  <c:v>5395</c:v>
                </c:pt>
                <c:pt idx="5395">
                  <c:v>5396</c:v>
                </c:pt>
                <c:pt idx="5396">
                  <c:v>5397</c:v>
                </c:pt>
                <c:pt idx="5397">
                  <c:v>5398</c:v>
                </c:pt>
                <c:pt idx="5398">
                  <c:v>5399</c:v>
                </c:pt>
                <c:pt idx="5399">
                  <c:v>5400</c:v>
                </c:pt>
                <c:pt idx="5400">
                  <c:v>5401</c:v>
                </c:pt>
                <c:pt idx="5401">
                  <c:v>5402</c:v>
                </c:pt>
                <c:pt idx="5402">
                  <c:v>5403</c:v>
                </c:pt>
                <c:pt idx="5403">
                  <c:v>5404</c:v>
                </c:pt>
                <c:pt idx="5404">
                  <c:v>5405</c:v>
                </c:pt>
                <c:pt idx="5405">
                  <c:v>5406</c:v>
                </c:pt>
                <c:pt idx="5406">
                  <c:v>5407</c:v>
                </c:pt>
                <c:pt idx="5407">
                  <c:v>5408</c:v>
                </c:pt>
                <c:pt idx="5408">
                  <c:v>5409</c:v>
                </c:pt>
                <c:pt idx="5409">
                  <c:v>5410</c:v>
                </c:pt>
                <c:pt idx="5410">
                  <c:v>5411</c:v>
                </c:pt>
                <c:pt idx="5411">
                  <c:v>5412</c:v>
                </c:pt>
                <c:pt idx="5412">
                  <c:v>5413</c:v>
                </c:pt>
                <c:pt idx="5413">
                  <c:v>5414</c:v>
                </c:pt>
                <c:pt idx="5414">
                  <c:v>5415</c:v>
                </c:pt>
                <c:pt idx="5415">
                  <c:v>5416</c:v>
                </c:pt>
                <c:pt idx="5416">
                  <c:v>5417</c:v>
                </c:pt>
                <c:pt idx="5417">
                  <c:v>5418</c:v>
                </c:pt>
                <c:pt idx="5418">
                  <c:v>5419</c:v>
                </c:pt>
                <c:pt idx="5419">
                  <c:v>5420</c:v>
                </c:pt>
                <c:pt idx="5420">
                  <c:v>5421</c:v>
                </c:pt>
                <c:pt idx="5421">
                  <c:v>5422</c:v>
                </c:pt>
                <c:pt idx="5422">
                  <c:v>5423</c:v>
                </c:pt>
                <c:pt idx="5423">
                  <c:v>5424</c:v>
                </c:pt>
                <c:pt idx="5424">
                  <c:v>5425</c:v>
                </c:pt>
                <c:pt idx="5425">
                  <c:v>5426</c:v>
                </c:pt>
                <c:pt idx="5426">
                  <c:v>5427</c:v>
                </c:pt>
                <c:pt idx="5427">
                  <c:v>5428</c:v>
                </c:pt>
                <c:pt idx="5428">
                  <c:v>5429</c:v>
                </c:pt>
                <c:pt idx="5429">
                  <c:v>5430</c:v>
                </c:pt>
                <c:pt idx="5430">
                  <c:v>5431</c:v>
                </c:pt>
                <c:pt idx="5431">
                  <c:v>5432</c:v>
                </c:pt>
                <c:pt idx="5432">
                  <c:v>5433</c:v>
                </c:pt>
                <c:pt idx="5433">
                  <c:v>5434</c:v>
                </c:pt>
                <c:pt idx="5434">
                  <c:v>5435</c:v>
                </c:pt>
                <c:pt idx="5435">
                  <c:v>5436</c:v>
                </c:pt>
                <c:pt idx="5436">
                  <c:v>5437</c:v>
                </c:pt>
                <c:pt idx="5437">
                  <c:v>5438</c:v>
                </c:pt>
                <c:pt idx="5438">
                  <c:v>5439</c:v>
                </c:pt>
                <c:pt idx="5439">
                  <c:v>5440</c:v>
                </c:pt>
                <c:pt idx="5440">
                  <c:v>5441</c:v>
                </c:pt>
                <c:pt idx="5441">
                  <c:v>5442</c:v>
                </c:pt>
                <c:pt idx="5442">
                  <c:v>5443</c:v>
                </c:pt>
                <c:pt idx="5443">
                  <c:v>5444</c:v>
                </c:pt>
                <c:pt idx="5444">
                  <c:v>5445</c:v>
                </c:pt>
                <c:pt idx="5445">
                  <c:v>5446</c:v>
                </c:pt>
                <c:pt idx="5446">
                  <c:v>5447</c:v>
                </c:pt>
                <c:pt idx="5447">
                  <c:v>5448</c:v>
                </c:pt>
                <c:pt idx="5448">
                  <c:v>5449</c:v>
                </c:pt>
                <c:pt idx="5449">
                  <c:v>5450</c:v>
                </c:pt>
                <c:pt idx="5450">
                  <c:v>5451</c:v>
                </c:pt>
                <c:pt idx="5451">
                  <c:v>5452</c:v>
                </c:pt>
                <c:pt idx="5452">
                  <c:v>5453</c:v>
                </c:pt>
                <c:pt idx="5453">
                  <c:v>5454</c:v>
                </c:pt>
                <c:pt idx="5454">
                  <c:v>5455</c:v>
                </c:pt>
                <c:pt idx="5455">
                  <c:v>5456</c:v>
                </c:pt>
                <c:pt idx="5456">
                  <c:v>5457</c:v>
                </c:pt>
                <c:pt idx="5457">
                  <c:v>5458</c:v>
                </c:pt>
                <c:pt idx="5458">
                  <c:v>5459</c:v>
                </c:pt>
                <c:pt idx="5459">
                  <c:v>5460</c:v>
                </c:pt>
                <c:pt idx="5460">
                  <c:v>5461</c:v>
                </c:pt>
                <c:pt idx="5461">
                  <c:v>5462</c:v>
                </c:pt>
                <c:pt idx="5462">
                  <c:v>5463</c:v>
                </c:pt>
                <c:pt idx="5463">
                  <c:v>5464</c:v>
                </c:pt>
                <c:pt idx="5464">
                  <c:v>5465</c:v>
                </c:pt>
                <c:pt idx="5465">
                  <c:v>5466</c:v>
                </c:pt>
                <c:pt idx="5466">
                  <c:v>5467</c:v>
                </c:pt>
                <c:pt idx="5467">
                  <c:v>5468</c:v>
                </c:pt>
                <c:pt idx="5468">
                  <c:v>5469</c:v>
                </c:pt>
                <c:pt idx="5469">
                  <c:v>5470</c:v>
                </c:pt>
                <c:pt idx="5470">
                  <c:v>5471</c:v>
                </c:pt>
                <c:pt idx="5471">
                  <c:v>5472</c:v>
                </c:pt>
                <c:pt idx="5472">
                  <c:v>5473</c:v>
                </c:pt>
                <c:pt idx="5473">
                  <c:v>5474</c:v>
                </c:pt>
                <c:pt idx="5474">
                  <c:v>5475</c:v>
                </c:pt>
                <c:pt idx="5475">
                  <c:v>5476</c:v>
                </c:pt>
                <c:pt idx="5476">
                  <c:v>5477</c:v>
                </c:pt>
                <c:pt idx="5477">
                  <c:v>5478</c:v>
                </c:pt>
                <c:pt idx="5478">
                  <c:v>5479</c:v>
                </c:pt>
                <c:pt idx="5479">
                  <c:v>5480</c:v>
                </c:pt>
                <c:pt idx="5480">
                  <c:v>5481</c:v>
                </c:pt>
                <c:pt idx="5481">
                  <c:v>5482</c:v>
                </c:pt>
                <c:pt idx="5482">
                  <c:v>5483</c:v>
                </c:pt>
                <c:pt idx="5483">
                  <c:v>5484</c:v>
                </c:pt>
                <c:pt idx="5484">
                  <c:v>5485</c:v>
                </c:pt>
                <c:pt idx="5485">
                  <c:v>5486</c:v>
                </c:pt>
                <c:pt idx="5486">
                  <c:v>5487</c:v>
                </c:pt>
                <c:pt idx="5487">
                  <c:v>5488</c:v>
                </c:pt>
                <c:pt idx="5488">
                  <c:v>5489</c:v>
                </c:pt>
                <c:pt idx="5489">
                  <c:v>5490</c:v>
                </c:pt>
                <c:pt idx="5490">
                  <c:v>5491</c:v>
                </c:pt>
                <c:pt idx="5491">
                  <c:v>5492</c:v>
                </c:pt>
                <c:pt idx="5492">
                  <c:v>5493</c:v>
                </c:pt>
                <c:pt idx="5493">
                  <c:v>5494</c:v>
                </c:pt>
                <c:pt idx="5494">
                  <c:v>5495</c:v>
                </c:pt>
                <c:pt idx="5495">
                  <c:v>5496</c:v>
                </c:pt>
                <c:pt idx="5496">
                  <c:v>5497</c:v>
                </c:pt>
                <c:pt idx="5497">
                  <c:v>5498</c:v>
                </c:pt>
                <c:pt idx="5498">
                  <c:v>5499</c:v>
                </c:pt>
                <c:pt idx="5499">
                  <c:v>5500</c:v>
                </c:pt>
                <c:pt idx="5500">
                  <c:v>5501</c:v>
                </c:pt>
                <c:pt idx="5501">
                  <c:v>5502</c:v>
                </c:pt>
                <c:pt idx="5502">
                  <c:v>5503</c:v>
                </c:pt>
                <c:pt idx="5503">
                  <c:v>5504</c:v>
                </c:pt>
                <c:pt idx="5504">
                  <c:v>5505</c:v>
                </c:pt>
                <c:pt idx="5505">
                  <c:v>5506</c:v>
                </c:pt>
                <c:pt idx="5506">
                  <c:v>5507</c:v>
                </c:pt>
                <c:pt idx="5507">
                  <c:v>5508</c:v>
                </c:pt>
                <c:pt idx="5508">
                  <c:v>5509</c:v>
                </c:pt>
                <c:pt idx="5509">
                  <c:v>5510</c:v>
                </c:pt>
                <c:pt idx="5510">
                  <c:v>5511</c:v>
                </c:pt>
                <c:pt idx="5511">
                  <c:v>5512</c:v>
                </c:pt>
                <c:pt idx="5512">
                  <c:v>5513</c:v>
                </c:pt>
                <c:pt idx="5513">
                  <c:v>5514</c:v>
                </c:pt>
                <c:pt idx="5514">
                  <c:v>5515</c:v>
                </c:pt>
                <c:pt idx="5515">
                  <c:v>5516</c:v>
                </c:pt>
                <c:pt idx="5516">
                  <c:v>5517</c:v>
                </c:pt>
                <c:pt idx="5517">
                  <c:v>5518</c:v>
                </c:pt>
                <c:pt idx="5518">
                  <c:v>5519</c:v>
                </c:pt>
                <c:pt idx="5519">
                  <c:v>5520</c:v>
                </c:pt>
                <c:pt idx="5520">
                  <c:v>5521</c:v>
                </c:pt>
                <c:pt idx="5521">
                  <c:v>5522</c:v>
                </c:pt>
                <c:pt idx="5522">
                  <c:v>5523</c:v>
                </c:pt>
                <c:pt idx="5523">
                  <c:v>5524</c:v>
                </c:pt>
                <c:pt idx="5524">
                  <c:v>5525</c:v>
                </c:pt>
                <c:pt idx="5525">
                  <c:v>5526</c:v>
                </c:pt>
                <c:pt idx="5526">
                  <c:v>5527</c:v>
                </c:pt>
                <c:pt idx="5527">
                  <c:v>5528</c:v>
                </c:pt>
                <c:pt idx="5528">
                  <c:v>5529</c:v>
                </c:pt>
                <c:pt idx="5529">
                  <c:v>5530</c:v>
                </c:pt>
                <c:pt idx="5530">
                  <c:v>5531</c:v>
                </c:pt>
                <c:pt idx="5531">
                  <c:v>5532</c:v>
                </c:pt>
                <c:pt idx="5532">
                  <c:v>5533</c:v>
                </c:pt>
                <c:pt idx="5533">
                  <c:v>5534</c:v>
                </c:pt>
                <c:pt idx="5534">
                  <c:v>5535</c:v>
                </c:pt>
                <c:pt idx="5535">
                  <c:v>5536</c:v>
                </c:pt>
                <c:pt idx="5536">
                  <c:v>5537</c:v>
                </c:pt>
                <c:pt idx="5537">
                  <c:v>5538</c:v>
                </c:pt>
                <c:pt idx="5538">
                  <c:v>5539</c:v>
                </c:pt>
                <c:pt idx="5539">
                  <c:v>5540</c:v>
                </c:pt>
                <c:pt idx="5540">
                  <c:v>5541</c:v>
                </c:pt>
                <c:pt idx="5541">
                  <c:v>5542</c:v>
                </c:pt>
                <c:pt idx="5542">
                  <c:v>5543</c:v>
                </c:pt>
                <c:pt idx="5543">
                  <c:v>5544</c:v>
                </c:pt>
                <c:pt idx="5544">
                  <c:v>5545</c:v>
                </c:pt>
                <c:pt idx="5545">
                  <c:v>5546</c:v>
                </c:pt>
                <c:pt idx="5546">
                  <c:v>5547</c:v>
                </c:pt>
                <c:pt idx="5547">
                  <c:v>5548</c:v>
                </c:pt>
                <c:pt idx="5548">
                  <c:v>5549</c:v>
                </c:pt>
                <c:pt idx="5549">
                  <c:v>5550</c:v>
                </c:pt>
                <c:pt idx="5550">
                  <c:v>5551</c:v>
                </c:pt>
                <c:pt idx="5551">
                  <c:v>5552</c:v>
                </c:pt>
                <c:pt idx="5552">
                  <c:v>5553</c:v>
                </c:pt>
                <c:pt idx="5553">
                  <c:v>5554</c:v>
                </c:pt>
                <c:pt idx="5554">
                  <c:v>5555</c:v>
                </c:pt>
                <c:pt idx="5555">
                  <c:v>5556</c:v>
                </c:pt>
                <c:pt idx="5556">
                  <c:v>5557</c:v>
                </c:pt>
                <c:pt idx="5557">
                  <c:v>5558</c:v>
                </c:pt>
                <c:pt idx="5558">
                  <c:v>5559</c:v>
                </c:pt>
                <c:pt idx="5559">
                  <c:v>5560</c:v>
                </c:pt>
                <c:pt idx="5560">
                  <c:v>5561</c:v>
                </c:pt>
                <c:pt idx="5561">
                  <c:v>5562</c:v>
                </c:pt>
                <c:pt idx="5562">
                  <c:v>5563</c:v>
                </c:pt>
                <c:pt idx="5563">
                  <c:v>5564</c:v>
                </c:pt>
                <c:pt idx="5564">
                  <c:v>5565</c:v>
                </c:pt>
                <c:pt idx="5565">
                  <c:v>5566</c:v>
                </c:pt>
                <c:pt idx="5566">
                  <c:v>5567</c:v>
                </c:pt>
                <c:pt idx="5567">
                  <c:v>5568</c:v>
                </c:pt>
                <c:pt idx="5568">
                  <c:v>5569</c:v>
                </c:pt>
                <c:pt idx="5569">
                  <c:v>5570</c:v>
                </c:pt>
                <c:pt idx="5570">
                  <c:v>5571</c:v>
                </c:pt>
                <c:pt idx="5571">
                  <c:v>5572</c:v>
                </c:pt>
                <c:pt idx="5572">
                  <c:v>5573</c:v>
                </c:pt>
                <c:pt idx="5573">
                  <c:v>5574</c:v>
                </c:pt>
                <c:pt idx="5574">
                  <c:v>5575</c:v>
                </c:pt>
                <c:pt idx="5575">
                  <c:v>5576</c:v>
                </c:pt>
                <c:pt idx="5576">
                  <c:v>5577</c:v>
                </c:pt>
                <c:pt idx="5577">
                  <c:v>5578</c:v>
                </c:pt>
                <c:pt idx="5578">
                  <c:v>5579</c:v>
                </c:pt>
                <c:pt idx="5579">
                  <c:v>5580</c:v>
                </c:pt>
                <c:pt idx="5580">
                  <c:v>5581</c:v>
                </c:pt>
                <c:pt idx="5581">
                  <c:v>5582</c:v>
                </c:pt>
                <c:pt idx="5582">
                  <c:v>5583</c:v>
                </c:pt>
                <c:pt idx="5583">
                  <c:v>5584</c:v>
                </c:pt>
                <c:pt idx="5584">
                  <c:v>5585</c:v>
                </c:pt>
                <c:pt idx="5585">
                  <c:v>5586</c:v>
                </c:pt>
                <c:pt idx="5586">
                  <c:v>5587</c:v>
                </c:pt>
                <c:pt idx="5587">
                  <c:v>5588</c:v>
                </c:pt>
                <c:pt idx="5588">
                  <c:v>5589</c:v>
                </c:pt>
                <c:pt idx="5589">
                  <c:v>5590</c:v>
                </c:pt>
                <c:pt idx="5590">
                  <c:v>5591</c:v>
                </c:pt>
                <c:pt idx="5591">
                  <c:v>5592</c:v>
                </c:pt>
                <c:pt idx="5592">
                  <c:v>5593</c:v>
                </c:pt>
                <c:pt idx="5593">
                  <c:v>5594</c:v>
                </c:pt>
                <c:pt idx="5594">
                  <c:v>5595</c:v>
                </c:pt>
                <c:pt idx="5595">
                  <c:v>5596</c:v>
                </c:pt>
                <c:pt idx="5596">
                  <c:v>5597</c:v>
                </c:pt>
                <c:pt idx="5597">
                  <c:v>5598</c:v>
                </c:pt>
                <c:pt idx="5598">
                  <c:v>5599</c:v>
                </c:pt>
                <c:pt idx="5599">
                  <c:v>5600</c:v>
                </c:pt>
                <c:pt idx="5600">
                  <c:v>5601</c:v>
                </c:pt>
                <c:pt idx="5601">
                  <c:v>5602</c:v>
                </c:pt>
                <c:pt idx="5602">
                  <c:v>5603</c:v>
                </c:pt>
                <c:pt idx="5603">
                  <c:v>5604</c:v>
                </c:pt>
                <c:pt idx="5604">
                  <c:v>5605</c:v>
                </c:pt>
                <c:pt idx="5605">
                  <c:v>5606</c:v>
                </c:pt>
                <c:pt idx="5606">
                  <c:v>5607</c:v>
                </c:pt>
                <c:pt idx="5607">
                  <c:v>5608</c:v>
                </c:pt>
                <c:pt idx="5608">
                  <c:v>5609</c:v>
                </c:pt>
                <c:pt idx="5609">
                  <c:v>5610</c:v>
                </c:pt>
                <c:pt idx="5610">
                  <c:v>5611</c:v>
                </c:pt>
                <c:pt idx="5611">
                  <c:v>5612</c:v>
                </c:pt>
                <c:pt idx="5612">
                  <c:v>5613</c:v>
                </c:pt>
                <c:pt idx="5613">
                  <c:v>5614</c:v>
                </c:pt>
                <c:pt idx="5614">
                  <c:v>5615</c:v>
                </c:pt>
                <c:pt idx="5615">
                  <c:v>5616</c:v>
                </c:pt>
                <c:pt idx="5616">
                  <c:v>5617</c:v>
                </c:pt>
                <c:pt idx="5617">
                  <c:v>5618</c:v>
                </c:pt>
                <c:pt idx="5618">
                  <c:v>5619</c:v>
                </c:pt>
                <c:pt idx="5619">
                  <c:v>5620</c:v>
                </c:pt>
                <c:pt idx="5620">
                  <c:v>5621</c:v>
                </c:pt>
                <c:pt idx="5621">
                  <c:v>5622</c:v>
                </c:pt>
                <c:pt idx="5622">
                  <c:v>5623</c:v>
                </c:pt>
                <c:pt idx="5623">
                  <c:v>5624</c:v>
                </c:pt>
                <c:pt idx="5624">
                  <c:v>5625</c:v>
                </c:pt>
                <c:pt idx="5625">
                  <c:v>5626</c:v>
                </c:pt>
                <c:pt idx="5626">
                  <c:v>5627</c:v>
                </c:pt>
                <c:pt idx="5627">
                  <c:v>5628</c:v>
                </c:pt>
                <c:pt idx="5628">
                  <c:v>5629</c:v>
                </c:pt>
                <c:pt idx="5629">
                  <c:v>5630</c:v>
                </c:pt>
                <c:pt idx="5630">
                  <c:v>5631</c:v>
                </c:pt>
                <c:pt idx="5631">
                  <c:v>5632</c:v>
                </c:pt>
                <c:pt idx="5632">
                  <c:v>5633</c:v>
                </c:pt>
                <c:pt idx="5633">
                  <c:v>5634</c:v>
                </c:pt>
                <c:pt idx="5634">
                  <c:v>5635</c:v>
                </c:pt>
                <c:pt idx="5635">
                  <c:v>5636</c:v>
                </c:pt>
                <c:pt idx="5636">
                  <c:v>5637</c:v>
                </c:pt>
                <c:pt idx="5637">
                  <c:v>5638</c:v>
                </c:pt>
                <c:pt idx="5638">
                  <c:v>5639</c:v>
                </c:pt>
                <c:pt idx="5639">
                  <c:v>5640</c:v>
                </c:pt>
                <c:pt idx="5640">
                  <c:v>5641</c:v>
                </c:pt>
                <c:pt idx="5641">
                  <c:v>5642</c:v>
                </c:pt>
                <c:pt idx="5642">
                  <c:v>5643</c:v>
                </c:pt>
                <c:pt idx="5643">
                  <c:v>5644</c:v>
                </c:pt>
                <c:pt idx="5644">
                  <c:v>5645</c:v>
                </c:pt>
                <c:pt idx="5645">
                  <c:v>5646</c:v>
                </c:pt>
                <c:pt idx="5646">
                  <c:v>5647</c:v>
                </c:pt>
                <c:pt idx="5647">
                  <c:v>5648</c:v>
                </c:pt>
                <c:pt idx="5648">
                  <c:v>5649</c:v>
                </c:pt>
                <c:pt idx="5649">
                  <c:v>5650</c:v>
                </c:pt>
                <c:pt idx="5650">
                  <c:v>5651</c:v>
                </c:pt>
                <c:pt idx="5651">
                  <c:v>5652</c:v>
                </c:pt>
                <c:pt idx="5652">
                  <c:v>5653</c:v>
                </c:pt>
                <c:pt idx="5653">
                  <c:v>5654</c:v>
                </c:pt>
                <c:pt idx="5654">
                  <c:v>5655</c:v>
                </c:pt>
                <c:pt idx="5655">
                  <c:v>5656</c:v>
                </c:pt>
                <c:pt idx="5656">
                  <c:v>5657</c:v>
                </c:pt>
                <c:pt idx="5657">
                  <c:v>5658</c:v>
                </c:pt>
                <c:pt idx="5658">
                  <c:v>5659</c:v>
                </c:pt>
                <c:pt idx="5659">
                  <c:v>5660</c:v>
                </c:pt>
                <c:pt idx="5660">
                  <c:v>5661</c:v>
                </c:pt>
                <c:pt idx="5661">
                  <c:v>5662</c:v>
                </c:pt>
                <c:pt idx="5662">
                  <c:v>5663</c:v>
                </c:pt>
                <c:pt idx="5663">
                  <c:v>5664</c:v>
                </c:pt>
                <c:pt idx="5664">
                  <c:v>5665</c:v>
                </c:pt>
                <c:pt idx="5665">
                  <c:v>5666</c:v>
                </c:pt>
                <c:pt idx="5666">
                  <c:v>5667</c:v>
                </c:pt>
                <c:pt idx="5667">
                  <c:v>5668</c:v>
                </c:pt>
                <c:pt idx="5668">
                  <c:v>5669</c:v>
                </c:pt>
                <c:pt idx="5669">
                  <c:v>5670</c:v>
                </c:pt>
                <c:pt idx="5670">
                  <c:v>5671</c:v>
                </c:pt>
                <c:pt idx="5671">
                  <c:v>5672</c:v>
                </c:pt>
                <c:pt idx="5672">
                  <c:v>5673</c:v>
                </c:pt>
                <c:pt idx="5673">
                  <c:v>5674</c:v>
                </c:pt>
                <c:pt idx="5674">
                  <c:v>5675</c:v>
                </c:pt>
                <c:pt idx="5675">
                  <c:v>5676</c:v>
                </c:pt>
                <c:pt idx="5676">
                  <c:v>5677</c:v>
                </c:pt>
                <c:pt idx="5677">
                  <c:v>5678</c:v>
                </c:pt>
                <c:pt idx="5678">
                  <c:v>5679</c:v>
                </c:pt>
                <c:pt idx="5679">
                  <c:v>5680</c:v>
                </c:pt>
                <c:pt idx="5680">
                  <c:v>5681</c:v>
                </c:pt>
                <c:pt idx="5681">
                  <c:v>5682</c:v>
                </c:pt>
                <c:pt idx="5682">
                  <c:v>5683</c:v>
                </c:pt>
                <c:pt idx="5683">
                  <c:v>5684</c:v>
                </c:pt>
                <c:pt idx="5684">
                  <c:v>5685</c:v>
                </c:pt>
                <c:pt idx="5685">
                  <c:v>5686</c:v>
                </c:pt>
                <c:pt idx="5686">
                  <c:v>5687</c:v>
                </c:pt>
                <c:pt idx="5687">
                  <c:v>5688</c:v>
                </c:pt>
                <c:pt idx="5688">
                  <c:v>5689</c:v>
                </c:pt>
                <c:pt idx="5689">
                  <c:v>5690</c:v>
                </c:pt>
                <c:pt idx="5690">
                  <c:v>5691</c:v>
                </c:pt>
                <c:pt idx="5691">
                  <c:v>5692</c:v>
                </c:pt>
                <c:pt idx="5692">
                  <c:v>5693</c:v>
                </c:pt>
                <c:pt idx="5693">
                  <c:v>5694</c:v>
                </c:pt>
                <c:pt idx="5694">
                  <c:v>5695</c:v>
                </c:pt>
                <c:pt idx="5695">
                  <c:v>5696</c:v>
                </c:pt>
                <c:pt idx="5696">
                  <c:v>5697</c:v>
                </c:pt>
                <c:pt idx="5697">
                  <c:v>5698</c:v>
                </c:pt>
                <c:pt idx="5698">
                  <c:v>5699</c:v>
                </c:pt>
                <c:pt idx="5699">
                  <c:v>5700</c:v>
                </c:pt>
                <c:pt idx="5700">
                  <c:v>5701</c:v>
                </c:pt>
                <c:pt idx="5701">
                  <c:v>5702</c:v>
                </c:pt>
                <c:pt idx="5702">
                  <c:v>5703</c:v>
                </c:pt>
                <c:pt idx="5703">
                  <c:v>5704</c:v>
                </c:pt>
                <c:pt idx="5704">
                  <c:v>5705</c:v>
                </c:pt>
                <c:pt idx="5705">
                  <c:v>5706</c:v>
                </c:pt>
                <c:pt idx="5706">
                  <c:v>5707</c:v>
                </c:pt>
                <c:pt idx="5707">
                  <c:v>5708</c:v>
                </c:pt>
                <c:pt idx="5708">
                  <c:v>5709</c:v>
                </c:pt>
                <c:pt idx="5709">
                  <c:v>5710</c:v>
                </c:pt>
                <c:pt idx="5710">
                  <c:v>5711</c:v>
                </c:pt>
                <c:pt idx="5711">
                  <c:v>5712</c:v>
                </c:pt>
                <c:pt idx="5712">
                  <c:v>5713</c:v>
                </c:pt>
                <c:pt idx="5713">
                  <c:v>5714</c:v>
                </c:pt>
                <c:pt idx="5714">
                  <c:v>5715</c:v>
                </c:pt>
                <c:pt idx="5715">
                  <c:v>5716</c:v>
                </c:pt>
                <c:pt idx="5716">
                  <c:v>5717</c:v>
                </c:pt>
                <c:pt idx="5717">
                  <c:v>5718</c:v>
                </c:pt>
                <c:pt idx="5718">
                  <c:v>5719</c:v>
                </c:pt>
                <c:pt idx="5719">
                  <c:v>5720</c:v>
                </c:pt>
                <c:pt idx="5720">
                  <c:v>5721</c:v>
                </c:pt>
                <c:pt idx="5721">
                  <c:v>5722</c:v>
                </c:pt>
                <c:pt idx="5722">
                  <c:v>5723</c:v>
                </c:pt>
                <c:pt idx="5723">
                  <c:v>5724</c:v>
                </c:pt>
                <c:pt idx="5724">
                  <c:v>5725</c:v>
                </c:pt>
                <c:pt idx="5725">
                  <c:v>5726</c:v>
                </c:pt>
                <c:pt idx="5726">
                  <c:v>5727</c:v>
                </c:pt>
                <c:pt idx="5727">
                  <c:v>5728</c:v>
                </c:pt>
                <c:pt idx="5728">
                  <c:v>5729</c:v>
                </c:pt>
                <c:pt idx="5729">
                  <c:v>5730</c:v>
                </c:pt>
                <c:pt idx="5730">
                  <c:v>5731</c:v>
                </c:pt>
                <c:pt idx="5731">
                  <c:v>5732</c:v>
                </c:pt>
                <c:pt idx="5732">
                  <c:v>5733</c:v>
                </c:pt>
                <c:pt idx="5733">
                  <c:v>5734</c:v>
                </c:pt>
                <c:pt idx="5734">
                  <c:v>5735</c:v>
                </c:pt>
                <c:pt idx="5735">
                  <c:v>5736</c:v>
                </c:pt>
                <c:pt idx="5736">
                  <c:v>5737</c:v>
                </c:pt>
                <c:pt idx="5737">
                  <c:v>5738</c:v>
                </c:pt>
                <c:pt idx="5738">
                  <c:v>5739</c:v>
                </c:pt>
                <c:pt idx="5739">
                  <c:v>5740</c:v>
                </c:pt>
                <c:pt idx="5740">
                  <c:v>5741</c:v>
                </c:pt>
                <c:pt idx="5741">
                  <c:v>5742</c:v>
                </c:pt>
                <c:pt idx="5742">
                  <c:v>5743</c:v>
                </c:pt>
                <c:pt idx="5743">
                  <c:v>5744</c:v>
                </c:pt>
                <c:pt idx="5744">
                  <c:v>5745</c:v>
                </c:pt>
                <c:pt idx="5745">
                  <c:v>5746</c:v>
                </c:pt>
                <c:pt idx="5746">
                  <c:v>5747</c:v>
                </c:pt>
                <c:pt idx="5747">
                  <c:v>5748</c:v>
                </c:pt>
                <c:pt idx="5748">
                  <c:v>5749</c:v>
                </c:pt>
                <c:pt idx="5749">
                  <c:v>5750</c:v>
                </c:pt>
                <c:pt idx="5750">
                  <c:v>5751</c:v>
                </c:pt>
                <c:pt idx="5751">
                  <c:v>5752</c:v>
                </c:pt>
                <c:pt idx="5752">
                  <c:v>5753</c:v>
                </c:pt>
                <c:pt idx="5753">
                  <c:v>5754</c:v>
                </c:pt>
                <c:pt idx="5754">
                  <c:v>5755</c:v>
                </c:pt>
                <c:pt idx="5755">
                  <c:v>5756</c:v>
                </c:pt>
                <c:pt idx="5756">
                  <c:v>5757</c:v>
                </c:pt>
                <c:pt idx="5757">
                  <c:v>5758</c:v>
                </c:pt>
                <c:pt idx="5758">
                  <c:v>5759</c:v>
                </c:pt>
                <c:pt idx="5759">
                  <c:v>5760</c:v>
                </c:pt>
                <c:pt idx="5760">
                  <c:v>5761</c:v>
                </c:pt>
                <c:pt idx="5761">
                  <c:v>5762</c:v>
                </c:pt>
                <c:pt idx="5762">
                  <c:v>5763</c:v>
                </c:pt>
                <c:pt idx="5763">
                  <c:v>5764</c:v>
                </c:pt>
                <c:pt idx="5764">
                  <c:v>5765</c:v>
                </c:pt>
                <c:pt idx="5765">
                  <c:v>5766</c:v>
                </c:pt>
                <c:pt idx="5766">
                  <c:v>5767</c:v>
                </c:pt>
                <c:pt idx="5767">
                  <c:v>5768</c:v>
                </c:pt>
                <c:pt idx="5768">
                  <c:v>5769</c:v>
                </c:pt>
                <c:pt idx="5769">
                  <c:v>5770</c:v>
                </c:pt>
                <c:pt idx="5770">
                  <c:v>5771</c:v>
                </c:pt>
                <c:pt idx="5771">
                  <c:v>5772</c:v>
                </c:pt>
                <c:pt idx="5772">
                  <c:v>5773</c:v>
                </c:pt>
                <c:pt idx="5773">
                  <c:v>5774</c:v>
                </c:pt>
                <c:pt idx="5774">
                  <c:v>5775</c:v>
                </c:pt>
                <c:pt idx="5775">
                  <c:v>5776</c:v>
                </c:pt>
                <c:pt idx="5776">
                  <c:v>5777</c:v>
                </c:pt>
                <c:pt idx="5777">
                  <c:v>5778</c:v>
                </c:pt>
                <c:pt idx="5778">
                  <c:v>5779</c:v>
                </c:pt>
                <c:pt idx="5779">
                  <c:v>5780</c:v>
                </c:pt>
                <c:pt idx="5780">
                  <c:v>5781</c:v>
                </c:pt>
                <c:pt idx="5781">
                  <c:v>5782</c:v>
                </c:pt>
                <c:pt idx="5782">
                  <c:v>5783</c:v>
                </c:pt>
                <c:pt idx="5783">
                  <c:v>5784</c:v>
                </c:pt>
                <c:pt idx="5784">
                  <c:v>5785</c:v>
                </c:pt>
                <c:pt idx="5785">
                  <c:v>5786</c:v>
                </c:pt>
                <c:pt idx="5786">
                  <c:v>5787</c:v>
                </c:pt>
                <c:pt idx="5787">
                  <c:v>5788</c:v>
                </c:pt>
                <c:pt idx="5788">
                  <c:v>5789</c:v>
                </c:pt>
                <c:pt idx="5789">
                  <c:v>5790</c:v>
                </c:pt>
                <c:pt idx="5790">
                  <c:v>5791</c:v>
                </c:pt>
                <c:pt idx="5791">
                  <c:v>5792</c:v>
                </c:pt>
                <c:pt idx="5792">
                  <c:v>5793</c:v>
                </c:pt>
                <c:pt idx="5793">
                  <c:v>5794</c:v>
                </c:pt>
                <c:pt idx="5794">
                  <c:v>5795</c:v>
                </c:pt>
                <c:pt idx="5795">
                  <c:v>5796</c:v>
                </c:pt>
                <c:pt idx="5796">
                  <c:v>5797</c:v>
                </c:pt>
                <c:pt idx="5797">
                  <c:v>5798</c:v>
                </c:pt>
                <c:pt idx="5798">
                  <c:v>5799</c:v>
                </c:pt>
                <c:pt idx="5799">
                  <c:v>5800</c:v>
                </c:pt>
                <c:pt idx="5800">
                  <c:v>5801</c:v>
                </c:pt>
                <c:pt idx="5801">
                  <c:v>5802</c:v>
                </c:pt>
                <c:pt idx="5802">
                  <c:v>5803</c:v>
                </c:pt>
                <c:pt idx="5803">
                  <c:v>5804</c:v>
                </c:pt>
                <c:pt idx="5804">
                  <c:v>5805</c:v>
                </c:pt>
                <c:pt idx="5805">
                  <c:v>5806</c:v>
                </c:pt>
                <c:pt idx="5806">
                  <c:v>5807</c:v>
                </c:pt>
                <c:pt idx="5807">
                  <c:v>5808</c:v>
                </c:pt>
                <c:pt idx="5808">
                  <c:v>5809</c:v>
                </c:pt>
                <c:pt idx="5809">
                  <c:v>5810</c:v>
                </c:pt>
                <c:pt idx="5810">
                  <c:v>5811</c:v>
                </c:pt>
                <c:pt idx="5811">
                  <c:v>5812</c:v>
                </c:pt>
                <c:pt idx="5812">
                  <c:v>5813</c:v>
                </c:pt>
                <c:pt idx="5813">
                  <c:v>5814</c:v>
                </c:pt>
                <c:pt idx="5814">
                  <c:v>5815</c:v>
                </c:pt>
                <c:pt idx="5815">
                  <c:v>5816</c:v>
                </c:pt>
                <c:pt idx="5816">
                  <c:v>5817</c:v>
                </c:pt>
                <c:pt idx="5817">
                  <c:v>5818</c:v>
                </c:pt>
                <c:pt idx="5818">
                  <c:v>5819</c:v>
                </c:pt>
                <c:pt idx="5819">
                  <c:v>5820</c:v>
                </c:pt>
                <c:pt idx="5820">
                  <c:v>5821</c:v>
                </c:pt>
                <c:pt idx="5821">
                  <c:v>5822</c:v>
                </c:pt>
                <c:pt idx="5822">
                  <c:v>5823</c:v>
                </c:pt>
                <c:pt idx="5823">
                  <c:v>5824</c:v>
                </c:pt>
                <c:pt idx="5824">
                  <c:v>5825</c:v>
                </c:pt>
                <c:pt idx="5825">
                  <c:v>5826</c:v>
                </c:pt>
                <c:pt idx="5826">
                  <c:v>5827</c:v>
                </c:pt>
                <c:pt idx="5827">
                  <c:v>5828</c:v>
                </c:pt>
                <c:pt idx="5828">
                  <c:v>5829</c:v>
                </c:pt>
                <c:pt idx="5829">
                  <c:v>5830</c:v>
                </c:pt>
                <c:pt idx="5830">
                  <c:v>5831</c:v>
                </c:pt>
                <c:pt idx="5831">
                  <c:v>5832</c:v>
                </c:pt>
                <c:pt idx="5832">
                  <c:v>5833</c:v>
                </c:pt>
                <c:pt idx="5833">
                  <c:v>5834</c:v>
                </c:pt>
                <c:pt idx="5834">
                  <c:v>5835</c:v>
                </c:pt>
                <c:pt idx="5835">
                  <c:v>5836</c:v>
                </c:pt>
                <c:pt idx="5836">
                  <c:v>5837</c:v>
                </c:pt>
                <c:pt idx="5837">
                  <c:v>5838</c:v>
                </c:pt>
                <c:pt idx="5838">
                  <c:v>5839</c:v>
                </c:pt>
                <c:pt idx="5839">
                  <c:v>5840</c:v>
                </c:pt>
                <c:pt idx="5840">
                  <c:v>5841</c:v>
                </c:pt>
                <c:pt idx="5841">
                  <c:v>5842</c:v>
                </c:pt>
                <c:pt idx="5842">
                  <c:v>5843</c:v>
                </c:pt>
                <c:pt idx="5843">
                  <c:v>5844</c:v>
                </c:pt>
                <c:pt idx="5844">
                  <c:v>5845</c:v>
                </c:pt>
                <c:pt idx="5845">
                  <c:v>5846</c:v>
                </c:pt>
                <c:pt idx="5846">
                  <c:v>5847</c:v>
                </c:pt>
                <c:pt idx="5847">
                  <c:v>5848</c:v>
                </c:pt>
                <c:pt idx="5848">
                  <c:v>5849</c:v>
                </c:pt>
                <c:pt idx="5849">
                  <c:v>5850</c:v>
                </c:pt>
                <c:pt idx="5850">
                  <c:v>5851</c:v>
                </c:pt>
                <c:pt idx="5851">
                  <c:v>5852</c:v>
                </c:pt>
                <c:pt idx="5852">
                  <c:v>5853</c:v>
                </c:pt>
                <c:pt idx="5853">
                  <c:v>5854</c:v>
                </c:pt>
                <c:pt idx="5854">
                  <c:v>5855</c:v>
                </c:pt>
                <c:pt idx="5855">
                  <c:v>5856</c:v>
                </c:pt>
                <c:pt idx="5856">
                  <c:v>5857</c:v>
                </c:pt>
                <c:pt idx="5857">
                  <c:v>5858</c:v>
                </c:pt>
                <c:pt idx="5858">
                  <c:v>5859</c:v>
                </c:pt>
                <c:pt idx="5859">
                  <c:v>5860</c:v>
                </c:pt>
                <c:pt idx="5860">
                  <c:v>5861</c:v>
                </c:pt>
                <c:pt idx="5861">
                  <c:v>5862</c:v>
                </c:pt>
                <c:pt idx="5862">
                  <c:v>5863</c:v>
                </c:pt>
                <c:pt idx="5863">
                  <c:v>5864</c:v>
                </c:pt>
                <c:pt idx="5864">
                  <c:v>5865</c:v>
                </c:pt>
                <c:pt idx="5865">
                  <c:v>5866</c:v>
                </c:pt>
                <c:pt idx="5866">
                  <c:v>5867</c:v>
                </c:pt>
                <c:pt idx="5867">
                  <c:v>5868</c:v>
                </c:pt>
                <c:pt idx="5868">
                  <c:v>5869</c:v>
                </c:pt>
                <c:pt idx="5869">
                  <c:v>5870</c:v>
                </c:pt>
                <c:pt idx="5870">
                  <c:v>5871</c:v>
                </c:pt>
                <c:pt idx="5871">
                  <c:v>5872</c:v>
                </c:pt>
                <c:pt idx="5872">
                  <c:v>5873</c:v>
                </c:pt>
                <c:pt idx="5873">
                  <c:v>5874</c:v>
                </c:pt>
                <c:pt idx="5874">
                  <c:v>5875</c:v>
                </c:pt>
                <c:pt idx="5875">
                  <c:v>5876</c:v>
                </c:pt>
                <c:pt idx="5876">
                  <c:v>5877</c:v>
                </c:pt>
                <c:pt idx="5877">
                  <c:v>5878</c:v>
                </c:pt>
                <c:pt idx="5878">
                  <c:v>5879</c:v>
                </c:pt>
                <c:pt idx="5879">
                  <c:v>5880</c:v>
                </c:pt>
                <c:pt idx="5880">
                  <c:v>5881</c:v>
                </c:pt>
                <c:pt idx="5881">
                  <c:v>5882</c:v>
                </c:pt>
                <c:pt idx="5882">
                  <c:v>5883</c:v>
                </c:pt>
                <c:pt idx="5883">
                  <c:v>5884</c:v>
                </c:pt>
                <c:pt idx="5884">
                  <c:v>5885</c:v>
                </c:pt>
                <c:pt idx="5885">
                  <c:v>5886</c:v>
                </c:pt>
                <c:pt idx="5886">
                  <c:v>5887</c:v>
                </c:pt>
                <c:pt idx="5887">
                  <c:v>5888</c:v>
                </c:pt>
                <c:pt idx="5888">
                  <c:v>5889</c:v>
                </c:pt>
                <c:pt idx="5889">
                  <c:v>5890</c:v>
                </c:pt>
                <c:pt idx="5890">
                  <c:v>5891</c:v>
                </c:pt>
                <c:pt idx="5891">
                  <c:v>5892</c:v>
                </c:pt>
                <c:pt idx="5892">
                  <c:v>5893</c:v>
                </c:pt>
                <c:pt idx="5893">
                  <c:v>5894</c:v>
                </c:pt>
                <c:pt idx="5894">
                  <c:v>5895</c:v>
                </c:pt>
                <c:pt idx="5895">
                  <c:v>5896</c:v>
                </c:pt>
                <c:pt idx="5896">
                  <c:v>5897</c:v>
                </c:pt>
                <c:pt idx="5897">
                  <c:v>5898</c:v>
                </c:pt>
                <c:pt idx="5898">
                  <c:v>5899</c:v>
                </c:pt>
                <c:pt idx="5899">
                  <c:v>5900</c:v>
                </c:pt>
                <c:pt idx="5900">
                  <c:v>5901</c:v>
                </c:pt>
                <c:pt idx="5901">
                  <c:v>5902</c:v>
                </c:pt>
                <c:pt idx="5902">
                  <c:v>5903</c:v>
                </c:pt>
                <c:pt idx="5903">
                  <c:v>5904</c:v>
                </c:pt>
                <c:pt idx="5904">
                  <c:v>5905</c:v>
                </c:pt>
                <c:pt idx="5905">
                  <c:v>5906</c:v>
                </c:pt>
                <c:pt idx="5906">
                  <c:v>5907</c:v>
                </c:pt>
                <c:pt idx="5907">
                  <c:v>5908</c:v>
                </c:pt>
                <c:pt idx="5908">
                  <c:v>5909</c:v>
                </c:pt>
                <c:pt idx="5909">
                  <c:v>5910</c:v>
                </c:pt>
                <c:pt idx="5910">
                  <c:v>5911</c:v>
                </c:pt>
                <c:pt idx="5911">
                  <c:v>5912</c:v>
                </c:pt>
                <c:pt idx="5912">
                  <c:v>5913</c:v>
                </c:pt>
                <c:pt idx="5913">
                  <c:v>5914</c:v>
                </c:pt>
                <c:pt idx="5914">
                  <c:v>5915</c:v>
                </c:pt>
                <c:pt idx="5915">
                  <c:v>5916</c:v>
                </c:pt>
                <c:pt idx="5916">
                  <c:v>5917</c:v>
                </c:pt>
                <c:pt idx="5917">
                  <c:v>5918</c:v>
                </c:pt>
                <c:pt idx="5918">
                  <c:v>5919</c:v>
                </c:pt>
                <c:pt idx="5919">
                  <c:v>5920</c:v>
                </c:pt>
                <c:pt idx="5920">
                  <c:v>5921</c:v>
                </c:pt>
                <c:pt idx="5921">
                  <c:v>5922</c:v>
                </c:pt>
                <c:pt idx="5922">
                  <c:v>5923</c:v>
                </c:pt>
                <c:pt idx="5923">
                  <c:v>5924</c:v>
                </c:pt>
                <c:pt idx="5924">
                  <c:v>5925</c:v>
                </c:pt>
                <c:pt idx="5925">
                  <c:v>5926</c:v>
                </c:pt>
                <c:pt idx="5926">
                  <c:v>5927</c:v>
                </c:pt>
                <c:pt idx="5927">
                  <c:v>5928</c:v>
                </c:pt>
                <c:pt idx="5928">
                  <c:v>5929</c:v>
                </c:pt>
                <c:pt idx="5929">
                  <c:v>5930</c:v>
                </c:pt>
                <c:pt idx="5930">
                  <c:v>5931</c:v>
                </c:pt>
                <c:pt idx="5931">
                  <c:v>5932</c:v>
                </c:pt>
                <c:pt idx="5932">
                  <c:v>5933</c:v>
                </c:pt>
                <c:pt idx="5933">
                  <c:v>5934</c:v>
                </c:pt>
                <c:pt idx="5934">
                  <c:v>5935</c:v>
                </c:pt>
                <c:pt idx="5935">
                  <c:v>5936</c:v>
                </c:pt>
                <c:pt idx="5936">
                  <c:v>5937</c:v>
                </c:pt>
                <c:pt idx="5937">
                  <c:v>5938</c:v>
                </c:pt>
                <c:pt idx="5938">
                  <c:v>5939</c:v>
                </c:pt>
                <c:pt idx="5939">
                  <c:v>5940</c:v>
                </c:pt>
                <c:pt idx="5940">
                  <c:v>5941</c:v>
                </c:pt>
                <c:pt idx="5941">
                  <c:v>5942</c:v>
                </c:pt>
                <c:pt idx="5942">
                  <c:v>5943</c:v>
                </c:pt>
                <c:pt idx="5943">
                  <c:v>5944</c:v>
                </c:pt>
                <c:pt idx="5944">
                  <c:v>5945</c:v>
                </c:pt>
                <c:pt idx="5945">
                  <c:v>5946</c:v>
                </c:pt>
                <c:pt idx="5946">
                  <c:v>5947</c:v>
                </c:pt>
                <c:pt idx="5947">
                  <c:v>5948</c:v>
                </c:pt>
                <c:pt idx="5948">
                  <c:v>5949</c:v>
                </c:pt>
                <c:pt idx="5949">
                  <c:v>5950</c:v>
                </c:pt>
                <c:pt idx="5950">
                  <c:v>5951</c:v>
                </c:pt>
                <c:pt idx="5951">
                  <c:v>5952</c:v>
                </c:pt>
                <c:pt idx="5952">
                  <c:v>5953</c:v>
                </c:pt>
                <c:pt idx="5953">
                  <c:v>5954</c:v>
                </c:pt>
                <c:pt idx="5954">
                  <c:v>5955</c:v>
                </c:pt>
                <c:pt idx="5955">
                  <c:v>5956</c:v>
                </c:pt>
                <c:pt idx="5956">
                  <c:v>5957</c:v>
                </c:pt>
                <c:pt idx="5957">
                  <c:v>5958</c:v>
                </c:pt>
                <c:pt idx="5958">
                  <c:v>5959</c:v>
                </c:pt>
                <c:pt idx="5959">
                  <c:v>5960</c:v>
                </c:pt>
                <c:pt idx="5960">
                  <c:v>5961</c:v>
                </c:pt>
                <c:pt idx="5961">
                  <c:v>5962</c:v>
                </c:pt>
                <c:pt idx="5962">
                  <c:v>5963</c:v>
                </c:pt>
                <c:pt idx="5963">
                  <c:v>5964</c:v>
                </c:pt>
                <c:pt idx="5964">
                  <c:v>5965</c:v>
                </c:pt>
                <c:pt idx="5965">
                  <c:v>5966</c:v>
                </c:pt>
                <c:pt idx="5966">
                  <c:v>5967</c:v>
                </c:pt>
                <c:pt idx="5967">
                  <c:v>5968</c:v>
                </c:pt>
                <c:pt idx="5968">
                  <c:v>5969</c:v>
                </c:pt>
                <c:pt idx="5969">
                  <c:v>5970</c:v>
                </c:pt>
                <c:pt idx="5970">
                  <c:v>5971</c:v>
                </c:pt>
                <c:pt idx="5971">
                  <c:v>5972</c:v>
                </c:pt>
                <c:pt idx="5972">
                  <c:v>5973</c:v>
                </c:pt>
                <c:pt idx="5973">
                  <c:v>5974</c:v>
                </c:pt>
                <c:pt idx="5974">
                  <c:v>5975</c:v>
                </c:pt>
                <c:pt idx="5975">
                  <c:v>5976</c:v>
                </c:pt>
                <c:pt idx="5976">
                  <c:v>5977</c:v>
                </c:pt>
                <c:pt idx="5977">
                  <c:v>5978</c:v>
                </c:pt>
                <c:pt idx="5978">
                  <c:v>5979</c:v>
                </c:pt>
                <c:pt idx="5979">
                  <c:v>5980</c:v>
                </c:pt>
                <c:pt idx="5980">
                  <c:v>5981</c:v>
                </c:pt>
                <c:pt idx="5981">
                  <c:v>5982</c:v>
                </c:pt>
                <c:pt idx="5982">
                  <c:v>5983</c:v>
                </c:pt>
                <c:pt idx="5983">
                  <c:v>5984</c:v>
                </c:pt>
                <c:pt idx="5984">
                  <c:v>5985</c:v>
                </c:pt>
                <c:pt idx="5985">
                  <c:v>5986</c:v>
                </c:pt>
                <c:pt idx="5986">
                  <c:v>5987</c:v>
                </c:pt>
                <c:pt idx="5987">
                  <c:v>5988</c:v>
                </c:pt>
                <c:pt idx="5988">
                  <c:v>5989</c:v>
                </c:pt>
                <c:pt idx="5989">
                  <c:v>5990</c:v>
                </c:pt>
                <c:pt idx="5990">
                  <c:v>5991</c:v>
                </c:pt>
                <c:pt idx="5991">
                  <c:v>5992</c:v>
                </c:pt>
                <c:pt idx="5992">
                  <c:v>5993</c:v>
                </c:pt>
                <c:pt idx="5993">
                  <c:v>5994</c:v>
                </c:pt>
                <c:pt idx="5994">
                  <c:v>5995</c:v>
                </c:pt>
                <c:pt idx="5995">
                  <c:v>5996</c:v>
                </c:pt>
                <c:pt idx="5996">
                  <c:v>5997</c:v>
                </c:pt>
                <c:pt idx="5997">
                  <c:v>5998</c:v>
                </c:pt>
                <c:pt idx="5998">
                  <c:v>5999</c:v>
                </c:pt>
                <c:pt idx="5999">
                  <c:v>6000</c:v>
                </c:pt>
                <c:pt idx="6000">
                  <c:v>6001</c:v>
                </c:pt>
                <c:pt idx="6001">
                  <c:v>6002</c:v>
                </c:pt>
                <c:pt idx="6002">
                  <c:v>6003</c:v>
                </c:pt>
                <c:pt idx="6003">
                  <c:v>6004</c:v>
                </c:pt>
                <c:pt idx="6004">
                  <c:v>6005</c:v>
                </c:pt>
                <c:pt idx="6005">
                  <c:v>6006</c:v>
                </c:pt>
                <c:pt idx="6006">
                  <c:v>6007</c:v>
                </c:pt>
                <c:pt idx="6007">
                  <c:v>6008</c:v>
                </c:pt>
                <c:pt idx="6008">
                  <c:v>6009</c:v>
                </c:pt>
                <c:pt idx="6009">
                  <c:v>6010</c:v>
                </c:pt>
                <c:pt idx="6010">
                  <c:v>6011</c:v>
                </c:pt>
                <c:pt idx="6011">
                  <c:v>6012</c:v>
                </c:pt>
                <c:pt idx="6012">
                  <c:v>6013</c:v>
                </c:pt>
                <c:pt idx="6013">
                  <c:v>6014</c:v>
                </c:pt>
                <c:pt idx="6014">
                  <c:v>6015</c:v>
                </c:pt>
                <c:pt idx="6015">
                  <c:v>6016</c:v>
                </c:pt>
                <c:pt idx="6016">
                  <c:v>6017</c:v>
                </c:pt>
                <c:pt idx="6017">
                  <c:v>6018</c:v>
                </c:pt>
                <c:pt idx="6018">
                  <c:v>6019</c:v>
                </c:pt>
                <c:pt idx="6019">
                  <c:v>6020</c:v>
                </c:pt>
                <c:pt idx="6020">
                  <c:v>6021</c:v>
                </c:pt>
                <c:pt idx="6021">
                  <c:v>6022</c:v>
                </c:pt>
                <c:pt idx="6022">
                  <c:v>6023</c:v>
                </c:pt>
                <c:pt idx="6023">
                  <c:v>6024</c:v>
                </c:pt>
                <c:pt idx="6024">
                  <c:v>6025</c:v>
                </c:pt>
                <c:pt idx="6025">
                  <c:v>6026</c:v>
                </c:pt>
                <c:pt idx="6026">
                  <c:v>6027</c:v>
                </c:pt>
                <c:pt idx="6027">
                  <c:v>6028</c:v>
                </c:pt>
                <c:pt idx="6028">
                  <c:v>6029</c:v>
                </c:pt>
                <c:pt idx="6029">
                  <c:v>6030</c:v>
                </c:pt>
                <c:pt idx="6030">
                  <c:v>6031</c:v>
                </c:pt>
                <c:pt idx="6031">
                  <c:v>6032</c:v>
                </c:pt>
                <c:pt idx="6032">
                  <c:v>6033</c:v>
                </c:pt>
                <c:pt idx="6033">
                  <c:v>6034</c:v>
                </c:pt>
                <c:pt idx="6034">
                  <c:v>6035</c:v>
                </c:pt>
                <c:pt idx="6035">
                  <c:v>6036</c:v>
                </c:pt>
                <c:pt idx="6036">
                  <c:v>6037</c:v>
                </c:pt>
                <c:pt idx="6037">
                  <c:v>6038</c:v>
                </c:pt>
                <c:pt idx="6038">
                  <c:v>6039</c:v>
                </c:pt>
                <c:pt idx="6039">
                  <c:v>6040</c:v>
                </c:pt>
                <c:pt idx="6040">
                  <c:v>6041</c:v>
                </c:pt>
                <c:pt idx="6041">
                  <c:v>6042</c:v>
                </c:pt>
                <c:pt idx="6042">
                  <c:v>6043</c:v>
                </c:pt>
                <c:pt idx="6043">
                  <c:v>6044</c:v>
                </c:pt>
                <c:pt idx="6044">
                  <c:v>6045</c:v>
                </c:pt>
                <c:pt idx="6045">
                  <c:v>6046</c:v>
                </c:pt>
                <c:pt idx="6046">
                  <c:v>6047</c:v>
                </c:pt>
                <c:pt idx="6047">
                  <c:v>6048</c:v>
                </c:pt>
                <c:pt idx="6048">
                  <c:v>6049</c:v>
                </c:pt>
                <c:pt idx="6049">
                  <c:v>6050</c:v>
                </c:pt>
                <c:pt idx="6050">
                  <c:v>6051</c:v>
                </c:pt>
                <c:pt idx="6051">
                  <c:v>6052</c:v>
                </c:pt>
                <c:pt idx="6052">
                  <c:v>6053</c:v>
                </c:pt>
                <c:pt idx="6053">
                  <c:v>6054</c:v>
                </c:pt>
                <c:pt idx="6054">
                  <c:v>6055</c:v>
                </c:pt>
                <c:pt idx="6055">
                  <c:v>6056</c:v>
                </c:pt>
                <c:pt idx="6056">
                  <c:v>6057</c:v>
                </c:pt>
                <c:pt idx="6057">
                  <c:v>6058</c:v>
                </c:pt>
                <c:pt idx="6058">
                  <c:v>6059</c:v>
                </c:pt>
                <c:pt idx="6059">
                  <c:v>6060</c:v>
                </c:pt>
                <c:pt idx="6060">
                  <c:v>6061</c:v>
                </c:pt>
                <c:pt idx="6061">
                  <c:v>6062</c:v>
                </c:pt>
                <c:pt idx="6062">
                  <c:v>6063</c:v>
                </c:pt>
                <c:pt idx="6063">
                  <c:v>6064</c:v>
                </c:pt>
                <c:pt idx="6064">
                  <c:v>6065</c:v>
                </c:pt>
                <c:pt idx="6065">
                  <c:v>6066</c:v>
                </c:pt>
                <c:pt idx="6066">
                  <c:v>6067</c:v>
                </c:pt>
                <c:pt idx="6067">
                  <c:v>6068</c:v>
                </c:pt>
                <c:pt idx="6068">
                  <c:v>6069</c:v>
                </c:pt>
                <c:pt idx="6069">
                  <c:v>6070</c:v>
                </c:pt>
                <c:pt idx="6070">
                  <c:v>6071</c:v>
                </c:pt>
                <c:pt idx="6071">
                  <c:v>6072</c:v>
                </c:pt>
                <c:pt idx="6072">
                  <c:v>6073</c:v>
                </c:pt>
                <c:pt idx="6073">
                  <c:v>6074</c:v>
                </c:pt>
                <c:pt idx="6074">
                  <c:v>6075</c:v>
                </c:pt>
                <c:pt idx="6075">
                  <c:v>6076</c:v>
                </c:pt>
                <c:pt idx="6076">
                  <c:v>6077</c:v>
                </c:pt>
                <c:pt idx="6077">
                  <c:v>6078</c:v>
                </c:pt>
                <c:pt idx="6078">
                  <c:v>6079</c:v>
                </c:pt>
                <c:pt idx="6079">
                  <c:v>6080</c:v>
                </c:pt>
                <c:pt idx="6080">
                  <c:v>6081</c:v>
                </c:pt>
                <c:pt idx="6081">
                  <c:v>6082</c:v>
                </c:pt>
                <c:pt idx="6082">
                  <c:v>6083</c:v>
                </c:pt>
                <c:pt idx="6083">
                  <c:v>6084</c:v>
                </c:pt>
                <c:pt idx="6084">
                  <c:v>6085</c:v>
                </c:pt>
                <c:pt idx="6085">
                  <c:v>6086</c:v>
                </c:pt>
                <c:pt idx="6086">
                  <c:v>6087</c:v>
                </c:pt>
                <c:pt idx="6087">
                  <c:v>6088</c:v>
                </c:pt>
                <c:pt idx="6088">
                  <c:v>6089</c:v>
                </c:pt>
                <c:pt idx="6089">
                  <c:v>6090</c:v>
                </c:pt>
                <c:pt idx="6090">
                  <c:v>6091</c:v>
                </c:pt>
                <c:pt idx="6091">
                  <c:v>6092</c:v>
                </c:pt>
                <c:pt idx="6092">
                  <c:v>6093</c:v>
                </c:pt>
                <c:pt idx="6093">
                  <c:v>6094</c:v>
                </c:pt>
                <c:pt idx="6094">
                  <c:v>6095</c:v>
                </c:pt>
                <c:pt idx="6095">
                  <c:v>6096</c:v>
                </c:pt>
                <c:pt idx="6096">
                  <c:v>6097</c:v>
                </c:pt>
                <c:pt idx="6097">
                  <c:v>6098</c:v>
                </c:pt>
                <c:pt idx="6098">
                  <c:v>6099</c:v>
                </c:pt>
                <c:pt idx="6099">
                  <c:v>6100</c:v>
                </c:pt>
                <c:pt idx="6100">
                  <c:v>6101</c:v>
                </c:pt>
                <c:pt idx="6101">
                  <c:v>6102</c:v>
                </c:pt>
                <c:pt idx="6102">
                  <c:v>6103</c:v>
                </c:pt>
                <c:pt idx="6103">
                  <c:v>6104</c:v>
                </c:pt>
                <c:pt idx="6104">
                  <c:v>6105</c:v>
                </c:pt>
                <c:pt idx="6105">
                  <c:v>6106</c:v>
                </c:pt>
                <c:pt idx="6106">
                  <c:v>6107</c:v>
                </c:pt>
                <c:pt idx="6107">
                  <c:v>6108</c:v>
                </c:pt>
                <c:pt idx="6108">
                  <c:v>6109</c:v>
                </c:pt>
                <c:pt idx="6109">
                  <c:v>6110</c:v>
                </c:pt>
                <c:pt idx="6110">
                  <c:v>6111</c:v>
                </c:pt>
                <c:pt idx="6111">
                  <c:v>6112</c:v>
                </c:pt>
                <c:pt idx="6112">
                  <c:v>6113</c:v>
                </c:pt>
                <c:pt idx="6113">
                  <c:v>6114</c:v>
                </c:pt>
                <c:pt idx="6114">
                  <c:v>6115</c:v>
                </c:pt>
                <c:pt idx="6115">
                  <c:v>6116</c:v>
                </c:pt>
                <c:pt idx="6116">
                  <c:v>6117</c:v>
                </c:pt>
                <c:pt idx="6117">
                  <c:v>6118</c:v>
                </c:pt>
                <c:pt idx="6118">
                  <c:v>6119</c:v>
                </c:pt>
                <c:pt idx="6119">
                  <c:v>6120</c:v>
                </c:pt>
                <c:pt idx="6120">
                  <c:v>6121</c:v>
                </c:pt>
                <c:pt idx="6121">
                  <c:v>6122</c:v>
                </c:pt>
                <c:pt idx="6122">
                  <c:v>6123</c:v>
                </c:pt>
                <c:pt idx="6123">
                  <c:v>6124</c:v>
                </c:pt>
                <c:pt idx="6124">
                  <c:v>6125</c:v>
                </c:pt>
                <c:pt idx="6125">
                  <c:v>6126</c:v>
                </c:pt>
                <c:pt idx="6126">
                  <c:v>6127</c:v>
                </c:pt>
                <c:pt idx="6127">
                  <c:v>6128</c:v>
                </c:pt>
                <c:pt idx="6128">
                  <c:v>6129</c:v>
                </c:pt>
                <c:pt idx="6129">
                  <c:v>6130</c:v>
                </c:pt>
                <c:pt idx="6130">
                  <c:v>6131</c:v>
                </c:pt>
                <c:pt idx="6131">
                  <c:v>6132</c:v>
                </c:pt>
                <c:pt idx="6132">
                  <c:v>6133</c:v>
                </c:pt>
                <c:pt idx="6133">
                  <c:v>6134</c:v>
                </c:pt>
                <c:pt idx="6134">
                  <c:v>6135</c:v>
                </c:pt>
                <c:pt idx="6135">
                  <c:v>6136</c:v>
                </c:pt>
                <c:pt idx="6136">
                  <c:v>6137</c:v>
                </c:pt>
                <c:pt idx="6137">
                  <c:v>6138</c:v>
                </c:pt>
                <c:pt idx="6138">
                  <c:v>6139</c:v>
                </c:pt>
                <c:pt idx="6139">
                  <c:v>6140</c:v>
                </c:pt>
                <c:pt idx="6140">
                  <c:v>6141</c:v>
                </c:pt>
                <c:pt idx="6141">
                  <c:v>6142</c:v>
                </c:pt>
                <c:pt idx="6142">
                  <c:v>6143</c:v>
                </c:pt>
                <c:pt idx="6143">
                  <c:v>6144</c:v>
                </c:pt>
                <c:pt idx="6144">
                  <c:v>6145</c:v>
                </c:pt>
                <c:pt idx="6145">
                  <c:v>6146</c:v>
                </c:pt>
                <c:pt idx="6146">
                  <c:v>6147</c:v>
                </c:pt>
                <c:pt idx="6147">
                  <c:v>6148</c:v>
                </c:pt>
                <c:pt idx="6148">
                  <c:v>6149</c:v>
                </c:pt>
                <c:pt idx="6149">
                  <c:v>6150</c:v>
                </c:pt>
                <c:pt idx="6150">
                  <c:v>6151</c:v>
                </c:pt>
                <c:pt idx="6151">
                  <c:v>6152</c:v>
                </c:pt>
                <c:pt idx="6152">
                  <c:v>6153</c:v>
                </c:pt>
                <c:pt idx="6153">
                  <c:v>6154</c:v>
                </c:pt>
                <c:pt idx="6154">
                  <c:v>6155</c:v>
                </c:pt>
                <c:pt idx="6155">
                  <c:v>6156</c:v>
                </c:pt>
                <c:pt idx="6156">
                  <c:v>6157</c:v>
                </c:pt>
                <c:pt idx="6157">
                  <c:v>6158</c:v>
                </c:pt>
                <c:pt idx="6158">
                  <c:v>6159</c:v>
                </c:pt>
                <c:pt idx="6159">
                  <c:v>6160</c:v>
                </c:pt>
                <c:pt idx="6160">
                  <c:v>6161</c:v>
                </c:pt>
                <c:pt idx="6161">
                  <c:v>6162</c:v>
                </c:pt>
                <c:pt idx="6162">
                  <c:v>6163</c:v>
                </c:pt>
                <c:pt idx="6163">
                  <c:v>6164</c:v>
                </c:pt>
                <c:pt idx="6164">
                  <c:v>6165</c:v>
                </c:pt>
                <c:pt idx="6165">
                  <c:v>6166</c:v>
                </c:pt>
                <c:pt idx="6166">
                  <c:v>6167</c:v>
                </c:pt>
                <c:pt idx="6167">
                  <c:v>6168</c:v>
                </c:pt>
                <c:pt idx="6168">
                  <c:v>6169</c:v>
                </c:pt>
                <c:pt idx="6169">
                  <c:v>6170</c:v>
                </c:pt>
                <c:pt idx="6170">
                  <c:v>6171</c:v>
                </c:pt>
                <c:pt idx="6171">
                  <c:v>6172</c:v>
                </c:pt>
                <c:pt idx="6172">
                  <c:v>6173</c:v>
                </c:pt>
                <c:pt idx="6173">
                  <c:v>6174</c:v>
                </c:pt>
                <c:pt idx="6174">
                  <c:v>6175</c:v>
                </c:pt>
                <c:pt idx="6175">
                  <c:v>6176</c:v>
                </c:pt>
                <c:pt idx="6176">
                  <c:v>6177</c:v>
                </c:pt>
                <c:pt idx="6177">
                  <c:v>6178</c:v>
                </c:pt>
                <c:pt idx="6178">
                  <c:v>6179</c:v>
                </c:pt>
                <c:pt idx="6179">
                  <c:v>6180</c:v>
                </c:pt>
                <c:pt idx="6180">
                  <c:v>6181</c:v>
                </c:pt>
                <c:pt idx="6181">
                  <c:v>6182</c:v>
                </c:pt>
                <c:pt idx="6182">
                  <c:v>6183</c:v>
                </c:pt>
                <c:pt idx="6183">
                  <c:v>6184</c:v>
                </c:pt>
                <c:pt idx="6184">
                  <c:v>6185</c:v>
                </c:pt>
                <c:pt idx="6185">
                  <c:v>6186</c:v>
                </c:pt>
                <c:pt idx="6186">
                  <c:v>6187</c:v>
                </c:pt>
                <c:pt idx="6187">
                  <c:v>6188</c:v>
                </c:pt>
                <c:pt idx="6188">
                  <c:v>6189</c:v>
                </c:pt>
                <c:pt idx="6189">
                  <c:v>6190</c:v>
                </c:pt>
                <c:pt idx="6190">
                  <c:v>6191</c:v>
                </c:pt>
                <c:pt idx="6191">
                  <c:v>6192</c:v>
                </c:pt>
                <c:pt idx="6192">
                  <c:v>6193</c:v>
                </c:pt>
                <c:pt idx="6193">
                  <c:v>6194</c:v>
                </c:pt>
                <c:pt idx="6194">
                  <c:v>6195</c:v>
                </c:pt>
                <c:pt idx="6195">
                  <c:v>6196</c:v>
                </c:pt>
                <c:pt idx="6196">
                  <c:v>6197</c:v>
                </c:pt>
                <c:pt idx="6197">
                  <c:v>6198</c:v>
                </c:pt>
                <c:pt idx="6198">
                  <c:v>6199</c:v>
                </c:pt>
                <c:pt idx="6199">
                  <c:v>6200</c:v>
                </c:pt>
                <c:pt idx="6200">
                  <c:v>6201</c:v>
                </c:pt>
                <c:pt idx="6201">
                  <c:v>6202</c:v>
                </c:pt>
                <c:pt idx="6202">
                  <c:v>6203</c:v>
                </c:pt>
                <c:pt idx="6203">
                  <c:v>6204</c:v>
                </c:pt>
                <c:pt idx="6204">
                  <c:v>6205</c:v>
                </c:pt>
                <c:pt idx="6205">
                  <c:v>6206</c:v>
                </c:pt>
                <c:pt idx="6206">
                  <c:v>6207</c:v>
                </c:pt>
                <c:pt idx="6207">
                  <c:v>6208</c:v>
                </c:pt>
                <c:pt idx="6208">
                  <c:v>6209</c:v>
                </c:pt>
                <c:pt idx="6209">
                  <c:v>6210</c:v>
                </c:pt>
                <c:pt idx="6210">
                  <c:v>6211</c:v>
                </c:pt>
                <c:pt idx="6211">
                  <c:v>6212</c:v>
                </c:pt>
                <c:pt idx="6212">
                  <c:v>6213</c:v>
                </c:pt>
                <c:pt idx="6213">
                  <c:v>6214</c:v>
                </c:pt>
                <c:pt idx="6214">
                  <c:v>6215</c:v>
                </c:pt>
                <c:pt idx="6215">
                  <c:v>6216</c:v>
                </c:pt>
                <c:pt idx="6216">
                  <c:v>6217</c:v>
                </c:pt>
                <c:pt idx="6217">
                  <c:v>6218</c:v>
                </c:pt>
                <c:pt idx="6218">
                  <c:v>6219</c:v>
                </c:pt>
                <c:pt idx="6219">
                  <c:v>6220</c:v>
                </c:pt>
                <c:pt idx="6220">
                  <c:v>6221</c:v>
                </c:pt>
                <c:pt idx="6221">
                  <c:v>6222</c:v>
                </c:pt>
                <c:pt idx="6222">
                  <c:v>6223</c:v>
                </c:pt>
                <c:pt idx="6223">
                  <c:v>6224</c:v>
                </c:pt>
                <c:pt idx="6224">
                  <c:v>6225</c:v>
                </c:pt>
                <c:pt idx="6225">
                  <c:v>6226</c:v>
                </c:pt>
                <c:pt idx="6226">
                  <c:v>6227</c:v>
                </c:pt>
                <c:pt idx="6227">
                  <c:v>6228</c:v>
                </c:pt>
                <c:pt idx="6228">
                  <c:v>6229</c:v>
                </c:pt>
                <c:pt idx="6229">
                  <c:v>6230</c:v>
                </c:pt>
                <c:pt idx="6230">
                  <c:v>6231</c:v>
                </c:pt>
                <c:pt idx="6231">
                  <c:v>6232</c:v>
                </c:pt>
                <c:pt idx="6232">
                  <c:v>6233</c:v>
                </c:pt>
                <c:pt idx="6233">
                  <c:v>6234</c:v>
                </c:pt>
                <c:pt idx="6234">
                  <c:v>6235</c:v>
                </c:pt>
                <c:pt idx="6235">
                  <c:v>6236</c:v>
                </c:pt>
                <c:pt idx="6236">
                  <c:v>6237</c:v>
                </c:pt>
                <c:pt idx="6237">
                  <c:v>6238</c:v>
                </c:pt>
                <c:pt idx="6238">
                  <c:v>6239</c:v>
                </c:pt>
                <c:pt idx="6239">
                  <c:v>6240</c:v>
                </c:pt>
                <c:pt idx="6240">
                  <c:v>6241</c:v>
                </c:pt>
                <c:pt idx="6241">
                  <c:v>6242</c:v>
                </c:pt>
                <c:pt idx="6242">
                  <c:v>6243</c:v>
                </c:pt>
                <c:pt idx="6243">
                  <c:v>6244</c:v>
                </c:pt>
                <c:pt idx="6244">
                  <c:v>6245</c:v>
                </c:pt>
                <c:pt idx="6245">
                  <c:v>6246</c:v>
                </c:pt>
                <c:pt idx="6246">
                  <c:v>6247</c:v>
                </c:pt>
                <c:pt idx="6247">
                  <c:v>6248</c:v>
                </c:pt>
                <c:pt idx="6248">
                  <c:v>6249</c:v>
                </c:pt>
                <c:pt idx="6249">
                  <c:v>6250</c:v>
                </c:pt>
                <c:pt idx="6250">
                  <c:v>6251</c:v>
                </c:pt>
                <c:pt idx="6251">
                  <c:v>6252</c:v>
                </c:pt>
                <c:pt idx="6252">
                  <c:v>6253</c:v>
                </c:pt>
                <c:pt idx="6253">
                  <c:v>6254</c:v>
                </c:pt>
                <c:pt idx="6254">
                  <c:v>6255</c:v>
                </c:pt>
                <c:pt idx="6255">
                  <c:v>6256</c:v>
                </c:pt>
                <c:pt idx="6256">
                  <c:v>6257</c:v>
                </c:pt>
                <c:pt idx="6257">
                  <c:v>6258</c:v>
                </c:pt>
                <c:pt idx="6258">
                  <c:v>6259</c:v>
                </c:pt>
                <c:pt idx="6259">
                  <c:v>6260</c:v>
                </c:pt>
                <c:pt idx="6260">
                  <c:v>6261</c:v>
                </c:pt>
                <c:pt idx="6261">
                  <c:v>6262</c:v>
                </c:pt>
                <c:pt idx="6262">
                  <c:v>6263</c:v>
                </c:pt>
                <c:pt idx="6263">
                  <c:v>6264</c:v>
                </c:pt>
                <c:pt idx="6264">
                  <c:v>6265</c:v>
                </c:pt>
                <c:pt idx="6265">
                  <c:v>6266</c:v>
                </c:pt>
                <c:pt idx="6266">
                  <c:v>6267</c:v>
                </c:pt>
                <c:pt idx="6267">
                  <c:v>6268</c:v>
                </c:pt>
                <c:pt idx="6268">
                  <c:v>6269</c:v>
                </c:pt>
                <c:pt idx="6269">
                  <c:v>6270</c:v>
                </c:pt>
                <c:pt idx="6270">
                  <c:v>6271</c:v>
                </c:pt>
                <c:pt idx="6271">
                  <c:v>6272</c:v>
                </c:pt>
                <c:pt idx="6272">
                  <c:v>6273</c:v>
                </c:pt>
                <c:pt idx="6273">
                  <c:v>6274</c:v>
                </c:pt>
                <c:pt idx="6274">
                  <c:v>6275</c:v>
                </c:pt>
                <c:pt idx="6275">
                  <c:v>6276</c:v>
                </c:pt>
                <c:pt idx="6276">
                  <c:v>6277</c:v>
                </c:pt>
                <c:pt idx="6277">
                  <c:v>6278</c:v>
                </c:pt>
                <c:pt idx="6278">
                  <c:v>6279</c:v>
                </c:pt>
                <c:pt idx="6279">
                  <c:v>6280</c:v>
                </c:pt>
                <c:pt idx="6280">
                  <c:v>6281</c:v>
                </c:pt>
                <c:pt idx="6281">
                  <c:v>6282</c:v>
                </c:pt>
                <c:pt idx="6282">
                  <c:v>6283</c:v>
                </c:pt>
                <c:pt idx="6283">
                  <c:v>6284</c:v>
                </c:pt>
                <c:pt idx="6284">
                  <c:v>6285</c:v>
                </c:pt>
                <c:pt idx="6285">
                  <c:v>6286</c:v>
                </c:pt>
                <c:pt idx="6286">
                  <c:v>6287</c:v>
                </c:pt>
                <c:pt idx="6287">
                  <c:v>6288</c:v>
                </c:pt>
                <c:pt idx="6288">
                  <c:v>6289</c:v>
                </c:pt>
                <c:pt idx="6289">
                  <c:v>6290</c:v>
                </c:pt>
                <c:pt idx="6290">
                  <c:v>6291</c:v>
                </c:pt>
                <c:pt idx="6291">
                  <c:v>6292</c:v>
                </c:pt>
                <c:pt idx="6292">
                  <c:v>6293</c:v>
                </c:pt>
                <c:pt idx="6293">
                  <c:v>6294</c:v>
                </c:pt>
                <c:pt idx="6294">
                  <c:v>6295</c:v>
                </c:pt>
                <c:pt idx="6295">
                  <c:v>6296</c:v>
                </c:pt>
                <c:pt idx="6296">
                  <c:v>6297</c:v>
                </c:pt>
                <c:pt idx="6297">
                  <c:v>6298</c:v>
                </c:pt>
                <c:pt idx="6298">
                  <c:v>6299</c:v>
                </c:pt>
                <c:pt idx="6299">
                  <c:v>6300</c:v>
                </c:pt>
                <c:pt idx="6300">
                  <c:v>6301</c:v>
                </c:pt>
                <c:pt idx="6301">
                  <c:v>6302</c:v>
                </c:pt>
                <c:pt idx="6302">
                  <c:v>6303</c:v>
                </c:pt>
                <c:pt idx="6303">
                  <c:v>6304</c:v>
                </c:pt>
                <c:pt idx="6304">
                  <c:v>6305</c:v>
                </c:pt>
                <c:pt idx="6305">
                  <c:v>6306</c:v>
                </c:pt>
                <c:pt idx="6306">
                  <c:v>6307</c:v>
                </c:pt>
                <c:pt idx="6307">
                  <c:v>6308</c:v>
                </c:pt>
                <c:pt idx="6308">
                  <c:v>6309</c:v>
                </c:pt>
                <c:pt idx="6309">
                  <c:v>6310</c:v>
                </c:pt>
                <c:pt idx="6310">
                  <c:v>6311</c:v>
                </c:pt>
                <c:pt idx="6311">
                  <c:v>6312</c:v>
                </c:pt>
                <c:pt idx="6312">
                  <c:v>6313</c:v>
                </c:pt>
                <c:pt idx="6313">
                  <c:v>6314</c:v>
                </c:pt>
                <c:pt idx="6314">
                  <c:v>6315</c:v>
                </c:pt>
                <c:pt idx="6315">
                  <c:v>6316</c:v>
                </c:pt>
                <c:pt idx="6316">
                  <c:v>6317</c:v>
                </c:pt>
                <c:pt idx="6317">
                  <c:v>6318</c:v>
                </c:pt>
                <c:pt idx="6318">
                  <c:v>6319</c:v>
                </c:pt>
                <c:pt idx="6319">
                  <c:v>6320</c:v>
                </c:pt>
                <c:pt idx="6320">
                  <c:v>6321</c:v>
                </c:pt>
                <c:pt idx="6321">
                  <c:v>6322</c:v>
                </c:pt>
                <c:pt idx="6322">
                  <c:v>6323</c:v>
                </c:pt>
                <c:pt idx="6323">
                  <c:v>6324</c:v>
                </c:pt>
                <c:pt idx="6324">
                  <c:v>6325</c:v>
                </c:pt>
                <c:pt idx="6325">
                  <c:v>6326</c:v>
                </c:pt>
                <c:pt idx="6326">
                  <c:v>6327</c:v>
                </c:pt>
                <c:pt idx="6327">
                  <c:v>6328</c:v>
                </c:pt>
                <c:pt idx="6328">
                  <c:v>6329</c:v>
                </c:pt>
                <c:pt idx="6329">
                  <c:v>6330</c:v>
                </c:pt>
                <c:pt idx="6330">
                  <c:v>6331</c:v>
                </c:pt>
                <c:pt idx="6331">
                  <c:v>6332</c:v>
                </c:pt>
                <c:pt idx="6332">
                  <c:v>6333</c:v>
                </c:pt>
                <c:pt idx="6333">
                  <c:v>6334</c:v>
                </c:pt>
                <c:pt idx="6334">
                  <c:v>6335</c:v>
                </c:pt>
                <c:pt idx="6335">
                  <c:v>6336</c:v>
                </c:pt>
                <c:pt idx="6336">
                  <c:v>6337</c:v>
                </c:pt>
                <c:pt idx="6337">
                  <c:v>6338</c:v>
                </c:pt>
                <c:pt idx="6338">
                  <c:v>6339</c:v>
                </c:pt>
                <c:pt idx="6339">
                  <c:v>6340</c:v>
                </c:pt>
                <c:pt idx="6340">
                  <c:v>6341</c:v>
                </c:pt>
                <c:pt idx="6341">
                  <c:v>6342</c:v>
                </c:pt>
                <c:pt idx="6342">
                  <c:v>6343</c:v>
                </c:pt>
                <c:pt idx="6343">
                  <c:v>6344</c:v>
                </c:pt>
                <c:pt idx="6344">
                  <c:v>6345</c:v>
                </c:pt>
                <c:pt idx="6345">
                  <c:v>6346</c:v>
                </c:pt>
                <c:pt idx="6346">
                  <c:v>6347</c:v>
                </c:pt>
                <c:pt idx="6347">
                  <c:v>6348</c:v>
                </c:pt>
                <c:pt idx="6348">
                  <c:v>6349</c:v>
                </c:pt>
                <c:pt idx="6349">
                  <c:v>6350</c:v>
                </c:pt>
                <c:pt idx="6350">
                  <c:v>6351</c:v>
                </c:pt>
                <c:pt idx="6351">
                  <c:v>6352</c:v>
                </c:pt>
                <c:pt idx="6352">
                  <c:v>6353</c:v>
                </c:pt>
                <c:pt idx="6353">
                  <c:v>6354</c:v>
                </c:pt>
                <c:pt idx="6354">
                  <c:v>6355</c:v>
                </c:pt>
                <c:pt idx="6355">
                  <c:v>6356</c:v>
                </c:pt>
                <c:pt idx="6356">
                  <c:v>6357</c:v>
                </c:pt>
                <c:pt idx="6357">
                  <c:v>6358</c:v>
                </c:pt>
                <c:pt idx="6358">
                  <c:v>6359</c:v>
                </c:pt>
                <c:pt idx="6359">
                  <c:v>6360</c:v>
                </c:pt>
                <c:pt idx="6360">
                  <c:v>6361</c:v>
                </c:pt>
                <c:pt idx="6361">
                  <c:v>6362</c:v>
                </c:pt>
                <c:pt idx="6362">
                  <c:v>6363</c:v>
                </c:pt>
                <c:pt idx="6363">
                  <c:v>6364</c:v>
                </c:pt>
                <c:pt idx="6364">
                  <c:v>6365</c:v>
                </c:pt>
                <c:pt idx="6365">
                  <c:v>6366</c:v>
                </c:pt>
                <c:pt idx="6366">
                  <c:v>6367</c:v>
                </c:pt>
                <c:pt idx="6367">
                  <c:v>6368</c:v>
                </c:pt>
                <c:pt idx="6368">
                  <c:v>6369</c:v>
                </c:pt>
                <c:pt idx="6369">
                  <c:v>6370</c:v>
                </c:pt>
                <c:pt idx="6370">
                  <c:v>6371</c:v>
                </c:pt>
                <c:pt idx="6371">
                  <c:v>6372</c:v>
                </c:pt>
                <c:pt idx="6372">
                  <c:v>6373</c:v>
                </c:pt>
                <c:pt idx="6373">
                  <c:v>6374</c:v>
                </c:pt>
                <c:pt idx="6374">
                  <c:v>6375</c:v>
                </c:pt>
                <c:pt idx="6375">
                  <c:v>6376</c:v>
                </c:pt>
                <c:pt idx="6376">
                  <c:v>6377</c:v>
                </c:pt>
                <c:pt idx="6377">
                  <c:v>6378</c:v>
                </c:pt>
                <c:pt idx="6378">
                  <c:v>6379</c:v>
                </c:pt>
                <c:pt idx="6379">
                  <c:v>6380</c:v>
                </c:pt>
                <c:pt idx="6380">
                  <c:v>6381</c:v>
                </c:pt>
                <c:pt idx="6381">
                  <c:v>6382</c:v>
                </c:pt>
                <c:pt idx="6382">
                  <c:v>6383</c:v>
                </c:pt>
                <c:pt idx="6383">
                  <c:v>6384</c:v>
                </c:pt>
                <c:pt idx="6384">
                  <c:v>6385</c:v>
                </c:pt>
                <c:pt idx="6385">
                  <c:v>6386</c:v>
                </c:pt>
                <c:pt idx="6386">
                  <c:v>6387</c:v>
                </c:pt>
                <c:pt idx="6387">
                  <c:v>6388</c:v>
                </c:pt>
                <c:pt idx="6388">
                  <c:v>6389</c:v>
                </c:pt>
                <c:pt idx="6389">
                  <c:v>6390</c:v>
                </c:pt>
                <c:pt idx="6390">
                  <c:v>6391</c:v>
                </c:pt>
                <c:pt idx="6391">
                  <c:v>6392</c:v>
                </c:pt>
                <c:pt idx="6392">
                  <c:v>6393</c:v>
                </c:pt>
                <c:pt idx="6393">
                  <c:v>6394</c:v>
                </c:pt>
                <c:pt idx="6394">
                  <c:v>6395</c:v>
                </c:pt>
                <c:pt idx="6395">
                  <c:v>6396</c:v>
                </c:pt>
                <c:pt idx="6396">
                  <c:v>6397</c:v>
                </c:pt>
                <c:pt idx="6397">
                  <c:v>6398</c:v>
                </c:pt>
                <c:pt idx="6398">
                  <c:v>6399</c:v>
                </c:pt>
                <c:pt idx="6399">
                  <c:v>6400</c:v>
                </c:pt>
                <c:pt idx="6400">
                  <c:v>6401</c:v>
                </c:pt>
                <c:pt idx="6401">
                  <c:v>6402</c:v>
                </c:pt>
                <c:pt idx="6402">
                  <c:v>6403</c:v>
                </c:pt>
                <c:pt idx="6403">
                  <c:v>6404</c:v>
                </c:pt>
                <c:pt idx="6404">
                  <c:v>6405</c:v>
                </c:pt>
                <c:pt idx="6405">
                  <c:v>6406</c:v>
                </c:pt>
                <c:pt idx="6406">
                  <c:v>6407</c:v>
                </c:pt>
                <c:pt idx="6407">
                  <c:v>6408</c:v>
                </c:pt>
                <c:pt idx="6408">
                  <c:v>6409</c:v>
                </c:pt>
                <c:pt idx="6409">
                  <c:v>6410</c:v>
                </c:pt>
                <c:pt idx="6410">
                  <c:v>6411</c:v>
                </c:pt>
                <c:pt idx="6411">
                  <c:v>6412</c:v>
                </c:pt>
                <c:pt idx="6412">
                  <c:v>6413</c:v>
                </c:pt>
                <c:pt idx="6413">
                  <c:v>6414</c:v>
                </c:pt>
                <c:pt idx="6414">
                  <c:v>6415</c:v>
                </c:pt>
                <c:pt idx="6415">
                  <c:v>6416</c:v>
                </c:pt>
                <c:pt idx="6416">
                  <c:v>6417</c:v>
                </c:pt>
                <c:pt idx="6417">
                  <c:v>6418</c:v>
                </c:pt>
                <c:pt idx="6418">
                  <c:v>6419</c:v>
                </c:pt>
                <c:pt idx="6419">
                  <c:v>6420</c:v>
                </c:pt>
                <c:pt idx="6420">
                  <c:v>6421</c:v>
                </c:pt>
                <c:pt idx="6421">
                  <c:v>6422</c:v>
                </c:pt>
                <c:pt idx="6422">
                  <c:v>6423</c:v>
                </c:pt>
                <c:pt idx="6423">
                  <c:v>6424</c:v>
                </c:pt>
                <c:pt idx="6424">
                  <c:v>6425</c:v>
                </c:pt>
                <c:pt idx="6425">
                  <c:v>6426</c:v>
                </c:pt>
                <c:pt idx="6426">
                  <c:v>6427</c:v>
                </c:pt>
                <c:pt idx="6427">
                  <c:v>6428</c:v>
                </c:pt>
                <c:pt idx="6428">
                  <c:v>6429</c:v>
                </c:pt>
                <c:pt idx="6429">
                  <c:v>6430</c:v>
                </c:pt>
                <c:pt idx="6430">
                  <c:v>6431</c:v>
                </c:pt>
                <c:pt idx="6431">
                  <c:v>6432</c:v>
                </c:pt>
                <c:pt idx="6432">
                  <c:v>6433</c:v>
                </c:pt>
                <c:pt idx="6433">
                  <c:v>6434</c:v>
                </c:pt>
                <c:pt idx="6434">
                  <c:v>6435</c:v>
                </c:pt>
                <c:pt idx="6435">
                  <c:v>6436</c:v>
                </c:pt>
                <c:pt idx="6436">
                  <c:v>6437</c:v>
                </c:pt>
                <c:pt idx="6437">
                  <c:v>6438</c:v>
                </c:pt>
                <c:pt idx="6438">
                  <c:v>6439</c:v>
                </c:pt>
                <c:pt idx="6439">
                  <c:v>6440</c:v>
                </c:pt>
                <c:pt idx="6440">
                  <c:v>6441</c:v>
                </c:pt>
                <c:pt idx="6441">
                  <c:v>6442</c:v>
                </c:pt>
                <c:pt idx="6442">
                  <c:v>6443</c:v>
                </c:pt>
                <c:pt idx="6443">
                  <c:v>6444</c:v>
                </c:pt>
                <c:pt idx="6444">
                  <c:v>6445</c:v>
                </c:pt>
                <c:pt idx="6445">
                  <c:v>6446</c:v>
                </c:pt>
                <c:pt idx="6446">
                  <c:v>6447</c:v>
                </c:pt>
                <c:pt idx="6447">
                  <c:v>6448</c:v>
                </c:pt>
                <c:pt idx="6448">
                  <c:v>6449</c:v>
                </c:pt>
                <c:pt idx="6449">
                  <c:v>6450</c:v>
                </c:pt>
                <c:pt idx="6450">
                  <c:v>6451</c:v>
                </c:pt>
                <c:pt idx="6451">
                  <c:v>6452</c:v>
                </c:pt>
                <c:pt idx="6452">
                  <c:v>6453</c:v>
                </c:pt>
                <c:pt idx="6453">
                  <c:v>6454</c:v>
                </c:pt>
                <c:pt idx="6454">
                  <c:v>6455</c:v>
                </c:pt>
                <c:pt idx="6455">
                  <c:v>6456</c:v>
                </c:pt>
                <c:pt idx="6456">
                  <c:v>6457</c:v>
                </c:pt>
                <c:pt idx="6457">
                  <c:v>6458</c:v>
                </c:pt>
                <c:pt idx="6458">
                  <c:v>6459</c:v>
                </c:pt>
                <c:pt idx="6459">
                  <c:v>6460</c:v>
                </c:pt>
                <c:pt idx="6460">
                  <c:v>6461</c:v>
                </c:pt>
                <c:pt idx="6461">
                  <c:v>6462</c:v>
                </c:pt>
                <c:pt idx="6462">
                  <c:v>6463</c:v>
                </c:pt>
                <c:pt idx="6463">
                  <c:v>6464</c:v>
                </c:pt>
                <c:pt idx="6464">
                  <c:v>6465</c:v>
                </c:pt>
                <c:pt idx="6465">
                  <c:v>6466</c:v>
                </c:pt>
                <c:pt idx="6466">
                  <c:v>6467</c:v>
                </c:pt>
                <c:pt idx="6467">
                  <c:v>6468</c:v>
                </c:pt>
                <c:pt idx="6468">
                  <c:v>6469</c:v>
                </c:pt>
                <c:pt idx="6469">
                  <c:v>6470</c:v>
                </c:pt>
                <c:pt idx="6470">
                  <c:v>6471</c:v>
                </c:pt>
                <c:pt idx="6471">
                  <c:v>6472</c:v>
                </c:pt>
                <c:pt idx="6472">
                  <c:v>6473</c:v>
                </c:pt>
                <c:pt idx="6473">
                  <c:v>6474</c:v>
                </c:pt>
                <c:pt idx="6474">
                  <c:v>6475</c:v>
                </c:pt>
                <c:pt idx="6475">
                  <c:v>6476</c:v>
                </c:pt>
                <c:pt idx="6476">
                  <c:v>6477</c:v>
                </c:pt>
                <c:pt idx="6477">
                  <c:v>6478</c:v>
                </c:pt>
                <c:pt idx="6478">
                  <c:v>6479</c:v>
                </c:pt>
                <c:pt idx="6479">
                  <c:v>6480</c:v>
                </c:pt>
                <c:pt idx="6480">
                  <c:v>6481</c:v>
                </c:pt>
                <c:pt idx="6481">
                  <c:v>6482</c:v>
                </c:pt>
                <c:pt idx="6482">
                  <c:v>6483</c:v>
                </c:pt>
                <c:pt idx="6483">
                  <c:v>6484</c:v>
                </c:pt>
                <c:pt idx="6484">
                  <c:v>6485</c:v>
                </c:pt>
                <c:pt idx="6485">
                  <c:v>6486</c:v>
                </c:pt>
                <c:pt idx="6486">
                  <c:v>6487</c:v>
                </c:pt>
                <c:pt idx="6487">
                  <c:v>6488</c:v>
                </c:pt>
                <c:pt idx="6488">
                  <c:v>6489</c:v>
                </c:pt>
                <c:pt idx="6489">
                  <c:v>6490</c:v>
                </c:pt>
                <c:pt idx="6490">
                  <c:v>6491</c:v>
                </c:pt>
                <c:pt idx="6491">
                  <c:v>6492</c:v>
                </c:pt>
                <c:pt idx="6492">
                  <c:v>6493</c:v>
                </c:pt>
                <c:pt idx="6493">
                  <c:v>6494</c:v>
                </c:pt>
                <c:pt idx="6494">
                  <c:v>6495</c:v>
                </c:pt>
                <c:pt idx="6495">
                  <c:v>6496</c:v>
                </c:pt>
                <c:pt idx="6496">
                  <c:v>6497</c:v>
                </c:pt>
                <c:pt idx="6497">
                  <c:v>6498</c:v>
                </c:pt>
                <c:pt idx="6498">
                  <c:v>6499</c:v>
                </c:pt>
                <c:pt idx="6499">
                  <c:v>6500</c:v>
                </c:pt>
                <c:pt idx="6500">
                  <c:v>6501</c:v>
                </c:pt>
                <c:pt idx="6501">
                  <c:v>6502</c:v>
                </c:pt>
                <c:pt idx="6502">
                  <c:v>6503</c:v>
                </c:pt>
                <c:pt idx="6503">
                  <c:v>6504</c:v>
                </c:pt>
                <c:pt idx="6504">
                  <c:v>6505</c:v>
                </c:pt>
                <c:pt idx="6505">
                  <c:v>6506</c:v>
                </c:pt>
                <c:pt idx="6506">
                  <c:v>6507</c:v>
                </c:pt>
                <c:pt idx="6507">
                  <c:v>6508</c:v>
                </c:pt>
                <c:pt idx="6508">
                  <c:v>6509</c:v>
                </c:pt>
                <c:pt idx="6509">
                  <c:v>6510</c:v>
                </c:pt>
                <c:pt idx="6510">
                  <c:v>6511</c:v>
                </c:pt>
                <c:pt idx="6511">
                  <c:v>6512</c:v>
                </c:pt>
                <c:pt idx="6512">
                  <c:v>6513</c:v>
                </c:pt>
                <c:pt idx="6513">
                  <c:v>6514</c:v>
                </c:pt>
                <c:pt idx="6514">
                  <c:v>6515</c:v>
                </c:pt>
                <c:pt idx="6515">
                  <c:v>6516</c:v>
                </c:pt>
                <c:pt idx="6516">
                  <c:v>6517</c:v>
                </c:pt>
                <c:pt idx="6517">
                  <c:v>6518</c:v>
                </c:pt>
                <c:pt idx="6518">
                  <c:v>6519</c:v>
                </c:pt>
                <c:pt idx="6519">
                  <c:v>6520</c:v>
                </c:pt>
                <c:pt idx="6520">
                  <c:v>6521</c:v>
                </c:pt>
                <c:pt idx="6521">
                  <c:v>6522</c:v>
                </c:pt>
                <c:pt idx="6522">
                  <c:v>6523</c:v>
                </c:pt>
                <c:pt idx="6523">
                  <c:v>6524</c:v>
                </c:pt>
                <c:pt idx="6524">
                  <c:v>6525</c:v>
                </c:pt>
                <c:pt idx="6525">
                  <c:v>6526</c:v>
                </c:pt>
                <c:pt idx="6526">
                  <c:v>6527</c:v>
                </c:pt>
                <c:pt idx="6527">
                  <c:v>6528</c:v>
                </c:pt>
                <c:pt idx="6528">
                  <c:v>6529</c:v>
                </c:pt>
                <c:pt idx="6529">
                  <c:v>6530</c:v>
                </c:pt>
                <c:pt idx="6530">
                  <c:v>6531</c:v>
                </c:pt>
                <c:pt idx="6531">
                  <c:v>6532</c:v>
                </c:pt>
                <c:pt idx="6532">
                  <c:v>6533</c:v>
                </c:pt>
                <c:pt idx="6533">
                  <c:v>6534</c:v>
                </c:pt>
                <c:pt idx="6534">
                  <c:v>6535</c:v>
                </c:pt>
                <c:pt idx="6535">
                  <c:v>6536</c:v>
                </c:pt>
                <c:pt idx="6536">
                  <c:v>6537</c:v>
                </c:pt>
                <c:pt idx="6537">
                  <c:v>6538</c:v>
                </c:pt>
                <c:pt idx="6538">
                  <c:v>6539</c:v>
                </c:pt>
                <c:pt idx="6539">
                  <c:v>6540</c:v>
                </c:pt>
                <c:pt idx="6540">
                  <c:v>6541</c:v>
                </c:pt>
                <c:pt idx="6541">
                  <c:v>6542</c:v>
                </c:pt>
                <c:pt idx="6542">
                  <c:v>6543</c:v>
                </c:pt>
                <c:pt idx="6543">
                  <c:v>6544</c:v>
                </c:pt>
                <c:pt idx="6544">
                  <c:v>6545</c:v>
                </c:pt>
                <c:pt idx="6545">
                  <c:v>6546</c:v>
                </c:pt>
                <c:pt idx="6546">
                  <c:v>6547</c:v>
                </c:pt>
                <c:pt idx="6547">
                  <c:v>6548</c:v>
                </c:pt>
                <c:pt idx="6548">
                  <c:v>6549</c:v>
                </c:pt>
                <c:pt idx="6549">
                  <c:v>6550</c:v>
                </c:pt>
                <c:pt idx="6550">
                  <c:v>6551</c:v>
                </c:pt>
                <c:pt idx="6551">
                  <c:v>6552</c:v>
                </c:pt>
                <c:pt idx="6552">
                  <c:v>6553</c:v>
                </c:pt>
                <c:pt idx="6553">
                  <c:v>6554</c:v>
                </c:pt>
                <c:pt idx="6554">
                  <c:v>6555</c:v>
                </c:pt>
                <c:pt idx="6555">
                  <c:v>6556</c:v>
                </c:pt>
                <c:pt idx="6556">
                  <c:v>6557</c:v>
                </c:pt>
                <c:pt idx="6557">
                  <c:v>6558</c:v>
                </c:pt>
                <c:pt idx="6558">
                  <c:v>6559</c:v>
                </c:pt>
                <c:pt idx="6559">
                  <c:v>6560</c:v>
                </c:pt>
                <c:pt idx="6560">
                  <c:v>6561</c:v>
                </c:pt>
                <c:pt idx="6561">
                  <c:v>6562</c:v>
                </c:pt>
                <c:pt idx="6562">
                  <c:v>6563</c:v>
                </c:pt>
                <c:pt idx="6563">
                  <c:v>6564</c:v>
                </c:pt>
                <c:pt idx="6564">
                  <c:v>6565</c:v>
                </c:pt>
                <c:pt idx="6565">
                  <c:v>6566</c:v>
                </c:pt>
                <c:pt idx="6566">
                  <c:v>6567</c:v>
                </c:pt>
                <c:pt idx="6567">
                  <c:v>6568</c:v>
                </c:pt>
                <c:pt idx="6568">
                  <c:v>6569</c:v>
                </c:pt>
                <c:pt idx="6569">
                  <c:v>6570</c:v>
                </c:pt>
                <c:pt idx="6570">
                  <c:v>6571</c:v>
                </c:pt>
                <c:pt idx="6571">
                  <c:v>6572</c:v>
                </c:pt>
                <c:pt idx="6572">
                  <c:v>6573</c:v>
                </c:pt>
                <c:pt idx="6573">
                  <c:v>6574</c:v>
                </c:pt>
                <c:pt idx="6574">
                  <c:v>6575</c:v>
                </c:pt>
                <c:pt idx="6575">
                  <c:v>6576</c:v>
                </c:pt>
                <c:pt idx="6576">
                  <c:v>6577</c:v>
                </c:pt>
                <c:pt idx="6577">
                  <c:v>6578</c:v>
                </c:pt>
                <c:pt idx="6578">
                  <c:v>6579</c:v>
                </c:pt>
                <c:pt idx="6579">
                  <c:v>6580</c:v>
                </c:pt>
                <c:pt idx="6580">
                  <c:v>6581</c:v>
                </c:pt>
                <c:pt idx="6581">
                  <c:v>6582</c:v>
                </c:pt>
                <c:pt idx="6582">
                  <c:v>6583</c:v>
                </c:pt>
                <c:pt idx="6583">
                  <c:v>6584</c:v>
                </c:pt>
                <c:pt idx="6584">
                  <c:v>6585</c:v>
                </c:pt>
                <c:pt idx="6585">
                  <c:v>6586</c:v>
                </c:pt>
                <c:pt idx="6586">
                  <c:v>6587</c:v>
                </c:pt>
                <c:pt idx="6587">
                  <c:v>6588</c:v>
                </c:pt>
                <c:pt idx="6588">
                  <c:v>6589</c:v>
                </c:pt>
                <c:pt idx="6589">
                  <c:v>6590</c:v>
                </c:pt>
                <c:pt idx="6590">
                  <c:v>6591</c:v>
                </c:pt>
                <c:pt idx="6591">
                  <c:v>6592</c:v>
                </c:pt>
                <c:pt idx="6592">
                  <c:v>6593</c:v>
                </c:pt>
                <c:pt idx="6593">
                  <c:v>6594</c:v>
                </c:pt>
                <c:pt idx="6594">
                  <c:v>6595</c:v>
                </c:pt>
                <c:pt idx="6595">
                  <c:v>6596</c:v>
                </c:pt>
                <c:pt idx="6596">
                  <c:v>6597</c:v>
                </c:pt>
                <c:pt idx="6597">
                  <c:v>6598</c:v>
                </c:pt>
                <c:pt idx="6598">
                  <c:v>6599</c:v>
                </c:pt>
                <c:pt idx="6599">
                  <c:v>6600</c:v>
                </c:pt>
                <c:pt idx="6600">
                  <c:v>6601</c:v>
                </c:pt>
                <c:pt idx="6601">
                  <c:v>6602</c:v>
                </c:pt>
                <c:pt idx="6602">
                  <c:v>6603</c:v>
                </c:pt>
                <c:pt idx="6603">
                  <c:v>6604</c:v>
                </c:pt>
                <c:pt idx="6604">
                  <c:v>6605</c:v>
                </c:pt>
                <c:pt idx="6605">
                  <c:v>6606</c:v>
                </c:pt>
                <c:pt idx="6606">
                  <c:v>6607</c:v>
                </c:pt>
                <c:pt idx="6607">
                  <c:v>6608</c:v>
                </c:pt>
                <c:pt idx="6608">
                  <c:v>6609</c:v>
                </c:pt>
                <c:pt idx="6609">
                  <c:v>6610</c:v>
                </c:pt>
                <c:pt idx="6610">
                  <c:v>6611</c:v>
                </c:pt>
                <c:pt idx="6611">
                  <c:v>6612</c:v>
                </c:pt>
                <c:pt idx="6612">
                  <c:v>6613</c:v>
                </c:pt>
                <c:pt idx="6613">
                  <c:v>6614</c:v>
                </c:pt>
                <c:pt idx="6614">
                  <c:v>6615</c:v>
                </c:pt>
                <c:pt idx="6615">
                  <c:v>6616</c:v>
                </c:pt>
                <c:pt idx="6616">
                  <c:v>6617</c:v>
                </c:pt>
                <c:pt idx="6617">
                  <c:v>6618</c:v>
                </c:pt>
                <c:pt idx="6618">
                  <c:v>6619</c:v>
                </c:pt>
                <c:pt idx="6619">
                  <c:v>6620</c:v>
                </c:pt>
                <c:pt idx="6620">
                  <c:v>6621</c:v>
                </c:pt>
                <c:pt idx="6621">
                  <c:v>6622</c:v>
                </c:pt>
                <c:pt idx="6622">
                  <c:v>6623</c:v>
                </c:pt>
                <c:pt idx="6623">
                  <c:v>6624</c:v>
                </c:pt>
                <c:pt idx="6624">
                  <c:v>6625</c:v>
                </c:pt>
                <c:pt idx="6625">
                  <c:v>6626</c:v>
                </c:pt>
                <c:pt idx="6626">
                  <c:v>6627</c:v>
                </c:pt>
                <c:pt idx="6627">
                  <c:v>6628</c:v>
                </c:pt>
                <c:pt idx="6628">
                  <c:v>6629</c:v>
                </c:pt>
                <c:pt idx="6629">
                  <c:v>6630</c:v>
                </c:pt>
                <c:pt idx="6630">
                  <c:v>6631</c:v>
                </c:pt>
                <c:pt idx="6631">
                  <c:v>6632</c:v>
                </c:pt>
                <c:pt idx="6632">
                  <c:v>6633</c:v>
                </c:pt>
                <c:pt idx="6633">
                  <c:v>6634</c:v>
                </c:pt>
                <c:pt idx="6634">
                  <c:v>6635</c:v>
                </c:pt>
                <c:pt idx="6635">
                  <c:v>6636</c:v>
                </c:pt>
                <c:pt idx="6636">
                  <c:v>6637</c:v>
                </c:pt>
                <c:pt idx="6637">
                  <c:v>6638</c:v>
                </c:pt>
                <c:pt idx="6638">
                  <c:v>6639</c:v>
                </c:pt>
                <c:pt idx="6639">
                  <c:v>6640</c:v>
                </c:pt>
                <c:pt idx="6640">
                  <c:v>6641</c:v>
                </c:pt>
                <c:pt idx="6641">
                  <c:v>6642</c:v>
                </c:pt>
                <c:pt idx="6642">
                  <c:v>6643</c:v>
                </c:pt>
                <c:pt idx="6643">
                  <c:v>6644</c:v>
                </c:pt>
                <c:pt idx="6644">
                  <c:v>6645</c:v>
                </c:pt>
                <c:pt idx="6645">
                  <c:v>6646</c:v>
                </c:pt>
                <c:pt idx="6646">
                  <c:v>6647</c:v>
                </c:pt>
                <c:pt idx="6647">
                  <c:v>6648</c:v>
                </c:pt>
                <c:pt idx="6648">
                  <c:v>6649</c:v>
                </c:pt>
                <c:pt idx="6649">
                  <c:v>6650</c:v>
                </c:pt>
                <c:pt idx="6650">
                  <c:v>6651</c:v>
                </c:pt>
                <c:pt idx="6651">
                  <c:v>6652</c:v>
                </c:pt>
                <c:pt idx="6652">
                  <c:v>6653</c:v>
                </c:pt>
                <c:pt idx="6653">
                  <c:v>6654</c:v>
                </c:pt>
                <c:pt idx="6654">
                  <c:v>6655</c:v>
                </c:pt>
                <c:pt idx="6655">
                  <c:v>6656</c:v>
                </c:pt>
                <c:pt idx="6656">
                  <c:v>6657</c:v>
                </c:pt>
                <c:pt idx="6657">
                  <c:v>6658</c:v>
                </c:pt>
                <c:pt idx="6658">
                  <c:v>6659</c:v>
                </c:pt>
                <c:pt idx="6659">
                  <c:v>6660</c:v>
                </c:pt>
                <c:pt idx="6660">
                  <c:v>6661</c:v>
                </c:pt>
                <c:pt idx="6661">
                  <c:v>6662</c:v>
                </c:pt>
                <c:pt idx="6662">
                  <c:v>6663</c:v>
                </c:pt>
                <c:pt idx="6663">
                  <c:v>6664</c:v>
                </c:pt>
                <c:pt idx="6664">
                  <c:v>6665</c:v>
                </c:pt>
                <c:pt idx="6665">
                  <c:v>6666</c:v>
                </c:pt>
                <c:pt idx="6666">
                  <c:v>6667</c:v>
                </c:pt>
                <c:pt idx="6667">
                  <c:v>6668</c:v>
                </c:pt>
                <c:pt idx="6668">
                  <c:v>6669</c:v>
                </c:pt>
                <c:pt idx="6669">
                  <c:v>6670</c:v>
                </c:pt>
                <c:pt idx="6670">
                  <c:v>6671</c:v>
                </c:pt>
                <c:pt idx="6671">
                  <c:v>6672</c:v>
                </c:pt>
                <c:pt idx="6672">
                  <c:v>6673</c:v>
                </c:pt>
                <c:pt idx="6673">
                  <c:v>6674</c:v>
                </c:pt>
                <c:pt idx="6674">
                  <c:v>6675</c:v>
                </c:pt>
                <c:pt idx="6675">
                  <c:v>6676</c:v>
                </c:pt>
                <c:pt idx="6676">
                  <c:v>6677</c:v>
                </c:pt>
                <c:pt idx="6677">
                  <c:v>6678</c:v>
                </c:pt>
                <c:pt idx="6678">
                  <c:v>6679</c:v>
                </c:pt>
                <c:pt idx="6679">
                  <c:v>6680</c:v>
                </c:pt>
                <c:pt idx="6680">
                  <c:v>6681</c:v>
                </c:pt>
                <c:pt idx="6681">
                  <c:v>6682</c:v>
                </c:pt>
                <c:pt idx="6682">
                  <c:v>6683</c:v>
                </c:pt>
                <c:pt idx="6683">
                  <c:v>6684</c:v>
                </c:pt>
                <c:pt idx="6684">
                  <c:v>6685</c:v>
                </c:pt>
                <c:pt idx="6685">
                  <c:v>6686</c:v>
                </c:pt>
                <c:pt idx="6686">
                  <c:v>6687</c:v>
                </c:pt>
                <c:pt idx="6687">
                  <c:v>6688</c:v>
                </c:pt>
                <c:pt idx="6688">
                  <c:v>6689</c:v>
                </c:pt>
                <c:pt idx="6689">
                  <c:v>6690</c:v>
                </c:pt>
                <c:pt idx="6690">
                  <c:v>6691</c:v>
                </c:pt>
                <c:pt idx="6691">
                  <c:v>6692</c:v>
                </c:pt>
                <c:pt idx="6692">
                  <c:v>6693</c:v>
                </c:pt>
                <c:pt idx="6693">
                  <c:v>6694</c:v>
                </c:pt>
                <c:pt idx="6694">
                  <c:v>6695</c:v>
                </c:pt>
                <c:pt idx="6695">
                  <c:v>6696</c:v>
                </c:pt>
                <c:pt idx="6696">
                  <c:v>6697</c:v>
                </c:pt>
                <c:pt idx="6697">
                  <c:v>6698</c:v>
                </c:pt>
                <c:pt idx="6698">
                  <c:v>6699</c:v>
                </c:pt>
                <c:pt idx="6699">
                  <c:v>6700</c:v>
                </c:pt>
                <c:pt idx="6700">
                  <c:v>6701</c:v>
                </c:pt>
                <c:pt idx="6701">
                  <c:v>6702</c:v>
                </c:pt>
                <c:pt idx="6702">
                  <c:v>6703</c:v>
                </c:pt>
                <c:pt idx="6703">
                  <c:v>6704</c:v>
                </c:pt>
                <c:pt idx="6704">
                  <c:v>6705</c:v>
                </c:pt>
                <c:pt idx="6705">
                  <c:v>6706</c:v>
                </c:pt>
                <c:pt idx="6706">
                  <c:v>6707</c:v>
                </c:pt>
                <c:pt idx="6707">
                  <c:v>6708</c:v>
                </c:pt>
                <c:pt idx="6708">
                  <c:v>6709</c:v>
                </c:pt>
                <c:pt idx="6709">
                  <c:v>6710</c:v>
                </c:pt>
                <c:pt idx="6710">
                  <c:v>6711</c:v>
                </c:pt>
                <c:pt idx="6711">
                  <c:v>6712</c:v>
                </c:pt>
                <c:pt idx="6712">
                  <c:v>6713</c:v>
                </c:pt>
                <c:pt idx="6713">
                  <c:v>6714</c:v>
                </c:pt>
                <c:pt idx="6714">
                  <c:v>6715</c:v>
                </c:pt>
                <c:pt idx="6715">
                  <c:v>6716</c:v>
                </c:pt>
                <c:pt idx="6716">
                  <c:v>6717</c:v>
                </c:pt>
                <c:pt idx="6717">
                  <c:v>6718</c:v>
                </c:pt>
                <c:pt idx="6718">
                  <c:v>6719</c:v>
                </c:pt>
                <c:pt idx="6719">
                  <c:v>6720</c:v>
                </c:pt>
                <c:pt idx="6720">
                  <c:v>6721</c:v>
                </c:pt>
                <c:pt idx="6721">
                  <c:v>6722</c:v>
                </c:pt>
                <c:pt idx="6722">
                  <c:v>6723</c:v>
                </c:pt>
                <c:pt idx="6723">
                  <c:v>6724</c:v>
                </c:pt>
                <c:pt idx="6724">
                  <c:v>6725</c:v>
                </c:pt>
                <c:pt idx="6725">
                  <c:v>6726</c:v>
                </c:pt>
                <c:pt idx="6726">
                  <c:v>6727</c:v>
                </c:pt>
                <c:pt idx="6727">
                  <c:v>6728</c:v>
                </c:pt>
                <c:pt idx="6728">
                  <c:v>6729</c:v>
                </c:pt>
                <c:pt idx="6729">
                  <c:v>6730</c:v>
                </c:pt>
                <c:pt idx="6730">
                  <c:v>6731</c:v>
                </c:pt>
                <c:pt idx="6731">
                  <c:v>6732</c:v>
                </c:pt>
                <c:pt idx="6732">
                  <c:v>6733</c:v>
                </c:pt>
                <c:pt idx="6733">
                  <c:v>6734</c:v>
                </c:pt>
                <c:pt idx="6734">
                  <c:v>6735</c:v>
                </c:pt>
                <c:pt idx="6735">
                  <c:v>6736</c:v>
                </c:pt>
                <c:pt idx="6736">
                  <c:v>6737</c:v>
                </c:pt>
                <c:pt idx="6737">
                  <c:v>6738</c:v>
                </c:pt>
                <c:pt idx="6738">
                  <c:v>6739</c:v>
                </c:pt>
                <c:pt idx="6739">
                  <c:v>6740</c:v>
                </c:pt>
                <c:pt idx="6740">
                  <c:v>6741</c:v>
                </c:pt>
                <c:pt idx="6741">
                  <c:v>6742</c:v>
                </c:pt>
                <c:pt idx="6742">
                  <c:v>6743</c:v>
                </c:pt>
                <c:pt idx="6743">
                  <c:v>6744</c:v>
                </c:pt>
                <c:pt idx="6744">
                  <c:v>6745</c:v>
                </c:pt>
                <c:pt idx="6745">
                  <c:v>6746</c:v>
                </c:pt>
                <c:pt idx="6746">
                  <c:v>6747</c:v>
                </c:pt>
                <c:pt idx="6747">
                  <c:v>6748</c:v>
                </c:pt>
                <c:pt idx="6748">
                  <c:v>6749</c:v>
                </c:pt>
                <c:pt idx="6749">
                  <c:v>6750</c:v>
                </c:pt>
                <c:pt idx="6750">
                  <c:v>6751</c:v>
                </c:pt>
                <c:pt idx="6751">
                  <c:v>6752</c:v>
                </c:pt>
                <c:pt idx="6752">
                  <c:v>6753</c:v>
                </c:pt>
                <c:pt idx="6753">
                  <c:v>6754</c:v>
                </c:pt>
                <c:pt idx="6754">
                  <c:v>6755</c:v>
                </c:pt>
                <c:pt idx="6755">
                  <c:v>6756</c:v>
                </c:pt>
                <c:pt idx="6756">
                  <c:v>6757</c:v>
                </c:pt>
                <c:pt idx="6757">
                  <c:v>6758</c:v>
                </c:pt>
                <c:pt idx="6758">
                  <c:v>6759</c:v>
                </c:pt>
                <c:pt idx="6759">
                  <c:v>6760</c:v>
                </c:pt>
                <c:pt idx="6760">
                  <c:v>6761</c:v>
                </c:pt>
                <c:pt idx="6761">
                  <c:v>6762</c:v>
                </c:pt>
                <c:pt idx="6762">
                  <c:v>6763</c:v>
                </c:pt>
                <c:pt idx="6763">
                  <c:v>6764</c:v>
                </c:pt>
                <c:pt idx="6764">
                  <c:v>6765</c:v>
                </c:pt>
                <c:pt idx="6765">
                  <c:v>6766</c:v>
                </c:pt>
                <c:pt idx="6766">
                  <c:v>6767</c:v>
                </c:pt>
                <c:pt idx="6767">
                  <c:v>6768</c:v>
                </c:pt>
                <c:pt idx="6768">
                  <c:v>6769</c:v>
                </c:pt>
                <c:pt idx="6769">
                  <c:v>6770</c:v>
                </c:pt>
                <c:pt idx="6770">
                  <c:v>6771</c:v>
                </c:pt>
                <c:pt idx="6771">
                  <c:v>6772</c:v>
                </c:pt>
                <c:pt idx="6772">
                  <c:v>6773</c:v>
                </c:pt>
                <c:pt idx="6773">
                  <c:v>6774</c:v>
                </c:pt>
                <c:pt idx="6774">
                  <c:v>6775</c:v>
                </c:pt>
                <c:pt idx="6775">
                  <c:v>6776</c:v>
                </c:pt>
                <c:pt idx="6776">
                  <c:v>6777</c:v>
                </c:pt>
                <c:pt idx="6777">
                  <c:v>6778</c:v>
                </c:pt>
                <c:pt idx="6778">
                  <c:v>6779</c:v>
                </c:pt>
                <c:pt idx="6779">
                  <c:v>6780</c:v>
                </c:pt>
                <c:pt idx="6780">
                  <c:v>6781</c:v>
                </c:pt>
                <c:pt idx="6781">
                  <c:v>6782</c:v>
                </c:pt>
                <c:pt idx="6782">
                  <c:v>6783</c:v>
                </c:pt>
                <c:pt idx="6783">
                  <c:v>6784</c:v>
                </c:pt>
                <c:pt idx="6784">
                  <c:v>6785</c:v>
                </c:pt>
                <c:pt idx="6785">
                  <c:v>6786</c:v>
                </c:pt>
                <c:pt idx="6786">
                  <c:v>6787</c:v>
                </c:pt>
                <c:pt idx="6787">
                  <c:v>6788</c:v>
                </c:pt>
                <c:pt idx="6788">
                  <c:v>6789</c:v>
                </c:pt>
                <c:pt idx="6789">
                  <c:v>6790</c:v>
                </c:pt>
                <c:pt idx="6790">
                  <c:v>6791</c:v>
                </c:pt>
                <c:pt idx="6791">
                  <c:v>6792</c:v>
                </c:pt>
                <c:pt idx="6792">
                  <c:v>6793</c:v>
                </c:pt>
                <c:pt idx="6793">
                  <c:v>6794</c:v>
                </c:pt>
                <c:pt idx="6794">
                  <c:v>6795</c:v>
                </c:pt>
                <c:pt idx="6795">
                  <c:v>6796</c:v>
                </c:pt>
                <c:pt idx="6796">
                  <c:v>6797</c:v>
                </c:pt>
                <c:pt idx="6797">
                  <c:v>6798</c:v>
                </c:pt>
                <c:pt idx="6798">
                  <c:v>6799</c:v>
                </c:pt>
                <c:pt idx="6799">
                  <c:v>6800</c:v>
                </c:pt>
                <c:pt idx="6800">
                  <c:v>6801</c:v>
                </c:pt>
                <c:pt idx="6801">
                  <c:v>6802</c:v>
                </c:pt>
                <c:pt idx="6802">
                  <c:v>6803</c:v>
                </c:pt>
                <c:pt idx="6803">
                  <c:v>6804</c:v>
                </c:pt>
                <c:pt idx="6804">
                  <c:v>6805</c:v>
                </c:pt>
                <c:pt idx="6805">
                  <c:v>6806</c:v>
                </c:pt>
                <c:pt idx="6806">
                  <c:v>6807</c:v>
                </c:pt>
                <c:pt idx="6807">
                  <c:v>6808</c:v>
                </c:pt>
                <c:pt idx="6808">
                  <c:v>6809</c:v>
                </c:pt>
                <c:pt idx="6809">
                  <c:v>6810</c:v>
                </c:pt>
                <c:pt idx="6810">
                  <c:v>6811</c:v>
                </c:pt>
                <c:pt idx="6811">
                  <c:v>6812</c:v>
                </c:pt>
                <c:pt idx="6812">
                  <c:v>6813</c:v>
                </c:pt>
                <c:pt idx="6813">
                  <c:v>6814</c:v>
                </c:pt>
                <c:pt idx="6814">
                  <c:v>6815</c:v>
                </c:pt>
                <c:pt idx="6815">
                  <c:v>6816</c:v>
                </c:pt>
                <c:pt idx="6816">
                  <c:v>6817</c:v>
                </c:pt>
                <c:pt idx="6817">
                  <c:v>6818</c:v>
                </c:pt>
                <c:pt idx="6818">
                  <c:v>6819</c:v>
                </c:pt>
                <c:pt idx="6819">
                  <c:v>6820</c:v>
                </c:pt>
                <c:pt idx="6820">
                  <c:v>6821</c:v>
                </c:pt>
                <c:pt idx="6821">
                  <c:v>6822</c:v>
                </c:pt>
                <c:pt idx="6822">
                  <c:v>6823</c:v>
                </c:pt>
                <c:pt idx="6823">
                  <c:v>6824</c:v>
                </c:pt>
                <c:pt idx="6824">
                  <c:v>6825</c:v>
                </c:pt>
                <c:pt idx="6825">
                  <c:v>6826</c:v>
                </c:pt>
                <c:pt idx="6826">
                  <c:v>6827</c:v>
                </c:pt>
                <c:pt idx="6827">
                  <c:v>6828</c:v>
                </c:pt>
                <c:pt idx="6828">
                  <c:v>6829</c:v>
                </c:pt>
                <c:pt idx="6829">
                  <c:v>6830</c:v>
                </c:pt>
                <c:pt idx="6830">
                  <c:v>6831</c:v>
                </c:pt>
                <c:pt idx="6831">
                  <c:v>6832</c:v>
                </c:pt>
                <c:pt idx="6832">
                  <c:v>6833</c:v>
                </c:pt>
                <c:pt idx="6833">
                  <c:v>6834</c:v>
                </c:pt>
                <c:pt idx="6834">
                  <c:v>6835</c:v>
                </c:pt>
                <c:pt idx="6835">
                  <c:v>6836</c:v>
                </c:pt>
                <c:pt idx="6836">
                  <c:v>6837</c:v>
                </c:pt>
                <c:pt idx="6837">
                  <c:v>6838</c:v>
                </c:pt>
                <c:pt idx="6838">
                  <c:v>6839</c:v>
                </c:pt>
                <c:pt idx="6839">
                  <c:v>6840</c:v>
                </c:pt>
                <c:pt idx="6840">
                  <c:v>6841</c:v>
                </c:pt>
                <c:pt idx="6841">
                  <c:v>6842</c:v>
                </c:pt>
                <c:pt idx="6842">
                  <c:v>6843</c:v>
                </c:pt>
                <c:pt idx="6843">
                  <c:v>6844</c:v>
                </c:pt>
                <c:pt idx="6844">
                  <c:v>6845</c:v>
                </c:pt>
                <c:pt idx="6845">
                  <c:v>6846</c:v>
                </c:pt>
                <c:pt idx="6846">
                  <c:v>6847</c:v>
                </c:pt>
                <c:pt idx="6847">
                  <c:v>6848</c:v>
                </c:pt>
                <c:pt idx="6848">
                  <c:v>6849</c:v>
                </c:pt>
                <c:pt idx="6849">
                  <c:v>6850</c:v>
                </c:pt>
                <c:pt idx="6850">
                  <c:v>6851</c:v>
                </c:pt>
                <c:pt idx="6851">
                  <c:v>6852</c:v>
                </c:pt>
                <c:pt idx="6852">
                  <c:v>6853</c:v>
                </c:pt>
                <c:pt idx="6853">
                  <c:v>6854</c:v>
                </c:pt>
                <c:pt idx="6854">
                  <c:v>6855</c:v>
                </c:pt>
                <c:pt idx="6855">
                  <c:v>6856</c:v>
                </c:pt>
                <c:pt idx="6856">
                  <c:v>6857</c:v>
                </c:pt>
                <c:pt idx="6857">
                  <c:v>6858</c:v>
                </c:pt>
                <c:pt idx="6858">
                  <c:v>6859</c:v>
                </c:pt>
                <c:pt idx="6859">
                  <c:v>6860</c:v>
                </c:pt>
                <c:pt idx="6860">
                  <c:v>6861</c:v>
                </c:pt>
                <c:pt idx="6861">
                  <c:v>6862</c:v>
                </c:pt>
                <c:pt idx="6862">
                  <c:v>6863</c:v>
                </c:pt>
                <c:pt idx="6863">
                  <c:v>6864</c:v>
                </c:pt>
                <c:pt idx="6864">
                  <c:v>6865</c:v>
                </c:pt>
                <c:pt idx="6865">
                  <c:v>6866</c:v>
                </c:pt>
                <c:pt idx="6866">
                  <c:v>6867</c:v>
                </c:pt>
                <c:pt idx="6867">
                  <c:v>6868</c:v>
                </c:pt>
                <c:pt idx="6868">
                  <c:v>6869</c:v>
                </c:pt>
                <c:pt idx="6869">
                  <c:v>6870</c:v>
                </c:pt>
                <c:pt idx="6870">
                  <c:v>6871</c:v>
                </c:pt>
                <c:pt idx="6871">
                  <c:v>6872</c:v>
                </c:pt>
                <c:pt idx="6872">
                  <c:v>6873</c:v>
                </c:pt>
                <c:pt idx="6873">
                  <c:v>6874</c:v>
                </c:pt>
                <c:pt idx="6874">
                  <c:v>6875</c:v>
                </c:pt>
                <c:pt idx="6875">
                  <c:v>6876</c:v>
                </c:pt>
                <c:pt idx="6876">
                  <c:v>6877</c:v>
                </c:pt>
                <c:pt idx="6877">
                  <c:v>6878</c:v>
                </c:pt>
                <c:pt idx="6878">
                  <c:v>6879</c:v>
                </c:pt>
                <c:pt idx="6879">
                  <c:v>6880</c:v>
                </c:pt>
                <c:pt idx="6880">
                  <c:v>6881</c:v>
                </c:pt>
                <c:pt idx="6881">
                  <c:v>6882</c:v>
                </c:pt>
                <c:pt idx="6882">
                  <c:v>6883</c:v>
                </c:pt>
                <c:pt idx="6883">
                  <c:v>6884</c:v>
                </c:pt>
                <c:pt idx="6884">
                  <c:v>6885</c:v>
                </c:pt>
                <c:pt idx="6885">
                  <c:v>6886</c:v>
                </c:pt>
                <c:pt idx="6886">
                  <c:v>6887</c:v>
                </c:pt>
                <c:pt idx="6887">
                  <c:v>6888</c:v>
                </c:pt>
                <c:pt idx="6888">
                  <c:v>6889</c:v>
                </c:pt>
                <c:pt idx="6889">
                  <c:v>6890</c:v>
                </c:pt>
                <c:pt idx="6890">
                  <c:v>6891</c:v>
                </c:pt>
                <c:pt idx="6891">
                  <c:v>6892</c:v>
                </c:pt>
                <c:pt idx="6892">
                  <c:v>6893</c:v>
                </c:pt>
                <c:pt idx="6893">
                  <c:v>6894</c:v>
                </c:pt>
                <c:pt idx="6894">
                  <c:v>6895</c:v>
                </c:pt>
                <c:pt idx="6895">
                  <c:v>6896</c:v>
                </c:pt>
                <c:pt idx="6896">
                  <c:v>6897</c:v>
                </c:pt>
                <c:pt idx="6897">
                  <c:v>6898</c:v>
                </c:pt>
                <c:pt idx="6898">
                  <c:v>6899</c:v>
                </c:pt>
                <c:pt idx="6899">
                  <c:v>6900</c:v>
                </c:pt>
                <c:pt idx="6900">
                  <c:v>6901</c:v>
                </c:pt>
                <c:pt idx="6901">
                  <c:v>6902</c:v>
                </c:pt>
                <c:pt idx="6902">
                  <c:v>6903</c:v>
                </c:pt>
                <c:pt idx="6903">
                  <c:v>6904</c:v>
                </c:pt>
                <c:pt idx="6904">
                  <c:v>6905</c:v>
                </c:pt>
                <c:pt idx="6905">
                  <c:v>6906</c:v>
                </c:pt>
                <c:pt idx="6906">
                  <c:v>6907</c:v>
                </c:pt>
                <c:pt idx="6907">
                  <c:v>6908</c:v>
                </c:pt>
                <c:pt idx="6908">
                  <c:v>6909</c:v>
                </c:pt>
                <c:pt idx="6909">
                  <c:v>6910</c:v>
                </c:pt>
                <c:pt idx="6910">
                  <c:v>6911</c:v>
                </c:pt>
                <c:pt idx="6911">
                  <c:v>6912</c:v>
                </c:pt>
                <c:pt idx="6912">
                  <c:v>6913</c:v>
                </c:pt>
                <c:pt idx="6913">
                  <c:v>6914</c:v>
                </c:pt>
                <c:pt idx="6914">
                  <c:v>6915</c:v>
                </c:pt>
                <c:pt idx="6915">
                  <c:v>6916</c:v>
                </c:pt>
                <c:pt idx="6916">
                  <c:v>6917</c:v>
                </c:pt>
                <c:pt idx="6917">
                  <c:v>6918</c:v>
                </c:pt>
                <c:pt idx="6918">
                  <c:v>6919</c:v>
                </c:pt>
                <c:pt idx="6919">
                  <c:v>6920</c:v>
                </c:pt>
                <c:pt idx="6920">
                  <c:v>6921</c:v>
                </c:pt>
                <c:pt idx="6921">
                  <c:v>6922</c:v>
                </c:pt>
                <c:pt idx="6922">
                  <c:v>6923</c:v>
                </c:pt>
                <c:pt idx="6923">
                  <c:v>6924</c:v>
                </c:pt>
                <c:pt idx="6924">
                  <c:v>6925</c:v>
                </c:pt>
                <c:pt idx="6925">
                  <c:v>6926</c:v>
                </c:pt>
                <c:pt idx="6926">
                  <c:v>6927</c:v>
                </c:pt>
                <c:pt idx="6927">
                  <c:v>6928</c:v>
                </c:pt>
                <c:pt idx="6928">
                  <c:v>6929</c:v>
                </c:pt>
                <c:pt idx="6929">
                  <c:v>6930</c:v>
                </c:pt>
                <c:pt idx="6930">
                  <c:v>6931</c:v>
                </c:pt>
                <c:pt idx="6931">
                  <c:v>6932</c:v>
                </c:pt>
                <c:pt idx="6932">
                  <c:v>6933</c:v>
                </c:pt>
                <c:pt idx="6933">
                  <c:v>6934</c:v>
                </c:pt>
                <c:pt idx="6934">
                  <c:v>6935</c:v>
                </c:pt>
                <c:pt idx="6935">
                  <c:v>6936</c:v>
                </c:pt>
                <c:pt idx="6936">
                  <c:v>6937</c:v>
                </c:pt>
                <c:pt idx="6937">
                  <c:v>6938</c:v>
                </c:pt>
                <c:pt idx="6938">
                  <c:v>6939</c:v>
                </c:pt>
                <c:pt idx="6939">
                  <c:v>6940</c:v>
                </c:pt>
                <c:pt idx="6940">
                  <c:v>6941</c:v>
                </c:pt>
                <c:pt idx="6941">
                  <c:v>6942</c:v>
                </c:pt>
                <c:pt idx="6942">
                  <c:v>6943</c:v>
                </c:pt>
                <c:pt idx="6943">
                  <c:v>6944</c:v>
                </c:pt>
                <c:pt idx="6944">
                  <c:v>6945</c:v>
                </c:pt>
                <c:pt idx="6945">
                  <c:v>6946</c:v>
                </c:pt>
                <c:pt idx="6946">
                  <c:v>6947</c:v>
                </c:pt>
                <c:pt idx="6947">
                  <c:v>6948</c:v>
                </c:pt>
                <c:pt idx="6948">
                  <c:v>6949</c:v>
                </c:pt>
                <c:pt idx="6949">
                  <c:v>6950</c:v>
                </c:pt>
                <c:pt idx="6950">
                  <c:v>6951</c:v>
                </c:pt>
                <c:pt idx="6951">
                  <c:v>6952</c:v>
                </c:pt>
                <c:pt idx="6952">
                  <c:v>6953</c:v>
                </c:pt>
                <c:pt idx="6953">
                  <c:v>6954</c:v>
                </c:pt>
                <c:pt idx="6954">
                  <c:v>6955</c:v>
                </c:pt>
                <c:pt idx="6955">
                  <c:v>6956</c:v>
                </c:pt>
                <c:pt idx="6956">
                  <c:v>6957</c:v>
                </c:pt>
                <c:pt idx="6957">
                  <c:v>6958</c:v>
                </c:pt>
                <c:pt idx="6958">
                  <c:v>6959</c:v>
                </c:pt>
                <c:pt idx="6959">
                  <c:v>6960</c:v>
                </c:pt>
                <c:pt idx="6960">
                  <c:v>6961</c:v>
                </c:pt>
                <c:pt idx="6961">
                  <c:v>6962</c:v>
                </c:pt>
                <c:pt idx="6962">
                  <c:v>6963</c:v>
                </c:pt>
                <c:pt idx="6963">
                  <c:v>6964</c:v>
                </c:pt>
                <c:pt idx="6964">
                  <c:v>6965</c:v>
                </c:pt>
                <c:pt idx="6965">
                  <c:v>6966</c:v>
                </c:pt>
                <c:pt idx="6966">
                  <c:v>6967</c:v>
                </c:pt>
                <c:pt idx="6967">
                  <c:v>6968</c:v>
                </c:pt>
                <c:pt idx="6968">
                  <c:v>6969</c:v>
                </c:pt>
                <c:pt idx="6969">
                  <c:v>6970</c:v>
                </c:pt>
                <c:pt idx="6970">
                  <c:v>6971</c:v>
                </c:pt>
                <c:pt idx="6971">
                  <c:v>6972</c:v>
                </c:pt>
                <c:pt idx="6972">
                  <c:v>6973</c:v>
                </c:pt>
                <c:pt idx="6973">
                  <c:v>6974</c:v>
                </c:pt>
                <c:pt idx="6974">
                  <c:v>6975</c:v>
                </c:pt>
                <c:pt idx="6975">
                  <c:v>6976</c:v>
                </c:pt>
                <c:pt idx="6976">
                  <c:v>6977</c:v>
                </c:pt>
                <c:pt idx="6977">
                  <c:v>6978</c:v>
                </c:pt>
                <c:pt idx="6978">
                  <c:v>6979</c:v>
                </c:pt>
                <c:pt idx="6979">
                  <c:v>6980</c:v>
                </c:pt>
                <c:pt idx="6980">
                  <c:v>6981</c:v>
                </c:pt>
                <c:pt idx="6981">
                  <c:v>6982</c:v>
                </c:pt>
                <c:pt idx="6982">
                  <c:v>6983</c:v>
                </c:pt>
                <c:pt idx="6983">
                  <c:v>6984</c:v>
                </c:pt>
                <c:pt idx="6984">
                  <c:v>6985</c:v>
                </c:pt>
                <c:pt idx="6985">
                  <c:v>6986</c:v>
                </c:pt>
                <c:pt idx="6986">
                  <c:v>6987</c:v>
                </c:pt>
                <c:pt idx="6987">
                  <c:v>6988</c:v>
                </c:pt>
                <c:pt idx="6988">
                  <c:v>6989</c:v>
                </c:pt>
                <c:pt idx="6989">
                  <c:v>6990</c:v>
                </c:pt>
                <c:pt idx="6990">
                  <c:v>6991</c:v>
                </c:pt>
                <c:pt idx="6991">
                  <c:v>6992</c:v>
                </c:pt>
                <c:pt idx="6992">
                  <c:v>6993</c:v>
                </c:pt>
                <c:pt idx="6993">
                  <c:v>6994</c:v>
                </c:pt>
                <c:pt idx="6994">
                  <c:v>6995</c:v>
                </c:pt>
                <c:pt idx="6995">
                  <c:v>6996</c:v>
                </c:pt>
                <c:pt idx="6996">
                  <c:v>6997</c:v>
                </c:pt>
                <c:pt idx="6997">
                  <c:v>6998</c:v>
                </c:pt>
                <c:pt idx="6998">
                  <c:v>6999</c:v>
                </c:pt>
                <c:pt idx="6999">
                  <c:v>7000</c:v>
                </c:pt>
                <c:pt idx="7000">
                  <c:v>7001</c:v>
                </c:pt>
                <c:pt idx="7001">
                  <c:v>7002</c:v>
                </c:pt>
                <c:pt idx="7002">
                  <c:v>7003</c:v>
                </c:pt>
                <c:pt idx="7003">
                  <c:v>7004</c:v>
                </c:pt>
                <c:pt idx="7004">
                  <c:v>7005</c:v>
                </c:pt>
                <c:pt idx="7005">
                  <c:v>7006</c:v>
                </c:pt>
                <c:pt idx="7006">
                  <c:v>7007</c:v>
                </c:pt>
                <c:pt idx="7007">
                  <c:v>7008</c:v>
                </c:pt>
                <c:pt idx="7008">
                  <c:v>7009</c:v>
                </c:pt>
                <c:pt idx="7009">
                  <c:v>7010</c:v>
                </c:pt>
                <c:pt idx="7010">
                  <c:v>7011</c:v>
                </c:pt>
                <c:pt idx="7011">
                  <c:v>7012</c:v>
                </c:pt>
                <c:pt idx="7012">
                  <c:v>7013</c:v>
                </c:pt>
                <c:pt idx="7013">
                  <c:v>7014</c:v>
                </c:pt>
                <c:pt idx="7014">
                  <c:v>7015</c:v>
                </c:pt>
                <c:pt idx="7015">
                  <c:v>7016</c:v>
                </c:pt>
                <c:pt idx="7016">
                  <c:v>7017</c:v>
                </c:pt>
                <c:pt idx="7017">
                  <c:v>7018</c:v>
                </c:pt>
                <c:pt idx="7018">
                  <c:v>7019</c:v>
                </c:pt>
                <c:pt idx="7019">
                  <c:v>7020</c:v>
                </c:pt>
                <c:pt idx="7020">
                  <c:v>7021</c:v>
                </c:pt>
                <c:pt idx="7021">
                  <c:v>7022</c:v>
                </c:pt>
                <c:pt idx="7022">
                  <c:v>7023</c:v>
                </c:pt>
                <c:pt idx="7023">
                  <c:v>7024</c:v>
                </c:pt>
                <c:pt idx="7024">
                  <c:v>7025</c:v>
                </c:pt>
                <c:pt idx="7025">
                  <c:v>7026</c:v>
                </c:pt>
                <c:pt idx="7026">
                  <c:v>7027</c:v>
                </c:pt>
                <c:pt idx="7027">
                  <c:v>7028</c:v>
                </c:pt>
                <c:pt idx="7028">
                  <c:v>7029</c:v>
                </c:pt>
                <c:pt idx="7029">
                  <c:v>7030</c:v>
                </c:pt>
                <c:pt idx="7030">
                  <c:v>7031</c:v>
                </c:pt>
                <c:pt idx="7031">
                  <c:v>7032</c:v>
                </c:pt>
                <c:pt idx="7032">
                  <c:v>7033</c:v>
                </c:pt>
                <c:pt idx="7033">
                  <c:v>7034</c:v>
                </c:pt>
                <c:pt idx="7034">
                  <c:v>7035</c:v>
                </c:pt>
                <c:pt idx="7035">
                  <c:v>7036</c:v>
                </c:pt>
                <c:pt idx="7036">
                  <c:v>7037</c:v>
                </c:pt>
                <c:pt idx="7037">
                  <c:v>7038</c:v>
                </c:pt>
                <c:pt idx="7038">
                  <c:v>7039</c:v>
                </c:pt>
                <c:pt idx="7039">
                  <c:v>7040</c:v>
                </c:pt>
                <c:pt idx="7040">
                  <c:v>7041</c:v>
                </c:pt>
                <c:pt idx="7041">
                  <c:v>7042</c:v>
                </c:pt>
                <c:pt idx="7042">
                  <c:v>7043</c:v>
                </c:pt>
                <c:pt idx="7043">
                  <c:v>7044</c:v>
                </c:pt>
                <c:pt idx="7044">
                  <c:v>7045</c:v>
                </c:pt>
                <c:pt idx="7045">
                  <c:v>7046</c:v>
                </c:pt>
                <c:pt idx="7046">
                  <c:v>7047</c:v>
                </c:pt>
                <c:pt idx="7047">
                  <c:v>7048</c:v>
                </c:pt>
                <c:pt idx="7048">
                  <c:v>7049</c:v>
                </c:pt>
                <c:pt idx="7049">
                  <c:v>7050</c:v>
                </c:pt>
                <c:pt idx="7050">
                  <c:v>7051</c:v>
                </c:pt>
                <c:pt idx="7051">
                  <c:v>7052</c:v>
                </c:pt>
                <c:pt idx="7052">
                  <c:v>7053</c:v>
                </c:pt>
                <c:pt idx="7053">
                  <c:v>7054</c:v>
                </c:pt>
                <c:pt idx="7054">
                  <c:v>7055</c:v>
                </c:pt>
                <c:pt idx="7055">
                  <c:v>7056</c:v>
                </c:pt>
                <c:pt idx="7056">
                  <c:v>7057</c:v>
                </c:pt>
                <c:pt idx="7057">
                  <c:v>7058</c:v>
                </c:pt>
                <c:pt idx="7058">
                  <c:v>7059</c:v>
                </c:pt>
                <c:pt idx="7059">
                  <c:v>7060</c:v>
                </c:pt>
                <c:pt idx="7060">
                  <c:v>7061</c:v>
                </c:pt>
                <c:pt idx="7061">
                  <c:v>7062</c:v>
                </c:pt>
                <c:pt idx="7062">
                  <c:v>7063</c:v>
                </c:pt>
                <c:pt idx="7063">
                  <c:v>7064</c:v>
                </c:pt>
                <c:pt idx="7064">
                  <c:v>7065</c:v>
                </c:pt>
                <c:pt idx="7065">
                  <c:v>7066</c:v>
                </c:pt>
                <c:pt idx="7066">
                  <c:v>7067</c:v>
                </c:pt>
                <c:pt idx="7067">
                  <c:v>7068</c:v>
                </c:pt>
                <c:pt idx="7068">
                  <c:v>7069</c:v>
                </c:pt>
                <c:pt idx="7069">
                  <c:v>7070</c:v>
                </c:pt>
                <c:pt idx="7070">
                  <c:v>7071</c:v>
                </c:pt>
                <c:pt idx="7071">
                  <c:v>7072</c:v>
                </c:pt>
                <c:pt idx="7072">
                  <c:v>7073</c:v>
                </c:pt>
                <c:pt idx="7073">
                  <c:v>7074</c:v>
                </c:pt>
                <c:pt idx="7074">
                  <c:v>7075</c:v>
                </c:pt>
                <c:pt idx="7075">
                  <c:v>7076</c:v>
                </c:pt>
                <c:pt idx="7076">
                  <c:v>7077</c:v>
                </c:pt>
                <c:pt idx="7077">
                  <c:v>7078</c:v>
                </c:pt>
                <c:pt idx="7078">
                  <c:v>7079</c:v>
                </c:pt>
                <c:pt idx="7079">
                  <c:v>7080</c:v>
                </c:pt>
                <c:pt idx="7080">
                  <c:v>7081</c:v>
                </c:pt>
                <c:pt idx="7081">
                  <c:v>7082</c:v>
                </c:pt>
                <c:pt idx="7082">
                  <c:v>7083</c:v>
                </c:pt>
                <c:pt idx="7083">
                  <c:v>7084</c:v>
                </c:pt>
                <c:pt idx="7084">
                  <c:v>7085</c:v>
                </c:pt>
                <c:pt idx="7085">
                  <c:v>7086</c:v>
                </c:pt>
                <c:pt idx="7086">
                  <c:v>7087</c:v>
                </c:pt>
                <c:pt idx="7087">
                  <c:v>7088</c:v>
                </c:pt>
                <c:pt idx="7088">
                  <c:v>7089</c:v>
                </c:pt>
                <c:pt idx="7089">
                  <c:v>7090</c:v>
                </c:pt>
                <c:pt idx="7090">
                  <c:v>7091</c:v>
                </c:pt>
                <c:pt idx="7091">
                  <c:v>7092</c:v>
                </c:pt>
                <c:pt idx="7092">
                  <c:v>7093</c:v>
                </c:pt>
                <c:pt idx="7093">
                  <c:v>7094</c:v>
                </c:pt>
                <c:pt idx="7094">
                  <c:v>7095</c:v>
                </c:pt>
                <c:pt idx="7095">
                  <c:v>7096</c:v>
                </c:pt>
                <c:pt idx="7096">
                  <c:v>7097</c:v>
                </c:pt>
                <c:pt idx="7097">
                  <c:v>7098</c:v>
                </c:pt>
                <c:pt idx="7098">
                  <c:v>7099</c:v>
                </c:pt>
                <c:pt idx="7099">
                  <c:v>7100</c:v>
                </c:pt>
                <c:pt idx="7100">
                  <c:v>7101</c:v>
                </c:pt>
                <c:pt idx="7101">
                  <c:v>7102</c:v>
                </c:pt>
                <c:pt idx="7102">
                  <c:v>7103</c:v>
                </c:pt>
                <c:pt idx="7103">
                  <c:v>7104</c:v>
                </c:pt>
                <c:pt idx="7104">
                  <c:v>7105</c:v>
                </c:pt>
                <c:pt idx="7105">
                  <c:v>7106</c:v>
                </c:pt>
                <c:pt idx="7106">
                  <c:v>7107</c:v>
                </c:pt>
                <c:pt idx="7107">
                  <c:v>7108</c:v>
                </c:pt>
                <c:pt idx="7108">
                  <c:v>7109</c:v>
                </c:pt>
                <c:pt idx="7109">
                  <c:v>7110</c:v>
                </c:pt>
                <c:pt idx="7110">
                  <c:v>7111</c:v>
                </c:pt>
                <c:pt idx="7111">
                  <c:v>7112</c:v>
                </c:pt>
                <c:pt idx="7112">
                  <c:v>7113</c:v>
                </c:pt>
                <c:pt idx="7113">
                  <c:v>7114</c:v>
                </c:pt>
                <c:pt idx="7114">
                  <c:v>7115</c:v>
                </c:pt>
                <c:pt idx="7115">
                  <c:v>7116</c:v>
                </c:pt>
                <c:pt idx="7116">
                  <c:v>7117</c:v>
                </c:pt>
                <c:pt idx="7117">
                  <c:v>7118</c:v>
                </c:pt>
                <c:pt idx="7118">
                  <c:v>7119</c:v>
                </c:pt>
                <c:pt idx="7119">
                  <c:v>7120</c:v>
                </c:pt>
                <c:pt idx="7120">
                  <c:v>7121</c:v>
                </c:pt>
                <c:pt idx="7121">
                  <c:v>7122</c:v>
                </c:pt>
                <c:pt idx="7122">
                  <c:v>7123</c:v>
                </c:pt>
                <c:pt idx="7123">
                  <c:v>7124</c:v>
                </c:pt>
                <c:pt idx="7124">
                  <c:v>7125</c:v>
                </c:pt>
                <c:pt idx="7125">
                  <c:v>7126</c:v>
                </c:pt>
                <c:pt idx="7126">
                  <c:v>7127</c:v>
                </c:pt>
                <c:pt idx="7127">
                  <c:v>7128</c:v>
                </c:pt>
                <c:pt idx="7128">
                  <c:v>7129</c:v>
                </c:pt>
                <c:pt idx="7129">
                  <c:v>7130</c:v>
                </c:pt>
                <c:pt idx="7130">
                  <c:v>7131</c:v>
                </c:pt>
                <c:pt idx="7131">
                  <c:v>7132</c:v>
                </c:pt>
                <c:pt idx="7132">
                  <c:v>7133</c:v>
                </c:pt>
                <c:pt idx="7133">
                  <c:v>7134</c:v>
                </c:pt>
                <c:pt idx="7134">
                  <c:v>7135</c:v>
                </c:pt>
                <c:pt idx="7135">
                  <c:v>7136</c:v>
                </c:pt>
                <c:pt idx="7136">
                  <c:v>7137</c:v>
                </c:pt>
                <c:pt idx="7137">
                  <c:v>7138</c:v>
                </c:pt>
                <c:pt idx="7138">
                  <c:v>7139</c:v>
                </c:pt>
                <c:pt idx="7139">
                  <c:v>7140</c:v>
                </c:pt>
                <c:pt idx="7140">
                  <c:v>7141</c:v>
                </c:pt>
                <c:pt idx="7141">
                  <c:v>7142</c:v>
                </c:pt>
                <c:pt idx="7142">
                  <c:v>7143</c:v>
                </c:pt>
                <c:pt idx="7143">
                  <c:v>7144</c:v>
                </c:pt>
                <c:pt idx="7144">
                  <c:v>7145</c:v>
                </c:pt>
                <c:pt idx="7145">
                  <c:v>7146</c:v>
                </c:pt>
                <c:pt idx="7146">
                  <c:v>7147</c:v>
                </c:pt>
                <c:pt idx="7147">
                  <c:v>7148</c:v>
                </c:pt>
                <c:pt idx="7148">
                  <c:v>7149</c:v>
                </c:pt>
                <c:pt idx="7149">
                  <c:v>7150</c:v>
                </c:pt>
                <c:pt idx="7150">
                  <c:v>7151</c:v>
                </c:pt>
                <c:pt idx="7151">
                  <c:v>7152</c:v>
                </c:pt>
                <c:pt idx="7152">
                  <c:v>7153</c:v>
                </c:pt>
                <c:pt idx="7153">
                  <c:v>7154</c:v>
                </c:pt>
                <c:pt idx="7154">
                  <c:v>7155</c:v>
                </c:pt>
                <c:pt idx="7155">
                  <c:v>7156</c:v>
                </c:pt>
                <c:pt idx="7156">
                  <c:v>7157</c:v>
                </c:pt>
                <c:pt idx="7157">
                  <c:v>7158</c:v>
                </c:pt>
                <c:pt idx="7158">
                  <c:v>7159</c:v>
                </c:pt>
                <c:pt idx="7159">
                  <c:v>7160</c:v>
                </c:pt>
                <c:pt idx="7160">
                  <c:v>7161</c:v>
                </c:pt>
                <c:pt idx="7161">
                  <c:v>7162</c:v>
                </c:pt>
                <c:pt idx="7162">
                  <c:v>7163</c:v>
                </c:pt>
                <c:pt idx="7163">
                  <c:v>7164</c:v>
                </c:pt>
                <c:pt idx="7164">
                  <c:v>7165</c:v>
                </c:pt>
                <c:pt idx="7165">
                  <c:v>7166</c:v>
                </c:pt>
                <c:pt idx="7166">
                  <c:v>7167</c:v>
                </c:pt>
                <c:pt idx="7167">
                  <c:v>7168</c:v>
                </c:pt>
                <c:pt idx="7168">
                  <c:v>7169</c:v>
                </c:pt>
                <c:pt idx="7169">
                  <c:v>7170</c:v>
                </c:pt>
                <c:pt idx="7170">
                  <c:v>7171</c:v>
                </c:pt>
                <c:pt idx="7171">
                  <c:v>7172</c:v>
                </c:pt>
                <c:pt idx="7172">
                  <c:v>7173</c:v>
                </c:pt>
                <c:pt idx="7173">
                  <c:v>7174</c:v>
                </c:pt>
                <c:pt idx="7174">
                  <c:v>7175</c:v>
                </c:pt>
                <c:pt idx="7175">
                  <c:v>7176</c:v>
                </c:pt>
                <c:pt idx="7176">
                  <c:v>7177</c:v>
                </c:pt>
                <c:pt idx="7177">
                  <c:v>7178</c:v>
                </c:pt>
                <c:pt idx="7178">
                  <c:v>7179</c:v>
                </c:pt>
                <c:pt idx="7179">
                  <c:v>7180</c:v>
                </c:pt>
                <c:pt idx="7180">
                  <c:v>7181</c:v>
                </c:pt>
                <c:pt idx="7181">
                  <c:v>7182</c:v>
                </c:pt>
                <c:pt idx="7182">
                  <c:v>7183</c:v>
                </c:pt>
                <c:pt idx="7183">
                  <c:v>7184</c:v>
                </c:pt>
                <c:pt idx="7184">
                  <c:v>7185</c:v>
                </c:pt>
                <c:pt idx="7185">
                  <c:v>7186</c:v>
                </c:pt>
                <c:pt idx="7186">
                  <c:v>7187</c:v>
                </c:pt>
                <c:pt idx="7187">
                  <c:v>7188</c:v>
                </c:pt>
                <c:pt idx="7188">
                  <c:v>7189</c:v>
                </c:pt>
                <c:pt idx="7189">
                  <c:v>7190</c:v>
                </c:pt>
                <c:pt idx="7190">
                  <c:v>7191</c:v>
                </c:pt>
                <c:pt idx="7191">
                  <c:v>7192</c:v>
                </c:pt>
                <c:pt idx="7192">
                  <c:v>7193</c:v>
                </c:pt>
                <c:pt idx="7193">
                  <c:v>7194</c:v>
                </c:pt>
                <c:pt idx="7194">
                  <c:v>7195</c:v>
                </c:pt>
                <c:pt idx="7195">
                  <c:v>7196</c:v>
                </c:pt>
                <c:pt idx="7196">
                  <c:v>7197</c:v>
                </c:pt>
                <c:pt idx="7197">
                  <c:v>7198</c:v>
                </c:pt>
                <c:pt idx="7198">
                  <c:v>7199</c:v>
                </c:pt>
                <c:pt idx="7199">
                  <c:v>7200</c:v>
                </c:pt>
                <c:pt idx="7200">
                  <c:v>7201</c:v>
                </c:pt>
                <c:pt idx="7201">
                  <c:v>7202</c:v>
                </c:pt>
                <c:pt idx="7202">
                  <c:v>7203</c:v>
                </c:pt>
                <c:pt idx="7203">
                  <c:v>7204</c:v>
                </c:pt>
                <c:pt idx="7204">
                  <c:v>7205</c:v>
                </c:pt>
                <c:pt idx="7205">
                  <c:v>7206</c:v>
                </c:pt>
                <c:pt idx="7206">
                  <c:v>7207</c:v>
                </c:pt>
                <c:pt idx="7207">
                  <c:v>7208</c:v>
                </c:pt>
                <c:pt idx="7208">
                  <c:v>7209</c:v>
                </c:pt>
                <c:pt idx="7209">
                  <c:v>7210</c:v>
                </c:pt>
                <c:pt idx="7210">
                  <c:v>7211</c:v>
                </c:pt>
                <c:pt idx="7211">
                  <c:v>7212</c:v>
                </c:pt>
                <c:pt idx="7212">
                  <c:v>7213</c:v>
                </c:pt>
                <c:pt idx="7213">
                  <c:v>7214</c:v>
                </c:pt>
                <c:pt idx="7214">
                  <c:v>7215</c:v>
                </c:pt>
                <c:pt idx="7215">
                  <c:v>7216</c:v>
                </c:pt>
                <c:pt idx="7216">
                  <c:v>7217</c:v>
                </c:pt>
                <c:pt idx="7217">
                  <c:v>7218</c:v>
                </c:pt>
                <c:pt idx="7218">
                  <c:v>7219</c:v>
                </c:pt>
                <c:pt idx="7219">
                  <c:v>7220</c:v>
                </c:pt>
                <c:pt idx="7220">
                  <c:v>7221</c:v>
                </c:pt>
                <c:pt idx="7221">
                  <c:v>7222</c:v>
                </c:pt>
                <c:pt idx="7222">
                  <c:v>7223</c:v>
                </c:pt>
                <c:pt idx="7223">
                  <c:v>7224</c:v>
                </c:pt>
                <c:pt idx="7224">
                  <c:v>7225</c:v>
                </c:pt>
                <c:pt idx="7225">
                  <c:v>7226</c:v>
                </c:pt>
                <c:pt idx="7226">
                  <c:v>7227</c:v>
                </c:pt>
                <c:pt idx="7227">
                  <c:v>7228</c:v>
                </c:pt>
                <c:pt idx="7228">
                  <c:v>7229</c:v>
                </c:pt>
                <c:pt idx="7229">
                  <c:v>7230</c:v>
                </c:pt>
                <c:pt idx="7230">
                  <c:v>7231</c:v>
                </c:pt>
                <c:pt idx="7231">
                  <c:v>7232</c:v>
                </c:pt>
                <c:pt idx="7232">
                  <c:v>7233</c:v>
                </c:pt>
                <c:pt idx="7233">
                  <c:v>7234</c:v>
                </c:pt>
                <c:pt idx="7234">
                  <c:v>7235</c:v>
                </c:pt>
                <c:pt idx="7235">
                  <c:v>7236</c:v>
                </c:pt>
                <c:pt idx="7236">
                  <c:v>7237</c:v>
                </c:pt>
                <c:pt idx="7237">
                  <c:v>7238</c:v>
                </c:pt>
                <c:pt idx="7238">
                  <c:v>7239</c:v>
                </c:pt>
                <c:pt idx="7239">
                  <c:v>7240</c:v>
                </c:pt>
                <c:pt idx="7240">
                  <c:v>7241</c:v>
                </c:pt>
                <c:pt idx="7241">
                  <c:v>7242</c:v>
                </c:pt>
                <c:pt idx="7242">
                  <c:v>7243</c:v>
                </c:pt>
                <c:pt idx="7243">
                  <c:v>7244</c:v>
                </c:pt>
                <c:pt idx="7244">
                  <c:v>7245</c:v>
                </c:pt>
                <c:pt idx="7245">
                  <c:v>7246</c:v>
                </c:pt>
                <c:pt idx="7246">
                  <c:v>7247</c:v>
                </c:pt>
                <c:pt idx="7247">
                  <c:v>7248</c:v>
                </c:pt>
                <c:pt idx="7248">
                  <c:v>7249</c:v>
                </c:pt>
                <c:pt idx="7249">
                  <c:v>7250</c:v>
                </c:pt>
                <c:pt idx="7250">
                  <c:v>7251</c:v>
                </c:pt>
                <c:pt idx="7251">
                  <c:v>7252</c:v>
                </c:pt>
                <c:pt idx="7252">
                  <c:v>7253</c:v>
                </c:pt>
                <c:pt idx="7253">
                  <c:v>7254</c:v>
                </c:pt>
                <c:pt idx="7254">
                  <c:v>7255</c:v>
                </c:pt>
                <c:pt idx="7255">
                  <c:v>7256</c:v>
                </c:pt>
                <c:pt idx="7256">
                  <c:v>7257</c:v>
                </c:pt>
                <c:pt idx="7257">
                  <c:v>7258</c:v>
                </c:pt>
                <c:pt idx="7258">
                  <c:v>7259</c:v>
                </c:pt>
                <c:pt idx="7259">
                  <c:v>7260</c:v>
                </c:pt>
                <c:pt idx="7260">
                  <c:v>7261</c:v>
                </c:pt>
                <c:pt idx="7261">
                  <c:v>7262</c:v>
                </c:pt>
                <c:pt idx="7262">
                  <c:v>7263</c:v>
                </c:pt>
                <c:pt idx="7263">
                  <c:v>7264</c:v>
                </c:pt>
                <c:pt idx="7264">
                  <c:v>7265</c:v>
                </c:pt>
                <c:pt idx="7265">
                  <c:v>7266</c:v>
                </c:pt>
                <c:pt idx="7266">
                  <c:v>7267</c:v>
                </c:pt>
                <c:pt idx="7267">
                  <c:v>7268</c:v>
                </c:pt>
                <c:pt idx="7268">
                  <c:v>7269</c:v>
                </c:pt>
                <c:pt idx="7269">
                  <c:v>7270</c:v>
                </c:pt>
                <c:pt idx="7270">
                  <c:v>7271</c:v>
                </c:pt>
                <c:pt idx="7271">
                  <c:v>7272</c:v>
                </c:pt>
                <c:pt idx="7272">
                  <c:v>7273</c:v>
                </c:pt>
                <c:pt idx="7273">
                  <c:v>7274</c:v>
                </c:pt>
                <c:pt idx="7274">
                  <c:v>7275</c:v>
                </c:pt>
                <c:pt idx="7275">
                  <c:v>7276</c:v>
                </c:pt>
                <c:pt idx="7276">
                  <c:v>7277</c:v>
                </c:pt>
                <c:pt idx="7277">
                  <c:v>7278</c:v>
                </c:pt>
                <c:pt idx="7278">
                  <c:v>7279</c:v>
                </c:pt>
                <c:pt idx="7279">
                  <c:v>7280</c:v>
                </c:pt>
                <c:pt idx="7280">
                  <c:v>7281</c:v>
                </c:pt>
                <c:pt idx="7281">
                  <c:v>7282</c:v>
                </c:pt>
                <c:pt idx="7282">
                  <c:v>7283</c:v>
                </c:pt>
                <c:pt idx="7283">
                  <c:v>7284</c:v>
                </c:pt>
                <c:pt idx="7284">
                  <c:v>7285</c:v>
                </c:pt>
                <c:pt idx="7285">
                  <c:v>7286</c:v>
                </c:pt>
                <c:pt idx="7286">
                  <c:v>7287</c:v>
                </c:pt>
                <c:pt idx="7287">
                  <c:v>7288</c:v>
                </c:pt>
                <c:pt idx="7288">
                  <c:v>7289</c:v>
                </c:pt>
                <c:pt idx="7289">
                  <c:v>7290</c:v>
                </c:pt>
                <c:pt idx="7290">
                  <c:v>7291</c:v>
                </c:pt>
                <c:pt idx="7291">
                  <c:v>7292</c:v>
                </c:pt>
                <c:pt idx="7292">
                  <c:v>7293</c:v>
                </c:pt>
                <c:pt idx="7293">
                  <c:v>7294</c:v>
                </c:pt>
                <c:pt idx="7294">
                  <c:v>7295</c:v>
                </c:pt>
                <c:pt idx="7295">
                  <c:v>7296</c:v>
                </c:pt>
                <c:pt idx="7296">
                  <c:v>7297</c:v>
                </c:pt>
                <c:pt idx="7297">
                  <c:v>7298</c:v>
                </c:pt>
                <c:pt idx="7298">
                  <c:v>7299</c:v>
                </c:pt>
                <c:pt idx="7299">
                  <c:v>7300</c:v>
                </c:pt>
                <c:pt idx="7300">
                  <c:v>7301</c:v>
                </c:pt>
                <c:pt idx="7301">
                  <c:v>7302</c:v>
                </c:pt>
                <c:pt idx="7302">
                  <c:v>7303</c:v>
                </c:pt>
                <c:pt idx="7303">
                  <c:v>7304</c:v>
                </c:pt>
                <c:pt idx="7304">
                  <c:v>7305</c:v>
                </c:pt>
                <c:pt idx="7305">
                  <c:v>7306</c:v>
                </c:pt>
                <c:pt idx="7306">
                  <c:v>7307</c:v>
                </c:pt>
                <c:pt idx="7307">
                  <c:v>7308</c:v>
                </c:pt>
                <c:pt idx="7308">
                  <c:v>7309</c:v>
                </c:pt>
                <c:pt idx="7309">
                  <c:v>7310</c:v>
                </c:pt>
                <c:pt idx="7310">
                  <c:v>7311</c:v>
                </c:pt>
                <c:pt idx="7311">
                  <c:v>7312</c:v>
                </c:pt>
                <c:pt idx="7312">
                  <c:v>7313</c:v>
                </c:pt>
                <c:pt idx="7313">
                  <c:v>7314</c:v>
                </c:pt>
                <c:pt idx="7314">
                  <c:v>7315</c:v>
                </c:pt>
                <c:pt idx="7315">
                  <c:v>7316</c:v>
                </c:pt>
                <c:pt idx="7316">
                  <c:v>7317</c:v>
                </c:pt>
                <c:pt idx="7317">
                  <c:v>7318</c:v>
                </c:pt>
                <c:pt idx="7318">
                  <c:v>7319</c:v>
                </c:pt>
                <c:pt idx="7319">
                  <c:v>7320</c:v>
                </c:pt>
                <c:pt idx="7320">
                  <c:v>7321</c:v>
                </c:pt>
                <c:pt idx="7321">
                  <c:v>7322</c:v>
                </c:pt>
                <c:pt idx="7322">
                  <c:v>7323</c:v>
                </c:pt>
                <c:pt idx="7323">
                  <c:v>7324</c:v>
                </c:pt>
                <c:pt idx="7324">
                  <c:v>7325</c:v>
                </c:pt>
                <c:pt idx="7325">
                  <c:v>7326</c:v>
                </c:pt>
                <c:pt idx="7326">
                  <c:v>7327</c:v>
                </c:pt>
                <c:pt idx="7327">
                  <c:v>7328</c:v>
                </c:pt>
                <c:pt idx="7328">
                  <c:v>7329</c:v>
                </c:pt>
                <c:pt idx="7329">
                  <c:v>7330</c:v>
                </c:pt>
                <c:pt idx="7330">
                  <c:v>7331</c:v>
                </c:pt>
                <c:pt idx="7331">
                  <c:v>7332</c:v>
                </c:pt>
                <c:pt idx="7332">
                  <c:v>7333</c:v>
                </c:pt>
                <c:pt idx="7333">
                  <c:v>7334</c:v>
                </c:pt>
                <c:pt idx="7334">
                  <c:v>7335</c:v>
                </c:pt>
                <c:pt idx="7335">
                  <c:v>7336</c:v>
                </c:pt>
                <c:pt idx="7336">
                  <c:v>7337</c:v>
                </c:pt>
                <c:pt idx="7337">
                  <c:v>7338</c:v>
                </c:pt>
                <c:pt idx="7338">
                  <c:v>7339</c:v>
                </c:pt>
                <c:pt idx="7339">
                  <c:v>7340</c:v>
                </c:pt>
                <c:pt idx="7340">
                  <c:v>7341</c:v>
                </c:pt>
                <c:pt idx="7341">
                  <c:v>7342</c:v>
                </c:pt>
                <c:pt idx="7342">
                  <c:v>7343</c:v>
                </c:pt>
                <c:pt idx="7343">
                  <c:v>7344</c:v>
                </c:pt>
                <c:pt idx="7344">
                  <c:v>7345</c:v>
                </c:pt>
                <c:pt idx="7345">
                  <c:v>7346</c:v>
                </c:pt>
                <c:pt idx="7346">
                  <c:v>7347</c:v>
                </c:pt>
                <c:pt idx="7347">
                  <c:v>7348</c:v>
                </c:pt>
                <c:pt idx="7348">
                  <c:v>7349</c:v>
                </c:pt>
                <c:pt idx="7349">
                  <c:v>7350</c:v>
                </c:pt>
                <c:pt idx="7350">
                  <c:v>7351</c:v>
                </c:pt>
                <c:pt idx="7351">
                  <c:v>7352</c:v>
                </c:pt>
                <c:pt idx="7352">
                  <c:v>7353</c:v>
                </c:pt>
                <c:pt idx="7353">
                  <c:v>7354</c:v>
                </c:pt>
                <c:pt idx="7354">
                  <c:v>7355</c:v>
                </c:pt>
                <c:pt idx="7355">
                  <c:v>7356</c:v>
                </c:pt>
                <c:pt idx="7356">
                  <c:v>7357</c:v>
                </c:pt>
                <c:pt idx="7357">
                  <c:v>7358</c:v>
                </c:pt>
                <c:pt idx="7358">
                  <c:v>7359</c:v>
                </c:pt>
                <c:pt idx="7359">
                  <c:v>7360</c:v>
                </c:pt>
                <c:pt idx="7360">
                  <c:v>7361</c:v>
                </c:pt>
                <c:pt idx="7361">
                  <c:v>7362</c:v>
                </c:pt>
                <c:pt idx="7362">
                  <c:v>7363</c:v>
                </c:pt>
                <c:pt idx="7363">
                  <c:v>7364</c:v>
                </c:pt>
                <c:pt idx="7364">
                  <c:v>7365</c:v>
                </c:pt>
                <c:pt idx="7365">
                  <c:v>7366</c:v>
                </c:pt>
                <c:pt idx="7366">
                  <c:v>7367</c:v>
                </c:pt>
                <c:pt idx="7367">
                  <c:v>7368</c:v>
                </c:pt>
                <c:pt idx="7368">
                  <c:v>7369</c:v>
                </c:pt>
                <c:pt idx="7369">
                  <c:v>7370</c:v>
                </c:pt>
                <c:pt idx="7370">
                  <c:v>7371</c:v>
                </c:pt>
                <c:pt idx="7371">
                  <c:v>7372</c:v>
                </c:pt>
                <c:pt idx="7372">
                  <c:v>7373</c:v>
                </c:pt>
                <c:pt idx="7373">
                  <c:v>7374</c:v>
                </c:pt>
                <c:pt idx="7374">
                  <c:v>7375</c:v>
                </c:pt>
                <c:pt idx="7375">
                  <c:v>7376</c:v>
                </c:pt>
                <c:pt idx="7376">
                  <c:v>7377</c:v>
                </c:pt>
                <c:pt idx="7377">
                  <c:v>7378</c:v>
                </c:pt>
                <c:pt idx="7378">
                  <c:v>7379</c:v>
                </c:pt>
                <c:pt idx="7379">
                  <c:v>7380</c:v>
                </c:pt>
                <c:pt idx="7380">
                  <c:v>7381</c:v>
                </c:pt>
                <c:pt idx="7381">
                  <c:v>7382</c:v>
                </c:pt>
                <c:pt idx="7382">
                  <c:v>7383</c:v>
                </c:pt>
                <c:pt idx="7383">
                  <c:v>7384</c:v>
                </c:pt>
                <c:pt idx="7384">
                  <c:v>7385</c:v>
                </c:pt>
                <c:pt idx="7385">
                  <c:v>7386</c:v>
                </c:pt>
                <c:pt idx="7386">
                  <c:v>7387</c:v>
                </c:pt>
                <c:pt idx="7387">
                  <c:v>7388</c:v>
                </c:pt>
                <c:pt idx="7388">
                  <c:v>7389</c:v>
                </c:pt>
                <c:pt idx="7389">
                  <c:v>7390</c:v>
                </c:pt>
                <c:pt idx="7390">
                  <c:v>7391</c:v>
                </c:pt>
                <c:pt idx="7391">
                  <c:v>7392</c:v>
                </c:pt>
                <c:pt idx="7392">
                  <c:v>7393</c:v>
                </c:pt>
                <c:pt idx="7393">
                  <c:v>7394</c:v>
                </c:pt>
                <c:pt idx="7394">
                  <c:v>7395</c:v>
                </c:pt>
                <c:pt idx="7395">
                  <c:v>7396</c:v>
                </c:pt>
                <c:pt idx="7396">
                  <c:v>7397</c:v>
                </c:pt>
                <c:pt idx="7397">
                  <c:v>7398</c:v>
                </c:pt>
                <c:pt idx="7398">
                  <c:v>7399</c:v>
                </c:pt>
                <c:pt idx="7399">
                  <c:v>7400</c:v>
                </c:pt>
                <c:pt idx="7400">
                  <c:v>7401</c:v>
                </c:pt>
                <c:pt idx="7401">
                  <c:v>7402</c:v>
                </c:pt>
                <c:pt idx="7402">
                  <c:v>7403</c:v>
                </c:pt>
                <c:pt idx="7403">
                  <c:v>7404</c:v>
                </c:pt>
                <c:pt idx="7404">
                  <c:v>7405</c:v>
                </c:pt>
                <c:pt idx="7405">
                  <c:v>7406</c:v>
                </c:pt>
                <c:pt idx="7406">
                  <c:v>7407</c:v>
                </c:pt>
                <c:pt idx="7407">
                  <c:v>7408</c:v>
                </c:pt>
                <c:pt idx="7408">
                  <c:v>7409</c:v>
                </c:pt>
                <c:pt idx="7409">
                  <c:v>7410</c:v>
                </c:pt>
                <c:pt idx="7410">
                  <c:v>7411</c:v>
                </c:pt>
                <c:pt idx="7411">
                  <c:v>7412</c:v>
                </c:pt>
                <c:pt idx="7412">
                  <c:v>7413</c:v>
                </c:pt>
                <c:pt idx="7413">
                  <c:v>7414</c:v>
                </c:pt>
                <c:pt idx="7414">
                  <c:v>7415</c:v>
                </c:pt>
                <c:pt idx="7415">
                  <c:v>7416</c:v>
                </c:pt>
                <c:pt idx="7416">
                  <c:v>7417</c:v>
                </c:pt>
                <c:pt idx="7417">
                  <c:v>7418</c:v>
                </c:pt>
                <c:pt idx="7418">
                  <c:v>7419</c:v>
                </c:pt>
                <c:pt idx="7419">
                  <c:v>7420</c:v>
                </c:pt>
                <c:pt idx="7420">
                  <c:v>7421</c:v>
                </c:pt>
                <c:pt idx="7421">
                  <c:v>7422</c:v>
                </c:pt>
                <c:pt idx="7422">
                  <c:v>7423</c:v>
                </c:pt>
                <c:pt idx="7423">
                  <c:v>7424</c:v>
                </c:pt>
                <c:pt idx="7424">
                  <c:v>7425</c:v>
                </c:pt>
                <c:pt idx="7425">
                  <c:v>7426</c:v>
                </c:pt>
                <c:pt idx="7426">
                  <c:v>7427</c:v>
                </c:pt>
                <c:pt idx="7427">
                  <c:v>7428</c:v>
                </c:pt>
                <c:pt idx="7428">
                  <c:v>7429</c:v>
                </c:pt>
                <c:pt idx="7429">
                  <c:v>7430</c:v>
                </c:pt>
                <c:pt idx="7430">
                  <c:v>7431</c:v>
                </c:pt>
                <c:pt idx="7431">
                  <c:v>7432</c:v>
                </c:pt>
                <c:pt idx="7432">
                  <c:v>7433</c:v>
                </c:pt>
                <c:pt idx="7433">
                  <c:v>7434</c:v>
                </c:pt>
                <c:pt idx="7434">
                  <c:v>7435</c:v>
                </c:pt>
                <c:pt idx="7435">
                  <c:v>7436</c:v>
                </c:pt>
                <c:pt idx="7436">
                  <c:v>7437</c:v>
                </c:pt>
                <c:pt idx="7437">
                  <c:v>7438</c:v>
                </c:pt>
                <c:pt idx="7438">
                  <c:v>7439</c:v>
                </c:pt>
                <c:pt idx="7439">
                  <c:v>7440</c:v>
                </c:pt>
                <c:pt idx="7440">
                  <c:v>7441</c:v>
                </c:pt>
                <c:pt idx="7441">
                  <c:v>7442</c:v>
                </c:pt>
                <c:pt idx="7442">
                  <c:v>7443</c:v>
                </c:pt>
                <c:pt idx="7443">
                  <c:v>7444</c:v>
                </c:pt>
                <c:pt idx="7444">
                  <c:v>7445</c:v>
                </c:pt>
                <c:pt idx="7445">
                  <c:v>7446</c:v>
                </c:pt>
                <c:pt idx="7446">
                  <c:v>7447</c:v>
                </c:pt>
                <c:pt idx="7447">
                  <c:v>7448</c:v>
                </c:pt>
                <c:pt idx="7448">
                  <c:v>7449</c:v>
                </c:pt>
                <c:pt idx="7449">
                  <c:v>7450</c:v>
                </c:pt>
                <c:pt idx="7450">
                  <c:v>7451</c:v>
                </c:pt>
                <c:pt idx="7451">
                  <c:v>7452</c:v>
                </c:pt>
                <c:pt idx="7452">
                  <c:v>7453</c:v>
                </c:pt>
                <c:pt idx="7453">
                  <c:v>7454</c:v>
                </c:pt>
                <c:pt idx="7454">
                  <c:v>7455</c:v>
                </c:pt>
                <c:pt idx="7455">
                  <c:v>7456</c:v>
                </c:pt>
                <c:pt idx="7456">
                  <c:v>7457</c:v>
                </c:pt>
                <c:pt idx="7457">
                  <c:v>7458</c:v>
                </c:pt>
                <c:pt idx="7458">
                  <c:v>7459</c:v>
                </c:pt>
                <c:pt idx="7459">
                  <c:v>7460</c:v>
                </c:pt>
                <c:pt idx="7460">
                  <c:v>7461</c:v>
                </c:pt>
                <c:pt idx="7461">
                  <c:v>7462</c:v>
                </c:pt>
                <c:pt idx="7462">
                  <c:v>7463</c:v>
                </c:pt>
                <c:pt idx="7463">
                  <c:v>7464</c:v>
                </c:pt>
                <c:pt idx="7464">
                  <c:v>7465</c:v>
                </c:pt>
                <c:pt idx="7465">
                  <c:v>7466</c:v>
                </c:pt>
                <c:pt idx="7466">
                  <c:v>7467</c:v>
                </c:pt>
                <c:pt idx="7467">
                  <c:v>7468</c:v>
                </c:pt>
                <c:pt idx="7468">
                  <c:v>7469</c:v>
                </c:pt>
                <c:pt idx="7469">
                  <c:v>7470</c:v>
                </c:pt>
                <c:pt idx="7470">
                  <c:v>7471</c:v>
                </c:pt>
                <c:pt idx="7471">
                  <c:v>7472</c:v>
                </c:pt>
                <c:pt idx="7472">
                  <c:v>7473</c:v>
                </c:pt>
                <c:pt idx="7473">
                  <c:v>7474</c:v>
                </c:pt>
                <c:pt idx="7474">
                  <c:v>7475</c:v>
                </c:pt>
                <c:pt idx="7475">
                  <c:v>7476</c:v>
                </c:pt>
                <c:pt idx="7476">
                  <c:v>7477</c:v>
                </c:pt>
                <c:pt idx="7477">
                  <c:v>7478</c:v>
                </c:pt>
                <c:pt idx="7478">
                  <c:v>7479</c:v>
                </c:pt>
                <c:pt idx="7479">
                  <c:v>7480</c:v>
                </c:pt>
                <c:pt idx="7480">
                  <c:v>7481</c:v>
                </c:pt>
                <c:pt idx="7481">
                  <c:v>7482</c:v>
                </c:pt>
                <c:pt idx="7482">
                  <c:v>7483</c:v>
                </c:pt>
                <c:pt idx="7483">
                  <c:v>7484</c:v>
                </c:pt>
                <c:pt idx="7484">
                  <c:v>7485</c:v>
                </c:pt>
                <c:pt idx="7485">
                  <c:v>7486</c:v>
                </c:pt>
                <c:pt idx="7486">
                  <c:v>7487</c:v>
                </c:pt>
                <c:pt idx="7487">
                  <c:v>7488</c:v>
                </c:pt>
                <c:pt idx="7488">
                  <c:v>7489</c:v>
                </c:pt>
                <c:pt idx="7489">
                  <c:v>7490</c:v>
                </c:pt>
                <c:pt idx="7490">
                  <c:v>7491</c:v>
                </c:pt>
                <c:pt idx="7491">
                  <c:v>7492</c:v>
                </c:pt>
                <c:pt idx="7492">
                  <c:v>7493</c:v>
                </c:pt>
                <c:pt idx="7493">
                  <c:v>7494</c:v>
                </c:pt>
                <c:pt idx="7494">
                  <c:v>7495</c:v>
                </c:pt>
                <c:pt idx="7495">
                  <c:v>7496</c:v>
                </c:pt>
                <c:pt idx="7496">
                  <c:v>7497</c:v>
                </c:pt>
                <c:pt idx="7497">
                  <c:v>7498</c:v>
                </c:pt>
                <c:pt idx="7498">
                  <c:v>7499</c:v>
                </c:pt>
                <c:pt idx="7499">
                  <c:v>7500</c:v>
                </c:pt>
                <c:pt idx="7500">
                  <c:v>7501</c:v>
                </c:pt>
              </c:numCache>
            </c:numRef>
          </c:xVal>
          <c:yVal>
            <c:numRef>
              <c:f>Sheet1!$B$2:$B$7502</c:f>
              <c:numCache>
                <c:formatCode>General</c:formatCode>
                <c:ptCount val="7501"/>
                <c:pt idx="0">
                  <c:v>25.015999000000001</c:v>
                </c:pt>
                <c:pt idx="1">
                  <c:v>24.410093</c:v>
                </c:pt>
                <c:pt idx="2">
                  <c:v>23.977421</c:v>
                </c:pt>
                <c:pt idx="3">
                  <c:v>23.620170999999999</c:v>
                </c:pt>
                <c:pt idx="4">
                  <c:v>23.314772999999999</c:v>
                </c:pt>
                <c:pt idx="5">
                  <c:v>23.039148999999998</c:v>
                </c:pt>
                <c:pt idx="6">
                  <c:v>22.771391999999999</c:v>
                </c:pt>
                <c:pt idx="7">
                  <c:v>22.509226000000002</c:v>
                </c:pt>
                <c:pt idx="8">
                  <c:v>22.260809999999999</c:v>
                </c:pt>
                <c:pt idx="9">
                  <c:v>22.467404999999999</c:v>
                </c:pt>
                <c:pt idx="10">
                  <c:v>22.489965999999999</c:v>
                </c:pt>
                <c:pt idx="11">
                  <c:v>22.444016000000001</c:v>
                </c:pt>
                <c:pt idx="12">
                  <c:v>22.388463000000002</c:v>
                </c:pt>
                <c:pt idx="13">
                  <c:v>22.323743</c:v>
                </c:pt>
                <c:pt idx="14">
                  <c:v>22.266831</c:v>
                </c:pt>
                <c:pt idx="15">
                  <c:v>22.205949</c:v>
                </c:pt>
                <c:pt idx="16">
                  <c:v>22.143449</c:v>
                </c:pt>
                <c:pt idx="17">
                  <c:v>22.090655999999999</c:v>
                </c:pt>
                <c:pt idx="18">
                  <c:v>22.044148</c:v>
                </c:pt>
                <c:pt idx="19">
                  <c:v>22.265667000000001</c:v>
                </c:pt>
                <c:pt idx="20">
                  <c:v>22.483892000000001</c:v>
                </c:pt>
                <c:pt idx="21">
                  <c:v>22.738039000000001</c:v>
                </c:pt>
                <c:pt idx="22">
                  <c:v>23.038699000000001</c:v>
                </c:pt>
                <c:pt idx="23">
                  <c:v>23.439655999999999</c:v>
                </c:pt>
                <c:pt idx="24">
                  <c:v>23.891200999999999</c:v>
                </c:pt>
                <c:pt idx="25">
                  <c:v>24.350823999999999</c:v>
                </c:pt>
                <c:pt idx="26">
                  <c:v>24.810409</c:v>
                </c:pt>
                <c:pt idx="27">
                  <c:v>25.239463000000001</c:v>
                </c:pt>
                <c:pt idx="28">
                  <c:v>25.628837999999998</c:v>
                </c:pt>
                <c:pt idx="29">
                  <c:v>26.147224000000001</c:v>
                </c:pt>
                <c:pt idx="30">
                  <c:v>26.533906999999999</c:v>
                </c:pt>
                <c:pt idx="31">
                  <c:v>26.839805999999999</c:v>
                </c:pt>
                <c:pt idx="32">
                  <c:v>27.085122999999999</c:v>
                </c:pt>
                <c:pt idx="33">
                  <c:v>27.280996999999999</c:v>
                </c:pt>
                <c:pt idx="34">
                  <c:v>27.441980000000001</c:v>
                </c:pt>
                <c:pt idx="35">
                  <c:v>27.576343999999999</c:v>
                </c:pt>
                <c:pt idx="36">
                  <c:v>27.690214000000001</c:v>
                </c:pt>
                <c:pt idx="37">
                  <c:v>27.789952</c:v>
                </c:pt>
                <c:pt idx="38">
                  <c:v>27.880175000000001</c:v>
                </c:pt>
                <c:pt idx="39">
                  <c:v>28.144306</c:v>
                </c:pt>
                <c:pt idx="40">
                  <c:v>28.323233999999999</c:v>
                </c:pt>
                <c:pt idx="41">
                  <c:v>28.46773</c:v>
                </c:pt>
                <c:pt idx="42">
                  <c:v>28.592934</c:v>
                </c:pt>
                <c:pt idx="43">
                  <c:v>28.708212</c:v>
                </c:pt>
                <c:pt idx="44">
                  <c:v>28.815708999999998</c:v>
                </c:pt>
                <c:pt idx="45">
                  <c:v>28.919550000000001</c:v>
                </c:pt>
                <c:pt idx="46">
                  <c:v>29.019803</c:v>
                </c:pt>
                <c:pt idx="47">
                  <c:v>29.118205</c:v>
                </c:pt>
                <c:pt idx="48">
                  <c:v>29.216346999999999</c:v>
                </c:pt>
                <c:pt idx="49">
                  <c:v>29.446596</c:v>
                </c:pt>
                <c:pt idx="50">
                  <c:v>29.616681</c:v>
                </c:pt>
                <c:pt idx="51">
                  <c:v>29.761513000000001</c:v>
                </c:pt>
                <c:pt idx="52">
                  <c:v>29.891548</c:v>
                </c:pt>
                <c:pt idx="53">
                  <c:v>30.013404999999999</c:v>
                </c:pt>
                <c:pt idx="54">
                  <c:v>30.127419</c:v>
                </c:pt>
                <c:pt idx="55">
                  <c:v>30.233875999999999</c:v>
                </c:pt>
                <c:pt idx="56">
                  <c:v>30.334713000000001</c:v>
                </c:pt>
                <c:pt idx="57">
                  <c:v>30.430813000000001</c:v>
                </c:pt>
                <c:pt idx="58">
                  <c:v>30.522241000000001</c:v>
                </c:pt>
                <c:pt idx="59">
                  <c:v>30.715823</c:v>
                </c:pt>
                <c:pt idx="60">
                  <c:v>30.856076999999999</c:v>
                </c:pt>
                <c:pt idx="61">
                  <c:v>30.972311000000001</c:v>
                </c:pt>
                <c:pt idx="62">
                  <c:v>31.072894999999999</c:v>
                </c:pt>
                <c:pt idx="63">
                  <c:v>31.161460999999999</c:v>
                </c:pt>
                <c:pt idx="64">
                  <c:v>31.241136999999998</c:v>
                </c:pt>
                <c:pt idx="65">
                  <c:v>31.311143999999999</c:v>
                </c:pt>
                <c:pt idx="66">
                  <c:v>31.374711999999999</c:v>
                </c:pt>
                <c:pt idx="67">
                  <c:v>31.431616999999999</c:v>
                </c:pt>
                <c:pt idx="68">
                  <c:v>31.483429000000001</c:v>
                </c:pt>
                <c:pt idx="69">
                  <c:v>31.617553000000001</c:v>
                </c:pt>
                <c:pt idx="70">
                  <c:v>31.707041</c:v>
                </c:pt>
                <c:pt idx="71">
                  <c:v>31.776199999999999</c:v>
                </c:pt>
                <c:pt idx="72">
                  <c:v>31.833036</c:v>
                </c:pt>
                <c:pt idx="73">
                  <c:v>31.881757</c:v>
                </c:pt>
                <c:pt idx="74">
                  <c:v>31.923393000000001</c:v>
                </c:pt>
                <c:pt idx="75">
                  <c:v>31.965005999999999</c:v>
                </c:pt>
                <c:pt idx="76">
                  <c:v>32.014561999999998</c:v>
                </c:pt>
                <c:pt idx="77">
                  <c:v>32.059345</c:v>
                </c:pt>
                <c:pt idx="78">
                  <c:v>32.098177</c:v>
                </c:pt>
                <c:pt idx="79">
                  <c:v>32.193254000000003</c:v>
                </c:pt>
                <c:pt idx="80">
                  <c:v>32.25752</c:v>
                </c:pt>
                <c:pt idx="81">
                  <c:v>32.310723000000003</c:v>
                </c:pt>
                <c:pt idx="82">
                  <c:v>32.354703999999998</c:v>
                </c:pt>
                <c:pt idx="83">
                  <c:v>32.391131000000001</c:v>
                </c:pt>
                <c:pt idx="84">
                  <c:v>32.421733000000003</c:v>
                </c:pt>
                <c:pt idx="85">
                  <c:v>32.447344000000001</c:v>
                </c:pt>
                <c:pt idx="86">
                  <c:v>32.470086999999999</c:v>
                </c:pt>
                <c:pt idx="87">
                  <c:v>32.491216000000001</c:v>
                </c:pt>
                <c:pt idx="88">
                  <c:v>32.524552999999997</c:v>
                </c:pt>
                <c:pt idx="89">
                  <c:v>32.599339999999998</c:v>
                </c:pt>
                <c:pt idx="90">
                  <c:v>32.652887</c:v>
                </c:pt>
                <c:pt idx="91">
                  <c:v>32.699171999999997</c:v>
                </c:pt>
                <c:pt idx="92">
                  <c:v>32.739429000000001</c:v>
                </c:pt>
                <c:pt idx="93">
                  <c:v>32.775151000000001</c:v>
                </c:pt>
                <c:pt idx="94">
                  <c:v>32.806156000000001</c:v>
                </c:pt>
                <c:pt idx="95">
                  <c:v>32.834437000000001</c:v>
                </c:pt>
                <c:pt idx="96">
                  <c:v>32.859223</c:v>
                </c:pt>
                <c:pt idx="97">
                  <c:v>32.881449000000003</c:v>
                </c:pt>
                <c:pt idx="98">
                  <c:v>32.901055999999997</c:v>
                </c:pt>
                <c:pt idx="99">
                  <c:v>32.943575000000003</c:v>
                </c:pt>
                <c:pt idx="100">
                  <c:v>32.972489000000003</c:v>
                </c:pt>
                <c:pt idx="101">
                  <c:v>32.995697999999997</c:v>
                </c:pt>
                <c:pt idx="102">
                  <c:v>33.014594000000002</c:v>
                </c:pt>
                <c:pt idx="103">
                  <c:v>33.030115000000002</c:v>
                </c:pt>
                <c:pt idx="104">
                  <c:v>33.042979000000003</c:v>
                </c:pt>
                <c:pt idx="105">
                  <c:v>33.054133</c:v>
                </c:pt>
                <c:pt idx="106">
                  <c:v>33.063794000000001</c:v>
                </c:pt>
                <c:pt idx="107">
                  <c:v>33.072378999999998</c:v>
                </c:pt>
                <c:pt idx="108">
                  <c:v>33.080190000000002</c:v>
                </c:pt>
                <c:pt idx="109">
                  <c:v>33.103548000000004</c:v>
                </c:pt>
                <c:pt idx="110">
                  <c:v>33.119269000000003</c:v>
                </c:pt>
                <c:pt idx="111">
                  <c:v>33.131711000000003</c:v>
                </c:pt>
                <c:pt idx="112">
                  <c:v>33.142698000000003</c:v>
                </c:pt>
                <c:pt idx="113">
                  <c:v>33.153165000000001</c:v>
                </c:pt>
                <c:pt idx="114">
                  <c:v>33.162699000000003</c:v>
                </c:pt>
                <c:pt idx="115">
                  <c:v>33.172730999999999</c:v>
                </c:pt>
                <c:pt idx="116">
                  <c:v>33.182490999999999</c:v>
                </c:pt>
                <c:pt idx="117">
                  <c:v>33.192287999999998</c:v>
                </c:pt>
                <c:pt idx="118">
                  <c:v>33.202527000000003</c:v>
                </c:pt>
                <c:pt idx="119">
                  <c:v>33.223560999999997</c:v>
                </c:pt>
                <c:pt idx="120">
                  <c:v>33.240000999999999</c:v>
                </c:pt>
                <c:pt idx="121">
                  <c:v>33.255471999999997</c:v>
                </c:pt>
                <c:pt idx="122">
                  <c:v>33.269891999999999</c:v>
                </c:pt>
                <c:pt idx="123">
                  <c:v>33.283859</c:v>
                </c:pt>
                <c:pt idx="124">
                  <c:v>33.296897000000001</c:v>
                </c:pt>
                <c:pt idx="125">
                  <c:v>33.309837999999999</c:v>
                </c:pt>
                <c:pt idx="126">
                  <c:v>33.322043999999998</c:v>
                </c:pt>
                <c:pt idx="127">
                  <c:v>33.333508000000002</c:v>
                </c:pt>
                <c:pt idx="128">
                  <c:v>33.344116</c:v>
                </c:pt>
                <c:pt idx="129">
                  <c:v>33.361125999999999</c:v>
                </c:pt>
                <c:pt idx="130">
                  <c:v>33.373544000000003</c:v>
                </c:pt>
                <c:pt idx="131">
                  <c:v>33.383158000000002</c:v>
                </c:pt>
                <c:pt idx="132">
                  <c:v>33.390999999999998</c:v>
                </c:pt>
                <c:pt idx="133">
                  <c:v>33.396819000000001</c:v>
                </c:pt>
                <c:pt idx="134">
                  <c:v>33.400941000000003</c:v>
                </c:pt>
                <c:pt idx="135">
                  <c:v>33.403277000000003</c:v>
                </c:pt>
                <c:pt idx="136">
                  <c:v>33.403815999999999</c:v>
                </c:pt>
                <c:pt idx="137">
                  <c:v>33.403011999999997</c:v>
                </c:pt>
                <c:pt idx="138">
                  <c:v>33.399853999999998</c:v>
                </c:pt>
                <c:pt idx="139">
                  <c:v>33.400965999999997</c:v>
                </c:pt>
                <c:pt idx="140">
                  <c:v>33.398471999999998</c:v>
                </c:pt>
                <c:pt idx="141">
                  <c:v>33.392825000000002</c:v>
                </c:pt>
                <c:pt idx="142">
                  <c:v>33.386200000000002</c:v>
                </c:pt>
                <c:pt idx="143">
                  <c:v>33.379818999999998</c:v>
                </c:pt>
                <c:pt idx="144">
                  <c:v>33.373990999999997</c:v>
                </c:pt>
                <c:pt idx="145">
                  <c:v>33.367393</c:v>
                </c:pt>
                <c:pt idx="146">
                  <c:v>33.359012999999997</c:v>
                </c:pt>
                <c:pt idx="147">
                  <c:v>33.348813</c:v>
                </c:pt>
                <c:pt idx="148">
                  <c:v>33.337144000000002</c:v>
                </c:pt>
                <c:pt idx="149">
                  <c:v>33.325927</c:v>
                </c:pt>
                <c:pt idx="150">
                  <c:v>33.311117000000003</c:v>
                </c:pt>
                <c:pt idx="151">
                  <c:v>33.294260000000001</c:v>
                </c:pt>
                <c:pt idx="152">
                  <c:v>33.275506999999998</c:v>
                </c:pt>
                <c:pt idx="153">
                  <c:v>33.255935999999998</c:v>
                </c:pt>
                <c:pt idx="154">
                  <c:v>33.235563999999997</c:v>
                </c:pt>
                <c:pt idx="155">
                  <c:v>33.215341000000002</c:v>
                </c:pt>
                <c:pt idx="156">
                  <c:v>33.193306</c:v>
                </c:pt>
                <c:pt idx="157">
                  <c:v>33.169781999999998</c:v>
                </c:pt>
                <c:pt idx="158">
                  <c:v>33.148527999999999</c:v>
                </c:pt>
                <c:pt idx="159">
                  <c:v>33.123669999999997</c:v>
                </c:pt>
                <c:pt idx="160">
                  <c:v>33.098033999999998</c:v>
                </c:pt>
                <c:pt idx="161">
                  <c:v>33.075991999999999</c:v>
                </c:pt>
                <c:pt idx="162">
                  <c:v>33.053910000000002</c:v>
                </c:pt>
                <c:pt idx="163">
                  <c:v>33.043052000000003</c:v>
                </c:pt>
                <c:pt idx="164">
                  <c:v>33.051005000000004</c:v>
                </c:pt>
                <c:pt idx="165">
                  <c:v>33.058689999999999</c:v>
                </c:pt>
                <c:pt idx="166">
                  <c:v>33.066009999999999</c:v>
                </c:pt>
                <c:pt idx="167">
                  <c:v>33.072155000000002</c:v>
                </c:pt>
                <c:pt idx="168">
                  <c:v>33.077817000000003</c:v>
                </c:pt>
                <c:pt idx="169">
                  <c:v>33.079048999999998</c:v>
                </c:pt>
                <c:pt idx="170">
                  <c:v>33.080750999999999</c:v>
                </c:pt>
                <c:pt idx="171">
                  <c:v>33.082554000000002</c:v>
                </c:pt>
                <c:pt idx="172">
                  <c:v>33.084004</c:v>
                </c:pt>
                <c:pt idx="173">
                  <c:v>33.083894000000001</c:v>
                </c:pt>
                <c:pt idx="174">
                  <c:v>33.083243000000003</c:v>
                </c:pt>
                <c:pt idx="175">
                  <c:v>33.081795</c:v>
                </c:pt>
                <c:pt idx="176">
                  <c:v>33.079565000000002</c:v>
                </c:pt>
                <c:pt idx="177">
                  <c:v>33.076709000000001</c:v>
                </c:pt>
                <c:pt idx="178">
                  <c:v>33.072774000000003</c:v>
                </c:pt>
                <c:pt idx="179">
                  <c:v>33.065026000000003</c:v>
                </c:pt>
                <c:pt idx="180">
                  <c:v>33.058467999999998</c:v>
                </c:pt>
                <c:pt idx="181">
                  <c:v>33.051862</c:v>
                </c:pt>
                <c:pt idx="182">
                  <c:v>33.045845999999997</c:v>
                </c:pt>
                <c:pt idx="183">
                  <c:v>33.041091000000002</c:v>
                </c:pt>
                <c:pt idx="184">
                  <c:v>33.036414000000001</c:v>
                </c:pt>
                <c:pt idx="185">
                  <c:v>33.031548000000001</c:v>
                </c:pt>
                <c:pt idx="186">
                  <c:v>33.026803000000001</c:v>
                </c:pt>
                <c:pt idx="187">
                  <c:v>33.022303999999998</c:v>
                </c:pt>
                <c:pt idx="188">
                  <c:v>33.017972999999998</c:v>
                </c:pt>
                <c:pt idx="189">
                  <c:v>33.013753999999999</c:v>
                </c:pt>
                <c:pt idx="190">
                  <c:v>33.00976</c:v>
                </c:pt>
                <c:pt idx="191">
                  <c:v>33.006307999999997</c:v>
                </c:pt>
                <c:pt idx="192">
                  <c:v>33.003163999999998</c:v>
                </c:pt>
                <c:pt idx="193">
                  <c:v>33.000236000000001</c:v>
                </c:pt>
                <c:pt idx="194">
                  <c:v>32.997965999999998</c:v>
                </c:pt>
                <c:pt idx="195">
                  <c:v>32.996462999999999</c:v>
                </c:pt>
                <c:pt idx="196">
                  <c:v>32.995409000000002</c:v>
                </c:pt>
                <c:pt idx="197">
                  <c:v>32.995080000000002</c:v>
                </c:pt>
                <c:pt idx="198">
                  <c:v>32.995282000000003</c:v>
                </c:pt>
                <c:pt idx="199">
                  <c:v>33.000374999999998</c:v>
                </c:pt>
                <c:pt idx="200">
                  <c:v>33.003751000000001</c:v>
                </c:pt>
                <c:pt idx="201">
                  <c:v>33.007147000000003</c:v>
                </c:pt>
                <c:pt idx="202">
                  <c:v>33.010489</c:v>
                </c:pt>
                <c:pt idx="203">
                  <c:v>33.013902999999999</c:v>
                </c:pt>
                <c:pt idx="204">
                  <c:v>33.017527000000001</c:v>
                </c:pt>
                <c:pt idx="205">
                  <c:v>33.022084999999997</c:v>
                </c:pt>
                <c:pt idx="206">
                  <c:v>33.026656000000003</c:v>
                </c:pt>
                <c:pt idx="207">
                  <c:v>33.031066000000003</c:v>
                </c:pt>
                <c:pt idx="208">
                  <c:v>33.035356999999998</c:v>
                </c:pt>
                <c:pt idx="209">
                  <c:v>33.047538000000003</c:v>
                </c:pt>
                <c:pt idx="210">
                  <c:v>33.055728999999999</c:v>
                </c:pt>
                <c:pt idx="211">
                  <c:v>33.062624</c:v>
                </c:pt>
                <c:pt idx="212">
                  <c:v>33.068193999999998</c:v>
                </c:pt>
                <c:pt idx="213">
                  <c:v>33.073172999999997</c:v>
                </c:pt>
                <c:pt idx="214">
                  <c:v>33.077595000000002</c:v>
                </c:pt>
                <c:pt idx="215">
                  <c:v>33.081423999999998</c:v>
                </c:pt>
                <c:pt idx="216">
                  <c:v>33.085044000000003</c:v>
                </c:pt>
                <c:pt idx="217">
                  <c:v>33.088270999999999</c:v>
                </c:pt>
                <c:pt idx="218">
                  <c:v>33.091304000000001</c:v>
                </c:pt>
                <c:pt idx="219">
                  <c:v>33.104326999999998</c:v>
                </c:pt>
                <c:pt idx="220">
                  <c:v>33.113309999999998</c:v>
                </c:pt>
                <c:pt idx="221">
                  <c:v>33.120516000000002</c:v>
                </c:pt>
                <c:pt idx="222">
                  <c:v>33.127160000000003</c:v>
                </c:pt>
                <c:pt idx="223">
                  <c:v>33.133519</c:v>
                </c:pt>
                <c:pt idx="224">
                  <c:v>33.139982000000003</c:v>
                </c:pt>
                <c:pt idx="225">
                  <c:v>33.147024999999999</c:v>
                </c:pt>
                <c:pt idx="226">
                  <c:v>33.154197000000003</c:v>
                </c:pt>
                <c:pt idx="227">
                  <c:v>33.161842999999998</c:v>
                </c:pt>
                <c:pt idx="228">
                  <c:v>33.169862000000002</c:v>
                </c:pt>
                <c:pt idx="229">
                  <c:v>33.18927</c:v>
                </c:pt>
                <c:pt idx="230">
                  <c:v>33.204393000000003</c:v>
                </c:pt>
                <c:pt idx="231">
                  <c:v>33.217872</c:v>
                </c:pt>
                <c:pt idx="232">
                  <c:v>33.230665999999999</c:v>
                </c:pt>
                <c:pt idx="233">
                  <c:v>33.24315</c:v>
                </c:pt>
                <c:pt idx="234">
                  <c:v>33.255268999999998</c:v>
                </c:pt>
                <c:pt idx="235">
                  <c:v>33.267266999999997</c:v>
                </c:pt>
                <c:pt idx="236">
                  <c:v>33.279071999999999</c:v>
                </c:pt>
                <c:pt idx="237">
                  <c:v>33.290675</c:v>
                </c:pt>
                <c:pt idx="238">
                  <c:v>33.302002000000002</c:v>
                </c:pt>
                <c:pt idx="239">
                  <c:v>33.324061</c:v>
                </c:pt>
                <c:pt idx="240">
                  <c:v>33.341307</c:v>
                </c:pt>
                <c:pt idx="241">
                  <c:v>33.356192999999998</c:v>
                </c:pt>
                <c:pt idx="242">
                  <c:v>33.369720999999998</c:v>
                </c:pt>
                <c:pt idx="243">
                  <c:v>33.382714999999997</c:v>
                </c:pt>
                <c:pt idx="244">
                  <c:v>33.395268000000002</c:v>
                </c:pt>
                <c:pt idx="245">
                  <c:v>33.407541000000002</c:v>
                </c:pt>
                <c:pt idx="246">
                  <c:v>33.419162</c:v>
                </c:pt>
                <c:pt idx="247">
                  <c:v>33.430509000000001</c:v>
                </c:pt>
                <c:pt idx="248">
                  <c:v>33.441833000000003</c:v>
                </c:pt>
                <c:pt idx="249">
                  <c:v>33.463664000000001</c:v>
                </c:pt>
                <c:pt idx="250">
                  <c:v>33.480606999999999</c:v>
                </c:pt>
                <c:pt idx="251">
                  <c:v>33.495175000000003</c:v>
                </c:pt>
                <c:pt idx="252">
                  <c:v>33.508688999999997</c:v>
                </c:pt>
                <c:pt idx="253">
                  <c:v>33.521549</c:v>
                </c:pt>
                <c:pt idx="254">
                  <c:v>33.533532000000001</c:v>
                </c:pt>
                <c:pt idx="255">
                  <c:v>33.545158000000001</c:v>
                </c:pt>
                <c:pt idx="256">
                  <c:v>33.556137999999997</c:v>
                </c:pt>
                <c:pt idx="257">
                  <c:v>33.566654999999997</c:v>
                </c:pt>
                <c:pt idx="258">
                  <c:v>33.577136000000003</c:v>
                </c:pt>
                <c:pt idx="259">
                  <c:v>33.598163999999997</c:v>
                </c:pt>
                <c:pt idx="260">
                  <c:v>33.614179</c:v>
                </c:pt>
                <c:pt idx="261">
                  <c:v>33.627965000000003</c:v>
                </c:pt>
                <c:pt idx="262">
                  <c:v>33.640441000000003</c:v>
                </c:pt>
                <c:pt idx="263">
                  <c:v>33.652076000000001</c:v>
                </c:pt>
                <c:pt idx="264">
                  <c:v>33.662793000000001</c:v>
                </c:pt>
                <c:pt idx="265">
                  <c:v>33.673133</c:v>
                </c:pt>
                <c:pt idx="266">
                  <c:v>33.682941999999997</c:v>
                </c:pt>
                <c:pt idx="267">
                  <c:v>33.692456</c:v>
                </c:pt>
                <c:pt idx="268">
                  <c:v>33.701416999999999</c:v>
                </c:pt>
                <c:pt idx="269">
                  <c:v>33.720970000000001</c:v>
                </c:pt>
                <c:pt idx="270">
                  <c:v>33.735475999999998</c:v>
                </c:pt>
                <c:pt idx="271">
                  <c:v>33.747653</c:v>
                </c:pt>
                <c:pt idx="272">
                  <c:v>33.758648000000001</c:v>
                </c:pt>
                <c:pt idx="273">
                  <c:v>33.768630999999999</c:v>
                </c:pt>
                <c:pt idx="274">
                  <c:v>33.777929999999998</c:v>
                </c:pt>
                <c:pt idx="275">
                  <c:v>33.786752999999997</c:v>
                </c:pt>
                <c:pt idx="276">
                  <c:v>33.794944999999998</c:v>
                </c:pt>
                <c:pt idx="277">
                  <c:v>33.802849999999999</c:v>
                </c:pt>
                <c:pt idx="278">
                  <c:v>33.810411000000002</c:v>
                </c:pt>
                <c:pt idx="279">
                  <c:v>33.827114000000002</c:v>
                </c:pt>
                <c:pt idx="280">
                  <c:v>33.839187000000003</c:v>
                </c:pt>
                <c:pt idx="281">
                  <c:v>33.849176</c:v>
                </c:pt>
                <c:pt idx="282">
                  <c:v>33.857872999999998</c:v>
                </c:pt>
                <c:pt idx="283">
                  <c:v>33.865385000000003</c:v>
                </c:pt>
                <c:pt idx="284">
                  <c:v>33.872387000000003</c:v>
                </c:pt>
                <c:pt idx="285">
                  <c:v>33.878709999999998</c:v>
                </c:pt>
                <c:pt idx="286">
                  <c:v>33.884599999999999</c:v>
                </c:pt>
                <c:pt idx="287">
                  <c:v>33.889871999999997</c:v>
                </c:pt>
                <c:pt idx="288">
                  <c:v>33.894823000000002</c:v>
                </c:pt>
                <c:pt idx="289">
                  <c:v>33.906621000000001</c:v>
                </c:pt>
                <c:pt idx="290">
                  <c:v>33.914715999999999</c:v>
                </c:pt>
                <c:pt idx="291">
                  <c:v>33.920653999999999</c:v>
                </c:pt>
                <c:pt idx="292">
                  <c:v>33.925522999999998</c:v>
                </c:pt>
                <c:pt idx="293">
                  <c:v>33.929558999999998</c:v>
                </c:pt>
                <c:pt idx="294">
                  <c:v>33.932611000000001</c:v>
                </c:pt>
                <c:pt idx="295">
                  <c:v>33.935473999999999</c:v>
                </c:pt>
                <c:pt idx="296">
                  <c:v>33.937204999999999</c:v>
                </c:pt>
                <c:pt idx="297">
                  <c:v>33.938305</c:v>
                </c:pt>
                <c:pt idx="298">
                  <c:v>33.938898000000002</c:v>
                </c:pt>
                <c:pt idx="299">
                  <c:v>33.943959999999997</c:v>
                </c:pt>
                <c:pt idx="300">
                  <c:v>33.946165999999998</c:v>
                </c:pt>
                <c:pt idx="301">
                  <c:v>33.946556000000001</c:v>
                </c:pt>
                <c:pt idx="302">
                  <c:v>33.946289999999998</c:v>
                </c:pt>
                <c:pt idx="303">
                  <c:v>33.944797000000001</c:v>
                </c:pt>
                <c:pt idx="304">
                  <c:v>33.943314999999998</c:v>
                </c:pt>
                <c:pt idx="305">
                  <c:v>33.941265999999999</c:v>
                </c:pt>
                <c:pt idx="306">
                  <c:v>33.938592</c:v>
                </c:pt>
                <c:pt idx="307">
                  <c:v>33.935687999999999</c:v>
                </c:pt>
                <c:pt idx="308">
                  <c:v>33.932682</c:v>
                </c:pt>
                <c:pt idx="309">
                  <c:v>33.931078999999997</c:v>
                </c:pt>
                <c:pt idx="310">
                  <c:v>33.928134</c:v>
                </c:pt>
                <c:pt idx="311">
                  <c:v>33.924883000000001</c:v>
                </c:pt>
                <c:pt idx="312">
                  <c:v>33.920717000000003</c:v>
                </c:pt>
                <c:pt idx="313">
                  <c:v>33.916898000000003</c:v>
                </c:pt>
                <c:pt idx="314">
                  <c:v>33.912446000000003</c:v>
                </c:pt>
                <c:pt idx="315">
                  <c:v>33.908056999999999</c:v>
                </c:pt>
                <c:pt idx="316">
                  <c:v>33.904316000000001</c:v>
                </c:pt>
                <c:pt idx="317">
                  <c:v>33.900041000000002</c:v>
                </c:pt>
                <c:pt idx="318">
                  <c:v>33.896312000000002</c:v>
                </c:pt>
                <c:pt idx="319">
                  <c:v>33.892145999999997</c:v>
                </c:pt>
                <c:pt idx="320">
                  <c:v>33.888052999999999</c:v>
                </c:pt>
                <c:pt idx="321">
                  <c:v>33.884421000000003</c:v>
                </c:pt>
                <c:pt idx="322">
                  <c:v>33.881065</c:v>
                </c:pt>
                <c:pt idx="323">
                  <c:v>33.878354000000002</c:v>
                </c:pt>
                <c:pt idx="324">
                  <c:v>33.876404000000001</c:v>
                </c:pt>
                <c:pt idx="325">
                  <c:v>33.874527</c:v>
                </c:pt>
                <c:pt idx="326">
                  <c:v>33.872554000000001</c:v>
                </c:pt>
                <c:pt idx="327">
                  <c:v>33.871161000000001</c:v>
                </c:pt>
                <c:pt idx="328">
                  <c:v>33.870102000000003</c:v>
                </c:pt>
                <c:pt idx="329">
                  <c:v>33.86786</c:v>
                </c:pt>
                <c:pt idx="330">
                  <c:v>33.866256999999997</c:v>
                </c:pt>
                <c:pt idx="331">
                  <c:v>33.865008000000003</c:v>
                </c:pt>
                <c:pt idx="332">
                  <c:v>33.864238999999998</c:v>
                </c:pt>
                <c:pt idx="333">
                  <c:v>33.863779000000001</c:v>
                </c:pt>
                <c:pt idx="334">
                  <c:v>33.863593000000002</c:v>
                </c:pt>
                <c:pt idx="335">
                  <c:v>33.863404000000003</c:v>
                </c:pt>
                <c:pt idx="336">
                  <c:v>33.863669000000002</c:v>
                </c:pt>
                <c:pt idx="337">
                  <c:v>33.863432000000003</c:v>
                </c:pt>
                <c:pt idx="338">
                  <c:v>33.863205999999998</c:v>
                </c:pt>
                <c:pt idx="339">
                  <c:v>33.862203999999998</c:v>
                </c:pt>
                <c:pt idx="340">
                  <c:v>33.861584999999998</c:v>
                </c:pt>
                <c:pt idx="341">
                  <c:v>33.861787999999997</c:v>
                </c:pt>
                <c:pt idx="342">
                  <c:v>33.861688000000001</c:v>
                </c:pt>
                <c:pt idx="343">
                  <c:v>33.862501999999999</c:v>
                </c:pt>
                <c:pt idx="344">
                  <c:v>33.862963999999998</c:v>
                </c:pt>
                <c:pt idx="345">
                  <c:v>33.863162000000003</c:v>
                </c:pt>
                <c:pt idx="346">
                  <c:v>33.863337999999999</c:v>
                </c:pt>
                <c:pt idx="347">
                  <c:v>33.863297000000003</c:v>
                </c:pt>
                <c:pt idx="348">
                  <c:v>33.863579999999999</c:v>
                </c:pt>
                <c:pt idx="349">
                  <c:v>33.864082000000003</c:v>
                </c:pt>
                <c:pt idx="350">
                  <c:v>33.864240000000002</c:v>
                </c:pt>
                <c:pt idx="351">
                  <c:v>33.864521000000003</c:v>
                </c:pt>
                <c:pt idx="352">
                  <c:v>33.864413999999996</c:v>
                </c:pt>
                <c:pt idx="353">
                  <c:v>33.864255999999997</c:v>
                </c:pt>
                <c:pt idx="354">
                  <c:v>33.864195000000002</c:v>
                </c:pt>
                <c:pt idx="355">
                  <c:v>33.863965999999998</c:v>
                </c:pt>
                <c:pt idx="356">
                  <c:v>33.864463000000001</c:v>
                </c:pt>
                <c:pt idx="357">
                  <c:v>33.864718000000003</c:v>
                </c:pt>
                <c:pt idx="358">
                  <c:v>33.865309000000003</c:v>
                </c:pt>
                <c:pt idx="359">
                  <c:v>33.8688</c:v>
                </c:pt>
                <c:pt idx="360">
                  <c:v>33.871150999999998</c:v>
                </c:pt>
                <c:pt idx="361">
                  <c:v>33.873311999999999</c:v>
                </c:pt>
                <c:pt idx="362">
                  <c:v>33.875275999999999</c:v>
                </c:pt>
                <c:pt idx="363">
                  <c:v>33.877276000000002</c:v>
                </c:pt>
                <c:pt idx="364">
                  <c:v>33.879474000000002</c:v>
                </c:pt>
                <c:pt idx="365">
                  <c:v>33.881399000000002</c:v>
                </c:pt>
                <c:pt idx="366">
                  <c:v>33.883405000000003</c:v>
                </c:pt>
                <c:pt idx="367">
                  <c:v>33.885561000000003</c:v>
                </c:pt>
                <c:pt idx="368">
                  <c:v>33.887723999999999</c:v>
                </c:pt>
                <c:pt idx="369">
                  <c:v>33.896267000000002</c:v>
                </c:pt>
                <c:pt idx="370">
                  <c:v>33.901809999999998</c:v>
                </c:pt>
                <c:pt idx="371">
                  <c:v>33.906154000000001</c:v>
                </c:pt>
                <c:pt idx="372">
                  <c:v>33.910321000000003</c:v>
                </c:pt>
                <c:pt idx="373">
                  <c:v>33.914233000000003</c:v>
                </c:pt>
                <c:pt idx="374">
                  <c:v>33.918230000000001</c:v>
                </c:pt>
                <c:pt idx="375">
                  <c:v>33.922254000000002</c:v>
                </c:pt>
                <c:pt idx="376">
                  <c:v>33.926504999999999</c:v>
                </c:pt>
                <c:pt idx="377">
                  <c:v>33.930646000000003</c:v>
                </c:pt>
                <c:pt idx="378">
                  <c:v>33.934705999999998</c:v>
                </c:pt>
                <c:pt idx="379">
                  <c:v>33.94838</c:v>
                </c:pt>
                <c:pt idx="380">
                  <c:v>33.958333000000003</c:v>
                </c:pt>
                <c:pt idx="381">
                  <c:v>33.966473000000001</c:v>
                </c:pt>
                <c:pt idx="382">
                  <c:v>33.973824999999998</c:v>
                </c:pt>
                <c:pt idx="383">
                  <c:v>33.980727999999999</c:v>
                </c:pt>
                <c:pt idx="384">
                  <c:v>33.987611999999999</c:v>
                </c:pt>
                <c:pt idx="385">
                  <c:v>33.994424000000002</c:v>
                </c:pt>
                <c:pt idx="386">
                  <c:v>34.001407999999998</c:v>
                </c:pt>
                <c:pt idx="387">
                  <c:v>34.008180000000003</c:v>
                </c:pt>
                <c:pt idx="388">
                  <c:v>34.015385999999999</c:v>
                </c:pt>
                <c:pt idx="389">
                  <c:v>34.034661</c:v>
                </c:pt>
                <c:pt idx="390">
                  <c:v>34.048267000000003</c:v>
                </c:pt>
                <c:pt idx="391">
                  <c:v>34.059717999999997</c:v>
                </c:pt>
                <c:pt idx="392">
                  <c:v>34.070445999999997</c:v>
                </c:pt>
                <c:pt idx="393">
                  <c:v>34.080289</c:v>
                </c:pt>
                <c:pt idx="394">
                  <c:v>34.089756000000001</c:v>
                </c:pt>
                <c:pt idx="395">
                  <c:v>34.099001999999999</c:v>
                </c:pt>
                <c:pt idx="396">
                  <c:v>34.108201000000001</c:v>
                </c:pt>
                <c:pt idx="397">
                  <c:v>34.117289999999997</c:v>
                </c:pt>
                <c:pt idx="398">
                  <c:v>34.126060000000003</c:v>
                </c:pt>
                <c:pt idx="399">
                  <c:v>34.149042000000001</c:v>
                </c:pt>
                <c:pt idx="400">
                  <c:v>34.165858</c:v>
                </c:pt>
                <c:pt idx="401">
                  <c:v>34.180191999999998</c:v>
                </c:pt>
                <c:pt idx="402">
                  <c:v>34.193136000000003</c:v>
                </c:pt>
                <c:pt idx="403">
                  <c:v>34.205305000000003</c:v>
                </c:pt>
                <c:pt idx="404">
                  <c:v>34.216873</c:v>
                </c:pt>
                <c:pt idx="405">
                  <c:v>34.227735000000003</c:v>
                </c:pt>
                <c:pt idx="406">
                  <c:v>34.238458000000001</c:v>
                </c:pt>
                <c:pt idx="407">
                  <c:v>34.248818999999997</c:v>
                </c:pt>
                <c:pt idx="408">
                  <c:v>34.259300000000003</c:v>
                </c:pt>
                <c:pt idx="409">
                  <c:v>34.285302999999999</c:v>
                </c:pt>
                <c:pt idx="410">
                  <c:v>34.304088</c:v>
                </c:pt>
                <c:pt idx="411">
                  <c:v>34.319879999999998</c:v>
                </c:pt>
                <c:pt idx="412">
                  <c:v>34.334299999999999</c:v>
                </c:pt>
                <c:pt idx="413">
                  <c:v>34.347901999999998</c:v>
                </c:pt>
                <c:pt idx="414">
                  <c:v>34.36056</c:v>
                </c:pt>
                <c:pt idx="415">
                  <c:v>34.373095999999997</c:v>
                </c:pt>
                <c:pt idx="416">
                  <c:v>34.385224999999998</c:v>
                </c:pt>
                <c:pt idx="417">
                  <c:v>34.397142000000002</c:v>
                </c:pt>
                <c:pt idx="418">
                  <c:v>34.408774000000001</c:v>
                </c:pt>
                <c:pt idx="419">
                  <c:v>34.436740999999998</c:v>
                </c:pt>
                <c:pt idx="420">
                  <c:v>34.457165000000003</c:v>
                </c:pt>
                <c:pt idx="421">
                  <c:v>34.474707000000002</c:v>
                </c:pt>
                <c:pt idx="422">
                  <c:v>34.490549000000001</c:v>
                </c:pt>
                <c:pt idx="423">
                  <c:v>34.505392000000001</c:v>
                </c:pt>
                <c:pt idx="424">
                  <c:v>34.519463000000002</c:v>
                </c:pt>
                <c:pt idx="425">
                  <c:v>34.533014999999999</c:v>
                </c:pt>
                <c:pt idx="426">
                  <c:v>34.546193000000002</c:v>
                </c:pt>
                <c:pt idx="427">
                  <c:v>34.558852999999999</c:v>
                </c:pt>
                <c:pt idx="428">
                  <c:v>34.571167000000003</c:v>
                </c:pt>
                <c:pt idx="429">
                  <c:v>34.600821000000003</c:v>
                </c:pt>
                <c:pt idx="430">
                  <c:v>34.622155999999997</c:v>
                </c:pt>
                <c:pt idx="431">
                  <c:v>34.640059999999998</c:v>
                </c:pt>
                <c:pt idx="432">
                  <c:v>34.65607</c:v>
                </c:pt>
                <c:pt idx="433">
                  <c:v>34.671160999999998</c:v>
                </c:pt>
                <c:pt idx="434">
                  <c:v>34.685490999999999</c:v>
                </c:pt>
                <c:pt idx="435">
                  <c:v>34.69896</c:v>
                </c:pt>
                <c:pt idx="436">
                  <c:v>34.712006000000002</c:v>
                </c:pt>
                <c:pt idx="437">
                  <c:v>34.724508</c:v>
                </c:pt>
                <c:pt idx="438">
                  <c:v>34.737150999999997</c:v>
                </c:pt>
                <c:pt idx="439">
                  <c:v>34.767961</c:v>
                </c:pt>
                <c:pt idx="440">
                  <c:v>34.790044000000002</c:v>
                </c:pt>
                <c:pt idx="441">
                  <c:v>34.808732999999997</c:v>
                </c:pt>
                <c:pt idx="442">
                  <c:v>34.825445000000002</c:v>
                </c:pt>
                <c:pt idx="443">
                  <c:v>34.840487000000003</c:v>
                </c:pt>
                <c:pt idx="444">
                  <c:v>34.854841</c:v>
                </c:pt>
                <c:pt idx="445">
                  <c:v>34.868608000000002</c:v>
                </c:pt>
                <c:pt idx="446">
                  <c:v>34.881400999999997</c:v>
                </c:pt>
                <c:pt idx="447">
                  <c:v>34.893594</c:v>
                </c:pt>
                <c:pt idx="448">
                  <c:v>34.905521</c:v>
                </c:pt>
                <c:pt idx="449">
                  <c:v>34.935389999999998</c:v>
                </c:pt>
                <c:pt idx="450">
                  <c:v>34.956197000000003</c:v>
                </c:pt>
                <c:pt idx="451">
                  <c:v>34.973623000000003</c:v>
                </c:pt>
                <c:pt idx="452">
                  <c:v>34.989103999999998</c:v>
                </c:pt>
                <c:pt idx="453">
                  <c:v>35.003174999999999</c:v>
                </c:pt>
                <c:pt idx="454">
                  <c:v>35.015873999999997</c:v>
                </c:pt>
                <c:pt idx="455">
                  <c:v>35.027769999999997</c:v>
                </c:pt>
                <c:pt idx="456">
                  <c:v>35.040841999999998</c:v>
                </c:pt>
                <c:pt idx="457">
                  <c:v>35.056429999999999</c:v>
                </c:pt>
                <c:pt idx="458">
                  <c:v>35.071337999999997</c:v>
                </c:pt>
                <c:pt idx="459">
                  <c:v>35.103613000000003</c:v>
                </c:pt>
                <c:pt idx="460">
                  <c:v>35.127436000000003</c:v>
                </c:pt>
                <c:pt idx="461">
                  <c:v>35.147601000000002</c:v>
                </c:pt>
                <c:pt idx="462">
                  <c:v>35.165260000000004</c:v>
                </c:pt>
                <c:pt idx="463">
                  <c:v>35.181621</c:v>
                </c:pt>
                <c:pt idx="464">
                  <c:v>35.196660999999999</c:v>
                </c:pt>
                <c:pt idx="465">
                  <c:v>35.210962000000002</c:v>
                </c:pt>
                <c:pt idx="466">
                  <c:v>35.224040000000002</c:v>
                </c:pt>
                <c:pt idx="467">
                  <c:v>35.236241999999997</c:v>
                </c:pt>
                <c:pt idx="468">
                  <c:v>35.247934999999998</c:v>
                </c:pt>
                <c:pt idx="469">
                  <c:v>35.275998000000001</c:v>
                </c:pt>
                <c:pt idx="470">
                  <c:v>35.295855000000003</c:v>
                </c:pt>
                <c:pt idx="471">
                  <c:v>35.312024000000001</c:v>
                </c:pt>
                <c:pt idx="472">
                  <c:v>35.325930999999997</c:v>
                </c:pt>
                <c:pt idx="473">
                  <c:v>35.338473</c:v>
                </c:pt>
                <c:pt idx="474">
                  <c:v>35.349761000000001</c:v>
                </c:pt>
                <c:pt idx="475">
                  <c:v>35.360146</c:v>
                </c:pt>
                <c:pt idx="476">
                  <c:v>35.369602999999998</c:v>
                </c:pt>
                <c:pt idx="477">
                  <c:v>35.378447999999999</c:v>
                </c:pt>
                <c:pt idx="478">
                  <c:v>35.386671999999997</c:v>
                </c:pt>
                <c:pt idx="479">
                  <c:v>35.410221999999997</c:v>
                </c:pt>
                <c:pt idx="480">
                  <c:v>35.426375</c:v>
                </c:pt>
                <c:pt idx="481">
                  <c:v>35.439228999999997</c:v>
                </c:pt>
                <c:pt idx="482">
                  <c:v>35.450415</c:v>
                </c:pt>
                <c:pt idx="483">
                  <c:v>35.460217</c:v>
                </c:pt>
                <c:pt idx="484">
                  <c:v>35.469239999999999</c:v>
                </c:pt>
                <c:pt idx="485">
                  <c:v>35.477440999999999</c:v>
                </c:pt>
                <c:pt idx="486">
                  <c:v>35.485166</c:v>
                </c:pt>
                <c:pt idx="487">
                  <c:v>35.492272999999997</c:v>
                </c:pt>
                <c:pt idx="488">
                  <c:v>35.498806999999999</c:v>
                </c:pt>
                <c:pt idx="489">
                  <c:v>35.520015000000001</c:v>
                </c:pt>
                <c:pt idx="490">
                  <c:v>35.534131000000002</c:v>
                </c:pt>
                <c:pt idx="491">
                  <c:v>35.545158999999998</c:v>
                </c:pt>
                <c:pt idx="492">
                  <c:v>35.554724999999998</c:v>
                </c:pt>
                <c:pt idx="493">
                  <c:v>35.562992000000001</c:v>
                </c:pt>
                <c:pt idx="494">
                  <c:v>35.570628999999997</c:v>
                </c:pt>
                <c:pt idx="495">
                  <c:v>35.57761</c:v>
                </c:pt>
                <c:pt idx="496">
                  <c:v>35.584040999999999</c:v>
                </c:pt>
                <c:pt idx="497">
                  <c:v>35.590138000000003</c:v>
                </c:pt>
                <c:pt idx="498">
                  <c:v>35.595953999999999</c:v>
                </c:pt>
                <c:pt idx="499">
                  <c:v>35.616311000000003</c:v>
                </c:pt>
                <c:pt idx="500">
                  <c:v>35.629761000000002</c:v>
                </c:pt>
                <c:pt idx="501">
                  <c:v>35.641976999999997</c:v>
                </c:pt>
                <c:pt idx="502">
                  <c:v>35.656654000000003</c:v>
                </c:pt>
                <c:pt idx="503">
                  <c:v>35.670464000000003</c:v>
                </c:pt>
                <c:pt idx="504">
                  <c:v>35.683684</c:v>
                </c:pt>
                <c:pt idx="505">
                  <c:v>35.696800000000003</c:v>
                </c:pt>
                <c:pt idx="506">
                  <c:v>35.709581</c:v>
                </c:pt>
                <c:pt idx="507">
                  <c:v>35.722262999999998</c:v>
                </c:pt>
                <c:pt idx="508">
                  <c:v>35.734738</c:v>
                </c:pt>
                <c:pt idx="509">
                  <c:v>35.761634999999998</c:v>
                </c:pt>
                <c:pt idx="510">
                  <c:v>35.781880000000001</c:v>
                </c:pt>
                <c:pt idx="511">
                  <c:v>35.799447000000001</c:v>
                </c:pt>
                <c:pt idx="512">
                  <c:v>35.815652</c:v>
                </c:pt>
                <c:pt idx="513">
                  <c:v>35.830683999999998</c:v>
                </c:pt>
                <c:pt idx="514">
                  <c:v>35.845379000000001</c:v>
                </c:pt>
                <c:pt idx="515">
                  <c:v>35.859389</c:v>
                </c:pt>
                <c:pt idx="516">
                  <c:v>35.873356000000001</c:v>
                </c:pt>
                <c:pt idx="517">
                  <c:v>35.886395</c:v>
                </c:pt>
                <c:pt idx="518">
                  <c:v>35.899332999999999</c:v>
                </c:pt>
                <c:pt idx="519">
                  <c:v>35.926771000000002</c:v>
                </c:pt>
                <c:pt idx="520">
                  <c:v>35.947315000000003</c:v>
                </c:pt>
                <c:pt idx="521">
                  <c:v>35.9651</c:v>
                </c:pt>
                <c:pt idx="522">
                  <c:v>35.981242000000002</c:v>
                </c:pt>
                <c:pt idx="523">
                  <c:v>35.996322999999997</c:v>
                </c:pt>
                <c:pt idx="524">
                  <c:v>36.010680999999998</c:v>
                </c:pt>
                <c:pt idx="525">
                  <c:v>36.024258000000003</c:v>
                </c:pt>
                <c:pt idx="526">
                  <c:v>36.037227999999999</c:v>
                </c:pt>
                <c:pt idx="527">
                  <c:v>36.049787000000002</c:v>
                </c:pt>
                <c:pt idx="528">
                  <c:v>36.061999999999998</c:v>
                </c:pt>
                <c:pt idx="529">
                  <c:v>36.088793000000003</c:v>
                </c:pt>
                <c:pt idx="530">
                  <c:v>36.108407999999997</c:v>
                </c:pt>
                <c:pt idx="531">
                  <c:v>36.125121</c:v>
                </c:pt>
                <c:pt idx="532">
                  <c:v>36.139828000000001</c:v>
                </c:pt>
                <c:pt idx="533">
                  <c:v>36.153413</c:v>
                </c:pt>
                <c:pt idx="534">
                  <c:v>36.165965999999997</c:v>
                </c:pt>
                <c:pt idx="535">
                  <c:v>36.177802999999997</c:v>
                </c:pt>
                <c:pt idx="536">
                  <c:v>36.189163000000001</c:v>
                </c:pt>
                <c:pt idx="537">
                  <c:v>36.199941000000003</c:v>
                </c:pt>
                <c:pt idx="538">
                  <c:v>36.210459999999998</c:v>
                </c:pt>
                <c:pt idx="539">
                  <c:v>36.235708000000002</c:v>
                </c:pt>
                <c:pt idx="540">
                  <c:v>36.253579999999999</c:v>
                </c:pt>
                <c:pt idx="541">
                  <c:v>36.268270000000001</c:v>
                </c:pt>
                <c:pt idx="542">
                  <c:v>36.281170000000003</c:v>
                </c:pt>
                <c:pt idx="543">
                  <c:v>36.292949999999998</c:v>
                </c:pt>
                <c:pt idx="544">
                  <c:v>36.303825000000003</c:v>
                </c:pt>
                <c:pt idx="545">
                  <c:v>36.313966999999998</c:v>
                </c:pt>
                <c:pt idx="546">
                  <c:v>36.323383999999997</c:v>
                </c:pt>
                <c:pt idx="547">
                  <c:v>36.332417999999997</c:v>
                </c:pt>
                <c:pt idx="548">
                  <c:v>36.341135999999999</c:v>
                </c:pt>
                <c:pt idx="549">
                  <c:v>36.364575000000002</c:v>
                </c:pt>
                <c:pt idx="550">
                  <c:v>36.380737000000003</c:v>
                </c:pt>
                <c:pt idx="551">
                  <c:v>36.393703000000002</c:v>
                </c:pt>
                <c:pt idx="552">
                  <c:v>36.405166999999999</c:v>
                </c:pt>
                <c:pt idx="553">
                  <c:v>36.415359000000002</c:v>
                </c:pt>
                <c:pt idx="554">
                  <c:v>36.424742999999999</c:v>
                </c:pt>
                <c:pt idx="555">
                  <c:v>36.433435000000003</c:v>
                </c:pt>
                <c:pt idx="556">
                  <c:v>36.441564</c:v>
                </c:pt>
                <c:pt idx="557">
                  <c:v>36.449278</c:v>
                </c:pt>
                <c:pt idx="558">
                  <c:v>36.456598</c:v>
                </c:pt>
                <c:pt idx="559">
                  <c:v>36.478695000000002</c:v>
                </c:pt>
                <c:pt idx="560">
                  <c:v>36.493659000000001</c:v>
                </c:pt>
                <c:pt idx="561">
                  <c:v>36.505654999999997</c:v>
                </c:pt>
                <c:pt idx="562">
                  <c:v>36.515963999999997</c:v>
                </c:pt>
                <c:pt idx="563">
                  <c:v>36.525143</c:v>
                </c:pt>
                <c:pt idx="564">
                  <c:v>36.533569</c:v>
                </c:pt>
                <c:pt idx="565">
                  <c:v>36.541324000000003</c:v>
                </c:pt>
                <c:pt idx="566">
                  <c:v>36.548634</c:v>
                </c:pt>
                <c:pt idx="567">
                  <c:v>36.555613999999998</c:v>
                </c:pt>
                <c:pt idx="568">
                  <c:v>36.562311000000001</c:v>
                </c:pt>
                <c:pt idx="569">
                  <c:v>36.583748</c:v>
                </c:pt>
                <c:pt idx="570">
                  <c:v>36.598173000000003</c:v>
                </c:pt>
                <c:pt idx="571">
                  <c:v>36.609560999999999</c:v>
                </c:pt>
                <c:pt idx="572">
                  <c:v>36.619391</c:v>
                </c:pt>
                <c:pt idx="573">
                  <c:v>36.628149999999998</c:v>
                </c:pt>
                <c:pt idx="574">
                  <c:v>36.636249999999997</c:v>
                </c:pt>
                <c:pt idx="575">
                  <c:v>36.643689000000002</c:v>
                </c:pt>
                <c:pt idx="576">
                  <c:v>36.650666000000001</c:v>
                </c:pt>
                <c:pt idx="577">
                  <c:v>36.657311</c:v>
                </c:pt>
                <c:pt idx="578">
                  <c:v>36.663715000000003</c:v>
                </c:pt>
                <c:pt idx="579">
                  <c:v>36.685290999999999</c:v>
                </c:pt>
                <c:pt idx="580">
                  <c:v>36.699567999999999</c:v>
                </c:pt>
                <c:pt idx="581">
                  <c:v>36.710948000000002</c:v>
                </c:pt>
                <c:pt idx="582">
                  <c:v>36.720582</c:v>
                </c:pt>
                <c:pt idx="583">
                  <c:v>36.728915000000001</c:v>
                </c:pt>
                <c:pt idx="584">
                  <c:v>36.736561999999999</c:v>
                </c:pt>
                <c:pt idx="585">
                  <c:v>36.744025000000001</c:v>
                </c:pt>
                <c:pt idx="586">
                  <c:v>36.750872000000001</c:v>
                </c:pt>
                <c:pt idx="587">
                  <c:v>36.757437000000003</c:v>
                </c:pt>
                <c:pt idx="588">
                  <c:v>36.763750999999999</c:v>
                </c:pt>
                <c:pt idx="589">
                  <c:v>36.785702000000001</c:v>
                </c:pt>
                <c:pt idx="590">
                  <c:v>36.800055</c:v>
                </c:pt>
                <c:pt idx="591">
                  <c:v>36.811424000000002</c:v>
                </c:pt>
                <c:pt idx="592">
                  <c:v>36.821033</c:v>
                </c:pt>
                <c:pt idx="593">
                  <c:v>36.829419999999999</c:v>
                </c:pt>
                <c:pt idx="594">
                  <c:v>36.837328999999997</c:v>
                </c:pt>
                <c:pt idx="595">
                  <c:v>36.844546000000001</c:v>
                </c:pt>
                <c:pt idx="596">
                  <c:v>36.851261000000001</c:v>
                </c:pt>
                <c:pt idx="597">
                  <c:v>36.857478999999998</c:v>
                </c:pt>
                <c:pt idx="598">
                  <c:v>36.863456999999997</c:v>
                </c:pt>
                <c:pt idx="599">
                  <c:v>36.886026999999999</c:v>
                </c:pt>
                <c:pt idx="600">
                  <c:v>36.900768999999997</c:v>
                </c:pt>
                <c:pt idx="601">
                  <c:v>36.912104999999997</c:v>
                </c:pt>
                <c:pt idx="602">
                  <c:v>36.921928000000001</c:v>
                </c:pt>
                <c:pt idx="603">
                  <c:v>36.930678</c:v>
                </c:pt>
                <c:pt idx="604">
                  <c:v>36.938668999999997</c:v>
                </c:pt>
                <c:pt idx="605">
                  <c:v>36.946190000000001</c:v>
                </c:pt>
                <c:pt idx="606">
                  <c:v>36.952883999999997</c:v>
                </c:pt>
                <c:pt idx="607">
                  <c:v>36.959463</c:v>
                </c:pt>
                <c:pt idx="608">
                  <c:v>36.965688999999998</c:v>
                </c:pt>
                <c:pt idx="609">
                  <c:v>36.988771999999997</c:v>
                </c:pt>
                <c:pt idx="610">
                  <c:v>37.003746</c:v>
                </c:pt>
                <c:pt idx="611">
                  <c:v>37.015526000000001</c:v>
                </c:pt>
                <c:pt idx="612">
                  <c:v>37.025522000000002</c:v>
                </c:pt>
                <c:pt idx="613">
                  <c:v>37.034528000000002</c:v>
                </c:pt>
                <c:pt idx="614">
                  <c:v>37.042619000000002</c:v>
                </c:pt>
                <c:pt idx="615">
                  <c:v>37.050006000000003</c:v>
                </c:pt>
                <c:pt idx="616">
                  <c:v>37.057245000000002</c:v>
                </c:pt>
                <c:pt idx="617">
                  <c:v>37.063876999999998</c:v>
                </c:pt>
                <c:pt idx="618">
                  <c:v>37.070605999999998</c:v>
                </c:pt>
                <c:pt idx="619">
                  <c:v>37.093705</c:v>
                </c:pt>
                <c:pt idx="620">
                  <c:v>37.109135000000002</c:v>
                </c:pt>
                <c:pt idx="621">
                  <c:v>37.121316</c:v>
                </c:pt>
                <c:pt idx="622">
                  <c:v>37.131841999999999</c:v>
                </c:pt>
                <c:pt idx="623">
                  <c:v>37.141275999999998</c:v>
                </c:pt>
                <c:pt idx="624">
                  <c:v>37.149934999999999</c:v>
                </c:pt>
                <c:pt idx="625">
                  <c:v>37.157719</c:v>
                </c:pt>
                <c:pt idx="626">
                  <c:v>37.165204000000003</c:v>
                </c:pt>
                <c:pt idx="627">
                  <c:v>37.172387000000001</c:v>
                </c:pt>
                <c:pt idx="628">
                  <c:v>37.179474999999996</c:v>
                </c:pt>
                <c:pt idx="629">
                  <c:v>37.203372000000002</c:v>
                </c:pt>
                <c:pt idx="630">
                  <c:v>37.219166000000001</c:v>
                </c:pt>
                <c:pt idx="631">
                  <c:v>37.231251999999998</c:v>
                </c:pt>
                <c:pt idx="632">
                  <c:v>37.242224</c:v>
                </c:pt>
                <c:pt idx="633">
                  <c:v>37.252017000000002</c:v>
                </c:pt>
                <c:pt idx="634">
                  <c:v>37.261049</c:v>
                </c:pt>
                <c:pt idx="635">
                  <c:v>37.269368999999998</c:v>
                </c:pt>
                <c:pt idx="636">
                  <c:v>37.277383999999998</c:v>
                </c:pt>
                <c:pt idx="637">
                  <c:v>37.284709999999997</c:v>
                </c:pt>
                <c:pt idx="638">
                  <c:v>37.291691</c:v>
                </c:pt>
                <c:pt idx="639">
                  <c:v>37.315674000000001</c:v>
                </c:pt>
                <c:pt idx="640">
                  <c:v>37.331845999999999</c:v>
                </c:pt>
                <c:pt idx="641">
                  <c:v>37.344287000000001</c:v>
                </c:pt>
                <c:pt idx="642">
                  <c:v>37.354892999999997</c:v>
                </c:pt>
                <c:pt idx="643">
                  <c:v>37.36439</c:v>
                </c:pt>
                <c:pt idx="644">
                  <c:v>37.373334</c:v>
                </c:pt>
                <c:pt idx="645">
                  <c:v>37.381543999999998</c:v>
                </c:pt>
                <c:pt idx="646">
                  <c:v>37.389111999999997</c:v>
                </c:pt>
                <c:pt idx="647">
                  <c:v>37.396510999999997</c:v>
                </c:pt>
                <c:pt idx="648">
                  <c:v>37.403748</c:v>
                </c:pt>
                <c:pt idx="649">
                  <c:v>37.427073</c:v>
                </c:pt>
                <c:pt idx="650">
                  <c:v>37.442497000000003</c:v>
                </c:pt>
                <c:pt idx="651">
                  <c:v>37.454692999999999</c:v>
                </c:pt>
                <c:pt idx="652">
                  <c:v>37.465240000000001</c:v>
                </c:pt>
                <c:pt idx="653">
                  <c:v>37.475172999999998</c:v>
                </c:pt>
                <c:pt idx="654">
                  <c:v>37.484085</c:v>
                </c:pt>
                <c:pt idx="655">
                  <c:v>37.492435999999998</c:v>
                </c:pt>
                <c:pt idx="656">
                  <c:v>37.500391999999998</c:v>
                </c:pt>
                <c:pt idx="657">
                  <c:v>37.508122999999998</c:v>
                </c:pt>
                <c:pt idx="658">
                  <c:v>37.515524999999997</c:v>
                </c:pt>
                <c:pt idx="659">
                  <c:v>37.538179999999997</c:v>
                </c:pt>
                <c:pt idx="660">
                  <c:v>37.553514</c:v>
                </c:pt>
                <c:pt idx="661">
                  <c:v>37.565818999999998</c:v>
                </c:pt>
                <c:pt idx="662">
                  <c:v>37.576759000000003</c:v>
                </c:pt>
                <c:pt idx="663">
                  <c:v>37.586630999999997</c:v>
                </c:pt>
                <c:pt idx="664">
                  <c:v>37.595813999999997</c:v>
                </c:pt>
                <c:pt idx="665">
                  <c:v>37.604515999999997</c:v>
                </c:pt>
                <c:pt idx="666">
                  <c:v>37.612760999999999</c:v>
                </c:pt>
                <c:pt idx="667">
                  <c:v>37.620655999999997</c:v>
                </c:pt>
                <c:pt idx="668">
                  <c:v>37.628202000000002</c:v>
                </c:pt>
                <c:pt idx="669">
                  <c:v>37.650413999999998</c:v>
                </c:pt>
                <c:pt idx="670">
                  <c:v>37.665481999999997</c:v>
                </c:pt>
                <c:pt idx="671">
                  <c:v>37.677675999999998</c:v>
                </c:pt>
                <c:pt idx="672">
                  <c:v>37.688715999999999</c:v>
                </c:pt>
                <c:pt idx="673">
                  <c:v>37.698614999999997</c:v>
                </c:pt>
                <c:pt idx="674">
                  <c:v>37.707956000000003</c:v>
                </c:pt>
                <c:pt idx="675">
                  <c:v>37.716934999999999</c:v>
                </c:pt>
                <c:pt idx="676">
                  <c:v>37.725633000000002</c:v>
                </c:pt>
                <c:pt idx="677">
                  <c:v>37.733898000000003</c:v>
                </c:pt>
                <c:pt idx="678">
                  <c:v>37.742040000000003</c:v>
                </c:pt>
                <c:pt idx="679">
                  <c:v>37.764262000000002</c:v>
                </c:pt>
                <c:pt idx="680">
                  <c:v>37.779800000000002</c:v>
                </c:pt>
                <c:pt idx="681">
                  <c:v>37.792771999999999</c:v>
                </c:pt>
                <c:pt idx="682">
                  <c:v>37.804175000000001</c:v>
                </c:pt>
                <c:pt idx="683">
                  <c:v>37.814771999999998</c:v>
                </c:pt>
                <c:pt idx="684">
                  <c:v>37.824680999999998</c:v>
                </c:pt>
                <c:pt idx="685">
                  <c:v>37.834131999999997</c:v>
                </c:pt>
                <c:pt idx="686">
                  <c:v>37.843442000000003</c:v>
                </c:pt>
                <c:pt idx="687">
                  <c:v>37.852575000000002</c:v>
                </c:pt>
                <c:pt idx="688">
                  <c:v>37.861519000000001</c:v>
                </c:pt>
                <c:pt idx="689">
                  <c:v>37.883643999999997</c:v>
                </c:pt>
                <c:pt idx="690">
                  <c:v>37.899594999999998</c:v>
                </c:pt>
                <c:pt idx="691">
                  <c:v>37.912976</c:v>
                </c:pt>
                <c:pt idx="692">
                  <c:v>37.924790999999999</c:v>
                </c:pt>
                <c:pt idx="693">
                  <c:v>37.935718999999999</c:v>
                </c:pt>
                <c:pt idx="694">
                  <c:v>37.94594</c:v>
                </c:pt>
                <c:pt idx="695">
                  <c:v>37.955866</c:v>
                </c:pt>
                <c:pt idx="696">
                  <c:v>37.965381000000001</c:v>
                </c:pt>
                <c:pt idx="697">
                  <c:v>37.974567999999998</c:v>
                </c:pt>
                <c:pt idx="698">
                  <c:v>37.983617000000002</c:v>
                </c:pt>
                <c:pt idx="699">
                  <c:v>38.005181999999998</c:v>
                </c:pt>
                <c:pt idx="700">
                  <c:v>38.020496999999999</c:v>
                </c:pt>
                <c:pt idx="701">
                  <c:v>38.033450999999999</c:v>
                </c:pt>
                <c:pt idx="702">
                  <c:v>38.044865999999999</c:v>
                </c:pt>
                <c:pt idx="703">
                  <c:v>38.055135</c:v>
                </c:pt>
                <c:pt idx="704">
                  <c:v>38.064438000000003</c:v>
                </c:pt>
                <c:pt idx="705">
                  <c:v>38.073428999999997</c:v>
                </c:pt>
                <c:pt idx="706">
                  <c:v>38.081826999999997</c:v>
                </c:pt>
                <c:pt idx="707">
                  <c:v>38.089502000000003</c:v>
                </c:pt>
                <c:pt idx="708">
                  <c:v>38.096794000000003</c:v>
                </c:pt>
                <c:pt idx="709">
                  <c:v>38.115892000000002</c:v>
                </c:pt>
                <c:pt idx="710">
                  <c:v>38.129035999999999</c:v>
                </c:pt>
                <c:pt idx="711">
                  <c:v>38.139648999999999</c:v>
                </c:pt>
                <c:pt idx="712">
                  <c:v>38.148733</c:v>
                </c:pt>
                <c:pt idx="713">
                  <c:v>38.156745000000001</c:v>
                </c:pt>
                <c:pt idx="714">
                  <c:v>38.163859000000002</c:v>
                </c:pt>
                <c:pt idx="715">
                  <c:v>38.170484000000002</c:v>
                </c:pt>
                <c:pt idx="716">
                  <c:v>38.176924999999997</c:v>
                </c:pt>
                <c:pt idx="717">
                  <c:v>38.183000999999997</c:v>
                </c:pt>
                <c:pt idx="718">
                  <c:v>38.188339999999997</c:v>
                </c:pt>
                <c:pt idx="719">
                  <c:v>38.204844999999999</c:v>
                </c:pt>
                <c:pt idx="720">
                  <c:v>38.215560000000004</c:v>
                </c:pt>
                <c:pt idx="721">
                  <c:v>38.223730000000003</c:v>
                </c:pt>
                <c:pt idx="722">
                  <c:v>38.230652999999997</c:v>
                </c:pt>
                <c:pt idx="723">
                  <c:v>38.236564000000001</c:v>
                </c:pt>
                <c:pt idx="724">
                  <c:v>38.241798000000003</c:v>
                </c:pt>
                <c:pt idx="725">
                  <c:v>38.246474999999997</c:v>
                </c:pt>
                <c:pt idx="726">
                  <c:v>38.250678999999998</c:v>
                </c:pt>
                <c:pt idx="727">
                  <c:v>38.254514</c:v>
                </c:pt>
                <c:pt idx="728">
                  <c:v>38.257911999999997</c:v>
                </c:pt>
                <c:pt idx="729">
                  <c:v>38.271501000000001</c:v>
                </c:pt>
                <c:pt idx="730">
                  <c:v>38.280431</c:v>
                </c:pt>
                <c:pt idx="731">
                  <c:v>38.286729000000001</c:v>
                </c:pt>
                <c:pt idx="732">
                  <c:v>38.291899000000001</c:v>
                </c:pt>
                <c:pt idx="733">
                  <c:v>38.296567000000003</c:v>
                </c:pt>
                <c:pt idx="734">
                  <c:v>38.300555000000003</c:v>
                </c:pt>
                <c:pt idx="735">
                  <c:v>38.304068999999998</c:v>
                </c:pt>
                <c:pt idx="736">
                  <c:v>38.307313000000001</c:v>
                </c:pt>
                <c:pt idx="737">
                  <c:v>38.310290000000002</c:v>
                </c:pt>
                <c:pt idx="738">
                  <c:v>38.312987</c:v>
                </c:pt>
                <c:pt idx="739">
                  <c:v>38.325417000000002</c:v>
                </c:pt>
                <c:pt idx="740">
                  <c:v>38.333162999999999</c:v>
                </c:pt>
                <c:pt idx="741">
                  <c:v>38.338847000000001</c:v>
                </c:pt>
                <c:pt idx="742">
                  <c:v>38.343406999999999</c:v>
                </c:pt>
                <c:pt idx="743">
                  <c:v>38.347394000000001</c:v>
                </c:pt>
                <c:pt idx="744">
                  <c:v>38.350622000000001</c:v>
                </c:pt>
                <c:pt idx="745">
                  <c:v>38.353520000000003</c:v>
                </c:pt>
                <c:pt idx="746">
                  <c:v>38.355989000000001</c:v>
                </c:pt>
                <c:pt idx="747">
                  <c:v>38.358428000000004</c:v>
                </c:pt>
                <c:pt idx="748">
                  <c:v>38.360503000000001</c:v>
                </c:pt>
                <c:pt idx="749">
                  <c:v>38.371879</c:v>
                </c:pt>
                <c:pt idx="750">
                  <c:v>38.378715</c:v>
                </c:pt>
                <c:pt idx="751">
                  <c:v>38.383670000000002</c:v>
                </c:pt>
                <c:pt idx="752">
                  <c:v>38.387689999999999</c:v>
                </c:pt>
                <c:pt idx="753">
                  <c:v>38.390816999999998</c:v>
                </c:pt>
                <c:pt idx="754">
                  <c:v>38.393600999999997</c:v>
                </c:pt>
                <c:pt idx="755">
                  <c:v>38.396002000000003</c:v>
                </c:pt>
                <c:pt idx="756">
                  <c:v>38.397975000000002</c:v>
                </c:pt>
                <c:pt idx="757">
                  <c:v>38.399673</c:v>
                </c:pt>
                <c:pt idx="758">
                  <c:v>38.401282000000002</c:v>
                </c:pt>
                <c:pt idx="759">
                  <c:v>38.411911000000003</c:v>
                </c:pt>
                <c:pt idx="760">
                  <c:v>38.418103000000002</c:v>
                </c:pt>
                <c:pt idx="761">
                  <c:v>38.422412000000001</c:v>
                </c:pt>
                <c:pt idx="762">
                  <c:v>38.425744999999999</c:v>
                </c:pt>
                <c:pt idx="763">
                  <c:v>38.428381999999999</c:v>
                </c:pt>
                <c:pt idx="764">
                  <c:v>38.430543</c:v>
                </c:pt>
                <c:pt idx="765">
                  <c:v>38.432253000000003</c:v>
                </c:pt>
                <c:pt idx="766">
                  <c:v>38.433681999999997</c:v>
                </c:pt>
                <c:pt idx="767">
                  <c:v>38.434902000000001</c:v>
                </c:pt>
                <c:pt idx="768">
                  <c:v>38.435800999999998</c:v>
                </c:pt>
                <c:pt idx="769">
                  <c:v>38.445644999999999</c:v>
                </c:pt>
                <c:pt idx="770">
                  <c:v>38.451236000000002</c:v>
                </c:pt>
                <c:pt idx="771">
                  <c:v>38.455368</c:v>
                </c:pt>
                <c:pt idx="772">
                  <c:v>38.458435000000001</c:v>
                </c:pt>
                <c:pt idx="773">
                  <c:v>38.461140999999998</c:v>
                </c:pt>
                <c:pt idx="774">
                  <c:v>38.463448999999997</c:v>
                </c:pt>
                <c:pt idx="775">
                  <c:v>38.465510999999999</c:v>
                </c:pt>
                <c:pt idx="776">
                  <c:v>38.467680000000001</c:v>
                </c:pt>
                <c:pt idx="777">
                  <c:v>38.469653000000001</c:v>
                </c:pt>
                <c:pt idx="778">
                  <c:v>38.471558000000002</c:v>
                </c:pt>
                <c:pt idx="779">
                  <c:v>38.481479</c:v>
                </c:pt>
                <c:pt idx="780">
                  <c:v>38.487653999999999</c:v>
                </c:pt>
                <c:pt idx="781">
                  <c:v>38.492426999999999</c:v>
                </c:pt>
                <c:pt idx="782">
                  <c:v>38.496523000000003</c:v>
                </c:pt>
                <c:pt idx="783">
                  <c:v>38.499965000000003</c:v>
                </c:pt>
                <c:pt idx="784">
                  <c:v>38.503256</c:v>
                </c:pt>
                <c:pt idx="785">
                  <c:v>38.506295999999999</c:v>
                </c:pt>
                <c:pt idx="786">
                  <c:v>38.509197999999998</c:v>
                </c:pt>
                <c:pt idx="787">
                  <c:v>38.512151000000003</c:v>
                </c:pt>
                <c:pt idx="788">
                  <c:v>38.514913999999997</c:v>
                </c:pt>
                <c:pt idx="789">
                  <c:v>38.525561000000003</c:v>
                </c:pt>
                <c:pt idx="790">
                  <c:v>38.532524000000002</c:v>
                </c:pt>
                <c:pt idx="791">
                  <c:v>38.538020000000003</c:v>
                </c:pt>
                <c:pt idx="792">
                  <c:v>38.542827000000003</c:v>
                </c:pt>
                <c:pt idx="793">
                  <c:v>38.547257999999999</c:v>
                </c:pt>
                <c:pt idx="794">
                  <c:v>38.551490999999999</c:v>
                </c:pt>
                <c:pt idx="795">
                  <c:v>38.55527</c:v>
                </c:pt>
                <c:pt idx="796">
                  <c:v>38.558903999999998</c:v>
                </c:pt>
                <c:pt idx="797">
                  <c:v>38.562454000000002</c:v>
                </c:pt>
                <c:pt idx="798">
                  <c:v>38.565556000000001</c:v>
                </c:pt>
                <c:pt idx="799">
                  <c:v>38.575887999999999</c:v>
                </c:pt>
                <c:pt idx="800">
                  <c:v>38.582909000000001</c:v>
                </c:pt>
                <c:pt idx="801">
                  <c:v>38.588448999999997</c:v>
                </c:pt>
                <c:pt idx="802">
                  <c:v>38.593074999999999</c:v>
                </c:pt>
                <c:pt idx="803">
                  <c:v>38.597065000000001</c:v>
                </c:pt>
                <c:pt idx="804">
                  <c:v>38.600901999999998</c:v>
                </c:pt>
                <c:pt idx="805">
                  <c:v>38.604514999999999</c:v>
                </c:pt>
                <c:pt idx="806">
                  <c:v>38.607525000000003</c:v>
                </c:pt>
                <c:pt idx="807">
                  <c:v>38.610655000000001</c:v>
                </c:pt>
                <c:pt idx="808">
                  <c:v>38.613486999999999</c:v>
                </c:pt>
                <c:pt idx="809">
                  <c:v>38.622652000000002</c:v>
                </c:pt>
                <c:pt idx="810">
                  <c:v>38.628411</c:v>
                </c:pt>
                <c:pt idx="811">
                  <c:v>38.632762999999997</c:v>
                </c:pt>
                <c:pt idx="812">
                  <c:v>38.636308</c:v>
                </c:pt>
                <c:pt idx="813">
                  <c:v>38.639265999999999</c:v>
                </c:pt>
                <c:pt idx="814">
                  <c:v>38.641823000000002</c:v>
                </c:pt>
                <c:pt idx="815">
                  <c:v>38.643861000000001</c:v>
                </c:pt>
                <c:pt idx="816">
                  <c:v>38.645597000000002</c:v>
                </c:pt>
                <c:pt idx="817">
                  <c:v>38.647334999999998</c:v>
                </c:pt>
                <c:pt idx="818">
                  <c:v>38.648721999999999</c:v>
                </c:pt>
                <c:pt idx="819">
                  <c:v>38.655774000000001</c:v>
                </c:pt>
                <c:pt idx="820">
                  <c:v>38.659978000000002</c:v>
                </c:pt>
                <c:pt idx="821">
                  <c:v>38.662804999999999</c:v>
                </c:pt>
                <c:pt idx="822">
                  <c:v>38.664665999999997</c:v>
                </c:pt>
                <c:pt idx="823">
                  <c:v>38.666130000000003</c:v>
                </c:pt>
                <c:pt idx="824">
                  <c:v>38.667189</c:v>
                </c:pt>
                <c:pt idx="825">
                  <c:v>38.668061999999999</c:v>
                </c:pt>
                <c:pt idx="826">
                  <c:v>38.668393000000002</c:v>
                </c:pt>
                <c:pt idx="827">
                  <c:v>38.668537999999998</c:v>
                </c:pt>
                <c:pt idx="828">
                  <c:v>38.668593999999999</c:v>
                </c:pt>
                <c:pt idx="829">
                  <c:v>38.673999999999999</c:v>
                </c:pt>
                <c:pt idx="830">
                  <c:v>38.676923000000002</c:v>
                </c:pt>
                <c:pt idx="831">
                  <c:v>38.678604</c:v>
                </c:pt>
                <c:pt idx="832">
                  <c:v>38.679642999999999</c:v>
                </c:pt>
                <c:pt idx="833">
                  <c:v>38.680325000000003</c:v>
                </c:pt>
                <c:pt idx="834">
                  <c:v>38.680847</c:v>
                </c:pt>
                <c:pt idx="835">
                  <c:v>38.681134</c:v>
                </c:pt>
                <c:pt idx="836">
                  <c:v>38.681221000000001</c:v>
                </c:pt>
                <c:pt idx="837">
                  <c:v>38.680956000000002</c:v>
                </c:pt>
                <c:pt idx="838">
                  <c:v>38.680799999999998</c:v>
                </c:pt>
                <c:pt idx="839">
                  <c:v>38.685670999999999</c:v>
                </c:pt>
                <c:pt idx="840">
                  <c:v>38.688298000000003</c:v>
                </c:pt>
                <c:pt idx="841">
                  <c:v>38.689732999999997</c:v>
                </c:pt>
                <c:pt idx="842">
                  <c:v>38.690615999999999</c:v>
                </c:pt>
                <c:pt idx="843">
                  <c:v>38.691706000000003</c:v>
                </c:pt>
                <c:pt idx="844">
                  <c:v>38.692445999999997</c:v>
                </c:pt>
                <c:pt idx="845">
                  <c:v>38.693064999999997</c:v>
                </c:pt>
                <c:pt idx="846">
                  <c:v>38.693586000000003</c:v>
                </c:pt>
                <c:pt idx="847">
                  <c:v>38.694099999999999</c:v>
                </c:pt>
                <c:pt idx="848">
                  <c:v>38.694504000000002</c:v>
                </c:pt>
                <c:pt idx="849">
                  <c:v>38.699880999999998</c:v>
                </c:pt>
                <c:pt idx="850">
                  <c:v>38.703194000000003</c:v>
                </c:pt>
                <c:pt idx="851">
                  <c:v>38.705542000000001</c:v>
                </c:pt>
                <c:pt idx="852">
                  <c:v>38.707196000000003</c:v>
                </c:pt>
                <c:pt idx="853">
                  <c:v>38.708767000000002</c:v>
                </c:pt>
                <c:pt idx="854">
                  <c:v>38.710386999999997</c:v>
                </c:pt>
                <c:pt idx="855">
                  <c:v>38.711807</c:v>
                </c:pt>
                <c:pt idx="856">
                  <c:v>38.713174000000002</c:v>
                </c:pt>
                <c:pt idx="857">
                  <c:v>38.714664999999997</c:v>
                </c:pt>
                <c:pt idx="858">
                  <c:v>38.715985000000003</c:v>
                </c:pt>
                <c:pt idx="859">
                  <c:v>38.722092000000004</c:v>
                </c:pt>
                <c:pt idx="860">
                  <c:v>38.725738</c:v>
                </c:pt>
                <c:pt idx="861">
                  <c:v>38.728738999999997</c:v>
                </c:pt>
                <c:pt idx="862">
                  <c:v>38.731349000000002</c:v>
                </c:pt>
                <c:pt idx="863">
                  <c:v>38.733843</c:v>
                </c:pt>
                <c:pt idx="864">
                  <c:v>38.736013999999997</c:v>
                </c:pt>
                <c:pt idx="865">
                  <c:v>38.73807</c:v>
                </c:pt>
                <c:pt idx="866">
                  <c:v>38.740116999999998</c:v>
                </c:pt>
                <c:pt idx="867">
                  <c:v>38.742038000000001</c:v>
                </c:pt>
                <c:pt idx="868">
                  <c:v>38.743626999999996</c:v>
                </c:pt>
                <c:pt idx="869">
                  <c:v>38.749597999999999</c:v>
                </c:pt>
                <c:pt idx="870">
                  <c:v>38.753590000000003</c:v>
                </c:pt>
                <c:pt idx="871">
                  <c:v>38.756577999999998</c:v>
                </c:pt>
                <c:pt idx="872">
                  <c:v>38.759154000000002</c:v>
                </c:pt>
                <c:pt idx="873">
                  <c:v>38.761420999999999</c:v>
                </c:pt>
                <c:pt idx="874">
                  <c:v>38.763381000000003</c:v>
                </c:pt>
                <c:pt idx="875">
                  <c:v>38.765200999999998</c:v>
                </c:pt>
                <c:pt idx="876">
                  <c:v>38.767100999999997</c:v>
                </c:pt>
                <c:pt idx="877">
                  <c:v>38.768692000000001</c:v>
                </c:pt>
                <c:pt idx="878">
                  <c:v>38.770370999999997</c:v>
                </c:pt>
                <c:pt idx="879">
                  <c:v>38.776024</c:v>
                </c:pt>
                <c:pt idx="880">
                  <c:v>38.779572999999999</c:v>
                </c:pt>
                <c:pt idx="881">
                  <c:v>38.782339</c:v>
                </c:pt>
                <c:pt idx="882">
                  <c:v>38.784644999999998</c:v>
                </c:pt>
                <c:pt idx="883">
                  <c:v>38.786529999999999</c:v>
                </c:pt>
                <c:pt idx="884">
                  <c:v>38.788362999999997</c:v>
                </c:pt>
                <c:pt idx="885">
                  <c:v>38.789965000000002</c:v>
                </c:pt>
                <c:pt idx="886">
                  <c:v>38.791609999999999</c:v>
                </c:pt>
                <c:pt idx="887">
                  <c:v>38.793115</c:v>
                </c:pt>
                <c:pt idx="888">
                  <c:v>38.794398000000001</c:v>
                </c:pt>
                <c:pt idx="889">
                  <c:v>38.799647</c:v>
                </c:pt>
                <c:pt idx="890">
                  <c:v>38.803196999999997</c:v>
                </c:pt>
                <c:pt idx="891">
                  <c:v>38.806207999999998</c:v>
                </c:pt>
                <c:pt idx="892">
                  <c:v>38.809311999999998</c:v>
                </c:pt>
                <c:pt idx="893">
                  <c:v>38.811861999999998</c:v>
                </c:pt>
                <c:pt idx="894">
                  <c:v>38.814397</c:v>
                </c:pt>
                <c:pt idx="895">
                  <c:v>38.816586000000001</c:v>
                </c:pt>
                <c:pt idx="896">
                  <c:v>38.818928</c:v>
                </c:pt>
                <c:pt idx="897">
                  <c:v>38.821289</c:v>
                </c:pt>
                <c:pt idx="898">
                  <c:v>38.823377000000001</c:v>
                </c:pt>
                <c:pt idx="899">
                  <c:v>38.829723000000001</c:v>
                </c:pt>
                <c:pt idx="900">
                  <c:v>38.834072999999997</c:v>
                </c:pt>
                <c:pt idx="901">
                  <c:v>38.837676999999999</c:v>
                </c:pt>
                <c:pt idx="902">
                  <c:v>38.840629999999997</c:v>
                </c:pt>
                <c:pt idx="903">
                  <c:v>38.843470000000003</c:v>
                </c:pt>
                <c:pt idx="904">
                  <c:v>38.846153999999999</c:v>
                </c:pt>
                <c:pt idx="905">
                  <c:v>38.848612000000003</c:v>
                </c:pt>
                <c:pt idx="906">
                  <c:v>38.850940000000001</c:v>
                </c:pt>
                <c:pt idx="907">
                  <c:v>38.85322</c:v>
                </c:pt>
                <c:pt idx="908">
                  <c:v>38.855400000000003</c:v>
                </c:pt>
                <c:pt idx="909">
                  <c:v>38.861497999999997</c:v>
                </c:pt>
                <c:pt idx="910">
                  <c:v>38.865726000000002</c:v>
                </c:pt>
                <c:pt idx="911">
                  <c:v>38.869340999999999</c:v>
                </c:pt>
                <c:pt idx="912">
                  <c:v>38.872421000000003</c:v>
                </c:pt>
                <c:pt idx="913">
                  <c:v>38.875324999999997</c:v>
                </c:pt>
                <c:pt idx="914">
                  <c:v>38.877758999999998</c:v>
                </c:pt>
                <c:pt idx="915">
                  <c:v>38.880248999999999</c:v>
                </c:pt>
                <c:pt idx="916">
                  <c:v>38.882702999999999</c:v>
                </c:pt>
                <c:pt idx="917">
                  <c:v>38.884884999999997</c:v>
                </c:pt>
                <c:pt idx="918">
                  <c:v>38.887157000000002</c:v>
                </c:pt>
                <c:pt idx="919">
                  <c:v>38.893182000000003</c:v>
                </c:pt>
                <c:pt idx="920">
                  <c:v>38.897351</c:v>
                </c:pt>
                <c:pt idx="921">
                  <c:v>38.900675</c:v>
                </c:pt>
                <c:pt idx="922">
                  <c:v>38.903672</c:v>
                </c:pt>
                <c:pt idx="923">
                  <c:v>38.906399</c:v>
                </c:pt>
                <c:pt idx="924">
                  <c:v>38.908966999999997</c:v>
                </c:pt>
                <c:pt idx="925">
                  <c:v>38.911386</c:v>
                </c:pt>
                <c:pt idx="926">
                  <c:v>38.913645000000002</c:v>
                </c:pt>
                <c:pt idx="927">
                  <c:v>38.915854000000003</c:v>
                </c:pt>
                <c:pt idx="928">
                  <c:v>38.918028</c:v>
                </c:pt>
                <c:pt idx="929">
                  <c:v>38.924199999999999</c:v>
                </c:pt>
                <c:pt idx="930">
                  <c:v>38.928558000000002</c:v>
                </c:pt>
                <c:pt idx="931">
                  <c:v>38.932067000000004</c:v>
                </c:pt>
                <c:pt idx="932">
                  <c:v>38.935194000000003</c:v>
                </c:pt>
                <c:pt idx="933">
                  <c:v>38.938034000000002</c:v>
                </c:pt>
                <c:pt idx="934">
                  <c:v>38.940738000000003</c:v>
                </c:pt>
                <c:pt idx="935">
                  <c:v>38.943241</c:v>
                </c:pt>
                <c:pt idx="936">
                  <c:v>38.945590000000003</c:v>
                </c:pt>
                <c:pt idx="937">
                  <c:v>38.947797999999999</c:v>
                </c:pt>
                <c:pt idx="938">
                  <c:v>38.950015</c:v>
                </c:pt>
                <c:pt idx="939">
                  <c:v>38.956192999999999</c:v>
                </c:pt>
                <c:pt idx="940">
                  <c:v>38.960366</c:v>
                </c:pt>
                <c:pt idx="941">
                  <c:v>38.963729000000001</c:v>
                </c:pt>
                <c:pt idx="942">
                  <c:v>38.966757999999999</c:v>
                </c:pt>
                <c:pt idx="943">
                  <c:v>38.969352999999998</c:v>
                </c:pt>
                <c:pt idx="944">
                  <c:v>38.971868000000001</c:v>
                </c:pt>
                <c:pt idx="945">
                  <c:v>38.974145</c:v>
                </c:pt>
                <c:pt idx="946">
                  <c:v>38.976260000000003</c:v>
                </c:pt>
                <c:pt idx="947">
                  <c:v>38.978411999999999</c:v>
                </c:pt>
                <c:pt idx="948">
                  <c:v>38.980384000000001</c:v>
                </c:pt>
                <c:pt idx="949">
                  <c:v>38.985948</c:v>
                </c:pt>
                <c:pt idx="950">
                  <c:v>38.989854999999999</c:v>
                </c:pt>
                <c:pt idx="951">
                  <c:v>38.992992000000001</c:v>
                </c:pt>
                <c:pt idx="952">
                  <c:v>38.995579999999997</c:v>
                </c:pt>
                <c:pt idx="953">
                  <c:v>38.997785999999998</c:v>
                </c:pt>
                <c:pt idx="954">
                  <c:v>38.999738999999998</c:v>
                </c:pt>
                <c:pt idx="955">
                  <c:v>39.001609999999999</c:v>
                </c:pt>
                <c:pt idx="956">
                  <c:v>39.003262999999997</c:v>
                </c:pt>
                <c:pt idx="957">
                  <c:v>39.004897</c:v>
                </c:pt>
                <c:pt idx="958">
                  <c:v>39.006386999999997</c:v>
                </c:pt>
                <c:pt idx="959">
                  <c:v>39.011439000000003</c:v>
                </c:pt>
                <c:pt idx="960">
                  <c:v>39.014758999999998</c:v>
                </c:pt>
                <c:pt idx="961">
                  <c:v>39.017395999999998</c:v>
                </c:pt>
                <c:pt idx="962">
                  <c:v>39.019688000000002</c:v>
                </c:pt>
                <c:pt idx="963">
                  <c:v>39.021858000000002</c:v>
                </c:pt>
                <c:pt idx="964">
                  <c:v>39.023702999999998</c:v>
                </c:pt>
                <c:pt idx="965">
                  <c:v>39.025528000000001</c:v>
                </c:pt>
                <c:pt idx="966">
                  <c:v>39.027329999999999</c:v>
                </c:pt>
                <c:pt idx="967">
                  <c:v>39.029282000000002</c:v>
                </c:pt>
                <c:pt idx="968">
                  <c:v>39.031278</c:v>
                </c:pt>
                <c:pt idx="969">
                  <c:v>39.036512999999999</c:v>
                </c:pt>
                <c:pt idx="970">
                  <c:v>39.040317999999999</c:v>
                </c:pt>
                <c:pt idx="971">
                  <c:v>39.043339000000003</c:v>
                </c:pt>
                <c:pt idx="972">
                  <c:v>39.046030999999999</c:v>
                </c:pt>
                <c:pt idx="973">
                  <c:v>39.048447000000003</c:v>
                </c:pt>
                <c:pt idx="974">
                  <c:v>39.050815999999998</c:v>
                </c:pt>
                <c:pt idx="975">
                  <c:v>39.052928000000001</c:v>
                </c:pt>
                <c:pt idx="976">
                  <c:v>39.055045999999997</c:v>
                </c:pt>
                <c:pt idx="977">
                  <c:v>39.057237000000001</c:v>
                </c:pt>
                <c:pt idx="978">
                  <c:v>39.059558000000003</c:v>
                </c:pt>
                <c:pt idx="979">
                  <c:v>39.064847</c:v>
                </c:pt>
                <c:pt idx="980">
                  <c:v>39.068783000000003</c:v>
                </c:pt>
                <c:pt idx="981">
                  <c:v>39.072054999999999</c:v>
                </c:pt>
                <c:pt idx="982">
                  <c:v>39.075082999999999</c:v>
                </c:pt>
                <c:pt idx="983">
                  <c:v>39.077933999999999</c:v>
                </c:pt>
                <c:pt idx="984">
                  <c:v>39.080576000000001</c:v>
                </c:pt>
                <c:pt idx="985">
                  <c:v>39.083295</c:v>
                </c:pt>
                <c:pt idx="986">
                  <c:v>39.086084999999997</c:v>
                </c:pt>
                <c:pt idx="987">
                  <c:v>39.088698000000001</c:v>
                </c:pt>
                <c:pt idx="988">
                  <c:v>39.091524</c:v>
                </c:pt>
                <c:pt idx="989">
                  <c:v>39.097208000000002</c:v>
                </c:pt>
                <c:pt idx="990">
                  <c:v>39.101694000000002</c:v>
                </c:pt>
                <c:pt idx="991">
                  <c:v>39.105573</c:v>
                </c:pt>
                <c:pt idx="992">
                  <c:v>39.109302999999997</c:v>
                </c:pt>
                <c:pt idx="993">
                  <c:v>39.112895999999999</c:v>
                </c:pt>
                <c:pt idx="994">
                  <c:v>39.116489999999999</c:v>
                </c:pt>
                <c:pt idx="995">
                  <c:v>39.119875999999998</c:v>
                </c:pt>
                <c:pt idx="996">
                  <c:v>39.123249999999999</c:v>
                </c:pt>
                <c:pt idx="997">
                  <c:v>39.126676000000003</c:v>
                </c:pt>
                <c:pt idx="998">
                  <c:v>39.130164999999998</c:v>
                </c:pt>
                <c:pt idx="999">
                  <c:v>39.136640999999997</c:v>
                </c:pt>
                <c:pt idx="1000">
                  <c:v>39.141832000000001</c:v>
                </c:pt>
                <c:pt idx="1001">
                  <c:v>39.146451999999996</c:v>
                </c:pt>
                <c:pt idx="1002">
                  <c:v>39.150775000000003</c:v>
                </c:pt>
                <c:pt idx="1003">
                  <c:v>39.155123000000003</c:v>
                </c:pt>
                <c:pt idx="1004">
                  <c:v>39.159379000000001</c:v>
                </c:pt>
                <c:pt idx="1005">
                  <c:v>39.163646999999997</c:v>
                </c:pt>
                <c:pt idx="1006">
                  <c:v>39.167712999999999</c:v>
                </c:pt>
                <c:pt idx="1007">
                  <c:v>39.171951</c:v>
                </c:pt>
                <c:pt idx="1008">
                  <c:v>39.176155000000001</c:v>
                </c:pt>
                <c:pt idx="1009">
                  <c:v>39.183528000000003</c:v>
                </c:pt>
                <c:pt idx="1010">
                  <c:v>39.189374999999998</c:v>
                </c:pt>
                <c:pt idx="1011">
                  <c:v>39.194758</c:v>
                </c:pt>
                <c:pt idx="1012">
                  <c:v>39.199781000000002</c:v>
                </c:pt>
                <c:pt idx="1013">
                  <c:v>39.204650000000001</c:v>
                </c:pt>
                <c:pt idx="1014">
                  <c:v>39.209380000000003</c:v>
                </c:pt>
                <c:pt idx="1015">
                  <c:v>39.213982999999999</c:v>
                </c:pt>
                <c:pt idx="1016">
                  <c:v>39.218456000000003</c:v>
                </c:pt>
                <c:pt idx="1017">
                  <c:v>39.222935999999997</c:v>
                </c:pt>
                <c:pt idx="1018">
                  <c:v>39.227193</c:v>
                </c:pt>
                <c:pt idx="1019">
                  <c:v>39.234693999999998</c:v>
                </c:pt>
                <c:pt idx="1020">
                  <c:v>39.240855000000003</c:v>
                </c:pt>
                <c:pt idx="1021">
                  <c:v>39.246296999999998</c:v>
                </c:pt>
                <c:pt idx="1022">
                  <c:v>39.251316000000003</c:v>
                </c:pt>
                <c:pt idx="1023">
                  <c:v>39.255997000000001</c:v>
                </c:pt>
                <c:pt idx="1024">
                  <c:v>39.260508999999999</c:v>
                </c:pt>
                <c:pt idx="1025">
                  <c:v>39.264879000000001</c:v>
                </c:pt>
                <c:pt idx="1026">
                  <c:v>39.269027999999999</c:v>
                </c:pt>
                <c:pt idx="1027">
                  <c:v>39.273052999999997</c:v>
                </c:pt>
                <c:pt idx="1028">
                  <c:v>39.276898000000003</c:v>
                </c:pt>
                <c:pt idx="1029">
                  <c:v>39.284044999999999</c:v>
                </c:pt>
                <c:pt idx="1030">
                  <c:v>39.289430000000003</c:v>
                </c:pt>
                <c:pt idx="1031">
                  <c:v>39.294029000000002</c:v>
                </c:pt>
                <c:pt idx="1032">
                  <c:v>39.298198999999997</c:v>
                </c:pt>
                <c:pt idx="1033">
                  <c:v>39.302073</c:v>
                </c:pt>
                <c:pt idx="1034">
                  <c:v>39.305574999999997</c:v>
                </c:pt>
                <c:pt idx="1035">
                  <c:v>39.308841000000001</c:v>
                </c:pt>
                <c:pt idx="1036">
                  <c:v>39.312002</c:v>
                </c:pt>
                <c:pt idx="1037">
                  <c:v>39.314985</c:v>
                </c:pt>
                <c:pt idx="1038">
                  <c:v>39.317782000000001</c:v>
                </c:pt>
                <c:pt idx="1039">
                  <c:v>39.324094000000002</c:v>
                </c:pt>
                <c:pt idx="1040">
                  <c:v>39.328603000000001</c:v>
                </c:pt>
                <c:pt idx="1041">
                  <c:v>39.332230000000003</c:v>
                </c:pt>
                <c:pt idx="1042">
                  <c:v>39.335455000000003</c:v>
                </c:pt>
                <c:pt idx="1043">
                  <c:v>39.338382000000003</c:v>
                </c:pt>
                <c:pt idx="1044">
                  <c:v>39.341132999999999</c:v>
                </c:pt>
                <c:pt idx="1045">
                  <c:v>39.343671999999998</c:v>
                </c:pt>
                <c:pt idx="1046">
                  <c:v>39.346102000000002</c:v>
                </c:pt>
                <c:pt idx="1047">
                  <c:v>39.348376999999999</c:v>
                </c:pt>
                <c:pt idx="1048">
                  <c:v>39.350451999999997</c:v>
                </c:pt>
                <c:pt idx="1049">
                  <c:v>39.356251999999998</c:v>
                </c:pt>
                <c:pt idx="1050">
                  <c:v>39.360230000000001</c:v>
                </c:pt>
                <c:pt idx="1051">
                  <c:v>39.363472000000002</c:v>
                </c:pt>
                <c:pt idx="1052">
                  <c:v>39.366315999999998</c:v>
                </c:pt>
                <c:pt idx="1053">
                  <c:v>39.36889</c:v>
                </c:pt>
                <c:pt idx="1054">
                  <c:v>39.371217000000001</c:v>
                </c:pt>
                <c:pt idx="1055">
                  <c:v>39.373268000000003</c:v>
                </c:pt>
                <c:pt idx="1056">
                  <c:v>39.375162000000003</c:v>
                </c:pt>
                <c:pt idx="1057">
                  <c:v>39.376848000000003</c:v>
                </c:pt>
                <c:pt idx="1058">
                  <c:v>39.378463000000004</c:v>
                </c:pt>
                <c:pt idx="1059">
                  <c:v>39.38355</c:v>
                </c:pt>
                <c:pt idx="1060">
                  <c:v>39.386887000000002</c:v>
                </c:pt>
                <c:pt idx="1061">
                  <c:v>39.389352000000002</c:v>
                </c:pt>
                <c:pt idx="1062">
                  <c:v>39.391334000000001</c:v>
                </c:pt>
                <c:pt idx="1063">
                  <c:v>39.393085999999997</c:v>
                </c:pt>
                <c:pt idx="1064">
                  <c:v>39.394528000000001</c:v>
                </c:pt>
                <c:pt idx="1065">
                  <c:v>39.395695000000003</c:v>
                </c:pt>
                <c:pt idx="1066">
                  <c:v>39.396749</c:v>
                </c:pt>
                <c:pt idx="1067">
                  <c:v>39.397589000000004</c:v>
                </c:pt>
                <c:pt idx="1068">
                  <c:v>39.398161999999999</c:v>
                </c:pt>
                <c:pt idx="1069">
                  <c:v>39.402009999999997</c:v>
                </c:pt>
                <c:pt idx="1070">
                  <c:v>39.404079000000003</c:v>
                </c:pt>
                <c:pt idx="1071">
                  <c:v>39.405299999999997</c:v>
                </c:pt>
                <c:pt idx="1072">
                  <c:v>39.406167000000003</c:v>
                </c:pt>
                <c:pt idx="1073">
                  <c:v>39.406568</c:v>
                </c:pt>
                <c:pt idx="1074">
                  <c:v>39.407378000000001</c:v>
                </c:pt>
                <c:pt idx="1075">
                  <c:v>39.408090000000001</c:v>
                </c:pt>
                <c:pt idx="1076">
                  <c:v>39.408363000000001</c:v>
                </c:pt>
                <c:pt idx="1077">
                  <c:v>39.408456999999999</c:v>
                </c:pt>
                <c:pt idx="1078">
                  <c:v>39.408507999999998</c:v>
                </c:pt>
                <c:pt idx="1079">
                  <c:v>39.411552</c:v>
                </c:pt>
                <c:pt idx="1080">
                  <c:v>39.412972000000003</c:v>
                </c:pt>
                <c:pt idx="1081">
                  <c:v>39.413688999999998</c:v>
                </c:pt>
                <c:pt idx="1082">
                  <c:v>39.413930000000001</c:v>
                </c:pt>
                <c:pt idx="1083">
                  <c:v>39.413823999999998</c:v>
                </c:pt>
                <c:pt idx="1084">
                  <c:v>39.413384999999998</c:v>
                </c:pt>
                <c:pt idx="1085">
                  <c:v>39.412801000000002</c:v>
                </c:pt>
                <c:pt idx="1086">
                  <c:v>39.412002999999999</c:v>
                </c:pt>
                <c:pt idx="1087">
                  <c:v>39.411045000000001</c:v>
                </c:pt>
                <c:pt idx="1088">
                  <c:v>39.409941000000003</c:v>
                </c:pt>
                <c:pt idx="1089">
                  <c:v>39.411409999999997</c:v>
                </c:pt>
                <c:pt idx="1090">
                  <c:v>39.411523000000003</c:v>
                </c:pt>
                <c:pt idx="1091">
                  <c:v>39.410978999999998</c:v>
                </c:pt>
                <c:pt idx="1092">
                  <c:v>39.410007</c:v>
                </c:pt>
                <c:pt idx="1093">
                  <c:v>39.408710999999997</c:v>
                </c:pt>
                <c:pt idx="1094">
                  <c:v>39.407305999999998</c:v>
                </c:pt>
                <c:pt idx="1095">
                  <c:v>39.405805000000001</c:v>
                </c:pt>
                <c:pt idx="1096">
                  <c:v>39.404020000000003</c:v>
                </c:pt>
                <c:pt idx="1097">
                  <c:v>39.402279</c:v>
                </c:pt>
                <c:pt idx="1098">
                  <c:v>39.400627999999998</c:v>
                </c:pt>
                <c:pt idx="1099">
                  <c:v>39.401625000000003</c:v>
                </c:pt>
                <c:pt idx="1100">
                  <c:v>39.401311</c:v>
                </c:pt>
                <c:pt idx="1101">
                  <c:v>39.401465999999999</c:v>
                </c:pt>
                <c:pt idx="1102">
                  <c:v>39.40175</c:v>
                </c:pt>
                <c:pt idx="1103">
                  <c:v>39.402050000000003</c:v>
                </c:pt>
                <c:pt idx="1104">
                  <c:v>39.402037</c:v>
                </c:pt>
                <c:pt idx="1105">
                  <c:v>39.402039000000002</c:v>
                </c:pt>
                <c:pt idx="1106">
                  <c:v>39.401871999999997</c:v>
                </c:pt>
                <c:pt idx="1107">
                  <c:v>39.401519999999998</c:v>
                </c:pt>
                <c:pt idx="1108">
                  <c:v>39.401153000000001</c:v>
                </c:pt>
                <c:pt idx="1109">
                  <c:v>39.403567000000002</c:v>
                </c:pt>
                <c:pt idx="1110">
                  <c:v>39.404601</c:v>
                </c:pt>
                <c:pt idx="1111">
                  <c:v>39.40493</c:v>
                </c:pt>
                <c:pt idx="1112">
                  <c:v>39.404916</c:v>
                </c:pt>
                <c:pt idx="1113">
                  <c:v>39.404665999999999</c:v>
                </c:pt>
                <c:pt idx="1114">
                  <c:v>39.404083</c:v>
                </c:pt>
                <c:pt idx="1115">
                  <c:v>39.403297999999999</c:v>
                </c:pt>
                <c:pt idx="1116">
                  <c:v>39.402867999999998</c:v>
                </c:pt>
                <c:pt idx="1117">
                  <c:v>39.405276000000001</c:v>
                </c:pt>
                <c:pt idx="1118">
                  <c:v>39.407713999999999</c:v>
                </c:pt>
                <c:pt idx="1119">
                  <c:v>39.413041</c:v>
                </c:pt>
                <c:pt idx="1120">
                  <c:v>39.416947</c:v>
                </c:pt>
                <c:pt idx="1121">
                  <c:v>39.420158000000001</c:v>
                </c:pt>
                <c:pt idx="1122">
                  <c:v>39.422947999999998</c:v>
                </c:pt>
                <c:pt idx="1123">
                  <c:v>39.425511999999998</c:v>
                </c:pt>
                <c:pt idx="1124">
                  <c:v>39.427795000000003</c:v>
                </c:pt>
                <c:pt idx="1125">
                  <c:v>39.429940000000002</c:v>
                </c:pt>
                <c:pt idx="1126">
                  <c:v>39.432105</c:v>
                </c:pt>
                <c:pt idx="1127">
                  <c:v>39.434114999999998</c:v>
                </c:pt>
                <c:pt idx="1128">
                  <c:v>39.436114000000003</c:v>
                </c:pt>
                <c:pt idx="1129">
                  <c:v>39.441136</c:v>
                </c:pt>
                <c:pt idx="1130">
                  <c:v>39.444701000000002</c:v>
                </c:pt>
                <c:pt idx="1131">
                  <c:v>39.447733999999997</c:v>
                </c:pt>
                <c:pt idx="1132">
                  <c:v>39.450305999999998</c:v>
                </c:pt>
                <c:pt idx="1133">
                  <c:v>39.452652999999998</c:v>
                </c:pt>
                <c:pt idx="1134">
                  <c:v>39.454827999999999</c:v>
                </c:pt>
                <c:pt idx="1135">
                  <c:v>39.457250999999999</c:v>
                </c:pt>
                <c:pt idx="1136">
                  <c:v>39.459369000000002</c:v>
                </c:pt>
                <c:pt idx="1137">
                  <c:v>39.461621000000001</c:v>
                </c:pt>
                <c:pt idx="1138">
                  <c:v>39.463687</c:v>
                </c:pt>
                <c:pt idx="1139">
                  <c:v>39.468648000000002</c:v>
                </c:pt>
                <c:pt idx="1140">
                  <c:v>39.472009</c:v>
                </c:pt>
                <c:pt idx="1141">
                  <c:v>39.474539</c:v>
                </c:pt>
                <c:pt idx="1142">
                  <c:v>39.476849999999999</c:v>
                </c:pt>
                <c:pt idx="1143">
                  <c:v>39.478642999999998</c:v>
                </c:pt>
                <c:pt idx="1144">
                  <c:v>39.480333000000002</c:v>
                </c:pt>
                <c:pt idx="1145">
                  <c:v>39.481464000000003</c:v>
                </c:pt>
                <c:pt idx="1146">
                  <c:v>39.482256999999997</c:v>
                </c:pt>
                <c:pt idx="1147">
                  <c:v>39.482802</c:v>
                </c:pt>
                <c:pt idx="1148">
                  <c:v>39.482970999999999</c:v>
                </c:pt>
                <c:pt idx="1149">
                  <c:v>39.486280999999998</c:v>
                </c:pt>
                <c:pt idx="1150">
                  <c:v>39.487454</c:v>
                </c:pt>
                <c:pt idx="1151">
                  <c:v>39.487580999999999</c:v>
                </c:pt>
                <c:pt idx="1152">
                  <c:v>39.487194000000002</c:v>
                </c:pt>
                <c:pt idx="1153">
                  <c:v>39.486266999999998</c:v>
                </c:pt>
                <c:pt idx="1154">
                  <c:v>39.484831</c:v>
                </c:pt>
                <c:pt idx="1155">
                  <c:v>39.483871000000001</c:v>
                </c:pt>
                <c:pt idx="1156">
                  <c:v>39.482104999999997</c:v>
                </c:pt>
                <c:pt idx="1157">
                  <c:v>39.480229999999999</c:v>
                </c:pt>
                <c:pt idx="1158">
                  <c:v>39.477814000000002</c:v>
                </c:pt>
                <c:pt idx="1159">
                  <c:v>39.478704999999998</c:v>
                </c:pt>
                <c:pt idx="1160">
                  <c:v>39.477761000000001</c:v>
                </c:pt>
                <c:pt idx="1161">
                  <c:v>39.475766</c:v>
                </c:pt>
                <c:pt idx="1162">
                  <c:v>39.473219999999998</c:v>
                </c:pt>
                <c:pt idx="1163">
                  <c:v>39.470357999999997</c:v>
                </c:pt>
                <c:pt idx="1164">
                  <c:v>39.471741999999999</c:v>
                </c:pt>
                <c:pt idx="1165">
                  <c:v>39.473923999999997</c:v>
                </c:pt>
                <c:pt idx="1166">
                  <c:v>39.475817999999997</c:v>
                </c:pt>
                <c:pt idx="1167">
                  <c:v>39.47777</c:v>
                </c:pt>
                <c:pt idx="1168">
                  <c:v>39.479604000000002</c:v>
                </c:pt>
                <c:pt idx="1169">
                  <c:v>39.486223000000003</c:v>
                </c:pt>
                <c:pt idx="1170">
                  <c:v>39.490513999999997</c:v>
                </c:pt>
                <c:pt idx="1171">
                  <c:v>39.494042</c:v>
                </c:pt>
                <c:pt idx="1172">
                  <c:v>39.497284000000001</c:v>
                </c:pt>
                <c:pt idx="1173">
                  <c:v>39.500388999999998</c:v>
                </c:pt>
                <c:pt idx="1174">
                  <c:v>39.502532000000002</c:v>
                </c:pt>
                <c:pt idx="1175">
                  <c:v>39.504337</c:v>
                </c:pt>
                <c:pt idx="1176">
                  <c:v>39.505468</c:v>
                </c:pt>
                <c:pt idx="1177">
                  <c:v>39.506942000000002</c:v>
                </c:pt>
                <c:pt idx="1178">
                  <c:v>39.507601000000001</c:v>
                </c:pt>
                <c:pt idx="1179">
                  <c:v>39.511474</c:v>
                </c:pt>
                <c:pt idx="1180">
                  <c:v>39.513615000000001</c:v>
                </c:pt>
                <c:pt idx="1181">
                  <c:v>39.515376000000003</c:v>
                </c:pt>
                <c:pt idx="1182">
                  <c:v>39.516221000000002</c:v>
                </c:pt>
                <c:pt idx="1183">
                  <c:v>39.516750000000002</c:v>
                </c:pt>
                <c:pt idx="1184">
                  <c:v>39.517183000000003</c:v>
                </c:pt>
                <c:pt idx="1185">
                  <c:v>39.516961000000002</c:v>
                </c:pt>
                <c:pt idx="1186">
                  <c:v>39.516478999999997</c:v>
                </c:pt>
                <c:pt idx="1187">
                  <c:v>39.51614</c:v>
                </c:pt>
                <c:pt idx="1188">
                  <c:v>39.516238999999999</c:v>
                </c:pt>
                <c:pt idx="1189">
                  <c:v>39.519421999999999</c:v>
                </c:pt>
                <c:pt idx="1190">
                  <c:v>39.520864000000003</c:v>
                </c:pt>
                <c:pt idx="1191">
                  <c:v>39.521419999999999</c:v>
                </c:pt>
                <c:pt idx="1192">
                  <c:v>39.521937000000001</c:v>
                </c:pt>
                <c:pt idx="1193">
                  <c:v>39.521957999999998</c:v>
                </c:pt>
                <c:pt idx="1194">
                  <c:v>39.521737000000002</c:v>
                </c:pt>
                <c:pt idx="1195">
                  <c:v>39.520958</c:v>
                </c:pt>
                <c:pt idx="1196">
                  <c:v>39.519860000000001</c:v>
                </c:pt>
                <c:pt idx="1197">
                  <c:v>39.518253999999999</c:v>
                </c:pt>
                <c:pt idx="1198">
                  <c:v>39.516914999999997</c:v>
                </c:pt>
                <c:pt idx="1199">
                  <c:v>39.518416999999999</c:v>
                </c:pt>
                <c:pt idx="1200">
                  <c:v>39.518098000000002</c:v>
                </c:pt>
                <c:pt idx="1201">
                  <c:v>39.516933000000002</c:v>
                </c:pt>
                <c:pt idx="1202">
                  <c:v>39.515506000000002</c:v>
                </c:pt>
                <c:pt idx="1203">
                  <c:v>39.513759</c:v>
                </c:pt>
                <c:pt idx="1204">
                  <c:v>39.511374000000004</c:v>
                </c:pt>
                <c:pt idx="1205">
                  <c:v>39.509836</c:v>
                </c:pt>
                <c:pt idx="1206">
                  <c:v>39.508353999999997</c:v>
                </c:pt>
                <c:pt idx="1207">
                  <c:v>39.506326999999999</c:v>
                </c:pt>
                <c:pt idx="1208">
                  <c:v>39.504022999999997</c:v>
                </c:pt>
                <c:pt idx="1209">
                  <c:v>39.505029999999998</c:v>
                </c:pt>
                <c:pt idx="1210">
                  <c:v>39.504331000000001</c:v>
                </c:pt>
                <c:pt idx="1211">
                  <c:v>39.502384999999997</c:v>
                </c:pt>
                <c:pt idx="1212">
                  <c:v>39.500402000000001</c:v>
                </c:pt>
                <c:pt idx="1213">
                  <c:v>39.498237000000003</c:v>
                </c:pt>
                <c:pt idx="1214">
                  <c:v>39.495809000000001</c:v>
                </c:pt>
                <c:pt idx="1215">
                  <c:v>39.493257</c:v>
                </c:pt>
                <c:pt idx="1216">
                  <c:v>39.490642000000001</c:v>
                </c:pt>
                <c:pt idx="1217">
                  <c:v>39.487926999999999</c:v>
                </c:pt>
                <c:pt idx="1218">
                  <c:v>39.484951000000002</c:v>
                </c:pt>
                <c:pt idx="1219">
                  <c:v>39.485737999999998</c:v>
                </c:pt>
                <c:pt idx="1220">
                  <c:v>39.484850999999999</c:v>
                </c:pt>
                <c:pt idx="1221">
                  <c:v>39.483701000000003</c:v>
                </c:pt>
                <c:pt idx="1222">
                  <c:v>39.481658000000003</c:v>
                </c:pt>
                <c:pt idx="1223">
                  <c:v>39.479695999999997</c:v>
                </c:pt>
                <c:pt idx="1224">
                  <c:v>39.477817000000002</c:v>
                </c:pt>
                <c:pt idx="1225">
                  <c:v>39.476132</c:v>
                </c:pt>
                <c:pt idx="1226">
                  <c:v>39.474269999999997</c:v>
                </c:pt>
                <c:pt idx="1227">
                  <c:v>39.472600999999997</c:v>
                </c:pt>
                <c:pt idx="1228">
                  <c:v>39.470972000000003</c:v>
                </c:pt>
                <c:pt idx="1229">
                  <c:v>39.473427999999998</c:v>
                </c:pt>
                <c:pt idx="1230">
                  <c:v>39.473956999999999</c:v>
                </c:pt>
                <c:pt idx="1231">
                  <c:v>39.474274999999999</c:v>
                </c:pt>
                <c:pt idx="1232">
                  <c:v>39.474730000000001</c:v>
                </c:pt>
                <c:pt idx="1233">
                  <c:v>39.475141999999998</c:v>
                </c:pt>
                <c:pt idx="1234">
                  <c:v>39.475757999999999</c:v>
                </c:pt>
                <c:pt idx="1235">
                  <c:v>39.476593000000001</c:v>
                </c:pt>
                <c:pt idx="1236">
                  <c:v>39.477468999999999</c:v>
                </c:pt>
                <c:pt idx="1237">
                  <c:v>39.478749000000001</c:v>
                </c:pt>
                <c:pt idx="1238">
                  <c:v>39.480365999999997</c:v>
                </c:pt>
                <c:pt idx="1239">
                  <c:v>39.486682000000002</c:v>
                </c:pt>
                <c:pt idx="1240">
                  <c:v>39.491280000000003</c:v>
                </c:pt>
                <c:pt idx="1241">
                  <c:v>39.495491999999999</c:v>
                </c:pt>
                <c:pt idx="1242">
                  <c:v>39.4998</c:v>
                </c:pt>
                <c:pt idx="1243">
                  <c:v>39.50441</c:v>
                </c:pt>
                <c:pt idx="1244">
                  <c:v>39.509155999999997</c:v>
                </c:pt>
                <c:pt idx="1245">
                  <c:v>39.514145999999997</c:v>
                </c:pt>
                <c:pt idx="1246">
                  <c:v>39.519474000000002</c:v>
                </c:pt>
                <c:pt idx="1247">
                  <c:v>39.525184000000003</c:v>
                </c:pt>
                <c:pt idx="1248">
                  <c:v>39.531064999999998</c:v>
                </c:pt>
                <c:pt idx="1249">
                  <c:v>39.541542999999997</c:v>
                </c:pt>
                <c:pt idx="1250">
                  <c:v>39.550001000000002</c:v>
                </c:pt>
                <c:pt idx="1251">
                  <c:v>39.558205000000001</c:v>
                </c:pt>
                <c:pt idx="1252">
                  <c:v>39.565837000000002</c:v>
                </c:pt>
                <c:pt idx="1253">
                  <c:v>39.573283000000004</c:v>
                </c:pt>
                <c:pt idx="1254">
                  <c:v>39.580945</c:v>
                </c:pt>
                <c:pt idx="1255">
                  <c:v>39.588161999999997</c:v>
                </c:pt>
                <c:pt idx="1256">
                  <c:v>39.595357</c:v>
                </c:pt>
                <c:pt idx="1257">
                  <c:v>39.602652999999997</c:v>
                </c:pt>
                <c:pt idx="1258">
                  <c:v>39.609898000000001</c:v>
                </c:pt>
                <c:pt idx="1259">
                  <c:v>39.621751000000003</c:v>
                </c:pt>
                <c:pt idx="1260">
                  <c:v>39.631596999999999</c:v>
                </c:pt>
                <c:pt idx="1261">
                  <c:v>39.639955</c:v>
                </c:pt>
                <c:pt idx="1262">
                  <c:v>39.647646000000002</c:v>
                </c:pt>
                <c:pt idx="1263">
                  <c:v>39.655031999999999</c:v>
                </c:pt>
                <c:pt idx="1264">
                  <c:v>39.661875000000002</c:v>
                </c:pt>
                <c:pt idx="1265">
                  <c:v>39.668723999999997</c:v>
                </c:pt>
                <c:pt idx="1266">
                  <c:v>39.674987000000002</c:v>
                </c:pt>
                <c:pt idx="1267">
                  <c:v>39.681286</c:v>
                </c:pt>
                <c:pt idx="1268">
                  <c:v>39.687755000000003</c:v>
                </c:pt>
                <c:pt idx="1269">
                  <c:v>39.699216</c:v>
                </c:pt>
                <c:pt idx="1270">
                  <c:v>39.707738999999997</c:v>
                </c:pt>
                <c:pt idx="1271">
                  <c:v>39.714843000000002</c:v>
                </c:pt>
                <c:pt idx="1272">
                  <c:v>39.721367999999998</c:v>
                </c:pt>
                <c:pt idx="1273">
                  <c:v>39.726841999999998</c:v>
                </c:pt>
                <c:pt idx="1274">
                  <c:v>39.731724</c:v>
                </c:pt>
                <c:pt idx="1275">
                  <c:v>39.736111000000001</c:v>
                </c:pt>
                <c:pt idx="1276">
                  <c:v>39.739963000000003</c:v>
                </c:pt>
                <c:pt idx="1277">
                  <c:v>39.743943000000002</c:v>
                </c:pt>
                <c:pt idx="1278">
                  <c:v>39.747886999999999</c:v>
                </c:pt>
                <c:pt idx="1279">
                  <c:v>39.756233999999999</c:v>
                </c:pt>
                <c:pt idx="1280">
                  <c:v>39.762023999999997</c:v>
                </c:pt>
                <c:pt idx="1281">
                  <c:v>39.766568999999997</c:v>
                </c:pt>
                <c:pt idx="1282">
                  <c:v>39.770651999999998</c:v>
                </c:pt>
                <c:pt idx="1283">
                  <c:v>39.774115999999999</c:v>
                </c:pt>
                <c:pt idx="1284">
                  <c:v>39.777124000000001</c:v>
                </c:pt>
                <c:pt idx="1285">
                  <c:v>39.779958999999998</c:v>
                </c:pt>
                <c:pt idx="1286">
                  <c:v>39.782406999999999</c:v>
                </c:pt>
                <c:pt idx="1287">
                  <c:v>39.784740999999997</c:v>
                </c:pt>
                <c:pt idx="1288">
                  <c:v>39.786696999999997</c:v>
                </c:pt>
                <c:pt idx="1289">
                  <c:v>39.793320999999999</c:v>
                </c:pt>
                <c:pt idx="1290">
                  <c:v>39.797826999999998</c:v>
                </c:pt>
                <c:pt idx="1291">
                  <c:v>39.801186999999999</c:v>
                </c:pt>
                <c:pt idx="1292">
                  <c:v>39.804301000000002</c:v>
                </c:pt>
                <c:pt idx="1293">
                  <c:v>39.806989000000002</c:v>
                </c:pt>
                <c:pt idx="1294">
                  <c:v>39.809600000000003</c:v>
                </c:pt>
                <c:pt idx="1295">
                  <c:v>39.812030999999998</c:v>
                </c:pt>
                <c:pt idx="1296">
                  <c:v>39.814507999999996</c:v>
                </c:pt>
                <c:pt idx="1297">
                  <c:v>39.816871999999996</c:v>
                </c:pt>
                <c:pt idx="1298">
                  <c:v>39.819299999999998</c:v>
                </c:pt>
                <c:pt idx="1299">
                  <c:v>39.826430999999999</c:v>
                </c:pt>
                <c:pt idx="1300">
                  <c:v>39.831451000000001</c:v>
                </c:pt>
                <c:pt idx="1301">
                  <c:v>39.835642</c:v>
                </c:pt>
                <c:pt idx="1302">
                  <c:v>39.839565999999998</c:v>
                </c:pt>
                <c:pt idx="1303">
                  <c:v>39.843094000000001</c:v>
                </c:pt>
                <c:pt idx="1304">
                  <c:v>39.846629999999998</c:v>
                </c:pt>
                <c:pt idx="1305">
                  <c:v>39.850285</c:v>
                </c:pt>
                <c:pt idx="1306">
                  <c:v>39.853924999999997</c:v>
                </c:pt>
                <c:pt idx="1307">
                  <c:v>39.857619</c:v>
                </c:pt>
                <c:pt idx="1308">
                  <c:v>39.861448000000003</c:v>
                </c:pt>
                <c:pt idx="1309">
                  <c:v>39.869934000000001</c:v>
                </c:pt>
                <c:pt idx="1310">
                  <c:v>39.876423000000003</c:v>
                </c:pt>
                <c:pt idx="1311">
                  <c:v>39.882261</c:v>
                </c:pt>
                <c:pt idx="1312">
                  <c:v>39.887692999999999</c:v>
                </c:pt>
                <c:pt idx="1313">
                  <c:v>39.892968000000003</c:v>
                </c:pt>
                <c:pt idx="1314">
                  <c:v>39.898105999999999</c:v>
                </c:pt>
                <c:pt idx="1315">
                  <c:v>39.903295999999997</c:v>
                </c:pt>
                <c:pt idx="1316">
                  <c:v>39.908493</c:v>
                </c:pt>
                <c:pt idx="1317">
                  <c:v>39.913527999999999</c:v>
                </c:pt>
                <c:pt idx="1318">
                  <c:v>39.918770000000002</c:v>
                </c:pt>
                <c:pt idx="1319">
                  <c:v>39.928885000000001</c:v>
                </c:pt>
                <c:pt idx="1320">
                  <c:v>39.936839999999997</c:v>
                </c:pt>
                <c:pt idx="1321">
                  <c:v>39.943831000000003</c:v>
                </c:pt>
                <c:pt idx="1322">
                  <c:v>39.950448999999999</c:v>
                </c:pt>
                <c:pt idx="1323">
                  <c:v>39.956707000000002</c:v>
                </c:pt>
                <c:pt idx="1324">
                  <c:v>39.962904999999999</c:v>
                </c:pt>
                <c:pt idx="1325">
                  <c:v>39.968898000000003</c:v>
                </c:pt>
                <c:pt idx="1326">
                  <c:v>39.974939999999997</c:v>
                </c:pt>
                <c:pt idx="1327">
                  <c:v>39.980947</c:v>
                </c:pt>
                <c:pt idx="1328">
                  <c:v>39.986953999999997</c:v>
                </c:pt>
                <c:pt idx="1329">
                  <c:v>39.997934999999998</c:v>
                </c:pt>
                <c:pt idx="1330">
                  <c:v>40.006616000000001</c:v>
                </c:pt>
                <c:pt idx="1331">
                  <c:v>40.014249</c:v>
                </c:pt>
                <c:pt idx="1332">
                  <c:v>40.021417</c:v>
                </c:pt>
                <c:pt idx="1333">
                  <c:v>40.028185000000001</c:v>
                </c:pt>
                <c:pt idx="1334">
                  <c:v>40.034917999999998</c:v>
                </c:pt>
                <c:pt idx="1335">
                  <c:v>40.041460000000001</c:v>
                </c:pt>
                <c:pt idx="1336">
                  <c:v>40.047789000000002</c:v>
                </c:pt>
                <c:pt idx="1337">
                  <c:v>40.053973999999997</c:v>
                </c:pt>
                <c:pt idx="1338">
                  <c:v>40.059908999999998</c:v>
                </c:pt>
                <c:pt idx="1339">
                  <c:v>40.070903999999999</c:v>
                </c:pt>
                <c:pt idx="1340">
                  <c:v>40.079374000000001</c:v>
                </c:pt>
                <c:pt idx="1341">
                  <c:v>40.086812999999999</c:v>
                </c:pt>
                <c:pt idx="1342">
                  <c:v>40.093662999999999</c:v>
                </c:pt>
                <c:pt idx="1343">
                  <c:v>40.099998999999997</c:v>
                </c:pt>
                <c:pt idx="1344">
                  <c:v>40.105925999999997</c:v>
                </c:pt>
                <c:pt idx="1345">
                  <c:v>40.111581000000001</c:v>
                </c:pt>
                <c:pt idx="1346">
                  <c:v>40.117085000000003</c:v>
                </c:pt>
                <c:pt idx="1347">
                  <c:v>40.122331000000003</c:v>
                </c:pt>
                <c:pt idx="1348">
                  <c:v>40.127405000000003</c:v>
                </c:pt>
                <c:pt idx="1349">
                  <c:v>40.137233999999999</c:v>
                </c:pt>
                <c:pt idx="1350">
                  <c:v>40.144624999999998</c:v>
                </c:pt>
                <c:pt idx="1351">
                  <c:v>40.150951999999997</c:v>
                </c:pt>
                <c:pt idx="1352">
                  <c:v>40.156658999999998</c:v>
                </c:pt>
                <c:pt idx="1353">
                  <c:v>40.161985999999999</c:v>
                </c:pt>
                <c:pt idx="1354">
                  <c:v>40.166992999999998</c:v>
                </c:pt>
                <c:pt idx="1355">
                  <c:v>40.171728999999999</c:v>
                </c:pt>
                <c:pt idx="1356">
                  <c:v>40.176250000000003</c:v>
                </c:pt>
                <c:pt idx="1357">
                  <c:v>40.180534999999999</c:v>
                </c:pt>
                <c:pt idx="1358">
                  <c:v>40.184707000000003</c:v>
                </c:pt>
                <c:pt idx="1359">
                  <c:v>40.193292999999997</c:v>
                </c:pt>
                <c:pt idx="1360">
                  <c:v>40.199649999999998</c:v>
                </c:pt>
                <c:pt idx="1361">
                  <c:v>40.205084999999997</c:v>
                </c:pt>
                <c:pt idx="1362">
                  <c:v>40.209932999999999</c:v>
                </c:pt>
                <c:pt idx="1363">
                  <c:v>40.214418999999999</c:v>
                </c:pt>
                <c:pt idx="1364">
                  <c:v>40.218693999999999</c:v>
                </c:pt>
                <c:pt idx="1365">
                  <c:v>40.222867999999998</c:v>
                </c:pt>
                <c:pt idx="1366">
                  <c:v>40.226812000000002</c:v>
                </c:pt>
                <c:pt idx="1367">
                  <c:v>40.230589999999999</c:v>
                </c:pt>
                <c:pt idx="1368">
                  <c:v>40.234321000000001</c:v>
                </c:pt>
                <c:pt idx="1369">
                  <c:v>40.242145999999998</c:v>
                </c:pt>
                <c:pt idx="1370">
                  <c:v>40.247914000000002</c:v>
                </c:pt>
                <c:pt idx="1371">
                  <c:v>40.252803999999998</c:v>
                </c:pt>
                <c:pt idx="1372">
                  <c:v>40.257159000000001</c:v>
                </c:pt>
                <c:pt idx="1373">
                  <c:v>40.261226000000001</c:v>
                </c:pt>
                <c:pt idx="1374">
                  <c:v>40.265045999999998</c:v>
                </c:pt>
                <c:pt idx="1375">
                  <c:v>40.268644999999999</c:v>
                </c:pt>
                <c:pt idx="1376">
                  <c:v>40.272153000000003</c:v>
                </c:pt>
                <c:pt idx="1377">
                  <c:v>40.275485000000003</c:v>
                </c:pt>
                <c:pt idx="1378">
                  <c:v>40.278675999999997</c:v>
                </c:pt>
                <c:pt idx="1379">
                  <c:v>40.285668000000001</c:v>
                </c:pt>
                <c:pt idx="1380">
                  <c:v>40.290782999999998</c:v>
                </c:pt>
                <c:pt idx="1381">
                  <c:v>40.295045999999999</c:v>
                </c:pt>
                <c:pt idx="1382">
                  <c:v>40.298873</c:v>
                </c:pt>
                <c:pt idx="1383">
                  <c:v>40.302388999999998</c:v>
                </c:pt>
                <c:pt idx="1384">
                  <c:v>40.305622999999997</c:v>
                </c:pt>
                <c:pt idx="1385">
                  <c:v>40.308585999999998</c:v>
                </c:pt>
                <c:pt idx="1386">
                  <c:v>40.311501999999997</c:v>
                </c:pt>
                <c:pt idx="1387">
                  <c:v>40.314166</c:v>
                </c:pt>
                <c:pt idx="1388">
                  <c:v>40.316730999999997</c:v>
                </c:pt>
                <c:pt idx="1389">
                  <c:v>40.322893000000001</c:v>
                </c:pt>
                <c:pt idx="1390">
                  <c:v>40.327202999999997</c:v>
                </c:pt>
                <c:pt idx="1391">
                  <c:v>40.330775000000003</c:v>
                </c:pt>
                <c:pt idx="1392">
                  <c:v>40.333835999999998</c:v>
                </c:pt>
                <c:pt idx="1393">
                  <c:v>40.336629000000002</c:v>
                </c:pt>
                <c:pt idx="1394">
                  <c:v>40.339153000000003</c:v>
                </c:pt>
                <c:pt idx="1395">
                  <c:v>40.341532999999998</c:v>
                </c:pt>
                <c:pt idx="1396">
                  <c:v>40.343671000000001</c:v>
                </c:pt>
                <c:pt idx="1397">
                  <c:v>40.345706999999997</c:v>
                </c:pt>
                <c:pt idx="1398">
                  <c:v>40.347518999999998</c:v>
                </c:pt>
                <c:pt idx="1399">
                  <c:v>40.352738000000002</c:v>
                </c:pt>
                <c:pt idx="1400">
                  <c:v>40.356257999999997</c:v>
                </c:pt>
                <c:pt idx="1401">
                  <c:v>40.359009</c:v>
                </c:pt>
                <c:pt idx="1402">
                  <c:v>40.361342</c:v>
                </c:pt>
                <c:pt idx="1403">
                  <c:v>40.363370000000003</c:v>
                </c:pt>
                <c:pt idx="1404">
                  <c:v>40.365122999999997</c:v>
                </c:pt>
                <c:pt idx="1405">
                  <c:v>40.366768999999998</c:v>
                </c:pt>
                <c:pt idx="1406">
                  <c:v>40.368206000000001</c:v>
                </c:pt>
                <c:pt idx="1407">
                  <c:v>40.369447999999998</c:v>
                </c:pt>
                <c:pt idx="1408">
                  <c:v>40.370573</c:v>
                </c:pt>
                <c:pt idx="1409">
                  <c:v>40.374813000000003</c:v>
                </c:pt>
                <c:pt idx="1410">
                  <c:v>40.377380000000002</c:v>
                </c:pt>
                <c:pt idx="1411">
                  <c:v>40.379196999999998</c:v>
                </c:pt>
                <c:pt idx="1412">
                  <c:v>40.380628000000002</c:v>
                </c:pt>
                <c:pt idx="1413">
                  <c:v>40.381793999999999</c:v>
                </c:pt>
                <c:pt idx="1414">
                  <c:v>40.382688000000002</c:v>
                </c:pt>
                <c:pt idx="1415">
                  <c:v>40.383395</c:v>
                </c:pt>
                <c:pt idx="1416">
                  <c:v>40.383994000000001</c:v>
                </c:pt>
                <c:pt idx="1417">
                  <c:v>40.384475000000002</c:v>
                </c:pt>
                <c:pt idx="1418">
                  <c:v>40.384815000000003</c:v>
                </c:pt>
                <c:pt idx="1419">
                  <c:v>40.387949999999996</c:v>
                </c:pt>
                <c:pt idx="1420">
                  <c:v>40.389589999999998</c:v>
                </c:pt>
                <c:pt idx="1421">
                  <c:v>40.390842999999997</c:v>
                </c:pt>
                <c:pt idx="1422">
                  <c:v>40.391644999999997</c:v>
                </c:pt>
                <c:pt idx="1423">
                  <c:v>40.392175999999999</c:v>
                </c:pt>
                <c:pt idx="1424">
                  <c:v>40.392429</c:v>
                </c:pt>
                <c:pt idx="1425">
                  <c:v>40.392651000000001</c:v>
                </c:pt>
                <c:pt idx="1426">
                  <c:v>40.39273</c:v>
                </c:pt>
                <c:pt idx="1427">
                  <c:v>40.392574000000003</c:v>
                </c:pt>
                <c:pt idx="1428">
                  <c:v>40.392308</c:v>
                </c:pt>
                <c:pt idx="1429">
                  <c:v>40.394520999999997</c:v>
                </c:pt>
                <c:pt idx="1430">
                  <c:v>40.395449999999997</c:v>
                </c:pt>
                <c:pt idx="1431">
                  <c:v>40.395800000000001</c:v>
                </c:pt>
                <c:pt idx="1432">
                  <c:v>40.395834999999998</c:v>
                </c:pt>
                <c:pt idx="1433">
                  <c:v>40.395569999999999</c:v>
                </c:pt>
                <c:pt idx="1434">
                  <c:v>40.394938000000003</c:v>
                </c:pt>
                <c:pt idx="1435">
                  <c:v>40.394312999999997</c:v>
                </c:pt>
                <c:pt idx="1436">
                  <c:v>40.393515000000001</c:v>
                </c:pt>
                <c:pt idx="1437">
                  <c:v>40.392532000000003</c:v>
                </c:pt>
                <c:pt idx="1438">
                  <c:v>40.391393000000001</c:v>
                </c:pt>
                <c:pt idx="1439">
                  <c:v>40.392445000000002</c:v>
                </c:pt>
                <c:pt idx="1440">
                  <c:v>40.392332000000003</c:v>
                </c:pt>
                <c:pt idx="1441">
                  <c:v>40.391575000000003</c:v>
                </c:pt>
                <c:pt idx="1442">
                  <c:v>40.390532999999998</c:v>
                </c:pt>
                <c:pt idx="1443">
                  <c:v>40.389212000000001</c:v>
                </c:pt>
                <c:pt idx="1444">
                  <c:v>40.38776</c:v>
                </c:pt>
                <c:pt idx="1445">
                  <c:v>40.386113999999999</c:v>
                </c:pt>
                <c:pt idx="1446">
                  <c:v>40.384318999999998</c:v>
                </c:pt>
                <c:pt idx="1447">
                  <c:v>40.382368999999997</c:v>
                </c:pt>
                <c:pt idx="1448">
                  <c:v>40.380341000000001</c:v>
                </c:pt>
                <c:pt idx="1449">
                  <c:v>40.380158999999999</c:v>
                </c:pt>
                <c:pt idx="1450">
                  <c:v>40.378847</c:v>
                </c:pt>
                <c:pt idx="1451">
                  <c:v>40.377068999999999</c:v>
                </c:pt>
                <c:pt idx="1452">
                  <c:v>40.375132999999998</c:v>
                </c:pt>
                <c:pt idx="1453">
                  <c:v>40.373055999999998</c:v>
                </c:pt>
                <c:pt idx="1454">
                  <c:v>40.370682000000002</c:v>
                </c:pt>
                <c:pt idx="1455">
                  <c:v>40.368205000000003</c:v>
                </c:pt>
                <c:pt idx="1456">
                  <c:v>40.365518000000002</c:v>
                </c:pt>
                <c:pt idx="1457">
                  <c:v>40.362848</c:v>
                </c:pt>
                <c:pt idx="1458">
                  <c:v>40.360075999999999</c:v>
                </c:pt>
                <c:pt idx="1459">
                  <c:v>40.358826999999998</c:v>
                </c:pt>
                <c:pt idx="1460">
                  <c:v>40.356805999999999</c:v>
                </c:pt>
                <c:pt idx="1461">
                  <c:v>40.354455000000002</c:v>
                </c:pt>
                <c:pt idx="1462">
                  <c:v>40.351809000000003</c:v>
                </c:pt>
                <c:pt idx="1463">
                  <c:v>40.348931</c:v>
                </c:pt>
                <c:pt idx="1464">
                  <c:v>40.345948</c:v>
                </c:pt>
                <c:pt idx="1465">
                  <c:v>40.342821999999998</c:v>
                </c:pt>
                <c:pt idx="1466">
                  <c:v>40.339829999999999</c:v>
                </c:pt>
                <c:pt idx="1467">
                  <c:v>40.336627999999997</c:v>
                </c:pt>
                <c:pt idx="1468">
                  <c:v>40.333356999999999</c:v>
                </c:pt>
                <c:pt idx="1469">
                  <c:v>40.331462000000002</c:v>
                </c:pt>
                <c:pt idx="1470">
                  <c:v>40.328794000000002</c:v>
                </c:pt>
                <c:pt idx="1471">
                  <c:v>40.325957000000002</c:v>
                </c:pt>
                <c:pt idx="1472">
                  <c:v>40.322916999999997</c:v>
                </c:pt>
                <c:pt idx="1473">
                  <c:v>40.319992999999997</c:v>
                </c:pt>
                <c:pt idx="1474">
                  <c:v>40.316752999999999</c:v>
                </c:pt>
                <c:pt idx="1475">
                  <c:v>40.313513999999998</c:v>
                </c:pt>
                <c:pt idx="1476">
                  <c:v>40.310409</c:v>
                </c:pt>
                <c:pt idx="1477">
                  <c:v>40.307397000000002</c:v>
                </c:pt>
                <c:pt idx="1478">
                  <c:v>40.304098000000003</c:v>
                </c:pt>
                <c:pt idx="1479">
                  <c:v>40.302430000000001</c:v>
                </c:pt>
                <c:pt idx="1480">
                  <c:v>40.300127000000003</c:v>
                </c:pt>
                <c:pt idx="1481">
                  <c:v>40.297517999999997</c:v>
                </c:pt>
                <c:pt idx="1482">
                  <c:v>40.294894999999997</c:v>
                </c:pt>
                <c:pt idx="1483">
                  <c:v>40.292288999999997</c:v>
                </c:pt>
                <c:pt idx="1484">
                  <c:v>40.289915000000001</c:v>
                </c:pt>
                <c:pt idx="1485">
                  <c:v>40.287174</c:v>
                </c:pt>
                <c:pt idx="1486">
                  <c:v>40.284562999999999</c:v>
                </c:pt>
                <c:pt idx="1487">
                  <c:v>40.282170999999998</c:v>
                </c:pt>
                <c:pt idx="1488">
                  <c:v>40.279846999999997</c:v>
                </c:pt>
                <c:pt idx="1489">
                  <c:v>40.278925000000001</c:v>
                </c:pt>
                <c:pt idx="1490">
                  <c:v>40.277655000000003</c:v>
                </c:pt>
                <c:pt idx="1491">
                  <c:v>40.275846999999999</c:v>
                </c:pt>
                <c:pt idx="1492">
                  <c:v>40.274000999999998</c:v>
                </c:pt>
                <c:pt idx="1493">
                  <c:v>40.272173000000002</c:v>
                </c:pt>
                <c:pt idx="1494">
                  <c:v>40.270454000000001</c:v>
                </c:pt>
                <c:pt idx="1495">
                  <c:v>40.268647999999999</c:v>
                </c:pt>
                <c:pt idx="1496">
                  <c:v>40.267088000000001</c:v>
                </c:pt>
                <c:pt idx="1497">
                  <c:v>40.265672000000002</c:v>
                </c:pt>
                <c:pt idx="1498">
                  <c:v>40.263832000000001</c:v>
                </c:pt>
                <c:pt idx="1499">
                  <c:v>40.263829999999999</c:v>
                </c:pt>
                <c:pt idx="1500">
                  <c:v>40.263314000000001</c:v>
                </c:pt>
                <c:pt idx="1501">
                  <c:v>40.262436999999998</c:v>
                </c:pt>
                <c:pt idx="1502">
                  <c:v>40.261342999999997</c:v>
                </c:pt>
                <c:pt idx="1503">
                  <c:v>40.260179999999998</c:v>
                </c:pt>
                <c:pt idx="1504">
                  <c:v>40.259436000000001</c:v>
                </c:pt>
                <c:pt idx="1505">
                  <c:v>40.258431000000002</c:v>
                </c:pt>
                <c:pt idx="1506">
                  <c:v>40.257584999999999</c:v>
                </c:pt>
                <c:pt idx="1507">
                  <c:v>40.256788999999998</c:v>
                </c:pt>
                <c:pt idx="1508">
                  <c:v>40.256109000000002</c:v>
                </c:pt>
                <c:pt idx="1509">
                  <c:v>40.257162000000001</c:v>
                </c:pt>
                <c:pt idx="1510">
                  <c:v>40.257638</c:v>
                </c:pt>
                <c:pt idx="1511">
                  <c:v>40.257832000000001</c:v>
                </c:pt>
                <c:pt idx="1512">
                  <c:v>40.258107000000003</c:v>
                </c:pt>
                <c:pt idx="1513">
                  <c:v>40.258270000000003</c:v>
                </c:pt>
                <c:pt idx="1514">
                  <c:v>40.258544000000001</c:v>
                </c:pt>
                <c:pt idx="1515">
                  <c:v>40.259397</c:v>
                </c:pt>
                <c:pt idx="1516">
                  <c:v>40.260398000000002</c:v>
                </c:pt>
                <c:pt idx="1517">
                  <c:v>40.261240000000001</c:v>
                </c:pt>
                <c:pt idx="1518">
                  <c:v>40.262233999999999</c:v>
                </c:pt>
                <c:pt idx="1519">
                  <c:v>40.26538</c:v>
                </c:pt>
                <c:pt idx="1520">
                  <c:v>40.267712000000003</c:v>
                </c:pt>
                <c:pt idx="1521">
                  <c:v>40.269714999999998</c:v>
                </c:pt>
                <c:pt idx="1522">
                  <c:v>40.271438000000003</c:v>
                </c:pt>
                <c:pt idx="1523">
                  <c:v>40.272685000000003</c:v>
                </c:pt>
                <c:pt idx="1524">
                  <c:v>40.273887999999999</c:v>
                </c:pt>
                <c:pt idx="1525">
                  <c:v>40.275196999999999</c:v>
                </c:pt>
                <c:pt idx="1526">
                  <c:v>40.276336999999998</c:v>
                </c:pt>
                <c:pt idx="1527">
                  <c:v>40.277424000000003</c:v>
                </c:pt>
                <c:pt idx="1528">
                  <c:v>40.278320999999998</c:v>
                </c:pt>
                <c:pt idx="1529">
                  <c:v>40.281177</c:v>
                </c:pt>
                <c:pt idx="1530">
                  <c:v>40.282846999999997</c:v>
                </c:pt>
                <c:pt idx="1531">
                  <c:v>40.284274000000003</c:v>
                </c:pt>
                <c:pt idx="1532">
                  <c:v>40.285609000000001</c:v>
                </c:pt>
                <c:pt idx="1533">
                  <c:v>40.286788000000001</c:v>
                </c:pt>
                <c:pt idx="1534">
                  <c:v>40.287911000000001</c:v>
                </c:pt>
                <c:pt idx="1535">
                  <c:v>40.288967</c:v>
                </c:pt>
                <c:pt idx="1536">
                  <c:v>40.289923999999999</c:v>
                </c:pt>
                <c:pt idx="1537">
                  <c:v>40.290764000000003</c:v>
                </c:pt>
                <c:pt idx="1538">
                  <c:v>40.291933999999998</c:v>
                </c:pt>
                <c:pt idx="1539">
                  <c:v>40.294899000000001</c:v>
                </c:pt>
                <c:pt idx="1540">
                  <c:v>40.296934</c:v>
                </c:pt>
                <c:pt idx="1541">
                  <c:v>40.298540000000003</c:v>
                </c:pt>
                <c:pt idx="1542">
                  <c:v>40.299987999999999</c:v>
                </c:pt>
                <c:pt idx="1543">
                  <c:v>40.301425000000002</c:v>
                </c:pt>
                <c:pt idx="1544">
                  <c:v>40.302866999999999</c:v>
                </c:pt>
                <c:pt idx="1545">
                  <c:v>40.304138000000002</c:v>
                </c:pt>
                <c:pt idx="1546">
                  <c:v>40.305307999999997</c:v>
                </c:pt>
                <c:pt idx="1547">
                  <c:v>40.306427999999997</c:v>
                </c:pt>
                <c:pt idx="1548">
                  <c:v>40.307943000000002</c:v>
                </c:pt>
                <c:pt idx="1549">
                  <c:v>40.311340999999999</c:v>
                </c:pt>
                <c:pt idx="1550">
                  <c:v>40.313884999999999</c:v>
                </c:pt>
                <c:pt idx="1551">
                  <c:v>40.315984</c:v>
                </c:pt>
                <c:pt idx="1552">
                  <c:v>40.317951000000001</c:v>
                </c:pt>
                <c:pt idx="1553">
                  <c:v>40.319709000000003</c:v>
                </c:pt>
                <c:pt idx="1554">
                  <c:v>40.321516000000003</c:v>
                </c:pt>
                <c:pt idx="1555">
                  <c:v>40.323140000000002</c:v>
                </c:pt>
                <c:pt idx="1556">
                  <c:v>40.324570000000001</c:v>
                </c:pt>
                <c:pt idx="1557">
                  <c:v>40.326132000000001</c:v>
                </c:pt>
                <c:pt idx="1558">
                  <c:v>40.327494000000002</c:v>
                </c:pt>
                <c:pt idx="1559">
                  <c:v>40.330660999999999</c:v>
                </c:pt>
                <c:pt idx="1560">
                  <c:v>40.332886000000002</c:v>
                </c:pt>
                <c:pt idx="1561">
                  <c:v>40.334743000000003</c:v>
                </c:pt>
                <c:pt idx="1562">
                  <c:v>40.336557999999997</c:v>
                </c:pt>
                <c:pt idx="1563">
                  <c:v>40.338248</c:v>
                </c:pt>
                <c:pt idx="1564">
                  <c:v>40.339660000000002</c:v>
                </c:pt>
                <c:pt idx="1565">
                  <c:v>40.341090999999999</c:v>
                </c:pt>
                <c:pt idx="1566">
                  <c:v>40.342410999999998</c:v>
                </c:pt>
                <c:pt idx="1567">
                  <c:v>40.343634000000002</c:v>
                </c:pt>
                <c:pt idx="1568">
                  <c:v>40.344701999999998</c:v>
                </c:pt>
                <c:pt idx="1569">
                  <c:v>40.347427000000003</c:v>
                </c:pt>
                <c:pt idx="1570">
                  <c:v>40.349060000000001</c:v>
                </c:pt>
                <c:pt idx="1571">
                  <c:v>40.350411999999999</c:v>
                </c:pt>
                <c:pt idx="1572">
                  <c:v>40.351570000000002</c:v>
                </c:pt>
                <c:pt idx="1573">
                  <c:v>40.352609999999999</c:v>
                </c:pt>
                <c:pt idx="1574">
                  <c:v>40.353535000000001</c:v>
                </c:pt>
                <c:pt idx="1575">
                  <c:v>40.354283000000002</c:v>
                </c:pt>
                <c:pt idx="1576">
                  <c:v>40.354894999999999</c:v>
                </c:pt>
                <c:pt idx="1577">
                  <c:v>40.355491999999998</c:v>
                </c:pt>
                <c:pt idx="1578">
                  <c:v>40.356104000000002</c:v>
                </c:pt>
                <c:pt idx="1579">
                  <c:v>40.358134999999997</c:v>
                </c:pt>
                <c:pt idx="1580">
                  <c:v>40.359476000000001</c:v>
                </c:pt>
                <c:pt idx="1581">
                  <c:v>40.360579000000001</c:v>
                </c:pt>
                <c:pt idx="1582">
                  <c:v>40.361344000000003</c:v>
                </c:pt>
                <c:pt idx="1583">
                  <c:v>40.361978000000001</c:v>
                </c:pt>
                <c:pt idx="1584">
                  <c:v>40.362611999999999</c:v>
                </c:pt>
                <c:pt idx="1585">
                  <c:v>40.363104</c:v>
                </c:pt>
                <c:pt idx="1586">
                  <c:v>40.363565000000001</c:v>
                </c:pt>
                <c:pt idx="1587">
                  <c:v>40.363833</c:v>
                </c:pt>
                <c:pt idx="1588">
                  <c:v>40.364144000000003</c:v>
                </c:pt>
                <c:pt idx="1589">
                  <c:v>40.366343999999998</c:v>
                </c:pt>
                <c:pt idx="1590">
                  <c:v>40.367525999999998</c:v>
                </c:pt>
                <c:pt idx="1591">
                  <c:v>40.368443999999997</c:v>
                </c:pt>
                <c:pt idx="1592">
                  <c:v>40.369086000000003</c:v>
                </c:pt>
                <c:pt idx="1593">
                  <c:v>40.369801000000002</c:v>
                </c:pt>
                <c:pt idx="1594">
                  <c:v>40.370277000000002</c:v>
                </c:pt>
                <c:pt idx="1595">
                  <c:v>40.371049999999997</c:v>
                </c:pt>
                <c:pt idx="1596">
                  <c:v>40.371921999999998</c:v>
                </c:pt>
                <c:pt idx="1597">
                  <c:v>40.372594999999997</c:v>
                </c:pt>
                <c:pt idx="1598">
                  <c:v>40.373238999999998</c:v>
                </c:pt>
                <c:pt idx="1599">
                  <c:v>40.375565999999999</c:v>
                </c:pt>
                <c:pt idx="1600">
                  <c:v>40.377001</c:v>
                </c:pt>
                <c:pt idx="1601">
                  <c:v>40.377920000000003</c:v>
                </c:pt>
                <c:pt idx="1602">
                  <c:v>40.378881</c:v>
                </c:pt>
                <c:pt idx="1603">
                  <c:v>40.379586000000003</c:v>
                </c:pt>
                <c:pt idx="1604">
                  <c:v>40.380167</c:v>
                </c:pt>
                <c:pt idx="1605">
                  <c:v>40.380631000000001</c:v>
                </c:pt>
                <c:pt idx="1606">
                  <c:v>40.380851999999997</c:v>
                </c:pt>
                <c:pt idx="1607">
                  <c:v>40.381267000000001</c:v>
                </c:pt>
                <c:pt idx="1608">
                  <c:v>40.381492000000001</c:v>
                </c:pt>
                <c:pt idx="1609">
                  <c:v>40.383485999999998</c:v>
                </c:pt>
                <c:pt idx="1610">
                  <c:v>40.384698999999998</c:v>
                </c:pt>
                <c:pt idx="1611">
                  <c:v>40.385477999999999</c:v>
                </c:pt>
                <c:pt idx="1612">
                  <c:v>40.385980000000004</c:v>
                </c:pt>
                <c:pt idx="1613">
                  <c:v>40.386347000000001</c:v>
                </c:pt>
                <c:pt idx="1614">
                  <c:v>40.386615999999997</c:v>
                </c:pt>
                <c:pt idx="1615">
                  <c:v>40.387152999999998</c:v>
                </c:pt>
                <c:pt idx="1616">
                  <c:v>40.387538999999997</c:v>
                </c:pt>
                <c:pt idx="1617">
                  <c:v>40.387985999999998</c:v>
                </c:pt>
                <c:pt idx="1618">
                  <c:v>40.388299000000004</c:v>
                </c:pt>
                <c:pt idx="1619">
                  <c:v>40.390058000000003</c:v>
                </c:pt>
                <c:pt idx="1620">
                  <c:v>40.391196000000001</c:v>
                </c:pt>
                <c:pt idx="1621">
                  <c:v>40.391955000000003</c:v>
                </c:pt>
                <c:pt idx="1622">
                  <c:v>40.392443999999998</c:v>
                </c:pt>
                <c:pt idx="1623">
                  <c:v>40.393006</c:v>
                </c:pt>
                <c:pt idx="1624">
                  <c:v>40.393541999999997</c:v>
                </c:pt>
                <c:pt idx="1625">
                  <c:v>40.394080000000002</c:v>
                </c:pt>
                <c:pt idx="1626">
                  <c:v>40.394534</c:v>
                </c:pt>
                <c:pt idx="1627">
                  <c:v>40.395150000000001</c:v>
                </c:pt>
                <c:pt idx="1628">
                  <c:v>40.395771000000003</c:v>
                </c:pt>
                <c:pt idx="1629">
                  <c:v>40.397534999999998</c:v>
                </c:pt>
                <c:pt idx="1630">
                  <c:v>40.398522</c:v>
                </c:pt>
                <c:pt idx="1631">
                  <c:v>40.399071999999997</c:v>
                </c:pt>
                <c:pt idx="1632">
                  <c:v>40.399732999999998</c:v>
                </c:pt>
                <c:pt idx="1633">
                  <c:v>40.400277000000003</c:v>
                </c:pt>
                <c:pt idx="1634">
                  <c:v>40.400438999999999</c:v>
                </c:pt>
                <c:pt idx="1635">
                  <c:v>40.401142999999998</c:v>
                </c:pt>
                <c:pt idx="1636">
                  <c:v>40.402754000000002</c:v>
                </c:pt>
                <c:pt idx="1637">
                  <c:v>40.403976999999998</c:v>
                </c:pt>
                <c:pt idx="1638">
                  <c:v>40.405399000000003</c:v>
                </c:pt>
                <c:pt idx="1639">
                  <c:v>40.407848999999999</c:v>
                </c:pt>
                <c:pt idx="1640">
                  <c:v>40.409547000000003</c:v>
                </c:pt>
                <c:pt idx="1641">
                  <c:v>40.410820000000001</c:v>
                </c:pt>
                <c:pt idx="1642">
                  <c:v>40.411588000000002</c:v>
                </c:pt>
                <c:pt idx="1643">
                  <c:v>40.412413000000001</c:v>
                </c:pt>
                <c:pt idx="1644">
                  <c:v>40.412950000000002</c:v>
                </c:pt>
                <c:pt idx="1645">
                  <c:v>40.413074999999999</c:v>
                </c:pt>
                <c:pt idx="1646">
                  <c:v>40.413200000000003</c:v>
                </c:pt>
                <c:pt idx="1647">
                  <c:v>40.412954999999997</c:v>
                </c:pt>
                <c:pt idx="1648">
                  <c:v>40.412287999999997</c:v>
                </c:pt>
                <c:pt idx="1649">
                  <c:v>40.412618000000002</c:v>
                </c:pt>
                <c:pt idx="1650">
                  <c:v>40.412346999999997</c:v>
                </c:pt>
                <c:pt idx="1651">
                  <c:v>40.411340000000003</c:v>
                </c:pt>
                <c:pt idx="1652">
                  <c:v>40.410186000000003</c:v>
                </c:pt>
                <c:pt idx="1653">
                  <c:v>40.408625999999998</c:v>
                </c:pt>
                <c:pt idx="1654">
                  <c:v>40.406758000000004</c:v>
                </c:pt>
                <c:pt idx="1655">
                  <c:v>40.404555999999999</c:v>
                </c:pt>
                <c:pt idx="1656">
                  <c:v>40.402093000000001</c:v>
                </c:pt>
                <c:pt idx="1657">
                  <c:v>40.399262</c:v>
                </c:pt>
                <c:pt idx="1658">
                  <c:v>40.396231999999998</c:v>
                </c:pt>
                <c:pt idx="1659">
                  <c:v>40.394199</c:v>
                </c:pt>
                <c:pt idx="1660">
                  <c:v>40.391488000000003</c:v>
                </c:pt>
                <c:pt idx="1661">
                  <c:v>40.388154999999998</c:v>
                </c:pt>
                <c:pt idx="1662">
                  <c:v>40.384532999999998</c:v>
                </c:pt>
                <c:pt idx="1663">
                  <c:v>40.380516999999998</c:v>
                </c:pt>
                <c:pt idx="1664">
                  <c:v>40.376266999999999</c:v>
                </c:pt>
                <c:pt idx="1665">
                  <c:v>40.371878000000002</c:v>
                </c:pt>
                <c:pt idx="1666">
                  <c:v>40.367305999999999</c:v>
                </c:pt>
                <c:pt idx="1667">
                  <c:v>40.362656000000001</c:v>
                </c:pt>
                <c:pt idx="1668">
                  <c:v>40.357818999999999</c:v>
                </c:pt>
                <c:pt idx="1669">
                  <c:v>40.354137000000001</c:v>
                </c:pt>
                <c:pt idx="1670">
                  <c:v>40.350053000000003</c:v>
                </c:pt>
                <c:pt idx="1671">
                  <c:v>40.345556000000002</c:v>
                </c:pt>
                <c:pt idx="1672">
                  <c:v>40.340998999999996</c:v>
                </c:pt>
                <c:pt idx="1673">
                  <c:v>40.336669999999998</c:v>
                </c:pt>
                <c:pt idx="1674">
                  <c:v>40.332661000000002</c:v>
                </c:pt>
                <c:pt idx="1675">
                  <c:v>40.328431000000002</c:v>
                </c:pt>
                <c:pt idx="1676">
                  <c:v>40.324334999999998</c:v>
                </c:pt>
                <c:pt idx="1677">
                  <c:v>40.320411999999997</c:v>
                </c:pt>
                <c:pt idx="1678">
                  <c:v>40.317090999999998</c:v>
                </c:pt>
                <c:pt idx="1679">
                  <c:v>40.314936000000003</c:v>
                </c:pt>
                <c:pt idx="1680">
                  <c:v>40.312452</c:v>
                </c:pt>
                <c:pt idx="1681">
                  <c:v>40.309756</c:v>
                </c:pt>
                <c:pt idx="1682">
                  <c:v>40.307172000000001</c:v>
                </c:pt>
                <c:pt idx="1683">
                  <c:v>40.304690999999998</c:v>
                </c:pt>
                <c:pt idx="1684">
                  <c:v>40.302418000000003</c:v>
                </c:pt>
                <c:pt idx="1685">
                  <c:v>40.300212000000002</c:v>
                </c:pt>
                <c:pt idx="1686">
                  <c:v>40.29786</c:v>
                </c:pt>
                <c:pt idx="1687">
                  <c:v>40.295710999999997</c:v>
                </c:pt>
                <c:pt idx="1688">
                  <c:v>40.293773999999999</c:v>
                </c:pt>
                <c:pt idx="1689">
                  <c:v>40.293177</c:v>
                </c:pt>
                <c:pt idx="1690">
                  <c:v>40.292065000000001</c:v>
                </c:pt>
                <c:pt idx="1691">
                  <c:v>40.290993999999998</c:v>
                </c:pt>
                <c:pt idx="1692">
                  <c:v>40.289751000000003</c:v>
                </c:pt>
                <c:pt idx="1693">
                  <c:v>40.288617000000002</c:v>
                </c:pt>
                <c:pt idx="1694">
                  <c:v>40.287576000000001</c:v>
                </c:pt>
                <c:pt idx="1695">
                  <c:v>40.286760999999998</c:v>
                </c:pt>
                <c:pt idx="1696">
                  <c:v>40.286160000000002</c:v>
                </c:pt>
                <c:pt idx="1697">
                  <c:v>40.285834999999999</c:v>
                </c:pt>
                <c:pt idx="1698">
                  <c:v>40.285479000000002</c:v>
                </c:pt>
                <c:pt idx="1699">
                  <c:v>40.287275000000001</c:v>
                </c:pt>
                <c:pt idx="1700">
                  <c:v>40.288739</c:v>
                </c:pt>
                <c:pt idx="1701">
                  <c:v>40.289867999999998</c:v>
                </c:pt>
                <c:pt idx="1702">
                  <c:v>40.291024999999998</c:v>
                </c:pt>
                <c:pt idx="1703">
                  <c:v>40.292313999999998</c:v>
                </c:pt>
                <c:pt idx="1704">
                  <c:v>40.293734000000001</c:v>
                </c:pt>
                <c:pt idx="1705">
                  <c:v>40.294981999999997</c:v>
                </c:pt>
                <c:pt idx="1706">
                  <c:v>40.296486000000002</c:v>
                </c:pt>
                <c:pt idx="1707">
                  <c:v>40.298163000000002</c:v>
                </c:pt>
                <c:pt idx="1708">
                  <c:v>40.299937</c:v>
                </c:pt>
                <c:pt idx="1709">
                  <c:v>40.303261999999997</c:v>
                </c:pt>
                <c:pt idx="1710">
                  <c:v>40.305929999999996</c:v>
                </c:pt>
                <c:pt idx="1711">
                  <c:v>40.308436</c:v>
                </c:pt>
                <c:pt idx="1712">
                  <c:v>40.310831999999998</c:v>
                </c:pt>
                <c:pt idx="1713">
                  <c:v>40.313012999999998</c:v>
                </c:pt>
                <c:pt idx="1714">
                  <c:v>40.315120999999998</c:v>
                </c:pt>
                <c:pt idx="1715">
                  <c:v>40.31729</c:v>
                </c:pt>
                <c:pt idx="1716">
                  <c:v>40.319316999999998</c:v>
                </c:pt>
                <c:pt idx="1717">
                  <c:v>40.321406000000003</c:v>
                </c:pt>
                <c:pt idx="1718">
                  <c:v>40.323545000000003</c:v>
                </c:pt>
                <c:pt idx="1719">
                  <c:v>40.327069999999999</c:v>
                </c:pt>
                <c:pt idx="1720">
                  <c:v>40.329745000000003</c:v>
                </c:pt>
                <c:pt idx="1721">
                  <c:v>40.332138</c:v>
                </c:pt>
                <c:pt idx="1722">
                  <c:v>40.334522999999997</c:v>
                </c:pt>
                <c:pt idx="1723">
                  <c:v>40.336714000000001</c:v>
                </c:pt>
                <c:pt idx="1724">
                  <c:v>40.338549</c:v>
                </c:pt>
                <c:pt idx="1725">
                  <c:v>40.340533000000001</c:v>
                </c:pt>
                <c:pt idx="1726">
                  <c:v>40.342314999999999</c:v>
                </c:pt>
                <c:pt idx="1727">
                  <c:v>40.343800000000002</c:v>
                </c:pt>
                <c:pt idx="1728">
                  <c:v>40.345132</c:v>
                </c:pt>
                <c:pt idx="1729">
                  <c:v>40.347704</c:v>
                </c:pt>
                <c:pt idx="1730">
                  <c:v>40.349440999999999</c:v>
                </c:pt>
                <c:pt idx="1731">
                  <c:v>40.350586</c:v>
                </c:pt>
                <c:pt idx="1732">
                  <c:v>40.351336000000003</c:v>
                </c:pt>
                <c:pt idx="1733">
                  <c:v>40.351878999999997</c:v>
                </c:pt>
                <c:pt idx="1734">
                  <c:v>40.352389000000002</c:v>
                </c:pt>
                <c:pt idx="1735">
                  <c:v>40.352370000000001</c:v>
                </c:pt>
                <c:pt idx="1736">
                  <c:v>40.352412000000001</c:v>
                </c:pt>
                <c:pt idx="1737">
                  <c:v>40.352235</c:v>
                </c:pt>
                <c:pt idx="1738">
                  <c:v>40.351640000000003</c:v>
                </c:pt>
                <c:pt idx="1739">
                  <c:v>40.352283999999997</c:v>
                </c:pt>
                <c:pt idx="1740">
                  <c:v>40.352272999999997</c:v>
                </c:pt>
                <c:pt idx="1741">
                  <c:v>40.351675999999998</c:v>
                </c:pt>
                <c:pt idx="1742">
                  <c:v>40.350903000000002</c:v>
                </c:pt>
                <c:pt idx="1743">
                  <c:v>40.349938999999999</c:v>
                </c:pt>
                <c:pt idx="1744">
                  <c:v>40.349046000000001</c:v>
                </c:pt>
                <c:pt idx="1745">
                  <c:v>40.351072000000002</c:v>
                </c:pt>
                <c:pt idx="1746">
                  <c:v>40.353222000000002</c:v>
                </c:pt>
                <c:pt idx="1747">
                  <c:v>40.355231000000003</c:v>
                </c:pt>
                <c:pt idx="1748">
                  <c:v>40.357298</c:v>
                </c:pt>
                <c:pt idx="1749">
                  <c:v>40.360261999999999</c:v>
                </c:pt>
                <c:pt idx="1750">
                  <c:v>40.362752999999998</c:v>
                </c:pt>
                <c:pt idx="1751">
                  <c:v>40.365102999999998</c:v>
                </c:pt>
                <c:pt idx="1752">
                  <c:v>40.367089999999997</c:v>
                </c:pt>
                <c:pt idx="1753">
                  <c:v>40.369041000000003</c:v>
                </c:pt>
                <c:pt idx="1754">
                  <c:v>40.371170999999997</c:v>
                </c:pt>
                <c:pt idx="1755">
                  <c:v>40.373023000000003</c:v>
                </c:pt>
                <c:pt idx="1756">
                  <c:v>40.374575</c:v>
                </c:pt>
                <c:pt idx="1757">
                  <c:v>40.376261</c:v>
                </c:pt>
                <c:pt idx="1758">
                  <c:v>40.378112999999999</c:v>
                </c:pt>
                <c:pt idx="1759">
                  <c:v>40.380999000000003</c:v>
                </c:pt>
                <c:pt idx="1760">
                  <c:v>40.383450000000003</c:v>
                </c:pt>
                <c:pt idx="1761">
                  <c:v>40.385339000000002</c:v>
                </c:pt>
                <c:pt idx="1762">
                  <c:v>40.387193000000003</c:v>
                </c:pt>
                <c:pt idx="1763">
                  <c:v>40.388978000000002</c:v>
                </c:pt>
                <c:pt idx="1764">
                  <c:v>40.390663000000004</c:v>
                </c:pt>
                <c:pt idx="1765">
                  <c:v>40.392203000000002</c:v>
                </c:pt>
                <c:pt idx="1766">
                  <c:v>40.393785000000001</c:v>
                </c:pt>
                <c:pt idx="1767">
                  <c:v>40.395161999999999</c:v>
                </c:pt>
                <c:pt idx="1768">
                  <c:v>40.396579000000003</c:v>
                </c:pt>
                <c:pt idx="1769">
                  <c:v>40.399250000000002</c:v>
                </c:pt>
                <c:pt idx="1770">
                  <c:v>40.401305000000001</c:v>
                </c:pt>
                <c:pt idx="1771">
                  <c:v>40.402965000000002</c:v>
                </c:pt>
                <c:pt idx="1772">
                  <c:v>40.405197999999999</c:v>
                </c:pt>
                <c:pt idx="1773">
                  <c:v>40.407680999999997</c:v>
                </c:pt>
                <c:pt idx="1774">
                  <c:v>40.4099</c:v>
                </c:pt>
                <c:pt idx="1775">
                  <c:v>40.411875000000002</c:v>
                </c:pt>
                <c:pt idx="1776">
                  <c:v>40.413888999999998</c:v>
                </c:pt>
                <c:pt idx="1777">
                  <c:v>40.415596000000001</c:v>
                </c:pt>
                <c:pt idx="1778">
                  <c:v>40.417313999999998</c:v>
                </c:pt>
                <c:pt idx="1779">
                  <c:v>40.420408000000002</c:v>
                </c:pt>
                <c:pt idx="1780">
                  <c:v>40.422719000000001</c:v>
                </c:pt>
                <c:pt idx="1781">
                  <c:v>40.424615000000003</c:v>
                </c:pt>
                <c:pt idx="1782">
                  <c:v>40.426250000000003</c:v>
                </c:pt>
                <c:pt idx="1783">
                  <c:v>40.427737</c:v>
                </c:pt>
                <c:pt idx="1784">
                  <c:v>40.428915000000003</c:v>
                </c:pt>
                <c:pt idx="1785">
                  <c:v>40.429974000000001</c:v>
                </c:pt>
                <c:pt idx="1786">
                  <c:v>40.431016999999997</c:v>
                </c:pt>
                <c:pt idx="1787">
                  <c:v>40.431710000000002</c:v>
                </c:pt>
                <c:pt idx="1788">
                  <c:v>40.432518999999999</c:v>
                </c:pt>
                <c:pt idx="1789">
                  <c:v>40.434747000000002</c:v>
                </c:pt>
                <c:pt idx="1790">
                  <c:v>40.436382999999999</c:v>
                </c:pt>
                <c:pt idx="1791">
                  <c:v>40.437680999999998</c:v>
                </c:pt>
                <c:pt idx="1792">
                  <c:v>40.438859000000001</c:v>
                </c:pt>
                <c:pt idx="1793">
                  <c:v>40.439889000000001</c:v>
                </c:pt>
                <c:pt idx="1794">
                  <c:v>40.440975999999999</c:v>
                </c:pt>
                <c:pt idx="1795">
                  <c:v>40.442037999999997</c:v>
                </c:pt>
                <c:pt idx="1796">
                  <c:v>40.443159999999999</c:v>
                </c:pt>
                <c:pt idx="1797">
                  <c:v>40.445194999999998</c:v>
                </c:pt>
                <c:pt idx="1798">
                  <c:v>40.447958</c:v>
                </c:pt>
                <c:pt idx="1799">
                  <c:v>40.452404999999999</c:v>
                </c:pt>
                <c:pt idx="1800">
                  <c:v>40.456026999999999</c:v>
                </c:pt>
                <c:pt idx="1801">
                  <c:v>40.459242000000003</c:v>
                </c:pt>
                <c:pt idx="1802">
                  <c:v>40.462333000000001</c:v>
                </c:pt>
                <c:pt idx="1803">
                  <c:v>40.465082000000002</c:v>
                </c:pt>
                <c:pt idx="1804">
                  <c:v>40.467869</c:v>
                </c:pt>
                <c:pt idx="1805">
                  <c:v>40.470365999999999</c:v>
                </c:pt>
                <c:pt idx="1806">
                  <c:v>40.472731000000003</c:v>
                </c:pt>
                <c:pt idx="1807">
                  <c:v>40.474879999999999</c:v>
                </c:pt>
                <c:pt idx="1808">
                  <c:v>40.47683</c:v>
                </c:pt>
                <c:pt idx="1809">
                  <c:v>40.480531999999997</c:v>
                </c:pt>
                <c:pt idx="1810">
                  <c:v>40.483145999999998</c:v>
                </c:pt>
                <c:pt idx="1811">
                  <c:v>40.485286000000002</c:v>
                </c:pt>
                <c:pt idx="1812">
                  <c:v>40.487062999999999</c:v>
                </c:pt>
                <c:pt idx="1813">
                  <c:v>40.488489999999999</c:v>
                </c:pt>
                <c:pt idx="1814">
                  <c:v>40.489764000000001</c:v>
                </c:pt>
                <c:pt idx="1815">
                  <c:v>40.490842000000001</c:v>
                </c:pt>
                <c:pt idx="1816">
                  <c:v>40.492521000000004</c:v>
                </c:pt>
                <c:pt idx="1817">
                  <c:v>40.494992000000003</c:v>
                </c:pt>
                <c:pt idx="1818">
                  <c:v>40.497368000000002</c:v>
                </c:pt>
                <c:pt idx="1819">
                  <c:v>40.501651000000003</c:v>
                </c:pt>
                <c:pt idx="1820">
                  <c:v>40.504975999999999</c:v>
                </c:pt>
                <c:pt idx="1821">
                  <c:v>40.507829000000001</c:v>
                </c:pt>
                <c:pt idx="1822">
                  <c:v>40.510458999999997</c:v>
                </c:pt>
                <c:pt idx="1823">
                  <c:v>40.512810000000002</c:v>
                </c:pt>
                <c:pt idx="1824">
                  <c:v>40.515062</c:v>
                </c:pt>
                <c:pt idx="1825">
                  <c:v>40.517032</c:v>
                </c:pt>
                <c:pt idx="1826">
                  <c:v>40.518858000000002</c:v>
                </c:pt>
                <c:pt idx="1827">
                  <c:v>40.520679000000001</c:v>
                </c:pt>
                <c:pt idx="1828">
                  <c:v>40.522444999999998</c:v>
                </c:pt>
                <c:pt idx="1829">
                  <c:v>40.525840000000002</c:v>
                </c:pt>
                <c:pt idx="1830">
                  <c:v>40.528359999999999</c:v>
                </c:pt>
                <c:pt idx="1831">
                  <c:v>40.530498000000001</c:v>
                </c:pt>
                <c:pt idx="1832">
                  <c:v>40.532383000000003</c:v>
                </c:pt>
                <c:pt idx="1833">
                  <c:v>40.534146999999997</c:v>
                </c:pt>
                <c:pt idx="1834">
                  <c:v>40.535808000000003</c:v>
                </c:pt>
                <c:pt idx="1835">
                  <c:v>40.537734</c:v>
                </c:pt>
                <c:pt idx="1836">
                  <c:v>40.539445999999998</c:v>
                </c:pt>
                <c:pt idx="1837">
                  <c:v>40.541293000000003</c:v>
                </c:pt>
                <c:pt idx="1838">
                  <c:v>40.543016999999999</c:v>
                </c:pt>
                <c:pt idx="1839">
                  <c:v>40.546289000000002</c:v>
                </c:pt>
                <c:pt idx="1840">
                  <c:v>40.548904</c:v>
                </c:pt>
                <c:pt idx="1841">
                  <c:v>40.551102999999998</c:v>
                </c:pt>
                <c:pt idx="1842">
                  <c:v>40.553064999999997</c:v>
                </c:pt>
                <c:pt idx="1843">
                  <c:v>40.554920000000003</c:v>
                </c:pt>
                <c:pt idx="1844">
                  <c:v>40.556579999999997</c:v>
                </c:pt>
                <c:pt idx="1845">
                  <c:v>40.558092000000002</c:v>
                </c:pt>
                <c:pt idx="1846">
                  <c:v>40.559669</c:v>
                </c:pt>
                <c:pt idx="1847">
                  <c:v>40.560920000000003</c:v>
                </c:pt>
                <c:pt idx="1848">
                  <c:v>40.562145000000001</c:v>
                </c:pt>
                <c:pt idx="1849">
                  <c:v>40.564698999999997</c:v>
                </c:pt>
                <c:pt idx="1850">
                  <c:v>40.566493000000001</c:v>
                </c:pt>
                <c:pt idx="1851">
                  <c:v>40.568139000000002</c:v>
                </c:pt>
                <c:pt idx="1852">
                  <c:v>40.569406999999998</c:v>
                </c:pt>
                <c:pt idx="1853">
                  <c:v>40.57047</c:v>
                </c:pt>
                <c:pt idx="1854">
                  <c:v>40.571356000000002</c:v>
                </c:pt>
                <c:pt idx="1855">
                  <c:v>40.572164000000001</c:v>
                </c:pt>
                <c:pt idx="1856">
                  <c:v>40.572856999999999</c:v>
                </c:pt>
                <c:pt idx="1857">
                  <c:v>40.573416999999999</c:v>
                </c:pt>
                <c:pt idx="1858">
                  <c:v>40.573931999999999</c:v>
                </c:pt>
                <c:pt idx="1859">
                  <c:v>40.576037999999997</c:v>
                </c:pt>
                <c:pt idx="1860">
                  <c:v>40.577061</c:v>
                </c:pt>
                <c:pt idx="1861">
                  <c:v>40.577579</c:v>
                </c:pt>
                <c:pt idx="1862">
                  <c:v>40.577947999999999</c:v>
                </c:pt>
                <c:pt idx="1863">
                  <c:v>40.578346000000003</c:v>
                </c:pt>
                <c:pt idx="1864">
                  <c:v>40.578440999999998</c:v>
                </c:pt>
                <c:pt idx="1865">
                  <c:v>40.578429</c:v>
                </c:pt>
                <c:pt idx="1866">
                  <c:v>40.578161999999999</c:v>
                </c:pt>
                <c:pt idx="1867">
                  <c:v>40.577804999999998</c:v>
                </c:pt>
                <c:pt idx="1868">
                  <c:v>40.577134999999998</c:v>
                </c:pt>
                <c:pt idx="1869">
                  <c:v>40.578259000000003</c:v>
                </c:pt>
                <c:pt idx="1870">
                  <c:v>40.578713</c:v>
                </c:pt>
                <c:pt idx="1871">
                  <c:v>40.578591000000003</c:v>
                </c:pt>
                <c:pt idx="1872">
                  <c:v>40.578294999999997</c:v>
                </c:pt>
                <c:pt idx="1873">
                  <c:v>40.578868</c:v>
                </c:pt>
                <c:pt idx="1874">
                  <c:v>40.580429000000002</c:v>
                </c:pt>
                <c:pt idx="1875">
                  <c:v>40.581836000000003</c:v>
                </c:pt>
                <c:pt idx="1876">
                  <c:v>40.583108000000003</c:v>
                </c:pt>
                <c:pt idx="1877">
                  <c:v>40.584198000000001</c:v>
                </c:pt>
                <c:pt idx="1878">
                  <c:v>40.585095000000003</c:v>
                </c:pt>
                <c:pt idx="1879">
                  <c:v>40.587555000000002</c:v>
                </c:pt>
                <c:pt idx="1880">
                  <c:v>40.589086999999999</c:v>
                </c:pt>
                <c:pt idx="1881">
                  <c:v>40.590294</c:v>
                </c:pt>
                <c:pt idx="1882">
                  <c:v>40.591214999999998</c:v>
                </c:pt>
                <c:pt idx="1883">
                  <c:v>40.592047999999998</c:v>
                </c:pt>
                <c:pt idx="1884">
                  <c:v>40.592672999999998</c:v>
                </c:pt>
                <c:pt idx="1885">
                  <c:v>40.593094000000001</c:v>
                </c:pt>
                <c:pt idx="1886">
                  <c:v>40.593487000000003</c:v>
                </c:pt>
                <c:pt idx="1887">
                  <c:v>40.593677999999997</c:v>
                </c:pt>
                <c:pt idx="1888">
                  <c:v>40.593820000000001</c:v>
                </c:pt>
                <c:pt idx="1889">
                  <c:v>40.595061999999999</c:v>
                </c:pt>
                <c:pt idx="1890">
                  <c:v>40.595804000000001</c:v>
                </c:pt>
                <c:pt idx="1891">
                  <c:v>40.596220000000002</c:v>
                </c:pt>
                <c:pt idx="1892">
                  <c:v>40.596381999999998</c:v>
                </c:pt>
                <c:pt idx="1893">
                  <c:v>40.596488999999998</c:v>
                </c:pt>
                <c:pt idx="1894">
                  <c:v>40.596395000000001</c:v>
                </c:pt>
                <c:pt idx="1895">
                  <c:v>40.596451000000002</c:v>
                </c:pt>
                <c:pt idx="1896">
                  <c:v>40.596330000000002</c:v>
                </c:pt>
                <c:pt idx="1897">
                  <c:v>40.596055999999997</c:v>
                </c:pt>
                <c:pt idx="1898">
                  <c:v>40.595737</c:v>
                </c:pt>
                <c:pt idx="1899">
                  <c:v>40.596425000000004</c:v>
                </c:pt>
                <c:pt idx="1900">
                  <c:v>40.596580000000003</c:v>
                </c:pt>
                <c:pt idx="1901">
                  <c:v>40.596448000000002</c:v>
                </c:pt>
                <c:pt idx="1902">
                  <c:v>40.595989000000003</c:v>
                </c:pt>
                <c:pt idx="1903">
                  <c:v>40.595637000000004</c:v>
                </c:pt>
                <c:pt idx="1904">
                  <c:v>40.594926999999998</c:v>
                </c:pt>
                <c:pt idx="1905">
                  <c:v>40.594436999999999</c:v>
                </c:pt>
                <c:pt idx="1906">
                  <c:v>40.593760000000003</c:v>
                </c:pt>
                <c:pt idx="1907">
                  <c:v>40.592984999999999</c:v>
                </c:pt>
                <c:pt idx="1908">
                  <c:v>40.592362999999999</c:v>
                </c:pt>
                <c:pt idx="1909">
                  <c:v>40.592742000000001</c:v>
                </c:pt>
                <c:pt idx="1910">
                  <c:v>40.592395000000003</c:v>
                </c:pt>
                <c:pt idx="1911">
                  <c:v>40.591951000000002</c:v>
                </c:pt>
                <c:pt idx="1912">
                  <c:v>40.591318999999999</c:v>
                </c:pt>
                <c:pt idx="1913">
                  <c:v>40.590581999999998</c:v>
                </c:pt>
                <c:pt idx="1914">
                  <c:v>40.589753000000002</c:v>
                </c:pt>
                <c:pt idx="1915">
                  <c:v>40.588886000000002</c:v>
                </c:pt>
                <c:pt idx="1916">
                  <c:v>40.587891999999997</c:v>
                </c:pt>
                <c:pt idx="1917">
                  <c:v>40.586998999999999</c:v>
                </c:pt>
                <c:pt idx="1918">
                  <c:v>40.586222999999997</c:v>
                </c:pt>
                <c:pt idx="1919">
                  <c:v>40.586288000000003</c:v>
                </c:pt>
                <c:pt idx="1920">
                  <c:v>40.585932</c:v>
                </c:pt>
                <c:pt idx="1921">
                  <c:v>40.585315999999999</c:v>
                </c:pt>
                <c:pt idx="1922">
                  <c:v>40.584643999999997</c:v>
                </c:pt>
                <c:pt idx="1923">
                  <c:v>40.584175999999999</c:v>
                </c:pt>
                <c:pt idx="1924">
                  <c:v>40.584650000000003</c:v>
                </c:pt>
                <c:pt idx="1925">
                  <c:v>40.586627</c:v>
                </c:pt>
                <c:pt idx="1926">
                  <c:v>40.588543000000001</c:v>
                </c:pt>
                <c:pt idx="1927">
                  <c:v>40.590217000000003</c:v>
                </c:pt>
                <c:pt idx="1928">
                  <c:v>40.591796000000002</c:v>
                </c:pt>
                <c:pt idx="1929">
                  <c:v>40.594442999999998</c:v>
                </c:pt>
                <c:pt idx="1930">
                  <c:v>40.596646</c:v>
                </c:pt>
                <c:pt idx="1931">
                  <c:v>40.598570000000002</c:v>
                </c:pt>
                <c:pt idx="1932">
                  <c:v>40.600427000000003</c:v>
                </c:pt>
                <c:pt idx="1933">
                  <c:v>40.601993</c:v>
                </c:pt>
                <c:pt idx="1934">
                  <c:v>40.603490000000001</c:v>
                </c:pt>
                <c:pt idx="1935">
                  <c:v>40.604993999999998</c:v>
                </c:pt>
                <c:pt idx="1936">
                  <c:v>40.606557000000002</c:v>
                </c:pt>
                <c:pt idx="1937">
                  <c:v>40.608077000000002</c:v>
                </c:pt>
                <c:pt idx="1938">
                  <c:v>40.609662</c:v>
                </c:pt>
                <c:pt idx="1939">
                  <c:v>40.612253000000003</c:v>
                </c:pt>
                <c:pt idx="1940">
                  <c:v>40.614390999999998</c:v>
                </c:pt>
                <c:pt idx="1941">
                  <c:v>40.616422</c:v>
                </c:pt>
                <c:pt idx="1942">
                  <c:v>40.618172000000001</c:v>
                </c:pt>
                <c:pt idx="1943">
                  <c:v>40.619996999999998</c:v>
                </c:pt>
                <c:pt idx="1944">
                  <c:v>40.621816000000003</c:v>
                </c:pt>
                <c:pt idx="1945">
                  <c:v>40.623601000000001</c:v>
                </c:pt>
                <c:pt idx="1946">
                  <c:v>40.625382000000002</c:v>
                </c:pt>
                <c:pt idx="1947">
                  <c:v>40.627251999999999</c:v>
                </c:pt>
                <c:pt idx="1948">
                  <c:v>40.629187999999999</c:v>
                </c:pt>
                <c:pt idx="1949">
                  <c:v>40.632454000000003</c:v>
                </c:pt>
                <c:pt idx="1950">
                  <c:v>40.635083000000002</c:v>
                </c:pt>
                <c:pt idx="1951">
                  <c:v>40.637523000000002</c:v>
                </c:pt>
                <c:pt idx="1952">
                  <c:v>40.639943000000002</c:v>
                </c:pt>
                <c:pt idx="1953">
                  <c:v>40.642169000000003</c:v>
                </c:pt>
                <c:pt idx="1954">
                  <c:v>40.644385999999997</c:v>
                </c:pt>
                <c:pt idx="1955">
                  <c:v>40.646521</c:v>
                </c:pt>
                <c:pt idx="1956">
                  <c:v>40.648636000000003</c:v>
                </c:pt>
                <c:pt idx="1957">
                  <c:v>40.650728999999998</c:v>
                </c:pt>
                <c:pt idx="1958">
                  <c:v>40.652836000000001</c:v>
                </c:pt>
                <c:pt idx="1959">
                  <c:v>40.656376999999999</c:v>
                </c:pt>
                <c:pt idx="1960">
                  <c:v>40.659277000000003</c:v>
                </c:pt>
                <c:pt idx="1961">
                  <c:v>40.661696999999997</c:v>
                </c:pt>
                <c:pt idx="1962">
                  <c:v>40.664028000000002</c:v>
                </c:pt>
                <c:pt idx="1963">
                  <c:v>40.666088000000002</c:v>
                </c:pt>
                <c:pt idx="1964">
                  <c:v>40.668086000000002</c:v>
                </c:pt>
                <c:pt idx="1965">
                  <c:v>40.669916999999998</c:v>
                </c:pt>
                <c:pt idx="1966">
                  <c:v>40.671677000000003</c:v>
                </c:pt>
                <c:pt idx="1967">
                  <c:v>40.673318999999999</c:v>
                </c:pt>
                <c:pt idx="1968">
                  <c:v>40.674815000000002</c:v>
                </c:pt>
                <c:pt idx="1969">
                  <c:v>40.677866000000002</c:v>
                </c:pt>
                <c:pt idx="1970">
                  <c:v>40.680146999999998</c:v>
                </c:pt>
                <c:pt idx="1971">
                  <c:v>40.681941000000002</c:v>
                </c:pt>
                <c:pt idx="1972">
                  <c:v>40.683433999999998</c:v>
                </c:pt>
                <c:pt idx="1973">
                  <c:v>40.684831000000003</c:v>
                </c:pt>
                <c:pt idx="1974">
                  <c:v>40.685980000000001</c:v>
                </c:pt>
                <c:pt idx="1975">
                  <c:v>40.686934000000001</c:v>
                </c:pt>
                <c:pt idx="1976">
                  <c:v>40.687781000000001</c:v>
                </c:pt>
                <c:pt idx="1977">
                  <c:v>40.688585000000003</c:v>
                </c:pt>
                <c:pt idx="1978">
                  <c:v>40.689162000000003</c:v>
                </c:pt>
                <c:pt idx="1979">
                  <c:v>40.690956999999997</c:v>
                </c:pt>
                <c:pt idx="1980">
                  <c:v>40.692064999999999</c:v>
                </c:pt>
                <c:pt idx="1981">
                  <c:v>40.692957999999997</c:v>
                </c:pt>
                <c:pt idx="1982">
                  <c:v>40.693472999999997</c:v>
                </c:pt>
                <c:pt idx="1983">
                  <c:v>40.693852</c:v>
                </c:pt>
                <c:pt idx="1984">
                  <c:v>40.694101000000003</c:v>
                </c:pt>
                <c:pt idx="1985">
                  <c:v>40.694147999999998</c:v>
                </c:pt>
                <c:pt idx="1986">
                  <c:v>40.694142999999997</c:v>
                </c:pt>
                <c:pt idx="1987">
                  <c:v>40.693935000000003</c:v>
                </c:pt>
                <c:pt idx="1988">
                  <c:v>40.693600000000004</c:v>
                </c:pt>
                <c:pt idx="1989">
                  <c:v>40.694262999999999</c:v>
                </c:pt>
                <c:pt idx="1990">
                  <c:v>40.694327000000001</c:v>
                </c:pt>
                <c:pt idx="1991">
                  <c:v>40.694091999999998</c:v>
                </c:pt>
                <c:pt idx="1992">
                  <c:v>40.693561000000003</c:v>
                </c:pt>
                <c:pt idx="1993">
                  <c:v>40.692846000000003</c:v>
                </c:pt>
                <c:pt idx="1994">
                  <c:v>40.692000999999998</c:v>
                </c:pt>
                <c:pt idx="1995">
                  <c:v>40.692005999999999</c:v>
                </c:pt>
                <c:pt idx="1996">
                  <c:v>40.693693000000003</c:v>
                </c:pt>
                <c:pt idx="1997">
                  <c:v>40.695205000000001</c:v>
                </c:pt>
                <c:pt idx="1998">
                  <c:v>40.696722000000001</c:v>
                </c:pt>
                <c:pt idx="1999">
                  <c:v>40.698999000000001</c:v>
                </c:pt>
                <c:pt idx="2000">
                  <c:v>40.700814000000001</c:v>
                </c:pt>
                <c:pt idx="2001">
                  <c:v>40.702475999999997</c:v>
                </c:pt>
                <c:pt idx="2002">
                  <c:v>40.703983999999998</c:v>
                </c:pt>
                <c:pt idx="2003">
                  <c:v>40.705368</c:v>
                </c:pt>
                <c:pt idx="2004">
                  <c:v>40.706702999999997</c:v>
                </c:pt>
                <c:pt idx="2005">
                  <c:v>40.707886999999999</c:v>
                </c:pt>
                <c:pt idx="2006">
                  <c:v>40.708969000000003</c:v>
                </c:pt>
                <c:pt idx="2007">
                  <c:v>40.709868999999998</c:v>
                </c:pt>
                <c:pt idx="2008">
                  <c:v>40.710746999999998</c:v>
                </c:pt>
                <c:pt idx="2009">
                  <c:v>40.711962</c:v>
                </c:pt>
                <c:pt idx="2010">
                  <c:v>40.712846999999996</c:v>
                </c:pt>
                <c:pt idx="2011">
                  <c:v>40.713743000000001</c:v>
                </c:pt>
                <c:pt idx="2012">
                  <c:v>40.714483000000001</c:v>
                </c:pt>
                <c:pt idx="2013">
                  <c:v>40.715000000000003</c:v>
                </c:pt>
                <c:pt idx="2014">
                  <c:v>40.715350999999998</c:v>
                </c:pt>
                <c:pt idx="2015">
                  <c:v>40.715699000000001</c:v>
                </c:pt>
                <c:pt idx="2016">
                  <c:v>40.715851999999998</c:v>
                </c:pt>
                <c:pt idx="2017">
                  <c:v>40.716078000000003</c:v>
                </c:pt>
                <c:pt idx="2018">
                  <c:v>40.716251999999997</c:v>
                </c:pt>
                <c:pt idx="2019">
                  <c:v>40.716732</c:v>
                </c:pt>
                <c:pt idx="2020">
                  <c:v>40.717053</c:v>
                </c:pt>
                <c:pt idx="2021">
                  <c:v>40.717309999999998</c:v>
                </c:pt>
                <c:pt idx="2022">
                  <c:v>40.717379999999999</c:v>
                </c:pt>
                <c:pt idx="2023">
                  <c:v>40.717353000000003</c:v>
                </c:pt>
                <c:pt idx="2024">
                  <c:v>40.717146999999997</c:v>
                </c:pt>
                <c:pt idx="2025">
                  <c:v>40.716982999999999</c:v>
                </c:pt>
                <c:pt idx="2026">
                  <c:v>40.716819999999998</c:v>
                </c:pt>
                <c:pt idx="2027">
                  <c:v>40.716434999999997</c:v>
                </c:pt>
                <c:pt idx="2028">
                  <c:v>40.715895000000003</c:v>
                </c:pt>
                <c:pt idx="2029">
                  <c:v>40.715820999999998</c:v>
                </c:pt>
                <c:pt idx="2030">
                  <c:v>40.715628000000002</c:v>
                </c:pt>
                <c:pt idx="2031">
                  <c:v>40.715083</c:v>
                </c:pt>
                <c:pt idx="2032">
                  <c:v>40.714458999999998</c:v>
                </c:pt>
                <c:pt idx="2033">
                  <c:v>40.713799000000002</c:v>
                </c:pt>
                <c:pt idx="2034">
                  <c:v>40.713357999999999</c:v>
                </c:pt>
                <c:pt idx="2035">
                  <c:v>40.712733</c:v>
                </c:pt>
                <c:pt idx="2036">
                  <c:v>40.712128</c:v>
                </c:pt>
                <c:pt idx="2037">
                  <c:v>40.711506999999997</c:v>
                </c:pt>
                <c:pt idx="2038">
                  <c:v>40.710968999999999</c:v>
                </c:pt>
                <c:pt idx="2039">
                  <c:v>40.711016999999998</c:v>
                </c:pt>
                <c:pt idx="2040">
                  <c:v>40.710805000000001</c:v>
                </c:pt>
                <c:pt idx="2041">
                  <c:v>40.710726000000001</c:v>
                </c:pt>
                <c:pt idx="2042">
                  <c:v>40.710496999999997</c:v>
                </c:pt>
                <c:pt idx="2043">
                  <c:v>40.710332000000001</c:v>
                </c:pt>
                <c:pt idx="2044">
                  <c:v>40.710262</c:v>
                </c:pt>
                <c:pt idx="2045">
                  <c:v>40.710406999999996</c:v>
                </c:pt>
                <c:pt idx="2046">
                  <c:v>40.710768999999999</c:v>
                </c:pt>
                <c:pt idx="2047">
                  <c:v>40.711122000000003</c:v>
                </c:pt>
                <c:pt idx="2048">
                  <c:v>40.711615000000002</c:v>
                </c:pt>
                <c:pt idx="2049">
                  <c:v>40.713285999999997</c:v>
                </c:pt>
                <c:pt idx="2050">
                  <c:v>40.714607000000001</c:v>
                </c:pt>
                <c:pt idx="2051">
                  <c:v>40.715921000000002</c:v>
                </c:pt>
                <c:pt idx="2052">
                  <c:v>40.717500000000001</c:v>
                </c:pt>
                <c:pt idx="2053">
                  <c:v>40.719099999999997</c:v>
                </c:pt>
                <c:pt idx="2054">
                  <c:v>40.720984999999999</c:v>
                </c:pt>
                <c:pt idx="2055">
                  <c:v>40.722816000000002</c:v>
                </c:pt>
                <c:pt idx="2056">
                  <c:v>40.725085999999997</c:v>
                </c:pt>
                <c:pt idx="2057">
                  <c:v>40.727358000000002</c:v>
                </c:pt>
                <c:pt idx="2058">
                  <c:v>40.729939999999999</c:v>
                </c:pt>
                <c:pt idx="2059">
                  <c:v>40.733992999999998</c:v>
                </c:pt>
                <c:pt idx="2060">
                  <c:v>40.737389</c:v>
                </c:pt>
                <c:pt idx="2061">
                  <c:v>40.740817</c:v>
                </c:pt>
                <c:pt idx="2062">
                  <c:v>40.744289000000002</c:v>
                </c:pt>
                <c:pt idx="2063">
                  <c:v>40.747624999999999</c:v>
                </c:pt>
                <c:pt idx="2064">
                  <c:v>40.751188999999997</c:v>
                </c:pt>
                <c:pt idx="2065">
                  <c:v>40.754792999999999</c:v>
                </c:pt>
                <c:pt idx="2066">
                  <c:v>40.758504000000002</c:v>
                </c:pt>
                <c:pt idx="2067">
                  <c:v>40.762275000000002</c:v>
                </c:pt>
                <c:pt idx="2068">
                  <c:v>40.766244</c:v>
                </c:pt>
                <c:pt idx="2069">
                  <c:v>40.772202999999998</c:v>
                </c:pt>
                <c:pt idx="2070">
                  <c:v>40.777538</c:v>
                </c:pt>
                <c:pt idx="2071">
                  <c:v>40.782491</c:v>
                </c:pt>
                <c:pt idx="2072">
                  <c:v>40.787351999999998</c:v>
                </c:pt>
                <c:pt idx="2073">
                  <c:v>40.792243999999997</c:v>
                </c:pt>
                <c:pt idx="2074">
                  <c:v>40.797186000000004</c:v>
                </c:pt>
                <c:pt idx="2075">
                  <c:v>40.802112000000001</c:v>
                </c:pt>
                <c:pt idx="2076">
                  <c:v>40.807195999999998</c:v>
                </c:pt>
                <c:pt idx="2077">
                  <c:v>40.812196</c:v>
                </c:pt>
                <c:pt idx="2078">
                  <c:v>40.817287999999998</c:v>
                </c:pt>
                <c:pt idx="2079">
                  <c:v>40.824368</c:v>
                </c:pt>
                <c:pt idx="2080">
                  <c:v>40.830736999999999</c:v>
                </c:pt>
                <c:pt idx="2081">
                  <c:v>40.836537</c:v>
                </c:pt>
                <c:pt idx="2082">
                  <c:v>40.842108000000003</c:v>
                </c:pt>
                <c:pt idx="2083">
                  <c:v>40.847487000000001</c:v>
                </c:pt>
                <c:pt idx="2084">
                  <c:v>40.852879000000001</c:v>
                </c:pt>
                <c:pt idx="2085">
                  <c:v>40.858353999999999</c:v>
                </c:pt>
                <c:pt idx="2086">
                  <c:v>40.863830999999998</c:v>
                </c:pt>
                <c:pt idx="2087">
                  <c:v>40.869093999999997</c:v>
                </c:pt>
                <c:pt idx="2088">
                  <c:v>40.874426999999997</c:v>
                </c:pt>
                <c:pt idx="2089">
                  <c:v>40.882004999999999</c:v>
                </c:pt>
                <c:pt idx="2090">
                  <c:v>40.888474000000002</c:v>
                </c:pt>
                <c:pt idx="2091">
                  <c:v>40.894699000000003</c:v>
                </c:pt>
                <c:pt idx="2092">
                  <c:v>40.900315999999997</c:v>
                </c:pt>
                <c:pt idx="2093">
                  <c:v>40.905847999999999</c:v>
                </c:pt>
                <c:pt idx="2094">
                  <c:v>40.911309000000003</c:v>
                </c:pt>
                <c:pt idx="2095">
                  <c:v>40.916888</c:v>
                </c:pt>
                <c:pt idx="2096">
                  <c:v>40.922407999999997</c:v>
                </c:pt>
                <c:pt idx="2097">
                  <c:v>40.927632000000003</c:v>
                </c:pt>
                <c:pt idx="2098">
                  <c:v>40.932918000000001</c:v>
                </c:pt>
                <c:pt idx="2099">
                  <c:v>40.940089</c:v>
                </c:pt>
                <c:pt idx="2100">
                  <c:v>40.946317000000001</c:v>
                </c:pt>
                <c:pt idx="2101">
                  <c:v>40.952067</c:v>
                </c:pt>
                <c:pt idx="2102">
                  <c:v>40.957897000000003</c:v>
                </c:pt>
                <c:pt idx="2103">
                  <c:v>40.963200000000001</c:v>
                </c:pt>
                <c:pt idx="2104">
                  <c:v>40.968629</c:v>
                </c:pt>
                <c:pt idx="2105">
                  <c:v>40.973602999999997</c:v>
                </c:pt>
                <c:pt idx="2106">
                  <c:v>40.978656000000001</c:v>
                </c:pt>
                <c:pt idx="2107">
                  <c:v>40.983514999999997</c:v>
                </c:pt>
                <c:pt idx="2108">
                  <c:v>40.988295000000001</c:v>
                </c:pt>
                <c:pt idx="2109">
                  <c:v>40.994776000000002</c:v>
                </c:pt>
                <c:pt idx="2110">
                  <c:v>41.000279999999997</c:v>
                </c:pt>
                <c:pt idx="2111">
                  <c:v>41.005474</c:v>
                </c:pt>
                <c:pt idx="2112">
                  <c:v>41.010488000000002</c:v>
                </c:pt>
                <c:pt idx="2113">
                  <c:v>41.015334000000003</c:v>
                </c:pt>
                <c:pt idx="2114">
                  <c:v>41.019990999999997</c:v>
                </c:pt>
                <c:pt idx="2115">
                  <c:v>41.024276</c:v>
                </c:pt>
                <c:pt idx="2116">
                  <c:v>41.028309</c:v>
                </c:pt>
                <c:pt idx="2117">
                  <c:v>41.032153999999998</c:v>
                </c:pt>
                <c:pt idx="2118">
                  <c:v>41.035879000000001</c:v>
                </c:pt>
                <c:pt idx="2119">
                  <c:v>41.040964000000002</c:v>
                </c:pt>
                <c:pt idx="2120">
                  <c:v>41.044851000000001</c:v>
                </c:pt>
                <c:pt idx="2121">
                  <c:v>41.048378</c:v>
                </c:pt>
                <c:pt idx="2122">
                  <c:v>41.051571000000003</c:v>
                </c:pt>
                <c:pt idx="2123">
                  <c:v>41.054395</c:v>
                </c:pt>
                <c:pt idx="2124">
                  <c:v>41.056986999999999</c:v>
                </c:pt>
                <c:pt idx="2125">
                  <c:v>41.059243000000002</c:v>
                </c:pt>
                <c:pt idx="2126">
                  <c:v>41.061118999999998</c:v>
                </c:pt>
                <c:pt idx="2127">
                  <c:v>41.062824999999997</c:v>
                </c:pt>
                <c:pt idx="2128">
                  <c:v>41.064374999999998</c:v>
                </c:pt>
                <c:pt idx="2129">
                  <c:v>41.066493999999999</c:v>
                </c:pt>
                <c:pt idx="2130">
                  <c:v>41.067932999999996</c:v>
                </c:pt>
                <c:pt idx="2131">
                  <c:v>41.069049999999997</c:v>
                </c:pt>
                <c:pt idx="2132">
                  <c:v>41.069848</c:v>
                </c:pt>
                <c:pt idx="2133">
                  <c:v>41.070309000000002</c:v>
                </c:pt>
                <c:pt idx="2134">
                  <c:v>41.070549999999997</c:v>
                </c:pt>
                <c:pt idx="2135">
                  <c:v>41.070425999999998</c:v>
                </c:pt>
                <c:pt idx="2136">
                  <c:v>41.070270999999998</c:v>
                </c:pt>
                <c:pt idx="2137">
                  <c:v>41.069960999999999</c:v>
                </c:pt>
                <c:pt idx="2138">
                  <c:v>41.069383999999999</c:v>
                </c:pt>
                <c:pt idx="2139">
                  <c:v>41.069026000000001</c:v>
                </c:pt>
                <c:pt idx="2140">
                  <c:v>41.068232000000002</c:v>
                </c:pt>
                <c:pt idx="2141">
                  <c:v>41.067177999999998</c:v>
                </c:pt>
                <c:pt idx="2142">
                  <c:v>41.065913999999999</c:v>
                </c:pt>
                <c:pt idx="2143">
                  <c:v>41.064619999999998</c:v>
                </c:pt>
                <c:pt idx="2144">
                  <c:v>41.063046999999997</c:v>
                </c:pt>
                <c:pt idx="2145">
                  <c:v>41.061208000000001</c:v>
                </c:pt>
                <c:pt idx="2146">
                  <c:v>41.059396</c:v>
                </c:pt>
                <c:pt idx="2147">
                  <c:v>41.057358999999998</c:v>
                </c:pt>
                <c:pt idx="2148">
                  <c:v>41.055301</c:v>
                </c:pt>
                <c:pt idx="2149">
                  <c:v>41.053277000000001</c:v>
                </c:pt>
                <c:pt idx="2150">
                  <c:v>41.050846</c:v>
                </c:pt>
                <c:pt idx="2151">
                  <c:v>41.048524</c:v>
                </c:pt>
                <c:pt idx="2152">
                  <c:v>41.046177</c:v>
                </c:pt>
                <c:pt idx="2153">
                  <c:v>41.044486999999997</c:v>
                </c:pt>
                <c:pt idx="2154">
                  <c:v>41.043152999999997</c:v>
                </c:pt>
                <c:pt idx="2155">
                  <c:v>41.041670000000003</c:v>
                </c:pt>
                <c:pt idx="2156">
                  <c:v>41.040075000000002</c:v>
                </c:pt>
                <c:pt idx="2157">
                  <c:v>41.038606000000001</c:v>
                </c:pt>
                <c:pt idx="2158">
                  <c:v>41.036973000000003</c:v>
                </c:pt>
                <c:pt idx="2159">
                  <c:v>41.035189000000003</c:v>
                </c:pt>
                <c:pt idx="2160">
                  <c:v>41.033282</c:v>
                </c:pt>
                <c:pt idx="2161">
                  <c:v>41.031464999999997</c:v>
                </c:pt>
                <c:pt idx="2162">
                  <c:v>41.029595</c:v>
                </c:pt>
                <c:pt idx="2163">
                  <c:v>41.027814999999997</c:v>
                </c:pt>
                <c:pt idx="2164">
                  <c:v>41.026015999999998</c:v>
                </c:pt>
                <c:pt idx="2165">
                  <c:v>41.023952999999999</c:v>
                </c:pt>
                <c:pt idx="2166">
                  <c:v>41.022084999999997</c:v>
                </c:pt>
                <c:pt idx="2167">
                  <c:v>41.020014000000003</c:v>
                </c:pt>
                <c:pt idx="2168">
                  <c:v>41.018248</c:v>
                </c:pt>
                <c:pt idx="2169">
                  <c:v>41.015866000000003</c:v>
                </c:pt>
                <c:pt idx="2170">
                  <c:v>41.013907000000003</c:v>
                </c:pt>
                <c:pt idx="2171">
                  <c:v>41.011857999999997</c:v>
                </c:pt>
                <c:pt idx="2172">
                  <c:v>41.009642999999997</c:v>
                </c:pt>
                <c:pt idx="2173">
                  <c:v>41.007705000000001</c:v>
                </c:pt>
                <c:pt idx="2174">
                  <c:v>41.005668999999997</c:v>
                </c:pt>
                <c:pt idx="2175">
                  <c:v>41.003892999999998</c:v>
                </c:pt>
                <c:pt idx="2176">
                  <c:v>41.001902999999999</c:v>
                </c:pt>
                <c:pt idx="2177">
                  <c:v>40.999816000000003</c:v>
                </c:pt>
                <c:pt idx="2178">
                  <c:v>40.997782999999998</c:v>
                </c:pt>
                <c:pt idx="2179">
                  <c:v>40.995998999999998</c:v>
                </c:pt>
                <c:pt idx="2180">
                  <c:v>40.993842999999998</c:v>
                </c:pt>
                <c:pt idx="2181">
                  <c:v>40.991776999999999</c:v>
                </c:pt>
                <c:pt idx="2182">
                  <c:v>40.989763000000004</c:v>
                </c:pt>
                <c:pt idx="2183">
                  <c:v>40.987440999999997</c:v>
                </c:pt>
                <c:pt idx="2184">
                  <c:v>40.985295000000001</c:v>
                </c:pt>
                <c:pt idx="2185">
                  <c:v>40.983314</c:v>
                </c:pt>
                <c:pt idx="2186">
                  <c:v>40.981152000000002</c:v>
                </c:pt>
                <c:pt idx="2187">
                  <c:v>40.978816000000002</c:v>
                </c:pt>
                <c:pt idx="2188">
                  <c:v>40.976571999999997</c:v>
                </c:pt>
                <c:pt idx="2189">
                  <c:v>40.974466999999997</c:v>
                </c:pt>
                <c:pt idx="2190">
                  <c:v>40.972244000000003</c:v>
                </c:pt>
                <c:pt idx="2191">
                  <c:v>40.969679999999997</c:v>
                </c:pt>
                <c:pt idx="2192">
                  <c:v>40.967336000000003</c:v>
                </c:pt>
                <c:pt idx="2193">
                  <c:v>40.964705000000002</c:v>
                </c:pt>
                <c:pt idx="2194">
                  <c:v>40.962197000000003</c:v>
                </c:pt>
                <c:pt idx="2195">
                  <c:v>40.959620000000001</c:v>
                </c:pt>
                <c:pt idx="2196">
                  <c:v>40.956660999999997</c:v>
                </c:pt>
                <c:pt idx="2197">
                  <c:v>40.953806999999998</c:v>
                </c:pt>
                <c:pt idx="2198">
                  <c:v>40.951107</c:v>
                </c:pt>
                <c:pt idx="2199">
                  <c:v>40.948799999999999</c:v>
                </c:pt>
                <c:pt idx="2200">
                  <c:v>40.946308000000002</c:v>
                </c:pt>
                <c:pt idx="2201">
                  <c:v>40.943778999999999</c:v>
                </c:pt>
                <c:pt idx="2202">
                  <c:v>40.941313000000001</c:v>
                </c:pt>
                <c:pt idx="2203">
                  <c:v>40.938940000000002</c:v>
                </c:pt>
                <c:pt idx="2204">
                  <c:v>40.936436999999998</c:v>
                </c:pt>
                <c:pt idx="2205">
                  <c:v>40.934035000000002</c:v>
                </c:pt>
                <c:pt idx="2206">
                  <c:v>40.931432000000001</c:v>
                </c:pt>
                <c:pt idx="2207">
                  <c:v>40.929172999999999</c:v>
                </c:pt>
                <c:pt idx="2208">
                  <c:v>40.926825000000001</c:v>
                </c:pt>
                <c:pt idx="2209">
                  <c:v>40.925041</c:v>
                </c:pt>
                <c:pt idx="2210">
                  <c:v>40.922930999999998</c:v>
                </c:pt>
                <c:pt idx="2211">
                  <c:v>40.921061999999999</c:v>
                </c:pt>
                <c:pt idx="2212">
                  <c:v>40.918768999999998</c:v>
                </c:pt>
                <c:pt idx="2213">
                  <c:v>40.916682000000002</c:v>
                </c:pt>
                <c:pt idx="2214">
                  <c:v>40.914729999999999</c:v>
                </c:pt>
                <c:pt idx="2215">
                  <c:v>40.912813</c:v>
                </c:pt>
                <c:pt idx="2216">
                  <c:v>40.911003000000001</c:v>
                </c:pt>
                <c:pt idx="2217">
                  <c:v>40.909058999999999</c:v>
                </c:pt>
                <c:pt idx="2218">
                  <c:v>40.907263999999998</c:v>
                </c:pt>
                <c:pt idx="2219">
                  <c:v>40.906207999999999</c:v>
                </c:pt>
                <c:pt idx="2220">
                  <c:v>40.904995</c:v>
                </c:pt>
                <c:pt idx="2221">
                  <c:v>40.903514000000001</c:v>
                </c:pt>
                <c:pt idx="2222">
                  <c:v>40.902177000000002</c:v>
                </c:pt>
                <c:pt idx="2223">
                  <c:v>40.900798999999999</c:v>
                </c:pt>
                <c:pt idx="2224">
                  <c:v>40.899258000000003</c:v>
                </c:pt>
                <c:pt idx="2225">
                  <c:v>40.897786000000004</c:v>
                </c:pt>
                <c:pt idx="2226">
                  <c:v>40.896394000000001</c:v>
                </c:pt>
                <c:pt idx="2227">
                  <c:v>40.895051000000002</c:v>
                </c:pt>
                <c:pt idx="2228">
                  <c:v>40.893690999999997</c:v>
                </c:pt>
                <c:pt idx="2229">
                  <c:v>40.893137000000003</c:v>
                </c:pt>
                <c:pt idx="2230">
                  <c:v>40.892242000000003</c:v>
                </c:pt>
                <c:pt idx="2231">
                  <c:v>40.891219999999997</c:v>
                </c:pt>
                <c:pt idx="2232">
                  <c:v>40.890295999999999</c:v>
                </c:pt>
                <c:pt idx="2233">
                  <c:v>40.889221999999997</c:v>
                </c:pt>
                <c:pt idx="2234">
                  <c:v>40.888089000000001</c:v>
                </c:pt>
                <c:pt idx="2235">
                  <c:v>40.886986</c:v>
                </c:pt>
                <c:pt idx="2236">
                  <c:v>40.885770999999998</c:v>
                </c:pt>
                <c:pt idx="2237">
                  <c:v>40.884549999999997</c:v>
                </c:pt>
                <c:pt idx="2238">
                  <c:v>40.883387999999997</c:v>
                </c:pt>
                <c:pt idx="2239">
                  <c:v>40.882973999999997</c:v>
                </c:pt>
                <c:pt idx="2240">
                  <c:v>40.882227</c:v>
                </c:pt>
                <c:pt idx="2241">
                  <c:v>40.881363999999998</c:v>
                </c:pt>
                <c:pt idx="2242">
                  <c:v>40.880364</c:v>
                </c:pt>
                <c:pt idx="2243">
                  <c:v>40.879117000000001</c:v>
                </c:pt>
                <c:pt idx="2244">
                  <c:v>40.877879999999998</c:v>
                </c:pt>
                <c:pt idx="2245">
                  <c:v>40.876674999999999</c:v>
                </c:pt>
                <c:pt idx="2246">
                  <c:v>40.875883000000002</c:v>
                </c:pt>
                <c:pt idx="2247">
                  <c:v>40.875121999999998</c:v>
                </c:pt>
                <c:pt idx="2248">
                  <c:v>40.874294999999996</c:v>
                </c:pt>
                <c:pt idx="2249">
                  <c:v>40.874218999999997</c:v>
                </c:pt>
                <c:pt idx="2250">
                  <c:v>40.873705999999999</c:v>
                </c:pt>
                <c:pt idx="2251">
                  <c:v>40.873100999999998</c:v>
                </c:pt>
                <c:pt idx="2252">
                  <c:v>40.872337000000002</c:v>
                </c:pt>
                <c:pt idx="2253">
                  <c:v>40.871723000000003</c:v>
                </c:pt>
                <c:pt idx="2254">
                  <c:v>40.871214999999999</c:v>
                </c:pt>
                <c:pt idx="2255">
                  <c:v>40.870576999999997</c:v>
                </c:pt>
                <c:pt idx="2256">
                  <c:v>40.869940999999997</c:v>
                </c:pt>
                <c:pt idx="2257">
                  <c:v>40.869315999999998</c:v>
                </c:pt>
                <c:pt idx="2258">
                  <c:v>40.868758</c:v>
                </c:pt>
                <c:pt idx="2259">
                  <c:v>40.868962000000003</c:v>
                </c:pt>
                <c:pt idx="2260">
                  <c:v>40.868962000000003</c:v>
                </c:pt>
                <c:pt idx="2261">
                  <c:v>40.8688</c:v>
                </c:pt>
                <c:pt idx="2262">
                  <c:v>40.868414000000001</c:v>
                </c:pt>
                <c:pt idx="2263">
                  <c:v>40.867935000000003</c:v>
                </c:pt>
                <c:pt idx="2264">
                  <c:v>40.867548999999997</c:v>
                </c:pt>
                <c:pt idx="2265">
                  <c:v>40.867114000000001</c:v>
                </c:pt>
                <c:pt idx="2266">
                  <c:v>40.866796999999998</c:v>
                </c:pt>
                <c:pt idx="2267">
                  <c:v>40.866278000000001</c:v>
                </c:pt>
                <c:pt idx="2268">
                  <c:v>40.866017999999997</c:v>
                </c:pt>
                <c:pt idx="2269">
                  <c:v>40.866455999999999</c:v>
                </c:pt>
                <c:pt idx="2270">
                  <c:v>40.866563999999997</c:v>
                </c:pt>
                <c:pt idx="2271">
                  <c:v>40.866770000000002</c:v>
                </c:pt>
                <c:pt idx="2272">
                  <c:v>40.866698999999997</c:v>
                </c:pt>
                <c:pt idx="2273">
                  <c:v>40.866695</c:v>
                </c:pt>
                <c:pt idx="2274">
                  <c:v>40.866888000000003</c:v>
                </c:pt>
                <c:pt idx="2275">
                  <c:v>40.867040000000003</c:v>
                </c:pt>
                <c:pt idx="2276">
                  <c:v>40.867306999999997</c:v>
                </c:pt>
                <c:pt idx="2277">
                  <c:v>40.867463999999998</c:v>
                </c:pt>
                <c:pt idx="2278">
                  <c:v>40.867902999999998</c:v>
                </c:pt>
                <c:pt idx="2279">
                  <c:v>40.869019999999999</c:v>
                </c:pt>
                <c:pt idx="2280">
                  <c:v>40.870131000000001</c:v>
                </c:pt>
                <c:pt idx="2281">
                  <c:v>40.871186000000002</c:v>
                </c:pt>
                <c:pt idx="2282">
                  <c:v>40.872213000000002</c:v>
                </c:pt>
                <c:pt idx="2283">
                  <c:v>40.873286</c:v>
                </c:pt>
                <c:pt idx="2284">
                  <c:v>40.874471</c:v>
                </c:pt>
                <c:pt idx="2285">
                  <c:v>40.875484999999998</c:v>
                </c:pt>
                <c:pt idx="2286">
                  <c:v>40.876764999999999</c:v>
                </c:pt>
                <c:pt idx="2287">
                  <c:v>40.87791</c:v>
                </c:pt>
                <c:pt idx="2288">
                  <c:v>40.879244999999997</c:v>
                </c:pt>
                <c:pt idx="2289">
                  <c:v>40.881354000000002</c:v>
                </c:pt>
                <c:pt idx="2290">
                  <c:v>40.882924000000003</c:v>
                </c:pt>
                <c:pt idx="2291">
                  <c:v>40.884318999999998</c:v>
                </c:pt>
                <c:pt idx="2292">
                  <c:v>40.885851000000002</c:v>
                </c:pt>
                <c:pt idx="2293">
                  <c:v>40.886991999999999</c:v>
                </c:pt>
                <c:pt idx="2294">
                  <c:v>40.888181000000003</c:v>
                </c:pt>
                <c:pt idx="2295">
                  <c:v>40.889395999999998</c:v>
                </c:pt>
                <c:pt idx="2296">
                  <c:v>40.890349999999998</c:v>
                </c:pt>
                <c:pt idx="2297">
                  <c:v>40.891300999999999</c:v>
                </c:pt>
                <c:pt idx="2298">
                  <c:v>40.891902999999999</c:v>
                </c:pt>
                <c:pt idx="2299">
                  <c:v>40.893431999999997</c:v>
                </c:pt>
                <c:pt idx="2300">
                  <c:v>40.894252000000002</c:v>
                </c:pt>
                <c:pt idx="2301">
                  <c:v>40.89479</c:v>
                </c:pt>
                <c:pt idx="2302">
                  <c:v>40.895077999999998</c:v>
                </c:pt>
                <c:pt idx="2303">
                  <c:v>40.895192000000002</c:v>
                </c:pt>
                <c:pt idx="2304">
                  <c:v>40.895149000000004</c:v>
                </c:pt>
                <c:pt idx="2305">
                  <c:v>40.895010999999997</c:v>
                </c:pt>
                <c:pt idx="2306">
                  <c:v>40.894967999999999</c:v>
                </c:pt>
                <c:pt idx="2307">
                  <c:v>40.894838</c:v>
                </c:pt>
                <c:pt idx="2308">
                  <c:v>40.894424999999998</c:v>
                </c:pt>
                <c:pt idx="2309">
                  <c:v>40.894506</c:v>
                </c:pt>
                <c:pt idx="2310">
                  <c:v>40.894002</c:v>
                </c:pt>
                <c:pt idx="2311">
                  <c:v>40.893362000000003</c:v>
                </c:pt>
                <c:pt idx="2312">
                  <c:v>40.892358999999999</c:v>
                </c:pt>
                <c:pt idx="2313">
                  <c:v>40.891176000000002</c:v>
                </c:pt>
                <c:pt idx="2314">
                  <c:v>40.889904999999999</c:v>
                </c:pt>
                <c:pt idx="2315">
                  <c:v>40.888509999999997</c:v>
                </c:pt>
                <c:pt idx="2316">
                  <c:v>40.886744999999998</c:v>
                </c:pt>
                <c:pt idx="2317">
                  <c:v>40.885010999999999</c:v>
                </c:pt>
                <c:pt idx="2318">
                  <c:v>40.883057999999998</c:v>
                </c:pt>
                <c:pt idx="2319">
                  <c:v>40.881408</c:v>
                </c:pt>
                <c:pt idx="2320">
                  <c:v>40.879384000000002</c:v>
                </c:pt>
                <c:pt idx="2321">
                  <c:v>40.877173999999997</c:v>
                </c:pt>
                <c:pt idx="2322">
                  <c:v>40.874943999999999</c:v>
                </c:pt>
                <c:pt idx="2323">
                  <c:v>40.872405000000001</c:v>
                </c:pt>
                <c:pt idx="2324">
                  <c:v>40.869799999999998</c:v>
                </c:pt>
                <c:pt idx="2325">
                  <c:v>40.867181000000002</c:v>
                </c:pt>
                <c:pt idx="2326">
                  <c:v>40.864527000000002</c:v>
                </c:pt>
                <c:pt idx="2327">
                  <c:v>40.861663999999998</c:v>
                </c:pt>
                <c:pt idx="2328">
                  <c:v>40.858804999999997</c:v>
                </c:pt>
                <c:pt idx="2329">
                  <c:v>40.855980000000002</c:v>
                </c:pt>
                <c:pt idx="2330">
                  <c:v>40.852944999999998</c:v>
                </c:pt>
                <c:pt idx="2331">
                  <c:v>40.849922999999997</c:v>
                </c:pt>
                <c:pt idx="2332">
                  <c:v>40.846865000000001</c:v>
                </c:pt>
                <c:pt idx="2333">
                  <c:v>40.843798999999997</c:v>
                </c:pt>
                <c:pt idx="2334">
                  <c:v>40.840631000000002</c:v>
                </c:pt>
                <c:pt idx="2335">
                  <c:v>40.837426000000001</c:v>
                </c:pt>
                <c:pt idx="2336">
                  <c:v>40.834505999999998</c:v>
                </c:pt>
                <c:pt idx="2337">
                  <c:v>40.831510000000002</c:v>
                </c:pt>
                <c:pt idx="2338">
                  <c:v>40.828209999999999</c:v>
                </c:pt>
                <c:pt idx="2339">
                  <c:v>40.825096000000002</c:v>
                </c:pt>
                <c:pt idx="2340">
                  <c:v>40.821947000000002</c:v>
                </c:pt>
                <c:pt idx="2341">
                  <c:v>40.818783000000003</c:v>
                </c:pt>
                <c:pt idx="2342">
                  <c:v>40.81561</c:v>
                </c:pt>
                <c:pt idx="2343">
                  <c:v>40.812556000000001</c:v>
                </c:pt>
                <c:pt idx="2344">
                  <c:v>40.809851999999999</c:v>
                </c:pt>
                <c:pt idx="2345">
                  <c:v>40.807408000000002</c:v>
                </c:pt>
                <c:pt idx="2346">
                  <c:v>40.805047999999999</c:v>
                </c:pt>
                <c:pt idx="2347">
                  <c:v>40.802764000000003</c:v>
                </c:pt>
                <c:pt idx="2348">
                  <c:v>40.800466</c:v>
                </c:pt>
                <c:pt idx="2349">
                  <c:v>40.797981999999998</c:v>
                </c:pt>
                <c:pt idx="2350">
                  <c:v>40.795873999999998</c:v>
                </c:pt>
                <c:pt idx="2351">
                  <c:v>40.793664999999997</c:v>
                </c:pt>
                <c:pt idx="2352">
                  <c:v>40.791482000000002</c:v>
                </c:pt>
                <c:pt idx="2353">
                  <c:v>40.789453999999999</c:v>
                </c:pt>
                <c:pt idx="2354">
                  <c:v>40.787399999999998</c:v>
                </c:pt>
                <c:pt idx="2355">
                  <c:v>40.785120999999997</c:v>
                </c:pt>
                <c:pt idx="2356">
                  <c:v>40.783199000000003</c:v>
                </c:pt>
                <c:pt idx="2357">
                  <c:v>40.781162999999999</c:v>
                </c:pt>
                <c:pt idx="2358">
                  <c:v>40.779268000000002</c:v>
                </c:pt>
                <c:pt idx="2359">
                  <c:v>40.777306000000003</c:v>
                </c:pt>
                <c:pt idx="2360">
                  <c:v>40.775379000000001</c:v>
                </c:pt>
                <c:pt idx="2361">
                  <c:v>40.773344999999999</c:v>
                </c:pt>
                <c:pt idx="2362">
                  <c:v>40.771487</c:v>
                </c:pt>
                <c:pt idx="2363">
                  <c:v>40.769615000000002</c:v>
                </c:pt>
                <c:pt idx="2364">
                  <c:v>40.767994000000002</c:v>
                </c:pt>
                <c:pt idx="2365">
                  <c:v>40.766551</c:v>
                </c:pt>
                <c:pt idx="2366">
                  <c:v>40.765020999999997</c:v>
                </c:pt>
                <c:pt idx="2367">
                  <c:v>40.763553999999999</c:v>
                </c:pt>
                <c:pt idx="2368">
                  <c:v>40.762298999999999</c:v>
                </c:pt>
                <c:pt idx="2369">
                  <c:v>40.760885000000002</c:v>
                </c:pt>
                <c:pt idx="2370">
                  <c:v>40.759633000000001</c:v>
                </c:pt>
                <c:pt idx="2371">
                  <c:v>40.758400999999999</c:v>
                </c:pt>
                <c:pt idx="2372">
                  <c:v>40.757213</c:v>
                </c:pt>
                <c:pt idx="2373">
                  <c:v>40.755932000000001</c:v>
                </c:pt>
                <c:pt idx="2374">
                  <c:v>40.754750000000001</c:v>
                </c:pt>
                <c:pt idx="2375">
                  <c:v>40.753554999999999</c:v>
                </c:pt>
                <c:pt idx="2376">
                  <c:v>40.752640999999997</c:v>
                </c:pt>
                <c:pt idx="2377">
                  <c:v>40.751674999999999</c:v>
                </c:pt>
                <c:pt idx="2378">
                  <c:v>40.750582000000001</c:v>
                </c:pt>
                <c:pt idx="2379">
                  <c:v>40.749591000000002</c:v>
                </c:pt>
                <c:pt idx="2380">
                  <c:v>40.748736000000001</c:v>
                </c:pt>
                <c:pt idx="2381">
                  <c:v>40.747861999999998</c:v>
                </c:pt>
                <c:pt idx="2382">
                  <c:v>40.746901999999999</c:v>
                </c:pt>
                <c:pt idx="2383">
                  <c:v>40.746060999999997</c:v>
                </c:pt>
                <c:pt idx="2384">
                  <c:v>40.745237000000003</c:v>
                </c:pt>
                <c:pt idx="2385">
                  <c:v>40.744366999999997</c:v>
                </c:pt>
                <c:pt idx="2386">
                  <c:v>40.743526000000003</c:v>
                </c:pt>
                <c:pt idx="2387">
                  <c:v>40.742759</c:v>
                </c:pt>
                <c:pt idx="2388">
                  <c:v>40.742046999999999</c:v>
                </c:pt>
                <c:pt idx="2389">
                  <c:v>40.741456999999997</c:v>
                </c:pt>
                <c:pt idx="2390">
                  <c:v>40.740780000000001</c:v>
                </c:pt>
                <c:pt idx="2391">
                  <c:v>40.739981999999998</c:v>
                </c:pt>
                <c:pt idx="2392">
                  <c:v>40.739294000000001</c:v>
                </c:pt>
                <c:pt idx="2393">
                  <c:v>40.738663000000003</c:v>
                </c:pt>
                <c:pt idx="2394">
                  <c:v>40.738086000000003</c:v>
                </c:pt>
                <c:pt idx="2395">
                  <c:v>40.737451</c:v>
                </c:pt>
                <c:pt idx="2396">
                  <c:v>40.737018999999997</c:v>
                </c:pt>
                <c:pt idx="2397">
                  <c:v>40.736656000000004</c:v>
                </c:pt>
                <c:pt idx="2398">
                  <c:v>40.736466999999998</c:v>
                </c:pt>
                <c:pt idx="2399">
                  <c:v>40.736669999999997</c:v>
                </c:pt>
                <c:pt idx="2400">
                  <c:v>40.736837999999999</c:v>
                </c:pt>
                <c:pt idx="2401">
                  <c:v>40.736984999999997</c:v>
                </c:pt>
                <c:pt idx="2402">
                  <c:v>40.737102999999998</c:v>
                </c:pt>
                <c:pt idx="2403">
                  <c:v>40.737540000000003</c:v>
                </c:pt>
                <c:pt idx="2404">
                  <c:v>40.738101999999998</c:v>
                </c:pt>
                <c:pt idx="2405">
                  <c:v>40.738616999999998</c:v>
                </c:pt>
                <c:pt idx="2406">
                  <c:v>40.739412999999999</c:v>
                </c:pt>
                <c:pt idx="2407">
                  <c:v>40.740305999999997</c:v>
                </c:pt>
                <c:pt idx="2408">
                  <c:v>40.741318999999997</c:v>
                </c:pt>
                <c:pt idx="2409">
                  <c:v>40.742797000000003</c:v>
                </c:pt>
                <c:pt idx="2410">
                  <c:v>40.744326000000001</c:v>
                </c:pt>
                <c:pt idx="2411">
                  <c:v>40.745885999999999</c:v>
                </c:pt>
                <c:pt idx="2412">
                  <c:v>40.747582999999999</c:v>
                </c:pt>
                <c:pt idx="2413">
                  <c:v>40.749136999999997</c:v>
                </c:pt>
                <c:pt idx="2414">
                  <c:v>40.750807999999999</c:v>
                </c:pt>
                <c:pt idx="2415">
                  <c:v>40.752487000000002</c:v>
                </c:pt>
                <c:pt idx="2416">
                  <c:v>40.754311000000001</c:v>
                </c:pt>
                <c:pt idx="2417">
                  <c:v>40.756039999999999</c:v>
                </c:pt>
                <c:pt idx="2418">
                  <c:v>40.757952000000003</c:v>
                </c:pt>
                <c:pt idx="2419">
                  <c:v>40.760392000000003</c:v>
                </c:pt>
                <c:pt idx="2420">
                  <c:v>40.762647000000001</c:v>
                </c:pt>
                <c:pt idx="2421">
                  <c:v>40.764899</c:v>
                </c:pt>
                <c:pt idx="2422">
                  <c:v>40.767074999999998</c:v>
                </c:pt>
                <c:pt idx="2423">
                  <c:v>40.769370000000002</c:v>
                </c:pt>
                <c:pt idx="2424">
                  <c:v>40.771683000000003</c:v>
                </c:pt>
                <c:pt idx="2425">
                  <c:v>40.773797999999999</c:v>
                </c:pt>
                <c:pt idx="2426">
                  <c:v>40.775877000000001</c:v>
                </c:pt>
                <c:pt idx="2427">
                  <c:v>40.778475999999998</c:v>
                </c:pt>
                <c:pt idx="2428">
                  <c:v>40.780878999999999</c:v>
                </c:pt>
                <c:pt idx="2429">
                  <c:v>40.784004000000003</c:v>
                </c:pt>
                <c:pt idx="2430">
                  <c:v>40.787056999999997</c:v>
                </c:pt>
                <c:pt idx="2431">
                  <c:v>40.789907999999997</c:v>
                </c:pt>
                <c:pt idx="2432">
                  <c:v>40.792565000000003</c:v>
                </c:pt>
                <c:pt idx="2433">
                  <c:v>40.795141000000001</c:v>
                </c:pt>
                <c:pt idx="2434">
                  <c:v>40.797621999999997</c:v>
                </c:pt>
                <c:pt idx="2435">
                  <c:v>40.800162999999998</c:v>
                </c:pt>
                <c:pt idx="2436">
                  <c:v>40.802688000000003</c:v>
                </c:pt>
                <c:pt idx="2437">
                  <c:v>40.804786999999997</c:v>
                </c:pt>
                <c:pt idx="2438">
                  <c:v>40.806947000000001</c:v>
                </c:pt>
                <c:pt idx="2439">
                  <c:v>40.809593</c:v>
                </c:pt>
                <c:pt idx="2440">
                  <c:v>40.811881</c:v>
                </c:pt>
                <c:pt idx="2441">
                  <c:v>40.813659000000001</c:v>
                </c:pt>
                <c:pt idx="2442">
                  <c:v>40.815078999999997</c:v>
                </c:pt>
                <c:pt idx="2443">
                  <c:v>40.816488</c:v>
                </c:pt>
                <c:pt idx="2444">
                  <c:v>40.817298999999998</c:v>
                </c:pt>
                <c:pt idx="2445">
                  <c:v>40.817807999999999</c:v>
                </c:pt>
                <c:pt idx="2446">
                  <c:v>40.818313000000003</c:v>
                </c:pt>
                <c:pt idx="2447">
                  <c:v>40.818621999999998</c:v>
                </c:pt>
                <c:pt idx="2448">
                  <c:v>40.818748999999997</c:v>
                </c:pt>
                <c:pt idx="2449">
                  <c:v>40.819865999999998</c:v>
                </c:pt>
                <c:pt idx="2450">
                  <c:v>40.820104999999998</c:v>
                </c:pt>
                <c:pt idx="2451">
                  <c:v>40.820453999999998</c:v>
                </c:pt>
                <c:pt idx="2452">
                  <c:v>40.820366999999997</c:v>
                </c:pt>
                <c:pt idx="2453">
                  <c:v>40.820149000000001</c:v>
                </c:pt>
                <c:pt idx="2454">
                  <c:v>40.819958999999997</c:v>
                </c:pt>
                <c:pt idx="2455">
                  <c:v>40.819488</c:v>
                </c:pt>
                <c:pt idx="2456">
                  <c:v>40.819358000000001</c:v>
                </c:pt>
                <c:pt idx="2457">
                  <c:v>40.818976999999997</c:v>
                </c:pt>
                <c:pt idx="2458">
                  <c:v>40.818618000000001</c:v>
                </c:pt>
                <c:pt idx="2459">
                  <c:v>40.819187999999997</c:v>
                </c:pt>
                <c:pt idx="2460">
                  <c:v>40.819522999999997</c:v>
                </c:pt>
                <c:pt idx="2461">
                  <c:v>40.819456000000002</c:v>
                </c:pt>
                <c:pt idx="2462">
                  <c:v>40.819296999999999</c:v>
                </c:pt>
                <c:pt idx="2463">
                  <c:v>40.818953999999998</c:v>
                </c:pt>
                <c:pt idx="2464">
                  <c:v>40.818742999999998</c:v>
                </c:pt>
                <c:pt idx="2465">
                  <c:v>40.818542999999998</c:v>
                </c:pt>
                <c:pt idx="2466">
                  <c:v>40.818294999999999</c:v>
                </c:pt>
                <c:pt idx="2467">
                  <c:v>40.818216999999997</c:v>
                </c:pt>
                <c:pt idx="2468">
                  <c:v>40.818283999999998</c:v>
                </c:pt>
                <c:pt idx="2469">
                  <c:v>40.819101000000003</c:v>
                </c:pt>
                <c:pt idx="2470">
                  <c:v>40.819772</c:v>
                </c:pt>
                <c:pt idx="2471">
                  <c:v>40.820456999999998</c:v>
                </c:pt>
                <c:pt idx="2472">
                  <c:v>40.821055000000001</c:v>
                </c:pt>
                <c:pt idx="2473">
                  <c:v>40.821644999999997</c:v>
                </c:pt>
                <c:pt idx="2474">
                  <c:v>40.822639000000002</c:v>
                </c:pt>
                <c:pt idx="2475">
                  <c:v>40.823748999999999</c:v>
                </c:pt>
                <c:pt idx="2476">
                  <c:v>40.824872999999997</c:v>
                </c:pt>
                <c:pt idx="2477">
                  <c:v>40.826008999999999</c:v>
                </c:pt>
                <c:pt idx="2478">
                  <c:v>40.827325000000002</c:v>
                </c:pt>
                <c:pt idx="2479">
                  <c:v>40.829448999999997</c:v>
                </c:pt>
                <c:pt idx="2480">
                  <c:v>40.831569999999999</c:v>
                </c:pt>
                <c:pt idx="2481">
                  <c:v>40.833708000000001</c:v>
                </c:pt>
                <c:pt idx="2482">
                  <c:v>40.835569999999997</c:v>
                </c:pt>
                <c:pt idx="2483">
                  <c:v>40.837589000000001</c:v>
                </c:pt>
                <c:pt idx="2484">
                  <c:v>40.839863000000001</c:v>
                </c:pt>
                <c:pt idx="2485">
                  <c:v>40.842077000000003</c:v>
                </c:pt>
                <c:pt idx="2486">
                  <c:v>40.844445</c:v>
                </c:pt>
                <c:pt idx="2487">
                  <c:v>40.846854999999998</c:v>
                </c:pt>
                <c:pt idx="2488">
                  <c:v>40.849325</c:v>
                </c:pt>
                <c:pt idx="2489">
                  <c:v>40.852657999999998</c:v>
                </c:pt>
                <c:pt idx="2490">
                  <c:v>40.855798999999998</c:v>
                </c:pt>
                <c:pt idx="2491">
                  <c:v>40.858505999999998</c:v>
                </c:pt>
                <c:pt idx="2492">
                  <c:v>40.861299000000002</c:v>
                </c:pt>
                <c:pt idx="2493">
                  <c:v>40.864131</c:v>
                </c:pt>
                <c:pt idx="2494">
                  <c:v>40.867182999999997</c:v>
                </c:pt>
                <c:pt idx="2495">
                  <c:v>40.869908000000002</c:v>
                </c:pt>
                <c:pt idx="2496">
                  <c:v>40.872785999999998</c:v>
                </c:pt>
                <c:pt idx="2497">
                  <c:v>40.875439</c:v>
                </c:pt>
                <c:pt idx="2498">
                  <c:v>40.878290999999997</c:v>
                </c:pt>
                <c:pt idx="2499">
                  <c:v>40.881819999999998</c:v>
                </c:pt>
                <c:pt idx="2500">
                  <c:v>40.884889000000001</c:v>
                </c:pt>
                <c:pt idx="2501">
                  <c:v>40.887566</c:v>
                </c:pt>
                <c:pt idx="2502">
                  <c:v>40.890191999999999</c:v>
                </c:pt>
                <c:pt idx="2503">
                  <c:v>40.892702999999997</c:v>
                </c:pt>
                <c:pt idx="2504">
                  <c:v>40.894902000000002</c:v>
                </c:pt>
                <c:pt idx="2505">
                  <c:v>40.897120999999999</c:v>
                </c:pt>
                <c:pt idx="2506">
                  <c:v>40.899628999999997</c:v>
                </c:pt>
                <c:pt idx="2507">
                  <c:v>40.901871</c:v>
                </c:pt>
                <c:pt idx="2508">
                  <c:v>40.904130000000002</c:v>
                </c:pt>
                <c:pt idx="2509">
                  <c:v>40.907173</c:v>
                </c:pt>
                <c:pt idx="2510">
                  <c:v>40.910136000000001</c:v>
                </c:pt>
                <c:pt idx="2511">
                  <c:v>40.913409999999999</c:v>
                </c:pt>
                <c:pt idx="2512">
                  <c:v>40.916156000000001</c:v>
                </c:pt>
                <c:pt idx="2513">
                  <c:v>40.918928000000001</c:v>
                </c:pt>
                <c:pt idx="2514">
                  <c:v>40.921745000000001</c:v>
                </c:pt>
                <c:pt idx="2515">
                  <c:v>40.924418000000003</c:v>
                </c:pt>
                <c:pt idx="2516">
                  <c:v>40.927328000000003</c:v>
                </c:pt>
                <c:pt idx="2517">
                  <c:v>40.930425999999997</c:v>
                </c:pt>
                <c:pt idx="2518">
                  <c:v>40.93347</c:v>
                </c:pt>
                <c:pt idx="2519">
                  <c:v>40.937767000000001</c:v>
                </c:pt>
                <c:pt idx="2520">
                  <c:v>40.941789</c:v>
                </c:pt>
                <c:pt idx="2521">
                  <c:v>40.945259</c:v>
                </c:pt>
                <c:pt idx="2522">
                  <c:v>40.949164000000003</c:v>
                </c:pt>
                <c:pt idx="2523">
                  <c:v>40.952894000000001</c:v>
                </c:pt>
                <c:pt idx="2524">
                  <c:v>40.956671</c:v>
                </c:pt>
                <c:pt idx="2525">
                  <c:v>40.960478000000002</c:v>
                </c:pt>
                <c:pt idx="2526">
                  <c:v>40.964106999999998</c:v>
                </c:pt>
                <c:pt idx="2527">
                  <c:v>40.967832999999999</c:v>
                </c:pt>
                <c:pt idx="2528">
                  <c:v>40.971229000000001</c:v>
                </c:pt>
                <c:pt idx="2529">
                  <c:v>40.975996000000002</c:v>
                </c:pt>
                <c:pt idx="2530">
                  <c:v>40.980097999999998</c:v>
                </c:pt>
                <c:pt idx="2531">
                  <c:v>40.983840000000001</c:v>
                </c:pt>
                <c:pt idx="2532">
                  <c:v>40.987440999999997</c:v>
                </c:pt>
                <c:pt idx="2533">
                  <c:v>40.990735000000001</c:v>
                </c:pt>
                <c:pt idx="2534">
                  <c:v>40.994014</c:v>
                </c:pt>
                <c:pt idx="2535">
                  <c:v>40.996828999999998</c:v>
                </c:pt>
                <c:pt idx="2536">
                  <c:v>40.999402000000003</c:v>
                </c:pt>
                <c:pt idx="2537">
                  <c:v>41.001660000000001</c:v>
                </c:pt>
                <c:pt idx="2538">
                  <c:v>41.003602000000001</c:v>
                </c:pt>
                <c:pt idx="2539">
                  <c:v>41.006605999999998</c:v>
                </c:pt>
                <c:pt idx="2540">
                  <c:v>41.008498000000003</c:v>
                </c:pt>
                <c:pt idx="2541">
                  <c:v>41.010060000000003</c:v>
                </c:pt>
                <c:pt idx="2542">
                  <c:v>41.011291</c:v>
                </c:pt>
                <c:pt idx="2543">
                  <c:v>41.012234999999997</c:v>
                </c:pt>
                <c:pt idx="2544">
                  <c:v>41.012801000000003</c:v>
                </c:pt>
                <c:pt idx="2545">
                  <c:v>41.012923000000001</c:v>
                </c:pt>
                <c:pt idx="2546">
                  <c:v>41.012929999999997</c:v>
                </c:pt>
                <c:pt idx="2547">
                  <c:v>41.012518</c:v>
                </c:pt>
                <c:pt idx="2548">
                  <c:v>41.011605000000003</c:v>
                </c:pt>
                <c:pt idx="2549">
                  <c:v>41.011431000000002</c:v>
                </c:pt>
                <c:pt idx="2550">
                  <c:v>41.010603000000003</c:v>
                </c:pt>
                <c:pt idx="2551">
                  <c:v>41.009408000000001</c:v>
                </c:pt>
                <c:pt idx="2552">
                  <c:v>41.008192999999999</c:v>
                </c:pt>
                <c:pt idx="2553">
                  <c:v>41.006880000000002</c:v>
                </c:pt>
                <c:pt idx="2554">
                  <c:v>41.005487000000002</c:v>
                </c:pt>
                <c:pt idx="2555">
                  <c:v>41.004067999999997</c:v>
                </c:pt>
                <c:pt idx="2556">
                  <c:v>41.002757000000003</c:v>
                </c:pt>
                <c:pt idx="2557">
                  <c:v>41.001666</c:v>
                </c:pt>
                <c:pt idx="2558">
                  <c:v>41.000870999999997</c:v>
                </c:pt>
                <c:pt idx="2559">
                  <c:v>41.001005999999997</c:v>
                </c:pt>
                <c:pt idx="2560">
                  <c:v>41.000996000000001</c:v>
                </c:pt>
                <c:pt idx="2561">
                  <c:v>41.000985999999997</c:v>
                </c:pt>
                <c:pt idx="2562">
                  <c:v>41.001351</c:v>
                </c:pt>
                <c:pt idx="2563">
                  <c:v>41.001882999999999</c:v>
                </c:pt>
                <c:pt idx="2564">
                  <c:v>41.002719999999997</c:v>
                </c:pt>
                <c:pt idx="2565">
                  <c:v>41.003740000000001</c:v>
                </c:pt>
                <c:pt idx="2566">
                  <c:v>41.004984999999998</c:v>
                </c:pt>
                <c:pt idx="2567">
                  <c:v>41.006523000000001</c:v>
                </c:pt>
                <c:pt idx="2568">
                  <c:v>41.008170999999997</c:v>
                </c:pt>
                <c:pt idx="2569">
                  <c:v>41.010927000000002</c:v>
                </c:pt>
                <c:pt idx="2570">
                  <c:v>41.013385999999997</c:v>
                </c:pt>
                <c:pt idx="2571">
                  <c:v>41.015743000000001</c:v>
                </c:pt>
                <c:pt idx="2572">
                  <c:v>41.018289000000003</c:v>
                </c:pt>
                <c:pt idx="2573">
                  <c:v>41.020848000000001</c:v>
                </c:pt>
                <c:pt idx="2574">
                  <c:v>41.023546000000003</c:v>
                </c:pt>
                <c:pt idx="2575">
                  <c:v>41.026381000000001</c:v>
                </c:pt>
                <c:pt idx="2576">
                  <c:v>41.029212000000001</c:v>
                </c:pt>
                <c:pt idx="2577">
                  <c:v>41.032066999999998</c:v>
                </c:pt>
                <c:pt idx="2578">
                  <c:v>41.034754999999997</c:v>
                </c:pt>
                <c:pt idx="2579">
                  <c:v>41.038116000000002</c:v>
                </c:pt>
                <c:pt idx="2580">
                  <c:v>41.041007</c:v>
                </c:pt>
                <c:pt idx="2581">
                  <c:v>41.043875</c:v>
                </c:pt>
                <c:pt idx="2582">
                  <c:v>41.046481</c:v>
                </c:pt>
                <c:pt idx="2583">
                  <c:v>41.048805999999999</c:v>
                </c:pt>
                <c:pt idx="2584">
                  <c:v>41.051338000000001</c:v>
                </c:pt>
                <c:pt idx="2585">
                  <c:v>41.053959999999996</c:v>
                </c:pt>
                <c:pt idx="2586">
                  <c:v>41.056258</c:v>
                </c:pt>
                <c:pt idx="2587">
                  <c:v>41.058312999999998</c:v>
                </c:pt>
                <c:pt idx="2588">
                  <c:v>41.060115000000003</c:v>
                </c:pt>
                <c:pt idx="2589">
                  <c:v>41.062221999999998</c:v>
                </c:pt>
                <c:pt idx="2590">
                  <c:v>41.063893999999998</c:v>
                </c:pt>
                <c:pt idx="2591">
                  <c:v>41.065142999999999</c:v>
                </c:pt>
                <c:pt idx="2592">
                  <c:v>41.065882000000002</c:v>
                </c:pt>
                <c:pt idx="2593">
                  <c:v>41.066608000000002</c:v>
                </c:pt>
                <c:pt idx="2594">
                  <c:v>41.067008000000001</c:v>
                </c:pt>
                <c:pt idx="2595">
                  <c:v>41.067096999999997</c:v>
                </c:pt>
                <c:pt idx="2596">
                  <c:v>41.066938</c:v>
                </c:pt>
                <c:pt idx="2597">
                  <c:v>41.066609999999997</c:v>
                </c:pt>
                <c:pt idx="2598">
                  <c:v>41.066037000000001</c:v>
                </c:pt>
                <c:pt idx="2599">
                  <c:v>41.065508999999999</c:v>
                </c:pt>
                <c:pt idx="2600">
                  <c:v>41.064687999999997</c:v>
                </c:pt>
                <c:pt idx="2601">
                  <c:v>41.063583999999999</c:v>
                </c:pt>
                <c:pt idx="2602">
                  <c:v>41.06223</c:v>
                </c:pt>
                <c:pt idx="2603">
                  <c:v>41.060698000000002</c:v>
                </c:pt>
                <c:pt idx="2604">
                  <c:v>41.059156999999999</c:v>
                </c:pt>
                <c:pt idx="2605">
                  <c:v>41.057409999999997</c:v>
                </c:pt>
                <c:pt idx="2606">
                  <c:v>41.055543999999998</c:v>
                </c:pt>
                <c:pt idx="2607">
                  <c:v>41.053643999999998</c:v>
                </c:pt>
                <c:pt idx="2608">
                  <c:v>41.051673999999998</c:v>
                </c:pt>
                <c:pt idx="2609">
                  <c:v>41.049525000000003</c:v>
                </c:pt>
                <c:pt idx="2610">
                  <c:v>41.047369000000003</c:v>
                </c:pt>
                <c:pt idx="2611">
                  <c:v>41.045315000000002</c:v>
                </c:pt>
                <c:pt idx="2612">
                  <c:v>41.043343999999998</c:v>
                </c:pt>
                <c:pt idx="2613">
                  <c:v>41.041226999999999</c:v>
                </c:pt>
                <c:pt idx="2614">
                  <c:v>41.039217000000001</c:v>
                </c:pt>
                <c:pt idx="2615">
                  <c:v>41.037148000000002</c:v>
                </c:pt>
                <c:pt idx="2616">
                  <c:v>41.035119999999999</c:v>
                </c:pt>
                <c:pt idx="2617">
                  <c:v>41.033222000000002</c:v>
                </c:pt>
                <c:pt idx="2618">
                  <c:v>41.031303000000001</c:v>
                </c:pt>
                <c:pt idx="2619">
                  <c:v>41.029114</c:v>
                </c:pt>
                <c:pt idx="2620">
                  <c:v>41.027068</c:v>
                </c:pt>
                <c:pt idx="2621">
                  <c:v>41.025229000000003</c:v>
                </c:pt>
                <c:pt idx="2622">
                  <c:v>41.023372999999999</c:v>
                </c:pt>
                <c:pt idx="2623">
                  <c:v>41.021642999999997</c:v>
                </c:pt>
                <c:pt idx="2624">
                  <c:v>41.019948999999997</c:v>
                </c:pt>
                <c:pt idx="2625">
                  <c:v>41.018383999999998</c:v>
                </c:pt>
                <c:pt idx="2626">
                  <c:v>41.016764000000002</c:v>
                </c:pt>
                <c:pt idx="2627">
                  <c:v>41.015278000000002</c:v>
                </c:pt>
                <c:pt idx="2628">
                  <c:v>41.013959999999997</c:v>
                </c:pt>
                <c:pt idx="2629">
                  <c:v>41.012332000000001</c:v>
                </c:pt>
                <c:pt idx="2630">
                  <c:v>41.010809999999999</c:v>
                </c:pt>
                <c:pt idx="2631">
                  <c:v>41.009466000000003</c:v>
                </c:pt>
                <c:pt idx="2632">
                  <c:v>41.008203999999999</c:v>
                </c:pt>
                <c:pt idx="2633">
                  <c:v>41.006959999999999</c:v>
                </c:pt>
                <c:pt idx="2634">
                  <c:v>41.005817999999998</c:v>
                </c:pt>
                <c:pt idx="2635">
                  <c:v>41.004722000000001</c:v>
                </c:pt>
                <c:pt idx="2636">
                  <c:v>41.003728000000002</c:v>
                </c:pt>
                <c:pt idx="2637">
                  <c:v>41.002803999999998</c:v>
                </c:pt>
                <c:pt idx="2638">
                  <c:v>41.001973999999997</c:v>
                </c:pt>
                <c:pt idx="2639">
                  <c:v>41.001066000000002</c:v>
                </c:pt>
                <c:pt idx="2640">
                  <c:v>41.000228999999997</c:v>
                </c:pt>
                <c:pt idx="2641">
                  <c:v>40.999634</c:v>
                </c:pt>
                <c:pt idx="2642">
                  <c:v>40.999133</c:v>
                </c:pt>
                <c:pt idx="2643">
                  <c:v>40.998683</c:v>
                </c:pt>
                <c:pt idx="2644">
                  <c:v>40.998265000000004</c:v>
                </c:pt>
                <c:pt idx="2645">
                  <c:v>40.997880000000002</c:v>
                </c:pt>
                <c:pt idx="2646">
                  <c:v>40.997613999999999</c:v>
                </c:pt>
                <c:pt idx="2647">
                  <c:v>40.997362000000003</c:v>
                </c:pt>
                <c:pt idx="2648">
                  <c:v>40.997235000000003</c:v>
                </c:pt>
                <c:pt idx="2649">
                  <c:v>40.997145000000003</c:v>
                </c:pt>
                <c:pt idx="2650">
                  <c:v>40.997140999999999</c:v>
                </c:pt>
                <c:pt idx="2651">
                  <c:v>40.997138999999997</c:v>
                </c:pt>
                <c:pt idx="2652">
                  <c:v>40.997185000000002</c:v>
                </c:pt>
                <c:pt idx="2653">
                  <c:v>40.997338999999997</c:v>
                </c:pt>
                <c:pt idx="2654">
                  <c:v>40.997486000000002</c:v>
                </c:pt>
                <c:pt idx="2655">
                  <c:v>40.997706000000001</c:v>
                </c:pt>
                <c:pt idx="2656">
                  <c:v>40.997985</c:v>
                </c:pt>
                <c:pt idx="2657">
                  <c:v>40.998291999999999</c:v>
                </c:pt>
                <c:pt idx="2658">
                  <c:v>40.998674000000001</c:v>
                </c:pt>
                <c:pt idx="2659">
                  <c:v>40.999254999999998</c:v>
                </c:pt>
                <c:pt idx="2660">
                  <c:v>40.999899999999997</c:v>
                </c:pt>
                <c:pt idx="2661">
                  <c:v>41.000489999999999</c:v>
                </c:pt>
                <c:pt idx="2662">
                  <c:v>41.001081999999997</c:v>
                </c:pt>
                <c:pt idx="2663">
                  <c:v>41.001705000000001</c:v>
                </c:pt>
                <c:pt idx="2664">
                  <c:v>41.002360000000003</c:v>
                </c:pt>
                <c:pt idx="2665">
                  <c:v>41.003030000000003</c:v>
                </c:pt>
                <c:pt idx="2666">
                  <c:v>41.003773000000002</c:v>
                </c:pt>
                <c:pt idx="2667">
                  <c:v>41.004452000000001</c:v>
                </c:pt>
                <c:pt idx="2668">
                  <c:v>41.005209000000001</c:v>
                </c:pt>
                <c:pt idx="2669">
                  <c:v>41.006467000000001</c:v>
                </c:pt>
                <c:pt idx="2670">
                  <c:v>41.007522000000002</c:v>
                </c:pt>
                <c:pt idx="2671">
                  <c:v>41.008512000000003</c:v>
                </c:pt>
                <c:pt idx="2672">
                  <c:v>41.009559000000003</c:v>
                </c:pt>
                <c:pt idx="2673">
                  <c:v>41.010534999999997</c:v>
                </c:pt>
                <c:pt idx="2674">
                  <c:v>41.011502999999998</c:v>
                </c:pt>
                <c:pt idx="2675">
                  <c:v>41.012478999999999</c:v>
                </c:pt>
                <c:pt idx="2676">
                  <c:v>41.013423000000003</c:v>
                </c:pt>
                <c:pt idx="2677">
                  <c:v>41.014479999999999</c:v>
                </c:pt>
                <c:pt idx="2678">
                  <c:v>41.015503000000002</c:v>
                </c:pt>
                <c:pt idx="2679">
                  <c:v>41.017158000000002</c:v>
                </c:pt>
                <c:pt idx="2680">
                  <c:v>41.018588000000001</c:v>
                </c:pt>
                <c:pt idx="2681">
                  <c:v>41.019843000000002</c:v>
                </c:pt>
                <c:pt idx="2682">
                  <c:v>41.021124999999998</c:v>
                </c:pt>
                <c:pt idx="2683">
                  <c:v>41.022365999999998</c:v>
                </c:pt>
                <c:pt idx="2684">
                  <c:v>41.023504000000003</c:v>
                </c:pt>
                <c:pt idx="2685">
                  <c:v>41.024717000000003</c:v>
                </c:pt>
                <c:pt idx="2686">
                  <c:v>41.025908999999999</c:v>
                </c:pt>
                <c:pt idx="2687">
                  <c:v>41.027087999999999</c:v>
                </c:pt>
                <c:pt idx="2688">
                  <c:v>41.028342000000002</c:v>
                </c:pt>
                <c:pt idx="2689">
                  <c:v>41.030332999999999</c:v>
                </c:pt>
                <c:pt idx="2690">
                  <c:v>41.032054000000002</c:v>
                </c:pt>
                <c:pt idx="2691">
                  <c:v>41.033543999999999</c:v>
                </c:pt>
                <c:pt idx="2692">
                  <c:v>41.035007999999998</c:v>
                </c:pt>
                <c:pt idx="2693">
                  <c:v>41.036392999999997</c:v>
                </c:pt>
                <c:pt idx="2694">
                  <c:v>41.037821999999998</c:v>
                </c:pt>
                <c:pt idx="2695">
                  <c:v>41.039327</c:v>
                </c:pt>
                <c:pt idx="2696">
                  <c:v>41.040826000000003</c:v>
                </c:pt>
                <c:pt idx="2697">
                  <c:v>41.042323000000003</c:v>
                </c:pt>
                <c:pt idx="2698">
                  <c:v>41.043837000000003</c:v>
                </c:pt>
                <c:pt idx="2699">
                  <c:v>41.046219999999998</c:v>
                </c:pt>
                <c:pt idx="2700">
                  <c:v>41.048178999999998</c:v>
                </c:pt>
                <c:pt idx="2701">
                  <c:v>41.049926999999997</c:v>
                </c:pt>
                <c:pt idx="2702">
                  <c:v>41.051594000000001</c:v>
                </c:pt>
                <c:pt idx="2703">
                  <c:v>41.053207999999998</c:v>
                </c:pt>
                <c:pt idx="2704">
                  <c:v>41.054758999999997</c:v>
                </c:pt>
                <c:pt idx="2705">
                  <c:v>41.056215999999999</c:v>
                </c:pt>
                <c:pt idx="2706">
                  <c:v>41.057630000000003</c:v>
                </c:pt>
                <c:pt idx="2707">
                  <c:v>41.058973000000002</c:v>
                </c:pt>
                <c:pt idx="2708">
                  <c:v>41.060299999999998</c:v>
                </c:pt>
                <c:pt idx="2709">
                  <c:v>41.062319000000002</c:v>
                </c:pt>
                <c:pt idx="2710">
                  <c:v>41.063949999999998</c:v>
                </c:pt>
                <c:pt idx="2711">
                  <c:v>41.065342000000001</c:v>
                </c:pt>
                <c:pt idx="2712">
                  <c:v>41.066614000000001</c:v>
                </c:pt>
                <c:pt idx="2713">
                  <c:v>41.067768999999998</c:v>
                </c:pt>
                <c:pt idx="2714">
                  <c:v>41.068800000000003</c:v>
                </c:pt>
                <c:pt idx="2715">
                  <c:v>41.069727</c:v>
                </c:pt>
                <c:pt idx="2716">
                  <c:v>41.070638000000002</c:v>
                </c:pt>
                <c:pt idx="2717">
                  <c:v>41.071457000000002</c:v>
                </c:pt>
                <c:pt idx="2718">
                  <c:v>41.072082000000002</c:v>
                </c:pt>
                <c:pt idx="2719">
                  <c:v>41.073264999999999</c:v>
                </c:pt>
                <c:pt idx="2720">
                  <c:v>41.074109999999997</c:v>
                </c:pt>
                <c:pt idx="2721">
                  <c:v>41.074679000000003</c:v>
                </c:pt>
                <c:pt idx="2722">
                  <c:v>41.075029999999998</c:v>
                </c:pt>
                <c:pt idx="2723">
                  <c:v>41.075305999999998</c:v>
                </c:pt>
                <c:pt idx="2724">
                  <c:v>41.075432999999997</c:v>
                </c:pt>
                <c:pt idx="2725">
                  <c:v>41.075487000000003</c:v>
                </c:pt>
                <c:pt idx="2726">
                  <c:v>41.075415</c:v>
                </c:pt>
                <c:pt idx="2727">
                  <c:v>41.075192000000001</c:v>
                </c:pt>
                <c:pt idx="2728">
                  <c:v>41.074845000000003</c:v>
                </c:pt>
                <c:pt idx="2729">
                  <c:v>41.074829999999999</c:v>
                </c:pt>
                <c:pt idx="2730">
                  <c:v>41.074590000000001</c:v>
                </c:pt>
                <c:pt idx="2731">
                  <c:v>41.074199999999998</c:v>
                </c:pt>
                <c:pt idx="2732">
                  <c:v>41.073630000000001</c:v>
                </c:pt>
                <c:pt idx="2733">
                  <c:v>41.072912000000002</c:v>
                </c:pt>
                <c:pt idx="2734">
                  <c:v>41.072209999999998</c:v>
                </c:pt>
                <c:pt idx="2735">
                  <c:v>41.071340999999997</c:v>
                </c:pt>
                <c:pt idx="2736">
                  <c:v>41.070475000000002</c:v>
                </c:pt>
                <c:pt idx="2737">
                  <c:v>41.069467000000003</c:v>
                </c:pt>
                <c:pt idx="2738">
                  <c:v>41.068387999999999</c:v>
                </c:pt>
                <c:pt idx="2739">
                  <c:v>41.067315000000001</c:v>
                </c:pt>
                <c:pt idx="2740">
                  <c:v>41.066153</c:v>
                </c:pt>
                <c:pt idx="2741">
                  <c:v>41.065018000000002</c:v>
                </c:pt>
                <c:pt idx="2742">
                  <c:v>41.063747999999997</c:v>
                </c:pt>
                <c:pt idx="2743">
                  <c:v>41.062455</c:v>
                </c:pt>
                <c:pt idx="2744">
                  <c:v>41.061163999999998</c:v>
                </c:pt>
                <c:pt idx="2745">
                  <c:v>41.059935000000003</c:v>
                </c:pt>
                <c:pt idx="2746">
                  <c:v>41.058650999999998</c:v>
                </c:pt>
                <c:pt idx="2747">
                  <c:v>41.057437</c:v>
                </c:pt>
                <c:pt idx="2748">
                  <c:v>41.056196999999997</c:v>
                </c:pt>
                <c:pt idx="2749">
                  <c:v>41.054760999999999</c:v>
                </c:pt>
                <c:pt idx="2750">
                  <c:v>41.053412000000002</c:v>
                </c:pt>
                <c:pt idx="2751">
                  <c:v>41.052137999999999</c:v>
                </c:pt>
                <c:pt idx="2752">
                  <c:v>41.050908</c:v>
                </c:pt>
                <c:pt idx="2753">
                  <c:v>41.049722000000003</c:v>
                </c:pt>
                <c:pt idx="2754">
                  <c:v>41.048591999999999</c:v>
                </c:pt>
                <c:pt idx="2755">
                  <c:v>41.047533999999999</c:v>
                </c:pt>
                <c:pt idx="2756">
                  <c:v>41.046525000000003</c:v>
                </c:pt>
                <c:pt idx="2757">
                  <c:v>41.045613000000003</c:v>
                </c:pt>
                <c:pt idx="2758">
                  <c:v>41.044868000000001</c:v>
                </c:pt>
                <c:pt idx="2759">
                  <c:v>41.043866999999999</c:v>
                </c:pt>
                <c:pt idx="2760">
                  <c:v>41.043045999999997</c:v>
                </c:pt>
                <c:pt idx="2761">
                  <c:v>41.042222000000002</c:v>
                </c:pt>
                <c:pt idx="2762">
                  <c:v>41.041528999999997</c:v>
                </c:pt>
                <c:pt idx="2763">
                  <c:v>41.040880999999999</c:v>
                </c:pt>
                <c:pt idx="2764">
                  <c:v>41.040275000000001</c:v>
                </c:pt>
                <c:pt idx="2765">
                  <c:v>41.039766999999998</c:v>
                </c:pt>
                <c:pt idx="2766">
                  <c:v>41.039304000000001</c:v>
                </c:pt>
                <c:pt idx="2767">
                  <c:v>41.038832999999997</c:v>
                </c:pt>
                <c:pt idx="2768">
                  <c:v>41.038468000000002</c:v>
                </c:pt>
                <c:pt idx="2769">
                  <c:v>41.037962999999998</c:v>
                </c:pt>
                <c:pt idx="2770">
                  <c:v>41.037528000000002</c:v>
                </c:pt>
                <c:pt idx="2771">
                  <c:v>41.037256999999997</c:v>
                </c:pt>
                <c:pt idx="2772">
                  <c:v>41.037050000000001</c:v>
                </c:pt>
                <c:pt idx="2773">
                  <c:v>41.036886000000003</c:v>
                </c:pt>
                <c:pt idx="2774">
                  <c:v>41.036695000000002</c:v>
                </c:pt>
                <c:pt idx="2775">
                  <c:v>41.036743999999999</c:v>
                </c:pt>
                <c:pt idx="2776">
                  <c:v>41.036682999999996</c:v>
                </c:pt>
                <c:pt idx="2777">
                  <c:v>41.036774000000001</c:v>
                </c:pt>
                <c:pt idx="2778">
                  <c:v>41.036999000000002</c:v>
                </c:pt>
                <c:pt idx="2779">
                  <c:v>41.037337000000001</c:v>
                </c:pt>
                <c:pt idx="2780">
                  <c:v>41.037799</c:v>
                </c:pt>
                <c:pt idx="2781">
                  <c:v>41.038235</c:v>
                </c:pt>
                <c:pt idx="2782">
                  <c:v>41.038839000000003</c:v>
                </c:pt>
                <c:pt idx="2783">
                  <c:v>41.039422000000002</c:v>
                </c:pt>
                <c:pt idx="2784">
                  <c:v>41.040115999999998</c:v>
                </c:pt>
                <c:pt idx="2785">
                  <c:v>41.040798000000002</c:v>
                </c:pt>
                <c:pt idx="2786">
                  <c:v>41.041508</c:v>
                </c:pt>
                <c:pt idx="2787">
                  <c:v>41.042273000000002</c:v>
                </c:pt>
                <c:pt idx="2788">
                  <c:v>41.043042</c:v>
                </c:pt>
                <c:pt idx="2789">
                  <c:v>41.043855000000001</c:v>
                </c:pt>
                <c:pt idx="2790">
                  <c:v>41.044660999999998</c:v>
                </c:pt>
                <c:pt idx="2791">
                  <c:v>41.045386999999998</c:v>
                </c:pt>
                <c:pt idx="2792">
                  <c:v>41.046083000000003</c:v>
                </c:pt>
                <c:pt idx="2793">
                  <c:v>41.046754999999997</c:v>
                </c:pt>
                <c:pt idx="2794">
                  <c:v>41.047381999999999</c:v>
                </c:pt>
                <c:pt idx="2795">
                  <c:v>41.047908999999997</c:v>
                </c:pt>
                <c:pt idx="2796">
                  <c:v>41.048350999999997</c:v>
                </c:pt>
                <c:pt idx="2797">
                  <c:v>41.048876999999997</c:v>
                </c:pt>
                <c:pt idx="2798">
                  <c:v>41.049140999999999</c:v>
                </c:pt>
                <c:pt idx="2799">
                  <c:v>41.049415000000003</c:v>
                </c:pt>
                <c:pt idx="2800">
                  <c:v>41.049588999999997</c:v>
                </c:pt>
                <c:pt idx="2801">
                  <c:v>41.049748999999998</c:v>
                </c:pt>
                <c:pt idx="2802">
                  <c:v>41.049798000000003</c:v>
                </c:pt>
                <c:pt idx="2803">
                  <c:v>41.049757</c:v>
                </c:pt>
                <c:pt idx="2804">
                  <c:v>41.049509</c:v>
                </c:pt>
                <c:pt idx="2805">
                  <c:v>41.049166</c:v>
                </c:pt>
                <c:pt idx="2806">
                  <c:v>41.048890999999998</c:v>
                </c:pt>
                <c:pt idx="2807">
                  <c:v>41.048380000000002</c:v>
                </c:pt>
                <c:pt idx="2808">
                  <c:v>41.047804999999997</c:v>
                </c:pt>
                <c:pt idx="2809">
                  <c:v>41.047117999999998</c:v>
                </c:pt>
                <c:pt idx="2810">
                  <c:v>41.046227000000002</c:v>
                </c:pt>
                <c:pt idx="2811">
                  <c:v>41.045296999999998</c:v>
                </c:pt>
                <c:pt idx="2812">
                  <c:v>41.044215999999999</c:v>
                </c:pt>
                <c:pt idx="2813">
                  <c:v>41.042881000000001</c:v>
                </c:pt>
                <c:pt idx="2814">
                  <c:v>41.041584</c:v>
                </c:pt>
                <c:pt idx="2815">
                  <c:v>41.040109999999999</c:v>
                </c:pt>
                <c:pt idx="2816">
                  <c:v>41.038459000000003</c:v>
                </c:pt>
                <c:pt idx="2817">
                  <c:v>41.036690999999998</c:v>
                </c:pt>
                <c:pt idx="2818">
                  <c:v>41.034709999999997</c:v>
                </c:pt>
                <c:pt idx="2819">
                  <c:v>41.032415</c:v>
                </c:pt>
                <c:pt idx="2820">
                  <c:v>41.030225999999999</c:v>
                </c:pt>
                <c:pt idx="2821">
                  <c:v>41.027864999999998</c:v>
                </c:pt>
                <c:pt idx="2822">
                  <c:v>41.025269999999999</c:v>
                </c:pt>
                <c:pt idx="2823">
                  <c:v>41.022641</c:v>
                </c:pt>
                <c:pt idx="2824">
                  <c:v>41.019824999999997</c:v>
                </c:pt>
                <c:pt idx="2825">
                  <c:v>41.016903999999997</c:v>
                </c:pt>
                <c:pt idx="2826">
                  <c:v>41.014018999999998</c:v>
                </c:pt>
                <c:pt idx="2827">
                  <c:v>41.011049999999997</c:v>
                </c:pt>
                <c:pt idx="2828">
                  <c:v>41.008090000000003</c:v>
                </c:pt>
                <c:pt idx="2829">
                  <c:v>41.004925</c:v>
                </c:pt>
                <c:pt idx="2830">
                  <c:v>41.001716999999999</c:v>
                </c:pt>
                <c:pt idx="2831">
                  <c:v>40.998443000000002</c:v>
                </c:pt>
                <c:pt idx="2832">
                  <c:v>40.995088000000003</c:v>
                </c:pt>
                <c:pt idx="2833">
                  <c:v>40.991553000000003</c:v>
                </c:pt>
                <c:pt idx="2834">
                  <c:v>40.988261999999999</c:v>
                </c:pt>
                <c:pt idx="2835">
                  <c:v>40.985129999999998</c:v>
                </c:pt>
                <c:pt idx="2836">
                  <c:v>40.981808000000001</c:v>
                </c:pt>
                <c:pt idx="2837">
                  <c:v>40.978546999999999</c:v>
                </c:pt>
                <c:pt idx="2838">
                  <c:v>40.975245000000001</c:v>
                </c:pt>
                <c:pt idx="2839">
                  <c:v>40.971949000000002</c:v>
                </c:pt>
                <c:pt idx="2840">
                  <c:v>40.968674999999998</c:v>
                </c:pt>
                <c:pt idx="2841">
                  <c:v>40.965826</c:v>
                </c:pt>
                <c:pt idx="2842">
                  <c:v>40.962792999999998</c:v>
                </c:pt>
                <c:pt idx="2843">
                  <c:v>40.960019000000003</c:v>
                </c:pt>
                <c:pt idx="2844">
                  <c:v>40.957293999999997</c:v>
                </c:pt>
                <c:pt idx="2845">
                  <c:v>40.954678000000001</c:v>
                </c:pt>
                <c:pt idx="2846">
                  <c:v>40.952108000000003</c:v>
                </c:pt>
                <c:pt idx="2847">
                  <c:v>40.949742999999998</c:v>
                </c:pt>
                <c:pt idx="2848">
                  <c:v>40.947412</c:v>
                </c:pt>
                <c:pt idx="2849">
                  <c:v>40.945296999999997</c:v>
                </c:pt>
                <c:pt idx="2850">
                  <c:v>40.943055999999999</c:v>
                </c:pt>
                <c:pt idx="2851">
                  <c:v>40.940874000000001</c:v>
                </c:pt>
                <c:pt idx="2852">
                  <c:v>40.938806</c:v>
                </c:pt>
                <c:pt idx="2853">
                  <c:v>40.936857000000003</c:v>
                </c:pt>
                <c:pt idx="2854">
                  <c:v>40.934815999999998</c:v>
                </c:pt>
                <c:pt idx="2855">
                  <c:v>40.932775999999997</c:v>
                </c:pt>
                <c:pt idx="2856">
                  <c:v>40.930743</c:v>
                </c:pt>
                <c:pt idx="2857">
                  <c:v>40.928786000000002</c:v>
                </c:pt>
                <c:pt idx="2858">
                  <c:v>40.926734000000003</c:v>
                </c:pt>
                <c:pt idx="2859">
                  <c:v>40.924647999999998</c:v>
                </c:pt>
                <c:pt idx="2860">
                  <c:v>40.922516000000002</c:v>
                </c:pt>
                <c:pt idx="2861">
                  <c:v>40.920304999999999</c:v>
                </c:pt>
                <c:pt idx="2862">
                  <c:v>40.918075999999999</c:v>
                </c:pt>
                <c:pt idx="2863">
                  <c:v>40.916021000000001</c:v>
                </c:pt>
                <c:pt idx="2864">
                  <c:v>40.914054</c:v>
                </c:pt>
                <c:pt idx="2865">
                  <c:v>40.91198</c:v>
                </c:pt>
                <c:pt idx="2866">
                  <c:v>40.909787000000001</c:v>
                </c:pt>
                <c:pt idx="2867">
                  <c:v>40.907708</c:v>
                </c:pt>
                <c:pt idx="2868">
                  <c:v>40.905180000000001</c:v>
                </c:pt>
                <c:pt idx="2869">
                  <c:v>40.902603999999997</c:v>
                </c:pt>
                <c:pt idx="2870">
                  <c:v>40.899946</c:v>
                </c:pt>
                <c:pt idx="2871">
                  <c:v>40.897120999999999</c:v>
                </c:pt>
                <c:pt idx="2872">
                  <c:v>40.894212000000003</c:v>
                </c:pt>
                <c:pt idx="2873">
                  <c:v>40.891337999999998</c:v>
                </c:pt>
                <c:pt idx="2874">
                  <c:v>40.888424000000001</c:v>
                </c:pt>
                <c:pt idx="2875">
                  <c:v>40.885198000000003</c:v>
                </c:pt>
                <c:pt idx="2876">
                  <c:v>40.883505999999997</c:v>
                </c:pt>
                <c:pt idx="2877">
                  <c:v>40.881839999999997</c:v>
                </c:pt>
                <c:pt idx="2878">
                  <c:v>40.880159999999997</c:v>
                </c:pt>
                <c:pt idx="2879">
                  <c:v>40.878335</c:v>
                </c:pt>
                <c:pt idx="2880">
                  <c:v>40.876651000000003</c:v>
                </c:pt>
                <c:pt idx="2881">
                  <c:v>40.875055000000003</c:v>
                </c:pt>
                <c:pt idx="2882">
                  <c:v>40.873480000000001</c:v>
                </c:pt>
                <c:pt idx="2883">
                  <c:v>40.871915999999999</c:v>
                </c:pt>
                <c:pt idx="2884">
                  <c:v>40.870277999999999</c:v>
                </c:pt>
                <c:pt idx="2885">
                  <c:v>40.868977000000001</c:v>
                </c:pt>
                <c:pt idx="2886">
                  <c:v>40.867426000000002</c:v>
                </c:pt>
                <c:pt idx="2887">
                  <c:v>40.866163</c:v>
                </c:pt>
                <c:pt idx="2888">
                  <c:v>40.864682000000002</c:v>
                </c:pt>
                <c:pt idx="2889">
                  <c:v>40.863092000000002</c:v>
                </c:pt>
                <c:pt idx="2890">
                  <c:v>40.861502999999999</c:v>
                </c:pt>
                <c:pt idx="2891">
                  <c:v>40.860196000000002</c:v>
                </c:pt>
                <c:pt idx="2892">
                  <c:v>40.859012999999997</c:v>
                </c:pt>
                <c:pt idx="2893">
                  <c:v>40.857720999999998</c:v>
                </c:pt>
                <c:pt idx="2894">
                  <c:v>40.856749999999998</c:v>
                </c:pt>
                <c:pt idx="2895">
                  <c:v>40.855860999999997</c:v>
                </c:pt>
                <c:pt idx="2896">
                  <c:v>40.854849000000002</c:v>
                </c:pt>
                <c:pt idx="2897">
                  <c:v>40.853943000000001</c:v>
                </c:pt>
                <c:pt idx="2898">
                  <c:v>40.853028999999999</c:v>
                </c:pt>
                <c:pt idx="2899">
                  <c:v>40.851852999999998</c:v>
                </c:pt>
                <c:pt idx="2900">
                  <c:v>40.850873</c:v>
                </c:pt>
                <c:pt idx="2901">
                  <c:v>40.849845000000002</c:v>
                </c:pt>
                <c:pt idx="2902">
                  <c:v>40.84881</c:v>
                </c:pt>
                <c:pt idx="2903">
                  <c:v>40.848013999999999</c:v>
                </c:pt>
                <c:pt idx="2904">
                  <c:v>40.847174000000003</c:v>
                </c:pt>
                <c:pt idx="2905">
                  <c:v>40.846260999999998</c:v>
                </c:pt>
                <c:pt idx="2906">
                  <c:v>40.845272000000001</c:v>
                </c:pt>
                <c:pt idx="2907">
                  <c:v>40.844271999999997</c:v>
                </c:pt>
                <c:pt idx="2908">
                  <c:v>40.843398999999998</c:v>
                </c:pt>
                <c:pt idx="2909">
                  <c:v>40.84243</c:v>
                </c:pt>
                <c:pt idx="2910">
                  <c:v>40.841594000000001</c:v>
                </c:pt>
                <c:pt idx="2911">
                  <c:v>40.840797999999999</c:v>
                </c:pt>
                <c:pt idx="2912">
                  <c:v>40.840007</c:v>
                </c:pt>
                <c:pt idx="2913">
                  <c:v>40.839283999999999</c:v>
                </c:pt>
                <c:pt idx="2914">
                  <c:v>40.838639000000001</c:v>
                </c:pt>
                <c:pt idx="2915">
                  <c:v>40.837994000000002</c:v>
                </c:pt>
                <c:pt idx="2916">
                  <c:v>40.837381999999998</c:v>
                </c:pt>
                <c:pt idx="2917">
                  <c:v>40.836812999999999</c:v>
                </c:pt>
                <c:pt idx="2918">
                  <c:v>40.836208999999997</c:v>
                </c:pt>
                <c:pt idx="2919">
                  <c:v>40.835808</c:v>
                </c:pt>
                <c:pt idx="2920">
                  <c:v>40.835293</c:v>
                </c:pt>
                <c:pt idx="2921">
                  <c:v>40.834843999999997</c:v>
                </c:pt>
                <c:pt idx="2922">
                  <c:v>40.834490000000002</c:v>
                </c:pt>
                <c:pt idx="2923">
                  <c:v>40.834119000000001</c:v>
                </c:pt>
                <c:pt idx="2924">
                  <c:v>40.833835000000001</c:v>
                </c:pt>
                <c:pt idx="2925">
                  <c:v>40.833486000000001</c:v>
                </c:pt>
                <c:pt idx="2926">
                  <c:v>40.833216</c:v>
                </c:pt>
                <c:pt idx="2927">
                  <c:v>40.832892999999999</c:v>
                </c:pt>
                <c:pt idx="2928">
                  <c:v>40.832672000000002</c:v>
                </c:pt>
                <c:pt idx="2929">
                  <c:v>40.832681000000001</c:v>
                </c:pt>
                <c:pt idx="2930">
                  <c:v>40.832579000000003</c:v>
                </c:pt>
                <c:pt idx="2931">
                  <c:v>40.834173999999997</c:v>
                </c:pt>
                <c:pt idx="2932">
                  <c:v>40.837446999999997</c:v>
                </c:pt>
                <c:pt idx="2933">
                  <c:v>40.840870000000002</c:v>
                </c:pt>
                <c:pt idx="2934">
                  <c:v>40.844338999999998</c:v>
                </c:pt>
                <c:pt idx="2935">
                  <c:v>40.847771999999999</c:v>
                </c:pt>
                <c:pt idx="2936">
                  <c:v>40.851373000000002</c:v>
                </c:pt>
                <c:pt idx="2937">
                  <c:v>40.854877000000002</c:v>
                </c:pt>
                <c:pt idx="2938">
                  <c:v>40.858587999999997</c:v>
                </c:pt>
                <c:pt idx="2939">
                  <c:v>40.862811999999998</c:v>
                </c:pt>
                <c:pt idx="2940">
                  <c:v>40.866712999999997</c:v>
                </c:pt>
                <c:pt idx="2941">
                  <c:v>40.870384999999999</c:v>
                </c:pt>
                <c:pt idx="2942">
                  <c:v>40.873905999999998</c:v>
                </c:pt>
                <c:pt idx="2943">
                  <c:v>40.876942999999997</c:v>
                </c:pt>
                <c:pt idx="2944">
                  <c:v>40.880025000000003</c:v>
                </c:pt>
                <c:pt idx="2945">
                  <c:v>40.882981000000001</c:v>
                </c:pt>
                <c:pt idx="2946">
                  <c:v>40.885919999999999</c:v>
                </c:pt>
                <c:pt idx="2947">
                  <c:v>40.888801000000001</c:v>
                </c:pt>
                <c:pt idx="2948">
                  <c:v>40.891593</c:v>
                </c:pt>
                <c:pt idx="2949">
                  <c:v>40.894784000000001</c:v>
                </c:pt>
                <c:pt idx="2950">
                  <c:v>40.897714999999998</c:v>
                </c:pt>
                <c:pt idx="2951">
                  <c:v>40.900624999999998</c:v>
                </c:pt>
                <c:pt idx="2952">
                  <c:v>40.903264</c:v>
                </c:pt>
                <c:pt idx="2953">
                  <c:v>40.905920000000002</c:v>
                </c:pt>
                <c:pt idx="2954">
                  <c:v>40.908403999999997</c:v>
                </c:pt>
                <c:pt idx="2955">
                  <c:v>40.910792999999998</c:v>
                </c:pt>
                <c:pt idx="2956">
                  <c:v>40.912947000000003</c:v>
                </c:pt>
                <c:pt idx="2957">
                  <c:v>40.915225</c:v>
                </c:pt>
                <c:pt idx="2958">
                  <c:v>40.917406</c:v>
                </c:pt>
                <c:pt idx="2959">
                  <c:v>40.920146000000003</c:v>
                </c:pt>
                <c:pt idx="2960">
                  <c:v>40.922452999999997</c:v>
                </c:pt>
                <c:pt idx="2961">
                  <c:v>40.924236000000001</c:v>
                </c:pt>
                <c:pt idx="2962">
                  <c:v>40.925634000000002</c:v>
                </c:pt>
                <c:pt idx="2963">
                  <c:v>40.926594000000001</c:v>
                </c:pt>
                <c:pt idx="2964">
                  <c:v>40.927543999999997</c:v>
                </c:pt>
                <c:pt idx="2965">
                  <c:v>40.928249999999998</c:v>
                </c:pt>
                <c:pt idx="2966">
                  <c:v>40.928204999999998</c:v>
                </c:pt>
                <c:pt idx="2967">
                  <c:v>40.928238</c:v>
                </c:pt>
                <c:pt idx="2968">
                  <c:v>40.927951</c:v>
                </c:pt>
                <c:pt idx="2969">
                  <c:v>40.928224999999998</c:v>
                </c:pt>
                <c:pt idx="2970">
                  <c:v>40.928215000000002</c:v>
                </c:pt>
                <c:pt idx="2971">
                  <c:v>40.927616</c:v>
                </c:pt>
                <c:pt idx="2972">
                  <c:v>40.926921999999998</c:v>
                </c:pt>
                <c:pt idx="2973">
                  <c:v>40.925975999999999</c:v>
                </c:pt>
                <c:pt idx="2974">
                  <c:v>40.925080999999999</c:v>
                </c:pt>
                <c:pt idx="2975">
                  <c:v>40.924410000000002</c:v>
                </c:pt>
                <c:pt idx="2976">
                  <c:v>40.923806999999996</c:v>
                </c:pt>
                <c:pt idx="2977">
                  <c:v>40.922745999999997</c:v>
                </c:pt>
                <c:pt idx="2978">
                  <c:v>40.922215999999999</c:v>
                </c:pt>
                <c:pt idx="2979">
                  <c:v>40.922263000000001</c:v>
                </c:pt>
                <c:pt idx="2980">
                  <c:v>40.922136000000002</c:v>
                </c:pt>
                <c:pt idx="2981">
                  <c:v>40.922148</c:v>
                </c:pt>
                <c:pt idx="2982">
                  <c:v>40.922249999999998</c:v>
                </c:pt>
                <c:pt idx="2983">
                  <c:v>40.922606000000002</c:v>
                </c:pt>
                <c:pt idx="2984">
                  <c:v>40.923257999999997</c:v>
                </c:pt>
                <c:pt idx="2985">
                  <c:v>40.924360999999998</c:v>
                </c:pt>
                <c:pt idx="2986">
                  <c:v>40.925159000000001</c:v>
                </c:pt>
                <c:pt idx="2987">
                  <c:v>40.926814999999998</c:v>
                </c:pt>
                <c:pt idx="2988">
                  <c:v>40.928699999999999</c:v>
                </c:pt>
                <c:pt idx="2989">
                  <c:v>40.931294999999999</c:v>
                </c:pt>
                <c:pt idx="2990">
                  <c:v>40.934207999999998</c:v>
                </c:pt>
                <c:pt idx="2991">
                  <c:v>40.937175000000003</c:v>
                </c:pt>
                <c:pt idx="2992">
                  <c:v>40.940375000000003</c:v>
                </c:pt>
                <c:pt idx="2993">
                  <c:v>40.943289999999998</c:v>
                </c:pt>
                <c:pt idx="2994">
                  <c:v>40.946522999999999</c:v>
                </c:pt>
                <c:pt idx="2995">
                  <c:v>40.950457999999998</c:v>
                </c:pt>
                <c:pt idx="2996">
                  <c:v>40.954264000000002</c:v>
                </c:pt>
                <c:pt idx="2997">
                  <c:v>40.958528000000001</c:v>
                </c:pt>
                <c:pt idx="2998">
                  <c:v>40.962819000000003</c:v>
                </c:pt>
                <c:pt idx="2999">
                  <c:v>40.967803000000004</c:v>
                </c:pt>
                <c:pt idx="3000">
                  <c:v>40.972996999999999</c:v>
                </c:pt>
                <c:pt idx="3001">
                  <c:v>40.977998999999997</c:v>
                </c:pt>
                <c:pt idx="3002">
                  <c:v>40.982688000000003</c:v>
                </c:pt>
                <c:pt idx="3003">
                  <c:v>40.987712000000002</c:v>
                </c:pt>
                <c:pt idx="3004">
                  <c:v>40.992260000000002</c:v>
                </c:pt>
                <c:pt idx="3005">
                  <c:v>40.997072000000003</c:v>
                </c:pt>
                <c:pt idx="3006">
                  <c:v>41.002200000000002</c:v>
                </c:pt>
                <c:pt idx="3007">
                  <c:v>41.006976000000002</c:v>
                </c:pt>
                <c:pt idx="3008">
                  <c:v>41.011521000000002</c:v>
                </c:pt>
                <c:pt idx="3009">
                  <c:v>41.017214000000003</c:v>
                </c:pt>
                <c:pt idx="3010">
                  <c:v>41.021760999999998</c:v>
                </c:pt>
                <c:pt idx="3011">
                  <c:v>41.025956999999998</c:v>
                </c:pt>
                <c:pt idx="3012">
                  <c:v>41.029412999999998</c:v>
                </c:pt>
                <c:pt idx="3013">
                  <c:v>41.032215999999998</c:v>
                </c:pt>
                <c:pt idx="3014">
                  <c:v>41.034587999999999</c:v>
                </c:pt>
                <c:pt idx="3015">
                  <c:v>41.036620999999997</c:v>
                </c:pt>
                <c:pt idx="3016">
                  <c:v>41.038358000000002</c:v>
                </c:pt>
                <c:pt idx="3017">
                  <c:v>41.039554000000003</c:v>
                </c:pt>
                <c:pt idx="3018">
                  <c:v>41.040053</c:v>
                </c:pt>
                <c:pt idx="3019">
                  <c:v>41.041069</c:v>
                </c:pt>
                <c:pt idx="3020">
                  <c:v>41.041198999999999</c:v>
                </c:pt>
                <c:pt idx="3021">
                  <c:v>41.040826000000003</c:v>
                </c:pt>
                <c:pt idx="3022">
                  <c:v>41.039678000000002</c:v>
                </c:pt>
                <c:pt idx="3023">
                  <c:v>41.038026000000002</c:v>
                </c:pt>
                <c:pt idx="3024">
                  <c:v>41.036009999999997</c:v>
                </c:pt>
                <c:pt idx="3025">
                  <c:v>41.033624000000003</c:v>
                </c:pt>
                <c:pt idx="3026">
                  <c:v>41.030819000000001</c:v>
                </c:pt>
                <c:pt idx="3027">
                  <c:v>41.027794</c:v>
                </c:pt>
                <c:pt idx="3028">
                  <c:v>41.024304000000001</c:v>
                </c:pt>
                <c:pt idx="3029">
                  <c:v>41.020887000000002</c:v>
                </c:pt>
                <c:pt idx="3030">
                  <c:v>41.017713000000001</c:v>
                </c:pt>
                <c:pt idx="3031">
                  <c:v>41.014713</c:v>
                </c:pt>
                <c:pt idx="3032">
                  <c:v>41.011245000000002</c:v>
                </c:pt>
                <c:pt idx="3033">
                  <c:v>41.007734999999997</c:v>
                </c:pt>
                <c:pt idx="3034">
                  <c:v>41.003824000000002</c:v>
                </c:pt>
                <c:pt idx="3035">
                  <c:v>40.999698000000002</c:v>
                </c:pt>
                <c:pt idx="3036">
                  <c:v>40.995555000000003</c:v>
                </c:pt>
                <c:pt idx="3037">
                  <c:v>40.991213999999999</c:v>
                </c:pt>
                <c:pt idx="3038">
                  <c:v>40.986722</c:v>
                </c:pt>
                <c:pt idx="3039">
                  <c:v>40.981909000000002</c:v>
                </c:pt>
                <c:pt idx="3040">
                  <c:v>40.977091000000001</c:v>
                </c:pt>
                <c:pt idx="3041">
                  <c:v>40.972397999999998</c:v>
                </c:pt>
                <c:pt idx="3042">
                  <c:v>40.967692</c:v>
                </c:pt>
                <c:pt idx="3043">
                  <c:v>40.962826999999997</c:v>
                </c:pt>
                <c:pt idx="3044">
                  <c:v>40.958095999999998</c:v>
                </c:pt>
                <c:pt idx="3045">
                  <c:v>40.953251999999999</c:v>
                </c:pt>
                <c:pt idx="3046">
                  <c:v>40.948487</c:v>
                </c:pt>
                <c:pt idx="3047">
                  <c:v>40.943395000000002</c:v>
                </c:pt>
                <c:pt idx="3048">
                  <c:v>40.938361</c:v>
                </c:pt>
                <c:pt idx="3049">
                  <c:v>40.932907999999998</c:v>
                </c:pt>
                <c:pt idx="3050">
                  <c:v>40.927657000000004</c:v>
                </c:pt>
                <c:pt idx="3051">
                  <c:v>40.922305000000001</c:v>
                </c:pt>
                <c:pt idx="3052">
                  <c:v>40.917216000000003</c:v>
                </c:pt>
                <c:pt idx="3053">
                  <c:v>40.912030000000001</c:v>
                </c:pt>
                <c:pt idx="3054">
                  <c:v>40.907040000000002</c:v>
                </c:pt>
                <c:pt idx="3055">
                  <c:v>40.902147999999997</c:v>
                </c:pt>
                <c:pt idx="3056">
                  <c:v>40.898150000000001</c:v>
                </c:pt>
                <c:pt idx="3057">
                  <c:v>40.898437000000001</c:v>
                </c:pt>
                <c:pt idx="3058">
                  <c:v>40.898833000000003</c:v>
                </c:pt>
                <c:pt idx="3059">
                  <c:v>40.898595999999998</c:v>
                </c:pt>
                <c:pt idx="3060">
                  <c:v>40.898510999999999</c:v>
                </c:pt>
                <c:pt idx="3061">
                  <c:v>40.898589999999999</c:v>
                </c:pt>
                <c:pt idx="3062">
                  <c:v>40.898668000000001</c:v>
                </c:pt>
                <c:pt idx="3063">
                  <c:v>40.898606000000001</c:v>
                </c:pt>
                <c:pt idx="3064">
                  <c:v>40.898667000000003</c:v>
                </c:pt>
                <c:pt idx="3065">
                  <c:v>40.898544999999999</c:v>
                </c:pt>
                <c:pt idx="3066">
                  <c:v>40.89846</c:v>
                </c:pt>
                <c:pt idx="3067">
                  <c:v>40.898466999999997</c:v>
                </c:pt>
                <c:pt idx="3068">
                  <c:v>40.898403999999999</c:v>
                </c:pt>
                <c:pt idx="3069">
                  <c:v>40.897592000000003</c:v>
                </c:pt>
                <c:pt idx="3070">
                  <c:v>40.897027999999999</c:v>
                </c:pt>
                <c:pt idx="3071">
                  <c:v>40.896628</c:v>
                </c:pt>
                <c:pt idx="3072">
                  <c:v>40.896205999999999</c:v>
                </c:pt>
                <c:pt idx="3073">
                  <c:v>40.895695000000003</c:v>
                </c:pt>
                <c:pt idx="3074">
                  <c:v>40.895169000000003</c:v>
                </c:pt>
                <c:pt idx="3075">
                  <c:v>40.894615999999999</c:v>
                </c:pt>
                <c:pt idx="3076">
                  <c:v>40.894049000000003</c:v>
                </c:pt>
                <c:pt idx="3077">
                  <c:v>40.893420999999996</c:v>
                </c:pt>
                <c:pt idx="3078">
                  <c:v>40.892834000000001</c:v>
                </c:pt>
                <c:pt idx="3079">
                  <c:v>40.891755000000003</c:v>
                </c:pt>
                <c:pt idx="3080">
                  <c:v>40.890988999999998</c:v>
                </c:pt>
                <c:pt idx="3081">
                  <c:v>40.890284000000001</c:v>
                </c:pt>
                <c:pt idx="3082">
                  <c:v>40.889608000000003</c:v>
                </c:pt>
                <c:pt idx="3083">
                  <c:v>40.889127000000002</c:v>
                </c:pt>
                <c:pt idx="3084">
                  <c:v>40.888576</c:v>
                </c:pt>
                <c:pt idx="3085">
                  <c:v>40.887926</c:v>
                </c:pt>
                <c:pt idx="3086">
                  <c:v>40.887295999999999</c:v>
                </c:pt>
                <c:pt idx="3087">
                  <c:v>40.886600000000001</c:v>
                </c:pt>
                <c:pt idx="3088">
                  <c:v>40.885984999999998</c:v>
                </c:pt>
                <c:pt idx="3089">
                  <c:v>40.885044000000001</c:v>
                </c:pt>
                <c:pt idx="3090">
                  <c:v>40.884148000000003</c:v>
                </c:pt>
                <c:pt idx="3091">
                  <c:v>40.883322999999997</c:v>
                </c:pt>
                <c:pt idx="3092">
                  <c:v>40.882693000000003</c:v>
                </c:pt>
                <c:pt idx="3093">
                  <c:v>40.882016999999998</c:v>
                </c:pt>
                <c:pt idx="3094">
                  <c:v>40.881343000000001</c:v>
                </c:pt>
                <c:pt idx="3095">
                  <c:v>40.880709000000003</c:v>
                </c:pt>
                <c:pt idx="3096">
                  <c:v>40.880147000000001</c:v>
                </c:pt>
                <c:pt idx="3097">
                  <c:v>40.879607999999998</c:v>
                </c:pt>
                <c:pt idx="3098">
                  <c:v>40.879072999999998</c:v>
                </c:pt>
                <c:pt idx="3099">
                  <c:v>40.878376000000003</c:v>
                </c:pt>
                <c:pt idx="3100">
                  <c:v>40.877657999999997</c:v>
                </c:pt>
                <c:pt idx="3101">
                  <c:v>40.876927999999999</c:v>
                </c:pt>
                <c:pt idx="3102">
                  <c:v>40.876218000000001</c:v>
                </c:pt>
                <c:pt idx="3103">
                  <c:v>40.875565999999999</c:v>
                </c:pt>
                <c:pt idx="3104">
                  <c:v>40.874943999999999</c:v>
                </c:pt>
                <c:pt idx="3105">
                  <c:v>40.874248000000001</c:v>
                </c:pt>
                <c:pt idx="3106">
                  <c:v>40.873541000000003</c:v>
                </c:pt>
                <c:pt idx="3107">
                  <c:v>40.872881999999997</c:v>
                </c:pt>
                <c:pt idx="3108">
                  <c:v>40.872238000000003</c:v>
                </c:pt>
                <c:pt idx="3109">
                  <c:v>40.871581999999997</c:v>
                </c:pt>
                <c:pt idx="3110">
                  <c:v>40.870897999999997</c:v>
                </c:pt>
                <c:pt idx="3111">
                  <c:v>40.870207999999998</c:v>
                </c:pt>
                <c:pt idx="3112">
                  <c:v>40.869605999999997</c:v>
                </c:pt>
                <c:pt idx="3113">
                  <c:v>40.869045</c:v>
                </c:pt>
                <c:pt idx="3114">
                  <c:v>40.868406</c:v>
                </c:pt>
                <c:pt idx="3115">
                  <c:v>40.867747000000001</c:v>
                </c:pt>
                <c:pt idx="3116">
                  <c:v>40.867162999999998</c:v>
                </c:pt>
                <c:pt idx="3117">
                  <c:v>40.866570000000003</c:v>
                </c:pt>
                <c:pt idx="3118">
                  <c:v>40.865952</c:v>
                </c:pt>
                <c:pt idx="3119">
                  <c:v>40.865591000000002</c:v>
                </c:pt>
                <c:pt idx="3120">
                  <c:v>40.865104000000002</c:v>
                </c:pt>
                <c:pt idx="3121">
                  <c:v>40.864649</c:v>
                </c:pt>
                <c:pt idx="3122">
                  <c:v>40.864153999999999</c:v>
                </c:pt>
                <c:pt idx="3123">
                  <c:v>40.863621000000002</c:v>
                </c:pt>
                <c:pt idx="3124">
                  <c:v>40.863132</c:v>
                </c:pt>
                <c:pt idx="3125">
                  <c:v>40.862648999999998</c:v>
                </c:pt>
                <c:pt idx="3126">
                  <c:v>40.862298000000003</c:v>
                </c:pt>
                <c:pt idx="3127">
                  <c:v>40.861885999999998</c:v>
                </c:pt>
                <c:pt idx="3128">
                  <c:v>40.861429999999999</c:v>
                </c:pt>
                <c:pt idx="3129">
                  <c:v>40.861263000000001</c:v>
                </c:pt>
                <c:pt idx="3130">
                  <c:v>40.861091999999999</c:v>
                </c:pt>
                <c:pt idx="3131">
                  <c:v>40.860792000000004</c:v>
                </c:pt>
                <c:pt idx="3132">
                  <c:v>40.860419999999998</c:v>
                </c:pt>
                <c:pt idx="3133">
                  <c:v>40.860121999999997</c:v>
                </c:pt>
                <c:pt idx="3134">
                  <c:v>40.859825000000001</c:v>
                </c:pt>
                <c:pt idx="3135">
                  <c:v>40.859532999999999</c:v>
                </c:pt>
                <c:pt idx="3136">
                  <c:v>40.859385000000003</c:v>
                </c:pt>
                <c:pt idx="3137">
                  <c:v>40.859172000000001</c:v>
                </c:pt>
                <c:pt idx="3138">
                  <c:v>40.859031000000002</c:v>
                </c:pt>
                <c:pt idx="3139">
                  <c:v>40.859380999999999</c:v>
                </c:pt>
                <c:pt idx="3140">
                  <c:v>40.859436000000002</c:v>
                </c:pt>
                <c:pt idx="3141">
                  <c:v>40.859507000000001</c:v>
                </c:pt>
                <c:pt idx="3142">
                  <c:v>40.859557000000002</c:v>
                </c:pt>
                <c:pt idx="3143">
                  <c:v>40.859602000000002</c:v>
                </c:pt>
                <c:pt idx="3144">
                  <c:v>40.859670000000001</c:v>
                </c:pt>
                <c:pt idx="3145">
                  <c:v>40.859817</c:v>
                </c:pt>
                <c:pt idx="3146">
                  <c:v>40.859827000000003</c:v>
                </c:pt>
                <c:pt idx="3147">
                  <c:v>40.860089000000002</c:v>
                </c:pt>
                <c:pt idx="3148">
                  <c:v>40.860224000000002</c:v>
                </c:pt>
                <c:pt idx="3149">
                  <c:v>40.861021999999998</c:v>
                </c:pt>
                <c:pt idx="3150">
                  <c:v>40.861615999999998</c:v>
                </c:pt>
                <c:pt idx="3151">
                  <c:v>40.862023999999998</c:v>
                </c:pt>
                <c:pt idx="3152">
                  <c:v>40.862490000000001</c:v>
                </c:pt>
                <c:pt idx="3153">
                  <c:v>40.862887000000001</c:v>
                </c:pt>
                <c:pt idx="3154">
                  <c:v>40.863289999999999</c:v>
                </c:pt>
                <c:pt idx="3155">
                  <c:v>40.863624999999999</c:v>
                </c:pt>
                <c:pt idx="3156">
                  <c:v>40.863942999999999</c:v>
                </c:pt>
                <c:pt idx="3157">
                  <c:v>40.864458999999997</c:v>
                </c:pt>
                <c:pt idx="3158">
                  <c:v>40.864803000000002</c:v>
                </c:pt>
                <c:pt idx="3159">
                  <c:v>40.865997999999998</c:v>
                </c:pt>
                <c:pt idx="3160">
                  <c:v>40.866957999999997</c:v>
                </c:pt>
                <c:pt idx="3161">
                  <c:v>40.867784999999998</c:v>
                </c:pt>
                <c:pt idx="3162">
                  <c:v>40.868656000000001</c:v>
                </c:pt>
                <c:pt idx="3163">
                  <c:v>40.869790999999999</c:v>
                </c:pt>
                <c:pt idx="3164">
                  <c:v>40.870857999999998</c:v>
                </c:pt>
                <c:pt idx="3165">
                  <c:v>40.871943000000002</c:v>
                </c:pt>
                <c:pt idx="3166">
                  <c:v>40.872976999999999</c:v>
                </c:pt>
                <c:pt idx="3167">
                  <c:v>40.874068000000001</c:v>
                </c:pt>
                <c:pt idx="3168">
                  <c:v>40.875162000000003</c:v>
                </c:pt>
                <c:pt idx="3169">
                  <c:v>40.877187999999997</c:v>
                </c:pt>
                <c:pt idx="3170">
                  <c:v>40.878883999999999</c:v>
                </c:pt>
                <c:pt idx="3171">
                  <c:v>40.880386000000001</c:v>
                </c:pt>
                <c:pt idx="3172">
                  <c:v>40.881794999999997</c:v>
                </c:pt>
                <c:pt idx="3173">
                  <c:v>40.883271999999998</c:v>
                </c:pt>
                <c:pt idx="3174">
                  <c:v>40.884743</c:v>
                </c:pt>
                <c:pt idx="3175">
                  <c:v>40.886218</c:v>
                </c:pt>
                <c:pt idx="3176">
                  <c:v>40.88767</c:v>
                </c:pt>
                <c:pt idx="3177">
                  <c:v>40.889353999999997</c:v>
                </c:pt>
                <c:pt idx="3178">
                  <c:v>40.892949999999999</c:v>
                </c:pt>
                <c:pt idx="3179">
                  <c:v>40.897554</c:v>
                </c:pt>
                <c:pt idx="3180">
                  <c:v>40.901445000000002</c:v>
                </c:pt>
                <c:pt idx="3181">
                  <c:v>40.905200000000001</c:v>
                </c:pt>
                <c:pt idx="3182">
                  <c:v>40.908738</c:v>
                </c:pt>
                <c:pt idx="3183">
                  <c:v>40.912072999999999</c:v>
                </c:pt>
                <c:pt idx="3184">
                  <c:v>40.915534000000001</c:v>
                </c:pt>
                <c:pt idx="3185">
                  <c:v>40.918773999999999</c:v>
                </c:pt>
                <c:pt idx="3186">
                  <c:v>40.921911999999999</c:v>
                </c:pt>
                <c:pt idx="3187">
                  <c:v>40.924933000000003</c:v>
                </c:pt>
                <c:pt idx="3188">
                  <c:v>40.927864999999997</c:v>
                </c:pt>
                <c:pt idx="3189">
                  <c:v>40.931851000000002</c:v>
                </c:pt>
                <c:pt idx="3190">
                  <c:v>40.935966000000001</c:v>
                </c:pt>
                <c:pt idx="3191">
                  <c:v>40.93965</c:v>
                </c:pt>
                <c:pt idx="3192">
                  <c:v>40.943187000000002</c:v>
                </c:pt>
                <c:pt idx="3193">
                  <c:v>40.94652</c:v>
                </c:pt>
                <c:pt idx="3194">
                  <c:v>40.949648000000003</c:v>
                </c:pt>
                <c:pt idx="3195">
                  <c:v>40.952641999999997</c:v>
                </c:pt>
                <c:pt idx="3196">
                  <c:v>40.955474000000002</c:v>
                </c:pt>
                <c:pt idx="3197">
                  <c:v>40.958156000000002</c:v>
                </c:pt>
                <c:pt idx="3198">
                  <c:v>40.960622000000001</c:v>
                </c:pt>
                <c:pt idx="3199">
                  <c:v>40.963617999999997</c:v>
                </c:pt>
                <c:pt idx="3200">
                  <c:v>40.966227000000003</c:v>
                </c:pt>
                <c:pt idx="3201">
                  <c:v>40.968513999999999</c:v>
                </c:pt>
                <c:pt idx="3202">
                  <c:v>40.970511999999999</c:v>
                </c:pt>
                <c:pt idx="3203">
                  <c:v>40.972411999999998</c:v>
                </c:pt>
                <c:pt idx="3204">
                  <c:v>40.974058999999997</c:v>
                </c:pt>
                <c:pt idx="3205">
                  <c:v>40.975606999999997</c:v>
                </c:pt>
                <c:pt idx="3206">
                  <c:v>40.976954999999997</c:v>
                </c:pt>
                <c:pt idx="3207">
                  <c:v>40.978389</c:v>
                </c:pt>
                <c:pt idx="3208">
                  <c:v>40.979640000000003</c:v>
                </c:pt>
                <c:pt idx="3209">
                  <c:v>40.981169999999999</c:v>
                </c:pt>
                <c:pt idx="3210">
                  <c:v>40.982308000000003</c:v>
                </c:pt>
                <c:pt idx="3211">
                  <c:v>40.983415000000001</c:v>
                </c:pt>
                <c:pt idx="3212">
                  <c:v>40.984436000000002</c:v>
                </c:pt>
                <c:pt idx="3213">
                  <c:v>40.985287999999997</c:v>
                </c:pt>
                <c:pt idx="3214">
                  <c:v>40.9861</c:v>
                </c:pt>
                <c:pt idx="3215">
                  <c:v>40.986890000000002</c:v>
                </c:pt>
                <c:pt idx="3216">
                  <c:v>40.987637999999997</c:v>
                </c:pt>
                <c:pt idx="3217">
                  <c:v>40.988337999999999</c:v>
                </c:pt>
                <c:pt idx="3218">
                  <c:v>40.988982999999998</c:v>
                </c:pt>
                <c:pt idx="3219">
                  <c:v>40.989958999999999</c:v>
                </c:pt>
                <c:pt idx="3220">
                  <c:v>40.990828999999998</c:v>
                </c:pt>
                <c:pt idx="3221">
                  <c:v>40.991615000000003</c:v>
                </c:pt>
                <c:pt idx="3222">
                  <c:v>40.992364999999999</c:v>
                </c:pt>
                <c:pt idx="3223">
                  <c:v>40.993302999999997</c:v>
                </c:pt>
                <c:pt idx="3224">
                  <c:v>40.994137000000002</c:v>
                </c:pt>
                <c:pt idx="3225">
                  <c:v>40.995100999999998</c:v>
                </c:pt>
                <c:pt idx="3226">
                  <c:v>40.996017999999999</c:v>
                </c:pt>
                <c:pt idx="3227">
                  <c:v>40.996985000000002</c:v>
                </c:pt>
                <c:pt idx="3228">
                  <c:v>40.997912999999997</c:v>
                </c:pt>
                <c:pt idx="3229">
                  <c:v>40.999158000000001</c:v>
                </c:pt>
                <c:pt idx="3230">
                  <c:v>41.000298999999998</c:v>
                </c:pt>
                <c:pt idx="3231">
                  <c:v>41.001395000000002</c:v>
                </c:pt>
                <c:pt idx="3232">
                  <c:v>41.002526000000003</c:v>
                </c:pt>
                <c:pt idx="3233">
                  <c:v>41.003984000000003</c:v>
                </c:pt>
                <c:pt idx="3234">
                  <c:v>41.005353999999997</c:v>
                </c:pt>
                <c:pt idx="3235">
                  <c:v>41.006821000000002</c:v>
                </c:pt>
                <c:pt idx="3236">
                  <c:v>41.008195000000001</c:v>
                </c:pt>
                <c:pt idx="3237">
                  <c:v>41.009596999999999</c:v>
                </c:pt>
                <c:pt idx="3238">
                  <c:v>41.010930000000002</c:v>
                </c:pt>
                <c:pt idx="3239">
                  <c:v>41.012580999999997</c:v>
                </c:pt>
                <c:pt idx="3240">
                  <c:v>41.014054999999999</c:v>
                </c:pt>
                <c:pt idx="3241">
                  <c:v>41.015279</c:v>
                </c:pt>
                <c:pt idx="3242">
                  <c:v>41.016536000000002</c:v>
                </c:pt>
                <c:pt idx="3243">
                  <c:v>41.01764</c:v>
                </c:pt>
                <c:pt idx="3244">
                  <c:v>41.018569999999997</c:v>
                </c:pt>
                <c:pt idx="3245">
                  <c:v>41.019351999999998</c:v>
                </c:pt>
                <c:pt idx="3246">
                  <c:v>41.020099000000002</c:v>
                </c:pt>
                <c:pt idx="3247">
                  <c:v>41.020673000000002</c:v>
                </c:pt>
                <c:pt idx="3248">
                  <c:v>41.021231999999998</c:v>
                </c:pt>
                <c:pt idx="3249">
                  <c:v>41.021841999999999</c:v>
                </c:pt>
                <c:pt idx="3250">
                  <c:v>41.022405999999997</c:v>
                </c:pt>
                <c:pt idx="3251">
                  <c:v>41.022751</c:v>
                </c:pt>
                <c:pt idx="3252">
                  <c:v>41.022765</c:v>
                </c:pt>
                <c:pt idx="3253">
                  <c:v>41.022739999999999</c:v>
                </c:pt>
                <c:pt idx="3254">
                  <c:v>41.022474000000003</c:v>
                </c:pt>
                <c:pt idx="3255">
                  <c:v>41.022205</c:v>
                </c:pt>
                <c:pt idx="3256">
                  <c:v>41.021478999999999</c:v>
                </c:pt>
                <c:pt idx="3257">
                  <c:v>41.020482000000001</c:v>
                </c:pt>
                <c:pt idx="3258">
                  <c:v>41.019286000000001</c:v>
                </c:pt>
                <c:pt idx="3259">
                  <c:v>41.017938000000001</c:v>
                </c:pt>
                <c:pt idx="3260">
                  <c:v>41.016244999999998</c:v>
                </c:pt>
                <c:pt idx="3261">
                  <c:v>41.014237999999999</c:v>
                </c:pt>
                <c:pt idx="3262">
                  <c:v>41.011873999999999</c:v>
                </c:pt>
                <c:pt idx="3263">
                  <c:v>41.009374000000001</c:v>
                </c:pt>
                <c:pt idx="3264">
                  <c:v>41.006501</c:v>
                </c:pt>
                <c:pt idx="3265">
                  <c:v>41.003273999999998</c:v>
                </c:pt>
                <c:pt idx="3266">
                  <c:v>41.000104999999998</c:v>
                </c:pt>
                <c:pt idx="3267">
                  <c:v>40.996583000000001</c:v>
                </c:pt>
                <c:pt idx="3268">
                  <c:v>40.992812999999998</c:v>
                </c:pt>
                <c:pt idx="3269">
                  <c:v>40.988996999999998</c:v>
                </c:pt>
                <c:pt idx="3270">
                  <c:v>40.985702000000003</c:v>
                </c:pt>
                <c:pt idx="3271">
                  <c:v>40.982199999999999</c:v>
                </c:pt>
                <c:pt idx="3272">
                  <c:v>40.980308000000001</c:v>
                </c:pt>
                <c:pt idx="3273">
                  <c:v>40.978558</c:v>
                </c:pt>
                <c:pt idx="3274">
                  <c:v>40.976916000000003</c:v>
                </c:pt>
                <c:pt idx="3275">
                  <c:v>40.97531</c:v>
                </c:pt>
                <c:pt idx="3276">
                  <c:v>40.973883999999998</c:v>
                </c:pt>
                <c:pt idx="3277">
                  <c:v>40.972396000000003</c:v>
                </c:pt>
                <c:pt idx="3278">
                  <c:v>40.970894999999999</c:v>
                </c:pt>
                <c:pt idx="3279">
                  <c:v>40.968955000000001</c:v>
                </c:pt>
                <c:pt idx="3280">
                  <c:v>40.967382000000001</c:v>
                </c:pt>
                <c:pt idx="3281">
                  <c:v>40.965777000000003</c:v>
                </c:pt>
                <c:pt idx="3282">
                  <c:v>40.964128000000002</c:v>
                </c:pt>
                <c:pt idx="3283">
                  <c:v>40.962623000000001</c:v>
                </c:pt>
                <c:pt idx="3284">
                  <c:v>40.961005999999998</c:v>
                </c:pt>
                <c:pt idx="3285">
                  <c:v>40.959451000000001</c:v>
                </c:pt>
                <c:pt idx="3286">
                  <c:v>40.957788000000001</c:v>
                </c:pt>
                <c:pt idx="3287">
                  <c:v>40.956066</c:v>
                </c:pt>
                <c:pt idx="3288">
                  <c:v>40.954346000000001</c:v>
                </c:pt>
                <c:pt idx="3289">
                  <c:v>40.951892999999998</c:v>
                </c:pt>
                <c:pt idx="3290">
                  <c:v>40.949674000000002</c:v>
                </c:pt>
                <c:pt idx="3291">
                  <c:v>40.947479000000001</c:v>
                </c:pt>
                <c:pt idx="3292">
                  <c:v>40.945408</c:v>
                </c:pt>
                <c:pt idx="3293">
                  <c:v>40.943351999999997</c:v>
                </c:pt>
                <c:pt idx="3294">
                  <c:v>40.94117</c:v>
                </c:pt>
                <c:pt idx="3295">
                  <c:v>40.939044000000003</c:v>
                </c:pt>
                <c:pt idx="3296">
                  <c:v>40.936794999999996</c:v>
                </c:pt>
                <c:pt idx="3297">
                  <c:v>40.934595000000002</c:v>
                </c:pt>
                <c:pt idx="3298">
                  <c:v>40.932526000000003</c:v>
                </c:pt>
                <c:pt idx="3299">
                  <c:v>40.929476999999999</c:v>
                </c:pt>
                <c:pt idx="3300">
                  <c:v>40.927191999999998</c:v>
                </c:pt>
                <c:pt idx="3301">
                  <c:v>40.924979999999998</c:v>
                </c:pt>
                <c:pt idx="3302">
                  <c:v>40.922803000000002</c:v>
                </c:pt>
                <c:pt idx="3303">
                  <c:v>40.920766</c:v>
                </c:pt>
                <c:pt idx="3304">
                  <c:v>40.918767000000003</c:v>
                </c:pt>
                <c:pt idx="3305">
                  <c:v>40.916832999999997</c:v>
                </c:pt>
                <c:pt idx="3306">
                  <c:v>40.914940000000001</c:v>
                </c:pt>
                <c:pt idx="3307">
                  <c:v>40.913043000000002</c:v>
                </c:pt>
                <c:pt idx="3308">
                  <c:v>40.911141000000001</c:v>
                </c:pt>
                <c:pt idx="3309">
                  <c:v>40.908245999999998</c:v>
                </c:pt>
                <c:pt idx="3310">
                  <c:v>40.905864999999999</c:v>
                </c:pt>
                <c:pt idx="3311">
                  <c:v>40.903849000000001</c:v>
                </c:pt>
                <c:pt idx="3312">
                  <c:v>40.901825000000002</c:v>
                </c:pt>
                <c:pt idx="3313">
                  <c:v>40.899735</c:v>
                </c:pt>
                <c:pt idx="3314">
                  <c:v>40.897737999999997</c:v>
                </c:pt>
                <c:pt idx="3315">
                  <c:v>40.895955999999998</c:v>
                </c:pt>
                <c:pt idx="3316">
                  <c:v>40.894227999999998</c:v>
                </c:pt>
                <c:pt idx="3317">
                  <c:v>40.892744999999998</c:v>
                </c:pt>
                <c:pt idx="3318">
                  <c:v>40.891171</c:v>
                </c:pt>
                <c:pt idx="3319">
                  <c:v>40.888654000000002</c:v>
                </c:pt>
                <c:pt idx="3320">
                  <c:v>40.886659000000002</c:v>
                </c:pt>
                <c:pt idx="3321">
                  <c:v>40.884996000000001</c:v>
                </c:pt>
                <c:pt idx="3322">
                  <c:v>40.883490999999999</c:v>
                </c:pt>
                <c:pt idx="3323">
                  <c:v>40.882126</c:v>
                </c:pt>
                <c:pt idx="3324">
                  <c:v>40.880985000000003</c:v>
                </c:pt>
                <c:pt idx="3325">
                  <c:v>40.879845000000003</c:v>
                </c:pt>
                <c:pt idx="3326">
                  <c:v>40.878864999999998</c:v>
                </c:pt>
                <c:pt idx="3327">
                  <c:v>40.878027000000003</c:v>
                </c:pt>
                <c:pt idx="3328">
                  <c:v>40.877276000000002</c:v>
                </c:pt>
                <c:pt idx="3329">
                  <c:v>40.875912999999997</c:v>
                </c:pt>
                <c:pt idx="3330">
                  <c:v>40.875002000000002</c:v>
                </c:pt>
                <c:pt idx="3331">
                  <c:v>40.874118000000003</c:v>
                </c:pt>
                <c:pt idx="3332">
                  <c:v>40.873417000000003</c:v>
                </c:pt>
                <c:pt idx="3333">
                  <c:v>40.872858000000001</c:v>
                </c:pt>
                <c:pt idx="3334">
                  <c:v>40.872382000000002</c:v>
                </c:pt>
                <c:pt idx="3335">
                  <c:v>40.871861000000003</c:v>
                </c:pt>
                <c:pt idx="3336">
                  <c:v>40.871383999999999</c:v>
                </c:pt>
                <c:pt idx="3337">
                  <c:v>40.871101000000003</c:v>
                </c:pt>
                <c:pt idx="3338">
                  <c:v>40.870714999999997</c:v>
                </c:pt>
                <c:pt idx="3339">
                  <c:v>40.870137999999997</c:v>
                </c:pt>
                <c:pt idx="3340">
                  <c:v>40.869667999999997</c:v>
                </c:pt>
                <c:pt idx="3341">
                  <c:v>40.869301</c:v>
                </c:pt>
                <c:pt idx="3342">
                  <c:v>40.868873000000001</c:v>
                </c:pt>
                <c:pt idx="3343">
                  <c:v>40.868602000000003</c:v>
                </c:pt>
                <c:pt idx="3344">
                  <c:v>40.868136999999997</c:v>
                </c:pt>
                <c:pt idx="3345">
                  <c:v>40.867812999999998</c:v>
                </c:pt>
                <c:pt idx="3346">
                  <c:v>40.867327000000003</c:v>
                </c:pt>
                <c:pt idx="3347">
                  <c:v>40.866866000000002</c:v>
                </c:pt>
                <c:pt idx="3348">
                  <c:v>40.866352999999997</c:v>
                </c:pt>
                <c:pt idx="3349">
                  <c:v>40.865732000000001</c:v>
                </c:pt>
                <c:pt idx="3350">
                  <c:v>40.865110000000001</c:v>
                </c:pt>
                <c:pt idx="3351">
                  <c:v>40.864570999999998</c:v>
                </c:pt>
                <c:pt idx="3352">
                  <c:v>40.864027</c:v>
                </c:pt>
                <c:pt idx="3353">
                  <c:v>40.863523999999998</c:v>
                </c:pt>
                <c:pt idx="3354">
                  <c:v>40.862948000000003</c:v>
                </c:pt>
                <c:pt idx="3355">
                  <c:v>40.862493000000001</c:v>
                </c:pt>
                <c:pt idx="3356">
                  <c:v>40.862138000000002</c:v>
                </c:pt>
                <c:pt idx="3357">
                  <c:v>40.862074999999997</c:v>
                </c:pt>
                <c:pt idx="3358">
                  <c:v>40.862144000000001</c:v>
                </c:pt>
                <c:pt idx="3359">
                  <c:v>40.862110999999999</c:v>
                </c:pt>
                <c:pt idx="3360">
                  <c:v>40.862178</c:v>
                </c:pt>
                <c:pt idx="3361">
                  <c:v>40.862326000000003</c:v>
                </c:pt>
                <c:pt idx="3362">
                  <c:v>40.862504000000001</c:v>
                </c:pt>
                <c:pt idx="3363">
                  <c:v>40.862803999999997</c:v>
                </c:pt>
                <c:pt idx="3364">
                  <c:v>40.863089000000002</c:v>
                </c:pt>
                <c:pt idx="3365">
                  <c:v>40.863551000000001</c:v>
                </c:pt>
                <c:pt idx="3366">
                  <c:v>40.864038999999998</c:v>
                </c:pt>
                <c:pt idx="3367">
                  <c:v>40.864651000000002</c:v>
                </c:pt>
                <c:pt idx="3368">
                  <c:v>40.865228999999999</c:v>
                </c:pt>
                <c:pt idx="3369">
                  <c:v>40.866196000000002</c:v>
                </c:pt>
                <c:pt idx="3370">
                  <c:v>40.866996999999998</c:v>
                </c:pt>
                <c:pt idx="3371">
                  <c:v>40.867849</c:v>
                </c:pt>
                <c:pt idx="3372">
                  <c:v>40.86871</c:v>
                </c:pt>
                <c:pt idx="3373">
                  <c:v>40.869700999999999</c:v>
                </c:pt>
                <c:pt idx="3374">
                  <c:v>40.870820999999999</c:v>
                </c:pt>
                <c:pt idx="3375">
                  <c:v>40.871955999999997</c:v>
                </c:pt>
                <c:pt idx="3376">
                  <c:v>40.873176999999998</c:v>
                </c:pt>
                <c:pt idx="3377">
                  <c:v>40.874409999999997</c:v>
                </c:pt>
                <c:pt idx="3378">
                  <c:v>40.875672000000002</c:v>
                </c:pt>
                <c:pt idx="3379">
                  <c:v>40.877606999999998</c:v>
                </c:pt>
                <c:pt idx="3380">
                  <c:v>40.879266000000001</c:v>
                </c:pt>
                <c:pt idx="3381">
                  <c:v>40.880828000000001</c:v>
                </c:pt>
                <c:pt idx="3382">
                  <c:v>40.882379999999998</c:v>
                </c:pt>
                <c:pt idx="3383">
                  <c:v>40.883766999999999</c:v>
                </c:pt>
                <c:pt idx="3384">
                  <c:v>40.885339999999999</c:v>
                </c:pt>
                <c:pt idx="3385">
                  <c:v>40.886938000000001</c:v>
                </c:pt>
                <c:pt idx="3386">
                  <c:v>40.888548999999998</c:v>
                </c:pt>
                <c:pt idx="3387">
                  <c:v>40.890072000000004</c:v>
                </c:pt>
                <c:pt idx="3388">
                  <c:v>40.891675999999997</c:v>
                </c:pt>
                <c:pt idx="3389">
                  <c:v>40.894306</c:v>
                </c:pt>
                <c:pt idx="3390">
                  <c:v>40.896504</c:v>
                </c:pt>
                <c:pt idx="3391">
                  <c:v>40.898476000000002</c:v>
                </c:pt>
                <c:pt idx="3392">
                  <c:v>40.900292</c:v>
                </c:pt>
                <c:pt idx="3393">
                  <c:v>40.902149999999999</c:v>
                </c:pt>
                <c:pt idx="3394">
                  <c:v>40.904091000000001</c:v>
                </c:pt>
                <c:pt idx="3395">
                  <c:v>40.905886000000002</c:v>
                </c:pt>
                <c:pt idx="3396">
                  <c:v>40.907615</c:v>
                </c:pt>
                <c:pt idx="3397">
                  <c:v>40.909342000000002</c:v>
                </c:pt>
                <c:pt idx="3398">
                  <c:v>40.911177000000002</c:v>
                </c:pt>
                <c:pt idx="3399">
                  <c:v>40.914276000000001</c:v>
                </c:pt>
                <c:pt idx="3400">
                  <c:v>40.918883999999998</c:v>
                </c:pt>
                <c:pt idx="3401">
                  <c:v>40.925103</c:v>
                </c:pt>
                <c:pt idx="3402">
                  <c:v>40.931041999999998</c:v>
                </c:pt>
                <c:pt idx="3403">
                  <c:v>40.937356000000001</c:v>
                </c:pt>
                <c:pt idx="3404">
                  <c:v>40.943145000000001</c:v>
                </c:pt>
                <c:pt idx="3405">
                  <c:v>40.948901999999997</c:v>
                </c:pt>
                <c:pt idx="3406">
                  <c:v>40.954684999999998</c:v>
                </c:pt>
                <c:pt idx="3407">
                  <c:v>40.960281000000002</c:v>
                </c:pt>
                <c:pt idx="3408">
                  <c:v>40.965668000000001</c:v>
                </c:pt>
                <c:pt idx="3409">
                  <c:v>40.972603999999997</c:v>
                </c:pt>
                <c:pt idx="3410">
                  <c:v>40.978847000000002</c:v>
                </c:pt>
                <c:pt idx="3411">
                  <c:v>40.985008000000001</c:v>
                </c:pt>
                <c:pt idx="3412">
                  <c:v>40.990997</c:v>
                </c:pt>
                <c:pt idx="3413">
                  <c:v>40.996526000000003</c:v>
                </c:pt>
                <c:pt idx="3414">
                  <c:v>41.001691000000001</c:v>
                </c:pt>
                <c:pt idx="3415">
                  <c:v>41.006706999999999</c:v>
                </c:pt>
                <c:pt idx="3416">
                  <c:v>41.011474</c:v>
                </c:pt>
                <c:pt idx="3417">
                  <c:v>41.015844999999999</c:v>
                </c:pt>
                <c:pt idx="3418">
                  <c:v>41.019877000000001</c:v>
                </c:pt>
                <c:pt idx="3419">
                  <c:v>41.025134000000001</c:v>
                </c:pt>
                <c:pt idx="3420">
                  <c:v>41.029223000000002</c:v>
                </c:pt>
                <c:pt idx="3421">
                  <c:v>41.032879999999999</c:v>
                </c:pt>
                <c:pt idx="3422">
                  <c:v>41.036107000000001</c:v>
                </c:pt>
                <c:pt idx="3423">
                  <c:v>41.039045000000002</c:v>
                </c:pt>
                <c:pt idx="3424">
                  <c:v>41.041584999999998</c:v>
                </c:pt>
                <c:pt idx="3425">
                  <c:v>41.043872999999998</c:v>
                </c:pt>
                <c:pt idx="3426">
                  <c:v>41.045808999999998</c:v>
                </c:pt>
                <c:pt idx="3427">
                  <c:v>41.047600000000003</c:v>
                </c:pt>
                <c:pt idx="3428">
                  <c:v>41.049081000000001</c:v>
                </c:pt>
                <c:pt idx="3429">
                  <c:v>41.051465999999998</c:v>
                </c:pt>
                <c:pt idx="3430">
                  <c:v>41.053106</c:v>
                </c:pt>
                <c:pt idx="3431">
                  <c:v>41.054386000000001</c:v>
                </c:pt>
                <c:pt idx="3432">
                  <c:v>41.055453</c:v>
                </c:pt>
                <c:pt idx="3433">
                  <c:v>41.056235000000001</c:v>
                </c:pt>
                <c:pt idx="3434">
                  <c:v>41.056947000000001</c:v>
                </c:pt>
                <c:pt idx="3435">
                  <c:v>41.057527</c:v>
                </c:pt>
                <c:pt idx="3436">
                  <c:v>41.058064999999999</c:v>
                </c:pt>
                <c:pt idx="3437">
                  <c:v>41.058531000000002</c:v>
                </c:pt>
                <c:pt idx="3438">
                  <c:v>41.058973000000002</c:v>
                </c:pt>
                <c:pt idx="3439">
                  <c:v>41.059987</c:v>
                </c:pt>
                <c:pt idx="3440">
                  <c:v>41.060823999999997</c:v>
                </c:pt>
                <c:pt idx="3441">
                  <c:v>41.061475999999999</c:v>
                </c:pt>
                <c:pt idx="3442">
                  <c:v>41.062064999999997</c:v>
                </c:pt>
                <c:pt idx="3443">
                  <c:v>41.062586000000003</c:v>
                </c:pt>
                <c:pt idx="3444">
                  <c:v>41.063253000000003</c:v>
                </c:pt>
                <c:pt idx="3445">
                  <c:v>41.063721000000001</c:v>
                </c:pt>
                <c:pt idx="3446">
                  <c:v>41.064295000000001</c:v>
                </c:pt>
                <c:pt idx="3447">
                  <c:v>41.065165</c:v>
                </c:pt>
                <c:pt idx="3448">
                  <c:v>41.066248000000002</c:v>
                </c:pt>
                <c:pt idx="3449">
                  <c:v>41.067641000000002</c:v>
                </c:pt>
                <c:pt idx="3450">
                  <c:v>41.068755000000003</c:v>
                </c:pt>
                <c:pt idx="3451">
                  <c:v>41.069771000000003</c:v>
                </c:pt>
                <c:pt idx="3452">
                  <c:v>41.070740000000001</c:v>
                </c:pt>
                <c:pt idx="3453">
                  <c:v>41.071576999999998</c:v>
                </c:pt>
                <c:pt idx="3454">
                  <c:v>41.072505</c:v>
                </c:pt>
                <c:pt idx="3455">
                  <c:v>41.073359000000004</c:v>
                </c:pt>
                <c:pt idx="3456">
                  <c:v>41.074103999999998</c:v>
                </c:pt>
                <c:pt idx="3457">
                  <c:v>41.074959999999997</c:v>
                </c:pt>
                <c:pt idx="3458">
                  <c:v>41.075606000000001</c:v>
                </c:pt>
                <c:pt idx="3459">
                  <c:v>41.076312999999999</c:v>
                </c:pt>
                <c:pt idx="3460">
                  <c:v>41.077103999999999</c:v>
                </c:pt>
                <c:pt idx="3461">
                  <c:v>41.077646000000001</c:v>
                </c:pt>
                <c:pt idx="3462">
                  <c:v>41.078218</c:v>
                </c:pt>
                <c:pt idx="3463">
                  <c:v>41.078584999999997</c:v>
                </c:pt>
                <c:pt idx="3464">
                  <c:v>41.078713</c:v>
                </c:pt>
                <c:pt idx="3465">
                  <c:v>41.078831999999998</c:v>
                </c:pt>
                <c:pt idx="3466">
                  <c:v>41.078795</c:v>
                </c:pt>
                <c:pt idx="3467">
                  <c:v>41.079116999999997</c:v>
                </c:pt>
                <c:pt idx="3468">
                  <c:v>41.078974000000002</c:v>
                </c:pt>
                <c:pt idx="3469">
                  <c:v>41.079056999999999</c:v>
                </c:pt>
                <c:pt idx="3470">
                  <c:v>41.078673999999999</c:v>
                </c:pt>
                <c:pt idx="3471">
                  <c:v>41.078031000000003</c:v>
                </c:pt>
                <c:pt idx="3472">
                  <c:v>41.077098999999997</c:v>
                </c:pt>
                <c:pt idx="3473">
                  <c:v>41.076444000000002</c:v>
                </c:pt>
                <c:pt idx="3474">
                  <c:v>41.075307000000002</c:v>
                </c:pt>
                <c:pt idx="3475">
                  <c:v>41.073878000000001</c:v>
                </c:pt>
                <c:pt idx="3476">
                  <c:v>41.072223999999999</c:v>
                </c:pt>
                <c:pt idx="3477">
                  <c:v>41.070301000000001</c:v>
                </c:pt>
                <c:pt idx="3478">
                  <c:v>41.068274000000002</c:v>
                </c:pt>
                <c:pt idx="3479">
                  <c:v>41.065807</c:v>
                </c:pt>
                <c:pt idx="3480">
                  <c:v>41.063040000000001</c:v>
                </c:pt>
                <c:pt idx="3481">
                  <c:v>41.059981000000001</c:v>
                </c:pt>
                <c:pt idx="3482">
                  <c:v>41.056600000000003</c:v>
                </c:pt>
                <c:pt idx="3483">
                  <c:v>41.053248000000004</c:v>
                </c:pt>
                <c:pt idx="3484">
                  <c:v>41.049771</c:v>
                </c:pt>
                <c:pt idx="3485">
                  <c:v>41.046028999999997</c:v>
                </c:pt>
                <c:pt idx="3486">
                  <c:v>41.042026</c:v>
                </c:pt>
                <c:pt idx="3487">
                  <c:v>41.037654000000003</c:v>
                </c:pt>
                <c:pt idx="3488">
                  <c:v>41.033209999999997</c:v>
                </c:pt>
                <c:pt idx="3489">
                  <c:v>41.028644</c:v>
                </c:pt>
                <c:pt idx="3490">
                  <c:v>41.023879999999998</c:v>
                </c:pt>
                <c:pt idx="3491">
                  <c:v>41.018735</c:v>
                </c:pt>
                <c:pt idx="3492">
                  <c:v>41.013640000000002</c:v>
                </c:pt>
                <c:pt idx="3493">
                  <c:v>41.008750999999997</c:v>
                </c:pt>
                <c:pt idx="3494">
                  <c:v>41.003926</c:v>
                </c:pt>
                <c:pt idx="3495">
                  <c:v>40.999397000000002</c:v>
                </c:pt>
                <c:pt idx="3496">
                  <c:v>40.994892</c:v>
                </c:pt>
                <c:pt idx="3497">
                  <c:v>40.990290000000002</c:v>
                </c:pt>
                <c:pt idx="3498">
                  <c:v>40.985568999999998</c:v>
                </c:pt>
                <c:pt idx="3499">
                  <c:v>40.980792999999998</c:v>
                </c:pt>
                <c:pt idx="3500">
                  <c:v>40.977113000000003</c:v>
                </c:pt>
                <c:pt idx="3501">
                  <c:v>40.976503999999998</c:v>
                </c:pt>
                <c:pt idx="3502">
                  <c:v>40.976351999999999</c:v>
                </c:pt>
                <c:pt idx="3503">
                  <c:v>40.975954000000002</c:v>
                </c:pt>
                <c:pt idx="3504">
                  <c:v>40.975448</c:v>
                </c:pt>
                <c:pt idx="3505">
                  <c:v>40.974884000000003</c:v>
                </c:pt>
                <c:pt idx="3506">
                  <c:v>40.974083999999998</c:v>
                </c:pt>
                <c:pt idx="3507">
                  <c:v>40.973072999999999</c:v>
                </c:pt>
                <c:pt idx="3508">
                  <c:v>40.97184</c:v>
                </c:pt>
                <c:pt idx="3509">
                  <c:v>40.970202</c:v>
                </c:pt>
                <c:pt idx="3510">
                  <c:v>40.96837</c:v>
                </c:pt>
                <c:pt idx="3511">
                  <c:v>40.9664</c:v>
                </c:pt>
                <c:pt idx="3512">
                  <c:v>40.964340999999997</c:v>
                </c:pt>
                <c:pt idx="3513">
                  <c:v>40.961888000000002</c:v>
                </c:pt>
                <c:pt idx="3514">
                  <c:v>40.959122000000001</c:v>
                </c:pt>
                <c:pt idx="3515">
                  <c:v>40.956270000000004</c:v>
                </c:pt>
                <c:pt idx="3516">
                  <c:v>40.953125999999997</c:v>
                </c:pt>
                <c:pt idx="3517">
                  <c:v>40.949675999999997</c:v>
                </c:pt>
                <c:pt idx="3518">
                  <c:v>40.946494000000001</c:v>
                </c:pt>
                <c:pt idx="3519">
                  <c:v>40.942416000000001</c:v>
                </c:pt>
                <c:pt idx="3520">
                  <c:v>40.938654</c:v>
                </c:pt>
                <c:pt idx="3521">
                  <c:v>40.935364999999997</c:v>
                </c:pt>
                <c:pt idx="3522">
                  <c:v>40.931978999999998</c:v>
                </c:pt>
                <c:pt idx="3523">
                  <c:v>40.928607</c:v>
                </c:pt>
                <c:pt idx="3524">
                  <c:v>40.925212999999999</c:v>
                </c:pt>
                <c:pt idx="3525">
                  <c:v>40.921728999999999</c:v>
                </c:pt>
                <c:pt idx="3526">
                  <c:v>40.918291000000004</c:v>
                </c:pt>
                <c:pt idx="3527">
                  <c:v>40.914926000000001</c:v>
                </c:pt>
                <c:pt idx="3528">
                  <c:v>40.911507</c:v>
                </c:pt>
                <c:pt idx="3529">
                  <c:v>40.907595999999998</c:v>
                </c:pt>
                <c:pt idx="3530">
                  <c:v>40.9041</c:v>
                </c:pt>
                <c:pt idx="3531">
                  <c:v>40.902155999999998</c:v>
                </c:pt>
                <c:pt idx="3532">
                  <c:v>40.901896999999998</c:v>
                </c:pt>
                <c:pt idx="3533">
                  <c:v>40.901933999999997</c:v>
                </c:pt>
                <c:pt idx="3534">
                  <c:v>40.902048999999998</c:v>
                </c:pt>
                <c:pt idx="3535">
                  <c:v>40.902135000000001</c:v>
                </c:pt>
                <c:pt idx="3536">
                  <c:v>40.902307999999998</c:v>
                </c:pt>
                <c:pt idx="3537">
                  <c:v>40.902394999999999</c:v>
                </c:pt>
                <c:pt idx="3538">
                  <c:v>40.902566999999998</c:v>
                </c:pt>
                <c:pt idx="3539">
                  <c:v>40.902566999999998</c:v>
                </c:pt>
                <c:pt idx="3540">
                  <c:v>40.902638000000003</c:v>
                </c:pt>
                <c:pt idx="3541">
                  <c:v>40.902717000000003</c:v>
                </c:pt>
                <c:pt idx="3542">
                  <c:v>40.903236999999997</c:v>
                </c:pt>
                <c:pt idx="3543">
                  <c:v>40.903927000000003</c:v>
                </c:pt>
                <c:pt idx="3544">
                  <c:v>40.904559999999996</c:v>
                </c:pt>
                <c:pt idx="3545">
                  <c:v>40.905107000000001</c:v>
                </c:pt>
                <c:pt idx="3546">
                  <c:v>40.905650999999999</c:v>
                </c:pt>
                <c:pt idx="3547">
                  <c:v>40.906072000000002</c:v>
                </c:pt>
                <c:pt idx="3548">
                  <c:v>40.906475999999998</c:v>
                </c:pt>
                <c:pt idx="3549">
                  <c:v>40.90672</c:v>
                </c:pt>
                <c:pt idx="3550">
                  <c:v>40.906981000000002</c:v>
                </c:pt>
                <c:pt idx="3551">
                  <c:v>40.907024999999997</c:v>
                </c:pt>
                <c:pt idx="3552">
                  <c:v>40.906962</c:v>
                </c:pt>
                <c:pt idx="3553">
                  <c:v>40.906813</c:v>
                </c:pt>
                <c:pt idx="3554">
                  <c:v>40.906613</c:v>
                </c:pt>
                <c:pt idx="3555">
                  <c:v>40.906300999999999</c:v>
                </c:pt>
                <c:pt idx="3556">
                  <c:v>40.905827000000002</c:v>
                </c:pt>
                <c:pt idx="3557">
                  <c:v>40.905388000000002</c:v>
                </c:pt>
                <c:pt idx="3558">
                  <c:v>40.904769000000002</c:v>
                </c:pt>
                <c:pt idx="3559">
                  <c:v>40.904063000000001</c:v>
                </c:pt>
                <c:pt idx="3560">
                  <c:v>40.903365000000001</c:v>
                </c:pt>
                <c:pt idx="3561">
                  <c:v>40.902698000000001</c:v>
                </c:pt>
                <c:pt idx="3562">
                  <c:v>40.901812</c:v>
                </c:pt>
                <c:pt idx="3563">
                  <c:v>40.901046999999998</c:v>
                </c:pt>
                <c:pt idx="3564">
                  <c:v>40.900204000000002</c:v>
                </c:pt>
                <c:pt idx="3565">
                  <c:v>40.899380999999998</c:v>
                </c:pt>
                <c:pt idx="3566">
                  <c:v>40.898451999999999</c:v>
                </c:pt>
                <c:pt idx="3567">
                  <c:v>40.897599</c:v>
                </c:pt>
                <c:pt idx="3568">
                  <c:v>40.896796000000002</c:v>
                </c:pt>
                <c:pt idx="3569">
                  <c:v>40.895646999999997</c:v>
                </c:pt>
                <c:pt idx="3570">
                  <c:v>40.894599999999997</c:v>
                </c:pt>
                <c:pt idx="3571">
                  <c:v>40.893723999999999</c:v>
                </c:pt>
                <c:pt idx="3572">
                  <c:v>40.892971000000003</c:v>
                </c:pt>
                <c:pt idx="3573">
                  <c:v>40.892262000000002</c:v>
                </c:pt>
                <c:pt idx="3574">
                  <c:v>40.891672</c:v>
                </c:pt>
                <c:pt idx="3575">
                  <c:v>40.891128999999999</c:v>
                </c:pt>
                <c:pt idx="3576">
                  <c:v>40.890604000000003</c:v>
                </c:pt>
                <c:pt idx="3577">
                  <c:v>40.890275000000003</c:v>
                </c:pt>
                <c:pt idx="3578">
                  <c:v>40.889995999999996</c:v>
                </c:pt>
                <c:pt idx="3579">
                  <c:v>40.889465000000001</c:v>
                </c:pt>
                <c:pt idx="3580">
                  <c:v>40.88944</c:v>
                </c:pt>
                <c:pt idx="3581">
                  <c:v>40.889487000000003</c:v>
                </c:pt>
                <c:pt idx="3582">
                  <c:v>40.889800000000001</c:v>
                </c:pt>
                <c:pt idx="3583">
                  <c:v>40.890188999999999</c:v>
                </c:pt>
                <c:pt idx="3584">
                  <c:v>40.890652000000003</c:v>
                </c:pt>
                <c:pt idx="3585">
                  <c:v>40.891209000000003</c:v>
                </c:pt>
                <c:pt idx="3586">
                  <c:v>40.891748</c:v>
                </c:pt>
                <c:pt idx="3587">
                  <c:v>40.892406999999999</c:v>
                </c:pt>
                <c:pt idx="3588">
                  <c:v>40.894061999999998</c:v>
                </c:pt>
                <c:pt idx="3589">
                  <c:v>40.895702999999997</c:v>
                </c:pt>
                <c:pt idx="3590">
                  <c:v>40.897466999999999</c:v>
                </c:pt>
                <c:pt idx="3591">
                  <c:v>40.899192999999997</c:v>
                </c:pt>
                <c:pt idx="3592">
                  <c:v>40.900961000000002</c:v>
                </c:pt>
                <c:pt idx="3593">
                  <c:v>40.902734000000002</c:v>
                </c:pt>
                <c:pt idx="3594">
                  <c:v>40.904558000000002</c:v>
                </c:pt>
                <c:pt idx="3595">
                  <c:v>40.906286999999999</c:v>
                </c:pt>
                <c:pt idx="3596">
                  <c:v>40.908070000000002</c:v>
                </c:pt>
                <c:pt idx="3597">
                  <c:v>40.909823000000003</c:v>
                </c:pt>
                <c:pt idx="3598">
                  <c:v>40.911588000000002</c:v>
                </c:pt>
                <c:pt idx="3599">
                  <c:v>40.913409000000001</c:v>
                </c:pt>
                <c:pt idx="3600">
                  <c:v>40.915047000000001</c:v>
                </c:pt>
                <c:pt idx="3601">
                  <c:v>40.916739999999997</c:v>
                </c:pt>
                <c:pt idx="3602">
                  <c:v>40.918353000000003</c:v>
                </c:pt>
                <c:pt idx="3603">
                  <c:v>40.919981</c:v>
                </c:pt>
                <c:pt idx="3604">
                  <c:v>40.921520999999998</c:v>
                </c:pt>
                <c:pt idx="3605">
                  <c:v>40.92304</c:v>
                </c:pt>
                <c:pt idx="3606">
                  <c:v>40.924441999999999</c:v>
                </c:pt>
                <c:pt idx="3607">
                  <c:v>40.925834000000002</c:v>
                </c:pt>
                <c:pt idx="3608">
                  <c:v>40.927171000000001</c:v>
                </c:pt>
                <c:pt idx="3609">
                  <c:v>40.928750999999998</c:v>
                </c:pt>
                <c:pt idx="3610">
                  <c:v>40.930098000000001</c:v>
                </c:pt>
                <c:pt idx="3611">
                  <c:v>40.931704000000003</c:v>
                </c:pt>
                <c:pt idx="3612">
                  <c:v>40.933196000000002</c:v>
                </c:pt>
                <c:pt idx="3613">
                  <c:v>40.934677999999998</c:v>
                </c:pt>
                <c:pt idx="3614">
                  <c:v>40.936064999999999</c:v>
                </c:pt>
                <c:pt idx="3615">
                  <c:v>40.937452</c:v>
                </c:pt>
                <c:pt idx="3616">
                  <c:v>40.938839999999999</c:v>
                </c:pt>
                <c:pt idx="3617">
                  <c:v>40.940179999999998</c:v>
                </c:pt>
                <c:pt idx="3618">
                  <c:v>40.941431000000001</c:v>
                </c:pt>
                <c:pt idx="3619">
                  <c:v>40.943035999999999</c:v>
                </c:pt>
                <c:pt idx="3620">
                  <c:v>40.944401999999997</c:v>
                </c:pt>
                <c:pt idx="3621">
                  <c:v>40.945780999999997</c:v>
                </c:pt>
                <c:pt idx="3622">
                  <c:v>40.946962999999997</c:v>
                </c:pt>
                <c:pt idx="3623">
                  <c:v>40.948081999999999</c:v>
                </c:pt>
                <c:pt idx="3624">
                  <c:v>40.949067999999997</c:v>
                </c:pt>
                <c:pt idx="3625">
                  <c:v>40.949896000000003</c:v>
                </c:pt>
                <c:pt idx="3626">
                  <c:v>40.950625000000002</c:v>
                </c:pt>
                <c:pt idx="3627">
                  <c:v>40.951219000000002</c:v>
                </c:pt>
                <c:pt idx="3628">
                  <c:v>40.951751999999999</c:v>
                </c:pt>
                <c:pt idx="3629">
                  <c:v>40.952671000000002</c:v>
                </c:pt>
                <c:pt idx="3630">
                  <c:v>40.953325999999997</c:v>
                </c:pt>
                <c:pt idx="3631">
                  <c:v>40.953758999999998</c:v>
                </c:pt>
                <c:pt idx="3632">
                  <c:v>40.953969000000001</c:v>
                </c:pt>
                <c:pt idx="3633">
                  <c:v>40.954169</c:v>
                </c:pt>
                <c:pt idx="3634">
                  <c:v>40.954143999999999</c:v>
                </c:pt>
                <c:pt idx="3635">
                  <c:v>40.955900999999997</c:v>
                </c:pt>
                <c:pt idx="3636">
                  <c:v>40.958098</c:v>
                </c:pt>
                <c:pt idx="3637">
                  <c:v>40.960321</c:v>
                </c:pt>
                <c:pt idx="3638">
                  <c:v>40.962553999999997</c:v>
                </c:pt>
                <c:pt idx="3639">
                  <c:v>40.965218</c:v>
                </c:pt>
                <c:pt idx="3640">
                  <c:v>40.967669000000001</c:v>
                </c:pt>
                <c:pt idx="3641">
                  <c:v>40.969838000000003</c:v>
                </c:pt>
                <c:pt idx="3642">
                  <c:v>40.972133999999997</c:v>
                </c:pt>
                <c:pt idx="3643">
                  <c:v>40.974232000000001</c:v>
                </c:pt>
                <c:pt idx="3644">
                  <c:v>40.976407000000002</c:v>
                </c:pt>
                <c:pt idx="3645">
                  <c:v>40.978538999999998</c:v>
                </c:pt>
                <c:pt idx="3646">
                  <c:v>40.980654999999999</c:v>
                </c:pt>
                <c:pt idx="3647">
                  <c:v>40.982728000000002</c:v>
                </c:pt>
                <c:pt idx="3648">
                  <c:v>40.984650000000002</c:v>
                </c:pt>
                <c:pt idx="3649">
                  <c:v>40.987082999999998</c:v>
                </c:pt>
                <c:pt idx="3650">
                  <c:v>40.989099000000003</c:v>
                </c:pt>
                <c:pt idx="3651">
                  <c:v>40.991048999999997</c:v>
                </c:pt>
                <c:pt idx="3652">
                  <c:v>40.992741000000002</c:v>
                </c:pt>
                <c:pt idx="3653">
                  <c:v>40.994492999999999</c:v>
                </c:pt>
                <c:pt idx="3654">
                  <c:v>40.996079999999999</c:v>
                </c:pt>
                <c:pt idx="3655">
                  <c:v>40.997563</c:v>
                </c:pt>
                <c:pt idx="3656">
                  <c:v>40.999082000000001</c:v>
                </c:pt>
                <c:pt idx="3657">
                  <c:v>41.000546</c:v>
                </c:pt>
                <c:pt idx="3658">
                  <c:v>41.001905000000001</c:v>
                </c:pt>
                <c:pt idx="3659">
                  <c:v>41.003754999999998</c:v>
                </c:pt>
                <c:pt idx="3660">
                  <c:v>41.005305</c:v>
                </c:pt>
                <c:pt idx="3661">
                  <c:v>41.006968999999998</c:v>
                </c:pt>
                <c:pt idx="3662">
                  <c:v>41.009267999999999</c:v>
                </c:pt>
                <c:pt idx="3663">
                  <c:v>41.011718000000002</c:v>
                </c:pt>
                <c:pt idx="3664">
                  <c:v>41.014161000000001</c:v>
                </c:pt>
                <c:pt idx="3665">
                  <c:v>41.016582</c:v>
                </c:pt>
                <c:pt idx="3666">
                  <c:v>41.018920999999999</c:v>
                </c:pt>
                <c:pt idx="3667">
                  <c:v>41.021203</c:v>
                </c:pt>
                <c:pt idx="3668">
                  <c:v>41.023529000000003</c:v>
                </c:pt>
                <c:pt idx="3669">
                  <c:v>41.026076000000003</c:v>
                </c:pt>
                <c:pt idx="3670">
                  <c:v>41.028433</c:v>
                </c:pt>
                <c:pt idx="3671">
                  <c:v>41.030616999999999</c:v>
                </c:pt>
                <c:pt idx="3672">
                  <c:v>41.032684000000003</c:v>
                </c:pt>
                <c:pt idx="3673">
                  <c:v>41.035227999999996</c:v>
                </c:pt>
                <c:pt idx="3674">
                  <c:v>41.037472000000001</c:v>
                </c:pt>
                <c:pt idx="3675">
                  <c:v>41.039625000000001</c:v>
                </c:pt>
                <c:pt idx="3676">
                  <c:v>41.042009999999998</c:v>
                </c:pt>
                <c:pt idx="3677">
                  <c:v>41.043971999999997</c:v>
                </c:pt>
                <c:pt idx="3678">
                  <c:v>41.046025999999998</c:v>
                </c:pt>
                <c:pt idx="3679">
                  <c:v>41.048324999999998</c:v>
                </c:pt>
                <c:pt idx="3680">
                  <c:v>41.050637999999999</c:v>
                </c:pt>
                <c:pt idx="3681">
                  <c:v>41.053918000000003</c:v>
                </c:pt>
                <c:pt idx="3682">
                  <c:v>41.057299999999998</c:v>
                </c:pt>
                <c:pt idx="3683">
                  <c:v>41.060709000000003</c:v>
                </c:pt>
                <c:pt idx="3684">
                  <c:v>41.064134000000003</c:v>
                </c:pt>
                <c:pt idx="3685">
                  <c:v>41.067452000000003</c:v>
                </c:pt>
                <c:pt idx="3686">
                  <c:v>41.070469000000003</c:v>
                </c:pt>
                <c:pt idx="3687">
                  <c:v>41.073523000000002</c:v>
                </c:pt>
                <c:pt idx="3688">
                  <c:v>41.076514000000003</c:v>
                </c:pt>
                <c:pt idx="3689">
                  <c:v>41.079794999999997</c:v>
                </c:pt>
                <c:pt idx="3690">
                  <c:v>41.082929999999998</c:v>
                </c:pt>
                <c:pt idx="3691">
                  <c:v>41.085926000000001</c:v>
                </c:pt>
                <c:pt idx="3692">
                  <c:v>41.089028999999996</c:v>
                </c:pt>
                <c:pt idx="3693">
                  <c:v>41.091907999999997</c:v>
                </c:pt>
                <c:pt idx="3694">
                  <c:v>41.094532999999998</c:v>
                </c:pt>
                <c:pt idx="3695">
                  <c:v>41.097347999999997</c:v>
                </c:pt>
                <c:pt idx="3696">
                  <c:v>41.099969000000002</c:v>
                </c:pt>
                <c:pt idx="3697">
                  <c:v>41.102431000000003</c:v>
                </c:pt>
                <c:pt idx="3698">
                  <c:v>41.104855999999998</c:v>
                </c:pt>
                <c:pt idx="3699">
                  <c:v>41.107556000000002</c:v>
                </c:pt>
                <c:pt idx="3700">
                  <c:v>41.109943000000001</c:v>
                </c:pt>
                <c:pt idx="3701">
                  <c:v>41.112251999999998</c:v>
                </c:pt>
                <c:pt idx="3702">
                  <c:v>41.114362</c:v>
                </c:pt>
                <c:pt idx="3703">
                  <c:v>41.116219999999998</c:v>
                </c:pt>
                <c:pt idx="3704">
                  <c:v>41.118026999999998</c:v>
                </c:pt>
                <c:pt idx="3705">
                  <c:v>41.119835000000002</c:v>
                </c:pt>
                <c:pt idx="3706">
                  <c:v>41.121580999999999</c:v>
                </c:pt>
                <c:pt idx="3707">
                  <c:v>41.122978000000003</c:v>
                </c:pt>
                <c:pt idx="3708">
                  <c:v>41.124386000000001</c:v>
                </c:pt>
                <c:pt idx="3709">
                  <c:v>41.126390000000001</c:v>
                </c:pt>
                <c:pt idx="3710">
                  <c:v>41.128599999999999</c:v>
                </c:pt>
                <c:pt idx="3711">
                  <c:v>41.130319999999998</c:v>
                </c:pt>
                <c:pt idx="3712">
                  <c:v>41.132075999999998</c:v>
                </c:pt>
                <c:pt idx="3713">
                  <c:v>41.133633000000003</c:v>
                </c:pt>
                <c:pt idx="3714">
                  <c:v>41.135044000000001</c:v>
                </c:pt>
                <c:pt idx="3715">
                  <c:v>41.136400999999999</c:v>
                </c:pt>
                <c:pt idx="3716">
                  <c:v>41.137476999999997</c:v>
                </c:pt>
                <c:pt idx="3717">
                  <c:v>41.138666999999998</c:v>
                </c:pt>
                <c:pt idx="3718">
                  <c:v>41.139662999999999</c:v>
                </c:pt>
                <c:pt idx="3719">
                  <c:v>41.141184000000003</c:v>
                </c:pt>
                <c:pt idx="3720">
                  <c:v>41.142336999999998</c:v>
                </c:pt>
                <c:pt idx="3721">
                  <c:v>41.143560999999998</c:v>
                </c:pt>
                <c:pt idx="3722">
                  <c:v>41.144578000000003</c:v>
                </c:pt>
                <c:pt idx="3723">
                  <c:v>41.145363000000003</c:v>
                </c:pt>
                <c:pt idx="3724">
                  <c:v>41.146096</c:v>
                </c:pt>
                <c:pt idx="3725">
                  <c:v>41.146897000000003</c:v>
                </c:pt>
                <c:pt idx="3726">
                  <c:v>41.147556999999999</c:v>
                </c:pt>
                <c:pt idx="3727">
                  <c:v>41.148423000000001</c:v>
                </c:pt>
                <c:pt idx="3728">
                  <c:v>41.149138999999998</c:v>
                </c:pt>
                <c:pt idx="3729">
                  <c:v>41.150418000000002</c:v>
                </c:pt>
                <c:pt idx="3730">
                  <c:v>41.151783000000002</c:v>
                </c:pt>
                <c:pt idx="3731">
                  <c:v>41.153305000000003</c:v>
                </c:pt>
                <c:pt idx="3732">
                  <c:v>41.15475</c:v>
                </c:pt>
                <c:pt idx="3733">
                  <c:v>41.156210999999999</c:v>
                </c:pt>
                <c:pt idx="3734">
                  <c:v>41.157674999999998</c:v>
                </c:pt>
                <c:pt idx="3735">
                  <c:v>41.159129</c:v>
                </c:pt>
                <c:pt idx="3736">
                  <c:v>41.160485999999999</c:v>
                </c:pt>
                <c:pt idx="3737">
                  <c:v>41.162025</c:v>
                </c:pt>
                <c:pt idx="3738">
                  <c:v>41.163454999999999</c:v>
                </c:pt>
                <c:pt idx="3739">
                  <c:v>41.165574999999997</c:v>
                </c:pt>
                <c:pt idx="3740">
                  <c:v>41.167205000000003</c:v>
                </c:pt>
                <c:pt idx="3741">
                  <c:v>41.169034000000003</c:v>
                </c:pt>
                <c:pt idx="3742">
                  <c:v>41.170611000000001</c:v>
                </c:pt>
                <c:pt idx="3743">
                  <c:v>41.172355000000003</c:v>
                </c:pt>
                <c:pt idx="3744">
                  <c:v>41.173856999999998</c:v>
                </c:pt>
                <c:pt idx="3745">
                  <c:v>41.175400000000003</c:v>
                </c:pt>
                <c:pt idx="3746">
                  <c:v>41.177019999999999</c:v>
                </c:pt>
                <c:pt idx="3747">
                  <c:v>41.178663</c:v>
                </c:pt>
                <c:pt idx="3748">
                  <c:v>41.180190000000003</c:v>
                </c:pt>
                <c:pt idx="3749">
                  <c:v>41.182231000000002</c:v>
                </c:pt>
                <c:pt idx="3750">
                  <c:v>41.183905000000003</c:v>
                </c:pt>
                <c:pt idx="3751">
                  <c:v>41.185450000000003</c:v>
                </c:pt>
                <c:pt idx="3752">
                  <c:v>41.186945000000001</c:v>
                </c:pt>
                <c:pt idx="3753">
                  <c:v>41.188369000000002</c:v>
                </c:pt>
                <c:pt idx="3754">
                  <c:v>41.189661000000001</c:v>
                </c:pt>
                <c:pt idx="3755">
                  <c:v>41.190857999999999</c:v>
                </c:pt>
                <c:pt idx="3756">
                  <c:v>41.191960000000002</c:v>
                </c:pt>
                <c:pt idx="3757">
                  <c:v>41.193016</c:v>
                </c:pt>
                <c:pt idx="3758">
                  <c:v>41.194014000000003</c:v>
                </c:pt>
                <c:pt idx="3759">
                  <c:v>41.195368000000002</c:v>
                </c:pt>
                <c:pt idx="3760">
                  <c:v>41.196443000000002</c:v>
                </c:pt>
                <c:pt idx="3761">
                  <c:v>41.197291</c:v>
                </c:pt>
                <c:pt idx="3762">
                  <c:v>41.198162000000004</c:v>
                </c:pt>
                <c:pt idx="3763">
                  <c:v>41.199108000000003</c:v>
                </c:pt>
                <c:pt idx="3764">
                  <c:v>41.199703999999997</c:v>
                </c:pt>
                <c:pt idx="3765">
                  <c:v>41.200336</c:v>
                </c:pt>
                <c:pt idx="3766">
                  <c:v>41.200696000000001</c:v>
                </c:pt>
                <c:pt idx="3767">
                  <c:v>41.201099999999997</c:v>
                </c:pt>
                <c:pt idx="3768">
                  <c:v>41.201267000000001</c:v>
                </c:pt>
                <c:pt idx="3769">
                  <c:v>41.201596000000002</c:v>
                </c:pt>
                <c:pt idx="3770">
                  <c:v>41.201507999999997</c:v>
                </c:pt>
                <c:pt idx="3771">
                  <c:v>41.201315999999998</c:v>
                </c:pt>
                <c:pt idx="3772">
                  <c:v>41.200935999999999</c:v>
                </c:pt>
                <c:pt idx="3773">
                  <c:v>41.200453000000003</c:v>
                </c:pt>
                <c:pt idx="3774">
                  <c:v>41.199759</c:v>
                </c:pt>
                <c:pt idx="3775">
                  <c:v>41.198923000000001</c:v>
                </c:pt>
                <c:pt idx="3776">
                  <c:v>41.197890999999998</c:v>
                </c:pt>
                <c:pt idx="3777">
                  <c:v>41.196682000000003</c:v>
                </c:pt>
                <c:pt idx="3778">
                  <c:v>41.195543999999998</c:v>
                </c:pt>
                <c:pt idx="3779">
                  <c:v>41.194234999999999</c:v>
                </c:pt>
                <c:pt idx="3780">
                  <c:v>41.192819999999998</c:v>
                </c:pt>
                <c:pt idx="3781">
                  <c:v>41.191223000000001</c:v>
                </c:pt>
                <c:pt idx="3782">
                  <c:v>41.189552999999997</c:v>
                </c:pt>
                <c:pt idx="3783">
                  <c:v>41.187582999999997</c:v>
                </c:pt>
                <c:pt idx="3784">
                  <c:v>41.185419000000003</c:v>
                </c:pt>
                <c:pt idx="3785">
                  <c:v>41.183149999999998</c:v>
                </c:pt>
                <c:pt idx="3786">
                  <c:v>41.180732999999996</c:v>
                </c:pt>
                <c:pt idx="3787">
                  <c:v>41.178280999999998</c:v>
                </c:pt>
                <c:pt idx="3788">
                  <c:v>41.175778999999999</c:v>
                </c:pt>
                <c:pt idx="3789">
                  <c:v>41.173006999999998</c:v>
                </c:pt>
                <c:pt idx="3790">
                  <c:v>41.170332999999999</c:v>
                </c:pt>
                <c:pt idx="3791">
                  <c:v>41.167541999999997</c:v>
                </c:pt>
                <c:pt idx="3792">
                  <c:v>41.164558</c:v>
                </c:pt>
                <c:pt idx="3793">
                  <c:v>41.161655000000003</c:v>
                </c:pt>
                <c:pt idx="3794">
                  <c:v>41.158738999999997</c:v>
                </c:pt>
                <c:pt idx="3795">
                  <c:v>41.156030999999999</c:v>
                </c:pt>
                <c:pt idx="3796">
                  <c:v>41.153491000000002</c:v>
                </c:pt>
                <c:pt idx="3797">
                  <c:v>41.150830999999997</c:v>
                </c:pt>
                <c:pt idx="3798">
                  <c:v>41.148342</c:v>
                </c:pt>
                <c:pt idx="3799">
                  <c:v>41.145381</c:v>
                </c:pt>
                <c:pt idx="3800">
                  <c:v>41.142626</c:v>
                </c:pt>
                <c:pt idx="3801">
                  <c:v>41.139850000000003</c:v>
                </c:pt>
                <c:pt idx="3802">
                  <c:v>41.137264999999999</c:v>
                </c:pt>
                <c:pt idx="3803">
                  <c:v>41.134766999999997</c:v>
                </c:pt>
                <c:pt idx="3804">
                  <c:v>41.132474000000002</c:v>
                </c:pt>
                <c:pt idx="3805">
                  <c:v>41.130097999999997</c:v>
                </c:pt>
                <c:pt idx="3806">
                  <c:v>41.127738000000001</c:v>
                </c:pt>
                <c:pt idx="3807">
                  <c:v>41.125687999999997</c:v>
                </c:pt>
                <c:pt idx="3808">
                  <c:v>41.123703999999996</c:v>
                </c:pt>
                <c:pt idx="3809">
                  <c:v>41.121053000000003</c:v>
                </c:pt>
                <c:pt idx="3810">
                  <c:v>41.118752999999998</c:v>
                </c:pt>
                <c:pt idx="3811">
                  <c:v>41.116672000000001</c:v>
                </c:pt>
                <c:pt idx="3812">
                  <c:v>41.114745999999997</c:v>
                </c:pt>
                <c:pt idx="3813">
                  <c:v>41.112971000000002</c:v>
                </c:pt>
                <c:pt idx="3814">
                  <c:v>41.111317</c:v>
                </c:pt>
                <c:pt idx="3815">
                  <c:v>41.109777000000001</c:v>
                </c:pt>
                <c:pt idx="3816">
                  <c:v>41.108555000000003</c:v>
                </c:pt>
                <c:pt idx="3817">
                  <c:v>41.107415000000003</c:v>
                </c:pt>
                <c:pt idx="3818">
                  <c:v>41.106352999999999</c:v>
                </c:pt>
                <c:pt idx="3819">
                  <c:v>41.104697000000002</c:v>
                </c:pt>
                <c:pt idx="3820">
                  <c:v>41.103527</c:v>
                </c:pt>
                <c:pt idx="3821">
                  <c:v>41.102584999999998</c:v>
                </c:pt>
                <c:pt idx="3822">
                  <c:v>41.101815999999999</c:v>
                </c:pt>
                <c:pt idx="3823">
                  <c:v>41.101210999999999</c:v>
                </c:pt>
                <c:pt idx="3824">
                  <c:v>41.100723000000002</c:v>
                </c:pt>
                <c:pt idx="3825">
                  <c:v>41.100427000000003</c:v>
                </c:pt>
                <c:pt idx="3826">
                  <c:v>41.10022</c:v>
                </c:pt>
                <c:pt idx="3827">
                  <c:v>41.100140000000003</c:v>
                </c:pt>
                <c:pt idx="3828">
                  <c:v>41.100006999999998</c:v>
                </c:pt>
                <c:pt idx="3829">
                  <c:v>41.099499000000002</c:v>
                </c:pt>
                <c:pt idx="3830">
                  <c:v>41.099215000000001</c:v>
                </c:pt>
                <c:pt idx="3831">
                  <c:v>41.099186000000003</c:v>
                </c:pt>
                <c:pt idx="3832">
                  <c:v>41.099198999999999</c:v>
                </c:pt>
                <c:pt idx="3833">
                  <c:v>41.099397000000003</c:v>
                </c:pt>
                <c:pt idx="3834">
                  <c:v>41.099600000000002</c:v>
                </c:pt>
                <c:pt idx="3835">
                  <c:v>41.099936</c:v>
                </c:pt>
                <c:pt idx="3836">
                  <c:v>41.100220999999998</c:v>
                </c:pt>
                <c:pt idx="3837">
                  <c:v>41.100715999999998</c:v>
                </c:pt>
                <c:pt idx="3838">
                  <c:v>41.101092000000001</c:v>
                </c:pt>
                <c:pt idx="3839">
                  <c:v>41.101306000000001</c:v>
                </c:pt>
                <c:pt idx="3840">
                  <c:v>41.101742999999999</c:v>
                </c:pt>
                <c:pt idx="3841">
                  <c:v>41.102246999999998</c:v>
                </c:pt>
                <c:pt idx="3842">
                  <c:v>41.102829999999997</c:v>
                </c:pt>
                <c:pt idx="3843">
                  <c:v>41.103610000000003</c:v>
                </c:pt>
                <c:pt idx="3844">
                  <c:v>41.104359000000002</c:v>
                </c:pt>
                <c:pt idx="3845">
                  <c:v>41.105186000000003</c:v>
                </c:pt>
                <c:pt idx="3846">
                  <c:v>41.106045999999999</c:v>
                </c:pt>
                <c:pt idx="3847">
                  <c:v>41.106991000000001</c:v>
                </c:pt>
                <c:pt idx="3848">
                  <c:v>41.107951</c:v>
                </c:pt>
                <c:pt idx="3849">
                  <c:v>41.108665000000002</c:v>
                </c:pt>
                <c:pt idx="3850">
                  <c:v>41.109507999999998</c:v>
                </c:pt>
                <c:pt idx="3851">
                  <c:v>41.110643000000003</c:v>
                </c:pt>
                <c:pt idx="3852">
                  <c:v>41.111690000000003</c:v>
                </c:pt>
                <c:pt idx="3853">
                  <c:v>41.112957999999999</c:v>
                </c:pt>
                <c:pt idx="3854">
                  <c:v>41.114026000000003</c:v>
                </c:pt>
                <c:pt idx="3855">
                  <c:v>41.115385000000003</c:v>
                </c:pt>
                <c:pt idx="3856">
                  <c:v>41.116639999999997</c:v>
                </c:pt>
                <c:pt idx="3857">
                  <c:v>41.118001</c:v>
                </c:pt>
                <c:pt idx="3858">
                  <c:v>41.119204000000003</c:v>
                </c:pt>
                <c:pt idx="3859">
                  <c:v>41.120401000000001</c:v>
                </c:pt>
                <c:pt idx="3860">
                  <c:v>41.121543000000003</c:v>
                </c:pt>
                <c:pt idx="3861">
                  <c:v>41.122942999999999</c:v>
                </c:pt>
                <c:pt idx="3862">
                  <c:v>41.124153999999997</c:v>
                </c:pt>
                <c:pt idx="3863">
                  <c:v>41.125492000000001</c:v>
                </c:pt>
                <c:pt idx="3864">
                  <c:v>41.126565999999997</c:v>
                </c:pt>
                <c:pt idx="3865">
                  <c:v>41.127763999999999</c:v>
                </c:pt>
                <c:pt idx="3866">
                  <c:v>41.128833999999998</c:v>
                </c:pt>
                <c:pt idx="3867">
                  <c:v>41.130111999999997</c:v>
                </c:pt>
                <c:pt idx="3868">
                  <c:v>41.131295999999999</c:v>
                </c:pt>
                <c:pt idx="3869">
                  <c:v>41.132807999999997</c:v>
                </c:pt>
                <c:pt idx="3870">
                  <c:v>41.134025999999999</c:v>
                </c:pt>
                <c:pt idx="3871">
                  <c:v>41.135255999999998</c:v>
                </c:pt>
                <c:pt idx="3872">
                  <c:v>41.136336999999997</c:v>
                </c:pt>
                <c:pt idx="3873">
                  <c:v>41.137447000000002</c:v>
                </c:pt>
                <c:pt idx="3874">
                  <c:v>41.138716000000002</c:v>
                </c:pt>
                <c:pt idx="3875">
                  <c:v>41.139974000000002</c:v>
                </c:pt>
                <c:pt idx="3876">
                  <c:v>41.141221000000002</c:v>
                </c:pt>
                <c:pt idx="3877">
                  <c:v>41.142499999999998</c:v>
                </c:pt>
                <c:pt idx="3878">
                  <c:v>41.143858999999999</c:v>
                </c:pt>
                <c:pt idx="3879">
                  <c:v>41.145674999999997</c:v>
                </c:pt>
                <c:pt idx="3880">
                  <c:v>41.147311000000002</c:v>
                </c:pt>
                <c:pt idx="3881">
                  <c:v>41.149006</c:v>
                </c:pt>
                <c:pt idx="3882">
                  <c:v>41.150509999999997</c:v>
                </c:pt>
                <c:pt idx="3883">
                  <c:v>41.152012999999997</c:v>
                </c:pt>
                <c:pt idx="3884">
                  <c:v>41.153565</c:v>
                </c:pt>
                <c:pt idx="3885">
                  <c:v>41.155073999999999</c:v>
                </c:pt>
                <c:pt idx="3886">
                  <c:v>41.156413000000001</c:v>
                </c:pt>
                <c:pt idx="3887">
                  <c:v>41.157854</c:v>
                </c:pt>
                <c:pt idx="3888">
                  <c:v>41.159275000000001</c:v>
                </c:pt>
                <c:pt idx="3889">
                  <c:v>41.161166999999999</c:v>
                </c:pt>
                <c:pt idx="3890">
                  <c:v>41.162913000000003</c:v>
                </c:pt>
                <c:pt idx="3891">
                  <c:v>41.164394999999999</c:v>
                </c:pt>
                <c:pt idx="3892">
                  <c:v>41.166348999999997</c:v>
                </c:pt>
                <c:pt idx="3893">
                  <c:v>41.168253</c:v>
                </c:pt>
                <c:pt idx="3894">
                  <c:v>41.170116</c:v>
                </c:pt>
                <c:pt idx="3895">
                  <c:v>41.171647999999998</c:v>
                </c:pt>
                <c:pt idx="3896">
                  <c:v>41.173336999999997</c:v>
                </c:pt>
                <c:pt idx="3897">
                  <c:v>41.174849000000002</c:v>
                </c:pt>
                <c:pt idx="3898">
                  <c:v>41.176513</c:v>
                </c:pt>
                <c:pt idx="3899">
                  <c:v>41.178673000000003</c:v>
                </c:pt>
                <c:pt idx="3900">
                  <c:v>41.180483000000002</c:v>
                </c:pt>
                <c:pt idx="3901">
                  <c:v>41.182023000000001</c:v>
                </c:pt>
                <c:pt idx="3902">
                  <c:v>41.183644000000001</c:v>
                </c:pt>
                <c:pt idx="3903">
                  <c:v>41.185302</c:v>
                </c:pt>
                <c:pt idx="3904">
                  <c:v>41.186844999999998</c:v>
                </c:pt>
                <c:pt idx="3905">
                  <c:v>41.188254999999998</c:v>
                </c:pt>
                <c:pt idx="3906">
                  <c:v>41.189582000000001</c:v>
                </c:pt>
                <c:pt idx="3907">
                  <c:v>41.190930999999999</c:v>
                </c:pt>
                <c:pt idx="3908">
                  <c:v>41.192233999999999</c:v>
                </c:pt>
                <c:pt idx="3909">
                  <c:v>41.194192999999999</c:v>
                </c:pt>
                <c:pt idx="3910">
                  <c:v>41.195663000000003</c:v>
                </c:pt>
                <c:pt idx="3911">
                  <c:v>41.197006999999999</c:v>
                </c:pt>
                <c:pt idx="3912">
                  <c:v>41.198082999999997</c:v>
                </c:pt>
                <c:pt idx="3913">
                  <c:v>41.199224000000001</c:v>
                </c:pt>
                <c:pt idx="3914">
                  <c:v>41.200310999999999</c:v>
                </c:pt>
                <c:pt idx="3915">
                  <c:v>41.201050000000002</c:v>
                </c:pt>
                <c:pt idx="3916">
                  <c:v>41.201841999999999</c:v>
                </c:pt>
                <c:pt idx="3917">
                  <c:v>41.202517</c:v>
                </c:pt>
                <c:pt idx="3918">
                  <c:v>41.203130000000002</c:v>
                </c:pt>
                <c:pt idx="3919">
                  <c:v>41.203983000000001</c:v>
                </c:pt>
                <c:pt idx="3920">
                  <c:v>41.204540000000001</c:v>
                </c:pt>
                <c:pt idx="3921">
                  <c:v>41.204991</c:v>
                </c:pt>
                <c:pt idx="3922">
                  <c:v>41.205544000000003</c:v>
                </c:pt>
                <c:pt idx="3923">
                  <c:v>41.205871000000002</c:v>
                </c:pt>
                <c:pt idx="3924">
                  <c:v>41.206111999999997</c:v>
                </c:pt>
                <c:pt idx="3925">
                  <c:v>41.206344000000001</c:v>
                </c:pt>
                <c:pt idx="3926">
                  <c:v>41.206485000000001</c:v>
                </c:pt>
                <c:pt idx="3927">
                  <c:v>41.206434999999999</c:v>
                </c:pt>
                <c:pt idx="3928">
                  <c:v>41.206344000000001</c:v>
                </c:pt>
                <c:pt idx="3929">
                  <c:v>41.206276000000003</c:v>
                </c:pt>
                <c:pt idx="3930">
                  <c:v>41.206086999999997</c:v>
                </c:pt>
                <c:pt idx="3931">
                  <c:v>41.205812999999999</c:v>
                </c:pt>
                <c:pt idx="3932">
                  <c:v>41.205371</c:v>
                </c:pt>
                <c:pt idx="3933">
                  <c:v>41.204942000000003</c:v>
                </c:pt>
                <c:pt idx="3934">
                  <c:v>41.204371000000002</c:v>
                </c:pt>
                <c:pt idx="3935">
                  <c:v>41.203685999999998</c:v>
                </c:pt>
                <c:pt idx="3936">
                  <c:v>41.202959</c:v>
                </c:pt>
                <c:pt idx="3937">
                  <c:v>41.202154999999998</c:v>
                </c:pt>
                <c:pt idx="3938">
                  <c:v>41.201403999999997</c:v>
                </c:pt>
                <c:pt idx="3939">
                  <c:v>41.200144000000002</c:v>
                </c:pt>
                <c:pt idx="3940">
                  <c:v>41.199005999999997</c:v>
                </c:pt>
                <c:pt idx="3941">
                  <c:v>41.197698000000003</c:v>
                </c:pt>
                <c:pt idx="3942">
                  <c:v>41.196339999999999</c:v>
                </c:pt>
                <c:pt idx="3943">
                  <c:v>41.194889000000003</c:v>
                </c:pt>
                <c:pt idx="3944">
                  <c:v>41.193185</c:v>
                </c:pt>
                <c:pt idx="3945">
                  <c:v>41.191626999999997</c:v>
                </c:pt>
                <c:pt idx="3946">
                  <c:v>41.190403000000003</c:v>
                </c:pt>
                <c:pt idx="3947">
                  <c:v>41.189109000000002</c:v>
                </c:pt>
                <c:pt idx="3948">
                  <c:v>41.187663999999998</c:v>
                </c:pt>
                <c:pt idx="3949">
                  <c:v>41.185737000000003</c:v>
                </c:pt>
                <c:pt idx="3950">
                  <c:v>41.183684</c:v>
                </c:pt>
                <c:pt idx="3951">
                  <c:v>41.181628000000003</c:v>
                </c:pt>
                <c:pt idx="3952">
                  <c:v>41.179265999999998</c:v>
                </c:pt>
                <c:pt idx="3953">
                  <c:v>41.176822000000001</c:v>
                </c:pt>
                <c:pt idx="3954">
                  <c:v>41.174061000000002</c:v>
                </c:pt>
                <c:pt idx="3955">
                  <c:v>41.171214999999997</c:v>
                </c:pt>
                <c:pt idx="3956">
                  <c:v>41.16818</c:v>
                </c:pt>
                <c:pt idx="3957">
                  <c:v>41.165191999999998</c:v>
                </c:pt>
                <c:pt idx="3958">
                  <c:v>41.161911000000003</c:v>
                </c:pt>
                <c:pt idx="3959">
                  <c:v>41.15804</c:v>
                </c:pt>
                <c:pt idx="3960">
                  <c:v>41.153913000000003</c:v>
                </c:pt>
                <c:pt idx="3961">
                  <c:v>41.150010000000002</c:v>
                </c:pt>
                <c:pt idx="3962">
                  <c:v>41.145843999999997</c:v>
                </c:pt>
                <c:pt idx="3963">
                  <c:v>41.141506</c:v>
                </c:pt>
                <c:pt idx="3964">
                  <c:v>41.137182000000003</c:v>
                </c:pt>
                <c:pt idx="3965">
                  <c:v>41.133068999999999</c:v>
                </c:pt>
                <c:pt idx="3966">
                  <c:v>41.129125999999999</c:v>
                </c:pt>
                <c:pt idx="3967">
                  <c:v>41.125326000000001</c:v>
                </c:pt>
                <c:pt idx="3968">
                  <c:v>41.121336999999997</c:v>
                </c:pt>
                <c:pt idx="3969">
                  <c:v>41.116483000000002</c:v>
                </c:pt>
                <c:pt idx="3970">
                  <c:v>41.111966000000002</c:v>
                </c:pt>
                <c:pt idx="3971">
                  <c:v>41.107219999999998</c:v>
                </c:pt>
                <c:pt idx="3972">
                  <c:v>41.102556999999997</c:v>
                </c:pt>
                <c:pt idx="3973">
                  <c:v>41.097777000000001</c:v>
                </c:pt>
                <c:pt idx="3974">
                  <c:v>41.092753000000002</c:v>
                </c:pt>
                <c:pt idx="3975">
                  <c:v>41.087961</c:v>
                </c:pt>
                <c:pt idx="3976">
                  <c:v>41.083497999999999</c:v>
                </c:pt>
                <c:pt idx="3977">
                  <c:v>41.078544999999998</c:v>
                </c:pt>
                <c:pt idx="3978">
                  <c:v>41.073999000000001</c:v>
                </c:pt>
                <c:pt idx="3979">
                  <c:v>41.068485000000003</c:v>
                </c:pt>
                <c:pt idx="3980">
                  <c:v>41.063527000000001</c:v>
                </c:pt>
                <c:pt idx="3981">
                  <c:v>41.058596999999999</c:v>
                </c:pt>
                <c:pt idx="3982">
                  <c:v>41.053707000000003</c:v>
                </c:pt>
                <c:pt idx="3983">
                  <c:v>41.048878000000002</c:v>
                </c:pt>
                <c:pt idx="3984">
                  <c:v>41.044499000000002</c:v>
                </c:pt>
                <c:pt idx="3985">
                  <c:v>41.040024000000003</c:v>
                </c:pt>
                <c:pt idx="3986">
                  <c:v>41.035778000000001</c:v>
                </c:pt>
                <c:pt idx="3987">
                  <c:v>41.031649000000002</c:v>
                </c:pt>
                <c:pt idx="3988">
                  <c:v>41.027706000000002</c:v>
                </c:pt>
                <c:pt idx="3989">
                  <c:v>41.023204999999997</c:v>
                </c:pt>
                <c:pt idx="3990">
                  <c:v>41.019522000000002</c:v>
                </c:pt>
                <c:pt idx="3991">
                  <c:v>41.015996999999999</c:v>
                </c:pt>
                <c:pt idx="3992">
                  <c:v>41.012906999999998</c:v>
                </c:pt>
                <c:pt idx="3993">
                  <c:v>41.010086000000001</c:v>
                </c:pt>
                <c:pt idx="3994">
                  <c:v>41.007711999999998</c:v>
                </c:pt>
                <c:pt idx="3995">
                  <c:v>41.005557000000003</c:v>
                </c:pt>
                <c:pt idx="3996">
                  <c:v>41.003709000000001</c:v>
                </c:pt>
                <c:pt idx="3997">
                  <c:v>41.002164</c:v>
                </c:pt>
                <c:pt idx="3998">
                  <c:v>41.000973000000002</c:v>
                </c:pt>
                <c:pt idx="3999">
                  <c:v>40.999751000000003</c:v>
                </c:pt>
                <c:pt idx="4000">
                  <c:v>40.999383999999999</c:v>
                </c:pt>
                <c:pt idx="4001">
                  <c:v>40.999271</c:v>
                </c:pt>
                <c:pt idx="4002">
                  <c:v>40.999507000000001</c:v>
                </c:pt>
                <c:pt idx="4003">
                  <c:v>41.000003999999997</c:v>
                </c:pt>
                <c:pt idx="4004">
                  <c:v>41.000776000000002</c:v>
                </c:pt>
                <c:pt idx="4005">
                  <c:v>41.001691999999998</c:v>
                </c:pt>
                <c:pt idx="4006">
                  <c:v>41.002974000000002</c:v>
                </c:pt>
                <c:pt idx="4007">
                  <c:v>41.004325999999999</c:v>
                </c:pt>
                <c:pt idx="4008">
                  <c:v>41.005944</c:v>
                </c:pt>
                <c:pt idx="4009">
                  <c:v>41.007674000000002</c:v>
                </c:pt>
                <c:pt idx="4010">
                  <c:v>41.009616000000001</c:v>
                </c:pt>
                <c:pt idx="4011">
                  <c:v>41.011614999999999</c:v>
                </c:pt>
                <c:pt idx="4012">
                  <c:v>41.013734999999997</c:v>
                </c:pt>
                <c:pt idx="4013">
                  <c:v>41.016092</c:v>
                </c:pt>
                <c:pt idx="4014">
                  <c:v>41.018521999999997</c:v>
                </c:pt>
                <c:pt idx="4015">
                  <c:v>41.021045000000001</c:v>
                </c:pt>
                <c:pt idx="4016">
                  <c:v>41.023651999999998</c:v>
                </c:pt>
                <c:pt idx="4017">
                  <c:v>41.026333000000001</c:v>
                </c:pt>
                <c:pt idx="4018">
                  <c:v>41.029172000000003</c:v>
                </c:pt>
                <c:pt idx="4019">
                  <c:v>41.032389000000002</c:v>
                </c:pt>
                <c:pt idx="4020">
                  <c:v>41.035372000000002</c:v>
                </c:pt>
                <c:pt idx="4021">
                  <c:v>41.038398999999998</c:v>
                </c:pt>
                <c:pt idx="4022">
                  <c:v>41.041488000000001</c:v>
                </c:pt>
                <c:pt idx="4023">
                  <c:v>41.044679000000002</c:v>
                </c:pt>
                <c:pt idx="4024">
                  <c:v>41.047719000000001</c:v>
                </c:pt>
                <c:pt idx="4025">
                  <c:v>41.050873000000003</c:v>
                </c:pt>
                <c:pt idx="4026">
                  <c:v>41.053967999999998</c:v>
                </c:pt>
                <c:pt idx="4027">
                  <c:v>41.057124999999999</c:v>
                </c:pt>
                <c:pt idx="4028">
                  <c:v>41.060302999999998</c:v>
                </c:pt>
                <c:pt idx="4029">
                  <c:v>41.064034999999997</c:v>
                </c:pt>
                <c:pt idx="4030">
                  <c:v>41.067570000000003</c:v>
                </c:pt>
                <c:pt idx="4031">
                  <c:v>41.070936000000003</c:v>
                </c:pt>
                <c:pt idx="4032">
                  <c:v>41.074179000000001</c:v>
                </c:pt>
                <c:pt idx="4033">
                  <c:v>41.077370999999999</c:v>
                </c:pt>
                <c:pt idx="4034">
                  <c:v>41.080526999999996</c:v>
                </c:pt>
                <c:pt idx="4035">
                  <c:v>41.083559000000001</c:v>
                </c:pt>
                <c:pt idx="4036">
                  <c:v>41.086646999999999</c:v>
                </c:pt>
                <c:pt idx="4037">
                  <c:v>41.089781000000002</c:v>
                </c:pt>
                <c:pt idx="4038">
                  <c:v>41.092692999999997</c:v>
                </c:pt>
                <c:pt idx="4039">
                  <c:v>41.096435999999997</c:v>
                </c:pt>
                <c:pt idx="4040">
                  <c:v>41.099806999999998</c:v>
                </c:pt>
                <c:pt idx="4041">
                  <c:v>41.103000000000002</c:v>
                </c:pt>
                <c:pt idx="4042">
                  <c:v>41.106005000000003</c:v>
                </c:pt>
                <c:pt idx="4043">
                  <c:v>41.109059000000002</c:v>
                </c:pt>
                <c:pt idx="4044">
                  <c:v>41.111960000000003</c:v>
                </c:pt>
                <c:pt idx="4045">
                  <c:v>41.114798999999998</c:v>
                </c:pt>
                <c:pt idx="4046">
                  <c:v>41.117553999999998</c:v>
                </c:pt>
                <c:pt idx="4047">
                  <c:v>41.120278999999996</c:v>
                </c:pt>
                <c:pt idx="4048">
                  <c:v>41.122821000000002</c:v>
                </c:pt>
                <c:pt idx="4049">
                  <c:v>41.126187000000002</c:v>
                </c:pt>
                <c:pt idx="4050">
                  <c:v>41.129004999999999</c:v>
                </c:pt>
                <c:pt idx="4051">
                  <c:v>41.131692000000001</c:v>
                </c:pt>
                <c:pt idx="4052">
                  <c:v>41.134143999999999</c:v>
                </c:pt>
                <c:pt idx="4053">
                  <c:v>41.136481000000003</c:v>
                </c:pt>
                <c:pt idx="4054">
                  <c:v>41.138778000000002</c:v>
                </c:pt>
                <c:pt idx="4055">
                  <c:v>41.140982000000001</c:v>
                </c:pt>
                <c:pt idx="4056">
                  <c:v>41.142918000000002</c:v>
                </c:pt>
                <c:pt idx="4057">
                  <c:v>41.144916000000002</c:v>
                </c:pt>
                <c:pt idx="4058">
                  <c:v>41.146760999999998</c:v>
                </c:pt>
                <c:pt idx="4059">
                  <c:v>41.149174000000002</c:v>
                </c:pt>
                <c:pt idx="4060">
                  <c:v>41.151238999999997</c:v>
                </c:pt>
                <c:pt idx="4061">
                  <c:v>41.153061999999998</c:v>
                </c:pt>
                <c:pt idx="4062">
                  <c:v>41.154648000000002</c:v>
                </c:pt>
                <c:pt idx="4063">
                  <c:v>41.156264</c:v>
                </c:pt>
                <c:pt idx="4064">
                  <c:v>41.157696000000001</c:v>
                </c:pt>
                <c:pt idx="4065">
                  <c:v>41.158949</c:v>
                </c:pt>
                <c:pt idx="4066">
                  <c:v>41.160125999999998</c:v>
                </c:pt>
                <c:pt idx="4067">
                  <c:v>41.161208999999999</c:v>
                </c:pt>
                <c:pt idx="4068">
                  <c:v>41.162236999999998</c:v>
                </c:pt>
                <c:pt idx="4069">
                  <c:v>41.163789000000001</c:v>
                </c:pt>
                <c:pt idx="4070">
                  <c:v>41.165013999999999</c:v>
                </c:pt>
                <c:pt idx="4071">
                  <c:v>41.166134</c:v>
                </c:pt>
                <c:pt idx="4072">
                  <c:v>41.166924999999999</c:v>
                </c:pt>
                <c:pt idx="4073">
                  <c:v>41.167763000000001</c:v>
                </c:pt>
                <c:pt idx="4074">
                  <c:v>41.168436999999997</c:v>
                </c:pt>
                <c:pt idx="4075">
                  <c:v>41.169032000000001</c:v>
                </c:pt>
                <c:pt idx="4076">
                  <c:v>41.169566000000003</c:v>
                </c:pt>
                <c:pt idx="4077">
                  <c:v>41.169930999999998</c:v>
                </c:pt>
                <c:pt idx="4078">
                  <c:v>41.170298000000003</c:v>
                </c:pt>
                <c:pt idx="4079">
                  <c:v>41.171132</c:v>
                </c:pt>
                <c:pt idx="4080">
                  <c:v>41.171680000000002</c:v>
                </c:pt>
                <c:pt idx="4081">
                  <c:v>41.172086999999998</c:v>
                </c:pt>
                <c:pt idx="4082">
                  <c:v>41.172331999999997</c:v>
                </c:pt>
                <c:pt idx="4083">
                  <c:v>41.172584000000001</c:v>
                </c:pt>
                <c:pt idx="4084">
                  <c:v>41.172756999999997</c:v>
                </c:pt>
                <c:pt idx="4085">
                  <c:v>41.172711999999997</c:v>
                </c:pt>
                <c:pt idx="4086">
                  <c:v>41.172544000000002</c:v>
                </c:pt>
                <c:pt idx="4087">
                  <c:v>41.172474999999999</c:v>
                </c:pt>
                <c:pt idx="4088">
                  <c:v>41.172303999999997</c:v>
                </c:pt>
                <c:pt idx="4089">
                  <c:v>41.172595000000001</c:v>
                </c:pt>
                <c:pt idx="4090">
                  <c:v>41.172615</c:v>
                </c:pt>
                <c:pt idx="4091">
                  <c:v>41.172463</c:v>
                </c:pt>
                <c:pt idx="4092">
                  <c:v>41.172415000000001</c:v>
                </c:pt>
                <c:pt idx="4093">
                  <c:v>41.172175000000003</c:v>
                </c:pt>
                <c:pt idx="4094">
                  <c:v>41.171931000000001</c:v>
                </c:pt>
                <c:pt idx="4095">
                  <c:v>41.171675999999998</c:v>
                </c:pt>
                <c:pt idx="4096">
                  <c:v>41.171371999999998</c:v>
                </c:pt>
                <c:pt idx="4097">
                  <c:v>41.171022000000001</c:v>
                </c:pt>
                <c:pt idx="4098">
                  <c:v>41.170608999999999</c:v>
                </c:pt>
                <c:pt idx="4099">
                  <c:v>41.170628999999998</c:v>
                </c:pt>
                <c:pt idx="4100">
                  <c:v>41.170447000000003</c:v>
                </c:pt>
                <c:pt idx="4101">
                  <c:v>41.170076000000002</c:v>
                </c:pt>
                <c:pt idx="4102">
                  <c:v>41.169572000000002</c:v>
                </c:pt>
                <c:pt idx="4103">
                  <c:v>41.169027999999997</c:v>
                </c:pt>
                <c:pt idx="4104">
                  <c:v>41.168385000000001</c:v>
                </c:pt>
                <c:pt idx="4105">
                  <c:v>41.167738999999997</c:v>
                </c:pt>
                <c:pt idx="4106">
                  <c:v>41.167138999999999</c:v>
                </c:pt>
                <c:pt idx="4107">
                  <c:v>41.166322000000001</c:v>
                </c:pt>
                <c:pt idx="4108">
                  <c:v>41.165458999999998</c:v>
                </c:pt>
                <c:pt idx="4109">
                  <c:v>41.164938999999997</c:v>
                </c:pt>
                <c:pt idx="4110">
                  <c:v>41.164203999999998</c:v>
                </c:pt>
                <c:pt idx="4111">
                  <c:v>41.163314999999997</c:v>
                </c:pt>
                <c:pt idx="4112">
                  <c:v>41.162345999999999</c:v>
                </c:pt>
                <c:pt idx="4113">
                  <c:v>41.161329000000002</c:v>
                </c:pt>
                <c:pt idx="4114">
                  <c:v>41.160257000000001</c:v>
                </c:pt>
                <c:pt idx="4115">
                  <c:v>41.159061999999999</c:v>
                </c:pt>
                <c:pt idx="4116">
                  <c:v>41.157868000000001</c:v>
                </c:pt>
                <c:pt idx="4117">
                  <c:v>41.156598000000002</c:v>
                </c:pt>
                <c:pt idx="4118">
                  <c:v>41.155304999999998</c:v>
                </c:pt>
                <c:pt idx="4119">
                  <c:v>41.154127000000003</c:v>
                </c:pt>
                <c:pt idx="4120">
                  <c:v>41.152900000000002</c:v>
                </c:pt>
                <c:pt idx="4121">
                  <c:v>41.151615999999997</c:v>
                </c:pt>
                <c:pt idx="4122">
                  <c:v>41.150326999999997</c:v>
                </c:pt>
                <c:pt idx="4123">
                  <c:v>41.148884000000002</c:v>
                </c:pt>
                <c:pt idx="4124">
                  <c:v>41.147441000000001</c:v>
                </c:pt>
                <c:pt idx="4125">
                  <c:v>41.14584</c:v>
                </c:pt>
                <c:pt idx="4126">
                  <c:v>41.144188999999997</c:v>
                </c:pt>
                <c:pt idx="4127">
                  <c:v>41.142451999999999</c:v>
                </c:pt>
                <c:pt idx="4128">
                  <c:v>41.140666000000003</c:v>
                </c:pt>
                <c:pt idx="4129">
                  <c:v>41.138891000000001</c:v>
                </c:pt>
                <c:pt idx="4130">
                  <c:v>41.136955999999998</c:v>
                </c:pt>
                <c:pt idx="4131">
                  <c:v>41.135061</c:v>
                </c:pt>
                <c:pt idx="4132">
                  <c:v>41.133040000000001</c:v>
                </c:pt>
                <c:pt idx="4133">
                  <c:v>41.131006999999997</c:v>
                </c:pt>
                <c:pt idx="4134">
                  <c:v>41.128701</c:v>
                </c:pt>
                <c:pt idx="4135">
                  <c:v>41.126401000000001</c:v>
                </c:pt>
                <c:pt idx="4136">
                  <c:v>41.124054999999998</c:v>
                </c:pt>
                <c:pt idx="4137">
                  <c:v>41.121696999999998</c:v>
                </c:pt>
                <c:pt idx="4138">
                  <c:v>41.119231999999997</c:v>
                </c:pt>
                <c:pt idx="4139">
                  <c:v>41.116864999999997</c:v>
                </c:pt>
                <c:pt idx="4140">
                  <c:v>41.114325999999998</c:v>
                </c:pt>
                <c:pt idx="4141">
                  <c:v>41.111679000000002</c:v>
                </c:pt>
                <c:pt idx="4142">
                  <c:v>41.109031999999999</c:v>
                </c:pt>
                <c:pt idx="4143">
                  <c:v>41.106471999999997</c:v>
                </c:pt>
                <c:pt idx="4144">
                  <c:v>41.103785999999999</c:v>
                </c:pt>
                <c:pt idx="4145">
                  <c:v>41.101070999999997</c:v>
                </c:pt>
                <c:pt idx="4146">
                  <c:v>41.098407999999999</c:v>
                </c:pt>
                <c:pt idx="4147">
                  <c:v>41.095618000000002</c:v>
                </c:pt>
                <c:pt idx="4148">
                  <c:v>41.092877000000001</c:v>
                </c:pt>
                <c:pt idx="4149">
                  <c:v>41.089948</c:v>
                </c:pt>
                <c:pt idx="4150">
                  <c:v>41.087197000000003</c:v>
                </c:pt>
                <c:pt idx="4151">
                  <c:v>41.084487000000003</c:v>
                </c:pt>
                <c:pt idx="4152">
                  <c:v>41.081772000000001</c:v>
                </c:pt>
                <c:pt idx="4153">
                  <c:v>41.079073000000001</c:v>
                </c:pt>
                <c:pt idx="4154">
                  <c:v>41.076431999999997</c:v>
                </c:pt>
                <c:pt idx="4155">
                  <c:v>41.073819</c:v>
                </c:pt>
                <c:pt idx="4156">
                  <c:v>41.071237000000004</c:v>
                </c:pt>
                <c:pt idx="4157">
                  <c:v>41.068767000000001</c:v>
                </c:pt>
                <c:pt idx="4158">
                  <c:v>41.066347</c:v>
                </c:pt>
                <c:pt idx="4159">
                  <c:v>41.063747999999997</c:v>
                </c:pt>
                <c:pt idx="4160">
                  <c:v>41.061248999999997</c:v>
                </c:pt>
                <c:pt idx="4161">
                  <c:v>41.058802</c:v>
                </c:pt>
                <c:pt idx="4162">
                  <c:v>41.056491000000001</c:v>
                </c:pt>
                <c:pt idx="4163">
                  <c:v>41.054316</c:v>
                </c:pt>
                <c:pt idx="4164">
                  <c:v>41.052129999999998</c:v>
                </c:pt>
                <c:pt idx="4165">
                  <c:v>41.049978000000003</c:v>
                </c:pt>
                <c:pt idx="4166">
                  <c:v>41.047849999999997</c:v>
                </c:pt>
                <c:pt idx="4167">
                  <c:v>41.045791000000001</c:v>
                </c:pt>
                <c:pt idx="4168">
                  <c:v>41.043790000000001</c:v>
                </c:pt>
                <c:pt idx="4169">
                  <c:v>41.041615999999998</c:v>
                </c:pt>
                <c:pt idx="4170">
                  <c:v>41.039721</c:v>
                </c:pt>
                <c:pt idx="4171">
                  <c:v>41.037775000000003</c:v>
                </c:pt>
                <c:pt idx="4172">
                  <c:v>41.035921999999999</c:v>
                </c:pt>
                <c:pt idx="4173">
                  <c:v>41.034180999999997</c:v>
                </c:pt>
                <c:pt idx="4174">
                  <c:v>41.032403000000002</c:v>
                </c:pt>
                <c:pt idx="4175">
                  <c:v>41.030698999999998</c:v>
                </c:pt>
                <c:pt idx="4176">
                  <c:v>41.029055</c:v>
                </c:pt>
                <c:pt idx="4177">
                  <c:v>41.027400999999998</c:v>
                </c:pt>
                <c:pt idx="4178">
                  <c:v>41.025838</c:v>
                </c:pt>
                <c:pt idx="4179">
                  <c:v>41.024194999999999</c:v>
                </c:pt>
                <c:pt idx="4180">
                  <c:v>41.022725999999999</c:v>
                </c:pt>
                <c:pt idx="4181">
                  <c:v>41.021222999999999</c:v>
                </c:pt>
                <c:pt idx="4182">
                  <c:v>41.019787000000001</c:v>
                </c:pt>
                <c:pt idx="4183">
                  <c:v>41.018374000000001</c:v>
                </c:pt>
                <c:pt idx="4184">
                  <c:v>41.017015999999998</c:v>
                </c:pt>
                <c:pt idx="4185">
                  <c:v>41.015644000000002</c:v>
                </c:pt>
                <c:pt idx="4186">
                  <c:v>41.014265000000002</c:v>
                </c:pt>
                <c:pt idx="4187">
                  <c:v>41.013061</c:v>
                </c:pt>
                <c:pt idx="4188">
                  <c:v>41.011766000000001</c:v>
                </c:pt>
                <c:pt idx="4189">
                  <c:v>41.010441</c:v>
                </c:pt>
                <c:pt idx="4190">
                  <c:v>41.009251999999996</c:v>
                </c:pt>
                <c:pt idx="4191">
                  <c:v>41.008035999999997</c:v>
                </c:pt>
                <c:pt idx="4192">
                  <c:v>41.006824999999999</c:v>
                </c:pt>
                <c:pt idx="4193">
                  <c:v>41.005664000000003</c:v>
                </c:pt>
                <c:pt idx="4194">
                  <c:v>41.004550000000002</c:v>
                </c:pt>
                <c:pt idx="4195">
                  <c:v>41.003450000000001</c:v>
                </c:pt>
                <c:pt idx="4196">
                  <c:v>41.002352999999999</c:v>
                </c:pt>
                <c:pt idx="4197">
                  <c:v>41.001333000000002</c:v>
                </c:pt>
                <c:pt idx="4198">
                  <c:v>41.000309999999999</c:v>
                </c:pt>
                <c:pt idx="4199">
                  <c:v>40.999250000000004</c:v>
                </c:pt>
                <c:pt idx="4200">
                  <c:v>40.998238999999998</c:v>
                </c:pt>
                <c:pt idx="4201">
                  <c:v>40.997290999999997</c:v>
                </c:pt>
                <c:pt idx="4202">
                  <c:v>40.996417999999998</c:v>
                </c:pt>
                <c:pt idx="4203">
                  <c:v>40.995497999999998</c:v>
                </c:pt>
                <c:pt idx="4204">
                  <c:v>40.994596999999999</c:v>
                </c:pt>
                <c:pt idx="4205">
                  <c:v>40.993817999999997</c:v>
                </c:pt>
                <c:pt idx="4206">
                  <c:v>40.993009999999998</c:v>
                </c:pt>
                <c:pt idx="4207">
                  <c:v>40.992176000000001</c:v>
                </c:pt>
                <c:pt idx="4208">
                  <c:v>40.991432000000003</c:v>
                </c:pt>
                <c:pt idx="4209">
                  <c:v>40.990625000000001</c:v>
                </c:pt>
                <c:pt idx="4210">
                  <c:v>40.989901000000003</c:v>
                </c:pt>
                <c:pt idx="4211">
                  <c:v>40.989151</c:v>
                </c:pt>
                <c:pt idx="4212">
                  <c:v>40.988494000000003</c:v>
                </c:pt>
                <c:pt idx="4213">
                  <c:v>40.987836000000001</c:v>
                </c:pt>
                <c:pt idx="4214">
                  <c:v>40.987248999999998</c:v>
                </c:pt>
                <c:pt idx="4215">
                  <c:v>40.986665000000002</c:v>
                </c:pt>
                <c:pt idx="4216">
                  <c:v>40.986137999999997</c:v>
                </c:pt>
                <c:pt idx="4217">
                  <c:v>40.985644999999998</c:v>
                </c:pt>
                <c:pt idx="4218">
                  <c:v>40.985165000000002</c:v>
                </c:pt>
                <c:pt idx="4219">
                  <c:v>40.984701000000001</c:v>
                </c:pt>
                <c:pt idx="4220">
                  <c:v>40.984307999999999</c:v>
                </c:pt>
                <c:pt idx="4221">
                  <c:v>40.984006000000001</c:v>
                </c:pt>
                <c:pt idx="4222">
                  <c:v>40.983843999999998</c:v>
                </c:pt>
                <c:pt idx="4223">
                  <c:v>40.983696000000002</c:v>
                </c:pt>
                <c:pt idx="4224">
                  <c:v>40.983690000000003</c:v>
                </c:pt>
                <c:pt idx="4225">
                  <c:v>40.983728999999997</c:v>
                </c:pt>
                <c:pt idx="4226">
                  <c:v>40.983843999999998</c:v>
                </c:pt>
                <c:pt idx="4227">
                  <c:v>40.983874</c:v>
                </c:pt>
                <c:pt idx="4228">
                  <c:v>40.984065000000001</c:v>
                </c:pt>
                <c:pt idx="4229">
                  <c:v>40.984434</c:v>
                </c:pt>
                <c:pt idx="4230">
                  <c:v>40.984949</c:v>
                </c:pt>
                <c:pt idx="4231">
                  <c:v>40.985512</c:v>
                </c:pt>
                <c:pt idx="4232">
                  <c:v>40.986159999999998</c:v>
                </c:pt>
                <c:pt idx="4233">
                  <c:v>40.986930999999998</c:v>
                </c:pt>
                <c:pt idx="4234">
                  <c:v>40.987639999999999</c:v>
                </c:pt>
                <c:pt idx="4235">
                  <c:v>40.988612000000003</c:v>
                </c:pt>
                <c:pt idx="4236">
                  <c:v>40.989697999999997</c:v>
                </c:pt>
                <c:pt idx="4237">
                  <c:v>40.990805999999999</c:v>
                </c:pt>
                <c:pt idx="4238">
                  <c:v>40.991990000000001</c:v>
                </c:pt>
                <c:pt idx="4239">
                  <c:v>40.993406</c:v>
                </c:pt>
                <c:pt idx="4240">
                  <c:v>40.994860000000003</c:v>
                </c:pt>
                <c:pt idx="4241">
                  <c:v>40.996381999999997</c:v>
                </c:pt>
                <c:pt idx="4242">
                  <c:v>40.997992000000004</c:v>
                </c:pt>
                <c:pt idx="4243">
                  <c:v>40.999706000000003</c:v>
                </c:pt>
                <c:pt idx="4244">
                  <c:v>41.001506999999997</c:v>
                </c:pt>
                <c:pt idx="4245">
                  <c:v>41.003433999999999</c:v>
                </c:pt>
                <c:pt idx="4246">
                  <c:v>41.005552999999999</c:v>
                </c:pt>
                <c:pt idx="4247">
                  <c:v>41.007714999999997</c:v>
                </c:pt>
                <c:pt idx="4248">
                  <c:v>41.009877000000003</c:v>
                </c:pt>
                <c:pt idx="4249">
                  <c:v>41.012357999999999</c:v>
                </c:pt>
                <c:pt idx="4250">
                  <c:v>41.014837999999997</c:v>
                </c:pt>
                <c:pt idx="4251">
                  <c:v>41.017325999999997</c:v>
                </c:pt>
                <c:pt idx="4252">
                  <c:v>41.019835</c:v>
                </c:pt>
                <c:pt idx="4253">
                  <c:v>41.022568</c:v>
                </c:pt>
                <c:pt idx="4254">
                  <c:v>41.025204000000002</c:v>
                </c:pt>
                <c:pt idx="4255">
                  <c:v>41.028244999999998</c:v>
                </c:pt>
                <c:pt idx="4256">
                  <c:v>41.031109000000001</c:v>
                </c:pt>
                <c:pt idx="4257">
                  <c:v>41.034131000000002</c:v>
                </c:pt>
                <c:pt idx="4258">
                  <c:v>41.037287999999997</c:v>
                </c:pt>
                <c:pt idx="4259">
                  <c:v>41.040446000000003</c:v>
                </c:pt>
                <c:pt idx="4260">
                  <c:v>41.043827999999998</c:v>
                </c:pt>
                <c:pt idx="4261">
                  <c:v>41.047417000000003</c:v>
                </c:pt>
                <c:pt idx="4262">
                  <c:v>41.050766000000003</c:v>
                </c:pt>
                <c:pt idx="4263">
                  <c:v>41.054198</c:v>
                </c:pt>
                <c:pt idx="4264">
                  <c:v>41.057934000000003</c:v>
                </c:pt>
                <c:pt idx="4265">
                  <c:v>41.061478000000001</c:v>
                </c:pt>
                <c:pt idx="4266">
                  <c:v>41.065075999999998</c:v>
                </c:pt>
                <c:pt idx="4267">
                  <c:v>41.068798000000001</c:v>
                </c:pt>
                <c:pt idx="4268">
                  <c:v>41.072865</c:v>
                </c:pt>
                <c:pt idx="4269">
                  <c:v>41.077092</c:v>
                </c:pt>
                <c:pt idx="4270">
                  <c:v>41.081158000000002</c:v>
                </c:pt>
                <c:pt idx="4271">
                  <c:v>41.085236999999999</c:v>
                </c:pt>
                <c:pt idx="4272">
                  <c:v>41.089243000000003</c:v>
                </c:pt>
                <c:pt idx="4273">
                  <c:v>41.093654000000001</c:v>
                </c:pt>
                <c:pt idx="4274">
                  <c:v>41.097836000000001</c:v>
                </c:pt>
                <c:pt idx="4275">
                  <c:v>41.102119999999999</c:v>
                </c:pt>
                <c:pt idx="4276">
                  <c:v>41.106293999999998</c:v>
                </c:pt>
                <c:pt idx="4277">
                  <c:v>41.110095999999999</c:v>
                </c:pt>
                <c:pt idx="4278">
                  <c:v>41.114029000000002</c:v>
                </c:pt>
                <c:pt idx="4279">
                  <c:v>41.118692000000003</c:v>
                </c:pt>
                <c:pt idx="4280">
                  <c:v>41.122656999999997</c:v>
                </c:pt>
                <c:pt idx="4281">
                  <c:v>41.126747000000002</c:v>
                </c:pt>
                <c:pt idx="4282">
                  <c:v>41.130571000000003</c:v>
                </c:pt>
                <c:pt idx="4283">
                  <c:v>41.13458</c:v>
                </c:pt>
                <c:pt idx="4284">
                  <c:v>41.138427</c:v>
                </c:pt>
                <c:pt idx="4285">
                  <c:v>41.141781000000002</c:v>
                </c:pt>
                <c:pt idx="4286">
                  <c:v>41.144984000000001</c:v>
                </c:pt>
                <c:pt idx="4287">
                  <c:v>41.147886</c:v>
                </c:pt>
                <c:pt idx="4288">
                  <c:v>41.150784999999999</c:v>
                </c:pt>
                <c:pt idx="4289">
                  <c:v>41.154294999999998</c:v>
                </c:pt>
                <c:pt idx="4290">
                  <c:v>41.157530000000001</c:v>
                </c:pt>
                <c:pt idx="4291">
                  <c:v>41.160603000000002</c:v>
                </c:pt>
                <c:pt idx="4292">
                  <c:v>41.163350000000001</c:v>
                </c:pt>
                <c:pt idx="4293">
                  <c:v>41.165844999999997</c:v>
                </c:pt>
                <c:pt idx="4294">
                  <c:v>41.168101</c:v>
                </c:pt>
                <c:pt idx="4295">
                  <c:v>41.170161</c:v>
                </c:pt>
                <c:pt idx="4296">
                  <c:v>41.171804999999999</c:v>
                </c:pt>
                <c:pt idx="4297">
                  <c:v>41.173482</c:v>
                </c:pt>
                <c:pt idx="4298">
                  <c:v>41.174816999999997</c:v>
                </c:pt>
                <c:pt idx="4299">
                  <c:v>41.175862000000002</c:v>
                </c:pt>
                <c:pt idx="4300">
                  <c:v>41.176732999999999</c:v>
                </c:pt>
                <c:pt idx="4301">
                  <c:v>41.177529999999997</c:v>
                </c:pt>
                <c:pt idx="4302">
                  <c:v>41.177933000000003</c:v>
                </c:pt>
                <c:pt idx="4303">
                  <c:v>41.178083999999998</c:v>
                </c:pt>
                <c:pt idx="4304">
                  <c:v>41.178305000000002</c:v>
                </c:pt>
                <c:pt idx="4305">
                  <c:v>41.178258</c:v>
                </c:pt>
                <c:pt idx="4306">
                  <c:v>41.178128000000001</c:v>
                </c:pt>
                <c:pt idx="4307">
                  <c:v>41.177740999999997</c:v>
                </c:pt>
                <c:pt idx="4308">
                  <c:v>41.177221000000003</c:v>
                </c:pt>
                <c:pt idx="4309">
                  <c:v>41.176561999999997</c:v>
                </c:pt>
                <c:pt idx="4310">
                  <c:v>41.175640999999999</c:v>
                </c:pt>
                <c:pt idx="4311">
                  <c:v>41.174734999999998</c:v>
                </c:pt>
                <c:pt idx="4312">
                  <c:v>41.173850999999999</c:v>
                </c:pt>
                <c:pt idx="4313">
                  <c:v>41.172907000000002</c:v>
                </c:pt>
                <c:pt idx="4314">
                  <c:v>41.171858999999998</c:v>
                </c:pt>
                <c:pt idx="4315">
                  <c:v>41.17069</c:v>
                </c:pt>
                <c:pt idx="4316">
                  <c:v>41.169500999999997</c:v>
                </c:pt>
                <c:pt idx="4317">
                  <c:v>41.168277000000003</c:v>
                </c:pt>
                <c:pt idx="4318">
                  <c:v>41.166851999999999</c:v>
                </c:pt>
                <c:pt idx="4319">
                  <c:v>41.165258999999999</c:v>
                </c:pt>
                <c:pt idx="4320">
                  <c:v>41.163620000000002</c:v>
                </c:pt>
                <c:pt idx="4321">
                  <c:v>41.161876999999997</c:v>
                </c:pt>
                <c:pt idx="4322">
                  <c:v>41.160130000000002</c:v>
                </c:pt>
                <c:pt idx="4323">
                  <c:v>41.158292000000003</c:v>
                </c:pt>
                <c:pt idx="4324">
                  <c:v>41.156514999999999</c:v>
                </c:pt>
                <c:pt idx="4325">
                  <c:v>41.154788000000003</c:v>
                </c:pt>
                <c:pt idx="4326">
                  <c:v>41.152968999999999</c:v>
                </c:pt>
                <c:pt idx="4327">
                  <c:v>41.151166000000003</c:v>
                </c:pt>
                <c:pt idx="4328">
                  <c:v>41.149444000000003</c:v>
                </c:pt>
                <c:pt idx="4329">
                  <c:v>41.147472999999998</c:v>
                </c:pt>
                <c:pt idx="4330">
                  <c:v>41.145640999999998</c:v>
                </c:pt>
                <c:pt idx="4331">
                  <c:v>41.143819000000001</c:v>
                </c:pt>
                <c:pt idx="4332">
                  <c:v>41.142130000000002</c:v>
                </c:pt>
                <c:pt idx="4333">
                  <c:v>41.140585999999999</c:v>
                </c:pt>
                <c:pt idx="4334">
                  <c:v>41.139110000000002</c:v>
                </c:pt>
                <c:pt idx="4335">
                  <c:v>41.137745000000002</c:v>
                </c:pt>
                <c:pt idx="4336">
                  <c:v>41.136417000000002</c:v>
                </c:pt>
                <c:pt idx="4337">
                  <c:v>41.135255999999998</c:v>
                </c:pt>
                <c:pt idx="4338">
                  <c:v>41.134045</c:v>
                </c:pt>
                <c:pt idx="4339">
                  <c:v>41.132663000000001</c:v>
                </c:pt>
                <c:pt idx="4340">
                  <c:v>41.131621000000003</c:v>
                </c:pt>
                <c:pt idx="4341">
                  <c:v>41.130580999999999</c:v>
                </c:pt>
                <c:pt idx="4342">
                  <c:v>41.129902999999999</c:v>
                </c:pt>
                <c:pt idx="4343">
                  <c:v>41.129085000000003</c:v>
                </c:pt>
                <c:pt idx="4344">
                  <c:v>41.128484999999998</c:v>
                </c:pt>
                <c:pt idx="4345">
                  <c:v>41.128056999999998</c:v>
                </c:pt>
                <c:pt idx="4346">
                  <c:v>41.127625999999999</c:v>
                </c:pt>
                <c:pt idx="4347">
                  <c:v>41.127271999999998</c:v>
                </c:pt>
                <c:pt idx="4348">
                  <c:v>41.127023000000001</c:v>
                </c:pt>
                <c:pt idx="4349">
                  <c:v>41.126645000000003</c:v>
                </c:pt>
                <c:pt idx="4350">
                  <c:v>41.126452999999998</c:v>
                </c:pt>
                <c:pt idx="4351">
                  <c:v>41.126356000000001</c:v>
                </c:pt>
                <c:pt idx="4352">
                  <c:v>41.126041000000001</c:v>
                </c:pt>
                <c:pt idx="4353">
                  <c:v>41.125867999999997</c:v>
                </c:pt>
                <c:pt idx="4354">
                  <c:v>41.125709000000001</c:v>
                </c:pt>
                <c:pt idx="4355">
                  <c:v>41.125529</c:v>
                </c:pt>
                <c:pt idx="4356">
                  <c:v>41.125335999999997</c:v>
                </c:pt>
                <c:pt idx="4357">
                  <c:v>41.125129000000001</c:v>
                </c:pt>
                <c:pt idx="4358">
                  <c:v>41.124862</c:v>
                </c:pt>
                <c:pt idx="4359">
                  <c:v>41.124586000000001</c:v>
                </c:pt>
                <c:pt idx="4360">
                  <c:v>41.124107000000002</c:v>
                </c:pt>
                <c:pt idx="4361">
                  <c:v>41.123669999999997</c:v>
                </c:pt>
                <c:pt idx="4362">
                  <c:v>41.123252000000001</c:v>
                </c:pt>
                <c:pt idx="4363">
                  <c:v>41.122703999999999</c:v>
                </c:pt>
                <c:pt idx="4364">
                  <c:v>41.122096999999997</c:v>
                </c:pt>
                <c:pt idx="4365">
                  <c:v>41.121232999999997</c:v>
                </c:pt>
                <c:pt idx="4366">
                  <c:v>41.120610999999997</c:v>
                </c:pt>
                <c:pt idx="4367">
                  <c:v>41.119666000000002</c:v>
                </c:pt>
                <c:pt idx="4368">
                  <c:v>41.118653000000002</c:v>
                </c:pt>
                <c:pt idx="4369">
                  <c:v>41.117460999999999</c:v>
                </c:pt>
                <c:pt idx="4370">
                  <c:v>41.116343999999998</c:v>
                </c:pt>
                <c:pt idx="4371">
                  <c:v>41.115062000000002</c:v>
                </c:pt>
                <c:pt idx="4372">
                  <c:v>41.113891000000002</c:v>
                </c:pt>
                <c:pt idx="4373">
                  <c:v>41.112428000000001</c:v>
                </c:pt>
                <c:pt idx="4374">
                  <c:v>41.110809000000003</c:v>
                </c:pt>
                <c:pt idx="4375">
                  <c:v>41.109254</c:v>
                </c:pt>
                <c:pt idx="4376">
                  <c:v>41.107467</c:v>
                </c:pt>
                <c:pt idx="4377">
                  <c:v>41.105618999999997</c:v>
                </c:pt>
                <c:pt idx="4378">
                  <c:v>41.103650000000002</c:v>
                </c:pt>
                <c:pt idx="4379">
                  <c:v>41.101554999999998</c:v>
                </c:pt>
                <c:pt idx="4380">
                  <c:v>41.099201000000001</c:v>
                </c:pt>
                <c:pt idx="4381">
                  <c:v>41.096930999999998</c:v>
                </c:pt>
                <c:pt idx="4382">
                  <c:v>41.094799999999999</c:v>
                </c:pt>
                <c:pt idx="4383">
                  <c:v>41.092666000000001</c:v>
                </c:pt>
                <c:pt idx="4384">
                  <c:v>41.090285999999999</c:v>
                </c:pt>
                <c:pt idx="4385">
                  <c:v>41.087817999999999</c:v>
                </c:pt>
                <c:pt idx="4386">
                  <c:v>41.085597999999997</c:v>
                </c:pt>
                <c:pt idx="4387">
                  <c:v>41.083416999999997</c:v>
                </c:pt>
                <c:pt idx="4388">
                  <c:v>41.081060000000001</c:v>
                </c:pt>
                <c:pt idx="4389">
                  <c:v>41.078834000000001</c:v>
                </c:pt>
                <c:pt idx="4390">
                  <c:v>41.076334000000003</c:v>
                </c:pt>
                <c:pt idx="4391">
                  <c:v>41.073908000000003</c:v>
                </c:pt>
                <c:pt idx="4392">
                  <c:v>41.071432999999999</c:v>
                </c:pt>
                <c:pt idx="4393">
                  <c:v>41.069012000000001</c:v>
                </c:pt>
                <c:pt idx="4394">
                  <c:v>41.066552999999999</c:v>
                </c:pt>
                <c:pt idx="4395">
                  <c:v>41.063985000000002</c:v>
                </c:pt>
                <c:pt idx="4396">
                  <c:v>41.061624999999999</c:v>
                </c:pt>
                <c:pt idx="4397">
                  <c:v>41.059260999999999</c:v>
                </c:pt>
                <c:pt idx="4398">
                  <c:v>41.056876000000003</c:v>
                </c:pt>
                <c:pt idx="4399">
                  <c:v>41.054358000000001</c:v>
                </c:pt>
                <c:pt idx="4400">
                  <c:v>41.051909999999999</c:v>
                </c:pt>
                <c:pt idx="4401">
                  <c:v>41.049581000000003</c:v>
                </c:pt>
                <c:pt idx="4402">
                  <c:v>41.047328999999998</c:v>
                </c:pt>
                <c:pt idx="4403">
                  <c:v>41.045214000000001</c:v>
                </c:pt>
                <c:pt idx="4404">
                  <c:v>41.042940000000002</c:v>
                </c:pt>
                <c:pt idx="4405">
                  <c:v>41.040861999999997</c:v>
                </c:pt>
                <c:pt idx="4406">
                  <c:v>41.038882999999998</c:v>
                </c:pt>
                <c:pt idx="4407">
                  <c:v>41.036952999999997</c:v>
                </c:pt>
                <c:pt idx="4408">
                  <c:v>41.035178000000002</c:v>
                </c:pt>
                <c:pt idx="4409">
                  <c:v>41.033115000000002</c:v>
                </c:pt>
                <c:pt idx="4410">
                  <c:v>41.031145000000002</c:v>
                </c:pt>
                <c:pt idx="4411">
                  <c:v>41.029414000000003</c:v>
                </c:pt>
                <c:pt idx="4412">
                  <c:v>41.027704</c:v>
                </c:pt>
                <c:pt idx="4413">
                  <c:v>41.026130999999999</c:v>
                </c:pt>
                <c:pt idx="4414">
                  <c:v>41.024583</c:v>
                </c:pt>
                <c:pt idx="4415">
                  <c:v>41.023125999999998</c:v>
                </c:pt>
                <c:pt idx="4416">
                  <c:v>41.021720000000002</c:v>
                </c:pt>
                <c:pt idx="4417">
                  <c:v>41.020502</c:v>
                </c:pt>
                <c:pt idx="4418">
                  <c:v>41.019371999999997</c:v>
                </c:pt>
                <c:pt idx="4419">
                  <c:v>41.017927999999998</c:v>
                </c:pt>
                <c:pt idx="4420">
                  <c:v>41.016618000000001</c:v>
                </c:pt>
                <c:pt idx="4421">
                  <c:v>41.015467000000001</c:v>
                </c:pt>
                <c:pt idx="4422">
                  <c:v>41.014360000000003</c:v>
                </c:pt>
                <c:pt idx="4423">
                  <c:v>41.013333000000003</c:v>
                </c:pt>
                <c:pt idx="4424">
                  <c:v>41.012300000000003</c:v>
                </c:pt>
                <c:pt idx="4425">
                  <c:v>41.011415</c:v>
                </c:pt>
                <c:pt idx="4426">
                  <c:v>41.010626999999999</c:v>
                </c:pt>
                <c:pt idx="4427">
                  <c:v>41.009746999999997</c:v>
                </c:pt>
                <c:pt idx="4428">
                  <c:v>41.008944999999997</c:v>
                </c:pt>
                <c:pt idx="4429">
                  <c:v>41.007722000000001</c:v>
                </c:pt>
                <c:pt idx="4430">
                  <c:v>41.006627999999999</c:v>
                </c:pt>
                <c:pt idx="4431">
                  <c:v>41.005713999999998</c:v>
                </c:pt>
                <c:pt idx="4432">
                  <c:v>41.004868999999999</c:v>
                </c:pt>
                <c:pt idx="4433">
                  <c:v>41.003984000000003</c:v>
                </c:pt>
                <c:pt idx="4434">
                  <c:v>41.003166999999998</c:v>
                </c:pt>
                <c:pt idx="4435">
                  <c:v>41.002336999999997</c:v>
                </c:pt>
                <c:pt idx="4436">
                  <c:v>41.001612999999999</c:v>
                </c:pt>
                <c:pt idx="4437">
                  <c:v>41.000926</c:v>
                </c:pt>
                <c:pt idx="4438">
                  <c:v>41.000194</c:v>
                </c:pt>
                <c:pt idx="4439">
                  <c:v>40.999332000000003</c:v>
                </c:pt>
                <c:pt idx="4440">
                  <c:v>40.998500999999997</c:v>
                </c:pt>
                <c:pt idx="4441">
                  <c:v>40.997672999999999</c:v>
                </c:pt>
                <c:pt idx="4442">
                  <c:v>40.996820999999997</c:v>
                </c:pt>
                <c:pt idx="4443">
                  <c:v>40.996048000000002</c:v>
                </c:pt>
                <c:pt idx="4444">
                  <c:v>40.995260000000002</c:v>
                </c:pt>
                <c:pt idx="4445">
                  <c:v>40.994534000000002</c:v>
                </c:pt>
                <c:pt idx="4446">
                  <c:v>40.993758999999997</c:v>
                </c:pt>
                <c:pt idx="4447">
                  <c:v>40.992958000000002</c:v>
                </c:pt>
                <c:pt idx="4448">
                  <c:v>40.992215999999999</c:v>
                </c:pt>
                <c:pt idx="4449">
                  <c:v>40.991373000000003</c:v>
                </c:pt>
                <c:pt idx="4450">
                  <c:v>40.990628000000001</c:v>
                </c:pt>
                <c:pt idx="4451">
                  <c:v>40.989960000000004</c:v>
                </c:pt>
                <c:pt idx="4452">
                  <c:v>40.989207</c:v>
                </c:pt>
                <c:pt idx="4453">
                  <c:v>40.988463000000003</c:v>
                </c:pt>
                <c:pt idx="4454">
                  <c:v>40.987729999999999</c:v>
                </c:pt>
                <c:pt idx="4455">
                  <c:v>40.986978000000001</c:v>
                </c:pt>
                <c:pt idx="4456">
                  <c:v>40.986203000000003</c:v>
                </c:pt>
                <c:pt idx="4457">
                  <c:v>40.985559000000002</c:v>
                </c:pt>
                <c:pt idx="4458">
                  <c:v>40.984793000000003</c:v>
                </c:pt>
                <c:pt idx="4459">
                  <c:v>40.984133</c:v>
                </c:pt>
                <c:pt idx="4460">
                  <c:v>40.983570999999998</c:v>
                </c:pt>
                <c:pt idx="4461">
                  <c:v>40.982919000000003</c:v>
                </c:pt>
                <c:pt idx="4462">
                  <c:v>40.982286999999999</c:v>
                </c:pt>
                <c:pt idx="4463">
                  <c:v>40.981743999999999</c:v>
                </c:pt>
                <c:pt idx="4464">
                  <c:v>40.981316</c:v>
                </c:pt>
                <c:pt idx="4465">
                  <c:v>40.981054999999998</c:v>
                </c:pt>
                <c:pt idx="4466">
                  <c:v>40.980969999999999</c:v>
                </c:pt>
                <c:pt idx="4467">
                  <c:v>40.980935000000002</c:v>
                </c:pt>
                <c:pt idx="4468">
                  <c:v>40.980955000000002</c:v>
                </c:pt>
                <c:pt idx="4469">
                  <c:v>40.981214999999999</c:v>
                </c:pt>
                <c:pt idx="4470">
                  <c:v>40.981577000000001</c:v>
                </c:pt>
                <c:pt idx="4471">
                  <c:v>40.981929999999998</c:v>
                </c:pt>
                <c:pt idx="4472">
                  <c:v>40.982402</c:v>
                </c:pt>
                <c:pt idx="4473">
                  <c:v>40.982930000000003</c:v>
                </c:pt>
                <c:pt idx="4474">
                  <c:v>40.983514</c:v>
                </c:pt>
                <c:pt idx="4475">
                  <c:v>40.984214000000001</c:v>
                </c:pt>
                <c:pt idx="4476">
                  <c:v>40.984959000000003</c:v>
                </c:pt>
                <c:pt idx="4477">
                  <c:v>40.985838999999999</c:v>
                </c:pt>
                <c:pt idx="4478">
                  <c:v>40.986722999999998</c:v>
                </c:pt>
                <c:pt idx="4479">
                  <c:v>40.988002999999999</c:v>
                </c:pt>
                <c:pt idx="4480">
                  <c:v>40.989215999999999</c:v>
                </c:pt>
                <c:pt idx="4481">
                  <c:v>40.990437999999997</c:v>
                </c:pt>
                <c:pt idx="4482">
                  <c:v>40.991563999999997</c:v>
                </c:pt>
                <c:pt idx="4483">
                  <c:v>40.992826999999998</c:v>
                </c:pt>
                <c:pt idx="4484">
                  <c:v>40.994193000000003</c:v>
                </c:pt>
                <c:pt idx="4485">
                  <c:v>40.995440000000002</c:v>
                </c:pt>
                <c:pt idx="4486">
                  <c:v>40.996957999999999</c:v>
                </c:pt>
                <c:pt idx="4487">
                  <c:v>40.998277000000002</c:v>
                </c:pt>
                <c:pt idx="4488">
                  <c:v>40.999777999999999</c:v>
                </c:pt>
                <c:pt idx="4489">
                  <c:v>41.001753000000001</c:v>
                </c:pt>
                <c:pt idx="4490">
                  <c:v>41.003765999999999</c:v>
                </c:pt>
                <c:pt idx="4491">
                  <c:v>41.005597000000002</c:v>
                </c:pt>
                <c:pt idx="4492">
                  <c:v>41.007510000000003</c:v>
                </c:pt>
                <c:pt idx="4493">
                  <c:v>41.009594</c:v>
                </c:pt>
                <c:pt idx="4494">
                  <c:v>41.011705999999997</c:v>
                </c:pt>
                <c:pt idx="4495">
                  <c:v>41.013773</c:v>
                </c:pt>
                <c:pt idx="4496">
                  <c:v>41.015937000000001</c:v>
                </c:pt>
                <c:pt idx="4497">
                  <c:v>41.018211000000001</c:v>
                </c:pt>
                <c:pt idx="4498">
                  <c:v>41.02046</c:v>
                </c:pt>
                <c:pt idx="4499">
                  <c:v>41.023313999999999</c:v>
                </c:pt>
                <c:pt idx="4500">
                  <c:v>41.026018000000001</c:v>
                </c:pt>
                <c:pt idx="4501">
                  <c:v>41.028661</c:v>
                </c:pt>
                <c:pt idx="4502">
                  <c:v>41.031123999999998</c:v>
                </c:pt>
                <c:pt idx="4503">
                  <c:v>41.033588000000002</c:v>
                </c:pt>
                <c:pt idx="4504">
                  <c:v>41.036223999999997</c:v>
                </c:pt>
                <c:pt idx="4505">
                  <c:v>41.038797000000002</c:v>
                </c:pt>
                <c:pt idx="4506">
                  <c:v>41.041502999999999</c:v>
                </c:pt>
                <c:pt idx="4507">
                  <c:v>41.044283999999998</c:v>
                </c:pt>
                <c:pt idx="4508">
                  <c:v>41.046990999999998</c:v>
                </c:pt>
                <c:pt idx="4509">
                  <c:v>41.050078999999997</c:v>
                </c:pt>
                <c:pt idx="4510">
                  <c:v>41.052812000000003</c:v>
                </c:pt>
                <c:pt idx="4511">
                  <c:v>41.055647999999998</c:v>
                </c:pt>
                <c:pt idx="4512">
                  <c:v>41.058376000000003</c:v>
                </c:pt>
                <c:pt idx="4513">
                  <c:v>41.061098999999999</c:v>
                </c:pt>
                <c:pt idx="4514">
                  <c:v>41.063603000000001</c:v>
                </c:pt>
                <c:pt idx="4515">
                  <c:v>41.066153</c:v>
                </c:pt>
                <c:pt idx="4516">
                  <c:v>41.068351999999997</c:v>
                </c:pt>
                <c:pt idx="4517">
                  <c:v>41.070613000000002</c:v>
                </c:pt>
                <c:pt idx="4518">
                  <c:v>41.072881000000002</c:v>
                </c:pt>
                <c:pt idx="4519">
                  <c:v>41.075367</c:v>
                </c:pt>
                <c:pt idx="4520">
                  <c:v>41.077809999999999</c:v>
                </c:pt>
                <c:pt idx="4521">
                  <c:v>41.080266000000002</c:v>
                </c:pt>
                <c:pt idx="4522">
                  <c:v>41.083106999999998</c:v>
                </c:pt>
                <c:pt idx="4523">
                  <c:v>41.085872000000002</c:v>
                </c:pt>
                <c:pt idx="4524">
                  <c:v>41.088524</c:v>
                </c:pt>
                <c:pt idx="4525">
                  <c:v>41.091113999999997</c:v>
                </c:pt>
                <c:pt idx="4526">
                  <c:v>41.093426999999998</c:v>
                </c:pt>
                <c:pt idx="4527">
                  <c:v>41.095678999999997</c:v>
                </c:pt>
                <c:pt idx="4528">
                  <c:v>41.09778</c:v>
                </c:pt>
                <c:pt idx="4529">
                  <c:v>41.1004</c:v>
                </c:pt>
                <c:pt idx="4530">
                  <c:v>41.102696999999999</c:v>
                </c:pt>
                <c:pt idx="4531">
                  <c:v>41.104714000000001</c:v>
                </c:pt>
                <c:pt idx="4532">
                  <c:v>41.106673000000001</c:v>
                </c:pt>
                <c:pt idx="4533">
                  <c:v>41.108474999999999</c:v>
                </c:pt>
                <c:pt idx="4534">
                  <c:v>41.110011999999998</c:v>
                </c:pt>
                <c:pt idx="4535">
                  <c:v>41.111578000000002</c:v>
                </c:pt>
                <c:pt idx="4536">
                  <c:v>41.112999000000002</c:v>
                </c:pt>
                <c:pt idx="4537">
                  <c:v>41.114497</c:v>
                </c:pt>
                <c:pt idx="4538">
                  <c:v>41.115713</c:v>
                </c:pt>
                <c:pt idx="4539">
                  <c:v>41.117316000000002</c:v>
                </c:pt>
                <c:pt idx="4540">
                  <c:v>41.118606</c:v>
                </c:pt>
                <c:pt idx="4541">
                  <c:v>41.119815000000003</c:v>
                </c:pt>
                <c:pt idx="4542">
                  <c:v>41.120778000000001</c:v>
                </c:pt>
                <c:pt idx="4543">
                  <c:v>41.121709000000003</c:v>
                </c:pt>
                <c:pt idx="4544">
                  <c:v>41.122391</c:v>
                </c:pt>
                <c:pt idx="4545">
                  <c:v>41.123066999999999</c:v>
                </c:pt>
                <c:pt idx="4546">
                  <c:v>41.123587000000001</c:v>
                </c:pt>
                <c:pt idx="4547">
                  <c:v>41.123925999999997</c:v>
                </c:pt>
                <c:pt idx="4548">
                  <c:v>41.124296000000001</c:v>
                </c:pt>
                <c:pt idx="4549">
                  <c:v>41.124752000000001</c:v>
                </c:pt>
                <c:pt idx="4550">
                  <c:v>41.125070999999998</c:v>
                </c:pt>
                <c:pt idx="4551">
                  <c:v>41.125157999999999</c:v>
                </c:pt>
                <c:pt idx="4552">
                  <c:v>41.125123000000002</c:v>
                </c:pt>
                <c:pt idx="4553">
                  <c:v>41.125070000000001</c:v>
                </c:pt>
                <c:pt idx="4554">
                  <c:v>41.124892000000003</c:v>
                </c:pt>
                <c:pt idx="4555">
                  <c:v>41.124755999999998</c:v>
                </c:pt>
                <c:pt idx="4556">
                  <c:v>41.124544</c:v>
                </c:pt>
                <c:pt idx="4557">
                  <c:v>41.124341999999999</c:v>
                </c:pt>
                <c:pt idx="4558">
                  <c:v>41.124000000000002</c:v>
                </c:pt>
                <c:pt idx="4559">
                  <c:v>41.123502999999999</c:v>
                </c:pt>
                <c:pt idx="4560">
                  <c:v>41.123066000000001</c:v>
                </c:pt>
                <c:pt idx="4561">
                  <c:v>41.122579000000002</c:v>
                </c:pt>
                <c:pt idx="4562">
                  <c:v>41.122148000000003</c:v>
                </c:pt>
                <c:pt idx="4563">
                  <c:v>41.121653999999999</c:v>
                </c:pt>
                <c:pt idx="4564">
                  <c:v>41.121053000000003</c:v>
                </c:pt>
                <c:pt idx="4565">
                  <c:v>41.120491000000001</c:v>
                </c:pt>
                <c:pt idx="4566">
                  <c:v>41.119858000000001</c:v>
                </c:pt>
                <c:pt idx="4567">
                  <c:v>41.119199999999999</c:v>
                </c:pt>
                <c:pt idx="4568">
                  <c:v>41.118507999999999</c:v>
                </c:pt>
                <c:pt idx="4569">
                  <c:v>41.117593999999997</c:v>
                </c:pt>
                <c:pt idx="4570">
                  <c:v>41.116736000000003</c:v>
                </c:pt>
                <c:pt idx="4571">
                  <c:v>41.115915000000001</c:v>
                </c:pt>
                <c:pt idx="4572">
                  <c:v>41.114991000000003</c:v>
                </c:pt>
                <c:pt idx="4573">
                  <c:v>41.11412</c:v>
                </c:pt>
                <c:pt idx="4574">
                  <c:v>41.113216000000001</c:v>
                </c:pt>
                <c:pt idx="4575">
                  <c:v>41.112403999999998</c:v>
                </c:pt>
                <c:pt idx="4576">
                  <c:v>41.111643000000001</c:v>
                </c:pt>
                <c:pt idx="4577">
                  <c:v>41.110810999999998</c:v>
                </c:pt>
                <c:pt idx="4578">
                  <c:v>41.109969999999997</c:v>
                </c:pt>
                <c:pt idx="4579">
                  <c:v>41.108942999999996</c:v>
                </c:pt>
                <c:pt idx="4580">
                  <c:v>41.108027</c:v>
                </c:pt>
                <c:pt idx="4581">
                  <c:v>41.107132999999997</c:v>
                </c:pt>
                <c:pt idx="4582">
                  <c:v>41.106323000000003</c:v>
                </c:pt>
                <c:pt idx="4583">
                  <c:v>41.105530000000002</c:v>
                </c:pt>
                <c:pt idx="4584">
                  <c:v>41.104695999999997</c:v>
                </c:pt>
                <c:pt idx="4585">
                  <c:v>41.103994999999998</c:v>
                </c:pt>
                <c:pt idx="4586">
                  <c:v>41.103155999999998</c:v>
                </c:pt>
                <c:pt idx="4587">
                  <c:v>41.102401</c:v>
                </c:pt>
                <c:pt idx="4588">
                  <c:v>41.101616</c:v>
                </c:pt>
                <c:pt idx="4589">
                  <c:v>41.100729000000001</c:v>
                </c:pt>
                <c:pt idx="4590">
                  <c:v>41.099902</c:v>
                </c:pt>
                <c:pt idx="4591">
                  <c:v>41.099182999999996</c:v>
                </c:pt>
                <c:pt idx="4592">
                  <c:v>41.098464999999997</c:v>
                </c:pt>
                <c:pt idx="4593">
                  <c:v>41.097797999999997</c:v>
                </c:pt>
                <c:pt idx="4594">
                  <c:v>41.097174000000003</c:v>
                </c:pt>
                <c:pt idx="4595">
                  <c:v>41.096415999999998</c:v>
                </c:pt>
                <c:pt idx="4596">
                  <c:v>41.095680000000002</c:v>
                </c:pt>
                <c:pt idx="4597">
                  <c:v>41.094849000000004</c:v>
                </c:pt>
                <c:pt idx="4598">
                  <c:v>41.094155999999998</c:v>
                </c:pt>
                <c:pt idx="4599">
                  <c:v>41.093392999999999</c:v>
                </c:pt>
                <c:pt idx="4600">
                  <c:v>41.092576000000001</c:v>
                </c:pt>
                <c:pt idx="4601">
                  <c:v>41.091729999999998</c:v>
                </c:pt>
                <c:pt idx="4602">
                  <c:v>41.090876999999999</c:v>
                </c:pt>
                <c:pt idx="4603">
                  <c:v>41.090074000000001</c:v>
                </c:pt>
                <c:pt idx="4604">
                  <c:v>41.089208999999997</c:v>
                </c:pt>
                <c:pt idx="4605">
                  <c:v>41.088357000000002</c:v>
                </c:pt>
                <c:pt idx="4606">
                  <c:v>41.087586999999999</c:v>
                </c:pt>
                <c:pt idx="4607">
                  <c:v>41.086686</c:v>
                </c:pt>
                <c:pt idx="4608">
                  <c:v>41.085805999999998</c:v>
                </c:pt>
                <c:pt idx="4609">
                  <c:v>41.084910000000001</c:v>
                </c:pt>
                <c:pt idx="4610">
                  <c:v>41.084125999999998</c:v>
                </c:pt>
                <c:pt idx="4611">
                  <c:v>41.083295999999997</c:v>
                </c:pt>
                <c:pt idx="4612">
                  <c:v>41.082476999999997</c:v>
                </c:pt>
                <c:pt idx="4613">
                  <c:v>41.081699999999998</c:v>
                </c:pt>
                <c:pt idx="4614">
                  <c:v>41.080903999999997</c:v>
                </c:pt>
                <c:pt idx="4615">
                  <c:v>41.080134000000001</c:v>
                </c:pt>
                <c:pt idx="4616">
                  <c:v>41.079478999999999</c:v>
                </c:pt>
                <c:pt idx="4617">
                  <c:v>41.078805000000003</c:v>
                </c:pt>
                <c:pt idx="4618">
                  <c:v>41.078105999999998</c:v>
                </c:pt>
                <c:pt idx="4619">
                  <c:v>41.077603000000003</c:v>
                </c:pt>
                <c:pt idx="4620">
                  <c:v>41.077128999999999</c:v>
                </c:pt>
                <c:pt idx="4621">
                  <c:v>41.076667</c:v>
                </c:pt>
                <c:pt idx="4622">
                  <c:v>41.076143000000002</c:v>
                </c:pt>
                <c:pt idx="4623">
                  <c:v>41.075761</c:v>
                </c:pt>
                <c:pt idx="4624">
                  <c:v>41.075558000000001</c:v>
                </c:pt>
                <c:pt idx="4625">
                  <c:v>41.075279000000002</c:v>
                </c:pt>
                <c:pt idx="4626">
                  <c:v>41.075119000000001</c:v>
                </c:pt>
                <c:pt idx="4627">
                  <c:v>41.075037000000002</c:v>
                </c:pt>
                <c:pt idx="4628">
                  <c:v>41.075229999999998</c:v>
                </c:pt>
                <c:pt idx="4629">
                  <c:v>41.075695000000003</c:v>
                </c:pt>
                <c:pt idx="4630">
                  <c:v>41.076219000000002</c:v>
                </c:pt>
                <c:pt idx="4631">
                  <c:v>41.076934999999999</c:v>
                </c:pt>
                <c:pt idx="4632">
                  <c:v>41.077779</c:v>
                </c:pt>
                <c:pt idx="4633">
                  <c:v>41.078667000000003</c:v>
                </c:pt>
                <c:pt idx="4634">
                  <c:v>41.079754000000001</c:v>
                </c:pt>
                <c:pt idx="4635">
                  <c:v>41.080925999999998</c:v>
                </c:pt>
                <c:pt idx="4636">
                  <c:v>41.082313999999997</c:v>
                </c:pt>
                <c:pt idx="4637">
                  <c:v>41.083759999999998</c:v>
                </c:pt>
                <c:pt idx="4638">
                  <c:v>41.085298999999999</c:v>
                </c:pt>
                <c:pt idx="4639">
                  <c:v>41.087055999999997</c:v>
                </c:pt>
                <c:pt idx="4640">
                  <c:v>41.088864000000001</c:v>
                </c:pt>
                <c:pt idx="4641">
                  <c:v>41.090716999999998</c:v>
                </c:pt>
                <c:pt idx="4642">
                  <c:v>41.092793</c:v>
                </c:pt>
                <c:pt idx="4643">
                  <c:v>41.094914000000003</c:v>
                </c:pt>
                <c:pt idx="4644">
                  <c:v>41.097126000000003</c:v>
                </c:pt>
                <c:pt idx="4645">
                  <c:v>41.099303999999997</c:v>
                </c:pt>
                <c:pt idx="4646">
                  <c:v>41.101574999999997</c:v>
                </c:pt>
                <c:pt idx="4647">
                  <c:v>41.104039999999998</c:v>
                </c:pt>
                <c:pt idx="4648">
                  <c:v>41.106476999999998</c:v>
                </c:pt>
                <c:pt idx="4649">
                  <c:v>41.109144999999998</c:v>
                </c:pt>
                <c:pt idx="4650">
                  <c:v>41.111730999999999</c:v>
                </c:pt>
                <c:pt idx="4651">
                  <c:v>41.114252999999998</c:v>
                </c:pt>
                <c:pt idx="4652">
                  <c:v>41.116829000000003</c:v>
                </c:pt>
                <c:pt idx="4653">
                  <c:v>41.119283000000003</c:v>
                </c:pt>
                <c:pt idx="4654">
                  <c:v>41.121864000000002</c:v>
                </c:pt>
                <c:pt idx="4655">
                  <c:v>41.124366999999999</c:v>
                </c:pt>
                <c:pt idx="4656">
                  <c:v>41.126806999999999</c:v>
                </c:pt>
                <c:pt idx="4657">
                  <c:v>41.129283999999998</c:v>
                </c:pt>
                <c:pt idx="4658">
                  <c:v>41.131675000000001</c:v>
                </c:pt>
                <c:pt idx="4659">
                  <c:v>41.134301000000001</c:v>
                </c:pt>
                <c:pt idx="4660">
                  <c:v>41.136826999999997</c:v>
                </c:pt>
                <c:pt idx="4661">
                  <c:v>41.139178999999999</c:v>
                </c:pt>
                <c:pt idx="4662">
                  <c:v>41.141463000000002</c:v>
                </c:pt>
                <c:pt idx="4663">
                  <c:v>41.143552999999997</c:v>
                </c:pt>
                <c:pt idx="4664">
                  <c:v>41.145608000000003</c:v>
                </c:pt>
                <c:pt idx="4665">
                  <c:v>41.147483999999999</c:v>
                </c:pt>
                <c:pt idx="4666">
                  <c:v>41.149289000000003</c:v>
                </c:pt>
                <c:pt idx="4667">
                  <c:v>41.151012000000001</c:v>
                </c:pt>
                <c:pt idx="4668">
                  <c:v>41.152647000000002</c:v>
                </c:pt>
                <c:pt idx="4669">
                  <c:v>41.154516999999998</c:v>
                </c:pt>
                <c:pt idx="4670">
                  <c:v>41.156143</c:v>
                </c:pt>
                <c:pt idx="4671">
                  <c:v>41.157561000000001</c:v>
                </c:pt>
                <c:pt idx="4672">
                  <c:v>41.158867000000001</c:v>
                </c:pt>
                <c:pt idx="4673">
                  <c:v>41.159945999999998</c:v>
                </c:pt>
                <c:pt idx="4674">
                  <c:v>41.160963000000002</c:v>
                </c:pt>
                <c:pt idx="4675">
                  <c:v>41.161856999999998</c:v>
                </c:pt>
                <c:pt idx="4676">
                  <c:v>41.162720999999998</c:v>
                </c:pt>
                <c:pt idx="4677">
                  <c:v>41.163443999999998</c:v>
                </c:pt>
                <c:pt idx="4678">
                  <c:v>41.164037999999998</c:v>
                </c:pt>
                <c:pt idx="4679">
                  <c:v>41.164904999999997</c:v>
                </c:pt>
                <c:pt idx="4680">
                  <c:v>41.165576000000001</c:v>
                </c:pt>
                <c:pt idx="4681">
                  <c:v>41.165917</c:v>
                </c:pt>
                <c:pt idx="4682">
                  <c:v>41.166117</c:v>
                </c:pt>
                <c:pt idx="4683">
                  <c:v>41.166325000000001</c:v>
                </c:pt>
                <c:pt idx="4684">
                  <c:v>41.166463999999998</c:v>
                </c:pt>
                <c:pt idx="4685">
                  <c:v>41.166479000000002</c:v>
                </c:pt>
                <c:pt idx="4686">
                  <c:v>41.166431000000003</c:v>
                </c:pt>
                <c:pt idx="4687">
                  <c:v>41.166330000000002</c:v>
                </c:pt>
                <c:pt idx="4688">
                  <c:v>41.166258999999997</c:v>
                </c:pt>
                <c:pt idx="4689">
                  <c:v>41.166331</c:v>
                </c:pt>
                <c:pt idx="4690">
                  <c:v>41.166347999999999</c:v>
                </c:pt>
                <c:pt idx="4691">
                  <c:v>41.166181999999999</c:v>
                </c:pt>
                <c:pt idx="4692">
                  <c:v>41.165922999999999</c:v>
                </c:pt>
                <c:pt idx="4693">
                  <c:v>41.165655999999998</c:v>
                </c:pt>
                <c:pt idx="4694">
                  <c:v>41.165323999999998</c:v>
                </c:pt>
                <c:pt idx="4695">
                  <c:v>41.165286000000002</c:v>
                </c:pt>
                <c:pt idx="4696">
                  <c:v>41.165233999999998</c:v>
                </c:pt>
                <c:pt idx="4697">
                  <c:v>41.165244000000001</c:v>
                </c:pt>
                <c:pt idx="4698">
                  <c:v>41.165097000000003</c:v>
                </c:pt>
                <c:pt idx="4699">
                  <c:v>41.165109999999999</c:v>
                </c:pt>
                <c:pt idx="4700">
                  <c:v>41.164966</c:v>
                </c:pt>
                <c:pt idx="4701">
                  <c:v>41.164802000000002</c:v>
                </c:pt>
                <c:pt idx="4702">
                  <c:v>41.164571000000002</c:v>
                </c:pt>
                <c:pt idx="4703">
                  <c:v>41.164290000000001</c:v>
                </c:pt>
                <c:pt idx="4704">
                  <c:v>41.163919999999997</c:v>
                </c:pt>
                <c:pt idx="4705">
                  <c:v>41.163449999999997</c:v>
                </c:pt>
                <c:pt idx="4706">
                  <c:v>41.163099000000003</c:v>
                </c:pt>
                <c:pt idx="4707">
                  <c:v>41.162779</c:v>
                </c:pt>
                <c:pt idx="4708">
                  <c:v>41.162339000000003</c:v>
                </c:pt>
                <c:pt idx="4709">
                  <c:v>41.161966999999997</c:v>
                </c:pt>
                <c:pt idx="4710">
                  <c:v>41.161560999999999</c:v>
                </c:pt>
                <c:pt idx="4711">
                  <c:v>41.161189999999998</c:v>
                </c:pt>
                <c:pt idx="4712">
                  <c:v>41.160620999999999</c:v>
                </c:pt>
                <c:pt idx="4713">
                  <c:v>41.160086</c:v>
                </c:pt>
                <c:pt idx="4714">
                  <c:v>41.159512999999997</c:v>
                </c:pt>
                <c:pt idx="4715">
                  <c:v>41.158911000000003</c:v>
                </c:pt>
                <c:pt idx="4716">
                  <c:v>41.158358999999997</c:v>
                </c:pt>
                <c:pt idx="4717">
                  <c:v>41.157775999999998</c:v>
                </c:pt>
                <c:pt idx="4718">
                  <c:v>41.157156000000001</c:v>
                </c:pt>
                <c:pt idx="4719">
                  <c:v>41.156604000000002</c:v>
                </c:pt>
                <c:pt idx="4720">
                  <c:v>41.156004000000003</c:v>
                </c:pt>
                <c:pt idx="4721">
                  <c:v>41.155372</c:v>
                </c:pt>
                <c:pt idx="4722">
                  <c:v>41.154781999999997</c:v>
                </c:pt>
                <c:pt idx="4723">
                  <c:v>41.154148999999997</c:v>
                </c:pt>
                <c:pt idx="4724">
                  <c:v>41.153587000000002</c:v>
                </c:pt>
                <c:pt idx="4725">
                  <c:v>41.152994</c:v>
                </c:pt>
                <c:pt idx="4726">
                  <c:v>41.152366999999998</c:v>
                </c:pt>
                <c:pt idx="4727">
                  <c:v>41.151651000000001</c:v>
                </c:pt>
                <c:pt idx="4728">
                  <c:v>41.150967999999999</c:v>
                </c:pt>
                <c:pt idx="4729">
                  <c:v>41.150292999999998</c:v>
                </c:pt>
                <c:pt idx="4730">
                  <c:v>41.149625</c:v>
                </c:pt>
                <c:pt idx="4731">
                  <c:v>41.148932000000002</c:v>
                </c:pt>
                <c:pt idx="4732">
                  <c:v>41.148147000000002</c:v>
                </c:pt>
                <c:pt idx="4733">
                  <c:v>41.147207000000002</c:v>
                </c:pt>
                <c:pt idx="4734">
                  <c:v>41.146388000000002</c:v>
                </c:pt>
                <c:pt idx="4735">
                  <c:v>41.145741999999998</c:v>
                </c:pt>
                <c:pt idx="4736">
                  <c:v>41.144969000000003</c:v>
                </c:pt>
                <c:pt idx="4737">
                  <c:v>41.144123999999998</c:v>
                </c:pt>
                <c:pt idx="4738">
                  <c:v>41.143267000000002</c:v>
                </c:pt>
                <c:pt idx="4739">
                  <c:v>41.142391000000003</c:v>
                </c:pt>
                <c:pt idx="4740">
                  <c:v>41.141461</c:v>
                </c:pt>
                <c:pt idx="4741">
                  <c:v>41.140453000000001</c:v>
                </c:pt>
                <c:pt idx="4742">
                  <c:v>41.139375000000001</c:v>
                </c:pt>
                <c:pt idx="4743">
                  <c:v>41.138213999999998</c:v>
                </c:pt>
                <c:pt idx="4744">
                  <c:v>41.136946999999999</c:v>
                </c:pt>
                <c:pt idx="4745">
                  <c:v>41.135713000000003</c:v>
                </c:pt>
                <c:pt idx="4746">
                  <c:v>41.134310999999997</c:v>
                </c:pt>
                <c:pt idx="4747">
                  <c:v>41.132911999999997</c:v>
                </c:pt>
                <c:pt idx="4748">
                  <c:v>41.131252000000003</c:v>
                </c:pt>
                <c:pt idx="4749">
                  <c:v>41.129570000000001</c:v>
                </c:pt>
                <c:pt idx="4750">
                  <c:v>41.127839000000002</c:v>
                </c:pt>
                <c:pt idx="4751">
                  <c:v>41.126033999999997</c:v>
                </c:pt>
                <c:pt idx="4752">
                  <c:v>41.124302999999998</c:v>
                </c:pt>
                <c:pt idx="4753">
                  <c:v>41.122404000000003</c:v>
                </c:pt>
                <c:pt idx="4754">
                  <c:v>41.120550000000001</c:v>
                </c:pt>
                <c:pt idx="4755">
                  <c:v>41.118713</c:v>
                </c:pt>
                <c:pt idx="4756">
                  <c:v>41.116512</c:v>
                </c:pt>
                <c:pt idx="4757">
                  <c:v>41.114314</c:v>
                </c:pt>
                <c:pt idx="4758">
                  <c:v>41.112296000000001</c:v>
                </c:pt>
                <c:pt idx="4759">
                  <c:v>41.109904999999998</c:v>
                </c:pt>
                <c:pt idx="4760">
                  <c:v>41.107647999999998</c:v>
                </c:pt>
                <c:pt idx="4761">
                  <c:v>41.105409999999999</c:v>
                </c:pt>
                <c:pt idx="4762">
                  <c:v>41.103720000000003</c:v>
                </c:pt>
                <c:pt idx="4763">
                  <c:v>41.101967000000002</c:v>
                </c:pt>
                <c:pt idx="4764">
                  <c:v>41.100360000000002</c:v>
                </c:pt>
                <c:pt idx="4765">
                  <c:v>41.098776000000001</c:v>
                </c:pt>
                <c:pt idx="4766">
                  <c:v>41.097158</c:v>
                </c:pt>
                <c:pt idx="4767">
                  <c:v>41.095644999999998</c:v>
                </c:pt>
                <c:pt idx="4768">
                  <c:v>41.094270000000002</c:v>
                </c:pt>
                <c:pt idx="4769">
                  <c:v>41.092529999999996</c:v>
                </c:pt>
                <c:pt idx="4770">
                  <c:v>41.091064000000003</c:v>
                </c:pt>
                <c:pt idx="4771">
                  <c:v>41.089759000000001</c:v>
                </c:pt>
                <c:pt idx="4772">
                  <c:v>41.088647999999999</c:v>
                </c:pt>
                <c:pt idx="4773">
                  <c:v>41.087442000000003</c:v>
                </c:pt>
                <c:pt idx="4774">
                  <c:v>41.086525999999999</c:v>
                </c:pt>
                <c:pt idx="4775">
                  <c:v>41.085538999999997</c:v>
                </c:pt>
                <c:pt idx="4776">
                  <c:v>41.084733</c:v>
                </c:pt>
                <c:pt idx="4777">
                  <c:v>41.084071999999999</c:v>
                </c:pt>
                <c:pt idx="4778">
                  <c:v>41.083508000000002</c:v>
                </c:pt>
                <c:pt idx="4779">
                  <c:v>41.082529000000001</c:v>
                </c:pt>
                <c:pt idx="4780">
                  <c:v>41.081823</c:v>
                </c:pt>
                <c:pt idx="4781">
                  <c:v>41.081408000000003</c:v>
                </c:pt>
                <c:pt idx="4782">
                  <c:v>41.080998999999998</c:v>
                </c:pt>
                <c:pt idx="4783">
                  <c:v>41.080703</c:v>
                </c:pt>
                <c:pt idx="4784">
                  <c:v>41.080537999999997</c:v>
                </c:pt>
                <c:pt idx="4785">
                  <c:v>41.080257000000003</c:v>
                </c:pt>
                <c:pt idx="4786">
                  <c:v>41.080103999999999</c:v>
                </c:pt>
                <c:pt idx="4787">
                  <c:v>41.079886000000002</c:v>
                </c:pt>
                <c:pt idx="4788">
                  <c:v>41.079529000000001</c:v>
                </c:pt>
                <c:pt idx="4789">
                  <c:v>41.078906000000003</c:v>
                </c:pt>
                <c:pt idx="4790">
                  <c:v>41.078415999999997</c:v>
                </c:pt>
                <c:pt idx="4791">
                  <c:v>41.077921000000003</c:v>
                </c:pt>
                <c:pt idx="4792">
                  <c:v>41.077302000000003</c:v>
                </c:pt>
                <c:pt idx="4793">
                  <c:v>41.076633999999999</c:v>
                </c:pt>
                <c:pt idx="4794">
                  <c:v>41.076103000000003</c:v>
                </c:pt>
                <c:pt idx="4795">
                  <c:v>41.075338000000002</c:v>
                </c:pt>
                <c:pt idx="4796">
                  <c:v>41.074551</c:v>
                </c:pt>
                <c:pt idx="4797">
                  <c:v>41.073777</c:v>
                </c:pt>
                <c:pt idx="4798">
                  <c:v>41.072901000000002</c:v>
                </c:pt>
                <c:pt idx="4799">
                  <c:v>41.071554999999996</c:v>
                </c:pt>
                <c:pt idx="4800">
                  <c:v>41.070352</c:v>
                </c:pt>
                <c:pt idx="4801">
                  <c:v>41.069313000000001</c:v>
                </c:pt>
                <c:pt idx="4802">
                  <c:v>41.067988</c:v>
                </c:pt>
                <c:pt idx="4803">
                  <c:v>41.066760000000002</c:v>
                </c:pt>
                <c:pt idx="4804">
                  <c:v>41.065480999999998</c:v>
                </c:pt>
                <c:pt idx="4805">
                  <c:v>41.064222999999998</c:v>
                </c:pt>
                <c:pt idx="4806">
                  <c:v>41.062756999999998</c:v>
                </c:pt>
                <c:pt idx="4807">
                  <c:v>41.061362000000003</c:v>
                </c:pt>
                <c:pt idx="4808">
                  <c:v>41.059846</c:v>
                </c:pt>
                <c:pt idx="4809">
                  <c:v>41.058273</c:v>
                </c:pt>
                <c:pt idx="4810">
                  <c:v>41.056925999999997</c:v>
                </c:pt>
                <c:pt idx="4811">
                  <c:v>41.055374999999998</c:v>
                </c:pt>
                <c:pt idx="4812">
                  <c:v>41.053581000000001</c:v>
                </c:pt>
                <c:pt idx="4813">
                  <c:v>41.052078000000002</c:v>
                </c:pt>
                <c:pt idx="4814">
                  <c:v>41.050569000000003</c:v>
                </c:pt>
                <c:pt idx="4815">
                  <c:v>41.048931000000003</c:v>
                </c:pt>
                <c:pt idx="4816">
                  <c:v>41.047275999999997</c:v>
                </c:pt>
                <c:pt idx="4817">
                  <c:v>41.045703000000003</c:v>
                </c:pt>
                <c:pt idx="4818">
                  <c:v>41.044001000000002</c:v>
                </c:pt>
                <c:pt idx="4819">
                  <c:v>41.042254</c:v>
                </c:pt>
                <c:pt idx="4820">
                  <c:v>41.040415000000003</c:v>
                </c:pt>
                <c:pt idx="4821">
                  <c:v>41.038398000000001</c:v>
                </c:pt>
                <c:pt idx="4822">
                  <c:v>41.036406999999997</c:v>
                </c:pt>
                <c:pt idx="4823">
                  <c:v>41.034325000000003</c:v>
                </c:pt>
                <c:pt idx="4824">
                  <c:v>41.032335000000003</c:v>
                </c:pt>
                <c:pt idx="4825">
                  <c:v>41.030341</c:v>
                </c:pt>
                <c:pt idx="4826">
                  <c:v>41.028390000000002</c:v>
                </c:pt>
                <c:pt idx="4827">
                  <c:v>41.026439000000003</c:v>
                </c:pt>
                <c:pt idx="4828">
                  <c:v>41.024431</c:v>
                </c:pt>
                <c:pt idx="4829">
                  <c:v>41.022471000000003</c:v>
                </c:pt>
                <c:pt idx="4830">
                  <c:v>41.02055</c:v>
                </c:pt>
                <c:pt idx="4831">
                  <c:v>41.018810000000002</c:v>
                </c:pt>
                <c:pt idx="4832">
                  <c:v>41.017046000000001</c:v>
                </c:pt>
                <c:pt idx="4833">
                  <c:v>41.015358999999997</c:v>
                </c:pt>
                <c:pt idx="4834">
                  <c:v>41.013865000000003</c:v>
                </c:pt>
                <c:pt idx="4835">
                  <c:v>41.012346000000001</c:v>
                </c:pt>
                <c:pt idx="4836">
                  <c:v>41.011119999999998</c:v>
                </c:pt>
                <c:pt idx="4837">
                  <c:v>41.009886000000002</c:v>
                </c:pt>
                <c:pt idx="4838">
                  <c:v>41.008633000000003</c:v>
                </c:pt>
                <c:pt idx="4839">
                  <c:v>41.007573999999998</c:v>
                </c:pt>
                <c:pt idx="4840">
                  <c:v>41.006489000000002</c:v>
                </c:pt>
                <c:pt idx="4841">
                  <c:v>41.005502</c:v>
                </c:pt>
                <c:pt idx="4842">
                  <c:v>41.004742999999998</c:v>
                </c:pt>
                <c:pt idx="4843">
                  <c:v>41.004151</c:v>
                </c:pt>
                <c:pt idx="4844">
                  <c:v>41.003694000000003</c:v>
                </c:pt>
                <c:pt idx="4845">
                  <c:v>41.003247999999999</c:v>
                </c:pt>
                <c:pt idx="4846">
                  <c:v>41.003067000000001</c:v>
                </c:pt>
                <c:pt idx="4847">
                  <c:v>41.003</c:v>
                </c:pt>
                <c:pt idx="4848">
                  <c:v>41.003073999999998</c:v>
                </c:pt>
                <c:pt idx="4849">
                  <c:v>41.003326000000001</c:v>
                </c:pt>
                <c:pt idx="4850">
                  <c:v>41.00365</c:v>
                </c:pt>
                <c:pt idx="4851">
                  <c:v>41.004083000000001</c:v>
                </c:pt>
                <c:pt idx="4852">
                  <c:v>41.004674000000001</c:v>
                </c:pt>
                <c:pt idx="4853">
                  <c:v>41.005420999999998</c:v>
                </c:pt>
                <c:pt idx="4854">
                  <c:v>41.006058000000003</c:v>
                </c:pt>
                <c:pt idx="4855">
                  <c:v>41.006971999999998</c:v>
                </c:pt>
                <c:pt idx="4856">
                  <c:v>41.007880999999998</c:v>
                </c:pt>
                <c:pt idx="4857">
                  <c:v>41.008825999999999</c:v>
                </c:pt>
                <c:pt idx="4858">
                  <c:v>41.009791</c:v>
                </c:pt>
                <c:pt idx="4859">
                  <c:v>41.011094999999997</c:v>
                </c:pt>
                <c:pt idx="4860">
                  <c:v>41.012191999999999</c:v>
                </c:pt>
                <c:pt idx="4861">
                  <c:v>41.013297000000001</c:v>
                </c:pt>
                <c:pt idx="4862">
                  <c:v>41.014516999999998</c:v>
                </c:pt>
                <c:pt idx="4863">
                  <c:v>41.015692000000001</c:v>
                </c:pt>
                <c:pt idx="4864">
                  <c:v>41.016831000000003</c:v>
                </c:pt>
                <c:pt idx="4865">
                  <c:v>41.018104000000001</c:v>
                </c:pt>
                <c:pt idx="4866">
                  <c:v>41.019199</c:v>
                </c:pt>
                <c:pt idx="4867">
                  <c:v>41.020369000000002</c:v>
                </c:pt>
                <c:pt idx="4868">
                  <c:v>41.021624000000003</c:v>
                </c:pt>
                <c:pt idx="4869">
                  <c:v>41.023110000000003</c:v>
                </c:pt>
                <c:pt idx="4870">
                  <c:v>41.024580999999998</c:v>
                </c:pt>
                <c:pt idx="4871">
                  <c:v>41.025823000000003</c:v>
                </c:pt>
                <c:pt idx="4872">
                  <c:v>41.027101000000002</c:v>
                </c:pt>
                <c:pt idx="4873">
                  <c:v>41.028399999999998</c:v>
                </c:pt>
                <c:pt idx="4874">
                  <c:v>41.029972000000001</c:v>
                </c:pt>
                <c:pt idx="4875">
                  <c:v>41.031598000000002</c:v>
                </c:pt>
                <c:pt idx="4876">
                  <c:v>41.033245999999998</c:v>
                </c:pt>
                <c:pt idx="4877">
                  <c:v>41.034849999999999</c:v>
                </c:pt>
                <c:pt idx="4878">
                  <c:v>41.036386</c:v>
                </c:pt>
                <c:pt idx="4879">
                  <c:v>41.038043000000002</c:v>
                </c:pt>
                <c:pt idx="4880">
                  <c:v>41.039670000000001</c:v>
                </c:pt>
                <c:pt idx="4881">
                  <c:v>41.041116000000002</c:v>
                </c:pt>
                <c:pt idx="4882">
                  <c:v>41.042501000000001</c:v>
                </c:pt>
                <c:pt idx="4883">
                  <c:v>41.043793999999998</c:v>
                </c:pt>
                <c:pt idx="4884">
                  <c:v>41.045087000000002</c:v>
                </c:pt>
                <c:pt idx="4885">
                  <c:v>41.046469999999999</c:v>
                </c:pt>
                <c:pt idx="4886">
                  <c:v>41.047693000000002</c:v>
                </c:pt>
                <c:pt idx="4887">
                  <c:v>41.048980999999998</c:v>
                </c:pt>
                <c:pt idx="4888">
                  <c:v>41.050249999999998</c:v>
                </c:pt>
                <c:pt idx="4889">
                  <c:v>41.051526000000003</c:v>
                </c:pt>
                <c:pt idx="4890">
                  <c:v>41.052706000000001</c:v>
                </c:pt>
                <c:pt idx="4891">
                  <c:v>41.05377</c:v>
                </c:pt>
                <c:pt idx="4892">
                  <c:v>41.054842999999998</c:v>
                </c:pt>
                <c:pt idx="4893">
                  <c:v>41.055813000000001</c:v>
                </c:pt>
                <c:pt idx="4894">
                  <c:v>41.056877</c:v>
                </c:pt>
                <c:pt idx="4895">
                  <c:v>41.058087999999998</c:v>
                </c:pt>
                <c:pt idx="4896">
                  <c:v>41.059134999999998</c:v>
                </c:pt>
                <c:pt idx="4897">
                  <c:v>41.060096999999999</c:v>
                </c:pt>
                <c:pt idx="4898">
                  <c:v>41.061137000000002</c:v>
                </c:pt>
                <c:pt idx="4899">
                  <c:v>41.062220000000003</c:v>
                </c:pt>
                <c:pt idx="4900">
                  <c:v>41.063135000000003</c:v>
                </c:pt>
                <c:pt idx="4901">
                  <c:v>41.064191999999998</c:v>
                </c:pt>
                <c:pt idx="4902">
                  <c:v>41.065170999999999</c:v>
                </c:pt>
                <c:pt idx="4903">
                  <c:v>41.066090000000003</c:v>
                </c:pt>
                <c:pt idx="4904">
                  <c:v>41.066907999999998</c:v>
                </c:pt>
                <c:pt idx="4905">
                  <c:v>41.067765000000001</c:v>
                </c:pt>
                <c:pt idx="4906">
                  <c:v>41.068579999999997</c:v>
                </c:pt>
                <c:pt idx="4907">
                  <c:v>41.069316999999998</c:v>
                </c:pt>
                <c:pt idx="4908">
                  <c:v>41.070039999999999</c:v>
                </c:pt>
                <c:pt idx="4909">
                  <c:v>41.070815000000003</c:v>
                </c:pt>
                <c:pt idx="4910">
                  <c:v>41.071510000000004</c:v>
                </c:pt>
                <c:pt idx="4911">
                  <c:v>41.072032</c:v>
                </c:pt>
                <c:pt idx="4912">
                  <c:v>41.072592</c:v>
                </c:pt>
                <c:pt idx="4913">
                  <c:v>41.073095000000002</c:v>
                </c:pt>
                <c:pt idx="4914">
                  <c:v>41.073518999999997</c:v>
                </c:pt>
                <c:pt idx="4915">
                  <c:v>41.073948000000001</c:v>
                </c:pt>
                <c:pt idx="4916">
                  <c:v>41.074314000000001</c:v>
                </c:pt>
                <c:pt idx="4917">
                  <c:v>41.074666999999998</c:v>
                </c:pt>
                <c:pt idx="4918">
                  <c:v>41.074976999999997</c:v>
                </c:pt>
                <c:pt idx="4919">
                  <c:v>41.075220000000002</c:v>
                </c:pt>
                <c:pt idx="4920">
                  <c:v>41.075640999999997</c:v>
                </c:pt>
                <c:pt idx="4921">
                  <c:v>41.075780000000002</c:v>
                </c:pt>
                <c:pt idx="4922">
                  <c:v>41.076056000000001</c:v>
                </c:pt>
                <c:pt idx="4923">
                  <c:v>41.076079</c:v>
                </c:pt>
                <c:pt idx="4924">
                  <c:v>41.076129999999999</c:v>
                </c:pt>
                <c:pt idx="4925">
                  <c:v>41.076090999999998</c:v>
                </c:pt>
                <c:pt idx="4926">
                  <c:v>41.076138</c:v>
                </c:pt>
                <c:pt idx="4927">
                  <c:v>41.076098999999999</c:v>
                </c:pt>
                <c:pt idx="4928">
                  <c:v>41.076096999999997</c:v>
                </c:pt>
                <c:pt idx="4929">
                  <c:v>41.076123000000003</c:v>
                </c:pt>
                <c:pt idx="4930">
                  <c:v>41.075996000000004</c:v>
                </c:pt>
                <c:pt idx="4931">
                  <c:v>41.075792</c:v>
                </c:pt>
                <c:pt idx="4932">
                  <c:v>41.076003999999998</c:v>
                </c:pt>
                <c:pt idx="4933">
                  <c:v>41.076065999999997</c:v>
                </c:pt>
                <c:pt idx="4934">
                  <c:v>41.076158</c:v>
                </c:pt>
                <c:pt idx="4935">
                  <c:v>41.076115999999999</c:v>
                </c:pt>
                <c:pt idx="4936">
                  <c:v>41.076058000000003</c:v>
                </c:pt>
                <c:pt idx="4937">
                  <c:v>41.075909000000003</c:v>
                </c:pt>
                <c:pt idx="4938">
                  <c:v>41.075625000000002</c:v>
                </c:pt>
                <c:pt idx="4939">
                  <c:v>41.075614999999999</c:v>
                </c:pt>
                <c:pt idx="4940">
                  <c:v>41.075481000000003</c:v>
                </c:pt>
                <c:pt idx="4941">
                  <c:v>41.075223999999999</c:v>
                </c:pt>
                <c:pt idx="4942">
                  <c:v>41.074857000000002</c:v>
                </c:pt>
                <c:pt idx="4943">
                  <c:v>41.074441</c:v>
                </c:pt>
                <c:pt idx="4944">
                  <c:v>41.073993999999999</c:v>
                </c:pt>
                <c:pt idx="4945">
                  <c:v>41.073563</c:v>
                </c:pt>
                <c:pt idx="4946">
                  <c:v>41.073020999999997</c:v>
                </c:pt>
                <c:pt idx="4947">
                  <c:v>41.072459000000002</c:v>
                </c:pt>
                <c:pt idx="4948">
                  <c:v>41.071891000000001</c:v>
                </c:pt>
                <c:pt idx="4949">
                  <c:v>41.071553000000002</c:v>
                </c:pt>
                <c:pt idx="4950">
                  <c:v>41.071072000000001</c:v>
                </c:pt>
                <c:pt idx="4951">
                  <c:v>41.070462999999997</c:v>
                </c:pt>
                <c:pt idx="4952">
                  <c:v>41.069892000000003</c:v>
                </c:pt>
                <c:pt idx="4953">
                  <c:v>41.069274</c:v>
                </c:pt>
                <c:pt idx="4954">
                  <c:v>41.068720999999996</c:v>
                </c:pt>
                <c:pt idx="4955">
                  <c:v>41.068148000000001</c:v>
                </c:pt>
                <c:pt idx="4956">
                  <c:v>41.067607000000002</c:v>
                </c:pt>
                <c:pt idx="4957">
                  <c:v>41.066968000000003</c:v>
                </c:pt>
                <c:pt idx="4958">
                  <c:v>41.066518000000002</c:v>
                </c:pt>
                <c:pt idx="4959">
                  <c:v>41.066153</c:v>
                </c:pt>
                <c:pt idx="4960">
                  <c:v>41.065913000000002</c:v>
                </c:pt>
                <c:pt idx="4961">
                  <c:v>41.065620000000003</c:v>
                </c:pt>
                <c:pt idx="4962">
                  <c:v>41.065511999999998</c:v>
                </c:pt>
                <c:pt idx="4963">
                  <c:v>41.065680999999998</c:v>
                </c:pt>
                <c:pt idx="4964">
                  <c:v>41.066274</c:v>
                </c:pt>
                <c:pt idx="4965">
                  <c:v>41.066825000000001</c:v>
                </c:pt>
                <c:pt idx="4966">
                  <c:v>41.067647000000001</c:v>
                </c:pt>
                <c:pt idx="4967">
                  <c:v>41.068762999999997</c:v>
                </c:pt>
                <c:pt idx="4968">
                  <c:v>41.070045</c:v>
                </c:pt>
                <c:pt idx="4969">
                  <c:v>41.071516000000003</c:v>
                </c:pt>
                <c:pt idx="4970">
                  <c:v>41.073191000000001</c:v>
                </c:pt>
                <c:pt idx="4971">
                  <c:v>41.075589999999998</c:v>
                </c:pt>
                <c:pt idx="4972">
                  <c:v>41.078561000000001</c:v>
                </c:pt>
                <c:pt idx="4973">
                  <c:v>41.081544000000001</c:v>
                </c:pt>
                <c:pt idx="4974">
                  <c:v>41.084685999999998</c:v>
                </c:pt>
                <c:pt idx="4975">
                  <c:v>41.088022000000002</c:v>
                </c:pt>
                <c:pt idx="4976">
                  <c:v>41.091628</c:v>
                </c:pt>
                <c:pt idx="4977">
                  <c:v>41.095168999999999</c:v>
                </c:pt>
                <c:pt idx="4978">
                  <c:v>41.099153000000001</c:v>
                </c:pt>
                <c:pt idx="4979">
                  <c:v>41.10322</c:v>
                </c:pt>
                <c:pt idx="4980">
                  <c:v>41.107416000000001</c:v>
                </c:pt>
                <c:pt idx="4981">
                  <c:v>41.111798999999998</c:v>
                </c:pt>
                <c:pt idx="4982">
                  <c:v>41.116027000000003</c:v>
                </c:pt>
                <c:pt idx="4983">
                  <c:v>41.119984000000002</c:v>
                </c:pt>
                <c:pt idx="4984">
                  <c:v>41.124287000000002</c:v>
                </c:pt>
                <c:pt idx="4985">
                  <c:v>41.128656999999997</c:v>
                </c:pt>
                <c:pt idx="4986">
                  <c:v>41.132810999999997</c:v>
                </c:pt>
                <c:pt idx="4987">
                  <c:v>41.136865999999998</c:v>
                </c:pt>
                <c:pt idx="4988">
                  <c:v>41.140661999999999</c:v>
                </c:pt>
                <c:pt idx="4989">
                  <c:v>41.144801000000001</c:v>
                </c:pt>
                <c:pt idx="4990">
                  <c:v>41.148615999999997</c:v>
                </c:pt>
                <c:pt idx="4991">
                  <c:v>41.152270000000001</c:v>
                </c:pt>
                <c:pt idx="4992">
                  <c:v>41.155616000000002</c:v>
                </c:pt>
                <c:pt idx="4993">
                  <c:v>41.158648999999997</c:v>
                </c:pt>
                <c:pt idx="4994">
                  <c:v>41.161619000000002</c:v>
                </c:pt>
                <c:pt idx="4995">
                  <c:v>41.164335000000001</c:v>
                </c:pt>
                <c:pt idx="4996">
                  <c:v>41.166750999999998</c:v>
                </c:pt>
                <c:pt idx="4997">
                  <c:v>41.168897999999999</c:v>
                </c:pt>
                <c:pt idx="4998">
                  <c:v>41.170599000000003</c:v>
                </c:pt>
                <c:pt idx="4999">
                  <c:v>41.172364999999999</c:v>
                </c:pt>
                <c:pt idx="5000">
                  <c:v>41.173783999999998</c:v>
                </c:pt>
                <c:pt idx="5001">
                  <c:v>41.174801000000002</c:v>
                </c:pt>
                <c:pt idx="5002">
                  <c:v>41.175589000000002</c:v>
                </c:pt>
                <c:pt idx="5003">
                  <c:v>41.176934000000003</c:v>
                </c:pt>
                <c:pt idx="5004">
                  <c:v>41.177999999999997</c:v>
                </c:pt>
                <c:pt idx="5005">
                  <c:v>41.178657999999999</c:v>
                </c:pt>
                <c:pt idx="5006">
                  <c:v>41.179183000000002</c:v>
                </c:pt>
                <c:pt idx="5007">
                  <c:v>41.179496</c:v>
                </c:pt>
                <c:pt idx="5008">
                  <c:v>41.179623999999997</c:v>
                </c:pt>
                <c:pt idx="5009">
                  <c:v>41.179099999999998</c:v>
                </c:pt>
                <c:pt idx="5010">
                  <c:v>41.178497999999998</c:v>
                </c:pt>
                <c:pt idx="5011">
                  <c:v>41.177512</c:v>
                </c:pt>
                <c:pt idx="5012">
                  <c:v>41.176251000000001</c:v>
                </c:pt>
                <c:pt idx="5013">
                  <c:v>41.174588</c:v>
                </c:pt>
                <c:pt idx="5014">
                  <c:v>41.172809000000001</c:v>
                </c:pt>
                <c:pt idx="5015">
                  <c:v>41.170689000000003</c:v>
                </c:pt>
                <c:pt idx="5016">
                  <c:v>41.168275999999999</c:v>
                </c:pt>
                <c:pt idx="5017">
                  <c:v>41.165466000000002</c:v>
                </c:pt>
                <c:pt idx="5018">
                  <c:v>41.162339000000003</c:v>
                </c:pt>
                <c:pt idx="5019">
                  <c:v>41.158436000000002</c:v>
                </c:pt>
                <c:pt idx="5020">
                  <c:v>41.154499999999999</c:v>
                </c:pt>
                <c:pt idx="5021">
                  <c:v>41.150533000000003</c:v>
                </c:pt>
                <c:pt idx="5022">
                  <c:v>41.146444000000002</c:v>
                </c:pt>
                <c:pt idx="5023">
                  <c:v>41.142415</c:v>
                </c:pt>
                <c:pt idx="5024">
                  <c:v>41.138182999999998</c:v>
                </c:pt>
                <c:pt idx="5025">
                  <c:v>41.133687000000002</c:v>
                </c:pt>
                <c:pt idx="5026">
                  <c:v>41.129257000000003</c:v>
                </c:pt>
                <c:pt idx="5027">
                  <c:v>41.124960999999999</c:v>
                </c:pt>
                <c:pt idx="5028">
                  <c:v>41.120624999999997</c:v>
                </c:pt>
                <c:pt idx="5029">
                  <c:v>41.115538999999998</c:v>
                </c:pt>
                <c:pt idx="5030">
                  <c:v>41.110734000000001</c:v>
                </c:pt>
                <c:pt idx="5031">
                  <c:v>41.106189000000001</c:v>
                </c:pt>
                <c:pt idx="5032">
                  <c:v>41.101706999999998</c:v>
                </c:pt>
                <c:pt idx="5033">
                  <c:v>41.097422000000002</c:v>
                </c:pt>
                <c:pt idx="5034">
                  <c:v>41.093255999999997</c:v>
                </c:pt>
                <c:pt idx="5035">
                  <c:v>41.08914</c:v>
                </c:pt>
                <c:pt idx="5036">
                  <c:v>41.085389999999997</c:v>
                </c:pt>
                <c:pt idx="5037">
                  <c:v>41.082268999999997</c:v>
                </c:pt>
                <c:pt idx="5038">
                  <c:v>41.079154000000003</c:v>
                </c:pt>
                <c:pt idx="5039">
                  <c:v>41.075831999999998</c:v>
                </c:pt>
                <c:pt idx="5040">
                  <c:v>41.073000999999998</c:v>
                </c:pt>
                <c:pt idx="5041">
                  <c:v>41.070397</c:v>
                </c:pt>
                <c:pt idx="5042">
                  <c:v>41.068119000000003</c:v>
                </c:pt>
                <c:pt idx="5043">
                  <c:v>41.066093000000002</c:v>
                </c:pt>
                <c:pt idx="5044">
                  <c:v>41.064503999999999</c:v>
                </c:pt>
                <c:pt idx="5045">
                  <c:v>41.062938000000003</c:v>
                </c:pt>
                <c:pt idx="5046">
                  <c:v>41.061629000000003</c:v>
                </c:pt>
                <c:pt idx="5047">
                  <c:v>41.060594999999999</c:v>
                </c:pt>
                <c:pt idx="5048">
                  <c:v>41.059924000000002</c:v>
                </c:pt>
                <c:pt idx="5049">
                  <c:v>41.059123</c:v>
                </c:pt>
                <c:pt idx="5050">
                  <c:v>41.058515</c:v>
                </c:pt>
                <c:pt idx="5051">
                  <c:v>41.058320000000002</c:v>
                </c:pt>
                <c:pt idx="5052">
                  <c:v>41.058138</c:v>
                </c:pt>
                <c:pt idx="5053">
                  <c:v>41.058225</c:v>
                </c:pt>
                <c:pt idx="5054">
                  <c:v>41.058720000000001</c:v>
                </c:pt>
                <c:pt idx="5055">
                  <c:v>41.059140999999997</c:v>
                </c:pt>
                <c:pt idx="5056">
                  <c:v>41.059795999999999</c:v>
                </c:pt>
                <c:pt idx="5057">
                  <c:v>41.060459999999999</c:v>
                </c:pt>
                <c:pt idx="5058">
                  <c:v>41.061213000000002</c:v>
                </c:pt>
                <c:pt idx="5059">
                  <c:v>41.062385999999996</c:v>
                </c:pt>
                <c:pt idx="5060">
                  <c:v>41.063316999999998</c:v>
                </c:pt>
                <c:pt idx="5061">
                  <c:v>41.064199000000002</c:v>
                </c:pt>
                <c:pt idx="5062">
                  <c:v>41.065024999999999</c:v>
                </c:pt>
                <c:pt idx="5063">
                  <c:v>41.066023999999999</c:v>
                </c:pt>
                <c:pt idx="5064">
                  <c:v>41.067599999999999</c:v>
                </c:pt>
                <c:pt idx="5065">
                  <c:v>41.070034</c:v>
                </c:pt>
                <c:pt idx="5066">
                  <c:v>41.072778</c:v>
                </c:pt>
                <c:pt idx="5067">
                  <c:v>41.075494999999997</c:v>
                </c:pt>
                <c:pt idx="5068">
                  <c:v>41.078792</c:v>
                </c:pt>
                <c:pt idx="5069">
                  <c:v>41.082208999999999</c:v>
                </c:pt>
                <c:pt idx="5070">
                  <c:v>41.085379000000003</c:v>
                </c:pt>
                <c:pt idx="5071">
                  <c:v>41.088709000000001</c:v>
                </c:pt>
                <c:pt idx="5072">
                  <c:v>41.092233</c:v>
                </c:pt>
                <c:pt idx="5073">
                  <c:v>41.095562000000001</c:v>
                </c:pt>
                <c:pt idx="5074">
                  <c:v>41.099094999999998</c:v>
                </c:pt>
                <c:pt idx="5075">
                  <c:v>41.102358000000002</c:v>
                </c:pt>
                <c:pt idx="5076">
                  <c:v>41.105899999999998</c:v>
                </c:pt>
                <c:pt idx="5077">
                  <c:v>41.108877</c:v>
                </c:pt>
                <c:pt idx="5078">
                  <c:v>41.111745999999997</c:v>
                </c:pt>
                <c:pt idx="5079">
                  <c:v>41.115077999999997</c:v>
                </c:pt>
                <c:pt idx="5080">
                  <c:v>41.117964999999998</c:v>
                </c:pt>
                <c:pt idx="5081">
                  <c:v>41.120780000000003</c:v>
                </c:pt>
                <c:pt idx="5082">
                  <c:v>41.123635999999998</c:v>
                </c:pt>
                <c:pt idx="5083">
                  <c:v>41.126254000000003</c:v>
                </c:pt>
                <c:pt idx="5084">
                  <c:v>41.128681999999998</c:v>
                </c:pt>
                <c:pt idx="5085">
                  <c:v>41.130681000000003</c:v>
                </c:pt>
                <c:pt idx="5086">
                  <c:v>41.133029999999998</c:v>
                </c:pt>
                <c:pt idx="5087">
                  <c:v>41.134929999999997</c:v>
                </c:pt>
                <c:pt idx="5088">
                  <c:v>41.136958999999997</c:v>
                </c:pt>
                <c:pt idx="5089">
                  <c:v>41.139116000000001</c:v>
                </c:pt>
                <c:pt idx="5090">
                  <c:v>41.141101999999997</c:v>
                </c:pt>
                <c:pt idx="5091">
                  <c:v>41.142601999999997</c:v>
                </c:pt>
                <c:pt idx="5092">
                  <c:v>41.143849000000003</c:v>
                </c:pt>
                <c:pt idx="5093">
                  <c:v>41.145102999999999</c:v>
                </c:pt>
                <c:pt idx="5094">
                  <c:v>41.145992999999997</c:v>
                </c:pt>
                <c:pt idx="5095">
                  <c:v>41.14678</c:v>
                </c:pt>
                <c:pt idx="5096">
                  <c:v>41.147342999999999</c:v>
                </c:pt>
                <c:pt idx="5097">
                  <c:v>41.147536000000002</c:v>
                </c:pt>
                <c:pt idx="5098">
                  <c:v>41.147415000000002</c:v>
                </c:pt>
                <c:pt idx="5099">
                  <c:v>41.147877000000001</c:v>
                </c:pt>
                <c:pt idx="5100">
                  <c:v>41.147759000000001</c:v>
                </c:pt>
                <c:pt idx="5101">
                  <c:v>41.147607999999998</c:v>
                </c:pt>
                <c:pt idx="5102">
                  <c:v>41.147171</c:v>
                </c:pt>
                <c:pt idx="5103">
                  <c:v>41.146579000000003</c:v>
                </c:pt>
                <c:pt idx="5104">
                  <c:v>41.145930999999997</c:v>
                </c:pt>
                <c:pt idx="5105">
                  <c:v>41.145235</c:v>
                </c:pt>
                <c:pt idx="5106">
                  <c:v>41.144413</c:v>
                </c:pt>
                <c:pt idx="5107">
                  <c:v>41.143720999999999</c:v>
                </c:pt>
                <c:pt idx="5108">
                  <c:v>41.142986000000001</c:v>
                </c:pt>
                <c:pt idx="5109">
                  <c:v>41.142488</c:v>
                </c:pt>
                <c:pt idx="5110">
                  <c:v>41.141745999999998</c:v>
                </c:pt>
                <c:pt idx="5111">
                  <c:v>41.141100999999999</c:v>
                </c:pt>
                <c:pt idx="5112">
                  <c:v>41.140680000000003</c:v>
                </c:pt>
                <c:pt idx="5113">
                  <c:v>41.140419000000001</c:v>
                </c:pt>
                <c:pt idx="5114">
                  <c:v>41.140166999999998</c:v>
                </c:pt>
                <c:pt idx="5115">
                  <c:v>41.139882</c:v>
                </c:pt>
                <c:pt idx="5116">
                  <c:v>41.139474999999997</c:v>
                </c:pt>
                <c:pt idx="5117">
                  <c:v>41.138942</c:v>
                </c:pt>
                <c:pt idx="5118">
                  <c:v>41.138868000000002</c:v>
                </c:pt>
                <c:pt idx="5119">
                  <c:v>41.138530000000003</c:v>
                </c:pt>
                <c:pt idx="5120">
                  <c:v>41.138457000000002</c:v>
                </c:pt>
                <c:pt idx="5121">
                  <c:v>41.138769000000003</c:v>
                </c:pt>
                <c:pt idx="5122">
                  <c:v>41.139958</c:v>
                </c:pt>
                <c:pt idx="5123">
                  <c:v>41.141013000000001</c:v>
                </c:pt>
                <c:pt idx="5124">
                  <c:v>41.142304000000003</c:v>
                </c:pt>
                <c:pt idx="5125">
                  <c:v>41.143630000000002</c:v>
                </c:pt>
                <c:pt idx="5126">
                  <c:v>41.144964000000002</c:v>
                </c:pt>
                <c:pt idx="5127">
                  <c:v>41.146462</c:v>
                </c:pt>
                <c:pt idx="5128">
                  <c:v>41.147706999999997</c:v>
                </c:pt>
                <c:pt idx="5129">
                  <c:v>41.148952000000001</c:v>
                </c:pt>
                <c:pt idx="5130">
                  <c:v>41.150218000000002</c:v>
                </c:pt>
                <c:pt idx="5131">
                  <c:v>41.150948</c:v>
                </c:pt>
                <c:pt idx="5132">
                  <c:v>41.151898000000003</c:v>
                </c:pt>
                <c:pt idx="5133">
                  <c:v>41.152991999999998</c:v>
                </c:pt>
                <c:pt idx="5134">
                  <c:v>41.153897000000001</c:v>
                </c:pt>
                <c:pt idx="5135">
                  <c:v>41.154580000000003</c:v>
                </c:pt>
                <c:pt idx="5136">
                  <c:v>41.155059000000001</c:v>
                </c:pt>
                <c:pt idx="5137">
                  <c:v>41.155324999999998</c:v>
                </c:pt>
                <c:pt idx="5138">
                  <c:v>41.155636999999999</c:v>
                </c:pt>
                <c:pt idx="5139">
                  <c:v>41.155971000000001</c:v>
                </c:pt>
                <c:pt idx="5140">
                  <c:v>41.155574999999999</c:v>
                </c:pt>
                <c:pt idx="5141">
                  <c:v>41.155051999999998</c:v>
                </c:pt>
                <c:pt idx="5142">
                  <c:v>41.154367000000001</c:v>
                </c:pt>
                <c:pt idx="5143">
                  <c:v>41.153821000000001</c:v>
                </c:pt>
                <c:pt idx="5144">
                  <c:v>41.153123000000001</c:v>
                </c:pt>
                <c:pt idx="5145">
                  <c:v>41.152977</c:v>
                </c:pt>
                <c:pt idx="5146">
                  <c:v>41.154297</c:v>
                </c:pt>
                <c:pt idx="5147">
                  <c:v>41.155182000000003</c:v>
                </c:pt>
                <c:pt idx="5148">
                  <c:v>41.155894000000004</c:v>
                </c:pt>
                <c:pt idx="5149">
                  <c:v>41.156495</c:v>
                </c:pt>
                <c:pt idx="5150">
                  <c:v>41.156993</c:v>
                </c:pt>
                <c:pt idx="5151">
                  <c:v>41.157150000000001</c:v>
                </c:pt>
                <c:pt idx="5152">
                  <c:v>41.157639000000003</c:v>
                </c:pt>
                <c:pt idx="5153">
                  <c:v>41.157249999999998</c:v>
                </c:pt>
                <c:pt idx="5154">
                  <c:v>41.156793999999998</c:v>
                </c:pt>
                <c:pt idx="5155">
                  <c:v>41.156267</c:v>
                </c:pt>
                <c:pt idx="5156">
                  <c:v>41.155510999999997</c:v>
                </c:pt>
                <c:pt idx="5157">
                  <c:v>41.154173999999998</c:v>
                </c:pt>
                <c:pt idx="5158">
                  <c:v>41.152934000000002</c:v>
                </c:pt>
                <c:pt idx="5159">
                  <c:v>41.151367</c:v>
                </c:pt>
                <c:pt idx="5160">
                  <c:v>41.149945000000002</c:v>
                </c:pt>
                <c:pt idx="5161">
                  <c:v>41.147972000000003</c:v>
                </c:pt>
                <c:pt idx="5162">
                  <c:v>41.145598</c:v>
                </c:pt>
                <c:pt idx="5163">
                  <c:v>41.143013000000003</c:v>
                </c:pt>
                <c:pt idx="5164">
                  <c:v>41.140217999999997</c:v>
                </c:pt>
                <c:pt idx="5165">
                  <c:v>41.137152999999998</c:v>
                </c:pt>
                <c:pt idx="5166">
                  <c:v>41.133805000000002</c:v>
                </c:pt>
                <c:pt idx="5167">
                  <c:v>41.130116999999998</c:v>
                </c:pt>
                <c:pt idx="5168">
                  <c:v>41.126134</c:v>
                </c:pt>
                <c:pt idx="5169">
                  <c:v>41.122408</c:v>
                </c:pt>
                <c:pt idx="5170">
                  <c:v>41.118662</c:v>
                </c:pt>
                <c:pt idx="5171">
                  <c:v>41.114739</c:v>
                </c:pt>
                <c:pt idx="5172">
                  <c:v>41.110574999999997</c:v>
                </c:pt>
                <c:pt idx="5173">
                  <c:v>41.106079000000001</c:v>
                </c:pt>
                <c:pt idx="5174">
                  <c:v>41.101464</c:v>
                </c:pt>
                <c:pt idx="5175">
                  <c:v>41.096837000000001</c:v>
                </c:pt>
                <c:pt idx="5176">
                  <c:v>41.094124999999998</c:v>
                </c:pt>
                <c:pt idx="5177">
                  <c:v>41.095256999999997</c:v>
                </c:pt>
                <c:pt idx="5178">
                  <c:v>41.096384</c:v>
                </c:pt>
                <c:pt idx="5179">
                  <c:v>41.097394000000001</c:v>
                </c:pt>
                <c:pt idx="5180">
                  <c:v>41.098354</c:v>
                </c:pt>
                <c:pt idx="5181">
                  <c:v>41.099440999999999</c:v>
                </c:pt>
                <c:pt idx="5182">
                  <c:v>41.100586999999997</c:v>
                </c:pt>
                <c:pt idx="5183">
                  <c:v>41.101601000000002</c:v>
                </c:pt>
                <c:pt idx="5184">
                  <c:v>41.102530999999999</c:v>
                </c:pt>
                <c:pt idx="5185">
                  <c:v>41.103386</c:v>
                </c:pt>
                <c:pt idx="5186">
                  <c:v>41.104089999999999</c:v>
                </c:pt>
                <c:pt idx="5187">
                  <c:v>41.104816999999997</c:v>
                </c:pt>
                <c:pt idx="5188">
                  <c:v>41.105465000000002</c:v>
                </c:pt>
                <c:pt idx="5189">
                  <c:v>41.105449999999998</c:v>
                </c:pt>
                <c:pt idx="5190">
                  <c:v>41.105544999999999</c:v>
                </c:pt>
                <c:pt idx="5191">
                  <c:v>41.105483</c:v>
                </c:pt>
                <c:pt idx="5192">
                  <c:v>41.105412999999999</c:v>
                </c:pt>
                <c:pt idx="5193">
                  <c:v>41.105150000000002</c:v>
                </c:pt>
                <c:pt idx="5194">
                  <c:v>41.10474</c:v>
                </c:pt>
                <c:pt idx="5195">
                  <c:v>41.104067000000001</c:v>
                </c:pt>
                <c:pt idx="5196">
                  <c:v>41.103163000000002</c:v>
                </c:pt>
                <c:pt idx="5197">
                  <c:v>41.102091000000001</c:v>
                </c:pt>
                <c:pt idx="5198">
                  <c:v>41.100766999999998</c:v>
                </c:pt>
                <c:pt idx="5199">
                  <c:v>41.098363999999997</c:v>
                </c:pt>
                <c:pt idx="5200">
                  <c:v>41.096038</c:v>
                </c:pt>
                <c:pt idx="5201">
                  <c:v>41.093698000000003</c:v>
                </c:pt>
                <c:pt idx="5202">
                  <c:v>41.091199000000003</c:v>
                </c:pt>
                <c:pt idx="5203">
                  <c:v>41.088531000000003</c:v>
                </c:pt>
                <c:pt idx="5204">
                  <c:v>41.085659999999997</c:v>
                </c:pt>
                <c:pt idx="5205">
                  <c:v>41.082459999999998</c:v>
                </c:pt>
                <c:pt idx="5206">
                  <c:v>41.079082999999997</c:v>
                </c:pt>
                <c:pt idx="5207">
                  <c:v>41.075482999999998</c:v>
                </c:pt>
                <c:pt idx="5208">
                  <c:v>41.071719999999999</c:v>
                </c:pt>
                <c:pt idx="5209">
                  <c:v>41.066606999999998</c:v>
                </c:pt>
                <c:pt idx="5210">
                  <c:v>41.06185</c:v>
                </c:pt>
                <c:pt idx="5211">
                  <c:v>41.057214999999999</c:v>
                </c:pt>
                <c:pt idx="5212">
                  <c:v>41.052712999999997</c:v>
                </c:pt>
                <c:pt idx="5213">
                  <c:v>41.047989000000001</c:v>
                </c:pt>
                <c:pt idx="5214">
                  <c:v>41.043205999999998</c:v>
                </c:pt>
                <c:pt idx="5215">
                  <c:v>41.038327000000002</c:v>
                </c:pt>
                <c:pt idx="5216">
                  <c:v>41.033540000000002</c:v>
                </c:pt>
                <c:pt idx="5217">
                  <c:v>41.028657000000003</c:v>
                </c:pt>
                <c:pt idx="5218">
                  <c:v>41.023797000000002</c:v>
                </c:pt>
                <c:pt idx="5219">
                  <c:v>41.017752000000002</c:v>
                </c:pt>
                <c:pt idx="5220">
                  <c:v>41.012140000000002</c:v>
                </c:pt>
                <c:pt idx="5221">
                  <c:v>41.006816000000001</c:v>
                </c:pt>
                <c:pt idx="5222">
                  <c:v>41.001676000000003</c:v>
                </c:pt>
                <c:pt idx="5223">
                  <c:v>40.996848</c:v>
                </c:pt>
                <c:pt idx="5224">
                  <c:v>40.992088000000003</c:v>
                </c:pt>
                <c:pt idx="5225">
                  <c:v>40.987344</c:v>
                </c:pt>
                <c:pt idx="5226">
                  <c:v>40.982726999999997</c:v>
                </c:pt>
                <c:pt idx="5227">
                  <c:v>40.978102999999997</c:v>
                </c:pt>
                <c:pt idx="5228">
                  <c:v>40.973652000000001</c:v>
                </c:pt>
                <c:pt idx="5229">
                  <c:v>40.968181999999999</c:v>
                </c:pt>
                <c:pt idx="5230">
                  <c:v>40.963171000000003</c:v>
                </c:pt>
                <c:pt idx="5231">
                  <c:v>40.960031000000001</c:v>
                </c:pt>
                <c:pt idx="5232">
                  <c:v>40.960526000000002</c:v>
                </c:pt>
                <c:pt idx="5233">
                  <c:v>40.961210000000001</c:v>
                </c:pt>
                <c:pt idx="5234">
                  <c:v>40.961976999999997</c:v>
                </c:pt>
                <c:pt idx="5235">
                  <c:v>40.962710999999999</c:v>
                </c:pt>
                <c:pt idx="5236">
                  <c:v>40.963459</c:v>
                </c:pt>
                <c:pt idx="5237">
                  <c:v>40.964416</c:v>
                </c:pt>
                <c:pt idx="5238">
                  <c:v>40.965192000000002</c:v>
                </c:pt>
                <c:pt idx="5239">
                  <c:v>40.965612</c:v>
                </c:pt>
                <c:pt idx="5240">
                  <c:v>40.966160000000002</c:v>
                </c:pt>
                <c:pt idx="5241">
                  <c:v>40.966881000000001</c:v>
                </c:pt>
                <c:pt idx="5242">
                  <c:v>40.967433999999997</c:v>
                </c:pt>
                <c:pt idx="5243">
                  <c:v>40.967855</c:v>
                </c:pt>
                <c:pt idx="5244">
                  <c:v>40.968237999999999</c:v>
                </c:pt>
                <c:pt idx="5245">
                  <c:v>40.968567999999998</c:v>
                </c:pt>
                <c:pt idx="5246">
                  <c:v>40.968826</c:v>
                </c:pt>
                <c:pt idx="5247">
                  <c:v>40.968985000000004</c:v>
                </c:pt>
                <c:pt idx="5248">
                  <c:v>40.969020999999998</c:v>
                </c:pt>
                <c:pt idx="5249">
                  <c:v>40.969160000000002</c:v>
                </c:pt>
                <c:pt idx="5250">
                  <c:v>40.969115000000002</c:v>
                </c:pt>
                <c:pt idx="5251">
                  <c:v>40.96913</c:v>
                </c:pt>
                <c:pt idx="5252">
                  <c:v>40.969034999999998</c:v>
                </c:pt>
                <c:pt idx="5253">
                  <c:v>40.968595999999998</c:v>
                </c:pt>
                <c:pt idx="5254">
                  <c:v>40.969461000000003</c:v>
                </c:pt>
                <c:pt idx="5255">
                  <c:v>40.970365999999999</c:v>
                </c:pt>
                <c:pt idx="5256">
                  <c:v>40.971134999999997</c:v>
                </c:pt>
                <c:pt idx="5257">
                  <c:v>40.971665999999999</c:v>
                </c:pt>
                <c:pt idx="5258">
                  <c:v>40.972372999999997</c:v>
                </c:pt>
                <c:pt idx="5259">
                  <c:v>40.973638000000001</c:v>
                </c:pt>
                <c:pt idx="5260">
                  <c:v>40.974159999999998</c:v>
                </c:pt>
                <c:pt idx="5261">
                  <c:v>40.974839000000003</c:v>
                </c:pt>
                <c:pt idx="5262">
                  <c:v>40.975400999999998</c:v>
                </c:pt>
                <c:pt idx="5263">
                  <c:v>40.975884999999998</c:v>
                </c:pt>
                <c:pt idx="5264">
                  <c:v>40.976170000000003</c:v>
                </c:pt>
                <c:pt idx="5265">
                  <c:v>40.97683</c:v>
                </c:pt>
                <c:pt idx="5266">
                  <c:v>40.977226000000002</c:v>
                </c:pt>
                <c:pt idx="5267">
                  <c:v>40.977715000000003</c:v>
                </c:pt>
                <c:pt idx="5268">
                  <c:v>40.978138000000001</c:v>
                </c:pt>
                <c:pt idx="5269">
                  <c:v>40.979104</c:v>
                </c:pt>
                <c:pt idx="5270">
                  <c:v>40.979745000000001</c:v>
                </c:pt>
                <c:pt idx="5271">
                  <c:v>40.980179</c:v>
                </c:pt>
                <c:pt idx="5272">
                  <c:v>40.980362999999997</c:v>
                </c:pt>
                <c:pt idx="5273">
                  <c:v>40.980719000000001</c:v>
                </c:pt>
                <c:pt idx="5274">
                  <c:v>40.981240999999997</c:v>
                </c:pt>
                <c:pt idx="5275">
                  <c:v>40.981594000000001</c:v>
                </c:pt>
                <c:pt idx="5276">
                  <c:v>40.982104</c:v>
                </c:pt>
                <c:pt idx="5277">
                  <c:v>40.982771</c:v>
                </c:pt>
                <c:pt idx="5278">
                  <c:v>40.983559999999997</c:v>
                </c:pt>
                <c:pt idx="5279">
                  <c:v>40.984653999999999</c:v>
                </c:pt>
                <c:pt idx="5280">
                  <c:v>40.985334999999999</c:v>
                </c:pt>
                <c:pt idx="5281">
                  <c:v>40.986125000000001</c:v>
                </c:pt>
                <c:pt idx="5282">
                  <c:v>40.986919</c:v>
                </c:pt>
                <c:pt idx="5283">
                  <c:v>40.987651999999997</c:v>
                </c:pt>
                <c:pt idx="5284">
                  <c:v>40.988373000000003</c:v>
                </c:pt>
                <c:pt idx="5285">
                  <c:v>40.989123999999997</c:v>
                </c:pt>
                <c:pt idx="5286">
                  <c:v>40.989913000000001</c:v>
                </c:pt>
                <c:pt idx="5287">
                  <c:v>40.990656000000001</c:v>
                </c:pt>
                <c:pt idx="5288">
                  <c:v>40.991266000000003</c:v>
                </c:pt>
                <c:pt idx="5289">
                  <c:v>40.992519000000001</c:v>
                </c:pt>
                <c:pt idx="5290">
                  <c:v>40.993952999999998</c:v>
                </c:pt>
                <c:pt idx="5291">
                  <c:v>40.995114000000001</c:v>
                </c:pt>
                <c:pt idx="5292">
                  <c:v>40.996197000000002</c:v>
                </c:pt>
                <c:pt idx="5293">
                  <c:v>40.996893</c:v>
                </c:pt>
                <c:pt idx="5294">
                  <c:v>40.997587000000003</c:v>
                </c:pt>
                <c:pt idx="5295">
                  <c:v>40.998120999999998</c:v>
                </c:pt>
                <c:pt idx="5296">
                  <c:v>40.998286</c:v>
                </c:pt>
                <c:pt idx="5297">
                  <c:v>40.998283000000001</c:v>
                </c:pt>
                <c:pt idx="5298">
                  <c:v>40.998016</c:v>
                </c:pt>
                <c:pt idx="5299">
                  <c:v>40.997723999999998</c:v>
                </c:pt>
                <c:pt idx="5300">
                  <c:v>40.997427000000002</c:v>
                </c:pt>
                <c:pt idx="5301">
                  <c:v>40.997126999999999</c:v>
                </c:pt>
                <c:pt idx="5302">
                  <c:v>40.996208000000003</c:v>
                </c:pt>
                <c:pt idx="5303">
                  <c:v>40.994985999999997</c:v>
                </c:pt>
                <c:pt idx="5304">
                  <c:v>40.993617</c:v>
                </c:pt>
                <c:pt idx="5305">
                  <c:v>40.992426999999999</c:v>
                </c:pt>
                <c:pt idx="5306">
                  <c:v>40.990825000000001</c:v>
                </c:pt>
                <c:pt idx="5307">
                  <c:v>40.989161000000003</c:v>
                </c:pt>
                <c:pt idx="5308">
                  <c:v>40.987378999999997</c:v>
                </c:pt>
                <c:pt idx="5309">
                  <c:v>40.985734999999998</c:v>
                </c:pt>
                <c:pt idx="5310">
                  <c:v>40.984015999999997</c:v>
                </c:pt>
                <c:pt idx="5311">
                  <c:v>40.982171000000001</c:v>
                </c:pt>
                <c:pt idx="5312">
                  <c:v>40.980549000000003</c:v>
                </c:pt>
                <c:pt idx="5313">
                  <c:v>40.978859</c:v>
                </c:pt>
                <c:pt idx="5314">
                  <c:v>40.977784999999997</c:v>
                </c:pt>
                <c:pt idx="5315">
                  <c:v>40.976700000000001</c:v>
                </c:pt>
                <c:pt idx="5316">
                  <c:v>40.976004000000003</c:v>
                </c:pt>
                <c:pt idx="5317">
                  <c:v>40.975734000000003</c:v>
                </c:pt>
                <c:pt idx="5318">
                  <c:v>40.975285999999997</c:v>
                </c:pt>
                <c:pt idx="5319">
                  <c:v>40.975192999999997</c:v>
                </c:pt>
                <c:pt idx="5320">
                  <c:v>40.975304000000001</c:v>
                </c:pt>
                <c:pt idx="5321">
                  <c:v>40.975479</c:v>
                </c:pt>
                <c:pt idx="5322">
                  <c:v>40.975932999999998</c:v>
                </c:pt>
                <c:pt idx="5323">
                  <c:v>40.976816999999997</c:v>
                </c:pt>
                <c:pt idx="5324">
                  <c:v>40.978175999999998</c:v>
                </c:pt>
                <c:pt idx="5325">
                  <c:v>40.979225999999997</c:v>
                </c:pt>
                <c:pt idx="5326">
                  <c:v>40.980702999999998</c:v>
                </c:pt>
                <c:pt idx="5327">
                  <c:v>40.982272000000002</c:v>
                </c:pt>
                <c:pt idx="5328">
                  <c:v>40.984231999999999</c:v>
                </c:pt>
                <c:pt idx="5329">
                  <c:v>40.986460000000001</c:v>
                </c:pt>
                <c:pt idx="5330">
                  <c:v>40.988802999999997</c:v>
                </c:pt>
                <c:pt idx="5331">
                  <c:v>40.991472000000002</c:v>
                </c:pt>
                <c:pt idx="5332">
                  <c:v>40.994124999999997</c:v>
                </c:pt>
                <c:pt idx="5333">
                  <c:v>40.997007000000004</c:v>
                </c:pt>
                <c:pt idx="5334">
                  <c:v>40.999797999999998</c:v>
                </c:pt>
                <c:pt idx="5335">
                  <c:v>41.002763000000002</c:v>
                </c:pt>
                <c:pt idx="5336">
                  <c:v>41.006017</c:v>
                </c:pt>
                <c:pt idx="5337">
                  <c:v>41.009346999999998</c:v>
                </c:pt>
                <c:pt idx="5338">
                  <c:v>41.012780999999997</c:v>
                </c:pt>
                <c:pt idx="5339">
                  <c:v>41.016525000000001</c:v>
                </c:pt>
                <c:pt idx="5340">
                  <c:v>41.020158000000002</c:v>
                </c:pt>
                <c:pt idx="5341">
                  <c:v>41.023698000000003</c:v>
                </c:pt>
                <c:pt idx="5342">
                  <c:v>41.027422000000001</c:v>
                </c:pt>
                <c:pt idx="5343">
                  <c:v>41.031170000000003</c:v>
                </c:pt>
                <c:pt idx="5344">
                  <c:v>41.034776999999998</c:v>
                </c:pt>
                <c:pt idx="5345">
                  <c:v>41.038563000000003</c:v>
                </c:pt>
                <c:pt idx="5346">
                  <c:v>41.042259999999999</c:v>
                </c:pt>
                <c:pt idx="5347">
                  <c:v>41.046059999999997</c:v>
                </c:pt>
                <c:pt idx="5348">
                  <c:v>41.050080000000001</c:v>
                </c:pt>
                <c:pt idx="5349">
                  <c:v>41.054189999999998</c:v>
                </c:pt>
                <c:pt idx="5350">
                  <c:v>41.058394</c:v>
                </c:pt>
                <c:pt idx="5351">
                  <c:v>41.062418000000001</c:v>
                </c:pt>
                <c:pt idx="5352">
                  <c:v>41.066405000000003</c:v>
                </c:pt>
                <c:pt idx="5353">
                  <c:v>41.070377000000001</c:v>
                </c:pt>
                <c:pt idx="5354">
                  <c:v>41.074500999999998</c:v>
                </c:pt>
                <c:pt idx="5355">
                  <c:v>41.078377000000003</c:v>
                </c:pt>
                <c:pt idx="5356">
                  <c:v>41.082261000000003</c:v>
                </c:pt>
                <c:pt idx="5357">
                  <c:v>41.086247999999998</c:v>
                </c:pt>
                <c:pt idx="5358">
                  <c:v>41.090304000000003</c:v>
                </c:pt>
                <c:pt idx="5359">
                  <c:v>41.094003999999998</c:v>
                </c:pt>
                <c:pt idx="5360">
                  <c:v>41.097658000000003</c:v>
                </c:pt>
                <c:pt idx="5361">
                  <c:v>41.101146999999997</c:v>
                </c:pt>
                <c:pt idx="5362">
                  <c:v>41.104818000000002</c:v>
                </c:pt>
                <c:pt idx="5363">
                  <c:v>41.108525</c:v>
                </c:pt>
                <c:pt idx="5364">
                  <c:v>41.111683999999997</c:v>
                </c:pt>
                <c:pt idx="5365">
                  <c:v>41.114823000000001</c:v>
                </c:pt>
                <c:pt idx="5366">
                  <c:v>41.117978000000001</c:v>
                </c:pt>
                <c:pt idx="5367">
                  <c:v>41.120859000000003</c:v>
                </c:pt>
                <c:pt idx="5368">
                  <c:v>41.123368999999997</c:v>
                </c:pt>
                <c:pt idx="5369">
                  <c:v>41.125687999999997</c:v>
                </c:pt>
                <c:pt idx="5370">
                  <c:v>41.128003</c:v>
                </c:pt>
                <c:pt idx="5371">
                  <c:v>41.130215</c:v>
                </c:pt>
                <c:pt idx="5372">
                  <c:v>41.132275999999997</c:v>
                </c:pt>
                <c:pt idx="5373">
                  <c:v>41.134157999999999</c:v>
                </c:pt>
                <c:pt idx="5374">
                  <c:v>41.135634000000003</c:v>
                </c:pt>
                <c:pt idx="5375">
                  <c:v>41.137230000000002</c:v>
                </c:pt>
                <c:pt idx="5376">
                  <c:v>41.138539999999999</c:v>
                </c:pt>
                <c:pt idx="5377">
                  <c:v>41.139660999999997</c:v>
                </c:pt>
                <c:pt idx="5378">
                  <c:v>41.140604000000003</c:v>
                </c:pt>
                <c:pt idx="5379">
                  <c:v>41.141368</c:v>
                </c:pt>
                <c:pt idx="5380">
                  <c:v>41.142001</c:v>
                </c:pt>
                <c:pt idx="5381">
                  <c:v>41.142443999999998</c:v>
                </c:pt>
                <c:pt idx="5382">
                  <c:v>41.142705999999997</c:v>
                </c:pt>
                <c:pt idx="5383">
                  <c:v>41.142892000000003</c:v>
                </c:pt>
                <c:pt idx="5384">
                  <c:v>41.143006</c:v>
                </c:pt>
                <c:pt idx="5385">
                  <c:v>41.142952999999999</c:v>
                </c:pt>
                <c:pt idx="5386">
                  <c:v>41.142868999999997</c:v>
                </c:pt>
                <c:pt idx="5387">
                  <c:v>41.143152000000001</c:v>
                </c:pt>
                <c:pt idx="5388">
                  <c:v>41.143258000000003</c:v>
                </c:pt>
                <c:pt idx="5389">
                  <c:v>41.143058000000003</c:v>
                </c:pt>
                <c:pt idx="5390">
                  <c:v>41.142797000000002</c:v>
                </c:pt>
                <c:pt idx="5391">
                  <c:v>41.142471</c:v>
                </c:pt>
                <c:pt idx="5392">
                  <c:v>41.141961000000002</c:v>
                </c:pt>
                <c:pt idx="5393">
                  <c:v>41.141374999999996</c:v>
                </c:pt>
                <c:pt idx="5394">
                  <c:v>41.140839</c:v>
                </c:pt>
                <c:pt idx="5395">
                  <c:v>41.140269000000004</c:v>
                </c:pt>
                <c:pt idx="5396">
                  <c:v>41.139603999999999</c:v>
                </c:pt>
                <c:pt idx="5397">
                  <c:v>41.138888999999999</c:v>
                </c:pt>
                <c:pt idx="5398">
                  <c:v>41.137984000000003</c:v>
                </c:pt>
                <c:pt idx="5399">
                  <c:v>41.137410000000003</c:v>
                </c:pt>
                <c:pt idx="5400">
                  <c:v>41.136547</c:v>
                </c:pt>
                <c:pt idx="5401">
                  <c:v>41.135348</c:v>
                </c:pt>
                <c:pt idx="5402">
                  <c:v>41.134388999999999</c:v>
                </c:pt>
                <c:pt idx="5403">
                  <c:v>41.133198999999998</c:v>
                </c:pt>
                <c:pt idx="5404">
                  <c:v>41.132103000000001</c:v>
                </c:pt>
                <c:pt idx="5405">
                  <c:v>41.130741999999998</c:v>
                </c:pt>
                <c:pt idx="5406">
                  <c:v>41.129711</c:v>
                </c:pt>
                <c:pt idx="5407">
                  <c:v>41.128526000000001</c:v>
                </c:pt>
                <c:pt idx="5408">
                  <c:v>41.127357000000003</c:v>
                </c:pt>
                <c:pt idx="5409">
                  <c:v>41.126595999999999</c:v>
                </c:pt>
                <c:pt idx="5410">
                  <c:v>41.125692999999998</c:v>
                </c:pt>
                <c:pt idx="5411">
                  <c:v>41.124564999999997</c:v>
                </c:pt>
                <c:pt idx="5412">
                  <c:v>41.123637000000002</c:v>
                </c:pt>
                <c:pt idx="5413">
                  <c:v>41.122708000000003</c:v>
                </c:pt>
                <c:pt idx="5414">
                  <c:v>41.121934000000003</c:v>
                </c:pt>
                <c:pt idx="5415">
                  <c:v>41.121003999999999</c:v>
                </c:pt>
                <c:pt idx="5416">
                  <c:v>41.120016</c:v>
                </c:pt>
                <c:pt idx="5417">
                  <c:v>41.119090999999997</c:v>
                </c:pt>
                <c:pt idx="5418">
                  <c:v>41.118707999999998</c:v>
                </c:pt>
                <c:pt idx="5419">
                  <c:v>41.119231999999997</c:v>
                </c:pt>
                <c:pt idx="5420">
                  <c:v>41.119470999999997</c:v>
                </c:pt>
                <c:pt idx="5421">
                  <c:v>41.119776000000002</c:v>
                </c:pt>
                <c:pt idx="5422">
                  <c:v>41.119976999999999</c:v>
                </c:pt>
                <c:pt idx="5423">
                  <c:v>41.120192000000003</c:v>
                </c:pt>
                <c:pt idx="5424">
                  <c:v>41.120268000000003</c:v>
                </c:pt>
                <c:pt idx="5425">
                  <c:v>41.120503999999997</c:v>
                </c:pt>
                <c:pt idx="5426">
                  <c:v>41.120424</c:v>
                </c:pt>
                <c:pt idx="5427">
                  <c:v>41.120451000000003</c:v>
                </c:pt>
                <c:pt idx="5428">
                  <c:v>41.120520999999997</c:v>
                </c:pt>
                <c:pt idx="5429">
                  <c:v>41.121006999999999</c:v>
                </c:pt>
                <c:pt idx="5430">
                  <c:v>41.121547999999997</c:v>
                </c:pt>
                <c:pt idx="5431">
                  <c:v>41.121778999999997</c:v>
                </c:pt>
                <c:pt idx="5432">
                  <c:v>41.122135999999998</c:v>
                </c:pt>
                <c:pt idx="5433">
                  <c:v>41.122248999999996</c:v>
                </c:pt>
                <c:pt idx="5434">
                  <c:v>41.122365000000002</c:v>
                </c:pt>
                <c:pt idx="5435">
                  <c:v>41.122430000000001</c:v>
                </c:pt>
                <c:pt idx="5436">
                  <c:v>41.122557</c:v>
                </c:pt>
                <c:pt idx="5437">
                  <c:v>41.122692000000001</c:v>
                </c:pt>
                <c:pt idx="5438">
                  <c:v>41.123030999999997</c:v>
                </c:pt>
                <c:pt idx="5439">
                  <c:v>41.123725999999998</c:v>
                </c:pt>
                <c:pt idx="5440">
                  <c:v>41.124459000000002</c:v>
                </c:pt>
                <c:pt idx="5441">
                  <c:v>41.125050999999999</c:v>
                </c:pt>
                <c:pt idx="5442">
                  <c:v>41.125464999999998</c:v>
                </c:pt>
                <c:pt idx="5443">
                  <c:v>41.125942000000002</c:v>
                </c:pt>
                <c:pt idx="5444">
                  <c:v>41.126395000000002</c:v>
                </c:pt>
                <c:pt idx="5445">
                  <c:v>41.126634000000003</c:v>
                </c:pt>
                <c:pt idx="5446">
                  <c:v>41.126832</c:v>
                </c:pt>
                <c:pt idx="5447">
                  <c:v>41.126891000000001</c:v>
                </c:pt>
                <c:pt idx="5448">
                  <c:v>41.127051000000002</c:v>
                </c:pt>
                <c:pt idx="5449">
                  <c:v>41.127572999999998</c:v>
                </c:pt>
                <c:pt idx="5450">
                  <c:v>41.128106000000002</c:v>
                </c:pt>
                <c:pt idx="5451">
                  <c:v>41.128526000000001</c:v>
                </c:pt>
                <c:pt idx="5452">
                  <c:v>41.128886000000001</c:v>
                </c:pt>
                <c:pt idx="5453">
                  <c:v>41.129112999999997</c:v>
                </c:pt>
                <c:pt idx="5454">
                  <c:v>41.129106999999998</c:v>
                </c:pt>
                <c:pt idx="5455">
                  <c:v>41.129294000000002</c:v>
                </c:pt>
                <c:pt idx="5456">
                  <c:v>41.129449000000001</c:v>
                </c:pt>
                <c:pt idx="5457">
                  <c:v>41.129427999999997</c:v>
                </c:pt>
                <c:pt idx="5458">
                  <c:v>41.129652</c:v>
                </c:pt>
                <c:pt idx="5459">
                  <c:v>41.130217000000002</c:v>
                </c:pt>
                <c:pt idx="5460">
                  <c:v>41.130533999999997</c:v>
                </c:pt>
                <c:pt idx="5461">
                  <c:v>41.130782000000004</c:v>
                </c:pt>
                <c:pt idx="5462">
                  <c:v>41.130991000000002</c:v>
                </c:pt>
                <c:pt idx="5463">
                  <c:v>41.131397999999997</c:v>
                </c:pt>
                <c:pt idx="5464">
                  <c:v>41.131748999999999</c:v>
                </c:pt>
                <c:pt idx="5465">
                  <c:v>41.132229000000002</c:v>
                </c:pt>
                <c:pt idx="5466">
                  <c:v>41.132705999999999</c:v>
                </c:pt>
                <c:pt idx="5467">
                  <c:v>41.133211000000003</c:v>
                </c:pt>
                <c:pt idx="5468">
                  <c:v>41.133831999999998</c:v>
                </c:pt>
                <c:pt idx="5469">
                  <c:v>41.134765000000002</c:v>
                </c:pt>
                <c:pt idx="5470">
                  <c:v>41.135702999999999</c:v>
                </c:pt>
                <c:pt idx="5471">
                  <c:v>41.136647000000004</c:v>
                </c:pt>
                <c:pt idx="5472">
                  <c:v>41.137604000000003</c:v>
                </c:pt>
                <c:pt idx="5473">
                  <c:v>41.138786000000003</c:v>
                </c:pt>
                <c:pt idx="5474">
                  <c:v>41.139935999999999</c:v>
                </c:pt>
                <c:pt idx="5475">
                  <c:v>41.141035000000002</c:v>
                </c:pt>
                <c:pt idx="5476">
                  <c:v>41.142440000000001</c:v>
                </c:pt>
                <c:pt idx="5477">
                  <c:v>41.143819999999998</c:v>
                </c:pt>
                <c:pt idx="5478">
                  <c:v>41.145235999999997</c:v>
                </c:pt>
                <c:pt idx="5479">
                  <c:v>41.147154</c:v>
                </c:pt>
                <c:pt idx="5480">
                  <c:v>41.148938999999999</c:v>
                </c:pt>
                <c:pt idx="5481">
                  <c:v>41.150512999999997</c:v>
                </c:pt>
                <c:pt idx="5482">
                  <c:v>41.152050000000003</c:v>
                </c:pt>
                <c:pt idx="5483">
                  <c:v>41.153773999999999</c:v>
                </c:pt>
                <c:pt idx="5484">
                  <c:v>41.155002000000003</c:v>
                </c:pt>
                <c:pt idx="5485">
                  <c:v>41.156284999999997</c:v>
                </c:pt>
                <c:pt idx="5486">
                  <c:v>41.157617000000002</c:v>
                </c:pt>
                <c:pt idx="5487">
                  <c:v>41.158951000000002</c:v>
                </c:pt>
                <c:pt idx="5488">
                  <c:v>41.160110000000003</c:v>
                </c:pt>
                <c:pt idx="5489">
                  <c:v>41.161906999999999</c:v>
                </c:pt>
                <c:pt idx="5490">
                  <c:v>41.163491999999998</c:v>
                </c:pt>
                <c:pt idx="5491">
                  <c:v>41.164771999999999</c:v>
                </c:pt>
                <c:pt idx="5492">
                  <c:v>41.165908999999999</c:v>
                </c:pt>
                <c:pt idx="5493">
                  <c:v>41.166952000000002</c:v>
                </c:pt>
                <c:pt idx="5494">
                  <c:v>41.167824000000003</c:v>
                </c:pt>
                <c:pt idx="5495">
                  <c:v>41.168697000000002</c:v>
                </c:pt>
                <c:pt idx="5496">
                  <c:v>41.169567999999998</c:v>
                </c:pt>
                <c:pt idx="5497">
                  <c:v>41.170259999999999</c:v>
                </c:pt>
                <c:pt idx="5498">
                  <c:v>41.171014</c:v>
                </c:pt>
                <c:pt idx="5499">
                  <c:v>41.172297</c:v>
                </c:pt>
                <c:pt idx="5500">
                  <c:v>41.173301000000002</c:v>
                </c:pt>
                <c:pt idx="5501">
                  <c:v>41.174359000000003</c:v>
                </c:pt>
                <c:pt idx="5502">
                  <c:v>41.175212999999999</c:v>
                </c:pt>
                <c:pt idx="5503">
                  <c:v>41.176000999999999</c:v>
                </c:pt>
                <c:pt idx="5504">
                  <c:v>41.176749999999998</c:v>
                </c:pt>
                <c:pt idx="5505">
                  <c:v>41.177408999999997</c:v>
                </c:pt>
                <c:pt idx="5506">
                  <c:v>41.177982</c:v>
                </c:pt>
                <c:pt idx="5507">
                  <c:v>41.178412999999999</c:v>
                </c:pt>
                <c:pt idx="5508">
                  <c:v>41.178794000000003</c:v>
                </c:pt>
                <c:pt idx="5509">
                  <c:v>41.179665</c:v>
                </c:pt>
                <c:pt idx="5510">
                  <c:v>41.180269000000003</c:v>
                </c:pt>
                <c:pt idx="5511">
                  <c:v>41.180528000000002</c:v>
                </c:pt>
                <c:pt idx="5512">
                  <c:v>41.180762000000001</c:v>
                </c:pt>
                <c:pt idx="5513">
                  <c:v>41.180917000000001</c:v>
                </c:pt>
                <c:pt idx="5514">
                  <c:v>41.181100999999998</c:v>
                </c:pt>
                <c:pt idx="5515">
                  <c:v>41.181055000000001</c:v>
                </c:pt>
                <c:pt idx="5516">
                  <c:v>41.181089</c:v>
                </c:pt>
                <c:pt idx="5517">
                  <c:v>41.181047</c:v>
                </c:pt>
                <c:pt idx="5518">
                  <c:v>41.180999999999997</c:v>
                </c:pt>
                <c:pt idx="5519">
                  <c:v>41.181170999999999</c:v>
                </c:pt>
                <c:pt idx="5520">
                  <c:v>41.181170999999999</c:v>
                </c:pt>
                <c:pt idx="5521">
                  <c:v>41.181097000000001</c:v>
                </c:pt>
                <c:pt idx="5522">
                  <c:v>41.181094000000002</c:v>
                </c:pt>
                <c:pt idx="5523">
                  <c:v>41.180909</c:v>
                </c:pt>
                <c:pt idx="5524">
                  <c:v>41.180674000000003</c:v>
                </c:pt>
                <c:pt idx="5525">
                  <c:v>41.180528000000002</c:v>
                </c:pt>
                <c:pt idx="5526">
                  <c:v>41.180281000000001</c:v>
                </c:pt>
                <c:pt idx="5527">
                  <c:v>41.179944999999996</c:v>
                </c:pt>
                <c:pt idx="5528">
                  <c:v>41.179524000000001</c:v>
                </c:pt>
                <c:pt idx="5529">
                  <c:v>41.179054000000001</c:v>
                </c:pt>
                <c:pt idx="5530">
                  <c:v>41.178654999999999</c:v>
                </c:pt>
                <c:pt idx="5531">
                  <c:v>41.178151999999997</c:v>
                </c:pt>
                <c:pt idx="5532">
                  <c:v>41.177543999999997</c:v>
                </c:pt>
                <c:pt idx="5533">
                  <c:v>41.176955</c:v>
                </c:pt>
                <c:pt idx="5534">
                  <c:v>41.176338999999999</c:v>
                </c:pt>
                <c:pt idx="5535">
                  <c:v>41.175617000000003</c:v>
                </c:pt>
                <c:pt idx="5536">
                  <c:v>41.174908000000002</c:v>
                </c:pt>
                <c:pt idx="5537">
                  <c:v>41.174128000000003</c:v>
                </c:pt>
                <c:pt idx="5538">
                  <c:v>41.173310000000001</c:v>
                </c:pt>
                <c:pt idx="5539">
                  <c:v>41.171989000000004</c:v>
                </c:pt>
                <c:pt idx="5540">
                  <c:v>41.170681000000002</c:v>
                </c:pt>
                <c:pt idx="5541">
                  <c:v>41.169339000000001</c:v>
                </c:pt>
                <c:pt idx="5542">
                  <c:v>41.167954000000002</c:v>
                </c:pt>
                <c:pt idx="5543">
                  <c:v>41.166530999999999</c:v>
                </c:pt>
                <c:pt idx="5544">
                  <c:v>41.165028</c:v>
                </c:pt>
                <c:pt idx="5545">
                  <c:v>41.163347999999999</c:v>
                </c:pt>
                <c:pt idx="5546">
                  <c:v>41.161740000000002</c:v>
                </c:pt>
                <c:pt idx="5547">
                  <c:v>41.159956999999999</c:v>
                </c:pt>
                <c:pt idx="5548">
                  <c:v>41.157997999999999</c:v>
                </c:pt>
                <c:pt idx="5549">
                  <c:v>41.155448</c:v>
                </c:pt>
                <c:pt idx="5550">
                  <c:v>41.153036999999998</c:v>
                </c:pt>
                <c:pt idx="5551">
                  <c:v>41.150703999999998</c:v>
                </c:pt>
                <c:pt idx="5552">
                  <c:v>41.148322999999998</c:v>
                </c:pt>
                <c:pt idx="5553">
                  <c:v>41.145888999999997</c:v>
                </c:pt>
                <c:pt idx="5554">
                  <c:v>41.143424000000003</c:v>
                </c:pt>
                <c:pt idx="5555">
                  <c:v>41.140968000000001</c:v>
                </c:pt>
                <c:pt idx="5556">
                  <c:v>41.138511999999999</c:v>
                </c:pt>
                <c:pt idx="5557">
                  <c:v>41.136139999999997</c:v>
                </c:pt>
                <c:pt idx="5558">
                  <c:v>41.133684000000002</c:v>
                </c:pt>
                <c:pt idx="5559">
                  <c:v>41.130603000000001</c:v>
                </c:pt>
                <c:pt idx="5560">
                  <c:v>41.127850000000002</c:v>
                </c:pt>
                <c:pt idx="5561">
                  <c:v>41.125143999999999</c:v>
                </c:pt>
                <c:pt idx="5562">
                  <c:v>41.122551000000001</c:v>
                </c:pt>
                <c:pt idx="5563">
                  <c:v>41.120109999999997</c:v>
                </c:pt>
                <c:pt idx="5564">
                  <c:v>41.117758000000002</c:v>
                </c:pt>
                <c:pt idx="5565">
                  <c:v>41.115527999999998</c:v>
                </c:pt>
                <c:pt idx="5566">
                  <c:v>41.113292999999999</c:v>
                </c:pt>
                <c:pt idx="5567">
                  <c:v>41.111168999999997</c:v>
                </c:pt>
                <c:pt idx="5568">
                  <c:v>41.109095000000003</c:v>
                </c:pt>
                <c:pt idx="5569">
                  <c:v>41.106495000000002</c:v>
                </c:pt>
                <c:pt idx="5570">
                  <c:v>41.104529999999997</c:v>
                </c:pt>
                <c:pt idx="5571">
                  <c:v>41.102623999999999</c:v>
                </c:pt>
                <c:pt idx="5572">
                  <c:v>41.100997</c:v>
                </c:pt>
                <c:pt idx="5573">
                  <c:v>41.099558000000002</c:v>
                </c:pt>
                <c:pt idx="5574">
                  <c:v>41.098388</c:v>
                </c:pt>
                <c:pt idx="5575">
                  <c:v>41.097169000000001</c:v>
                </c:pt>
                <c:pt idx="5576">
                  <c:v>41.096300999999997</c:v>
                </c:pt>
                <c:pt idx="5577">
                  <c:v>41.095595000000003</c:v>
                </c:pt>
                <c:pt idx="5578">
                  <c:v>41.094954999999999</c:v>
                </c:pt>
                <c:pt idx="5579">
                  <c:v>41.093819000000003</c:v>
                </c:pt>
                <c:pt idx="5580">
                  <c:v>41.092995000000002</c:v>
                </c:pt>
                <c:pt idx="5581">
                  <c:v>41.092643000000002</c:v>
                </c:pt>
                <c:pt idx="5582">
                  <c:v>41.092421999999999</c:v>
                </c:pt>
                <c:pt idx="5583">
                  <c:v>41.092739999999999</c:v>
                </c:pt>
                <c:pt idx="5584">
                  <c:v>41.093181999999999</c:v>
                </c:pt>
                <c:pt idx="5585">
                  <c:v>41.093949000000002</c:v>
                </c:pt>
                <c:pt idx="5586">
                  <c:v>41.094731000000003</c:v>
                </c:pt>
                <c:pt idx="5587">
                  <c:v>41.095529999999997</c:v>
                </c:pt>
                <c:pt idx="5588">
                  <c:v>41.096513000000002</c:v>
                </c:pt>
                <c:pt idx="5589">
                  <c:v>41.097242999999999</c:v>
                </c:pt>
                <c:pt idx="5590">
                  <c:v>41.098016000000001</c:v>
                </c:pt>
                <c:pt idx="5591">
                  <c:v>41.098892999999997</c:v>
                </c:pt>
                <c:pt idx="5592">
                  <c:v>41.099772999999999</c:v>
                </c:pt>
                <c:pt idx="5593">
                  <c:v>41.100866000000003</c:v>
                </c:pt>
                <c:pt idx="5594">
                  <c:v>41.102145</c:v>
                </c:pt>
                <c:pt idx="5595">
                  <c:v>41.103538</c:v>
                </c:pt>
                <c:pt idx="5596">
                  <c:v>41.104685000000003</c:v>
                </c:pt>
                <c:pt idx="5597">
                  <c:v>41.106037999999998</c:v>
                </c:pt>
                <c:pt idx="5598">
                  <c:v>41.107360999999997</c:v>
                </c:pt>
                <c:pt idx="5599">
                  <c:v>41.108418999999998</c:v>
                </c:pt>
                <c:pt idx="5600">
                  <c:v>41.109575</c:v>
                </c:pt>
                <c:pt idx="5601">
                  <c:v>41.110792000000004</c:v>
                </c:pt>
                <c:pt idx="5602">
                  <c:v>41.111890000000002</c:v>
                </c:pt>
                <c:pt idx="5603">
                  <c:v>41.113185000000001</c:v>
                </c:pt>
                <c:pt idx="5604">
                  <c:v>41.114254000000003</c:v>
                </c:pt>
                <c:pt idx="5605">
                  <c:v>41.115271999999997</c:v>
                </c:pt>
                <c:pt idx="5606">
                  <c:v>41.116278000000001</c:v>
                </c:pt>
                <c:pt idx="5607">
                  <c:v>41.117151999999997</c:v>
                </c:pt>
                <c:pt idx="5608">
                  <c:v>41.117921000000003</c:v>
                </c:pt>
                <c:pt idx="5609">
                  <c:v>41.118341000000001</c:v>
                </c:pt>
                <c:pt idx="5610">
                  <c:v>41.118684000000002</c:v>
                </c:pt>
                <c:pt idx="5611">
                  <c:v>41.118971999999999</c:v>
                </c:pt>
                <c:pt idx="5612">
                  <c:v>41.119059</c:v>
                </c:pt>
                <c:pt idx="5613">
                  <c:v>41.119199999999999</c:v>
                </c:pt>
                <c:pt idx="5614">
                  <c:v>41.119081000000001</c:v>
                </c:pt>
                <c:pt idx="5615">
                  <c:v>41.118628000000001</c:v>
                </c:pt>
                <c:pt idx="5616">
                  <c:v>41.118284000000003</c:v>
                </c:pt>
                <c:pt idx="5617">
                  <c:v>41.117787999999997</c:v>
                </c:pt>
                <c:pt idx="5618">
                  <c:v>41.117071000000003</c:v>
                </c:pt>
                <c:pt idx="5619">
                  <c:v>41.116356000000003</c:v>
                </c:pt>
                <c:pt idx="5620">
                  <c:v>41.115416000000003</c:v>
                </c:pt>
                <c:pt idx="5621">
                  <c:v>41.114455999999997</c:v>
                </c:pt>
                <c:pt idx="5622">
                  <c:v>41.113235000000003</c:v>
                </c:pt>
                <c:pt idx="5623">
                  <c:v>41.111919999999998</c:v>
                </c:pt>
                <c:pt idx="5624">
                  <c:v>41.110388</c:v>
                </c:pt>
                <c:pt idx="5625">
                  <c:v>41.109107999999999</c:v>
                </c:pt>
                <c:pt idx="5626">
                  <c:v>41.107582999999998</c:v>
                </c:pt>
                <c:pt idx="5627">
                  <c:v>41.105967999999997</c:v>
                </c:pt>
                <c:pt idx="5628">
                  <c:v>41.104294000000003</c:v>
                </c:pt>
                <c:pt idx="5629">
                  <c:v>41.102308000000001</c:v>
                </c:pt>
                <c:pt idx="5630">
                  <c:v>41.100037999999998</c:v>
                </c:pt>
                <c:pt idx="5631">
                  <c:v>41.097861999999999</c:v>
                </c:pt>
                <c:pt idx="5632">
                  <c:v>41.095950999999999</c:v>
                </c:pt>
                <c:pt idx="5633">
                  <c:v>41.094141</c:v>
                </c:pt>
                <c:pt idx="5634">
                  <c:v>41.092275999999998</c:v>
                </c:pt>
                <c:pt idx="5635">
                  <c:v>41.090434000000002</c:v>
                </c:pt>
                <c:pt idx="5636">
                  <c:v>41.087958999999998</c:v>
                </c:pt>
                <c:pt idx="5637">
                  <c:v>41.085724999999996</c:v>
                </c:pt>
                <c:pt idx="5638">
                  <c:v>41.083686999999998</c:v>
                </c:pt>
                <c:pt idx="5639">
                  <c:v>41.081434000000002</c:v>
                </c:pt>
                <c:pt idx="5640">
                  <c:v>41.079515000000001</c:v>
                </c:pt>
                <c:pt idx="5641">
                  <c:v>41.077252000000001</c:v>
                </c:pt>
                <c:pt idx="5642">
                  <c:v>41.075246999999997</c:v>
                </c:pt>
                <c:pt idx="5643">
                  <c:v>41.072965000000003</c:v>
                </c:pt>
                <c:pt idx="5644">
                  <c:v>41.070453999999998</c:v>
                </c:pt>
                <c:pt idx="5645">
                  <c:v>41.067701</c:v>
                </c:pt>
                <c:pt idx="5646">
                  <c:v>41.064940999999997</c:v>
                </c:pt>
                <c:pt idx="5647">
                  <c:v>41.062353999999999</c:v>
                </c:pt>
                <c:pt idx="5648">
                  <c:v>41.059463999999998</c:v>
                </c:pt>
                <c:pt idx="5649">
                  <c:v>41.055945000000001</c:v>
                </c:pt>
                <c:pt idx="5650">
                  <c:v>41.052706000000001</c:v>
                </c:pt>
                <c:pt idx="5651">
                  <c:v>41.049337999999999</c:v>
                </c:pt>
                <c:pt idx="5652">
                  <c:v>41.045991000000001</c:v>
                </c:pt>
                <c:pt idx="5653">
                  <c:v>41.042712999999999</c:v>
                </c:pt>
                <c:pt idx="5654">
                  <c:v>41.039727999999997</c:v>
                </c:pt>
                <c:pt idx="5655">
                  <c:v>41.036515999999999</c:v>
                </c:pt>
                <c:pt idx="5656">
                  <c:v>41.033213000000003</c:v>
                </c:pt>
                <c:pt idx="5657">
                  <c:v>41.030284000000002</c:v>
                </c:pt>
                <c:pt idx="5658">
                  <c:v>41.027546999999998</c:v>
                </c:pt>
                <c:pt idx="5659">
                  <c:v>41.024365000000003</c:v>
                </c:pt>
                <c:pt idx="5660">
                  <c:v>41.021917000000002</c:v>
                </c:pt>
                <c:pt idx="5661">
                  <c:v>41.019537</c:v>
                </c:pt>
                <c:pt idx="5662">
                  <c:v>41.017274</c:v>
                </c:pt>
                <c:pt idx="5663">
                  <c:v>41.015112000000002</c:v>
                </c:pt>
                <c:pt idx="5664">
                  <c:v>41.013292999999997</c:v>
                </c:pt>
                <c:pt idx="5665">
                  <c:v>41.011718000000002</c:v>
                </c:pt>
                <c:pt idx="5666">
                  <c:v>41.010209000000003</c:v>
                </c:pt>
                <c:pt idx="5667">
                  <c:v>41.009086000000003</c:v>
                </c:pt>
                <c:pt idx="5668">
                  <c:v>41.008538000000001</c:v>
                </c:pt>
                <c:pt idx="5669">
                  <c:v>41.007081999999997</c:v>
                </c:pt>
                <c:pt idx="5670">
                  <c:v>41.006242</c:v>
                </c:pt>
                <c:pt idx="5671">
                  <c:v>41.005589000000001</c:v>
                </c:pt>
                <c:pt idx="5672">
                  <c:v>41.005553999999997</c:v>
                </c:pt>
                <c:pt idx="5673">
                  <c:v>41.005668</c:v>
                </c:pt>
                <c:pt idx="5674">
                  <c:v>41.006011999999998</c:v>
                </c:pt>
                <c:pt idx="5675">
                  <c:v>41.006754999999998</c:v>
                </c:pt>
                <c:pt idx="5676">
                  <c:v>41.007759</c:v>
                </c:pt>
                <c:pt idx="5677">
                  <c:v>41.009115000000001</c:v>
                </c:pt>
                <c:pt idx="5678">
                  <c:v>41.010686</c:v>
                </c:pt>
                <c:pt idx="5679">
                  <c:v>41.011752999999999</c:v>
                </c:pt>
                <c:pt idx="5680">
                  <c:v>41.013615000000001</c:v>
                </c:pt>
                <c:pt idx="5681">
                  <c:v>41.016019999999997</c:v>
                </c:pt>
                <c:pt idx="5682">
                  <c:v>41.018594999999998</c:v>
                </c:pt>
                <c:pt idx="5683">
                  <c:v>41.021411000000001</c:v>
                </c:pt>
                <c:pt idx="5684">
                  <c:v>41.024472000000003</c:v>
                </c:pt>
                <c:pt idx="5685">
                  <c:v>41.027864999999998</c:v>
                </c:pt>
                <c:pt idx="5686">
                  <c:v>41.031857000000002</c:v>
                </c:pt>
                <c:pt idx="5687">
                  <c:v>41.035927000000001</c:v>
                </c:pt>
                <c:pt idx="5688">
                  <c:v>41.040103999999999</c:v>
                </c:pt>
                <c:pt idx="5689">
                  <c:v>41.04448</c:v>
                </c:pt>
                <c:pt idx="5690">
                  <c:v>41.048698999999999</c:v>
                </c:pt>
                <c:pt idx="5691">
                  <c:v>41.053446999999998</c:v>
                </c:pt>
                <c:pt idx="5692">
                  <c:v>41.058233999999999</c:v>
                </c:pt>
                <c:pt idx="5693">
                  <c:v>41.062992999999999</c:v>
                </c:pt>
                <c:pt idx="5694">
                  <c:v>41.067867999999997</c:v>
                </c:pt>
                <c:pt idx="5695">
                  <c:v>41.072702999999997</c:v>
                </c:pt>
                <c:pt idx="5696">
                  <c:v>41.077250999999997</c:v>
                </c:pt>
                <c:pt idx="5697">
                  <c:v>41.082082999999997</c:v>
                </c:pt>
                <c:pt idx="5698">
                  <c:v>41.086620000000003</c:v>
                </c:pt>
                <c:pt idx="5699">
                  <c:v>41.091484000000001</c:v>
                </c:pt>
                <c:pt idx="5700">
                  <c:v>41.096122999999999</c:v>
                </c:pt>
                <c:pt idx="5701">
                  <c:v>41.100369999999998</c:v>
                </c:pt>
                <c:pt idx="5702">
                  <c:v>41.104247000000001</c:v>
                </c:pt>
                <c:pt idx="5703">
                  <c:v>41.108060000000002</c:v>
                </c:pt>
                <c:pt idx="5704">
                  <c:v>41.111725</c:v>
                </c:pt>
                <c:pt idx="5705">
                  <c:v>41.114851999999999</c:v>
                </c:pt>
                <c:pt idx="5706">
                  <c:v>41.117932000000003</c:v>
                </c:pt>
                <c:pt idx="5707">
                  <c:v>41.120589000000002</c:v>
                </c:pt>
                <c:pt idx="5708">
                  <c:v>41.123213</c:v>
                </c:pt>
                <c:pt idx="5709">
                  <c:v>41.125776999999999</c:v>
                </c:pt>
                <c:pt idx="5710">
                  <c:v>41.128011000000001</c:v>
                </c:pt>
                <c:pt idx="5711">
                  <c:v>41.129810999999997</c:v>
                </c:pt>
                <c:pt idx="5712">
                  <c:v>41.131523000000001</c:v>
                </c:pt>
                <c:pt idx="5713">
                  <c:v>41.133172000000002</c:v>
                </c:pt>
                <c:pt idx="5714">
                  <c:v>41.134520999999999</c:v>
                </c:pt>
                <c:pt idx="5715">
                  <c:v>41.135584000000001</c:v>
                </c:pt>
                <c:pt idx="5716">
                  <c:v>41.136501000000003</c:v>
                </c:pt>
                <c:pt idx="5717">
                  <c:v>41.138325999999999</c:v>
                </c:pt>
                <c:pt idx="5718">
                  <c:v>41.139961999999997</c:v>
                </c:pt>
                <c:pt idx="5719">
                  <c:v>41.141936999999999</c:v>
                </c:pt>
                <c:pt idx="5720">
                  <c:v>41.143506000000002</c:v>
                </c:pt>
                <c:pt idx="5721">
                  <c:v>41.144817000000003</c:v>
                </c:pt>
                <c:pt idx="5722">
                  <c:v>41.14564</c:v>
                </c:pt>
                <c:pt idx="5723">
                  <c:v>41.146962000000002</c:v>
                </c:pt>
                <c:pt idx="5724">
                  <c:v>41.147976</c:v>
                </c:pt>
                <c:pt idx="5725">
                  <c:v>41.148868999999998</c:v>
                </c:pt>
                <c:pt idx="5726">
                  <c:v>41.149675999999999</c:v>
                </c:pt>
                <c:pt idx="5727">
                  <c:v>41.150219999999997</c:v>
                </c:pt>
                <c:pt idx="5728">
                  <c:v>41.150398000000003</c:v>
                </c:pt>
                <c:pt idx="5729">
                  <c:v>41.150742999999999</c:v>
                </c:pt>
                <c:pt idx="5730">
                  <c:v>41.150559000000001</c:v>
                </c:pt>
                <c:pt idx="5731">
                  <c:v>41.15</c:v>
                </c:pt>
                <c:pt idx="5732">
                  <c:v>41.149315999999999</c:v>
                </c:pt>
                <c:pt idx="5733">
                  <c:v>41.148226999999999</c:v>
                </c:pt>
                <c:pt idx="5734">
                  <c:v>41.146692999999999</c:v>
                </c:pt>
                <c:pt idx="5735">
                  <c:v>41.144784000000001</c:v>
                </c:pt>
                <c:pt idx="5736">
                  <c:v>41.142935000000001</c:v>
                </c:pt>
                <c:pt idx="5737">
                  <c:v>41.140537999999999</c:v>
                </c:pt>
                <c:pt idx="5738">
                  <c:v>41.137526000000001</c:v>
                </c:pt>
                <c:pt idx="5739">
                  <c:v>41.134618000000003</c:v>
                </c:pt>
                <c:pt idx="5740">
                  <c:v>41.131238000000003</c:v>
                </c:pt>
                <c:pt idx="5741">
                  <c:v>41.127507999999999</c:v>
                </c:pt>
                <c:pt idx="5742">
                  <c:v>41.123297999999998</c:v>
                </c:pt>
                <c:pt idx="5743">
                  <c:v>41.118698999999999</c:v>
                </c:pt>
                <c:pt idx="5744">
                  <c:v>41.113602</c:v>
                </c:pt>
                <c:pt idx="5745">
                  <c:v>41.108244999999997</c:v>
                </c:pt>
                <c:pt idx="5746">
                  <c:v>41.102791000000003</c:v>
                </c:pt>
                <c:pt idx="5747">
                  <c:v>41.097203999999998</c:v>
                </c:pt>
                <c:pt idx="5748">
                  <c:v>41.091172</c:v>
                </c:pt>
                <c:pt idx="5749">
                  <c:v>41.085394000000001</c:v>
                </c:pt>
                <c:pt idx="5750">
                  <c:v>41.078963000000002</c:v>
                </c:pt>
                <c:pt idx="5751">
                  <c:v>41.072510000000001</c:v>
                </c:pt>
                <c:pt idx="5752">
                  <c:v>41.066262000000002</c:v>
                </c:pt>
                <c:pt idx="5753">
                  <c:v>41.059947000000001</c:v>
                </c:pt>
                <c:pt idx="5754">
                  <c:v>41.053305000000002</c:v>
                </c:pt>
                <c:pt idx="5755">
                  <c:v>41.046900000000001</c:v>
                </c:pt>
                <c:pt idx="5756">
                  <c:v>41.040626000000003</c:v>
                </c:pt>
                <c:pt idx="5757">
                  <c:v>41.034592000000004</c:v>
                </c:pt>
                <c:pt idx="5758">
                  <c:v>41.029881000000003</c:v>
                </c:pt>
                <c:pt idx="5759">
                  <c:v>41.024918</c:v>
                </c:pt>
                <c:pt idx="5760">
                  <c:v>41.020411000000003</c:v>
                </c:pt>
                <c:pt idx="5761">
                  <c:v>41.016492999999997</c:v>
                </c:pt>
                <c:pt idx="5762">
                  <c:v>41.013131000000001</c:v>
                </c:pt>
                <c:pt idx="5763">
                  <c:v>41.010621999999998</c:v>
                </c:pt>
                <c:pt idx="5764">
                  <c:v>41.008561999999998</c:v>
                </c:pt>
                <c:pt idx="5765">
                  <c:v>41.007283999999999</c:v>
                </c:pt>
                <c:pt idx="5766">
                  <c:v>41.006819999999998</c:v>
                </c:pt>
                <c:pt idx="5767">
                  <c:v>41.007319000000003</c:v>
                </c:pt>
                <c:pt idx="5768">
                  <c:v>41.008969999999998</c:v>
                </c:pt>
                <c:pt idx="5769">
                  <c:v>41.010748</c:v>
                </c:pt>
                <c:pt idx="5770">
                  <c:v>41.013668000000003</c:v>
                </c:pt>
                <c:pt idx="5771">
                  <c:v>41.017336999999998</c:v>
                </c:pt>
                <c:pt idx="5772">
                  <c:v>41.021844000000002</c:v>
                </c:pt>
                <c:pt idx="5773">
                  <c:v>41.027335000000001</c:v>
                </c:pt>
                <c:pt idx="5774">
                  <c:v>41.032561000000001</c:v>
                </c:pt>
                <c:pt idx="5775">
                  <c:v>41.038608000000004</c:v>
                </c:pt>
                <c:pt idx="5776">
                  <c:v>41.044592999999999</c:v>
                </c:pt>
                <c:pt idx="5777">
                  <c:v>41.051206000000001</c:v>
                </c:pt>
                <c:pt idx="5778">
                  <c:v>41.057535999999999</c:v>
                </c:pt>
                <c:pt idx="5779">
                  <c:v>41.064535999999997</c:v>
                </c:pt>
                <c:pt idx="5780">
                  <c:v>41.071216</c:v>
                </c:pt>
                <c:pt idx="5781">
                  <c:v>41.078163000000004</c:v>
                </c:pt>
                <c:pt idx="5782">
                  <c:v>41.085718999999997</c:v>
                </c:pt>
                <c:pt idx="5783">
                  <c:v>41.092920999999997</c:v>
                </c:pt>
                <c:pt idx="5784">
                  <c:v>41.099322000000001</c:v>
                </c:pt>
                <c:pt idx="5785">
                  <c:v>41.105328999999998</c:v>
                </c:pt>
                <c:pt idx="5786">
                  <c:v>41.110705000000003</c:v>
                </c:pt>
                <c:pt idx="5787">
                  <c:v>41.115589</c:v>
                </c:pt>
                <c:pt idx="5788">
                  <c:v>41.120047999999997</c:v>
                </c:pt>
                <c:pt idx="5789">
                  <c:v>41.125295000000001</c:v>
                </c:pt>
                <c:pt idx="5790">
                  <c:v>41.129348</c:v>
                </c:pt>
                <c:pt idx="5791">
                  <c:v>41.132555000000004</c:v>
                </c:pt>
                <c:pt idx="5792">
                  <c:v>41.135223000000003</c:v>
                </c:pt>
                <c:pt idx="5793">
                  <c:v>41.137742000000003</c:v>
                </c:pt>
                <c:pt idx="5794">
                  <c:v>41.139600000000002</c:v>
                </c:pt>
                <c:pt idx="5795">
                  <c:v>41.141060000000003</c:v>
                </c:pt>
                <c:pt idx="5796">
                  <c:v>41.142170999999998</c:v>
                </c:pt>
                <c:pt idx="5797">
                  <c:v>41.143087000000001</c:v>
                </c:pt>
                <c:pt idx="5798">
                  <c:v>41.143560999999998</c:v>
                </c:pt>
                <c:pt idx="5799">
                  <c:v>41.144595000000002</c:v>
                </c:pt>
                <c:pt idx="5800">
                  <c:v>41.144834000000003</c:v>
                </c:pt>
                <c:pt idx="5801">
                  <c:v>41.144824</c:v>
                </c:pt>
                <c:pt idx="5802">
                  <c:v>41.144554999999997</c:v>
                </c:pt>
                <c:pt idx="5803">
                  <c:v>41.144098</c:v>
                </c:pt>
                <c:pt idx="5804">
                  <c:v>41.143509000000002</c:v>
                </c:pt>
                <c:pt idx="5805">
                  <c:v>41.142958999999998</c:v>
                </c:pt>
                <c:pt idx="5806">
                  <c:v>41.142369000000002</c:v>
                </c:pt>
                <c:pt idx="5807">
                  <c:v>41.141699000000003</c:v>
                </c:pt>
                <c:pt idx="5808">
                  <c:v>41.140884999999997</c:v>
                </c:pt>
                <c:pt idx="5809">
                  <c:v>41.140272000000003</c:v>
                </c:pt>
                <c:pt idx="5810">
                  <c:v>41.139696999999998</c:v>
                </c:pt>
                <c:pt idx="5811">
                  <c:v>41.139152000000003</c:v>
                </c:pt>
                <c:pt idx="5812">
                  <c:v>41.138648000000003</c:v>
                </c:pt>
                <c:pt idx="5813">
                  <c:v>41.138337</c:v>
                </c:pt>
                <c:pt idx="5814">
                  <c:v>41.137841000000002</c:v>
                </c:pt>
                <c:pt idx="5815">
                  <c:v>41.137563</c:v>
                </c:pt>
                <c:pt idx="5816">
                  <c:v>41.137334000000003</c:v>
                </c:pt>
                <c:pt idx="5817">
                  <c:v>41.137267999999999</c:v>
                </c:pt>
                <c:pt idx="5818">
                  <c:v>41.137248</c:v>
                </c:pt>
                <c:pt idx="5819">
                  <c:v>41.137188999999999</c:v>
                </c:pt>
                <c:pt idx="5820">
                  <c:v>41.137076</c:v>
                </c:pt>
                <c:pt idx="5821">
                  <c:v>41.137186</c:v>
                </c:pt>
                <c:pt idx="5822">
                  <c:v>41.137295000000002</c:v>
                </c:pt>
                <c:pt idx="5823">
                  <c:v>41.137644000000002</c:v>
                </c:pt>
                <c:pt idx="5824">
                  <c:v>41.137965000000001</c:v>
                </c:pt>
                <c:pt idx="5825">
                  <c:v>41.138311999999999</c:v>
                </c:pt>
                <c:pt idx="5826">
                  <c:v>41.138612999999999</c:v>
                </c:pt>
                <c:pt idx="5827">
                  <c:v>41.138962999999997</c:v>
                </c:pt>
                <c:pt idx="5828">
                  <c:v>41.139221999999997</c:v>
                </c:pt>
                <c:pt idx="5829">
                  <c:v>41.139398999999997</c:v>
                </c:pt>
                <c:pt idx="5830">
                  <c:v>41.139665000000001</c:v>
                </c:pt>
                <c:pt idx="5831">
                  <c:v>41.13993</c:v>
                </c:pt>
                <c:pt idx="5832">
                  <c:v>41.140247000000002</c:v>
                </c:pt>
                <c:pt idx="5833">
                  <c:v>41.140552</c:v>
                </c:pt>
                <c:pt idx="5834">
                  <c:v>41.140771000000001</c:v>
                </c:pt>
                <c:pt idx="5835">
                  <c:v>41.141015000000003</c:v>
                </c:pt>
                <c:pt idx="5836">
                  <c:v>41.141185999999998</c:v>
                </c:pt>
                <c:pt idx="5837">
                  <c:v>41.141330000000004</c:v>
                </c:pt>
                <c:pt idx="5838">
                  <c:v>41.141545999999998</c:v>
                </c:pt>
                <c:pt idx="5839">
                  <c:v>41.141475</c:v>
                </c:pt>
                <c:pt idx="5840">
                  <c:v>41.141497000000001</c:v>
                </c:pt>
                <c:pt idx="5841">
                  <c:v>41.141483999999998</c:v>
                </c:pt>
                <c:pt idx="5842">
                  <c:v>41.141446999999999</c:v>
                </c:pt>
                <c:pt idx="5843">
                  <c:v>41.141416999999997</c:v>
                </c:pt>
                <c:pt idx="5844">
                  <c:v>41.141347000000003</c:v>
                </c:pt>
                <c:pt idx="5845">
                  <c:v>41.141278999999997</c:v>
                </c:pt>
                <c:pt idx="5846">
                  <c:v>41.141185999999998</c:v>
                </c:pt>
                <c:pt idx="5847">
                  <c:v>41.141126</c:v>
                </c:pt>
                <c:pt idx="5848">
                  <c:v>41.140974999999997</c:v>
                </c:pt>
                <c:pt idx="5849">
                  <c:v>41.140458000000002</c:v>
                </c:pt>
                <c:pt idx="5850">
                  <c:v>41.140165000000003</c:v>
                </c:pt>
                <c:pt idx="5851">
                  <c:v>41.139901999999999</c:v>
                </c:pt>
                <c:pt idx="5852">
                  <c:v>41.139674999999997</c:v>
                </c:pt>
                <c:pt idx="5853">
                  <c:v>41.139404999999996</c:v>
                </c:pt>
                <c:pt idx="5854">
                  <c:v>41.139062000000003</c:v>
                </c:pt>
                <c:pt idx="5855">
                  <c:v>41.138782999999997</c:v>
                </c:pt>
                <c:pt idx="5856">
                  <c:v>41.138489</c:v>
                </c:pt>
                <c:pt idx="5857">
                  <c:v>41.138193000000001</c:v>
                </c:pt>
                <c:pt idx="5858">
                  <c:v>41.137878000000001</c:v>
                </c:pt>
                <c:pt idx="5859">
                  <c:v>41.136901999999999</c:v>
                </c:pt>
                <c:pt idx="5860">
                  <c:v>41.136339</c:v>
                </c:pt>
                <c:pt idx="5861">
                  <c:v>41.135745</c:v>
                </c:pt>
                <c:pt idx="5862">
                  <c:v>41.135202999999997</c:v>
                </c:pt>
                <c:pt idx="5863">
                  <c:v>41.134957999999997</c:v>
                </c:pt>
                <c:pt idx="5864">
                  <c:v>41.134523000000002</c:v>
                </c:pt>
                <c:pt idx="5865">
                  <c:v>41.134236000000001</c:v>
                </c:pt>
                <c:pt idx="5866">
                  <c:v>41.133983000000001</c:v>
                </c:pt>
                <c:pt idx="5867">
                  <c:v>41.133673999999999</c:v>
                </c:pt>
                <c:pt idx="5868">
                  <c:v>41.133501000000003</c:v>
                </c:pt>
                <c:pt idx="5869">
                  <c:v>41.132786000000003</c:v>
                </c:pt>
                <c:pt idx="5870">
                  <c:v>41.132261</c:v>
                </c:pt>
                <c:pt idx="5871">
                  <c:v>41.131749999999997</c:v>
                </c:pt>
                <c:pt idx="5872">
                  <c:v>41.131343999999999</c:v>
                </c:pt>
                <c:pt idx="5873">
                  <c:v>41.131086000000003</c:v>
                </c:pt>
                <c:pt idx="5874">
                  <c:v>41.130803999999998</c:v>
                </c:pt>
                <c:pt idx="5875">
                  <c:v>41.130648999999998</c:v>
                </c:pt>
                <c:pt idx="5876">
                  <c:v>41.130431999999999</c:v>
                </c:pt>
                <c:pt idx="5877">
                  <c:v>41.130240000000001</c:v>
                </c:pt>
                <c:pt idx="5878">
                  <c:v>41.130206999999999</c:v>
                </c:pt>
                <c:pt idx="5879">
                  <c:v>41.129672999999997</c:v>
                </c:pt>
                <c:pt idx="5880">
                  <c:v>41.129344000000003</c:v>
                </c:pt>
                <c:pt idx="5881">
                  <c:v>41.129179999999998</c:v>
                </c:pt>
                <c:pt idx="5882">
                  <c:v>41.129015000000003</c:v>
                </c:pt>
                <c:pt idx="5883">
                  <c:v>41.128951999999998</c:v>
                </c:pt>
                <c:pt idx="5884">
                  <c:v>41.128928000000002</c:v>
                </c:pt>
                <c:pt idx="5885">
                  <c:v>41.128965000000001</c:v>
                </c:pt>
                <c:pt idx="5886">
                  <c:v>41.128968</c:v>
                </c:pt>
                <c:pt idx="5887">
                  <c:v>41.129009000000003</c:v>
                </c:pt>
                <c:pt idx="5888">
                  <c:v>41.129021999999999</c:v>
                </c:pt>
                <c:pt idx="5889">
                  <c:v>41.128684999999997</c:v>
                </c:pt>
                <c:pt idx="5890">
                  <c:v>41.128610000000002</c:v>
                </c:pt>
                <c:pt idx="5891">
                  <c:v>41.128484999999998</c:v>
                </c:pt>
                <c:pt idx="5892">
                  <c:v>41.128321</c:v>
                </c:pt>
                <c:pt idx="5893">
                  <c:v>41.128242999999998</c:v>
                </c:pt>
                <c:pt idx="5894">
                  <c:v>41.128129000000001</c:v>
                </c:pt>
                <c:pt idx="5895">
                  <c:v>41.127884999999999</c:v>
                </c:pt>
                <c:pt idx="5896">
                  <c:v>41.127651999999998</c:v>
                </c:pt>
                <c:pt idx="5897">
                  <c:v>41.127434999999998</c:v>
                </c:pt>
                <c:pt idx="5898">
                  <c:v>41.127276000000002</c:v>
                </c:pt>
                <c:pt idx="5899">
                  <c:v>41.127023000000001</c:v>
                </c:pt>
                <c:pt idx="5900">
                  <c:v>41.126724000000003</c:v>
                </c:pt>
                <c:pt idx="5901">
                  <c:v>41.126420000000003</c:v>
                </c:pt>
                <c:pt idx="5902">
                  <c:v>41.126114000000001</c:v>
                </c:pt>
                <c:pt idx="5903">
                  <c:v>41.125784000000003</c:v>
                </c:pt>
                <c:pt idx="5904">
                  <c:v>41.125388000000001</c:v>
                </c:pt>
                <c:pt idx="5905">
                  <c:v>41.124901000000001</c:v>
                </c:pt>
                <c:pt idx="5906">
                  <c:v>41.124414000000002</c:v>
                </c:pt>
                <c:pt idx="5907">
                  <c:v>41.123854999999999</c:v>
                </c:pt>
                <c:pt idx="5908">
                  <c:v>41.123361000000003</c:v>
                </c:pt>
                <c:pt idx="5909">
                  <c:v>41.123112999999996</c:v>
                </c:pt>
                <c:pt idx="5910">
                  <c:v>41.122714000000002</c:v>
                </c:pt>
                <c:pt idx="5911">
                  <c:v>41.122371999999999</c:v>
                </c:pt>
                <c:pt idx="5912">
                  <c:v>41.121924999999997</c:v>
                </c:pt>
                <c:pt idx="5913">
                  <c:v>41.121563999999999</c:v>
                </c:pt>
                <c:pt idx="5914">
                  <c:v>41.121085999999998</c:v>
                </c:pt>
                <c:pt idx="5915">
                  <c:v>41.121268999999998</c:v>
                </c:pt>
                <c:pt idx="5916">
                  <c:v>41.121608999999999</c:v>
                </c:pt>
                <c:pt idx="5917">
                  <c:v>41.121760999999999</c:v>
                </c:pt>
                <c:pt idx="5918">
                  <c:v>41.122016000000002</c:v>
                </c:pt>
                <c:pt idx="5919">
                  <c:v>41.122726</c:v>
                </c:pt>
                <c:pt idx="5920">
                  <c:v>41.123178000000003</c:v>
                </c:pt>
                <c:pt idx="5921">
                  <c:v>41.123475999999997</c:v>
                </c:pt>
                <c:pt idx="5922">
                  <c:v>41.123806999999999</c:v>
                </c:pt>
                <c:pt idx="5923">
                  <c:v>41.124088</c:v>
                </c:pt>
                <c:pt idx="5924">
                  <c:v>41.124304000000002</c:v>
                </c:pt>
                <c:pt idx="5925">
                  <c:v>41.124549999999999</c:v>
                </c:pt>
                <c:pt idx="5926">
                  <c:v>41.124833000000002</c:v>
                </c:pt>
                <c:pt idx="5927">
                  <c:v>41.124963000000001</c:v>
                </c:pt>
                <c:pt idx="5928">
                  <c:v>41.125141999999997</c:v>
                </c:pt>
                <c:pt idx="5929">
                  <c:v>41.126111999999999</c:v>
                </c:pt>
                <c:pt idx="5930">
                  <c:v>41.126682000000002</c:v>
                </c:pt>
                <c:pt idx="5931">
                  <c:v>41.127201999999997</c:v>
                </c:pt>
                <c:pt idx="5932">
                  <c:v>41.127757000000003</c:v>
                </c:pt>
                <c:pt idx="5933">
                  <c:v>41.128162000000003</c:v>
                </c:pt>
                <c:pt idx="5934">
                  <c:v>41.128726999999998</c:v>
                </c:pt>
                <c:pt idx="5935">
                  <c:v>41.129235000000001</c:v>
                </c:pt>
                <c:pt idx="5936">
                  <c:v>41.129578000000002</c:v>
                </c:pt>
                <c:pt idx="5937">
                  <c:v>41.129918000000004</c:v>
                </c:pt>
                <c:pt idx="5938">
                  <c:v>41.130245000000002</c:v>
                </c:pt>
                <c:pt idx="5939">
                  <c:v>41.131515999999998</c:v>
                </c:pt>
                <c:pt idx="5940">
                  <c:v>41.132508999999999</c:v>
                </c:pt>
                <c:pt idx="5941">
                  <c:v>41.133318000000003</c:v>
                </c:pt>
                <c:pt idx="5942">
                  <c:v>41.133989</c:v>
                </c:pt>
                <c:pt idx="5943">
                  <c:v>41.134838000000002</c:v>
                </c:pt>
                <c:pt idx="5944">
                  <c:v>41.135859000000004</c:v>
                </c:pt>
                <c:pt idx="5945">
                  <c:v>41.136904000000001</c:v>
                </c:pt>
                <c:pt idx="5946">
                  <c:v>41.137999999999998</c:v>
                </c:pt>
                <c:pt idx="5947">
                  <c:v>41.139153</c:v>
                </c:pt>
                <c:pt idx="5948">
                  <c:v>41.140428999999997</c:v>
                </c:pt>
                <c:pt idx="5949">
                  <c:v>41.142581999999997</c:v>
                </c:pt>
                <c:pt idx="5950">
                  <c:v>41.144520999999997</c:v>
                </c:pt>
                <c:pt idx="5951">
                  <c:v>41.146306000000003</c:v>
                </c:pt>
                <c:pt idx="5952">
                  <c:v>41.148062000000003</c:v>
                </c:pt>
                <c:pt idx="5953">
                  <c:v>41.149825999999997</c:v>
                </c:pt>
                <c:pt idx="5954">
                  <c:v>41.151600000000002</c:v>
                </c:pt>
                <c:pt idx="5955">
                  <c:v>41.153379999999999</c:v>
                </c:pt>
                <c:pt idx="5956">
                  <c:v>41.155298999999999</c:v>
                </c:pt>
                <c:pt idx="5957">
                  <c:v>41.157238</c:v>
                </c:pt>
                <c:pt idx="5958">
                  <c:v>41.159139000000003</c:v>
                </c:pt>
                <c:pt idx="5959">
                  <c:v>41.162166999999997</c:v>
                </c:pt>
                <c:pt idx="5960">
                  <c:v>41.164763000000001</c:v>
                </c:pt>
                <c:pt idx="5961">
                  <c:v>41.167321999999999</c:v>
                </c:pt>
                <c:pt idx="5962">
                  <c:v>41.169784999999997</c:v>
                </c:pt>
                <c:pt idx="5963">
                  <c:v>41.172266999999998</c:v>
                </c:pt>
                <c:pt idx="5964">
                  <c:v>41.174767000000003</c:v>
                </c:pt>
                <c:pt idx="5965">
                  <c:v>41.177303000000002</c:v>
                </c:pt>
                <c:pt idx="5966">
                  <c:v>41.179904000000001</c:v>
                </c:pt>
                <c:pt idx="5967">
                  <c:v>41.182558999999998</c:v>
                </c:pt>
                <c:pt idx="5968">
                  <c:v>41.185276000000002</c:v>
                </c:pt>
                <c:pt idx="5969">
                  <c:v>41.189011999999998</c:v>
                </c:pt>
                <c:pt idx="5970">
                  <c:v>41.192405999999998</c:v>
                </c:pt>
                <c:pt idx="5971">
                  <c:v>41.195717000000002</c:v>
                </c:pt>
                <c:pt idx="5972">
                  <c:v>41.198830999999998</c:v>
                </c:pt>
                <c:pt idx="5973">
                  <c:v>41.201922000000003</c:v>
                </c:pt>
                <c:pt idx="5974">
                  <c:v>41.205081</c:v>
                </c:pt>
                <c:pt idx="5975">
                  <c:v>41.208216</c:v>
                </c:pt>
                <c:pt idx="5976">
                  <c:v>41.211219999999997</c:v>
                </c:pt>
                <c:pt idx="5977">
                  <c:v>41.214284999999997</c:v>
                </c:pt>
                <c:pt idx="5978">
                  <c:v>41.217258000000001</c:v>
                </c:pt>
                <c:pt idx="5979">
                  <c:v>41.221088999999999</c:v>
                </c:pt>
                <c:pt idx="5980">
                  <c:v>41.224407999999997</c:v>
                </c:pt>
                <c:pt idx="5981">
                  <c:v>41.227573999999997</c:v>
                </c:pt>
                <c:pt idx="5982">
                  <c:v>41.230539</c:v>
                </c:pt>
                <c:pt idx="5983">
                  <c:v>41.233379999999997</c:v>
                </c:pt>
                <c:pt idx="5984">
                  <c:v>41.235912999999996</c:v>
                </c:pt>
                <c:pt idx="5985">
                  <c:v>41.238489000000001</c:v>
                </c:pt>
                <c:pt idx="5986">
                  <c:v>41.240786</c:v>
                </c:pt>
                <c:pt idx="5987">
                  <c:v>41.242953</c:v>
                </c:pt>
                <c:pt idx="5988">
                  <c:v>41.245010000000001</c:v>
                </c:pt>
                <c:pt idx="5989">
                  <c:v>41.247700999999999</c:v>
                </c:pt>
                <c:pt idx="5990">
                  <c:v>41.250082999999997</c:v>
                </c:pt>
                <c:pt idx="5991">
                  <c:v>41.252569000000001</c:v>
                </c:pt>
                <c:pt idx="5992">
                  <c:v>41.254828000000003</c:v>
                </c:pt>
                <c:pt idx="5993">
                  <c:v>41.256853</c:v>
                </c:pt>
                <c:pt idx="5994">
                  <c:v>41.258609999999997</c:v>
                </c:pt>
                <c:pt idx="5995">
                  <c:v>41.260187000000002</c:v>
                </c:pt>
                <c:pt idx="5996">
                  <c:v>41.261567999999997</c:v>
                </c:pt>
                <c:pt idx="5997">
                  <c:v>41.262777999999997</c:v>
                </c:pt>
                <c:pt idx="5998">
                  <c:v>41.263748</c:v>
                </c:pt>
                <c:pt idx="5999">
                  <c:v>41.264913</c:v>
                </c:pt>
                <c:pt idx="6000">
                  <c:v>41.265683000000003</c:v>
                </c:pt>
                <c:pt idx="6001">
                  <c:v>41.266182000000001</c:v>
                </c:pt>
                <c:pt idx="6002">
                  <c:v>41.266451000000004</c:v>
                </c:pt>
                <c:pt idx="6003">
                  <c:v>41.266402999999997</c:v>
                </c:pt>
                <c:pt idx="6004">
                  <c:v>41.266314999999999</c:v>
                </c:pt>
                <c:pt idx="6005">
                  <c:v>41.26596</c:v>
                </c:pt>
                <c:pt idx="6006">
                  <c:v>41.265383999999997</c:v>
                </c:pt>
                <c:pt idx="6007">
                  <c:v>41.264741999999998</c:v>
                </c:pt>
                <c:pt idx="6008">
                  <c:v>41.263717999999997</c:v>
                </c:pt>
                <c:pt idx="6009">
                  <c:v>41.262459999999997</c:v>
                </c:pt>
                <c:pt idx="6010">
                  <c:v>41.261102000000001</c:v>
                </c:pt>
                <c:pt idx="6011">
                  <c:v>41.259563999999997</c:v>
                </c:pt>
                <c:pt idx="6012">
                  <c:v>41.257928999999997</c:v>
                </c:pt>
                <c:pt idx="6013">
                  <c:v>41.256172999999997</c:v>
                </c:pt>
                <c:pt idx="6014">
                  <c:v>41.254244999999997</c:v>
                </c:pt>
                <c:pt idx="6015">
                  <c:v>41.252136999999998</c:v>
                </c:pt>
                <c:pt idx="6016">
                  <c:v>41.249929000000002</c:v>
                </c:pt>
                <c:pt idx="6017">
                  <c:v>41.247689999999999</c:v>
                </c:pt>
                <c:pt idx="6018">
                  <c:v>41.245289999999997</c:v>
                </c:pt>
                <c:pt idx="6019">
                  <c:v>41.242224</c:v>
                </c:pt>
                <c:pt idx="6020">
                  <c:v>41.239372000000003</c:v>
                </c:pt>
                <c:pt idx="6021">
                  <c:v>41.236488000000001</c:v>
                </c:pt>
                <c:pt idx="6022">
                  <c:v>41.233707000000003</c:v>
                </c:pt>
                <c:pt idx="6023">
                  <c:v>41.230800000000002</c:v>
                </c:pt>
                <c:pt idx="6024">
                  <c:v>41.227936</c:v>
                </c:pt>
                <c:pt idx="6025">
                  <c:v>41.225003000000001</c:v>
                </c:pt>
                <c:pt idx="6026">
                  <c:v>41.222057</c:v>
                </c:pt>
                <c:pt idx="6027">
                  <c:v>41.219067000000003</c:v>
                </c:pt>
                <c:pt idx="6028">
                  <c:v>41.216064000000003</c:v>
                </c:pt>
                <c:pt idx="6029">
                  <c:v>41.212150999999999</c:v>
                </c:pt>
                <c:pt idx="6030">
                  <c:v>41.208677999999999</c:v>
                </c:pt>
                <c:pt idx="6031">
                  <c:v>41.205388999999997</c:v>
                </c:pt>
                <c:pt idx="6032">
                  <c:v>41.202086999999999</c:v>
                </c:pt>
                <c:pt idx="6033">
                  <c:v>41.199029000000003</c:v>
                </c:pt>
                <c:pt idx="6034">
                  <c:v>41.195833999999998</c:v>
                </c:pt>
                <c:pt idx="6035">
                  <c:v>41.192700000000002</c:v>
                </c:pt>
                <c:pt idx="6036">
                  <c:v>41.189649000000003</c:v>
                </c:pt>
                <c:pt idx="6037">
                  <c:v>41.186515</c:v>
                </c:pt>
                <c:pt idx="6038">
                  <c:v>41.183380999999997</c:v>
                </c:pt>
                <c:pt idx="6039">
                  <c:v>41.179431000000001</c:v>
                </c:pt>
                <c:pt idx="6040">
                  <c:v>41.175863999999997</c:v>
                </c:pt>
                <c:pt idx="6041">
                  <c:v>41.172359</c:v>
                </c:pt>
                <c:pt idx="6042">
                  <c:v>41.168990000000001</c:v>
                </c:pt>
                <c:pt idx="6043">
                  <c:v>41.165730000000003</c:v>
                </c:pt>
                <c:pt idx="6044">
                  <c:v>41.162562000000001</c:v>
                </c:pt>
                <c:pt idx="6045">
                  <c:v>41.159326</c:v>
                </c:pt>
                <c:pt idx="6046">
                  <c:v>41.156185999999998</c:v>
                </c:pt>
                <c:pt idx="6047">
                  <c:v>41.153106999999999</c:v>
                </c:pt>
                <c:pt idx="6048">
                  <c:v>41.149985000000001</c:v>
                </c:pt>
                <c:pt idx="6049">
                  <c:v>41.145868999999998</c:v>
                </c:pt>
                <c:pt idx="6050">
                  <c:v>41.142158000000002</c:v>
                </c:pt>
                <c:pt idx="6051">
                  <c:v>41.138748999999997</c:v>
                </c:pt>
                <c:pt idx="6052">
                  <c:v>41.135432999999999</c:v>
                </c:pt>
                <c:pt idx="6053">
                  <c:v>41.132190000000001</c:v>
                </c:pt>
                <c:pt idx="6054">
                  <c:v>41.129038000000001</c:v>
                </c:pt>
                <c:pt idx="6055">
                  <c:v>41.126001000000002</c:v>
                </c:pt>
                <c:pt idx="6056">
                  <c:v>41.122990999999999</c:v>
                </c:pt>
                <c:pt idx="6057">
                  <c:v>41.119992000000003</c:v>
                </c:pt>
                <c:pt idx="6058">
                  <c:v>41.117167999999999</c:v>
                </c:pt>
                <c:pt idx="6059">
                  <c:v>41.113343999999998</c:v>
                </c:pt>
                <c:pt idx="6060">
                  <c:v>41.109960000000001</c:v>
                </c:pt>
                <c:pt idx="6061">
                  <c:v>41.106762000000003</c:v>
                </c:pt>
                <c:pt idx="6062">
                  <c:v>41.103808999999998</c:v>
                </c:pt>
                <c:pt idx="6063">
                  <c:v>41.101016999999999</c:v>
                </c:pt>
                <c:pt idx="6064">
                  <c:v>41.098371999999998</c:v>
                </c:pt>
                <c:pt idx="6065">
                  <c:v>41.095764000000003</c:v>
                </c:pt>
                <c:pt idx="6066">
                  <c:v>41.093145</c:v>
                </c:pt>
                <c:pt idx="6067">
                  <c:v>41.090637999999998</c:v>
                </c:pt>
                <c:pt idx="6068">
                  <c:v>41.088250000000002</c:v>
                </c:pt>
                <c:pt idx="6069">
                  <c:v>41.084936999999996</c:v>
                </c:pt>
                <c:pt idx="6070">
                  <c:v>41.082110999999998</c:v>
                </c:pt>
                <c:pt idx="6071">
                  <c:v>41.079504999999997</c:v>
                </c:pt>
                <c:pt idx="6072">
                  <c:v>41.076996999999999</c:v>
                </c:pt>
                <c:pt idx="6073">
                  <c:v>41.074607999999998</c:v>
                </c:pt>
                <c:pt idx="6074">
                  <c:v>41.072319</c:v>
                </c:pt>
                <c:pt idx="6075">
                  <c:v>41.070079999999997</c:v>
                </c:pt>
                <c:pt idx="6076">
                  <c:v>41.067929999999997</c:v>
                </c:pt>
                <c:pt idx="6077">
                  <c:v>41.065846000000001</c:v>
                </c:pt>
                <c:pt idx="6078">
                  <c:v>41.063845000000001</c:v>
                </c:pt>
                <c:pt idx="6079">
                  <c:v>41.061132999999998</c:v>
                </c:pt>
                <c:pt idx="6080">
                  <c:v>41.058843000000003</c:v>
                </c:pt>
                <c:pt idx="6081">
                  <c:v>41.056710000000002</c:v>
                </c:pt>
                <c:pt idx="6082">
                  <c:v>41.0548</c:v>
                </c:pt>
                <c:pt idx="6083">
                  <c:v>41.05294</c:v>
                </c:pt>
                <c:pt idx="6084">
                  <c:v>41.051242999999999</c:v>
                </c:pt>
                <c:pt idx="6085">
                  <c:v>41.049550000000004</c:v>
                </c:pt>
                <c:pt idx="6086">
                  <c:v>41.047939999999997</c:v>
                </c:pt>
                <c:pt idx="6087">
                  <c:v>41.046446000000003</c:v>
                </c:pt>
                <c:pt idx="6088">
                  <c:v>41.045043999999997</c:v>
                </c:pt>
                <c:pt idx="6089">
                  <c:v>41.043067999999998</c:v>
                </c:pt>
                <c:pt idx="6090">
                  <c:v>41.041581000000001</c:v>
                </c:pt>
                <c:pt idx="6091">
                  <c:v>41.040174</c:v>
                </c:pt>
                <c:pt idx="6092">
                  <c:v>41.038882999999998</c:v>
                </c:pt>
                <c:pt idx="6093">
                  <c:v>41.037536000000003</c:v>
                </c:pt>
                <c:pt idx="6094">
                  <c:v>41.036341</c:v>
                </c:pt>
                <c:pt idx="6095">
                  <c:v>41.035204999999998</c:v>
                </c:pt>
                <c:pt idx="6096">
                  <c:v>41.034122000000004</c:v>
                </c:pt>
                <c:pt idx="6097">
                  <c:v>41.033109000000003</c:v>
                </c:pt>
                <c:pt idx="6098">
                  <c:v>41.032102000000002</c:v>
                </c:pt>
                <c:pt idx="6099">
                  <c:v>41.030853</c:v>
                </c:pt>
                <c:pt idx="6100">
                  <c:v>41.029800000000002</c:v>
                </c:pt>
                <c:pt idx="6101">
                  <c:v>41.028807</c:v>
                </c:pt>
                <c:pt idx="6102">
                  <c:v>41.027873</c:v>
                </c:pt>
                <c:pt idx="6103">
                  <c:v>41.026944</c:v>
                </c:pt>
                <c:pt idx="6104">
                  <c:v>41.026162999999997</c:v>
                </c:pt>
                <c:pt idx="6105">
                  <c:v>41.025441999999998</c:v>
                </c:pt>
                <c:pt idx="6106">
                  <c:v>41.024743000000001</c:v>
                </c:pt>
                <c:pt idx="6107">
                  <c:v>41.024070999999999</c:v>
                </c:pt>
                <c:pt idx="6108">
                  <c:v>41.023440000000001</c:v>
                </c:pt>
                <c:pt idx="6109">
                  <c:v>41.022790000000001</c:v>
                </c:pt>
                <c:pt idx="6110">
                  <c:v>41.022224000000001</c:v>
                </c:pt>
                <c:pt idx="6111">
                  <c:v>41.021720000000002</c:v>
                </c:pt>
                <c:pt idx="6112">
                  <c:v>41.021174000000002</c:v>
                </c:pt>
                <c:pt idx="6113">
                  <c:v>41.020702</c:v>
                </c:pt>
                <c:pt idx="6114">
                  <c:v>41.020318000000003</c:v>
                </c:pt>
                <c:pt idx="6115">
                  <c:v>41.019913000000003</c:v>
                </c:pt>
                <c:pt idx="6116">
                  <c:v>41.019632000000001</c:v>
                </c:pt>
                <c:pt idx="6117">
                  <c:v>41.019364000000003</c:v>
                </c:pt>
                <c:pt idx="6118">
                  <c:v>41.019176000000002</c:v>
                </c:pt>
                <c:pt idx="6119">
                  <c:v>41.019120000000001</c:v>
                </c:pt>
                <c:pt idx="6120">
                  <c:v>41.019103000000001</c:v>
                </c:pt>
                <c:pt idx="6121">
                  <c:v>41.019114000000002</c:v>
                </c:pt>
                <c:pt idx="6122">
                  <c:v>41.019173000000002</c:v>
                </c:pt>
                <c:pt idx="6123">
                  <c:v>41.019255000000001</c:v>
                </c:pt>
                <c:pt idx="6124">
                  <c:v>41.019326999999997</c:v>
                </c:pt>
                <c:pt idx="6125">
                  <c:v>41.019454000000003</c:v>
                </c:pt>
                <c:pt idx="6126">
                  <c:v>41.019765</c:v>
                </c:pt>
                <c:pt idx="6127">
                  <c:v>41.020018999999998</c:v>
                </c:pt>
                <c:pt idx="6128">
                  <c:v>41.020313999999999</c:v>
                </c:pt>
                <c:pt idx="6129">
                  <c:v>41.02084</c:v>
                </c:pt>
                <c:pt idx="6130">
                  <c:v>41.021394000000001</c:v>
                </c:pt>
                <c:pt idx="6131">
                  <c:v>41.021923999999999</c:v>
                </c:pt>
                <c:pt idx="6132">
                  <c:v>41.022506</c:v>
                </c:pt>
                <c:pt idx="6133">
                  <c:v>41.023119000000001</c:v>
                </c:pt>
                <c:pt idx="6134">
                  <c:v>41.023808000000002</c:v>
                </c:pt>
                <c:pt idx="6135">
                  <c:v>41.024563999999998</c:v>
                </c:pt>
                <c:pt idx="6136">
                  <c:v>41.025357</c:v>
                </c:pt>
                <c:pt idx="6137">
                  <c:v>41.026223999999999</c:v>
                </c:pt>
                <c:pt idx="6138">
                  <c:v>41.027169000000001</c:v>
                </c:pt>
                <c:pt idx="6139">
                  <c:v>41.028576000000001</c:v>
                </c:pt>
                <c:pt idx="6140">
                  <c:v>41.029860999999997</c:v>
                </c:pt>
                <c:pt idx="6141">
                  <c:v>41.031188999999998</c:v>
                </c:pt>
                <c:pt idx="6142">
                  <c:v>41.032454999999999</c:v>
                </c:pt>
                <c:pt idx="6143">
                  <c:v>41.033875999999999</c:v>
                </c:pt>
                <c:pt idx="6144">
                  <c:v>41.035345</c:v>
                </c:pt>
                <c:pt idx="6145">
                  <c:v>41.036892000000002</c:v>
                </c:pt>
                <c:pt idx="6146">
                  <c:v>41.038578999999999</c:v>
                </c:pt>
                <c:pt idx="6147">
                  <c:v>41.040399999999998</c:v>
                </c:pt>
                <c:pt idx="6148">
                  <c:v>41.042256999999999</c:v>
                </c:pt>
                <c:pt idx="6149">
                  <c:v>41.044800000000002</c:v>
                </c:pt>
                <c:pt idx="6150">
                  <c:v>41.047221999999998</c:v>
                </c:pt>
                <c:pt idx="6151">
                  <c:v>41.049657000000003</c:v>
                </c:pt>
                <c:pt idx="6152">
                  <c:v>41.052089000000002</c:v>
                </c:pt>
                <c:pt idx="6153">
                  <c:v>41.054518000000002</c:v>
                </c:pt>
                <c:pt idx="6154">
                  <c:v>41.057077</c:v>
                </c:pt>
                <c:pt idx="6155">
                  <c:v>41.059688999999999</c:v>
                </c:pt>
                <c:pt idx="6156">
                  <c:v>41.062378000000002</c:v>
                </c:pt>
                <c:pt idx="6157">
                  <c:v>41.065033999999997</c:v>
                </c:pt>
                <c:pt idx="6158">
                  <c:v>41.067838000000002</c:v>
                </c:pt>
                <c:pt idx="6159">
                  <c:v>41.071570000000001</c:v>
                </c:pt>
                <c:pt idx="6160">
                  <c:v>41.075009000000001</c:v>
                </c:pt>
                <c:pt idx="6161">
                  <c:v>41.078110000000002</c:v>
                </c:pt>
                <c:pt idx="6162">
                  <c:v>41.081263</c:v>
                </c:pt>
                <c:pt idx="6163">
                  <c:v>41.084442000000003</c:v>
                </c:pt>
                <c:pt idx="6164">
                  <c:v>41.087564</c:v>
                </c:pt>
                <c:pt idx="6165">
                  <c:v>41.090859999999999</c:v>
                </c:pt>
                <c:pt idx="6166">
                  <c:v>41.094006</c:v>
                </c:pt>
                <c:pt idx="6167">
                  <c:v>41.097124999999998</c:v>
                </c:pt>
                <c:pt idx="6168">
                  <c:v>41.100237999999997</c:v>
                </c:pt>
                <c:pt idx="6169">
                  <c:v>41.104410000000001</c:v>
                </c:pt>
                <c:pt idx="6170">
                  <c:v>41.108065000000003</c:v>
                </c:pt>
                <c:pt idx="6171">
                  <c:v>41.111642000000003</c:v>
                </c:pt>
                <c:pt idx="6172">
                  <c:v>41.114811000000003</c:v>
                </c:pt>
                <c:pt idx="6173">
                  <c:v>41.118096000000001</c:v>
                </c:pt>
                <c:pt idx="6174">
                  <c:v>41.121336999999997</c:v>
                </c:pt>
                <c:pt idx="6175">
                  <c:v>41.124549000000002</c:v>
                </c:pt>
                <c:pt idx="6176">
                  <c:v>41.127554000000003</c:v>
                </c:pt>
                <c:pt idx="6177">
                  <c:v>41.130561999999998</c:v>
                </c:pt>
                <c:pt idx="6178">
                  <c:v>41.133443999999997</c:v>
                </c:pt>
                <c:pt idx="6179">
                  <c:v>41.137309999999999</c:v>
                </c:pt>
                <c:pt idx="6180">
                  <c:v>41.140779000000002</c:v>
                </c:pt>
                <c:pt idx="6181">
                  <c:v>41.143771999999998</c:v>
                </c:pt>
                <c:pt idx="6182">
                  <c:v>41.146604000000004</c:v>
                </c:pt>
                <c:pt idx="6183">
                  <c:v>41.149436000000001</c:v>
                </c:pt>
                <c:pt idx="6184">
                  <c:v>41.152081000000003</c:v>
                </c:pt>
                <c:pt idx="6185">
                  <c:v>41.154546000000003</c:v>
                </c:pt>
                <c:pt idx="6186">
                  <c:v>41.157004999999998</c:v>
                </c:pt>
                <c:pt idx="6187">
                  <c:v>41.159357</c:v>
                </c:pt>
                <c:pt idx="6188">
                  <c:v>41.161583999999998</c:v>
                </c:pt>
                <c:pt idx="6189">
                  <c:v>41.164574999999999</c:v>
                </c:pt>
                <c:pt idx="6190">
                  <c:v>41.167214999999999</c:v>
                </c:pt>
                <c:pt idx="6191">
                  <c:v>41.169493000000003</c:v>
                </c:pt>
                <c:pt idx="6192">
                  <c:v>41.171619999999997</c:v>
                </c:pt>
                <c:pt idx="6193">
                  <c:v>41.173555</c:v>
                </c:pt>
                <c:pt idx="6194">
                  <c:v>41.175497</c:v>
                </c:pt>
                <c:pt idx="6195">
                  <c:v>41.177154000000002</c:v>
                </c:pt>
                <c:pt idx="6196">
                  <c:v>41.178828000000003</c:v>
                </c:pt>
                <c:pt idx="6197">
                  <c:v>41.180449000000003</c:v>
                </c:pt>
                <c:pt idx="6198">
                  <c:v>41.181801</c:v>
                </c:pt>
                <c:pt idx="6199">
                  <c:v>41.18374</c:v>
                </c:pt>
                <c:pt idx="6200">
                  <c:v>41.185295000000004</c:v>
                </c:pt>
                <c:pt idx="6201">
                  <c:v>41.186732999999997</c:v>
                </c:pt>
                <c:pt idx="6202">
                  <c:v>41.187927999999999</c:v>
                </c:pt>
                <c:pt idx="6203">
                  <c:v>41.188940000000002</c:v>
                </c:pt>
                <c:pt idx="6204">
                  <c:v>41.189745000000002</c:v>
                </c:pt>
                <c:pt idx="6205">
                  <c:v>41.190317</c:v>
                </c:pt>
                <c:pt idx="6206">
                  <c:v>41.191004</c:v>
                </c:pt>
                <c:pt idx="6207">
                  <c:v>41.191357000000004</c:v>
                </c:pt>
                <c:pt idx="6208">
                  <c:v>41.191603000000001</c:v>
                </c:pt>
                <c:pt idx="6209">
                  <c:v>41.191986</c:v>
                </c:pt>
                <c:pt idx="6210">
                  <c:v>41.192236000000001</c:v>
                </c:pt>
                <c:pt idx="6211">
                  <c:v>41.192352999999997</c:v>
                </c:pt>
                <c:pt idx="6212">
                  <c:v>41.192338999999997</c:v>
                </c:pt>
                <c:pt idx="6213">
                  <c:v>41.192247000000002</c:v>
                </c:pt>
                <c:pt idx="6214">
                  <c:v>41.192027000000003</c:v>
                </c:pt>
                <c:pt idx="6215">
                  <c:v>41.191968000000003</c:v>
                </c:pt>
                <c:pt idx="6216">
                  <c:v>41.191786999999998</c:v>
                </c:pt>
                <c:pt idx="6217">
                  <c:v>41.191476999999999</c:v>
                </c:pt>
                <c:pt idx="6218">
                  <c:v>41.191209000000001</c:v>
                </c:pt>
                <c:pt idx="6219">
                  <c:v>41.190503</c:v>
                </c:pt>
                <c:pt idx="6220">
                  <c:v>41.189929999999997</c:v>
                </c:pt>
                <c:pt idx="6221">
                  <c:v>41.189252000000003</c:v>
                </c:pt>
                <c:pt idx="6222">
                  <c:v>41.188701000000002</c:v>
                </c:pt>
                <c:pt idx="6223">
                  <c:v>41.188084000000003</c:v>
                </c:pt>
                <c:pt idx="6224">
                  <c:v>41.187427</c:v>
                </c:pt>
                <c:pt idx="6225">
                  <c:v>41.186897000000002</c:v>
                </c:pt>
                <c:pt idx="6226">
                  <c:v>41.186362000000003</c:v>
                </c:pt>
                <c:pt idx="6227">
                  <c:v>41.185881999999999</c:v>
                </c:pt>
                <c:pt idx="6228">
                  <c:v>41.185468</c:v>
                </c:pt>
                <c:pt idx="6229">
                  <c:v>41.184704000000004</c:v>
                </c:pt>
                <c:pt idx="6230">
                  <c:v>41.184227</c:v>
                </c:pt>
                <c:pt idx="6231">
                  <c:v>41.183917999999998</c:v>
                </c:pt>
                <c:pt idx="6232">
                  <c:v>41.183804000000002</c:v>
                </c:pt>
                <c:pt idx="6233">
                  <c:v>41.183922000000003</c:v>
                </c:pt>
                <c:pt idx="6234">
                  <c:v>41.183914000000001</c:v>
                </c:pt>
                <c:pt idx="6235">
                  <c:v>41.184130000000003</c:v>
                </c:pt>
                <c:pt idx="6236">
                  <c:v>41.184466999999998</c:v>
                </c:pt>
                <c:pt idx="6237">
                  <c:v>41.185102999999998</c:v>
                </c:pt>
                <c:pt idx="6238">
                  <c:v>41.185778999999997</c:v>
                </c:pt>
                <c:pt idx="6239">
                  <c:v>41.185727999999997</c:v>
                </c:pt>
                <c:pt idx="6240">
                  <c:v>41.186011999999998</c:v>
                </c:pt>
                <c:pt idx="6241">
                  <c:v>41.186599000000001</c:v>
                </c:pt>
                <c:pt idx="6242">
                  <c:v>41.187218999999999</c:v>
                </c:pt>
                <c:pt idx="6243">
                  <c:v>41.188684000000002</c:v>
                </c:pt>
                <c:pt idx="6244">
                  <c:v>41.190272</c:v>
                </c:pt>
                <c:pt idx="6245">
                  <c:v>41.191785000000003</c:v>
                </c:pt>
                <c:pt idx="6246">
                  <c:v>41.193339999999999</c:v>
                </c:pt>
                <c:pt idx="6247">
                  <c:v>41.194994000000001</c:v>
                </c:pt>
                <c:pt idx="6248">
                  <c:v>41.196584999999999</c:v>
                </c:pt>
                <c:pt idx="6249">
                  <c:v>41.197349000000003</c:v>
                </c:pt>
                <c:pt idx="6250">
                  <c:v>41.198518</c:v>
                </c:pt>
                <c:pt idx="6251">
                  <c:v>41.199609000000002</c:v>
                </c:pt>
                <c:pt idx="6252">
                  <c:v>41.200583000000002</c:v>
                </c:pt>
                <c:pt idx="6253">
                  <c:v>41.201317000000003</c:v>
                </c:pt>
                <c:pt idx="6254">
                  <c:v>41.201880000000003</c:v>
                </c:pt>
                <c:pt idx="6255">
                  <c:v>41.202348000000001</c:v>
                </c:pt>
                <c:pt idx="6256">
                  <c:v>41.202722000000001</c:v>
                </c:pt>
                <c:pt idx="6257">
                  <c:v>41.202683</c:v>
                </c:pt>
                <c:pt idx="6258">
                  <c:v>41.202204000000002</c:v>
                </c:pt>
                <c:pt idx="6259">
                  <c:v>41.201127</c:v>
                </c:pt>
                <c:pt idx="6260">
                  <c:v>41.199801999999998</c:v>
                </c:pt>
                <c:pt idx="6261">
                  <c:v>41.198416999999999</c:v>
                </c:pt>
                <c:pt idx="6262">
                  <c:v>41.196914999999997</c:v>
                </c:pt>
                <c:pt idx="6263">
                  <c:v>41.195149999999998</c:v>
                </c:pt>
                <c:pt idx="6264">
                  <c:v>41.193134999999998</c:v>
                </c:pt>
                <c:pt idx="6265">
                  <c:v>41.190904000000003</c:v>
                </c:pt>
                <c:pt idx="6266">
                  <c:v>41.188088999999998</c:v>
                </c:pt>
                <c:pt idx="6267">
                  <c:v>41.184922</c:v>
                </c:pt>
                <c:pt idx="6268">
                  <c:v>41.181618</c:v>
                </c:pt>
                <c:pt idx="6269">
                  <c:v>41.177452000000002</c:v>
                </c:pt>
                <c:pt idx="6270">
                  <c:v>41.173530999999997</c:v>
                </c:pt>
                <c:pt idx="6271">
                  <c:v>41.169094000000001</c:v>
                </c:pt>
                <c:pt idx="6272">
                  <c:v>41.164884999999998</c:v>
                </c:pt>
                <c:pt idx="6273">
                  <c:v>41.160066</c:v>
                </c:pt>
                <c:pt idx="6274">
                  <c:v>41.155324999999998</c:v>
                </c:pt>
                <c:pt idx="6275">
                  <c:v>41.150212000000003</c:v>
                </c:pt>
                <c:pt idx="6276">
                  <c:v>41.145105999999998</c:v>
                </c:pt>
                <c:pt idx="6277">
                  <c:v>41.139952999999998</c:v>
                </c:pt>
                <c:pt idx="6278">
                  <c:v>41.134566</c:v>
                </c:pt>
                <c:pt idx="6279">
                  <c:v>41.128070999999998</c:v>
                </c:pt>
                <c:pt idx="6280">
                  <c:v>41.12182</c:v>
                </c:pt>
                <c:pt idx="6281">
                  <c:v>41.115637999999997</c:v>
                </c:pt>
                <c:pt idx="6282">
                  <c:v>41.109696999999997</c:v>
                </c:pt>
                <c:pt idx="6283">
                  <c:v>41.103897000000003</c:v>
                </c:pt>
                <c:pt idx="6284">
                  <c:v>41.097712999999999</c:v>
                </c:pt>
                <c:pt idx="6285">
                  <c:v>41.091875999999999</c:v>
                </c:pt>
                <c:pt idx="6286">
                  <c:v>41.086042999999997</c:v>
                </c:pt>
                <c:pt idx="6287">
                  <c:v>41.080165999999998</c:v>
                </c:pt>
                <c:pt idx="6288">
                  <c:v>41.074258999999998</c:v>
                </c:pt>
                <c:pt idx="6289">
                  <c:v>41.067351000000002</c:v>
                </c:pt>
                <c:pt idx="6290">
                  <c:v>41.061027000000003</c:v>
                </c:pt>
                <c:pt idx="6291">
                  <c:v>41.055253</c:v>
                </c:pt>
                <c:pt idx="6292">
                  <c:v>41.049495999999998</c:v>
                </c:pt>
                <c:pt idx="6293">
                  <c:v>41.043973000000001</c:v>
                </c:pt>
                <c:pt idx="6294">
                  <c:v>41.038530000000002</c:v>
                </c:pt>
                <c:pt idx="6295">
                  <c:v>41.033549999999998</c:v>
                </c:pt>
                <c:pt idx="6296">
                  <c:v>41.028661999999997</c:v>
                </c:pt>
                <c:pt idx="6297">
                  <c:v>41.024073999999999</c:v>
                </c:pt>
                <c:pt idx="6298">
                  <c:v>41.019677000000001</c:v>
                </c:pt>
                <c:pt idx="6299">
                  <c:v>41.014516999999998</c:v>
                </c:pt>
                <c:pt idx="6300">
                  <c:v>41.010069000000001</c:v>
                </c:pt>
                <c:pt idx="6301">
                  <c:v>41.006067999999999</c:v>
                </c:pt>
                <c:pt idx="6302">
                  <c:v>41.002479999999998</c:v>
                </c:pt>
                <c:pt idx="6303">
                  <c:v>40.999228000000002</c:v>
                </c:pt>
                <c:pt idx="6304">
                  <c:v>40.996209</c:v>
                </c:pt>
                <c:pt idx="6305">
                  <c:v>40.993609999999997</c:v>
                </c:pt>
                <c:pt idx="6306">
                  <c:v>40.991289000000002</c:v>
                </c:pt>
                <c:pt idx="6307">
                  <c:v>40.989263000000001</c:v>
                </c:pt>
                <c:pt idx="6308">
                  <c:v>40.987507000000001</c:v>
                </c:pt>
                <c:pt idx="6309">
                  <c:v>40.985477000000003</c:v>
                </c:pt>
                <c:pt idx="6310">
                  <c:v>40.983745999999996</c:v>
                </c:pt>
                <c:pt idx="6311">
                  <c:v>40.982425999999997</c:v>
                </c:pt>
                <c:pt idx="6312">
                  <c:v>40.981425000000002</c:v>
                </c:pt>
                <c:pt idx="6313">
                  <c:v>40.980688999999998</c:v>
                </c:pt>
                <c:pt idx="6314">
                  <c:v>40.980124000000004</c:v>
                </c:pt>
                <c:pt idx="6315">
                  <c:v>40.979734999999998</c:v>
                </c:pt>
                <c:pt idx="6316">
                  <c:v>40.979652999999999</c:v>
                </c:pt>
                <c:pt idx="6317">
                  <c:v>40.979666999999999</c:v>
                </c:pt>
                <c:pt idx="6318">
                  <c:v>40.979877000000002</c:v>
                </c:pt>
                <c:pt idx="6319">
                  <c:v>40.980063000000001</c:v>
                </c:pt>
                <c:pt idx="6320">
                  <c:v>40.980302000000002</c:v>
                </c:pt>
                <c:pt idx="6321">
                  <c:v>40.980863999999997</c:v>
                </c:pt>
                <c:pt idx="6322">
                  <c:v>40.981461000000003</c:v>
                </c:pt>
                <c:pt idx="6323">
                  <c:v>40.982055000000003</c:v>
                </c:pt>
                <c:pt idx="6324">
                  <c:v>40.982861999999997</c:v>
                </c:pt>
                <c:pt idx="6325">
                  <c:v>40.983542999999997</c:v>
                </c:pt>
                <c:pt idx="6326">
                  <c:v>40.984397999999999</c:v>
                </c:pt>
                <c:pt idx="6327">
                  <c:v>40.985303999999999</c:v>
                </c:pt>
                <c:pt idx="6328">
                  <c:v>40.986117</c:v>
                </c:pt>
                <c:pt idx="6329">
                  <c:v>40.987488999999997</c:v>
                </c:pt>
                <c:pt idx="6330">
                  <c:v>40.988733000000003</c:v>
                </c:pt>
                <c:pt idx="6331">
                  <c:v>40.989910999999999</c:v>
                </c:pt>
                <c:pt idx="6332">
                  <c:v>40.991135</c:v>
                </c:pt>
                <c:pt idx="6333">
                  <c:v>40.992176999999998</c:v>
                </c:pt>
                <c:pt idx="6334">
                  <c:v>40.993322999999997</c:v>
                </c:pt>
                <c:pt idx="6335">
                  <c:v>40.994534999999999</c:v>
                </c:pt>
                <c:pt idx="6336">
                  <c:v>40.995780000000003</c:v>
                </c:pt>
                <c:pt idx="6337">
                  <c:v>40.997053999999999</c:v>
                </c:pt>
                <c:pt idx="6338">
                  <c:v>40.998401000000001</c:v>
                </c:pt>
                <c:pt idx="6339">
                  <c:v>41.000627999999999</c:v>
                </c:pt>
                <c:pt idx="6340">
                  <c:v>41.002701000000002</c:v>
                </c:pt>
                <c:pt idx="6341">
                  <c:v>41.004520999999997</c:v>
                </c:pt>
                <c:pt idx="6342">
                  <c:v>41.006373000000004</c:v>
                </c:pt>
                <c:pt idx="6343">
                  <c:v>41.008094</c:v>
                </c:pt>
                <c:pt idx="6344">
                  <c:v>41.009940999999998</c:v>
                </c:pt>
                <c:pt idx="6345">
                  <c:v>41.011794999999999</c:v>
                </c:pt>
                <c:pt idx="6346">
                  <c:v>41.013737999999996</c:v>
                </c:pt>
                <c:pt idx="6347">
                  <c:v>41.015855000000002</c:v>
                </c:pt>
                <c:pt idx="6348">
                  <c:v>41.017812999999997</c:v>
                </c:pt>
                <c:pt idx="6349">
                  <c:v>41.021011999999999</c:v>
                </c:pt>
                <c:pt idx="6350">
                  <c:v>41.023758999999998</c:v>
                </c:pt>
                <c:pt idx="6351">
                  <c:v>41.026440999999998</c:v>
                </c:pt>
                <c:pt idx="6352">
                  <c:v>41.029102000000002</c:v>
                </c:pt>
                <c:pt idx="6353">
                  <c:v>41.031847999999997</c:v>
                </c:pt>
                <c:pt idx="6354">
                  <c:v>41.034610999999998</c:v>
                </c:pt>
                <c:pt idx="6355">
                  <c:v>41.037377999999997</c:v>
                </c:pt>
                <c:pt idx="6356">
                  <c:v>41.040219999999998</c:v>
                </c:pt>
                <c:pt idx="6357">
                  <c:v>41.043083000000003</c:v>
                </c:pt>
                <c:pt idx="6358">
                  <c:v>41.045878999999999</c:v>
                </c:pt>
                <c:pt idx="6359">
                  <c:v>41.049973999999999</c:v>
                </c:pt>
                <c:pt idx="6360">
                  <c:v>41.053541000000003</c:v>
                </c:pt>
                <c:pt idx="6361">
                  <c:v>41.056866999999997</c:v>
                </c:pt>
                <c:pt idx="6362">
                  <c:v>41.060187999999997</c:v>
                </c:pt>
                <c:pt idx="6363">
                  <c:v>41.063488999999997</c:v>
                </c:pt>
                <c:pt idx="6364">
                  <c:v>41.066707999999998</c:v>
                </c:pt>
                <c:pt idx="6365">
                  <c:v>41.069947999999997</c:v>
                </c:pt>
                <c:pt idx="6366">
                  <c:v>41.073157000000002</c:v>
                </c:pt>
                <c:pt idx="6367">
                  <c:v>41.076403999999997</c:v>
                </c:pt>
                <c:pt idx="6368">
                  <c:v>41.079517000000003</c:v>
                </c:pt>
                <c:pt idx="6369">
                  <c:v>41.083689999999997</c:v>
                </c:pt>
                <c:pt idx="6370">
                  <c:v>41.087304000000003</c:v>
                </c:pt>
                <c:pt idx="6371">
                  <c:v>41.090758000000001</c:v>
                </c:pt>
                <c:pt idx="6372">
                  <c:v>41.093848000000001</c:v>
                </c:pt>
                <c:pt idx="6373">
                  <c:v>41.096753999999997</c:v>
                </c:pt>
                <c:pt idx="6374">
                  <c:v>41.099651999999999</c:v>
                </c:pt>
                <c:pt idx="6375">
                  <c:v>41.102232999999998</c:v>
                </c:pt>
                <c:pt idx="6376">
                  <c:v>41.104660000000003</c:v>
                </c:pt>
                <c:pt idx="6377">
                  <c:v>41.106847000000002</c:v>
                </c:pt>
                <c:pt idx="6378">
                  <c:v>41.108773999999997</c:v>
                </c:pt>
                <c:pt idx="6379">
                  <c:v>41.11186</c:v>
                </c:pt>
                <c:pt idx="6380">
                  <c:v>41.114922999999997</c:v>
                </c:pt>
                <c:pt idx="6381">
                  <c:v>41.117550999999999</c:v>
                </c:pt>
                <c:pt idx="6382">
                  <c:v>41.119939000000002</c:v>
                </c:pt>
                <c:pt idx="6383">
                  <c:v>41.121825999999999</c:v>
                </c:pt>
                <c:pt idx="6384">
                  <c:v>41.123550999999999</c:v>
                </c:pt>
                <c:pt idx="6385">
                  <c:v>41.124963999999999</c:v>
                </c:pt>
                <c:pt idx="6386">
                  <c:v>41.126199</c:v>
                </c:pt>
                <c:pt idx="6387">
                  <c:v>41.127082999999999</c:v>
                </c:pt>
                <c:pt idx="6388">
                  <c:v>41.127809999999997</c:v>
                </c:pt>
                <c:pt idx="6389">
                  <c:v>41.128763999999997</c:v>
                </c:pt>
                <c:pt idx="6390">
                  <c:v>41.129224999999998</c:v>
                </c:pt>
                <c:pt idx="6391">
                  <c:v>41.129373999999999</c:v>
                </c:pt>
                <c:pt idx="6392">
                  <c:v>41.129216999999997</c:v>
                </c:pt>
                <c:pt idx="6393">
                  <c:v>41.128762000000002</c:v>
                </c:pt>
                <c:pt idx="6394">
                  <c:v>41.128300000000003</c:v>
                </c:pt>
                <c:pt idx="6395">
                  <c:v>41.127493999999999</c:v>
                </c:pt>
                <c:pt idx="6396">
                  <c:v>41.126480999999998</c:v>
                </c:pt>
                <c:pt idx="6397">
                  <c:v>41.125405000000001</c:v>
                </c:pt>
                <c:pt idx="6398">
                  <c:v>41.124118000000003</c:v>
                </c:pt>
                <c:pt idx="6399">
                  <c:v>41.122836999999997</c:v>
                </c:pt>
                <c:pt idx="6400">
                  <c:v>41.121443999999997</c:v>
                </c:pt>
                <c:pt idx="6401">
                  <c:v>41.119959999999999</c:v>
                </c:pt>
                <c:pt idx="6402">
                  <c:v>41.118411999999999</c:v>
                </c:pt>
                <c:pt idx="6403">
                  <c:v>41.116523999999998</c:v>
                </c:pt>
                <c:pt idx="6404">
                  <c:v>41.114797000000003</c:v>
                </c:pt>
                <c:pt idx="6405">
                  <c:v>41.112803</c:v>
                </c:pt>
                <c:pt idx="6406">
                  <c:v>41.110774999999997</c:v>
                </c:pt>
                <c:pt idx="6407">
                  <c:v>41.108829</c:v>
                </c:pt>
                <c:pt idx="6408">
                  <c:v>41.106962000000003</c:v>
                </c:pt>
                <c:pt idx="6409">
                  <c:v>41.104897000000001</c:v>
                </c:pt>
                <c:pt idx="6410">
                  <c:v>41.102738000000002</c:v>
                </c:pt>
                <c:pt idx="6411">
                  <c:v>41.100684999999999</c:v>
                </c:pt>
                <c:pt idx="6412">
                  <c:v>41.098615000000002</c:v>
                </c:pt>
                <c:pt idx="6413">
                  <c:v>41.09684</c:v>
                </c:pt>
                <c:pt idx="6414">
                  <c:v>41.094976000000003</c:v>
                </c:pt>
                <c:pt idx="6415">
                  <c:v>41.093376999999997</c:v>
                </c:pt>
                <c:pt idx="6416">
                  <c:v>41.091723000000002</c:v>
                </c:pt>
                <c:pt idx="6417">
                  <c:v>41.090161000000002</c:v>
                </c:pt>
                <c:pt idx="6418">
                  <c:v>41.088284000000002</c:v>
                </c:pt>
                <c:pt idx="6419">
                  <c:v>41.086533000000003</c:v>
                </c:pt>
                <c:pt idx="6420">
                  <c:v>41.085245</c:v>
                </c:pt>
                <c:pt idx="6421">
                  <c:v>41.084018999999998</c:v>
                </c:pt>
                <c:pt idx="6422">
                  <c:v>41.083019999999998</c:v>
                </c:pt>
                <c:pt idx="6423">
                  <c:v>41.082270999999999</c:v>
                </c:pt>
                <c:pt idx="6424">
                  <c:v>41.081367999999998</c:v>
                </c:pt>
                <c:pt idx="6425">
                  <c:v>41.080528000000001</c:v>
                </c:pt>
                <c:pt idx="6426">
                  <c:v>41.081744</c:v>
                </c:pt>
                <c:pt idx="6427">
                  <c:v>41.086238000000002</c:v>
                </c:pt>
                <c:pt idx="6428">
                  <c:v>41.090682999999999</c:v>
                </c:pt>
                <c:pt idx="6429">
                  <c:v>41.094664999999999</c:v>
                </c:pt>
                <c:pt idx="6430">
                  <c:v>41.098438999999999</c:v>
                </c:pt>
                <c:pt idx="6431">
                  <c:v>41.102238999999997</c:v>
                </c:pt>
                <c:pt idx="6432">
                  <c:v>41.105849999999997</c:v>
                </c:pt>
                <c:pt idx="6433">
                  <c:v>41.109248999999998</c:v>
                </c:pt>
                <c:pt idx="6434">
                  <c:v>41.112361</c:v>
                </c:pt>
                <c:pt idx="6435">
                  <c:v>41.115293999999999</c:v>
                </c:pt>
                <c:pt idx="6436">
                  <c:v>41.117792999999999</c:v>
                </c:pt>
                <c:pt idx="6437">
                  <c:v>41.120119000000003</c:v>
                </c:pt>
                <c:pt idx="6438">
                  <c:v>41.122110999999997</c:v>
                </c:pt>
                <c:pt idx="6439">
                  <c:v>41.12368</c:v>
                </c:pt>
                <c:pt idx="6440">
                  <c:v>41.124910999999997</c:v>
                </c:pt>
                <c:pt idx="6441">
                  <c:v>41.12585</c:v>
                </c:pt>
                <c:pt idx="6442">
                  <c:v>41.126755000000003</c:v>
                </c:pt>
                <c:pt idx="6443">
                  <c:v>41.127063999999997</c:v>
                </c:pt>
                <c:pt idx="6444">
                  <c:v>41.127187999999997</c:v>
                </c:pt>
                <c:pt idx="6445">
                  <c:v>41.127066999999997</c:v>
                </c:pt>
                <c:pt idx="6446">
                  <c:v>41.126500999999998</c:v>
                </c:pt>
                <c:pt idx="6447">
                  <c:v>41.125601000000003</c:v>
                </c:pt>
                <c:pt idx="6448">
                  <c:v>41.124476000000001</c:v>
                </c:pt>
                <c:pt idx="6449">
                  <c:v>41.122624000000002</c:v>
                </c:pt>
                <c:pt idx="6450">
                  <c:v>41.120744999999999</c:v>
                </c:pt>
                <c:pt idx="6451">
                  <c:v>41.118777999999999</c:v>
                </c:pt>
                <c:pt idx="6452">
                  <c:v>41.116562999999999</c:v>
                </c:pt>
                <c:pt idx="6453">
                  <c:v>41.114145000000001</c:v>
                </c:pt>
                <c:pt idx="6454">
                  <c:v>41.111719999999998</c:v>
                </c:pt>
                <c:pt idx="6455">
                  <c:v>41.109138000000002</c:v>
                </c:pt>
                <c:pt idx="6456">
                  <c:v>41.10633</c:v>
                </c:pt>
                <c:pt idx="6457">
                  <c:v>41.103600999999998</c:v>
                </c:pt>
                <c:pt idx="6458">
                  <c:v>41.100715000000001</c:v>
                </c:pt>
                <c:pt idx="6459">
                  <c:v>41.099330999999999</c:v>
                </c:pt>
                <c:pt idx="6460">
                  <c:v>41.099628000000003</c:v>
                </c:pt>
                <c:pt idx="6461">
                  <c:v>41.100081000000003</c:v>
                </c:pt>
                <c:pt idx="6462">
                  <c:v>41.100422999999999</c:v>
                </c:pt>
                <c:pt idx="6463">
                  <c:v>41.100624000000003</c:v>
                </c:pt>
                <c:pt idx="6464">
                  <c:v>41.100836999999999</c:v>
                </c:pt>
                <c:pt idx="6465">
                  <c:v>41.101022999999998</c:v>
                </c:pt>
                <c:pt idx="6466">
                  <c:v>41.101101</c:v>
                </c:pt>
                <c:pt idx="6467">
                  <c:v>41.10107</c:v>
                </c:pt>
                <c:pt idx="6468">
                  <c:v>41.100879999999997</c:v>
                </c:pt>
                <c:pt idx="6469">
                  <c:v>41.100023</c:v>
                </c:pt>
                <c:pt idx="6470">
                  <c:v>41.099086999999997</c:v>
                </c:pt>
                <c:pt idx="6471">
                  <c:v>41.098163999999997</c:v>
                </c:pt>
                <c:pt idx="6472">
                  <c:v>41.097391000000002</c:v>
                </c:pt>
                <c:pt idx="6473">
                  <c:v>41.096345999999997</c:v>
                </c:pt>
                <c:pt idx="6474">
                  <c:v>41.095301999999997</c:v>
                </c:pt>
                <c:pt idx="6475">
                  <c:v>41.094042999999999</c:v>
                </c:pt>
                <c:pt idx="6476">
                  <c:v>41.092846000000002</c:v>
                </c:pt>
                <c:pt idx="6477">
                  <c:v>41.091577000000001</c:v>
                </c:pt>
                <c:pt idx="6478">
                  <c:v>41.090220000000002</c:v>
                </c:pt>
                <c:pt idx="6479">
                  <c:v>41.088140000000003</c:v>
                </c:pt>
                <c:pt idx="6480">
                  <c:v>41.086120999999999</c:v>
                </c:pt>
                <c:pt idx="6481">
                  <c:v>41.084308999999998</c:v>
                </c:pt>
                <c:pt idx="6482">
                  <c:v>41.082546999999998</c:v>
                </c:pt>
                <c:pt idx="6483">
                  <c:v>41.080765999999997</c:v>
                </c:pt>
                <c:pt idx="6484">
                  <c:v>41.079393000000003</c:v>
                </c:pt>
                <c:pt idx="6485">
                  <c:v>41.078346000000003</c:v>
                </c:pt>
                <c:pt idx="6486">
                  <c:v>41.077182000000001</c:v>
                </c:pt>
                <c:pt idx="6487">
                  <c:v>41.076383</c:v>
                </c:pt>
                <c:pt idx="6488">
                  <c:v>41.075510999999999</c:v>
                </c:pt>
                <c:pt idx="6489">
                  <c:v>41.074064999999997</c:v>
                </c:pt>
                <c:pt idx="6490">
                  <c:v>41.072671</c:v>
                </c:pt>
                <c:pt idx="6491">
                  <c:v>41.071590999999998</c:v>
                </c:pt>
                <c:pt idx="6492">
                  <c:v>41.070670999999997</c:v>
                </c:pt>
                <c:pt idx="6493">
                  <c:v>41.069774000000002</c:v>
                </c:pt>
                <c:pt idx="6494">
                  <c:v>41.069102999999998</c:v>
                </c:pt>
                <c:pt idx="6495">
                  <c:v>41.068888999999999</c:v>
                </c:pt>
                <c:pt idx="6496">
                  <c:v>41.068339000000002</c:v>
                </c:pt>
                <c:pt idx="6497">
                  <c:v>41.068161000000003</c:v>
                </c:pt>
                <c:pt idx="6498">
                  <c:v>41.067991999999997</c:v>
                </c:pt>
                <c:pt idx="6499">
                  <c:v>41.067281000000001</c:v>
                </c:pt>
                <c:pt idx="6500">
                  <c:v>41.066698000000002</c:v>
                </c:pt>
                <c:pt idx="6501">
                  <c:v>41.066631999999998</c:v>
                </c:pt>
                <c:pt idx="6502">
                  <c:v>41.066355999999999</c:v>
                </c:pt>
                <c:pt idx="6503">
                  <c:v>41.066476999999999</c:v>
                </c:pt>
                <c:pt idx="6504">
                  <c:v>41.066476999999999</c:v>
                </c:pt>
                <c:pt idx="6505">
                  <c:v>41.066560000000003</c:v>
                </c:pt>
                <c:pt idx="6506">
                  <c:v>41.066600999999999</c:v>
                </c:pt>
                <c:pt idx="6507">
                  <c:v>41.067024000000004</c:v>
                </c:pt>
                <c:pt idx="6508">
                  <c:v>41.067163000000001</c:v>
                </c:pt>
                <c:pt idx="6509">
                  <c:v>41.067988999999997</c:v>
                </c:pt>
                <c:pt idx="6510">
                  <c:v>41.069059000000003</c:v>
                </c:pt>
                <c:pt idx="6511">
                  <c:v>41.070630999999999</c:v>
                </c:pt>
                <c:pt idx="6512">
                  <c:v>41.071713000000003</c:v>
                </c:pt>
                <c:pt idx="6513">
                  <c:v>41.073042000000001</c:v>
                </c:pt>
                <c:pt idx="6514">
                  <c:v>41.074368</c:v>
                </c:pt>
                <c:pt idx="6515">
                  <c:v>41.075611000000002</c:v>
                </c:pt>
                <c:pt idx="6516">
                  <c:v>41.076867</c:v>
                </c:pt>
                <c:pt idx="6517">
                  <c:v>41.078318000000003</c:v>
                </c:pt>
                <c:pt idx="6518">
                  <c:v>41.079307</c:v>
                </c:pt>
                <c:pt idx="6519">
                  <c:v>41.080651000000003</c:v>
                </c:pt>
                <c:pt idx="6520">
                  <c:v>41.081755000000001</c:v>
                </c:pt>
                <c:pt idx="6521">
                  <c:v>41.082836</c:v>
                </c:pt>
                <c:pt idx="6522">
                  <c:v>41.083843999999999</c:v>
                </c:pt>
                <c:pt idx="6523">
                  <c:v>41.084707000000002</c:v>
                </c:pt>
                <c:pt idx="6524">
                  <c:v>41.085304999999998</c:v>
                </c:pt>
                <c:pt idx="6525">
                  <c:v>41.085872000000002</c:v>
                </c:pt>
                <c:pt idx="6526">
                  <c:v>41.086342000000002</c:v>
                </c:pt>
                <c:pt idx="6527">
                  <c:v>41.086618999999999</c:v>
                </c:pt>
                <c:pt idx="6528">
                  <c:v>41.086413</c:v>
                </c:pt>
                <c:pt idx="6529">
                  <c:v>41.087150000000001</c:v>
                </c:pt>
                <c:pt idx="6530">
                  <c:v>41.087130000000002</c:v>
                </c:pt>
                <c:pt idx="6531">
                  <c:v>41.086869</c:v>
                </c:pt>
                <c:pt idx="6532">
                  <c:v>41.086196999999999</c:v>
                </c:pt>
                <c:pt idx="6533">
                  <c:v>41.085737999999999</c:v>
                </c:pt>
                <c:pt idx="6534">
                  <c:v>41.084983000000001</c:v>
                </c:pt>
                <c:pt idx="6535">
                  <c:v>41.083964000000002</c:v>
                </c:pt>
                <c:pt idx="6536">
                  <c:v>41.083021000000002</c:v>
                </c:pt>
                <c:pt idx="6537">
                  <c:v>41.082290999999998</c:v>
                </c:pt>
                <c:pt idx="6538">
                  <c:v>41.080959</c:v>
                </c:pt>
                <c:pt idx="6539">
                  <c:v>41.080235999999999</c:v>
                </c:pt>
                <c:pt idx="6540">
                  <c:v>41.079498999999998</c:v>
                </c:pt>
                <c:pt idx="6541">
                  <c:v>41.078206000000002</c:v>
                </c:pt>
                <c:pt idx="6542">
                  <c:v>41.076867999999997</c:v>
                </c:pt>
                <c:pt idx="6543">
                  <c:v>41.075797000000001</c:v>
                </c:pt>
                <c:pt idx="6544">
                  <c:v>41.074641999999997</c:v>
                </c:pt>
                <c:pt idx="6545">
                  <c:v>41.073644999999999</c:v>
                </c:pt>
                <c:pt idx="6546">
                  <c:v>41.073445</c:v>
                </c:pt>
                <c:pt idx="6547">
                  <c:v>41.074373999999999</c:v>
                </c:pt>
                <c:pt idx="6548">
                  <c:v>41.075665999999998</c:v>
                </c:pt>
                <c:pt idx="6549">
                  <c:v>41.077511000000001</c:v>
                </c:pt>
                <c:pt idx="6550">
                  <c:v>41.079047000000003</c:v>
                </c:pt>
                <c:pt idx="6551">
                  <c:v>41.080373000000002</c:v>
                </c:pt>
                <c:pt idx="6552">
                  <c:v>41.081355000000002</c:v>
                </c:pt>
                <c:pt idx="6553">
                  <c:v>41.082934000000002</c:v>
                </c:pt>
                <c:pt idx="6554">
                  <c:v>41.085115000000002</c:v>
                </c:pt>
                <c:pt idx="6555">
                  <c:v>41.086531999999998</c:v>
                </c:pt>
                <c:pt idx="6556">
                  <c:v>41.087687000000003</c:v>
                </c:pt>
                <c:pt idx="6557">
                  <c:v>41.089241999999999</c:v>
                </c:pt>
                <c:pt idx="6558">
                  <c:v>41.090836000000003</c:v>
                </c:pt>
                <c:pt idx="6559">
                  <c:v>41.092843999999999</c:v>
                </c:pt>
                <c:pt idx="6560">
                  <c:v>41.094087999999999</c:v>
                </c:pt>
                <c:pt idx="6561">
                  <c:v>41.095179000000002</c:v>
                </c:pt>
                <c:pt idx="6562">
                  <c:v>41.096361999999999</c:v>
                </c:pt>
                <c:pt idx="6563">
                  <c:v>41.097594000000001</c:v>
                </c:pt>
                <c:pt idx="6564">
                  <c:v>41.098599999999998</c:v>
                </c:pt>
                <c:pt idx="6565">
                  <c:v>41.099564999999998</c:v>
                </c:pt>
                <c:pt idx="6566">
                  <c:v>41.100482</c:v>
                </c:pt>
                <c:pt idx="6567">
                  <c:v>41.100991</c:v>
                </c:pt>
                <c:pt idx="6568">
                  <c:v>41.101661</c:v>
                </c:pt>
                <c:pt idx="6569">
                  <c:v>41.102209000000002</c:v>
                </c:pt>
                <c:pt idx="6570">
                  <c:v>41.102924000000002</c:v>
                </c:pt>
                <c:pt idx="6571">
                  <c:v>41.103434</c:v>
                </c:pt>
                <c:pt idx="6572">
                  <c:v>41.104039</c:v>
                </c:pt>
                <c:pt idx="6573">
                  <c:v>41.104793000000001</c:v>
                </c:pt>
                <c:pt idx="6574">
                  <c:v>41.105890000000002</c:v>
                </c:pt>
                <c:pt idx="6575">
                  <c:v>41.106642000000001</c:v>
                </c:pt>
                <c:pt idx="6576">
                  <c:v>41.107914000000001</c:v>
                </c:pt>
                <c:pt idx="6577">
                  <c:v>41.109095000000003</c:v>
                </c:pt>
                <c:pt idx="6578">
                  <c:v>41.110560999999997</c:v>
                </c:pt>
                <c:pt idx="6579">
                  <c:v>41.112290999999999</c:v>
                </c:pt>
                <c:pt idx="6580">
                  <c:v>41.114182</c:v>
                </c:pt>
                <c:pt idx="6581">
                  <c:v>41.116140000000001</c:v>
                </c:pt>
                <c:pt idx="6582">
                  <c:v>41.118371000000003</c:v>
                </c:pt>
                <c:pt idx="6583">
                  <c:v>41.120702999999999</c:v>
                </c:pt>
                <c:pt idx="6584">
                  <c:v>41.123220000000003</c:v>
                </c:pt>
                <c:pt idx="6585">
                  <c:v>41.125613999999999</c:v>
                </c:pt>
                <c:pt idx="6586">
                  <c:v>41.128048</c:v>
                </c:pt>
                <c:pt idx="6587">
                  <c:v>41.130360000000003</c:v>
                </c:pt>
                <c:pt idx="6588">
                  <c:v>41.132703999999997</c:v>
                </c:pt>
                <c:pt idx="6589">
                  <c:v>41.135499000000003</c:v>
                </c:pt>
                <c:pt idx="6590">
                  <c:v>41.138119000000003</c:v>
                </c:pt>
                <c:pt idx="6591">
                  <c:v>41.140504</c:v>
                </c:pt>
                <c:pt idx="6592">
                  <c:v>41.142943000000002</c:v>
                </c:pt>
                <c:pt idx="6593">
                  <c:v>41.145325</c:v>
                </c:pt>
                <c:pt idx="6594">
                  <c:v>41.147685000000003</c:v>
                </c:pt>
                <c:pt idx="6595">
                  <c:v>41.150100999999999</c:v>
                </c:pt>
                <c:pt idx="6596">
                  <c:v>41.152445</c:v>
                </c:pt>
                <c:pt idx="6597">
                  <c:v>41.154907000000001</c:v>
                </c:pt>
                <c:pt idx="6598">
                  <c:v>41.157215000000001</c:v>
                </c:pt>
                <c:pt idx="6599">
                  <c:v>41.159939000000001</c:v>
                </c:pt>
                <c:pt idx="6600">
                  <c:v>41.162770999999999</c:v>
                </c:pt>
                <c:pt idx="6601">
                  <c:v>41.165334999999999</c:v>
                </c:pt>
                <c:pt idx="6602">
                  <c:v>41.168047000000001</c:v>
                </c:pt>
                <c:pt idx="6603">
                  <c:v>41.170670999999999</c:v>
                </c:pt>
                <c:pt idx="6604">
                  <c:v>41.173268999999998</c:v>
                </c:pt>
                <c:pt idx="6605">
                  <c:v>41.175857999999998</c:v>
                </c:pt>
                <c:pt idx="6606">
                  <c:v>41.178561000000002</c:v>
                </c:pt>
                <c:pt idx="6607">
                  <c:v>41.181415000000001</c:v>
                </c:pt>
                <c:pt idx="6608">
                  <c:v>41.184209000000003</c:v>
                </c:pt>
                <c:pt idx="6609">
                  <c:v>41.187517999999997</c:v>
                </c:pt>
                <c:pt idx="6610">
                  <c:v>41.190838999999997</c:v>
                </c:pt>
                <c:pt idx="6611">
                  <c:v>41.193891999999998</c:v>
                </c:pt>
                <c:pt idx="6612">
                  <c:v>41.197076000000003</c:v>
                </c:pt>
                <c:pt idx="6613">
                  <c:v>41.200069999999997</c:v>
                </c:pt>
                <c:pt idx="6614">
                  <c:v>41.203336999999998</c:v>
                </c:pt>
                <c:pt idx="6615">
                  <c:v>41.206448999999999</c:v>
                </c:pt>
                <c:pt idx="6616">
                  <c:v>41.209802000000003</c:v>
                </c:pt>
                <c:pt idx="6617">
                  <c:v>41.213025000000002</c:v>
                </c:pt>
                <c:pt idx="6618">
                  <c:v>41.216267000000002</c:v>
                </c:pt>
                <c:pt idx="6619">
                  <c:v>41.219880000000003</c:v>
                </c:pt>
                <c:pt idx="6620">
                  <c:v>41.223332999999997</c:v>
                </c:pt>
                <c:pt idx="6621">
                  <c:v>41.226754999999997</c:v>
                </c:pt>
                <c:pt idx="6622">
                  <c:v>41.229970999999999</c:v>
                </c:pt>
                <c:pt idx="6623">
                  <c:v>41.233317999999997</c:v>
                </c:pt>
                <c:pt idx="6624">
                  <c:v>41.236603000000002</c:v>
                </c:pt>
                <c:pt idx="6625">
                  <c:v>41.239597000000003</c:v>
                </c:pt>
                <c:pt idx="6626">
                  <c:v>41.242789999999999</c:v>
                </c:pt>
                <c:pt idx="6627">
                  <c:v>41.245660999999998</c:v>
                </c:pt>
                <c:pt idx="6628">
                  <c:v>41.248395000000002</c:v>
                </c:pt>
                <c:pt idx="6629">
                  <c:v>41.251291000000002</c:v>
                </c:pt>
                <c:pt idx="6630">
                  <c:v>41.254027000000001</c:v>
                </c:pt>
                <c:pt idx="6631">
                  <c:v>41.256419999999999</c:v>
                </c:pt>
                <c:pt idx="6632">
                  <c:v>41.258786999999998</c:v>
                </c:pt>
                <c:pt idx="6633">
                  <c:v>41.260933000000001</c:v>
                </c:pt>
                <c:pt idx="6634">
                  <c:v>41.263480000000001</c:v>
                </c:pt>
                <c:pt idx="6635">
                  <c:v>41.265922000000003</c:v>
                </c:pt>
                <c:pt idx="6636">
                  <c:v>41.268236999999999</c:v>
                </c:pt>
                <c:pt idx="6637">
                  <c:v>41.270448999999999</c:v>
                </c:pt>
                <c:pt idx="6638">
                  <c:v>41.272302000000003</c:v>
                </c:pt>
                <c:pt idx="6639">
                  <c:v>41.274307</c:v>
                </c:pt>
                <c:pt idx="6640">
                  <c:v>41.276220000000002</c:v>
                </c:pt>
                <c:pt idx="6641">
                  <c:v>41.277794</c:v>
                </c:pt>
                <c:pt idx="6642">
                  <c:v>41.279040000000002</c:v>
                </c:pt>
                <c:pt idx="6643">
                  <c:v>41.280029999999996</c:v>
                </c:pt>
                <c:pt idx="6644">
                  <c:v>41.281177</c:v>
                </c:pt>
                <c:pt idx="6645">
                  <c:v>41.282012000000002</c:v>
                </c:pt>
                <c:pt idx="6646">
                  <c:v>41.282635999999997</c:v>
                </c:pt>
                <c:pt idx="6647">
                  <c:v>41.2834</c:v>
                </c:pt>
                <c:pt idx="6648">
                  <c:v>41.283935999999997</c:v>
                </c:pt>
                <c:pt idx="6649">
                  <c:v>41.284160999999997</c:v>
                </c:pt>
                <c:pt idx="6650">
                  <c:v>41.284275000000001</c:v>
                </c:pt>
                <c:pt idx="6651">
                  <c:v>41.284422999999997</c:v>
                </c:pt>
                <c:pt idx="6652">
                  <c:v>41.284443000000003</c:v>
                </c:pt>
                <c:pt idx="6653">
                  <c:v>41.284312</c:v>
                </c:pt>
                <c:pt idx="6654">
                  <c:v>41.284208999999997</c:v>
                </c:pt>
                <c:pt idx="6655">
                  <c:v>41.283915999999998</c:v>
                </c:pt>
                <c:pt idx="6656">
                  <c:v>41.2836</c:v>
                </c:pt>
                <c:pt idx="6657">
                  <c:v>41.283254999999997</c:v>
                </c:pt>
                <c:pt idx="6658">
                  <c:v>41.282839000000003</c:v>
                </c:pt>
                <c:pt idx="6659">
                  <c:v>41.281796999999997</c:v>
                </c:pt>
                <c:pt idx="6660">
                  <c:v>41.281091000000004</c:v>
                </c:pt>
                <c:pt idx="6661">
                  <c:v>41.280634999999997</c:v>
                </c:pt>
                <c:pt idx="6662">
                  <c:v>41.280422999999999</c:v>
                </c:pt>
                <c:pt idx="6663">
                  <c:v>41.280130999999997</c:v>
                </c:pt>
                <c:pt idx="6664">
                  <c:v>41.279801999999997</c:v>
                </c:pt>
                <c:pt idx="6665">
                  <c:v>41.279677</c:v>
                </c:pt>
                <c:pt idx="6666">
                  <c:v>41.279615</c:v>
                </c:pt>
                <c:pt idx="6667">
                  <c:v>41.279499000000001</c:v>
                </c:pt>
                <c:pt idx="6668">
                  <c:v>41.279530000000001</c:v>
                </c:pt>
                <c:pt idx="6669">
                  <c:v>41.278930000000003</c:v>
                </c:pt>
                <c:pt idx="6670">
                  <c:v>41.278635999999999</c:v>
                </c:pt>
                <c:pt idx="6671">
                  <c:v>41.278661</c:v>
                </c:pt>
                <c:pt idx="6672">
                  <c:v>41.278964999999999</c:v>
                </c:pt>
                <c:pt idx="6673">
                  <c:v>41.279294</c:v>
                </c:pt>
                <c:pt idx="6674">
                  <c:v>41.279727000000001</c:v>
                </c:pt>
                <c:pt idx="6675">
                  <c:v>41.280203</c:v>
                </c:pt>
                <c:pt idx="6676">
                  <c:v>41.280642999999998</c:v>
                </c:pt>
                <c:pt idx="6677">
                  <c:v>41.281095999999998</c:v>
                </c:pt>
                <c:pt idx="6678">
                  <c:v>41.281556000000002</c:v>
                </c:pt>
                <c:pt idx="6679">
                  <c:v>41.281111000000003</c:v>
                </c:pt>
                <c:pt idx="6680">
                  <c:v>41.280988999999998</c:v>
                </c:pt>
                <c:pt idx="6681">
                  <c:v>41.280726999999999</c:v>
                </c:pt>
                <c:pt idx="6682">
                  <c:v>41.280619999999999</c:v>
                </c:pt>
                <c:pt idx="6683">
                  <c:v>41.280433000000002</c:v>
                </c:pt>
                <c:pt idx="6684">
                  <c:v>41.280137000000003</c:v>
                </c:pt>
                <c:pt idx="6685">
                  <c:v>41.279606000000001</c:v>
                </c:pt>
                <c:pt idx="6686">
                  <c:v>41.278987999999998</c:v>
                </c:pt>
                <c:pt idx="6687">
                  <c:v>41.278261000000001</c:v>
                </c:pt>
                <c:pt idx="6688">
                  <c:v>41.277504999999998</c:v>
                </c:pt>
                <c:pt idx="6689">
                  <c:v>41.276003000000003</c:v>
                </c:pt>
                <c:pt idx="6690">
                  <c:v>41.274580999999998</c:v>
                </c:pt>
                <c:pt idx="6691">
                  <c:v>41.273533</c:v>
                </c:pt>
                <c:pt idx="6692">
                  <c:v>41.272443000000003</c:v>
                </c:pt>
                <c:pt idx="6693">
                  <c:v>41.271276</c:v>
                </c:pt>
                <c:pt idx="6694">
                  <c:v>41.269832999999998</c:v>
                </c:pt>
                <c:pt idx="6695">
                  <c:v>41.268431999999997</c:v>
                </c:pt>
                <c:pt idx="6696">
                  <c:v>41.266896000000003</c:v>
                </c:pt>
                <c:pt idx="6697">
                  <c:v>41.265132999999999</c:v>
                </c:pt>
                <c:pt idx="6698">
                  <c:v>41.263067999999997</c:v>
                </c:pt>
                <c:pt idx="6699">
                  <c:v>41.260351999999997</c:v>
                </c:pt>
                <c:pt idx="6700">
                  <c:v>41.257635000000001</c:v>
                </c:pt>
                <c:pt idx="6701">
                  <c:v>41.255031000000002</c:v>
                </c:pt>
                <c:pt idx="6702">
                  <c:v>41.252167</c:v>
                </c:pt>
                <c:pt idx="6703">
                  <c:v>41.249245000000002</c:v>
                </c:pt>
                <c:pt idx="6704">
                  <c:v>41.246226999999998</c:v>
                </c:pt>
                <c:pt idx="6705">
                  <c:v>41.243113000000001</c:v>
                </c:pt>
                <c:pt idx="6706">
                  <c:v>41.239727999999999</c:v>
                </c:pt>
                <c:pt idx="6707">
                  <c:v>41.236122000000002</c:v>
                </c:pt>
                <c:pt idx="6708">
                  <c:v>41.232326</c:v>
                </c:pt>
                <c:pt idx="6709">
                  <c:v>41.227687000000003</c:v>
                </c:pt>
                <c:pt idx="6710">
                  <c:v>41.223413000000001</c:v>
                </c:pt>
                <c:pt idx="6711">
                  <c:v>41.219130999999997</c:v>
                </c:pt>
                <c:pt idx="6712">
                  <c:v>41.215651000000001</c:v>
                </c:pt>
                <c:pt idx="6713">
                  <c:v>41.211872999999997</c:v>
                </c:pt>
                <c:pt idx="6714">
                  <c:v>41.208188999999997</c:v>
                </c:pt>
                <c:pt idx="6715">
                  <c:v>41.204583999999997</c:v>
                </c:pt>
                <c:pt idx="6716">
                  <c:v>41.200809999999997</c:v>
                </c:pt>
                <c:pt idx="6717">
                  <c:v>41.196728999999998</c:v>
                </c:pt>
                <c:pt idx="6718">
                  <c:v>41.192912999999997</c:v>
                </c:pt>
                <c:pt idx="6719">
                  <c:v>41.188493999999999</c:v>
                </c:pt>
                <c:pt idx="6720">
                  <c:v>41.184137999999997</c:v>
                </c:pt>
                <c:pt idx="6721">
                  <c:v>41.180028999999998</c:v>
                </c:pt>
                <c:pt idx="6722">
                  <c:v>41.175831000000002</c:v>
                </c:pt>
                <c:pt idx="6723">
                  <c:v>41.171720000000001</c:v>
                </c:pt>
                <c:pt idx="6724">
                  <c:v>41.167695000000002</c:v>
                </c:pt>
                <c:pt idx="6725">
                  <c:v>41.163561000000001</c:v>
                </c:pt>
                <c:pt idx="6726">
                  <c:v>41.159536000000003</c:v>
                </c:pt>
                <c:pt idx="6727">
                  <c:v>41.155293999999998</c:v>
                </c:pt>
                <c:pt idx="6728">
                  <c:v>41.151277</c:v>
                </c:pt>
                <c:pt idx="6729">
                  <c:v>41.147077000000003</c:v>
                </c:pt>
                <c:pt idx="6730">
                  <c:v>41.142864000000003</c:v>
                </c:pt>
                <c:pt idx="6731">
                  <c:v>41.138584999999999</c:v>
                </c:pt>
                <c:pt idx="6732">
                  <c:v>41.134407000000003</c:v>
                </c:pt>
                <c:pt idx="6733">
                  <c:v>41.130330999999998</c:v>
                </c:pt>
                <c:pt idx="6734">
                  <c:v>41.126026000000003</c:v>
                </c:pt>
                <c:pt idx="6735">
                  <c:v>41.121941999999997</c:v>
                </c:pt>
                <c:pt idx="6736">
                  <c:v>41.117845000000003</c:v>
                </c:pt>
                <c:pt idx="6737">
                  <c:v>41.113985999999997</c:v>
                </c:pt>
                <c:pt idx="6738">
                  <c:v>41.110067999999998</c:v>
                </c:pt>
                <c:pt idx="6739">
                  <c:v>41.106188000000003</c:v>
                </c:pt>
                <c:pt idx="6740">
                  <c:v>41.102449999999997</c:v>
                </c:pt>
                <c:pt idx="6741">
                  <c:v>41.09881</c:v>
                </c:pt>
                <c:pt idx="6742">
                  <c:v>41.095287999999996</c:v>
                </c:pt>
                <c:pt idx="6743">
                  <c:v>41.091977999999997</c:v>
                </c:pt>
                <c:pt idx="6744">
                  <c:v>41.088861000000001</c:v>
                </c:pt>
                <c:pt idx="6745">
                  <c:v>41.085726000000001</c:v>
                </c:pt>
                <c:pt idx="6746">
                  <c:v>41.083098999999997</c:v>
                </c:pt>
                <c:pt idx="6747">
                  <c:v>41.080458</c:v>
                </c:pt>
                <c:pt idx="6748">
                  <c:v>41.078045000000003</c:v>
                </c:pt>
                <c:pt idx="6749">
                  <c:v>41.076149999999998</c:v>
                </c:pt>
                <c:pt idx="6750">
                  <c:v>41.074454000000003</c:v>
                </c:pt>
                <c:pt idx="6751">
                  <c:v>41.073051</c:v>
                </c:pt>
                <c:pt idx="6752">
                  <c:v>41.071859000000003</c:v>
                </c:pt>
                <c:pt idx="6753">
                  <c:v>41.070734000000002</c:v>
                </c:pt>
                <c:pt idx="6754">
                  <c:v>41.069988000000002</c:v>
                </c:pt>
                <c:pt idx="6755">
                  <c:v>41.069442000000002</c:v>
                </c:pt>
                <c:pt idx="6756">
                  <c:v>41.069203999999999</c:v>
                </c:pt>
                <c:pt idx="6757">
                  <c:v>41.069201</c:v>
                </c:pt>
                <c:pt idx="6758">
                  <c:v>41.069611000000002</c:v>
                </c:pt>
                <c:pt idx="6759">
                  <c:v>41.070532</c:v>
                </c:pt>
                <c:pt idx="6760">
                  <c:v>41.071458</c:v>
                </c:pt>
                <c:pt idx="6761">
                  <c:v>41.07255</c:v>
                </c:pt>
                <c:pt idx="6762">
                  <c:v>41.073875999999998</c:v>
                </c:pt>
                <c:pt idx="6763">
                  <c:v>41.075470000000003</c:v>
                </c:pt>
                <c:pt idx="6764">
                  <c:v>41.077112</c:v>
                </c:pt>
                <c:pt idx="6765">
                  <c:v>41.078994000000002</c:v>
                </c:pt>
                <c:pt idx="6766">
                  <c:v>41.081000000000003</c:v>
                </c:pt>
                <c:pt idx="6767">
                  <c:v>41.083159999999999</c:v>
                </c:pt>
                <c:pt idx="6768">
                  <c:v>41.085382000000003</c:v>
                </c:pt>
                <c:pt idx="6769">
                  <c:v>41.088749999999997</c:v>
                </c:pt>
                <c:pt idx="6770">
                  <c:v>41.091957999999998</c:v>
                </c:pt>
                <c:pt idx="6771">
                  <c:v>41.094952999999997</c:v>
                </c:pt>
                <c:pt idx="6772">
                  <c:v>41.097884999999998</c:v>
                </c:pt>
                <c:pt idx="6773">
                  <c:v>41.100923999999999</c:v>
                </c:pt>
                <c:pt idx="6774">
                  <c:v>41.103847999999999</c:v>
                </c:pt>
                <c:pt idx="6775">
                  <c:v>41.106659000000001</c:v>
                </c:pt>
                <c:pt idx="6776">
                  <c:v>41.109532000000002</c:v>
                </c:pt>
                <c:pt idx="6777">
                  <c:v>41.112293000000001</c:v>
                </c:pt>
                <c:pt idx="6778">
                  <c:v>41.115014000000002</c:v>
                </c:pt>
                <c:pt idx="6779">
                  <c:v>41.118605000000002</c:v>
                </c:pt>
                <c:pt idx="6780">
                  <c:v>41.121704000000001</c:v>
                </c:pt>
                <c:pt idx="6781">
                  <c:v>41.124420999999998</c:v>
                </c:pt>
                <c:pt idx="6782">
                  <c:v>41.126964999999998</c:v>
                </c:pt>
                <c:pt idx="6783">
                  <c:v>41.129209000000003</c:v>
                </c:pt>
                <c:pt idx="6784">
                  <c:v>41.131241000000003</c:v>
                </c:pt>
                <c:pt idx="6785">
                  <c:v>41.133096000000002</c:v>
                </c:pt>
                <c:pt idx="6786">
                  <c:v>41.134832000000003</c:v>
                </c:pt>
                <c:pt idx="6787">
                  <c:v>41.136319999999998</c:v>
                </c:pt>
                <c:pt idx="6788">
                  <c:v>41.137760999999998</c:v>
                </c:pt>
                <c:pt idx="6789">
                  <c:v>41.139767999999997</c:v>
                </c:pt>
                <c:pt idx="6790">
                  <c:v>41.141281999999997</c:v>
                </c:pt>
                <c:pt idx="6791">
                  <c:v>41.142572000000001</c:v>
                </c:pt>
                <c:pt idx="6792">
                  <c:v>41.143715</c:v>
                </c:pt>
                <c:pt idx="6793">
                  <c:v>41.144599999999997</c:v>
                </c:pt>
                <c:pt idx="6794">
                  <c:v>41.145383000000002</c:v>
                </c:pt>
                <c:pt idx="6795">
                  <c:v>41.145958</c:v>
                </c:pt>
                <c:pt idx="6796">
                  <c:v>41.146416000000002</c:v>
                </c:pt>
                <c:pt idx="6797">
                  <c:v>41.146788000000001</c:v>
                </c:pt>
                <c:pt idx="6798">
                  <c:v>41.147092999999998</c:v>
                </c:pt>
                <c:pt idx="6799">
                  <c:v>41.147606000000003</c:v>
                </c:pt>
                <c:pt idx="6800">
                  <c:v>41.147882000000003</c:v>
                </c:pt>
                <c:pt idx="6801">
                  <c:v>41.148102000000002</c:v>
                </c:pt>
                <c:pt idx="6802">
                  <c:v>41.148150000000001</c:v>
                </c:pt>
                <c:pt idx="6803">
                  <c:v>41.148206999999999</c:v>
                </c:pt>
                <c:pt idx="6804">
                  <c:v>41.148159</c:v>
                </c:pt>
                <c:pt idx="6805">
                  <c:v>41.148012999999999</c:v>
                </c:pt>
                <c:pt idx="6806">
                  <c:v>41.147843999999999</c:v>
                </c:pt>
                <c:pt idx="6807">
                  <c:v>41.147747000000003</c:v>
                </c:pt>
                <c:pt idx="6808">
                  <c:v>41.147523999999997</c:v>
                </c:pt>
                <c:pt idx="6809">
                  <c:v>41.147196000000001</c:v>
                </c:pt>
                <c:pt idx="6810">
                  <c:v>41.146943</c:v>
                </c:pt>
                <c:pt idx="6811">
                  <c:v>41.146712999999998</c:v>
                </c:pt>
                <c:pt idx="6812">
                  <c:v>41.146459</c:v>
                </c:pt>
                <c:pt idx="6813">
                  <c:v>41.146264000000002</c:v>
                </c:pt>
                <c:pt idx="6814">
                  <c:v>41.146089000000003</c:v>
                </c:pt>
                <c:pt idx="6815">
                  <c:v>41.145918999999999</c:v>
                </c:pt>
                <c:pt idx="6816">
                  <c:v>41.145775</c:v>
                </c:pt>
                <c:pt idx="6817">
                  <c:v>41.145650000000003</c:v>
                </c:pt>
                <c:pt idx="6818">
                  <c:v>41.145519</c:v>
                </c:pt>
                <c:pt idx="6819">
                  <c:v>41.145252999999997</c:v>
                </c:pt>
                <c:pt idx="6820">
                  <c:v>41.145020000000002</c:v>
                </c:pt>
                <c:pt idx="6821">
                  <c:v>41.145065000000002</c:v>
                </c:pt>
                <c:pt idx="6822">
                  <c:v>41.145102000000001</c:v>
                </c:pt>
                <c:pt idx="6823">
                  <c:v>41.145162999999997</c:v>
                </c:pt>
                <c:pt idx="6824">
                  <c:v>41.145249</c:v>
                </c:pt>
                <c:pt idx="6825">
                  <c:v>41.145510999999999</c:v>
                </c:pt>
                <c:pt idx="6826">
                  <c:v>41.145806999999998</c:v>
                </c:pt>
                <c:pt idx="6827">
                  <c:v>41.146076999999998</c:v>
                </c:pt>
                <c:pt idx="6828">
                  <c:v>41.146816999999999</c:v>
                </c:pt>
                <c:pt idx="6829">
                  <c:v>41.147353000000003</c:v>
                </c:pt>
                <c:pt idx="6830">
                  <c:v>41.148195999999999</c:v>
                </c:pt>
                <c:pt idx="6831">
                  <c:v>41.149012999999997</c:v>
                </c:pt>
                <c:pt idx="6832">
                  <c:v>41.149918999999997</c:v>
                </c:pt>
                <c:pt idx="6833">
                  <c:v>41.150896000000003</c:v>
                </c:pt>
                <c:pt idx="6834">
                  <c:v>41.151981999999997</c:v>
                </c:pt>
                <c:pt idx="6835">
                  <c:v>41.153086999999999</c:v>
                </c:pt>
                <c:pt idx="6836">
                  <c:v>41.154415</c:v>
                </c:pt>
                <c:pt idx="6837">
                  <c:v>41.155710999999997</c:v>
                </c:pt>
                <c:pt idx="6838">
                  <c:v>41.156987000000001</c:v>
                </c:pt>
                <c:pt idx="6839">
                  <c:v>41.158137000000004</c:v>
                </c:pt>
                <c:pt idx="6840">
                  <c:v>41.159461999999998</c:v>
                </c:pt>
                <c:pt idx="6841">
                  <c:v>41.160995</c:v>
                </c:pt>
                <c:pt idx="6842">
                  <c:v>41.162421999999999</c:v>
                </c:pt>
                <c:pt idx="6843">
                  <c:v>41.163885999999998</c:v>
                </c:pt>
                <c:pt idx="6844">
                  <c:v>41.165467</c:v>
                </c:pt>
                <c:pt idx="6845">
                  <c:v>41.167197999999999</c:v>
                </c:pt>
                <c:pt idx="6846">
                  <c:v>41.168908999999999</c:v>
                </c:pt>
                <c:pt idx="6847">
                  <c:v>41.170634999999997</c:v>
                </c:pt>
                <c:pt idx="6848">
                  <c:v>41.172224</c:v>
                </c:pt>
                <c:pt idx="6849">
                  <c:v>41.173932999999998</c:v>
                </c:pt>
                <c:pt idx="6850">
                  <c:v>41.175628000000003</c:v>
                </c:pt>
                <c:pt idx="6851">
                  <c:v>41.177366999999997</c:v>
                </c:pt>
                <c:pt idx="6852">
                  <c:v>41.179102</c:v>
                </c:pt>
                <c:pt idx="6853">
                  <c:v>41.180754</c:v>
                </c:pt>
                <c:pt idx="6854">
                  <c:v>41.182302</c:v>
                </c:pt>
                <c:pt idx="6855">
                  <c:v>41.183815000000003</c:v>
                </c:pt>
                <c:pt idx="6856">
                  <c:v>41.185367999999997</c:v>
                </c:pt>
                <c:pt idx="6857">
                  <c:v>41.186872000000001</c:v>
                </c:pt>
                <c:pt idx="6858">
                  <c:v>41.188215</c:v>
                </c:pt>
                <c:pt idx="6859">
                  <c:v>41.189585000000001</c:v>
                </c:pt>
                <c:pt idx="6860">
                  <c:v>41.190922</c:v>
                </c:pt>
                <c:pt idx="6861">
                  <c:v>41.192248999999997</c:v>
                </c:pt>
                <c:pt idx="6862">
                  <c:v>41.193432000000001</c:v>
                </c:pt>
                <c:pt idx="6863">
                  <c:v>41.194631999999999</c:v>
                </c:pt>
                <c:pt idx="6864">
                  <c:v>41.195751000000001</c:v>
                </c:pt>
                <c:pt idx="6865">
                  <c:v>41.196733000000002</c:v>
                </c:pt>
                <c:pt idx="6866">
                  <c:v>41.197730999999997</c:v>
                </c:pt>
                <c:pt idx="6867">
                  <c:v>41.198735999999997</c:v>
                </c:pt>
                <c:pt idx="6868">
                  <c:v>41.199674000000002</c:v>
                </c:pt>
                <c:pt idx="6869">
                  <c:v>41.200595</c:v>
                </c:pt>
                <c:pt idx="6870">
                  <c:v>41.201360000000001</c:v>
                </c:pt>
                <c:pt idx="6871">
                  <c:v>41.202123999999998</c:v>
                </c:pt>
                <c:pt idx="6872">
                  <c:v>41.202813999999996</c:v>
                </c:pt>
                <c:pt idx="6873">
                  <c:v>41.203470000000003</c:v>
                </c:pt>
                <c:pt idx="6874">
                  <c:v>41.203968000000003</c:v>
                </c:pt>
                <c:pt idx="6875">
                  <c:v>41.204616999999999</c:v>
                </c:pt>
                <c:pt idx="6876">
                  <c:v>41.205176999999999</c:v>
                </c:pt>
                <c:pt idx="6877">
                  <c:v>41.205607999999998</c:v>
                </c:pt>
                <c:pt idx="6878">
                  <c:v>41.206110000000002</c:v>
                </c:pt>
                <c:pt idx="6879">
                  <c:v>41.206479999999999</c:v>
                </c:pt>
                <c:pt idx="6880">
                  <c:v>41.206811999999999</c:v>
                </c:pt>
                <c:pt idx="6881">
                  <c:v>41.207174999999999</c:v>
                </c:pt>
                <c:pt idx="6882">
                  <c:v>41.207476999999997</c:v>
                </c:pt>
                <c:pt idx="6883">
                  <c:v>41.207768000000002</c:v>
                </c:pt>
                <c:pt idx="6884">
                  <c:v>41.207881999999998</c:v>
                </c:pt>
                <c:pt idx="6885">
                  <c:v>41.208027000000001</c:v>
                </c:pt>
                <c:pt idx="6886">
                  <c:v>41.208247</c:v>
                </c:pt>
                <c:pt idx="6887">
                  <c:v>41.208320000000001</c:v>
                </c:pt>
                <c:pt idx="6888">
                  <c:v>41.208381000000003</c:v>
                </c:pt>
                <c:pt idx="6889">
                  <c:v>41.208280999999999</c:v>
                </c:pt>
                <c:pt idx="6890">
                  <c:v>41.208168999999998</c:v>
                </c:pt>
                <c:pt idx="6891">
                  <c:v>41.208115999999997</c:v>
                </c:pt>
                <c:pt idx="6892">
                  <c:v>41.208033</c:v>
                </c:pt>
                <c:pt idx="6893">
                  <c:v>41.207889999999999</c:v>
                </c:pt>
                <c:pt idx="6894">
                  <c:v>41.207791</c:v>
                </c:pt>
                <c:pt idx="6895">
                  <c:v>41.207557000000001</c:v>
                </c:pt>
                <c:pt idx="6896">
                  <c:v>41.207312999999999</c:v>
                </c:pt>
                <c:pt idx="6897">
                  <c:v>41.206952999999999</c:v>
                </c:pt>
                <c:pt idx="6898">
                  <c:v>41.206493999999999</c:v>
                </c:pt>
                <c:pt idx="6899">
                  <c:v>41.205782999999997</c:v>
                </c:pt>
                <c:pt idx="6900">
                  <c:v>41.205109</c:v>
                </c:pt>
                <c:pt idx="6901">
                  <c:v>41.204397</c:v>
                </c:pt>
                <c:pt idx="6902">
                  <c:v>41.203671999999997</c:v>
                </c:pt>
                <c:pt idx="6903">
                  <c:v>41.202764999999999</c:v>
                </c:pt>
                <c:pt idx="6904">
                  <c:v>41.201787000000003</c:v>
                </c:pt>
                <c:pt idx="6905">
                  <c:v>41.200719999999997</c:v>
                </c:pt>
                <c:pt idx="6906">
                  <c:v>41.199655999999997</c:v>
                </c:pt>
                <c:pt idx="6907">
                  <c:v>41.198436999999998</c:v>
                </c:pt>
                <c:pt idx="6908">
                  <c:v>41.197023999999999</c:v>
                </c:pt>
                <c:pt idx="6909">
                  <c:v>41.195259999999998</c:v>
                </c:pt>
                <c:pt idx="6910">
                  <c:v>41.193672999999997</c:v>
                </c:pt>
                <c:pt idx="6911">
                  <c:v>41.192030000000003</c:v>
                </c:pt>
                <c:pt idx="6912">
                  <c:v>41.190297999999999</c:v>
                </c:pt>
                <c:pt idx="6913">
                  <c:v>41.188464000000003</c:v>
                </c:pt>
                <c:pt idx="6914">
                  <c:v>41.186650999999998</c:v>
                </c:pt>
                <c:pt idx="6915">
                  <c:v>41.184770999999998</c:v>
                </c:pt>
                <c:pt idx="6916">
                  <c:v>41.182893</c:v>
                </c:pt>
                <c:pt idx="6917">
                  <c:v>41.180849000000002</c:v>
                </c:pt>
                <c:pt idx="6918">
                  <c:v>41.178829</c:v>
                </c:pt>
                <c:pt idx="6919">
                  <c:v>41.176425999999999</c:v>
                </c:pt>
                <c:pt idx="6920">
                  <c:v>41.174512999999997</c:v>
                </c:pt>
                <c:pt idx="6921">
                  <c:v>41.172924000000002</c:v>
                </c:pt>
                <c:pt idx="6922">
                  <c:v>41.171300000000002</c:v>
                </c:pt>
                <c:pt idx="6923">
                  <c:v>41.169741999999999</c:v>
                </c:pt>
                <c:pt idx="6924">
                  <c:v>41.168393000000002</c:v>
                </c:pt>
                <c:pt idx="6925">
                  <c:v>41.167200000000001</c:v>
                </c:pt>
                <c:pt idx="6926">
                  <c:v>41.165927000000003</c:v>
                </c:pt>
                <c:pt idx="6927">
                  <c:v>41.164743000000001</c:v>
                </c:pt>
                <c:pt idx="6928">
                  <c:v>41.163690000000003</c:v>
                </c:pt>
                <c:pt idx="6929">
                  <c:v>41.162343</c:v>
                </c:pt>
                <c:pt idx="6930">
                  <c:v>41.161321999999998</c:v>
                </c:pt>
                <c:pt idx="6931">
                  <c:v>41.160722</c:v>
                </c:pt>
                <c:pt idx="6932">
                  <c:v>41.160190999999998</c:v>
                </c:pt>
                <c:pt idx="6933">
                  <c:v>41.159804999999999</c:v>
                </c:pt>
                <c:pt idx="6934">
                  <c:v>41.159553000000002</c:v>
                </c:pt>
                <c:pt idx="6935">
                  <c:v>41.159562999999999</c:v>
                </c:pt>
                <c:pt idx="6936">
                  <c:v>41.159616</c:v>
                </c:pt>
                <c:pt idx="6937">
                  <c:v>41.159880999999999</c:v>
                </c:pt>
                <c:pt idx="6938">
                  <c:v>41.160420000000002</c:v>
                </c:pt>
                <c:pt idx="6939">
                  <c:v>41.161034999999998</c:v>
                </c:pt>
                <c:pt idx="6940">
                  <c:v>41.161723000000002</c:v>
                </c:pt>
                <c:pt idx="6941">
                  <c:v>41.162542999999999</c:v>
                </c:pt>
                <c:pt idx="6942">
                  <c:v>41.163778999999998</c:v>
                </c:pt>
                <c:pt idx="6943">
                  <c:v>41.164910999999996</c:v>
                </c:pt>
                <c:pt idx="6944">
                  <c:v>41.166344000000002</c:v>
                </c:pt>
                <c:pt idx="6945">
                  <c:v>41.167754000000002</c:v>
                </c:pt>
                <c:pt idx="6946">
                  <c:v>41.169396999999996</c:v>
                </c:pt>
                <c:pt idx="6947">
                  <c:v>41.170999000000002</c:v>
                </c:pt>
                <c:pt idx="6948">
                  <c:v>41.172651999999999</c:v>
                </c:pt>
                <c:pt idx="6949">
                  <c:v>41.174646000000003</c:v>
                </c:pt>
                <c:pt idx="6950">
                  <c:v>41.176676</c:v>
                </c:pt>
                <c:pt idx="6951">
                  <c:v>41.178663</c:v>
                </c:pt>
                <c:pt idx="6952">
                  <c:v>41.180680000000002</c:v>
                </c:pt>
                <c:pt idx="6953">
                  <c:v>41.182751000000003</c:v>
                </c:pt>
                <c:pt idx="6954">
                  <c:v>41.184913000000002</c:v>
                </c:pt>
                <c:pt idx="6955">
                  <c:v>41.187075</c:v>
                </c:pt>
                <c:pt idx="6956">
                  <c:v>41.188997000000001</c:v>
                </c:pt>
                <c:pt idx="6957">
                  <c:v>41.190890000000003</c:v>
                </c:pt>
                <c:pt idx="6958">
                  <c:v>41.192824000000002</c:v>
                </c:pt>
                <c:pt idx="6959">
                  <c:v>41.195357000000001</c:v>
                </c:pt>
                <c:pt idx="6960">
                  <c:v>41.197679999999998</c:v>
                </c:pt>
                <c:pt idx="6961">
                  <c:v>41.199652999999998</c:v>
                </c:pt>
                <c:pt idx="6962">
                  <c:v>41.201630999999999</c:v>
                </c:pt>
                <c:pt idx="6963">
                  <c:v>41.203516</c:v>
                </c:pt>
                <c:pt idx="6964">
                  <c:v>41.205123</c:v>
                </c:pt>
                <c:pt idx="6965">
                  <c:v>41.206628000000002</c:v>
                </c:pt>
                <c:pt idx="6966">
                  <c:v>41.208044000000001</c:v>
                </c:pt>
                <c:pt idx="6967">
                  <c:v>41.209432999999997</c:v>
                </c:pt>
                <c:pt idx="6968">
                  <c:v>41.210532000000001</c:v>
                </c:pt>
                <c:pt idx="6969">
                  <c:v>41.212325999999997</c:v>
                </c:pt>
                <c:pt idx="6970">
                  <c:v>41.213616000000002</c:v>
                </c:pt>
                <c:pt idx="6971">
                  <c:v>41.214520999999998</c:v>
                </c:pt>
                <c:pt idx="6972">
                  <c:v>41.215269999999997</c:v>
                </c:pt>
                <c:pt idx="6973">
                  <c:v>41.215921000000002</c:v>
                </c:pt>
                <c:pt idx="6974">
                  <c:v>41.216358</c:v>
                </c:pt>
                <c:pt idx="6975">
                  <c:v>41.216735</c:v>
                </c:pt>
                <c:pt idx="6976">
                  <c:v>41.216830999999999</c:v>
                </c:pt>
                <c:pt idx="6977">
                  <c:v>41.216810000000002</c:v>
                </c:pt>
                <c:pt idx="6978">
                  <c:v>41.216659999999997</c:v>
                </c:pt>
                <c:pt idx="6979">
                  <c:v>41.216867999999998</c:v>
                </c:pt>
                <c:pt idx="6980">
                  <c:v>41.216617999999997</c:v>
                </c:pt>
                <c:pt idx="6981">
                  <c:v>41.216087999999999</c:v>
                </c:pt>
                <c:pt idx="6982">
                  <c:v>41.215434999999999</c:v>
                </c:pt>
                <c:pt idx="6983">
                  <c:v>41.214630999999997</c:v>
                </c:pt>
                <c:pt idx="6984">
                  <c:v>41.213613000000002</c:v>
                </c:pt>
                <c:pt idx="6985">
                  <c:v>41.212409999999998</c:v>
                </c:pt>
                <c:pt idx="6986">
                  <c:v>41.211086999999999</c:v>
                </c:pt>
                <c:pt idx="6987">
                  <c:v>41.209609</c:v>
                </c:pt>
                <c:pt idx="6988">
                  <c:v>41.207908000000003</c:v>
                </c:pt>
                <c:pt idx="6989">
                  <c:v>41.206347000000001</c:v>
                </c:pt>
                <c:pt idx="6990">
                  <c:v>41.204560000000001</c:v>
                </c:pt>
                <c:pt idx="6991">
                  <c:v>41.202582</c:v>
                </c:pt>
                <c:pt idx="6992">
                  <c:v>41.200479000000001</c:v>
                </c:pt>
                <c:pt idx="6993">
                  <c:v>41.198287000000001</c:v>
                </c:pt>
                <c:pt idx="6994">
                  <c:v>41.195999999999998</c:v>
                </c:pt>
                <c:pt idx="6995">
                  <c:v>41.193479000000004</c:v>
                </c:pt>
                <c:pt idx="6996">
                  <c:v>41.190930999999999</c:v>
                </c:pt>
                <c:pt idx="6997">
                  <c:v>41.188281000000003</c:v>
                </c:pt>
                <c:pt idx="6998">
                  <c:v>41.185549000000002</c:v>
                </c:pt>
                <c:pt idx="6999">
                  <c:v>41.182569000000001</c:v>
                </c:pt>
                <c:pt idx="7000">
                  <c:v>41.179541999999998</c:v>
                </c:pt>
                <c:pt idx="7001">
                  <c:v>41.176546999999999</c:v>
                </c:pt>
                <c:pt idx="7002">
                  <c:v>41.173521000000001</c:v>
                </c:pt>
                <c:pt idx="7003">
                  <c:v>41.170445999999998</c:v>
                </c:pt>
                <c:pt idx="7004">
                  <c:v>41.167231999999998</c:v>
                </c:pt>
                <c:pt idx="7005">
                  <c:v>41.164295000000003</c:v>
                </c:pt>
                <c:pt idx="7006">
                  <c:v>41.161378999999997</c:v>
                </c:pt>
                <c:pt idx="7007">
                  <c:v>41.158365000000003</c:v>
                </c:pt>
                <c:pt idx="7008">
                  <c:v>41.155237999999997</c:v>
                </c:pt>
                <c:pt idx="7009">
                  <c:v>41.151398</c:v>
                </c:pt>
                <c:pt idx="7010">
                  <c:v>41.147841999999997</c:v>
                </c:pt>
                <c:pt idx="7011">
                  <c:v>41.144497999999999</c:v>
                </c:pt>
                <c:pt idx="7012">
                  <c:v>41.141111000000002</c:v>
                </c:pt>
                <c:pt idx="7013">
                  <c:v>41.137740999999998</c:v>
                </c:pt>
                <c:pt idx="7014">
                  <c:v>41.134402000000001</c:v>
                </c:pt>
                <c:pt idx="7015">
                  <c:v>41.131092000000002</c:v>
                </c:pt>
                <c:pt idx="7016">
                  <c:v>41.127831999999998</c:v>
                </c:pt>
                <c:pt idx="7017">
                  <c:v>41.12453</c:v>
                </c:pt>
                <c:pt idx="7018">
                  <c:v>41.121222000000003</c:v>
                </c:pt>
                <c:pt idx="7019">
                  <c:v>41.117069999999998</c:v>
                </c:pt>
                <c:pt idx="7020">
                  <c:v>41.113397999999997</c:v>
                </c:pt>
                <c:pt idx="7021">
                  <c:v>41.109884999999998</c:v>
                </c:pt>
                <c:pt idx="7022">
                  <c:v>41.106439000000002</c:v>
                </c:pt>
                <c:pt idx="7023">
                  <c:v>41.102947999999998</c:v>
                </c:pt>
                <c:pt idx="7024">
                  <c:v>41.099612</c:v>
                </c:pt>
                <c:pt idx="7025">
                  <c:v>41.096370999999998</c:v>
                </c:pt>
                <c:pt idx="7026">
                  <c:v>41.093136999999999</c:v>
                </c:pt>
                <c:pt idx="7027">
                  <c:v>41.090103999999997</c:v>
                </c:pt>
                <c:pt idx="7028">
                  <c:v>41.087051000000002</c:v>
                </c:pt>
                <c:pt idx="7029">
                  <c:v>41.083174</c:v>
                </c:pt>
                <c:pt idx="7030">
                  <c:v>41.079664999999999</c:v>
                </c:pt>
                <c:pt idx="7031">
                  <c:v>41.076391999999998</c:v>
                </c:pt>
                <c:pt idx="7032">
                  <c:v>41.073324</c:v>
                </c:pt>
                <c:pt idx="7033">
                  <c:v>41.070507999999997</c:v>
                </c:pt>
                <c:pt idx="7034">
                  <c:v>41.067784000000003</c:v>
                </c:pt>
                <c:pt idx="7035">
                  <c:v>41.065145999999999</c:v>
                </c:pt>
                <c:pt idx="7036">
                  <c:v>41.062604999999998</c:v>
                </c:pt>
                <c:pt idx="7037">
                  <c:v>41.060164</c:v>
                </c:pt>
                <c:pt idx="7038">
                  <c:v>41.057896</c:v>
                </c:pt>
                <c:pt idx="7039">
                  <c:v>41.054875000000003</c:v>
                </c:pt>
                <c:pt idx="7040">
                  <c:v>41.052283000000003</c:v>
                </c:pt>
                <c:pt idx="7041">
                  <c:v>41.049954</c:v>
                </c:pt>
                <c:pt idx="7042">
                  <c:v>41.047865000000002</c:v>
                </c:pt>
                <c:pt idx="7043">
                  <c:v>41.045831999999997</c:v>
                </c:pt>
                <c:pt idx="7044">
                  <c:v>41.043982</c:v>
                </c:pt>
                <c:pt idx="7045">
                  <c:v>41.042223999999997</c:v>
                </c:pt>
                <c:pt idx="7046">
                  <c:v>41.040551999999998</c:v>
                </c:pt>
                <c:pt idx="7047">
                  <c:v>41.039009</c:v>
                </c:pt>
                <c:pt idx="7048">
                  <c:v>41.037543999999997</c:v>
                </c:pt>
                <c:pt idx="7049">
                  <c:v>41.035693000000002</c:v>
                </c:pt>
                <c:pt idx="7050">
                  <c:v>41.034188</c:v>
                </c:pt>
                <c:pt idx="7051">
                  <c:v>41.032832999999997</c:v>
                </c:pt>
                <c:pt idx="7052">
                  <c:v>41.03163</c:v>
                </c:pt>
                <c:pt idx="7053">
                  <c:v>41.030496999999997</c:v>
                </c:pt>
                <c:pt idx="7054">
                  <c:v>41.029522</c:v>
                </c:pt>
                <c:pt idx="7055">
                  <c:v>41.028619999999997</c:v>
                </c:pt>
                <c:pt idx="7056">
                  <c:v>41.027786999999996</c:v>
                </c:pt>
                <c:pt idx="7057">
                  <c:v>41.027121000000001</c:v>
                </c:pt>
                <c:pt idx="7058">
                  <c:v>41.026446</c:v>
                </c:pt>
                <c:pt idx="7059">
                  <c:v>41.025703</c:v>
                </c:pt>
                <c:pt idx="7060">
                  <c:v>41.025089000000001</c:v>
                </c:pt>
                <c:pt idx="7061">
                  <c:v>41.024577000000001</c:v>
                </c:pt>
                <c:pt idx="7062">
                  <c:v>41.024138000000001</c:v>
                </c:pt>
                <c:pt idx="7063">
                  <c:v>41.023809999999997</c:v>
                </c:pt>
                <c:pt idx="7064">
                  <c:v>41.023502000000001</c:v>
                </c:pt>
                <c:pt idx="7065">
                  <c:v>41.023274999999998</c:v>
                </c:pt>
                <c:pt idx="7066">
                  <c:v>41.023065000000003</c:v>
                </c:pt>
                <c:pt idx="7067">
                  <c:v>41.022970999999998</c:v>
                </c:pt>
                <c:pt idx="7068">
                  <c:v>41.022846000000001</c:v>
                </c:pt>
                <c:pt idx="7069">
                  <c:v>41.022908000000001</c:v>
                </c:pt>
                <c:pt idx="7070">
                  <c:v>41.022866</c:v>
                </c:pt>
                <c:pt idx="7071">
                  <c:v>41.023032999999998</c:v>
                </c:pt>
                <c:pt idx="7072">
                  <c:v>41.023159</c:v>
                </c:pt>
                <c:pt idx="7073">
                  <c:v>41.023330000000001</c:v>
                </c:pt>
                <c:pt idx="7074">
                  <c:v>41.023522</c:v>
                </c:pt>
                <c:pt idx="7075">
                  <c:v>41.023726000000003</c:v>
                </c:pt>
                <c:pt idx="7076">
                  <c:v>41.023999000000003</c:v>
                </c:pt>
                <c:pt idx="7077">
                  <c:v>41.024278000000002</c:v>
                </c:pt>
                <c:pt idx="7078">
                  <c:v>41.024540999999999</c:v>
                </c:pt>
                <c:pt idx="7079">
                  <c:v>41.025196000000001</c:v>
                </c:pt>
                <c:pt idx="7080">
                  <c:v>41.025728000000001</c:v>
                </c:pt>
                <c:pt idx="7081">
                  <c:v>41.026221</c:v>
                </c:pt>
                <c:pt idx="7082">
                  <c:v>41.026668000000001</c:v>
                </c:pt>
                <c:pt idx="7083">
                  <c:v>41.027225000000001</c:v>
                </c:pt>
                <c:pt idx="7084">
                  <c:v>41.027666000000004</c:v>
                </c:pt>
                <c:pt idx="7085">
                  <c:v>41.028188999999998</c:v>
                </c:pt>
                <c:pt idx="7086">
                  <c:v>41.028646000000002</c:v>
                </c:pt>
                <c:pt idx="7087">
                  <c:v>41.029150000000001</c:v>
                </c:pt>
                <c:pt idx="7088">
                  <c:v>41.029601999999997</c:v>
                </c:pt>
                <c:pt idx="7089">
                  <c:v>41.030532999999998</c:v>
                </c:pt>
                <c:pt idx="7090">
                  <c:v>41.031219999999998</c:v>
                </c:pt>
                <c:pt idx="7091">
                  <c:v>41.031804999999999</c:v>
                </c:pt>
                <c:pt idx="7092">
                  <c:v>41.032349000000004</c:v>
                </c:pt>
                <c:pt idx="7093">
                  <c:v>41.032941000000001</c:v>
                </c:pt>
                <c:pt idx="7094">
                  <c:v>41.033468999999997</c:v>
                </c:pt>
                <c:pt idx="7095">
                  <c:v>41.033952999999997</c:v>
                </c:pt>
                <c:pt idx="7096">
                  <c:v>41.034427000000001</c:v>
                </c:pt>
                <c:pt idx="7097">
                  <c:v>41.034903999999997</c:v>
                </c:pt>
                <c:pt idx="7098">
                  <c:v>41.035380000000004</c:v>
                </c:pt>
                <c:pt idx="7099">
                  <c:v>41.036186999999998</c:v>
                </c:pt>
                <c:pt idx="7100">
                  <c:v>41.036839000000001</c:v>
                </c:pt>
                <c:pt idx="7101">
                  <c:v>41.037401000000003</c:v>
                </c:pt>
                <c:pt idx="7102">
                  <c:v>41.037844</c:v>
                </c:pt>
                <c:pt idx="7103">
                  <c:v>41.038153000000001</c:v>
                </c:pt>
                <c:pt idx="7104">
                  <c:v>41.038479000000002</c:v>
                </c:pt>
                <c:pt idx="7105">
                  <c:v>41.038663</c:v>
                </c:pt>
                <c:pt idx="7106">
                  <c:v>41.038820000000001</c:v>
                </c:pt>
                <c:pt idx="7107">
                  <c:v>41.038885000000001</c:v>
                </c:pt>
                <c:pt idx="7108">
                  <c:v>41.038958000000001</c:v>
                </c:pt>
                <c:pt idx="7109">
                  <c:v>41.03931</c:v>
                </c:pt>
                <c:pt idx="7110">
                  <c:v>41.039425999999999</c:v>
                </c:pt>
                <c:pt idx="7111">
                  <c:v>41.039399000000003</c:v>
                </c:pt>
                <c:pt idx="7112">
                  <c:v>41.039318000000002</c:v>
                </c:pt>
                <c:pt idx="7113">
                  <c:v>41.039053000000003</c:v>
                </c:pt>
                <c:pt idx="7114">
                  <c:v>41.038865000000001</c:v>
                </c:pt>
                <c:pt idx="7115">
                  <c:v>41.038587999999997</c:v>
                </c:pt>
                <c:pt idx="7116">
                  <c:v>41.038189000000003</c:v>
                </c:pt>
                <c:pt idx="7117">
                  <c:v>41.037801999999999</c:v>
                </c:pt>
                <c:pt idx="7118">
                  <c:v>41.037325000000003</c:v>
                </c:pt>
                <c:pt idx="7119">
                  <c:v>41.037072999999999</c:v>
                </c:pt>
                <c:pt idx="7120">
                  <c:v>41.036676999999997</c:v>
                </c:pt>
                <c:pt idx="7121">
                  <c:v>41.036206999999997</c:v>
                </c:pt>
                <c:pt idx="7122">
                  <c:v>41.035626000000001</c:v>
                </c:pt>
                <c:pt idx="7123">
                  <c:v>41.035017000000003</c:v>
                </c:pt>
                <c:pt idx="7124">
                  <c:v>41.034483999999999</c:v>
                </c:pt>
                <c:pt idx="7125">
                  <c:v>41.033957999999998</c:v>
                </c:pt>
                <c:pt idx="7126">
                  <c:v>41.033323000000003</c:v>
                </c:pt>
                <c:pt idx="7127">
                  <c:v>41.032699999999998</c:v>
                </c:pt>
                <c:pt idx="7128">
                  <c:v>41.032145</c:v>
                </c:pt>
                <c:pt idx="7129">
                  <c:v>41.031655999999998</c:v>
                </c:pt>
                <c:pt idx="7130">
                  <c:v>41.031205</c:v>
                </c:pt>
                <c:pt idx="7131">
                  <c:v>41.030723999999999</c:v>
                </c:pt>
                <c:pt idx="7132">
                  <c:v>41.030357000000002</c:v>
                </c:pt>
                <c:pt idx="7133">
                  <c:v>41.029905999999997</c:v>
                </c:pt>
                <c:pt idx="7134">
                  <c:v>41.029518000000003</c:v>
                </c:pt>
                <c:pt idx="7135">
                  <c:v>41.029116999999999</c:v>
                </c:pt>
                <c:pt idx="7136">
                  <c:v>41.028733000000003</c:v>
                </c:pt>
                <c:pt idx="7137">
                  <c:v>41.028516000000003</c:v>
                </c:pt>
                <c:pt idx="7138">
                  <c:v>41.028163999999997</c:v>
                </c:pt>
                <c:pt idx="7139">
                  <c:v>41.027997999999997</c:v>
                </c:pt>
                <c:pt idx="7140">
                  <c:v>41.027785000000002</c:v>
                </c:pt>
                <c:pt idx="7141">
                  <c:v>41.027549</c:v>
                </c:pt>
                <c:pt idx="7142">
                  <c:v>41.027307999999998</c:v>
                </c:pt>
                <c:pt idx="7143">
                  <c:v>41.027107999999998</c:v>
                </c:pt>
                <c:pt idx="7144">
                  <c:v>41.026843999999997</c:v>
                </c:pt>
                <c:pt idx="7145">
                  <c:v>41.026674</c:v>
                </c:pt>
                <c:pt idx="7146">
                  <c:v>41.026421999999997</c:v>
                </c:pt>
                <c:pt idx="7147">
                  <c:v>41.026124000000003</c:v>
                </c:pt>
                <c:pt idx="7148">
                  <c:v>41.025854000000002</c:v>
                </c:pt>
                <c:pt idx="7149">
                  <c:v>41.025393000000001</c:v>
                </c:pt>
                <c:pt idx="7150">
                  <c:v>41.024866000000003</c:v>
                </c:pt>
                <c:pt idx="7151">
                  <c:v>41.024394000000001</c:v>
                </c:pt>
                <c:pt idx="7152">
                  <c:v>41.023806</c:v>
                </c:pt>
                <c:pt idx="7153">
                  <c:v>41.023136000000001</c:v>
                </c:pt>
                <c:pt idx="7154">
                  <c:v>41.022409000000003</c:v>
                </c:pt>
                <c:pt idx="7155">
                  <c:v>41.021594999999998</c:v>
                </c:pt>
                <c:pt idx="7156">
                  <c:v>41.020696999999998</c:v>
                </c:pt>
                <c:pt idx="7157">
                  <c:v>41.019843999999999</c:v>
                </c:pt>
                <c:pt idx="7158">
                  <c:v>41.018846000000003</c:v>
                </c:pt>
                <c:pt idx="7159">
                  <c:v>41.017699999999998</c:v>
                </c:pt>
                <c:pt idx="7160">
                  <c:v>41.016528999999998</c:v>
                </c:pt>
                <c:pt idx="7161">
                  <c:v>41.015369999999997</c:v>
                </c:pt>
                <c:pt idx="7162">
                  <c:v>41.014100999999997</c:v>
                </c:pt>
                <c:pt idx="7163">
                  <c:v>41.013331000000001</c:v>
                </c:pt>
                <c:pt idx="7164">
                  <c:v>41.016731</c:v>
                </c:pt>
                <c:pt idx="7165">
                  <c:v>41.020254999999999</c:v>
                </c:pt>
                <c:pt idx="7166">
                  <c:v>41.023732000000003</c:v>
                </c:pt>
                <c:pt idx="7167">
                  <c:v>41.027132000000002</c:v>
                </c:pt>
                <c:pt idx="7168">
                  <c:v>41.030639000000001</c:v>
                </c:pt>
                <c:pt idx="7169">
                  <c:v>41.033935</c:v>
                </c:pt>
                <c:pt idx="7170">
                  <c:v>41.037224999999999</c:v>
                </c:pt>
                <c:pt idx="7171">
                  <c:v>41.040368000000001</c:v>
                </c:pt>
                <c:pt idx="7172">
                  <c:v>41.043463000000003</c:v>
                </c:pt>
                <c:pt idx="7173">
                  <c:v>41.046550000000003</c:v>
                </c:pt>
                <c:pt idx="7174">
                  <c:v>41.049621000000002</c:v>
                </c:pt>
                <c:pt idx="7175">
                  <c:v>41.052542000000003</c:v>
                </c:pt>
                <c:pt idx="7176">
                  <c:v>41.055486999999999</c:v>
                </c:pt>
                <c:pt idx="7177">
                  <c:v>41.058388000000001</c:v>
                </c:pt>
                <c:pt idx="7178">
                  <c:v>41.061255000000003</c:v>
                </c:pt>
                <c:pt idx="7179">
                  <c:v>41.063980999999998</c:v>
                </c:pt>
                <c:pt idx="7180">
                  <c:v>41.066664000000003</c:v>
                </c:pt>
                <c:pt idx="7181">
                  <c:v>41.069339999999997</c:v>
                </c:pt>
                <c:pt idx="7182">
                  <c:v>41.072029999999998</c:v>
                </c:pt>
                <c:pt idx="7183">
                  <c:v>41.074922000000001</c:v>
                </c:pt>
                <c:pt idx="7184">
                  <c:v>41.077936000000001</c:v>
                </c:pt>
                <c:pt idx="7185">
                  <c:v>41.080871999999999</c:v>
                </c:pt>
                <c:pt idx="7186">
                  <c:v>41.083748</c:v>
                </c:pt>
                <c:pt idx="7187">
                  <c:v>41.086537</c:v>
                </c:pt>
                <c:pt idx="7188">
                  <c:v>41.089101999999997</c:v>
                </c:pt>
                <c:pt idx="7189">
                  <c:v>41.091704999999997</c:v>
                </c:pt>
                <c:pt idx="7190">
                  <c:v>41.094081000000003</c:v>
                </c:pt>
                <c:pt idx="7191">
                  <c:v>41.096263</c:v>
                </c:pt>
                <c:pt idx="7192">
                  <c:v>41.098289000000001</c:v>
                </c:pt>
                <c:pt idx="7193">
                  <c:v>41.100022000000003</c:v>
                </c:pt>
                <c:pt idx="7194">
                  <c:v>41.101578000000003</c:v>
                </c:pt>
                <c:pt idx="7195">
                  <c:v>41.102894999999997</c:v>
                </c:pt>
                <c:pt idx="7196">
                  <c:v>41.104196000000002</c:v>
                </c:pt>
                <c:pt idx="7197">
                  <c:v>41.105474000000001</c:v>
                </c:pt>
                <c:pt idx="7198">
                  <c:v>41.106434</c:v>
                </c:pt>
                <c:pt idx="7199">
                  <c:v>41.107515999999997</c:v>
                </c:pt>
                <c:pt idx="7200">
                  <c:v>41.108293000000003</c:v>
                </c:pt>
                <c:pt idx="7201">
                  <c:v>41.108822000000004</c:v>
                </c:pt>
                <c:pt idx="7202">
                  <c:v>41.109214999999999</c:v>
                </c:pt>
                <c:pt idx="7203">
                  <c:v>41.109400999999998</c:v>
                </c:pt>
                <c:pt idx="7204">
                  <c:v>41.109347999999997</c:v>
                </c:pt>
                <c:pt idx="7205">
                  <c:v>41.109259000000002</c:v>
                </c:pt>
                <c:pt idx="7206">
                  <c:v>41.108814000000002</c:v>
                </c:pt>
                <c:pt idx="7207">
                  <c:v>41.108280000000001</c:v>
                </c:pt>
                <c:pt idx="7208">
                  <c:v>41.107669000000001</c:v>
                </c:pt>
                <c:pt idx="7209">
                  <c:v>41.107047000000001</c:v>
                </c:pt>
                <c:pt idx="7210">
                  <c:v>41.106214000000001</c:v>
                </c:pt>
                <c:pt idx="7211">
                  <c:v>41.105151999999997</c:v>
                </c:pt>
                <c:pt idx="7212">
                  <c:v>41.104014999999997</c:v>
                </c:pt>
                <c:pt idx="7213">
                  <c:v>41.102753</c:v>
                </c:pt>
                <c:pt idx="7214">
                  <c:v>41.101365000000001</c:v>
                </c:pt>
                <c:pt idx="7215">
                  <c:v>41.099846999999997</c:v>
                </c:pt>
                <c:pt idx="7216">
                  <c:v>41.098089000000002</c:v>
                </c:pt>
                <c:pt idx="7217">
                  <c:v>41.096282000000002</c:v>
                </c:pt>
                <c:pt idx="7218">
                  <c:v>41.094509000000002</c:v>
                </c:pt>
                <c:pt idx="7219">
                  <c:v>41.092568</c:v>
                </c:pt>
                <c:pt idx="7220">
                  <c:v>41.090536</c:v>
                </c:pt>
                <c:pt idx="7221">
                  <c:v>41.088324</c:v>
                </c:pt>
                <c:pt idx="7222">
                  <c:v>41.086053999999997</c:v>
                </c:pt>
                <c:pt idx="7223">
                  <c:v>41.083775000000003</c:v>
                </c:pt>
                <c:pt idx="7224">
                  <c:v>41.081387999999997</c:v>
                </c:pt>
                <c:pt idx="7225">
                  <c:v>41.078969000000001</c:v>
                </c:pt>
                <c:pt idx="7226">
                  <c:v>41.076419000000001</c:v>
                </c:pt>
                <c:pt idx="7227">
                  <c:v>41.073743</c:v>
                </c:pt>
                <c:pt idx="7228">
                  <c:v>41.070945999999999</c:v>
                </c:pt>
                <c:pt idx="7229">
                  <c:v>41.067990999999999</c:v>
                </c:pt>
                <c:pt idx="7230">
                  <c:v>41.065119000000003</c:v>
                </c:pt>
                <c:pt idx="7231">
                  <c:v>41.062266999999999</c:v>
                </c:pt>
                <c:pt idx="7232">
                  <c:v>41.059345</c:v>
                </c:pt>
                <c:pt idx="7233">
                  <c:v>41.056449999999998</c:v>
                </c:pt>
                <c:pt idx="7234">
                  <c:v>41.053438999999997</c:v>
                </c:pt>
                <c:pt idx="7235">
                  <c:v>41.050440000000002</c:v>
                </c:pt>
                <c:pt idx="7236">
                  <c:v>41.047418</c:v>
                </c:pt>
                <c:pt idx="7237">
                  <c:v>41.044316000000002</c:v>
                </c:pt>
                <c:pt idx="7238">
                  <c:v>41.041238999999997</c:v>
                </c:pt>
                <c:pt idx="7239">
                  <c:v>41.038035999999998</c:v>
                </c:pt>
                <c:pt idx="7240">
                  <c:v>41.034801000000002</c:v>
                </c:pt>
                <c:pt idx="7241">
                  <c:v>41.031581000000003</c:v>
                </c:pt>
                <c:pt idx="7242">
                  <c:v>41.028326</c:v>
                </c:pt>
                <c:pt idx="7243">
                  <c:v>41.025078999999998</c:v>
                </c:pt>
                <c:pt idx="7244">
                  <c:v>41.021813000000002</c:v>
                </c:pt>
                <c:pt idx="7245">
                  <c:v>41.025126</c:v>
                </c:pt>
                <c:pt idx="7246">
                  <c:v>41.029558000000002</c:v>
                </c:pt>
                <c:pt idx="7247">
                  <c:v>41.033706000000002</c:v>
                </c:pt>
                <c:pt idx="7248">
                  <c:v>41.037872999999998</c:v>
                </c:pt>
                <c:pt idx="7249">
                  <c:v>41.042135999999999</c:v>
                </c:pt>
                <c:pt idx="7250">
                  <c:v>41.046107999999997</c:v>
                </c:pt>
                <c:pt idx="7251">
                  <c:v>41.049993000000001</c:v>
                </c:pt>
                <c:pt idx="7252">
                  <c:v>41.05368</c:v>
                </c:pt>
                <c:pt idx="7253">
                  <c:v>41.057279999999999</c:v>
                </c:pt>
                <c:pt idx="7254">
                  <c:v>41.060679</c:v>
                </c:pt>
                <c:pt idx="7255">
                  <c:v>41.063794999999999</c:v>
                </c:pt>
                <c:pt idx="7256">
                  <c:v>41.066918999999999</c:v>
                </c:pt>
                <c:pt idx="7257">
                  <c:v>41.070715</c:v>
                </c:pt>
                <c:pt idx="7258">
                  <c:v>41.074423000000003</c:v>
                </c:pt>
                <c:pt idx="7259">
                  <c:v>41.078100999999997</c:v>
                </c:pt>
                <c:pt idx="7260">
                  <c:v>41.081693000000001</c:v>
                </c:pt>
                <c:pt idx="7261">
                  <c:v>41.085118000000001</c:v>
                </c:pt>
                <c:pt idx="7262">
                  <c:v>41.087994999999999</c:v>
                </c:pt>
                <c:pt idx="7263">
                  <c:v>41.090806999999998</c:v>
                </c:pt>
                <c:pt idx="7264">
                  <c:v>41.093487000000003</c:v>
                </c:pt>
                <c:pt idx="7265">
                  <c:v>41.095999999999997</c:v>
                </c:pt>
                <c:pt idx="7266">
                  <c:v>41.098402</c:v>
                </c:pt>
                <c:pt idx="7267">
                  <c:v>41.100461000000003</c:v>
                </c:pt>
                <c:pt idx="7268">
                  <c:v>41.102356</c:v>
                </c:pt>
                <c:pt idx="7269">
                  <c:v>41.104306000000001</c:v>
                </c:pt>
                <c:pt idx="7270">
                  <c:v>41.106132000000002</c:v>
                </c:pt>
                <c:pt idx="7271">
                  <c:v>41.107657000000003</c:v>
                </c:pt>
                <c:pt idx="7272">
                  <c:v>41.108941000000002</c:v>
                </c:pt>
                <c:pt idx="7273">
                  <c:v>41.109993000000003</c:v>
                </c:pt>
                <c:pt idx="7274">
                  <c:v>41.110996999999998</c:v>
                </c:pt>
                <c:pt idx="7275">
                  <c:v>41.111583000000003</c:v>
                </c:pt>
                <c:pt idx="7276">
                  <c:v>41.112132000000003</c:v>
                </c:pt>
                <c:pt idx="7277">
                  <c:v>41.112419000000003</c:v>
                </c:pt>
                <c:pt idx="7278">
                  <c:v>41.112799000000003</c:v>
                </c:pt>
                <c:pt idx="7279">
                  <c:v>41.112628999999998</c:v>
                </c:pt>
                <c:pt idx="7280">
                  <c:v>41.112386000000001</c:v>
                </c:pt>
                <c:pt idx="7281">
                  <c:v>41.112257999999997</c:v>
                </c:pt>
                <c:pt idx="7282">
                  <c:v>41.111998</c:v>
                </c:pt>
                <c:pt idx="7283">
                  <c:v>41.111561999999999</c:v>
                </c:pt>
                <c:pt idx="7284">
                  <c:v>41.110804999999999</c:v>
                </c:pt>
                <c:pt idx="7285">
                  <c:v>41.109963999999998</c:v>
                </c:pt>
                <c:pt idx="7286">
                  <c:v>41.109347999999997</c:v>
                </c:pt>
                <c:pt idx="7287">
                  <c:v>41.108409000000002</c:v>
                </c:pt>
                <c:pt idx="7288">
                  <c:v>41.107370000000003</c:v>
                </c:pt>
                <c:pt idx="7289">
                  <c:v>41.106138999999999</c:v>
                </c:pt>
                <c:pt idx="7290">
                  <c:v>41.104609000000004</c:v>
                </c:pt>
                <c:pt idx="7291">
                  <c:v>41.103046999999997</c:v>
                </c:pt>
                <c:pt idx="7292">
                  <c:v>41.101581000000003</c:v>
                </c:pt>
                <c:pt idx="7293">
                  <c:v>41.099975000000001</c:v>
                </c:pt>
                <c:pt idx="7294">
                  <c:v>41.098289000000001</c:v>
                </c:pt>
                <c:pt idx="7295">
                  <c:v>41.096471999999999</c:v>
                </c:pt>
                <c:pt idx="7296">
                  <c:v>41.094684000000001</c:v>
                </c:pt>
                <c:pt idx="7297">
                  <c:v>41.092961000000003</c:v>
                </c:pt>
                <c:pt idx="7298">
                  <c:v>41.090823</c:v>
                </c:pt>
                <c:pt idx="7299">
                  <c:v>41.088531000000003</c:v>
                </c:pt>
                <c:pt idx="7300">
                  <c:v>41.086281999999997</c:v>
                </c:pt>
                <c:pt idx="7301">
                  <c:v>41.084223000000001</c:v>
                </c:pt>
                <c:pt idx="7302">
                  <c:v>41.082189999999997</c:v>
                </c:pt>
                <c:pt idx="7303">
                  <c:v>41.080010000000001</c:v>
                </c:pt>
                <c:pt idx="7304">
                  <c:v>41.077995999999999</c:v>
                </c:pt>
                <c:pt idx="7305">
                  <c:v>41.076089000000003</c:v>
                </c:pt>
                <c:pt idx="7306">
                  <c:v>41.074052000000002</c:v>
                </c:pt>
                <c:pt idx="7307">
                  <c:v>41.072226000000001</c:v>
                </c:pt>
                <c:pt idx="7308">
                  <c:v>41.069972999999997</c:v>
                </c:pt>
                <c:pt idx="7309">
                  <c:v>41.067884999999997</c:v>
                </c:pt>
                <c:pt idx="7310">
                  <c:v>41.065852999999997</c:v>
                </c:pt>
                <c:pt idx="7311">
                  <c:v>41.064239999999998</c:v>
                </c:pt>
                <c:pt idx="7312">
                  <c:v>41.062480999999998</c:v>
                </c:pt>
                <c:pt idx="7313">
                  <c:v>41.060859000000001</c:v>
                </c:pt>
                <c:pt idx="7314">
                  <c:v>41.059379999999997</c:v>
                </c:pt>
                <c:pt idx="7315">
                  <c:v>41.057772999999997</c:v>
                </c:pt>
                <c:pt idx="7316">
                  <c:v>41.056244999999997</c:v>
                </c:pt>
                <c:pt idx="7317">
                  <c:v>41.056434000000003</c:v>
                </c:pt>
                <c:pt idx="7318">
                  <c:v>41.056693000000003</c:v>
                </c:pt>
                <c:pt idx="7319">
                  <c:v>41.056994000000003</c:v>
                </c:pt>
                <c:pt idx="7320">
                  <c:v>41.057237000000001</c:v>
                </c:pt>
                <c:pt idx="7321">
                  <c:v>41.057665</c:v>
                </c:pt>
                <c:pt idx="7322">
                  <c:v>41.057757000000002</c:v>
                </c:pt>
                <c:pt idx="7323">
                  <c:v>41.058345000000003</c:v>
                </c:pt>
                <c:pt idx="7324">
                  <c:v>41.058593000000002</c:v>
                </c:pt>
                <c:pt idx="7325">
                  <c:v>41.059094999999999</c:v>
                </c:pt>
                <c:pt idx="7326">
                  <c:v>41.059283000000001</c:v>
                </c:pt>
                <c:pt idx="7327">
                  <c:v>41.059344000000003</c:v>
                </c:pt>
                <c:pt idx="7328">
                  <c:v>41.059398999999999</c:v>
                </c:pt>
                <c:pt idx="7329">
                  <c:v>41.059994000000003</c:v>
                </c:pt>
                <c:pt idx="7330">
                  <c:v>41.060442000000002</c:v>
                </c:pt>
                <c:pt idx="7331">
                  <c:v>41.060723000000003</c:v>
                </c:pt>
                <c:pt idx="7332">
                  <c:v>41.060906000000003</c:v>
                </c:pt>
                <c:pt idx="7333">
                  <c:v>41.061515999999997</c:v>
                </c:pt>
                <c:pt idx="7334">
                  <c:v>41.061971</c:v>
                </c:pt>
                <c:pt idx="7335">
                  <c:v>41.062494000000001</c:v>
                </c:pt>
                <c:pt idx="7336">
                  <c:v>41.063020999999999</c:v>
                </c:pt>
                <c:pt idx="7337">
                  <c:v>41.063749999999999</c:v>
                </c:pt>
                <c:pt idx="7338">
                  <c:v>41.064442999999997</c:v>
                </c:pt>
                <c:pt idx="7339">
                  <c:v>41.065643999999999</c:v>
                </c:pt>
                <c:pt idx="7340">
                  <c:v>41.066701000000002</c:v>
                </c:pt>
                <c:pt idx="7341">
                  <c:v>41.067563</c:v>
                </c:pt>
                <c:pt idx="7342">
                  <c:v>41.068072999999998</c:v>
                </c:pt>
                <c:pt idx="7343">
                  <c:v>41.068654000000002</c:v>
                </c:pt>
                <c:pt idx="7344">
                  <c:v>41.069313000000001</c:v>
                </c:pt>
                <c:pt idx="7345">
                  <c:v>41.069882999999997</c:v>
                </c:pt>
                <c:pt idx="7346">
                  <c:v>41.070346000000001</c:v>
                </c:pt>
                <c:pt idx="7347">
                  <c:v>41.070822</c:v>
                </c:pt>
                <c:pt idx="7348">
                  <c:v>41.071356000000002</c:v>
                </c:pt>
                <c:pt idx="7349">
                  <c:v>41.072603999999998</c:v>
                </c:pt>
                <c:pt idx="7350">
                  <c:v>41.073993000000002</c:v>
                </c:pt>
                <c:pt idx="7351">
                  <c:v>41.075519999999997</c:v>
                </c:pt>
                <c:pt idx="7352">
                  <c:v>41.076929999999997</c:v>
                </c:pt>
                <c:pt idx="7353">
                  <c:v>41.078186000000002</c:v>
                </c:pt>
                <c:pt idx="7354">
                  <c:v>41.079667999999998</c:v>
                </c:pt>
                <c:pt idx="7355">
                  <c:v>41.081052999999997</c:v>
                </c:pt>
                <c:pt idx="7356">
                  <c:v>41.082352</c:v>
                </c:pt>
                <c:pt idx="7357">
                  <c:v>41.083576999999998</c:v>
                </c:pt>
                <c:pt idx="7358">
                  <c:v>41.084899</c:v>
                </c:pt>
                <c:pt idx="7359">
                  <c:v>41.086678999999997</c:v>
                </c:pt>
                <c:pt idx="7360">
                  <c:v>41.088318000000001</c:v>
                </c:pt>
                <c:pt idx="7361">
                  <c:v>41.089872999999997</c:v>
                </c:pt>
                <c:pt idx="7362">
                  <c:v>41.091240999999997</c:v>
                </c:pt>
                <c:pt idx="7363">
                  <c:v>41.092767000000002</c:v>
                </c:pt>
                <c:pt idx="7364">
                  <c:v>41.094371000000002</c:v>
                </c:pt>
                <c:pt idx="7365">
                  <c:v>41.096026999999999</c:v>
                </c:pt>
                <c:pt idx="7366">
                  <c:v>41.097650000000002</c:v>
                </c:pt>
                <c:pt idx="7367">
                  <c:v>41.099356999999998</c:v>
                </c:pt>
                <c:pt idx="7368">
                  <c:v>41.101081000000001</c:v>
                </c:pt>
                <c:pt idx="7369">
                  <c:v>41.103231000000001</c:v>
                </c:pt>
                <c:pt idx="7370">
                  <c:v>41.105223000000002</c:v>
                </c:pt>
                <c:pt idx="7371">
                  <c:v>41.107154999999999</c:v>
                </c:pt>
                <c:pt idx="7372">
                  <c:v>41.109065999999999</c:v>
                </c:pt>
                <c:pt idx="7373">
                  <c:v>41.110956999999999</c:v>
                </c:pt>
                <c:pt idx="7374">
                  <c:v>41.112879</c:v>
                </c:pt>
                <c:pt idx="7375">
                  <c:v>41.114699000000002</c:v>
                </c:pt>
                <c:pt idx="7376">
                  <c:v>41.116567000000003</c:v>
                </c:pt>
                <c:pt idx="7377">
                  <c:v>41.118575</c:v>
                </c:pt>
                <c:pt idx="7378">
                  <c:v>41.120547999999999</c:v>
                </c:pt>
                <c:pt idx="7379">
                  <c:v>41.122835000000002</c:v>
                </c:pt>
                <c:pt idx="7380">
                  <c:v>41.125027000000003</c:v>
                </c:pt>
                <c:pt idx="7381">
                  <c:v>41.127167999999998</c:v>
                </c:pt>
                <c:pt idx="7382">
                  <c:v>41.129206000000003</c:v>
                </c:pt>
                <c:pt idx="7383">
                  <c:v>41.131414999999997</c:v>
                </c:pt>
                <c:pt idx="7384">
                  <c:v>41.133488</c:v>
                </c:pt>
                <c:pt idx="7385">
                  <c:v>41.135570000000001</c:v>
                </c:pt>
                <c:pt idx="7386">
                  <c:v>41.137692999999999</c:v>
                </c:pt>
                <c:pt idx="7387">
                  <c:v>41.139684000000003</c:v>
                </c:pt>
                <c:pt idx="7388">
                  <c:v>41.141931</c:v>
                </c:pt>
                <c:pt idx="7389">
                  <c:v>41.144748</c:v>
                </c:pt>
                <c:pt idx="7390">
                  <c:v>41.147145000000002</c:v>
                </c:pt>
                <c:pt idx="7391">
                  <c:v>41.149593000000003</c:v>
                </c:pt>
                <c:pt idx="7392">
                  <c:v>41.151941000000001</c:v>
                </c:pt>
                <c:pt idx="7393">
                  <c:v>41.154169000000003</c:v>
                </c:pt>
                <c:pt idx="7394">
                  <c:v>41.15643</c:v>
                </c:pt>
                <c:pt idx="7395">
                  <c:v>41.158619999999999</c:v>
                </c:pt>
                <c:pt idx="7396">
                  <c:v>41.160772999999999</c:v>
                </c:pt>
                <c:pt idx="7397">
                  <c:v>41.162773999999999</c:v>
                </c:pt>
                <c:pt idx="7398">
                  <c:v>41.164802000000002</c:v>
                </c:pt>
                <c:pt idx="7399">
                  <c:v>41.167233000000003</c:v>
                </c:pt>
                <c:pt idx="7400">
                  <c:v>41.169429999999998</c:v>
                </c:pt>
                <c:pt idx="7401">
                  <c:v>41.171484</c:v>
                </c:pt>
                <c:pt idx="7402">
                  <c:v>41.173332000000002</c:v>
                </c:pt>
                <c:pt idx="7403">
                  <c:v>41.175078999999997</c:v>
                </c:pt>
                <c:pt idx="7404">
                  <c:v>41.176752999999998</c:v>
                </c:pt>
                <c:pt idx="7405">
                  <c:v>41.178437000000002</c:v>
                </c:pt>
                <c:pt idx="7406">
                  <c:v>41.180019999999999</c:v>
                </c:pt>
                <c:pt idx="7407">
                  <c:v>41.181452999999998</c:v>
                </c:pt>
                <c:pt idx="7408">
                  <c:v>41.182836999999999</c:v>
                </c:pt>
                <c:pt idx="7409">
                  <c:v>41.184533999999999</c:v>
                </c:pt>
                <c:pt idx="7410">
                  <c:v>41.186045999999997</c:v>
                </c:pt>
                <c:pt idx="7411">
                  <c:v>41.187351</c:v>
                </c:pt>
                <c:pt idx="7412">
                  <c:v>41.18862</c:v>
                </c:pt>
                <c:pt idx="7413">
                  <c:v>41.189658999999999</c:v>
                </c:pt>
                <c:pt idx="7414">
                  <c:v>41.190640999999999</c:v>
                </c:pt>
                <c:pt idx="7415">
                  <c:v>41.191428000000002</c:v>
                </c:pt>
                <c:pt idx="7416">
                  <c:v>41.192227000000003</c:v>
                </c:pt>
                <c:pt idx="7417">
                  <c:v>41.192860000000003</c:v>
                </c:pt>
                <c:pt idx="7418">
                  <c:v>41.193458</c:v>
                </c:pt>
                <c:pt idx="7419">
                  <c:v>41.194015999999998</c:v>
                </c:pt>
                <c:pt idx="7420">
                  <c:v>41.194392000000001</c:v>
                </c:pt>
                <c:pt idx="7421">
                  <c:v>41.194699999999997</c:v>
                </c:pt>
                <c:pt idx="7422">
                  <c:v>41.194811999999999</c:v>
                </c:pt>
                <c:pt idx="7423">
                  <c:v>41.194811999999999</c:v>
                </c:pt>
                <c:pt idx="7424">
                  <c:v>41.194772</c:v>
                </c:pt>
                <c:pt idx="7425">
                  <c:v>41.194484000000003</c:v>
                </c:pt>
                <c:pt idx="7426">
                  <c:v>41.194141000000002</c:v>
                </c:pt>
                <c:pt idx="7427">
                  <c:v>41.193767000000001</c:v>
                </c:pt>
                <c:pt idx="7428">
                  <c:v>41.193195000000003</c:v>
                </c:pt>
                <c:pt idx="7429">
                  <c:v>41.192497000000003</c:v>
                </c:pt>
                <c:pt idx="7430">
                  <c:v>41.191595</c:v>
                </c:pt>
                <c:pt idx="7431">
                  <c:v>41.190728</c:v>
                </c:pt>
                <c:pt idx="7432">
                  <c:v>41.189864</c:v>
                </c:pt>
                <c:pt idx="7433">
                  <c:v>41.188828999999998</c:v>
                </c:pt>
                <c:pt idx="7434">
                  <c:v>41.187573</c:v>
                </c:pt>
                <c:pt idx="7435">
                  <c:v>41.186390000000003</c:v>
                </c:pt>
                <c:pt idx="7436">
                  <c:v>41.185099999999998</c:v>
                </c:pt>
                <c:pt idx="7437">
                  <c:v>41.183703000000001</c:v>
                </c:pt>
                <c:pt idx="7438">
                  <c:v>41.182251000000001</c:v>
                </c:pt>
                <c:pt idx="7439">
                  <c:v>41.180183</c:v>
                </c:pt>
                <c:pt idx="7440">
                  <c:v>41.178829</c:v>
                </c:pt>
                <c:pt idx="7441">
                  <c:v>41.177689000000001</c:v>
                </c:pt>
                <c:pt idx="7442">
                  <c:v>41.176414999999999</c:v>
                </c:pt>
                <c:pt idx="7443">
                  <c:v>41.175226000000002</c:v>
                </c:pt>
                <c:pt idx="7444">
                  <c:v>41.173929000000001</c:v>
                </c:pt>
                <c:pt idx="7445">
                  <c:v>41.172683999999997</c:v>
                </c:pt>
                <c:pt idx="7446">
                  <c:v>41.171419</c:v>
                </c:pt>
                <c:pt idx="7447">
                  <c:v>41.169986000000002</c:v>
                </c:pt>
                <c:pt idx="7448">
                  <c:v>41.168472000000001</c:v>
                </c:pt>
                <c:pt idx="7449">
                  <c:v>41.166330000000002</c:v>
                </c:pt>
                <c:pt idx="7450">
                  <c:v>41.164251999999998</c:v>
                </c:pt>
                <c:pt idx="7451">
                  <c:v>41.162367000000003</c:v>
                </c:pt>
                <c:pt idx="7452">
                  <c:v>41.160446</c:v>
                </c:pt>
                <c:pt idx="7453">
                  <c:v>41.158465999999997</c:v>
                </c:pt>
                <c:pt idx="7454">
                  <c:v>41.156283000000002</c:v>
                </c:pt>
                <c:pt idx="7455">
                  <c:v>41.154066999999998</c:v>
                </c:pt>
                <c:pt idx="7456">
                  <c:v>41.151681000000004</c:v>
                </c:pt>
                <c:pt idx="7457">
                  <c:v>41.149239999999999</c:v>
                </c:pt>
                <c:pt idx="7458">
                  <c:v>41.146686000000003</c:v>
                </c:pt>
                <c:pt idx="7459">
                  <c:v>41.143248</c:v>
                </c:pt>
                <c:pt idx="7460">
                  <c:v>41.139980000000001</c:v>
                </c:pt>
                <c:pt idx="7461">
                  <c:v>41.136463999999997</c:v>
                </c:pt>
                <c:pt idx="7462">
                  <c:v>41.132801000000001</c:v>
                </c:pt>
                <c:pt idx="7463">
                  <c:v>41.129240000000003</c:v>
                </c:pt>
                <c:pt idx="7464">
                  <c:v>41.125459999999997</c:v>
                </c:pt>
                <c:pt idx="7465">
                  <c:v>41.121696999999998</c:v>
                </c:pt>
                <c:pt idx="7466">
                  <c:v>41.117640000000002</c:v>
                </c:pt>
                <c:pt idx="7467">
                  <c:v>41.113596000000001</c:v>
                </c:pt>
                <c:pt idx="7468">
                  <c:v>41.109222000000003</c:v>
                </c:pt>
                <c:pt idx="7469">
                  <c:v>41.104128000000003</c:v>
                </c:pt>
                <c:pt idx="7470">
                  <c:v>41.099279000000003</c:v>
                </c:pt>
                <c:pt idx="7471">
                  <c:v>41.094355</c:v>
                </c:pt>
                <c:pt idx="7472">
                  <c:v>41.089388999999997</c:v>
                </c:pt>
                <c:pt idx="7473">
                  <c:v>41.084211000000003</c:v>
                </c:pt>
                <c:pt idx="7474">
                  <c:v>41.081014000000003</c:v>
                </c:pt>
                <c:pt idx="7475">
                  <c:v>41.079397999999998</c:v>
                </c:pt>
                <c:pt idx="7476">
                  <c:v>41.077694999999999</c:v>
                </c:pt>
                <c:pt idx="7477">
                  <c:v>41.075961999999997</c:v>
                </c:pt>
                <c:pt idx="7478">
                  <c:v>41.073943999999997</c:v>
                </c:pt>
                <c:pt idx="7479">
                  <c:v>41.071063000000002</c:v>
                </c:pt>
                <c:pt idx="7480">
                  <c:v>41.068393999999998</c:v>
                </c:pt>
                <c:pt idx="7481">
                  <c:v>41.065862000000003</c:v>
                </c:pt>
                <c:pt idx="7482">
                  <c:v>41.063006999999999</c:v>
                </c:pt>
                <c:pt idx="7483">
                  <c:v>41.060178000000001</c:v>
                </c:pt>
                <c:pt idx="7484">
                  <c:v>41.057163000000003</c:v>
                </c:pt>
                <c:pt idx="7485">
                  <c:v>41.054181999999997</c:v>
                </c:pt>
                <c:pt idx="7486">
                  <c:v>41.051178</c:v>
                </c:pt>
                <c:pt idx="7487">
                  <c:v>41.048015999999997</c:v>
                </c:pt>
                <c:pt idx="7488">
                  <c:v>41.044867000000004</c:v>
                </c:pt>
                <c:pt idx="7489">
                  <c:v>41.040604999999999</c:v>
                </c:pt>
                <c:pt idx="7490">
                  <c:v>41.036907999999997</c:v>
                </c:pt>
                <c:pt idx="7491">
                  <c:v>41.033019000000003</c:v>
                </c:pt>
                <c:pt idx="7492">
                  <c:v>41.029333000000001</c:v>
                </c:pt>
                <c:pt idx="7493">
                  <c:v>41.025427999999998</c:v>
                </c:pt>
                <c:pt idx="7494">
                  <c:v>41.021788000000001</c:v>
                </c:pt>
                <c:pt idx="7495">
                  <c:v>41.017752999999999</c:v>
                </c:pt>
                <c:pt idx="7496">
                  <c:v>41.013773999999998</c:v>
                </c:pt>
                <c:pt idx="7497">
                  <c:v>41.009664999999998</c:v>
                </c:pt>
                <c:pt idx="7498">
                  <c:v>41.005665</c:v>
                </c:pt>
                <c:pt idx="7499">
                  <c:v>41.000717999999999</c:v>
                </c:pt>
                <c:pt idx="7500">
                  <c:v>40.996344000000001</c:v>
                </c:pt>
              </c:numCache>
            </c:numRef>
          </c:yVal>
          <c:smooth val="0"/>
          <c:extLst>
            <c:ext xmlns:c16="http://schemas.microsoft.com/office/drawing/2014/chart" uri="{C3380CC4-5D6E-409C-BE32-E72D297353CC}">
              <c16:uniqueId val="{00000000-7310-45F0-9EA3-2375090A485B}"/>
            </c:ext>
          </c:extLst>
        </c:ser>
        <c:dLbls>
          <c:showLegendKey val="0"/>
          <c:showVal val="0"/>
          <c:showCatName val="0"/>
          <c:showSerName val="0"/>
          <c:showPercent val="0"/>
          <c:showBubbleSize val="0"/>
        </c:dLbls>
        <c:axId val="-2128940872"/>
        <c:axId val="-2129643912"/>
      </c:scatterChart>
      <c:valAx>
        <c:axId val="-2128940872"/>
        <c:scaling>
          <c:orientation val="minMax"/>
        </c:scaling>
        <c:delete val="0"/>
        <c:axPos val="b"/>
        <c:majorGridlines/>
        <c:minorGridlines/>
        <c:title>
          <c:tx>
            <c:rich>
              <a:bodyPr/>
              <a:lstStyle/>
              <a:p>
                <a:r>
                  <a:rPr lang="en-US"/>
                  <a:t>iteration</a:t>
                </a:r>
              </a:p>
            </c:rich>
          </c:tx>
          <c:overlay val="0"/>
        </c:title>
        <c:numFmt formatCode="General" sourceLinked="1"/>
        <c:majorTickMark val="out"/>
        <c:minorTickMark val="none"/>
        <c:tickLblPos val="nextTo"/>
        <c:crossAx val="-2129643912"/>
        <c:crosses val="autoZero"/>
        <c:crossBetween val="midCat"/>
      </c:valAx>
      <c:valAx>
        <c:axId val="-2129643912"/>
        <c:scaling>
          <c:orientation val="minMax"/>
        </c:scaling>
        <c:delete val="0"/>
        <c:axPos val="l"/>
        <c:majorGridlines/>
        <c:minorGridlines/>
        <c:title>
          <c:tx>
            <c:rich>
              <a:bodyPr/>
              <a:lstStyle/>
              <a:p>
                <a:r>
                  <a:rPr lang="en-US"/>
                  <a:t>Max of temperature (C)</a:t>
                </a:r>
              </a:p>
            </c:rich>
          </c:tx>
          <c:overlay val="0"/>
        </c:title>
        <c:numFmt formatCode="General" sourceLinked="1"/>
        <c:majorTickMark val="out"/>
        <c:minorTickMark val="none"/>
        <c:tickLblPos val="nextTo"/>
        <c:crossAx val="-2128940872"/>
        <c:crosses val="autoZero"/>
        <c:crossBetween val="midCat"/>
      </c:valAx>
    </c:plotArea>
    <c:legend>
      <c:legendPos val="b"/>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1"/>
  <c:style val="2"/>
  <c:chart>
    <c:title>
      <c:tx>
        <c:rich>
          <a:bodyPr/>
          <a:lstStyle/>
          <a:p>
            <a:r>
              <a:rPr lang="en-US"/>
              <a:t>Static Temperature</a:t>
            </a:r>
          </a:p>
        </c:rich>
      </c:tx>
      <c:overlay val="0"/>
    </c:title>
    <c:autoTitleDeleted val="0"/>
    <c:plotArea>
      <c:layout/>
      <c:scatterChart>
        <c:scatterStyle val="lineMarker"/>
        <c:varyColors val="0"/>
        <c:ser>
          <c:idx val="0"/>
          <c:order val="0"/>
          <c:tx>
            <c:strRef>
              <c:f>Sheet1!$B$1</c:f>
              <c:strCache>
                <c:ptCount val="1"/>
                <c:pt idx="0">
                  <c:v>inlet-sec</c:v>
                </c:pt>
              </c:strCache>
            </c:strRef>
          </c:tx>
          <c:xVal>
            <c:numRef>
              <c:f>Sheet1!$A$2:$A$61</c:f>
              <c:numCache>
                <c:formatCode>General</c:formatCode>
                <c:ptCount val="60"/>
                <c:pt idx="0">
                  <c:v>-0.49671199999999999</c:v>
                </c:pt>
                <c:pt idx="1">
                  <c:v>-0.45921899999999999</c:v>
                </c:pt>
                <c:pt idx="2">
                  <c:v>-0.41450999999999999</c:v>
                </c:pt>
                <c:pt idx="3">
                  <c:v>-0.35326600000000002</c:v>
                </c:pt>
                <c:pt idx="4">
                  <c:v>-0.32138499999999998</c:v>
                </c:pt>
                <c:pt idx="5">
                  <c:v>-0.27898800000000001</c:v>
                </c:pt>
                <c:pt idx="6">
                  <c:v>-0.25791999999999998</c:v>
                </c:pt>
                <c:pt idx="7">
                  <c:v>-0.22794700000000001</c:v>
                </c:pt>
                <c:pt idx="8">
                  <c:v>-0.208425</c:v>
                </c:pt>
                <c:pt idx="9">
                  <c:v>-0.195409</c:v>
                </c:pt>
                <c:pt idx="10">
                  <c:v>-0.178368</c:v>
                </c:pt>
                <c:pt idx="11">
                  <c:v>-0.16933500000000001</c:v>
                </c:pt>
                <c:pt idx="12">
                  <c:v>-0.15539</c:v>
                </c:pt>
                <c:pt idx="13">
                  <c:v>-0.14727499999999999</c:v>
                </c:pt>
                <c:pt idx="14">
                  <c:v>-0.135571</c:v>
                </c:pt>
                <c:pt idx="15">
                  <c:v>-0.126198</c:v>
                </c:pt>
                <c:pt idx="16">
                  <c:v>-0.117405</c:v>
                </c:pt>
                <c:pt idx="17">
                  <c:v>-0.104654</c:v>
                </c:pt>
                <c:pt idx="18">
                  <c:v>-0.10073699999999999</c:v>
                </c:pt>
                <c:pt idx="19">
                  <c:v>-0.10073699999999999</c:v>
                </c:pt>
                <c:pt idx="20">
                  <c:v>-9.8471199999999995E-2</c:v>
                </c:pt>
                <c:pt idx="21">
                  <c:v>-9.5787800000000006E-2</c:v>
                </c:pt>
                <c:pt idx="22">
                  <c:v>-9.5558500000000005E-2</c:v>
                </c:pt>
                <c:pt idx="23">
                  <c:v>-9.2568800000000007E-2</c:v>
                </c:pt>
                <c:pt idx="24">
                  <c:v>-8.7357000000000004E-2</c:v>
                </c:pt>
                <c:pt idx="25">
                  <c:v>-7.0851800000000006E-2</c:v>
                </c:pt>
                <c:pt idx="26">
                  <c:v>-5.5177799999999999E-2</c:v>
                </c:pt>
                <c:pt idx="27">
                  <c:v>-3.3021300000000003E-2</c:v>
                </c:pt>
                <c:pt idx="28">
                  <c:v>-1.44945E-2</c:v>
                </c:pt>
                <c:pt idx="29">
                  <c:v>1.03391E-2</c:v>
                </c:pt>
                <c:pt idx="30">
                  <c:v>3.0815200000000001E-2</c:v>
                </c:pt>
                <c:pt idx="31">
                  <c:v>5.4309999999999997E-2</c:v>
                </c:pt>
                <c:pt idx="32">
                  <c:v>7.43225E-2</c:v>
                </c:pt>
                <c:pt idx="33">
                  <c:v>8.7636699999999998E-2</c:v>
                </c:pt>
                <c:pt idx="34">
                  <c:v>9.2637399999999995E-2</c:v>
                </c:pt>
                <c:pt idx="35">
                  <c:v>9.5831799999999995E-2</c:v>
                </c:pt>
                <c:pt idx="36">
                  <c:v>9.8527400000000001E-2</c:v>
                </c:pt>
                <c:pt idx="37">
                  <c:v>0.100801</c:v>
                </c:pt>
                <c:pt idx="38">
                  <c:v>0.100801</c:v>
                </c:pt>
                <c:pt idx="39">
                  <c:v>0.10240299999999999</c:v>
                </c:pt>
                <c:pt idx="40">
                  <c:v>0.104376</c:v>
                </c:pt>
                <c:pt idx="41">
                  <c:v>0.117684</c:v>
                </c:pt>
                <c:pt idx="42">
                  <c:v>0.12681899999999999</c:v>
                </c:pt>
                <c:pt idx="43">
                  <c:v>0.13540099999999999</c:v>
                </c:pt>
                <c:pt idx="44">
                  <c:v>0.14750199999999999</c:v>
                </c:pt>
                <c:pt idx="45">
                  <c:v>0.154698</c:v>
                </c:pt>
                <c:pt idx="46">
                  <c:v>0.169099</c:v>
                </c:pt>
                <c:pt idx="47">
                  <c:v>0.17795900000000001</c:v>
                </c:pt>
                <c:pt idx="48">
                  <c:v>0.19409499999999999</c:v>
                </c:pt>
                <c:pt idx="49">
                  <c:v>0.20157600000000001</c:v>
                </c:pt>
                <c:pt idx="50">
                  <c:v>0.205766</c:v>
                </c:pt>
                <c:pt idx="51">
                  <c:v>0.22578200000000001</c:v>
                </c:pt>
                <c:pt idx="52">
                  <c:v>0.25567699999999999</c:v>
                </c:pt>
                <c:pt idx="53">
                  <c:v>0.25626100000000002</c:v>
                </c:pt>
                <c:pt idx="54">
                  <c:v>0.27559800000000001</c:v>
                </c:pt>
                <c:pt idx="55">
                  <c:v>0.32005400000000001</c:v>
                </c:pt>
                <c:pt idx="56">
                  <c:v>0.35230699999999998</c:v>
                </c:pt>
                <c:pt idx="57">
                  <c:v>0.41420899999999999</c:v>
                </c:pt>
                <c:pt idx="58">
                  <c:v>0.46009100000000003</c:v>
                </c:pt>
                <c:pt idx="59">
                  <c:v>0.49663200000000002</c:v>
                </c:pt>
              </c:numCache>
            </c:numRef>
          </c:xVal>
          <c:yVal>
            <c:numRef>
              <c:f>Sheet1!$B$2:$B$61</c:f>
              <c:numCache>
                <c:formatCode>General</c:formatCode>
                <c:ptCount val="60"/>
                <c:pt idx="0">
                  <c:v>21.536999999999999</c:v>
                </c:pt>
                <c:pt idx="1">
                  <c:v>22.681999999999999</c:v>
                </c:pt>
                <c:pt idx="2">
                  <c:v>22.690999999999999</c:v>
                </c:pt>
                <c:pt idx="3">
                  <c:v>22.937999999999999</c:v>
                </c:pt>
                <c:pt idx="4">
                  <c:v>23.251999999999999</c:v>
                </c:pt>
                <c:pt idx="5">
                  <c:v>23.838999999999999</c:v>
                </c:pt>
                <c:pt idx="6">
                  <c:v>24.228999999999999</c:v>
                </c:pt>
                <c:pt idx="7">
                  <c:v>24.85</c:v>
                </c:pt>
                <c:pt idx="8">
                  <c:v>25.417999999999999</c:v>
                </c:pt>
                <c:pt idx="9">
                  <c:v>25.843</c:v>
                </c:pt>
                <c:pt idx="10">
                  <c:v>26.529</c:v>
                </c:pt>
                <c:pt idx="11">
                  <c:v>27.05</c:v>
                </c:pt>
                <c:pt idx="12">
                  <c:v>28.158000000000001</c:v>
                </c:pt>
                <c:pt idx="13">
                  <c:v>29.016999999999999</c:v>
                </c:pt>
                <c:pt idx="14">
                  <c:v>30.532</c:v>
                </c:pt>
                <c:pt idx="15">
                  <c:v>31.786000000000001</c:v>
                </c:pt>
                <c:pt idx="16">
                  <c:v>33.649000000000001</c:v>
                </c:pt>
                <c:pt idx="17">
                  <c:v>43.05</c:v>
                </c:pt>
                <c:pt idx="18">
                  <c:v>102.364</c:v>
                </c:pt>
                <c:pt idx="19">
                  <c:v>70.364999999999995</c:v>
                </c:pt>
                <c:pt idx="20">
                  <c:v>110</c:v>
                </c:pt>
                <c:pt idx="21">
                  <c:v>110</c:v>
                </c:pt>
                <c:pt idx="22">
                  <c:v>110</c:v>
                </c:pt>
                <c:pt idx="23">
                  <c:v>110</c:v>
                </c:pt>
                <c:pt idx="24">
                  <c:v>110</c:v>
                </c:pt>
                <c:pt idx="25">
                  <c:v>110</c:v>
                </c:pt>
                <c:pt idx="26">
                  <c:v>110</c:v>
                </c:pt>
                <c:pt idx="27">
                  <c:v>110</c:v>
                </c:pt>
                <c:pt idx="28">
                  <c:v>110</c:v>
                </c:pt>
                <c:pt idx="29">
                  <c:v>110</c:v>
                </c:pt>
                <c:pt idx="30">
                  <c:v>110</c:v>
                </c:pt>
                <c:pt idx="31">
                  <c:v>110</c:v>
                </c:pt>
                <c:pt idx="32">
                  <c:v>110</c:v>
                </c:pt>
                <c:pt idx="33">
                  <c:v>110</c:v>
                </c:pt>
                <c:pt idx="34">
                  <c:v>110</c:v>
                </c:pt>
                <c:pt idx="35">
                  <c:v>110</c:v>
                </c:pt>
                <c:pt idx="36">
                  <c:v>110</c:v>
                </c:pt>
                <c:pt idx="37">
                  <c:v>105.404</c:v>
                </c:pt>
                <c:pt idx="38">
                  <c:v>86.161000000000001</c:v>
                </c:pt>
                <c:pt idx="39">
                  <c:v>79.433000000000007</c:v>
                </c:pt>
                <c:pt idx="40">
                  <c:v>71.372</c:v>
                </c:pt>
                <c:pt idx="41">
                  <c:v>69.468000000000004</c:v>
                </c:pt>
                <c:pt idx="42">
                  <c:v>68.037999999999997</c:v>
                </c:pt>
                <c:pt idx="43">
                  <c:v>66.706999999999994</c:v>
                </c:pt>
                <c:pt idx="44">
                  <c:v>64.581000000000003</c:v>
                </c:pt>
                <c:pt idx="45">
                  <c:v>63.372999999999998</c:v>
                </c:pt>
                <c:pt idx="46">
                  <c:v>60.941000000000003</c:v>
                </c:pt>
                <c:pt idx="47">
                  <c:v>59.478000000000002</c:v>
                </c:pt>
                <c:pt idx="48">
                  <c:v>57.176000000000002</c:v>
                </c:pt>
                <c:pt idx="49">
                  <c:v>56.24</c:v>
                </c:pt>
                <c:pt idx="50">
                  <c:v>55.7</c:v>
                </c:pt>
                <c:pt idx="51">
                  <c:v>52.883000000000003</c:v>
                </c:pt>
                <c:pt idx="52">
                  <c:v>49.564</c:v>
                </c:pt>
                <c:pt idx="53">
                  <c:v>49.506999999999998</c:v>
                </c:pt>
                <c:pt idx="54">
                  <c:v>47.57</c:v>
                </c:pt>
                <c:pt idx="55">
                  <c:v>44.398000000000003</c:v>
                </c:pt>
                <c:pt idx="56">
                  <c:v>42.802</c:v>
                </c:pt>
                <c:pt idx="57">
                  <c:v>40.634999999999998</c:v>
                </c:pt>
                <c:pt idx="58">
                  <c:v>39.738</c:v>
                </c:pt>
                <c:pt idx="59">
                  <c:v>34.883000000000003</c:v>
                </c:pt>
              </c:numCache>
            </c:numRef>
          </c:yVal>
          <c:smooth val="0"/>
          <c:extLst>
            <c:ext xmlns:c16="http://schemas.microsoft.com/office/drawing/2014/chart" uri="{C3380CC4-5D6E-409C-BE32-E72D297353CC}">
              <c16:uniqueId val="{00000000-AD22-44D1-BEBE-90285817AC4B}"/>
            </c:ext>
          </c:extLst>
        </c:ser>
        <c:dLbls>
          <c:showLegendKey val="0"/>
          <c:showVal val="0"/>
          <c:showCatName val="0"/>
          <c:showSerName val="0"/>
          <c:showPercent val="0"/>
          <c:showBubbleSize val="0"/>
        </c:dLbls>
        <c:axId val="-2128940872"/>
        <c:axId val="-2129643912"/>
      </c:scatterChart>
      <c:valAx>
        <c:axId val="-2128940872"/>
        <c:scaling>
          <c:orientation val="minMax"/>
          <c:max val="0.55000000000000004"/>
          <c:min val="-0.55000000000000004"/>
        </c:scaling>
        <c:delete val="0"/>
        <c:axPos val="b"/>
        <c:majorGridlines/>
        <c:minorGridlines/>
        <c:title>
          <c:tx>
            <c:rich>
              <a:bodyPr/>
              <a:lstStyle/>
              <a:p>
                <a:r>
                  <a:rPr lang="en-US"/>
                  <a:t>Position (m)</a:t>
                </a:r>
              </a:p>
            </c:rich>
          </c:tx>
          <c:overlay val="0"/>
        </c:title>
        <c:numFmt formatCode="General" sourceLinked="1"/>
        <c:majorTickMark val="out"/>
        <c:minorTickMark val="none"/>
        <c:tickLblPos val="nextTo"/>
        <c:crossAx val="-2129643912"/>
        <c:crosses val="autoZero"/>
        <c:crossBetween val="midCat"/>
        <c:majorUnit val="5.000000000000001E-2"/>
        <c:minorUnit val="5.000000000000001E-2"/>
      </c:valAx>
      <c:valAx>
        <c:axId val="-2129643912"/>
        <c:scaling>
          <c:orientation val="minMax"/>
        </c:scaling>
        <c:delete val="0"/>
        <c:axPos val="l"/>
        <c:majorGridlines/>
        <c:minorGridlines/>
        <c:title>
          <c:tx>
            <c:rich>
              <a:bodyPr/>
              <a:lstStyle/>
              <a:p>
                <a:r>
                  <a:rPr lang="en-US"/>
                  <a:t>Static Temperature (C)</a:t>
                </a:r>
              </a:p>
            </c:rich>
          </c:tx>
          <c:overlay val="0"/>
        </c:title>
        <c:numFmt formatCode="General" sourceLinked="1"/>
        <c:majorTickMark val="out"/>
        <c:minorTickMark val="none"/>
        <c:tickLblPos val="nextTo"/>
        <c:crossAx val="-2128940872"/>
        <c:crosses val="autoZero"/>
        <c:crossBetween val="midCat"/>
      </c:valAx>
    </c:plotArea>
    <c:legend>
      <c:legendPos val="b"/>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title>
      <c:tx>
        <c:rich>
          <a:bodyPr/>
          <a:lstStyle/>
          <a:p>
            <a:r>
              <a:rPr lang="en-US"/>
              <a:t>Static Temperature</a:t>
            </a:r>
          </a:p>
        </c:rich>
      </c:tx>
      <c:overlay val="0"/>
    </c:title>
    <c:autoTitleDeleted val="0"/>
    <c:plotArea>
      <c:layout/>
      <c:scatterChart>
        <c:scatterStyle val="lineMarker"/>
        <c:varyColors val="0"/>
        <c:ser>
          <c:idx val="0"/>
          <c:order val="0"/>
          <c:tx>
            <c:strRef>
              <c:f>Sheet1!$B$1</c:f>
              <c:strCache>
                <c:ptCount val="1"/>
                <c:pt idx="0">
                  <c:v>outlet-sec</c:v>
                </c:pt>
              </c:strCache>
            </c:strRef>
          </c:tx>
          <c:xVal>
            <c:numRef>
              <c:f>Sheet1!$A$2:$A$48</c:f>
              <c:numCache>
                <c:formatCode>General</c:formatCode>
                <c:ptCount val="47"/>
                <c:pt idx="0">
                  <c:v>-0.49862299999999998</c:v>
                </c:pt>
                <c:pt idx="1">
                  <c:v>-0.48271500000000001</c:v>
                </c:pt>
                <c:pt idx="2">
                  <c:v>-0.42972199999999999</c:v>
                </c:pt>
                <c:pt idx="3">
                  <c:v>-0.40072600000000003</c:v>
                </c:pt>
                <c:pt idx="4">
                  <c:v>-0.36374000000000001</c:v>
                </c:pt>
                <c:pt idx="5">
                  <c:v>-0.33577699999999999</c:v>
                </c:pt>
                <c:pt idx="6">
                  <c:v>-0.31123099999999998</c:v>
                </c:pt>
                <c:pt idx="7">
                  <c:v>-0.28915099999999999</c:v>
                </c:pt>
                <c:pt idx="8">
                  <c:v>-0.27316299999999999</c:v>
                </c:pt>
                <c:pt idx="9">
                  <c:v>-0.247062</c:v>
                </c:pt>
                <c:pt idx="10">
                  <c:v>-0.24604899999999999</c:v>
                </c:pt>
                <c:pt idx="11">
                  <c:v>-0.22819400000000001</c:v>
                </c:pt>
                <c:pt idx="12">
                  <c:v>-0.197661</c:v>
                </c:pt>
                <c:pt idx="13">
                  <c:v>-0.15967100000000001</c:v>
                </c:pt>
                <c:pt idx="14">
                  <c:v>-0.13881099999999999</c:v>
                </c:pt>
                <c:pt idx="15">
                  <c:v>-0.118295</c:v>
                </c:pt>
                <c:pt idx="16">
                  <c:v>-0.118295</c:v>
                </c:pt>
                <c:pt idx="17">
                  <c:v>-0.111401</c:v>
                </c:pt>
                <c:pt idx="18">
                  <c:v>-0.10344299999999999</c:v>
                </c:pt>
                <c:pt idx="19">
                  <c:v>-9.4320399999999999E-2</c:v>
                </c:pt>
                <c:pt idx="20">
                  <c:v>-8.3499299999999999E-2</c:v>
                </c:pt>
                <c:pt idx="21">
                  <c:v>-3.3400399999999997E-2</c:v>
                </c:pt>
                <c:pt idx="22">
                  <c:v>1.6059500000000001E-2</c:v>
                </c:pt>
                <c:pt idx="23">
                  <c:v>5.2953600000000003E-2</c:v>
                </c:pt>
                <c:pt idx="24">
                  <c:v>8.1244700000000003E-2</c:v>
                </c:pt>
                <c:pt idx="25">
                  <c:v>9.3848399999999998E-2</c:v>
                </c:pt>
                <c:pt idx="26">
                  <c:v>0.103287</c:v>
                </c:pt>
                <c:pt idx="27">
                  <c:v>0.11147</c:v>
                </c:pt>
                <c:pt idx="28">
                  <c:v>0.118517</c:v>
                </c:pt>
                <c:pt idx="29">
                  <c:v>0.118517</c:v>
                </c:pt>
                <c:pt idx="30">
                  <c:v>0.13852300000000001</c:v>
                </c:pt>
                <c:pt idx="31">
                  <c:v>0.150059</c:v>
                </c:pt>
                <c:pt idx="32">
                  <c:v>0.160186</c:v>
                </c:pt>
                <c:pt idx="33">
                  <c:v>0.192188</c:v>
                </c:pt>
                <c:pt idx="34">
                  <c:v>0.225439</c:v>
                </c:pt>
                <c:pt idx="35">
                  <c:v>0.25686900000000001</c:v>
                </c:pt>
                <c:pt idx="36">
                  <c:v>0.260822</c:v>
                </c:pt>
                <c:pt idx="37">
                  <c:v>0.28610600000000003</c:v>
                </c:pt>
                <c:pt idx="38">
                  <c:v>0.29898999999999998</c:v>
                </c:pt>
                <c:pt idx="39">
                  <c:v>0.31917699999999999</c:v>
                </c:pt>
                <c:pt idx="40">
                  <c:v>0.32753599999999999</c:v>
                </c:pt>
                <c:pt idx="41">
                  <c:v>0.36171199999999998</c:v>
                </c:pt>
                <c:pt idx="42">
                  <c:v>0.39394299999999999</c:v>
                </c:pt>
                <c:pt idx="43">
                  <c:v>0.427118</c:v>
                </c:pt>
                <c:pt idx="44">
                  <c:v>0.48318</c:v>
                </c:pt>
                <c:pt idx="45">
                  <c:v>0.48342200000000002</c:v>
                </c:pt>
                <c:pt idx="46">
                  <c:v>0.49869799999999997</c:v>
                </c:pt>
              </c:numCache>
            </c:numRef>
          </c:xVal>
          <c:yVal>
            <c:numRef>
              <c:f>Sheet1!$B$2:$B$48</c:f>
              <c:numCache>
                <c:formatCode>General</c:formatCode>
                <c:ptCount val="47"/>
                <c:pt idx="0">
                  <c:v>20.972999999999999</c:v>
                </c:pt>
                <c:pt idx="1">
                  <c:v>21.632000000000001</c:v>
                </c:pt>
                <c:pt idx="2">
                  <c:v>21.829000000000001</c:v>
                </c:pt>
                <c:pt idx="3">
                  <c:v>22.111000000000001</c:v>
                </c:pt>
                <c:pt idx="4">
                  <c:v>22.707999999999998</c:v>
                </c:pt>
                <c:pt idx="5">
                  <c:v>23.399000000000001</c:v>
                </c:pt>
                <c:pt idx="6">
                  <c:v>24.195</c:v>
                </c:pt>
                <c:pt idx="7">
                  <c:v>25.062999999999999</c:v>
                </c:pt>
                <c:pt idx="8">
                  <c:v>25.792000000000002</c:v>
                </c:pt>
                <c:pt idx="9">
                  <c:v>27.283000000000001</c:v>
                </c:pt>
                <c:pt idx="10">
                  <c:v>27.338000000000001</c:v>
                </c:pt>
                <c:pt idx="11">
                  <c:v>28.295000000000002</c:v>
                </c:pt>
                <c:pt idx="12">
                  <c:v>29.651</c:v>
                </c:pt>
                <c:pt idx="13">
                  <c:v>30.927</c:v>
                </c:pt>
                <c:pt idx="14">
                  <c:v>31.811</c:v>
                </c:pt>
                <c:pt idx="15">
                  <c:v>54.871000000000002</c:v>
                </c:pt>
                <c:pt idx="16">
                  <c:v>86.215000000000003</c:v>
                </c:pt>
                <c:pt idx="17">
                  <c:v>96.631</c:v>
                </c:pt>
                <c:pt idx="18">
                  <c:v>99.570999999999998</c:v>
                </c:pt>
                <c:pt idx="19">
                  <c:v>100.64400000000001</c:v>
                </c:pt>
                <c:pt idx="20">
                  <c:v>101.303</c:v>
                </c:pt>
                <c:pt idx="21">
                  <c:v>102.392</c:v>
                </c:pt>
                <c:pt idx="22">
                  <c:v>102.61199999999999</c:v>
                </c:pt>
                <c:pt idx="23">
                  <c:v>102.509</c:v>
                </c:pt>
                <c:pt idx="24">
                  <c:v>102.19</c:v>
                </c:pt>
                <c:pt idx="25">
                  <c:v>101.649</c:v>
                </c:pt>
                <c:pt idx="26">
                  <c:v>100.83499999999999</c:v>
                </c:pt>
                <c:pt idx="27">
                  <c:v>98.563000000000002</c:v>
                </c:pt>
                <c:pt idx="28">
                  <c:v>92.31</c:v>
                </c:pt>
                <c:pt idx="29">
                  <c:v>66.399000000000001</c:v>
                </c:pt>
                <c:pt idx="30">
                  <c:v>48.316000000000003</c:v>
                </c:pt>
                <c:pt idx="31">
                  <c:v>47.305</c:v>
                </c:pt>
                <c:pt idx="32">
                  <c:v>46.259</c:v>
                </c:pt>
                <c:pt idx="33">
                  <c:v>45.473999999999997</c:v>
                </c:pt>
                <c:pt idx="34">
                  <c:v>43.468000000000004</c:v>
                </c:pt>
                <c:pt idx="35">
                  <c:v>41.156999999999996</c:v>
                </c:pt>
                <c:pt idx="36">
                  <c:v>40.74</c:v>
                </c:pt>
                <c:pt idx="37">
                  <c:v>38.03</c:v>
                </c:pt>
                <c:pt idx="38">
                  <c:v>36.634999999999998</c:v>
                </c:pt>
                <c:pt idx="39">
                  <c:v>34.807000000000002</c:v>
                </c:pt>
                <c:pt idx="40">
                  <c:v>34.497999999999998</c:v>
                </c:pt>
                <c:pt idx="41">
                  <c:v>34.247</c:v>
                </c:pt>
                <c:pt idx="42">
                  <c:v>34.777999999999999</c:v>
                </c:pt>
                <c:pt idx="43">
                  <c:v>35.33</c:v>
                </c:pt>
                <c:pt idx="44">
                  <c:v>35.209000000000003</c:v>
                </c:pt>
                <c:pt idx="45">
                  <c:v>35.164999999999999</c:v>
                </c:pt>
                <c:pt idx="46">
                  <c:v>32.262</c:v>
                </c:pt>
              </c:numCache>
            </c:numRef>
          </c:yVal>
          <c:smooth val="0"/>
          <c:extLst>
            <c:ext xmlns:c16="http://schemas.microsoft.com/office/drawing/2014/chart" uri="{C3380CC4-5D6E-409C-BE32-E72D297353CC}">
              <c16:uniqueId val="{00000000-2262-44DB-867F-7ED7F0CF7619}"/>
            </c:ext>
          </c:extLst>
        </c:ser>
        <c:dLbls>
          <c:showLegendKey val="0"/>
          <c:showVal val="0"/>
          <c:showCatName val="0"/>
          <c:showSerName val="0"/>
          <c:showPercent val="0"/>
          <c:showBubbleSize val="0"/>
        </c:dLbls>
        <c:axId val="-2128940872"/>
        <c:axId val="-2129643912"/>
      </c:scatterChart>
      <c:valAx>
        <c:axId val="-2128940872"/>
        <c:scaling>
          <c:orientation val="minMax"/>
          <c:max val="0.55000000000000004"/>
          <c:min val="-0.55000000000000004"/>
        </c:scaling>
        <c:delete val="0"/>
        <c:axPos val="b"/>
        <c:majorGridlines/>
        <c:minorGridlines/>
        <c:numFmt formatCode="General" sourceLinked="1"/>
        <c:majorTickMark val="out"/>
        <c:minorTickMark val="none"/>
        <c:tickLblPos val="nextTo"/>
        <c:crossAx val="-2129643912"/>
        <c:crosses val="autoZero"/>
        <c:crossBetween val="midCat"/>
        <c:majorUnit val="5.000000000000001E-2"/>
        <c:minorUnit val="5.000000000000001E-2"/>
      </c:valAx>
      <c:valAx>
        <c:axId val="-2129643912"/>
        <c:scaling>
          <c:orientation val="minMax"/>
        </c:scaling>
        <c:delete val="0"/>
        <c:axPos val="l"/>
        <c:majorGridlines/>
        <c:minorGridlines/>
        <c:numFmt formatCode="General" sourceLinked="1"/>
        <c:majorTickMark val="out"/>
        <c:minorTickMark val="none"/>
        <c:tickLblPos val="nextTo"/>
        <c:crossAx val="-2128940872"/>
        <c:crosses val="autoZero"/>
        <c:crossBetween val="midCat"/>
      </c:valAx>
    </c:plotArea>
    <c:legend>
      <c:legendPos val="b"/>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1"/>
  <c:style val="2"/>
  <c:chart>
    <c:title>
      <c:tx>
        <c:rich>
          <a:bodyPr/>
          <a:lstStyle/>
          <a:p>
            <a:r>
              <a:rPr lang="en-US"/>
              <a:t>Static Temperature</a:t>
            </a:r>
          </a:p>
        </c:rich>
      </c:tx>
      <c:overlay val="0"/>
    </c:title>
    <c:autoTitleDeleted val="0"/>
    <c:plotArea>
      <c:layout/>
      <c:scatterChart>
        <c:scatterStyle val="lineMarker"/>
        <c:varyColors val="0"/>
        <c:ser>
          <c:idx val="0"/>
          <c:order val="0"/>
          <c:tx>
            <c:strRef>
              <c:f>Sheet1!$B$1</c:f>
              <c:strCache>
                <c:ptCount val="1"/>
                <c:pt idx="0">
                  <c:v>mid-sec-ld-emcal</c:v>
                </c:pt>
              </c:strCache>
            </c:strRef>
          </c:tx>
          <c:xVal>
            <c:numRef>
              <c:f>Sheet1!$A$2:$A$102</c:f>
              <c:numCache>
                <c:formatCode>General</c:formatCode>
                <c:ptCount val="101"/>
                <c:pt idx="0">
                  <c:v>-0.49805199999999999</c:v>
                </c:pt>
                <c:pt idx="1">
                  <c:v>-0.48337799999999997</c:v>
                </c:pt>
                <c:pt idx="2">
                  <c:v>-0.46602900000000003</c:v>
                </c:pt>
                <c:pt idx="3">
                  <c:v>-0.44558199999999998</c:v>
                </c:pt>
                <c:pt idx="4">
                  <c:v>-0.41087600000000002</c:v>
                </c:pt>
                <c:pt idx="5">
                  <c:v>-0.37736399999999998</c:v>
                </c:pt>
                <c:pt idx="6">
                  <c:v>-0.36467699999999997</c:v>
                </c:pt>
                <c:pt idx="7">
                  <c:v>-0.30646800000000002</c:v>
                </c:pt>
                <c:pt idx="8">
                  <c:v>-0.26388899999999998</c:v>
                </c:pt>
                <c:pt idx="9">
                  <c:v>-0.25211499999999998</c:v>
                </c:pt>
                <c:pt idx="10">
                  <c:v>-0.227271</c:v>
                </c:pt>
                <c:pt idx="11">
                  <c:v>-0.199937</c:v>
                </c:pt>
                <c:pt idx="12">
                  <c:v>-0.175899</c:v>
                </c:pt>
                <c:pt idx="13">
                  <c:v>-0.15662100000000001</c:v>
                </c:pt>
                <c:pt idx="14">
                  <c:v>-0.14852399999999999</c:v>
                </c:pt>
                <c:pt idx="15">
                  <c:v>-0.14013999999999999</c:v>
                </c:pt>
                <c:pt idx="16">
                  <c:v>-0.12790099999999999</c:v>
                </c:pt>
                <c:pt idx="17">
                  <c:v>-0.122583</c:v>
                </c:pt>
                <c:pt idx="18">
                  <c:v>-0.118932</c:v>
                </c:pt>
                <c:pt idx="19">
                  <c:v>-0.111854</c:v>
                </c:pt>
                <c:pt idx="20">
                  <c:v>-0.109072</c:v>
                </c:pt>
                <c:pt idx="21">
                  <c:v>-0.106779</c:v>
                </c:pt>
                <c:pt idx="22">
                  <c:v>-0.10488500000000001</c:v>
                </c:pt>
                <c:pt idx="23">
                  <c:v>-0.10488500000000001</c:v>
                </c:pt>
                <c:pt idx="24">
                  <c:v>-0.104021</c:v>
                </c:pt>
                <c:pt idx="25">
                  <c:v>-0.102993</c:v>
                </c:pt>
                <c:pt idx="26">
                  <c:v>-0.101759</c:v>
                </c:pt>
                <c:pt idx="27">
                  <c:v>-9.9763900000000003E-2</c:v>
                </c:pt>
                <c:pt idx="28">
                  <c:v>-9.8068600000000006E-2</c:v>
                </c:pt>
                <c:pt idx="29">
                  <c:v>-9.6787899999999996E-2</c:v>
                </c:pt>
                <c:pt idx="30">
                  <c:v>-9.5720600000000003E-2</c:v>
                </c:pt>
                <c:pt idx="31">
                  <c:v>-9.4839900000000005E-2</c:v>
                </c:pt>
                <c:pt idx="32">
                  <c:v>-9.4839900000000005E-2</c:v>
                </c:pt>
                <c:pt idx="33">
                  <c:v>-9.2893699999999996E-2</c:v>
                </c:pt>
                <c:pt idx="34">
                  <c:v>-9.0580800000000003E-2</c:v>
                </c:pt>
                <c:pt idx="35">
                  <c:v>-8.7836399999999995E-2</c:v>
                </c:pt>
                <c:pt idx="36">
                  <c:v>-8.2247000000000001E-2</c:v>
                </c:pt>
                <c:pt idx="37">
                  <c:v>-7.2259699999999996E-2</c:v>
                </c:pt>
                <c:pt idx="38">
                  <c:v>-6.9150299999999998E-2</c:v>
                </c:pt>
                <c:pt idx="39">
                  <c:v>-6.3889600000000005E-2</c:v>
                </c:pt>
                <c:pt idx="40">
                  <c:v>-5.9843899999999998E-2</c:v>
                </c:pt>
                <c:pt idx="41">
                  <c:v>-5.6575599999999997E-2</c:v>
                </c:pt>
                <c:pt idx="42">
                  <c:v>-5.3921900000000002E-2</c:v>
                </c:pt>
                <c:pt idx="43">
                  <c:v>-5.3921900000000002E-2</c:v>
                </c:pt>
                <c:pt idx="44">
                  <c:v>-5.10375E-2</c:v>
                </c:pt>
                <c:pt idx="45">
                  <c:v>-4.7667599999999997E-2</c:v>
                </c:pt>
                <c:pt idx="46">
                  <c:v>-4.37489E-2</c:v>
                </c:pt>
                <c:pt idx="47">
                  <c:v>-3.72223E-2</c:v>
                </c:pt>
                <c:pt idx="48">
                  <c:v>-2.3630999999999999E-2</c:v>
                </c:pt>
                <c:pt idx="49">
                  <c:v>-9.3784200000000002E-3</c:v>
                </c:pt>
                <c:pt idx="50">
                  <c:v>2.8460199999999999E-3</c:v>
                </c:pt>
                <c:pt idx="51">
                  <c:v>1.9840199999999999E-2</c:v>
                </c:pt>
                <c:pt idx="52">
                  <c:v>3.7215100000000001E-2</c:v>
                </c:pt>
                <c:pt idx="53">
                  <c:v>4.3068799999999997E-2</c:v>
                </c:pt>
                <c:pt idx="54">
                  <c:v>4.7147500000000002E-2</c:v>
                </c:pt>
                <c:pt idx="55">
                  <c:v>4.78605E-2</c:v>
                </c:pt>
                <c:pt idx="56">
                  <c:v>5.0659099999999999E-2</c:v>
                </c:pt>
                <c:pt idx="57">
                  <c:v>5.36675E-2</c:v>
                </c:pt>
                <c:pt idx="58">
                  <c:v>5.36675E-2</c:v>
                </c:pt>
                <c:pt idx="59">
                  <c:v>5.6406100000000001E-2</c:v>
                </c:pt>
                <c:pt idx="60">
                  <c:v>5.9778499999999998E-2</c:v>
                </c:pt>
                <c:pt idx="61">
                  <c:v>6.3953499999999996E-2</c:v>
                </c:pt>
                <c:pt idx="62">
                  <c:v>6.6875900000000002E-2</c:v>
                </c:pt>
                <c:pt idx="63">
                  <c:v>7.4220300000000003E-2</c:v>
                </c:pt>
                <c:pt idx="64">
                  <c:v>8.4059800000000004E-2</c:v>
                </c:pt>
                <c:pt idx="65">
                  <c:v>8.8073700000000005E-2</c:v>
                </c:pt>
                <c:pt idx="66">
                  <c:v>9.0701100000000007E-2</c:v>
                </c:pt>
                <c:pt idx="67">
                  <c:v>9.2911199999999999E-2</c:v>
                </c:pt>
                <c:pt idx="68">
                  <c:v>9.47688E-2</c:v>
                </c:pt>
                <c:pt idx="69">
                  <c:v>9.47688E-2</c:v>
                </c:pt>
                <c:pt idx="70">
                  <c:v>9.5609399999999997E-2</c:v>
                </c:pt>
                <c:pt idx="71">
                  <c:v>9.6627400000000002E-2</c:v>
                </c:pt>
                <c:pt idx="72">
                  <c:v>9.7848900000000003E-2</c:v>
                </c:pt>
                <c:pt idx="73">
                  <c:v>9.9363400000000004E-2</c:v>
                </c:pt>
                <c:pt idx="74">
                  <c:v>0.101883</c:v>
                </c:pt>
                <c:pt idx="75">
                  <c:v>0.10305400000000001</c:v>
                </c:pt>
                <c:pt idx="76">
                  <c:v>0.10403</c:v>
                </c:pt>
                <c:pt idx="77">
                  <c:v>0.10485</c:v>
                </c:pt>
                <c:pt idx="78">
                  <c:v>0.10485</c:v>
                </c:pt>
                <c:pt idx="79">
                  <c:v>0.106645</c:v>
                </c:pt>
                <c:pt idx="80">
                  <c:v>0.108818</c:v>
                </c:pt>
                <c:pt idx="81">
                  <c:v>0.111454</c:v>
                </c:pt>
                <c:pt idx="82">
                  <c:v>0.11704000000000001</c:v>
                </c:pt>
                <c:pt idx="83">
                  <c:v>0.124043</c:v>
                </c:pt>
                <c:pt idx="84">
                  <c:v>0.13489999999999999</c:v>
                </c:pt>
                <c:pt idx="85">
                  <c:v>0.15030099999999999</c:v>
                </c:pt>
                <c:pt idx="86">
                  <c:v>0.162992</c:v>
                </c:pt>
                <c:pt idx="87">
                  <c:v>0.17244200000000001</c:v>
                </c:pt>
                <c:pt idx="88">
                  <c:v>0.187584</c:v>
                </c:pt>
                <c:pt idx="89">
                  <c:v>0.19025700000000001</c:v>
                </c:pt>
                <c:pt idx="90">
                  <c:v>0.20937700000000001</c:v>
                </c:pt>
                <c:pt idx="91">
                  <c:v>0.22337499999999999</c:v>
                </c:pt>
                <c:pt idx="92">
                  <c:v>0.25508599999999998</c:v>
                </c:pt>
                <c:pt idx="93">
                  <c:v>0.29752699999999999</c:v>
                </c:pt>
                <c:pt idx="94">
                  <c:v>0.355769</c:v>
                </c:pt>
                <c:pt idx="95">
                  <c:v>0.370506</c:v>
                </c:pt>
                <c:pt idx="96">
                  <c:v>0.41022900000000001</c:v>
                </c:pt>
                <c:pt idx="97">
                  <c:v>0.444523</c:v>
                </c:pt>
                <c:pt idx="98">
                  <c:v>0.46553</c:v>
                </c:pt>
                <c:pt idx="99">
                  <c:v>0.48333399999999999</c:v>
                </c:pt>
                <c:pt idx="100">
                  <c:v>0.49839099999999997</c:v>
                </c:pt>
              </c:numCache>
            </c:numRef>
          </c:xVal>
          <c:yVal>
            <c:numRef>
              <c:f>Sheet1!$B$2:$B$102</c:f>
              <c:numCache>
                <c:formatCode>General</c:formatCode>
                <c:ptCount val="101"/>
                <c:pt idx="0">
                  <c:v>20.012</c:v>
                </c:pt>
                <c:pt idx="1">
                  <c:v>20.058</c:v>
                </c:pt>
                <c:pt idx="2">
                  <c:v>20.135999999999999</c:v>
                </c:pt>
                <c:pt idx="3">
                  <c:v>20.265000000000001</c:v>
                </c:pt>
                <c:pt idx="4">
                  <c:v>20.684999999999999</c:v>
                </c:pt>
                <c:pt idx="5">
                  <c:v>21.212</c:v>
                </c:pt>
                <c:pt idx="6">
                  <c:v>21.516999999999999</c:v>
                </c:pt>
                <c:pt idx="7">
                  <c:v>22.808</c:v>
                </c:pt>
                <c:pt idx="8">
                  <c:v>24.1</c:v>
                </c:pt>
                <c:pt idx="9">
                  <c:v>24.48</c:v>
                </c:pt>
                <c:pt idx="10">
                  <c:v>25.279</c:v>
                </c:pt>
                <c:pt idx="11">
                  <c:v>26.463999999999999</c:v>
                </c:pt>
                <c:pt idx="12">
                  <c:v>27.768999999999998</c:v>
                </c:pt>
                <c:pt idx="13">
                  <c:v>28.687000000000001</c:v>
                </c:pt>
                <c:pt idx="14">
                  <c:v>29.018999999999998</c:v>
                </c:pt>
                <c:pt idx="15">
                  <c:v>29.353999999999999</c:v>
                </c:pt>
                <c:pt idx="16">
                  <c:v>30.007000000000001</c:v>
                </c:pt>
                <c:pt idx="17">
                  <c:v>30.518000000000001</c:v>
                </c:pt>
                <c:pt idx="18">
                  <c:v>31.062999999999999</c:v>
                </c:pt>
                <c:pt idx="19">
                  <c:v>33.441000000000003</c:v>
                </c:pt>
                <c:pt idx="20">
                  <c:v>35.915999999999997</c:v>
                </c:pt>
                <c:pt idx="21">
                  <c:v>39.234999999999999</c:v>
                </c:pt>
                <c:pt idx="22">
                  <c:v>42.918999999999997</c:v>
                </c:pt>
                <c:pt idx="23">
                  <c:v>42.918999999999997</c:v>
                </c:pt>
                <c:pt idx="24">
                  <c:v>42.918999999999997</c:v>
                </c:pt>
                <c:pt idx="25">
                  <c:v>42.918999999999997</c:v>
                </c:pt>
                <c:pt idx="26">
                  <c:v>42.92</c:v>
                </c:pt>
                <c:pt idx="27">
                  <c:v>42.92</c:v>
                </c:pt>
                <c:pt idx="28">
                  <c:v>42.92</c:v>
                </c:pt>
                <c:pt idx="29">
                  <c:v>42.92</c:v>
                </c:pt>
                <c:pt idx="30">
                  <c:v>42.92</c:v>
                </c:pt>
                <c:pt idx="31">
                  <c:v>42.92</c:v>
                </c:pt>
                <c:pt idx="32">
                  <c:v>42.92</c:v>
                </c:pt>
                <c:pt idx="33">
                  <c:v>40.401000000000003</c:v>
                </c:pt>
                <c:pt idx="34">
                  <c:v>37.320999999999998</c:v>
                </c:pt>
                <c:pt idx="35">
                  <c:v>34.767000000000003</c:v>
                </c:pt>
                <c:pt idx="36">
                  <c:v>33.000999999999998</c:v>
                </c:pt>
                <c:pt idx="37">
                  <c:v>32.801000000000002</c:v>
                </c:pt>
                <c:pt idx="38">
                  <c:v>32.930999999999997</c:v>
                </c:pt>
                <c:pt idx="39">
                  <c:v>34.238</c:v>
                </c:pt>
                <c:pt idx="40">
                  <c:v>38.774999999999999</c:v>
                </c:pt>
                <c:pt idx="41">
                  <c:v>52.762999999999998</c:v>
                </c:pt>
                <c:pt idx="42">
                  <c:v>94.515000000000001</c:v>
                </c:pt>
                <c:pt idx="43">
                  <c:v>94.516999999999996</c:v>
                </c:pt>
                <c:pt idx="44">
                  <c:v>101.342</c:v>
                </c:pt>
                <c:pt idx="45">
                  <c:v>103.869</c:v>
                </c:pt>
                <c:pt idx="46">
                  <c:v>105.898</c:v>
                </c:pt>
                <c:pt idx="47">
                  <c:v>107.876</c:v>
                </c:pt>
                <c:pt idx="48">
                  <c:v>109.089</c:v>
                </c:pt>
                <c:pt idx="49">
                  <c:v>109.521</c:v>
                </c:pt>
                <c:pt idx="50">
                  <c:v>109.58799999999999</c:v>
                </c:pt>
                <c:pt idx="51">
                  <c:v>109.414</c:v>
                </c:pt>
                <c:pt idx="52">
                  <c:v>108.54600000000001</c:v>
                </c:pt>
                <c:pt idx="53">
                  <c:v>107.25</c:v>
                </c:pt>
                <c:pt idx="54">
                  <c:v>105.86499999999999</c:v>
                </c:pt>
                <c:pt idx="55">
                  <c:v>105.551</c:v>
                </c:pt>
                <c:pt idx="56">
                  <c:v>104.319</c:v>
                </c:pt>
                <c:pt idx="57">
                  <c:v>101.84699999999999</c:v>
                </c:pt>
                <c:pt idx="58">
                  <c:v>101.84699999999999</c:v>
                </c:pt>
                <c:pt idx="59">
                  <c:v>91.394999999999996</c:v>
                </c:pt>
                <c:pt idx="60">
                  <c:v>83.296000000000006</c:v>
                </c:pt>
                <c:pt idx="61">
                  <c:v>78.424000000000007</c:v>
                </c:pt>
                <c:pt idx="62">
                  <c:v>79.591999999999999</c:v>
                </c:pt>
                <c:pt idx="63">
                  <c:v>77.191999999999993</c:v>
                </c:pt>
                <c:pt idx="64">
                  <c:v>77.161000000000001</c:v>
                </c:pt>
                <c:pt idx="65">
                  <c:v>77.206999999999994</c:v>
                </c:pt>
                <c:pt idx="66">
                  <c:v>75.153000000000006</c:v>
                </c:pt>
                <c:pt idx="67">
                  <c:v>64.256</c:v>
                </c:pt>
                <c:pt idx="68">
                  <c:v>44.371000000000002</c:v>
                </c:pt>
                <c:pt idx="69">
                  <c:v>44.371000000000002</c:v>
                </c:pt>
                <c:pt idx="70">
                  <c:v>44.37</c:v>
                </c:pt>
                <c:pt idx="71">
                  <c:v>44.368000000000002</c:v>
                </c:pt>
                <c:pt idx="72">
                  <c:v>44.366</c:v>
                </c:pt>
                <c:pt idx="73">
                  <c:v>44.366</c:v>
                </c:pt>
                <c:pt idx="74">
                  <c:v>44.363</c:v>
                </c:pt>
                <c:pt idx="75">
                  <c:v>44.363</c:v>
                </c:pt>
                <c:pt idx="76">
                  <c:v>44.362000000000002</c:v>
                </c:pt>
                <c:pt idx="77">
                  <c:v>44.362000000000002</c:v>
                </c:pt>
                <c:pt idx="78">
                  <c:v>44.362000000000002</c:v>
                </c:pt>
                <c:pt idx="79">
                  <c:v>44.014000000000003</c:v>
                </c:pt>
                <c:pt idx="80">
                  <c:v>43.627000000000002</c:v>
                </c:pt>
                <c:pt idx="81">
                  <c:v>43.133000000000003</c:v>
                </c:pt>
                <c:pt idx="82">
                  <c:v>42.075000000000003</c:v>
                </c:pt>
                <c:pt idx="83">
                  <c:v>41.420999999999999</c:v>
                </c:pt>
                <c:pt idx="84">
                  <c:v>40.755000000000003</c:v>
                </c:pt>
                <c:pt idx="85">
                  <c:v>40.183</c:v>
                </c:pt>
                <c:pt idx="86">
                  <c:v>40.061999999999998</c:v>
                </c:pt>
                <c:pt idx="87">
                  <c:v>40.183999999999997</c:v>
                </c:pt>
                <c:pt idx="88">
                  <c:v>41.003999999999998</c:v>
                </c:pt>
                <c:pt idx="89">
                  <c:v>41.179000000000002</c:v>
                </c:pt>
                <c:pt idx="90">
                  <c:v>42.759</c:v>
                </c:pt>
                <c:pt idx="91">
                  <c:v>43.268000000000001</c:v>
                </c:pt>
                <c:pt idx="92">
                  <c:v>43.393999999999998</c:v>
                </c:pt>
                <c:pt idx="93">
                  <c:v>43.316000000000003</c:v>
                </c:pt>
                <c:pt idx="94">
                  <c:v>43.177</c:v>
                </c:pt>
                <c:pt idx="95">
                  <c:v>43.177</c:v>
                </c:pt>
                <c:pt idx="96">
                  <c:v>43.125</c:v>
                </c:pt>
                <c:pt idx="97">
                  <c:v>43.274000000000001</c:v>
                </c:pt>
                <c:pt idx="98">
                  <c:v>42.531999999999996</c:v>
                </c:pt>
                <c:pt idx="99">
                  <c:v>38.972999999999999</c:v>
                </c:pt>
                <c:pt idx="100">
                  <c:v>24.922999999999998</c:v>
                </c:pt>
              </c:numCache>
            </c:numRef>
          </c:yVal>
          <c:smooth val="0"/>
          <c:extLst>
            <c:ext xmlns:c16="http://schemas.microsoft.com/office/drawing/2014/chart" uri="{C3380CC4-5D6E-409C-BE32-E72D297353CC}">
              <c16:uniqueId val="{00000000-40E8-424D-8B21-18F9E8FE636A}"/>
            </c:ext>
          </c:extLst>
        </c:ser>
        <c:dLbls>
          <c:showLegendKey val="0"/>
          <c:showVal val="0"/>
          <c:showCatName val="0"/>
          <c:showSerName val="0"/>
          <c:showPercent val="0"/>
          <c:showBubbleSize val="0"/>
        </c:dLbls>
        <c:axId val="-2128940872"/>
        <c:axId val="-2129643912"/>
      </c:scatterChart>
      <c:valAx>
        <c:axId val="-2128940872"/>
        <c:scaling>
          <c:orientation val="minMax"/>
          <c:max val="0.55000000000000004"/>
          <c:min val="-0.55000000000000004"/>
        </c:scaling>
        <c:delete val="0"/>
        <c:axPos val="b"/>
        <c:majorGridlines/>
        <c:minorGridlines/>
        <c:title>
          <c:tx>
            <c:rich>
              <a:bodyPr/>
              <a:lstStyle/>
              <a:p>
                <a:r>
                  <a:rPr lang="en-US"/>
                  <a:t>Position (m)</a:t>
                </a:r>
              </a:p>
            </c:rich>
          </c:tx>
          <c:overlay val="0"/>
        </c:title>
        <c:numFmt formatCode="General" sourceLinked="1"/>
        <c:majorTickMark val="out"/>
        <c:minorTickMark val="none"/>
        <c:tickLblPos val="nextTo"/>
        <c:crossAx val="-2129643912"/>
        <c:crosses val="autoZero"/>
        <c:crossBetween val="midCat"/>
        <c:majorUnit val="5.000000000000001E-2"/>
        <c:minorUnit val="5.000000000000001E-2"/>
      </c:valAx>
      <c:valAx>
        <c:axId val="-2129643912"/>
        <c:scaling>
          <c:orientation val="minMax"/>
        </c:scaling>
        <c:delete val="0"/>
        <c:axPos val="l"/>
        <c:majorGridlines/>
        <c:minorGridlines/>
        <c:title>
          <c:tx>
            <c:rich>
              <a:bodyPr/>
              <a:lstStyle/>
              <a:p>
                <a:r>
                  <a:rPr lang="en-US"/>
                  <a:t>Static Temperature (C)</a:t>
                </a:r>
              </a:p>
            </c:rich>
          </c:tx>
          <c:overlay val="0"/>
        </c:title>
        <c:numFmt formatCode="General" sourceLinked="1"/>
        <c:majorTickMark val="out"/>
        <c:minorTickMark val="none"/>
        <c:tickLblPos val="nextTo"/>
        <c:crossAx val="-2128940872"/>
        <c:crosses val="autoZero"/>
        <c:crossBetween val="midCat"/>
      </c:valAx>
    </c:plotArea>
    <c:legend>
      <c:legendPos val="b"/>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1"/>
  <c:style val="2"/>
  <c:chart>
    <c:title>
      <c:tx>
        <c:rich>
          <a:bodyPr/>
          <a:lstStyle/>
          <a:p>
            <a:r>
              <a:rPr lang="en-US"/>
              <a:t>Static Temperature</a:t>
            </a:r>
          </a:p>
        </c:rich>
      </c:tx>
      <c:overlay val="0"/>
    </c:title>
    <c:autoTitleDeleted val="0"/>
    <c:plotArea>
      <c:layout/>
      <c:scatterChart>
        <c:scatterStyle val="lineMarker"/>
        <c:varyColors val="0"/>
        <c:ser>
          <c:idx val="0"/>
          <c:order val="0"/>
          <c:tx>
            <c:strRef>
              <c:f>Sheet1!$B$1</c:f>
              <c:strCache>
                <c:ptCount val="1"/>
                <c:pt idx="0">
                  <c:v>mid-sec-pfrich</c:v>
                </c:pt>
              </c:strCache>
            </c:strRef>
          </c:tx>
          <c:marker>
            <c:spPr>
              <a:ln w="6350">
                <a:noFill/>
              </a:ln>
            </c:spPr>
          </c:marker>
          <c:xVal>
            <c:numRef>
              <c:f>Sheet1!$A$2:$A$105</c:f>
              <c:numCache>
                <c:formatCode>General</c:formatCode>
                <c:ptCount val="104"/>
                <c:pt idx="0">
                  <c:v>-0.49768200000000001</c:v>
                </c:pt>
                <c:pt idx="1">
                  <c:v>-0.48238900000000001</c:v>
                </c:pt>
                <c:pt idx="2">
                  <c:v>-0.46430199999999999</c:v>
                </c:pt>
                <c:pt idx="3">
                  <c:v>-0.44296600000000003</c:v>
                </c:pt>
                <c:pt idx="4">
                  <c:v>-0.41244500000000001</c:v>
                </c:pt>
                <c:pt idx="5">
                  <c:v>-0.37792300000000001</c:v>
                </c:pt>
                <c:pt idx="6">
                  <c:v>-0.32140999999999997</c:v>
                </c:pt>
                <c:pt idx="7">
                  <c:v>-0.28974299999999997</c:v>
                </c:pt>
                <c:pt idx="8">
                  <c:v>-0.24417800000000001</c:v>
                </c:pt>
                <c:pt idx="9">
                  <c:v>-0.23433599999999999</c:v>
                </c:pt>
                <c:pt idx="10">
                  <c:v>-0.20494100000000001</c:v>
                </c:pt>
                <c:pt idx="11">
                  <c:v>-0.19914100000000001</c:v>
                </c:pt>
                <c:pt idx="12">
                  <c:v>-0.18729699999999999</c:v>
                </c:pt>
                <c:pt idx="13">
                  <c:v>-0.162521</c:v>
                </c:pt>
                <c:pt idx="14">
                  <c:v>-0.158637</c:v>
                </c:pt>
                <c:pt idx="15">
                  <c:v>-0.14665700000000001</c:v>
                </c:pt>
                <c:pt idx="16">
                  <c:v>-0.13500000000000001</c:v>
                </c:pt>
                <c:pt idx="17">
                  <c:v>-0.13138</c:v>
                </c:pt>
                <c:pt idx="18">
                  <c:v>-0.117081</c:v>
                </c:pt>
                <c:pt idx="19">
                  <c:v>-0.111863</c:v>
                </c:pt>
                <c:pt idx="20">
                  <c:v>-0.10907699999999999</c:v>
                </c:pt>
                <c:pt idx="21">
                  <c:v>-0.10678</c:v>
                </c:pt>
                <c:pt idx="22">
                  <c:v>-0.104882</c:v>
                </c:pt>
                <c:pt idx="23">
                  <c:v>-0.104882</c:v>
                </c:pt>
                <c:pt idx="24">
                  <c:v>-0.104015</c:v>
                </c:pt>
                <c:pt idx="25">
                  <c:v>-0.10298400000000001</c:v>
                </c:pt>
                <c:pt idx="26">
                  <c:v>-0.101747</c:v>
                </c:pt>
                <c:pt idx="27">
                  <c:v>-9.9078700000000006E-2</c:v>
                </c:pt>
                <c:pt idx="28">
                  <c:v>-9.7926100000000002E-2</c:v>
                </c:pt>
                <c:pt idx="29">
                  <c:v>-9.6711199999999997E-2</c:v>
                </c:pt>
                <c:pt idx="30">
                  <c:v>-9.5698699999999998E-2</c:v>
                </c:pt>
                <c:pt idx="31">
                  <c:v>-9.4863799999999998E-2</c:v>
                </c:pt>
                <c:pt idx="32">
                  <c:v>-9.4863799999999998E-2</c:v>
                </c:pt>
                <c:pt idx="33">
                  <c:v>-9.3015500000000001E-2</c:v>
                </c:pt>
                <c:pt idx="34">
                  <c:v>-9.08196E-2</c:v>
                </c:pt>
                <c:pt idx="35">
                  <c:v>-8.8217299999999998E-2</c:v>
                </c:pt>
                <c:pt idx="36">
                  <c:v>-8.64124E-2</c:v>
                </c:pt>
                <c:pt idx="37">
                  <c:v>-8.5246199999999994E-2</c:v>
                </c:pt>
                <c:pt idx="38">
                  <c:v>-7.5303700000000001E-2</c:v>
                </c:pt>
                <c:pt idx="39">
                  <c:v>-6.5478499999999995E-2</c:v>
                </c:pt>
                <c:pt idx="40">
                  <c:v>-5.5360399999999997E-2</c:v>
                </c:pt>
                <c:pt idx="41">
                  <c:v>-5.1922700000000002E-2</c:v>
                </c:pt>
                <c:pt idx="42">
                  <c:v>-4.8166899999999999E-2</c:v>
                </c:pt>
                <c:pt idx="43">
                  <c:v>-4.5142300000000003E-2</c:v>
                </c:pt>
                <c:pt idx="44">
                  <c:v>-4.2692800000000003E-2</c:v>
                </c:pt>
                <c:pt idx="45">
                  <c:v>-4.2692800000000003E-2</c:v>
                </c:pt>
                <c:pt idx="46">
                  <c:v>-3.9984800000000001E-2</c:v>
                </c:pt>
                <c:pt idx="47">
                  <c:v>-3.6833299999999999E-2</c:v>
                </c:pt>
                <c:pt idx="48">
                  <c:v>-3.31843E-2</c:v>
                </c:pt>
                <c:pt idx="49">
                  <c:v>-2.59642E-2</c:v>
                </c:pt>
                <c:pt idx="50">
                  <c:v>-2.44757E-2</c:v>
                </c:pt>
                <c:pt idx="51">
                  <c:v>-1.6118899999999999E-2</c:v>
                </c:pt>
                <c:pt idx="52">
                  <c:v>-1.1269299999999999E-3</c:v>
                </c:pt>
                <c:pt idx="53">
                  <c:v>1.0315E-2</c:v>
                </c:pt>
                <c:pt idx="54">
                  <c:v>1.2534200000000001E-2</c:v>
                </c:pt>
                <c:pt idx="55">
                  <c:v>1.6788500000000001E-2</c:v>
                </c:pt>
                <c:pt idx="56">
                  <c:v>3.00728E-2</c:v>
                </c:pt>
                <c:pt idx="57">
                  <c:v>3.3331899999999998E-2</c:v>
                </c:pt>
                <c:pt idx="58">
                  <c:v>3.6821100000000002E-2</c:v>
                </c:pt>
                <c:pt idx="59">
                  <c:v>3.9825600000000003E-2</c:v>
                </c:pt>
                <c:pt idx="60">
                  <c:v>4.24007E-2</c:v>
                </c:pt>
                <c:pt idx="61">
                  <c:v>4.24007E-2</c:v>
                </c:pt>
                <c:pt idx="62">
                  <c:v>4.4735900000000002E-2</c:v>
                </c:pt>
                <c:pt idx="63">
                  <c:v>4.7620599999999999E-2</c:v>
                </c:pt>
                <c:pt idx="64">
                  <c:v>5.12045E-2</c:v>
                </c:pt>
                <c:pt idx="65">
                  <c:v>5.7202500000000003E-2</c:v>
                </c:pt>
                <c:pt idx="66">
                  <c:v>6.4285499999999995E-2</c:v>
                </c:pt>
                <c:pt idx="67">
                  <c:v>7.4947299999999994E-2</c:v>
                </c:pt>
                <c:pt idx="68">
                  <c:v>8.3802000000000001E-2</c:v>
                </c:pt>
                <c:pt idx="69">
                  <c:v>8.81329E-2</c:v>
                </c:pt>
                <c:pt idx="70">
                  <c:v>9.0783799999999998E-2</c:v>
                </c:pt>
                <c:pt idx="71">
                  <c:v>9.3018600000000007E-2</c:v>
                </c:pt>
                <c:pt idx="72">
                  <c:v>9.4898499999999997E-2</c:v>
                </c:pt>
                <c:pt idx="73">
                  <c:v>9.4898499999999997E-2</c:v>
                </c:pt>
                <c:pt idx="74">
                  <c:v>9.5691999999999999E-2</c:v>
                </c:pt>
                <c:pt idx="75">
                  <c:v>9.66534E-2</c:v>
                </c:pt>
                <c:pt idx="76">
                  <c:v>9.7806900000000002E-2</c:v>
                </c:pt>
                <c:pt idx="77">
                  <c:v>9.9987599999999996E-2</c:v>
                </c:pt>
                <c:pt idx="78">
                  <c:v>0.10174800000000001</c:v>
                </c:pt>
                <c:pt idx="79">
                  <c:v>0.102987</c:v>
                </c:pt>
                <c:pt idx="80">
                  <c:v>0.10402</c:v>
                </c:pt>
                <c:pt idx="81">
                  <c:v>0.104889</c:v>
                </c:pt>
                <c:pt idx="82">
                  <c:v>0.104889</c:v>
                </c:pt>
                <c:pt idx="83">
                  <c:v>0.106791</c:v>
                </c:pt>
                <c:pt idx="84">
                  <c:v>0.109095</c:v>
                </c:pt>
                <c:pt idx="85">
                  <c:v>0.11189</c:v>
                </c:pt>
                <c:pt idx="86">
                  <c:v>0.11577900000000001</c:v>
                </c:pt>
                <c:pt idx="87">
                  <c:v>0.127971</c:v>
                </c:pt>
                <c:pt idx="88">
                  <c:v>0.14462</c:v>
                </c:pt>
                <c:pt idx="89">
                  <c:v>0.14976500000000001</c:v>
                </c:pt>
                <c:pt idx="90">
                  <c:v>0.17207700000000001</c:v>
                </c:pt>
                <c:pt idx="91">
                  <c:v>0.17493</c:v>
                </c:pt>
                <c:pt idx="92">
                  <c:v>0.20094300000000001</c:v>
                </c:pt>
                <c:pt idx="93">
                  <c:v>0.23080700000000001</c:v>
                </c:pt>
                <c:pt idx="94">
                  <c:v>0.26623999999999998</c:v>
                </c:pt>
                <c:pt idx="95">
                  <c:v>0.30304900000000001</c:v>
                </c:pt>
                <c:pt idx="96">
                  <c:v>0.34094799999999997</c:v>
                </c:pt>
                <c:pt idx="97">
                  <c:v>0.34559499999999999</c:v>
                </c:pt>
                <c:pt idx="98">
                  <c:v>0.37580599999999997</c:v>
                </c:pt>
                <c:pt idx="99">
                  <c:v>0.399148</c:v>
                </c:pt>
                <c:pt idx="100">
                  <c:v>0.44145400000000001</c:v>
                </c:pt>
                <c:pt idx="101">
                  <c:v>0.46334399999999998</c:v>
                </c:pt>
                <c:pt idx="102">
                  <c:v>0.48191400000000001</c:v>
                </c:pt>
                <c:pt idx="103">
                  <c:v>0.49762899999999999</c:v>
                </c:pt>
              </c:numCache>
            </c:numRef>
          </c:xVal>
          <c:yVal>
            <c:numRef>
              <c:f>Sheet1!$B$2:$B$105</c:f>
              <c:numCache>
                <c:formatCode>General</c:formatCode>
                <c:ptCount val="104"/>
                <c:pt idx="0">
                  <c:v>20.035</c:v>
                </c:pt>
                <c:pt idx="1">
                  <c:v>20.061</c:v>
                </c:pt>
                <c:pt idx="2">
                  <c:v>20.119</c:v>
                </c:pt>
                <c:pt idx="3">
                  <c:v>20.241</c:v>
                </c:pt>
                <c:pt idx="4">
                  <c:v>20.614000000000001</c:v>
                </c:pt>
                <c:pt idx="5">
                  <c:v>21.178000000000001</c:v>
                </c:pt>
                <c:pt idx="6">
                  <c:v>22.408000000000001</c:v>
                </c:pt>
                <c:pt idx="7">
                  <c:v>23.33</c:v>
                </c:pt>
                <c:pt idx="8">
                  <c:v>24.867999999999999</c:v>
                </c:pt>
                <c:pt idx="9">
                  <c:v>25.257000000000001</c:v>
                </c:pt>
                <c:pt idx="10">
                  <c:v>26.658000000000001</c:v>
                </c:pt>
                <c:pt idx="11">
                  <c:v>26.975999999999999</c:v>
                </c:pt>
                <c:pt idx="12">
                  <c:v>27.654</c:v>
                </c:pt>
                <c:pt idx="13">
                  <c:v>29.077000000000002</c:v>
                </c:pt>
                <c:pt idx="14">
                  <c:v>29.283000000000001</c:v>
                </c:pt>
                <c:pt idx="15">
                  <c:v>29.890999999999998</c:v>
                </c:pt>
                <c:pt idx="16">
                  <c:v>30.361000000000001</c:v>
                </c:pt>
                <c:pt idx="17">
                  <c:v>30.504000000000001</c:v>
                </c:pt>
                <c:pt idx="18">
                  <c:v>31.067</c:v>
                </c:pt>
                <c:pt idx="19">
                  <c:v>31.361999999999998</c:v>
                </c:pt>
                <c:pt idx="20">
                  <c:v>31.574999999999999</c:v>
                </c:pt>
                <c:pt idx="21">
                  <c:v>31.79</c:v>
                </c:pt>
                <c:pt idx="22">
                  <c:v>32.006</c:v>
                </c:pt>
                <c:pt idx="23">
                  <c:v>32.006</c:v>
                </c:pt>
                <c:pt idx="24">
                  <c:v>32.01</c:v>
                </c:pt>
                <c:pt idx="25">
                  <c:v>32.015000000000001</c:v>
                </c:pt>
                <c:pt idx="26">
                  <c:v>32.020000000000003</c:v>
                </c:pt>
                <c:pt idx="27">
                  <c:v>32.033000000000001</c:v>
                </c:pt>
                <c:pt idx="28">
                  <c:v>32.036000000000001</c:v>
                </c:pt>
                <c:pt idx="29">
                  <c:v>32.040999999999997</c:v>
                </c:pt>
                <c:pt idx="30">
                  <c:v>32.043999999999997</c:v>
                </c:pt>
                <c:pt idx="31">
                  <c:v>32.048000000000002</c:v>
                </c:pt>
                <c:pt idx="32">
                  <c:v>32.048000000000002</c:v>
                </c:pt>
                <c:pt idx="33">
                  <c:v>31.882000000000001</c:v>
                </c:pt>
                <c:pt idx="34">
                  <c:v>31.678999999999998</c:v>
                </c:pt>
                <c:pt idx="35">
                  <c:v>31.495999999999999</c:v>
                </c:pt>
                <c:pt idx="36">
                  <c:v>31.422000000000001</c:v>
                </c:pt>
                <c:pt idx="37">
                  <c:v>31.379000000000001</c:v>
                </c:pt>
                <c:pt idx="38">
                  <c:v>31.472999999999999</c:v>
                </c:pt>
                <c:pt idx="39">
                  <c:v>31.78</c:v>
                </c:pt>
                <c:pt idx="40">
                  <c:v>32.460999999999999</c:v>
                </c:pt>
                <c:pt idx="41">
                  <c:v>33.494999999999997</c:v>
                </c:pt>
                <c:pt idx="42">
                  <c:v>36.962000000000003</c:v>
                </c:pt>
                <c:pt idx="43">
                  <c:v>49.844999999999999</c:v>
                </c:pt>
                <c:pt idx="44">
                  <c:v>96.730999999999995</c:v>
                </c:pt>
                <c:pt idx="45">
                  <c:v>96.733999999999995</c:v>
                </c:pt>
                <c:pt idx="46">
                  <c:v>102.15</c:v>
                </c:pt>
                <c:pt idx="47">
                  <c:v>104.129</c:v>
                </c:pt>
                <c:pt idx="48">
                  <c:v>105.94</c:v>
                </c:pt>
                <c:pt idx="49">
                  <c:v>107.786</c:v>
                </c:pt>
                <c:pt idx="50">
                  <c:v>107.90600000000001</c:v>
                </c:pt>
                <c:pt idx="51">
                  <c:v>108.526</c:v>
                </c:pt>
                <c:pt idx="52">
                  <c:v>108.876</c:v>
                </c:pt>
                <c:pt idx="53">
                  <c:v>108.87</c:v>
                </c:pt>
                <c:pt idx="54">
                  <c:v>108.842</c:v>
                </c:pt>
                <c:pt idx="55">
                  <c:v>108.77200000000001</c:v>
                </c:pt>
                <c:pt idx="56">
                  <c:v>108.134</c:v>
                </c:pt>
                <c:pt idx="57">
                  <c:v>107.163</c:v>
                </c:pt>
                <c:pt idx="58">
                  <c:v>106.00700000000001</c:v>
                </c:pt>
                <c:pt idx="59">
                  <c:v>104.84399999999999</c:v>
                </c:pt>
                <c:pt idx="60">
                  <c:v>102.875</c:v>
                </c:pt>
                <c:pt idx="61">
                  <c:v>102.874</c:v>
                </c:pt>
                <c:pt idx="62">
                  <c:v>89.736000000000004</c:v>
                </c:pt>
                <c:pt idx="63">
                  <c:v>79.546999999999997</c:v>
                </c:pt>
                <c:pt idx="64">
                  <c:v>73.691000000000003</c:v>
                </c:pt>
                <c:pt idx="65">
                  <c:v>72.207999999999998</c:v>
                </c:pt>
                <c:pt idx="66">
                  <c:v>69.626000000000005</c:v>
                </c:pt>
                <c:pt idx="67">
                  <c:v>70.234999999999999</c:v>
                </c:pt>
                <c:pt idx="68">
                  <c:v>70.412999999999997</c:v>
                </c:pt>
                <c:pt idx="69">
                  <c:v>70.465999999999994</c:v>
                </c:pt>
                <c:pt idx="70">
                  <c:v>68.664000000000001</c:v>
                </c:pt>
                <c:pt idx="71">
                  <c:v>59.015000000000001</c:v>
                </c:pt>
                <c:pt idx="72">
                  <c:v>41.055999999999997</c:v>
                </c:pt>
                <c:pt idx="73">
                  <c:v>41.055999999999997</c:v>
                </c:pt>
                <c:pt idx="74">
                  <c:v>41.036000000000001</c:v>
                </c:pt>
                <c:pt idx="75">
                  <c:v>41.015999999999998</c:v>
                </c:pt>
                <c:pt idx="76">
                  <c:v>40.994</c:v>
                </c:pt>
                <c:pt idx="77">
                  <c:v>40.962000000000003</c:v>
                </c:pt>
                <c:pt idx="78">
                  <c:v>40.936</c:v>
                </c:pt>
                <c:pt idx="79">
                  <c:v>40.923000000000002</c:v>
                </c:pt>
                <c:pt idx="80">
                  <c:v>40.912999999999997</c:v>
                </c:pt>
                <c:pt idx="81">
                  <c:v>40.905999999999999</c:v>
                </c:pt>
                <c:pt idx="82">
                  <c:v>40.905999999999999</c:v>
                </c:pt>
                <c:pt idx="83">
                  <c:v>40.551000000000002</c:v>
                </c:pt>
                <c:pt idx="84">
                  <c:v>40.189</c:v>
                </c:pt>
                <c:pt idx="85">
                  <c:v>39.811</c:v>
                </c:pt>
                <c:pt idx="86">
                  <c:v>39.423999999999999</c:v>
                </c:pt>
                <c:pt idx="87">
                  <c:v>39.012999999999998</c:v>
                </c:pt>
                <c:pt idx="88">
                  <c:v>39.128999999999998</c:v>
                </c:pt>
                <c:pt idx="89">
                  <c:v>39.222000000000001</c:v>
                </c:pt>
                <c:pt idx="90">
                  <c:v>39.801000000000002</c:v>
                </c:pt>
                <c:pt idx="91">
                  <c:v>39.878</c:v>
                </c:pt>
                <c:pt idx="92">
                  <c:v>40.866999999999997</c:v>
                </c:pt>
                <c:pt idx="93">
                  <c:v>42.015999999999998</c:v>
                </c:pt>
                <c:pt idx="94">
                  <c:v>42.534999999999997</c:v>
                </c:pt>
                <c:pt idx="95">
                  <c:v>42.598999999999997</c:v>
                </c:pt>
                <c:pt idx="96">
                  <c:v>42.662999999999997</c:v>
                </c:pt>
                <c:pt idx="97">
                  <c:v>42.671999999999997</c:v>
                </c:pt>
                <c:pt idx="98">
                  <c:v>42.804000000000002</c:v>
                </c:pt>
                <c:pt idx="99">
                  <c:v>42.920999999999999</c:v>
                </c:pt>
                <c:pt idx="100">
                  <c:v>42.838000000000001</c:v>
                </c:pt>
                <c:pt idx="101">
                  <c:v>42.680999999999997</c:v>
                </c:pt>
                <c:pt idx="102">
                  <c:v>40.146000000000001</c:v>
                </c:pt>
                <c:pt idx="103">
                  <c:v>25.385000000000002</c:v>
                </c:pt>
              </c:numCache>
            </c:numRef>
          </c:yVal>
          <c:smooth val="0"/>
          <c:extLst>
            <c:ext xmlns:c16="http://schemas.microsoft.com/office/drawing/2014/chart" uri="{C3380CC4-5D6E-409C-BE32-E72D297353CC}">
              <c16:uniqueId val="{00000000-A8FA-41DA-A09F-F0460ADB5C1D}"/>
            </c:ext>
          </c:extLst>
        </c:ser>
        <c:dLbls>
          <c:showLegendKey val="0"/>
          <c:showVal val="0"/>
          <c:showCatName val="0"/>
          <c:showSerName val="0"/>
          <c:showPercent val="0"/>
          <c:showBubbleSize val="0"/>
        </c:dLbls>
        <c:axId val="-2128940872"/>
        <c:axId val="-2129643912"/>
      </c:scatterChart>
      <c:valAx>
        <c:axId val="-2128940872"/>
        <c:scaling>
          <c:orientation val="minMax"/>
          <c:max val="0.55000000000000004"/>
          <c:min val="-0.55000000000000004"/>
        </c:scaling>
        <c:delete val="0"/>
        <c:axPos val="b"/>
        <c:majorGridlines/>
        <c:minorGridlines/>
        <c:title>
          <c:tx>
            <c:rich>
              <a:bodyPr/>
              <a:lstStyle/>
              <a:p>
                <a:r>
                  <a:rPr lang="en-US"/>
                  <a:t>Position (m)</a:t>
                </a:r>
              </a:p>
            </c:rich>
          </c:tx>
          <c:overlay val="0"/>
        </c:title>
        <c:numFmt formatCode="General" sourceLinked="1"/>
        <c:majorTickMark val="out"/>
        <c:minorTickMark val="none"/>
        <c:tickLblPos val="nextTo"/>
        <c:crossAx val="-2129643912"/>
        <c:crosses val="autoZero"/>
        <c:crossBetween val="midCat"/>
        <c:majorUnit val="5.000000000000001E-2"/>
        <c:minorUnit val="5.000000000000001E-2"/>
      </c:valAx>
      <c:valAx>
        <c:axId val="-2129643912"/>
        <c:scaling>
          <c:orientation val="minMax"/>
        </c:scaling>
        <c:delete val="0"/>
        <c:axPos val="l"/>
        <c:majorGridlines/>
        <c:minorGridlines/>
        <c:title>
          <c:tx>
            <c:rich>
              <a:bodyPr/>
              <a:lstStyle/>
              <a:p>
                <a:r>
                  <a:rPr lang="en-US"/>
                  <a:t>Static Temperature (C)</a:t>
                </a:r>
              </a:p>
            </c:rich>
          </c:tx>
          <c:overlay val="0"/>
        </c:title>
        <c:numFmt formatCode="General" sourceLinked="1"/>
        <c:majorTickMark val="out"/>
        <c:minorTickMark val="none"/>
        <c:tickLblPos val="nextTo"/>
        <c:crossAx val="-2128940872"/>
        <c:crosses val="autoZero"/>
        <c:crossBetween val="midCat"/>
      </c:valAx>
    </c:plotArea>
    <c:legend>
      <c:legendPos val="b"/>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1"/>
  <c:style val="2"/>
  <c:chart>
    <c:title>
      <c:tx>
        <c:rich>
          <a:bodyPr/>
          <a:lstStyle/>
          <a:p>
            <a:r>
              <a:rPr lang="en-US"/>
              <a:t>Static Temperature</a:t>
            </a:r>
          </a:p>
        </c:rich>
      </c:tx>
      <c:overlay val="0"/>
    </c:title>
    <c:autoTitleDeleted val="0"/>
    <c:plotArea>
      <c:layout/>
      <c:scatterChart>
        <c:scatterStyle val="lineMarker"/>
        <c:varyColors val="0"/>
        <c:ser>
          <c:idx val="0"/>
          <c:order val="0"/>
          <c:tx>
            <c:strRef>
              <c:f>Sheet1!$B$1</c:f>
              <c:strCache>
                <c:ptCount val="1"/>
                <c:pt idx="0">
                  <c:v>mid-sec-ld-mpgd-2</c:v>
                </c:pt>
              </c:strCache>
            </c:strRef>
          </c:tx>
          <c:xVal>
            <c:numRef>
              <c:f>Sheet1!$A$2:$A$151</c:f>
              <c:numCache>
                <c:formatCode>General</c:formatCode>
                <c:ptCount val="150"/>
                <c:pt idx="0">
                  <c:v>-0.49798900000000001</c:v>
                </c:pt>
                <c:pt idx="1">
                  <c:v>-0.48286200000000001</c:v>
                </c:pt>
                <c:pt idx="2">
                  <c:v>-0.46496300000000002</c:v>
                </c:pt>
                <c:pt idx="3">
                  <c:v>-0.44383499999999998</c:v>
                </c:pt>
                <c:pt idx="4">
                  <c:v>-0.42551</c:v>
                </c:pt>
                <c:pt idx="5">
                  <c:v>-0.36823600000000001</c:v>
                </c:pt>
                <c:pt idx="6">
                  <c:v>-0.34992600000000001</c:v>
                </c:pt>
                <c:pt idx="7">
                  <c:v>-0.29523300000000002</c:v>
                </c:pt>
                <c:pt idx="8">
                  <c:v>-0.26997199999999999</c:v>
                </c:pt>
                <c:pt idx="9">
                  <c:v>-0.241589</c:v>
                </c:pt>
                <c:pt idx="10">
                  <c:v>-0.21444199999999999</c:v>
                </c:pt>
                <c:pt idx="11">
                  <c:v>-0.200794</c:v>
                </c:pt>
                <c:pt idx="12">
                  <c:v>-0.19803599999999999</c:v>
                </c:pt>
                <c:pt idx="13">
                  <c:v>-0.18040100000000001</c:v>
                </c:pt>
                <c:pt idx="14">
                  <c:v>-0.16830100000000001</c:v>
                </c:pt>
                <c:pt idx="15">
                  <c:v>-0.16067400000000001</c:v>
                </c:pt>
                <c:pt idx="16">
                  <c:v>-0.14725199999999999</c:v>
                </c:pt>
                <c:pt idx="17">
                  <c:v>-0.14213500000000001</c:v>
                </c:pt>
                <c:pt idx="18">
                  <c:v>-0.13439200000000001</c:v>
                </c:pt>
                <c:pt idx="19">
                  <c:v>-0.126694</c:v>
                </c:pt>
                <c:pt idx="20">
                  <c:v>-0.118454</c:v>
                </c:pt>
                <c:pt idx="21">
                  <c:v>-0.117121</c:v>
                </c:pt>
                <c:pt idx="22">
                  <c:v>-0.111638</c:v>
                </c:pt>
                <c:pt idx="23">
                  <c:v>-0.108429</c:v>
                </c:pt>
                <c:pt idx="24">
                  <c:v>-0.106152</c:v>
                </c:pt>
                <c:pt idx="25">
                  <c:v>-0.100969</c:v>
                </c:pt>
                <c:pt idx="26">
                  <c:v>-9.8960000000000006E-2</c:v>
                </c:pt>
                <c:pt idx="27">
                  <c:v>-9.4953300000000004E-2</c:v>
                </c:pt>
                <c:pt idx="28">
                  <c:v>-9.4547199999999998E-2</c:v>
                </c:pt>
                <c:pt idx="29">
                  <c:v>-8.6602700000000005E-2</c:v>
                </c:pt>
                <c:pt idx="30">
                  <c:v>-8.3664600000000006E-2</c:v>
                </c:pt>
                <c:pt idx="31">
                  <c:v>-8.26123E-2</c:v>
                </c:pt>
                <c:pt idx="32">
                  <c:v>-8.1958799999999998E-2</c:v>
                </c:pt>
                <c:pt idx="33">
                  <c:v>-7.9055399999999998E-2</c:v>
                </c:pt>
                <c:pt idx="34">
                  <c:v>-7.5068300000000004E-2</c:v>
                </c:pt>
                <c:pt idx="35">
                  <c:v>-6.75312E-2</c:v>
                </c:pt>
                <c:pt idx="36">
                  <c:v>-6.4178799999999994E-2</c:v>
                </c:pt>
                <c:pt idx="37">
                  <c:v>-6.2148799999999997E-2</c:v>
                </c:pt>
                <c:pt idx="38">
                  <c:v>-5.8117799999999997E-2</c:v>
                </c:pt>
                <c:pt idx="39">
                  <c:v>-5.5913299999999999E-2</c:v>
                </c:pt>
                <c:pt idx="40">
                  <c:v>-5.4928999999999999E-2</c:v>
                </c:pt>
                <c:pt idx="41">
                  <c:v>-5.3680199999999997E-2</c:v>
                </c:pt>
                <c:pt idx="42">
                  <c:v>-5.2698799999999997E-2</c:v>
                </c:pt>
                <c:pt idx="43">
                  <c:v>-5.1923200000000003E-2</c:v>
                </c:pt>
                <c:pt idx="44">
                  <c:v>-5.1305799999999999E-2</c:v>
                </c:pt>
                <c:pt idx="45">
                  <c:v>-5.1305799999999999E-2</c:v>
                </c:pt>
                <c:pt idx="46">
                  <c:v>-5.0920699999999999E-2</c:v>
                </c:pt>
                <c:pt idx="47">
                  <c:v>-5.0478299999999997E-2</c:v>
                </c:pt>
                <c:pt idx="48">
                  <c:v>-4.99736E-2</c:v>
                </c:pt>
                <c:pt idx="49">
                  <c:v>-4.8962899999999997E-2</c:v>
                </c:pt>
                <c:pt idx="50">
                  <c:v>-4.7561300000000001E-2</c:v>
                </c:pt>
                <c:pt idx="51">
                  <c:v>-4.7075699999999998E-2</c:v>
                </c:pt>
                <c:pt idx="52">
                  <c:v>-4.66583E-2</c:v>
                </c:pt>
                <c:pt idx="53">
                  <c:v>-4.6299899999999998E-2</c:v>
                </c:pt>
                <c:pt idx="54">
                  <c:v>-4.6299899999999998E-2</c:v>
                </c:pt>
                <c:pt idx="55">
                  <c:v>-4.5721400000000002E-2</c:v>
                </c:pt>
                <c:pt idx="56">
                  <c:v>-4.5008699999999999E-2</c:v>
                </c:pt>
                <c:pt idx="57">
                  <c:v>-4.41205E-2</c:v>
                </c:pt>
                <c:pt idx="58">
                  <c:v>-4.2206199999999999E-2</c:v>
                </c:pt>
                <c:pt idx="59">
                  <c:v>-4.1107600000000001E-2</c:v>
                </c:pt>
                <c:pt idx="60">
                  <c:v>-3.9885700000000003E-2</c:v>
                </c:pt>
                <c:pt idx="61">
                  <c:v>-3.8880199999999997E-2</c:v>
                </c:pt>
                <c:pt idx="62">
                  <c:v>-3.8050899999999999E-2</c:v>
                </c:pt>
                <c:pt idx="63">
                  <c:v>-3.8050899999999999E-2</c:v>
                </c:pt>
                <c:pt idx="64">
                  <c:v>-3.7221700000000003E-2</c:v>
                </c:pt>
                <c:pt idx="65">
                  <c:v>-3.6236600000000001E-2</c:v>
                </c:pt>
                <c:pt idx="66">
                  <c:v>-3.5068299999999997E-2</c:v>
                </c:pt>
                <c:pt idx="67">
                  <c:v>-3.3849799999999999E-2</c:v>
                </c:pt>
                <c:pt idx="68">
                  <c:v>-2.9916999999999999E-2</c:v>
                </c:pt>
                <c:pt idx="69">
                  <c:v>-2.72658E-2</c:v>
                </c:pt>
                <c:pt idx="70">
                  <c:v>-2.5112200000000001E-2</c:v>
                </c:pt>
                <c:pt idx="71">
                  <c:v>-1.9825300000000001E-2</c:v>
                </c:pt>
                <c:pt idx="72">
                  <c:v>-1.3509999999999999E-2</c:v>
                </c:pt>
                <c:pt idx="73">
                  <c:v>-5.6439300000000001E-3</c:v>
                </c:pt>
                <c:pt idx="74">
                  <c:v>-4.9008300000000001E-3</c:v>
                </c:pt>
                <c:pt idx="75">
                  <c:v>-1.1127699999999999E-3</c:v>
                </c:pt>
                <c:pt idx="76">
                  <c:v>1.44837E-3</c:v>
                </c:pt>
                <c:pt idx="77">
                  <c:v>9.7872299999999992E-3</c:v>
                </c:pt>
                <c:pt idx="78">
                  <c:v>1.8594599999999999E-2</c:v>
                </c:pt>
                <c:pt idx="79">
                  <c:v>2.3557100000000001E-2</c:v>
                </c:pt>
                <c:pt idx="80">
                  <c:v>2.81005E-2</c:v>
                </c:pt>
                <c:pt idx="81">
                  <c:v>2.9114600000000001E-2</c:v>
                </c:pt>
                <c:pt idx="82">
                  <c:v>3.1390700000000001E-2</c:v>
                </c:pt>
                <c:pt idx="83">
                  <c:v>3.2210599999999999E-2</c:v>
                </c:pt>
                <c:pt idx="84">
                  <c:v>3.5085900000000003E-2</c:v>
                </c:pt>
                <c:pt idx="85">
                  <c:v>3.6253399999999998E-2</c:v>
                </c:pt>
                <c:pt idx="86">
                  <c:v>3.7238500000000001E-2</c:v>
                </c:pt>
                <c:pt idx="87">
                  <c:v>3.8068200000000003E-2</c:v>
                </c:pt>
                <c:pt idx="88">
                  <c:v>3.8068200000000003E-2</c:v>
                </c:pt>
                <c:pt idx="89">
                  <c:v>3.8898099999999998E-2</c:v>
                </c:pt>
                <c:pt idx="90">
                  <c:v>3.9904799999999997E-2</c:v>
                </c:pt>
                <c:pt idx="91">
                  <c:v>4.1128999999999999E-2</c:v>
                </c:pt>
                <c:pt idx="92">
                  <c:v>4.3146799999999999E-2</c:v>
                </c:pt>
                <c:pt idx="93">
                  <c:v>4.3974800000000001E-2</c:v>
                </c:pt>
                <c:pt idx="94">
                  <c:v>4.4929299999999998E-2</c:v>
                </c:pt>
                <c:pt idx="95">
                  <c:v>4.5691299999999997E-2</c:v>
                </c:pt>
                <c:pt idx="96">
                  <c:v>4.6303799999999999E-2</c:v>
                </c:pt>
                <c:pt idx="97">
                  <c:v>4.6303799999999999E-2</c:v>
                </c:pt>
                <c:pt idx="98">
                  <c:v>4.6684000000000003E-2</c:v>
                </c:pt>
                <c:pt idx="99">
                  <c:v>4.7124100000000002E-2</c:v>
                </c:pt>
                <c:pt idx="100">
                  <c:v>4.7632500000000001E-2</c:v>
                </c:pt>
                <c:pt idx="101">
                  <c:v>4.8733600000000002E-2</c:v>
                </c:pt>
                <c:pt idx="102">
                  <c:v>4.9976300000000001E-2</c:v>
                </c:pt>
                <c:pt idx="103">
                  <c:v>5.0480200000000003E-2</c:v>
                </c:pt>
                <c:pt idx="104">
                  <c:v>5.0922200000000001E-2</c:v>
                </c:pt>
                <c:pt idx="105">
                  <c:v>5.13068E-2</c:v>
                </c:pt>
                <c:pt idx="106">
                  <c:v>5.13068E-2</c:v>
                </c:pt>
                <c:pt idx="107">
                  <c:v>5.1927399999999999E-2</c:v>
                </c:pt>
                <c:pt idx="108">
                  <c:v>5.2703600000000003E-2</c:v>
                </c:pt>
                <c:pt idx="109">
                  <c:v>5.3685400000000001E-2</c:v>
                </c:pt>
                <c:pt idx="110">
                  <c:v>5.50707E-2</c:v>
                </c:pt>
                <c:pt idx="111">
                  <c:v>5.8024800000000001E-2</c:v>
                </c:pt>
                <c:pt idx="112">
                  <c:v>6.0525200000000001E-2</c:v>
                </c:pt>
                <c:pt idx="113">
                  <c:v>6.6448900000000005E-2</c:v>
                </c:pt>
                <c:pt idx="114">
                  <c:v>6.7847599999999994E-2</c:v>
                </c:pt>
                <c:pt idx="115">
                  <c:v>7.1216000000000002E-2</c:v>
                </c:pt>
                <c:pt idx="116">
                  <c:v>7.4443499999999996E-2</c:v>
                </c:pt>
                <c:pt idx="117">
                  <c:v>8.0363299999999999E-2</c:v>
                </c:pt>
                <c:pt idx="118">
                  <c:v>8.6489200000000002E-2</c:v>
                </c:pt>
                <c:pt idx="119">
                  <c:v>8.7398900000000002E-2</c:v>
                </c:pt>
                <c:pt idx="120">
                  <c:v>9.0264800000000006E-2</c:v>
                </c:pt>
                <c:pt idx="121">
                  <c:v>9.6872899999999998E-2</c:v>
                </c:pt>
                <c:pt idx="122">
                  <c:v>9.7298499999999996E-2</c:v>
                </c:pt>
                <c:pt idx="123">
                  <c:v>0.10424899999999999</c:v>
                </c:pt>
                <c:pt idx="124">
                  <c:v>0.110945</c:v>
                </c:pt>
                <c:pt idx="125">
                  <c:v>0.118723</c:v>
                </c:pt>
                <c:pt idx="126">
                  <c:v>0.118881</c:v>
                </c:pt>
                <c:pt idx="127">
                  <c:v>0.121325</c:v>
                </c:pt>
                <c:pt idx="128">
                  <c:v>0.124376</c:v>
                </c:pt>
                <c:pt idx="129">
                  <c:v>0.126444</c:v>
                </c:pt>
                <c:pt idx="130">
                  <c:v>0.134659</c:v>
                </c:pt>
                <c:pt idx="131">
                  <c:v>0.144344</c:v>
                </c:pt>
                <c:pt idx="132">
                  <c:v>0.144344</c:v>
                </c:pt>
                <c:pt idx="133">
                  <c:v>0.15598100000000001</c:v>
                </c:pt>
                <c:pt idx="134">
                  <c:v>0.174512</c:v>
                </c:pt>
                <c:pt idx="135">
                  <c:v>0.17674999999999999</c:v>
                </c:pt>
                <c:pt idx="136">
                  <c:v>0.200405</c:v>
                </c:pt>
                <c:pt idx="137">
                  <c:v>0.20901700000000001</c:v>
                </c:pt>
                <c:pt idx="138">
                  <c:v>0.21337700000000001</c:v>
                </c:pt>
                <c:pt idx="139">
                  <c:v>0.237621</c:v>
                </c:pt>
                <c:pt idx="140">
                  <c:v>0.24218000000000001</c:v>
                </c:pt>
                <c:pt idx="141">
                  <c:v>0.26553599999999999</c:v>
                </c:pt>
                <c:pt idx="142">
                  <c:v>0.29875000000000002</c:v>
                </c:pt>
                <c:pt idx="143">
                  <c:v>0.342611</c:v>
                </c:pt>
                <c:pt idx="144">
                  <c:v>0.39755299999999999</c:v>
                </c:pt>
                <c:pt idx="145">
                  <c:v>0.41086</c:v>
                </c:pt>
                <c:pt idx="146">
                  <c:v>0.44264199999999998</c:v>
                </c:pt>
                <c:pt idx="147">
                  <c:v>0.464032</c:v>
                </c:pt>
                <c:pt idx="148">
                  <c:v>0.48218</c:v>
                </c:pt>
                <c:pt idx="149">
                  <c:v>0.49753599999999998</c:v>
                </c:pt>
              </c:numCache>
            </c:numRef>
          </c:xVal>
          <c:yVal>
            <c:numRef>
              <c:f>Sheet1!$B$2:$B$151</c:f>
              <c:numCache>
                <c:formatCode>General</c:formatCode>
                <c:ptCount val="150"/>
                <c:pt idx="0">
                  <c:v>19.972000000000001</c:v>
                </c:pt>
                <c:pt idx="1">
                  <c:v>20</c:v>
                </c:pt>
                <c:pt idx="2">
                  <c:v>20.062000000000001</c:v>
                </c:pt>
                <c:pt idx="3">
                  <c:v>20.187000000000001</c:v>
                </c:pt>
                <c:pt idx="4">
                  <c:v>20.417999999999999</c:v>
                </c:pt>
                <c:pt idx="5">
                  <c:v>21.257999999999999</c:v>
                </c:pt>
                <c:pt idx="6">
                  <c:v>21.78</c:v>
                </c:pt>
                <c:pt idx="7">
                  <c:v>23.12</c:v>
                </c:pt>
                <c:pt idx="8">
                  <c:v>24.04</c:v>
                </c:pt>
                <c:pt idx="9">
                  <c:v>25.314</c:v>
                </c:pt>
                <c:pt idx="10">
                  <c:v>26.638000000000002</c:v>
                </c:pt>
                <c:pt idx="11">
                  <c:v>27.263000000000002</c:v>
                </c:pt>
                <c:pt idx="12">
                  <c:v>27.396999999999998</c:v>
                </c:pt>
                <c:pt idx="13">
                  <c:v>28.137</c:v>
                </c:pt>
                <c:pt idx="14">
                  <c:v>28.638000000000002</c:v>
                </c:pt>
                <c:pt idx="15">
                  <c:v>28.977</c:v>
                </c:pt>
                <c:pt idx="16">
                  <c:v>29.489000000000001</c:v>
                </c:pt>
                <c:pt idx="17">
                  <c:v>29.684999999999999</c:v>
                </c:pt>
                <c:pt idx="18">
                  <c:v>29.981000000000002</c:v>
                </c:pt>
                <c:pt idx="19">
                  <c:v>30.262</c:v>
                </c:pt>
                <c:pt idx="20">
                  <c:v>30.553000000000001</c:v>
                </c:pt>
                <c:pt idx="21">
                  <c:v>30.597999999999999</c:v>
                </c:pt>
                <c:pt idx="22">
                  <c:v>30.788</c:v>
                </c:pt>
                <c:pt idx="23">
                  <c:v>30.896999999999998</c:v>
                </c:pt>
                <c:pt idx="24">
                  <c:v>30.975000000000001</c:v>
                </c:pt>
                <c:pt idx="25">
                  <c:v>31.146000000000001</c:v>
                </c:pt>
                <c:pt idx="26">
                  <c:v>31.225000000000001</c:v>
                </c:pt>
                <c:pt idx="27">
                  <c:v>31.369</c:v>
                </c:pt>
                <c:pt idx="28">
                  <c:v>31.384</c:v>
                </c:pt>
                <c:pt idx="29">
                  <c:v>31.686</c:v>
                </c:pt>
                <c:pt idx="30">
                  <c:v>31.785</c:v>
                </c:pt>
                <c:pt idx="31">
                  <c:v>31.82</c:v>
                </c:pt>
                <c:pt idx="32">
                  <c:v>31.849</c:v>
                </c:pt>
                <c:pt idx="33">
                  <c:v>31.978999999999999</c:v>
                </c:pt>
                <c:pt idx="34">
                  <c:v>32.119999999999997</c:v>
                </c:pt>
                <c:pt idx="35">
                  <c:v>32.335000000000001</c:v>
                </c:pt>
                <c:pt idx="36">
                  <c:v>32.462000000000003</c:v>
                </c:pt>
                <c:pt idx="37">
                  <c:v>32.527000000000001</c:v>
                </c:pt>
                <c:pt idx="38">
                  <c:v>32.774999999999999</c:v>
                </c:pt>
                <c:pt idx="39">
                  <c:v>32.948999999999998</c:v>
                </c:pt>
                <c:pt idx="40">
                  <c:v>33.121000000000002</c:v>
                </c:pt>
                <c:pt idx="41">
                  <c:v>33.365000000000002</c:v>
                </c:pt>
                <c:pt idx="42">
                  <c:v>33.655000000000001</c:v>
                </c:pt>
                <c:pt idx="43">
                  <c:v>33.927999999999997</c:v>
                </c:pt>
                <c:pt idx="44">
                  <c:v>34.170999999999999</c:v>
                </c:pt>
                <c:pt idx="45">
                  <c:v>34.170999999999999</c:v>
                </c:pt>
                <c:pt idx="46">
                  <c:v>34.173000000000002</c:v>
                </c:pt>
                <c:pt idx="47">
                  <c:v>34.176000000000002</c:v>
                </c:pt>
                <c:pt idx="48">
                  <c:v>34.177999999999997</c:v>
                </c:pt>
                <c:pt idx="49">
                  <c:v>34.183</c:v>
                </c:pt>
                <c:pt idx="50">
                  <c:v>34.19</c:v>
                </c:pt>
                <c:pt idx="51">
                  <c:v>34.192</c:v>
                </c:pt>
                <c:pt idx="52">
                  <c:v>34.192999999999998</c:v>
                </c:pt>
                <c:pt idx="53">
                  <c:v>34.195999999999998</c:v>
                </c:pt>
                <c:pt idx="54">
                  <c:v>34.195999999999998</c:v>
                </c:pt>
                <c:pt idx="55">
                  <c:v>34.585000000000001</c:v>
                </c:pt>
                <c:pt idx="56">
                  <c:v>35.154000000000003</c:v>
                </c:pt>
                <c:pt idx="57">
                  <c:v>36.158999999999999</c:v>
                </c:pt>
                <c:pt idx="58">
                  <c:v>41.02</c:v>
                </c:pt>
                <c:pt idx="59">
                  <c:v>48.890999999999998</c:v>
                </c:pt>
                <c:pt idx="60">
                  <c:v>63.398000000000003</c:v>
                </c:pt>
                <c:pt idx="61">
                  <c:v>80.100999999999999</c:v>
                </c:pt>
                <c:pt idx="62">
                  <c:v>97.28</c:v>
                </c:pt>
                <c:pt idx="63">
                  <c:v>97.277000000000001</c:v>
                </c:pt>
                <c:pt idx="64">
                  <c:v>100.944</c:v>
                </c:pt>
                <c:pt idx="65">
                  <c:v>102.36</c:v>
                </c:pt>
                <c:pt idx="66">
                  <c:v>103.29</c:v>
                </c:pt>
                <c:pt idx="67">
                  <c:v>104.072</c:v>
                </c:pt>
                <c:pt idx="68">
                  <c:v>105.681</c:v>
                </c:pt>
                <c:pt idx="69">
                  <c:v>106.556</c:v>
                </c:pt>
                <c:pt idx="70">
                  <c:v>107.127</c:v>
                </c:pt>
                <c:pt idx="71">
                  <c:v>108.014</c:v>
                </c:pt>
                <c:pt idx="72">
                  <c:v>108.42700000000001</c:v>
                </c:pt>
                <c:pt idx="73">
                  <c:v>108.583</c:v>
                </c:pt>
                <c:pt idx="74">
                  <c:v>108.59099999999999</c:v>
                </c:pt>
                <c:pt idx="75">
                  <c:v>108.60299999999999</c:v>
                </c:pt>
                <c:pt idx="76">
                  <c:v>108.61199999999999</c:v>
                </c:pt>
                <c:pt idx="77">
                  <c:v>108.599</c:v>
                </c:pt>
                <c:pt idx="78">
                  <c:v>108.45399999999999</c:v>
                </c:pt>
                <c:pt idx="79">
                  <c:v>108.119</c:v>
                </c:pt>
                <c:pt idx="80">
                  <c:v>107.48</c:v>
                </c:pt>
                <c:pt idx="81">
                  <c:v>107.276</c:v>
                </c:pt>
                <c:pt idx="82">
                  <c:v>106.764</c:v>
                </c:pt>
                <c:pt idx="83">
                  <c:v>106.574</c:v>
                </c:pt>
                <c:pt idx="84">
                  <c:v>105.614</c:v>
                </c:pt>
                <c:pt idx="85">
                  <c:v>105.065</c:v>
                </c:pt>
                <c:pt idx="86">
                  <c:v>104.29300000000001</c:v>
                </c:pt>
                <c:pt idx="87">
                  <c:v>102.446</c:v>
                </c:pt>
                <c:pt idx="88">
                  <c:v>102.444</c:v>
                </c:pt>
                <c:pt idx="89">
                  <c:v>96.415000000000006</c:v>
                </c:pt>
                <c:pt idx="90">
                  <c:v>90.340999999999994</c:v>
                </c:pt>
                <c:pt idx="91">
                  <c:v>84.760999999999996</c:v>
                </c:pt>
                <c:pt idx="92">
                  <c:v>79.162000000000006</c:v>
                </c:pt>
                <c:pt idx="93">
                  <c:v>73.287000000000006</c:v>
                </c:pt>
                <c:pt idx="94">
                  <c:v>62.887999999999998</c:v>
                </c:pt>
                <c:pt idx="95">
                  <c:v>50.073999999999998</c:v>
                </c:pt>
                <c:pt idx="96">
                  <c:v>39.31</c:v>
                </c:pt>
                <c:pt idx="97">
                  <c:v>39.31</c:v>
                </c:pt>
                <c:pt idx="98">
                  <c:v>39.295999999999999</c:v>
                </c:pt>
                <c:pt idx="99">
                  <c:v>39.283000000000001</c:v>
                </c:pt>
                <c:pt idx="100">
                  <c:v>39.270000000000003</c:v>
                </c:pt>
                <c:pt idx="101">
                  <c:v>39.249000000000002</c:v>
                </c:pt>
                <c:pt idx="102">
                  <c:v>39.229999999999997</c:v>
                </c:pt>
                <c:pt idx="103">
                  <c:v>39.225000000000001</c:v>
                </c:pt>
                <c:pt idx="104">
                  <c:v>39.220999999999997</c:v>
                </c:pt>
                <c:pt idx="105">
                  <c:v>39.219000000000001</c:v>
                </c:pt>
                <c:pt idx="106">
                  <c:v>39.219000000000001</c:v>
                </c:pt>
                <c:pt idx="107">
                  <c:v>39.003</c:v>
                </c:pt>
                <c:pt idx="108">
                  <c:v>38.759</c:v>
                </c:pt>
                <c:pt idx="109">
                  <c:v>38.475000000000001</c:v>
                </c:pt>
                <c:pt idx="110">
                  <c:v>38.122999999999998</c:v>
                </c:pt>
                <c:pt idx="111">
                  <c:v>37.805999999999997</c:v>
                </c:pt>
                <c:pt idx="112">
                  <c:v>37.845999999999997</c:v>
                </c:pt>
                <c:pt idx="113">
                  <c:v>39.395000000000003</c:v>
                </c:pt>
                <c:pt idx="114">
                  <c:v>39.982999999999997</c:v>
                </c:pt>
                <c:pt idx="115">
                  <c:v>40.515000000000001</c:v>
                </c:pt>
                <c:pt idx="116">
                  <c:v>41.747999999999998</c:v>
                </c:pt>
                <c:pt idx="117">
                  <c:v>42.222000000000001</c:v>
                </c:pt>
                <c:pt idx="118">
                  <c:v>43.435000000000002</c:v>
                </c:pt>
                <c:pt idx="119">
                  <c:v>43.597999999999999</c:v>
                </c:pt>
                <c:pt idx="120">
                  <c:v>44.124000000000002</c:v>
                </c:pt>
                <c:pt idx="121">
                  <c:v>45.212000000000003</c:v>
                </c:pt>
                <c:pt idx="122">
                  <c:v>45.265999999999998</c:v>
                </c:pt>
                <c:pt idx="123">
                  <c:v>45.878</c:v>
                </c:pt>
                <c:pt idx="124">
                  <c:v>46.817999999999998</c:v>
                </c:pt>
                <c:pt idx="125">
                  <c:v>48.881</c:v>
                </c:pt>
                <c:pt idx="126">
                  <c:v>48.932000000000002</c:v>
                </c:pt>
                <c:pt idx="127">
                  <c:v>49.69</c:v>
                </c:pt>
                <c:pt idx="128">
                  <c:v>49.97</c:v>
                </c:pt>
                <c:pt idx="129">
                  <c:v>50.137</c:v>
                </c:pt>
                <c:pt idx="130">
                  <c:v>49.558999999999997</c:v>
                </c:pt>
                <c:pt idx="131">
                  <c:v>47.819000000000003</c:v>
                </c:pt>
                <c:pt idx="132">
                  <c:v>47.819000000000003</c:v>
                </c:pt>
                <c:pt idx="133">
                  <c:v>46.271999999999998</c:v>
                </c:pt>
                <c:pt idx="134">
                  <c:v>44.383000000000003</c:v>
                </c:pt>
                <c:pt idx="135">
                  <c:v>44.344999999999999</c:v>
                </c:pt>
                <c:pt idx="136">
                  <c:v>43.804000000000002</c:v>
                </c:pt>
                <c:pt idx="137">
                  <c:v>43.545999999999999</c:v>
                </c:pt>
                <c:pt idx="138">
                  <c:v>43.534999999999997</c:v>
                </c:pt>
                <c:pt idx="139">
                  <c:v>43.366</c:v>
                </c:pt>
                <c:pt idx="140">
                  <c:v>43.442999999999998</c:v>
                </c:pt>
                <c:pt idx="141">
                  <c:v>43.305999999999997</c:v>
                </c:pt>
                <c:pt idx="142">
                  <c:v>43.152999999999999</c:v>
                </c:pt>
                <c:pt idx="143">
                  <c:v>43.018000000000001</c:v>
                </c:pt>
                <c:pt idx="144">
                  <c:v>43.192</c:v>
                </c:pt>
                <c:pt idx="145">
                  <c:v>43.29</c:v>
                </c:pt>
                <c:pt idx="146">
                  <c:v>43.491999999999997</c:v>
                </c:pt>
                <c:pt idx="147">
                  <c:v>43.841000000000001</c:v>
                </c:pt>
                <c:pt idx="148">
                  <c:v>43.055999999999997</c:v>
                </c:pt>
                <c:pt idx="149">
                  <c:v>26.297999999999998</c:v>
                </c:pt>
              </c:numCache>
            </c:numRef>
          </c:yVal>
          <c:smooth val="0"/>
          <c:extLst>
            <c:ext xmlns:c16="http://schemas.microsoft.com/office/drawing/2014/chart" uri="{C3380CC4-5D6E-409C-BE32-E72D297353CC}">
              <c16:uniqueId val="{00000000-4BF9-483B-BB37-45B39CE8E43C}"/>
            </c:ext>
          </c:extLst>
        </c:ser>
        <c:dLbls>
          <c:showLegendKey val="0"/>
          <c:showVal val="0"/>
          <c:showCatName val="0"/>
          <c:showSerName val="0"/>
          <c:showPercent val="0"/>
          <c:showBubbleSize val="0"/>
        </c:dLbls>
        <c:axId val="-2128940872"/>
        <c:axId val="-2129643912"/>
      </c:scatterChart>
      <c:valAx>
        <c:axId val="-2128940872"/>
        <c:scaling>
          <c:orientation val="minMax"/>
          <c:max val="0.55000000000000004"/>
          <c:min val="-0.55000000000000004"/>
        </c:scaling>
        <c:delete val="0"/>
        <c:axPos val="b"/>
        <c:majorGridlines/>
        <c:minorGridlines/>
        <c:title>
          <c:tx>
            <c:rich>
              <a:bodyPr/>
              <a:lstStyle/>
              <a:p>
                <a:r>
                  <a:rPr lang="en-US"/>
                  <a:t>Position (m)</a:t>
                </a:r>
              </a:p>
            </c:rich>
          </c:tx>
          <c:overlay val="0"/>
        </c:title>
        <c:numFmt formatCode="General" sourceLinked="1"/>
        <c:majorTickMark val="out"/>
        <c:minorTickMark val="none"/>
        <c:tickLblPos val="nextTo"/>
        <c:crossAx val="-2129643912"/>
        <c:crosses val="autoZero"/>
        <c:crossBetween val="midCat"/>
        <c:majorUnit val="5.000000000000001E-2"/>
        <c:minorUnit val="5.000000000000001E-2"/>
      </c:valAx>
      <c:valAx>
        <c:axId val="-2129643912"/>
        <c:scaling>
          <c:orientation val="minMax"/>
        </c:scaling>
        <c:delete val="0"/>
        <c:axPos val="l"/>
        <c:majorGridlines/>
        <c:minorGridlines/>
        <c:title>
          <c:tx>
            <c:rich>
              <a:bodyPr/>
              <a:lstStyle/>
              <a:p>
                <a:r>
                  <a:rPr lang="en-US"/>
                  <a:t>Static Temperature (C)</a:t>
                </a:r>
              </a:p>
            </c:rich>
          </c:tx>
          <c:overlay val="0"/>
        </c:title>
        <c:numFmt formatCode="General" sourceLinked="1"/>
        <c:majorTickMark val="out"/>
        <c:minorTickMark val="none"/>
        <c:tickLblPos val="nextTo"/>
        <c:crossAx val="-2128940872"/>
        <c:crosses val="autoZero"/>
        <c:crossBetween val="midCat"/>
      </c:valAx>
    </c:plotArea>
    <c:legend>
      <c:legendPos val="b"/>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1"/>
  <c:style val="2"/>
  <c:chart>
    <c:title>
      <c:tx>
        <c:rich>
          <a:bodyPr/>
          <a:lstStyle/>
          <a:p>
            <a:r>
              <a:rPr lang="en-US"/>
              <a:t>Static Temperature</a:t>
            </a:r>
          </a:p>
        </c:rich>
      </c:tx>
      <c:overlay val="0"/>
    </c:title>
    <c:autoTitleDeleted val="0"/>
    <c:plotArea>
      <c:layout/>
      <c:scatterChart>
        <c:scatterStyle val="lineMarker"/>
        <c:varyColors val="0"/>
        <c:ser>
          <c:idx val="0"/>
          <c:order val="0"/>
          <c:tx>
            <c:strRef>
              <c:f>Sheet1!$B$1</c:f>
              <c:strCache>
                <c:ptCount val="1"/>
                <c:pt idx="0">
                  <c:v>mid-sec-ld-disk-4</c:v>
                </c:pt>
              </c:strCache>
            </c:strRef>
          </c:tx>
          <c:xVal>
            <c:numRef>
              <c:f>Sheet1!$A$2:$A$128</c:f>
              <c:numCache>
                <c:formatCode>General</c:formatCode>
                <c:ptCount val="127"/>
                <c:pt idx="0">
                  <c:v>-0.49751400000000001</c:v>
                </c:pt>
                <c:pt idx="1">
                  <c:v>-0.48143000000000002</c:v>
                </c:pt>
                <c:pt idx="2">
                  <c:v>-0.46241199999999999</c:v>
                </c:pt>
                <c:pt idx="3">
                  <c:v>-0.43997799999999998</c:v>
                </c:pt>
                <c:pt idx="4">
                  <c:v>-0.42257800000000001</c:v>
                </c:pt>
                <c:pt idx="5">
                  <c:v>-0.34113700000000002</c:v>
                </c:pt>
                <c:pt idx="6">
                  <c:v>-0.30678899999999998</c:v>
                </c:pt>
                <c:pt idx="7">
                  <c:v>-0.29383900000000002</c:v>
                </c:pt>
                <c:pt idx="8">
                  <c:v>-0.26177499999999998</c:v>
                </c:pt>
                <c:pt idx="9">
                  <c:v>-0.23199900000000001</c:v>
                </c:pt>
                <c:pt idx="10">
                  <c:v>-0.20668900000000001</c:v>
                </c:pt>
                <c:pt idx="11">
                  <c:v>-0.18076500000000001</c:v>
                </c:pt>
                <c:pt idx="12">
                  <c:v>-0.15976899999999999</c:v>
                </c:pt>
                <c:pt idx="13">
                  <c:v>-0.15895300000000001</c:v>
                </c:pt>
                <c:pt idx="14">
                  <c:v>-0.137462</c:v>
                </c:pt>
                <c:pt idx="15">
                  <c:v>-0.13644000000000001</c:v>
                </c:pt>
                <c:pt idx="16">
                  <c:v>-0.12661500000000001</c:v>
                </c:pt>
                <c:pt idx="17">
                  <c:v>-0.108601</c:v>
                </c:pt>
                <c:pt idx="18">
                  <c:v>-9.6909300000000004E-2</c:v>
                </c:pt>
                <c:pt idx="19">
                  <c:v>-8.9718099999999995E-2</c:v>
                </c:pt>
                <c:pt idx="20">
                  <c:v>-8.3141599999999996E-2</c:v>
                </c:pt>
                <c:pt idx="21">
                  <c:v>-8.1683099999999995E-2</c:v>
                </c:pt>
                <c:pt idx="22">
                  <c:v>-7.3492600000000005E-2</c:v>
                </c:pt>
                <c:pt idx="23">
                  <c:v>-7.1321899999999994E-2</c:v>
                </c:pt>
                <c:pt idx="24">
                  <c:v>-7.0293599999999998E-2</c:v>
                </c:pt>
                <c:pt idx="25">
                  <c:v>-6.2597899999999998E-2</c:v>
                </c:pt>
                <c:pt idx="26">
                  <c:v>-5.74852E-2</c:v>
                </c:pt>
                <c:pt idx="27">
                  <c:v>-5.6254400000000003E-2</c:v>
                </c:pt>
                <c:pt idx="28">
                  <c:v>-5.5917300000000003E-2</c:v>
                </c:pt>
                <c:pt idx="29">
                  <c:v>-5.29554E-2</c:v>
                </c:pt>
                <c:pt idx="30">
                  <c:v>-4.8965000000000002E-2</c:v>
                </c:pt>
                <c:pt idx="31">
                  <c:v>-4.7374100000000002E-2</c:v>
                </c:pt>
                <c:pt idx="32">
                  <c:v>-4.6398500000000002E-2</c:v>
                </c:pt>
                <c:pt idx="33">
                  <c:v>-4.5625899999999997E-2</c:v>
                </c:pt>
                <c:pt idx="34">
                  <c:v>-4.5007900000000003E-2</c:v>
                </c:pt>
                <c:pt idx="35">
                  <c:v>-4.5007900000000003E-2</c:v>
                </c:pt>
                <c:pt idx="36">
                  <c:v>-4.4623799999999998E-2</c:v>
                </c:pt>
                <c:pt idx="37">
                  <c:v>-4.4182800000000001E-2</c:v>
                </c:pt>
                <c:pt idx="38">
                  <c:v>-4.3680999999999998E-2</c:v>
                </c:pt>
                <c:pt idx="39">
                  <c:v>-4.2645700000000002E-2</c:v>
                </c:pt>
                <c:pt idx="40">
                  <c:v>-4.1319000000000002E-2</c:v>
                </c:pt>
                <c:pt idx="41">
                  <c:v>-4.0811199999999999E-2</c:v>
                </c:pt>
                <c:pt idx="42">
                  <c:v>-4.0376000000000002E-2</c:v>
                </c:pt>
                <c:pt idx="43">
                  <c:v>-4.0002900000000001E-2</c:v>
                </c:pt>
                <c:pt idx="44">
                  <c:v>-4.0002900000000001E-2</c:v>
                </c:pt>
                <c:pt idx="45">
                  <c:v>-3.9402399999999997E-2</c:v>
                </c:pt>
                <c:pt idx="46">
                  <c:v>-3.8667600000000003E-2</c:v>
                </c:pt>
                <c:pt idx="47">
                  <c:v>-3.77597E-2</c:v>
                </c:pt>
                <c:pt idx="48">
                  <c:v>-3.6138799999999999E-2</c:v>
                </c:pt>
                <c:pt idx="49">
                  <c:v>-3.4020399999999999E-2</c:v>
                </c:pt>
                <c:pt idx="50">
                  <c:v>-3.27859E-2</c:v>
                </c:pt>
                <c:pt idx="51">
                  <c:v>-3.1772700000000001E-2</c:v>
                </c:pt>
                <c:pt idx="52">
                  <c:v>-3.0939100000000001E-2</c:v>
                </c:pt>
                <c:pt idx="53">
                  <c:v>-3.0939100000000001E-2</c:v>
                </c:pt>
                <c:pt idx="54">
                  <c:v>-3.0107100000000001E-2</c:v>
                </c:pt>
                <c:pt idx="55">
                  <c:v>-2.9120900000000002E-2</c:v>
                </c:pt>
                <c:pt idx="56">
                  <c:v>-2.7953499999999999E-2</c:v>
                </c:pt>
                <c:pt idx="57">
                  <c:v>-2.5460900000000002E-2</c:v>
                </c:pt>
                <c:pt idx="58">
                  <c:v>-2.42554E-2</c:v>
                </c:pt>
                <c:pt idx="59">
                  <c:v>-2.2963600000000001E-2</c:v>
                </c:pt>
                <c:pt idx="60">
                  <c:v>-1.8660900000000001E-2</c:v>
                </c:pt>
                <c:pt idx="61">
                  <c:v>-1.3755099999999999E-2</c:v>
                </c:pt>
                <c:pt idx="62">
                  <c:v>-1.3534600000000001E-2</c:v>
                </c:pt>
                <c:pt idx="63">
                  <c:v>-9.3656499999999997E-3</c:v>
                </c:pt>
                <c:pt idx="64">
                  <c:v>-2.9661399999999999E-3</c:v>
                </c:pt>
                <c:pt idx="65">
                  <c:v>3.0593999999999999E-3</c:v>
                </c:pt>
                <c:pt idx="66">
                  <c:v>4.0672399999999997E-3</c:v>
                </c:pt>
                <c:pt idx="67">
                  <c:v>1.02237E-2</c:v>
                </c:pt>
                <c:pt idx="68">
                  <c:v>1.60222E-2</c:v>
                </c:pt>
                <c:pt idx="69">
                  <c:v>1.9223500000000001E-2</c:v>
                </c:pt>
                <c:pt idx="70">
                  <c:v>2.1452800000000001E-2</c:v>
                </c:pt>
                <c:pt idx="71">
                  <c:v>2.6278800000000001E-2</c:v>
                </c:pt>
                <c:pt idx="72">
                  <c:v>2.8114400000000001E-2</c:v>
                </c:pt>
                <c:pt idx="73">
                  <c:v>2.9240599999999999E-2</c:v>
                </c:pt>
                <c:pt idx="74">
                  <c:v>3.01908E-2</c:v>
                </c:pt>
                <c:pt idx="75">
                  <c:v>3.0992700000000001E-2</c:v>
                </c:pt>
                <c:pt idx="76">
                  <c:v>3.0992700000000001E-2</c:v>
                </c:pt>
                <c:pt idx="77">
                  <c:v>3.17956E-2</c:v>
                </c:pt>
                <c:pt idx="78">
                  <c:v>3.2771599999999998E-2</c:v>
                </c:pt>
                <c:pt idx="79">
                  <c:v>3.3961499999999999E-2</c:v>
                </c:pt>
                <c:pt idx="80">
                  <c:v>3.6277700000000003E-2</c:v>
                </c:pt>
                <c:pt idx="81">
                  <c:v>3.7672299999999999E-2</c:v>
                </c:pt>
                <c:pt idx="82">
                  <c:v>3.8629400000000001E-2</c:v>
                </c:pt>
                <c:pt idx="83">
                  <c:v>3.9388600000000003E-2</c:v>
                </c:pt>
                <c:pt idx="84">
                  <c:v>4.0002000000000003E-2</c:v>
                </c:pt>
                <c:pt idx="85">
                  <c:v>4.0002000000000003E-2</c:v>
                </c:pt>
                <c:pt idx="86">
                  <c:v>4.0382899999999999E-2</c:v>
                </c:pt>
                <c:pt idx="87">
                  <c:v>4.0824600000000003E-2</c:v>
                </c:pt>
                <c:pt idx="88">
                  <c:v>4.1336999999999999E-2</c:v>
                </c:pt>
                <c:pt idx="89">
                  <c:v>4.2299700000000003E-2</c:v>
                </c:pt>
                <c:pt idx="90">
                  <c:v>4.3667200000000003E-2</c:v>
                </c:pt>
                <c:pt idx="91">
                  <c:v>4.4163599999999997E-2</c:v>
                </c:pt>
                <c:pt idx="92">
                  <c:v>4.4611199999999997E-2</c:v>
                </c:pt>
                <c:pt idx="93">
                  <c:v>4.4998700000000003E-2</c:v>
                </c:pt>
                <c:pt idx="94">
                  <c:v>4.4998700000000003E-2</c:v>
                </c:pt>
                <c:pt idx="95">
                  <c:v>4.56166E-2</c:v>
                </c:pt>
                <c:pt idx="96">
                  <c:v>4.6385900000000001E-2</c:v>
                </c:pt>
                <c:pt idx="97">
                  <c:v>4.7352900000000003E-2</c:v>
                </c:pt>
                <c:pt idx="98">
                  <c:v>4.9855700000000003E-2</c:v>
                </c:pt>
                <c:pt idx="99">
                  <c:v>5.2886299999999997E-2</c:v>
                </c:pt>
                <c:pt idx="100">
                  <c:v>5.60007E-2</c:v>
                </c:pt>
                <c:pt idx="101">
                  <c:v>5.7083399999999999E-2</c:v>
                </c:pt>
                <c:pt idx="102">
                  <c:v>6.1809099999999999E-2</c:v>
                </c:pt>
                <c:pt idx="103">
                  <c:v>6.3610299999999995E-2</c:v>
                </c:pt>
                <c:pt idx="104">
                  <c:v>6.4997299999999994E-2</c:v>
                </c:pt>
                <c:pt idx="105">
                  <c:v>6.8629800000000005E-2</c:v>
                </c:pt>
                <c:pt idx="106">
                  <c:v>7.4653499999999998E-2</c:v>
                </c:pt>
                <c:pt idx="107">
                  <c:v>8.3432500000000007E-2</c:v>
                </c:pt>
                <c:pt idx="108">
                  <c:v>9.1130900000000001E-2</c:v>
                </c:pt>
                <c:pt idx="109">
                  <c:v>0.10506699999999999</c:v>
                </c:pt>
                <c:pt idx="110">
                  <c:v>0.111749</c:v>
                </c:pt>
                <c:pt idx="111">
                  <c:v>0.13150700000000001</c:v>
                </c:pt>
                <c:pt idx="112">
                  <c:v>0.13778000000000001</c:v>
                </c:pt>
                <c:pt idx="113">
                  <c:v>0.16117999999999999</c:v>
                </c:pt>
                <c:pt idx="114">
                  <c:v>0.189584</c:v>
                </c:pt>
                <c:pt idx="115">
                  <c:v>0.21998699999999999</c:v>
                </c:pt>
                <c:pt idx="116">
                  <c:v>0.24742800000000001</c:v>
                </c:pt>
                <c:pt idx="117">
                  <c:v>0.27417900000000001</c:v>
                </c:pt>
                <c:pt idx="118">
                  <c:v>0.332621</c:v>
                </c:pt>
                <c:pt idx="119">
                  <c:v>0.36046099999999998</c:v>
                </c:pt>
                <c:pt idx="120">
                  <c:v>0.41828799999999999</c:v>
                </c:pt>
                <c:pt idx="121">
                  <c:v>0.42560700000000001</c:v>
                </c:pt>
                <c:pt idx="122">
                  <c:v>0.42560700000000001</c:v>
                </c:pt>
                <c:pt idx="123">
                  <c:v>0.44328099999999998</c:v>
                </c:pt>
                <c:pt idx="124">
                  <c:v>0.46448699999999998</c:v>
                </c:pt>
                <c:pt idx="125">
                  <c:v>0.48247200000000001</c:v>
                </c:pt>
                <c:pt idx="126">
                  <c:v>0.49768200000000001</c:v>
                </c:pt>
              </c:numCache>
            </c:numRef>
          </c:xVal>
          <c:yVal>
            <c:numRef>
              <c:f>Sheet1!$B$2:$B$128</c:f>
              <c:numCache>
                <c:formatCode>General</c:formatCode>
                <c:ptCount val="127"/>
                <c:pt idx="0">
                  <c:v>19.876999999999999</c:v>
                </c:pt>
                <c:pt idx="1">
                  <c:v>19.919</c:v>
                </c:pt>
                <c:pt idx="2">
                  <c:v>20.007999999999999</c:v>
                </c:pt>
                <c:pt idx="3">
                  <c:v>20.172000000000001</c:v>
                </c:pt>
                <c:pt idx="4">
                  <c:v>20.335000000000001</c:v>
                </c:pt>
                <c:pt idx="5">
                  <c:v>21.939</c:v>
                </c:pt>
                <c:pt idx="6">
                  <c:v>22.866</c:v>
                </c:pt>
                <c:pt idx="7">
                  <c:v>23.300999999999998</c:v>
                </c:pt>
                <c:pt idx="8">
                  <c:v>24.486999999999998</c:v>
                </c:pt>
                <c:pt idx="9">
                  <c:v>25.800999999999998</c:v>
                </c:pt>
                <c:pt idx="10">
                  <c:v>27.178000000000001</c:v>
                </c:pt>
                <c:pt idx="11">
                  <c:v>28.361999999999998</c:v>
                </c:pt>
                <c:pt idx="12">
                  <c:v>29.338000000000001</c:v>
                </c:pt>
                <c:pt idx="13">
                  <c:v>29.373000000000001</c:v>
                </c:pt>
                <c:pt idx="14">
                  <c:v>30.260999999999999</c:v>
                </c:pt>
                <c:pt idx="15">
                  <c:v>30.3</c:v>
                </c:pt>
                <c:pt idx="16">
                  <c:v>30.667000000000002</c:v>
                </c:pt>
                <c:pt idx="17">
                  <c:v>31.295000000000002</c:v>
                </c:pt>
                <c:pt idx="18">
                  <c:v>31.667000000000002</c:v>
                </c:pt>
                <c:pt idx="19">
                  <c:v>31.878</c:v>
                </c:pt>
                <c:pt idx="20">
                  <c:v>32.061999999999998</c:v>
                </c:pt>
                <c:pt idx="21">
                  <c:v>32.100999999999999</c:v>
                </c:pt>
                <c:pt idx="22">
                  <c:v>32.301000000000002</c:v>
                </c:pt>
                <c:pt idx="23">
                  <c:v>32.351999999999997</c:v>
                </c:pt>
                <c:pt idx="24">
                  <c:v>32.375999999999998</c:v>
                </c:pt>
                <c:pt idx="25">
                  <c:v>32.548000000000002</c:v>
                </c:pt>
                <c:pt idx="26">
                  <c:v>32.686</c:v>
                </c:pt>
                <c:pt idx="27">
                  <c:v>32.722999999999999</c:v>
                </c:pt>
                <c:pt idx="28">
                  <c:v>32.734000000000002</c:v>
                </c:pt>
                <c:pt idx="29">
                  <c:v>32.826000000000001</c:v>
                </c:pt>
                <c:pt idx="30">
                  <c:v>32.921999999999997</c:v>
                </c:pt>
                <c:pt idx="31">
                  <c:v>32.942</c:v>
                </c:pt>
                <c:pt idx="32">
                  <c:v>32.947000000000003</c:v>
                </c:pt>
                <c:pt idx="33">
                  <c:v>32.951000000000001</c:v>
                </c:pt>
                <c:pt idx="34">
                  <c:v>32.954999999999998</c:v>
                </c:pt>
                <c:pt idx="35">
                  <c:v>32.954999999999998</c:v>
                </c:pt>
                <c:pt idx="36">
                  <c:v>32.957000000000001</c:v>
                </c:pt>
                <c:pt idx="37">
                  <c:v>32.96</c:v>
                </c:pt>
                <c:pt idx="38">
                  <c:v>32.962000000000003</c:v>
                </c:pt>
                <c:pt idx="39">
                  <c:v>32.968000000000004</c:v>
                </c:pt>
                <c:pt idx="40">
                  <c:v>32.973999999999997</c:v>
                </c:pt>
                <c:pt idx="41">
                  <c:v>32.976999999999997</c:v>
                </c:pt>
                <c:pt idx="42">
                  <c:v>32.978000000000002</c:v>
                </c:pt>
                <c:pt idx="43">
                  <c:v>32.979999999999997</c:v>
                </c:pt>
                <c:pt idx="44">
                  <c:v>32.979999999999997</c:v>
                </c:pt>
                <c:pt idx="45">
                  <c:v>33.817999999999998</c:v>
                </c:pt>
                <c:pt idx="46">
                  <c:v>34.999000000000002</c:v>
                </c:pt>
                <c:pt idx="47">
                  <c:v>36.630000000000003</c:v>
                </c:pt>
                <c:pt idx="48">
                  <c:v>40.889000000000003</c:v>
                </c:pt>
                <c:pt idx="49">
                  <c:v>53.402000000000001</c:v>
                </c:pt>
                <c:pt idx="50">
                  <c:v>67.260999999999996</c:v>
                </c:pt>
                <c:pt idx="51">
                  <c:v>83.093000000000004</c:v>
                </c:pt>
                <c:pt idx="52">
                  <c:v>99.816000000000003</c:v>
                </c:pt>
                <c:pt idx="53">
                  <c:v>99.817999999999998</c:v>
                </c:pt>
                <c:pt idx="54">
                  <c:v>102.446</c:v>
                </c:pt>
                <c:pt idx="55">
                  <c:v>103.47</c:v>
                </c:pt>
                <c:pt idx="56">
                  <c:v>104.20699999999999</c:v>
                </c:pt>
                <c:pt idx="57">
                  <c:v>105.331</c:v>
                </c:pt>
                <c:pt idx="58">
                  <c:v>105.703</c:v>
                </c:pt>
                <c:pt idx="59">
                  <c:v>106.06399999999999</c:v>
                </c:pt>
                <c:pt idx="60">
                  <c:v>106.96899999999999</c:v>
                </c:pt>
                <c:pt idx="61">
                  <c:v>107.541</c:v>
                </c:pt>
                <c:pt idx="62">
                  <c:v>107.56</c:v>
                </c:pt>
                <c:pt idx="63">
                  <c:v>107.879</c:v>
                </c:pt>
                <c:pt idx="64">
                  <c:v>108.062</c:v>
                </c:pt>
                <c:pt idx="65">
                  <c:v>108.10599999999999</c:v>
                </c:pt>
                <c:pt idx="66">
                  <c:v>108.111</c:v>
                </c:pt>
                <c:pt idx="67">
                  <c:v>108.069</c:v>
                </c:pt>
                <c:pt idx="68">
                  <c:v>107.92700000000001</c:v>
                </c:pt>
                <c:pt idx="69">
                  <c:v>107.699</c:v>
                </c:pt>
                <c:pt idx="70">
                  <c:v>107.449</c:v>
                </c:pt>
                <c:pt idx="71">
                  <c:v>106.621</c:v>
                </c:pt>
                <c:pt idx="72">
                  <c:v>106.051</c:v>
                </c:pt>
                <c:pt idx="73">
                  <c:v>105.57599999999999</c:v>
                </c:pt>
                <c:pt idx="74">
                  <c:v>104.92400000000001</c:v>
                </c:pt>
                <c:pt idx="75">
                  <c:v>103.444</c:v>
                </c:pt>
                <c:pt idx="76">
                  <c:v>103.446</c:v>
                </c:pt>
                <c:pt idx="77">
                  <c:v>96.52</c:v>
                </c:pt>
                <c:pt idx="78">
                  <c:v>89.638999999999996</c:v>
                </c:pt>
                <c:pt idx="79">
                  <c:v>82.941999999999993</c:v>
                </c:pt>
                <c:pt idx="80">
                  <c:v>76.766000000000005</c:v>
                </c:pt>
                <c:pt idx="81">
                  <c:v>70.781000000000006</c:v>
                </c:pt>
                <c:pt idx="82">
                  <c:v>61.887</c:v>
                </c:pt>
                <c:pt idx="83">
                  <c:v>49.143999999999998</c:v>
                </c:pt>
                <c:pt idx="84">
                  <c:v>38.027000000000001</c:v>
                </c:pt>
                <c:pt idx="85">
                  <c:v>38.027000000000001</c:v>
                </c:pt>
                <c:pt idx="86">
                  <c:v>38.011000000000003</c:v>
                </c:pt>
                <c:pt idx="87">
                  <c:v>37.997999999999998</c:v>
                </c:pt>
                <c:pt idx="88">
                  <c:v>37.984999999999999</c:v>
                </c:pt>
                <c:pt idx="89">
                  <c:v>37.968000000000004</c:v>
                </c:pt>
                <c:pt idx="90">
                  <c:v>37.945</c:v>
                </c:pt>
                <c:pt idx="91">
                  <c:v>37.94</c:v>
                </c:pt>
                <c:pt idx="92">
                  <c:v>37.936</c:v>
                </c:pt>
                <c:pt idx="93">
                  <c:v>37.935000000000002</c:v>
                </c:pt>
                <c:pt idx="94">
                  <c:v>37.935000000000002</c:v>
                </c:pt>
                <c:pt idx="95">
                  <c:v>37.81</c:v>
                </c:pt>
                <c:pt idx="96">
                  <c:v>37.676000000000002</c:v>
                </c:pt>
                <c:pt idx="97">
                  <c:v>37.537999999999997</c:v>
                </c:pt>
                <c:pt idx="98">
                  <c:v>37.337000000000003</c:v>
                </c:pt>
                <c:pt idx="99">
                  <c:v>37.42</c:v>
                </c:pt>
                <c:pt idx="100">
                  <c:v>37.634999999999998</c:v>
                </c:pt>
                <c:pt idx="101">
                  <c:v>37.747</c:v>
                </c:pt>
                <c:pt idx="102">
                  <c:v>38.573</c:v>
                </c:pt>
                <c:pt idx="103">
                  <c:v>38.424999999999997</c:v>
                </c:pt>
                <c:pt idx="104">
                  <c:v>39.115000000000002</c:v>
                </c:pt>
                <c:pt idx="105">
                  <c:v>40.871000000000002</c:v>
                </c:pt>
                <c:pt idx="106">
                  <c:v>42.198999999999998</c:v>
                </c:pt>
                <c:pt idx="107">
                  <c:v>42.884999999999998</c:v>
                </c:pt>
                <c:pt idx="108">
                  <c:v>44.058999999999997</c:v>
                </c:pt>
                <c:pt idx="109">
                  <c:v>45.45</c:v>
                </c:pt>
                <c:pt idx="110">
                  <c:v>44.67</c:v>
                </c:pt>
                <c:pt idx="111">
                  <c:v>43.418999999999997</c:v>
                </c:pt>
                <c:pt idx="112">
                  <c:v>43.113</c:v>
                </c:pt>
                <c:pt idx="113">
                  <c:v>43.683</c:v>
                </c:pt>
                <c:pt idx="114">
                  <c:v>43.802999999999997</c:v>
                </c:pt>
                <c:pt idx="115">
                  <c:v>43.466999999999999</c:v>
                </c:pt>
                <c:pt idx="116">
                  <c:v>43.377000000000002</c:v>
                </c:pt>
                <c:pt idx="117">
                  <c:v>43.319000000000003</c:v>
                </c:pt>
                <c:pt idx="118">
                  <c:v>43.082000000000001</c:v>
                </c:pt>
                <c:pt idx="119">
                  <c:v>43.097999999999999</c:v>
                </c:pt>
                <c:pt idx="120">
                  <c:v>43.116</c:v>
                </c:pt>
                <c:pt idx="121">
                  <c:v>43.124000000000002</c:v>
                </c:pt>
                <c:pt idx="122">
                  <c:v>43.124000000000002</c:v>
                </c:pt>
                <c:pt idx="123">
                  <c:v>43.145000000000003</c:v>
                </c:pt>
                <c:pt idx="124">
                  <c:v>43.045999999999999</c:v>
                </c:pt>
                <c:pt idx="125">
                  <c:v>40.838000000000001</c:v>
                </c:pt>
                <c:pt idx="126">
                  <c:v>25.140999999999998</c:v>
                </c:pt>
              </c:numCache>
            </c:numRef>
          </c:yVal>
          <c:smooth val="0"/>
          <c:extLst>
            <c:ext xmlns:c16="http://schemas.microsoft.com/office/drawing/2014/chart" uri="{C3380CC4-5D6E-409C-BE32-E72D297353CC}">
              <c16:uniqueId val="{00000000-AC24-4B83-B787-A6DD1F300CE9}"/>
            </c:ext>
          </c:extLst>
        </c:ser>
        <c:dLbls>
          <c:showLegendKey val="0"/>
          <c:showVal val="0"/>
          <c:showCatName val="0"/>
          <c:showSerName val="0"/>
          <c:showPercent val="0"/>
          <c:showBubbleSize val="0"/>
        </c:dLbls>
        <c:axId val="-2128940872"/>
        <c:axId val="-2129643912"/>
      </c:scatterChart>
      <c:valAx>
        <c:axId val="-2128940872"/>
        <c:scaling>
          <c:orientation val="minMax"/>
          <c:max val="0.55000000000000004"/>
          <c:min val="-0.55000000000000004"/>
        </c:scaling>
        <c:delete val="0"/>
        <c:axPos val="b"/>
        <c:majorGridlines/>
        <c:minorGridlines/>
        <c:title>
          <c:tx>
            <c:rich>
              <a:bodyPr/>
              <a:lstStyle/>
              <a:p>
                <a:r>
                  <a:rPr lang="en-US"/>
                  <a:t>Position (m)</a:t>
                </a:r>
              </a:p>
            </c:rich>
          </c:tx>
          <c:overlay val="0"/>
        </c:title>
        <c:numFmt formatCode="General" sourceLinked="1"/>
        <c:majorTickMark val="out"/>
        <c:minorTickMark val="none"/>
        <c:tickLblPos val="nextTo"/>
        <c:crossAx val="-2129643912"/>
        <c:crosses val="autoZero"/>
        <c:crossBetween val="midCat"/>
        <c:majorUnit val="5.000000000000001E-2"/>
        <c:minorUnit val="5.000000000000001E-2"/>
      </c:valAx>
      <c:valAx>
        <c:axId val="-2129643912"/>
        <c:scaling>
          <c:orientation val="minMax"/>
        </c:scaling>
        <c:delete val="0"/>
        <c:axPos val="l"/>
        <c:majorGridlines/>
        <c:minorGridlines/>
        <c:title>
          <c:tx>
            <c:rich>
              <a:bodyPr/>
              <a:lstStyle/>
              <a:p>
                <a:r>
                  <a:rPr lang="en-US"/>
                  <a:t>Static Temperature (C)</a:t>
                </a:r>
              </a:p>
            </c:rich>
          </c:tx>
          <c:overlay val="0"/>
        </c:title>
        <c:numFmt formatCode="General" sourceLinked="1"/>
        <c:majorTickMark val="out"/>
        <c:minorTickMark val="none"/>
        <c:tickLblPos val="nextTo"/>
        <c:crossAx val="-2128940872"/>
        <c:crosses val="autoZero"/>
        <c:crossBetween val="midCat"/>
      </c:valAx>
    </c:plotArea>
    <c:legend>
      <c:legendPos val="b"/>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1"/>
  <c:style val="2"/>
  <c:chart>
    <c:title>
      <c:tx>
        <c:rich>
          <a:bodyPr/>
          <a:lstStyle/>
          <a:p>
            <a:r>
              <a:rPr lang="en-US"/>
              <a:t>Static Temperature</a:t>
            </a:r>
          </a:p>
        </c:rich>
      </c:tx>
      <c:overlay val="0"/>
    </c:title>
    <c:autoTitleDeleted val="0"/>
    <c:plotArea>
      <c:layout/>
      <c:scatterChart>
        <c:scatterStyle val="lineMarker"/>
        <c:varyColors val="0"/>
        <c:ser>
          <c:idx val="0"/>
          <c:order val="0"/>
          <c:tx>
            <c:strRef>
              <c:f>Sheet1!$B$1</c:f>
              <c:strCache>
                <c:ptCount val="1"/>
                <c:pt idx="0">
                  <c:v>mid-sec-ld-disk-1</c:v>
                </c:pt>
              </c:strCache>
            </c:strRef>
          </c:tx>
          <c:xVal>
            <c:numRef>
              <c:f>Sheet1!$A$2:$A$129</c:f>
              <c:numCache>
                <c:formatCode>General</c:formatCode>
                <c:ptCount val="128"/>
                <c:pt idx="0">
                  <c:v>-0.497919</c:v>
                </c:pt>
                <c:pt idx="1">
                  <c:v>-0.48244799999999999</c:v>
                </c:pt>
                <c:pt idx="2">
                  <c:v>-0.46415299999999998</c:v>
                </c:pt>
                <c:pt idx="3">
                  <c:v>-0.442577</c:v>
                </c:pt>
                <c:pt idx="4">
                  <c:v>-0.40610099999999999</c:v>
                </c:pt>
                <c:pt idx="5">
                  <c:v>-0.33599200000000001</c:v>
                </c:pt>
                <c:pt idx="6">
                  <c:v>-0.286856</c:v>
                </c:pt>
                <c:pt idx="7">
                  <c:v>-0.26922200000000002</c:v>
                </c:pt>
                <c:pt idx="8">
                  <c:v>-0.23589099999999999</c:v>
                </c:pt>
                <c:pt idx="9">
                  <c:v>-0.20568900000000001</c:v>
                </c:pt>
                <c:pt idx="10">
                  <c:v>-0.200881</c:v>
                </c:pt>
                <c:pt idx="11">
                  <c:v>-0.175563</c:v>
                </c:pt>
                <c:pt idx="12">
                  <c:v>-0.16914199999999999</c:v>
                </c:pt>
                <c:pt idx="13">
                  <c:v>-0.15171299999999999</c:v>
                </c:pt>
                <c:pt idx="14">
                  <c:v>-0.132885</c:v>
                </c:pt>
                <c:pt idx="15">
                  <c:v>-0.114441</c:v>
                </c:pt>
                <c:pt idx="16">
                  <c:v>-0.10728500000000001</c:v>
                </c:pt>
                <c:pt idx="17">
                  <c:v>-0.103936</c:v>
                </c:pt>
                <c:pt idx="18">
                  <c:v>-8.9363399999999996E-2</c:v>
                </c:pt>
                <c:pt idx="19">
                  <c:v>-8.2961699999999999E-2</c:v>
                </c:pt>
                <c:pt idx="20">
                  <c:v>-7.5823299999999996E-2</c:v>
                </c:pt>
                <c:pt idx="21">
                  <c:v>-6.8198999999999996E-2</c:v>
                </c:pt>
                <c:pt idx="22">
                  <c:v>-6.0496399999999999E-2</c:v>
                </c:pt>
                <c:pt idx="23">
                  <c:v>-5.9952699999999998E-2</c:v>
                </c:pt>
                <c:pt idx="24">
                  <c:v>-5.6041399999999998E-2</c:v>
                </c:pt>
                <c:pt idx="25">
                  <c:v>-5.0791299999999998E-2</c:v>
                </c:pt>
                <c:pt idx="26">
                  <c:v>-5.0136100000000003E-2</c:v>
                </c:pt>
                <c:pt idx="27">
                  <c:v>-4.5048199999999997E-2</c:v>
                </c:pt>
                <c:pt idx="28">
                  <c:v>-4.40293E-2</c:v>
                </c:pt>
                <c:pt idx="29">
                  <c:v>-4.3073800000000002E-2</c:v>
                </c:pt>
                <c:pt idx="30">
                  <c:v>-4.2315899999999997E-2</c:v>
                </c:pt>
                <c:pt idx="31">
                  <c:v>-4.1704100000000001E-2</c:v>
                </c:pt>
                <c:pt idx="32">
                  <c:v>-4.1704100000000001E-2</c:v>
                </c:pt>
                <c:pt idx="33">
                  <c:v>-4.1322499999999998E-2</c:v>
                </c:pt>
                <c:pt idx="34">
                  <c:v>-4.0880800000000002E-2</c:v>
                </c:pt>
                <c:pt idx="35">
                  <c:v>-4.0386999999999999E-2</c:v>
                </c:pt>
                <c:pt idx="36">
                  <c:v>-3.9233499999999998E-2</c:v>
                </c:pt>
                <c:pt idx="37">
                  <c:v>-3.8020699999999998E-2</c:v>
                </c:pt>
                <c:pt idx="38">
                  <c:v>-3.7510500000000002E-2</c:v>
                </c:pt>
                <c:pt idx="39">
                  <c:v>-3.7071E-2</c:v>
                </c:pt>
                <c:pt idx="40">
                  <c:v>-3.6692500000000003E-2</c:v>
                </c:pt>
                <c:pt idx="41">
                  <c:v>-3.6692500000000003E-2</c:v>
                </c:pt>
                <c:pt idx="42">
                  <c:v>-3.6336599999999997E-2</c:v>
                </c:pt>
                <c:pt idx="43">
                  <c:v>-3.5895999999999997E-2</c:v>
                </c:pt>
                <c:pt idx="44">
                  <c:v>-3.5340799999999999E-2</c:v>
                </c:pt>
                <c:pt idx="45">
                  <c:v>-3.4258900000000002E-2</c:v>
                </c:pt>
                <c:pt idx="46">
                  <c:v>-3.24768E-2</c:v>
                </c:pt>
                <c:pt idx="47">
                  <c:v>-3.1854199999999999E-2</c:v>
                </c:pt>
                <c:pt idx="48">
                  <c:v>-3.1342399999999999E-2</c:v>
                </c:pt>
                <c:pt idx="49">
                  <c:v>-3.0920599999999999E-2</c:v>
                </c:pt>
                <c:pt idx="50">
                  <c:v>-3.0920599999999999E-2</c:v>
                </c:pt>
                <c:pt idx="51">
                  <c:v>-3.0217999999999998E-2</c:v>
                </c:pt>
                <c:pt idx="52">
                  <c:v>-2.93841E-2</c:v>
                </c:pt>
                <c:pt idx="53">
                  <c:v>-2.8396299999999999E-2</c:v>
                </c:pt>
                <c:pt idx="54">
                  <c:v>-2.7089499999999999E-2</c:v>
                </c:pt>
                <c:pt idx="55">
                  <c:v>-2.39645E-2</c:v>
                </c:pt>
                <c:pt idx="56">
                  <c:v>-2.0953800000000002E-2</c:v>
                </c:pt>
                <c:pt idx="57">
                  <c:v>-1.8977899999999999E-2</c:v>
                </c:pt>
                <c:pt idx="58">
                  <c:v>-1.8482700000000001E-2</c:v>
                </c:pt>
                <c:pt idx="59">
                  <c:v>-1.7833100000000001E-2</c:v>
                </c:pt>
                <c:pt idx="60">
                  <c:v>-1.72864E-2</c:v>
                </c:pt>
                <c:pt idx="61">
                  <c:v>-1.11401E-2</c:v>
                </c:pt>
                <c:pt idx="62">
                  <c:v>-4.0692999999999997E-3</c:v>
                </c:pt>
                <c:pt idx="63">
                  <c:v>-3.41874E-3</c:v>
                </c:pt>
                <c:pt idx="64">
                  <c:v>4.2677899999999996E-3</c:v>
                </c:pt>
                <c:pt idx="65">
                  <c:v>9.4129499999999998E-3</c:v>
                </c:pt>
                <c:pt idx="66">
                  <c:v>1.26467E-2</c:v>
                </c:pt>
                <c:pt idx="67">
                  <c:v>1.8552099999999998E-2</c:v>
                </c:pt>
                <c:pt idx="68">
                  <c:v>2.30187E-2</c:v>
                </c:pt>
                <c:pt idx="69">
                  <c:v>2.6600700000000001E-2</c:v>
                </c:pt>
                <c:pt idx="70">
                  <c:v>2.8232500000000001E-2</c:v>
                </c:pt>
                <c:pt idx="71">
                  <c:v>2.9284600000000001E-2</c:v>
                </c:pt>
                <c:pt idx="72">
                  <c:v>3.01727E-2</c:v>
                </c:pt>
                <c:pt idx="73">
                  <c:v>3.09211E-2</c:v>
                </c:pt>
                <c:pt idx="74">
                  <c:v>3.09211E-2</c:v>
                </c:pt>
                <c:pt idx="75">
                  <c:v>3.1371400000000001E-2</c:v>
                </c:pt>
                <c:pt idx="76">
                  <c:v>3.1918200000000001E-2</c:v>
                </c:pt>
                <c:pt idx="77">
                  <c:v>3.2581199999999998E-2</c:v>
                </c:pt>
                <c:pt idx="78">
                  <c:v>3.4275E-2</c:v>
                </c:pt>
                <c:pt idx="79">
                  <c:v>3.5291500000000003E-2</c:v>
                </c:pt>
                <c:pt idx="80">
                  <c:v>3.58693E-2</c:v>
                </c:pt>
                <c:pt idx="81">
                  <c:v>3.6329300000000002E-2</c:v>
                </c:pt>
                <c:pt idx="82">
                  <c:v>3.6701600000000001E-2</c:v>
                </c:pt>
                <c:pt idx="83">
                  <c:v>3.6701600000000001E-2</c:v>
                </c:pt>
                <c:pt idx="84">
                  <c:v>3.7095400000000001E-2</c:v>
                </c:pt>
                <c:pt idx="85">
                  <c:v>3.7554299999999999E-2</c:v>
                </c:pt>
                <c:pt idx="86">
                  <c:v>3.8088900000000002E-2</c:v>
                </c:pt>
                <c:pt idx="87">
                  <c:v>3.9350900000000001E-2</c:v>
                </c:pt>
                <c:pt idx="88">
                  <c:v>4.0357299999999999E-2</c:v>
                </c:pt>
                <c:pt idx="89">
                  <c:v>4.0864900000000003E-2</c:v>
                </c:pt>
                <c:pt idx="90">
                  <c:v>4.1309400000000003E-2</c:v>
                </c:pt>
                <c:pt idx="91">
                  <c:v>4.16973E-2</c:v>
                </c:pt>
                <c:pt idx="92">
                  <c:v>4.16973E-2</c:v>
                </c:pt>
                <c:pt idx="93">
                  <c:v>4.2323899999999998E-2</c:v>
                </c:pt>
                <c:pt idx="94">
                  <c:v>4.3105299999999999E-2</c:v>
                </c:pt>
                <c:pt idx="95">
                  <c:v>4.4094599999999998E-2</c:v>
                </c:pt>
                <c:pt idx="96">
                  <c:v>4.5221999999999998E-2</c:v>
                </c:pt>
                <c:pt idx="97">
                  <c:v>4.9228599999999997E-2</c:v>
                </c:pt>
                <c:pt idx="98">
                  <c:v>5.1060099999999997E-2</c:v>
                </c:pt>
                <c:pt idx="99">
                  <c:v>5.5596E-2</c:v>
                </c:pt>
                <c:pt idx="100">
                  <c:v>5.60487E-2</c:v>
                </c:pt>
                <c:pt idx="101">
                  <c:v>5.9205800000000003E-2</c:v>
                </c:pt>
                <c:pt idx="102">
                  <c:v>6.2846799999999994E-2</c:v>
                </c:pt>
                <c:pt idx="103">
                  <c:v>6.5849900000000003E-2</c:v>
                </c:pt>
                <c:pt idx="104">
                  <c:v>6.6296400000000005E-2</c:v>
                </c:pt>
                <c:pt idx="105">
                  <c:v>7.1833300000000003E-2</c:v>
                </c:pt>
                <c:pt idx="106">
                  <c:v>8.0360699999999993E-2</c:v>
                </c:pt>
                <c:pt idx="107">
                  <c:v>9.3601900000000002E-2</c:v>
                </c:pt>
                <c:pt idx="108">
                  <c:v>9.5055899999999999E-2</c:v>
                </c:pt>
                <c:pt idx="109">
                  <c:v>0.113386</c:v>
                </c:pt>
                <c:pt idx="110">
                  <c:v>0.133099</c:v>
                </c:pt>
                <c:pt idx="111">
                  <c:v>0.15270500000000001</c:v>
                </c:pt>
                <c:pt idx="112">
                  <c:v>0.15631900000000001</c:v>
                </c:pt>
                <c:pt idx="113">
                  <c:v>0.158417</c:v>
                </c:pt>
                <c:pt idx="114">
                  <c:v>0.180146</c:v>
                </c:pt>
                <c:pt idx="115">
                  <c:v>0.188469</c:v>
                </c:pt>
                <c:pt idx="116">
                  <c:v>0.20210400000000001</c:v>
                </c:pt>
                <c:pt idx="117">
                  <c:v>0.21735399999999999</c:v>
                </c:pt>
                <c:pt idx="118">
                  <c:v>0.25932100000000002</c:v>
                </c:pt>
                <c:pt idx="119">
                  <c:v>0.26149</c:v>
                </c:pt>
                <c:pt idx="120">
                  <c:v>0.28773599999999999</c:v>
                </c:pt>
                <c:pt idx="121">
                  <c:v>0.34245300000000001</c:v>
                </c:pt>
                <c:pt idx="122">
                  <c:v>0.41872399999999999</c:v>
                </c:pt>
                <c:pt idx="123">
                  <c:v>0.42423899999999998</c:v>
                </c:pt>
                <c:pt idx="124">
                  <c:v>0.44140000000000001</c:v>
                </c:pt>
                <c:pt idx="125">
                  <c:v>0.46336100000000002</c:v>
                </c:pt>
                <c:pt idx="126">
                  <c:v>0.481989</c:v>
                </c:pt>
                <c:pt idx="127">
                  <c:v>0.497751</c:v>
                </c:pt>
              </c:numCache>
            </c:numRef>
          </c:xVal>
          <c:yVal>
            <c:numRef>
              <c:f>Sheet1!$B$2:$B$129</c:f>
              <c:numCache>
                <c:formatCode>General</c:formatCode>
                <c:ptCount val="128"/>
                <c:pt idx="0">
                  <c:v>19.738</c:v>
                </c:pt>
                <c:pt idx="1">
                  <c:v>19.798999999999999</c:v>
                </c:pt>
                <c:pt idx="2">
                  <c:v>19.902999999999999</c:v>
                </c:pt>
                <c:pt idx="3">
                  <c:v>20.068000000000001</c:v>
                </c:pt>
                <c:pt idx="4">
                  <c:v>20.532</c:v>
                </c:pt>
                <c:pt idx="5">
                  <c:v>22.018000000000001</c:v>
                </c:pt>
                <c:pt idx="6">
                  <c:v>23.574999999999999</c:v>
                </c:pt>
                <c:pt idx="7">
                  <c:v>24.274000000000001</c:v>
                </c:pt>
                <c:pt idx="8">
                  <c:v>25.835000000000001</c:v>
                </c:pt>
                <c:pt idx="9">
                  <c:v>27.379000000000001</c:v>
                </c:pt>
                <c:pt idx="10">
                  <c:v>27.568999999999999</c:v>
                </c:pt>
                <c:pt idx="11">
                  <c:v>28.85</c:v>
                </c:pt>
                <c:pt idx="12">
                  <c:v>29.138000000000002</c:v>
                </c:pt>
                <c:pt idx="13">
                  <c:v>29.882000000000001</c:v>
                </c:pt>
                <c:pt idx="14">
                  <c:v>30.588999999999999</c:v>
                </c:pt>
                <c:pt idx="15">
                  <c:v>31.257999999999999</c:v>
                </c:pt>
                <c:pt idx="16">
                  <c:v>31.504999999999999</c:v>
                </c:pt>
                <c:pt idx="17">
                  <c:v>31.62</c:v>
                </c:pt>
                <c:pt idx="18">
                  <c:v>32.087000000000003</c:v>
                </c:pt>
                <c:pt idx="19">
                  <c:v>32.271000000000001</c:v>
                </c:pt>
                <c:pt idx="20">
                  <c:v>32.456000000000003</c:v>
                </c:pt>
                <c:pt idx="21">
                  <c:v>32.619</c:v>
                </c:pt>
                <c:pt idx="22">
                  <c:v>32.795000000000002</c:v>
                </c:pt>
                <c:pt idx="23">
                  <c:v>32.811999999999998</c:v>
                </c:pt>
                <c:pt idx="24">
                  <c:v>32.97</c:v>
                </c:pt>
                <c:pt idx="25">
                  <c:v>33.558999999999997</c:v>
                </c:pt>
                <c:pt idx="26">
                  <c:v>33.683</c:v>
                </c:pt>
                <c:pt idx="27">
                  <c:v>35.417999999999999</c:v>
                </c:pt>
                <c:pt idx="28">
                  <c:v>36.170999999999999</c:v>
                </c:pt>
                <c:pt idx="29">
                  <c:v>36.954000000000001</c:v>
                </c:pt>
                <c:pt idx="30">
                  <c:v>37.615000000000002</c:v>
                </c:pt>
                <c:pt idx="31">
                  <c:v>38.216000000000001</c:v>
                </c:pt>
                <c:pt idx="32">
                  <c:v>38.216000000000001</c:v>
                </c:pt>
                <c:pt idx="33">
                  <c:v>38.22</c:v>
                </c:pt>
                <c:pt idx="34">
                  <c:v>38.225000000000001</c:v>
                </c:pt>
                <c:pt idx="35">
                  <c:v>38.229999999999997</c:v>
                </c:pt>
                <c:pt idx="36">
                  <c:v>38.244</c:v>
                </c:pt>
                <c:pt idx="37">
                  <c:v>38.26</c:v>
                </c:pt>
                <c:pt idx="38">
                  <c:v>38.265999999999998</c:v>
                </c:pt>
                <c:pt idx="39">
                  <c:v>38.271999999999998</c:v>
                </c:pt>
                <c:pt idx="40">
                  <c:v>38.277999999999999</c:v>
                </c:pt>
                <c:pt idx="41">
                  <c:v>38.277999999999999</c:v>
                </c:pt>
                <c:pt idx="42">
                  <c:v>40.438000000000002</c:v>
                </c:pt>
                <c:pt idx="43">
                  <c:v>43.61</c:v>
                </c:pt>
                <c:pt idx="44">
                  <c:v>47.688000000000002</c:v>
                </c:pt>
                <c:pt idx="45">
                  <c:v>56.746000000000002</c:v>
                </c:pt>
                <c:pt idx="46">
                  <c:v>75.953000000000003</c:v>
                </c:pt>
                <c:pt idx="47">
                  <c:v>84.697000000000003</c:v>
                </c:pt>
                <c:pt idx="48">
                  <c:v>92.471999999999994</c:v>
                </c:pt>
                <c:pt idx="49">
                  <c:v>100.289</c:v>
                </c:pt>
                <c:pt idx="50">
                  <c:v>100.297</c:v>
                </c:pt>
                <c:pt idx="51">
                  <c:v>102.82899999999999</c:v>
                </c:pt>
                <c:pt idx="52">
                  <c:v>103.85</c:v>
                </c:pt>
                <c:pt idx="53">
                  <c:v>104.387</c:v>
                </c:pt>
                <c:pt idx="54">
                  <c:v>104.837</c:v>
                </c:pt>
                <c:pt idx="55">
                  <c:v>105.45399999999999</c:v>
                </c:pt>
                <c:pt idx="56">
                  <c:v>105.92700000000001</c:v>
                </c:pt>
                <c:pt idx="57">
                  <c:v>106.193</c:v>
                </c:pt>
                <c:pt idx="58">
                  <c:v>106.248</c:v>
                </c:pt>
                <c:pt idx="59">
                  <c:v>106.316</c:v>
                </c:pt>
                <c:pt idx="60">
                  <c:v>106.374</c:v>
                </c:pt>
                <c:pt idx="61">
                  <c:v>106.846</c:v>
                </c:pt>
                <c:pt idx="62">
                  <c:v>107.105</c:v>
                </c:pt>
                <c:pt idx="63">
                  <c:v>107.11799999999999</c:v>
                </c:pt>
                <c:pt idx="64">
                  <c:v>107.20099999999999</c:v>
                </c:pt>
                <c:pt idx="65">
                  <c:v>107.197</c:v>
                </c:pt>
                <c:pt idx="66">
                  <c:v>107.181</c:v>
                </c:pt>
                <c:pt idx="67">
                  <c:v>107.054</c:v>
                </c:pt>
                <c:pt idx="68">
                  <c:v>106.79</c:v>
                </c:pt>
                <c:pt idx="69">
                  <c:v>106.42700000000001</c:v>
                </c:pt>
                <c:pt idx="70">
                  <c:v>106.13</c:v>
                </c:pt>
                <c:pt idx="71">
                  <c:v>105.80200000000001</c:v>
                </c:pt>
                <c:pt idx="72">
                  <c:v>105.18899999999999</c:v>
                </c:pt>
                <c:pt idx="73">
                  <c:v>103.051</c:v>
                </c:pt>
                <c:pt idx="74">
                  <c:v>103.044</c:v>
                </c:pt>
                <c:pt idx="75">
                  <c:v>96.022000000000006</c:v>
                </c:pt>
                <c:pt idx="76">
                  <c:v>89.358000000000004</c:v>
                </c:pt>
                <c:pt idx="77">
                  <c:v>82.338999999999999</c:v>
                </c:pt>
                <c:pt idx="78">
                  <c:v>67.882000000000005</c:v>
                </c:pt>
                <c:pt idx="79">
                  <c:v>56.901000000000003</c:v>
                </c:pt>
                <c:pt idx="80">
                  <c:v>50.680999999999997</c:v>
                </c:pt>
                <c:pt idx="81">
                  <c:v>45.508000000000003</c:v>
                </c:pt>
                <c:pt idx="82">
                  <c:v>42.14</c:v>
                </c:pt>
                <c:pt idx="83">
                  <c:v>42.14</c:v>
                </c:pt>
                <c:pt idx="84">
                  <c:v>42.13</c:v>
                </c:pt>
                <c:pt idx="85">
                  <c:v>42.121000000000002</c:v>
                </c:pt>
                <c:pt idx="86">
                  <c:v>42.112000000000002</c:v>
                </c:pt>
                <c:pt idx="87">
                  <c:v>42.091999999999999</c:v>
                </c:pt>
                <c:pt idx="88">
                  <c:v>42.079000000000001</c:v>
                </c:pt>
                <c:pt idx="89">
                  <c:v>42.073</c:v>
                </c:pt>
                <c:pt idx="90">
                  <c:v>42.067999999999998</c:v>
                </c:pt>
                <c:pt idx="91">
                  <c:v>42.064999999999998</c:v>
                </c:pt>
                <c:pt idx="92">
                  <c:v>42.064999999999998</c:v>
                </c:pt>
                <c:pt idx="93">
                  <c:v>41.792000000000002</c:v>
                </c:pt>
                <c:pt idx="94">
                  <c:v>41.497</c:v>
                </c:pt>
                <c:pt idx="95">
                  <c:v>41.167999999999999</c:v>
                </c:pt>
                <c:pt idx="96">
                  <c:v>40.817</c:v>
                </c:pt>
                <c:pt idx="97">
                  <c:v>40.648000000000003</c:v>
                </c:pt>
                <c:pt idx="98">
                  <c:v>40.503</c:v>
                </c:pt>
                <c:pt idx="99">
                  <c:v>40.366999999999997</c:v>
                </c:pt>
                <c:pt idx="100">
                  <c:v>40.426000000000002</c:v>
                </c:pt>
                <c:pt idx="101">
                  <c:v>41.658000000000001</c:v>
                </c:pt>
                <c:pt idx="102">
                  <c:v>42.093000000000004</c:v>
                </c:pt>
                <c:pt idx="103">
                  <c:v>42.686</c:v>
                </c:pt>
                <c:pt idx="104">
                  <c:v>42.423999999999999</c:v>
                </c:pt>
                <c:pt idx="105">
                  <c:v>43.844000000000001</c:v>
                </c:pt>
                <c:pt idx="106">
                  <c:v>44.323999999999998</c:v>
                </c:pt>
                <c:pt idx="107">
                  <c:v>44.213999999999999</c:v>
                </c:pt>
                <c:pt idx="108">
                  <c:v>44.176000000000002</c:v>
                </c:pt>
                <c:pt idx="109">
                  <c:v>43.35</c:v>
                </c:pt>
                <c:pt idx="110">
                  <c:v>43.225999999999999</c:v>
                </c:pt>
                <c:pt idx="111">
                  <c:v>43.35</c:v>
                </c:pt>
                <c:pt idx="112">
                  <c:v>43.353999999999999</c:v>
                </c:pt>
                <c:pt idx="113">
                  <c:v>43.360999999999997</c:v>
                </c:pt>
                <c:pt idx="114">
                  <c:v>42.984999999999999</c:v>
                </c:pt>
                <c:pt idx="115">
                  <c:v>42.688000000000002</c:v>
                </c:pt>
                <c:pt idx="116">
                  <c:v>42.652999999999999</c:v>
                </c:pt>
                <c:pt idx="117">
                  <c:v>42.884999999999998</c:v>
                </c:pt>
                <c:pt idx="118">
                  <c:v>42.896999999999998</c:v>
                </c:pt>
                <c:pt idx="119">
                  <c:v>42.899000000000001</c:v>
                </c:pt>
                <c:pt idx="120">
                  <c:v>42.847999999999999</c:v>
                </c:pt>
                <c:pt idx="121">
                  <c:v>42.606000000000002</c:v>
                </c:pt>
                <c:pt idx="122">
                  <c:v>42.698</c:v>
                </c:pt>
                <c:pt idx="123">
                  <c:v>42.701999999999998</c:v>
                </c:pt>
                <c:pt idx="124">
                  <c:v>42.725999999999999</c:v>
                </c:pt>
                <c:pt idx="125">
                  <c:v>42.704000000000001</c:v>
                </c:pt>
                <c:pt idx="126">
                  <c:v>41.261000000000003</c:v>
                </c:pt>
                <c:pt idx="127">
                  <c:v>25.111000000000001</c:v>
                </c:pt>
              </c:numCache>
            </c:numRef>
          </c:yVal>
          <c:smooth val="0"/>
          <c:extLst>
            <c:ext xmlns:c16="http://schemas.microsoft.com/office/drawing/2014/chart" uri="{C3380CC4-5D6E-409C-BE32-E72D297353CC}">
              <c16:uniqueId val="{00000000-A943-42F4-87FF-AAFCBA520030}"/>
            </c:ext>
          </c:extLst>
        </c:ser>
        <c:dLbls>
          <c:showLegendKey val="0"/>
          <c:showVal val="0"/>
          <c:showCatName val="0"/>
          <c:showSerName val="0"/>
          <c:showPercent val="0"/>
          <c:showBubbleSize val="0"/>
        </c:dLbls>
        <c:axId val="-2128940872"/>
        <c:axId val="-2129643912"/>
      </c:scatterChart>
      <c:valAx>
        <c:axId val="-2128940872"/>
        <c:scaling>
          <c:orientation val="minMax"/>
          <c:max val="0.55000000000000004"/>
          <c:min val="-0.55000000000000004"/>
        </c:scaling>
        <c:delete val="0"/>
        <c:axPos val="b"/>
        <c:majorGridlines/>
        <c:minorGridlines/>
        <c:title>
          <c:tx>
            <c:rich>
              <a:bodyPr/>
              <a:lstStyle/>
              <a:p>
                <a:r>
                  <a:rPr lang="en-US"/>
                  <a:t>Position (m)</a:t>
                </a:r>
              </a:p>
            </c:rich>
          </c:tx>
          <c:overlay val="0"/>
        </c:title>
        <c:numFmt formatCode="General" sourceLinked="1"/>
        <c:majorTickMark val="out"/>
        <c:minorTickMark val="none"/>
        <c:tickLblPos val="nextTo"/>
        <c:crossAx val="-2129643912"/>
        <c:crosses val="autoZero"/>
        <c:crossBetween val="midCat"/>
        <c:majorUnit val="5.000000000000001E-2"/>
        <c:minorUnit val="5.000000000000001E-2"/>
      </c:valAx>
      <c:valAx>
        <c:axId val="-2129643912"/>
        <c:scaling>
          <c:orientation val="minMax"/>
        </c:scaling>
        <c:delete val="0"/>
        <c:axPos val="l"/>
        <c:majorGridlines/>
        <c:minorGridlines/>
        <c:title>
          <c:tx>
            <c:rich>
              <a:bodyPr/>
              <a:lstStyle/>
              <a:p>
                <a:r>
                  <a:rPr lang="en-US"/>
                  <a:t>Static Temperature (C)</a:t>
                </a:r>
              </a:p>
            </c:rich>
          </c:tx>
          <c:overlay val="0"/>
        </c:title>
        <c:numFmt formatCode="General" sourceLinked="1"/>
        <c:majorTickMark val="out"/>
        <c:minorTickMark val="none"/>
        <c:tickLblPos val="nextTo"/>
        <c:crossAx val="-2128940872"/>
        <c:crosses val="autoZero"/>
        <c:crossBetween val="midCat"/>
      </c:valAx>
    </c:plotArea>
    <c:legend>
      <c:legendPos val="b"/>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1"/>
  <c:style val="2"/>
  <c:chart>
    <c:title>
      <c:tx>
        <c:rich>
          <a:bodyPr/>
          <a:lstStyle/>
          <a:p>
            <a:r>
              <a:rPr lang="en-US"/>
              <a:t>Static Temperature</a:t>
            </a:r>
          </a:p>
        </c:rich>
      </c:tx>
      <c:overlay val="0"/>
    </c:title>
    <c:autoTitleDeleted val="0"/>
    <c:plotArea>
      <c:layout/>
      <c:scatterChart>
        <c:scatterStyle val="lineMarker"/>
        <c:varyColors val="0"/>
        <c:ser>
          <c:idx val="0"/>
          <c:order val="0"/>
          <c:tx>
            <c:strRef>
              <c:f>Sheet1!$B$1</c:f>
              <c:strCache>
                <c:ptCount val="1"/>
                <c:pt idx="0">
                  <c:v>mid-sec-silicon</c:v>
                </c:pt>
              </c:strCache>
            </c:strRef>
          </c:tx>
          <c:xVal>
            <c:numRef>
              <c:f>Sheet1!$A$2:$A$109</c:f>
              <c:numCache>
                <c:formatCode>General</c:formatCode>
                <c:ptCount val="108"/>
                <c:pt idx="0">
                  <c:v>-0.49778899999999998</c:v>
                </c:pt>
                <c:pt idx="1">
                  <c:v>-0.48243799999999998</c:v>
                </c:pt>
                <c:pt idx="2">
                  <c:v>-0.46428199999999997</c:v>
                </c:pt>
                <c:pt idx="3">
                  <c:v>-0.44286700000000001</c:v>
                </c:pt>
                <c:pt idx="4">
                  <c:v>-0.42041499999999998</c:v>
                </c:pt>
                <c:pt idx="5">
                  <c:v>-0.36734600000000001</c:v>
                </c:pt>
                <c:pt idx="6">
                  <c:v>-0.33036700000000002</c:v>
                </c:pt>
                <c:pt idx="7">
                  <c:v>-0.31287900000000002</c:v>
                </c:pt>
                <c:pt idx="8">
                  <c:v>-0.29449999999999998</c:v>
                </c:pt>
                <c:pt idx="9">
                  <c:v>-0.28643800000000003</c:v>
                </c:pt>
                <c:pt idx="10">
                  <c:v>-0.26338</c:v>
                </c:pt>
                <c:pt idx="11">
                  <c:v>-0.223278</c:v>
                </c:pt>
                <c:pt idx="12">
                  <c:v>-0.19847699999999999</c:v>
                </c:pt>
                <c:pt idx="13">
                  <c:v>-0.195517</c:v>
                </c:pt>
                <c:pt idx="14">
                  <c:v>-0.18613099999999999</c:v>
                </c:pt>
                <c:pt idx="15">
                  <c:v>-0.15803</c:v>
                </c:pt>
                <c:pt idx="16">
                  <c:v>-0.12709200000000001</c:v>
                </c:pt>
                <c:pt idx="17">
                  <c:v>-0.11208</c:v>
                </c:pt>
                <c:pt idx="18">
                  <c:v>-9.3341599999999997E-2</c:v>
                </c:pt>
                <c:pt idx="19">
                  <c:v>-8.2836900000000005E-2</c:v>
                </c:pt>
                <c:pt idx="20">
                  <c:v>-7.32545E-2</c:v>
                </c:pt>
                <c:pt idx="21">
                  <c:v>-6.0921000000000003E-2</c:v>
                </c:pt>
                <c:pt idx="22">
                  <c:v>-5.0400100000000003E-2</c:v>
                </c:pt>
                <c:pt idx="23">
                  <c:v>-4.7250800000000003E-2</c:v>
                </c:pt>
                <c:pt idx="24">
                  <c:v>-4.4546299999999997E-2</c:v>
                </c:pt>
                <c:pt idx="25">
                  <c:v>-4.2346200000000001E-2</c:v>
                </c:pt>
                <c:pt idx="26">
                  <c:v>-4.0557700000000002E-2</c:v>
                </c:pt>
                <c:pt idx="27">
                  <c:v>-4.0557700000000002E-2</c:v>
                </c:pt>
                <c:pt idx="28">
                  <c:v>-3.9955600000000001E-2</c:v>
                </c:pt>
                <c:pt idx="29">
                  <c:v>-3.9325199999999998E-2</c:v>
                </c:pt>
                <c:pt idx="30">
                  <c:v>-3.9078799999999997E-2</c:v>
                </c:pt>
                <c:pt idx="31">
                  <c:v>-3.8755600000000001E-2</c:v>
                </c:pt>
                <c:pt idx="32">
                  <c:v>-3.86957E-2</c:v>
                </c:pt>
                <c:pt idx="33">
                  <c:v>-3.8674399999999998E-2</c:v>
                </c:pt>
                <c:pt idx="34">
                  <c:v>-3.8359900000000002E-2</c:v>
                </c:pt>
                <c:pt idx="35">
                  <c:v>-3.7607500000000002E-2</c:v>
                </c:pt>
                <c:pt idx="36">
                  <c:v>-3.7247500000000003E-2</c:v>
                </c:pt>
                <c:pt idx="37">
                  <c:v>-3.6832999999999998E-2</c:v>
                </c:pt>
                <c:pt idx="38">
                  <c:v>-3.6258100000000001E-2</c:v>
                </c:pt>
                <c:pt idx="39">
                  <c:v>-3.5683300000000001E-2</c:v>
                </c:pt>
                <c:pt idx="40">
                  <c:v>-3.5683300000000001E-2</c:v>
                </c:pt>
                <c:pt idx="41">
                  <c:v>-3.5131200000000001E-2</c:v>
                </c:pt>
                <c:pt idx="42">
                  <c:v>-3.4531800000000001E-2</c:v>
                </c:pt>
                <c:pt idx="43">
                  <c:v>-3.3877600000000001E-2</c:v>
                </c:pt>
                <c:pt idx="44">
                  <c:v>-3.2755399999999997E-2</c:v>
                </c:pt>
                <c:pt idx="45">
                  <c:v>-3.2426499999999997E-2</c:v>
                </c:pt>
                <c:pt idx="46">
                  <c:v>-3.23074E-2</c:v>
                </c:pt>
                <c:pt idx="47">
                  <c:v>-3.1625500000000001E-2</c:v>
                </c:pt>
                <c:pt idx="48">
                  <c:v>-3.1052900000000001E-2</c:v>
                </c:pt>
                <c:pt idx="49">
                  <c:v>-3.0488700000000001E-2</c:v>
                </c:pt>
                <c:pt idx="50">
                  <c:v>-3.0488700000000001E-2</c:v>
                </c:pt>
                <c:pt idx="51">
                  <c:v>-2.86462E-2</c:v>
                </c:pt>
                <c:pt idx="52">
                  <c:v>-2.65016E-2</c:v>
                </c:pt>
                <c:pt idx="53">
                  <c:v>-2.4019200000000001E-2</c:v>
                </c:pt>
                <c:pt idx="54">
                  <c:v>-2.3626500000000002E-2</c:v>
                </c:pt>
                <c:pt idx="55">
                  <c:v>-2.17533E-2</c:v>
                </c:pt>
                <c:pt idx="56">
                  <c:v>-1.4952E-2</c:v>
                </c:pt>
                <c:pt idx="57">
                  <c:v>-3.34782E-3</c:v>
                </c:pt>
                <c:pt idx="58">
                  <c:v>-3.2836800000000002E-3</c:v>
                </c:pt>
                <c:pt idx="59">
                  <c:v>9.6978600000000009E-3</c:v>
                </c:pt>
                <c:pt idx="60">
                  <c:v>2.0677299999999999E-2</c:v>
                </c:pt>
                <c:pt idx="61">
                  <c:v>2.42279E-2</c:v>
                </c:pt>
                <c:pt idx="62">
                  <c:v>2.6693999999999999E-2</c:v>
                </c:pt>
                <c:pt idx="63">
                  <c:v>2.8825400000000001E-2</c:v>
                </c:pt>
                <c:pt idx="64">
                  <c:v>3.06571E-2</c:v>
                </c:pt>
                <c:pt idx="65">
                  <c:v>3.06571E-2</c:v>
                </c:pt>
                <c:pt idx="66">
                  <c:v>3.12243E-2</c:v>
                </c:pt>
                <c:pt idx="67">
                  <c:v>3.17922E-2</c:v>
                </c:pt>
                <c:pt idx="68">
                  <c:v>3.2464300000000001E-2</c:v>
                </c:pt>
                <c:pt idx="69">
                  <c:v>3.3163999999999999E-2</c:v>
                </c:pt>
                <c:pt idx="70">
                  <c:v>3.3978099999999997E-2</c:v>
                </c:pt>
                <c:pt idx="71">
                  <c:v>3.4408500000000002E-2</c:v>
                </c:pt>
                <c:pt idx="72">
                  <c:v>3.5008299999999999E-2</c:v>
                </c:pt>
                <c:pt idx="73">
                  <c:v>3.55783E-2</c:v>
                </c:pt>
                <c:pt idx="74">
                  <c:v>3.55783E-2</c:v>
                </c:pt>
                <c:pt idx="75">
                  <c:v>3.6177099999999997E-2</c:v>
                </c:pt>
                <c:pt idx="76">
                  <c:v>3.6775799999999997E-2</c:v>
                </c:pt>
                <c:pt idx="77">
                  <c:v>3.7448799999999997E-2</c:v>
                </c:pt>
                <c:pt idx="78">
                  <c:v>3.8348599999999997E-2</c:v>
                </c:pt>
                <c:pt idx="79">
                  <c:v>3.8481599999999998E-2</c:v>
                </c:pt>
                <c:pt idx="80">
                  <c:v>3.8850599999999999E-2</c:v>
                </c:pt>
                <c:pt idx="81">
                  <c:v>3.9567100000000001E-2</c:v>
                </c:pt>
                <c:pt idx="82">
                  <c:v>4.0164400000000003E-2</c:v>
                </c:pt>
                <c:pt idx="83">
                  <c:v>4.0754499999999999E-2</c:v>
                </c:pt>
                <c:pt idx="84">
                  <c:v>4.0754499999999999E-2</c:v>
                </c:pt>
                <c:pt idx="85">
                  <c:v>4.2513000000000002E-2</c:v>
                </c:pt>
                <c:pt idx="86">
                  <c:v>4.4671500000000003E-2</c:v>
                </c:pt>
                <c:pt idx="87">
                  <c:v>4.7255199999999997E-2</c:v>
                </c:pt>
                <c:pt idx="88">
                  <c:v>5.3313300000000001E-2</c:v>
                </c:pt>
                <c:pt idx="89">
                  <c:v>5.6698600000000002E-2</c:v>
                </c:pt>
                <c:pt idx="90">
                  <c:v>6.5489599999999995E-2</c:v>
                </c:pt>
                <c:pt idx="91">
                  <c:v>7.417E-2</c:v>
                </c:pt>
                <c:pt idx="92">
                  <c:v>7.8087199999999996E-2</c:v>
                </c:pt>
                <c:pt idx="93">
                  <c:v>9.7301399999999996E-2</c:v>
                </c:pt>
                <c:pt idx="94">
                  <c:v>0.10299700000000001</c:v>
                </c:pt>
                <c:pt idx="95">
                  <c:v>0.121527</c:v>
                </c:pt>
                <c:pt idx="96">
                  <c:v>0.13958499999999999</c:v>
                </c:pt>
                <c:pt idx="97">
                  <c:v>0.15976399999999999</c:v>
                </c:pt>
                <c:pt idx="98">
                  <c:v>0.18049699999999999</c:v>
                </c:pt>
                <c:pt idx="99">
                  <c:v>0.20866000000000001</c:v>
                </c:pt>
                <c:pt idx="100">
                  <c:v>0.24700800000000001</c:v>
                </c:pt>
                <c:pt idx="101">
                  <c:v>0.31210300000000002</c:v>
                </c:pt>
                <c:pt idx="102">
                  <c:v>0.33550799999999997</c:v>
                </c:pt>
                <c:pt idx="103">
                  <c:v>0.40454800000000002</c:v>
                </c:pt>
                <c:pt idx="104">
                  <c:v>0.44436199999999998</c:v>
                </c:pt>
                <c:pt idx="105">
                  <c:v>0.46523999999999999</c:v>
                </c:pt>
                <c:pt idx="106">
                  <c:v>0.48293999999999998</c:v>
                </c:pt>
                <c:pt idx="107">
                  <c:v>0.49791000000000002</c:v>
                </c:pt>
              </c:numCache>
            </c:numRef>
          </c:xVal>
          <c:yVal>
            <c:numRef>
              <c:f>Sheet1!$B$2:$B$109</c:f>
              <c:numCache>
                <c:formatCode>General</c:formatCode>
                <c:ptCount val="108"/>
                <c:pt idx="0">
                  <c:v>19.687000000000001</c:v>
                </c:pt>
                <c:pt idx="1">
                  <c:v>19.771999999999998</c:v>
                </c:pt>
                <c:pt idx="2">
                  <c:v>19.888000000000002</c:v>
                </c:pt>
                <c:pt idx="3">
                  <c:v>20.048999999999999</c:v>
                </c:pt>
                <c:pt idx="4">
                  <c:v>20.343</c:v>
                </c:pt>
                <c:pt idx="5">
                  <c:v>21.277000000000001</c:v>
                </c:pt>
                <c:pt idx="6">
                  <c:v>22.129000000000001</c:v>
                </c:pt>
                <c:pt idx="7">
                  <c:v>22.670999999999999</c:v>
                </c:pt>
                <c:pt idx="8">
                  <c:v>23.305</c:v>
                </c:pt>
                <c:pt idx="9">
                  <c:v>23.646000000000001</c:v>
                </c:pt>
                <c:pt idx="10">
                  <c:v>24.67</c:v>
                </c:pt>
                <c:pt idx="11">
                  <c:v>26.638000000000002</c:v>
                </c:pt>
                <c:pt idx="12">
                  <c:v>27.861999999999998</c:v>
                </c:pt>
                <c:pt idx="13">
                  <c:v>28.004999999999999</c:v>
                </c:pt>
                <c:pt idx="14">
                  <c:v>28.449000000000002</c:v>
                </c:pt>
                <c:pt idx="15">
                  <c:v>29.632999999999999</c:v>
                </c:pt>
                <c:pt idx="16">
                  <c:v>30.757000000000001</c:v>
                </c:pt>
                <c:pt idx="17">
                  <c:v>31.335999999999999</c:v>
                </c:pt>
                <c:pt idx="18">
                  <c:v>31.922000000000001</c:v>
                </c:pt>
                <c:pt idx="19">
                  <c:v>32.253999999999998</c:v>
                </c:pt>
                <c:pt idx="20">
                  <c:v>32.558</c:v>
                </c:pt>
                <c:pt idx="21">
                  <c:v>32.920999999999999</c:v>
                </c:pt>
                <c:pt idx="22">
                  <c:v>33.942999999999998</c:v>
                </c:pt>
                <c:pt idx="23">
                  <c:v>35.74</c:v>
                </c:pt>
                <c:pt idx="24">
                  <c:v>39.472999999999999</c:v>
                </c:pt>
                <c:pt idx="25">
                  <c:v>46.767000000000003</c:v>
                </c:pt>
                <c:pt idx="26">
                  <c:v>58.63</c:v>
                </c:pt>
                <c:pt idx="27">
                  <c:v>58.63</c:v>
                </c:pt>
                <c:pt idx="28">
                  <c:v>58.63</c:v>
                </c:pt>
                <c:pt idx="29">
                  <c:v>58.631</c:v>
                </c:pt>
                <c:pt idx="30">
                  <c:v>58.631</c:v>
                </c:pt>
                <c:pt idx="31">
                  <c:v>58.631999999999998</c:v>
                </c:pt>
                <c:pt idx="32">
                  <c:v>58.633000000000003</c:v>
                </c:pt>
                <c:pt idx="33">
                  <c:v>58.633000000000003</c:v>
                </c:pt>
                <c:pt idx="34">
                  <c:v>58.633000000000003</c:v>
                </c:pt>
                <c:pt idx="35">
                  <c:v>58.633000000000003</c:v>
                </c:pt>
                <c:pt idx="36">
                  <c:v>58.634</c:v>
                </c:pt>
                <c:pt idx="37">
                  <c:v>58.634</c:v>
                </c:pt>
                <c:pt idx="38">
                  <c:v>58.634999999999998</c:v>
                </c:pt>
                <c:pt idx="39">
                  <c:v>58.636000000000003</c:v>
                </c:pt>
                <c:pt idx="40">
                  <c:v>58.636000000000003</c:v>
                </c:pt>
                <c:pt idx="41">
                  <c:v>60.600999999999999</c:v>
                </c:pt>
                <c:pt idx="42">
                  <c:v>64.789000000000001</c:v>
                </c:pt>
                <c:pt idx="43">
                  <c:v>69.501000000000005</c:v>
                </c:pt>
                <c:pt idx="44">
                  <c:v>78.218000000000004</c:v>
                </c:pt>
                <c:pt idx="45">
                  <c:v>80.394000000000005</c:v>
                </c:pt>
                <c:pt idx="46">
                  <c:v>81.183000000000007</c:v>
                </c:pt>
                <c:pt idx="47">
                  <c:v>88.346999999999994</c:v>
                </c:pt>
                <c:pt idx="48">
                  <c:v>94.09</c:v>
                </c:pt>
                <c:pt idx="49">
                  <c:v>102.43600000000001</c:v>
                </c:pt>
                <c:pt idx="50">
                  <c:v>102.441</c:v>
                </c:pt>
                <c:pt idx="51">
                  <c:v>104.17100000000001</c:v>
                </c:pt>
                <c:pt idx="52">
                  <c:v>104.854</c:v>
                </c:pt>
                <c:pt idx="53">
                  <c:v>105.345</c:v>
                </c:pt>
                <c:pt idx="54">
                  <c:v>105.419</c:v>
                </c:pt>
                <c:pt idx="55">
                  <c:v>105.73</c:v>
                </c:pt>
                <c:pt idx="56">
                  <c:v>106.26</c:v>
                </c:pt>
                <c:pt idx="57">
                  <c:v>106.723</c:v>
                </c:pt>
                <c:pt idx="58">
                  <c:v>106.72499999999999</c:v>
                </c:pt>
                <c:pt idx="59">
                  <c:v>106.864</c:v>
                </c:pt>
                <c:pt idx="60">
                  <c:v>106.739</c:v>
                </c:pt>
                <c:pt idx="61">
                  <c:v>106.524</c:v>
                </c:pt>
                <c:pt idx="62">
                  <c:v>106.236</c:v>
                </c:pt>
                <c:pt idx="63">
                  <c:v>105.745</c:v>
                </c:pt>
                <c:pt idx="64">
                  <c:v>104.136</c:v>
                </c:pt>
                <c:pt idx="65">
                  <c:v>104.14</c:v>
                </c:pt>
                <c:pt idx="66">
                  <c:v>96.525999999999996</c:v>
                </c:pt>
                <c:pt idx="67">
                  <c:v>91.149000000000001</c:v>
                </c:pt>
                <c:pt idx="68">
                  <c:v>84.644000000000005</c:v>
                </c:pt>
                <c:pt idx="69">
                  <c:v>80.293999999999997</c:v>
                </c:pt>
                <c:pt idx="70">
                  <c:v>72.391999999999996</c:v>
                </c:pt>
                <c:pt idx="71">
                  <c:v>66.929000000000002</c:v>
                </c:pt>
                <c:pt idx="72">
                  <c:v>61.53</c:v>
                </c:pt>
                <c:pt idx="73">
                  <c:v>58.933</c:v>
                </c:pt>
                <c:pt idx="74">
                  <c:v>58.933</c:v>
                </c:pt>
                <c:pt idx="75">
                  <c:v>58.930999999999997</c:v>
                </c:pt>
                <c:pt idx="76">
                  <c:v>58.93</c:v>
                </c:pt>
                <c:pt idx="77">
                  <c:v>58.93</c:v>
                </c:pt>
                <c:pt idx="78">
                  <c:v>58.93</c:v>
                </c:pt>
                <c:pt idx="79">
                  <c:v>58.93</c:v>
                </c:pt>
                <c:pt idx="80">
                  <c:v>58.929000000000002</c:v>
                </c:pt>
                <c:pt idx="81">
                  <c:v>58.929000000000002</c:v>
                </c:pt>
                <c:pt idx="82">
                  <c:v>58.927999999999997</c:v>
                </c:pt>
                <c:pt idx="83">
                  <c:v>58.927999999999997</c:v>
                </c:pt>
                <c:pt idx="84">
                  <c:v>58.927999999999997</c:v>
                </c:pt>
                <c:pt idx="85">
                  <c:v>56.302</c:v>
                </c:pt>
                <c:pt idx="86">
                  <c:v>53.597999999999999</c:v>
                </c:pt>
                <c:pt idx="87">
                  <c:v>50.970999999999997</c:v>
                </c:pt>
                <c:pt idx="88">
                  <c:v>46.758000000000003</c:v>
                </c:pt>
                <c:pt idx="89">
                  <c:v>45.006999999999998</c:v>
                </c:pt>
                <c:pt idx="90">
                  <c:v>43.843000000000004</c:v>
                </c:pt>
                <c:pt idx="91">
                  <c:v>42.631</c:v>
                </c:pt>
                <c:pt idx="92">
                  <c:v>42.106000000000002</c:v>
                </c:pt>
                <c:pt idx="93">
                  <c:v>41.313000000000002</c:v>
                </c:pt>
                <c:pt idx="94">
                  <c:v>41.158999999999999</c:v>
                </c:pt>
                <c:pt idx="95">
                  <c:v>40.328000000000003</c:v>
                </c:pt>
                <c:pt idx="96">
                  <c:v>40.093000000000004</c:v>
                </c:pt>
                <c:pt idx="97">
                  <c:v>40.104999999999997</c:v>
                </c:pt>
                <c:pt idx="98">
                  <c:v>40.051000000000002</c:v>
                </c:pt>
                <c:pt idx="99">
                  <c:v>40.106999999999999</c:v>
                </c:pt>
                <c:pt idx="100">
                  <c:v>40.65</c:v>
                </c:pt>
                <c:pt idx="101">
                  <c:v>41.61</c:v>
                </c:pt>
                <c:pt idx="102">
                  <c:v>41.628</c:v>
                </c:pt>
                <c:pt idx="103">
                  <c:v>41.408000000000001</c:v>
                </c:pt>
                <c:pt idx="104">
                  <c:v>41.503</c:v>
                </c:pt>
                <c:pt idx="105">
                  <c:v>40.956000000000003</c:v>
                </c:pt>
                <c:pt idx="106">
                  <c:v>38.122999999999998</c:v>
                </c:pt>
                <c:pt idx="107">
                  <c:v>24.341999999999999</c:v>
                </c:pt>
              </c:numCache>
            </c:numRef>
          </c:yVal>
          <c:smooth val="0"/>
          <c:extLst>
            <c:ext xmlns:c16="http://schemas.microsoft.com/office/drawing/2014/chart" uri="{C3380CC4-5D6E-409C-BE32-E72D297353CC}">
              <c16:uniqueId val="{00000000-9EF8-43F6-BC67-49324F895EBD}"/>
            </c:ext>
          </c:extLst>
        </c:ser>
        <c:dLbls>
          <c:showLegendKey val="0"/>
          <c:showVal val="0"/>
          <c:showCatName val="0"/>
          <c:showSerName val="0"/>
          <c:showPercent val="0"/>
          <c:showBubbleSize val="0"/>
        </c:dLbls>
        <c:axId val="-2128940872"/>
        <c:axId val="-2129643912"/>
      </c:scatterChart>
      <c:valAx>
        <c:axId val="-2128940872"/>
        <c:scaling>
          <c:orientation val="minMax"/>
          <c:max val="0.55000000000000004"/>
          <c:min val="-0.55000000000000004"/>
        </c:scaling>
        <c:delete val="0"/>
        <c:axPos val="b"/>
        <c:majorGridlines/>
        <c:minorGridlines/>
        <c:title>
          <c:tx>
            <c:rich>
              <a:bodyPr/>
              <a:lstStyle/>
              <a:p>
                <a:r>
                  <a:rPr lang="en-US"/>
                  <a:t>Position (m)</a:t>
                </a:r>
              </a:p>
            </c:rich>
          </c:tx>
          <c:overlay val="0"/>
        </c:title>
        <c:numFmt formatCode="General" sourceLinked="1"/>
        <c:majorTickMark val="out"/>
        <c:minorTickMark val="none"/>
        <c:tickLblPos val="nextTo"/>
        <c:crossAx val="-2129643912"/>
        <c:crosses val="autoZero"/>
        <c:crossBetween val="midCat"/>
        <c:majorUnit val="5.000000000000001E-2"/>
        <c:minorUnit val="5.000000000000001E-2"/>
      </c:valAx>
      <c:valAx>
        <c:axId val="-2129643912"/>
        <c:scaling>
          <c:orientation val="minMax"/>
        </c:scaling>
        <c:delete val="0"/>
        <c:axPos val="l"/>
        <c:majorGridlines/>
        <c:minorGridlines/>
        <c:title>
          <c:tx>
            <c:rich>
              <a:bodyPr/>
              <a:lstStyle/>
              <a:p>
                <a:r>
                  <a:rPr lang="en-US"/>
                  <a:t>Static Temperature (C)</a:t>
                </a:r>
              </a:p>
            </c:rich>
          </c:tx>
          <c:overlay val="0"/>
        </c:title>
        <c:numFmt formatCode="General" sourceLinked="1"/>
        <c:majorTickMark val="out"/>
        <c:minorTickMark val="none"/>
        <c:tickLblPos val="nextTo"/>
        <c:crossAx val="-2128940872"/>
        <c:crosses val="autoZero"/>
        <c:crossBetween val="midCat"/>
      </c:valAx>
    </c:plotArea>
    <c:legend>
      <c:legendPos val="b"/>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1"/>
  <c:style val="2"/>
  <c:chart>
    <c:title>
      <c:tx>
        <c:rich>
          <a:bodyPr/>
          <a:lstStyle/>
          <a:p>
            <a:r>
              <a:rPr lang="en-US"/>
              <a:t>min-temp-enclosure-rplot</a:t>
            </a:r>
          </a:p>
        </c:rich>
      </c:tx>
      <c:overlay val="0"/>
    </c:title>
    <c:autoTitleDeleted val="0"/>
    <c:plotArea>
      <c:layout/>
      <c:scatterChart>
        <c:scatterStyle val="lineMarker"/>
        <c:varyColors val="0"/>
        <c:ser>
          <c:idx val="0"/>
          <c:order val="0"/>
          <c:tx>
            <c:strRef>
              <c:f>Sheet1!$B$1</c:f>
              <c:strCache>
                <c:ptCount val="1"/>
                <c:pt idx="0">
                  <c:v>min-temp-enclosure</c:v>
                </c:pt>
              </c:strCache>
            </c:strRef>
          </c:tx>
          <c:xVal>
            <c:numRef>
              <c:f>Sheet1!$A$2:$A$7502</c:f>
              <c:numCache>
                <c:formatCode>General</c:formatCode>
                <c:ptCount val="750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pt idx="5000">
                  <c:v>5001</c:v>
                </c:pt>
                <c:pt idx="5001">
                  <c:v>5002</c:v>
                </c:pt>
                <c:pt idx="5002">
                  <c:v>5003</c:v>
                </c:pt>
                <c:pt idx="5003">
                  <c:v>5004</c:v>
                </c:pt>
                <c:pt idx="5004">
                  <c:v>5005</c:v>
                </c:pt>
                <c:pt idx="5005">
                  <c:v>5006</c:v>
                </c:pt>
                <c:pt idx="5006">
                  <c:v>5007</c:v>
                </c:pt>
                <c:pt idx="5007">
                  <c:v>5008</c:v>
                </c:pt>
                <c:pt idx="5008">
                  <c:v>5009</c:v>
                </c:pt>
                <c:pt idx="5009">
                  <c:v>5010</c:v>
                </c:pt>
                <c:pt idx="5010">
                  <c:v>5011</c:v>
                </c:pt>
                <c:pt idx="5011">
                  <c:v>5012</c:v>
                </c:pt>
                <c:pt idx="5012">
                  <c:v>5013</c:v>
                </c:pt>
                <c:pt idx="5013">
                  <c:v>5014</c:v>
                </c:pt>
                <c:pt idx="5014">
                  <c:v>5015</c:v>
                </c:pt>
                <c:pt idx="5015">
                  <c:v>5016</c:v>
                </c:pt>
                <c:pt idx="5016">
                  <c:v>5017</c:v>
                </c:pt>
                <c:pt idx="5017">
                  <c:v>5018</c:v>
                </c:pt>
                <c:pt idx="5018">
                  <c:v>5019</c:v>
                </c:pt>
                <c:pt idx="5019">
                  <c:v>5020</c:v>
                </c:pt>
                <c:pt idx="5020">
                  <c:v>5021</c:v>
                </c:pt>
                <c:pt idx="5021">
                  <c:v>5022</c:v>
                </c:pt>
                <c:pt idx="5022">
                  <c:v>5023</c:v>
                </c:pt>
                <c:pt idx="5023">
                  <c:v>5024</c:v>
                </c:pt>
                <c:pt idx="5024">
                  <c:v>5025</c:v>
                </c:pt>
                <c:pt idx="5025">
                  <c:v>5026</c:v>
                </c:pt>
                <c:pt idx="5026">
                  <c:v>5027</c:v>
                </c:pt>
                <c:pt idx="5027">
                  <c:v>5028</c:v>
                </c:pt>
                <c:pt idx="5028">
                  <c:v>5029</c:v>
                </c:pt>
                <c:pt idx="5029">
                  <c:v>5030</c:v>
                </c:pt>
                <c:pt idx="5030">
                  <c:v>5031</c:v>
                </c:pt>
                <c:pt idx="5031">
                  <c:v>5032</c:v>
                </c:pt>
                <c:pt idx="5032">
                  <c:v>5033</c:v>
                </c:pt>
                <c:pt idx="5033">
                  <c:v>5034</c:v>
                </c:pt>
                <c:pt idx="5034">
                  <c:v>5035</c:v>
                </c:pt>
                <c:pt idx="5035">
                  <c:v>5036</c:v>
                </c:pt>
                <c:pt idx="5036">
                  <c:v>5037</c:v>
                </c:pt>
                <c:pt idx="5037">
                  <c:v>5038</c:v>
                </c:pt>
                <c:pt idx="5038">
                  <c:v>5039</c:v>
                </c:pt>
                <c:pt idx="5039">
                  <c:v>5040</c:v>
                </c:pt>
                <c:pt idx="5040">
                  <c:v>5041</c:v>
                </c:pt>
                <c:pt idx="5041">
                  <c:v>5042</c:v>
                </c:pt>
                <c:pt idx="5042">
                  <c:v>5043</c:v>
                </c:pt>
                <c:pt idx="5043">
                  <c:v>5044</c:v>
                </c:pt>
                <c:pt idx="5044">
                  <c:v>5045</c:v>
                </c:pt>
                <c:pt idx="5045">
                  <c:v>5046</c:v>
                </c:pt>
                <c:pt idx="5046">
                  <c:v>5047</c:v>
                </c:pt>
                <c:pt idx="5047">
                  <c:v>5048</c:v>
                </c:pt>
                <c:pt idx="5048">
                  <c:v>5049</c:v>
                </c:pt>
                <c:pt idx="5049">
                  <c:v>5050</c:v>
                </c:pt>
                <c:pt idx="5050">
                  <c:v>5051</c:v>
                </c:pt>
                <c:pt idx="5051">
                  <c:v>5052</c:v>
                </c:pt>
                <c:pt idx="5052">
                  <c:v>5053</c:v>
                </c:pt>
                <c:pt idx="5053">
                  <c:v>5054</c:v>
                </c:pt>
                <c:pt idx="5054">
                  <c:v>5055</c:v>
                </c:pt>
                <c:pt idx="5055">
                  <c:v>5056</c:v>
                </c:pt>
                <c:pt idx="5056">
                  <c:v>5057</c:v>
                </c:pt>
                <c:pt idx="5057">
                  <c:v>5058</c:v>
                </c:pt>
                <c:pt idx="5058">
                  <c:v>5059</c:v>
                </c:pt>
                <c:pt idx="5059">
                  <c:v>5060</c:v>
                </c:pt>
                <c:pt idx="5060">
                  <c:v>5061</c:v>
                </c:pt>
                <c:pt idx="5061">
                  <c:v>5062</c:v>
                </c:pt>
                <c:pt idx="5062">
                  <c:v>5063</c:v>
                </c:pt>
                <c:pt idx="5063">
                  <c:v>5064</c:v>
                </c:pt>
                <c:pt idx="5064">
                  <c:v>5065</c:v>
                </c:pt>
                <c:pt idx="5065">
                  <c:v>5066</c:v>
                </c:pt>
                <c:pt idx="5066">
                  <c:v>5067</c:v>
                </c:pt>
                <c:pt idx="5067">
                  <c:v>5068</c:v>
                </c:pt>
                <c:pt idx="5068">
                  <c:v>5069</c:v>
                </c:pt>
                <c:pt idx="5069">
                  <c:v>5070</c:v>
                </c:pt>
                <c:pt idx="5070">
                  <c:v>5071</c:v>
                </c:pt>
                <c:pt idx="5071">
                  <c:v>5072</c:v>
                </c:pt>
                <c:pt idx="5072">
                  <c:v>5073</c:v>
                </c:pt>
                <c:pt idx="5073">
                  <c:v>5074</c:v>
                </c:pt>
                <c:pt idx="5074">
                  <c:v>5075</c:v>
                </c:pt>
                <c:pt idx="5075">
                  <c:v>5076</c:v>
                </c:pt>
                <c:pt idx="5076">
                  <c:v>5077</c:v>
                </c:pt>
                <c:pt idx="5077">
                  <c:v>5078</c:v>
                </c:pt>
                <c:pt idx="5078">
                  <c:v>5079</c:v>
                </c:pt>
                <c:pt idx="5079">
                  <c:v>5080</c:v>
                </c:pt>
                <c:pt idx="5080">
                  <c:v>5081</c:v>
                </c:pt>
                <c:pt idx="5081">
                  <c:v>5082</c:v>
                </c:pt>
                <c:pt idx="5082">
                  <c:v>5083</c:v>
                </c:pt>
                <c:pt idx="5083">
                  <c:v>5084</c:v>
                </c:pt>
                <c:pt idx="5084">
                  <c:v>5085</c:v>
                </c:pt>
                <c:pt idx="5085">
                  <c:v>5086</c:v>
                </c:pt>
                <c:pt idx="5086">
                  <c:v>5087</c:v>
                </c:pt>
                <c:pt idx="5087">
                  <c:v>5088</c:v>
                </c:pt>
                <c:pt idx="5088">
                  <c:v>5089</c:v>
                </c:pt>
                <c:pt idx="5089">
                  <c:v>5090</c:v>
                </c:pt>
                <c:pt idx="5090">
                  <c:v>5091</c:v>
                </c:pt>
                <c:pt idx="5091">
                  <c:v>5092</c:v>
                </c:pt>
                <c:pt idx="5092">
                  <c:v>5093</c:v>
                </c:pt>
                <c:pt idx="5093">
                  <c:v>5094</c:v>
                </c:pt>
                <c:pt idx="5094">
                  <c:v>5095</c:v>
                </c:pt>
                <c:pt idx="5095">
                  <c:v>5096</c:v>
                </c:pt>
                <c:pt idx="5096">
                  <c:v>5097</c:v>
                </c:pt>
                <c:pt idx="5097">
                  <c:v>5098</c:v>
                </c:pt>
                <c:pt idx="5098">
                  <c:v>5099</c:v>
                </c:pt>
                <c:pt idx="5099">
                  <c:v>5100</c:v>
                </c:pt>
                <c:pt idx="5100">
                  <c:v>5101</c:v>
                </c:pt>
                <c:pt idx="5101">
                  <c:v>5102</c:v>
                </c:pt>
                <c:pt idx="5102">
                  <c:v>5103</c:v>
                </c:pt>
                <c:pt idx="5103">
                  <c:v>5104</c:v>
                </c:pt>
                <c:pt idx="5104">
                  <c:v>5105</c:v>
                </c:pt>
                <c:pt idx="5105">
                  <c:v>5106</c:v>
                </c:pt>
                <c:pt idx="5106">
                  <c:v>5107</c:v>
                </c:pt>
                <c:pt idx="5107">
                  <c:v>5108</c:v>
                </c:pt>
                <c:pt idx="5108">
                  <c:v>5109</c:v>
                </c:pt>
                <c:pt idx="5109">
                  <c:v>5110</c:v>
                </c:pt>
                <c:pt idx="5110">
                  <c:v>5111</c:v>
                </c:pt>
                <c:pt idx="5111">
                  <c:v>5112</c:v>
                </c:pt>
                <c:pt idx="5112">
                  <c:v>5113</c:v>
                </c:pt>
                <c:pt idx="5113">
                  <c:v>5114</c:v>
                </c:pt>
                <c:pt idx="5114">
                  <c:v>5115</c:v>
                </c:pt>
                <c:pt idx="5115">
                  <c:v>5116</c:v>
                </c:pt>
                <c:pt idx="5116">
                  <c:v>5117</c:v>
                </c:pt>
                <c:pt idx="5117">
                  <c:v>5118</c:v>
                </c:pt>
                <c:pt idx="5118">
                  <c:v>5119</c:v>
                </c:pt>
                <c:pt idx="5119">
                  <c:v>5120</c:v>
                </c:pt>
                <c:pt idx="5120">
                  <c:v>5121</c:v>
                </c:pt>
                <c:pt idx="5121">
                  <c:v>5122</c:v>
                </c:pt>
                <c:pt idx="5122">
                  <c:v>5123</c:v>
                </c:pt>
                <c:pt idx="5123">
                  <c:v>5124</c:v>
                </c:pt>
                <c:pt idx="5124">
                  <c:v>5125</c:v>
                </c:pt>
                <c:pt idx="5125">
                  <c:v>5126</c:v>
                </c:pt>
                <c:pt idx="5126">
                  <c:v>5127</c:v>
                </c:pt>
                <c:pt idx="5127">
                  <c:v>5128</c:v>
                </c:pt>
                <c:pt idx="5128">
                  <c:v>5129</c:v>
                </c:pt>
                <c:pt idx="5129">
                  <c:v>5130</c:v>
                </c:pt>
                <c:pt idx="5130">
                  <c:v>5131</c:v>
                </c:pt>
                <c:pt idx="5131">
                  <c:v>5132</c:v>
                </c:pt>
                <c:pt idx="5132">
                  <c:v>5133</c:v>
                </c:pt>
                <c:pt idx="5133">
                  <c:v>5134</c:v>
                </c:pt>
                <c:pt idx="5134">
                  <c:v>5135</c:v>
                </c:pt>
                <c:pt idx="5135">
                  <c:v>5136</c:v>
                </c:pt>
                <c:pt idx="5136">
                  <c:v>5137</c:v>
                </c:pt>
                <c:pt idx="5137">
                  <c:v>5138</c:v>
                </c:pt>
                <c:pt idx="5138">
                  <c:v>5139</c:v>
                </c:pt>
                <c:pt idx="5139">
                  <c:v>5140</c:v>
                </c:pt>
                <c:pt idx="5140">
                  <c:v>5141</c:v>
                </c:pt>
                <c:pt idx="5141">
                  <c:v>5142</c:v>
                </c:pt>
                <c:pt idx="5142">
                  <c:v>5143</c:v>
                </c:pt>
                <c:pt idx="5143">
                  <c:v>5144</c:v>
                </c:pt>
                <c:pt idx="5144">
                  <c:v>5145</c:v>
                </c:pt>
                <c:pt idx="5145">
                  <c:v>5146</c:v>
                </c:pt>
                <c:pt idx="5146">
                  <c:v>5147</c:v>
                </c:pt>
                <c:pt idx="5147">
                  <c:v>5148</c:v>
                </c:pt>
                <c:pt idx="5148">
                  <c:v>5149</c:v>
                </c:pt>
                <c:pt idx="5149">
                  <c:v>5150</c:v>
                </c:pt>
                <c:pt idx="5150">
                  <c:v>5151</c:v>
                </c:pt>
                <c:pt idx="5151">
                  <c:v>5152</c:v>
                </c:pt>
                <c:pt idx="5152">
                  <c:v>5153</c:v>
                </c:pt>
                <c:pt idx="5153">
                  <c:v>5154</c:v>
                </c:pt>
                <c:pt idx="5154">
                  <c:v>5155</c:v>
                </c:pt>
                <c:pt idx="5155">
                  <c:v>5156</c:v>
                </c:pt>
                <c:pt idx="5156">
                  <c:v>5157</c:v>
                </c:pt>
                <c:pt idx="5157">
                  <c:v>5158</c:v>
                </c:pt>
                <c:pt idx="5158">
                  <c:v>5159</c:v>
                </c:pt>
                <c:pt idx="5159">
                  <c:v>5160</c:v>
                </c:pt>
                <c:pt idx="5160">
                  <c:v>5161</c:v>
                </c:pt>
                <c:pt idx="5161">
                  <c:v>5162</c:v>
                </c:pt>
                <c:pt idx="5162">
                  <c:v>5163</c:v>
                </c:pt>
                <c:pt idx="5163">
                  <c:v>5164</c:v>
                </c:pt>
                <c:pt idx="5164">
                  <c:v>5165</c:v>
                </c:pt>
                <c:pt idx="5165">
                  <c:v>5166</c:v>
                </c:pt>
                <c:pt idx="5166">
                  <c:v>5167</c:v>
                </c:pt>
                <c:pt idx="5167">
                  <c:v>5168</c:v>
                </c:pt>
                <c:pt idx="5168">
                  <c:v>5169</c:v>
                </c:pt>
                <c:pt idx="5169">
                  <c:v>5170</c:v>
                </c:pt>
                <c:pt idx="5170">
                  <c:v>5171</c:v>
                </c:pt>
                <c:pt idx="5171">
                  <c:v>5172</c:v>
                </c:pt>
                <c:pt idx="5172">
                  <c:v>5173</c:v>
                </c:pt>
                <c:pt idx="5173">
                  <c:v>5174</c:v>
                </c:pt>
                <c:pt idx="5174">
                  <c:v>5175</c:v>
                </c:pt>
                <c:pt idx="5175">
                  <c:v>5176</c:v>
                </c:pt>
                <c:pt idx="5176">
                  <c:v>5177</c:v>
                </c:pt>
                <c:pt idx="5177">
                  <c:v>5178</c:v>
                </c:pt>
                <c:pt idx="5178">
                  <c:v>5179</c:v>
                </c:pt>
                <c:pt idx="5179">
                  <c:v>5180</c:v>
                </c:pt>
                <c:pt idx="5180">
                  <c:v>5181</c:v>
                </c:pt>
                <c:pt idx="5181">
                  <c:v>5182</c:v>
                </c:pt>
                <c:pt idx="5182">
                  <c:v>5183</c:v>
                </c:pt>
                <c:pt idx="5183">
                  <c:v>5184</c:v>
                </c:pt>
                <c:pt idx="5184">
                  <c:v>5185</c:v>
                </c:pt>
                <c:pt idx="5185">
                  <c:v>5186</c:v>
                </c:pt>
                <c:pt idx="5186">
                  <c:v>5187</c:v>
                </c:pt>
                <c:pt idx="5187">
                  <c:v>5188</c:v>
                </c:pt>
                <c:pt idx="5188">
                  <c:v>5189</c:v>
                </c:pt>
                <c:pt idx="5189">
                  <c:v>5190</c:v>
                </c:pt>
                <c:pt idx="5190">
                  <c:v>5191</c:v>
                </c:pt>
                <c:pt idx="5191">
                  <c:v>5192</c:v>
                </c:pt>
                <c:pt idx="5192">
                  <c:v>5193</c:v>
                </c:pt>
                <c:pt idx="5193">
                  <c:v>5194</c:v>
                </c:pt>
                <c:pt idx="5194">
                  <c:v>5195</c:v>
                </c:pt>
                <c:pt idx="5195">
                  <c:v>5196</c:v>
                </c:pt>
                <c:pt idx="5196">
                  <c:v>5197</c:v>
                </c:pt>
                <c:pt idx="5197">
                  <c:v>5198</c:v>
                </c:pt>
                <c:pt idx="5198">
                  <c:v>5199</c:v>
                </c:pt>
                <c:pt idx="5199">
                  <c:v>5200</c:v>
                </c:pt>
                <c:pt idx="5200">
                  <c:v>5201</c:v>
                </c:pt>
                <c:pt idx="5201">
                  <c:v>5202</c:v>
                </c:pt>
                <c:pt idx="5202">
                  <c:v>5203</c:v>
                </c:pt>
                <c:pt idx="5203">
                  <c:v>5204</c:v>
                </c:pt>
                <c:pt idx="5204">
                  <c:v>5205</c:v>
                </c:pt>
                <c:pt idx="5205">
                  <c:v>5206</c:v>
                </c:pt>
                <c:pt idx="5206">
                  <c:v>5207</c:v>
                </c:pt>
                <c:pt idx="5207">
                  <c:v>5208</c:v>
                </c:pt>
                <c:pt idx="5208">
                  <c:v>5209</c:v>
                </c:pt>
                <c:pt idx="5209">
                  <c:v>5210</c:v>
                </c:pt>
                <c:pt idx="5210">
                  <c:v>5211</c:v>
                </c:pt>
                <c:pt idx="5211">
                  <c:v>5212</c:v>
                </c:pt>
                <c:pt idx="5212">
                  <c:v>5213</c:v>
                </c:pt>
                <c:pt idx="5213">
                  <c:v>5214</c:v>
                </c:pt>
                <c:pt idx="5214">
                  <c:v>5215</c:v>
                </c:pt>
                <c:pt idx="5215">
                  <c:v>5216</c:v>
                </c:pt>
                <c:pt idx="5216">
                  <c:v>5217</c:v>
                </c:pt>
                <c:pt idx="5217">
                  <c:v>5218</c:v>
                </c:pt>
                <c:pt idx="5218">
                  <c:v>5219</c:v>
                </c:pt>
                <c:pt idx="5219">
                  <c:v>5220</c:v>
                </c:pt>
                <c:pt idx="5220">
                  <c:v>5221</c:v>
                </c:pt>
                <c:pt idx="5221">
                  <c:v>5222</c:v>
                </c:pt>
                <c:pt idx="5222">
                  <c:v>5223</c:v>
                </c:pt>
                <c:pt idx="5223">
                  <c:v>5224</c:v>
                </c:pt>
                <c:pt idx="5224">
                  <c:v>5225</c:v>
                </c:pt>
                <c:pt idx="5225">
                  <c:v>5226</c:v>
                </c:pt>
                <c:pt idx="5226">
                  <c:v>5227</c:v>
                </c:pt>
                <c:pt idx="5227">
                  <c:v>5228</c:v>
                </c:pt>
                <c:pt idx="5228">
                  <c:v>5229</c:v>
                </c:pt>
                <c:pt idx="5229">
                  <c:v>5230</c:v>
                </c:pt>
                <c:pt idx="5230">
                  <c:v>5231</c:v>
                </c:pt>
                <c:pt idx="5231">
                  <c:v>5232</c:v>
                </c:pt>
                <c:pt idx="5232">
                  <c:v>5233</c:v>
                </c:pt>
                <c:pt idx="5233">
                  <c:v>5234</c:v>
                </c:pt>
                <c:pt idx="5234">
                  <c:v>5235</c:v>
                </c:pt>
                <c:pt idx="5235">
                  <c:v>5236</c:v>
                </c:pt>
                <c:pt idx="5236">
                  <c:v>5237</c:v>
                </c:pt>
                <c:pt idx="5237">
                  <c:v>5238</c:v>
                </c:pt>
                <c:pt idx="5238">
                  <c:v>5239</c:v>
                </c:pt>
                <c:pt idx="5239">
                  <c:v>5240</c:v>
                </c:pt>
                <c:pt idx="5240">
                  <c:v>5241</c:v>
                </c:pt>
                <c:pt idx="5241">
                  <c:v>5242</c:v>
                </c:pt>
                <c:pt idx="5242">
                  <c:v>5243</c:v>
                </c:pt>
                <c:pt idx="5243">
                  <c:v>5244</c:v>
                </c:pt>
                <c:pt idx="5244">
                  <c:v>5245</c:v>
                </c:pt>
                <c:pt idx="5245">
                  <c:v>5246</c:v>
                </c:pt>
                <c:pt idx="5246">
                  <c:v>5247</c:v>
                </c:pt>
                <c:pt idx="5247">
                  <c:v>5248</c:v>
                </c:pt>
                <c:pt idx="5248">
                  <c:v>5249</c:v>
                </c:pt>
                <c:pt idx="5249">
                  <c:v>5250</c:v>
                </c:pt>
                <c:pt idx="5250">
                  <c:v>5251</c:v>
                </c:pt>
                <c:pt idx="5251">
                  <c:v>5252</c:v>
                </c:pt>
                <c:pt idx="5252">
                  <c:v>5253</c:v>
                </c:pt>
                <c:pt idx="5253">
                  <c:v>5254</c:v>
                </c:pt>
                <c:pt idx="5254">
                  <c:v>5255</c:v>
                </c:pt>
                <c:pt idx="5255">
                  <c:v>5256</c:v>
                </c:pt>
                <c:pt idx="5256">
                  <c:v>5257</c:v>
                </c:pt>
                <c:pt idx="5257">
                  <c:v>5258</c:v>
                </c:pt>
                <c:pt idx="5258">
                  <c:v>5259</c:v>
                </c:pt>
                <c:pt idx="5259">
                  <c:v>5260</c:v>
                </c:pt>
                <c:pt idx="5260">
                  <c:v>5261</c:v>
                </c:pt>
                <c:pt idx="5261">
                  <c:v>5262</c:v>
                </c:pt>
                <c:pt idx="5262">
                  <c:v>5263</c:v>
                </c:pt>
                <c:pt idx="5263">
                  <c:v>5264</c:v>
                </c:pt>
                <c:pt idx="5264">
                  <c:v>5265</c:v>
                </c:pt>
                <c:pt idx="5265">
                  <c:v>5266</c:v>
                </c:pt>
                <c:pt idx="5266">
                  <c:v>5267</c:v>
                </c:pt>
                <c:pt idx="5267">
                  <c:v>5268</c:v>
                </c:pt>
                <c:pt idx="5268">
                  <c:v>5269</c:v>
                </c:pt>
                <c:pt idx="5269">
                  <c:v>5270</c:v>
                </c:pt>
                <c:pt idx="5270">
                  <c:v>5271</c:v>
                </c:pt>
                <c:pt idx="5271">
                  <c:v>5272</c:v>
                </c:pt>
                <c:pt idx="5272">
                  <c:v>5273</c:v>
                </c:pt>
                <c:pt idx="5273">
                  <c:v>5274</c:v>
                </c:pt>
                <c:pt idx="5274">
                  <c:v>5275</c:v>
                </c:pt>
                <c:pt idx="5275">
                  <c:v>5276</c:v>
                </c:pt>
                <c:pt idx="5276">
                  <c:v>5277</c:v>
                </c:pt>
                <c:pt idx="5277">
                  <c:v>5278</c:v>
                </c:pt>
                <c:pt idx="5278">
                  <c:v>5279</c:v>
                </c:pt>
                <c:pt idx="5279">
                  <c:v>5280</c:v>
                </c:pt>
                <c:pt idx="5280">
                  <c:v>5281</c:v>
                </c:pt>
                <c:pt idx="5281">
                  <c:v>5282</c:v>
                </c:pt>
                <c:pt idx="5282">
                  <c:v>5283</c:v>
                </c:pt>
                <c:pt idx="5283">
                  <c:v>5284</c:v>
                </c:pt>
                <c:pt idx="5284">
                  <c:v>5285</c:v>
                </c:pt>
                <c:pt idx="5285">
                  <c:v>5286</c:v>
                </c:pt>
                <c:pt idx="5286">
                  <c:v>5287</c:v>
                </c:pt>
                <c:pt idx="5287">
                  <c:v>5288</c:v>
                </c:pt>
                <c:pt idx="5288">
                  <c:v>5289</c:v>
                </c:pt>
                <c:pt idx="5289">
                  <c:v>5290</c:v>
                </c:pt>
                <c:pt idx="5290">
                  <c:v>5291</c:v>
                </c:pt>
                <c:pt idx="5291">
                  <c:v>5292</c:v>
                </c:pt>
                <c:pt idx="5292">
                  <c:v>5293</c:v>
                </c:pt>
                <c:pt idx="5293">
                  <c:v>5294</c:v>
                </c:pt>
                <c:pt idx="5294">
                  <c:v>5295</c:v>
                </c:pt>
                <c:pt idx="5295">
                  <c:v>5296</c:v>
                </c:pt>
                <c:pt idx="5296">
                  <c:v>5297</c:v>
                </c:pt>
                <c:pt idx="5297">
                  <c:v>5298</c:v>
                </c:pt>
                <c:pt idx="5298">
                  <c:v>5299</c:v>
                </c:pt>
                <c:pt idx="5299">
                  <c:v>5300</c:v>
                </c:pt>
                <c:pt idx="5300">
                  <c:v>5301</c:v>
                </c:pt>
                <c:pt idx="5301">
                  <c:v>5302</c:v>
                </c:pt>
                <c:pt idx="5302">
                  <c:v>5303</c:v>
                </c:pt>
                <c:pt idx="5303">
                  <c:v>5304</c:v>
                </c:pt>
                <c:pt idx="5304">
                  <c:v>5305</c:v>
                </c:pt>
                <c:pt idx="5305">
                  <c:v>5306</c:v>
                </c:pt>
                <c:pt idx="5306">
                  <c:v>5307</c:v>
                </c:pt>
                <c:pt idx="5307">
                  <c:v>5308</c:v>
                </c:pt>
                <c:pt idx="5308">
                  <c:v>5309</c:v>
                </c:pt>
                <c:pt idx="5309">
                  <c:v>5310</c:v>
                </c:pt>
                <c:pt idx="5310">
                  <c:v>5311</c:v>
                </c:pt>
                <c:pt idx="5311">
                  <c:v>5312</c:v>
                </c:pt>
                <c:pt idx="5312">
                  <c:v>5313</c:v>
                </c:pt>
                <c:pt idx="5313">
                  <c:v>5314</c:v>
                </c:pt>
                <c:pt idx="5314">
                  <c:v>5315</c:v>
                </c:pt>
                <c:pt idx="5315">
                  <c:v>5316</c:v>
                </c:pt>
                <c:pt idx="5316">
                  <c:v>5317</c:v>
                </c:pt>
                <c:pt idx="5317">
                  <c:v>5318</c:v>
                </c:pt>
                <c:pt idx="5318">
                  <c:v>5319</c:v>
                </c:pt>
                <c:pt idx="5319">
                  <c:v>5320</c:v>
                </c:pt>
                <c:pt idx="5320">
                  <c:v>5321</c:v>
                </c:pt>
                <c:pt idx="5321">
                  <c:v>5322</c:v>
                </c:pt>
                <c:pt idx="5322">
                  <c:v>5323</c:v>
                </c:pt>
                <c:pt idx="5323">
                  <c:v>5324</c:v>
                </c:pt>
                <c:pt idx="5324">
                  <c:v>5325</c:v>
                </c:pt>
                <c:pt idx="5325">
                  <c:v>5326</c:v>
                </c:pt>
                <c:pt idx="5326">
                  <c:v>5327</c:v>
                </c:pt>
                <c:pt idx="5327">
                  <c:v>5328</c:v>
                </c:pt>
                <c:pt idx="5328">
                  <c:v>5329</c:v>
                </c:pt>
                <c:pt idx="5329">
                  <c:v>5330</c:v>
                </c:pt>
                <c:pt idx="5330">
                  <c:v>5331</c:v>
                </c:pt>
                <c:pt idx="5331">
                  <c:v>5332</c:v>
                </c:pt>
                <c:pt idx="5332">
                  <c:v>5333</c:v>
                </c:pt>
                <c:pt idx="5333">
                  <c:v>5334</c:v>
                </c:pt>
                <c:pt idx="5334">
                  <c:v>5335</c:v>
                </c:pt>
                <c:pt idx="5335">
                  <c:v>5336</c:v>
                </c:pt>
                <c:pt idx="5336">
                  <c:v>5337</c:v>
                </c:pt>
                <c:pt idx="5337">
                  <c:v>5338</c:v>
                </c:pt>
                <c:pt idx="5338">
                  <c:v>5339</c:v>
                </c:pt>
                <c:pt idx="5339">
                  <c:v>5340</c:v>
                </c:pt>
                <c:pt idx="5340">
                  <c:v>5341</c:v>
                </c:pt>
                <c:pt idx="5341">
                  <c:v>5342</c:v>
                </c:pt>
                <c:pt idx="5342">
                  <c:v>5343</c:v>
                </c:pt>
                <c:pt idx="5343">
                  <c:v>5344</c:v>
                </c:pt>
                <c:pt idx="5344">
                  <c:v>5345</c:v>
                </c:pt>
                <c:pt idx="5345">
                  <c:v>5346</c:v>
                </c:pt>
                <c:pt idx="5346">
                  <c:v>5347</c:v>
                </c:pt>
                <c:pt idx="5347">
                  <c:v>5348</c:v>
                </c:pt>
                <c:pt idx="5348">
                  <c:v>5349</c:v>
                </c:pt>
                <c:pt idx="5349">
                  <c:v>5350</c:v>
                </c:pt>
                <c:pt idx="5350">
                  <c:v>5351</c:v>
                </c:pt>
                <c:pt idx="5351">
                  <c:v>5352</c:v>
                </c:pt>
                <c:pt idx="5352">
                  <c:v>5353</c:v>
                </c:pt>
                <c:pt idx="5353">
                  <c:v>5354</c:v>
                </c:pt>
                <c:pt idx="5354">
                  <c:v>5355</c:v>
                </c:pt>
                <c:pt idx="5355">
                  <c:v>5356</c:v>
                </c:pt>
                <c:pt idx="5356">
                  <c:v>5357</c:v>
                </c:pt>
                <c:pt idx="5357">
                  <c:v>5358</c:v>
                </c:pt>
                <c:pt idx="5358">
                  <c:v>5359</c:v>
                </c:pt>
                <c:pt idx="5359">
                  <c:v>5360</c:v>
                </c:pt>
                <c:pt idx="5360">
                  <c:v>5361</c:v>
                </c:pt>
                <c:pt idx="5361">
                  <c:v>5362</c:v>
                </c:pt>
                <c:pt idx="5362">
                  <c:v>5363</c:v>
                </c:pt>
                <c:pt idx="5363">
                  <c:v>5364</c:v>
                </c:pt>
                <c:pt idx="5364">
                  <c:v>5365</c:v>
                </c:pt>
                <c:pt idx="5365">
                  <c:v>5366</c:v>
                </c:pt>
                <c:pt idx="5366">
                  <c:v>5367</c:v>
                </c:pt>
                <c:pt idx="5367">
                  <c:v>5368</c:v>
                </c:pt>
                <c:pt idx="5368">
                  <c:v>5369</c:v>
                </c:pt>
                <c:pt idx="5369">
                  <c:v>5370</c:v>
                </c:pt>
                <c:pt idx="5370">
                  <c:v>5371</c:v>
                </c:pt>
                <c:pt idx="5371">
                  <c:v>5372</c:v>
                </c:pt>
                <c:pt idx="5372">
                  <c:v>5373</c:v>
                </c:pt>
                <c:pt idx="5373">
                  <c:v>5374</c:v>
                </c:pt>
                <c:pt idx="5374">
                  <c:v>5375</c:v>
                </c:pt>
                <c:pt idx="5375">
                  <c:v>5376</c:v>
                </c:pt>
                <c:pt idx="5376">
                  <c:v>5377</c:v>
                </c:pt>
                <c:pt idx="5377">
                  <c:v>5378</c:v>
                </c:pt>
                <c:pt idx="5378">
                  <c:v>5379</c:v>
                </c:pt>
                <c:pt idx="5379">
                  <c:v>5380</c:v>
                </c:pt>
                <c:pt idx="5380">
                  <c:v>5381</c:v>
                </c:pt>
                <c:pt idx="5381">
                  <c:v>5382</c:v>
                </c:pt>
                <c:pt idx="5382">
                  <c:v>5383</c:v>
                </c:pt>
                <c:pt idx="5383">
                  <c:v>5384</c:v>
                </c:pt>
                <c:pt idx="5384">
                  <c:v>5385</c:v>
                </c:pt>
                <c:pt idx="5385">
                  <c:v>5386</c:v>
                </c:pt>
                <c:pt idx="5386">
                  <c:v>5387</c:v>
                </c:pt>
                <c:pt idx="5387">
                  <c:v>5388</c:v>
                </c:pt>
                <c:pt idx="5388">
                  <c:v>5389</c:v>
                </c:pt>
                <c:pt idx="5389">
                  <c:v>5390</c:v>
                </c:pt>
                <c:pt idx="5390">
                  <c:v>5391</c:v>
                </c:pt>
                <c:pt idx="5391">
                  <c:v>5392</c:v>
                </c:pt>
                <c:pt idx="5392">
                  <c:v>5393</c:v>
                </c:pt>
                <c:pt idx="5393">
                  <c:v>5394</c:v>
                </c:pt>
                <c:pt idx="5394">
                  <c:v>5395</c:v>
                </c:pt>
                <c:pt idx="5395">
                  <c:v>5396</c:v>
                </c:pt>
                <c:pt idx="5396">
                  <c:v>5397</c:v>
                </c:pt>
                <c:pt idx="5397">
                  <c:v>5398</c:v>
                </c:pt>
                <c:pt idx="5398">
                  <c:v>5399</c:v>
                </c:pt>
                <c:pt idx="5399">
                  <c:v>5400</c:v>
                </c:pt>
                <c:pt idx="5400">
                  <c:v>5401</c:v>
                </c:pt>
                <c:pt idx="5401">
                  <c:v>5402</c:v>
                </c:pt>
                <c:pt idx="5402">
                  <c:v>5403</c:v>
                </c:pt>
                <c:pt idx="5403">
                  <c:v>5404</c:v>
                </c:pt>
                <c:pt idx="5404">
                  <c:v>5405</c:v>
                </c:pt>
                <c:pt idx="5405">
                  <c:v>5406</c:v>
                </c:pt>
                <c:pt idx="5406">
                  <c:v>5407</c:v>
                </c:pt>
                <c:pt idx="5407">
                  <c:v>5408</c:v>
                </c:pt>
                <c:pt idx="5408">
                  <c:v>5409</c:v>
                </c:pt>
                <c:pt idx="5409">
                  <c:v>5410</c:v>
                </c:pt>
                <c:pt idx="5410">
                  <c:v>5411</c:v>
                </c:pt>
                <c:pt idx="5411">
                  <c:v>5412</c:v>
                </c:pt>
                <c:pt idx="5412">
                  <c:v>5413</c:v>
                </c:pt>
                <c:pt idx="5413">
                  <c:v>5414</c:v>
                </c:pt>
                <c:pt idx="5414">
                  <c:v>5415</c:v>
                </c:pt>
                <c:pt idx="5415">
                  <c:v>5416</c:v>
                </c:pt>
                <c:pt idx="5416">
                  <c:v>5417</c:v>
                </c:pt>
                <c:pt idx="5417">
                  <c:v>5418</c:v>
                </c:pt>
                <c:pt idx="5418">
                  <c:v>5419</c:v>
                </c:pt>
                <c:pt idx="5419">
                  <c:v>5420</c:v>
                </c:pt>
                <c:pt idx="5420">
                  <c:v>5421</c:v>
                </c:pt>
                <c:pt idx="5421">
                  <c:v>5422</c:v>
                </c:pt>
                <c:pt idx="5422">
                  <c:v>5423</c:v>
                </c:pt>
                <c:pt idx="5423">
                  <c:v>5424</c:v>
                </c:pt>
                <c:pt idx="5424">
                  <c:v>5425</c:v>
                </c:pt>
                <c:pt idx="5425">
                  <c:v>5426</c:v>
                </c:pt>
                <c:pt idx="5426">
                  <c:v>5427</c:v>
                </c:pt>
                <c:pt idx="5427">
                  <c:v>5428</c:v>
                </c:pt>
                <c:pt idx="5428">
                  <c:v>5429</c:v>
                </c:pt>
                <c:pt idx="5429">
                  <c:v>5430</c:v>
                </c:pt>
                <c:pt idx="5430">
                  <c:v>5431</c:v>
                </c:pt>
                <c:pt idx="5431">
                  <c:v>5432</c:v>
                </c:pt>
                <c:pt idx="5432">
                  <c:v>5433</c:v>
                </c:pt>
                <c:pt idx="5433">
                  <c:v>5434</c:v>
                </c:pt>
                <c:pt idx="5434">
                  <c:v>5435</c:v>
                </c:pt>
                <c:pt idx="5435">
                  <c:v>5436</c:v>
                </c:pt>
                <c:pt idx="5436">
                  <c:v>5437</c:v>
                </c:pt>
                <c:pt idx="5437">
                  <c:v>5438</c:v>
                </c:pt>
                <c:pt idx="5438">
                  <c:v>5439</c:v>
                </c:pt>
                <c:pt idx="5439">
                  <c:v>5440</c:v>
                </c:pt>
                <c:pt idx="5440">
                  <c:v>5441</c:v>
                </c:pt>
                <c:pt idx="5441">
                  <c:v>5442</c:v>
                </c:pt>
                <c:pt idx="5442">
                  <c:v>5443</c:v>
                </c:pt>
                <c:pt idx="5443">
                  <c:v>5444</c:v>
                </c:pt>
                <c:pt idx="5444">
                  <c:v>5445</c:v>
                </c:pt>
                <c:pt idx="5445">
                  <c:v>5446</c:v>
                </c:pt>
                <c:pt idx="5446">
                  <c:v>5447</c:v>
                </c:pt>
                <c:pt idx="5447">
                  <c:v>5448</c:v>
                </c:pt>
                <c:pt idx="5448">
                  <c:v>5449</c:v>
                </c:pt>
                <c:pt idx="5449">
                  <c:v>5450</c:v>
                </c:pt>
                <c:pt idx="5450">
                  <c:v>5451</c:v>
                </c:pt>
                <c:pt idx="5451">
                  <c:v>5452</c:v>
                </c:pt>
                <c:pt idx="5452">
                  <c:v>5453</c:v>
                </c:pt>
                <c:pt idx="5453">
                  <c:v>5454</c:v>
                </c:pt>
                <c:pt idx="5454">
                  <c:v>5455</c:v>
                </c:pt>
                <c:pt idx="5455">
                  <c:v>5456</c:v>
                </c:pt>
                <c:pt idx="5456">
                  <c:v>5457</c:v>
                </c:pt>
                <c:pt idx="5457">
                  <c:v>5458</c:v>
                </c:pt>
                <c:pt idx="5458">
                  <c:v>5459</c:v>
                </c:pt>
                <c:pt idx="5459">
                  <c:v>5460</c:v>
                </c:pt>
                <c:pt idx="5460">
                  <c:v>5461</c:v>
                </c:pt>
                <c:pt idx="5461">
                  <c:v>5462</c:v>
                </c:pt>
                <c:pt idx="5462">
                  <c:v>5463</c:v>
                </c:pt>
                <c:pt idx="5463">
                  <c:v>5464</c:v>
                </c:pt>
                <c:pt idx="5464">
                  <c:v>5465</c:v>
                </c:pt>
                <c:pt idx="5465">
                  <c:v>5466</c:v>
                </c:pt>
                <c:pt idx="5466">
                  <c:v>5467</c:v>
                </c:pt>
                <c:pt idx="5467">
                  <c:v>5468</c:v>
                </c:pt>
                <c:pt idx="5468">
                  <c:v>5469</c:v>
                </c:pt>
                <c:pt idx="5469">
                  <c:v>5470</c:v>
                </c:pt>
                <c:pt idx="5470">
                  <c:v>5471</c:v>
                </c:pt>
                <c:pt idx="5471">
                  <c:v>5472</c:v>
                </c:pt>
                <c:pt idx="5472">
                  <c:v>5473</c:v>
                </c:pt>
                <c:pt idx="5473">
                  <c:v>5474</c:v>
                </c:pt>
                <c:pt idx="5474">
                  <c:v>5475</c:v>
                </c:pt>
                <c:pt idx="5475">
                  <c:v>5476</c:v>
                </c:pt>
                <c:pt idx="5476">
                  <c:v>5477</c:v>
                </c:pt>
                <c:pt idx="5477">
                  <c:v>5478</c:v>
                </c:pt>
                <c:pt idx="5478">
                  <c:v>5479</c:v>
                </c:pt>
                <c:pt idx="5479">
                  <c:v>5480</c:v>
                </c:pt>
                <c:pt idx="5480">
                  <c:v>5481</c:v>
                </c:pt>
                <c:pt idx="5481">
                  <c:v>5482</c:v>
                </c:pt>
                <c:pt idx="5482">
                  <c:v>5483</c:v>
                </c:pt>
                <c:pt idx="5483">
                  <c:v>5484</c:v>
                </c:pt>
                <c:pt idx="5484">
                  <c:v>5485</c:v>
                </c:pt>
                <c:pt idx="5485">
                  <c:v>5486</c:v>
                </c:pt>
                <c:pt idx="5486">
                  <c:v>5487</c:v>
                </c:pt>
                <c:pt idx="5487">
                  <c:v>5488</c:v>
                </c:pt>
                <c:pt idx="5488">
                  <c:v>5489</c:v>
                </c:pt>
                <c:pt idx="5489">
                  <c:v>5490</c:v>
                </c:pt>
                <c:pt idx="5490">
                  <c:v>5491</c:v>
                </c:pt>
                <c:pt idx="5491">
                  <c:v>5492</c:v>
                </c:pt>
                <c:pt idx="5492">
                  <c:v>5493</c:v>
                </c:pt>
                <c:pt idx="5493">
                  <c:v>5494</c:v>
                </c:pt>
                <c:pt idx="5494">
                  <c:v>5495</c:v>
                </c:pt>
                <c:pt idx="5495">
                  <c:v>5496</c:v>
                </c:pt>
                <c:pt idx="5496">
                  <c:v>5497</c:v>
                </c:pt>
                <c:pt idx="5497">
                  <c:v>5498</c:v>
                </c:pt>
                <c:pt idx="5498">
                  <c:v>5499</c:v>
                </c:pt>
                <c:pt idx="5499">
                  <c:v>5500</c:v>
                </c:pt>
                <c:pt idx="5500">
                  <c:v>5501</c:v>
                </c:pt>
                <c:pt idx="5501">
                  <c:v>5502</c:v>
                </c:pt>
                <c:pt idx="5502">
                  <c:v>5503</c:v>
                </c:pt>
                <c:pt idx="5503">
                  <c:v>5504</c:v>
                </c:pt>
                <c:pt idx="5504">
                  <c:v>5505</c:v>
                </c:pt>
                <c:pt idx="5505">
                  <c:v>5506</c:v>
                </c:pt>
                <c:pt idx="5506">
                  <c:v>5507</c:v>
                </c:pt>
                <c:pt idx="5507">
                  <c:v>5508</c:v>
                </c:pt>
                <c:pt idx="5508">
                  <c:v>5509</c:v>
                </c:pt>
                <c:pt idx="5509">
                  <c:v>5510</c:v>
                </c:pt>
                <c:pt idx="5510">
                  <c:v>5511</c:v>
                </c:pt>
                <c:pt idx="5511">
                  <c:v>5512</c:v>
                </c:pt>
                <c:pt idx="5512">
                  <c:v>5513</c:v>
                </c:pt>
                <c:pt idx="5513">
                  <c:v>5514</c:v>
                </c:pt>
                <c:pt idx="5514">
                  <c:v>5515</c:v>
                </c:pt>
                <c:pt idx="5515">
                  <c:v>5516</c:v>
                </c:pt>
                <c:pt idx="5516">
                  <c:v>5517</c:v>
                </c:pt>
                <c:pt idx="5517">
                  <c:v>5518</c:v>
                </c:pt>
                <c:pt idx="5518">
                  <c:v>5519</c:v>
                </c:pt>
                <c:pt idx="5519">
                  <c:v>5520</c:v>
                </c:pt>
                <c:pt idx="5520">
                  <c:v>5521</c:v>
                </c:pt>
                <c:pt idx="5521">
                  <c:v>5522</c:v>
                </c:pt>
                <c:pt idx="5522">
                  <c:v>5523</c:v>
                </c:pt>
                <c:pt idx="5523">
                  <c:v>5524</c:v>
                </c:pt>
                <c:pt idx="5524">
                  <c:v>5525</c:v>
                </c:pt>
                <c:pt idx="5525">
                  <c:v>5526</c:v>
                </c:pt>
                <c:pt idx="5526">
                  <c:v>5527</c:v>
                </c:pt>
                <c:pt idx="5527">
                  <c:v>5528</c:v>
                </c:pt>
                <c:pt idx="5528">
                  <c:v>5529</c:v>
                </c:pt>
                <c:pt idx="5529">
                  <c:v>5530</c:v>
                </c:pt>
                <c:pt idx="5530">
                  <c:v>5531</c:v>
                </c:pt>
                <c:pt idx="5531">
                  <c:v>5532</c:v>
                </c:pt>
                <c:pt idx="5532">
                  <c:v>5533</c:v>
                </c:pt>
                <c:pt idx="5533">
                  <c:v>5534</c:v>
                </c:pt>
                <c:pt idx="5534">
                  <c:v>5535</c:v>
                </c:pt>
                <c:pt idx="5535">
                  <c:v>5536</c:v>
                </c:pt>
                <c:pt idx="5536">
                  <c:v>5537</c:v>
                </c:pt>
                <c:pt idx="5537">
                  <c:v>5538</c:v>
                </c:pt>
                <c:pt idx="5538">
                  <c:v>5539</c:v>
                </c:pt>
                <c:pt idx="5539">
                  <c:v>5540</c:v>
                </c:pt>
                <c:pt idx="5540">
                  <c:v>5541</c:v>
                </c:pt>
                <c:pt idx="5541">
                  <c:v>5542</c:v>
                </c:pt>
                <c:pt idx="5542">
                  <c:v>5543</c:v>
                </c:pt>
                <c:pt idx="5543">
                  <c:v>5544</c:v>
                </c:pt>
                <c:pt idx="5544">
                  <c:v>5545</c:v>
                </c:pt>
                <c:pt idx="5545">
                  <c:v>5546</c:v>
                </c:pt>
                <c:pt idx="5546">
                  <c:v>5547</c:v>
                </c:pt>
                <c:pt idx="5547">
                  <c:v>5548</c:v>
                </c:pt>
                <c:pt idx="5548">
                  <c:v>5549</c:v>
                </c:pt>
                <c:pt idx="5549">
                  <c:v>5550</c:v>
                </c:pt>
                <c:pt idx="5550">
                  <c:v>5551</c:v>
                </c:pt>
                <c:pt idx="5551">
                  <c:v>5552</c:v>
                </c:pt>
                <c:pt idx="5552">
                  <c:v>5553</c:v>
                </c:pt>
                <c:pt idx="5553">
                  <c:v>5554</c:v>
                </c:pt>
                <c:pt idx="5554">
                  <c:v>5555</c:v>
                </c:pt>
                <c:pt idx="5555">
                  <c:v>5556</c:v>
                </c:pt>
                <c:pt idx="5556">
                  <c:v>5557</c:v>
                </c:pt>
                <c:pt idx="5557">
                  <c:v>5558</c:v>
                </c:pt>
                <c:pt idx="5558">
                  <c:v>5559</c:v>
                </c:pt>
                <c:pt idx="5559">
                  <c:v>5560</c:v>
                </c:pt>
                <c:pt idx="5560">
                  <c:v>5561</c:v>
                </c:pt>
                <c:pt idx="5561">
                  <c:v>5562</c:v>
                </c:pt>
                <c:pt idx="5562">
                  <c:v>5563</c:v>
                </c:pt>
                <c:pt idx="5563">
                  <c:v>5564</c:v>
                </c:pt>
                <c:pt idx="5564">
                  <c:v>5565</c:v>
                </c:pt>
                <c:pt idx="5565">
                  <c:v>5566</c:v>
                </c:pt>
                <c:pt idx="5566">
                  <c:v>5567</c:v>
                </c:pt>
                <c:pt idx="5567">
                  <c:v>5568</c:v>
                </c:pt>
                <c:pt idx="5568">
                  <c:v>5569</c:v>
                </c:pt>
                <c:pt idx="5569">
                  <c:v>5570</c:v>
                </c:pt>
                <c:pt idx="5570">
                  <c:v>5571</c:v>
                </c:pt>
                <c:pt idx="5571">
                  <c:v>5572</c:v>
                </c:pt>
                <c:pt idx="5572">
                  <c:v>5573</c:v>
                </c:pt>
                <c:pt idx="5573">
                  <c:v>5574</c:v>
                </c:pt>
                <c:pt idx="5574">
                  <c:v>5575</c:v>
                </c:pt>
                <c:pt idx="5575">
                  <c:v>5576</c:v>
                </c:pt>
                <c:pt idx="5576">
                  <c:v>5577</c:v>
                </c:pt>
                <c:pt idx="5577">
                  <c:v>5578</c:v>
                </c:pt>
                <c:pt idx="5578">
                  <c:v>5579</c:v>
                </c:pt>
                <c:pt idx="5579">
                  <c:v>5580</c:v>
                </c:pt>
                <c:pt idx="5580">
                  <c:v>5581</c:v>
                </c:pt>
                <c:pt idx="5581">
                  <c:v>5582</c:v>
                </c:pt>
                <c:pt idx="5582">
                  <c:v>5583</c:v>
                </c:pt>
                <c:pt idx="5583">
                  <c:v>5584</c:v>
                </c:pt>
                <c:pt idx="5584">
                  <c:v>5585</c:v>
                </c:pt>
                <c:pt idx="5585">
                  <c:v>5586</c:v>
                </c:pt>
                <c:pt idx="5586">
                  <c:v>5587</c:v>
                </c:pt>
                <c:pt idx="5587">
                  <c:v>5588</c:v>
                </c:pt>
                <c:pt idx="5588">
                  <c:v>5589</c:v>
                </c:pt>
                <c:pt idx="5589">
                  <c:v>5590</c:v>
                </c:pt>
                <c:pt idx="5590">
                  <c:v>5591</c:v>
                </c:pt>
                <c:pt idx="5591">
                  <c:v>5592</c:v>
                </c:pt>
                <c:pt idx="5592">
                  <c:v>5593</c:v>
                </c:pt>
                <c:pt idx="5593">
                  <c:v>5594</c:v>
                </c:pt>
                <c:pt idx="5594">
                  <c:v>5595</c:v>
                </c:pt>
                <c:pt idx="5595">
                  <c:v>5596</c:v>
                </c:pt>
                <c:pt idx="5596">
                  <c:v>5597</c:v>
                </c:pt>
                <c:pt idx="5597">
                  <c:v>5598</c:v>
                </c:pt>
                <c:pt idx="5598">
                  <c:v>5599</c:v>
                </c:pt>
                <c:pt idx="5599">
                  <c:v>5600</c:v>
                </c:pt>
                <c:pt idx="5600">
                  <c:v>5601</c:v>
                </c:pt>
                <c:pt idx="5601">
                  <c:v>5602</c:v>
                </c:pt>
                <c:pt idx="5602">
                  <c:v>5603</c:v>
                </c:pt>
                <c:pt idx="5603">
                  <c:v>5604</c:v>
                </c:pt>
                <c:pt idx="5604">
                  <c:v>5605</c:v>
                </c:pt>
                <c:pt idx="5605">
                  <c:v>5606</c:v>
                </c:pt>
                <c:pt idx="5606">
                  <c:v>5607</c:v>
                </c:pt>
                <c:pt idx="5607">
                  <c:v>5608</c:v>
                </c:pt>
                <c:pt idx="5608">
                  <c:v>5609</c:v>
                </c:pt>
                <c:pt idx="5609">
                  <c:v>5610</c:v>
                </c:pt>
                <c:pt idx="5610">
                  <c:v>5611</c:v>
                </c:pt>
                <c:pt idx="5611">
                  <c:v>5612</c:v>
                </c:pt>
                <c:pt idx="5612">
                  <c:v>5613</c:v>
                </c:pt>
                <c:pt idx="5613">
                  <c:v>5614</c:v>
                </c:pt>
                <c:pt idx="5614">
                  <c:v>5615</c:v>
                </c:pt>
                <c:pt idx="5615">
                  <c:v>5616</c:v>
                </c:pt>
                <c:pt idx="5616">
                  <c:v>5617</c:v>
                </c:pt>
                <c:pt idx="5617">
                  <c:v>5618</c:v>
                </c:pt>
                <c:pt idx="5618">
                  <c:v>5619</c:v>
                </c:pt>
                <c:pt idx="5619">
                  <c:v>5620</c:v>
                </c:pt>
                <c:pt idx="5620">
                  <c:v>5621</c:v>
                </c:pt>
                <c:pt idx="5621">
                  <c:v>5622</c:v>
                </c:pt>
                <c:pt idx="5622">
                  <c:v>5623</c:v>
                </c:pt>
                <c:pt idx="5623">
                  <c:v>5624</c:v>
                </c:pt>
                <c:pt idx="5624">
                  <c:v>5625</c:v>
                </c:pt>
                <c:pt idx="5625">
                  <c:v>5626</c:v>
                </c:pt>
                <c:pt idx="5626">
                  <c:v>5627</c:v>
                </c:pt>
                <c:pt idx="5627">
                  <c:v>5628</c:v>
                </c:pt>
                <c:pt idx="5628">
                  <c:v>5629</c:v>
                </c:pt>
                <c:pt idx="5629">
                  <c:v>5630</c:v>
                </c:pt>
                <c:pt idx="5630">
                  <c:v>5631</c:v>
                </c:pt>
                <c:pt idx="5631">
                  <c:v>5632</c:v>
                </c:pt>
                <c:pt idx="5632">
                  <c:v>5633</c:v>
                </c:pt>
                <c:pt idx="5633">
                  <c:v>5634</c:v>
                </c:pt>
                <c:pt idx="5634">
                  <c:v>5635</c:v>
                </c:pt>
                <c:pt idx="5635">
                  <c:v>5636</c:v>
                </c:pt>
                <c:pt idx="5636">
                  <c:v>5637</c:v>
                </c:pt>
                <c:pt idx="5637">
                  <c:v>5638</c:v>
                </c:pt>
                <c:pt idx="5638">
                  <c:v>5639</c:v>
                </c:pt>
                <c:pt idx="5639">
                  <c:v>5640</c:v>
                </c:pt>
                <c:pt idx="5640">
                  <c:v>5641</c:v>
                </c:pt>
                <c:pt idx="5641">
                  <c:v>5642</c:v>
                </c:pt>
                <c:pt idx="5642">
                  <c:v>5643</c:v>
                </c:pt>
                <c:pt idx="5643">
                  <c:v>5644</c:v>
                </c:pt>
                <c:pt idx="5644">
                  <c:v>5645</c:v>
                </c:pt>
                <c:pt idx="5645">
                  <c:v>5646</c:v>
                </c:pt>
                <c:pt idx="5646">
                  <c:v>5647</c:v>
                </c:pt>
                <c:pt idx="5647">
                  <c:v>5648</c:v>
                </c:pt>
                <c:pt idx="5648">
                  <c:v>5649</c:v>
                </c:pt>
                <c:pt idx="5649">
                  <c:v>5650</c:v>
                </c:pt>
                <c:pt idx="5650">
                  <c:v>5651</c:v>
                </c:pt>
                <c:pt idx="5651">
                  <c:v>5652</c:v>
                </c:pt>
                <c:pt idx="5652">
                  <c:v>5653</c:v>
                </c:pt>
                <c:pt idx="5653">
                  <c:v>5654</c:v>
                </c:pt>
                <c:pt idx="5654">
                  <c:v>5655</c:v>
                </c:pt>
                <c:pt idx="5655">
                  <c:v>5656</c:v>
                </c:pt>
                <c:pt idx="5656">
                  <c:v>5657</c:v>
                </c:pt>
                <c:pt idx="5657">
                  <c:v>5658</c:v>
                </c:pt>
                <c:pt idx="5658">
                  <c:v>5659</c:v>
                </c:pt>
                <c:pt idx="5659">
                  <c:v>5660</c:v>
                </c:pt>
                <c:pt idx="5660">
                  <c:v>5661</c:v>
                </c:pt>
                <c:pt idx="5661">
                  <c:v>5662</c:v>
                </c:pt>
                <c:pt idx="5662">
                  <c:v>5663</c:v>
                </c:pt>
                <c:pt idx="5663">
                  <c:v>5664</c:v>
                </c:pt>
                <c:pt idx="5664">
                  <c:v>5665</c:v>
                </c:pt>
                <c:pt idx="5665">
                  <c:v>5666</c:v>
                </c:pt>
                <c:pt idx="5666">
                  <c:v>5667</c:v>
                </c:pt>
                <c:pt idx="5667">
                  <c:v>5668</c:v>
                </c:pt>
                <c:pt idx="5668">
                  <c:v>5669</c:v>
                </c:pt>
                <c:pt idx="5669">
                  <c:v>5670</c:v>
                </c:pt>
                <c:pt idx="5670">
                  <c:v>5671</c:v>
                </c:pt>
                <c:pt idx="5671">
                  <c:v>5672</c:v>
                </c:pt>
                <c:pt idx="5672">
                  <c:v>5673</c:v>
                </c:pt>
                <c:pt idx="5673">
                  <c:v>5674</c:v>
                </c:pt>
                <c:pt idx="5674">
                  <c:v>5675</c:v>
                </c:pt>
                <c:pt idx="5675">
                  <c:v>5676</c:v>
                </c:pt>
                <c:pt idx="5676">
                  <c:v>5677</c:v>
                </c:pt>
                <c:pt idx="5677">
                  <c:v>5678</c:v>
                </c:pt>
                <c:pt idx="5678">
                  <c:v>5679</c:v>
                </c:pt>
                <c:pt idx="5679">
                  <c:v>5680</c:v>
                </c:pt>
                <c:pt idx="5680">
                  <c:v>5681</c:v>
                </c:pt>
                <c:pt idx="5681">
                  <c:v>5682</c:v>
                </c:pt>
                <c:pt idx="5682">
                  <c:v>5683</c:v>
                </c:pt>
                <c:pt idx="5683">
                  <c:v>5684</c:v>
                </c:pt>
                <c:pt idx="5684">
                  <c:v>5685</c:v>
                </c:pt>
                <c:pt idx="5685">
                  <c:v>5686</c:v>
                </c:pt>
                <c:pt idx="5686">
                  <c:v>5687</c:v>
                </c:pt>
                <c:pt idx="5687">
                  <c:v>5688</c:v>
                </c:pt>
                <c:pt idx="5688">
                  <c:v>5689</c:v>
                </c:pt>
                <c:pt idx="5689">
                  <c:v>5690</c:v>
                </c:pt>
                <c:pt idx="5690">
                  <c:v>5691</c:v>
                </c:pt>
                <c:pt idx="5691">
                  <c:v>5692</c:v>
                </c:pt>
                <c:pt idx="5692">
                  <c:v>5693</c:v>
                </c:pt>
                <c:pt idx="5693">
                  <c:v>5694</c:v>
                </c:pt>
                <c:pt idx="5694">
                  <c:v>5695</c:v>
                </c:pt>
                <c:pt idx="5695">
                  <c:v>5696</c:v>
                </c:pt>
                <c:pt idx="5696">
                  <c:v>5697</c:v>
                </c:pt>
                <c:pt idx="5697">
                  <c:v>5698</c:v>
                </c:pt>
                <c:pt idx="5698">
                  <c:v>5699</c:v>
                </c:pt>
                <c:pt idx="5699">
                  <c:v>5700</c:v>
                </c:pt>
                <c:pt idx="5700">
                  <c:v>5701</c:v>
                </c:pt>
                <c:pt idx="5701">
                  <c:v>5702</c:v>
                </c:pt>
                <c:pt idx="5702">
                  <c:v>5703</c:v>
                </c:pt>
                <c:pt idx="5703">
                  <c:v>5704</c:v>
                </c:pt>
                <c:pt idx="5704">
                  <c:v>5705</c:v>
                </c:pt>
                <c:pt idx="5705">
                  <c:v>5706</c:v>
                </c:pt>
                <c:pt idx="5706">
                  <c:v>5707</c:v>
                </c:pt>
                <c:pt idx="5707">
                  <c:v>5708</c:v>
                </c:pt>
                <c:pt idx="5708">
                  <c:v>5709</c:v>
                </c:pt>
                <c:pt idx="5709">
                  <c:v>5710</c:v>
                </c:pt>
                <c:pt idx="5710">
                  <c:v>5711</c:v>
                </c:pt>
                <c:pt idx="5711">
                  <c:v>5712</c:v>
                </c:pt>
                <c:pt idx="5712">
                  <c:v>5713</c:v>
                </c:pt>
                <c:pt idx="5713">
                  <c:v>5714</c:v>
                </c:pt>
                <c:pt idx="5714">
                  <c:v>5715</c:v>
                </c:pt>
                <c:pt idx="5715">
                  <c:v>5716</c:v>
                </c:pt>
                <c:pt idx="5716">
                  <c:v>5717</c:v>
                </c:pt>
                <c:pt idx="5717">
                  <c:v>5718</c:v>
                </c:pt>
                <c:pt idx="5718">
                  <c:v>5719</c:v>
                </c:pt>
                <c:pt idx="5719">
                  <c:v>5720</c:v>
                </c:pt>
                <c:pt idx="5720">
                  <c:v>5721</c:v>
                </c:pt>
                <c:pt idx="5721">
                  <c:v>5722</c:v>
                </c:pt>
                <c:pt idx="5722">
                  <c:v>5723</c:v>
                </c:pt>
                <c:pt idx="5723">
                  <c:v>5724</c:v>
                </c:pt>
                <c:pt idx="5724">
                  <c:v>5725</c:v>
                </c:pt>
                <c:pt idx="5725">
                  <c:v>5726</c:v>
                </c:pt>
                <c:pt idx="5726">
                  <c:v>5727</c:v>
                </c:pt>
                <c:pt idx="5727">
                  <c:v>5728</c:v>
                </c:pt>
                <c:pt idx="5728">
                  <c:v>5729</c:v>
                </c:pt>
                <c:pt idx="5729">
                  <c:v>5730</c:v>
                </c:pt>
                <c:pt idx="5730">
                  <c:v>5731</c:v>
                </c:pt>
                <c:pt idx="5731">
                  <c:v>5732</c:v>
                </c:pt>
                <c:pt idx="5732">
                  <c:v>5733</c:v>
                </c:pt>
                <c:pt idx="5733">
                  <c:v>5734</c:v>
                </c:pt>
                <c:pt idx="5734">
                  <c:v>5735</c:v>
                </c:pt>
                <c:pt idx="5735">
                  <c:v>5736</c:v>
                </c:pt>
                <c:pt idx="5736">
                  <c:v>5737</c:v>
                </c:pt>
                <c:pt idx="5737">
                  <c:v>5738</c:v>
                </c:pt>
                <c:pt idx="5738">
                  <c:v>5739</c:v>
                </c:pt>
                <c:pt idx="5739">
                  <c:v>5740</c:v>
                </c:pt>
                <c:pt idx="5740">
                  <c:v>5741</c:v>
                </c:pt>
                <c:pt idx="5741">
                  <c:v>5742</c:v>
                </c:pt>
                <c:pt idx="5742">
                  <c:v>5743</c:v>
                </c:pt>
                <c:pt idx="5743">
                  <c:v>5744</c:v>
                </c:pt>
                <c:pt idx="5744">
                  <c:v>5745</c:v>
                </c:pt>
                <c:pt idx="5745">
                  <c:v>5746</c:v>
                </c:pt>
                <c:pt idx="5746">
                  <c:v>5747</c:v>
                </c:pt>
                <c:pt idx="5747">
                  <c:v>5748</c:v>
                </c:pt>
                <c:pt idx="5748">
                  <c:v>5749</c:v>
                </c:pt>
                <c:pt idx="5749">
                  <c:v>5750</c:v>
                </c:pt>
                <c:pt idx="5750">
                  <c:v>5751</c:v>
                </c:pt>
                <c:pt idx="5751">
                  <c:v>5752</c:v>
                </c:pt>
                <c:pt idx="5752">
                  <c:v>5753</c:v>
                </c:pt>
                <c:pt idx="5753">
                  <c:v>5754</c:v>
                </c:pt>
                <c:pt idx="5754">
                  <c:v>5755</c:v>
                </c:pt>
                <c:pt idx="5755">
                  <c:v>5756</c:v>
                </c:pt>
                <c:pt idx="5756">
                  <c:v>5757</c:v>
                </c:pt>
                <c:pt idx="5757">
                  <c:v>5758</c:v>
                </c:pt>
                <c:pt idx="5758">
                  <c:v>5759</c:v>
                </c:pt>
                <c:pt idx="5759">
                  <c:v>5760</c:v>
                </c:pt>
                <c:pt idx="5760">
                  <c:v>5761</c:v>
                </c:pt>
                <c:pt idx="5761">
                  <c:v>5762</c:v>
                </c:pt>
                <c:pt idx="5762">
                  <c:v>5763</c:v>
                </c:pt>
                <c:pt idx="5763">
                  <c:v>5764</c:v>
                </c:pt>
                <c:pt idx="5764">
                  <c:v>5765</c:v>
                </c:pt>
                <c:pt idx="5765">
                  <c:v>5766</c:v>
                </c:pt>
                <c:pt idx="5766">
                  <c:v>5767</c:v>
                </c:pt>
                <c:pt idx="5767">
                  <c:v>5768</c:v>
                </c:pt>
                <c:pt idx="5768">
                  <c:v>5769</c:v>
                </c:pt>
                <c:pt idx="5769">
                  <c:v>5770</c:v>
                </c:pt>
                <c:pt idx="5770">
                  <c:v>5771</c:v>
                </c:pt>
                <c:pt idx="5771">
                  <c:v>5772</c:v>
                </c:pt>
                <c:pt idx="5772">
                  <c:v>5773</c:v>
                </c:pt>
                <c:pt idx="5773">
                  <c:v>5774</c:v>
                </c:pt>
                <c:pt idx="5774">
                  <c:v>5775</c:v>
                </c:pt>
                <c:pt idx="5775">
                  <c:v>5776</c:v>
                </c:pt>
                <c:pt idx="5776">
                  <c:v>5777</c:v>
                </c:pt>
                <c:pt idx="5777">
                  <c:v>5778</c:v>
                </c:pt>
                <c:pt idx="5778">
                  <c:v>5779</c:v>
                </c:pt>
                <c:pt idx="5779">
                  <c:v>5780</c:v>
                </c:pt>
                <c:pt idx="5780">
                  <c:v>5781</c:v>
                </c:pt>
                <c:pt idx="5781">
                  <c:v>5782</c:v>
                </c:pt>
                <c:pt idx="5782">
                  <c:v>5783</c:v>
                </c:pt>
                <c:pt idx="5783">
                  <c:v>5784</c:v>
                </c:pt>
                <c:pt idx="5784">
                  <c:v>5785</c:v>
                </c:pt>
                <c:pt idx="5785">
                  <c:v>5786</c:v>
                </c:pt>
                <c:pt idx="5786">
                  <c:v>5787</c:v>
                </c:pt>
                <c:pt idx="5787">
                  <c:v>5788</c:v>
                </c:pt>
                <c:pt idx="5788">
                  <c:v>5789</c:v>
                </c:pt>
                <c:pt idx="5789">
                  <c:v>5790</c:v>
                </c:pt>
                <c:pt idx="5790">
                  <c:v>5791</c:v>
                </c:pt>
                <c:pt idx="5791">
                  <c:v>5792</c:v>
                </c:pt>
                <c:pt idx="5792">
                  <c:v>5793</c:v>
                </c:pt>
                <c:pt idx="5793">
                  <c:v>5794</c:v>
                </c:pt>
                <c:pt idx="5794">
                  <c:v>5795</c:v>
                </c:pt>
                <c:pt idx="5795">
                  <c:v>5796</c:v>
                </c:pt>
                <c:pt idx="5796">
                  <c:v>5797</c:v>
                </c:pt>
                <c:pt idx="5797">
                  <c:v>5798</c:v>
                </c:pt>
                <c:pt idx="5798">
                  <c:v>5799</c:v>
                </c:pt>
                <c:pt idx="5799">
                  <c:v>5800</c:v>
                </c:pt>
                <c:pt idx="5800">
                  <c:v>5801</c:v>
                </c:pt>
                <c:pt idx="5801">
                  <c:v>5802</c:v>
                </c:pt>
                <c:pt idx="5802">
                  <c:v>5803</c:v>
                </c:pt>
                <c:pt idx="5803">
                  <c:v>5804</c:v>
                </c:pt>
                <c:pt idx="5804">
                  <c:v>5805</c:v>
                </c:pt>
                <c:pt idx="5805">
                  <c:v>5806</c:v>
                </c:pt>
                <c:pt idx="5806">
                  <c:v>5807</c:v>
                </c:pt>
                <c:pt idx="5807">
                  <c:v>5808</c:v>
                </c:pt>
                <c:pt idx="5808">
                  <c:v>5809</c:v>
                </c:pt>
                <c:pt idx="5809">
                  <c:v>5810</c:v>
                </c:pt>
                <c:pt idx="5810">
                  <c:v>5811</c:v>
                </c:pt>
                <c:pt idx="5811">
                  <c:v>5812</c:v>
                </c:pt>
                <c:pt idx="5812">
                  <c:v>5813</c:v>
                </c:pt>
                <c:pt idx="5813">
                  <c:v>5814</c:v>
                </c:pt>
                <c:pt idx="5814">
                  <c:v>5815</c:v>
                </c:pt>
                <c:pt idx="5815">
                  <c:v>5816</c:v>
                </c:pt>
                <c:pt idx="5816">
                  <c:v>5817</c:v>
                </c:pt>
                <c:pt idx="5817">
                  <c:v>5818</c:v>
                </c:pt>
                <c:pt idx="5818">
                  <c:v>5819</c:v>
                </c:pt>
                <c:pt idx="5819">
                  <c:v>5820</c:v>
                </c:pt>
                <c:pt idx="5820">
                  <c:v>5821</c:v>
                </c:pt>
                <c:pt idx="5821">
                  <c:v>5822</c:v>
                </c:pt>
                <c:pt idx="5822">
                  <c:v>5823</c:v>
                </c:pt>
                <c:pt idx="5823">
                  <c:v>5824</c:v>
                </c:pt>
                <c:pt idx="5824">
                  <c:v>5825</c:v>
                </c:pt>
                <c:pt idx="5825">
                  <c:v>5826</c:v>
                </c:pt>
                <c:pt idx="5826">
                  <c:v>5827</c:v>
                </c:pt>
                <c:pt idx="5827">
                  <c:v>5828</c:v>
                </c:pt>
                <c:pt idx="5828">
                  <c:v>5829</c:v>
                </c:pt>
                <c:pt idx="5829">
                  <c:v>5830</c:v>
                </c:pt>
                <c:pt idx="5830">
                  <c:v>5831</c:v>
                </c:pt>
                <c:pt idx="5831">
                  <c:v>5832</c:v>
                </c:pt>
                <c:pt idx="5832">
                  <c:v>5833</c:v>
                </c:pt>
                <c:pt idx="5833">
                  <c:v>5834</c:v>
                </c:pt>
                <c:pt idx="5834">
                  <c:v>5835</c:v>
                </c:pt>
                <c:pt idx="5835">
                  <c:v>5836</c:v>
                </c:pt>
                <c:pt idx="5836">
                  <c:v>5837</c:v>
                </c:pt>
                <c:pt idx="5837">
                  <c:v>5838</c:v>
                </c:pt>
                <c:pt idx="5838">
                  <c:v>5839</c:v>
                </c:pt>
                <c:pt idx="5839">
                  <c:v>5840</c:v>
                </c:pt>
                <c:pt idx="5840">
                  <c:v>5841</c:v>
                </c:pt>
                <c:pt idx="5841">
                  <c:v>5842</c:v>
                </c:pt>
                <c:pt idx="5842">
                  <c:v>5843</c:v>
                </c:pt>
                <c:pt idx="5843">
                  <c:v>5844</c:v>
                </c:pt>
                <c:pt idx="5844">
                  <c:v>5845</c:v>
                </c:pt>
                <c:pt idx="5845">
                  <c:v>5846</c:v>
                </c:pt>
                <c:pt idx="5846">
                  <c:v>5847</c:v>
                </c:pt>
                <c:pt idx="5847">
                  <c:v>5848</c:v>
                </c:pt>
                <c:pt idx="5848">
                  <c:v>5849</c:v>
                </c:pt>
                <c:pt idx="5849">
                  <c:v>5850</c:v>
                </c:pt>
                <c:pt idx="5850">
                  <c:v>5851</c:v>
                </c:pt>
                <c:pt idx="5851">
                  <c:v>5852</c:v>
                </c:pt>
                <c:pt idx="5852">
                  <c:v>5853</c:v>
                </c:pt>
                <c:pt idx="5853">
                  <c:v>5854</c:v>
                </c:pt>
                <c:pt idx="5854">
                  <c:v>5855</c:v>
                </c:pt>
                <c:pt idx="5855">
                  <c:v>5856</c:v>
                </c:pt>
                <c:pt idx="5856">
                  <c:v>5857</c:v>
                </c:pt>
                <c:pt idx="5857">
                  <c:v>5858</c:v>
                </c:pt>
                <c:pt idx="5858">
                  <c:v>5859</c:v>
                </c:pt>
                <c:pt idx="5859">
                  <c:v>5860</c:v>
                </c:pt>
                <c:pt idx="5860">
                  <c:v>5861</c:v>
                </c:pt>
                <c:pt idx="5861">
                  <c:v>5862</c:v>
                </c:pt>
                <c:pt idx="5862">
                  <c:v>5863</c:v>
                </c:pt>
                <c:pt idx="5863">
                  <c:v>5864</c:v>
                </c:pt>
                <c:pt idx="5864">
                  <c:v>5865</c:v>
                </c:pt>
                <c:pt idx="5865">
                  <c:v>5866</c:v>
                </c:pt>
                <c:pt idx="5866">
                  <c:v>5867</c:v>
                </c:pt>
                <c:pt idx="5867">
                  <c:v>5868</c:v>
                </c:pt>
                <c:pt idx="5868">
                  <c:v>5869</c:v>
                </c:pt>
                <c:pt idx="5869">
                  <c:v>5870</c:v>
                </c:pt>
                <c:pt idx="5870">
                  <c:v>5871</c:v>
                </c:pt>
                <c:pt idx="5871">
                  <c:v>5872</c:v>
                </c:pt>
                <c:pt idx="5872">
                  <c:v>5873</c:v>
                </c:pt>
                <c:pt idx="5873">
                  <c:v>5874</c:v>
                </c:pt>
                <c:pt idx="5874">
                  <c:v>5875</c:v>
                </c:pt>
                <c:pt idx="5875">
                  <c:v>5876</c:v>
                </c:pt>
                <c:pt idx="5876">
                  <c:v>5877</c:v>
                </c:pt>
                <c:pt idx="5877">
                  <c:v>5878</c:v>
                </c:pt>
                <c:pt idx="5878">
                  <c:v>5879</c:v>
                </c:pt>
                <c:pt idx="5879">
                  <c:v>5880</c:v>
                </c:pt>
                <c:pt idx="5880">
                  <c:v>5881</c:v>
                </c:pt>
                <c:pt idx="5881">
                  <c:v>5882</c:v>
                </c:pt>
                <c:pt idx="5882">
                  <c:v>5883</c:v>
                </c:pt>
                <c:pt idx="5883">
                  <c:v>5884</c:v>
                </c:pt>
                <c:pt idx="5884">
                  <c:v>5885</c:v>
                </c:pt>
                <c:pt idx="5885">
                  <c:v>5886</c:v>
                </c:pt>
                <c:pt idx="5886">
                  <c:v>5887</c:v>
                </c:pt>
                <c:pt idx="5887">
                  <c:v>5888</c:v>
                </c:pt>
                <c:pt idx="5888">
                  <c:v>5889</c:v>
                </c:pt>
                <c:pt idx="5889">
                  <c:v>5890</c:v>
                </c:pt>
                <c:pt idx="5890">
                  <c:v>5891</c:v>
                </c:pt>
                <c:pt idx="5891">
                  <c:v>5892</c:v>
                </c:pt>
                <c:pt idx="5892">
                  <c:v>5893</c:v>
                </c:pt>
                <c:pt idx="5893">
                  <c:v>5894</c:v>
                </c:pt>
                <c:pt idx="5894">
                  <c:v>5895</c:v>
                </c:pt>
                <c:pt idx="5895">
                  <c:v>5896</c:v>
                </c:pt>
                <c:pt idx="5896">
                  <c:v>5897</c:v>
                </c:pt>
                <c:pt idx="5897">
                  <c:v>5898</c:v>
                </c:pt>
                <c:pt idx="5898">
                  <c:v>5899</c:v>
                </c:pt>
                <c:pt idx="5899">
                  <c:v>5900</c:v>
                </c:pt>
                <c:pt idx="5900">
                  <c:v>5901</c:v>
                </c:pt>
                <c:pt idx="5901">
                  <c:v>5902</c:v>
                </c:pt>
                <c:pt idx="5902">
                  <c:v>5903</c:v>
                </c:pt>
                <c:pt idx="5903">
                  <c:v>5904</c:v>
                </c:pt>
                <c:pt idx="5904">
                  <c:v>5905</c:v>
                </c:pt>
                <c:pt idx="5905">
                  <c:v>5906</c:v>
                </c:pt>
                <c:pt idx="5906">
                  <c:v>5907</c:v>
                </c:pt>
                <c:pt idx="5907">
                  <c:v>5908</c:v>
                </c:pt>
                <c:pt idx="5908">
                  <c:v>5909</c:v>
                </c:pt>
                <c:pt idx="5909">
                  <c:v>5910</c:v>
                </c:pt>
                <c:pt idx="5910">
                  <c:v>5911</c:v>
                </c:pt>
                <c:pt idx="5911">
                  <c:v>5912</c:v>
                </c:pt>
                <c:pt idx="5912">
                  <c:v>5913</c:v>
                </c:pt>
                <c:pt idx="5913">
                  <c:v>5914</c:v>
                </c:pt>
                <c:pt idx="5914">
                  <c:v>5915</c:v>
                </c:pt>
                <c:pt idx="5915">
                  <c:v>5916</c:v>
                </c:pt>
                <c:pt idx="5916">
                  <c:v>5917</c:v>
                </c:pt>
                <c:pt idx="5917">
                  <c:v>5918</c:v>
                </c:pt>
                <c:pt idx="5918">
                  <c:v>5919</c:v>
                </c:pt>
                <c:pt idx="5919">
                  <c:v>5920</c:v>
                </c:pt>
                <c:pt idx="5920">
                  <c:v>5921</c:v>
                </c:pt>
                <c:pt idx="5921">
                  <c:v>5922</c:v>
                </c:pt>
                <c:pt idx="5922">
                  <c:v>5923</c:v>
                </c:pt>
                <c:pt idx="5923">
                  <c:v>5924</c:v>
                </c:pt>
                <c:pt idx="5924">
                  <c:v>5925</c:v>
                </c:pt>
                <c:pt idx="5925">
                  <c:v>5926</c:v>
                </c:pt>
                <c:pt idx="5926">
                  <c:v>5927</c:v>
                </c:pt>
                <c:pt idx="5927">
                  <c:v>5928</c:v>
                </c:pt>
                <c:pt idx="5928">
                  <c:v>5929</c:v>
                </c:pt>
                <c:pt idx="5929">
                  <c:v>5930</c:v>
                </c:pt>
                <c:pt idx="5930">
                  <c:v>5931</c:v>
                </c:pt>
                <c:pt idx="5931">
                  <c:v>5932</c:v>
                </c:pt>
                <c:pt idx="5932">
                  <c:v>5933</c:v>
                </c:pt>
                <c:pt idx="5933">
                  <c:v>5934</c:v>
                </c:pt>
                <c:pt idx="5934">
                  <c:v>5935</c:v>
                </c:pt>
                <c:pt idx="5935">
                  <c:v>5936</c:v>
                </c:pt>
                <c:pt idx="5936">
                  <c:v>5937</c:v>
                </c:pt>
                <c:pt idx="5937">
                  <c:v>5938</c:v>
                </c:pt>
                <c:pt idx="5938">
                  <c:v>5939</c:v>
                </c:pt>
                <c:pt idx="5939">
                  <c:v>5940</c:v>
                </c:pt>
                <c:pt idx="5940">
                  <c:v>5941</c:v>
                </c:pt>
                <c:pt idx="5941">
                  <c:v>5942</c:v>
                </c:pt>
                <c:pt idx="5942">
                  <c:v>5943</c:v>
                </c:pt>
                <c:pt idx="5943">
                  <c:v>5944</c:v>
                </c:pt>
                <c:pt idx="5944">
                  <c:v>5945</c:v>
                </c:pt>
                <c:pt idx="5945">
                  <c:v>5946</c:v>
                </c:pt>
                <c:pt idx="5946">
                  <c:v>5947</c:v>
                </c:pt>
                <c:pt idx="5947">
                  <c:v>5948</c:v>
                </c:pt>
                <c:pt idx="5948">
                  <c:v>5949</c:v>
                </c:pt>
                <c:pt idx="5949">
                  <c:v>5950</c:v>
                </c:pt>
                <c:pt idx="5950">
                  <c:v>5951</c:v>
                </c:pt>
                <c:pt idx="5951">
                  <c:v>5952</c:v>
                </c:pt>
                <c:pt idx="5952">
                  <c:v>5953</c:v>
                </c:pt>
                <c:pt idx="5953">
                  <c:v>5954</c:v>
                </c:pt>
                <c:pt idx="5954">
                  <c:v>5955</c:v>
                </c:pt>
                <c:pt idx="5955">
                  <c:v>5956</c:v>
                </c:pt>
                <c:pt idx="5956">
                  <c:v>5957</c:v>
                </c:pt>
                <c:pt idx="5957">
                  <c:v>5958</c:v>
                </c:pt>
                <c:pt idx="5958">
                  <c:v>5959</c:v>
                </c:pt>
                <c:pt idx="5959">
                  <c:v>5960</c:v>
                </c:pt>
                <c:pt idx="5960">
                  <c:v>5961</c:v>
                </c:pt>
                <c:pt idx="5961">
                  <c:v>5962</c:v>
                </c:pt>
                <c:pt idx="5962">
                  <c:v>5963</c:v>
                </c:pt>
                <c:pt idx="5963">
                  <c:v>5964</c:v>
                </c:pt>
                <c:pt idx="5964">
                  <c:v>5965</c:v>
                </c:pt>
                <c:pt idx="5965">
                  <c:v>5966</c:v>
                </c:pt>
                <c:pt idx="5966">
                  <c:v>5967</c:v>
                </c:pt>
                <c:pt idx="5967">
                  <c:v>5968</c:v>
                </c:pt>
                <c:pt idx="5968">
                  <c:v>5969</c:v>
                </c:pt>
                <c:pt idx="5969">
                  <c:v>5970</c:v>
                </c:pt>
                <c:pt idx="5970">
                  <c:v>5971</c:v>
                </c:pt>
                <c:pt idx="5971">
                  <c:v>5972</c:v>
                </c:pt>
                <c:pt idx="5972">
                  <c:v>5973</c:v>
                </c:pt>
                <c:pt idx="5973">
                  <c:v>5974</c:v>
                </c:pt>
                <c:pt idx="5974">
                  <c:v>5975</c:v>
                </c:pt>
                <c:pt idx="5975">
                  <c:v>5976</c:v>
                </c:pt>
                <c:pt idx="5976">
                  <c:v>5977</c:v>
                </c:pt>
                <c:pt idx="5977">
                  <c:v>5978</c:v>
                </c:pt>
                <c:pt idx="5978">
                  <c:v>5979</c:v>
                </c:pt>
                <c:pt idx="5979">
                  <c:v>5980</c:v>
                </c:pt>
                <c:pt idx="5980">
                  <c:v>5981</c:v>
                </c:pt>
                <c:pt idx="5981">
                  <c:v>5982</c:v>
                </c:pt>
                <c:pt idx="5982">
                  <c:v>5983</c:v>
                </c:pt>
                <c:pt idx="5983">
                  <c:v>5984</c:v>
                </c:pt>
                <c:pt idx="5984">
                  <c:v>5985</c:v>
                </c:pt>
                <c:pt idx="5985">
                  <c:v>5986</c:v>
                </c:pt>
                <c:pt idx="5986">
                  <c:v>5987</c:v>
                </c:pt>
                <c:pt idx="5987">
                  <c:v>5988</c:v>
                </c:pt>
                <c:pt idx="5988">
                  <c:v>5989</c:v>
                </c:pt>
                <c:pt idx="5989">
                  <c:v>5990</c:v>
                </c:pt>
                <c:pt idx="5990">
                  <c:v>5991</c:v>
                </c:pt>
                <c:pt idx="5991">
                  <c:v>5992</c:v>
                </c:pt>
                <c:pt idx="5992">
                  <c:v>5993</c:v>
                </c:pt>
                <c:pt idx="5993">
                  <c:v>5994</c:v>
                </c:pt>
                <c:pt idx="5994">
                  <c:v>5995</c:v>
                </c:pt>
                <c:pt idx="5995">
                  <c:v>5996</c:v>
                </c:pt>
                <c:pt idx="5996">
                  <c:v>5997</c:v>
                </c:pt>
                <c:pt idx="5997">
                  <c:v>5998</c:v>
                </c:pt>
                <c:pt idx="5998">
                  <c:v>5999</c:v>
                </c:pt>
                <c:pt idx="5999">
                  <c:v>6000</c:v>
                </c:pt>
                <c:pt idx="6000">
                  <c:v>6001</c:v>
                </c:pt>
                <c:pt idx="6001">
                  <c:v>6002</c:v>
                </c:pt>
                <c:pt idx="6002">
                  <c:v>6003</c:v>
                </c:pt>
                <c:pt idx="6003">
                  <c:v>6004</c:v>
                </c:pt>
                <c:pt idx="6004">
                  <c:v>6005</c:v>
                </c:pt>
                <c:pt idx="6005">
                  <c:v>6006</c:v>
                </c:pt>
                <c:pt idx="6006">
                  <c:v>6007</c:v>
                </c:pt>
                <c:pt idx="6007">
                  <c:v>6008</c:v>
                </c:pt>
                <c:pt idx="6008">
                  <c:v>6009</c:v>
                </c:pt>
                <c:pt idx="6009">
                  <c:v>6010</c:v>
                </c:pt>
                <c:pt idx="6010">
                  <c:v>6011</c:v>
                </c:pt>
                <c:pt idx="6011">
                  <c:v>6012</c:v>
                </c:pt>
                <c:pt idx="6012">
                  <c:v>6013</c:v>
                </c:pt>
                <c:pt idx="6013">
                  <c:v>6014</c:v>
                </c:pt>
                <c:pt idx="6014">
                  <c:v>6015</c:v>
                </c:pt>
                <c:pt idx="6015">
                  <c:v>6016</c:v>
                </c:pt>
                <c:pt idx="6016">
                  <c:v>6017</c:v>
                </c:pt>
                <c:pt idx="6017">
                  <c:v>6018</c:v>
                </c:pt>
                <c:pt idx="6018">
                  <c:v>6019</c:v>
                </c:pt>
                <c:pt idx="6019">
                  <c:v>6020</c:v>
                </c:pt>
                <c:pt idx="6020">
                  <c:v>6021</c:v>
                </c:pt>
                <c:pt idx="6021">
                  <c:v>6022</c:v>
                </c:pt>
                <c:pt idx="6022">
                  <c:v>6023</c:v>
                </c:pt>
                <c:pt idx="6023">
                  <c:v>6024</c:v>
                </c:pt>
                <c:pt idx="6024">
                  <c:v>6025</c:v>
                </c:pt>
                <c:pt idx="6025">
                  <c:v>6026</c:v>
                </c:pt>
                <c:pt idx="6026">
                  <c:v>6027</c:v>
                </c:pt>
                <c:pt idx="6027">
                  <c:v>6028</c:v>
                </c:pt>
                <c:pt idx="6028">
                  <c:v>6029</c:v>
                </c:pt>
                <c:pt idx="6029">
                  <c:v>6030</c:v>
                </c:pt>
                <c:pt idx="6030">
                  <c:v>6031</c:v>
                </c:pt>
                <c:pt idx="6031">
                  <c:v>6032</c:v>
                </c:pt>
                <c:pt idx="6032">
                  <c:v>6033</c:v>
                </c:pt>
                <c:pt idx="6033">
                  <c:v>6034</c:v>
                </c:pt>
                <c:pt idx="6034">
                  <c:v>6035</c:v>
                </c:pt>
                <c:pt idx="6035">
                  <c:v>6036</c:v>
                </c:pt>
                <c:pt idx="6036">
                  <c:v>6037</c:v>
                </c:pt>
                <c:pt idx="6037">
                  <c:v>6038</c:v>
                </c:pt>
                <c:pt idx="6038">
                  <c:v>6039</c:v>
                </c:pt>
                <c:pt idx="6039">
                  <c:v>6040</c:v>
                </c:pt>
                <c:pt idx="6040">
                  <c:v>6041</c:v>
                </c:pt>
                <c:pt idx="6041">
                  <c:v>6042</c:v>
                </c:pt>
                <c:pt idx="6042">
                  <c:v>6043</c:v>
                </c:pt>
                <c:pt idx="6043">
                  <c:v>6044</c:v>
                </c:pt>
                <c:pt idx="6044">
                  <c:v>6045</c:v>
                </c:pt>
                <c:pt idx="6045">
                  <c:v>6046</c:v>
                </c:pt>
                <c:pt idx="6046">
                  <c:v>6047</c:v>
                </c:pt>
                <c:pt idx="6047">
                  <c:v>6048</c:v>
                </c:pt>
                <c:pt idx="6048">
                  <c:v>6049</c:v>
                </c:pt>
                <c:pt idx="6049">
                  <c:v>6050</c:v>
                </c:pt>
                <c:pt idx="6050">
                  <c:v>6051</c:v>
                </c:pt>
                <c:pt idx="6051">
                  <c:v>6052</c:v>
                </c:pt>
                <c:pt idx="6052">
                  <c:v>6053</c:v>
                </c:pt>
                <c:pt idx="6053">
                  <c:v>6054</c:v>
                </c:pt>
                <c:pt idx="6054">
                  <c:v>6055</c:v>
                </c:pt>
                <c:pt idx="6055">
                  <c:v>6056</c:v>
                </c:pt>
                <c:pt idx="6056">
                  <c:v>6057</c:v>
                </c:pt>
                <c:pt idx="6057">
                  <c:v>6058</c:v>
                </c:pt>
                <c:pt idx="6058">
                  <c:v>6059</c:v>
                </c:pt>
                <c:pt idx="6059">
                  <c:v>6060</c:v>
                </c:pt>
                <c:pt idx="6060">
                  <c:v>6061</c:v>
                </c:pt>
                <c:pt idx="6061">
                  <c:v>6062</c:v>
                </c:pt>
                <c:pt idx="6062">
                  <c:v>6063</c:v>
                </c:pt>
                <c:pt idx="6063">
                  <c:v>6064</c:v>
                </c:pt>
                <c:pt idx="6064">
                  <c:v>6065</c:v>
                </c:pt>
                <c:pt idx="6065">
                  <c:v>6066</c:v>
                </c:pt>
                <c:pt idx="6066">
                  <c:v>6067</c:v>
                </c:pt>
                <c:pt idx="6067">
                  <c:v>6068</c:v>
                </c:pt>
                <c:pt idx="6068">
                  <c:v>6069</c:v>
                </c:pt>
                <c:pt idx="6069">
                  <c:v>6070</c:v>
                </c:pt>
                <c:pt idx="6070">
                  <c:v>6071</c:v>
                </c:pt>
                <c:pt idx="6071">
                  <c:v>6072</c:v>
                </c:pt>
                <c:pt idx="6072">
                  <c:v>6073</c:v>
                </c:pt>
                <c:pt idx="6073">
                  <c:v>6074</c:v>
                </c:pt>
                <c:pt idx="6074">
                  <c:v>6075</c:v>
                </c:pt>
                <c:pt idx="6075">
                  <c:v>6076</c:v>
                </c:pt>
                <c:pt idx="6076">
                  <c:v>6077</c:v>
                </c:pt>
                <c:pt idx="6077">
                  <c:v>6078</c:v>
                </c:pt>
                <c:pt idx="6078">
                  <c:v>6079</c:v>
                </c:pt>
                <c:pt idx="6079">
                  <c:v>6080</c:v>
                </c:pt>
                <c:pt idx="6080">
                  <c:v>6081</c:v>
                </c:pt>
                <c:pt idx="6081">
                  <c:v>6082</c:v>
                </c:pt>
                <c:pt idx="6082">
                  <c:v>6083</c:v>
                </c:pt>
                <c:pt idx="6083">
                  <c:v>6084</c:v>
                </c:pt>
                <c:pt idx="6084">
                  <c:v>6085</c:v>
                </c:pt>
                <c:pt idx="6085">
                  <c:v>6086</c:v>
                </c:pt>
                <c:pt idx="6086">
                  <c:v>6087</c:v>
                </c:pt>
                <c:pt idx="6087">
                  <c:v>6088</c:v>
                </c:pt>
                <c:pt idx="6088">
                  <c:v>6089</c:v>
                </c:pt>
                <c:pt idx="6089">
                  <c:v>6090</c:v>
                </c:pt>
                <c:pt idx="6090">
                  <c:v>6091</c:v>
                </c:pt>
                <c:pt idx="6091">
                  <c:v>6092</c:v>
                </c:pt>
                <c:pt idx="6092">
                  <c:v>6093</c:v>
                </c:pt>
                <c:pt idx="6093">
                  <c:v>6094</c:v>
                </c:pt>
                <c:pt idx="6094">
                  <c:v>6095</c:v>
                </c:pt>
                <c:pt idx="6095">
                  <c:v>6096</c:v>
                </c:pt>
                <c:pt idx="6096">
                  <c:v>6097</c:v>
                </c:pt>
                <c:pt idx="6097">
                  <c:v>6098</c:v>
                </c:pt>
                <c:pt idx="6098">
                  <c:v>6099</c:v>
                </c:pt>
                <c:pt idx="6099">
                  <c:v>6100</c:v>
                </c:pt>
                <c:pt idx="6100">
                  <c:v>6101</c:v>
                </c:pt>
                <c:pt idx="6101">
                  <c:v>6102</c:v>
                </c:pt>
                <c:pt idx="6102">
                  <c:v>6103</c:v>
                </c:pt>
                <c:pt idx="6103">
                  <c:v>6104</c:v>
                </c:pt>
                <c:pt idx="6104">
                  <c:v>6105</c:v>
                </c:pt>
                <c:pt idx="6105">
                  <c:v>6106</c:v>
                </c:pt>
                <c:pt idx="6106">
                  <c:v>6107</c:v>
                </c:pt>
                <c:pt idx="6107">
                  <c:v>6108</c:v>
                </c:pt>
                <c:pt idx="6108">
                  <c:v>6109</c:v>
                </c:pt>
                <c:pt idx="6109">
                  <c:v>6110</c:v>
                </c:pt>
                <c:pt idx="6110">
                  <c:v>6111</c:v>
                </c:pt>
                <c:pt idx="6111">
                  <c:v>6112</c:v>
                </c:pt>
                <c:pt idx="6112">
                  <c:v>6113</c:v>
                </c:pt>
                <c:pt idx="6113">
                  <c:v>6114</c:v>
                </c:pt>
                <c:pt idx="6114">
                  <c:v>6115</c:v>
                </c:pt>
                <c:pt idx="6115">
                  <c:v>6116</c:v>
                </c:pt>
                <c:pt idx="6116">
                  <c:v>6117</c:v>
                </c:pt>
                <c:pt idx="6117">
                  <c:v>6118</c:v>
                </c:pt>
                <c:pt idx="6118">
                  <c:v>6119</c:v>
                </c:pt>
                <c:pt idx="6119">
                  <c:v>6120</c:v>
                </c:pt>
                <c:pt idx="6120">
                  <c:v>6121</c:v>
                </c:pt>
                <c:pt idx="6121">
                  <c:v>6122</c:v>
                </c:pt>
                <c:pt idx="6122">
                  <c:v>6123</c:v>
                </c:pt>
                <c:pt idx="6123">
                  <c:v>6124</c:v>
                </c:pt>
                <c:pt idx="6124">
                  <c:v>6125</c:v>
                </c:pt>
                <c:pt idx="6125">
                  <c:v>6126</c:v>
                </c:pt>
                <c:pt idx="6126">
                  <c:v>6127</c:v>
                </c:pt>
                <c:pt idx="6127">
                  <c:v>6128</c:v>
                </c:pt>
                <c:pt idx="6128">
                  <c:v>6129</c:v>
                </c:pt>
                <c:pt idx="6129">
                  <c:v>6130</c:v>
                </c:pt>
                <c:pt idx="6130">
                  <c:v>6131</c:v>
                </c:pt>
                <c:pt idx="6131">
                  <c:v>6132</c:v>
                </c:pt>
                <c:pt idx="6132">
                  <c:v>6133</c:v>
                </c:pt>
                <c:pt idx="6133">
                  <c:v>6134</c:v>
                </c:pt>
                <c:pt idx="6134">
                  <c:v>6135</c:v>
                </c:pt>
                <c:pt idx="6135">
                  <c:v>6136</c:v>
                </c:pt>
                <c:pt idx="6136">
                  <c:v>6137</c:v>
                </c:pt>
                <c:pt idx="6137">
                  <c:v>6138</c:v>
                </c:pt>
                <c:pt idx="6138">
                  <c:v>6139</c:v>
                </c:pt>
                <c:pt idx="6139">
                  <c:v>6140</c:v>
                </c:pt>
                <c:pt idx="6140">
                  <c:v>6141</c:v>
                </c:pt>
                <c:pt idx="6141">
                  <c:v>6142</c:v>
                </c:pt>
                <c:pt idx="6142">
                  <c:v>6143</c:v>
                </c:pt>
                <c:pt idx="6143">
                  <c:v>6144</c:v>
                </c:pt>
                <c:pt idx="6144">
                  <c:v>6145</c:v>
                </c:pt>
                <c:pt idx="6145">
                  <c:v>6146</c:v>
                </c:pt>
                <c:pt idx="6146">
                  <c:v>6147</c:v>
                </c:pt>
                <c:pt idx="6147">
                  <c:v>6148</c:v>
                </c:pt>
                <c:pt idx="6148">
                  <c:v>6149</c:v>
                </c:pt>
                <c:pt idx="6149">
                  <c:v>6150</c:v>
                </c:pt>
                <c:pt idx="6150">
                  <c:v>6151</c:v>
                </c:pt>
                <c:pt idx="6151">
                  <c:v>6152</c:v>
                </c:pt>
                <c:pt idx="6152">
                  <c:v>6153</c:v>
                </c:pt>
                <c:pt idx="6153">
                  <c:v>6154</c:v>
                </c:pt>
                <c:pt idx="6154">
                  <c:v>6155</c:v>
                </c:pt>
                <c:pt idx="6155">
                  <c:v>6156</c:v>
                </c:pt>
                <c:pt idx="6156">
                  <c:v>6157</c:v>
                </c:pt>
                <c:pt idx="6157">
                  <c:v>6158</c:v>
                </c:pt>
                <c:pt idx="6158">
                  <c:v>6159</c:v>
                </c:pt>
                <c:pt idx="6159">
                  <c:v>6160</c:v>
                </c:pt>
                <c:pt idx="6160">
                  <c:v>6161</c:v>
                </c:pt>
                <c:pt idx="6161">
                  <c:v>6162</c:v>
                </c:pt>
                <c:pt idx="6162">
                  <c:v>6163</c:v>
                </c:pt>
                <c:pt idx="6163">
                  <c:v>6164</c:v>
                </c:pt>
                <c:pt idx="6164">
                  <c:v>6165</c:v>
                </c:pt>
                <c:pt idx="6165">
                  <c:v>6166</c:v>
                </c:pt>
                <c:pt idx="6166">
                  <c:v>6167</c:v>
                </c:pt>
                <c:pt idx="6167">
                  <c:v>6168</c:v>
                </c:pt>
                <c:pt idx="6168">
                  <c:v>6169</c:v>
                </c:pt>
                <c:pt idx="6169">
                  <c:v>6170</c:v>
                </c:pt>
                <c:pt idx="6170">
                  <c:v>6171</c:v>
                </c:pt>
                <c:pt idx="6171">
                  <c:v>6172</c:v>
                </c:pt>
                <c:pt idx="6172">
                  <c:v>6173</c:v>
                </c:pt>
                <c:pt idx="6173">
                  <c:v>6174</c:v>
                </c:pt>
                <c:pt idx="6174">
                  <c:v>6175</c:v>
                </c:pt>
                <c:pt idx="6175">
                  <c:v>6176</c:v>
                </c:pt>
                <c:pt idx="6176">
                  <c:v>6177</c:v>
                </c:pt>
                <c:pt idx="6177">
                  <c:v>6178</c:v>
                </c:pt>
                <c:pt idx="6178">
                  <c:v>6179</c:v>
                </c:pt>
                <c:pt idx="6179">
                  <c:v>6180</c:v>
                </c:pt>
                <c:pt idx="6180">
                  <c:v>6181</c:v>
                </c:pt>
                <c:pt idx="6181">
                  <c:v>6182</c:v>
                </c:pt>
                <c:pt idx="6182">
                  <c:v>6183</c:v>
                </c:pt>
                <c:pt idx="6183">
                  <c:v>6184</c:v>
                </c:pt>
                <c:pt idx="6184">
                  <c:v>6185</c:v>
                </c:pt>
                <c:pt idx="6185">
                  <c:v>6186</c:v>
                </c:pt>
                <c:pt idx="6186">
                  <c:v>6187</c:v>
                </c:pt>
                <c:pt idx="6187">
                  <c:v>6188</c:v>
                </c:pt>
                <c:pt idx="6188">
                  <c:v>6189</c:v>
                </c:pt>
                <c:pt idx="6189">
                  <c:v>6190</c:v>
                </c:pt>
                <c:pt idx="6190">
                  <c:v>6191</c:v>
                </c:pt>
                <c:pt idx="6191">
                  <c:v>6192</c:v>
                </c:pt>
                <c:pt idx="6192">
                  <c:v>6193</c:v>
                </c:pt>
                <c:pt idx="6193">
                  <c:v>6194</c:v>
                </c:pt>
                <c:pt idx="6194">
                  <c:v>6195</c:v>
                </c:pt>
                <c:pt idx="6195">
                  <c:v>6196</c:v>
                </c:pt>
                <c:pt idx="6196">
                  <c:v>6197</c:v>
                </c:pt>
                <c:pt idx="6197">
                  <c:v>6198</c:v>
                </c:pt>
                <c:pt idx="6198">
                  <c:v>6199</c:v>
                </c:pt>
                <c:pt idx="6199">
                  <c:v>6200</c:v>
                </c:pt>
                <c:pt idx="6200">
                  <c:v>6201</c:v>
                </c:pt>
                <c:pt idx="6201">
                  <c:v>6202</c:v>
                </c:pt>
                <c:pt idx="6202">
                  <c:v>6203</c:v>
                </c:pt>
                <c:pt idx="6203">
                  <c:v>6204</c:v>
                </c:pt>
                <c:pt idx="6204">
                  <c:v>6205</c:v>
                </c:pt>
                <c:pt idx="6205">
                  <c:v>6206</c:v>
                </c:pt>
                <c:pt idx="6206">
                  <c:v>6207</c:v>
                </c:pt>
                <c:pt idx="6207">
                  <c:v>6208</c:v>
                </c:pt>
                <c:pt idx="6208">
                  <c:v>6209</c:v>
                </c:pt>
                <c:pt idx="6209">
                  <c:v>6210</c:v>
                </c:pt>
                <c:pt idx="6210">
                  <c:v>6211</c:v>
                </c:pt>
                <c:pt idx="6211">
                  <c:v>6212</c:v>
                </c:pt>
                <c:pt idx="6212">
                  <c:v>6213</c:v>
                </c:pt>
                <c:pt idx="6213">
                  <c:v>6214</c:v>
                </c:pt>
                <c:pt idx="6214">
                  <c:v>6215</c:v>
                </c:pt>
                <c:pt idx="6215">
                  <c:v>6216</c:v>
                </c:pt>
                <c:pt idx="6216">
                  <c:v>6217</c:v>
                </c:pt>
                <c:pt idx="6217">
                  <c:v>6218</c:v>
                </c:pt>
                <c:pt idx="6218">
                  <c:v>6219</c:v>
                </c:pt>
                <c:pt idx="6219">
                  <c:v>6220</c:v>
                </c:pt>
                <c:pt idx="6220">
                  <c:v>6221</c:v>
                </c:pt>
                <c:pt idx="6221">
                  <c:v>6222</c:v>
                </c:pt>
                <c:pt idx="6222">
                  <c:v>6223</c:v>
                </c:pt>
                <c:pt idx="6223">
                  <c:v>6224</c:v>
                </c:pt>
                <c:pt idx="6224">
                  <c:v>6225</c:v>
                </c:pt>
                <c:pt idx="6225">
                  <c:v>6226</c:v>
                </c:pt>
                <c:pt idx="6226">
                  <c:v>6227</c:v>
                </c:pt>
                <c:pt idx="6227">
                  <c:v>6228</c:v>
                </c:pt>
                <c:pt idx="6228">
                  <c:v>6229</c:v>
                </c:pt>
                <c:pt idx="6229">
                  <c:v>6230</c:v>
                </c:pt>
                <c:pt idx="6230">
                  <c:v>6231</c:v>
                </c:pt>
                <c:pt idx="6231">
                  <c:v>6232</c:v>
                </c:pt>
                <c:pt idx="6232">
                  <c:v>6233</c:v>
                </c:pt>
                <c:pt idx="6233">
                  <c:v>6234</c:v>
                </c:pt>
                <c:pt idx="6234">
                  <c:v>6235</c:v>
                </c:pt>
                <c:pt idx="6235">
                  <c:v>6236</c:v>
                </c:pt>
                <c:pt idx="6236">
                  <c:v>6237</c:v>
                </c:pt>
                <c:pt idx="6237">
                  <c:v>6238</c:v>
                </c:pt>
                <c:pt idx="6238">
                  <c:v>6239</c:v>
                </c:pt>
                <c:pt idx="6239">
                  <c:v>6240</c:v>
                </c:pt>
                <c:pt idx="6240">
                  <c:v>6241</c:v>
                </c:pt>
                <c:pt idx="6241">
                  <c:v>6242</c:v>
                </c:pt>
                <c:pt idx="6242">
                  <c:v>6243</c:v>
                </c:pt>
                <c:pt idx="6243">
                  <c:v>6244</c:v>
                </c:pt>
                <c:pt idx="6244">
                  <c:v>6245</c:v>
                </c:pt>
                <c:pt idx="6245">
                  <c:v>6246</c:v>
                </c:pt>
                <c:pt idx="6246">
                  <c:v>6247</c:v>
                </c:pt>
                <c:pt idx="6247">
                  <c:v>6248</c:v>
                </c:pt>
                <c:pt idx="6248">
                  <c:v>6249</c:v>
                </c:pt>
                <c:pt idx="6249">
                  <c:v>6250</c:v>
                </c:pt>
                <c:pt idx="6250">
                  <c:v>6251</c:v>
                </c:pt>
                <c:pt idx="6251">
                  <c:v>6252</c:v>
                </c:pt>
                <c:pt idx="6252">
                  <c:v>6253</c:v>
                </c:pt>
                <c:pt idx="6253">
                  <c:v>6254</c:v>
                </c:pt>
                <c:pt idx="6254">
                  <c:v>6255</c:v>
                </c:pt>
                <c:pt idx="6255">
                  <c:v>6256</c:v>
                </c:pt>
                <c:pt idx="6256">
                  <c:v>6257</c:v>
                </c:pt>
                <c:pt idx="6257">
                  <c:v>6258</c:v>
                </c:pt>
                <c:pt idx="6258">
                  <c:v>6259</c:v>
                </c:pt>
                <c:pt idx="6259">
                  <c:v>6260</c:v>
                </c:pt>
                <c:pt idx="6260">
                  <c:v>6261</c:v>
                </c:pt>
                <c:pt idx="6261">
                  <c:v>6262</c:v>
                </c:pt>
                <c:pt idx="6262">
                  <c:v>6263</c:v>
                </c:pt>
                <c:pt idx="6263">
                  <c:v>6264</c:v>
                </c:pt>
                <c:pt idx="6264">
                  <c:v>6265</c:v>
                </c:pt>
                <c:pt idx="6265">
                  <c:v>6266</c:v>
                </c:pt>
                <c:pt idx="6266">
                  <c:v>6267</c:v>
                </c:pt>
                <c:pt idx="6267">
                  <c:v>6268</c:v>
                </c:pt>
                <c:pt idx="6268">
                  <c:v>6269</c:v>
                </c:pt>
                <c:pt idx="6269">
                  <c:v>6270</c:v>
                </c:pt>
                <c:pt idx="6270">
                  <c:v>6271</c:v>
                </c:pt>
                <c:pt idx="6271">
                  <c:v>6272</c:v>
                </c:pt>
                <c:pt idx="6272">
                  <c:v>6273</c:v>
                </c:pt>
                <c:pt idx="6273">
                  <c:v>6274</c:v>
                </c:pt>
                <c:pt idx="6274">
                  <c:v>6275</c:v>
                </c:pt>
                <c:pt idx="6275">
                  <c:v>6276</c:v>
                </c:pt>
                <c:pt idx="6276">
                  <c:v>6277</c:v>
                </c:pt>
                <c:pt idx="6277">
                  <c:v>6278</c:v>
                </c:pt>
                <c:pt idx="6278">
                  <c:v>6279</c:v>
                </c:pt>
                <c:pt idx="6279">
                  <c:v>6280</c:v>
                </c:pt>
                <c:pt idx="6280">
                  <c:v>6281</c:v>
                </c:pt>
                <c:pt idx="6281">
                  <c:v>6282</c:v>
                </c:pt>
                <c:pt idx="6282">
                  <c:v>6283</c:v>
                </c:pt>
                <c:pt idx="6283">
                  <c:v>6284</c:v>
                </c:pt>
                <c:pt idx="6284">
                  <c:v>6285</c:v>
                </c:pt>
                <c:pt idx="6285">
                  <c:v>6286</c:v>
                </c:pt>
                <c:pt idx="6286">
                  <c:v>6287</c:v>
                </c:pt>
                <c:pt idx="6287">
                  <c:v>6288</c:v>
                </c:pt>
                <c:pt idx="6288">
                  <c:v>6289</c:v>
                </c:pt>
                <c:pt idx="6289">
                  <c:v>6290</c:v>
                </c:pt>
                <c:pt idx="6290">
                  <c:v>6291</c:v>
                </c:pt>
                <c:pt idx="6291">
                  <c:v>6292</c:v>
                </c:pt>
                <c:pt idx="6292">
                  <c:v>6293</c:v>
                </c:pt>
                <c:pt idx="6293">
                  <c:v>6294</c:v>
                </c:pt>
                <c:pt idx="6294">
                  <c:v>6295</c:v>
                </c:pt>
                <c:pt idx="6295">
                  <c:v>6296</c:v>
                </c:pt>
                <c:pt idx="6296">
                  <c:v>6297</c:v>
                </c:pt>
                <c:pt idx="6297">
                  <c:v>6298</c:v>
                </c:pt>
                <c:pt idx="6298">
                  <c:v>6299</c:v>
                </c:pt>
                <c:pt idx="6299">
                  <c:v>6300</c:v>
                </c:pt>
                <c:pt idx="6300">
                  <c:v>6301</c:v>
                </c:pt>
                <c:pt idx="6301">
                  <c:v>6302</c:v>
                </c:pt>
                <c:pt idx="6302">
                  <c:v>6303</c:v>
                </c:pt>
                <c:pt idx="6303">
                  <c:v>6304</c:v>
                </c:pt>
                <c:pt idx="6304">
                  <c:v>6305</c:v>
                </c:pt>
                <c:pt idx="6305">
                  <c:v>6306</c:v>
                </c:pt>
                <c:pt idx="6306">
                  <c:v>6307</c:v>
                </c:pt>
                <c:pt idx="6307">
                  <c:v>6308</c:v>
                </c:pt>
                <c:pt idx="6308">
                  <c:v>6309</c:v>
                </c:pt>
                <c:pt idx="6309">
                  <c:v>6310</c:v>
                </c:pt>
                <c:pt idx="6310">
                  <c:v>6311</c:v>
                </c:pt>
                <c:pt idx="6311">
                  <c:v>6312</c:v>
                </c:pt>
                <c:pt idx="6312">
                  <c:v>6313</c:v>
                </c:pt>
                <c:pt idx="6313">
                  <c:v>6314</c:v>
                </c:pt>
                <c:pt idx="6314">
                  <c:v>6315</c:v>
                </c:pt>
                <c:pt idx="6315">
                  <c:v>6316</c:v>
                </c:pt>
                <c:pt idx="6316">
                  <c:v>6317</c:v>
                </c:pt>
                <c:pt idx="6317">
                  <c:v>6318</c:v>
                </c:pt>
                <c:pt idx="6318">
                  <c:v>6319</c:v>
                </c:pt>
                <c:pt idx="6319">
                  <c:v>6320</c:v>
                </c:pt>
                <c:pt idx="6320">
                  <c:v>6321</c:v>
                </c:pt>
                <c:pt idx="6321">
                  <c:v>6322</c:v>
                </c:pt>
                <c:pt idx="6322">
                  <c:v>6323</c:v>
                </c:pt>
                <c:pt idx="6323">
                  <c:v>6324</c:v>
                </c:pt>
                <c:pt idx="6324">
                  <c:v>6325</c:v>
                </c:pt>
                <c:pt idx="6325">
                  <c:v>6326</c:v>
                </c:pt>
                <c:pt idx="6326">
                  <c:v>6327</c:v>
                </c:pt>
                <c:pt idx="6327">
                  <c:v>6328</c:v>
                </c:pt>
                <c:pt idx="6328">
                  <c:v>6329</c:v>
                </c:pt>
                <c:pt idx="6329">
                  <c:v>6330</c:v>
                </c:pt>
                <c:pt idx="6330">
                  <c:v>6331</c:v>
                </c:pt>
                <c:pt idx="6331">
                  <c:v>6332</c:v>
                </c:pt>
                <c:pt idx="6332">
                  <c:v>6333</c:v>
                </c:pt>
                <c:pt idx="6333">
                  <c:v>6334</c:v>
                </c:pt>
                <c:pt idx="6334">
                  <c:v>6335</c:v>
                </c:pt>
                <c:pt idx="6335">
                  <c:v>6336</c:v>
                </c:pt>
                <c:pt idx="6336">
                  <c:v>6337</c:v>
                </c:pt>
                <c:pt idx="6337">
                  <c:v>6338</c:v>
                </c:pt>
                <c:pt idx="6338">
                  <c:v>6339</c:v>
                </c:pt>
                <c:pt idx="6339">
                  <c:v>6340</c:v>
                </c:pt>
                <c:pt idx="6340">
                  <c:v>6341</c:v>
                </c:pt>
                <c:pt idx="6341">
                  <c:v>6342</c:v>
                </c:pt>
                <c:pt idx="6342">
                  <c:v>6343</c:v>
                </c:pt>
                <c:pt idx="6343">
                  <c:v>6344</c:v>
                </c:pt>
                <c:pt idx="6344">
                  <c:v>6345</c:v>
                </c:pt>
                <c:pt idx="6345">
                  <c:v>6346</c:v>
                </c:pt>
                <c:pt idx="6346">
                  <c:v>6347</c:v>
                </c:pt>
                <c:pt idx="6347">
                  <c:v>6348</c:v>
                </c:pt>
                <c:pt idx="6348">
                  <c:v>6349</c:v>
                </c:pt>
                <c:pt idx="6349">
                  <c:v>6350</c:v>
                </c:pt>
                <c:pt idx="6350">
                  <c:v>6351</c:v>
                </c:pt>
                <c:pt idx="6351">
                  <c:v>6352</c:v>
                </c:pt>
                <c:pt idx="6352">
                  <c:v>6353</c:v>
                </c:pt>
                <c:pt idx="6353">
                  <c:v>6354</c:v>
                </c:pt>
                <c:pt idx="6354">
                  <c:v>6355</c:v>
                </c:pt>
                <c:pt idx="6355">
                  <c:v>6356</c:v>
                </c:pt>
                <c:pt idx="6356">
                  <c:v>6357</c:v>
                </c:pt>
                <c:pt idx="6357">
                  <c:v>6358</c:v>
                </c:pt>
                <c:pt idx="6358">
                  <c:v>6359</c:v>
                </c:pt>
                <c:pt idx="6359">
                  <c:v>6360</c:v>
                </c:pt>
                <c:pt idx="6360">
                  <c:v>6361</c:v>
                </c:pt>
                <c:pt idx="6361">
                  <c:v>6362</c:v>
                </c:pt>
                <c:pt idx="6362">
                  <c:v>6363</c:v>
                </c:pt>
                <c:pt idx="6363">
                  <c:v>6364</c:v>
                </c:pt>
                <c:pt idx="6364">
                  <c:v>6365</c:v>
                </c:pt>
                <c:pt idx="6365">
                  <c:v>6366</c:v>
                </c:pt>
                <c:pt idx="6366">
                  <c:v>6367</c:v>
                </c:pt>
                <c:pt idx="6367">
                  <c:v>6368</c:v>
                </c:pt>
                <c:pt idx="6368">
                  <c:v>6369</c:v>
                </c:pt>
                <c:pt idx="6369">
                  <c:v>6370</c:v>
                </c:pt>
                <c:pt idx="6370">
                  <c:v>6371</c:v>
                </c:pt>
                <c:pt idx="6371">
                  <c:v>6372</c:v>
                </c:pt>
                <c:pt idx="6372">
                  <c:v>6373</c:v>
                </c:pt>
                <c:pt idx="6373">
                  <c:v>6374</c:v>
                </c:pt>
                <c:pt idx="6374">
                  <c:v>6375</c:v>
                </c:pt>
                <c:pt idx="6375">
                  <c:v>6376</c:v>
                </c:pt>
                <c:pt idx="6376">
                  <c:v>6377</c:v>
                </c:pt>
                <c:pt idx="6377">
                  <c:v>6378</c:v>
                </c:pt>
                <c:pt idx="6378">
                  <c:v>6379</c:v>
                </c:pt>
                <c:pt idx="6379">
                  <c:v>6380</c:v>
                </c:pt>
                <c:pt idx="6380">
                  <c:v>6381</c:v>
                </c:pt>
                <c:pt idx="6381">
                  <c:v>6382</c:v>
                </c:pt>
                <c:pt idx="6382">
                  <c:v>6383</c:v>
                </c:pt>
                <c:pt idx="6383">
                  <c:v>6384</c:v>
                </c:pt>
                <c:pt idx="6384">
                  <c:v>6385</c:v>
                </c:pt>
                <c:pt idx="6385">
                  <c:v>6386</c:v>
                </c:pt>
                <c:pt idx="6386">
                  <c:v>6387</c:v>
                </c:pt>
                <c:pt idx="6387">
                  <c:v>6388</c:v>
                </c:pt>
                <c:pt idx="6388">
                  <c:v>6389</c:v>
                </c:pt>
                <c:pt idx="6389">
                  <c:v>6390</c:v>
                </c:pt>
                <c:pt idx="6390">
                  <c:v>6391</c:v>
                </c:pt>
                <c:pt idx="6391">
                  <c:v>6392</c:v>
                </c:pt>
                <c:pt idx="6392">
                  <c:v>6393</c:v>
                </c:pt>
                <c:pt idx="6393">
                  <c:v>6394</c:v>
                </c:pt>
                <c:pt idx="6394">
                  <c:v>6395</c:v>
                </c:pt>
                <c:pt idx="6395">
                  <c:v>6396</c:v>
                </c:pt>
                <c:pt idx="6396">
                  <c:v>6397</c:v>
                </c:pt>
                <c:pt idx="6397">
                  <c:v>6398</c:v>
                </c:pt>
                <c:pt idx="6398">
                  <c:v>6399</c:v>
                </c:pt>
                <c:pt idx="6399">
                  <c:v>6400</c:v>
                </c:pt>
                <c:pt idx="6400">
                  <c:v>6401</c:v>
                </c:pt>
                <c:pt idx="6401">
                  <c:v>6402</c:v>
                </c:pt>
                <c:pt idx="6402">
                  <c:v>6403</c:v>
                </c:pt>
                <c:pt idx="6403">
                  <c:v>6404</c:v>
                </c:pt>
                <c:pt idx="6404">
                  <c:v>6405</c:v>
                </c:pt>
                <c:pt idx="6405">
                  <c:v>6406</c:v>
                </c:pt>
                <c:pt idx="6406">
                  <c:v>6407</c:v>
                </c:pt>
                <c:pt idx="6407">
                  <c:v>6408</c:v>
                </c:pt>
                <c:pt idx="6408">
                  <c:v>6409</c:v>
                </c:pt>
                <c:pt idx="6409">
                  <c:v>6410</c:v>
                </c:pt>
                <c:pt idx="6410">
                  <c:v>6411</c:v>
                </c:pt>
                <c:pt idx="6411">
                  <c:v>6412</c:v>
                </c:pt>
                <c:pt idx="6412">
                  <c:v>6413</c:v>
                </c:pt>
                <c:pt idx="6413">
                  <c:v>6414</c:v>
                </c:pt>
                <c:pt idx="6414">
                  <c:v>6415</c:v>
                </c:pt>
                <c:pt idx="6415">
                  <c:v>6416</c:v>
                </c:pt>
                <c:pt idx="6416">
                  <c:v>6417</c:v>
                </c:pt>
                <c:pt idx="6417">
                  <c:v>6418</c:v>
                </c:pt>
                <c:pt idx="6418">
                  <c:v>6419</c:v>
                </c:pt>
                <c:pt idx="6419">
                  <c:v>6420</c:v>
                </c:pt>
                <c:pt idx="6420">
                  <c:v>6421</c:v>
                </c:pt>
                <c:pt idx="6421">
                  <c:v>6422</c:v>
                </c:pt>
                <c:pt idx="6422">
                  <c:v>6423</c:v>
                </c:pt>
                <c:pt idx="6423">
                  <c:v>6424</c:v>
                </c:pt>
                <c:pt idx="6424">
                  <c:v>6425</c:v>
                </c:pt>
                <c:pt idx="6425">
                  <c:v>6426</c:v>
                </c:pt>
                <c:pt idx="6426">
                  <c:v>6427</c:v>
                </c:pt>
                <c:pt idx="6427">
                  <c:v>6428</c:v>
                </c:pt>
                <c:pt idx="6428">
                  <c:v>6429</c:v>
                </c:pt>
                <c:pt idx="6429">
                  <c:v>6430</c:v>
                </c:pt>
                <c:pt idx="6430">
                  <c:v>6431</c:v>
                </c:pt>
                <c:pt idx="6431">
                  <c:v>6432</c:v>
                </c:pt>
                <c:pt idx="6432">
                  <c:v>6433</c:v>
                </c:pt>
                <c:pt idx="6433">
                  <c:v>6434</c:v>
                </c:pt>
                <c:pt idx="6434">
                  <c:v>6435</c:v>
                </c:pt>
                <c:pt idx="6435">
                  <c:v>6436</c:v>
                </c:pt>
                <c:pt idx="6436">
                  <c:v>6437</c:v>
                </c:pt>
                <c:pt idx="6437">
                  <c:v>6438</c:v>
                </c:pt>
                <c:pt idx="6438">
                  <c:v>6439</c:v>
                </c:pt>
                <c:pt idx="6439">
                  <c:v>6440</c:v>
                </c:pt>
                <c:pt idx="6440">
                  <c:v>6441</c:v>
                </c:pt>
                <c:pt idx="6441">
                  <c:v>6442</c:v>
                </c:pt>
                <c:pt idx="6442">
                  <c:v>6443</c:v>
                </c:pt>
                <c:pt idx="6443">
                  <c:v>6444</c:v>
                </c:pt>
                <c:pt idx="6444">
                  <c:v>6445</c:v>
                </c:pt>
                <c:pt idx="6445">
                  <c:v>6446</c:v>
                </c:pt>
                <c:pt idx="6446">
                  <c:v>6447</c:v>
                </c:pt>
                <c:pt idx="6447">
                  <c:v>6448</c:v>
                </c:pt>
                <c:pt idx="6448">
                  <c:v>6449</c:v>
                </c:pt>
                <c:pt idx="6449">
                  <c:v>6450</c:v>
                </c:pt>
                <c:pt idx="6450">
                  <c:v>6451</c:v>
                </c:pt>
                <c:pt idx="6451">
                  <c:v>6452</c:v>
                </c:pt>
                <c:pt idx="6452">
                  <c:v>6453</c:v>
                </c:pt>
                <c:pt idx="6453">
                  <c:v>6454</c:v>
                </c:pt>
                <c:pt idx="6454">
                  <c:v>6455</c:v>
                </c:pt>
                <c:pt idx="6455">
                  <c:v>6456</c:v>
                </c:pt>
                <c:pt idx="6456">
                  <c:v>6457</c:v>
                </c:pt>
                <c:pt idx="6457">
                  <c:v>6458</c:v>
                </c:pt>
                <c:pt idx="6458">
                  <c:v>6459</c:v>
                </c:pt>
                <c:pt idx="6459">
                  <c:v>6460</c:v>
                </c:pt>
                <c:pt idx="6460">
                  <c:v>6461</c:v>
                </c:pt>
                <c:pt idx="6461">
                  <c:v>6462</c:v>
                </c:pt>
                <c:pt idx="6462">
                  <c:v>6463</c:v>
                </c:pt>
                <c:pt idx="6463">
                  <c:v>6464</c:v>
                </c:pt>
                <c:pt idx="6464">
                  <c:v>6465</c:v>
                </c:pt>
                <c:pt idx="6465">
                  <c:v>6466</c:v>
                </c:pt>
                <c:pt idx="6466">
                  <c:v>6467</c:v>
                </c:pt>
                <c:pt idx="6467">
                  <c:v>6468</c:v>
                </c:pt>
                <c:pt idx="6468">
                  <c:v>6469</c:v>
                </c:pt>
                <c:pt idx="6469">
                  <c:v>6470</c:v>
                </c:pt>
                <c:pt idx="6470">
                  <c:v>6471</c:v>
                </c:pt>
                <c:pt idx="6471">
                  <c:v>6472</c:v>
                </c:pt>
                <c:pt idx="6472">
                  <c:v>6473</c:v>
                </c:pt>
                <c:pt idx="6473">
                  <c:v>6474</c:v>
                </c:pt>
                <c:pt idx="6474">
                  <c:v>6475</c:v>
                </c:pt>
                <c:pt idx="6475">
                  <c:v>6476</c:v>
                </c:pt>
                <c:pt idx="6476">
                  <c:v>6477</c:v>
                </c:pt>
                <c:pt idx="6477">
                  <c:v>6478</c:v>
                </c:pt>
                <c:pt idx="6478">
                  <c:v>6479</c:v>
                </c:pt>
                <c:pt idx="6479">
                  <c:v>6480</c:v>
                </c:pt>
                <c:pt idx="6480">
                  <c:v>6481</c:v>
                </c:pt>
                <c:pt idx="6481">
                  <c:v>6482</c:v>
                </c:pt>
                <c:pt idx="6482">
                  <c:v>6483</c:v>
                </c:pt>
                <c:pt idx="6483">
                  <c:v>6484</c:v>
                </c:pt>
                <c:pt idx="6484">
                  <c:v>6485</c:v>
                </c:pt>
                <c:pt idx="6485">
                  <c:v>6486</c:v>
                </c:pt>
                <c:pt idx="6486">
                  <c:v>6487</c:v>
                </c:pt>
                <c:pt idx="6487">
                  <c:v>6488</c:v>
                </c:pt>
                <c:pt idx="6488">
                  <c:v>6489</c:v>
                </c:pt>
                <c:pt idx="6489">
                  <c:v>6490</c:v>
                </c:pt>
                <c:pt idx="6490">
                  <c:v>6491</c:v>
                </c:pt>
                <c:pt idx="6491">
                  <c:v>6492</c:v>
                </c:pt>
                <c:pt idx="6492">
                  <c:v>6493</c:v>
                </c:pt>
                <c:pt idx="6493">
                  <c:v>6494</c:v>
                </c:pt>
                <c:pt idx="6494">
                  <c:v>6495</c:v>
                </c:pt>
                <c:pt idx="6495">
                  <c:v>6496</c:v>
                </c:pt>
                <c:pt idx="6496">
                  <c:v>6497</c:v>
                </c:pt>
                <c:pt idx="6497">
                  <c:v>6498</c:v>
                </c:pt>
                <c:pt idx="6498">
                  <c:v>6499</c:v>
                </c:pt>
                <c:pt idx="6499">
                  <c:v>6500</c:v>
                </c:pt>
                <c:pt idx="6500">
                  <c:v>6501</c:v>
                </c:pt>
                <c:pt idx="6501">
                  <c:v>6502</c:v>
                </c:pt>
                <c:pt idx="6502">
                  <c:v>6503</c:v>
                </c:pt>
                <c:pt idx="6503">
                  <c:v>6504</c:v>
                </c:pt>
                <c:pt idx="6504">
                  <c:v>6505</c:v>
                </c:pt>
                <c:pt idx="6505">
                  <c:v>6506</c:v>
                </c:pt>
                <c:pt idx="6506">
                  <c:v>6507</c:v>
                </c:pt>
                <c:pt idx="6507">
                  <c:v>6508</c:v>
                </c:pt>
                <c:pt idx="6508">
                  <c:v>6509</c:v>
                </c:pt>
                <c:pt idx="6509">
                  <c:v>6510</c:v>
                </c:pt>
                <c:pt idx="6510">
                  <c:v>6511</c:v>
                </c:pt>
                <c:pt idx="6511">
                  <c:v>6512</c:v>
                </c:pt>
                <c:pt idx="6512">
                  <c:v>6513</c:v>
                </c:pt>
                <c:pt idx="6513">
                  <c:v>6514</c:v>
                </c:pt>
                <c:pt idx="6514">
                  <c:v>6515</c:v>
                </c:pt>
                <c:pt idx="6515">
                  <c:v>6516</c:v>
                </c:pt>
                <c:pt idx="6516">
                  <c:v>6517</c:v>
                </c:pt>
                <c:pt idx="6517">
                  <c:v>6518</c:v>
                </c:pt>
                <c:pt idx="6518">
                  <c:v>6519</c:v>
                </c:pt>
                <c:pt idx="6519">
                  <c:v>6520</c:v>
                </c:pt>
                <c:pt idx="6520">
                  <c:v>6521</c:v>
                </c:pt>
                <c:pt idx="6521">
                  <c:v>6522</c:v>
                </c:pt>
                <c:pt idx="6522">
                  <c:v>6523</c:v>
                </c:pt>
                <c:pt idx="6523">
                  <c:v>6524</c:v>
                </c:pt>
                <c:pt idx="6524">
                  <c:v>6525</c:v>
                </c:pt>
                <c:pt idx="6525">
                  <c:v>6526</c:v>
                </c:pt>
                <c:pt idx="6526">
                  <c:v>6527</c:v>
                </c:pt>
                <c:pt idx="6527">
                  <c:v>6528</c:v>
                </c:pt>
                <c:pt idx="6528">
                  <c:v>6529</c:v>
                </c:pt>
                <c:pt idx="6529">
                  <c:v>6530</c:v>
                </c:pt>
                <c:pt idx="6530">
                  <c:v>6531</c:v>
                </c:pt>
                <c:pt idx="6531">
                  <c:v>6532</c:v>
                </c:pt>
                <c:pt idx="6532">
                  <c:v>6533</c:v>
                </c:pt>
                <c:pt idx="6533">
                  <c:v>6534</c:v>
                </c:pt>
                <c:pt idx="6534">
                  <c:v>6535</c:v>
                </c:pt>
                <c:pt idx="6535">
                  <c:v>6536</c:v>
                </c:pt>
                <c:pt idx="6536">
                  <c:v>6537</c:v>
                </c:pt>
                <c:pt idx="6537">
                  <c:v>6538</c:v>
                </c:pt>
                <c:pt idx="6538">
                  <c:v>6539</c:v>
                </c:pt>
                <c:pt idx="6539">
                  <c:v>6540</c:v>
                </c:pt>
                <c:pt idx="6540">
                  <c:v>6541</c:v>
                </c:pt>
                <c:pt idx="6541">
                  <c:v>6542</c:v>
                </c:pt>
                <c:pt idx="6542">
                  <c:v>6543</c:v>
                </c:pt>
                <c:pt idx="6543">
                  <c:v>6544</c:v>
                </c:pt>
                <c:pt idx="6544">
                  <c:v>6545</c:v>
                </c:pt>
                <c:pt idx="6545">
                  <c:v>6546</c:v>
                </c:pt>
                <c:pt idx="6546">
                  <c:v>6547</c:v>
                </c:pt>
                <c:pt idx="6547">
                  <c:v>6548</c:v>
                </c:pt>
                <c:pt idx="6548">
                  <c:v>6549</c:v>
                </c:pt>
                <c:pt idx="6549">
                  <c:v>6550</c:v>
                </c:pt>
                <c:pt idx="6550">
                  <c:v>6551</c:v>
                </c:pt>
                <c:pt idx="6551">
                  <c:v>6552</c:v>
                </c:pt>
                <c:pt idx="6552">
                  <c:v>6553</c:v>
                </c:pt>
                <c:pt idx="6553">
                  <c:v>6554</c:v>
                </c:pt>
                <c:pt idx="6554">
                  <c:v>6555</c:v>
                </c:pt>
                <c:pt idx="6555">
                  <c:v>6556</c:v>
                </c:pt>
                <c:pt idx="6556">
                  <c:v>6557</c:v>
                </c:pt>
                <c:pt idx="6557">
                  <c:v>6558</c:v>
                </c:pt>
                <c:pt idx="6558">
                  <c:v>6559</c:v>
                </c:pt>
                <c:pt idx="6559">
                  <c:v>6560</c:v>
                </c:pt>
                <c:pt idx="6560">
                  <c:v>6561</c:v>
                </c:pt>
                <c:pt idx="6561">
                  <c:v>6562</c:v>
                </c:pt>
                <c:pt idx="6562">
                  <c:v>6563</c:v>
                </c:pt>
                <c:pt idx="6563">
                  <c:v>6564</c:v>
                </c:pt>
                <c:pt idx="6564">
                  <c:v>6565</c:v>
                </c:pt>
                <c:pt idx="6565">
                  <c:v>6566</c:v>
                </c:pt>
                <c:pt idx="6566">
                  <c:v>6567</c:v>
                </c:pt>
                <c:pt idx="6567">
                  <c:v>6568</c:v>
                </c:pt>
                <c:pt idx="6568">
                  <c:v>6569</c:v>
                </c:pt>
                <c:pt idx="6569">
                  <c:v>6570</c:v>
                </c:pt>
                <c:pt idx="6570">
                  <c:v>6571</c:v>
                </c:pt>
                <c:pt idx="6571">
                  <c:v>6572</c:v>
                </c:pt>
                <c:pt idx="6572">
                  <c:v>6573</c:v>
                </c:pt>
                <c:pt idx="6573">
                  <c:v>6574</c:v>
                </c:pt>
                <c:pt idx="6574">
                  <c:v>6575</c:v>
                </c:pt>
                <c:pt idx="6575">
                  <c:v>6576</c:v>
                </c:pt>
                <c:pt idx="6576">
                  <c:v>6577</c:v>
                </c:pt>
                <c:pt idx="6577">
                  <c:v>6578</c:v>
                </c:pt>
                <c:pt idx="6578">
                  <c:v>6579</c:v>
                </c:pt>
                <c:pt idx="6579">
                  <c:v>6580</c:v>
                </c:pt>
                <c:pt idx="6580">
                  <c:v>6581</c:v>
                </c:pt>
                <c:pt idx="6581">
                  <c:v>6582</c:v>
                </c:pt>
                <c:pt idx="6582">
                  <c:v>6583</c:v>
                </c:pt>
                <c:pt idx="6583">
                  <c:v>6584</c:v>
                </c:pt>
                <c:pt idx="6584">
                  <c:v>6585</c:v>
                </c:pt>
                <c:pt idx="6585">
                  <c:v>6586</c:v>
                </c:pt>
                <c:pt idx="6586">
                  <c:v>6587</c:v>
                </c:pt>
                <c:pt idx="6587">
                  <c:v>6588</c:v>
                </c:pt>
                <c:pt idx="6588">
                  <c:v>6589</c:v>
                </c:pt>
                <c:pt idx="6589">
                  <c:v>6590</c:v>
                </c:pt>
                <c:pt idx="6590">
                  <c:v>6591</c:v>
                </c:pt>
                <c:pt idx="6591">
                  <c:v>6592</c:v>
                </c:pt>
                <c:pt idx="6592">
                  <c:v>6593</c:v>
                </c:pt>
                <c:pt idx="6593">
                  <c:v>6594</c:v>
                </c:pt>
                <c:pt idx="6594">
                  <c:v>6595</c:v>
                </c:pt>
                <c:pt idx="6595">
                  <c:v>6596</c:v>
                </c:pt>
                <c:pt idx="6596">
                  <c:v>6597</c:v>
                </c:pt>
                <c:pt idx="6597">
                  <c:v>6598</c:v>
                </c:pt>
                <c:pt idx="6598">
                  <c:v>6599</c:v>
                </c:pt>
                <c:pt idx="6599">
                  <c:v>6600</c:v>
                </c:pt>
                <c:pt idx="6600">
                  <c:v>6601</c:v>
                </c:pt>
                <c:pt idx="6601">
                  <c:v>6602</c:v>
                </c:pt>
                <c:pt idx="6602">
                  <c:v>6603</c:v>
                </c:pt>
                <c:pt idx="6603">
                  <c:v>6604</c:v>
                </c:pt>
                <c:pt idx="6604">
                  <c:v>6605</c:v>
                </c:pt>
                <c:pt idx="6605">
                  <c:v>6606</c:v>
                </c:pt>
                <c:pt idx="6606">
                  <c:v>6607</c:v>
                </c:pt>
                <c:pt idx="6607">
                  <c:v>6608</c:v>
                </c:pt>
                <c:pt idx="6608">
                  <c:v>6609</c:v>
                </c:pt>
                <c:pt idx="6609">
                  <c:v>6610</c:v>
                </c:pt>
                <c:pt idx="6610">
                  <c:v>6611</c:v>
                </c:pt>
                <c:pt idx="6611">
                  <c:v>6612</c:v>
                </c:pt>
                <c:pt idx="6612">
                  <c:v>6613</c:v>
                </c:pt>
                <c:pt idx="6613">
                  <c:v>6614</c:v>
                </c:pt>
                <c:pt idx="6614">
                  <c:v>6615</c:v>
                </c:pt>
                <c:pt idx="6615">
                  <c:v>6616</c:v>
                </c:pt>
                <c:pt idx="6616">
                  <c:v>6617</c:v>
                </c:pt>
                <c:pt idx="6617">
                  <c:v>6618</c:v>
                </c:pt>
                <c:pt idx="6618">
                  <c:v>6619</c:v>
                </c:pt>
                <c:pt idx="6619">
                  <c:v>6620</c:v>
                </c:pt>
                <c:pt idx="6620">
                  <c:v>6621</c:v>
                </c:pt>
                <c:pt idx="6621">
                  <c:v>6622</c:v>
                </c:pt>
                <c:pt idx="6622">
                  <c:v>6623</c:v>
                </c:pt>
                <c:pt idx="6623">
                  <c:v>6624</c:v>
                </c:pt>
                <c:pt idx="6624">
                  <c:v>6625</c:v>
                </c:pt>
                <c:pt idx="6625">
                  <c:v>6626</c:v>
                </c:pt>
                <c:pt idx="6626">
                  <c:v>6627</c:v>
                </c:pt>
                <c:pt idx="6627">
                  <c:v>6628</c:v>
                </c:pt>
                <c:pt idx="6628">
                  <c:v>6629</c:v>
                </c:pt>
                <c:pt idx="6629">
                  <c:v>6630</c:v>
                </c:pt>
                <c:pt idx="6630">
                  <c:v>6631</c:v>
                </c:pt>
                <c:pt idx="6631">
                  <c:v>6632</c:v>
                </c:pt>
                <c:pt idx="6632">
                  <c:v>6633</c:v>
                </c:pt>
                <c:pt idx="6633">
                  <c:v>6634</c:v>
                </c:pt>
                <c:pt idx="6634">
                  <c:v>6635</c:v>
                </c:pt>
                <c:pt idx="6635">
                  <c:v>6636</c:v>
                </c:pt>
                <c:pt idx="6636">
                  <c:v>6637</c:v>
                </c:pt>
                <c:pt idx="6637">
                  <c:v>6638</c:v>
                </c:pt>
                <c:pt idx="6638">
                  <c:v>6639</c:v>
                </c:pt>
                <c:pt idx="6639">
                  <c:v>6640</c:v>
                </c:pt>
                <c:pt idx="6640">
                  <c:v>6641</c:v>
                </c:pt>
                <c:pt idx="6641">
                  <c:v>6642</c:v>
                </c:pt>
                <c:pt idx="6642">
                  <c:v>6643</c:v>
                </c:pt>
                <c:pt idx="6643">
                  <c:v>6644</c:v>
                </c:pt>
                <c:pt idx="6644">
                  <c:v>6645</c:v>
                </c:pt>
                <c:pt idx="6645">
                  <c:v>6646</c:v>
                </c:pt>
                <c:pt idx="6646">
                  <c:v>6647</c:v>
                </c:pt>
                <c:pt idx="6647">
                  <c:v>6648</c:v>
                </c:pt>
                <c:pt idx="6648">
                  <c:v>6649</c:v>
                </c:pt>
                <c:pt idx="6649">
                  <c:v>6650</c:v>
                </c:pt>
                <c:pt idx="6650">
                  <c:v>6651</c:v>
                </c:pt>
                <c:pt idx="6651">
                  <c:v>6652</c:v>
                </c:pt>
                <c:pt idx="6652">
                  <c:v>6653</c:v>
                </c:pt>
                <c:pt idx="6653">
                  <c:v>6654</c:v>
                </c:pt>
                <c:pt idx="6654">
                  <c:v>6655</c:v>
                </c:pt>
                <c:pt idx="6655">
                  <c:v>6656</c:v>
                </c:pt>
                <c:pt idx="6656">
                  <c:v>6657</c:v>
                </c:pt>
                <c:pt idx="6657">
                  <c:v>6658</c:v>
                </c:pt>
                <c:pt idx="6658">
                  <c:v>6659</c:v>
                </c:pt>
                <c:pt idx="6659">
                  <c:v>6660</c:v>
                </c:pt>
                <c:pt idx="6660">
                  <c:v>6661</c:v>
                </c:pt>
                <c:pt idx="6661">
                  <c:v>6662</c:v>
                </c:pt>
                <c:pt idx="6662">
                  <c:v>6663</c:v>
                </c:pt>
                <c:pt idx="6663">
                  <c:v>6664</c:v>
                </c:pt>
                <c:pt idx="6664">
                  <c:v>6665</c:v>
                </c:pt>
                <c:pt idx="6665">
                  <c:v>6666</c:v>
                </c:pt>
                <c:pt idx="6666">
                  <c:v>6667</c:v>
                </c:pt>
                <c:pt idx="6667">
                  <c:v>6668</c:v>
                </c:pt>
                <c:pt idx="6668">
                  <c:v>6669</c:v>
                </c:pt>
                <c:pt idx="6669">
                  <c:v>6670</c:v>
                </c:pt>
                <c:pt idx="6670">
                  <c:v>6671</c:v>
                </c:pt>
                <c:pt idx="6671">
                  <c:v>6672</c:v>
                </c:pt>
                <c:pt idx="6672">
                  <c:v>6673</c:v>
                </c:pt>
                <c:pt idx="6673">
                  <c:v>6674</c:v>
                </c:pt>
                <c:pt idx="6674">
                  <c:v>6675</c:v>
                </c:pt>
                <c:pt idx="6675">
                  <c:v>6676</c:v>
                </c:pt>
                <c:pt idx="6676">
                  <c:v>6677</c:v>
                </c:pt>
                <c:pt idx="6677">
                  <c:v>6678</c:v>
                </c:pt>
                <c:pt idx="6678">
                  <c:v>6679</c:v>
                </c:pt>
                <c:pt idx="6679">
                  <c:v>6680</c:v>
                </c:pt>
                <c:pt idx="6680">
                  <c:v>6681</c:v>
                </c:pt>
                <c:pt idx="6681">
                  <c:v>6682</c:v>
                </c:pt>
                <c:pt idx="6682">
                  <c:v>6683</c:v>
                </c:pt>
                <c:pt idx="6683">
                  <c:v>6684</c:v>
                </c:pt>
                <c:pt idx="6684">
                  <c:v>6685</c:v>
                </c:pt>
                <c:pt idx="6685">
                  <c:v>6686</c:v>
                </c:pt>
                <c:pt idx="6686">
                  <c:v>6687</c:v>
                </c:pt>
                <c:pt idx="6687">
                  <c:v>6688</c:v>
                </c:pt>
                <c:pt idx="6688">
                  <c:v>6689</c:v>
                </c:pt>
                <c:pt idx="6689">
                  <c:v>6690</c:v>
                </c:pt>
                <c:pt idx="6690">
                  <c:v>6691</c:v>
                </c:pt>
                <c:pt idx="6691">
                  <c:v>6692</c:v>
                </c:pt>
                <c:pt idx="6692">
                  <c:v>6693</c:v>
                </c:pt>
                <c:pt idx="6693">
                  <c:v>6694</c:v>
                </c:pt>
                <c:pt idx="6694">
                  <c:v>6695</c:v>
                </c:pt>
                <c:pt idx="6695">
                  <c:v>6696</c:v>
                </c:pt>
                <c:pt idx="6696">
                  <c:v>6697</c:v>
                </c:pt>
                <c:pt idx="6697">
                  <c:v>6698</c:v>
                </c:pt>
                <c:pt idx="6698">
                  <c:v>6699</c:v>
                </c:pt>
                <c:pt idx="6699">
                  <c:v>6700</c:v>
                </c:pt>
                <c:pt idx="6700">
                  <c:v>6701</c:v>
                </c:pt>
                <c:pt idx="6701">
                  <c:v>6702</c:v>
                </c:pt>
                <c:pt idx="6702">
                  <c:v>6703</c:v>
                </c:pt>
                <c:pt idx="6703">
                  <c:v>6704</c:v>
                </c:pt>
                <c:pt idx="6704">
                  <c:v>6705</c:v>
                </c:pt>
                <c:pt idx="6705">
                  <c:v>6706</c:v>
                </c:pt>
                <c:pt idx="6706">
                  <c:v>6707</c:v>
                </c:pt>
                <c:pt idx="6707">
                  <c:v>6708</c:v>
                </c:pt>
                <c:pt idx="6708">
                  <c:v>6709</c:v>
                </c:pt>
                <c:pt idx="6709">
                  <c:v>6710</c:v>
                </c:pt>
                <c:pt idx="6710">
                  <c:v>6711</c:v>
                </c:pt>
                <c:pt idx="6711">
                  <c:v>6712</c:v>
                </c:pt>
                <c:pt idx="6712">
                  <c:v>6713</c:v>
                </c:pt>
                <c:pt idx="6713">
                  <c:v>6714</c:v>
                </c:pt>
                <c:pt idx="6714">
                  <c:v>6715</c:v>
                </c:pt>
                <c:pt idx="6715">
                  <c:v>6716</c:v>
                </c:pt>
                <c:pt idx="6716">
                  <c:v>6717</c:v>
                </c:pt>
                <c:pt idx="6717">
                  <c:v>6718</c:v>
                </c:pt>
                <c:pt idx="6718">
                  <c:v>6719</c:v>
                </c:pt>
                <c:pt idx="6719">
                  <c:v>6720</c:v>
                </c:pt>
                <c:pt idx="6720">
                  <c:v>6721</c:v>
                </c:pt>
                <c:pt idx="6721">
                  <c:v>6722</c:v>
                </c:pt>
                <c:pt idx="6722">
                  <c:v>6723</c:v>
                </c:pt>
                <c:pt idx="6723">
                  <c:v>6724</c:v>
                </c:pt>
                <c:pt idx="6724">
                  <c:v>6725</c:v>
                </c:pt>
                <c:pt idx="6725">
                  <c:v>6726</c:v>
                </c:pt>
                <c:pt idx="6726">
                  <c:v>6727</c:v>
                </c:pt>
                <c:pt idx="6727">
                  <c:v>6728</c:v>
                </c:pt>
                <c:pt idx="6728">
                  <c:v>6729</c:v>
                </c:pt>
                <c:pt idx="6729">
                  <c:v>6730</c:v>
                </c:pt>
                <c:pt idx="6730">
                  <c:v>6731</c:v>
                </c:pt>
                <c:pt idx="6731">
                  <c:v>6732</c:v>
                </c:pt>
                <c:pt idx="6732">
                  <c:v>6733</c:v>
                </c:pt>
                <c:pt idx="6733">
                  <c:v>6734</c:v>
                </c:pt>
                <c:pt idx="6734">
                  <c:v>6735</c:v>
                </c:pt>
                <c:pt idx="6735">
                  <c:v>6736</c:v>
                </c:pt>
                <c:pt idx="6736">
                  <c:v>6737</c:v>
                </c:pt>
                <c:pt idx="6737">
                  <c:v>6738</c:v>
                </c:pt>
                <c:pt idx="6738">
                  <c:v>6739</c:v>
                </c:pt>
                <c:pt idx="6739">
                  <c:v>6740</c:v>
                </c:pt>
                <c:pt idx="6740">
                  <c:v>6741</c:v>
                </c:pt>
                <c:pt idx="6741">
                  <c:v>6742</c:v>
                </c:pt>
                <c:pt idx="6742">
                  <c:v>6743</c:v>
                </c:pt>
                <c:pt idx="6743">
                  <c:v>6744</c:v>
                </c:pt>
                <c:pt idx="6744">
                  <c:v>6745</c:v>
                </c:pt>
                <c:pt idx="6745">
                  <c:v>6746</c:v>
                </c:pt>
                <c:pt idx="6746">
                  <c:v>6747</c:v>
                </c:pt>
                <c:pt idx="6747">
                  <c:v>6748</c:v>
                </c:pt>
                <c:pt idx="6748">
                  <c:v>6749</c:v>
                </c:pt>
                <c:pt idx="6749">
                  <c:v>6750</c:v>
                </c:pt>
                <c:pt idx="6750">
                  <c:v>6751</c:v>
                </c:pt>
                <c:pt idx="6751">
                  <c:v>6752</c:v>
                </c:pt>
                <c:pt idx="6752">
                  <c:v>6753</c:v>
                </c:pt>
                <c:pt idx="6753">
                  <c:v>6754</c:v>
                </c:pt>
                <c:pt idx="6754">
                  <c:v>6755</c:v>
                </c:pt>
                <c:pt idx="6755">
                  <c:v>6756</c:v>
                </c:pt>
                <c:pt idx="6756">
                  <c:v>6757</c:v>
                </c:pt>
                <c:pt idx="6757">
                  <c:v>6758</c:v>
                </c:pt>
                <c:pt idx="6758">
                  <c:v>6759</c:v>
                </c:pt>
                <c:pt idx="6759">
                  <c:v>6760</c:v>
                </c:pt>
                <c:pt idx="6760">
                  <c:v>6761</c:v>
                </c:pt>
                <c:pt idx="6761">
                  <c:v>6762</c:v>
                </c:pt>
                <c:pt idx="6762">
                  <c:v>6763</c:v>
                </c:pt>
                <c:pt idx="6763">
                  <c:v>6764</c:v>
                </c:pt>
                <c:pt idx="6764">
                  <c:v>6765</c:v>
                </c:pt>
                <c:pt idx="6765">
                  <c:v>6766</c:v>
                </c:pt>
                <c:pt idx="6766">
                  <c:v>6767</c:v>
                </c:pt>
                <c:pt idx="6767">
                  <c:v>6768</c:v>
                </c:pt>
                <c:pt idx="6768">
                  <c:v>6769</c:v>
                </c:pt>
                <c:pt idx="6769">
                  <c:v>6770</c:v>
                </c:pt>
                <c:pt idx="6770">
                  <c:v>6771</c:v>
                </c:pt>
                <c:pt idx="6771">
                  <c:v>6772</c:v>
                </c:pt>
                <c:pt idx="6772">
                  <c:v>6773</c:v>
                </c:pt>
                <c:pt idx="6773">
                  <c:v>6774</c:v>
                </c:pt>
                <c:pt idx="6774">
                  <c:v>6775</c:v>
                </c:pt>
                <c:pt idx="6775">
                  <c:v>6776</c:v>
                </c:pt>
                <c:pt idx="6776">
                  <c:v>6777</c:v>
                </c:pt>
                <c:pt idx="6777">
                  <c:v>6778</c:v>
                </c:pt>
                <c:pt idx="6778">
                  <c:v>6779</c:v>
                </c:pt>
                <c:pt idx="6779">
                  <c:v>6780</c:v>
                </c:pt>
                <c:pt idx="6780">
                  <c:v>6781</c:v>
                </c:pt>
                <c:pt idx="6781">
                  <c:v>6782</c:v>
                </c:pt>
                <c:pt idx="6782">
                  <c:v>6783</c:v>
                </c:pt>
                <c:pt idx="6783">
                  <c:v>6784</c:v>
                </c:pt>
                <c:pt idx="6784">
                  <c:v>6785</c:v>
                </c:pt>
                <c:pt idx="6785">
                  <c:v>6786</c:v>
                </c:pt>
                <c:pt idx="6786">
                  <c:v>6787</c:v>
                </c:pt>
                <c:pt idx="6787">
                  <c:v>6788</c:v>
                </c:pt>
                <c:pt idx="6788">
                  <c:v>6789</c:v>
                </c:pt>
                <c:pt idx="6789">
                  <c:v>6790</c:v>
                </c:pt>
                <c:pt idx="6790">
                  <c:v>6791</c:v>
                </c:pt>
                <c:pt idx="6791">
                  <c:v>6792</c:v>
                </c:pt>
                <c:pt idx="6792">
                  <c:v>6793</c:v>
                </c:pt>
                <c:pt idx="6793">
                  <c:v>6794</c:v>
                </c:pt>
                <c:pt idx="6794">
                  <c:v>6795</c:v>
                </c:pt>
                <c:pt idx="6795">
                  <c:v>6796</c:v>
                </c:pt>
                <c:pt idx="6796">
                  <c:v>6797</c:v>
                </c:pt>
                <c:pt idx="6797">
                  <c:v>6798</c:v>
                </c:pt>
                <c:pt idx="6798">
                  <c:v>6799</c:v>
                </c:pt>
                <c:pt idx="6799">
                  <c:v>6800</c:v>
                </c:pt>
                <c:pt idx="6800">
                  <c:v>6801</c:v>
                </c:pt>
                <c:pt idx="6801">
                  <c:v>6802</c:v>
                </c:pt>
                <c:pt idx="6802">
                  <c:v>6803</c:v>
                </c:pt>
                <c:pt idx="6803">
                  <c:v>6804</c:v>
                </c:pt>
                <c:pt idx="6804">
                  <c:v>6805</c:v>
                </c:pt>
                <c:pt idx="6805">
                  <c:v>6806</c:v>
                </c:pt>
                <c:pt idx="6806">
                  <c:v>6807</c:v>
                </c:pt>
                <c:pt idx="6807">
                  <c:v>6808</c:v>
                </c:pt>
                <c:pt idx="6808">
                  <c:v>6809</c:v>
                </c:pt>
                <c:pt idx="6809">
                  <c:v>6810</c:v>
                </c:pt>
                <c:pt idx="6810">
                  <c:v>6811</c:v>
                </c:pt>
                <c:pt idx="6811">
                  <c:v>6812</c:v>
                </c:pt>
                <c:pt idx="6812">
                  <c:v>6813</c:v>
                </c:pt>
                <c:pt idx="6813">
                  <c:v>6814</c:v>
                </c:pt>
                <c:pt idx="6814">
                  <c:v>6815</c:v>
                </c:pt>
                <c:pt idx="6815">
                  <c:v>6816</c:v>
                </c:pt>
                <c:pt idx="6816">
                  <c:v>6817</c:v>
                </c:pt>
                <c:pt idx="6817">
                  <c:v>6818</c:v>
                </c:pt>
                <c:pt idx="6818">
                  <c:v>6819</c:v>
                </c:pt>
                <c:pt idx="6819">
                  <c:v>6820</c:v>
                </c:pt>
                <c:pt idx="6820">
                  <c:v>6821</c:v>
                </c:pt>
                <c:pt idx="6821">
                  <c:v>6822</c:v>
                </c:pt>
                <c:pt idx="6822">
                  <c:v>6823</c:v>
                </c:pt>
                <c:pt idx="6823">
                  <c:v>6824</c:v>
                </c:pt>
                <c:pt idx="6824">
                  <c:v>6825</c:v>
                </c:pt>
                <c:pt idx="6825">
                  <c:v>6826</c:v>
                </c:pt>
                <c:pt idx="6826">
                  <c:v>6827</c:v>
                </c:pt>
                <c:pt idx="6827">
                  <c:v>6828</c:v>
                </c:pt>
                <c:pt idx="6828">
                  <c:v>6829</c:v>
                </c:pt>
                <c:pt idx="6829">
                  <c:v>6830</c:v>
                </c:pt>
                <c:pt idx="6830">
                  <c:v>6831</c:v>
                </c:pt>
                <c:pt idx="6831">
                  <c:v>6832</c:v>
                </c:pt>
                <c:pt idx="6832">
                  <c:v>6833</c:v>
                </c:pt>
                <c:pt idx="6833">
                  <c:v>6834</c:v>
                </c:pt>
                <c:pt idx="6834">
                  <c:v>6835</c:v>
                </c:pt>
                <c:pt idx="6835">
                  <c:v>6836</c:v>
                </c:pt>
                <c:pt idx="6836">
                  <c:v>6837</c:v>
                </c:pt>
                <c:pt idx="6837">
                  <c:v>6838</c:v>
                </c:pt>
                <c:pt idx="6838">
                  <c:v>6839</c:v>
                </c:pt>
                <c:pt idx="6839">
                  <c:v>6840</c:v>
                </c:pt>
                <c:pt idx="6840">
                  <c:v>6841</c:v>
                </c:pt>
                <c:pt idx="6841">
                  <c:v>6842</c:v>
                </c:pt>
                <c:pt idx="6842">
                  <c:v>6843</c:v>
                </c:pt>
                <c:pt idx="6843">
                  <c:v>6844</c:v>
                </c:pt>
                <c:pt idx="6844">
                  <c:v>6845</c:v>
                </c:pt>
                <c:pt idx="6845">
                  <c:v>6846</c:v>
                </c:pt>
                <c:pt idx="6846">
                  <c:v>6847</c:v>
                </c:pt>
                <c:pt idx="6847">
                  <c:v>6848</c:v>
                </c:pt>
                <c:pt idx="6848">
                  <c:v>6849</c:v>
                </c:pt>
                <c:pt idx="6849">
                  <c:v>6850</c:v>
                </c:pt>
                <c:pt idx="6850">
                  <c:v>6851</c:v>
                </c:pt>
                <c:pt idx="6851">
                  <c:v>6852</c:v>
                </c:pt>
                <c:pt idx="6852">
                  <c:v>6853</c:v>
                </c:pt>
                <c:pt idx="6853">
                  <c:v>6854</c:v>
                </c:pt>
                <c:pt idx="6854">
                  <c:v>6855</c:v>
                </c:pt>
                <c:pt idx="6855">
                  <c:v>6856</c:v>
                </c:pt>
                <c:pt idx="6856">
                  <c:v>6857</c:v>
                </c:pt>
                <c:pt idx="6857">
                  <c:v>6858</c:v>
                </c:pt>
                <c:pt idx="6858">
                  <c:v>6859</c:v>
                </c:pt>
                <c:pt idx="6859">
                  <c:v>6860</c:v>
                </c:pt>
                <c:pt idx="6860">
                  <c:v>6861</c:v>
                </c:pt>
                <c:pt idx="6861">
                  <c:v>6862</c:v>
                </c:pt>
                <c:pt idx="6862">
                  <c:v>6863</c:v>
                </c:pt>
                <c:pt idx="6863">
                  <c:v>6864</c:v>
                </c:pt>
                <c:pt idx="6864">
                  <c:v>6865</c:v>
                </c:pt>
                <c:pt idx="6865">
                  <c:v>6866</c:v>
                </c:pt>
                <c:pt idx="6866">
                  <c:v>6867</c:v>
                </c:pt>
                <c:pt idx="6867">
                  <c:v>6868</c:v>
                </c:pt>
                <c:pt idx="6868">
                  <c:v>6869</c:v>
                </c:pt>
                <c:pt idx="6869">
                  <c:v>6870</c:v>
                </c:pt>
                <c:pt idx="6870">
                  <c:v>6871</c:v>
                </c:pt>
                <c:pt idx="6871">
                  <c:v>6872</c:v>
                </c:pt>
                <c:pt idx="6872">
                  <c:v>6873</c:v>
                </c:pt>
                <c:pt idx="6873">
                  <c:v>6874</c:v>
                </c:pt>
                <c:pt idx="6874">
                  <c:v>6875</c:v>
                </c:pt>
                <c:pt idx="6875">
                  <c:v>6876</c:v>
                </c:pt>
                <c:pt idx="6876">
                  <c:v>6877</c:v>
                </c:pt>
                <c:pt idx="6877">
                  <c:v>6878</c:v>
                </c:pt>
                <c:pt idx="6878">
                  <c:v>6879</c:v>
                </c:pt>
                <c:pt idx="6879">
                  <c:v>6880</c:v>
                </c:pt>
                <c:pt idx="6880">
                  <c:v>6881</c:v>
                </c:pt>
                <c:pt idx="6881">
                  <c:v>6882</c:v>
                </c:pt>
                <c:pt idx="6882">
                  <c:v>6883</c:v>
                </c:pt>
                <c:pt idx="6883">
                  <c:v>6884</c:v>
                </c:pt>
                <c:pt idx="6884">
                  <c:v>6885</c:v>
                </c:pt>
                <c:pt idx="6885">
                  <c:v>6886</c:v>
                </c:pt>
                <c:pt idx="6886">
                  <c:v>6887</c:v>
                </c:pt>
                <c:pt idx="6887">
                  <c:v>6888</c:v>
                </c:pt>
                <c:pt idx="6888">
                  <c:v>6889</c:v>
                </c:pt>
                <c:pt idx="6889">
                  <c:v>6890</c:v>
                </c:pt>
                <c:pt idx="6890">
                  <c:v>6891</c:v>
                </c:pt>
                <c:pt idx="6891">
                  <c:v>6892</c:v>
                </c:pt>
                <c:pt idx="6892">
                  <c:v>6893</c:v>
                </c:pt>
                <c:pt idx="6893">
                  <c:v>6894</c:v>
                </c:pt>
                <c:pt idx="6894">
                  <c:v>6895</c:v>
                </c:pt>
                <c:pt idx="6895">
                  <c:v>6896</c:v>
                </c:pt>
                <c:pt idx="6896">
                  <c:v>6897</c:v>
                </c:pt>
                <c:pt idx="6897">
                  <c:v>6898</c:v>
                </c:pt>
                <c:pt idx="6898">
                  <c:v>6899</c:v>
                </c:pt>
                <c:pt idx="6899">
                  <c:v>6900</c:v>
                </c:pt>
                <c:pt idx="6900">
                  <c:v>6901</c:v>
                </c:pt>
                <c:pt idx="6901">
                  <c:v>6902</c:v>
                </c:pt>
                <c:pt idx="6902">
                  <c:v>6903</c:v>
                </c:pt>
                <c:pt idx="6903">
                  <c:v>6904</c:v>
                </c:pt>
                <c:pt idx="6904">
                  <c:v>6905</c:v>
                </c:pt>
                <c:pt idx="6905">
                  <c:v>6906</c:v>
                </c:pt>
                <c:pt idx="6906">
                  <c:v>6907</c:v>
                </c:pt>
                <c:pt idx="6907">
                  <c:v>6908</c:v>
                </c:pt>
                <c:pt idx="6908">
                  <c:v>6909</c:v>
                </c:pt>
                <c:pt idx="6909">
                  <c:v>6910</c:v>
                </c:pt>
                <c:pt idx="6910">
                  <c:v>6911</c:v>
                </c:pt>
                <c:pt idx="6911">
                  <c:v>6912</c:v>
                </c:pt>
                <c:pt idx="6912">
                  <c:v>6913</c:v>
                </c:pt>
                <c:pt idx="6913">
                  <c:v>6914</c:v>
                </c:pt>
                <c:pt idx="6914">
                  <c:v>6915</c:v>
                </c:pt>
                <c:pt idx="6915">
                  <c:v>6916</c:v>
                </c:pt>
                <c:pt idx="6916">
                  <c:v>6917</c:v>
                </c:pt>
                <c:pt idx="6917">
                  <c:v>6918</c:v>
                </c:pt>
                <c:pt idx="6918">
                  <c:v>6919</c:v>
                </c:pt>
                <c:pt idx="6919">
                  <c:v>6920</c:v>
                </c:pt>
                <c:pt idx="6920">
                  <c:v>6921</c:v>
                </c:pt>
                <c:pt idx="6921">
                  <c:v>6922</c:v>
                </c:pt>
                <c:pt idx="6922">
                  <c:v>6923</c:v>
                </c:pt>
                <c:pt idx="6923">
                  <c:v>6924</c:v>
                </c:pt>
                <c:pt idx="6924">
                  <c:v>6925</c:v>
                </c:pt>
                <c:pt idx="6925">
                  <c:v>6926</c:v>
                </c:pt>
                <c:pt idx="6926">
                  <c:v>6927</c:v>
                </c:pt>
                <c:pt idx="6927">
                  <c:v>6928</c:v>
                </c:pt>
                <c:pt idx="6928">
                  <c:v>6929</c:v>
                </c:pt>
                <c:pt idx="6929">
                  <c:v>6930</c:v>
                </c:pt>
                <c:pt idx="6930">
                  <c:v>6931</c:v>
                </c:pt>
                <c:pt idx="6931">
                  <c:v>6932</c:v>
                </c:pt>
                <c:pt idx="6932">
                  <c:v>6933</c:v>
                </c:pt>
                <c:pt idx="6933">
                  <c:v>6934</c:v>
                </c:pt>
                <c:pt idx="6934">
                  <c:v>6935</c:v>
                </c:pt>
                <c:pt idx="6935">
                  <c:v>6936</c:v>
                </c:pt>
                <c:pt idx="6936">
                  <c:v>6937</c:v>
                </c:pt>
                <c:pt idx="6937">
                  <c:v>6938</c:v>
                </c:pt>
                <c:pt idx="6938">
                  <c:v>6939</c:v>
                </c:pt>
                <c:pt idx="6939">
                  <c:v>6940</c:v>
                </c:pt>
                <c:pt idx="6940">
                  <c:v>6941</c:v>
                </c:pt>
                <c:pt idx="6941">
                  <c:v>6942</c:v>
                </c:pt>
                <c:pt idx="6942">
                  <c:v>6943</c:v>
                </c:pt>
                <c:pt idx="6943">
                  <c:v>6944</c:v>
                </c:pt>
                <c:pt idx="6944">
                  <c:v>6945</c:v>
                </c:pt>
                <c:pt idx="6945">
                  <c:v>6946</c:v>
                </c:pt>
                <c:pt idx="6946">
                  <c:v>6947</c:v>
                </c:pt>
                <c:pt idx="6947">
                  <c:v>6948</c:v>
                </c:pt>
                <c:pt idx="6948">
                  <c:v>6949</c:v>
                </c:pt>
                <c:pt idx="6949">
                  <c:v>6950</c:v>
                </c:pt>
                <c:pt idx="6950">
                  <c:v>6951</c:v>
                </c:pt>
                <c:pt idx="6951">
                  <c:v>6952</c:v>
                </c:pt>
                <c:pt idx="6952">
                  <c:v>6953</c:v>
                </c:pt>
                <c:pt idx="6953">
                  <c:v>6954</c:v>
                </c:pt>
                <c:pt idx="6954">
                  <c:v>6955</c:v>
                </c:pt>
                <c:pt idx="6955">
                  <c:v>6956</c:v>
                </c:pt>
                <c:pt idx="6956">
                  <c:v>6957</c:v>
                </c:pt>
                <c:pt idx="6957">
                  <c:v>6958</c:v>
                </c:pt>
                <c:pt idx="6958">
                  <c:v>6959</c:v>
                </c:pt>
                <c:pt idx="6959">
                  <c:v>6960</c:v>
                </c:pt>
                <c:pt idx="6960">
                  <c:v>6961</c:v>
                </c:pt>
                <c:pt idx="6961">
                  <c:v>6962</c:v>
                </c:pt>
                <c:pt idx="6962">
                  <c:v>6963</c:v>
                </c:pt>
                <c:pt idx="6963">
                  <c:v>6964</c:v>
                </c:pt>
                <c:pt idx="6964">
                  <c:v>6965</c:v>
                </c:pt>
                <c:pt idx="6965">
                  <c:v>6966</c:v>
                </c:pt>
                <c:pt idx="6966">
                  <c:v>6967</c:v>
                </c:pt>
                <c:pt idx="6967">
                  <c:v>6968</c:v>
                </c:pt>
                <c:pt idx="6968">
                  <c:v>6969</c:v>
                </c:pt>
                <c:pt idx="6969">
                  <c:v>6970</c:v>
                </c:pt>
                <c:pt idx="6970">
                  <c:v>6971</c:v>
                </c:pt>
                <c:pt idx="6971">
                  <c:v>6972</c:v>
                </c:pt>
                <c:pt idx="6972">
                  <c:v>6973</c:v>
                </c:pt>
                <c:pt idx="6973">
                  <c:v>6974</c:v>
                </c:pt>
                <c:pt idx="6974">
                  <c:v>6975</c:v>
                </c:pt>
                <c:pt idx="6975">
                  <c:v>6976</c:v>
                </c:pt>
                <c:pt idx="6976">
                  <c:v>6977</c:v>
                </c:pt>
                <c:pt idx="6977">
                  <c:v>6978</c:v>
                </c:pt>
                <c:pt idx="6978">
                  <c:v>6979</c:v>
                </c:pt>
                <c:pt idx="6979">
                  <c:v>6980</c:v>
                </c:pt>
                <c:pt idx="6980">
                  <c:v>6981</c:v>
                </c:pt>
                <c:pt idx="6981">
                  <c:v>6982</c:v>
                </c:pt>
                <c:pt idx="6982">
                  <c:v>6983</c:v>
                </c:pt>
                <c:pt idx="6983">
                  <c:v>6984</c:v>
                </c:pt>
                <c:pt idx="6984">
                  <c:v>6985</c:v>
                </c:pt>
                <c:pt idx="6985">
                  <c:v>6986</c:v>
                </c:pt>
                <c:pt idx="6986">
                  <c:v>6987</c:v>
                </c:pt>
                <c:pt idx="6987">
                  <c:v>6988</c:v>
                </c:pt>
                <c:pt idx="6988">
                  <c:v>6989</c:v>
                </c:pt>
                <c:pt idx="6989">
                  <c:v>6990</c:v>
                </c:pt>
                <c:pt idx="6990">
                  <c:v>6991</c:v>
                </c:pt>
                <c:pt idx="6991">
                  <c:v>6992</c:v>
                </c:pt>
                <c:pt idx="6992">
                  <c:v>6993</c:v>
                </c:pt>
                <c:pt idx="6993">
                  <c:v>6994</c:v>
                </c:pt>
                <c:pt idx="6994">
                  <c:v>6995</c:v>
                </c:pt>
                <c:pt idx="6995">
                  <c:v>6996</c:v>
                </c:pt>
                <c:pt idx="6996">
                  <c:v>6997</c:v>
                </c:pt>
                <c:pt idx="6997">
                  <c:v>6998</c:v>
                </c:pt>
                <c:pt idx="6998">
                  <c:v>6999</c:v>
                </c:pt>
                <c:pt idx="6999">
                  <c:v>7000</c:v>
                </c:pt>
                <c:pt idx="7000">
                  <c:v>7001</c:v>
                </c:pt>
                <c:pt idx="7001">
                  <c:v>7002</c:v>
                </c:pt>
                <c:pt idx="7002">
                  <c:v>7003</c:v>
                </c:pt>
                <c:pt idx="7003">
                  <c:v>7004</c:v>
                </c:pt>
                <c:pt idx="7004">
                  <c:v>7005</c:v>
                </c:pt>
                <c:pt idx="7005">
                  <c:v>7006</c:v>
                </c:pt>
                <c:pt idx="7006">
                  <c:v>7007</c:v>
                </c:pt>
                <c:pt idx="7007">
                  <c:v>7008</c:v>
                </c:pt>
                <c:pt idx="7008">
                  <c:v>7009</c:v>
                </c:pt>
                <c:pt idx="7009">
                  <c:v>7010</c:v>
                </c:pt>
                <c:pt idx="7010">
                  <c:v>7011</c:v>
                </c:pt>
                <c:pt idx="7011">
                  <c:v>7012</c:v>
                </c:pt>
                <c:pt idx="7012">
                  <c:v>7013</c:v>
                </c:pt>
                <c:pt idx="7013">
                  <c:v>7014</c:v>
                </c:pt>
                <c:pt idx="7014">
                  <c:v>7015</c:v>
                </c:pt>
                <c:pt idx="7015">
                  <c:v>7016</c:v>
                </c:pt>
                <c:pt idx="7016">
                  <c:v>7017</c:v>
                </c:pt>
                <c:pt idx="7017">
                  <c:v>7018</c:v>
                </c:pt>
                <c:pt idx="7018">
                  <c:v>7019</c:v>
                </c:pt>
                <c:pt idx="7019">
                  <c:v>7020</c:v>
                </c:pt>
                <c:pt idx="7020">
                  <c:v>7021</c:v>
                </c:pt>
                <c:pt idx="7021">
                  <c:v>7022</c:v>
                </c:pt>
                <c:pt idx="7022">
                  <c:v>7023</c:v>
                </c:pt>
                <c:pt idx="7023">
                  <c:v>7024</c:v>
                </c:pt>
                <c:pt idx="7024">
                  <c:v>7025</c:v>
                </c:pt>
                <c:pt idx="7025">
                  <c:v>7026</c:v>
                </c:pt>
                <c:pt idx="7026">
                  <c:v>7027</c:v>
                </c:pt>
                <c:pt idx="7027">
                  <c:v>7028</c:v>
                </c:pt>
                <c:pt idx="7028">
                  <c:v>7029</c:v>
                </c:pt>
                <c:pt idx="7029">
                  <c:v>7030</c:v>
                </c:pt>
                <c:pt idx="7030">
                  <c:v>7031</c:v>
                </c:pt>
                <c:pt idx="7031">
                  <c:v>7032</c:v>
                </c:pt>
                <c:pt idx="7032">
                  <c:v>7033</c:v>
                </c:pt>
                <c:pt idx="7033">
                  <c:v>7034</c:v>
                </c:pt>
                <c:pt idx="7034">
                  <c:v>7035</c:v>
                </c:pt>
                <c:pt idx="7035">
                  <c:v>7036</c:v>
                </c:pt>
                <c:pt idx="7036">
                  <c:v>7037</c:v>
                </c:pt>
                <c:pt idx="7037">
                  <c:v>7038</c:v>
                </c:pt>
                <c:pt idx="7038">
                  <c:v>7039</c:v>
                </c:pt>
                <c:pt idx="7039">
                  <c:v>7040</c:v>
                </c:pt>
                <c:pt idx="7040">
                  <c:v>7041</c:v>
                </c:pt>
                <c:pt idx="7041">
                  <c:v>7042</c:v>
                </c:pt>
                <c:pt idx="7042">
                  <c:v>7043</c:v>
                </c:pt>
                <c:pt idx="7043">
                  <c:v>7044</c:v>
                </c:pt>
                <c:pt idx="7044">
                  <c:v>7045</c:v>
                </c:pt>
                <c:pt idx="7045">
                  <c:v>7046</c:v>
                </c:pt>
                <c:pt idx="7046">
                  <c:v>7047</c:v>
                </c:pt>
                <c:pt idx="7047">
                  <c:v>7048</c:v>
                </c:pt>
                <c:pt idx="7048">
                  <c:v>7049</c:v>
                </c:pt>
                <c:pt idx="7049">
                  <c:v>7050</c:v>
                </c:pt>
                <c:pt idx="7050">
                  <c:v>7051</c:v>
                </c:pt>
                <c:pt idx="7051">
                  <c:v>7052</c:v>
                </c:pt>
                <c:pt idx="7052">
                  <c:v>7053</c:v>
                </c:pt>
                <c:pt idx="7053">
                  <c:v>7054</c:v>
                </c:pt>
                <c:pt idx="7054">
                  <c:v>7055</c:v>
                </c:pt>
                <c:pt idx="7055">
                  <c:v>7056</c:v>
                </c:pt>
                <c:pt idx="7056">
                  <c:v>7057</c:v>
                </c:pt>
                <c:pt idx="7057">
                  <c:v>7058</c:v>
                </c:pt>
                <c:pt idx="7058">
                  <c:v>7059</c:v>
                </c:pt>
                <c:pt idx="7059">
                  <c:v>7060</c:v>
                </c:pt>
                <c:pt idx="7060">
                  <c:v>7061</c:v>
                </c:pt>
                <c:pt idx="7061">
                  <c:v>7062</c:v>
                </c:pt>
                <c:pt idx="7062">
                  <c:v>7063</c:v>
                </c:pt>
                <c:pt idx="7063">
                  <c:v>7064</c:v>
                </c:pt>
                <c:pt idx="7064">
                  <c:v>7065</c:v>
                </c:pt>
                <c:pt idx="7065">
                  <c:v>7066</c:v>
                </c:pt>
                <c:pt idx="7066">
                  <c:v>7067</c:v>
                </c:pt>
                <c:pt idx="7067">
                  <c:v>7068</c:v>
                </c:pt>
                <c:pt idx="7068">
                  <c:v>7069</c:v>
                </c:pt>
                <c:pt idx="7069">
                  <c:v>7070</c:v>
                </c:pt>
                <c:pt idx="7070">
                  <c:v>7071</c:v>
                </c:pt>
                <c:pt idx="7071">
                  <c:v>7072</c:v>
                </c:pt>
                <c:pt idx="7072">
                  <c:v>7073</c:v>
                </c:pt>
                <c:pt idx="7073">
                  <c:v>7074</c:v>
                </c:pt>
                <c:pt idx="7074">
                  <c:v>7075</c:v>
                </c:pt>
                <c:pt idx="7075">
                  <c:v>7076</c:v>
                </c:pt>
                <c:pt idx="7076">
                  <c:v>7077</c:v>
                </c:pt>
                <c:pt idx="7077">
                  <c:v>7078</c:v>
                </c:pt>
                <c:pt idx="7078">
                  <c:v>7079</c:v>
                </c:pt>
                <c:pt idx="7079">
                  <c:v>7080</c:v>
                </c:pt>
                <c:pt idx="7080">
                  <c:v>7081</c:v>
                </c:pt>
                <c:pt idx="7081">
                  <c:v>7082</c:v>
                </c:pt>
                <c:pt idx="7082">
                  <c:v>7083</c:v>
                </c:pt>
                <c:pt idx="7083">
                  <c:v>7084</c:v>
                </c:pt>
                <c:pt idx="7084">
                  <c:v>7085</c:v>
                </c:pt>
                <c:pt idx="7085">
                  <c:v>7086</c:v>
                </c:pt>
                <c:pt idx="7086">
                  <c:v>7087</c:v>
                </c:pt>
                <c:pt idx="7087">
                  <c:v>7088</c:v>
                </c:pt>
                <c:pt idx="7088">
                  <c:v>7089</c:v>
                </c:pt>
                <c:pt idx="7089">
                  <c:v>7090</c:v>
                </c:pt>
                <c:pt idx="7090">
                  <c:v>7091</c:v>
                </c:pt>
                <c:pt idx="7091">
                  <c:v>7092</c:v>
                </c:pt>
                <c:pt idx="7092">
                  <c:v>7093</c:v>
                </c:pt>
                <c:pt idx="7093">
                  <c:v>7094</c:v>
                </c:pt>
                <c:pt idx="7094">
                  <c:v>7095</c:v>
                </c:pt>
                <c:pt idx="7095">
                  <c:v>7096</c:v>
                </c:pt>
                <c:pt idx="7096">
                  <c:v>7097</c:v>
                </c:pt>
                <c:pt idx="7097">
                  <c:v>7098</c:v>
                </c:pt>
                <c:pt idx="7098">
                  <c:v>7099</c:v>
                </c:pt>
                <c:pt idx="7099">
                  <c:v>7100</c:v>
                </c:pt>
                <c:pt idx="7100">
                  <c:v>7101</c:v>
                </c:pt>
                <c:pt idx="7101">
                  <c:v>7102</c:v>
                </c:pt>
                <c:pt idx="7102">
                  <c:v>7103</c:v>
                </c:pt>
                <c:pt idx="7103">
                  <c:v>7104</c:v>
                </c:pt>
                <c:pt idx="7104">
                  <c:v>7105</c:v>
                </c:pt>
                <c:pt idx="7105">
                  <c:v>7106</c:v>
                </c:pt>
                <c:pt idx="7106">
                  <c:v>7107</c:v>
                </c:pt>
                <c:pt idx="7107">
                  <c:v>7108</c:v>
                </c:pt>
                <c:pt idx="7108">
                  <c:v>7109</c:v>
                </c:pt>
                <c:pt idx="7109">
                  <c:v>7110</c:v>
                </c:pt>
                <c:pt idx="7110">
                  <c:v>7111</c:v>
                </c:pt>
                <c:pt idx="7111">
                  <c:v>7112</c:v>
                </c:pt>
                <c:pt idx="7112">
                  <c:v>7113</c:v>
                </c:pt>
                <c:pt idx="7113">
                  <c:v>7114</c:v>
                </c:pt>
                <c:pt idx="7114">
                  <c:v>7115</c:v>
                </c:pt>
                <c:pt idx="7115">
                  <c:v>7116</c:v>
                </c:pt>
                <c:pt idx="7116">
                  <c:v>7117</c:v>
                </c:pt>
                <c:pt idx="7117">
                  <c:v>7118</c:v>
                </c:pt>
                <c:pt idx="7118">
                  <c:v>7119</c:v>
                </c:pt>
                <c:pt idx="7119">
                  <c:v>7120</c:v>
                </c:pt>
                <c:pt idx="7120">
                  <c:v>7121</c:v>
                </c:pt>
                <c:pt idx="7121">
                  <c:v>7122</c:v>
                </c:pt>
                <c:pt idx="7122">
                  <c:v>7123</c:v>
                </c:pt>
                <c:pt idx="7123">
                  <c:v>7124</c:v>
                </c:pt>
                <c:pt idx="7124">
                  <c:v>7125</c:v>
                </c:pt>
                <c:pt idx="7125">
                  <c:v>7126</c:v>
                </c:pt>
                <c:pt idx="7126">
                  <c:v>7127</c:v>
                </c:pt>
                <c:pt idx="7127">
                  <c:v>7128</c:v>
                </c:pt>
                <c:pt idx="7128">
                  <c:v>7129</c:v>
                </c:pt>
                <c:pt idx="7129">
                  <c:v>7130</c:v>
                </c:pt>
                <c:pt idx="7130">
                  <c:v>7131</c:v>
                </c:pt>
                <c:pt idx="7131">
                  <c:v>7132</c:v>
                </c:pt>
                <c:pt idx="7132">
                  <c:v>7133</c:v>
                </c:pt>
                <c:pt idx="7133">
                  <c:v>7134</c:v>
                </c:pt>
                <c:pt idx="7134">
                  <c:v>7135</c:v>
                </c:pt>
                <c:pt idx="7135">
                  <c:v>7136</c:v>
                </c:pt>
                <c:pt idx="7136">
                  <c:v>7137</c:v>
                </c:pt>
                <c:pt idx="7137">
                  <c:v>7138</c:v>
                </c:pt>
                <c:pt idx="7138">
                  <c:v>7139</c:v>
                </c:pt>
                <c:pt idx="7139">
                  <c:v>7140</c:v>
                </c:pt>
                <c:pt idx="7140">
                  <c:v>7141</c:v>
                </c:pt>
                <c:pt idx="7141">
                  <c:v>7142</c:v>
                </c:pt>
                <c:pt idx="7142">
                  <c:v>7143</c:v>
                </c:pt>
                <c:pt idx="7143">
                  <c:v>7144</c:v>
                </c:pt>
                <c:pt idx="7144">
                  <c:v>7145</c:v>
                </c:pt>
                <c:pt idx="7145">
                  <c:v>7146</c:v>
                </c:pt>
                <c:pt idx="7146">
                  <c:v>7147</c:v>
                </c:pt>
                <c:pt idx="7147">
                  <c:v>7148</c:v>
                </c:pt>
                <c:pt idx="7148">
                  <c:v>7149</c:v>
                </c:pt>
                <c:pt idx="7149">
                  <c:v>7150</c:v>
                </c:pt>
                <c:pt idx="7150">
                  <c:v>7151</c:v>
                </c:pt>
                <c:pt idx="7151">
                  <c:v>7152</c:v>
                </c:pt>
                <c:pt idx="7152">
                  <c:v>7153</c:v>
                </c:pt>
                <c:pt idx="7153">
                  <c:v>7154</c:v>
                </c:pt>
                <c:pt idx="7154">
                  <c:v>7155</c:v>
                </c:pt>
                <c:pt idx="7155">
                  <c:v>7156</c:v>
                </c:pt>
                <c:pt idx="7156">
                  <c:v>7157</c:v>
                </c:pt>
                <c:pt idx="7157">
                  <c:v>7158</c:v>
                </c:pt>
                <c:pt idx="7158">
                  <c:v>7159</c:v>
                </c:pt>
                <c:pt idx="7159">
                  <c:v>7160</c:v>
                </c:pt>
                <c:pt idx="7160">
                  <c:v>7161</c:v>
                </c:pt>
                <c:pt idx="7161">
                  <c:v>7162</c:v>
                </c:pt>
                <c:pt idx="7162">
                  <c:v>7163</c:v>
                </c:pt>
                <c:pt idx="7163">
                  <c:v>7164</c:v>
                </c:pt>
                <c:pt idx="7164">
                  <c:v>7165</c:v>
                </c:pt>
                <c:pt idx="7165">
                  <c:v>7166</c:v>
                </c:pt>
                <c:pt idx="7166">
                  <c:v>7167</c:v>
                </c:pt>
                <c:pt idx="7167">
                  <c:v>7168</c:v>
                </c:pt>
                <c:pt idx="7168">
                  <c:v>7169</c:v>
                </c:pt>
                <c:pt idx="7169">
                  <c:v>7170</c:v>
                </c:pt>
                <c:pt idx="7170">
                  <c:v>7171</c:v>
                </c:pt>
                <c:pt idx="7171">
                  <c:v>7172</c:v>
                </c:pt>
                <c:pt idx="7172">
                  <c:v>7173</c:v>
                </c:pt>
                <c:pt idx="7173">
                  <c:v>7174</c:v>
                </c:pt>
                <c:pt idx="7174">
                  <c:v>7175</c:v>
                </c:pt>
                <c:pt idx="7175">
                  <c:v>7176</c:v>
                </c:pt>
                <c:pt idx="7176">
                  <c:v>7177</c:v>
                </c:pt>
                <c:pt idx="7177">
                  <c:v>7178</c:v>
                </c:pt>
                <c:pt idx="7178">
                  <c:v>7179</c:v>
                </c:pt>
                <c:pt idx="7179">
                  <c:v>7180</c:v>
                </c:pt>
                <c:pt idx="7180">
                  <c:v>7181</c:v>
                </c:pt>
                <c:pt idx="7181">
                  <c:v>7182</c:v>
                </c:pt>
                <c:pt idx="7182">
                  <c:v>7183</c:v>
                </c:pt>
                <c:pt idx="7183">
                  <c:v>7184</c:v>
                </c:pt>
                <c:pt idx="7184">
                  <c:v>7185</c:v>
                </c:pt>
                <c:pt idx="7185">
                  <c:v>7186</c:v>
                </c:pt>
                <c:pt idx="7186">
                  <c:v>7187</c:v>
                </c:pt>
                <c:pt idx="7187">
                  <c:v>7188</c:v>
                </c:pt>
                <c:pt idx="7188">
                  <c:v>7189</c:v>
                </c:pt>
                <c:pt idx="7189">
                  <c:v>7190</c:v>
                </c:pt>
                <c:pt idx="7190">
                  <c:v>7191</c:v>
                </c:pt>
                <c:pt idx="7191">
                  <c:v>7192</c:v>
                </c:pt>
                <c:pt idx="7192">
                  <c:v>7193</c:v>
                </c:pt>
                <c:pt idx="7193">
                  <c:v>7194</c:v>
                </c:pt>
                <c:pt idx="7194">
                  <c:v>7195</c:v>
                </c:pt>
                <c:pt idx="7195">
                  <c:v>7196</c:v>
                </c:pt>
                <c:pt idx="7196">
                  <c:v>7197</c:v>
                </c:pt>
                <c:pt idx="7197">
                  <c:v>7198</c:v>
                </c:pt>
                <c:pt idx="7198">
                  <c:v>7199</c:v>
                </c:pt>
                <c:pt idx="7199">
                  <c:v>7200</c:v>
                </c:pt>
                <c:pt idx="7200">
                  <c:v>7201</c:v>
                </c:pt>
                <c:pt idx="7201">
                  <c:v>7202</c:v>
                </c:pt>
                <c:pt idx="7202">
                  <c:v>7203</c:v>
                </c:pt>
                <c:pt idx="7203">
                  <c:v>7204</c:v>
                </c:pt>
                <c:pt idx="7204">
                  <c:v>7205</c:v>
                </c:pt>
                <c:pt idx="7205">
                  <c:v>7206</c:v>
                </c:pt>
                <c:pt idx="7206">
                  <c:v>7207</c:v>
                </c:pt>
                <c:pt idx="7207">
                  <c:v>7208</c:v>
                </c:pt>
                <c:pt idx="7208">
                  <c:v>7209</c:v>
                </c:pt>
                <c:pt idx="7209">
                  <c:v>7210</c:v>
                </c:pt>
                <c:pt idx="7210">
                  <c:v>7211</c:v>
                </c:pt>
                <c:pt idx="7211">
                  <c:v>7212</c:v>
                </c:pt>
                <c:pt idx="7212">
                  <c:v>7213</c:v>
                </c:pt>
                <c:pt idx="7213">
                  <c:v>7214</c:v>
                </c:pt>
                <c:pt idx="7214">
                  <c:v>7215</c:v>
                </c:pt>
                <c:pt idx="7215">
                  <c:v>7216</c:v>
                </c:pt>
                <c:pt idx="7216">
                  <c:v>7217</c:v>
                </c:pt>
                <c:pt idx="7217">
                  <c:v>7218</c:v>
                </c:pt>
                <c:pt idx="7218">
                  <c:v>7219</c:v>
                </c:pt>
                <c:pt idx="7219">
                  <c:v>7220</c:v>
                </c:pt>
                <c:pt idx="7220">
                  <c:v>7221</c:v>
                </c:pt>
                <c:pt idx="7221">
                  <c:v>7222</c:v>
                </c:pt>
                <c:pt idx="7222">
                  <c:v>7223</c:v>
                </c:pt>
                <c:pt idx="7223">
                  <c:v>7224</c:v>
                </c:pt>
                <c:pt idx="7224">
                  <c:v>7225</c:v>
                </c:pt>
                <c:pt idx="7225">
                  <c:v>7226</c:v>
                </c:pt>
                <c:pt idx="7226">
                  <c:v>7227</c:v>
                </c:pt>
                <c:pt idx="7227">
                  <c:v>7228</c:v>
                </c:pt>
                <c:pt idx="7228">
                  <c:v>7229</c:v>
                </c:pt>
                <c:pt idx="7229">
                  <c:v>7230</c:v>
                </c:pt>
                <c:pt idx="7230">
                  <c:v>7231</c:v>
                </c:pt>
                <c:pt idx="7231">
                  <c:v>7232</c:v>
                </c:pt>
                <c:pt idx="7232">
                  <c:v>7233</c:v>
                </c:pt>
                <c:pt idx="7233">
                  <c:v>7234</c:v>
                </c:pt>
                <c:pt idx="7234">
                  <c:v>7235</c:v>
                </c:pt>
                <c:pt idx="7235">
                  <c:v>7236</c:v>
                </c:pt>
                <c:pt idx="7236">
                  <c:v>7237</c:v>
                </c:pt>
                <c:pt idx="7237">
                  <c:v>7238</c:v>
                </c:pt>
                <c:pt idx="7238">
                  <c:v>7239</c:v>
                </c:pt>
                <c:pt idx="7239">
                  <c:v>7240</c:v>
                </c:pt>
                <c:pt idx="7240">
                  <c:v>7241</c:v>
                </c:pt>
                <c:pt idx="7241">
                  <c:v>7242</c:v>
                </c:pt>
                <c:pt idx="7242">
                  <c:v>7243</c:v>
                </c:pt>
                <c:pt idx="7243">
                  <c:v>7244</c:v>
                </c:pt>
                <c:pt idx="7244">
                  <c:v>7245</c:v>
                </c:pt>
                <c:pt idx="7245">
                  <c:v>7246</c:v>
                </c:pt>
                <c:pt idx="7246">
                  <c:v>7247</c:v>
                </c:pt>
                <c:pt idx="7247">
                  <c:v>7248</c:v>
                </c:pt>
                <c:pt idx="7248">
                  <c:v>7249</c:v>
                </c:pt>
                <c:pt idx="7249">
                  <c:v>7250</c:v>
                </c:pt>
                <c:pt idx="7250">
                  <c:v>7251</c:v>
                </c:pt>
                <c:pt idx="7251">
                  <c:v>7252</c:v>
                </c:pt>
                <c:pt idx="7252">
                  <c:v>7253</c:v>
                </c:pt>
                <c:pt idx="7253">
                  <c:v>7254</c:v>
                </c:pt>
                <c:pt idx="7254">
                  <c:v>7255</c:v>
                </c:pt>
                <c:pt idx="7255">
                  <c:v>7256</c:v>
                </c:pt>
                <c:pt idx="7256">
                  <c:v>7257</c:v>
                </c:pt>
                <c:pt idx="7257">
                  <c:v>7258</c:v>
                </c:pt>
                <c:pt idx="7258">
                  <c:v>7259</c:v>
                </c:pt>
                <c:pt idx="7259">
                  <c:v>7260</c:v>
                </c:pt>
                <c:pt idx="7260">
                  <c:v>7261</c:v>
                </c:pt>
                <c:pt idx="7261">
                  <c:v>7262</c:v>
                </c:pt>
                <c:pt idx="7262">
                  <c:v>7263</c:v>
                </c:pt>
                <c:pt idx="7263">
                  <c:v>7264</c:v>
                </c:pt>
                <c:pt idx="7264">
                  <c:v>7265</c:v>
                </c:pt>
                <c:pt idx="7265">
                  <c:v>7266</c:v>
                </c:pt>
                <c:pt idx="7266">
                  <c:v>7267</c:v>
                </c:pt>
                <c:pt idx="7267">
                  <c:v>7268</c:v>
                </c:pt>
                <c:pt idx="7268">
                  <c:v>7269</c:v>
                </c:pt>
                <c:pt idx="7269">
                  <c:v>7270</c:v>
                </c:pt>
                <c:pt idx="7270">
                  <c:v>7271</c:v>
                </c:pt>
                <c:pt idx="7271">
                  <c:v>7272</c:v>
                </c:pt>
                <c:pt idx="7272">
                  <c:v>7273</c:v>
                </c:pt>
                <c:pt idx="7273">
                  <c:v>7274</c:v>
                </c:pt>
                <c:pt idx="7274">
                  <c:v>7275</c:v>
                </c:pt>
                <c:pt idx="7275">
                  <c:v>7276</c:v>
                </c:pt>
                <c:pt idx="7276">
                  <c:v>7277</c:v>
                </c:pt>
                <c:pt idx="7277">
                  <c:v>7278</c:v>
                </c:pt>
                <c:pt idx="7278">
                  <c:v>7279</c:v>
                </c:pt>
                <c:pt idx="7279">
                  <c:v>7280</c:v>
                </c:pt>
                <c:pt idx="7280">
                  <c:v>7281</c:v>
                </c:pt>
                <c:pt idx="7281">
                  <c:v>7282</c:v>
                </c:pt>
                <c:pt idx="7282">
                  <c:v>7283</c:v>
                </c:pt>
                <c:pt idx="7283">
                  <c:v>7284</c:v>
                </c:pt>
                <c:pt idx="7284">
                  <c:v>7285</c:v>
                </c:pt>
                <c:pt idx="7285">
                  <c:v>7286</c:v>
                </c:pt>
                <c:pt idx="7286">
                  <c:v>7287</c:v>
                </c:pt>
                <c:pt idx="7287">
                  <c:v>7288</c:v>
                </c:pt>
                <c:pt idx="7288">
                  <c:v>7289</c:v>
                </c:pt>
                <c:pt idx="7289">
                  <c:v>7290</c:v>
                </c:pt>
                <c:pt idx="7290">
                  <c:v>7291</c:v>
                </c:pt>
                <c:pt idx="7291">
                  <c:v>7292</c:v>
                </c:pt>
                <c:pt idx="7292">
                  <c:v>7293</c:v>
                </c:pt>
                <c:pt idx="7293">
                  <c:v>7294</c:v>
                </c:pt>
                <c:pt idx="7294">
                  <c:v>7295</c:v>
                </c:pt>
                <c:pt idx="7295">
                  <c:v>7296</c:v>
                </c:pt>
                <c:pt idx="7296">
                  <c:v>7297</c:v>
                </c:pt>
                <c:pt idx="7297">
                  <c:v>7298</c:v>
                </c:pt>
                <c:pt idx="7298">
                  <c:v>7299</c:v>
                </c:pt>
                <c:pt idx="7299">
                  <c:v>7300</c:v>
                </c:pt>
                <c:pt idx="7300">
                  <c:v>7301</c:v>
                </c:pt>
                <c:pt idx="7301">
                  <c:v>7302</c:v>
                </c:pt>
                <c:pt idx="7302">
                  <c:v>7303</c:v>
                </c:pt>
                <c:pt idx="7303">
                  <c:v>7304</c:v>
                </c:pt>
                <c:pt idx="7304">
                  <c:v>7305</c:v>
                </c:pt>
                <c:pt idx="7305">
                  <c:v>7306</c:v>
                </c:pt>
                <c:pt idx="7306">
                  <c:v>7307</c:v>
                </c:pt>
                <c:pt idx="7307">
                  <c:v>7308</c:v>
                </c:pt>
                <c:pt idx="7308">
                  <c:v>7309</c:v>
                </c:pt>
                <c:pt idx="7309">
                  <c:v>7310</c:v>
                </c:pt>
                <c:pt idx="7310">
                  <c:v>7311</c:v>
                </c:pt>
                <c:pt idx="7311">
                  <c:v>7312</c:v>
                </c:pt>
                <c:pt idx="7312">
                  <c:v>7313</c:v>
                </c:pt>
                <c:pt idx="7313">
                  <c:v>7314</c:v>
                </c:pt>
                <c:pt idx="7314">
                  <c:v>7315</c:v>
                </c:pt>
                <c:pt idx="7315">
                  <c:v>7316</c:v>
                </c:pt>
                <c:pt idx="7316">
                  <c:v>7317</c:v>
                </c:pt>
                <c:pt idx="7317">
                  <c:v>7318</c:v>
                </c:pt>
                <c:pt idx="7318">
                  <c:v>7319</c:v>
                </c:pt>
                <c:pt idx="7319">
                  <c:v>7320</c:v>
                </c:pt>
                <c:pt idx="7320">
                  <c:v>7321</c:v>
                </c:pt>
                <c:pt idx="7321">
                  <c:v>7322</c:v>
                </c:pt>
                <c:pt idx="7322">
                  <c:v>7323</c:v>
                </c:pt>
                <c:pt idx="7323">
                  <c:v>7324</c:v>
                </c:pt>
                <c:pt idx="7324">
                  <c:v>7325</c:v>
                </c:pt>
                <c:pt idx="7325">
                  <c:v>7326</c:v>
                </c:pt>
                <c:pt idx="7326">
                  <c:v>7327</c:v>
                </c:pt>
                <c:pt idx="7327">
                  <c:v>7328</c:v>
                </c:pt>
                <c:pt idx="7328">
                  <c:v>7329</c:v>
                </c:pt>
                <c:pt idx="7329">
                  <c:v>7330</c:v>
                </c:pt>
                <c:pt idx="7330">
                  <c:v>7331</c:v>
                </c:pt>
                <c:pt idx="7331">
                  <c:v>7332</c:v>
                </c:pt>
                <c:pt idx="7332">
                  <c:v>7333</c:v>
                </c:pt>
                <c:pt idx="7333">
                  <c:v>7334</c:v>
                </c:pt>
                <c:pt idx="7334">
                  <c:v>7335</c:v>
                </c:pt>
                <c:pt idx="7335">
                  <c:v>7336</c:v>
                </c:pt>
                <c:pt idx="7336">
                  <c:v>7337</c:v>
                </c:pt>
                <c:pt idx="7337">
                  <c:v>7338</c:v>
                </c:pt>
                <c:pt idx="7338">
                  <c:v>7339</c:v>
                </c:pt>
                <c:pt idx="7339">
                  <c:v>7340</c:v>
                </c:pt>
                <c:pt idx="7340">
                  <c:v>7341</c:v>
                </c:pt>
                <c:pt idx="7341">
                  <c:v>7342</c:v>
                </c:pt>
                <c:pt idx="7342">
                  <c:v>7343</c:v>
                </c:pt>
                <c:pt idx="7343">
                  <c:v>7344</c:v>
                </c:pt>
                <c:pt idx="7344">
                  <c:v>7345</c:v>
                </c:pt>
                <c:pt idx="7345">
                  <c:v>7346</c:v>
                </c:pt>
                <c:pt idx="7346">
                  <c:v>7347</c:v>
                </c:pt>
                <c:pt idx="7347">
                  <c:v>7348</c:v>
                </c:pt>
                <c:pt idx="7348">
                  <c:v>7349</c:v>
                </c:pt>
                <c:pt idx="7349">
                  <c:v>7350</c:v>
                </c:pt>
                <c:pt idx="7350">
                  <c:v>7351</c:v>
                </c:pt>
                <c:pt idx="7351">
                  <c:v>7352</c:v>
                </c:pt>
                <c:pt idx="7352">
                  <c:v>7353</c:v>
                </c:pt>
                <c:pt idx="7353">
                  <c:v>7354</c:v>
                </c:pt>
                <c:pt idx="7354">
                  <c:v>7355</c:v>
                </c:pt>
                <c:pt idx="7355">
                  <c:v>7356</c:v>
                </c:pt>
                <c:pt idx="7356">
                  <c:v>7357</c:v>
                </c:pt>
                <c:pt idx="7357">
                  <c:v>7358</c:v>
                </c:pt>
                <c:pt idx="7358">
                  <c:v>7359</c:v>
                </c:pt>
                <c:pt idx="7359">
                  <c:v>7360</c:v>
                </c:pt>
                <c:pt idx="7360">
                  <c:v>7361</c:v>
                </c:pt>
                <c:pt idx="7361">
                  <c:v>7362</c:v>
                </c:pt>
                <c:pt idx="7362">
                  <c:v>7363</c:v>
                </c:pt>
                <c:pt idx="7363">
                  <c:v>7364</c:v>
                </c:pt>
                <c:pt idx="7364">
                  <c:v>7365</c:v>
                </c:pt>
                <c:pt idx="7365">
                  <c:v>7366</c:v>
                </c:pt>
                <c:pt idx="7366">
                  <c:v>7367</c:v>
                </c:pt>
                <c:pt idx="7367">
                  <c:v>7368</c:v>
                </c:pt>
                <c:pt idx="7368">
                  <c:v>7369</c:v>
                </c:pt>
                <c:pt idx="7369">
                  <c:v>7370</c:v>
                </c:pt>
                <c:pt idx="7370">
                  <c:v>7371</c:v>
                </c:pt>
                <c:pt idx="7371">
                  <c:v>7372</c:v>
                </c:pt>
                <c:pt idx="7372">
                  <c:v>7373</c:v>
                </c:pt>
                <c:pt idx="7373">
                  <c:v>7374</c:v>
                </c:pt>
                <c:pt idx="7374">
                  <c:v>7375</c:v>
                </c:pt>
                <c:pt idx="7375">
                  <c:v>7376</c:v>
                </c:pt>
                <c:pt idx="7376">
                  <c:v>7377</c:v>
                </c:pt>
                <c:pt idx="7377">
                  <c:v>7378</c:v>
                </c:pt>
                <c:pt idx="7378">
                  <c:v>7379</c:v>
                </c:pt>
                <c:pt idx="7379">
                  <c:v>7380</c:v>
                </c:pt>
                <c:pt idx="7380">
                  <c:v>7381</c:v>
                </c:pt>
                <c:pt idx="7381">
                  <c:v>7382</c:v>
                </c:pt>
                <c:pt idx="7382">
                  <c:v>7383</c:v>
                </c:pt>
                <c:pt idx="7383">
                  <c:v>7384</c:v>
                </c:pt>
                <c:pt idx="7384">
                  <c:v>7385</c:v>
                </c:pt>
                <c:pt idx="7385">
                  <c:v>7386</c:v>
                </c:pt>
                <c:pt idx="7386">
                  <c:v>7387</c:v>
                </c:pt>
                <c:pt idx="7387">
                  <c:v>7388</c:v>
                </c:pt>
                <c:pt idx="7388">
                  <c:v>7389</c:v>
                </c:pt>
                <c:pt idx="7389">
                  <c:v>7390</c:v>
                </c:pt>
                <c:pt idx="7390">
                  <c:v>7391</c:v>
                </c:pt>
                <c:pt idx="7391">
                  <c:v>7392</c:v>
                </c:pt>
                <c:pt idx="7392">
                  <c:v>7393</c:v>
                </c:pt>
                <c:pt idx="7393">
                  <c:v>7394</c:v>
                </c:pt>
                <c:pt idx="7394">
                  <c:v>7395</c:v>
                </c:pt>
                <c:pt idx="7395">
                  <c:v>7396</c:v>
                </c:pt>
                <c:pt idx="7396">
                  <c:v>7397</c:v>
                </c:pt>
                <c:pt idx="7397">
                  <c:v>7398</c:v>
                </c:pt>
                <c:pt idx="7398">
                  <c:v>7399</c:v>
                </c:pt>
                <c:pt idx="7399">
                  <c:v>7400</c:v>
                </c:pt>
                <c:pt idx="7400">
                  <c:v>7401</c:v>
                </c:pt>
                <c:pt idx="7401">
                  <c:v>7402</c:v>
                </c:pt>
                <c:pt idx="7402">
                  <c:v>7403</c:v>
                </c:pt>
                <c:pt idx="7403">
                  <c:v>7404</c:v>
                </c:pt>
                <c:pt idx="7404">
                  <c:v>7405</c:v>
                </c:pt>
                <c:pt idx="7405">
                  <c:v>7406</c:v>
                </c:pt>
                <c:pt idx="7406">
                  <c:v>7407</c:v>
                </c:pt>
                <c:pt idx="7407">
                  <c:v>7408</c:v>
                </c:pt>
                <c:pt idx="7408">
                  <c:v>7409</c:v>
                </c:pt>
                <c:pt idx="7409">
                  <c:v>7410</c:v>
                </c:pt>
                <c:pt idx="7410">
                  <c:v>7411</c:v>
                </c:pt>
                <c:pt idx="7411">
                  <c:v>7412</c:v>
                </c:pt>
                <c:pt idx="7412">
                  <c:v>7413</c:v>
                </c:pt>
                <c:pt idx="7413">
                  <c:v>7414</c:v>
                </c:pt>
                <c:pt idx="7414">
                  <c:v>7415</c:v>
                </c:pt>
                <c:pt idx="7415">
                  <c:v>7416</c:v>
                </c:pt>
                <c:pt idx="7416">
                  <c:v>7417</c:v>
                </c:pt>
                <c:pt idx="7417">
                  <c:v>7418</c:v>
                </c:pt>
                <c:pt idx="7418">
                  <c:v>7419</c:v>
                </c:pt>
                <c:pt idx="7419">
                  <c:v>7420</c:v>
                </c:pt>
                <c:pt idx="7420">
                  <c:v>7421</c:v>
                </c:pt>
                <c:pt idx="7421">
                  <c:v>7422</c:v>
                </c:pt>
                <c:pt idx="7422">
                  <c:v>7423</c:v>
                </c:pt>
                <c:pt idx="7423">
                  <c:v>7424</c:v>
                </c:pt>
                <c:pt idx="7424">
                  <c:v>7425</c:v>
                </c:pt>
                <c:pt idx="7425">
                  <c:v>7426</c:v>
                </c:pt>
                <c:pt idx="7426">
                  <c:v>7427</c:v>
                </c:pt>
                <c:pt idx="7427">
                  <c:v>7428</c:v>
                </c:pt>
                <c:pt idx="7428">
                  <c:v>7429</c:v>
                </c:pt>
                <c:pt idx="7429">
                  <c:v>7430</c:v>
                </c:pt>
                <c:pt idx="7430">
                  <c:v>7431</c:v>
                </c:pt>
                <c:pt idx="7431">
                  <c:v>7432</c:v>
                </c:pt>
                <c:pt idx="7432">
                  <c:v>7433</c:v>
                </c:pt>
                <c:pt idx="7433">
                  <c:v>7434</c:v>
                </c:pt>
                <c:pt idx="7434">
                  <c:v>7435</c:v>
                </c:pt>
                <c:pt idx="7435">
                  <c:v>7436</c:v>
                </c:pt>
                <c:pt idx="7436">
                  <c:v>7437</c:v>
                </c:pt>
                <c:pt idx="7437">
                  <c:v>7438</c:v>
                </c:pt>
                <c:pt idx="7438">
                  <c:v>7439</c:v>
                </c:pt>
                <c:pt idx="7439">
                  <c:v>7440</c:v>
                </c:pt>
                <c:pt idx="7440">
                  <c:v>7441</c:v>
                </c:pt>
                <c:pt idx="7441">
                  <c:v>7442</c:v>
                </c:pt>
                <c:pt idx="7442">
                  <c:v>7443</c:v>
                </c:pt>
                <c:pt idx="7443">
                  <c:v>7444</c:v>
                </c:pt>
                <c:pt idx="7444">
                  <c:v>7445</c:v>
                </c:pt>
                <c:pt idx="7445">
                  <c:v>7446</c:v>
                </c:pt>
                <c:pt idx="7446">
                  <c:v>7447</c:v>
                </c:pt>
                <c:pt idx="7447">
                  <c:v>7448</c:v>
                </c:pt>
                <c:pt idx="7448">
                  <c:v>7449</c:v>
                </c:pt>
                <c:pt idx="7449">
                  <c:v>7450</c:v>
                </c:pt>
                <c:pt idx="7450">
                  <c:v>7451</c:v>
                </c:pt>
                <c:pt idx="7451">
                  <c:v>7452</c:v>
                </c:pt>
                <c:pt idx="7452">
                  <c:v>7453</c:v>
                </c:pt>
                <c:pt idx="7453">
                  <c:v>7454</c:v>
                </c:pt>
                <c:pt idx="7454">
                  <c:v>7455</c:v>
                </c:pt>
                <c:pt idx="7455">
                  <c:v>7456</c:v>
                </c:pt>
                <c:pt idx="7456">
                  <c:v>7457</c:v>
                </c:pt>
                <c:pt idx="7457">
                  <c:v>7458</c:v>
                </c:pt>
                <c:pt idx="7458">
                  <c:v>7459</c:v>
                </c:pt>
                <c:pt idx="7459">
                  <c:v>7460</c:v>
                </c:pt>
                <c:pt idx="7460">
                  <c:v>7461</c:v>
                </c:pt>
                <c:pt idx="7461">
                  <c:v>7462</c:v>
                </c:pt>
                <c:pt idx="7462">
                  <c:v>7463</c:v>
                </c:pt>
                <c:pt idx="7463">
                  <c:v>7464</c:v>
                </c:pt>
                <c:pt idx="7464">
                  <c:v>7465</c:v>
                </c:pt>
                <c:pt idx="7465">
                  <c:v>7466</c:v>
                </c:pt>
                <c:pt idx="7466">
                  <c:v>7467</c:v>
                </c:pt>
                <c:pt idx="7467">
                  <c:v>7468</c:v>
                </c:pt>
                <c:pt idx="7468">
                  <c:v>7469</c:v>
                </c:pt>
                <c:pt idx="7469">
                  <c:v>7470</c:v>
                </c:pt>
                <c:pt idx="7470">
                  <c:v>7471</c:v>
                </c:pt>
                <c:pt idx="7471">
                  <c:v>7472</c:v>
                </c:pt>
                <c:pt idx="7472">
                  <c:v>7473</c:v>
                </c:pt>
                <c:pt idx="7473">
                  <c:v>7474</c:v>
                </c:pt>
                <c:pt idx="7474">
                  <c:v>7475</c:v>
                </c:pt>
                <c:pt idx="7475">
                  <c:v>7476</c:v>
                </c:pt>
                <c:pt idx="7476">
                  <c:v>7477</c:v>
                </c:pt>
                <c:pt idx="7477">
                  <c:v>7478</c:v>
                </c:pt>
                <c:pt idx="7478">
                  <c:v>7479</c:v>
                </c:pt>
                <c:pt idx="7479">
                  <c:v>7480</c:v>
                </c:pt>
                <c:pt idx="7480">
                  <c:v>7481</c:v>
                </c:pt>
                <c:pt idx="7481">
                  <c:v>7482</c:v>
                </c:pt>
                <c:pt idx="7482">
                  <c:v>7483</c:v>
                </c:pt>
                <c:pt idx="7483">
                  <c:v>7484</c:v>
                </c:pt>
                <c:pt idx="7484">
                  <c:v>7485</c:v>
                </c:pt>
                <c:pt idx="7485">
                  <c:v>7486</c:v>
                </c:pt>
                <c:pt idx="7486">
                  <c:v>7487</c:v>
                </c:pt>
                <c:pt idx="7487">
                  <c:v>7488</c:v>
                </c:pt>
                <c:pt idx="7488">
                  <c:v>7489</c:v>
                </c:pt>
                <c:pt idx="7489">
                  <c:v>7490</c:v>
                </c:pt>
                <c:pt idx="7490">
                  <c:v>7491</c:v>
                </c:pt>
                <c:pt idx="7491">
                  <c:v>7492</c:v>
                </c:pt>
                <c:pt idx="7492">
                  <c:v>7493</c:v>
                </c:pt>
                <c:pt idx="7493">
                  <c:v>7494</c:v>
                </c:pt>
                <c:pt idx="7494">
                  <c:v>7495</c:v>
                </c:pt>
                <c:pt idx="7495">
                  <c:v>7496</c:v>
                </c:pt>
                <c:pt idx="7496">
                  <c:v>7497</c:v>
                </c:pt>
                <c:pt idx="7497">
                  <c:v>7498</c:v>
                </c:pt>
                <c:pt idx="7498">
                  <c:v>7499</c:v>
                </c:pt>
                <c:pt idx="7499">
                  <c:v>7500</c:v>
                </c:pt>
                <c:pt idx="7500">
                  <c:v>7501</c:v>
                </c:pt>
              </c:numCache>
            </c:numRef>
          </c:xVal>
          <c:yVal>
            <c:numRef>
              <c:f>Sheet1!$B$2:$B$7502</c:f>
              <c:numCache>
                <c:formatCode>General</c:formatCode>
                <c:ptCount val="7501"/>
                <c:pt idx="0">
                  <c:v>19.260218999999999</c:v>
                </c:pt>
                <c:pt idx="1">
                  <c:v>19.260442000000001</c:v>
                </c:pt>
                <c:pt idx="2">
                  <c:v>19.260670999999999</c:v>
                </c:pt>
                <c:pt idx="3">
                  <c:v>19.260888999999999</c:v>
                </c:pt>
                <c:pt idx="4">
                  <c:v>19.261099000000002</c:v>
                </c:pt>
                <c:pt idx="5">
                  <c:v>19.100504999999998</c:v>
                </c:pt>
                <c:pt idx="6">
                  <c:v>18.798362000000001</c:v>
                </c:pt>
                <c:pt idx="7">
                  <c:v>18.491928999999999</c:v>
                </c:pt>
                <c:pt idx="8">
                  <c:v>18.216968000000001</c:v>
                </c:pt>
                <c:pt idx="9">
                  <c:v>18.373033</c:v>
                </c:pt>
                <c:pt idx="10">
                  <c:v>18.339293000000001</c:v>
                </c:pt>
                <c:pt idx="11">
                  <c:v>18.289930999999999</c:v>
                </c:pt>
                <c:pt idx="12">
                  <c:v>18.232597999999999</c:v>
                </c:pt>
                <c:pt idx="13">
                  <c:v>18.167535000000001</c:v>
                </c:pt>
                <c:pt idx="14">
                  <c:v>18.095011</c:v>
                </c:pt>
                <c:pt idx="15">
                  <c:v>18.021820000000002</c:v>
                </c:pt>
                <c:pt idx="16">
                  <c:v>17.954643000000001</c:v>
                </c:pt>
                <c:pt idx="17">
                  <c:v>17.895529</c:v>
                </c:pt>
                <c:pt idx="18">
                  <c:v>17.842993</c:v>
                </c:pt>
                <c:pt idx="19">
                  <c:v>17.913903000000001</c:v>
                </c:pt>
                <c:pt idx="20">
                  <c:v>17.959218</c:v>
                </c:pt>
                <c:pt idx="21">
                  <c:v>17.982053000000001</c:v>
                </c:pt>
                <c:pt idx="22">
                  <c:v>17.986841999999999</c:v>
                </c:pt>
                <c:pt idx="23">
                  <c:v>17.985999</c:v>
                </c:pt>
                <c:pt idx="24">
                  <c:v>17.980796999999999</c:v>
                </c:pt>
                <c:pt idx="25">
                  <c:v>17.972173000000002</c:v>
                </c:pt>
                <c:pt idx="26">
                  <c:v>17.960747000000001</c:v>
                </c:pt>
                <c:pt idx="27">
                  <c:v>17.946866</c:v>
                </c:pt>
                <c:pt idx="28">
                  <c:v>17.930609</c:v>
                </c:pt>
                <c:pt idx="29">
                  <c:v>17.991351999999999</c:v>
                </c:pt>
                <c:pt idx="30">
                  <c:v>18.058232</c:v>
                </c:pt>
                <c:pt idx="31">
                  <c:v>18.091244</c:v>
                </c:pt>
                <c:pt idx="32">
                  <c:v>18.111227</c:v>
                </c:pt>
                <c:pt idx="33">
                  <c:v>18.127600000000001</c:v>
                </c:pt>
                <c:pt idx="34">
                  <c:v>18.141055000000001</c:v>
                </c:pt>
                <c:pt idx="35">
                  <c:v>18.152168</c:v>
                </c:pt>
                <c:pt idx="36">
                  <c:v>18.161413</c:v>
                </c:pt>
                <c:pt idx="37">
                  <c:v>18.169177999999999</c:v>
                </c:pt>
                <c:pt idx="38">
                  <c:v>18.175768000000001</c:v>
                </c:pt>
                <c:pt idx="39">
                  <c:v>18.216024000000001</c:v>
                </c:pt>
                <c:pt idx="40">
                  <c:v>18.257034000000001</c:v>
                </c:pt>
                <c:pt idx="41">
                  <c:v>18.292681000000002</c:v>
                </c:pt>
                <c:pt idx="42">
                  <c:v>18.324002</c:v>
                </c:pt>
                <c:pt idx="43">
                  <c:v>18.351787999999999</c:v>
                </c:pt>
                <c:pt idx="44">
                  <c:v>18.376242000000001</c:v>
                </c:pt>
                <c:pt idx="45">
                  <c:v>18.397919000000002</c:v>
                </c:pt>
                <c:pt idx="46">
                  <c:v>18.417414000000001</c:v>
                </c:pt>
                <c:pt idx="47">
                  <c:v>18.428460999999999</c:v>
                </c:pt>
                <c:pt idx="48">
                  <c:v>18.425514</c:v>
                </c:pt>
                <c:pt idx="49">
                  <c:v>18.429117000000002</c:v>
                </c:pt>
                <c:pt idx="50">
                  <c:v>18.434273000000001</c:v>
                </c:pt>
                <c:pt idx="51">
                  <c:v>18.440041000000001</c:v>
                </c:pt>
                <c:pt idx="52">
                  <c:v>18.444668</c:v>
                </c:pt>
                <c:pt idx="53">
                  <c:v>18.449477000000002</c:v>
                </c:pt>
                <c:pt idx="54">
                  <c:v>18.454491999999998</c:v>
                </c:pt>
                <c:pt idx="55">
                  <c:v>18.459652999999999</c:v>
                </c:pt>
                <c:pt idx="56">
                  <c:v>18.464907</c:v>
                </c:pt>
                <c:pt idx="57">
                  <c:v>18.470205</c:v>
                </c:pt>
                <c:pt idx="58">
                  <c:v>18.475508000000001</c:v>
                </c:pt>
                <c:pt idx="59">
                  <c:v>18.483723999999999</c:v>
                </c:pt>
                <c:pt idx="60">
                  <c:v>18.493943000000002</c:v>
                </c:pt>
                <c:pt idx="61">
                  <c:v>18.503806000000001</c:v>
                </c:pt>
                <c:pt idx="62">
                  <c:v>18.513273999999999</c:v>
                </c:pt>
                <c:pt idx="63">
                  <c:v>18.52234</c:v>
                </c:pt>
                <c:pt idx="64">
                  <c:v>18.531006999999999</c:v>
                </c:pt>
                <c:pt idx="65">
                  <c:v>18.539285</c:v>
                </c:pt>
                <c:pt idx="66">
                  <c:v>18.547188999999999</c:v>
                </c:pt>
                <c:pt idx="67">
                  <c:v>18.554736999999999</c:v>
                </c:pt>
                <c:pt idx="68">
                  <c:v>18.561948000000001</c:v>
                </c:pt>
                <c:pt idx="69">
                  <c:v>18.570657000000001</c:v>
                </c:pt>
                <c:pt idx="70">
                  <c:v>18.580490000000001</c:v>
                </c:pt>
                <c:pt idx="71">
                  <c:v>18.589946999999999</c:v>
                </c:pt>
                <c:pt idx="72">
                  <c:v>18.598963000000001</c:v>
                </c:pt>
                <c:pt idx="73">
                  <c:v>18.607548000000001</c:v>
                </c:pt>
                <c:pt idx="74">
                  <c:v>18.615724</c:v>
                </c:pt>
                <c:pt idx="75">
                  <c:v>18.623515999999999</c:v>
                </c:pt>
                <c:pt idx="76">
                  <c:v>18.630952000000001</c:v>
                </c:pt>
                <c:pt idx="77">
                  <c:v>18.638062000000001</c:v>
                </c:pt>
                <c:pt idx="78">
                  <c:v>18.644876</c:v>
                </c:pt>
                <c:pt idx="79">
                  <c:v>18.653347</c:v>
                </c:pt>
                <c:pt idx="80">
                  <c:v>18.662994999999999</c:v>
                </c:pt>
                <c:pt idx="81">
                  <c:v>18.672366</c:v>
                </c:pt>
                <c:pt idx="82">
                  <c:v>18.681471999999999</c:v>
                </c:pt>
                <c:pt idx="83">
                  <c:v>18.690213</c:v>
                </c:pt>
                <c:pt idx="84">
                  <c:v>18.698589999999999</c:v>
                </c:pt>
                <c:pt idx="85">
                  <c:v>18.706613000000001</c:v>
                </c:pt>
                <c:pt idx="86">
                  <c:v>18.714297999999999</c:v>
                </c:pt>
                <c:pt idx="87">
                  <c:v>18.721661000000001</c:v>
                </c:pt>
                <c:pt idx="88">
                  <c:v>18.728721</c:v>
                </c:pt>
                <c:pt idx="89">
                  <c:v>18.737708000000001</c:v>
                </c:pt>
                <c:pt idx="90">
                  <c:v>18.748104000000001</c:v>
                </c:pt>
                <c:pt idx="91">
                  <c:v>18.758075000000002</c:v>
                </c:pt>
                <c:pt idx="92">
                  <c:v>18.767676999999999</c:v>
                </c:pt>
                <c:pt idx="93">
                  <c:v>18.776942999999999</c:v>
                </c:pt>
                <c:pt idx="94">
                  <c:v>18.785893999999999</c:v>
                </c:pt>
                <c:pt idx="95">
                  <c:v>18.794539</c:v>
                </c:pt>
                <c:pt idx="96">
                  <c:v>18.802793000000001</c:v>
                </c:pt>
                <c:pt idx="97">
                  <c:v>18.810675</c:v>
                </c:pt>
                <c:pt idx="98">
                  <c:v>18.818206</c:v>
                </c:pt>
                <c:pt idx="99">
                  <c:v>18.827323</c:v>
                </c:pt>
                <c:pt idx="100">
                  <c:v>18.837707999999999</c:v>
                </c:pt>
                <c:pt idx="101">
                  <c:v>18.847615000000001</c:v>
                </c:pt>
                <c:pt idx="102">
                  <c:v>18.856570999999999</c:v>
                </c:pt>
                <c:pt idx="103">
                  <c:v>18.864464999999999</c:v>
                </c:pt>
                <c:pt idx="104">
                  <c:v>18.871891999999999</c:v>
                </c:pt>
                <c:pt idx="105">
                  <c:v>18.878935999999999</c:v>
                </c:pt>
                <c:pt idx="106">
                  <c:v>18.885655</c:v>
                </c:pt>
                <c:pt idx="107">
                  <c:v>18.892081999999998</c:v>
                </c:pt>
                <c:pt idx="108">
                  <c:v>18.898243000000001</c:v>
                </c:pt>
                <c:pt idx="109">
                  <c:v>18.905591999999999</c:v>
                </c:pt>
                <c:pt idx="110">
                  <c:v>18.914987</c:v>
                </c:pt>
                <c:pt idx="111">
                  <c:v>18.923504000000001</c:v>
                </c:pt>
                <c:pt idx="112">
                  <c:v>18.931338</c:v>
                </c:pt>
                <c:pt idx="113">
                  <c:v>18.938624999999998</c:v>
                </c:pt>
                <c:pt idx="114">
                  <c:v>18.945459</c:v>
                </c:pt>
                <c:pt idx="115">
                  <c:v>18.951908</c:v>
                </c:pt>
                <c:pt idx="116">
                  <c:v>18.956343</c:v>
                </c:pt>
                <c:pt idx="117">
                  <c:v>18.960253999999999</c:v>
                </c:pt>
                <c:pt idx="118">
                  <c:v>18.963919000000001</c:v>
                </c:pt>
                <c:pt idx="119">
                  <c:v>18.968609000000001</c:v>
                </c:pt>
                <c:pt idx="120">
                  <c:v>18.976953000000002</c:v>
                </c:pt>
                <c:pt idx="121">
                  <c:v>18.984105</c:v>
                </c:pt>
                <c:pt idx="122">
                  <c:v>18.990323</c:v>
                </c:pt>
                <c:pt idx="123">
                  <c:v>18.995809000000001</c:v>
                </c:pt>
                <c:pt idx="124">
                  <c:v>19.000710999999999</c:v>
                </c:pt>
                <c:pt idx="125">
                  <c:v>19.005141999999999</c:v>
                </c:pt>
                <c:pt idx="126">
                  <c:v>19.009186</c:v>
                </c:pt>
                <c:pt idx="127">
                  <c:v>19.012905</c:v>
                </c:pt>
                <c:pt idx="128">
                  <c:v>19.016348000000001</c:v>
                </c:pt>
                <c:pt idx="129">
                  <c:v>19.020979000000001</c:v>
                </c:pt>
                <c:pt idx="130">
                  <c:v>19.030173000000001</c:v>
                </c:pt>
                <c:pt idx="131">
                  <c:v>19.038796999999999</c:v>
                </c:pt>
                <c:pt idx="132">
                  <c:v>19.046607999999999</c:v>
                </c:pt>
                <c:pt idx="133">
                  <c:v>19.053225000000001</c:v>
                </c:pt>
                <c:pt idx="134">
                  <c:v>19.058907000000001</c:v>
                </c:pt>
                <c:pt idx="135">
                  <c:v>19.063859000000001</c:v>
                </c:pt>
                <c:pt idx="136">
                  <c:v>19.068238000000001</c:v>
                </c:pt>
                <c:pt idx="137">
                  <c:v>19.072164999999998</c:v>
                </c:pt>
                <c:pt idx="138">
                  <c:v>19.075727000000001</c:v>
                </c:pt>
                <c:pt idx="139">
                  <c:v>19.080691999999999</c:v>
                </c:pt>
                <c:pt idx="140">
                  <c:v>19.089102</c:v>
                </c:pt>
                <c:pt idx="141">
                  <c:v>19.097161</c:v>
                </c:pt>
                <c:pt idx="142">
                  <c:v>19.104876999999998</c:v>
                </c:pt>
                <c:pt idx="143">
                  <c:v>19.112257</c:v>
                </c:pt>
                <c:pt idx="144">
                  <c:v>19.119249</c:v>
                </c:pt>
                <c:pt idx="145">
                  <c:v>19.125464999999998</c:v>
                </c:pt>
                <c:pt idx="146">
                  <c:v>19.130485</c:v>
                </c:pt>
                <c:pt idx="147">
                  <c:v>19.135327</c:v>
                </c:pt>
                <c:pt idx="148">
                  <c:v>19.139999</c:v>
                </c:pt>
                <c:pt idx="149">
                  <c:v>19.146298999999999</c:v>
                </c:pt>
                <c:pt idx="150">
                  <c:v>19.152560000000001</c:v>
                </c:pt>
                <c:pt idx="151">
                  <c:v>19.158640999999999</c:v>
                </c:pt>
                <c:pt idx="152">
                  <c:v>19.164546999999999</c:v>
                </c:pt>
                <c:pt idx="153">
                  <c:v>19.168337000000001</c:v>
                </c:pt>
                <c:pt idx="154">
                  <c:v>19.171194</c:v>
                </c:pt>
                <c:pt idx="155">
                  <c:v>19.174049</c:v>
                </c:pt>
                <c:pt idx="156">
                  <c:v>19.176894999999998</c:v>
                </c:pt>
                <c:pt idx="157">
                  <c:v>19.179725999999999</c:v>
                </c:pt>
                <c:pt idx="158">
                  <c:v>19.182535999999999</c:v>
                </c:pt>
                <c:pt idx="159">
                  <c:v>19.185345000000002</c:v>
                </c:pt>
                <c:pt idx="160">
                  <c:v>19.188077</c:v>
                </c:pt>
                <c:pt idx="161">
                  <c:v>19.190804</c:v>
                </c:pt>
                <c:pt idx="162">
                  <c:v>19.193519999999999</c:v>
                </c:pt>
                <c:pt idx="163">
                  <c:v>19.19622</c:v>
                </c:pt>
                <c:pt idx="164">
                  <c:v>19.198899000000001</c:v>
                </c:pt>
                <c:pt idx="165">
                  <c:v>19.201554000000002</c:v>
                </c:pt>
                <c:pt idx="166">
                  <c:v>19.204180999999998</c:v>
                </c:pt>
                <c:pt idx="167">
                  <c:v>19.206778</c:v>
                </c:pt>
                <c:pt idx="168">
                  <c:v>19.209343000000001</c:v>
                </c:pt>
                <c:pt idx="169">
                  <c:v>19.211428999999999</c:v>
                </c:pt>
                <c:pt idx="170">
                  <c:v>19.212281999999998</c:v>
                </c:pt>
                <c:pt idx="171">
                  <c:v>19.213118000000001</c:v>
                </c:pt>
                <c:pt idx="172">
                  <c:v>19.213937999999999</c:v>
                </c:pt>
                <c:pt idx="173">
                  <c:v>19.214742000000001</c:v>
                </c:pt>
                <c:pt idx="174">
                  <c:v>19.215530999999999</c:v>
                </c:pt>
                <c:pt idx="175">
                  <c:v>19.216303</c:v>
                </c:pt>
                <c:pt idx="176">
                  <c:v>19.217058999999999</c:v>
                </c:pt>
                <c:pt idx="177">
                  <c:v>19.217797000000001</c:v>
                </c:pt>
                <c:pt idx="178">
                  <c:v>19.218519000000001</c:v>
                </c:pt>
                <c:pt idx="179">
                  <c:v>19.219224000000001</c:v>
                </c:pt>
                <c:pt idx="180">
                  <c:v>19.219911</c:v>
                </c:pt>
                <c:pt idx="181">
                  <c:v>19.220585</c:v>
                </c:pt>
                <c:pt idx="182">
                  <c:v>19.221257000000001</c:v>
                </c:pt>
                <c:pt idx="183">
                  <c:v>19.221924999999999</c:v>
                </c:pt>
                <c:pt idx="184">
                  <c:v>19.222591000000001</c:v>
                </c:pt>
                <c:pt idx="185">
                  <c:v>19.223261000000001</c:v>
                </c:pt>
                <c:pt idx="186">
                  <c:v>19.223934</c:v>
                </c:pt>
                <c:pt idx="187">
                  <c:v>19.224612</c:v>
                </c:pt>
                <c:pt idx="188">
                  <c:v>19.225296</c:v>
                </c:pt>
                <c:pt idx="189">
                  <c:v>19.225987</c:v>
                </c:pt>
                <c:pt idx="190">
                  <c:v>19.226690000000001</c:v>
                </c:pt>
                <c:pt idx="191">
                  <c:v>19.227406999999999</c:v>
                </c:pt>
                <c:pt idx="192">
                  <c:v>19.228151</c:v>
                </c:pt>
                <c:pt idx="193">
                  <c:v>19.228935</c:v>
                </c:pt>
                <c:pt idx="194">
                  <c:v>19.229763999999999</c:v>
                </c:pt>
                <c:pt idx="195">
                  <c:v>19.230640000000001</c:v>
                </c:pt>
                <c:pt idx="196">
                  <c:v>19.231563000000001</c:v>
                </c:pt>
                <c:pt idx="197">
                  <c:v>19.232536</c:v>
                </c:pt>
                <c:pt idx="198">
                  <c:v>19.233560000000001</c:v>
                </c:pt>
                <c:pt idx="199">
                  <c:v>19.234635999999998</c:v>
                </c:pt>
                <c:pt idx="200">
                  <c:v>19.235765000000001</c:v>
                </c:pt>
                <c:pt idx="201">
                  <c:v>19.236947000000001</c:v>
                </c:pt>
                <c:pt idx="202">
                  <c:v>19.238184</c:v>
                </c:pt>
                <c:pt idx="203">
                  <c:v>19.239477000000001</c:v>
                </c:pt>
                <c:pt idx="204">
                  <c:v>19.240826999999999</c:v>
                </c:pt>
                <c:pt idx="205">
                  <c:v>19.242234</c:v>
                </c:pt>
                <c:pt idx="206">
                  <c:v>19.243334999999998</c:v>
                </c:pt>
                <c:pt idx="207">
                  <c:v>19.244384</c:v>
                </c:pt>
                <c:pt idx="208">
                  <c:v>19.245476</c:v>
                </c:pt>
                <c:pt idx="209">
                  <c:v>19.246613</c:v>
                </c:pt>
                <c:pt idx="210">
                  <c:v>19.247796000000001</c:v>
                </c:pt>
                <c:pt idx="211">
                  <c:v>19.249027999999999</c:v>
                </c:pt>
                <c:pt idx="212">
                  <c:v>19.250309000000001</c:v>
                </c:pt>
                <c:pt idx="213">
                  <c:v>19.251640999999999</c:v>
                </c:pt>
                <c:pt idx="214">
                  <c:v>19.253025999999998</c:v>
                </c:pt>
                <c:pt idx="215">
                  <c:v>19.254463999999999</c:v>
                </c:pt>
                <c:pt idx="216">
                  <c:v>19.255956999999999</c:v>
                </c:pt>
                <c:pt idx="217">
                  <c:v>19.257505999999999</c:v>
                </c:pt>
                <c:pt idx="218">
                  <c:v>19.259111000000001</c:v>
                </c:pt>
                <c:pt idx="219">
                  <c:v>19.260770000000001</c:v>
                </c:pt>
                <c:pt idx="220">
                  <c:v>19.262485000000002</c:v>
                </c:pt>
                <c:pt idx="221">
                  <c:v>19.264254999999999</c:v>
                </c:pt>
                <c:pt idx="222">
                  <c:v>19.266079000000001</c:v>
                </c:pt>
                <c:pt idx="223">
                  <c:v>19.267955000000001</c:v>
                </c:pt>
                <c:pt idx="224">
                  <c:v>19.269883</c:v>
                </c:pt>
                <c:pt idx="225">
                  <c:v>19.27186</c:v>
                </c:pt>
                <c:pt idx="226">
                  <c:v>19.273883000000001</c:v>
                </c:pt>
                <c:pt idx="227">
                  <c:v>19.275950999999999</c:v>
                </c:pt>
                <c:pt idx="228">
                  <c:v>19.27806</c:v>
                </c:pt>
                <c:pt idx="229">
                  <c:v>19.279971</c:v>
                </c:pt>
                <c:pt idx="230">
                  <c:v>19.281040000000001</c:v>
                </c:pt>
                <c:pt idx="231">
                  <c:v>19.281558</c:v>
                </c:pt>
                <c:pt idx="232">
                  <c:v>19.282074000000001</c:v>
                </c:pt>
                <c:pt idx="233">
                  <c:v>19.282589000000002</c:v>
                </c:pt>
                <c:pt idx="234">
                  <c:v>19.283106</c:v>
                </c:pt>
                <c:pt idx="235">
                  <c:v>19.283625000000001</c:v>
                </c:pt>
                <c:pt idx="236">
                  <c:v>19.284147999999998</c:v>
                </c:pt>
                <c:pt idx="237">
                  <c:v>19.284676000000001</c:v>
                </c:pt>
                <c:pt idx="238">
                  <c:v>19.285209999999999</c:v>
                </c:pt>
                <c:pt idx="239">
                  <c:v>19.285751999999999</c:v>
                </c:pt>
                <c:pt idx="240">
                  <c:v>19.286303</c:v>
                </c:pt>
                <c:pt idx="241">
                  <c:v>19.286864000000001</c:v>
                </c:pt>
                <c:pt idx="242">
                  <c:v>19.287436</c:v>
                </c:pt>
                <c:pt idx="243">
                  <c:v>19.288021000000001</c:v>
                </c:pt>
                <c:pt idx="244">
                  <c:v>19.288619000000001</c:v>
                </c:pt>
                <c:pt idx="245">
                  <c:v>19.289232999999999</c:v>
                </c:pt>
                <c:pt idx="246">
                  <c:v>19.289863</c:v>
                </c:pt>
                <c:pt idx="247">
                  <c:v>19.290510999999999</c:v>
                </c:pt>
                <c:pt idx="248">
                  <c:v>19.291179</c:v>
                </c:pt>
                <c:pt idx="249">
                  <c:v>19.291868000000001</c:v>
                </c:pt>
                <c:pt idx="250">
                  <c:v>19.292579</c:v>
                </c:pt>
                <c:pt idx="251">
                  <c:v>19.293313000000001</c:v>
                </c:pt>
                <c:pt idx="252">
                  <c:v>19.294073000000001</c:v>
                </c:pt>
                <c:pt idx="253">
                  <c:v>19.294858999999999</c:v>
                </c:pt>
                <c:pt idx="254">
                  <c:v>19.295674999999999</c:v>
                </c:pt>
                <c:pt idx="255">
                  <c:v>19.296519</c:v>
                </c:pt>
                <c:pt idx="256">
                  <c:v>19.297391999999999</c:v>
                </c:pt>
                <c:pt idx="257">
                  <c:v>19.298295</c:v>
                </c:pt>
                <c:pt idx="258">
                  <c:v>19.299226000000001</c:v>
                </c:pt>
                <c:pt idx="259">
                  <c:v>19.300186</c:v>
                </c:pt>
                <c:pt idx="260">
                  <c:v>19.301174</c:v>
                </c:pt>
                <c:pt idx="261">
                  <c:v>19.30219</c:v>
                </c:pt>
                <c:pt idx="262">
                  <c:v>19.303234</c:v>
                </c:pt>
                <c:pt idx="263">
                  <c:v>19.304307000000001</c:v>
                </c:pt>
                <c:pt idx="264">
                  <c:v>19.305405</c:v>
                </c:pt>
                <c:pt idx="265">
                  <c:v>19.306529999999999</c:v>
                </c:pt>
                <c:pt idx="266">
                  <c:v>19.307677999999999</c:v>
                </c:pt>
                <c:pt idx="267">
                  <c:v>19.308848999999999</c:v>
                </c:pt>
                <c:pt idx="268">
                  <c:v>19.310041999999999</c:v>
                </c:pt>
                <c:pt idx="269">
                  <c:v>19.311254000000002</c:v>
                </c:pt>
                <c:pt idx="270">
                  <c:v>19.312484000000001</c:v>
                </c:pt>
                <c:pt idx="271">
                  <c:v>19.313731000000001</c:v>
                </c:pt>
                <c:pt idx="272">
                  <c:v>19.314993000000001</c:v>
                </c:pt>
                <c:pt idx="273">
                  <c:v>19.316268000000001</c:v>
                </c:pt>
                <c:pt idx="274">
                  <c:v>19.317554999999999</c:v>
                </c:pt>
                <c:pt idx="275">
                  <c:v>19.318853000000001</c:v>
                </c:pt>
                <c:pt idx="276">
                  <c:v>19.320159</c:v>
                </c:pt>
                <c:pt idx="277">
                  <c:v>19.321472</c:v>
                </c:pt>
                <c:pt idx="278">
                  <c:v>19.322717999999998</c:v>
                </c:pt>
                <c:pt idx="279">
                  <c:v>19.323889999999999</c:v>
                </c:pt>
                <c:pt idx="280">
                  <c:v>19.325061000000002</c:v>
                </c:pt>
                <c:pt idx="281">
                  <c:v>19.326229999999999</c:v>
                </c:pt>
                <c:pt idx="282">
                  <c:v>19.327397999999999</c:v>
                </c:pt>
                <c:pt idx="283">
                  <c:v>19.328565999999999</c:v>
                </c:pt>
                <c:pt idx="284">
                  <c:v>19.329733999999998</c:v>
                </c:pt>
                <c:pt idx="285">
                  <c:v>19.330901000000001</c:v>
                </c:pt>
                <c:pt idx="286">
                  <c:v>19.332068</c:v>
                </c:pt>
                <c:pt idx="287">
                  <c:v>19.333235999999999</c:v>
                </c:pt>
                <c:pt idx="288">
                  <c:v>19.334402999999998</c:v>
                </c:pt>
                <c:pt idx="289">
                  <c:v>19.335570000000001</c:v>
                </c:pt>
                <c:pt idx="290">
                  <c:v>19.336735999999998</c:v>
                </c:pt>
                <c:pt idx="291">
                  <c:v>19.337903000000001</c:v>
                </c:pt>
                <c:pt idx="292">
                  <c:v>19.339068000000001</c:v>
                </c:pt>
                <c:pt idx="293">
                  <c:v>19.340233000000001</c:v>
                </c:pt>
                <c:pt idx="294">
                  <c:v>19.341397000000001</c:v>
                </c:pt>
                <c:pt idx="295">
                  <c:v>19.342559999999999</c:v>
                </c:pt>
                <c:pt idx="296">
                  <c:v>19.343722</c:v>
                </c:pt>
                <c:pt idx="297">
                  <c:v>19.344885000000001</c:v>
                </c:pt>
                <c:pt idx="298">
                  <c:v>19.346049000000001</c:v>
                </c:pt>
                <c:pt idx="299">
                  <c:v>19.347214999999998</c:v>
                </c:pt>
                <c:pt idx="300">
                  <c:v>19.348382999999998</c:v>
                </c:pt>
                <c:pt idx="301">
                  <c:v>19.349550000000001</c:v>
                </c:pt>
                <c:pt idx="302">
                  <c:v>19.350717</c:v>
                </c:pt>
                <c:pt idx="303">
                  <c:v>19.351883000000001</c:v>
                </c:pt>
                <c:pt idx="304">
                  <c:v>19.353047</c:v>
                </c:pt>
                <c:pt idx="305">
                  <c:v>19.354208</c:v>
                </c:pt>
                <c:pt idx="306">
                  <c:v>19.355364999999999</c:v>
                </c:pt>
                <c:pt idx="307">
                  <c:v>19.356517</c:v>
                </c:pt>
                <c:pt idx="308">
                  <c:v>19.357664</c:v>
                </c:pt>
                <c:pt idx="309">
                  <c:v>19.358166000000001</c:v>
                </c:pt>
                <c:pt idx="310">
                  <c:v>19.355146000000001</c:v>
                </c:pt>
                <c:pt idx="311">
                  <c:v>19.352295999999999</c:v>
                </c:pt>
                <c:pt idx="312">
                  <c:v>19.349616000000001</c:v>
                </c:pt>
                <c:pt idx="313">
                  <c:v>19.347107999999999</c:v>
                </c:pt>
                <c:pt idx="314">
                  <c:v>19.344766</c:v>
                </c:pt>
                <c:pt idx="315">
                  <c:v>19.342587000000002</c:v>
                </c:pt>
                <c:pt idx="316">
                  <c:v>19.340565000000002</c:v>
                </c:pt>
                <c:pt idx="317">
                  <c:v>19.338698000000001</c:v>
                </c:pt>
                <c:pt idx="318">
                  <c:v>19.336984999999999</c:v>
                </c:pt>
                <c:pt idx="319">
                  <c:v>19.335142000000001</c:v>
                </c:pt>
                <c:pt idx="320">
                  <c:v>19.333373000000002</c:v>
                </c:pt>
                <c:pt idx="321">
                  <c:v>19.331773999999999</c:v>
                </c:pt>
                <c:pt idx="322">
                  <c:v>19.330342999999999</c:v>
                </c:pt>
                <c:pt idx="323">
                  <c:v>19.329077000000002</c:v>
                </c:pt>
                <c:pt idx="324">
                  <c:v>19.327971999999999</c:v>
                </c:pt>
                <c:pt idx="325">
                  <c:v>19.327023000000001</c:v>
                </c:pt>
                <c:pt idx="326">
                  <c:v>19.326226999999999</c:v>
                </c:pt>
                <c:pt idx="327">
                  <c:v>19.325583000000002</c:v>
                </c:pt>
                <c:pt idx="328">
                  <c:v>19.325087</c:v>
                </c:pt>
                <c:pt idx="329">
                  <c:v>19.324741</c:v>
                </c:pt>
                <c:pt idx="330">
                  <c:v>19.324538</c:v>
                </c:pt>
                <c:pt idx="331">
                  <c:v>19.324484999999999</c:v>
                </c:pt>
                <c:pt idx="332">
                  <c:v>19.324577000000001</c:v>
                </c:pt>
                <c:pt idx="333">
                  <c:v>19.324814</c:v>
                </c:pt>
                <c:pt idx="334">
                  <c:v>19.325189000000002</c:v>
                </c:pt>
                <c:pt idx="335">
                  <c:v>19.325696000000001</c:v>
                </c:pt>
                <c:pt idx="336">
                  <c:v>19.326329999999999</c:v>
                </c:pt>
                <c:pt idx="337">
                  <c:v>19.327092</c:v>
                </c:pt>
                <c:pt idx="338">
                  <c:v>19.327973</c:v>
                </c:pt>
                <c:pt idx="339">
                  <c:v>19.329229000000002</c:v>
                </c:pt>
                <c:pt idx="340">
                  <c:v>19.330634</c:v>
                </c:pt>
                <c:pt idx="341">
                  <c:v>19.33212</c:v>
                </c:pt>
                <c:pt idx="342">
                  <c:v>19.333673999999998</c:v>
                </c:pt>
                <c:pt idx="343">
                  <c:v>19.335291000000002</c:v>
                </c:pt>
                <c:pt idx="344">
                  <c:v>19.336960000000001</c:v>
                </c:pt>
                <c:pt idx="345">
                  <c:v>19.338678000000002</c:v>
                </c:pt>
                <c:pt idx="346">
                  <c:v>19.340444999999999</c:v>
                </c:pt>
                <c:pt idx="347">
                  <c:v>19.342248999999999</c:v>
                </c:pt>
                <c:pt idx="348">
                  <c:v>19.344085</c:v>
                </c:pt>
                <c:pt idx="349">
                  <c:v>19.346426999999998</c:v>
                </c:pt>
                <c:pt idx="350">
                  <c:v>19.348835000000001</c:v>
                </c:pt>
                <c:pt idx="351">
                  <c:v>19.351195000000001</c:v>
                </c:pt>
                <c:pt idx="352">
                  <c:v>19.353491999999999</c:v>
                </c:pt>
                <c:pt idx="353">
                  <c:v>19.355708</c:v>
                </c:pt>
                <c:pt idx="354">
                  <c:v>19.357831000000001</c:v>
                </c:pt>
                <c:pt idx="355">
                  <c:v>19.359846999999998</c:v>
                </c:pt>
                <c:pt idx="356">
                  <c:v>19.361744999999999</c:v>
                </c:pt>
                <c:pt idx="357">
                  <c:v>19.363522</c:v>
                </c:pt>
                <c:pt idx="358">
                  <c:v>19.365186999999999</c:v>
                </c:pt>
                <c:pt idx="359">
                  <c:v>19.367339999999999</c:v>
                </c:pt>
                <c:pt idx="360">
                  <c:v>19.369420000000002</c:v>
                </c:pt>
                <c:pt idx="361">
                  <c:v>19.371361</c:v>
                </c:pt>
                <c:pt idx="362">
                  <c:v>19.373156999999999</c:v>
                </c:pt>
                <c:pt idx="363">
                  <c:v>19.37482</c:v>
                </c:pt>
                <c:pt idx="364">
                  <c:v>19.375149</c:v>
                </c:pt>
                <c:pt idx="365">
                  <c:v>19.373145999999998</c:v>
                </c:pt>
                <c:pt idx="366">
                  <c:v>19.371133</c:v>
                </c:pt>
                <c:pt idx="367">
                  <c:v>19.369143000000001</c:v>
                </c:pt>
                <c:pt idx="368">
                  <c:v>19.367208999999999</c:v>
                </c:pt>
                <c:pt idx="369">
                  <c:v>19.365915999999999</c:v>
                </c:pt>
                <c:pt idx="370">
                  <c:v>19.364737000000002</c:v>
                </c:pt>
                <c:pt idx="371">
                  <c:v>19.363658999999998</c:v>
                </c:pt>
                <c:pt idx="372">
                  <c:v>19.362704000000001</c:v>
                </c:pt>
                <c:pt idx="373">
                  <c:v>19.361872000000002</c:v>
                </c:pt>
                <c:pt idx="374">
                  <c:v>19.361163000000001</c:v>
                </c:pt>
                <c:pt idx="375">
                  <c:v>19.360579999999999</c:v>
                </c:pt>
                <c:pt idx="376">
                  <c:v>19.360112999999998</c:v>
                </c:pt>
                <c:pt idx="377">
                  <c:v>19.359749999999998</c:v>
                </c:pt>
                <c:pt idx="378">
                  <c:v>19.359476000000001</c:v>
                </c:pt>
                <c:pt idx="379">
                  <c:v>19.359746999999999</c:v>
                </c:pt>
                <c:pt idx="380">
                  <c:v>19.358868999999999</c:v>
                </c:pt>
                <c:pt idx="381">
                  <c:v>19.357576000000002</c:v>
                </c:pt>
                <c:pt idx="382">
                  <c:v>19.356449999999999</c:v>
                </c:pt>
                <c:pt idx="383">
                  <c:v>19.355475999999999</c:v>
                </c:pt>
                <c:pt idx="384">
                  <c:v>19.354652999999999</c:v>
                </c:pt>
                <c:pt idx="385">
                  <c:v>19.353963</c:v>
                </c:pt>
                <c:pt idx="386">
                  <c:v>19.353387000000001</c:v>
                </c:pt>
                <c:pt idx="387">
                  <c:v>19.352906999999998</c:v>
                </c:pt>
                <c:pt idx="388">
                  <c:v>19.352494</c:v>
                </c:pt>
                <c:pt idx="389">
                  <c:v>19.352523999999999</c:v>
                </c:pt>
                <c:pt idx="390">
                  <c:v>19.351946000000002</c:v>
                </c:pt>
                <c:pt idx="391">
                  <c:v>19.350086999999998</c:v>
                </c:pt>
                <c:pt idx="392">
                  <c:v>19.348075000000001</c:v>
                </c:pt>
                <c:pt idx="393">
                  <c:v>19.345942000000001</c:v>
                </c:pt>
                <c:pt idx="394">
                  <c:v>19.343720999999999</c:v>
                </c:pt>
                <c:pt idx="395">
                  <c:v>19.341429999999999</c:v>
                </c:pt>
                <c:pt idx="396">
                  <c:v>19.339092999999998</c:v>
                </c:pt>
                <c:pt idx="397">
                  <c:v>19.336729999999999</c:v>
                </c:pt>
                <c:pt idx="398">
                  <c:v>19.334353</c:v>
                </c:pt>
                <c:pt idx="399">
                  <c:v>19.332336999999999</c:v>
                </c:pt>
                <c:pt idx="400">
                  <c:v>19.330276000000001</c:v>
                </c:pt>
                <c:pt idx="401">
                  <c:v>19.327603</c:v>
                </c:pt>
                <c:pt idx="402">
                  <c:v>19.323875000000001</c:v>
                </c:pt>
                <c:pt idx="403">
                  <c:v>19.320205000000001</c:v>
                </c:pt>
                <c:pt idx="404">
                  <c:v>19.316593999999998</c:v>
                </c:pt>
                <c:pt idx="405">
                  <c:v>19.313054000000001</c:v>
                </c:pt>
                <c:pt idx="406">
                  <c:v>19.309585999999999</c:v>
                </c:pt>
                <c:pt idx="407">
                  <c:v>19.306193</c:v>
                </c:pt>
                <c:pt idx="408">
                  <c:v>19.302869999999999</c:v>
                </c:pt>
                <c:pt idx="409">
                  <c:v>19.300052000000001</c:v>
                </c:pt>
                <c:pt idx="410">
                  <c:v>19.297283</c:v>
                </c:pt>
                <c:pt idx="411">
                  <c:v>19.294581000000001</c:v>
                </c:pt>
                <c:pt idx="412">
                  <c:v>19.291948999999999</c:v>
                </c:pt>
                <c:pt idx="413">
                  <c:v>19.289383000000001</c:v>
                </c:pt>
                <c:pt idx="414">
                  <c:v>19.28688</c:v>
                </c:pt>
                <c:pt idx="415">
                  <c:v>19.284437</c:v>
                </c:pt>
                <c:pt idx="416">
                  <c:v>19.282060000000001</c:v>
                </c:pt>
                <c:pt idx="417">
                  <c:v>19.279743</c:v>
                </c:pt>
                <c:pt idx="418">
                  <c:v>19.277486</c:v>
                </c:pt>
                <c:pt idx="419">
                  <c:v>19.275815000000001</c:v>
                </c:pt>
                <c:pt idx="420">
                  <c:v>19.274158</c:v>
                </c:pt>
                <c:pt idx="421">
                  <c:v>19.272552999999998</c:v>
                </c:pt>
                <c:pt idx="422">
                  <c:v>19.270994000000002</c:v>
                </c:pt>
                <c:pt idx="423">
                  <c:v>19.269449000000002</c:v>
                </c:pt>
                <c:pt idx="424">
                  <c:v>19.267897999999999</c:v>
                </c:pt>
                <c:pt idx="425">
                  <c:v>19.266328999999999</c:v>
                </c:pt>
                <c:pt idx="426">
                  <c:v>19.264737</c:v>
                </c:pt>
                <c:pt idx="427">
                  <c:v>19.263126</c:v>
                </c:pt>
                <c:pt idx="428">
                  <c:v>19.261499000000001</c:v>
                </c:pt>
                <c:pt idx="429">
                  <c:v>19.260558</c:v>
                </c:pt>
                <c:pt idx="430">
                  <c:v>19.259530000000002</c:v>
                </c:pt>
                <c:pt idx="431">
                  <c:v>19.258502</c:v>
                </c:pt>
                <c:pt idx="432">
                  <c:v>19.257479</c:v>
                </c:pt>
                <c:pt idx="433">
                  <c:v>19.256466</c:v>
                </c:pt>
                <c:pt idx="434">
                  <c:v>19.255468</c:v>
                </c:pt>
                <c:pt idx="435">
                  <c:v>19.254487000000001</c:v>
                </c:pt>
                <c:pt idx="436">
                  <c:v>19.253520999999999</c:v>
                </c:pt>
                <c:pt idx="437">
                  <c:v>19.252569999999999</c:v>
                </c:pt>
                <c:pt idx="438">
                  <c:v>19.251633999999999</c:v>
                </c:pt>
                <c:pt idx="439">
                  <c:v>19.251625000000001</c:v>
                </c:pt>
                <c:pt idx="440">
                  <c:v>19.251493</c:v>
                </c:pt>
                <c:pt idx="441">
                  <c:v>19.251362</c:v>
                </c:pt>
                <c:pt idx="442">
                  <c:v>19.251228000000001</c:v>
                </c:pt>
                <c:pt idx="443">
                  <c:v>19.251087999999999</c:v>
                </c:pt>
                <c:pt idx="444">
                  <c:v>19.250941000000001</c:v>
                </c:pt>
                <c:pt idx="445">
                  <c:v>19.250782000000001</c:v>
                </c:pt>
                <c:pt idx="446">
                  <c:v>19.250606999999999</c:v>
                </c:pt>
                <c:pt idx="447">
                  <c:v>19.250413000000002</c:v>
                </c:pt>
                <c:pt idx="448">
                  <c:v>19.2502</c:v>
                </c:pt>
                <c:pt idx="449">
                  <c:v>19.251104000000002</c:v>
                </c:pt>
                <c:pt idx="450">
                  <c:v>19.251798000000001</c:v>
                </c:pt>
                <c:pt idx="451">
                  <c:v>19.252465999999998</c:v>
                </c:pt>
                <c:pt idx="452">
                  <c:v>19.253105000000001</c:v>
                </c:pt>
                <c:pt idx="453">
                  <c:v>19.253713999999999</c:v>
                </c:pt>
                <c:pt idx="454">
                  <c:v>19.254289</c:v>
                </c:pt>
                <c:pt idx="455">
                  <c:v>19.254829000000001</c:v>
                </c:pt>
                <c:pt idx="456">
                  <c:v>19.255329</c:v>
                </c:pt>
                <c:pt idx="457">
                  <c:v>19.255789</c:v>
                </c:pt>
                <c:pt idx="458">
                  <c:v>19.256208000000001</c:v>
                </c:pt>
                <c:pt idx="459">
                  <c:v>19.258056</c:v>
                </c:pt>
                <c:pt idx="460">
                  <c:v>19.259592000000001</c:v>
                </c:pt>
                <c:pt idx="461">
                  <c:v>19.261077</c:v>
                </c:pt>
                <c:pt idx="462">
                  <c:v>19.262504</c:v>
                </c:pt>
                <c:pt idx="463">
                  <c:v>19.263871000000002</c:v>
                </c:pt>
                <c:pt idx="464">
                  <c:v>19.265170999999999</c:v>
                </c:pt>
                <c:pt idx="465">
                  <c:v>19.266404000000001</c:v>
                </c:pt>
                <c:pt idx="466">
                  <c:v>19.267568000000001</c:v>
                </c:pt>
                <c:pt idx="467">
                  <c:v>19.268661999999999</c:v>
                </c:pt>
                <c:pt idx="468">
                  <c:v>19.269687000000001</c:v>
                </c:pt>
                <c:pt idx="469">
                  <c:v>19.272507999999998</c:v>
                </c:pt>
                <c:pt idx="470">
                  <c:v>19.274922</c:v>
                </c:pt>
                <c:pt idx="471">
                  <c:v>19.277258</c:v>
                </c:pt>
                <c:pt idx="472">
                  <c:v>19.279509999999998</c:v>
                </c:pt>
                <c:pt idx="473">
                  <c:v>19.281673000000001</c:v>
                </c:pt>
                <c:pt idx="474">
                  <c:v>19.283743999999999</c:v>
                </c:pt>
                <c:pt idx="475">
                  <c:v>19.285720999999999</c:v>
                </c:pt>
                <c:pt idx="476">
                  <c:v>19.287604000000002</c:v>
                </c:pt>
                <c:pt idx="477">
                  <c:v>19.289390000000001</c:v>
                </c:pt>
                <c:pt idx="478">
                  <c:v>19.291083</c:v>
                </c:pt>
                <c:pt idx="479">
                  <c:v>19.294805</c:v>
                </c:pt>
                <c:pt idx="480">
                  <c:v>19.298082999999998</c:v>
                </c:pt>
                <c:pt idx="481">
                  <c:v>19.301254</c:v>
                </c:pt>
                <c:pt idx="482">
                  <c:v>19.304314999999999</c:v>
                </c:pt>
                <c:pt idx="483">
                  <c:v>19.307259999999999</c:v>
                </c:pt>
                <c:pt idx="484">
                  <c:v>19.309638</c:v>
                </c:pt>
                <c:pt idx="485">
                  <c:v>19.311561000000001</c:v>
                </c:pt>
                <c:pt idx="486">
                  <c:v>19.313331999999999</c:v>
                </c:pt>
                <c:pt idx="487">
                  <c:v>19.314952999999999</c:v>
                </c:pt>
                <c:pt idx="488">
                  <c:v>19.31643</c:v>
                </c:pt>
                <c:pt idx="489">
                  <c:v>19.319904999999999</c:v>
                </c:pt>
                <c:pt idx="490">
                  <c:v>19.322938000000001</c:v>
                </c:pt>
                <c:pt idx="491">
                  <c:v>19.325797000000001</c:v>
                </c:pt>
                <c:pt idx="492">
                  <c:v>19.328482000000001</c:v>
                </c:pt>
                <c:pt idx="493">
                  <c:v>19.330998000000001</c:v>
                </c:pt>
                <c:pt idx="494">
                  <c:v>19.333347</c:v>
                </c:pt>
                <c:pt idx="495">
                  <c:v>19.335535</c:v>
                </c:pt>
                <c:pt idx="496">
                  <c:v>19.337557</c:v>
                </c:pt>
                <c:pt idx="497">
                  <c:v>19.33942</c:v>
                </c:pt>
                <c:pt idx="498">
                  <c:v>19.341128999999999</c:v>
                </c:pt>
                <c:pt idx="499">
                  <c:v>19.344906999999999</c:v>
                </c:pt>
                <c:pt idx="500">
                  <c:v>19.348354</c:v>
                </c:pt>
                <c:pt idx="501">
                  <c:v>19.351627000000001</c:v>
                </c:pt>
                <c:pt idx="502">
                  <c:v>19.35473</c:v>
                </c:pt>
                <c:pt idx="503">
                  <c:v>19.357669999999999</c:v>
                </c:pt>
                <c:pt idx="504">
                  <c:v>19.360457</c:v>
                </c:pt>
                <c:pt idx="505">
                  <c:v>19.36309</c:v>
                </c:pt>
                <c:pt idx="506">
                  <c:v>19.365573999999999</c:v>
                </c:pt>
                <c:pt idx="507">
                  <c:v>19.367906999999999</c:v>
                </c:pt>
                <c:pt idx="508">
                  <c:v>19.370097000000001</c:v>
                </c:pt>
                <c:pt idx="509">
                  <c:v>19.374503000000001</c:v>
                </c:pt>
                <c:pt idx="510">
                  <c:v>19.378678000000001</c:v>
                </c:pt>
                <c:pt idx="511">
                  <c:v>19.382667999999999</c:v>
                </c:pt>
                <c:pt idx="512">
                  <c:v>19.386479000000001</c:v>
                </c:pt>
                <c:pt idx="513">
                  <c:v>19.390111999999998</c:v>
                </c:pt>
                <c:pt idx="514">
                  <c:v>19.393557999999999</c:v>
                </c:pt>
                <c:pt idx="515">
                  <c:v>19.396826000000001</c:v>
                </c:pt>
                <c:pt idx="516">
                  <c:v>19.399919000000001</c:v>
                </c:pt>
                <c:pt idx="517">
                  <c:v>19.402847000000001</c:v>
                </c:pt>
                <c:pt idx="518">
                  <c:v>19.405612999999999</c:v>
                </c:pt>
                <c:pt idx="519">
                  <c:v>19.410653</c:v>
                </c:pt>
                <c:pt idx="520">
                  <c:v>19.415033999999999</c:v>
                </c:pt>
                <c:pt idx="521">
                  <c:v>19.418747</c:v>
                </c:pt>
                <c:pt idx="522">
                  <c:v>19.422274000000002</c:v>
                </c:pt>
                <c:pt idx="523">
                  <c:v>19.425615000000001</c:v>
                </c:pt>
                <c:pt idx="524">
                  <c:v>19.42877</c:v>
                </c:pt>
                <c:pt idx="525">
                  <c:v>19.431742</c:v>
                </c:pt>
                <c:pt idx="526">
                  <c:v>19.434536000000001</c:v>
                </c:pt>
                <c:pt idx="527">
                  <c:v>19.437156000000002</c:v>
                </c:pt>
                <c:pt idx="528">
                  <c:v>19.439606999999999</c:v>
                </c:pt>
                <c:pt idx="529">
                  <c:v>19.444337000000001</c:v>
                </c:pt>
                <c:pt idx="530">
                  <c:v>19.448402000000002</c:v>
                </c:pt>
                <c:pt idx="531">
                  <c:v>19.452262000000001</c:v>
                </c:pt>
                <c:pt idx="532">
                  <c:v>19.455919999999999</c:v>
                </c:pt>
                <c:pt idx="533">
                  <c:v>19.459379999999999</c:v>
                </c:pt>
                <c:pt idx="534">
                  <c:v>19.462644000000001</c:v>
                </c:pt>
                <c:pt idx="535">
                  <c:v>19.465717999999999</c:v>
                </c:pt>
                <c:pt idx="536">
                  <c:v>19.468609000000001</c:v>
                </c:pt>
                <c:pt idx="537">
                  <c:v>19.471323999999999</c:v>
                </c:pt>
                <c:pt idx="538">
                  <c:v>19.473869000000001</c:v>
                </c:pt>
                <c:pt idx="539">
                  <c:v>19.478587999999998</c:v>
                </c:pt>
                <c:pt idx="540">
                  <c:v>19.479212</c:v>
                </c:pt>
                <c:pt idx="541">
                  <c:v>19.479406999999998</c:v>
                </c:pt>
                <c:pt idx="542">
                  <c:v>19.479588</c:v>
                </c:pt>
                <c:pt idx="543">
                  <c:v>19.479755000000001</c:v>
                </c:pt>
                <c:pt idx="544">
                  <c:v>19.479911000000001</c:v>
                </c:pt>
                <c:pt idx="545">
                  <c:v>19.480056000000001</c:v>
                </c:pt>
                <c:pt idx="546">
                  <c:v>19.48019</c:v>
                </c:pt>
                <c:pt idx="547">
                  <c:v>19.480314</c:v>
                </c:pt>
                <c:pt idx="548">
                  <c:v>19.480429999999998</c:v>
                </c:pt>
                <c:pt idx="549">
                  <c:v>19.480715</c:v>
                </c:pt>
                <c:pt idx="550">
                  <c:v>19.480985</c:v>
                </c:pt>
                <c:pt idx="551">
                  <c:v>19.481238000000001</c:v>
                </c:pt>
                <c:pt idx="552">
                  <c:v>19.481476000000001</c:v>
                </c:pt>
                <c:pt idx="553">
                  <c:v>19.4817</c:v>
                </c:pt>
                <c:pt idx="554">
                  <c:v>19.481911</c:v>
                </c:pt>
                <c:pt idx="555">
                  <c:v>19.482111</c:v>
                </c:pt>
                <c:pt idx="556">
                  <c:v>19.482299000000001</c:v>
                </c:pt>
                <c:pt idx="557">
                  <c:v>19.482478</c:v>
                </c:pt>
                <c:pt idx="558">
                  <c:v>19.482647</c:v>
                </c:pt>
                <c:pt idx="559">
                  <c:v>19.482980000000001</c:v>
                </c:pt>
                <c:pt idx="560">
                  <c:v>19.483297</c:v>
                </c:pt>
                <c:pt idx="561">
                  <c:v>19.483597</c:v>
                </c:pt>
                <c:pt idx="562">
                  <c:v>19.483882999999999</c:v>
                </c:pt>
                <c:pt idx="563">
                  <c:v>19.484155000000001</c:v>
                </c:pt>
                <c:pt idx="564">
                  <c:v>19.484414000000001</c:v>
                </c:pt>
                <c:pt idx="565">
                  <c:v>19.484660999999999</c:v>
                </c:pt>
                <c:pt idx="566">
                  <c:v>19.484895999999999</c:v>
                </c:pt>
                <c:pt idx="567">
                  <c:v>19.485120999999999</c:v>
                </c:pt>
                <c:pt idx="568">
                  <c:v>19.485337000000001</c:v>
                </c:pt>
                <c:pt idx="569">
                  <c:v>19.485707999999999</c:v>
                </c:pt>
                <c:pt idx="570">
                  <c:v>19.486063000000001</c:v>
                </c:pt>
                <c:pt idx="571">
                  <c:v>19.486401999999998</c:v>
                </c:pt>
                <c:pt idx="572">
                  <c:v>19.486725</c:v>
                </c:pt>
                <c:pt idx="573">
                  <c:v>19.487033</c:v>
                </c:pt>
                <c:pt idx="574">
                  <c:v>19.487328000000002</c:v>
                </c:pt>
                <c:pt idx="575">
                  <c:v>19.48761</c:v>
                </c:pt>
                <c:pt idx="576">
                  <c:v>19.487881000000002</c:v>
                </c:pt>
                <c:pt idx="577">
                  <c:v>19.488140000000001</c:v>
                </c:pt>
                <c:pt idx="578">
                  <c:v>19.488388</c:v>
                </c:pt>
                <c:pt idx="579">
                  <c:v>19.488786000000001</c:v>
                </c:pt>
                <c:pt idx="580">
                  <c:v>19.489166999999998</c:v>
                </c:pt>
                <c:pt idx="581">
                  <c:v>19.489530999999999</c:v>
                </c:pt>
                <c:pt idx="582">
                  <c:v>19.489878999999998</c:v>
                </c:pt>
                <c:pt idx="583">
                  <c:v>19.490212</c:v>
                </c:pt>
                <c:pt idx="584">
                  <c:v>19.490532000000002</c:v>
                </c:pt>
                <c:pt idx="585">
                  <c:v>19.490839999999999</c:v>
                </c:pt>
                <c:pt idx="586">
                  <c:v>19.491136000000001</c:v>
                </c:pt>
                <c:pt idx="587">
                  <c:v>19.491420999999999</c:v>
                </c:pt>
                <c:pt idx="588">
                  <c:v>19.491696999999998</c:v>
                </c:pt>
                <c:pt idx="589">
                  <c:v>19.492114999999998</c:v>
                </c:pt>
                <c:pt idx="590">
                  <c:v>19.492516999999999</c:v>
                </c:pt>
                <c:pt idx="591">
                  <c:v>19.492902999999998</c:v>
                </c:pt>
                <c:pt idx="592">
                  <c:v>19.493274</c:v>
                </c:pt>
                <c:pt idx="593">
                  <c:v>19.493511000000002</c:v>
                </c:pt>
                <c:pt idx="594">
                  <c:v>19.493652000000001</c:v>
                </c:pt>
                <c:pt idx="595">
                  <c:v>19.493793</c:v>
                </c:pt>
                <c:pt idx="596">
                  <c:v>19.493935</c:v>
                </c:pt>
                <c:pt idx="597">
                  <c:v>19.494077999999998</c:v>
                </c:pt>
                <c:pt idx="598">
                  <c:v>19.494222000000001</c:v>
                </c:pt>
                <c:pt idx="599">
                  <c:v>19.494365999999999</c:v>
                </c:pt>
                <c:pt idx="600">
                  <c:v>19.494512</c:v>
                </c:pt>
                <c:pt idx="601">
                  <c:v>19.494658000000001</c:v>
                </c:pt>
                <c:pt idx="602">
                  <c:v>19.494804999999999</c:v>
                </c:pt>
                <c:pt idx="603">
                  <c:v>19.494954</c:v>
                </c:pt>
                <c:pt idx="604">
                  <c:v>19.495103</c:v>
                </c:pt>
                <c:pt idx="605">
                  <c:v>19.495252000000001</c:v>
                </c:pt>
                <c:pt idx="606">
                  <c:v>19.495396</c:v>
                </c:pt>
                <c:pt idx="607">
                  <c:v>19.495539999999998</c:v>
                </c:pt>
                <c:pt idx="608">
                  <c:v>19.495685999999999</c:v>
                </c:pt>
                <c:pt idx="609">
                  <c:v>19.495830999999999</c:v>
                </c:pt>
                <c:pt idx="610">
                  <c:v>19.495978000000001</c:v>
                </c:pt>
                <c:pt idx="611">
                  <c:v>19.496123999999998</c:v>
                </c:pt>
                <c:pt idx="612">
                  <c:v>19.496271</c:v>
                </c:pt>
                <c:pt idx="613">
                  <c:v>19.496418999999999</c:v>
                </c:pt>
                <c:pt idx="614">
                  <c:v>19.496568</c:v>
                </c:pt>
                <c:pt idx="615">
                  <c:v>19.496715999999999</c:v>
                </c:pt>
                <c:pt idx="616">
                  <c:v>19.496866000000001</c:v>
                </c:pt>
                <c:pt idx="617">
                  <c:v>19.497015999999999</c:v>
                </c:pt>
                <c:pt idx="618">
                  <c:v>19.497166</c:v>
                </c:pt>
                <c:pt idx="619">
                  <c:v>19.497316999999999</c:v>
                </c:pt>
                <c:pt idx="620">
                  <c:v>19.497468999999999</c:v>
                </c:pt>
                <c:pt idx="621">
                  <c:v>19.497620999999999</c:v>
                </c:pt>
                <c:pt idx="622">
                  <c:v>19.497774</c:v>
                </c:pt>
                <c:pt idx="623">
                  <c:v>19.497927000000001</c:v>
                </c:pt>
                <c:pt idx="624">
                  <c:v>19.498080999999999</c:v>
                </c:pt>
                <c:pt idx="625">
                  <c:v>19.498235000000001</c:v>
                </c:pt>
                <c:pt idx="626">
                  <c:v>19.498390000000001</c:v>
                </c:pt>
                <c:pt idx="627">
                  <c:v>19.498545</c:v>
                </c:pt>
                <c:pt idx="628">
                  <c:v>19.498701000000001</c:v>
                </c:pt>
                <c:pt idx="629">
                  <c:v>19.498857999999998</c:v>
                </c:pt>
                <c:pt idx="630">
                  <c:v>19.499013999999999</c:v>
                </c:pt>
                <c:pt idx="631">
                  <c:v>19.499172000000002</c:v>
                </c:pt>
                <c:pt idx="632">
                  <c:v>19.49933</c:v>
                </c:pt>
                <c:pt idx="633">
                  <c:v>19.499487999999999</c:v>
                </c:pt>
                <c:pt idx="634">
                  <c:v>19.499645999999998</c:v>
                </c:pt>
                <c:pt idx="635">
                  <c:v>19.499804999999999</c:v>
                </c:pt>
                <c:pt idx="636">
                  <c:v>19.499965</c:v>
                </c:pt>
                <c:pt idx="637">
                  <c:v>19.500125000000001</c:v>
                </c:pt>
                <c:pt idx="638">
                  <c:v>19.500285999999999</c:v>
                </c:pt>
                <c:pt idx="639">
                  <c:v>19.500447999999999</c:v>
                </c:pt>
                <c:pt idx="640">
                  <c:v>19.500610999999999</c:v>
                </c:pt>
                <c:pt idx="641">
                  <c:v>19.500775000000001</c:v>
                </c:pt>
                <c:pt idx="642">
                  <c:v>19.50094</c:v>
                </c:pt>
                <c:pt idx="643">
                  <c:v>19.501107000000001</c:v>
                </c:pt>
                <c:pt idx="644">
                  <c:v>19.501275</c:v>
                </c:pt>
                <c:pt idx="645">
                  <c:v>19.501445</c:v>
                </c:pt>
                <c:pt idx="646">
                  <c:v>19.501617</c:v>
                </c:pt>
                <c:pt idx="647">
                  <c:v>19.501791000000001</c:v>
                </c:pt>
                <c:pt idx="648">
                  <c:v>19.501965999999999</c:v>
                </c:pt>
                <c:pt idx="649">
                  <c:v>19.502132</c:v>
                </c:pt>
                <c:pt idx="650">
                  <c:v>19.502291</c:v>
                </c:pt>
                <c:pt idx="651">
                  <c:v>19.502452000000002</c:v>
                </c:pt>
                <c:pt idx="652">
                  <c:v>19.502613</c:v>
                </c:pt>
                <c:pt idx="653">
                  <c:v>19.502773999999999</c:v>
                </c:pt>
                <c:pt idx="654">
                  <c:v>19.502935000000001</c:v>
                </c:pt>
                <c:pt idx="655">
                  <c:v>19.503098000000001</c:v>
                </c:pt>
                <c:pt idx="656">
                  <c:v>19.503260000000001</c:v>
                </c:pt>
                <c:pt idx="657">
                  <c:v>19.503423000000002</c:v>
                </c:pt>
                <c:pt idx="658">
                  <c:v>19.503587</c:v>
                </c:pt>
                <c:pt idx="659">
                  <c:v>19.503751000000001</c:v>
                </c:pt>
                <c:pt idx="660">
                  <c:v>19.503916</c:v>
                </c:pt>
                <c:pt idx="661">
                  <c:v>19.504080999999999</c:v>
                </c:pt>
                <c:pt idx="662">
                  <c:v>19.504246999999999</c:v>
                </c:pt>
                <c:pt idx="663">
                  <c:v>19.504413</c:v>
                </c:pt>
                <c:pt idx="664">
                  <c:v>19.504580000000001</c:v>
                </c:pt>
                <c:pt idx="665">
                  <c:v>19.504746000000001</c:v>
                </c:pt>
                <c:pt idx="666">
                  <c:v>19.504912999999998</c:v>
                </c:pt>
                <c:pt idx="667">
                  <c:v>19.505081000000001</c:v>
                </c:pt>
                <c:pt idx="668">
                  <c:v>19.505248000000002</c:v>
                </c:pt>
                <c:pt idx="669">
                  <c:v>19.505416</c:v>
                </c:pt>
                <c:pt idx="670">
                  <c:v>19.505583999999999</c:v>
                </c:pt>
                <c:pt idx="671">
                  <c:v>19.505752000000001</c:v>
                </c:pt>
                <c:pt idx="672">
                  <c:v>19.505921000000001</c:v>
                </c:pt>
                <c:pt idx="673">
                  <c:v>19.506091000000001</c:v>
                </c:pt>
                <c:pt idx="674">
                  <c:v>19.506264000000002</c:v>
                </c:pt>
                <c:pt idx="675">
                  <c:v>19.506437999999999</c:v>
                </c:pt>
                <c:pt idx="676">
                  <c:v>19.506615</c:v>
                </c:pt>
                <c:pt idx="677">
                  <c:v>19.506795</c:v>
                </c:pt>
                <c:pt idx="678">
                  <c:v>19.506976999999999</c:v>
                </c:pt>
                <c:pt idx="679">
                  <c:v>19.507162000000001</c:v>
                </c:pt>
                <c:pt idx="680">
                  <c:v>19.507349000000001</c:v>
                </c:pt>
                <c:pt idx="681">
                  <c:v>19.507539999999999</c:v>
                </c:pt>
                <c:pt idx="682">
                  <c:v>19.507733000000002</c:v>
                </c:pt>
                <c:pt idx="683">
                  <c:v>19.507929000000001</c:v>
                </c:pt>
                <c:pt idx="684">
                  <c:v>19.508129</c:v>
                </c:pt>
                <c:pt idx="685">
                  <c:v>19.508331999999999</c:v>
                </c:pt>
                <c:pt idx="686">
                  <c:v>19.508538000000001</c:v>
                </c:pt>
                <c:pt idx="687">
                  <c:v>19.508747</c:v>
                </c:pt>
                <c:pt idx="688">
                  <c:v>19.508960999999999</c:v>
                </c:pt>
                <c:pt idx="689">
                  <c:v>19.509179</c:v>
                </c:pt>
                <c:pt idx="690">
                  <c:v>19.509399999999999</c:v>
                </c:pt>
                <c:pt idx="691">
                  <c:v>19.509626000000001</c:v>
                </c:pt>
                <c:pt idx="692">
                  <c:v>19.509855000000002</c:v>
                </c:pt>
                <c:pt idx="693">
                  <c:v>19.510089000000001</c:v>
                </c:pt>
                <c:pt idx="694">
                  <c:v>19.510325999999999</c:v>
                </c:pt>
                <c:pt idx="695">
                  <c:v>19.510567999999999</c:v>
                </c:pt>
                <c:pt idx="696">
                  <c:v>19.510812999999999</c:v>
                </c:pt>
                <c:pt idx="697">
                  <c:v>19.511061999999999</c:v>
                </c:pt>
                <c:pt idx="698">
                  <c:v>19.511313999999999</c:v>
                </c:pt>
                <c:pt idx="699">
                  <c:v>19.511566999999999</c:v>
                </c:pt>
                <c:pt idx="700">
                  <c:v>19.51173</c:v>
                </c:pt>
                <c:pt idx="701">
                  <c:v>19.511893000000001</c:v>
                </c:pt>
                <c:pt idx="702">
                  <c:v>19.512056000000001</c:v>
                </c:pt>
                <c:pt idx="703">
                  <c:v>19.512219000000002</c:v>
                </c:pt>
                <c:pt idx="704">
                  <c:v>19.512381000000001</c:v>
                </c:pt>
                <c:pt idx="705">
                  <c:v>19.512543999999998</c:v>
                </c:pt>
                <c:pt idx="706">
                  <c:v>19.512706999999999</c:v>
                </c:pt>
                <c:pt idx="707">
                  <c:v>19.512869999999999</c:v>
                </c:pt>
                <c:pt idx="708">
                  <c:v>19.513033</c:v>
                </c:pt>
                <c:pt idx="709">
                  <c:v>19.513195</c:v>
                </c:pt>
                <c:pt idx="710">
                  <c:v>19.513356999999999</c:v>
                </c:pt>
                <c:pt idx="711">
                  <c:v>19.51352</c:v>
                </c:pt>
                <c:pt idx="712">
                  <c:v>19.513680999999998</c:v>
                </c:pt>
                <c:pt idx="713">
                  <c:v>19.513842</c:v>
                </c:pt>
                <c:pt idx="714">
                  <c:v>19.514002999999999</c:v>
                </c:pt>
                <c:pt idx="715">
                  <c:v>19.514164999999998</c:v>
                </c:pt>
                <c:pt idx="716">
                  <c:v>19.514327999999999</c:v>
                </c:pt>
                <c:pt idx="717">
                  <c:v>19.514493999999999</c:v>
                </c:pt>
                <c:pt idx="718">
                  <c:v>19.514661</c:v>
                </c:pt>
                <c:pt idx="719">
                  <c:v>19.51483</c:v>
                </c:pt>
                <c:pt idx="720">
                  <c:v>19.515001999999999</c:v>
                </c:pt>
                <c:pt idx="721">
                  <c:v>19.515163000000001</c:v>
                </c:pt>
                <c:pt idx="722">
                  <c:v>19.515309999999999</c:v>
                </c:pt>
                <c:pt idx="723">
                  <c:v>19.515457999999999</c:v>
                </c:pt>
                <c:pt idx="724">
                  <c:v>19.515605999999998</c:v>
                </c:pt>
                <c:pt idx="725">
                  <c:v>19.515754999999999</c:v>
                </c:pt>
                <c:pt idx="726">
                  <c:v>19.515905</c:v>
                </c:pt>
                <c:pt idx="727">
                  <c:v>19.516055999999999</c:v>
                </c:pt>
                <c:pt idx="728">
                  <c:v>19.516207999999999</c:v>
                </c:pt>
                <c:pt idx="729">
                  <c:v>19.516361</c:v>
                </c:pt>
                <c:pt idx="730">
                  <c:v>19.516514999999998</c:v>
                </c:pt>
                <c:pt idx="731">
                  <c:v>19.516670000000001</c:v>
                </c:pt>
                <c:pt idx="732">
                  <c:v>19.516826999999999</c:v>
                </c:pt>
                <c:pt idx="733">
                  <c:v>19.516984999999998</c:v>
                </c:pt>
                <c:pt idx="734">
                  <c:v>19.517143999999998</c:v>
                </c:pt>
                <c:pt idx="735">
                  <c:v>19.517303999999999</c:v>
                </c:pt>
                <c:pt idx="736">
                  <c:v>19.517465000000001</c:v>
                </c:pt>
                <c:pt idx="737">
                  <c:v>19.517627000000001</c:v>
                </c:pt>
                <c:pt idx="738">
                  <c:v>19.517790000000002</c:v>
                </c:pt>
                <c:pt idx="739">
                  <c:v>19.517955000000001</c:v>
                </c:pt>
                <c:pt idx="740">
                  <c:v>19.518122999999999</c:v>
                </c:pt>
                <c:pt idx="741">
                  <c:v>19.518293</c:v>
                </c:pt>
                <c:pt idx="742">
                  <c:v>19.518467000000001</c:v>
                </c:pt>
                <c:pt idx="743">
                  <c:v>19.518647999999999</c:v>
                </c:pt>
                <c:pt idx="744">
                  <c:v>19.518822</c:v>
                </c:pt>
                <c:pt idx="745">
                  <c:v>19.518971000000001</c:v>
                </c:pt>
                <c:pt idx="746">
                  <c:v>19.519121999999999</c:v>
                </c:pt>
                <c:pt idx="747">
                  <c:v>19.519276000000001</c:v>
                </c:pt>
                <c:pt idx="748">
                  <c:v>19.519431000000001</c:v>
                </c:pt>
                <c:pt idx="749">
                  <c:v>19.519589</c:v>
                </c:pt>
                <c:pt idx="750">
                  <c:v>19.519749000000001</c:v>
                </c:pt>
                <c:pt idx="751">
                  <c:v>19.519909999999999</c:v>
                </c:pt>
                <c:pt idx="752">
                  <c:v>19.520073</c:v>
                </c:pt>
                <c:pt idx="753">
                  <c:v>19.520237999999999</c:v>
                </c:pt>
                <c:pt idx="754">
                  <c:v>19.520406000000001</c:v>
                </c:pt>
                <c:pt idx="755">
                  <c:v>19.520578</c:v>
                </c:pt>
                <c:pt idx="756">
                  <c:v>19.520755000000001</c:v>
                </c:pt>
                <c:pt idx="757">
                  <c:v>19.520938000000001</c:v>
                </c:pt>
                <c:pt idx="758">
                  <c:v>19.521125999999999</c:v>
                </c:pt>
                <c:pt idx="759">
                  <c:v>19.521321</c:v>
                </c:pt>
                <c:pt idx="760">
                  <c:v>19.521522999999998</c:v>
                </c:pt>
                <c:pt idx="761">
                  <c:v>19.521730999999999</c:v>
                </c:pt>
                <c:pt idx="762">
                  <c:v>19.521915</c:v>
                </c:pt>
                <c:pt idx="763">
                  <c:v>19.522082000000001</c:v>
                </c:pt>
                <c:pt idx="764">
                  <c:v>19.522248999999999</c:v>
                </c:pt>
                <c:pt idx="765">
                  <c:v>19.522416</c:v>
                </c:pt>
                <c:pt idx="766">
                  <c:v>19.522583000000001</c:v>
                </c:pt>
                <c:pt idx="767">
                  <c:v>19.522752000000001</c:v>
                </c:pt>
                <c:pt idx="768">
                  <c:v>19.522922000000001</c:v>
                </c:pt>
                <c:pt idx="769">
                  <c:v>19.523094</c:v>
                </c:pt>
                <c:pt idx="770">
                  <c:v>19.523268999999999</c:v>
                </c:pt>
                <c:pt idx="771">
                  <c:v>19.523446</c:v>
                </c:pt>
                <c:pt idx="772">
                  <c:v>19.523626</c:v>
                </c:pt>
                <c:pt idx="773">
                  <c:v>19.523809</c:v>
                </c:pt>
                <c:pt idx="774">
                  <c:v>19.523997000000001</c:v>
                </c:pt>
                <c:pt idx="775">
                  <c:v>19.524190000000001</c:v>
                </c:pt>
                <c:pt idx="776">
                  <c:v>19.524388999999999</c:v>
                </c:pt>
                <c:pt idx="777">
                  <c:v>19.524581000000001</c:v>
                </c:pt>
                <c:pt idx="778">
                  <c:v>19.524756</c:v>
                </c:pt>
                <c:pt idx="779">
                  <c:v>19.524933999999998</c:v>
                </c:pt>
                <c:pt idx="780">
                  <c:v>19.525113999999999</c:v>
                </c:pt>
                <c:pt idx="781">
                  <c:v>19.525297999999999</c:v>
                </c:pt>
                <c:pt idx="782">
                  <c:v>19.525483999999999</c:v>
                </c:pt>
                <c:pt idx="783">
                  <c:v>19.525673999999999</c:v>
                </c:pt>
                <c:pt idx="784">
                  <c:v>19.525867000000002</c:v>
                </c:pt>
                <c:pt idx="785">
                  <c:v>19.526064000000002</c:v>
                </c:pt>
                <c:pt idx="786">
                  <c:v>19.526264999999999</c:v>
                </c:pt>
                <c:pt idx="787">
                  <c:v>19.526468000000001</c:v>
                </c:pt>
                <c:pt idx="788">
                  <c:v>19.526675999999998</c:v>
                </c:pt>
                <c:pt idx="789">
                  <c:v>19.526886999999999</c:v>
                </c:pt>
                <c:pt idx="790">
                  <c:v>19.527100999999998</c:v>
                </c:pt>
                <c:pt idx="791">
                  <c:v>19.527311000000001</c:v>
                </c:pt>
                <c:pt idx="792">
                  <c:v>19.527487000000001</c:v>
                </c:pt>
                <c:pt idx="793">
                  <c:v>19.527664999999999</c:v>
                </c:pt>
                <c:pt idx="794">
                  <c:v>19.527844999999999</c:v>
                </c:pt>
                <c:pt idx="795">
                  <c:v>19.528026000000001</c:v>
                </c:pt>
                <c:pt idx="796">
                  <c:v>19.528209</c:v>
                </c:pt>
                <c:pt idx="797">
                  <c:v>19.528393999999999</c:v>
                </c:pt>
                <c:pt idx="798">
                  <c:v>19.528582</c:v>
                </c:pt>
                <c:pt idx="799">
                  <c:v>19.528772</c:v>
                </c:pt>
                <c:pt idx="800">
                  <c:v>19.528964999999999</c:v>
                </c:pt>
                <c:pt idx="801">
                  <c:v>19.529160000000001</c:v>
                </c:pt>
                <c:pt idx="802">
                  <c:v>19.529358999999999</c:v>
                </c:pt>
                <c:pt idx="803">
                  <c:v>19.529564000000001</c:v>
                </c:pt>
                <c:pt idx="804">
                  <c:v>19.529772999999999</c:v>
                </c:pt>
                <c:pt idx="805">
                  <c:v>19.529989</c:v>
                </c:pt>
                <c:pt idx="806">
                  <c:v>19.530211999999999</c:v>
                </c:pt>
                <c:pt idx="807">
                  <c:v>19.530442000000001</c:v>
                </c:pt>
                <c:pt idx="808">
                  <c:v>19.53068</c:v>
                </c:pt>
                <c:pt idx="809">
                  <c:v>19.530927999999999</c:v>
                </c:pt>
                <c:pt idx="810">
                  <c:v>19.531186000000002</c:v>
                </c:pt>
                <c:pt idx="811">
                  <c:v>19.531455000000001</c:v>
                </c:pt>
                <c:pt idx="812">
                  <c:v>19.531735000000001</c:v>
                </c:pt>
                <c:pt idx="813">
                  <c:v>19.532028</c:v>
                </c:pt>
                <c:pt idx="814">
                  <c:v>19.532332</c:v>
                </c:pt>
                <c:pt idx="815">
                  <c:v>19.532648999999999</c:v>
                </c:pt>
                <c:pt idx="816">
                  <c:v>19.532978</c:v>
                </c:pt>
                <c:pt idx="817">
                  <c:v>19.533246999999999</c:v>
                </c:pt>
                <c:pt idx="818">
                  <c:v>19.533452</c:v>
                </c:pt>
                <c:pt idx="819">
                  <c:v>19.533659</c:v>
                </c:pt>
                <c:pt idx="820">
                  <c:v>19.533868999999999</c:v>
                </c:pt>
                <c:pt idx="821">
                  <c:v>19.534081</c:v>
                </c:pt>
                <c:pt idx="822">
                  <c:v>19.534296000000001</c:v>
                </c:pt>
                <c:pt idx="823">
                  <c:v>19.534514000000001</c:v>
                </c:pt>
                <c:pt idx="824">
                  <c:v>19.534735000000001</c:v>
                </c:pt>
                <c:pt idx="825">
                  <c:v>19.534959000000001</c:v>
                </c:pt>
                <c:pt idx="826">
                  <c:v>19.535187000000001</c:v>
                </c:pt>
                <c:pt idx="827">
                  <c:v>19.535419000000001</c:v>
                </c:pt>
                <c:pt idx="828">
                  <c:v>19.535647999999998</c:v>
                </c:pt>
                <c:pt idx="829">
                  <c:v>19.53584</c:v>
                </c:pt>
                <c:pt idx="830">
                  <c:v>19.536031999999999</c:v>
                </c:pt>
                <c:pt idx="831">
                  <c:v>19.536223</c:v>
                </c:pt>
                <c:pt idx="832">
                  <c:v>19.536415000000002</c:v>
                </c:pt>
                <c:pt idx="833">
                  <c:v>19.536607</c:v>
                </c:pt>
                <c:pt idx="834">
                  <c:v>19.536798000000001</c:v>
                </c:pt>
                <c:pt idx="835">
                  <c:v>19.536989999999999</c:v>
                </c:pt>
                <c:pt idx="836">
                  <c:v>19.537182000000001</c:v>
                </c:pt>
                <c:pt idx="837">
                  <c:v>19.537375000000001</c:v>
                </c:pt>
                <c:pt idx="838">
                  <c:v>19.537566999999999</c:v>
                </c:pt>
                <c:pt idx="839">
                  <c:v>19.537762000000001</c:v>
                </c:pt>
                <c:pt idx="840">
                  <c:v>19.537958</c:v>
                </c:pt>
                <c:pt idx="841">
                  <c:v>19.538157999999999</c:v>
                </c:pt>
                <c:pt idx="842">
                  <c:v>19.538360000000001</c:v>
                </c:pt>
                <c:pt idx="843">
                  <c:v>19.538567</c:v>
                </c:pt>
                <c:pt idx="844">
                  <c:v>19.538779999999999</c:v>
                </c:pt>
                <c:pt idx="845">
                  <c:v>19.538999</c:v>
                </c:pt>
                <c:pt idx="846">
                  <c:v>19.539225999999999</c:v>
                </c:pt>
                <c:pt idx="847">
                  <c:v>19.539460999999999</c:v>
                </c:pt>
                <c:pt idx="848">
                  <c:v>19.539704</c:v>
                </c:pt>
                <c:pt idx="849">
                  <c:v>19.539957000000001</c:v>
                </c:pt>
                <c:pt idx="850">
                  <c:v>19.540220000000001</c:v>
                </c:pt>
                <c:pt idx="851">
                  <c:v>19.540493999999999</c:v>
                </c:pt>
                <c:pt idx="852">
                  <c:v>19.540780000000002</c:v>
                </c:pt>
                <c:pt idx="853">
                  <c:v>19.541077999999999</c:v>
                </c:pt>
                <c:pt idx="854">
                  <c:v>19.541384000000001</c:v>
                </c:pt>
                <c:pt idx="855">
                  <c:v>19.541592999999999</c:v>
                </c:pt>
                <c:pt idx="856">
                  <c:v>19.541805</c:v>
                </c:pt>
                <c:pt idx="857">
                  <c:v>19.542020999999998</c:v>
                </c:pt>
                <c:pt idx="858">
                  <c:v>19.542241000000001</c:v>
                </c:pt>
                <c:pt idx="859">
                  <c:v>19.542465</c:v>
                </c:pt>
                <c:pt idx="860">
                  <c:v>19.542691999999999</c:v>
                </c:pt>
                <c:pt idx="861">
                  <c:v>19.542922999999998</c:v>
                </c:pt>
                <c:pt idx="862">
                  <c:v>19.543158999999999</c:v>
                </c:pt>
                <c:pt idx="863">
                  <c:v>19.543399000000001</c:v>
                </c:pt>
                <c:pt idx="864">
                  <c:v>19.543627000000001</c:v>
                </c:pt>
                <c:pt idx="865">
                  <c:v>19.543847</c:v>
                </c:pt>
                <c:pt idx="866">
                  <c:v>19.544069</c:v>
                </c:pt>
                <c:pt idx="867">
                  <c:v>19.544291000000001</c:v>
                </c:pt>
                <c:pt idx="868">
                  <c:v>19.544516000000002</c:v>
                </c:pt>
                <c:pt idx="869">
                  <c:v>19.544743</c:v>
                </c:pt>
                <c:pt idx="870">
                  <c:v>19.544972999999999</c:v>
                </c:pt>
                <c:pt idx="871">
                  <c:v>19.545206</c:v>
                </c:pt>
                <c:pt idx="872">
                  <c:v>19.545442000000001</c:v>
                </c:pt>
                <c:pt idx="873">
                  <c:v>19.545681999999999</c:v>
                </c:pt>
                <c:pt idx="874">
                  <c:v>19.545926000000001</c:v>
                </c:pt>
                <c:pt idx="875">
                  <c:v>19.546175000000002</c:v>
                </c:pt>
                <c:pt idx="876">
                  <c:v>19.546427999999999</c:v>
                </c:pt>
                <c:pt idx="877">
                  <c:v>19.546689000000001</c:v>
                </c:pt>
                <c:pt idx="878">
                  <c:v>19.546956000000002</c:v>
                </c:pt>
                <c:pt idx="879">
                  <c:v>19.547232999999999</c:v>
                </c:pt>
                <c:pt idx="880">
                  <c:v>19.547521</c:v>
                </c:pt>
                <c:pt idx="881">
                  <c:v>19.547820999999999</c:v>
                </c:pt>
                <c:pt idx="882">
                  <c:v>19.548134999999998</c:v>
                </c:pt>
                <c:pt idx="883">
                  <c:v>19.548463000000002</c:v>
                </c:pt>
                <c:pt idx="884">
                  <c:v>19.548807</c:v>
                </c:pt>
                <c:pt idx="885">
                  <c:v>19.549166</c:v>
                </c:pt>
                <c:pt idx="886">
                  <c:v>19.549541999999999</c:v>
                </c:pt>
                <c:pt idx="887">
                  <c:v>19.549814000000001</c:v>
                </c:pt>
                <c:pt idx="888">
                  <c:v>19.550090000000001</c:v>
                </c:pt>
                <c:pt idx="889">
                  <c:v>19.550371999999999</c:v>
                </c:pt>
                <c:pt idx="890">
                  <c:v>19.550661000000002</c:v>
                </c:pt>
                <c:pt idx="891">
                  <c:v>19.550955999999999</c:v>
                </c:pt>
                <c:pt idx="892">
                  <c:v>19.551257</c:v>
                </c:pt>
                <c:pt idx="893">
                  <c:v>19.551534</c:v>
                </c:pt>
                <c:pt idx="894">
                  <c:v>19.5518</c:v>
                </c:pt>
                <c:pt idx="895">
                  <c:v>19.552067999999998</c:v>
                </c:pt>
                <c:pt idx="896">
                  <c:v>19.552337999999999</c:v>
                </c:pt>
                <c:pt idx="897">
                  <c:v>19.552610000000001</c:v>
                </c:pt>
                <c:pt idx="898">
                  <c:v>19.552885</c:v>
                </c:pt>
                <c:pt idx="899">
                  <c:v>19.553163999999999</c:v>
                </c:pt>
                <c:pt idx="900">
                  <c:v>19.553445</c:v>
                </c:pt>
                <c:pt idx="901">
                  <c:v>19.553729000000001</c:v>
                </c:pt>
                <c:pt idx="902">
                  <c:v>19.554017000000002</c:v>
                </c:pt>
                <c:pt idx="903">
                  <c:v>19.554310000000001</c:v>
                </c:pt>
                <c:pt idx="904">
                  <c:v>19.554607000000001</c:v>
                </c:pt>
                <c:pt idx="905">
                  <c:v>19.55491</c:v>
                </c:pt>
                <c:pt idx="906">
                  <c:v>19.555219000000001</c:v>
                </c:pt>
                <c:pt idx="907">
                  <c:v>19.555534000000002</c:v>
                </c:pt>
                <c:pt idx="908">
                  <c:v>19.555857</c:v>
                </c:pt>
                <c:pt idx="909">
                  <c:v>19.556189</c:v>
                </c:pt>
                <c:pt idx="910">
                  <c:v>19.556529999999999</c:v>
                </c:pt>
                <c:pt idx="911">
                  <c:v>19.556881000000001</c:v>
                </c:pt>
                <c:pt idx="912">
                  <c:v>19.557210999999999</c:v>
                </c:pt>
                <c:pt idx="913">
                  <c:v>19.557531000000001</c:v>
                </c:pt>
                <c:pt idx="914">
                  <c:v>19.557853999999999</c:v>
                </c:pt>
                <c:pt idx="915">
                  <c:v>19.558181999999999</c:v>
                </c:pt>
                <c:pt idx="916">
                  <c:v>19.558513000000001</c:v>
                </c:pt>
                <c:pt idx="917">
                  <c:v>19.558848000000001</c:v>
                </c:pt>
                <c:pt idx="918">
                  <c:v>19.559187000000001</c:v>
                </c:pt>
                <c:pt idx="919">
                  <c:v>19.559529999999999</c:v>
                </c:pt>
                <c:pt idx="920">
                  <c:v>19.559877</c:v>
                </c:pt>
                <c:pt idx="921">
                  <c:v>19.560227000000001</c:v>
                </c:pt>
                <c:pt idx="922">
                  <c:v>19.560580000000002</c:v>
                </c:pt>
                <c:pt idx="923">
                  <c:v>19.560938</c:v>
                </c:pt>
                <c:pt idx="924">
                  <c:v>19.561302999999999</c:v>
                </c:pt>
                <c:pt idx="925">
                  <c:v>19.561675999999999</c:v>
                </c:pt>
                <c:pt idx="926">
                  <c:v>19.562059000000001</c:v>
                </c:pt>
                <c:pt idx="927">
                  <c:v>19.562450999999999</c:v>
                </c:pt>
                <c:pt idx="928">
                  <c:v>19.562856</c:v>
                </c:pt>
                <c:pt idx="929">
                  <c:v>19.563243</c:v>
                </c:pt>
                <c:pt idx="930">
                  <c:v>19.563585</c:v>
                </c:pt>
                <c:pt idx="931">
                  <c:v>19.563936000000002</c:v>
                </c:pt>
                <c:pt idx="932">
                  <c:v>19.564294</c:v>
                </c:pt>
                <c:pt idx="933">
                  <c:v>19.56466</c:v>
                </c:pt>
                <c:pt idx="934">
                  <c:v>19.565034000000001</c:v>
                </c:pt>
                <c:pt idx="935">
                  <c:v>19.565418000000001</c:v>
                </c:pt>
                <c:pt idx="936">
                  <c:v>19.565811</c:v>
                </c:pt>
                <c:pt idx="937">
                  <c:v>19.566185999999998</c:v>
                </c:pt>
                <c:pt idx="938">
                  <c:v>19.566551</c:v>
                </c:pt>
                <c:pt idx="939">
                  <c:v>19.566917</c:v>
                </c:pt>
                <c:pt idx="940">
                  <c:v>19.567284999999998</c:v>
                </c:pt>
                <c:pt idx="941">
                  <c:v>19.567654999999998</c:v>
                </c:pt>
                <c:pt idx="942">
                  <c:v>19.568026</c:v>
                </c:pt>
                <c:pt idx="943">
                  <c:v>19.5684</c:v>
                </c:pt>
                <c:pt idx="944">
                  <c:v>19.568777000000001</c:v>
                </c:pt>
                <c:pt idx="945">
                  <c:v>19.569158000000002</c:v>
                </c:pt>
                <c:pt idx="946">
                  <c:v>19.569542999999999</c:v>
                </c:pt>
                <c:pt idx="947">
                  <c:v>19.569931</c:v>
                </c:pt>
                <c:pt idx="948">
                  <c:v>19.570323999999999</c:v>
                </c:pt>
                <c:pt idx="949">
                  <c:v>19.570722</c:v>
                </c:pt>
                <c:pt idx="950">
                  <c:v>19.571123</c:v>
                </c:pt>
                <c:pt idx="951">
                  <c:v>19.571529999999999</c:v>
                </c:pt>
                <c:pt idx="952">
                  <c:v>19.571942</c:v>
                </c:pt>
                <c:pt idx="953">
                  <c:v>19.572358999999999</c:v>
                </c:pt>
                <c:pt idx="954">
                  <c:v>19.572780999999999</c:v>
                </c:pt>
                <c:pt idx="955">
                  <c:v>19.57321</c:v>
                </c:pt>
                <c:pt idx="956">
                  <c:v>19.573644999999999</c:v>
                </c:pt>
                <c:pt idx="957">
                  <c:v>19.574086999999999</c:v>
                </c:pt>
                <c:pt idx="958">
                  <c:v>19.574536999999999</c:v>
                </c:pt>
                <c:pt idx="959">
                  <c:v>19.574994</c:v>
                </c:pt>
                <c:pt idx="960">
                  <c:v>19.57546</c:v>
                </c:pt>
                <c:pt idx="961">
                  <c:v>19.575934</c:v>
                </c:pt>
                <c:pt idx="962">
                  <c:v>19.576418</c:v>
                </c:pt>
                <c:pt idx="963">
                  <c:v>19.576912</c:v>
                </c:pt>
                <c:pt idx="964">
                  <c:v>19.577414999999998</c:v>
                </c:pt>
                <c:pt idx="965">
                  <c:v>19.577928</c:v>
                </c:pt>
                <c:pt idx="966">
                  <c:v>19.578451000000001</c:v>
                </c:pt>
                <c:pt idx="967">
                  <c:v>19.578745999999999</c:v>
                </c:pt>
                <c:pt idx="968">
                  <c:v>19.578776000000001</c:v>
                </c:pt>
                <c:pt idx="969">
                  <c:v>19.578814999999999</c:v>
                </c:pt>
                <c:pt idx="970">
                  <c:v>19.578854</c:v>
                </c:pt>
                <c:pt idx="971">
                  <c:v>19.578893000000001</c:v>
                </c:pt>
                <c:pt idx="972">
                  <c:v>19.578931000000001</c:v>
                </c:pt>
                <c:pt idx="973">
                  <c:v>19.578968</c:v>
                </c:pt>
                <c:pt idx="974">
                  <c:v>19.579006</c:v>
                </c:pt>
                <c:pt idx="975">
                  <c:v>19.579042999999999</c:v>
                </c:pt>
                <c:pt idx="976">
                  <c:v>19.579080000000001</c:v>
                </c:pt>
                <c:pt idx="977">
                  <c:v>19.579115999999999</c:v>
                </c:pt>
                <c:pt idx="978">
                  <c:v>19.579152000000001</c:v>
                </c:pt>
                <c:pt idx="979">
                  <c:v>19.579201999999999</c:v>
                </c:pt>
                <c:pt idx="980">
                  <c:v>19.579250999999999</c:v>
                </c:pt>
                <c:pt idx="981">
                  <c:v>19.579298000000001</c:v>
                </c:pt>
                <c:pt idx="982">
                  <c:v>19.579345</c:v>
                </c:pt>
                <c:pt idx="983">
                  <c:v>19.579391000000001</c:v>
                </c:pt>
                <c:pt idx="984">
                  <c:v>19.579436000000001</c:v>
                </c:pt>
                <c:pt idx="985">
                  <c:v>19.579481000000001</c:v>
                </c:pt>
                <c:pt idx="986">
                  <c:v>19.579523999999999</c:v>
                </c:pt>
                <c:pt idx="987">
                  <c:v>19.579567999999998</c:v>
                </c:pt>
                <c:pt idx="988">
                  <c:v>19.579611</c:v>
                </c:pt>
                <c:pt idx="989">
                  <c:v>19.57967</c:v>
                </c:pt>
                <c:pt idx="990">
                  <c:v>19.579727999999999</c:v>
                </c:pt>
                <c:pt idx="991">
                  <c:v>19.579785000000001</c:v>
                </c:pt>
                <c:pt idx="992">
                  <c:v>19.579840000000001</c:v>
                </c:pt>
                <c:pt idx="993">
                  <c:v>19.579893999999999</c:v>
                </c:pt>
                <c:pt idx="994">
                  <c:v>19.579947000000001</c:v>
                </c:pt>
                <c:pt idx="995">
                  <c:v>19.579999000000001</c:v>
                </c:pt>
                <c:pt idx="996">
                  <c:v>19.58005</c:v>
                </c:pt>
                <c:pt idx="997">
                  <c:v>19.580100000000002</c:v>
                </c:pt>
                <c:pt idx="998">
                  <c:v>19.580148999999999</c:v>
                </c:pt>
                <c:pt idx="999">
                  <c:v>19.580214000000002</c:v>
                </c:pt>
                <c:pt idx="1000">
                  <c:v>19.580279000000001</c:v>
                </c:pt>
                <c:pt idx="1001">
                  <c:v>19.580341000000001</c:v>
                </c:pt>
                <c:pt idx="1002">
                  <c:v>19.580400999999998</c:v>
                </c:pt>
                <c:pt idx="1003">
                  <c:v>19.580459999999999</c:v>
                </c:pt>
                <c:pt idx="1004">
                  <c:v>19.580517</c:v>
                </c:pt>
                <c:pt idx="1005">
                  <c:v>19.580573000000001</c:v>
                </c:pt>
                <c:pt idx="1006">
                  <c:v>19.580628000000001</c:v>
                </c:pt>
                <c:pt idx="1007">
                  <c:v>19.580680999999998</c:v>
                </c:pt>
                <c:pt idx="1008">
                  <c:v>19.580732000000001</c:v>
                </c:pt>
                <c:pt idx="1009">
                  <c:v>19.580801999999998</c:v>
                </c:pt>
                <c:pt idx="1010">
                  <c:v>19.580870000000001</c:v>
                </c:pt>
                <c:pt idx="1011">
                  <c:v>19.580935</c:v>
                </c:pt>
                <c:pt idx="1012">
                  <c:v>19.580998999999998</c:v>
                </c:pt>
                <c:pt idx="1013">
                  <c:v>19.581060000000001</c:v>
                </c:pt>
                <c:pt idx="1014">
                  <c:v>19.581119000000001</c:v>
                </c:pt>
                <c:pt idx="1015">
                  <c:v>19.581177</c:v>
                </c:pt>
                <c:pt idx="1016">
                  <c:v>19.581232</c:v>
                </c:pt>
                <c:pt idx="1017">
                  <c:v>19.581285999999999</c:v>
                </c:pt>
                <c:pt idx="1018">
                  <c:v>19.581339</c:v>
                </c:pt>
                <c:pt idx="1019">
                  <c:v>19.581410999999999</c:v>
                </c:pt>
                <c:pt idx="1020">
                  <c:v>19.581481</c:v>
                </c:pt>
                <c:pt idx="1021">
                  <c:v>19.581548999999999</c:v>
                </c:pt>
                <c:pt idx="1022">
                  <c:v>19.581613000000001</c:v>
                </c:pt>
                <c:pt idx="1023">
                  <c:v>19.581676000000002</c:v>
                </c:pt>
                <c:pt idx="1024">
                  <c:v>19.581735999999999</c:v>
                </c:pt>
                <c:pt idx="1025">
                  <c:v>19.581793999999999</c:v>
                </c:pt>
                <c:pt idx="1026">
                  <c:v>19.581851</c:v>
                </c:pt>
                <c:pt idx="1027">
                  <c:v>19.581904999999999</c:v>
                </c:pt>
                <c:pt idx="1028">
                  <c:v>19.581956999999999</c:v>
                </c:pt>
                <c:pt idx="1029">
                  <c:v>19.582032999999999</c:v>
                </c:pt>
                <c:pt idx="1030">
                  <c:v>19.582106</c:v>
                </c:pt>
                <c:pt idx="1031">
                  <c:v>19.582176</c:v>
                </c:pt>
                <c:pt idx="1032">
                  <c:v>19.582242999999998</c:v>
                </c:pt>
                <c:pt idx="1033">
                  <c:v>19.582308000000001</c:v>
                </c:pt>
                <c:pt idx="1034">
                  <c:v>19.582370000000001</c:v>
                </c:pt>
                <c:pt idx="1035">
                  <c:v>19.582429000000001</c:v>
                </c:pt>
                <c:pt idx="1036">
                  <c:v>19.582487</c:v>
                </c:pt>
                <c:pt idx="1037">
                  <c:v>19.582542</c:v>
                </c:pt>
                <c:pt idx="1038">
                  <c:v>19.582595000000001</c:v>
                </c:pt>
                <c:pt idx="1039">
                  <c:v>19.582677</c:v>
                </c:pt>
                <c:pt idx="1040">
                  <c:v>19.582754999999999</c:v>
                </c:pt>
                <c:pt idx="1041">
                  <c:v>19.582830000000001</c:v>
                </c:pt>
                <c:pt idx="1042">
                  <c:v>19.582902000000001</c:v>
                </c:pt>
                <c:pt idx="1043">
                  <c:v>19.58297</c:v>
                </c:pt>
                <c:pt idx="1044">
                  <c:v>19.583036</c:v>
                </c:pt>
                <c:pt idx="1045">
                  <c:v>19.583099000000001</c:v>
                </c:pt>
                <c:pt idx="1046">
                  <c:v>19.583159999999999</c:v>
                </c:pt>
                <c:pt idx="1047">
                  <c:v>19.583217999999999</c:v>
                </c:pt>
                <c:pt idx="1048">
                  <c:v>19.583273999999999</c:v>
                </c:pt>
                <c:pt idx="1049">
                  <c:v>19.583362999999999</c:v>
                </c:pt>
                <c:pt idx="1050">
                  <c:v>19.583448000000001</c:v>
                </c:pt>
                <c:pt idx="1051">
                  <c:v>19.58353</c:v>
                </c:pt>
                <c:pt idx="1052">
                  <c:v>19.583608000000002</c:v>
                </c:pt>
                <c:pt idx="1053">
                  <c:v>19.583682</c:v>
                </c:pt>
                <c:pt idx="1054">
                  <c:v>19.583753999999999</c:v>
                </c:pt>
                <c:pt idx="1055">
                  <c:v>19.583822999999999</c:v>
                </c:pt>
                <c:pt idx="1056">
                  <c:v>19.583888999999999</c:v>
                </c:pt>
                <c:pt idx="1057">
                  <c:v>19.583953000000001</c:v>
                </c:pt>
                <c:pt idx="1058">
                  <c:v>19.584015000000001</c:v>
                </c:pt>
                <c:pt idx="1059">
                  <c:v>19.584112999999999</c:v>
                </c:pt>
                <c:pt idx="1060">
                  <c:v>19.584205999999998</c:v>
                </c:pt>
                <c:pt idx="1061">
                  <c:v>19.584295999999998</c:v>
                </c:pt>
                <c:pt idx="1062">
                  <c:v>19.584382000000002</c:v>
                </c:pt>
                <c:pt idx="1063">
                  <c:v>19.584465000000002</c:v>
                </c:pt>
                <c:pt idx="1064">
                  <c:v>19.584544000000001</c:v>
                </c:pt>
                <c:pt idx="1065">
                  <c:v>19.584620000000001</c:v>
                </c:pt>
                <c:pt idx="1066">
                  <c:v>19.584692</c:v>
                </c:pt>
                <c:pt idx="1067">
                  <c:v>19.584762000000001</c:v>
                </c:pt>
                <c:pt idx="1068">
                  <c:v>19.58483</c:v>
                </c:pt>
                <c:pt idx="1069">
                  <c:v>19.584935000000002</c:v>
                </c:pt>
                <c:pt idx="1070">
                  <c:v>19.585037</c:v>
                </c:pt>
                <c:pt idx="1071">
                  <c:v>19.585132999999999</c:v>
                </c:pt>
                <c:pt idx="1072">
                  <c:v>19.585225999999999</c:v>
                </c:pt>
                <c:pt idx="1073">
                  <c:v>19.585314</c:v>
                </c:pt>
                <c:pt idx="1074">
                  <c:v>19.585398999999999</c:v>
                </c:pt>
                <c:pt idx="1075">
                  <c:v>19.58548</c:v>
                </c:pt>
                <c:pt idx="1076">
                  <c:v>19.585556</c:v>
                </c:pt>
                <c:pt idx="1077">
                  <c:v>19.585616000000002</c:v>
                </c:pt>
                <c:pt idx="1078">
                  <c:v>19.585674000000001</c:v>
                </c:pt>
                <c:pt idx="1079">
                  <c:v>19.58577</c:v>
                </c:pt>
                <c:pt idx="1080">
                  <c:v>19.585861000000001</c:v>
                </c:pt>
                <c:pt idx="1081">
                  <c:v>19.585947999999998</c:v>
                </c:pt>
                <c:pt idx="1082">
                  <c:v>19.586031999999999</c:v>
                </c:pt>
                <c:pt idx="1083">
                  <c:v>19.586112</c:v>
                </c:pt>
                <c:pt idx="1084">
                  <c:v>19.586189000000001</c:v>
                </c:pt>
                <c:pt idx="1085">
                  <c:v>19.586262999999999</c:v>
                </c:pt>
                <c:pt idx="1086">
                  <c:v>19.586334000000001</c:v>
                </c:pt>
                <c:pt idx="1087">
                  <c:v>19.586402</c:v>
                </c:pt>
                <c:pt idx="1088">
                  <c:v>19.586466999999999</c:v>
                </c:pt>
                <c:pt idx="1089">
                  <c:v>19.586569000000001</c:v>
                </c:pt>
                <c:pt idx="1090">
                  <c:v>19.586666000000001</c:v>
                </c:pt>
                <c:pt idx="1091">
                  <c:v>19.586760000000002</c:v>
                </c:pt>
                <c:pt idx="1092">
                  <c:v>19.586849000000001</c:v>
                </c:pt>
                <c:pt idx="1093">
                  <c:v>19.586935</c:v>
                </c:pt>
                <c:pt idx="1094">
                  <c:v>19.587016999999999</c:v>
                </c:pt>
                <c:pt idx="1095">
                  <c:v>19.587095999999999</c:v>
                </c:pt>
                <c:pt idx="1096">
                  <c:v>19.587171000000001</c:v>
                </c:pt>
                <c:pt idx="1097">
                  <c:v>19.587243999999998</c:v>
                </c:pt>
                <c:pt idx="1098">
                  <c:v>19.587313000000002</c:v>
                </c:pt>
                <c:pt idx="1099">
                  <c:v>19.587419000000001</c:v>
                </c:pt>
                <c:pt idx="1100">
                  <c:v>19.587520000000001</c:v>
                </c:pt>
                <c:pt idx="1101">
                  <c:v>19.587616000000001</c:v>
                </c:pt>
                <c:pt idx="1102">
                  <c:v>19.587709</c:v>
                </c:pt>
                <c:pt idx="1103">
                  <c:v>19.587796999999998</c:v>
                </c:pt>
                <c:pt idx="1104">
                  <c:v>19.587882</c:v>
                </c:pt>
                <c:pt idx="1105">
                  <c:v>19.587962999999998</c:v>
                </c:pt>
                <c:pt idx="1106">
                  <c:v>19.588041</c:v>
                </c:pt>
                <c:pt idx="1107">
                  <c:v>19.588115999999999</c:v>
                </c:pt>
                <c:pt idx="1108">
                  <c:v>19.588187999999999</c:v>
                </c:pt>
                <c:pt idx="1109">
                  <c:v>19.588294999999999</c:v>
                </c:pt>
                <c:pt idx="1110">
                  <c:v>19.588398000000002</c:v>
                </c:pt>
                <c:pt idx="1111">
                  <c:v>19.588495999999999</c:v>
                </c:pt>
                <c:pt idx="1112">
                  <c:v>19.58859</c:v>
                </c:pt>
                <c:pt idx="1113">
                  <c:v>19.58868</c:v>
                </c:pt>
                <c:pt idx="1114">
                  <c:v>19.588767000000001</c:v>
                </c:pt>
                <c:pt idx="1115">
                  <c:v>19.588850000000001</c:v>
                </c:pt>
                <c:pt idx="1116">
                  <c:v>19.588929</c:v>
                </c:pt>
                <c:pt idx="1117">
                  <c:v>19.589005</c:v>
                </c:pt>
                <c:pt idx="1118">
                  <c:v>19.589078000000001</c:v>
                </c:pt>
                <c:pt idx="1119">
                  <c:v>19.589188</c:v>
                </c:pt>
                <c:pt idx="1120">
                  <c:v>19.589293000000001</c:v>
                </c:pt>
                <c:pt idx="1121">
                  <c:v>19.589393000000001</c:v>
                </c:pt>
                <c:pt idx="1122">
                  <c:v>19.589489</c:v>
                </c:pt>
                <c:pt idx="1123">
                  <c:v>19.589580999999999</c:v>
                </c:pt>
                <c:pt idx="1124">
                  <c:v>19.589669000000001</c:v>
                </c:pt>
                <c:pt idx="1125">
                  <c:v>19.589753999999999</c:v>
                </c:pt>
                <c:pt idx="1126">
                  <c:v>19.589835000000001</c:v>
                </c:pt>
                <c:pt idx="1127">
                  <c:v>19.589912999999999</c:v>
                </c:pt>
                <c:pt idx="1128">
                  <c:v>19.589988000000002</c:v>
                </c:pt>
                <c:pt idx="1129">
                  <c:v>19.590095000000002</c:v>
                </c:pt>
                <c:pt idx="1130">
                  <c:v>19.590185000000002</c:v>
                </c:pt>
                <c:pt idx="1131">
                  <c:v>19.590271000000001</c:v>
                </c:pt>
                <c:pt idx="1132">
                  <c:v>19.590351999999999</c:v>
                </c:pt>
                <c:pt idx="1133">
                  <c:v>19.590429</c:v>
                </c:pt>
                <c:pt idx="1134">
                  <c:v>19.590502999999998</c:v>
                </c:pt>
                <c:pt idx="1135">
                  <c:v>19.590572999999999</c:v>
                </c:pt>
                <c:pt idx="1136">
                  <c:v>19.59064</c:v>
                </c:pt>
                <c:pt idx="1137">
                  <c:v>19.590705</c:v>
                </c:pt>
                <c:pt idx="1138">
                  <c:v>19.590765999999999</c:v>
                </c:pt>
                <c:pt idx="1139">
                  <c:v>19.590869000000001</c:v>
                </c:pt>
                <c:pt idx="1140">
                  <c:v>19.590966000000002</c:v>
                </c:pt>
                <c:pt idx="1141">
                  <c:v>19.591059999999999</c:v>
                </c:pt>
                <c:pt idx="1142">
                  <c:v>19.591149000000001</c:v>
                </c:pt>
                <c:pt idx="1143">
                  <c:v>19.591234</c:v>
                </c:pt>
                <c:pt idx="1144">
                  <c:v>19.591315000000002</c:v>
                </c:pt>
                <c:pt idx="1145">
                  <c:v>19.591393</c:v>
                </c:pt>
                <c:pt idx="1146">
                  <c:v>19.591467999999999</c:v>
                </c:pt>
                <c:pt idx="1147">
                  <c:v>19.591539999999998</c:v>
                </c:pt>
                <c:pt idx="1148">
                  <c:v>19.591608999999998</c:v>
                </c:pt>
                <c:pt idx="1149">
                  <c:v>19.591719999999999</c:v>
                </c:pt>
                <c:pt idx="1150">
                  <c:v>19.591826000000001</c:v>
                </c:pt>
                <c:pt idx="1151">
                  <c:v>19.591926999999998</c:v>
                </c:pt>
                <c:pt idx="1152">
                  <c:v>19.592023999999999</c:v>
                </c:pt>
                <c:pt idx="1153">
                  <c:v>19.592116999999998</c:v>
                </c:pt>
                <c:pt idx="1154">
                  <c:v>19.592206999999998</c:v>
                </c:pt>
                <c:pt idx="1155">
                  <c:v>19.592292</c:v>
                </c:pt>
                <c:pt idx="1156">
                  <c:v>19.592374</c:v>
                </c:pt>
                <c:pt idx="1157">
                  <c:v>19.592452999999999</c:v>
                </c:pt>
                <c:pt idx="1158">
                  <c:v>19.592528999999999</c:v>
                </c:pt>
                <c:pt idx="1159">
                  <c:v>19.592646999999999</c:v>
                </c:pt>
                <c:pt idx="1160">
                  <c:v>19.592759000000001</c:v>
                </c:pt>
                <c:pt idx="1161">
                  <c:v>19.592866999999998</c:v>
                </c:pt>
                <c:pt idx="1162">
                  <c:v>19.592970999999999</c:v>
                </c:pt>
                <c:pt idx="1163">
                  <c:v>19.593070000000001</c:v>
                </c:pt>
                <c:pt idx="1164">
                  <c:v>19.593164999999999</c:v>
                </c:pt>
                <c:pt idx="1165">
                  <c:v>19.593256</c:v>
                </c:pt>
                <c:pt idx="1166">
                  <c:v>19.593343999999998</c:v>
                </c:pt>
                <c:pt idx="1167">
                  <c:v>19.593429</c:v>
                </c:pt>
                <c:pt idx="1168">
                  <c:v>19.593509999999998</c:v>
                </c:pt>
                <c:pt idx="1169">
                  <c:v>19.593633000000001</c:v>
                </c:pt>
                <c:pt idx="1170">
                  <c:v>19.593751000000001</c:v>
                </c:pt>
                <c:pt idx="1171">
                  <c:v>19.593864</c:v>
                </c:pt>
                <c:pt idx="1172">
                  <c:v>19.593972999999998</c:v>
                </c:pt>
                <c:pt idx="1173">
                  <c:v>19.594076999999999</c:v>
                </c:pt>
                <c:pt idx="1174">
                  <c:v>19.594176999999998</c:v>
                </c:pt>
                <c:pt idx="1175">
                  <c:v>19.594273000000001</c:v>
                </c:pt>
                <c:pt idx="1176">
                  <c:v>19.594366000000001</c:v>
                </c:pt>
                <c:pt idx="1177">
                  <c:v>19.594455</c:v>
                </c:pt>
                <c:pt idx="1178">
                  <c:v>19.594541</c:v>
                </c:pt>
                <c:pt idx="1179">
                  <c:v>19.594666</c:v>
                </c:pt>
                <c:pt idx="1180">
                  <c:v>19.594787</c:v>
                </c:pt>
                <c:pt idx="1181">
                  <c:v>19.594902000000001</c:v>
                </c:pt>
                <c:pt idx="1182">
                  <c:v>19.595013000000002</c:v>
                </c:pt>
                <c:pt idx="1183">
                  <c:v>19.595119</c:v>
                </c:pt>
                <c:pt idx="1184">
                  <c:v>19.595222</c:v>
                </c:pt>
                <c:pt idx="1185">
                  <c:v>19.595320999999998</c:v>
                </c:pt>
                <c:pt idx="1186">
                  <c:v>19.595416</c:v>
                </c:pt>
                <c:pt idx="1187">
                  <c:v>19.595507999999999</c:v>
                </c:pt>
                <c:pt idx="1188">
                  <c:v>19.595597000000001</c:v>
                </c:pt>
                <c:pt idx="1189">
                  <c:v>19.595725000000002</c:v>
                </c:pt>
                <c:pt idx="1190">
                  <c:v>19.595848</c:v>
                </c:pt>
                <c:pt idx="1191">
                  <c:v>19.595966000000001</c:v>
                </c:pt>
                <c:pt idx="1192">
                  <c:v>19.596079</c:v>
                </c:pt>
                <c:pt idx="1193">
                  <c:v>19.596188000000001</c:v>
                </c:pt>
                <c:pt idx="1194">
                  <c:v>19.596294</c:v>
                </c:pt>
                <c:pt idx="1195">
                  <c:v>19.596395000000001</c:v>
                </c:pt>
                <c:pt idx="1196">
                  <c:v>19.596492999999999</c:v>
                </c:pt>
                <c:pt idx="1197">
                  <c:v>19.596588000000001</c:v>
                </c:pt>
                <c:pt idx="1198">
                  <c:v>19.596679000000002</c:v>
                </c:pt>
                <c:pt idx="1199">
                  <c:v>19.596813000000001</c:v>
                </c:pt>
                <c:pt idx="1200">
                  <c:v>19.596941999999999</c:v>
                </c:pt>
                <c:pt idx="1201">
                  <c:v>19.597066000000002</c:v>
                </c:pt>
                <c:pt idx="1202">
                  <c:v>19.597186000000001</c:v>
                </c:pt>
                <c:pt idx="1203">
                  <c:v>19.597300000000001</c:v>
                </c:pt>
                <c:pt idx="1204">
                  <c:v>19.597411000000001</c:v>
                </c:pt>
                <c:pt idx="1205">
                  <c:v>19.597518000000001</c:v>
                </c:pt>
                <c:pt idx="1206">
                  <c:v>19.597621</c:v>
                </c:pt>
                <c:pt idx="1207">
                  <c:v>19.597721</c:v>
                </c:pt>
                <c:pt idx="1208">
                  <c:v>19.597816999999999</c:v>
                </c:pt>
                <c:pt idx="1209">
                  <c:v>19.59796</c:v>
                </c:pt>
                <c:pt idx="1210">
                  <c:v>19.598098</c:v>
                </c:pt>
                <c:pt idx="1211">
                  <c:v>19.598230000000001</c:v>
                </c:pt>
                <c:pt idx="1212">
                  <c:v>19.598357</c:v>
                </c:pt>
                <c:pt idx="1213">
                  <c:v>19.598479999999999</c:v>
                </c:pt>
                <c:pt idx="1214">
                  <c:v>19.598597999999999</c:v>
                </c:pt>
                <c:pt idx="1215">
                  <c:v>19.598711999999999</c:v>
                </c:pt>
                <c:pt idx="1216">
                  <c:v>19.598821999999998</c:v>
                </c:pt>
                <c:pt idx="1217">
                  <c:v>19.598928000000001</c:v>
                </c:pt>
                <c:pt idx="1218">
                  <c:v>19.599031</c:v>
                </c:pt>
                <c:pt idx="1219">
                  <c:v>19.599183</c:v>
                </c:pt>
                <c:pt idx="1220">
                  <c:v>19.599329000000001</c:v>
                </c:pt>
                <c:pt idx="1221">
                  <c:v>19.59947</c:v>
                </c:pt>
                <c:pt idx="1222">
                  <c:v>19.599605</c:v>
                </c:pt>
                <c:pt idx="1223">
                  <c:v>19.599734999999999</c:v>
                </c:pt>
                <c:pt idx="1224">
                  <c:v>19.59986</c:v>
                </c:pt>
                <c:pt idx="1225">
                  <c:v>19.599981</c:v>
                </c:pt>
                <c:pt idx="1226">
                  <c:v>19.600097999999999</c:v>
                </c:pt>
                <c:pt idx="1227">
                  <c:v>19.600210000000001</c:v>
                </c:pt>
                <c:pt idx="1228">
                  <c:v>19.600318999999999</c:v>
                </c:pt>
                <c:pt idx="1229">
                  <c:v>19.600477999999999</c:v>
                </c:pt>
                <c:pt idx="1230">
                  <c:v>19.600629999999999</c:v>
                </c:pt>
                <c:pt idx="1231">
                  <c:v>19.600777000000001</c:v>
                </c:pt>
                <c:pt idx="1232">
                  <c:v>19.600918</c:v>
                </c:pt>
                <c:pt idx="1233">
                  <c:v>19.601054000000001</c:v>
                </c:pt>
                <c:pt idx="1234">
                  <c:v>19.601185000000001</c:v>
                </c:pt>
                <c:pt idx="1235">
                  <c:v>19.601310999999999</c:v>
                </c:pt>
                <c:pt idx="1236">
                  <c:v>19.601431999999999</c:v>
                </c:pt>
                <c:pt idx="1237">
                  <c:v>19.60155</c:v>
                </c:pt>
                <c:pt idx="1238">
                  <c:v>19.601664</c:v>
                </c:pt>
                <c:pt idx="1239">
                  <c:v>19.601827</c:v>
                </c:pt>
                <c:pt idx="1240">
                  <c:v>19.601983000000001</c:v>
                </c:pt>
                <c:pt idx="1241">
                  <c:v>19.602134</c:v>
                </c:pt>
                <c:pt idx="1242">
                  <c:v>19.602278999999999</c:v>
                </c:pt>
                <c:pt idx="1243">
                  <c:v>19.602419000000001</c:v>
                </c:pt>
                <c:pt idx="1244">
                  <c:v>19.602553</c:v>
                </c:pt>
                <c:pt idx="1245">
                  <c:v>19.602682999999999</c:v>
                </c:pt>
                <c:pt idx="1246">
                  <c:v>19.602808</c:v>
                </c:pt>
                <c:pt idx="1247">
                  <c:v>19.602929</c:v>
                </c:pt>
                <c:pt idx="1248">
                  <c:v>19.603045999999999</c:v>
                </c:pt>
                <c:pt idx="1249">
                  <c:v>19.603211000000002</c:v>
                </c:pt>
                <c:pt idx="1250">
                  <c:v>19.603370000000002</c:v>
                </c:pt>
                <c:pt idx="1251">
                  <c:v>19.603522000000002</c:v>
                </c:pt>
                <c:pt idx="1252">
                  <c:v>19.603669</c:v>
                </c:pt>
                <c:pt idx="1253">
                  <c:v>19.603811</c:v>
                </c:pt>
                <c:pt idx="1254">
                  <c:v>19.603947000000002</c:v>
                </c:pt>
                <c:pt idx="1255">
                  <c:v>19.604078000000001</c:v>
                </c:pt>
                <c:pt idx="1256">
                  <c:v>19.604205</c:v>
                </c:pt>
                <c:pt idx="1257">
                  <c:v>19.604327999999999</c:v>
                </c:pt>
                <c:pt idx="1258">
                  <c:v>19.604447</c:v>
                </c:pt>
                <c:pt idx="1259">
                  <c:v>19.604613000000001</c:v>
                </c:pt>
                <c:pt idx="1260">
                  <c:v>19.604773000000002</c:v>
                </c:pt>
                <c:pt idx="1261">
                  <c:v>19.604927</c:v>
                </c:pt>
                <c:pt idx="1262">
                  <c:v>19.605074999999999</c:v>
                </c:pt>
                <c:pt idx="1263">
                  <c:v>19.605217</c:v>
                </c:pt>
                <c:pt idx="1264">
                  <c:v>19.605354999999999</c:v>
                </c:pt>
                <c:pt idx="1265">
                  <c:v>19.605487</c:v>
                </c:pt>
                <c:pt idx="1266">
                  <c:v>19.605615</c:v>
                </c:pt>
                <c:pt idx="1267">
                  <c:v>19.605739</c:v>
                </c:pt>
                <c:pt idx="1268">
                  <c:v>19.605858000000001</c:v>
                </c:pt>
                <c:pt idx="1269">
                  <c:v>19.606026</c:v>
                </c:pt>
                <c:pt idx="1270">
                  <c:v>19.606186999999998</c:v>
                </c:pt>
                <c:pt idx="1271">
                  <c:v>19.606342000000001</c:v>
                </c:pt>
                <c:pt idx="1272">
                  <c:v>19.606490999999998</c:v>
                </c:pt>
                <c:pt idx="1273">
                  <c:v>19.606634</c:v>
                </c:pt>
                <c:pt idx="1274">
                  <c:v>19.606771999999999</c:v>
                </c:pt>
                <c:pt idx="1275">
                  <c:v>19.606905999999999</c:v>
                </c:pt>
                <c:pt idx="1276">
                  <c:v>19.607035</c:v>
                </c:pt>
                <c:pt idx="1277">
                  <c:v>19.607158999999999</c:v>
                </c:pt>
                <c:pt idx="1278">
                  <c:v>19.607279999999999</c:v>
                </c:pt>
                <c:pt idx="1279">
                  <c:v>19.607448000000002</c:v>
                </c:pt>
                <c:pt idx="1280">
                  <c:v>19.607609</c:v>
                </c:pt>
                <c:pt idx="1281">
                  <c:v>19.607765000000001</c:v>
                </c:pt>
                <c:pt idx="1282">
                  <c:v>19.607914000000001</c:v>
                </c:pt>
                <c:pt idx="1283">
                  <c:v>19.608058</c:v>
                </c:pt>
                <c:pt idx="1284">
                  <c:v>19.608197000000001</c:v>
                </c:pt>
                <c:pt idx="1285">
                  <c:v>19.608331</c:v>
                </c:pt>
                <c:pt idx="1286">
                  <c:v>19.608460000000001</c:v>
                </c:pt>
                <c:pt idx="1287">
                  <c:v>19.608585000000001</c:v>
                </c:pt>
                <c:pt idx="1288">
                  <c:v>19.608706000000002</c:v>
                </c:pt>
                <c:pt idx="1289">
                  <c:v>19.608872999999999</c:v>
                </c:pt>
                <c:pt idx="1290">
                  <c:v>19.609034000000001</c:v>
                </c:pt>
                <c:pt idx="1291">
                  <c:v>19.609189000000001</c:v>
                </c:pt>
                <c:pt idx="1292">
                  <c:v>19.609338000000001</c:v>
                </c:pt>
                <c:pt idx="1293">
                  <c:v>19.609480999999999</c:v>
                </c:pt>
                <c:pt idx="1294">
                  <c:v>19.609618999999999</c:v>
                </c:pt>
                <c:pt idx="1295">
                  <c:v>19.609753000000001</c:v>
                </c:pt>
                <c:pt idx="1296">
                  <c:v>19.609881999999999</c:v>
                </c:pt>
                <c:pt idx="1297">
                  <c:v>19.610005999999998</c:v>
                </c:pt>
                <c:pt idx="1298">
                  <c:v>19.610126000000001</c:v>
                </c:pt>
                <c:pt idx="1299">
                  <c:v>19.610292000000001</c:v>
                </c:pt>
                <c:pt idx="1300">
                  <c:v>19.610451000000001</c:v>
                </c:pt>
                <c:pt idx="1301">
                  <c:v>19.610603999999999</c:v>
                </c:pt>
                <c:pt idx="1302">
                  <c:v>19.610748999999998</c:v>
                </c:pt>
                <c:pt idx="1303">
                  <c:v>19.610880000000002</c:v>
                </c:pt>
                <c:pt idx="1304">
                  <c:v>19.611007000000001</c:v>
                </c:pt>
                <c:pt idx="1305">
                  <c:v>19.611128000000001</c:v>
                </c:pt>
                <c:pt idx="1306">
                  <c:v>19.611245</c:v>
                </c:pt>
                <c:pt idx="1307">
                  <c:v>19.611357999999999</c:v>
                </c:pt>
                <c:pt idx="1308">
                  <c:v>19.611466</c:v>
                </c:pt>
                <c:pt idx="1309">
                  <c:v>19.611619999999998</c:v>
                </c:pt>
                <c:pt idx="1310">
                  <c:v>19.611768000000001</c:v>
                </c:pt>
                <c:pt idx="1311">
                  <c:v>19.611909000000001</c:v>
                </c:pt>
                <c:pt idx="1312">
                  <c:v>19.612044999999998</c:v>
                </c:pt>
                <c:pt idx="1313">
                  <c:v>19.612176000000002</c:v>
                </c:pt>
                <c:pt idx="1314">
                  <c:v>19.612300999999999</c:v>
                </c:pt>
                <c:pt idx="1315">
                  <c:v>19.612421999999999</c:v>
                </c:pt>
                <c:pt idx="1316">
                  <c:v>19.612539000000002</c:v>
                </c:pt>
                <c:pt idx="1317">
                  <c:v>19.612651</c:v>
                </c:pt>
                <c:pt idx="1318">
                  <c:v>19.612759</c:v>
                </c:pt>
                <c:pt idx="1319">
                  <c:v>19.612914</c:v>
                </c:pt>
                <c:pt idx="1320">
                  <c:v>19.613061999999999</c:v>
                </c:pt>
                <c:pt idx="1321">
                  <c:v>19.613205000000001</c:v>
                </c:pt>
                <c:pt idx="1322">
                  <c:v>19.613341999999999</c:v>
                </c:pt>
                <c:pt idx="1323">
                  <c:v>19.613472999999999</c:v>
                </c:pt>
                <c:pt idx="1324">
                  <c:v>19.613600000000002</c:v>
                </c:pt>
                <c:pt idx="1325">
                  <c:v>19.613721999999999</c:v>
                </c:pt>
                <c:pt idx="1326">
                  <c:v>19.613838999999999</c:v>
                </c:pt>
                <c:pt idx="1327">
                  <c:v>19.613952999999999</c:v>
                </c:pt>
                <c:pt idx="1328">
                  <c:v>19.614062000000001</c:v>
                </c:pt>
                <c:pt idx="1329">
                  <c:v>19.614218999999999</c:v>
                </c:pt>
                <c:pt idx="1330">
                  <c:v>19.614369</c:v>
                </c:pt>
                <c:pt idx="1331">
                  <c:v>19.614512999999999</c:v>
                </c:pt>
                <c:pt idx="1332">
                  <c:v>19.614652</c:v>
                </c:pt>
                <c:pt idx="1333">
                  <c:v>19.614785000000001</c:v>
                </c:pt>
                <c:pt idx="1334">
                  <c:v>19.614913000000001</c:v>
                </c:pt>
                <c:pt idx="1335">
                  <c:v>19.615037000000001</c:v>
                </c:pt>
                <c:pt idx="1336">
                  <c:v>19.615155999999999</c:v>
                </c:pt>
                <c:pt idx="1337">
                  <c:v>19.615271</c:v>
                </c:pt>
                <c:pt idx="1338">
                  <c:v>19.615382</c:v>
                </c:pt>
                <c:pt idx="1339">
                  <c:v>19.615539999999999</c:v>
                </c:pt>
                <c:pt idx="1340">
                  <c:v>19.615691999999999</c:v>
                </c:pt>
                <c:pt idx="1341">
                  <c:v>19.615838</c:v>
                </c:pt>
                <c:pt idx="1342">
                  <c:v>19.615978999999999</c:v>
                </c:pt>
                <c:pt idx="1343">
                  <c:v>19.616112999999999</c:v>
                </c:pt>
                <c:pt idx="1344">
                  <c:v>19.616243000000001</c:v>
                </c:pt>
                <c:pt idx="1345">
                  <c:v>19.616368000000001</c:v>
                </c:pt>
                <c:pt idx="1346">
                  <c:v>19.616488</c:v>
                </c:pt>
                <c:pt idx="1347">
                  <c:v>19.616603999999999</c:v>
                </c:pt>
                <c:pt idx="1348">
                  <c:v>19.616716</c:v>
                </c:pt>
                <c:pt idx="1349">
                  <c:v>19.616873999999999</c:v>
                </c:pt>
                <c:pt idx="1350">
                  <c:v>19.617025999999999</c:v>
                </c:pt>
                <c:pt idx="1351">
                  <c:v>19.617172</c:v>
                </c:pt>
                <c:pt idx="1352">
                  <c:v>19.617311000000001</c:v>
                </c:pt>
                <c:pt idx="1353">
                  <c:v>19.617446000000001</c:v>
                </c:pt>
                <c:pt idx="1354">
                  <c:v>19.617574999999999</c:v>
                </c:pt>
                <c:pt idx="1355">
                  <c:v>19.617699000000002</c:v>
                </c:pt>
                <c:pt idx="1356">
                  <c:v>19.617818</c:v>
                </c:pt>
                <c:pt idx="1357">
                  <c:v>19.617933000000001</c:v>
                </c:pt>
                <c:pt idx="1358">
                  <c:v>19.618044000000001</c:v>
                </c:pt>
                <c:pt idx="1359">
                  <c:v>19.618200000000002</c:v>
                </c:pt>
                <c:pt idx="1360">
                  <c:v>19.618348999999998</c:v>
                </c:pt>
                <c:pt idx="1361">
                  <c:v>19.618493000000001</c:v>
                </c:pt>
                <c:pt idx="1362">
                  <c:v>19.61863</c:v>
                </c:pt>
                <c:pt idx="1363">
                  <c:v>19.618762</c:v>
                </c:pt>
                <c:pt idx="1364">
                  <c:v>19.618887999999998</c:v>
                </c:pt>
                <c:pt idx="1365">
                  <c:v>19.619009999999999</c:v>
                </c:pt>
                <c:pt idx="1366">
                  <c:v>19.619126000000001</c:v>
                </c:pt>
                <c:pt idx="1367">
                  <c:v>19.619237999999999</c:v>
                </c:pt>
                <c:pt idx="1368">
                  <c:v>19.619346</c:v>
                </c:pt>
                <c:pt idx="1369">
                  <c:v>19.619498</c:v>
                </c:pt>
                <c:pt idx="1370">
                  <c:v>19.619644000000001</c:v>
                </c:pt>
                <c:pt idx="1371">
                  <c:v>19.619783000000002</c:v>
                </c:pt>
                <c:pt idx="1372">
                  <c:v>19.619917000000001</c:v>
                </c:pt>
                <c:pt idx="1373">
                  <c:v>19.620044</c:v>
                </c:pt>
                <c:pt idx="1374">
                  <c:v>19.620166999999999</c:v>
                </c:pt>
                <c:pt idx="1375">
                  <c:v>19.620284000000002</c:v>
                </c:pt>
                <c:pt idx="1376">
                  <c:v>19.620396</c:v>
                </c:pt>
                <c:pt idx="1377">
                  <c:v>19.620504</c:v>
                </c:pt>
                <c:pt idx="1378">
                  <c:v>19.620608000000001</c:v>
                </c:pt>
                <c:pt idx="1379">
                  <c:v>19.620753000000001</c:v>
                </c:pt>
                <c:pt idx="1380">
                  <c:v>19.620892000000001</c:v>
                </c:pt>
                <c:pt idx="1381">
                  <c:v>19.621024999999999</c:v>
                </c:pt>
                <c:pt idx="1382">
                  <c:v>19.621151999999999</c:v>
                </c:pt>
                <c:pt idx="1383">
                  <c:v>19.621274</c:v>
                </c:pt>
                <c:pt idx="1384">
                  <c:v>19.621390000000002</c:v>
                </c:pt>
                <c:pt idx="1385">
                  <c:v>19.621500999999999</c:v>
                </c:pt>
                <c:pt idx="1386">
                  <c:v>19.621607999999998</c:v>
                </c:pt>
                <c:pt idx="1387">
                  <c:v>19.62171</c:v>
                </c:pt>
                <c:pt idx="1388">
                  <c:v>19.621808999999999</c:v>
                </c:pt>
                <c:pt idx="1389">
                  <c:v>19.621945</c:v>
                </c:pt>
                <c:pt idx="1390">
                  <c:v>19.622076</c:v>
                </c:pt>
                <c:pt idx="1391">
                  <c:v>19.622201</c:v>
                </c:pt>
                <c:pt idx="1392">
                  <c:v>19.622319999999998</c:v>
                </c:pt>
                <c:pt idx="1393">
                  <c:v>19.622433999999998</c:v>
                </c:pt>
                <c:pt idx="1394">
                  <c:v>19.622543</c:v>
                </c:pt>
                <c:pt idx="1395">
                  <c:v>19.622647000000001</c:v>
                </c:pt>
                <c:pt idx="1396">
                  <c:v>19.622747</c:v>
                </c:pt>
                <c:pt idx="1397">
                  <c:v>19.622843</c:v>
                </c:pt>
                <c:pt idx="1398">
                  <c:v>19.622935999999999</c:v>
                </c:pt>
                <c:pt idx="1399">
                  <c:v>19.623063999999999</c:v>
                </c:pt>
                <c:pt idx="1400">
                  <c:v>19.623186</c:v>
                </c:pt>
                <c:pt idx="1401">
                  <c:v>19.623303</c:v>
                </c:pt>
                <c:pt idx="1402">
                  <c:v>19.623415999999999</c:v>
                </c:pt>
                <c:pt idx="1403">
                  <c:v>19.623522999999999</c:v>
                </c:pt>
                <c:pt idx="1404">
                  <c:v>19.623626000000002</c:v>
                </c:pt>
                <c:pt idx="1405">
                  <c:v>19.623725</c:v>
                </c:pt>
                <c:pt idx="1406">
                  <c:v>19.623819999999998</c:v>
                </c:pt>
                <c:pt idx="1407">
                  <c:v>19.623911</c:v>
                </c:pt>
                <c:pt idx="1408">
                  <c:v>19.623998</c:v>
                </c:pt>
                <c:pt idx="1409">
                  <c:v>19.624119</c:v>
                </c:pt>
                <c:pt idx="1410">
                  <c:v>19.624234999999999</c:v>
                </c:pt>
                <c:pt idx="1411">
                  <c:v>19.624347</c:v>
                </c:pt>
                <c:pt idx="1412">
                  <c:v>19.624452999999999</c:v>
                </c:pt>
                <c:pt idx="1413">
                  <c:v>19.624555000000001</c:v>
                </c:pt>
                <c:pt idx="1414">
                  <c:v>19.624652999999999</c:v>
                </c:pt>
                <c:pt idx="1415">
                  <c:v>19.624746999999999</c:v>
                </c:pt>
                <c:pt idx="1416">
                  <c:v>19.624838</c:v>
                </c:pt>
                <c:pt idx="1417">
                  <c:v>19.624925000000001</c:v>
                </c:pt>
                <c:pt idx="1418">
                  <c:v>19.625008999999999</c:v>
                </c:pt>
                <c:pt idx="1419">
                  <c:v>19.625126000000002</c:v>
                </c:pt>
                <c:pt idx="1420">
                  <c:v>19.625238</c:v>
                </c:pt>
                <c:pt idx="1421">
                  <c:v>19.625344999999999</c:v>
                </c:pt>
                <c:pt idx="1422">
                  <c:v>19.625447999999999</c:v>
                </c:pt>
                <c:pt idx="1423">
                  <c:v>19.625547000000001</c:v>
                </c:pt>
                <c:pt idx="1424">
                  <c:v>19.625641999999999</c:v>
                </c:pt>
                <c:pt idx="1425">
                  <c:v>19.625733</c:v>
                </c:pt>
                <c:pt idx="1426">
                  <c:v>19.625821999999999</c:v>
                </c:pt>
                <c:pt idx="1427">
                  <c:v>19.625906000000001</c:v>
                </c:pt>
                <c:pt idx="1428">
                  <c:v>19.625988</c:v>
                </c:pt>
                <c:pt idx="1429">
                  <c:v>19.626103000000001</c:v>
                </c:pt>
                <c:pt idx="1430">
                  <c:v>19.626213</c:v>
                </c:pt>
                <c:pt idx="1431">
                  <c:v>19.626318999999999</c:v>
                </c:pt>
                <c:pt idx="1432">
                  <c:v>19.626421000000001</c:v>
                </c:pt>
                <c:pt idx="1433">
                  <c:v>19.626518000000001</c:v>
                </c:pt>
                <c:pt idx="1434">
                  <c:v>19.626612000000002</c:v>
                </c:pt>
                <c:pt idx="1435">
                  <c:v>19.626702999999999</c:v>
                </c:pt>
                <c:pt idx="1436">
                  <c:v>19.62679</c:v>
                </c:pt>
                <c:pt idx="1437">
                  <c:v>19.626874000000001</c:v>
                </c:pt>
                <c:pt idx="1438">
                  <c:v>19.626954999999999</c:v>
                </c:pt>
                <c:pt idx="1439">
                  <c:v>19.62707</c:v>
                </c:pt>
                <c:pt idx="1440">
                  <c:v>19.627181</c:v>
                </c:pt>
                <c:pt idx="1441">
                  <c:v>19.627286999999999</c:v>
                </c:pt>
                <c:pt idx="1442">
                  <c:v>19.627389000000001</c:v>
                </c:pt>
                <c:pt idx="1443">
                  <c:v>19.627486000000001</c:v>
                </c:pt>
                <c:pt idx="1444">
                  <c:v>19.627580999999999</c:v>
                </c:pt>
                <c:pt idx="1445">
                  <c:v>19.627670999999999</c:v>
                </c:pt>
                <c:pt idx="1446">
                  <c:v>19.627758</c:v>
                </c:pt>
                <c:pt idx="1447">
                  <c:v>19.627842000000001</c:v>
                </c:pt>
                <c:pt idx="1448">
                  <c:v>19.627924</c:v>
                </c:pt>
                <c:pt idx="1449">
                  <c:v>19.628038</c:v>
                </c:pt>
                <c:pt idx="1450">
                  <c:v>19.628147999999999</c:v>
                </c:pt>
                <c:pt idx="1451">
                  <c:v>19.628253999999998</c:v>
                </c:pt>
                <c:pt idx="1452">
                  <c:v>19.628354999999999</c:v>
                </c:pt>
                <c:pt idx="1453">
                  <c:v>19.628451999999999</c:v>
                </c:pt>
                <c:pt idx="1454">
                  <c:v>19.628546</c:v>
                </c:pt>
                <c:pt idx="1455">
                  <c:v>19.628636</c:v>
                </c:pt>
                <c:pt idx="1456">
                  <c:v>19.628722</c:v>
                </c:pt>
                <c:pt idx="1457">
                  <c:v>19.628806000000001</c:v>
                </c:pt>
                <c:pt idx="1458">
                  <c:v>19.628886000000001</c:v>
                </c:pt>
                <c:pt idx="1459">
                  <c:v>19.628996000000001</c:v>
                </c:pt>
                <c:pt idx="1460">
                  <c:v>19.629100999999999</c:v>
                </c:pt>
                <c:pt idx="1461">
                  <c:v>19.629203</c:v>
                </c:pt>
                <c:pt idx="1462">
                  <c:v>19.629300000000001</c:v>
                </c:pt>
                <c:pt idx="1463">
                  <c:v>19.629393</c:v>
                </c:pt>
                <c:pt idx="1464">
                  <c:v>19.629481999999999</c:v>
                </c:pt>
                <c:pt idx="1465">
                  <c:v>19.629567999999999</c:v>
                </c:pt>
                <c:pt idx="1466">
                  <c:v>19.629650999999999</c:v>
                </c:pt>
                <c:pt idx="1467">
                  <c:v>19.629731</c:v>
                </c:pt>
                <c:pt idx="1468">
                  <c:v>19.629807</c:v>
                </c:pt>
                <c:pt idx="1469">
                  <c:v>19.629909000000001</c:v>
                </c:pt>
                <c:pt idx="1470">
                  <c:v>19.630008</c:v>
                </c:pt>
                <c:pt idx="1471">
                  <c:v>19.630102000000001</c:v>
                </c:pt>
                <c:pt idx="1472">
                  <c:v>19.630192000000001</c:v>
                </c:pt>
                <c:pt idx="1473">
                  <c:v>19.630278000000001</c:v>
                </c:pt>
                <c:pt idx="1474">
                  <c:v>19.630361000000001</c:v>
                </c:pt>
                <c:pt idx="1475">
                  <c:v>19.630441000000001</c:v>
                </c:pt>
                <c:pt idx="1476">
                  <c:v>19.630517999999999</c:v>
                </c:pt>
                <c:pt idx="1477">
                  <c:v>19.630590999999999</c:v>
                </c:pt>
                <c:pt idx="1478">
                  <c:v>19.630662000000001</c:v>
                </c:pt>
                <c:pt idx="1479">
                  <c:v>19.630756999999999</c:v>
                </c:pt>
                <c:pt idx="1480">
                  <c:v>19.630846999999999</c:v>
                </c:pt>
                <c:pt idx="1481">
                  <c:v>19.630934</c:v>
                </c:pt>
                <c:pt idx="1482">
                  <c:v>19.631018000000001</c:v>
                </c:pt>
                <c:pt idx="1483">
                  <c:v>19.631097</c:v>
                </c:pt>
                <c:pt idx="1484">
                  <c:v>19.631174000000001</c:v>
                </c:pt>
                <c:pt idx="1485">
                  <c:v>19.631246999999998</c:v>
                </c:pt>
                <c:pt idx="1486">
                  <c:v>19.631318</c:v>
                </c:pt>
                <c:pt idx="1487">
                  <c:v>19.631385999999999</c:v>
                </c:pt>
                <c:pt idx="1488">
                  <c:v>19.631450999999998</c:v>
                </c:pt>
                <c:pt idx="1489">
                  <c:v>19.631540000000001</c:v>
                </c:pt>
                <c:pt idx="1490">
                  <c:v>19.631625</c:v>
                </c:pt>
                <c:pt idx="1491">
                  <c:v>19.631706000000001</c:v>
                </c:pt>
                <c:pt idx="1492">
                  <c:v>19.631784</c:v>
                </c:pt>
                <c:pt idx="1493">
                  <c:v>19.631858999999999</c:v>
                </c:pt>
                <c:pt idx="1494">
                  <c:v>19.631931000000002</c:v>
                </c:pt>
                <c:pt idx="1495">
                  <c:v>19.632000000000001</c:v>
                </c:pt>
                <c:pt idx="1496">
                  <c:v>19.632065999999998</c:v>
                </c:pt>
                <c:pt idx="1497">
                  <c:v>19.63213</c:v>
                </c:pt>
                <c:pt idx="1498">
                  <c:v>19.632190999999999</c:v>
                </c:pt>
                <c:pt idx="1499">
                  <c:v>19.632275</c:v>
                </c:pt>
                <c:pt idx="1500">
                  <c:v>19.632356000000001</c:v>
                </c:pt>
                <c:pt idx="1501">
                  <c:v>19.632432999999999</c:v>
                </c:pt>
                <c:pt idx="1502">
                  <c:v>19.632507</c:v>
                </c:pt>
                <c:pt idx="1503">
                  <c:v>19.632577999999999</c:v>
                </c:pt>
                <c:pt idx="1504">
                  <c:v>19.632646999999999</c:v>
                </c:pt>
                <c:pt idx="1505">
                  <c:v>19.632712999999999</c:v>
                </c:pt>
                <c:pt idx="1506">
                  <c:v>19.632776</c:v>
                </c:pt>
                <c:pt idx="1507">
                  <c:v>19.632836999999999</c:v>
                </c:pt>
                <c:pt idx="1508">
                  <c:v>19.632895999999999</c:v>
                </c:pt>
                <c:pt idx="1509">
                  <c:v>19.632977</c:v>
                </c:pt>
                <c:pt idx="1510">
                  <c:v>19.633054000000001</c:v>
                </c:pt>
                <c:pt idx="1511">
                  <c:v>19.633129</c:v>
                </c:pt>
                <c:pt idx="1512">
                  <c:v>19.633199999999999</c:v>
                </c:pt>
                <c:pt idx="1513">
                  <c:v>19.633268999999999</c:v>
                </c:pt>
                <c:pt idx="1514">
                  <c:v>19.633334999999999</c:v>
                </c:pt>
                <c:pt idx="1515">
                  <c:v>19.633399000000001</c:v>
                </c:pt>
                <c:pt idx="1516">
                  <c:v>19.633461</c:v>
                </c:pt>
                <c:pt idx="1517">
                  <c:v>19.633520000000001</c:v>
                </c:pt>
                <c:pt idx="1518">
                  <c:v>19.633578</c:v>
                </c:pt>
                <c:pt idx="1519">
                  <c:v>19.633656999999999</c:v>
                </c:pt>
                <c:pt idx="1520">
                  <c:v>19.633732999999999</c:v>
                </c:pt>
                <c:pt idx="1521">
                  <c:v>19.633807000000001</c:v>
                </c:pt>
                <c:pt idx="1522">
                  <c:v>19.633876999999998</c:v>
                </c:pt>
                <c:pt idx="1523">
                  <c:v>19.633945000000001</c:v>
                </c:pt>
                <c:pt idx="1524">
                  <c:v>19.634011000000001</c:v>
                </c:pt>
                <c:pt idx="1525">
                  <c:v>19.634074999999999</c:v>
                </c:pt>
                <c:pt idx="1526">
                  <c:v>19.634136000000002</c:v>
                </c:pt>
                <c:pt idx="1527">
                  <c:v>19.634195999999999</c:v>
                </c:pt>
                <c:pt idx="1528">
                  <c:v>19.634253000000001</c:v>
                </c:pt>
                <c:pt idx="1529">
                  <c:v>19.634332000000001</c:v>
                </c:pt>
                <c:pt idx="1530">
                  <c:v>19.634406999999999</c:v>
                </c:pt>
                <c:pt idx="1531">
                  <c:v>19.63448</c:v>
                </c:pt>
                <c:pt idx="1532">
                  <c:v>19.634550000000001</c:v>
                </c:pt>
                <c:pt idx="1533">
                  <c:v>19.634618</c:v>
                </c:pt>
                <c:pt idx="1534">
                  <c:v>19.634684</c:v>
                </c:pt>
                <c:pt idx="1535">
                  <c:v>19.634747000000001</c:v>
                </c:pt>
                <c:pt idx="1536">
                  <c:v>19.634809000000001</c:v>
                </c:pt>
                <c:pt idx="1537">
                  <c:v>19.634868000000001</c:v>
                </c:pt>
                <c:pt idx="1538">
                  <c:v>19.634926</c:v>
                </c:pt>
                <c:pt idx="1539">
                  <c:v>19.635003000000001</c:v>
                </c:pt>
                <c:pt idx="1540">
                  <c:v>19.635076000000002</c:v>
                </c:pt>
                <c:pt idx="1541">
                  <c:v>19.635148000000001</c:v>
                </c:pt>
                <c:pt idx="1542">
                  <c:v>19.635217000000001</c:v>
                </c:pt>
                <c:pt idx="1543">
                  <c:v>19.635283000000001</c:v>
                </c:pt>
                <c:pt idx="1544">
                  <c:v>19.635348</c:v>
                </c:pt>
                <c:pt idx="1545">
                  <c:v>19.63541</c:v>
                </c:pt>
                <c:pt idx="1546">
                  <c:v>19.635470999999999</c:v>
                </c:pt>
                <c:pt idx="1547">
                  <c:v>19.635529999999999</c:v>
                </c:pt>
                <c:pt idx="1548">
                  <c:v>19.635587000000001</c:v>
                </c:pt>
                <c:pt idx="1549">
                  <c:v>19.635660999999999</c:v>
                </c:pt>
                <c:pt idx="1550">
                  <c:v>19.635732999999998</c:v>
                </c:pt>
                <c:pt idx="1551">
                  <c:v>19.635802000000002</c:v>
                </c:pt>
                <c:pt idx="1552">
                  <c:v>19.635869</c:v>
                </c:pt>
                <c:pt idx="1553">
                  <c:v>19.635933999999999</c:v>
                </c:pt>
                <c:pt idx="1554">
                  <c:v>19.635997</c:v>
                </c:pt>
                <c:pt idx="1555">
                  <c:v>19.636057999999998</c:v>
                </c:pt>
                <c:pt idx="1556">
                  <c:v>19.636116999999999</c:v>
                </c:pt>
                <c:pt idx="1557">
                  <c:v>19.636174</c:v>
                </c:pt>
                <c:pt idx="1558">
                  <c:v>19.636230000000001</c:v>
                </c:pt>
                <c:pt idx="1559">
                  <c:v>19.636303000000002</c:v>
                </c:pt>
                <c:pt idx="1560">
                  <c:v>19.636372999999999</c:v>
                </c:pt>
                <c:pt idx="1561">
                  <c:v>19.636441000000001</c:v>
                </c:pt>
                <c:pt idx="1562">
                  <c:v>19.636507000000002</c:v>
                </c:pt>
                <c:pt idx="1563">
                  <c:v>19.636569999999999</c:v>
                </c:pt>
                <c:pt idx="1564">
                  <c:v>19.636631999999999</c:v>
                </c:pt>
                <c:pt idx="1565">
                  <c:v>19.636690999999999</c:v>
                </c:pt>
                <c:pt idx="1566">
                  <c:v>19.636748999999998</c:v>
                </c:pt>
                <c:pt idx="1567">
                  <c:v>19.636806</c:v>
                </c:pt>
                <c:pt idx="1568">
                  <c:v>19.636859999999999</c:v>
                </c:pt>
                <c:pt idx="1569">
                  <c:v>19.636932000000002</c:v>
                </c:pt>
                <c:pt idx="1570">
                  <c:v>19.637001999999999</c:v>
                </c:pt>
                <c:pt idx="1571">
                  <c:v>19.637069</c:v>
                </c:pt>
                <c:pt idx="1572">
                  <c:v>19.637134</c:v>
                </c:pt>
                <c:pt idx="1573">
                  <c:v>19.637197</c:v>
                </c:pt>
                <c:pt idx="1574">
                  <c:v>19.637259</c:v>
                </c:pt>
                <c:pt idx="1575">
                  <c:v>19.637318</c:v>
                </c:pt>
                <c:pt idx="1576">
                  <c:v>19.637376</c:v>
                </c:pt>
                <c:pt idx="1577">
                  <c:v>19.637432</c:v>
                </c:pt>
                <c:pt idx="1578">
                  <c:v>19.637485999999999</c:v>
                </c:pt>
                <c:pt idx="1579">
                  <c:v>19.637559</c:v>
                </c:pt>
                <c:pt idx="1580">
                  <c:v>19.637629</c:v>
                </c:pt>
                <c:pt idx="1581">
                  <c:v>19.637696999999999</c:v>
                </c:pt>
                <c:pt idx="1582">
                  <c:v>19.637763</c:v>
                </c:pt>
                <c:pt idx="1583">
                  <c:v>19.637826</c:v>
                </c:pt>
                <c:pt idx="1584">
                  <c:v>19.637888</c:v>
                </c:pt>
                <c:pt idx="1585">
                  <c:v>19.637948000000002</c:v>
                </c:pt>
                <c:pt idx="1586">
                  <c:v>19.638007000000002</c:v>
                </c:pt>
                <c:pt idx="1587">
                  <c:v>19.638062999999999</c:v>
                </c:pt>
                <c:pt idx="1588">
                  <c:v>19.638117999999999</c:v>
                </c:pt>
                <c:pt idx="1589">
                  <c:v>19.638192</c:v>
                </c:pt>
                <c:pt idx="1590">
                  <c:v>19.638263999999999</c:v>
                </c:pt>
                <c:pt idx="1591">
                  <c:v>19.638332999999999</c:v>
                </c:pt>
                <c:pt idx="1592">
                  <c:v>19.638400000000001</c:v>
                </c:pt>
                <c:pt idx="1593">
                  <c:v>19.638465</c:v>
                </c:pt>
                <c:pt idx="1594">
                  <c:v>19.638528000000001</c:v>
                </c:pt>
                <c:pt idx="1595">
                  <c:v>19.638589</c:v>
                </c:pt>
                <c:pt idx="1596">
                  <c:v>19.638649000000001</c:v>
                </c:pt>
                <c:pt idx="1597">
                  <c:v>19.638705999999999</c:v>
                </c:pt>
                <c:pt idx="1598">
                  <c:v>19.638762</c:v>
                </c:pt>
                <c:pt idx="1599">
                  <c:v>19.638836999999999</c:v>
                </c:pt>
                <c:pt idx="1600">
                  <c:v>19.638909999999999</c:v>
                </c:pt>
                <c:pt idx="1601">
                  <c:v>19.63898</c:v>
                </c:pt>
                <c:pt idx="1602">
                  <c:v>19.639047999999999</c:v>
                </c:pt>
                <c:pt idx="1603">
                  <c:v>19.639113999999999</c:v>
                </c:pt>
                <c:pt idx="1604">
                  <c:v>19.639177</c:v>
                </c:pt>
                <c:pt idx="1605">
                  <c:v>19.639239</c:v>
                </c:pt>
                <c:pt idx="1606">
                  <c:v>19.639299000000001</c:v>
                </c:pt>
                <c:pt idx="1607">
                  <c:v>19.639357</c:v>
                </c:pt>
                <c:pt idx="1608">
                  <c:v>19.639413000000001</c:v>
                </c:pt>
                <c:pt idx="1609">
                  <c:v>19.639489000000001</c:v>
                </c:pt>
                <c:pt idx="1610">
                  <c:v>19.639562000000002</c:v>
                </c:pt>
                <c:pt idx="1611">
                  <c:v>19.639633</c:v>
                </c:pt>
                <c:pt idx="1612">
                  <c:v>19.639702</c:v>
                </c:pt>
                <c:pt idx="1613">
                  <c:v>19.639768</c:v>
                </c:pt>
                <c:pt idx="1614">
                  <c:v>19.639831999999998</c:v>
                </c:pt>
                <c:pt idx="1615">
                  <c:v>19.639894000000002</c:v>
                </c:pt>
                <c:pt idx="1616">
                  <c:v>19.639953999999999</c:v>
                </c:pt>
                <c:pt idx="1617">
                  <c:v>19.640013</c:v>
                </c:pt>
                <c:pt idx="1618">
                  <c:v>19.640069</c:v>
                </c:pt>
                <c:pt idx="1619">
                  <c:v>19.640146000000001</c:v>
                </c:pt>
                <c:pt idx="1620">
                  <c:v>19.640221</c:v>
                </c:pt>
                <c:pt idx="1621">
                  <c:v>19.640291999999999</c:v>
                </c:pt>
                <c:pt idx="1622">
                  <c:v>19.640362</c:v>
                </c:pt>
                <c:pt idx="1623">
                  <c:v>19.640429000000001</c:v>
                </c:pt>
                <c:pt idx="1624">
                  <c:v>19.640494</c:v>
                </c:pt>
                <c:pt idx="1625">
                  <c:v>19.640557000000001</c:v>
                </c:pt>
                <c:pt idx="1626">
                  <c:v>19.640618</c:v>
                </c:pt>
                <c:pt idx="1627">
                  <c:v>19.640677</c:v>
                </c:pt>
                <c:pt idx="1628">
                  <c:v>19.640733999999998</c:v>
                </c:pt>
                <c:pt idx="1629">
                  <c:v>19.640810999999999</c:v>
                </c:pt>
                <c:pt idx="1630">
                  <c:v>19.640884</c:v>
                </c:pt>
                <c:pt idx="1631">
                  <c:v>19.640955999999999</c:v>
                </c:pt>
                <c:pt idx="1632">
                  <c:v>19.641024999999999</c:v>
                </c:pt>
                <c:pt idx="1633">
                  <c:v>19.641090999999999</c:v>
                </c:pt>
                <c:pt idx="1634">
                  <c:v>19.641155999999999</c:v>
                </c:pt>
                <c:pt idx="1635">
                  <c:v>19.641219</c:v>
                </c:pt>
                <c:pt idx="1636">
                  <c:v>19.641279000000001</c:v>
                </c:pt>
                <c:pt idx="1637">
                  <c:v>19.641338999999999</c:v>
                </c:pt>
                <c:pt idx="1638">
                  <c:v>19.641396</c:v>
                </c:pt>
                <c:pt idx="1639">
                  <c:v>19.641469000000001</c:v>
                </c:pt>
                <c:pt idx="1640">
                  <c:v>19.641539999999999</c:v>
                </c:pt>
                <c:pt idx="1641">
                  <c:v>19.641608999999999</c:v>
                </c:pt>
                <c:pt idx="1642">
                  <c:v>19.641674999999999</c:v>
                </c:pt>
                <c:pt idx="1643">
                  <c:v>19.641739999999999</c:v>
                </c:pt>
                <c:pt idx="1644">
                  <c:v>19.641801999999998</c:v>
                </c:pt>
                <c:pt idx="1645">
                  <c:v>19.641863000000001</c:v>
                </c:pt>
                <c:pt idx="1646">
                  <c:v>19.641922000000001</c:v>
                </c:pt>
                <c:pt idx="1647">
                  <c:v>19.64198</c:v>
                </c:pt>
                <c:pt idx="1648">
                  <c:v>19.642036000000001</c:v>
                </c:pt>
                <c:pt idx="1649">
                  <c:v>19.642106999999999</c:v>
                </c:pt>
                <c:pt idx="1650">
                  <c:v>19.642175000000002</c:v>
                </c:pt>
                <c:pt idx="1651">
                  <c:v>19.642240999999999</c:v>
                </c:pt>
                <c:pt idx="1652">
                  <c:v>19.642305</c:v>
                </c:pt>
                <c:pt idx="1653">
                  <c:v>19.642368000000001</c:v>
                </c:pt>
                <c:pt idx="1654">
                  <c:v>19.642429</c:v>
                </c:pt>
                <c:pt idx="1655">
                  <c:v>19.642488</c:v>
                </c:pt>
                <c:pt idx="1656">
                  <c:v>19.642545999999999</c:v>
                </c:pt>
                <c:pt idx="1657">
                  <c:v>19.642602</c:v>
                </c:pt>
                <c:pt idx="1658">
                  <c:v>19.642657</c:v>
                </c:pt>
                <c:pt idx="1659">
                  <c:v>19.642727000000001</c:v>
                </c:pt>
                <c:pt idx="1660">
                  <c:v>19.642793999999999</c:v>
                </c:pt>
                <c:pt idx="1661">
                  <c:v>19.642859999999999</c:v>
                </c:pt>
                <c:pt idx="1662">
                  <c:v>19.642924000000001</c:v>
                </c:pt>
                <c:pt idx="1663">
                  <c:v>19.642986000000001</c:v>
                </c:pt>
                <c:pt idx="1664">
                  <c:v>19.643046999999999</c:v>
                </c:pt>
                <c:pt idx="1665">
                  <c:v>19.643106</c:v>
                </c:pt>
                <c:pt idx="1666">
                  <c:v>19.643163999999999</c:v>
                </c:pt>
                <c:pt idx="1667">
                  <c:v>19.643219999999999</c:v>
                </c:pt>
                <c:pt idx="1668">
                  <c:v>19.643276</c:v>
                </c:pt>
                <c:pt idx="1669">
                  <c:v>19.643346000000001</c:v>
                </c:pt>
                <c:pt idx="1670">
                  <c:v>19.643415000000001</c:v>
                </c:pt>
                <c:pt idx="1671">
                  <c:v>19.643481999999999</c:v>
                </c:pt>
                <c:pt idx="1672">
                  <c:v>19.643547000000002</c:v>
                </c:pt>
                <c:pt idx="1673">
                  <c:v>19.643609999999999</c:v>
                </c:pt>
                <c:pt idx="1674">
                  <c:v>19.643671999999999</c:v>
                </c:pt>
                <c:pt idx="1675">
                  <c:v>19.643732</c:v>
                </c:pt>
                <c:pt idx="1676">
                  <c:v>19.643791</c:v>
                </c:pt>
                <c:pt idx="1677">
                  <c:v>19.643847999999998</c:v>
                </c:pt>
                <c:pt idx="1678">
                  <c:v>19.643903999999999</c:v>
                </c:pt>
                <c:pt idx="1679">
                  <c:v>19.643975999999999</c:v>
                </c:pt>
                <c:pt idx="1680">
                  <c:v>19.644047</c:v>
                </c:pt>
                <c:pt idx="1681">
                  <c:v>19.644114999999999</c:v>
                </c:pt>
                <c:pt idx="1682">
                  <c:v>19.644181</c:v>
                </c:pt>
                <c:pt idx="1683">
                  <c:v>19.644245999999999</c:v>
                </c:pt>
                <c:pt idx="1684">
                  <c:v>19.644307999999999</c:v>
                </c:pt>
                <c:pt idx="1685">
                  <c:v>19.644369999999999</c:v>
                </c:pt>
                <c:pt idx="1686">
                  <c:v>19.64443</c:v>
                </c:pt>
                <c:pt idx="1687">
                  <c:v>19.644489</c:v>
                </c:pt>
                <c:pt idx="1688">
                  <c:v>19.644545999999998</c:v>
                </c:pt>
                <c:pt idx="1689">
                  <c:v>19.64462</c:v>
                </c:pt>
                <c:pt idx="1690">
                  <c:v>19.644691999999999</c:v>
                </c:pt>
                <c:pt idx="1691">
                  <c:v>19.644760999999999</c:v>
                </c:pt>
                <c:pt idx="1692">
                  <c:v>19.644829000000001</c:v>
                </c:pt>
                <c:pt idx="1693">
                  <c:v>19.644895000000002</c:v>
                </c:pt>
                <c:pt idx="1694">
                  <c:v>19.644960000000001</c:v>
                </c:pt>
                <c:pt idx="1695">
                  <c:v>19.645022000000001</c:v>
                </c:pt>
                <c:pt idx="1696">
                  <c:v>19.645083</c:v>
                </c:pt>
                <c:pt idx="1697">
                  <c:v>19.645143000000001</c:v>
                </c:pt>
                <c:pt idx="1698">
                  <c:v>19.645202000000001</c:v>
                </c:pt>
                <c:pt idx="1699">
                  <c:v>19.645278000000001</c:v>
                </c:pt>
                <c:pt idx="1700">
                  <c:v>19.645351000000002</c:v>
                </c:pt>
                <c:pt idx="1701">
                  <c:v>19.645423000000001</c:v>
                </c:pt>
                <c:pt idx="1702">
                  <c:v>19.645492999999998</c:v>
                </c:pt>
                <c:pt idx="1703">
                  <c:v>19.64556</c:v>
                </c:pt>
                <c:pt idx="1704">
                  <c:v>19.645626</c:v>
                </c:pt>
                <c:pt idx="1705">
                  <c:v>19.645689999999998</c:v>
                </c:pt>
                <c:pt idx="1706">
                  <c:v>19.645752999999999</c:v>
                </c:pt>
                <c:pt idx="1707">
                  <c:v>19.645814000000001</c:v>
                </c:pt>
                <c:pt idx="1708">
                  <c:v>19.645873000000002</c:v>
                </c:pt>
                <c:pt idx="1709">
                  <c:v>19.645951</c:v>
                </c:pt>
                <c:pt idx="1710">
                  <c:v>19.646025999999999</c:v>
                </c:pt>
                <c:pt idx="1711">
                  <c:v>19.646100000000001</c:v>
                </c:pt>
                <c:pt idx="1712">
                  <c:v>19.646170999999999</c:v>
                </c:pt>
                <c:pt idx="1713">
                  <c:v>19.646239999999999</c:v>
                </c:pt>
                <c:pt idx="1714">
                  <c:v>19.646307</c:v>
                </c:pt>
                <c:pt idx="1715">
                  <c:v>19.646372</c:v>
                </c:pt>
                <c:pt idx="1716">
                  <c:v>19.646436000000001</c:v>
                </c:pt>
                <c:pt idx="1717">
                  <c:v>19.646498000000001</c:v>
                </c:pt>
                <c:pt idx="1718">
                  <c:v>19.646557999999999</c:v>
                </c:pt>
                <c:pt idx="1719">
                  <c:v>19.646636999999998</c:v>
                </c:pt>
                <c:pt idx="1720">
                  <c:v>19.646712999999998</c:v>
                </c:pt>
                <c:pt idx="1721">
                  <c:v>19.646788000000001</c:v>
                </c:pt>
                <c:pt idx="1722">
                  <c:v>19.64686</c:v>
                </c:pt>
                <c:pt idx="1723">
                  <c:v>19.646929</c:v>
                </c:pt>
                <c:pt idx="1724">
                  <c:v>19.646996999999999</c:v>
                </c:pt>
                <c:pt idx="1725">
                  <c:v>19.647062999999999</c:v>
                </c:pt>
                <c:pt idx="1726">
                  <c:v>19.647127999999999</c:v>
                </c:pt>
                <c:pt idx="1727">
                  <c:v>19.647190999999999</c:v>
                </c:pt>
                <c:pt idx="1728">
                  <c:v>19.647252000000002</c:v>
                </c:pt>
                <c:pt idx="1729">
                  <c:v>19.647331000000001</c:v>
                </c:pt>
                <c:pt idx="1730">
                  <c:v>19.647407999999999</c:v>
                </c:pt>
                <c:pt idx="1731">
                  <c:v>19.647482</c:v>
                </c:pt>
                <c:pt idx="1732">
                  <c:v>19.647554</c:v>
                </c:pt>
                <c:pt idx="1733">
                  <c:v>19.647625000000001</c:v>
                </c:pt>
                <c:pt idx="1734">
                  <c:v>19.647693</c:v>
                </c:pt>
                <c:pt idx="1735">
                  <c:v>19.647760000000002</c:v>
                </c:pt>
                <c:pt idx="1736">
                  <c:v>19.647825000000001</c:v>
                </c:pt>
                <c:pt idx="1737">
                  <c:v>19.647887999999998</c:v>
                </c:pt>
                <c:pt idx="1738">
                  <c:v>19.647950000000002</c:v>
                </c:pt>
                <c:pt idx="1739">
                  <c:v>19.648028</c:v>
                </c:pt>
                <c:pt idx="1740">
                  <c:v>19.648104</c:v>
                </c:pt>
                <c:pt idx="1741">
                  <c:v>19.648178000000001</c:v>
                </c:pt>
                <c:pt idx="1742">
                  <c:v>19.648250000000001</c:v>
                </c:pt>
                <c:pt idx="1743">
                  <c:v>19.648319999999998</c:v>
                </c:pt>
                <c:pt idx="1744">
                  <c:v>19.648388000000001</c:v>
                </c:pt>
                <c:pt idx="1745">
                  <c:v>19.648454999999998</c:v>
                </c:pt>
                <c:pt idx="1746">
                  <c:v>19.648520000000001</c:v>
                </c:pt>
                <c:pt idx="1747">
                  <c:v>19.648582999999999</c:v>
                </c:pt>
                <c:pt idx="1748">
                  <c:v>19.648644999999998</c:v>
                </c:pt>
                <c:pt idx="1749">
                  <c:v>19.648721999999999</c:v>
                </c:pt>
                <c:pt idx="1750">
                  <c:v>19.648796999999998</c:v>
                </c:pt>
                <c:pt idx="1751">
                  <c:v>19.648869000000001</c:v>
                </c:pt>
                <c:pt idx="1752">
                  <c:v>19.64894</c:v>
                </c:pt>
                <c:pt idx="1753">
                  <c:v>19.649009</c:v>
                </c:pt>
                <c:pt idx="1754">
                  <c:v>19.649076000000001</c:v>
                </c:pt>
                <c:pt idx="1755">
                  <c:v>19.649142000000001</c:v>
                </c:pt>
                <c:pt idx="1756">
                  <c:v>19.649207000000001</c:v>
                </c:pt>
                <c:pt idx="1757">
                  <c:v>19.649270000000001</c:v>
                </c:pt>
                <c:pt idx="1758">
                  <c:v>19.649331</c:v>
                </c:pt>
                <c:pt idx="1759">
                  <c:v>19.649405999999999</c:v>
                </c:pt>
                <c:pt idx="1760">
                  <c:v>19.649478999999999</c:v>
                </c:pt>
                <c:pt idx="1761">
                  <c:v>19.649550999999999</c:v>
                </c:pt>
                <c:pt idx="1762">
                  <c:v>19.649619999999999</c:v>
                </c:pt>
                <c:pt idx="1763">
                  <c:v>19.649688000000001</c:v>
                </c:pt>
                <c:pt idx="1764">
                  <c:v>19.649754000000001</c:v>
                </c:pt>
                <c:pt idx="1765">
                  <c:v>19.649819000000001</c:v>
                </c:pt>
                <c:pt idx="1766">
                  <c:v>19.649882999999999</c:v>
                </c:pt>
                <c:pt idx="1767">
                  <c:v>19.649944999999999</c:v>
                </c:pt>
                <c:pt idx="1768">
                  <c:v>19.650006000000001</c:v>
                </c:pt>
                <c:pt idx="1769">
                  <c:v>19.650079999999999</c:v>
                </c:pt>
                <c:pt idx="1770">
                  <c:v>19.650153</c:v>
                </c:pt>
                <c:pt idx="1771">
                  <c:v>19.650223</c:v>
                </c:pt>
                <c:pt idx="1772">
                  <c:v>19.650292</c:v>
                </c:pt>
                <c:pt idx="1773">
                  <c:v>19.650359000000002</c:v>
                </c:pt>
                <c:pt idx="1774">
                  <c:v>19.650424999999998</c:v>
                </c:pt>
                <c:pt idx="1775">
                  <c:v>19.650490000000001</c:v>
                </c:pt>
                <c:pt idx="1776">
                  <c:v>19.650552999999999</c:v>
                </c:pt>
                <c:pt idx="1777">
                  <c:v>19.650614999999998</c:v>
                </c:pt>
                <c:pt idx="1778">
                  <c:v>19.650676000000001</c:v>
                </c:pt>
                <c:pt idx="1779">
                  <c:v>19.650749999999999</c:v>
                </c:pt>
                <c:pt idx="1780">
                  <c:v>19.650822999999999</c:v>
                </c:pt>
                <c:pt idx="1781">
                  <c:v>19.650894000000001</c:v>
                </c:pt>
                <c:pt idx="1782">
                  <c:v>19.650963000000001</c:v>
                </c:pt>
                <c:pt idx="1783">
                  <c:v>19.651031</c:v>
                </c:pt>
                <c:pt idx="1784">
                  <c:v>19.651097</c:v>
                </c:pt>
                <c:pt idx="1785">
                  <c:v>19.651161999999999</c:v>
                </c:pt>
                <c:pt idx="1786">
                  <c:v>19.651226000000001</c:v>
                </c:pt>
                <c:pt idx="1787">
                  <c:v>19.651288999999998</c:v>
                </c:pt>
                <c:pt idx="1788">
                  <c:v>19.651350999999998</c:v>
                </c:pt>
                <c:pt idx="1789">
                  <c:v>19.651426000000001</c:v>
                </c:pt>
                <c:pt idx="1790">
                  <c:v>19.651499999999999</c:v>
                </c:pt>
                <c:pt idx="1791">
                  <c:v>19.651572999999999</c:v>
                </c:pt>
                <c:pt idx="1792">
                  <c:v>19.651643</c:v>
                </c:pt>
                <c:pt idx="1793">
                  <c:v>19.651712</c:v>
                </c:pt>
                <c:pt idx="1794">
                  <c:v>19.651779999999999</c:v>
                </c:pt>
                <c:pt idx="1795">
                  <c:v>19.651847</c:v>
                </c:pt>
                <c:pt idx="1796">
                  <c:v>19.651911999999999</c:v>
                </c:pt>
                <c:pt idx="1797">
                  <c:v>19.651976999999999</c:v>
                </c:pt>
                <c:pt idx="1798">
                  <c:v>19.65204</c:v>
                </c:pt>
                <c:pt idx="1799">
                  <c:v>19.652118000000002</c:v>
                </c:pt>
                <c:pt idx="1800">
                  <c:v>19.652194999999999</c:v>
                </c:pt>
                <c:pt idx="1801">
                  <c:v>19.652270000000001</c:v>
                </c:pt>
                <c:pt idx="1802">
                  <c:v>19.652342999999998</c:v>
                </c:pt>
                <c:pt idx="1803">
                  <c:v>19.652415000000001</c:v>
                </c:pt>
                <c:pt idx="1804">
                  <c:v>19.652484999999999</c:v>
                </c:pt>
                <c:pt idx="1805">
                  <c:v>19.652553999999999</c:v>
                </c:pt>
                <c:pt idx="1806">
                  <c:v>19.652622000000001</c:v>
                </c:pt>
                <c:pt idx="1807">
                  <c:v>19.652688999999999</c:v>
                </c:pt>
                <c:pt idx="1808">
                  <c:v>19.652754999999999</c:v>
                </c:pt>
                <c:pt idx="1809">
                  <c:v>19.652837000000002</c:v>
                </c:pt>
                <c:pt idx="1810">
                  <c:v>19.652916999999999</c:v>
                </c:pt>
                <c:pt idx="1811">
                  <c:v>19.652995000000001</c:v>
                </c:pt>
                <c:pt idx="1812">
                  <c:v>19.653072000000002</c:v>
                </c:pt>
                <c:pt idx="1813">
                  <c:v>19.653147000000001</c:v>
                </c:pt>
                <c:pt idx="1814">
                  <c:v>19.653220999999998</c:v>
                </c:pt>
                <c:pt idx="1815">
                  <c:v>19.653293000000001</c:v>
                </c:pt>
                <c:pt idx="1816">
                  <c:v>19.653364</c:v>
                </c:pt>
                <c:pt idx="1817">
                  <c:v>19.653433</c:v>
                </c:pt>
                <c:pt idx="1818">
                  <c:v>19.653502</c:v>
                </c:pt>
                <c:pt idx="1819">
                  <c:v>19.653587000000002</c:v>
                </c:pt>
                <c:pt idx="1820">
                  <c:v>19.653670999999999</c:v>
                </c:pt>
                <c:pt idx="1821">
                  <c:v>19.653752000000001</c:v>
                </c:pt>
                <c:pt idx="1822">
                  <c:v>19.653832000000001</c:v>
                </c:pt>
                <c:pt idx="1823">
                  <c:v>19.65391</c:v>
                </c:pt>
                <c:pt idx="1824">
                  <c:v>19.653987000000001</c:v>
                </c:pt>
                <c:pt idx="1825">
                  <c:v>19.654062</c:v>
                </c:pt>
                <c:pt idx="1826">
                  <c:v>19.654135</c:v>
                </c:pt>
                <c:pt idx="1827">
                  <c:v>19.654208000000001</c:v>
                </c:pt>
                <c:pt idx="1828">
                  <c:v>19.654278999999999</c:v>
                </c:pt>
                <c:pt idx="1829">
                  <c:v>19.654366</c:v>
                </c:pt>
                <c:pt idx="1830">
                  <c:v>19.654451000000002</c:v>
                </c:pt>
                <c:pt idx="1831">
                  <c:v>19.654534999999999</c:v>
                </c:pt>
                <c:pt idx="1832">
                  <c:v>19.654616000000001</c:v>
                </c:pt>
                <c:pt idx="1833">
                  <c:v>19.654696000000001</c:v>
                </c:pt>
                <c:pt idx="1834">
                  <c:v>19.654774</c:v>
                </c:pt>
                <c:pt idx="1835">
                  <c:v>19.654851000000001</c:v>
                </c:pt>
                <c:pt idx="1836">
                  <c:v>19.654926</c:v>
                </c:pt>
                <c:pt idx="1837">
                  <c:v>19.654999</c:v>
                </c:pt>
                <c:pt idx="1838">
                  <c:v>19.655072000000001</c:v>
                </c:pt>
                <c:pt idx="1839">
                  <c:v>19.655159000000001</c:v>
                </c:pt>
                <c:pt idx="1840">
                  <c:v>19.655245000000001</c:v>
                </c:pt>
                <c:pt idx="1841">
                  <c:v>19.655328000000001</c:v>
                </c:pt>
                <c:pt idx="1842">
                  <c:v>19.655408999999999</c:v>
                </c:pt>
                <c:pt idx="1843">
                  <c:v>19.655488999999999</c:v>
                </c:pt>
                <c:pt idx="1844">
                  <c:v>19.655567000000001</c:v>
                </c:pt>
                <c:pt idx="1845">
                  <c:v>19.655643999999999</c:v>
                </c:pt>
                <c:pt idx="1846">
                  <c:v>19.655719000000001</c:v>
                </c:pt>
                <c:pt idx="1847">
                  <c:v>19.655792999999999</c:v>
                </c:pt>
                <c:pt idx="1848">
                  <c:v>19.655864999999999</c:v>
                </c:pt>
                <c:pt idx="1849">
                  <c:v>19.655951999999999</c:v>
                </c:pt>
                <c:pt idx="1850">
                  <c:v>19.656036</c:v>
                </c:pt>
                <c:pt idx="1851">
                  <c:v>19.656117999999999</c:v>
                </c:pt>
                <c:pt idx="1852">
                  <c:v>19.656199000000001</c:v>
                </c:pt>
                <c:pt idx="1853">
                  <c:v>19.656276999999999</c:v>
                </c:pt>
                <c:pt idx="1854">
                  <c:v>19.656355000000001</c:v>
                </c:pt>
                <c:pt idx="1855">
                  <c:v>19.656431000000001</c:v>
                </c:pt>
                <c:pt idx="1856">
                  <c:v>19.656504999999999</c:v>
                </c:pt>
                <c:pt idx="1857">
                  <c:v>19.656578</c:v>
                </c:pt>
                <c:pt idx="1858">
                  <c:v>19.656649999999999</c:v>
                </c:pt>
                <c:pt idx="1859">
                  <c:v>19.656735999999999</c:v>
                </c:pt>
                <c:pt idx="1860">
                  <c:v>19.656818999999999</c:v>
                </c:pt>
                <c:pt idx="1861">
                  <c:v>19.656901000000001</c:v>
                </c:pt>
                <c:pt idx="1862">
                  <c:v>19.656980999999998</c:v>
                </c:pt>
                <c:pt idx="1863">
                  <c:v>19.657060000000001</c:v>
                </c:pt>
                <c:pt idx="1864">
                  <c:v>19.657136999999999</c:v>
                </c:pt>
                <c:pt idx="1865">
                  <c:v>19.657212000000001</c:v>
                </c:pt>
                <c:pt idx="1866">
                  <c:v>19.657287</c:v>
                </c:pt>
                <c:pt idx="1867">
                  <c:v>19.657360000000001</c:v>
                </c:pt>
                <c:pt idx="1868">
                  <c:v>19.657430999999999</c:v>
                </c:pt>
                <c:pt idx="1869">
                  <c:v>19.657518</c:v>
                </c:pt>
                <c:pt idx="1870">
                  <c:v>19.657602000000001</c:v>
                </c:pt>
                <c:pt idx="1871">
                  <c:v>19.657685000000001</c:v>
                </c:pt>
                <c:pt idx="1872">
                  <c:v>19.657765999999999</c:v>
                </c:pt>
                <c:pt idx="1873">
                  <c:v>19.657844999999998</c:v>
                </c:pt>
                <c:pt idx="1874">
                  <c:v>19.657923</c:v>
                </c:pt>
                <c:pt idx="1875">
                  <c:v>19.657999</c:v>
                </c:pt>
                <c:pt idx="1876">
                  <c:v>19.658075</c:v>
                </c:pt>
                <c:pt idx="1877">
                  <c:v>19.658148000000001</c:v>
                </c:pt>
                <c:pt idx="1878">
                  <c:v>19.658221000000001</c:v>
                </c:pt>
                <c:pt idx="1879">
                  <c:v>19.65831</c:v>
                </c:pt>
                <c:pt idx="1880">
                  <c:v>19.658397000000001</c:v>
                </c:pt>
                <c:pt idx="1881">
                  <c:v>19.658479</c:v>
                </c:pt>
                <c:pt idx="1882">
                  <c:v>19.658556000000001</c:v>
                </c:pt>
                <c:pt idx="1883">
                  <c:v>19.658631</c:v>
                </c:pt>
                <c:pt idx="1884">
                  <c:v>19.658704</c:v>
                </c:pt>
                <c:pt idx="1885">
                  <c:v>19.658776</c:v>
                </c:pt>
                <c:pt idx="1886">
                  <c:v>19.658846</c:v>
                </c:pt>
                <c:pt idx="1887">
                  <c:v>19.658915</c:v>
                </c:pt>
                <c:pt idx="1888">
                  <c:v>19.658982999999999</c:v>
                </c:pt>
                <c:pt idx="1889">
                  <c:v>19.659067</c:v>
                </c:pt>
                <c:pt idx="1890">
                  <c:v>19.65915</c:v>
                </c:pt>
                <c:pt idx="1891">
                  <c:v>19.659230000000001</c:v>
                </c:pt>
                <c:pt idx="1892">
                  <c:v>19.659309</c:v>
                </c:pt>
                <c:pt idx="1893">
                  <c:v>19.659386000000001</c:v>
                </c:pt>
                <c:pt idx="1894">
                  <c:v>19.659459999999999</c:v>
                </c:pt>
                <c:pt idx="1895">
                  <c:v>19.659534000000001</c:v>
                </c:pt>
                <c:pt idx="1896">
                  <c:v>19.659606</c:v>
                </c:pt>
                <c:pt idx="1897">
                  <c:v>19.659676000000001</c:v>
                </c:pt>
                <c:pt idx="1898">
                  <c:v>19.659745000000001</c:v>
                </c:pt>
                <c:pt idx="1899">
                  <c:v>19.659831000000001</c:v>
                </c:pt>
                <c:pt idx="1900">
                  <c:v>19.659915000000002</c:v>
                </c:pt>
                <c:pt idx="1901">
                  <c:v>19.659997000000001</c:v>
                </c:pt>
                <c:pt idx="1902">
                  <c:v>19.660077000000001</c:v>
                </c:pt>
                <c:pt idx="1903">
                  <c:v>19.660155</c:v>
                </c:pt>
                <c:pt idx="1904">
                  <c:v>19.660232000000001</c:v>
                </c:pt>
                <c:pt idx="1905">
                  <c:v>19.660305999999999</c:v>
                </c:pt>
                <c:pt idx="1906">
                  <c:v>19.660378999999999</c:v>
                </c:pt>
                <c:pt idx="1907">
                  <c:v>19.660450000000001</c:v>
                </c:pt>
                <c:pt idx="1908">
                  <c:v>19.660520000000002</c:v>
                </c:pt>
                <c:pt idx="1909">
                  <c:v>19.660608</c:v>
                </c:pt>
                <c:pt idx="1910">
                  <c:v>19.660692999999998</c:v>
                </c:pt>
                <c:pt idx="1911">
                  <c:v>19.660775999999998</c:v>
                </c:pt>
                <c:pt idx="1912">
                  <c:v>19.660857</c:v>
                </c:pt>
                <c:pt idx="1913">
                  <c:v>19.660936</c:v>
                </c:pt>
                <c:pt idx="1914">
                  <c:v>19.661013000000001</c:v>
                </c:pt>
                <c:pt idx="1915">
                  <c:v>19.661089</c:v>
                </c:pt>
                <c:pt idx="1916">
                  <c:v>19.661162000000001</c:v>
                </c:pt>
                <c:pt idx="1917">
                  <c:v>19.661234</c:v>
                </c:pt>
                <c:pt idx="1918">
                  <c:v>19.661304999999999</c:v>
                </c:pt>
                <c:pt idx="1919">
                  <c:v>19.661393</c:v>
                </c:pt>
                <c:pt idx="1920">
                  <c:v>19.661479</c:v>
                </c:pt>
                <c:pt idx="1921">
                  <c:v>19.661562</c:v>
                </c:pt>
                <c:pt idx="1922">
                  <c:v>19.661643999999999</c:v>
                </c:pt>
                <c:pt idx="1923">
                  <c:v>19.661722999999999</c:v>
                </c:pt>
                <c:pt idx="1924">
                  <c:v>19.661801000000001</c:v>
                </c:pt>
                <c:pt idx="1925">
                  <c:v>19.661875999999999</c:v>
                </c:pt>
                <c:pt idx="1926">
                  <c:v>19.661950000000001</c:v>
                </c:pt>
                <c:pt idx="1927">
                  <c:v>19.662022</c:v>
                </c:pt>
                <c:pt idx="1928">
                  <c:v>19.662092999999999</c:v>
                </c:pt>
                <c:pt idx="1929">
                  <c:v>19.662181</c:v>
                </c:pt>
                <c:pt idx="1930">
                  <c:v>19.662265999999999</c:v>
                </c:pt>
                <c:pt idx="1931">
                  <c:v>19.662348999999999</c:v>
                </c:pt>
                <c:pt idx="1932">
                  <c:v>19.662430000000001</c:v>
                </c:pt>
                <c:pt idx="1933">
                  <c:v>19.662507999999999</c:v>
                </c:pt>
                <c:pt idx="1934">
                  <c:v>19.662585</c:v>
                </c:pt>
                <c:pt idx="1935">
                  <c:v>19.662659999999999</c:v>
                </c:pt>
                <c:pt idx="1936">
                  <c:v>19.662732999999999</c:v>
                </c:pt>
                <c:pt idx="1937">
                  <c:v>19.662804999999999</c:v>
                </c:pt>
                <c:pt idx="1938">
                  <c:v>19.662875</c:v>
                </c:pt>
                <c:pt idx="1939">
                  <c:v>19.662960999999999</c:v>
                </c:pt>
                <c:pt idx="1940">
                  <c:v>19.663043999999999</c:v>
                </c:pt>
                <c:pt idx="1941">
                  <c:v>19.663125000000001</c:v>
                </c:pt>
                <c:pt idx="1942">
                  <c:v>19.663204</c:v>
                </c:pt>
                <c:pt idx="1943">
                  <c:v>19.663281000000001</c:v>
                </c:pt>
                <c:pt idx="1944">
                  <c:v>19.663356</c:v>
                </c:pt>
                <c:pt idx="1945">
                  <c:v>19.663430000000002</c:v>
                </c:pt>
                <c:pt idx="1946">
                  <c:v>19.663501</c:v>
                </c:pt>
                <c:pt idx="1947">
                  <c:v>19.663571999999998</c:v>
                </c:pt>
                <c:pt idx="1948">
                  <c:v>19.663640000000001</c:v>
                </c:pt>
                <c:pt idx="1949">
                  <c:v>19.663723000000001</c:v>
                </c:pt>
                <c:pt idx="1950">
                  <c:v>19.663803999999999</c:v>
                </c:pt>
                <c:pt idx="1951">
                  <c:v>19.663882999999998</c:v>
                </c:pt>
                <c:pt idx="1952">
                  <c:v>19.663959999999999</c:v>
                </c:pt>
                <c:pt idx="1953">
                  <c:v>19.664034999999998</c:v>
                </c:pt>
                <c:pt idx="1954">
                  <c:v>19.664107999999999</c:v>
                </c:pt>
                <c:pt idx="1955">
                  <c:v>19.664179000000001</c:v>
                </c:pt>
                <c:pt idx="1956">
                  <c:v>19.664248000000001</c:v>
                </c:pt>
                <c:pt idx="1957">
                  <c:v>19.664315999999999</c:v>
                </c:pt>
                <c:pt idx="1958">
                  <c:v>19.664383000000001</c:v>
                </c:pt>
                <c:pt idx="1959">
                  <c:v>19.664463999999999</c:v>
                </c:pt>
                <c:pt idx="1960">
                  <c:v>19.664542000000001</c:v>
                </c:pt>
                <c:pt idx="1961">
                  <c:v>19.664618999999998</c:v>
                </c:pt>
                <c:pt idx="1962">
                  <c:v>19.664693</c:v>
                </c:pt>
                <c:pt idx="1963">
                  <c:v>19.664766</c:v>
                </c:pt>
                <c:pt idx="1964">
                  <c:v>19.664836999999999</c:v>
                </c:pt>
                <c:pt idx="1965">
                  <c:v>19.664905999999998</c:v>
                </c:pt>
                <c:pt idx="1966">
                  <c:v>19.664973</c:v>
                </c:pt>
                <c:pt idx="1967">
                  <c:v>19.665039</c:v>
                </c:pt>
                <c:pt idx="1968">
                  <c:v>19.665103999999999</c:v>
                </c:pt>
                <c:pt idx="1969">
                  <c:v>19.665182999999999</c:v>
                </c:pt>
                <c:pt idx="1970">
                  <c:v>19.66526</c:v>
                </c:pt>
                <c:pt idx="1971">
                  <c:v>19.665334999999999</c:v>
                </c:pt>
                <c:pt idx="1972">
                  <c:v>19.665406999999998</c:v>
                </c:pt>
                <c:pt idx="1973">
                  <c:v>19.665478</c:v>
                </c:pt>
                <c:pt idx="1974">
                  <c:v>19.665548000000001</c:v>
                </c:pt>
                <c:pt idx="1975">
                  <c:v>19.665614999999999</c:v>
                </c:pt>
                <c:pt idx="1976">
                  <c:v>19.665680999999999</c:v>
                </c:pt>
                <c:pt idx="1977">
                  <c:v>19.665745999999999</c:v>
                </c:pt>
                <c:pt idx="1978">
                  <c:v>19.665808999999999</c:v>
                </c:pt>
                <c:pt idx="1979">
                  <c:v>19.665887000000001</c:v>
                </c:pt>
                <c:pt idx="1980">
                  <c:v>19.665963000000001</c:v>
                </c:pt>
                <c:pt idx="1981">
                  <c:v>19.666035999999998</c:v>
                </c:pt>
                <c:pt idx="1982">
                  <c:v>19.666108000000001</c:v>
                </c:pt>
                <c:pt idx="1983">
                  <c:v>19.666177999999999</c:v>
                </c:pt>
                <c:pt idx="1984">
                  <c:v>19.666246000000001</c:v>
                </c:pt>
                <c:pt idx="1985">
                  <c:v>19.666312999999999</c:v>
                </c:pt>
                <c:pt idx="1986">
                  <c:v>19.666378000000002</c:v>
                </c:pt>
                <c:pt idx="1987">
                  <c:v>19.666442</c:v>
                </c:pt>
                <c:pt idx="1988">
                  <c:v>19.666504</c:v>
                </c:pt>
                <c:pt idx="1989">
                  <c:v>19.666581000000001</c:v>
                </c:pt>
                <c:pt idx="1990">
                  <c:v>19.666654999999999</c:v>
                </c:pt>
                <c:pt idx="1991">
                  <c:v>19.666727999999999</c:v>
                </c:pt>
                <c:pt idx="1992">
                  <c:v>19.666798</c:v>
                </c:pt>
                <c:pt idx="1993">
                  <c:v>19.666867</c:v>
                </c:pt>
                <c:pt idx="1994">
                  <c:v>19.666934000000001</c:v>
                </c:pt>
                <c:pt idx="1995">
                  <c:v>19.667000000000002</c:v>
                </c:pt>
                <c:pt idx="1996">
                  <c:v>19.667064</c:v>
                </c:pt>
                <c:pt idx="1997">
                  <c:v>19.667127000000001</c:v>
                </c:pt>
                <c:pt idx="1998">
                  <c:v>19.667187999999999</c:v>
                </c:pt>
                <c:pt idx="1999">
                  <c:v>19.667262999999998</c:v>
                </c:pt>
                <c:pt idx="2000">
                  <c:v>19.667335000000001</c:v>
                </c:pt>
                <c:pt idx="2001">
                  <c:v>19.667406</c:v>
                </c:pt>
                <c:pt idx="2002">
                  <c:v>19.667473999999999</c:v>
                </c:pt>
                <c:pt idx="2003">
                  <c:v>19.667541</c:v>
                </c:pt>
                <c:pt idx="2004">
                  <c:v>19.667607</c:v>
                </c:pt>
                <c:pt idx="2005">
                  <c:v>19.667670999999999</c:v>
                </c:pt>
                <c:pt idx="2006">
                  <c:v>19.667732999999998</c:v>
                </c:pt>
                <c:pt idx="2007">
                  <c:v>19.667795000000002</c:v>
                </c:pt>
                <c:pt idx="2008">
                  <c:v>19.667854999999999</c:v>
                </c:pt>
                <c:pt idx="2009">
                  <c:v>19.667926999999999</c:v>
                </c:pt>
                <c:pt idx="2010">
                  <c:v>19.667997</c:v>
                </c:pt>
                <c:pt idx="2011">
                  <c:v>19.668064999999999</c:v>
                </c:pt>
                <c:pt idx="2012">
                  <c:v>19.668132</c:v>
                </c:pt>
                <c:pt idx="2013">
                  <c:v>19.668196999999999</c:v>
                </c:pt>
                <c:pt idx="2014">
                  <c:v>19.668261000000001</c:v>
                </c:pt>
                <c:pt idx="2015">
                  <c:v>19.668323000000001</c:v>
                </c:pt>
                <c:pt idx="2016">
                  <c:v>19.668384</c:v>
                </c:pt>
                <c:pt idx="2017">
                  <c:v>19.668444000000001</c:v>
                </c:pt>
                <c:pt idx="2018">
                  <c:v>19.668503000000001</c:v>
                </c:pt>
                <c:pt idx="2019">
                  <c:v>19.668572000000001</c:v>
                </c:pt>
                <c:pt idx="2020">
                  <c:v>19.668641000000001</c:v>
                </c:pt>
                <c:pt idx="2021">
                  <c:v>19.668707000000001</c:v>
                </c:pt>
                <c:pt idx="2022">
                  <c:v>19.668772000000001</c:v>
                </c:pt>
                <c:pt idx="2023">
                  <c:v>19.668835999999999</c:v>
                </c:pt>
                <c:pt idx="2024">
                  <c:v>19.668897999999999</c:v>
                </c:pt>
                <c:pt idx="2025">
                  <c:v>19.668959000000001</c:v>
                </c:pt>
                <c:pt idx="2026">
                  <c:v>19.669018999999999</c:v>
                </c:pt>
                <c:pt idx="2027">
                  <c:v>19.669077999999999</c:v>
                </c:pt>
                <c:pt idx="2028">
                  <c:v>19.669136000000002</c:v>
                </c:pt>
                <c:pt idx="2029">
                  <c:v>19.669205000000002</c:v>
                </c:pt>
                <c:pt idx="2030">
                  <c:v>19.669271999999999</c:v>
                </c:pt>
                <c:pt idx="2031">
                  <c:v>19.669338</c:v>
                </c:pt>
                <c:pt idx="2032">
                  <c:v>19.669402000000002</c:v>
                </c:pt>
                <c:pt idx="2033">
                  <c:v>19.669464999999999</c:v>
                </c:pt>
                <c:pt idx="2034">
                  <c:v>19.669526999999999</c:v>
                </c:pt>
                <c:pt idx="2035">
                  <c:v>19.669588000000001</c:v>
                </c:pt>
                <c:pt idx="2036">
                  <c:v>19.669647999999999</c:v>
                </c:pt>
                <c:pt idx="2037">
                  <c:v>19.669706999999999</c:v>
                </c:pt>
                <c:pt idx="2038">
                  <c:v>19.669765000000002</c:v>
                </c:pt>
                <c:pt idx="2039">
                  <c:v>19.669833000000001</c:v>
                </c:pt>
                <c:pt idx="2040">
                  <c:v>19.669899999999998</c:v>
                </c:pt>
                <c:pt idx="2041">
                  <c:v>19.669965999999999</c:v>
                </c:pt>
                <c:pt idx="2042">
                  <c:v>19.670030000000001</c:v>
                </c:pt>
                <c:pt idx="2043">
                  <c:v>19.670093000000001</c:v>
                </c:pt>
                <c:pt idx="2044">
                  <c:v>19.670155000000001</c:v>
                </c:pt>
                <c:pt idx="2045">
                  <c:v>19.670216</c:v>
                </c:pt>
                <c:pt idx="2046">
                  <c:v>19.670276000000001</c:v>
                </c:pt>
                <c:pt idx="2047">
                  <c:v>19.670335999999999</c:v>
                </c:pt>
                <c:pt idx="2048">
                  <c:v>19.670394000000002</c:v>
                </c:pt>
                <c:pt idx="2049">
                  <c:v>19.670463000000002</c:v>
                </c:pt>
                <c:pt idx="2050">
                  <c:v>19.670529999999999</c:v>
                </c:pt>
                <c:pt idx="2051">
                  <c:v>19.670596</c:v>
                </c:pt>
                <c:pt idx="2052">
                  <c:v>19.670660999999999</c:v>
                </c:pt>
                <c:pt idx="2053">
                  <c:v>19.670725000000001</c:v>
                </c:pt>
                <c:pt idx="2054">
                  <c:v>19.670788000000002</c:v>
                </c:pt>
                <c:pt idx="2055">
                  <c:v>19.670849</c:v>
                </c:pt>
                <c:pt idx="2056">
                  <c:v>19.670909999999999</c:v>
                </c:pt>
                <c:pt idx="2057">
                  <c:v>19.670970000000001</c:v>
                </c:pt>
                <c:pt idx="2058">
                  <c:v>19.671029000000001</c:v>
                </c:pt>
                <c:pt idx="2059">
                  <c:v>19.671099000000002</c:v>
                </c:pt>
                <c:pt idx="2060">
                  <c:v>19.671168000000002</c:v>
                </c:pt>
                <c:pt idx="2061">
                  <c:v>19.671233000000001</c:v>
                </c:pt>
                <c:pt idx="2062">
                  <c:v>19.671289999999999</c:v>
                </c:pt>
                <c:pt idx="2063">
                  <c:v>19.671346</c:v>
                </c:pt>
                <c:pt idx="2064">
                  <c:v>19.671400999999999</c:v>
                </c:pt>
                <c:pt idx="2065">
                  <c:v>19.671454000000001</c:v>
                </c:pt>
                <c:pt idx="2066">
                  <c:v>19.671506999999998</c:v>
                </c:pt>
                <c:pt idx="2067">
                  <c:v>19.671558999999998</c:v>
                </c:pt>
                <c:pt idx="2068">
                  <c:v>19.671610000000001</c:v>
                </c:pt>
                <c:pt idx="2069">
                  <c:v>19.671672999999998</c:v>
                </c:pt>
                <c:pt idx="2070">
                  <c:v>19.671735000000002</c:v>
                </c:pt>
                <c:pt idx="2071">
                  <c:v>19.671796000000001</c:v>
                </c:pt>
                <c:pt idx="2072">
                  <c:v>19.671855000000001</c:v>
                </c:pt>
                <c:pt idx="2073">
                  <c:v>19.671913</c:v>
                </c:pt>
                <c:pt idx="2074">
                  <c:v>19.671970000000002</c:v>
                </c:pt>
                <c:pt idx="2075">
                  <c:v>19.672025999999999</c:v>
                </c:pt>
                <c:pt idx="2076">
                  <c:v>19.672080000000001</c:v>
                </c:pt>
                <c:pt idx="2077">
                  <c:v>19.672134</c:v>
                </c:pt>
                <c:pt idx="2078">
                  <c:v>19.672187000000001</c:v>
                </c:pt>
                <c:pt idx="2079">
                  <c:v>19.672253999999999</c:v>
                </c:pt>
                <c:pt idx="2080">
                  <c:v>19.672319000000002</c:v>
                </c:pt>
                <c:pt idx="2081">
                  <c:v>19.672383</c:v>
                </c:pt>
                <c:pt idx="2082">
                  <c:v>19.672445</c:v>
                </c:pt>
                <c:pt idx="2083">
                  <c:v>19.672505999999998</c:v>
                </c:pt>
                <c:pt idx="2084">
                  <c:v>19.672566</c:v>
                </c:pt>
                <c:pt idx="2085">
                  <c:v>19.672623999999999</c:v>
                </c:pt>
                <c:pt idx="2086">
                  <c:v>19.672681000000001</c:v>
                </c:pt>
                <c:pt idx="2087">
                  <c:v>19.672737999999999</c:v>
                </c:pt>
                <c:pt idx="2088">
                  <c:v>19.672792999999999</c:v>
                </c:pt>
                <c:pt idx="2089">
                  <c:v>19.672863</c:v>
                </c:pt>
                <c:pt idx="2090">
                  <c:v>19.672931999999999</c:v>
                </c:pt>
                <c:pt idx="2091">
                  <c:v>19.672999000000001</c:v>
                </c:pt>
                <c:pt idx="2092">
                  <c:v>19.673065000000001</c:v>
                </c:pt>
                <c:pt idx="2093">
                  <c:v>19.673128999999999</c:v>
                </c:pt>
                <c:pt idx="2094">
                  <c:v>19.673192</c:v>
                </c:pt>
                <c:pt idx="2095">
                  <c:v>19.673252999999999</c:v>
                </c:pt>
                <c:pt idx="2096">
                  <c:v>19.673313</c:v>
                </c:pt>
                <c:pt idx="2097">
                  <c:v>19.673370999999999</c:v>
                </c:pt>
                <c:pt idx="2098">
                  <c:v>19.673428999999999</c:v>
                </c:pt>
                <c:pt idx="2099">
                  <c:v>19.673503</c:v>
                </c:pt>
                <c:pt idx="2100">
                  <c:v>19.673575</c:v>
                </c:pt>
                <c:pt idx="2101">
                  <c:v>19.673645</c:v>
                </c:pt>
                <c:pt idx="2102">
                  <c:v>19.673712999999999</c:v>
                </c:pt>
                <c:pt idx="2103">
                  <c:v>19.673780000000001</c:v>
                </c:pt>
                <c:pt idx="2104">
                  <c:v>19.673845</c:v>
                </c:pt>
                <c:pt idx="2105">
                  <c:v>19.673908000000001</c:v>
                </c:pt>
                <c:pt idx="2106">
                  <c:v>19.673970000000001</c:v>
                </c:pt>
                <c:pt idx="2107">
                  <c:v>19.674030999999999</c:v>
                </c:pt>
                <c:pt idx="2108">
                  <c:v>19.67409</c:v>
                </c:pt>
                <c:pt idx="2109">
                  <c:v>19.674164999999999</c:v>
                </c:pt>
                <c:pt idx="2110">
                  <c:v>19.674239</c:v>
                </c:pt>
                <c:pt idx="2111">
                  <c:v>19.674309999999998</c:v>
                </c:pt>
                <c:pt idx="2112">
                  <c:v>19.674379999999999</c:v>
                </c:pt>
                <c:pt idx="2113">
                  <c:v>19.674447000000001</c:v>
                </c:pt>
                <c:pt idx="2114">
                  <c:v>19.674513000000001</c:v>
                </c:pt>
                <c:pt idx="2115">
                  <c:v>19.674578</c:v>
                </c:pt>
                <c:pt idx="2116">
                  <c:v>19.67464</c:v>
                </c:pt>
                <c:pt idx="2117">
                  <c:v>19.674702</c:v>
                </c:pt>
                <c:pt idx="2118">
                  <c:v>19.674762000000001</c:v>
                </c:pt>
                <c:pt idx="2119">
                  <c:v>19.674835999999999</c:v>
                </c:pt>
                <c:pt idx="2120">
                  <c:v>19.674909</c:v>
                </c:pt>
                <c:pt idx="2121">
                  <c:v>19.674980000000001</c:v>
                </c:pt>
                <c:pt idx="2122">
                  <c:v>19.675049000000001</c:v>
                </c:pt>
                <c:pt idx="2123">
                  <c:v>19.675117</c:v>
                </c:pt>
                <c:pt idx="2124">
                  <c:v>19.675182</c:v>
                </c:pt>
                <c:pt idx="2125">
                  <c:v>19.675246000000001</c:v>
                </c:pt>
                <c:pt idx="2126">
                  <c:v>19.675308999999999</c:v>
                </c:pt>
                <c:pt idx="2127">
                  <c:v>19.675370000000001</c:v>
                </c:pt>
                <c:pt idx="2128">
                  <c:v>19.675429000000001</c:v>
                </c:pt>
                <c:pt idx="2129">
                  <c:v>19.675502000000002</c:v>
                </c:pt>
                <c:pt idx="2130">
                  <c:v>19.675573</c:v>
                </c:pt>
                <c:pt idx="2131">
                  <c:v>19.675642</c:v>
                </c:pt>
                <c:pt idx="2132">
                  <c:v>19.675709000000001</c:v>
                </c:pt>
                <c:pt idx="2133">
                  <c:v>19.675774000000001</c:v>
                </c:pt>
                <c:pt idx="2134">
                  <c:v>19.675837999999999</c:v>
                </c:pt>
                <c:pt idx="2135">
                  <c:v>19.675901</c:v>
                </c:pt>
                <c:pt idx="2136">
                  <c:v>19.675961999999998</c:v>
                </c:pt>
                <c:pt idx="2137">
                  <c:v>19.676020999999999</c:v>
                </c:pt>
                <c:pt idx="2138">
                  <c:v>19.676079999999999</c:v>
                </c:pt>
                <c:pt idx="2139">
                  <c:v>19.676148999999999</c:v>
                </c:pt>
                <c:pt idx="2140">
                  <c:v>19.676216</c:v>
                </c:pt>
                <c:pt idx="2141">
                  <c:v>19.676282</c:v>
                </c:pt>
                <c:pt idx="2142">
                  <c:v>19.676345999999999</c:v>
                </c:pt>
                <c:pt idx="2143">
                  <c:v>19.676409</c:v>
                </c:pt>
                <c:pt idx="2144">
                  <c:v>19.676469999999998</c:v>
                </c:pt>
                <c:pt idx="2145">
                  <c:v>19.67653</c:v>
                </c:pt>
                <c:pt idx="2146">
                  <c:v>19.676589</c:v>
                </c:pt>
                <c:pt idx="2147">
                  <c:v>19.676646999999999</c:v>
                </c:pt>
                <c:pt idx="2148">
                  <c:v>19.676703</c:v>
                </c:pt>
                <c:pt idx="2149">
                  <c:v>19.676769</c:v>
                </c:pt>
                <c:pt idx="2150">
                  <c:v>19.676832000000001</c:v>
                </c:pt>
                <c:pt idx="2151">
                  <c:v>19.676894999999998</c:v>
                </c:pt>
                <c:pt idx="2152">
                  <c:v>19.676956000000001</c:v>
                </c:pt>
                <c:pt idx="2153">
                  <c:v>19.677015000000001</c:v>
                </c:pt>
                <c:pt idx="2154">
                  <c:v>19.677074000000001</c:v>
                </c:pt>
                <c:pt idx="2155">
                  <c:v>19.677130999999999</c:v>
                </c:pt>
                <c:pt idx="2156">
                  <c:v>19.677188000000001</c:v>
                </c:pt>
                <c:pt idx="2157">
                  <c:v>19.677243000000001</c:v>
                </c:pt>
                <c:pt idx="2158">
                  <c:v>19.677292000000001</c:v>
                </c:pt>
                <c:pt idx="2159">
                  <c:v>19.677346</c:v>
                </c:pt>
                <c:pt idx="2160">
                  <c:v>19.677399000000001</c:v>
                </c:pt>
                <c:pt idx="2161">
                  <c:v>19.677451000000001</c:v>
                </c:pt>
                <c:pt idx="2162">
                  <c:v>19.677500999999999</c:v>
                </c:pt>
                <c:pt idx="2163">
                  <c:v>19.677551000000001</c:v>
                </c:pt>
                <c:pt idx="2164">
                  <c:v>19.677600000000002</c:v>
                </c:pt>
                <c:pt idx="2165">
                  <c:v>19.677648000000001</c:v>
                </c:pt>
                <c:pt idx="2166">
                  <c:v>19.677695</c:v>
                </c:pt>
                <c:pt idx="2167">
                  <c:v>19.677741999999999</c:v>
                </c:pt>
                <c:pt idx="2168">
                  <c:v>19.677788</c:v>
                </c:pt>
                <c:pt idx="2169">
                  <c:v>19.677838999999999</c:v>
                </c:pt>
                <c:pt idx="2170">
                  <c:v>19.677887999999999</c:v>
                </c:pt>
                <c:pt idx="2171">
                  <c:v>19.677937</c:v>
                </c:pt>
                <c:pt idx="2172">
                  <c:v>19.677985</c:v>
                </c:pt>
                <c:pt idx="2173">
                  <c:v>19.678032999999999</c:v>
                </c:pt>
                <c:pt idx="2174">
                  <c:v>19.678080000000001</c:v>
                </c:pt>
                <c:pt idx="2175">
                  <c:v>19.678127</c:v>
                </c:pt>
                <c:pt idx="2176">
                  <c:v>19.678173000000001</c:v>
                </c:pt>
                <c:pt idx="2177">
                  <c:v>19.678218999999999</c:v>
                </c:pt>
                <c:pt idx="2178">
                  <c:v>19.678265</c:v>
                </c:pt>
                <c:pt idx="2179">
                  <c:v>19.678312999999999</c:v>
                </c:pt>
                <c:pt idx="2180">
                  <c:v>19.678360999999999</c:v>
                </c:pt>
                <c:pt idx="2181">
                  <c:v>19.678408999999998</c:v>
                </c:pt>
                <c:pt idx="2182">
                  <c:v>19.678457000000002</c:v>
                </c:pt>
                <c:pt idx="2183">
                  <c:v>19.678504</c:v>
                </c:pt>
                <c:pt idx="2184">
                  <c:v>19.678550000000001</c:v>
                </c:pt>
                <c:pt idx="2185">
                  <c:v>19.678597</c:v>
                </c:pt>
                <c:pt idx="2186">
                  <c:v>19.678643000000001</c:v>
                </c:pt>
                <c:pt idx="2187">
                  <c:v>19.678688999999999</c:v>
                </c:pt>
                <c:pt idx="2188">
                  <c:v>19.678735</c:v>
                </c:pt>
                <c:pt idx="2189">
                  <c:v>19.678784</c:v>
                </c:pt>
                <c:pt idx="2190">
                  <c:v>19.678832</c:v>
                </c:pt>
                <c:pt idx="2191">
                  <c:v>19.678881000000001</c:v>
                </c:pt>
                <c:pt idx="2192">
                  <c:v>19.678929</c:v>
                </c:pt>
                <c:pt idx="2193">
                  <c:v>19.678975999999999</c:v>
                </c:pt>
                <c:pt idx="2194">
                  <c:v>19.679023999999998</c:v>
                </c:pt>
                <c:pt idx="2195">
                  <c:v>19.679071</c:v>
                </c:pt>
                <c:pt idx="2196">
                  <c:v>19.679117999999999</c:v>
                </c:pt>
                <c:pt idx="2197">
                  <c:v>19.679165000000001</c:v>
                </c:pt>
                <c:pt idx="2198">
                  <c:v>19.679212</c:v>
                </c:pt>
                <c:pt idx="2199">
                  <c:v>19.679262000000001</c:v>
                </c:pt>
                <c:pt idx="2200">
                  <c:v>19.679311999999999</c:v>
                </c:pt>
                <c:pt idx="2201">
                  <c:v>19.679362000000001</c:v>
                </c:pt>
                <c:pt idx="2202">
                  <c:v>19.679411000000002</c:v>
                </c:pt>
                <c:pt idx="2203">
                  <c:v>19.679459999999999</c:v>
                </c:pt>
                <c:pt idx="2204">
                  <c:v>19.679508999999999</c:v>
                </c:pt>
                <c:pt idx="2205">
                  <c:v>19.679556999999999</c:v>
                </c:pt>
                <c:pt idx="2206">
                  <c:v>19.679604999999999</c:v>
                </c:pt>
                <c:pt idx="2207">
                  <c:v>19.679652999999998</c:v>
                </c:pt>
                <c:pt idx="2208">
                  <c:v>19.6797</c:v>
                </c:pt>
                <c:pt idx="2209">
                  <c:v>19.679752000000001</c:v>
                </c:pt>
                <c:pt idx="2210">
                  <c:v>19.679804000000001</c:v>
                </c:pt>
                <c:pt idx="2211">
                  <c:v>19.679855</c:v>
                </c:pt>
                <c:pt idx="2212">
                  <c:v>19.679905999999999</c:v>
                </c:pt>
                <c:pt idx="2213">
                  <c:v>19.679956000000001</c:v>
                </c:pt>
                <c:pt idx="2214">
                  <c:v>19.680005000000001</c:v>
                </c:pt>
                <c:pt idx="2215">
                  <c:v>19.680053999999998</c:v>
                </c:pt>
                <c:pt idx="2216">
                  <c:v>19.680102999999999</c:v>
                </c:pt>
                <c:pt idx="2217">
                  <c:v>19.680150999999999</c:v>
                </c:pt>
                <c:pt idx="2218">
                  <c:v>19.680198000000001</c:v>
                </c:pt>
                <c:pt idx="2219">
                  <c:v>19.680251999999999</c:v>
                </c:pt>
                <c:pt idx="2220">
                  <c:v>19.680305000000001</c:v>
                </c:pt>
                <c:pt idx="2221">
                  <c:v>19.680357000000001</c:v>
                </c:pt>
                <c:pt idx="2222">
                  <c:v>19.680408</c:v>
                </c:pt>
                <c:pt idx="2223">
                  <c:v>19.680458000000002</c:v>
                </c:pt>
                <c:pt idx="2224">
                  <c:v>19.680503999999999</c:v>
                </c:pt>
                <c:pt idx="2225">
                  <c:v>19.680548000000002</c:v>
                </c:pt>
                <c:pt idx="2226">
                  <c:v>19.680592000000001</c:v>
                </c:pt>
                <c:pt idx="2227">
                  <c:v>19.680634999999999</c:v>
                </c:pt>
                <c:pt idx="2228">
                  <c:v>19.680678</c:v>
                </c:pt>
                <c:pt idx="2229">
                  <c:v>19.680727999999998</c:v>
                </c:pt>
                <c:pt idx="2230">
                  <c:v>19.680776999999999</c:v>
                </c:pt>
                <c:pt idx="2231">
                  <c:v>19.680826</c:v>
                </c:pt>
                <c:pt idx="2232">
                  <c:v>19.680872999999998</c:v>
                </c:pt>
                <c:pt idx="2233">
                  <c:v>19.680918999999999</c:v>
                </c:pt>
                <c:pt idx="2234">
                  <c:v>19.680965</c:v>
                </c:pt>
                <c:pt idx="2235">
                  <c:v>19.681009</c:v>
                </c:pt>
                <c:pt idx="2236">
                  <c:v>19.681052999999999</c:v>
                </c:pt>
                <c:pt idx="2237">
                  <c:v>19.681096</c:v>
                </c:pt>
                <c:pt idx="2238">
                  <c:v>19.681139000000002</c:v>
                </c:pt>
                <c:pt idx="2239">
                  <c:v>19.681190000000001</c:v>
                </c:pt>
                <c:pt idx="2240">
                  <c:v>19.681239000000001</c:v>
                </c:pt>
                <c:pt idx="2241">
                  <c:v>19.681287999999999</c:v>
                </c:pt>
                <c:pt idx="2242">
                  <c:v>19.681335000000001</c:v>
                </c:pt>
                <c:pt idx="2243">
                  <c:v>19.681380999999998</c:v>
                </c:pt>
                <c:pt idx="2244">
                  <c:v>19.681426999999999</c:v>
                </c:pt>
                <c:pt idx="2245">
                  <c:v>19.681470999999998</c:v>
                </c:pt>
                <c:pt idx="2246">
                  <c:v>19.681514</c:v>
                </c:pt>
                <c:pt idx="2247">
                  <c:v>19.681556</c:v>
                </c:pt>
                <c:pt idx="2248">
                  <c:v>19.681597</c:v>
                </c:pt>
                <c:pt idx="2249">
                  <c:v>19.681647999999999</c:v>
                </c:pt>
                <c:pt idx="2250">
                  <c:v>19.681697</c:v>
                </c:pt>
                <c:pt idx="2251">
                  <c:v>19.681744999999999</c:v>
                </c:pt>
                <c:pt idx="2252">
                  <c:v>19.681791</c:v>
                </c:pt>
                <c:pt idx="2253">
                  <c:v>19.681837000000002</c:v>
                </c:pt>
                <c:pt idx="2254">
                  <c:v>19.681881000000001</c:v>
                </c:pt>
                <c:pt idx="2255">
                  <c:v>19.681922</c:v>
                </c:pt>
                <c:pt idx="2256">
                  <c:v>19.681963</c:v>
                </c:pt>
                <c:pt idx="2257">
                  <c:v>19.682003000000002</c:v>
                </c:pt>
                <c:pt idx="2258">
                  <c:v>19.682041000000002</c:v>
                </c:pt>
                <c:pt idx="2259">
                  <c:v>19.682089000000001</c:v>
                </c:pt>
                <c:pt idx="2260">
                  <c:v>19.682134999999999</c:v>
                </c:pt>
                <c:pt idx="2261">
                  <c:v>19.682179999999999</c:v>
                </c:pt>
                <c:pt idx="2262">
                  <c:v>19.682223</c:v>
                </c:pt>
                <c:pt idx="2263">
                  <c:v>19.682265999999998</c:v>
                </c:pt>
                <c:pt idx="2264">
                  <c:v>19.682307000000002</c:v>
                </c:pt>
                <c:pt idx="2265">
                  <c:v>19.682347</c:v>
                </c:pt>
                <c:pt idx="2266">
                  <c:v>19.682386000000001</c:v>
                </c:pt>
                <c:pt idx="2267">
                  <c:v>19.682423</c:v>
                </c:pt>
                <c:pt idx="2268">
                  <c:v>19.682459999999999</c:v>
                </c:pt>
                <c:pt idx="2269">
                  <c:v>19.682504999999999</c:v>
                </c:pt>
                <c:pt idx="2270">
                  <c:v>19.682548000000001</c:v>
                </c:pt>
                <c:pt idx="2271">
                  <c:v>19.682590999999999</c:v>
                </c:pt>
                <c:pt idx="2272">
                  <c:v>19.682631000000001</c:v>
                </c:pt>
                <c:pt idx="2273">
                  <c:v>19.682670999999999</c:v>
                </c:pt>
                <c:pt idx="2274">
                  <c:v>19.68271</c:v>
                </c:pt>
                <c:pt idx="2275">
                  <c:v>19.682746999999999</c:v>
                </c:pt>
                <c:pt idx="2276">
                  <c:v>19.682784000000002</c:v>
                </c:pt>
                <c:pt idx="2277">
                  <c:v>19.68282</c:v>
                </c:pt>
                <c:pt idx="2278">
                  <c:v>19.682853999999999</c:v>
                </c:pt>
                <c:pt idx="2279">
                  <c:v>19.682896</c:v>
                </c:pt>
                <c:pt idx="2280">
                  <c:v>19.682936000000002</c:v>
                </c:pt>
                <c:pt idx="2281">
                  <c:v>19.682974000000002</c:v>
                </c:pt>
                <c:pt idx="2282">
                  <c:v>19.683012000000002</c:v>
                </c:pt>
                <c:pt idx="2283">
                  <c:v>19.683049</c:v>
                </c:pt>
                <c:pt idx="2284">
                  <c:v>19.683084999999998</c:v>
                </c:pt>
                <c:pt idx="2285">
                  <c:v>19.683119999999999</c:v>
                </c:pt>
                <c:pt idx="2286">
                  <c:v>19.683154999999999</c:v>
                </c:pt>
                <c:pt idx="2287">
                  <c:v>19.683188000000001</c:v>
                </c:pt>
                <c:pt idx="2288">
                  <c:v>19.683221</c:v>
                </c:pt>
                <c:pt idx="2289">
                  <c:v>19.683260000000001</c:v>
                </c:pt>
                <c:pt idx="2290">
                  <c:v>19.683298000000001</c:v>
                </c:pt>
                <c:pt idx="2291">
                  <c:v>19.683335</c:v>
                </c:pt>
                <c:pt idx="2292">
                  <c:v>19.683371000000001</c:v>
                </c:pt>
                <c:pt idx="2293">
                  <c:v>19.683406000000002</c:v>
                </c:pt>
                <c:pt idx="2294">
                  <c:v>19.683440999999998</c:v>
                </c:pt>
                <c:pt idx="2295">
                  <c:v>19.683475000000001</c:v>
                </c:pt>
                <c:pt idx="2296">
                  <c:v>19.683508</c:v>
                </c:pt>
                <c:pt idx="2297">
                  <c:v>19.683541000000002</c:v>
                </c:pt>
                <c:pt idx="2298">
                  <c:v>19.683572999999999</c:v>
                </c:pt>
                <c:pt idx="2299">
                  <c:v>19.683610999999999</c:v>
                </c:pt>
                <c:pt idx="2300">
                  <c:v>19.683648999999999</c:v>
                </c:pt>
                <c:pt idx="2301">
                  <c:v>19.683686000000002</c:v>
                </c:pt>
                <c:pt idx="2302">
                  <c:v>19.683721999999999</c:v>
                </c:pt>
                <c:pt idx="2303">
                  <c:v>19.683757</c:v>
                </c:pt>
                <c:pt idx="2304">
                  <c:v>19.683792</c:v>
                </c:pt>
                <c:pt idx="2305">
                  <c:v>19.683826</c:v>
                </c:pt>
                <c:pt idx="2306">
                  <c:v>19.683859999999999</c:v>
                </c:pt>
                <c:pt idx="2307">
                  <c:v>19.683893000000001</c:v>
                </c:pt>
                <c:pt idx="2308">
                  <c:v>19.683926</c:v>
                </c:pt>
                <c:pt idx="2309">
                  <c:v>19.683966000000002</c:v>
                </c:pt>
                <c:pt idx="2310">
                  <c:v>19.684004000000002</c:v>
                </c:pt>
                <c:pt idx="2311">
                  <c:v>19.684042999999999</c:v>
                </c:pt>
                <c:pt idx="2312">
                  <c:v>19.684080000000002</c:v>
                </c:pt>
                <c:pt idx="2313">
                  <c:v>19.684117000000001</c:v>
                </c:pt>
                <c:pt idx="2314">
                  <c:v>19.684153999999999</c:v>
                </c:pt>
                <c:pt idx="2315">
                  <c:v>19.684190000000001</c:v>
                </c:pt>
                <c:pt idx="2316">
                  <c:v>19.684225000000001</c:v>
                </c:pt>
                <c:pt idx="2317">
                  <c:v>19.684260999999999</c:v>
                </c:pt>
                <c:pt idx="2318">
                  <c:v>19.684294999999999</c:v>
                </c:pt>
                <c:pt idx="2319">
                  <c:v>19.684336999999999</c:v>
                </c:pt>
                <c:pt idx="2320">
                  <c:v>19.684377000000001</c:v>
                </c:pt>
                <c:pt idx="2321">
                  <c:v>19.684417</c:v>
                </c:pt>
                <c:pt idx="2322">
                  <c:v>19.684456999999998</c:v>
                </c:pt>
                <c:pt idx="2323">
                  <c:v>19.684495999999999</c:v>
                </c:pt>
                <c:pt idx="2324">
                  <c:v>19.684533999999999</c:v>
                </c:pt>
                <c:pt idx="2325">
                  <c:v>19.684571999999999</c:v>
                </c:pt>
                <c:pt idx="2326">
                  <c:v>19.684609999999999</c:v>
                </c:pt>
                <c:pt idx="2327">
                  <c:v>19.684640000000002</c:v>
                </c:pt>
                <c:pt idx="2328">
                  <c:v>19.684670000000001</c:v>
                </c:pt>
                <c:pt idx="2329">
                  <c:v>19.684707</c:v>
                </c:pt>
                <c:pt idx="2330">
                  <c:v>19.684743000000001</c:v>
                </c:pt>
                <c:pt idx="2331">
                  <c:v>19.684778999999999</c:v>
                </c:pt>
                <c:pt idx="2332">
                  <c:v>19.684815</c:v>
                </c:pt>
                <c:pt idx="2333">
                  <c:v>19.684850000000001</c:v>
                </c:pt>
                <c:pt idx="2334">
                  <c:v>19.684885000000001</c:v>
                </c:pt>
                <c:pt idx="2335">
                  <c:v>19.684920000000002</c:v>
                </c:pt>
                <c:pt idx="2336">
                  <c:v>19.684954000000001</c:v>
                </c:pt>
                <c:pt idx="2337">
                  <c:v>19.684988000000001</c:v>
                </c:pt>
                <c:pt idx="2338">
                  <c:v>19.685023000000001</c:v>
                </c:pt>
                <c:pt idx="2339">
                  <c:v>19.685063</c:v>
                </c:pt>
                <c:pt idx="2340">
                  <c:v>19.685103999999999</c:v>
                </c:pt>
                <c:pt idx="2341">
                  <c:v>19.685144000000001</c:v>
                </c:pt>
                <c:pt idx="2342">
                  <c:v>19.685184</c:v>
                </c:pt>
                <c:pt idx="2343">
                  <c:v>19.685223000000001</c:v>
                </c:pt>
                <c:pt idx="2344">
                  <c:v>19.685262000000002</c:v>
                </c:pt>
                <c:pt idx="2345">
                  <c:v>19.685300999999999</c:v>
                </c:pt>
                <c:pt idx="2346">
                  <c:v>19.68534</c:v>
                </c:pt>
                <c:pt idx="2347">
                  <c:v>19.685378</c:v>
                </c:pt>
                <c:pt idx="2348">
                  <c:v>19.685417000000001</c:v>
                </c:pt>
                <c:pt idx="2349">
                  <c:v>19.685461</c:v>
                </c:pt>
                <c:pt idx="2350">
                  <c:v>19.685506</c:v>
                </c:pt>
                <c:pt idx="2351">
                  <c:v>19.685549999999999</c:v>
                </c:pt>
                <c:pt idx="2352">
                  <c:v>19.685593000000001</c:v>
                </c:pt>
                <c:pt idx="2353">
                  <c:v>19.685635999999999</c:v>
                </c:pt>
                <c:pt idx="2354">
                  <c:v>19.685676000000001</c:v>
                </c:pt>
                <c:pt idx="2355">
                  <c:v>19.685711000000001</c:v>
                </c:pt>
                <c:pt idx="2356">
                  <c:v>19.685744</c:v>
                </c:pt>
                <c:pt idx="2357">
                  <c:v>19.685777999999999</c:v>
                </c:pt>
                <c:pt idx="2358">
                  <c:v>19.685811000000001</c:v>
                </c:pt>
                <c:pt idx="2359">
                  <c:v>19.685849999999999</c:v>
                </c:pt>
                <c:pt idx="2360">
                  <c:v>19.685889</c:v>
                </c:pt>
                <c:pt idx="2361">
                  <c:v>19.685927</c:v>
                </c:pt>
                <c:pt idx="2362">
                  <c:v>19.685964999999999</c:v>
                </c:pt>
                <c:pt idx="2363">
                  <c:v>19.686001999999998</c:v>
                </c:pt>
                <c:pt idx="2364">
                  <c:v>19.686038</c:v>
                </c:pt>
                <c:pt idx="2365">
                  <c:v>19.686074000000001</c:v>
                </c:pt>
                <c:pt idx="2366">
                  <c:v>19.686109999999999</c:v>
                </c:pt>
                <c:pt idx="2367">
                  <c:v>19.686145</c:v>
                </c:pt>
                <c:pt idx="2368">
                  <c:v>19.68618</c:v>
                </c:pt>
                <c:pt idx="2369">
                  <c:v>19.686222999999998</c:v>
                </c:pt>
                <c:pt idx="2370">
                  <c:v>19.686266</c:v>
                </c:pt>
                <c:pt idx="2371">
                  <c:v>19.686308</c:v>
                </c:pt>
                <c:pt idx="2372">
                  <c:v>19.686349</c:v>
                </c:pt>
                <c:pt idx="2373">
                  <c:v>19.686389999999999</c:v>
                </c:pt>
                <c:pt idx="2374">
                  <c:v>19.686430000000001</c:v>
                </c:pt>
                <c:pt idx="2375">
                  <c:v>19.68647</c:v>
                </c:pt>
                <c:pt idx="2376">
                  <c:v>19.686509000000001</c:v>
                </c:pt>
                <c:pt idx="2377">
                  <c:v>19.686547000000001</c:v>
                </c:pt>
                <c:pt idx="2378">
                  <c:v>19.686585000000001</c:v>
                </c:pt>
                <c:pt idx="2379">
                  <c:v>19.686630000000001</c:v>
                </c:pt>
                <c:pt idx="2380">
                  <c:v>19.686674</c:v>
                </c:pt>
                <c:pt idx="2381">
                  <c:v>19.686717999999999</c:v>
                </c:pt>
                <c:pt idx="2382">
                  <c:v>19.686761000000001</c:v>
                </c:pt>
                <c:pt idx="2383">
                  <c:v>19.686803000000001</c:v>
                </c:pt>
                <c:pt idx="2384">
                  <c:v>19.686844000000001</c:v>
                </c:pt>
                <c:pt idx="2385">
                  <c:v>19.686885</c:v>
                </c:pt>
                <c:pt idx="2386">
                  <c:v>19.686926</c:v>
                </c:pt>
                <c:pt idx="2387">
                  <c:v>19.686966000000002</c:v>
                </c:pt>
                <c:pt idx="2388">
                  <c:v>19.687004999999999</c:v>
                </c:pt>
                <c:pt idx="2389">
                  <c:v>19.687048999999998</c:v>
                </c:pt>
                <c:pt idx="2390">
                  <c:v>19.687093000000001</c:v>
                </c:pt>
                <c:pt idx="2391">
                  <c:v>19.687135999999999</c:v>
                </c:pt>
                <c:pt idx="2392">
                  <c:v>19.687177999999999</c:v>
                </c:pt>
                <c:pt idx="2393">
                  <c:v>19.687218999999999</c:v>
                </c:pt>
                <c:pt idx="2394">
                  <c:v>19.687259999999998</c:v>
                </c:pt>
                <c:pt idx="2395">
                  <c:v>19.6873</c:v>
                </c:pt>
                <c:pt idx="2396">
                  <c:v>19.687339999999999</c:v>
                </c:pt>
                <c:pt idx="2397">
                  <c:v>19.687380000000001</c:v>
                </c:pt>
                <c:pt idx="2398">
                  <c:v>19.687418000000001</c:v>
                </c:pt>
                <c:pt idx="2399">
                  <c:v>19.687462</c:v>
                </c:pt>
                <c:pt idx="2400">
                  <c:v>19.687504000000001</c:v>
                </c:pt>
                <c:pt idx="2401">
                  <c:v>19.687546000000001</c:v>
                </c:pt>
                <c:pt idx="2402">
                  <c:v>19.687587000000001</c:v>
                </c:pt>
                <c:pt idx="2403">
                  <c:v>19.687628</c:v>
                </c:pt>
                <c:pt idx="2404">
                  <c:v>19.687667999999999</c:v>
                </c:pt>
                <c:pt idx="2405">
                  <c:v>19.687707</c:v>
                </c:pt>
                <c:pt idx="2406">
                  <c:v>19.687746000000001</c:v>
                </c:pt>
                <c:pt idx="2407">
                  <c:v>19.687785000000002</c:v>
                </c:pt>
                <c:pt idx="2408">
                  <c:v>19.687822000000001</c:v>
                </c:pt>
                <c:pt idx="2409">
                  <c:v>19.687867000000001</c:v>
                </c:pt>
                <c:pt idx="2410">
                  <c:v>19.687909999999999</c:v>
                </c:pt>
                <c:pt idx="2411">
                  <c:v>19.687951999999999</c:v>
                </c:pt>
                <c:pt idx="2412">
                  <c:v>19.687994</c:v>
                </c:pt>
                <c:pt idx="2413">
                  <c:v>19.688034999999999</c:v>
                </c:pt>
                <c:pt idx="2414">
                  <c:v>19.688075999999999</c:v>
                </c:pt>
                <c:pt idx="2415">
                  <c:v>19.688115</c:v>
                </c:pt>
                <c:pt idx="2416">
                  <c:v>19.688154000000001</c:v>
                </c:pt>
                <c:pt idx="2417">
                  <c:v>19.688192999999998</c:v>
                </c:pt>
                <c:pt idx="2418">
                  <c:v>19.688230999999998</c:v>
                </c:pt>
                <c:pt idx="2419">
                  <c:v>19.688276999999999</c:v>
                </c:pt>
                <c:pt idx="2420">
                  <c:v>19.688321999999999</c:v>
                </c:pt>
                <c:pt idx="2421">
                  <c:v>19.688365999999998</c:v>
                </c:pt>
                <c:pt idx="2422">
                  <c:v>19.688409</c:v>
                </c:pt>
                <c:pt idx="2423">
                  <c:v>19.688451000000001</c:v>
                </c:pt>
                <c:pt idx="2424">
                  <c:v>19.688493000000001</c:v>
                </c:pt>
                <c:pt idx="2425">
                  <c:v>19.688534000000001</c:v>
                </c:pt>
                <c:pt idx="2426">
                  <c:v>19.688573999999999</c:v>
                </c:pt>
                <c:pt idx="2427">
                  <c:v>19.688613</c:v>
                </c:pt>
                <c:pt idx="2428">
                  <c:v>19.688652000000001</c:v>
                </c:pt>
                <c:pt idx="2429">
                  <c:v>19.688699</c:v>
                </c:pt>
                <c:pt idx="2430">
                  <c:v>19.688744</c:v>
                </c:pt>
                <c:pt idx="2431">
                  <c:v>19.688789</c:v>
                </c:pt>
                <c:pt idx="2432">
                  <c:v>19.688832999999999</c:v>
                </c:pt>
                <c:pt idx="2433">
                  <c:v>19.688876</c:v>
                </c:pt>
                <c:pt idx="2434">
                  <c:v>19.688918000000001</c:v>
                </c:pt>
                <c:pt idx="2435">
                  <c:v>19.688959000000001</c:v>
                </c:pt>
                <c:pt idx="2436">
                  <c:v>19.688998999999999</c:v>
                </c:pt>
                <c:pt idx="2437">
                  <c:v>19.689039000000001</c:v>
                </c:pt>
                <c:pt idx="2438">
                  <c:v>19.689077999999999</c:v>
                </c:pt>
                <c:pt idx="2439">
                  <c:v>19.689122999999999</c:v>
                </c:pt>
                <c:pt idx="2440">
                  <c:v>19.689167999999999</c:v>
                </c:pt>
                <c:pt idx="2441">
                  <c:v>19.689211</c:v>
                </c:pt>
                <c:pt idx="2442">
                  <c:v>19.689245</c:v>
                </c:pt>
                <c:pt idx="2443">
                  <c:v>19.689276</c:v>
                </c:pt>
                <c:pt idx="2444">
                  <c:v>19.689305999999998</c:v>
                </c:pt>
                <c:pt idx="2445">
                  <c:v>19.689335</c:v>
                </c:pt>
                <c:pt idx="2446">
                  <c:v>19.689364000000001</c:v>
                </c:pt>
                <c:pt idx="2447">
                  <c:v>19.689392000000002</c:v>
                </c:pt>
                <c:pt idx="2448">
                  <c:v>19.689419000000001</c:v>
                </c:pt>
                <c:pt idx="2449">
                  <c:v>19.689450000000001</c:v>
                </c:pt>
                <c:pt idx="2450">
                  <c:v>19.689481000000001</c:v>
                </c:pt>
                <c:pt idx="2451">
                  <c:v>19.689509999999999</c:v>
                </c:pt>
                <c:pt idx="2452">
                  <c:v>19.689539</c:v>
                </c:pt>
                <c:pt idx="2453">
                  <c:v>19.689568000000001</c:v>
                </c:pt>
                <c:pt idx="2454">
                  <c:v>19.689595000000001</c:v>
                </c:pt>
                <c:pt idx="2455">
                  <c:v>19.689622</c:v>
                </c:pt>
                <c:pt idx="2456">
                  <c:v>19.689648999999999</c:v>
                </c:pt>
                <c:pt idx="2457">
                  <c:v>19.689675000000001</c:v>
                </c:pt>
                <c:pt idx="2458">
                  <c:v>19.689700999999999</c:v>
                </c:pt>
                <c:pt idx="2459">
                  <c:v>19.689726</c:v>
                </c:pt>
                <c:pt idx="2460">
                  <c:v>19.689751999999999</c:v>
                </c:pt>
                <c:pt idx="2461">
                  <c:v>19.689775999999998</c:v>
                </c:pt>
                <c:pt idx="2462">
                  <c:v>19.689800999999999</c:v>
                </c:pt>
                <c:pt idx="2463">
                  <c:v>19.689824999999999</c:v>
                </c:pt>
                <c:pt idx="2464">
                  <c:v>19.689848999999999</c:v>
                </c:pt>
                <c:pt idx="2465">
                  <c:v>19.689872999999999</c:v>
                </c:pt>
                <c:pt idx="2466">
                  <c:v>19.689896999999998</c:v>
                </c:pt>
                <c:pt idx="2467">
                  <c:v>19.689920000000001</c:v>
                </c:pt>
                <c:pt idx="2468">
                  <c:v>19.689944000000001</c:v>
                </c:pt>
                <c:pt idx="2469">
                  <c:v>19.689965999999998</c:v>
                </c:pt>
                <c:pt idx="2470">
                  <c:v>19.689986999999999</c:v>
                </c:pt>
                <c:pt idx="2471">
                  <c:v>19.690009</c:v>
                </c:pt>
                <c:pt idx="2472">
                  <c:v>19.690031000000001</c:v>
                </c:pt>
                <c:pt idx="2473">
                  <c:v>19.690052999999999</c:v>
                </c:pt>
                <c:pt idx="2474">
                  <c:v>19.690075</c:v>
                </c:pt>
                <c:pt idx="2475">
                  <c:v>19.690097000000002</c:v>
                </c:pt>
                <c:pt idx="2476">
                  <c:v>19.690118999999999</c:v>
                </c:pt>
                <c:pt idx="2477">
                  <c:v>19.690141000000001</c:v>
                </c:pt>
                <c:pt idx="2478">
                  <c:v>19.690163999999999</c:v>
                </c:pt>
                <c:pt idx="2479">
                  <c:v>19.690187000000002</c:v>
                </c:pt>
                <c:pt idx="2480">
                  <c:v>19.690211000000001</c:v>
                </c:pt>
                <c:pt idx="2481">
                  <c:v>19.690234</c:v>
                </c:pt>
                <c:pt idx="2482">
                  <c:v>19.690258</c:v>
                </c:pt>
                <c:pt idx="2483">
                  <c:v>19.690282</c:v>
                </c:pt>
                <c:pt idx="2484">
                  <c:v>19.690304999999999</c:v>
                </c:pt>
                <c:pt idx="2485">
                  <c:v>19.690328999999998</c:v>
                </c:pt>
                <c:pt idx="2486">
                  <c:v>19.690353000000002</c:v>
                </c:pt>
                <c:pt idx="2487">
                  <c:v>19.690377000000002</c:v>
                </c:pt>
                <c:pt idx="2488">
                  <c:v>19.690401999999999</c:v>
                </c:pt>
                <c:pt idx="2489">
                  <c:v>19.690431</c:v>
                </c:pt>
                <c:pt idx="2490">
                  <c:v>19.690460000000002</c:v>
                </c:pt>
                <c:pt idx="2491">
                  <c:v>19.690487999999998</c:v>
                </c:pt>
                <c:pt idx="2492">
                  <c:v>19.690517</c:v>
                </c:pt>
                <c:pt idx="2493">
                  <c:v>19.690546000000001</c:v>
                </c:pt>
                <c:pt idx="2494">
                  <c:v>19.690574000000002</c:v>
                </c:pt>
                <c:pt idx="2495">
                  <c:v>19.690602999999999</c:v>
                </c:pt>
                <c:pt idx="2496">
                  <c:v>19.690631</c:v>
                </c:pt>
                <c:pt idx="2497">
                  <c:v>19.690659</c:v>
                </c:pt>
                <c:pt idx="2498">
                  <c:v>19.690688000000002</c:v>
                </c:pt>
                <c:pt idx="2499">
                  <c:v>19.690725</c:v>
                </c:pt>
                <c:pt idx="2500">
                  <c:v>19.690760999999998</c:v>
                </c:pt>
                <c:pt idx="2501">
                  <c:v>19.690797</c:v>
                </c:pt>
                <c:pt idx="2502">
                  <c:v>19.690832</c:v>
                </c:pt>
                <c:pt idx="2503">
                  <c:v>19.690867000000001</c:v>
                </c:pt>
                <c:pt idx="2504">
                  <c:v>19.690902000000001</c:v>
                </c:pt>
                <c:pt idx="2505">
                  <c:v>19.690936000000001</c:v>
                </c:pt>
                <c:pt idx="2506">
                  <c:v>19.69097</c:v>
                </c:pt>
                <c:pt idx="2507">
                  <c:v>19.691004</c:v>
                </c:pt>
                <c:pt idx="2508">
                  <c:v>19.691037000000001</c:v>
                </c:pt>
                <c:pt idx="2509">
                  <c:v>19.691081000000001</c:v>
                </c:pt>
                <c:pt idx="2510">
                  <c:v>19.691123999999999</c:v>
                </c:pt>
                <c:pt idx="2511">
                  <c:v>19.691167</c:v>
                </c:pt>
                <c:pt idx="2512">
                  <c:v>19.691208</c:v>
                </c:pt>
                <c:pt idx="2513">
                  <c:v>19.691248999999999</c:v>
                </c:pt>
                <c:pt idx="2514">
                  <c:v>19.691289999999999</c:v>
                </c:pt>
                <c:pt idx="2515">
                  <c:v>19.691329</c:v>
                </c:pt>
                <c:pt idx="2516">
                  <c:v>19.691368000000001</c:v>
                </c:pt>
                <c:pt idx="2517">
                  <c:v>19.691407000000002</c:v>
                </c:pt>
                <c:pt idx="2518">
                  <c:v>19.691444000000001</c:v>
                </c:pt>
                <c:pt idx="2519">
                  <c:v>19.691493999999999</c:v>
                </c:pt>
                <c:pt idx="2520">
                  <c:v>19.691541999999998</c:v>
                </c:pt>
                <c:pt idx="2521">
                  <c:v>19.691589</c:v>
                </c:pt>
                <c:pt idx="2522">
                  <c:v>19.691635000000002</c:v>
                </c:pt>
                <c:pt idx="2523">
                  <c:v>19.691680999999999</c:v>
                </c:pt>
                <c:pt idx="2524">
                  <c:v>19.691725000000002</c:v>
                </c:pt>
                <c:pt idx="2525">
                  <c:v>19.691768</c:v>
                </c:pt>
                <c:pt idx="2526">
                  <c:v>19.691811000000001</c:v>
                </c:pt>
                <c:pt idx="2527">
                  <c:v>19.691852999999998</c:v>
                </c:pt>
                <c:pt idx="2528">
                  <c:v>19.691894000000001</c:v>
                </c:pt>
                <c:pt idx="2529">
                  <c:v>19.691946000000002</c:v>
                </c:pt>
                <c:pt idx="2530">
                  <c:v>19.691998000000002</c:v>
                </c:pt>
                <c:pt idx="2531">
                  <c:v>19.692048</c:v>
                </c:pt>
                <c:pt idx="2532">
                  <c:v>19.692095999999999</c:v>
                </c:pt>
                <c:pt idx="2533">
                  <c:v>19.692143999999999</c:v>
                </c:pt>
                <c:pt idx="2534">
                  <c:v>19.69219</c:v>
                </c:pt>
                <c:pt idx="2535">
                  <c:v>19.692236000000001</c:v>
                </c:pt>
                <c:pt idx="2536">
                  <c:v>19.69228</c:v>
                </c:pt>
                <c:pt idx="2537">
                  <c:v>19.692323999999999</c:v>
                </c:pt>
                <c:pt idx="2538">
                  <c:v>19.692367000000001</c:v>
                </c:pt>
                <c:pt idx="2539">
                  <c:v>19.692418</c:v>
                </c:pt>
                <c:pt idx="2540">
                  <c:v>19.692468999999999</c:v>
                </c:pt>
                <c:pt idx="2541">
                  <c:v>19.692518</c:v>
                </c:pt>
                <c:pt idx="2542">
                  <c:v>19.692561000000001</c:v>
                </c:pt>
                <c:pt idx="2543">
                  <c:v>19.692599000000001</c:v>
                </c:pt>
                <c:pt idx="2544">
                  <c:v>19.692636</c:v>
                </c:pt>
                <c:pt idx="2545">
                  <c:v>19.692672999999999</c:v>
                </c:pt>
                <c:pt idx="2546">
                  <c:v>19.692708</c:v>
                </c:pt>
                <c:pt idx="2547">
                  <c:v>19.692743</c:v>
                </c:pt>
                <c:pt idx="2548">
                  <c:v>19.692775999999999</c:v>
                </c:pt>
                <c:pt idx="2549">
                  <c:v>19.692816000000001</c:v>
                </c:pt>
                <c:pt idx="2550">
                  <c:v>19.692854000000001</c:v>
                </c:pt>
                <c:pt idx="2551">
                  <c:v>19.692892000000001</c:v>
                </c:pt>
                <c:pt idx="2552">
                  <c:v>19.692928999999999</c:v>
                </c:pt>
                <c:pt idx="2553">
                  <c:v>19.692965000000001</c:v>
                </c:pt>
                <c:pt idx="2554">
                  <c:v>19.693000000000001</c:v>
                </c:pt>
                <c:pt idx="2555">
                  <c:v>19.693034000000001</c:v>
                </c:pt>
                <c:pt idx="2556">
                  <c:v>19.693068</c:v>
                </c:pt>
                <c:pt idx="2557">
                  <c:v>19.693100999999999</c:v>
                </c:pt>
                <c:pt idx="2558">
                  <c:v>19.693134000000001</c:v>
                </c:pt>
                <c:pt idx="2559">
                  <c:v>19.693172000000001</c:v>
                </c:pt>
                <c:pt idx="2560">
                  <c:v>19.693207999999998</c:v>
                </c:pt>
                <c:pt idx="2561">
                  <c:v>19.693244</c:v>
                </c:pt>
                <c:pt idx="2562">
                  <c:v>19.693279</c:v>
                </c:pt>
                <c:pt idx="2563">
                  <c:v>19.693314000000001</c:v>
                </c:pt>
                <c:pt idx="2564">
                  <c:v>19.693348</c:v>
                </c:pt>
                <c:pt idx="2565">
                  <c:v>19.693382</c:v>
                </c:pt>
                <c:pt idx="2566">
                  <c:v>19.693415000000002</c:v>
                </c:pt>
                <c:pt idx="2567">
                  <c:v>19.693448</c:v>
                </c:pt>
                <c:pt idx="2568">
                  <c:v>19.693480000000001</c:v>
                </c:pt>
                <c:pt idx="2569">
                  <c:v>19.693518000000001</c:v>
                </c:pt>
                <c:pt idx="2570">
                  <c:v>19.693555</c:v>
                </c:pt>
                <c:pt idx="2571">
                  <c:v>19.693591000000001</c:v>
                </c:pt>
                <c:pt idx="2572">
                  <c:v>19.693626999999999</c:v>
                </c:pt>
                <c:pt idx="2573">
                  <c:v>19.693662</c:v>
                </c:pt>
                <c:pt idx="2574">
                  <c:v>19.693697</c:v>
                </c:pt>
                <c:pt idx="2575">
                  <c:v>19.693731</c:v>
                </c:pt>
                <c:pt idx="2576">
                  <c:v>19.693764999999999</c:v>
                </c:pt>
                <c:pt idx="2577">
                  <c:v>19.693798000000001</c:v>
                </c:pt>
                <c:pt idx="2578">
                  <c:v>19.693830999999999</c:v>
                </c:pt>
                <c:pt idx="2579">
                  <c:v>19.693871000000001</c:v>
                </c:pt>
                <c:pt idx="2580">
                  <c:v>19.693909999999999</c:v>
                </c:pt>
                <c:pt idx="2581">
                  <c:v>19.693949</c:v>
                </c:pt>
                <c:pt idx="2582">
                  <c:v>19.693985999999999</c:v>
                </c:pt>
                <c:pt idx="2583">
                  <c:v>19.694023999999999</c:v>
                </c:pt>
                <c:pt idx="2584">
                  <c:v>19.69406</c:v>
                </c:pt>
                <c:pt idx="2585">
                  <c:v>19.694095999999998</c:v>
                </c:pt>
                <c:pt idx="2586">
                  <c:v>19.694130999999999</c:v>
                </c:pt>
                <c:pt idx="2587">
                  <c:v>19.694165999999999</c:v>
                </c:pt>
                <c:pt idx="2588">
                  <c:v>19.694199999999999</c:v>
                </c:pt>
                <c:pt idx="2589">
                  <c:v>19.694241999999999</c:v>
                </c:pt>
                <c:pt idx="2590">
                  <c:v>19.694282000000001</c:v>
                </c:pt>
                <c:pt idx="2591">
                  <c:v>19.694322</c:v>
                </c:pt>
                <c:pt idx="2592">
                  <c:v>19.694361000000001</c:v>
                </c:pt>
                <c:pt idx="2593">
                  <c:v>19.694399000000001</c:v>
                </c:pt>
                <c:pt idx="2594">
                  <c:v>19.694436</c:v>
                </c:pt>
                <c:pt idx="2595">
                  <c:v>19.694472000000001</c:v>
                </c:pt>
                <c:pt idx="2596">
                  <c:v>19.694507999999999</c:v>
                </c:pt>
                <c:pt idx="2597">
                  <c:v>19.694542999999999</c:v>
                </c:pt>
                <c:pt idx="2598">
                  <c:v>19.694578</c:v>
                </c:pt>
                <c:pt idx="2599">
                  <c:v>19.694618999999999</c:v>
                </c:pt>
                <c:pt idx="2600">
                  <c:v>19.694659000000001</c:v>
                </c:pt>
                <c:pt idx="2601">
                  <c:v>19.694697999999999</c:v>
                </c:pt>
                <c:pt idx="2602">
                  <c:v>19.694735999999999</c:v>
                </c:pt>
                <c:pt idx="2603">
                  <c:v>19.694773999999999</c:v>
                </c:pt>
                <c:pt idx="2604">
                  <c:v>19.69481</c:v>
                </c:pt>
                <c:pt idx="2605">
                  <c:v>19.694845999999998</c:v>
                </c:pt>
                <c:pt idx="2606">
                  <c:v>19.694880999999999</c:v>
                </c:pt>
                <c:pt idx="2607">
                  <c:v>19.694915999999999</c:v>
                </c:pt>
                <c:pt idx="2608">
                  <c:v>19.694949000000001</c:v>
                </c:pt>
                <c:pt idx="2609">
                  <c:v>19.694987000000001</c:v>
                </c:pt>
                <c:pt idx="2610">
                  <c:v>19.695025000000001</c:v>
                </c:pt>
                <c:pt idx="2611">
                  <c:v>19.695060999999999</c:v>
                </c:pt>
                <c:pt idx="2612">
                  <c:v>19.695097000000001</c:v>
                </c:pt>
                <c:pt idx="2613">
                  <c:v>19.695132000000001</c:v>
                </c:pt>
                <c:pt idx="2614">
                  <c:v>19.695166</c:v>
                </c:pt>
                <c:pt idx="2615">
                  <c:v>19.695198999999999</c:v>
                </c:pt>
                <c:pt idx="2616">
                  <c:v>19.695232000000001</c:v>
                </c:pt>
                <c:pt idx="2617">
                  <c:v>19.695264999999999</c:v>
                </c:pt>
                <c:pt idx="2618">
                  <c:v>19.695295999999999</c:v>
                </c:pt>
                <c:pt idx="2619">
                  <c:v>19.695329999999998</c:v>
                </c:pt>
                <c:pt idx="2620">
                  <c:v>19.695363</c:v>
                </c:pt>
                <c:pt idx="2621">
                  <c:v>19.695395000000001</c:v>
                </c:pt>
                <c:pt idx="2622">
                  <c:v>19.695426999999999</c:v>
                </c:pt>
                <c:pt idx="2623">
                  <c:v>19.695457999999999</c:v>
                </c:pt>
                <c:pt idx="2624">
                  <c:v>19.695488999999998</c:v>
                </c:pt>
                <c:pt idx="2625">
                  <c:v>19.695519000000001</c:v>
                </c:pt>
                <c:pt idx="2626">
                  <c:v>19.695549</c:v>
                </c:pt>
                <c:pt idx="2627">
                  <c:v>19.695578000000001</c:v>
                </c:pt>
                <c:pt idx="2628">
                  <c:v>19.695606999999999</c:v>
                </c:pt>
                <c:pt idx="2629">
                  <c:v>19.695637000000001</c:v>
                </c:pt>
                <c:pt idx="2630">
                  <c:v>19.695667</c:v>
                </c:pt>
                <c:pt idx="2631">
                  <c:v>19.695696000000002</c:v>
                </c:pt>
                <c:pt idx="2632">
                  <c:v>19.695723999999998</c:v>
                </c:pt>
                <c:pt idx="2633">
                  <c:v>19.695753</c:v>
                </c:pt>
                <c:pt idx="2634">
                  <c:v>19.695775999999999</c:v>
                </c:pt>
                <c:pt idx="2635">
                  <c:v>19.695798</c:v>
                </c:pt>
                <c:pt idx="2636">
                  <c:v>19.695820000000001</c:v>
                </c:pt>
                <c:pt idx="2637">
                  <c:v>19.695841000000001</c:v>
                </c:pt>
                <c:pt idx="2638">
                  <c:v>19.695862000000002</c:v>
                </c:pt>
                <c:pt idx="2639">
                  <c:v>19.695885000000001</c:v>
                </c:pt>
                <c:pt idx="2640">
                  <c:v>19.695907999999999</c:v>
                </c:pt>
                <c:pt idx="2641">
                  <c:v>19.695930000000001</c:v>
                </c:pt>
                <c:pt idx="2642">
                  <c:v>19.695951999999998</c:v>
                </c:pt>
                <c:pt idx="2643">
                  <c:v>19.695974</c:v>
                </c:pt>
                <c:pt idx="2644">
                  <c:v>19.695996000000001</c:v>
                </c:pt>
                <c:pt idx="2645">
                  <c:v>19.696017000000001</c:v>
                </c:pt>
                <c:pt idx="2646">
                  <c:v>19.696038000000001</c:v>
                </c:pt>
                <c:pt idx="2647">
                  <c:v>19.696058000000001</c:v>
                </c:pt>
                <c:pt idx="2648">
                  <c:v>19.696079000000001</c:v>
                </c:pt>
                <c:pt idx="2649">
                  <c:v>19.696102</c:v>
                </c:pt>
                <c:pt idx="2650">
                  <c:v>19.696124999999999</c:v>
                </c:pt>
                <c:pt idx="2651">
                  <c:v>19.696148000000001</c:v>
                </c:pt>
                <c:pt idx="2652">
                  <c:v>19.696169999999999</c:v>
                </c:pt>
                <c:pt idx="2653">
                  <c:v>19.696192</c:v>
                </c:pt>
                <c:pt idx="2654">
                  <c:v>19.696214000000001</c:v>
                </c:pt>
                <c:pt idx="2655">
                  <c:v>19.696235000000001</c:v>
                </c:pt>
                <c:pt idx="2656">
                  <c:v>19.696256999999999</c:v>
                </c:pt>
                <c:pt idx="2657">
                  <c:v>19.696278</c:v>
                </c:pt>
                <c:pt idx="2658">
                  <c:v>19.696297999999999</c:v>
                </c:pt>
                <c:pt idx="2659">
                  <c:v>19.696323</c:v>
                </c:pt>
                <c:pt idx="2660">
                  <c:v>19.696348</c:v>
                </c:pt>
                <c:pt idx="2661">
                  <c:v>19.696372</c:v>
                </c:pt>
                <c:pt idx="2662">
                  <c:v>19.696396</c:v>
                </c:pt>
                <c:pt idx="2663">
                  <c:v>19.69642</c:v>
                </c:pt>
                <c:pt idx="2664">
                  <c:v>19.696442999999999</c:v>
                </c:pt>
                <c:pt idx="2665">
                  <c:v>19.696466000000001</c:v>
                </c:pt>
                <c:pt idx="2666">
                  <c:v>19.696489</c:v>
                </c:pt>
                <c:pt idx="2667">
                  <c:v>19.696511000000001</c:v>
                </c:pt>
                <c:pt idx="2668">
                  <c:v>19.696532999999999</c:v>
                </c:pt>
                <c:pt idx="2669">
                  <c:v>19.696560999999999</c:v>
                </c:pt>
                <c:pt idx="2670">
                  <c:v>19.696588999999999</c:v>
                </c:pt>
                <c:pt idx="2671">
                  <c:v>19.696615999999999</c:v>
                </c:pt>
                <c:pt idx="2672">
                  <c:v>19.696643000000002</c:v>
                </c:pt>
                <c:pt idx="2673">
                  <c:v>19.696669</c:v>
                </c:pt>
                <c:pt idx="2674">
                  <c:v>19.696694999999998</c:v>
                </c:pt>
                <c:pt idx="2675">
                  <c:v>19.696719999999999</c:v>
                </c:pt>
                <c:pt idx="2676">
                  <c:v>19.696746000000001</c:v>
                </c:pt>
                <c:pt idx="2677">
                  <c:v>19.696770999999998</c:v>
                </c:pt>
                <c:pt idx="2678">
                  <c:v>19.696795000000002</c:v>
                </c:pt>
                <c:pt idx="2679">
                  <c:v>19.696826999999999</c:v>
                </c:pt>
                <c:pt idx="2680">
                  <c:v>19.696859</c:v>
                </c:pt>
                <c:pt idx="2681">
                  <c:v>19.696888999999999</c:v>
                </c:pt>
                <c:pt idx="2682">
                  <c:v>19.696919999999999</c:v>
                </c:pt>
                <c:pt idx="2683">
                  <c:v>19.696950000000001</c:v>
                </c:pt>
                <c:pt idx="2684">
                  <c:v>19.696978999999999</c:v>
                </c:pt>
                <c:pt idx="2685">
                  <c:v>19.697008</c:v>
                </c:pt>
                <c:pt idx="2686">
                  <c:v>19.697036000000001</c:v>
                </c:pt>
                <c:pt idx="2687">
                  <c:v>19.697064999999998</c:v>
                </c:pt>
                <c:pt idx="2688">
                  <c:v>19.697092999999999</c:v>
                </c:pt>
                <c:pt idx="2689">
                  <c:v>19.697127999999999</c:v>
                </c:pt>
                <c:pt idx="2690">
                  <c:v>19.697163</c:v>
                </c:pt>
                <c:pt idx="2691">
                  <c:v>19.697196999999999</c:v>
                </c:pt>
                <c:pt idx="2692">
                  <c:v>19.697230999999999</c:v>
                </c:pt>
                <c:pt idx="2693">
                  <c:v>19.697264000000001</c:v>
                </c:pt>
                <c:pt idx="2694">
                  <c:v>19.697296000000001</c:v>
                </c:pt>
                <c:pt idx="2695">
                  <c:v>19.697327999999999</c:v>
                </c:pt>
                <c:pt idx="2696">
                  <c:v>19.69736</c:v>
                </c:pt>
                <c:pt idx="2697">
                  <c:v>19.697391</c:v>
                </c:pt>
                <c:pt idx="2698">
                  <c:v>19.697420999999999</c:v>
                </c:pt>
                <c:pt idx="2699">
                  <c:v>19.697458000000001</c:v>
                </c:pt>
                <c:pt idx="2700">
                  <c:v>19.697495</c:v>
                </c:pt>
                <c:pt idx="2701">
                  <c:v>19.697531000000001</c:v>
                </c:pt>
                <c:pt idx="2702">
                  <c:v>19.697565999999998</c:v>
                </c:pt>
                <c:pt idx="2703">
                  <c:v>19.697600999999999</c:v>
                </c:pt>
                <c:pt idx="2704">
                  <c:v>19.697634999999998</c:v>
                </c:pt>
                <c:pt idx="2705">
                  <c:v>19.697668</c:v>
                </c:pt>
                <c:pt idx="2706">
                  <c:v>19.697700999999999</c:v>
                </c:pt>
                <c:pt idx="2707">
                  <c:v>19.697732999999999</c:v>
                </c:pt>
                <c:pt idx="2708">
                  <c:v>19.697765</c:v>
                </c:pt>
                <c:pt idx="2709">
                  <c:v>19.697801999999999</c:v>
                </c:pt>
                <c:pt idx="2710">
                  <c:v>19.697838999999998</c:v>
                </c:pt>
                <c:pt idx="2711">
                  <c:v>19.697875</c:v>
                </c:pt>
                <c:pt idx="2712">
                  <c:v>19.697911000000001</c:v>
                </c:pt>
                <c:pt idx="2713">
                  <c:v>19.697945000000001</c:v>
                </c:pt>
                <c:pt idx="2714">
                  <c:v>19.697979</c:v>
                </c:pt>
                <c:pt idx="2715">
                  <c:v>19.698013</c:v>
                </c:pt>
                <c:pt idx="2716">
                  <c:v>19.698046000000001</c:v>
                </c:pt>
                <c:pt idx="2717">
                  <c:v>19.698077999999999</c:v>
                </c:pt>
                <c:pt idx="2718">
                  <c:v>19.69811</c:v>
                </c:pt>
                <c:pt idx="2719">
                  <c:v>19.698148</c:v>
                </c:pt>
                <c:pt idx="2720">
                  <c:v>19.698186</c:v>
                </c:pt>
                <c:pt idx="2721">
                  <c:v>19.698222000000001</c:v>
                </c:pt>
                <c:pt idx="2722">
                  <c:v>19.698257999999999</c:v>
                </c:pt>
                <c:pt idx="2723">
                  <c:v>19.698294000000001</c:v>
                </c:pt>
                <c:pt idx="2724">
                  <c:v>19.698328</c:v>
                </c:pt>
                <c:pt idx="2725">
                  <c:v>19.698361999999999</c:v>
                </c:pt>
                <c:pt idx="2726">
                  <c:v>19.698395999999999</c:v>
                </c:pt>
                <c:pt idx="2727">
                  <c:v>19.698429000000001</c:v>
                </c:pt>
                <c:pt idx="2728">
                  <c:v>19.698461999999999</c:v>
                </c:pt>
                <c:pt idx="2729">
                  <c:v>19.698502999999999</c:v>
                </c:pt>
                <c:pt idx="2730">
                  <c:v>19.698543000000001</c:v>
                </c:pt>
                <c:pt idx="2731">
                  <c:v>19.698581999999998</c:v>
                </c:pt>
                <c:pt idx="2732">
                  <c:v>19.698620999999999</c:v>
                </c:pt>
                <c:pt idx="2733">
                  <c:v>19.698658000000002</c:v>
                </c:pt>
                <c:pt idx="2734">
                  <c:v>19.698695000000001</c:v>
                </c:pt>
                <c:pt idx="2735">
                  <c:v>19.698732</c:v>
                </c:pt>
                <c:pt idx="2736">
                  <c:v>19.698768000000001</c:v>
                </c:pt>
                <c:pt idx="2737">
                  <c:v>19.698803000000002</c:v>
                </c:pt>
                <c:pt idx="2738">
                  <c:v>19.698837999999999</c:v>
                </c:pt>
                <c:pt idx="2739">
                  <c:v>19.698879999999999</c:v>
                </c:pt>
                <c:pt idx="2740">
                  <c:v>19.698920999999999</c:v>
                </c:pt>
                <c:pt idx="2741">
                  <c:v>19.698962000000002</c:v>
                </c:pt>
                <c:pt idx="2742">
                  <c:v>19.699000999999999</c:v>
                </c:pt>
                <c:pt idx="2743">
                  <c:v>19.69904</c:v>
                </c:pt>
                <c:pt idx="2744">
                  <c:v>19.699078</c:v>
                </c:pt>
                <c:pt idx="2745">
                  <c:v>19.699116</c:v>
                </c:pt>
                <c:pt idx="2746">
                  <c:v>19.699152000000002</c:v>
                </c:pt>
                <c:pt idx="2747">
                  <c:v>19.699189000000001</c:v>
                </c:pt>
                <c:pt idx="2748">
                  <c:v>19.699224000000001</c:v>
                </c:pt>
                <c:pt idx="2749">
                  <c:v>19.699262999999998</c:v>
                </c:pt>
                <c:pt idx="2750">
                  <c:v>19.699301999999999</c:v>
                </c:pt>
                <c:pt idx="2751">
                  <c:v>19.699339999999999</c:v>
                </c:pt>
                <c:pt idx="2752">
                  <c:v>19.699376999999998</c:v>
                </c:pt>
                <c:pt idx="2753">
                  <c:v>19.699414000000001</c:v>
                </c:pt>
                <c:pt idx="2754">
                  <c:v>19.699449000000001</c:v>
                </c:pt>
                <c:pt idx="2755">
                  <c:v>19.699484999999999</c:v>
                </c:pt>
                <c:pt idx="2756">
                  <c:v>19.69952</c:v>
                </c:pt>
                <c:pt idx="2757">
                  <c:v>19.699553999999999</c:v>
                </c:pt>
                <c:pt idx="2758">
                  <c:v>19.699587999999999</c:v>
                </c:pt>
                <c:pt idx="2759">
                  <c:v>19.699619999999999</c:v>
                </c:pt>
                <c:pt idx="2760">
                  <c:v>19.699652</c:v>
                </c:pt>
                <c:pt idx="2761">
                  <c:v>19.699684000000001</c:v>
                </c:pt>
                <c:pt idx="2762">
                  <c:v>19.699715000000001</c:v>
                </c:pt>
                <c:pt idx="2763">
                  <c:v>19.699746000000001</c:v>
                </c:pt>
                <c:pt idx="2764">
                  <c:v>19.699777000000001</c:v>
                </c:pt>
                <c:pt idx="2765">
                  <c:v>19.699807</c:v>
                </c:pt>
                <c:pt idx="2766">
                  <c:v>19.699836999999999</c:v>
                </c:pt>
                <c:pt idx="2767">
                  <c:v>19.699866</c:v>
                </c:pt>
                <c:pt idx="2768">
                  <c:v>19.699895999999999</c:v>
                </c:pt>
                <c:pt idx="2769">
                  <c:v>19.699921</c:v>
                </c:pt>
                <c:pt idx="2770">
                  <c:v>19.699946000000001</c:v>
                </c:pt>
                <c:pt idx="2771">
                  <c:v>19.69997</c:v>
                </c:pt>
                <c:pt idx="2772">
                  <c:v>19.699995000000001</c:v>
                </c:pt>
                <c:pt idx="2773">
                  <c:v>19.700019999999999</c:v>
                </c:pt>
                <c:pt idx="2774">
                  <c:v>19.700043999999998</c:v>
                </c:pt>
                <c:pt idx="2775">
                  <c:v>19.700068000000002</c:v>
                </c:pt>
                <c:pt idx="2776">
                  <c:v>19.700092999999999</c:v>
                </c:pt>
                <c:pt idx="2777">
                  <c:v>19.700116999999999</c:v>
                </c:pt>
                <c:pt idx="2778">
                  <c:v>19.700140000000001</c:v>
                </c:pt>
                <c:pt idx="2779">
                  <c:v>19.700163</c:v>
                </c:pt>
                <c:pt idx="2780">
                  <c:v>19.700185000000001</c:v>
                </c:pt>
                <c:pt idx="2781">
                  <c:v>19.700208</c:v>
                </c:pt>
                <c:pt idx="2782">
                  <c:v>19.700230000000001</c:v>
                </c:pt>
                <c:pt idx="2783">
                  <c:v>19.700251999999999</c:v>
                </c:pt>
                <c:pt idx="2784">
                  <c:v>19.700274</c:v>
                </c:pt>
                <c:pt idx="2785">
                  <c:v>19.700295000000001</c:v>
                </c:pt>
                <c:pt idx="2786">
                  <c:v>19.700316999999998</c:v>
                </c:pt>
                <c:pt idx="2787">
                  <c:v>19.700337999999999</c:v>
                </c:pt>
                <c:pt idx="2788">
                  <c:v>19.70036</c:v>
                </c:pt>
                <c:pt idx="2789">
                  <c:v>19.700382999999999</c:v>
                </c:pt>
                <c:pt idx="2790">
                  <c:v>19.700406000000001</c:v>
                </c:pt>
                <c:pt idx="2791">
                  <c:v>19.700429</c:v>
                </c:pt>
                <c:pt idx="2792">
                  <c:v>19.700451999999999</c:v>
                </c:pt>
                <c:pt idx="2793">
                  <c:v>19.700474</c:v>
                </c:pt>
                <c:pt idx="2794">
                  <c:v>19.700496000000001</c:v>
                </c:pt>
                <c:pt idx="2795">
                  <c:v>19.700517000000001</c:v>
                </c:pt>
                <c:pt idx="2796">
                  <c:v>19.700538000000002</c:v>
                </c:pt>
                <c:pt idx="2797">
                  <c:v>19.700558999999998</c:v>
                </c:pt>
                <c:pt idx="2798">
                  <c:v>19.700579999999999</c:v>
                </c:pt>
                <c:pt idx="2799">
                  <c:v>19.700603000000001</c:v>
                </c:pt>
                <c:pt idx="2800">
                  <c:v>19.700624999999999</c:v>
                </c:pt>
                <c:pt idx="2801">
                  <c:v>19.700647</c:v>
                </c:pt>
                <c:pt idx="2802">
                  <c:v>19.700669000000001</c:v>
                </c:pt>
                <c:pt idx="2803">
                  <c:v>19.700690000000002</c:v>
                </c:pt>
                <c:pt idx="2804">
                  <c:v>19.700710000000001</c:v>
                </c:pt>
                <c:pt idx="2805">
                  <c:v>19.70073</c:v>
                </c:pt>
                <c:pt idx="2806">
                  <c:v>19.700749999999999</c:v>
                </c:pt>
                <c:pt idx="2807">
                  <c:v>19.700769000000001</c:v>
                </c:pt>
                <c:pt idx="2808">
                  <c:v>19.700787999999999</c:v>
                </c:pt>
                <c:pt idx="2809">
                  <c:v>19.700809</c:v>
                </c:pt>
                <c:pt idx="2810">
                  <c:v>19.700828999999999</c:v>
                </c:pt>
                <c:pt idx="2811">
                  <c:v>19.700849000000002</c:v>
                </c:pt>
                <c:pt idx="2812">
                  <c:v>19.700869000000001</c:v>
                </c:pt>
                <c:pt idx="2813">
                  <c:v>19.700887999999999</c:v>
                </c:pt>
                <c:pt idx="2814">
                  <c:v>19.700906</c:v>
                </c:pt>
                <c:pt idx="2815">
                  <c:v>19.700924000000001</c:v>
                </c:pt>
                <c:pt idx="2816">
                  <c:v>19.700942000000001</c:v>
                </c:pt>
                <c:pt idx="2817">
                  <c:v>19.700959000000001</c:v>
                </c:pt>
                <c:pt idx="2818">
                  <c:v>19.700976000000001</c:v>
                </c:pt>
                <c:pt idx="2819">
                  <c:v>19.700997999999998</c:v>
                </c:pt>
                <c:pt idx="2820">
                  <c:v>19.70102</c:v>
                </c:pt>
                <c:pt idx="2821">
                  <c:v>19.701041</c:v>
                </c:pt>
                <c:pt idx="2822">
                  <c:v>19.701062</c:v>
                </c:pt>
                <c:pt idx="2823">
                  <c:v>19.701082</c:v>
                </c:pt>
                <c:pt idx="2824">
                  <c:v>19.701101000000001</c:v>
                </c:pt>
                <c:pt idx="2825">
                  <c:v>19.70112</c:v>
                </c:pt>
                <c:pt idx="2826">
                  <c:v>19.701138</c:v>
                </c:pt>
                <c:pt idx="2827">
                  <c:v>19.701156000000001</c:v>
                </c:pt>
                <c:pt idx="2828">
                  <c:v>19.701173000000001</c:v>
                </c:pt>
                <c:pt idx="2829">
                  <c:v>19.701198000000002</c:v>
                </c:pt>
                <c:pt idx="2830">
                  <c:v>19.701222999999999</c:v>
                </c:pt>
                <c:pt idx="2831">
                  <c:v>19.701246000000001</c:v>
                </c:pt>
                <c:pt idx="2832">
                  <c:v>19.701269</c:v>
                </c:pt>
                <c:pt idx="2833">
                  <c:v>19.701291000000001</c:v>
                </c:pt>
                <c:pt idx="2834">
                  <c:v>19.701312000000001</c:v>
                </c:pt>
                <c:pt idx="2835">
                  <c:v>19.701333000000002</c:v>
                </c:pt>
                <c:pt idx="2836">
                  <c:v>19.701353000000001</c:v>
                </c:pt>
                <c:pt idx="2837">
                  <c:v>19.701373</c:v>
                </c:pt>
                <c:pt idx="2838">
                  <c:v>19.701391999999998</c:v>
                </c:pt>
                <c:pt idx="2839">
                  <c:v>19.701412999999999</c:v>
                </c:pt>
                <c:pt idx="2840">
                  <c:v>19.701433999999999</c:v>
                </c:pt>
                <c:pt idx="2841">
                  <c:v>19.701453999999998</c:v>
                </c:pt>
                <c:pt idx="2842">
                  <c:v>19.701474000000001</c:v>
                </c:pt>
                <c:pt idx="2843">
                  <c:v>19.701492999999999</c:v>
                </c:pt>
                <c:pt idx="2844">
                  <c:v>19.701512999999998</c:v>
                </c:pt>
                <c:pt idx="2845">
                  <c:v>19.701530999999999</c:v>
                </c:pt>
                <c:pt idx="2846">
                  <c:v>19.701550000000001</c:v>
                </c:pt>
                <c:pt idx="2847">
                  <c:v>19.701568000000002</c:v>
                </c:pt>
                <c:pt idx="2848">
                  <c:v>19.701585999999999</c:v>
                </c:pt>
                <c:pt idx="2849">
                  <c:v>19.701599999999999</c:v>
                </c:pt>
                <c:pt idx="2850">
                  <c:v>19.701615</c:v>
                </c:pt>
                <c:pt idx="2851">
                  <c:v>19.701629000000001</c:v>
                </c:pt>
                <c:pt idx="2852">
                  <c:v>19.701644000000002</c:v>
                </c:pt>
                <c:pt idx="2853">
                  <c:v>19.701657999999998</c:v>
                </c:pt>
                <c:pt idx="2854">
                  <c:v>19.701673</c:v>
                </c:pt>
                <c:pt idx="2855">
                  <c:v>19.701687</c:v>
                </c:pt>
                <c:pt idx="2856">
                  <c:v>19.701702000000001</c:v>
                </c:pt>
                <c:pt idx="2857">
                  <c:v>19.701716999999999</c:v>
                </c:pt>
                <c:pt idx="2858">
                  <c:v>19.701732</c:v>
                </c:pt>
                <c:pt idx="2859">
                  <c:v>19.701746</c:v>
                </c:pt>
                <c:pt idx="2860">
                  <c:v>19.701758999999999</c:v>
                </c:pt>
                <c:pt idx="2861">
                  <c:v>19.701772999999999</c:v>
                </c:pt>
                <c:pt idx="2862">
                  <c:v>19.701788000000001</c:v>
                </c:pt>
                <c:pt idx="2863">
                  <c:v>19.701802000000001</c:v>
                </c:pt>
                <c:pt idx="2864">
                  <c:v>19.701816999999998</c:v>
                </c:pt>
                <c:pt idx="2865">
                  <c:v>19.701832</c:v>
                </c:pt>
                <c:pt idx="2866">
                  <c:v>19.701847000000001</c:v>
                </c:pt>
                <c:pt idx="2867">
                  <c:v>19.701862999999999</c:v>
                </c:pt>
                <c:pt idx="2868">
                  <c:v>19.701878000000001</c:v>
                </c:pt>
                <c:pt idx="2869">
                  <c:v>19.701899000000001</c:v>
                </c:pt>
                <c:pt idx="2870">
                  <c:v>19.701920000000001</c:v>
                </c:pt>
                <c:pt idx="2871">
                  <c:v>19.701941000000001</c:v>
                </c:pt>
                <c:pt idx="2872">
                  <c:v>19.701962000000002</c:v>
                </c:pt>
                <c:pt idx="2873">
                  <c:v>19.701982999999998</c:v>
                </c:pt>
                <c:pt idx="2874">
                  <c:v>19.702003999999999</c:v>
                </c:pt>
                <c:pt idx="2875">
                  <c:v>19.702024999999999</c:v>
                </c:pt>
                <c:pt idx="2876">
                  <c:v>19.702045999999999</c:v>
                </c:pt>
                <c:pt idx="2877">
                  <c:v>19.702067</c:v>
                </c:pt>
                <c:pt idx="2878">
                  <c:v>19.702088</c:v>
                </c:pt>
                <c:pt idx="2879">
                  <c:v>19.702114999999999</c:v>
                </c:pt>
                <c:pt idx="2880">
                  <c:v>19.702141999999998</c:v>
                </c:pt>
                <c:pt idx="2881">
                  <c:v>19.702169000000001</c:v>
                </c:pt>
                <c:pt idx="2882">
                  <c:v>19.702196000000001</c:v>
                </c:pt>
                <c:pt idx="2883">
                  <c:v>19.702223</c:v>
                </c:pt>
                <c:pt idx="2884">
                  <c:v>19.702248999999998</c:v>
                </c:pt>
                <c:pt idx="2885">
                  <c:v>19.702275</c:v>
                </c:pt>
                <c:pt idx="2886">
                  <c:v>19.702300999999999</c:v>
                </c:pt>
                <c:pt idx="2887">
                  <c:v>19.702325999999999</c:v>
                </c:pt>
                <c:pt idx="2888">
                  <c:v>19.702351</c:v>
                </c:pt>
                <c:pt idx="2889">
                  <c:v>19.702383000000001</c:v>
                </c:pt>
                <c:pt idx="2890">
                  <c:v>19.702414000000001</c:v>
                </c:pt>
                <c:pt idx="2891">
                  <c:v>19.702444</c:v>
                </c:pt>
                <c:pt idx="2892">
                  <c:v>19.702473999999999</c:v>
                </c:pt>
                <c:pt idx="2893">
                  <c:v>19.702504000000001</c:v>
                </c:pt>
                <c:pt idx="2894">
                  <c:v>19.702532999999999</c:v>
                </c:pt>
                <c:pt idx="2895">
                  <c:v>19.702560999999999</c:v>
                </c:pt>
                <c:pt idx="2896">
                  <c:v>19.702589</c:v>
                </c:pt>
                <c:pt idx="2897">
                  <c:v>19.702617</c:v>
                </c:pt>
                <c:pt idx="2898">
                  <c:v>19.702645</c:v>
                </c:pt>
                <c:pt idx="2899">
                  <c:v>19.702677999999999</c:v>
                </c:pt>
                <c:pt idx="2900">
                  <c:v>19.702711999999998</c:v>
                </c:pt>
                <c:pt idx="2901">
                  <c:v>19.702743999999999</c:v>
                </c:pt>
                <c:pt idx="2902">
                  <c:v>19.702776</c:v>
                </c:pt>
                <c:pt idx="2903">
                  <c:v>19.702807</c:v>
                </c:pt>
                <c:pt idx="2904">
                  <c:v>19.702836999999999</c:v>
                </c:pt>
                <c:pt idx="2905">
                  <c:v>19.702867000000001</c:v>
                </c:pt>
                <c:pt idx="2906">
                  <c:v>19.702895999999999</c:v>
                </c:pt>
                <c:pt idx="2907">
                  <c:v>19.702923999999999</c:v>
                </c:pt>
                <c:pt idx="2908">
                  <c:v>19.702952</c:v>
                </c:pt>
                <c:pt idx="2909">
                  <c:v>19.702985999999999</c:v>
                </c:pt>
                <c:pt idx="2910">
                  <c:v>19.703019000000001</c:v>
                </c:pt>
                <c:pt idx="2911">
                  <c:v>19.703050000000001</c:v>
                </c:pt>
                <c:pt idx="2912">
                  <c:v>19.703081999999998</c:v>
                </c:pt>
                <c:pt idx="2913">
                  <c:v>19.703112000000001</c:v>
                </c:pt>
                <c:pt idx="2914">
                  <c:v>19.703140999999999</c:v>
                </c:pt>
                <c:pt idx="2915">
                  <c:v>19.70317</c:v>
                </c:pt>
                <c:pt idx="2916">
                  <c:v>19.703196999999999</c:v>
                </c:pt>
                <c:pt idx="2917">
                  <c:v>19.703223999999999</c:v>
                </c:pt>
                <c:pt idx="2918">
                  <c:v>19.703251000000002</c:v>
                </c:pt>
                <c:pt idx="2919">
                  <c:v>19.703282000000002</c:v>
                </c:pt>
                <c:pt idx="2920">
                  <c:v>19.703312</c:v>
                </c:pt>
                <c:pt idx="2921">
                  <c:v>19.703341000000002</c:v>
                </c:pt>
                <c:pt idx="2922">
                  <c:v>19.703368999999999</c:v>
                </c:pt>
                <c:pt idx="2923">
                  <c:v>19.703396999999999</c:v>
                </c:pt>
                <c:pt idx="2924">
                  <c:v>19.703423000000001</c:v>
                </c:pt>
                <c:pt idx="2925">
                  <c:v>19.703448999999999</c:v>
                </c:pt>
                <c:pt idx="2926">
                  <c:v>19.703472999999999</c:v>
                </c:pt>
                <c:pt idx="2927">
                  <c:v>19.703496999999999</c:v>
                </c:pt>
                <c:pt idx="2928">
                  <c:v>19.703520000000001</c:v>
                </c:pt>
                <c:pt idx="2929">
                  <c:v>19.703548000000001</c:v>
                </c:pt>
                <c:pt idx="2930">
                  <c:v>19.703575000000001</c:v>
                </c:pt>
                <c:pt idx="2931">
                  <c:v>19.703600999999999</c:v>
                </c:pt>
                <c:pt idx="2932">
                  <c:v>19.703626</c:v>
                </c:pt>
                <c:pt idx="2933">
                  <c:v>19.70365</c:v>
                </c:pt>
                <c:pt idx="2934">
                  <c:v>19.703672999999998</c:v>
                </c:pt>
                <c:pt idx="2935">
                  <c:v>19.703695</c:v>
                </c:pt>
                <c:pt idx="2936">
                  <c:v>19.703717000000001</c:v>
                </c:pt>
                <c:pt idx="2937">
                  <c:v>19.703737</c:v>
                </c:pt>
                <c:pt idx="2938">
                  <c:v>19.703757</c:v>
                </c:pt>
                <c:pt idx="2939">
                  <c:v>19.703780999999999</c:v>
                </c:pt>
                <c:pt idx="2940">
                  <c:v>19.703804000000002</c:v>
                </c:pt>
                <c:pt idx="2941">
                  <c:v>19.703825999999999</c:v>
                </c:pt>
                <c:pt idx="2942">
                  <c:v>19.703848000000001</c:v>
                </c:pt>
                <c:pt idx="2943">
                  <c:v>19.703868</c:v>
                </c:pt>
                <c:pt idx="2944">
                  <c:v>19.703887000000002</c:v>
                </c:pt>
                <c:pt idx="2945">
                  <c:v>19.703906</c:v>
                </c:pt>
                <c:pt idx="2946">
                  <c:v>19.703924000000001</c:v>
                </c:pt>
                <c:pt idx="2947">
                  <c:v>19.703942000000001</c:v>
                </c:pt>
                <c:pt idx="2948">
                  <c:v>19.703958</c:v>
                </c:pt>
                <c:pt idx="2949">
                  <c:v>19.703976000000001</c:v>
                </c:pt>
                <c:pt idx="2950">
                  <c:v>19.703992</c:v>
                </c:pt>
                <c:pt idx="2951">
                  <c:v>19.704008000000002</c:v>
                </c:pt>
                <c:pt idx="2952">
                  <c:v>19.704024</c:v>
                </c:pt>
                <c:pt idx="2953">
                  <c:v>19.704039000000002</c:v>
                </c:pt>
                <c:pt idx="2954">
                  <c:v>19.704052999999998</c:v>
                </c:pt>
                <c:pt idx="2955">
                  <c:v>19.704066999999998</c:v>
                </c:pt>
                <c:pt idx="2956">
                  <c:v>19.704080000000001</c:v>
                </c:pt>
                <c:pt idx="2957">
                  <c:v>19.704093</c:v>
                </c:pt>
                <c:pt idx="2958">
                  <c:v>19.704104999999998</c:v>
                </c:pt>
                <c:pt idx="2959">
                  <c:v>19.704113</c:v>
                </c:pt>
                <c:pt idx="2960">
                  <c:v>19.704121000000001</c:v>
                </c:pt>
                <c:pt idx="2961">
                  <c:v>19.704128999999998</c:v>
                </c:pt>
                <c:pt idx="2962">
                  <c:v>19.704136999999999</c:v>
                </c:pt>
                <c:pt idx="2963">
                  <c:v>19.704145</c:v>
                </c:pt>
                <c:pt idx="2964">
                  <c:v>19.704152000000001</c:v>
                </c:pt>
                <c:pt idx="2965">
                  <c:v>19.704159000000001</c:v>
                </c:pt>
                <c:pt idx="2966">
                  <c:v>19.704166000000001</c:v>
                </c:pt>
                <c:pt idx="2967">
                  <c:v>19.704173000000001</c:v>
                </c:pt>
                <c:pt idx="2968">
                  <c:v>19.704180000000001</c:v>
                </c:pt>
                <c:pt idx="2969">
                  <c:v>19.704180999999998</c:v>
                </c:pt>
                <c:pt idx="2970">
                  <c:v>19.704181999999999</c:v>
                </c:pt>
                <c:pt idx="2971">
                  <c:v>19.704183</c:v>
                </c:pt>
                <c:pt idx="2972">
                  <c:v>19.704184999999999</c:v>
                </c:pt>
                <c:pt idx="2973">
                  <c:v>19.704186</c:v>
                </c:pt>
                <c:pt idx="2974">
                  <c:v>19.704187999999998</c:v>
                </c:pt>
                <c:pt idx="2975">
                  <c:v>19.704190000000001</c:v>
                </c:pt>
                <c:pt idx="2976">
                  <c:v>19.704191999999999</c:v>
                </c:pt>
                <c:pt idx="2977">
                  <c:v>19.704194000000001</c:v>
                </c:pt>
                <c:pt idx="2978">
                  <c:v>19.704197000000001</c:v>
                </c:pt>
                <c:pt idx="2979">
                  <c:v>19.704194999999999</c:v>
                </c:pt>
                <c:pt idx="2980">
                  <c:v>19.704194000000001</c:v>
                </c:pt>
                <c:pt idx="2981">
                  <c:v>19.704193</c:v>
                </c:pt>
                <c:pt idx="2982">
                  <c:v>19.704191999999999</c:v>
                </c:pt>
                <c:pt idx="2983">
                  <c:v>19.704191000000002</c:v>
                </c:pt>
                <c:pt idx="2984">
                  <c:v>19.704191000000002</c:v>
                </c:pt>
                <c:pt idx="2985">
                  <c:v>19.704191000000002</c:v>
                </c:pt>
                <c:pt idx="2986">
                  <c:v>19.704191000000002</c:v>
                </c:pt>
                <c:pt idx="2987">
                  <c:v>19.704191999999999</c:v>
                </c:pt>
                <c:pt idx="2988">
                  <c:v>19.704191999999999</c:v>
                </c:pt>
                <c:pt idx="2989">
                  <c:v>19.704193</c:v>
                </c:pt>
                <c:pt idx="2990">
                  <c:v>19.704194000000001</c:v>
                </c:pt>
                <c:pt idx="2991">
                  <c:v>19.704194000000001</c:v>
                </c:pt>
                <c:pt idx="2992">
                  <c:v>19.704196</c:v>
                </c:pt>
                <c:pt idx="2993">
                  <c:v>19.704197000000001</c:v>
                </c:pt>
                <c:pt idx="2994">
                  <c:v>19.704198000000002</c:v>
                </c:pt>
                <c:pt idx="2995">
                  <c:v>19.7042</c:v>
                </c:pt>
                <c:pt idx="2996">
                  <c:v>19.704201999999999</c:v>
                </c:pt>
                <c:pt idx="2997">
                  <c:v>19.704204000000001</c:v>
                </c:pt>
                <c:pt idx="2998">
                  <c:v>19.704207</c:v>
                </c:pt>
                <c:pt idx="2999">
                  <c:v>19.704211999999998</c:v>
                </c:pt>
                <c:pt idx="3000">
                  <c:v>19.704217</c:v>
                </c:pt>
                <c:pt idx="3001">
                  <c:v>19.704222999999999</c:v>
                </c:pt>
                <c:pt idx="3002">
                  <c:v>19.704228000000001</c:v>
                </c:pt>
                <c:pt idx="3003">
                  <c:v>19.704234</c:v>
                </c:pt>
                <c:pt idx="3004">
                  <c:v>19.704239999999999</c:v>
                </c:pt>
                <c:pt idx="3005">
                  <c:v>19.704246000000001</c:v>
                </c:pt>
                <c:pt idx="3006">
                  <c:v>19.704253000000001</c:v>
                </c:pt>
                <c:pt idx="3007">
                  <c:v>19.704259</c:v>
                </c:pt>
                <c:pt idx="3008">
                  <c:v>19.704266000000001</c:v>
                </c:pt>
                <c:pt idx="3009">
                  <c:v>19.704277000000001</c:v>
                </c:pt>
                <c:pt idx="3010">
                  <c:v>19.704288999999999</c:v>
                </c:pt>
                <c:pt idx="3011">
                  <c:v>19.7043</c:v>
                </c:pt>
                <c:pt idx="3012">
                  <c:v>19.704312000000002</c:v>
                </c:pt>
                <c:pt idx="3013">
                  <c:v>19.704322999999999</c:v>
                </c:pt>
                <c:pt idx="3014">
                  <c:v>19.704335</c:v>
                </c:pt>
                <c:pt idx="3015">
                  <c:v>19.704346999999999</c:v>
                </c:pt>
                <c:pt idx="3016">
                  <c:v>19.704359</c:v>
                </c:pt>
                <c:pt idx="3017">
                  <c:v>19.704370999999998</c:v>
                </c:pt>
                <c:pt idx="3018">
                  <c:v>19.704383</c:v>
                </c:pt>
                <c:pt idx="3019">
                  <c:v>19.7044</c:v>
                </c:pt>
                <c:pt idx="3020">
                  <c:v>19.704418</c:v>
                </c:pt>
                <c:pt idx="3021">
                  <c:v>19.704435</c:v>
                </c:pt>
                <c:pt idx="3022">
                  <c:v>19.704453000000001</c:v>
                </c:pt>
                <c:pt idx="3023">
                  <c:v>19.704470000000001</c:v>
                </c:pt>
                <c:pt idx="3024">
                  <c:v>19.704488000000001</c:v>
                </c:pt>
                <c:pt idx="3025">
                  <c:v>19.704505000000001</c:v>
                </c:pt>
                <c:pt idx="3026">
                  <c:v>19.704522999999998</c:v>
                </c:pt>
                <c:pt idx="3027">
                  <c:v>19.704540999999999</c:v>
                </c:pt>
                <c:pt idx="3028">
                  <c:v>19.704559</c:v>
                </c:pt>
                <c:pt idx="3029">
                  <c:v>19.704583</c:v>
                </c:pt>
                <c:pt idx="3030">
                  <c:v>19.704606999999999</c:v>
                </c:pt>
                <c:pt idx="3031">
                  <c:v>19.704630999999999</c:v>
                </c:pt>
                <c:pt idx="3032">
                  <c:v>19.704654999999999</c:v>
                </c:pt>
                <c:pt idx="3033">
                  <c:v>19.704678999999999</c:v>
                </c:pt>
                <c:pt idx="3034">
                  <c:v>19.704702999999999</c:v>
                </c:pt>
                <c:pt idx="3035">
                  <c:v>19.704726999999998</c:v>
                </c:pt>
                <c:pt idx="3036">
                  <c:v>19.704751000000002</c:v>
                </c:pt>
                <c:pt idx="3037">
                  <c:v>19.704775999999999</c:v>
                </c:pt>
                <c:pt idx="3038">
                  <c:v>19.704799999999999</c:v>
                </c:pt>
                <c:pt idx="3039">
                  <c:v>19.704829</c:v>
                </c:pt>
                <c:pt idx="3040">
                  <c:v>19.704858000000002</c:v>
                </c:pt>
                <c:pt idx="3041">
                  <c:v>19.704885999999998</c:v>
                </c:pt>
                <c:pt idx="3042">
                  <c:v>19.704915</c:v>
                </c:pt>
                <c:pt idx="3043">
                  <c:v>19.704943</c:v>
                </c:pt>
                <c:pt idx="3044">
                  <c:v>19.704972000000001</c:v>
                </c:pt>
                <c:pt idx="3045">
                  <c:v>19.704999999999998</c:v>
                </c:pt>
                <c:pt idx="3046">
                  <c:v>19.705029</c:v>
                </c:pt>
                <c:pt idx="3047">
                  <c:v>19.705057</c:v>
                </c:pt>
                <c:pt idx="3048">
                  <c:v>19.705086000000001</c:v>
                </c:pt>
                <c:pt idx="3049">
                  <c:v>19.705116</c:v>
                </c:pt>
                <c:pt idx="3050">
                  <c:v>19.705145999999999</c:v>
                </c:pt>
                <c:pt idx="3051">
                  <c:v>19.705176000000002</c:v>
                </c:pt>
                <c:pt idx="3052">
                  <c:v>19.705206</c:v>
                </c:pt>
                <c:pt idx="3053">
                  <c:v>19.705235999999999</c:v>
                </c:pt>
                <c:pt idx="3054">
                  <c:v>19.705265000000001</c:v>
                </c:pt>
                <c:pt idx="3055">
                  <c:v>19.705293999999999</c:v>
                </c:pt>
                <c:pt idx="3056">
                  <c:v>19.705324000000001</c:v>
                </c:pt>
                <c:pt idx="3057">
                  <c:v>19.705352999999999</c:v>
                </c:pt>
                <c:pt idx="3058">
                  <c:v>19.705382</c:v>
                </c:pt>
                <c:pt idx="3059">
                  <c:v>19.705411999999999</c:v>
                </c:pt>
                <c:pt idx="3060">
                  <c:v>19.705442999999999</c:v>
                </c:pt>
                <c:pt idx="3061">
                  <c:v>19.705473000000001</c:v>
                </c:pt>
                <c:pt idx="3062">
                  <c:v>19.705503</c:v>
                </c:pt>
                <c:pt idx="3063">
                  <c:v>19.705532999999999</c:v>
                </c:pt>
                <c:pt idx="3064">
                  <c:v>19.705562</c:v>
                </c:pt>
                <c:pt idx="3065">
                  <c:v>19.705590999999998</c:v>
                </c:pt>
                <c:pt idx="3066">
                  <c:v>19.70562</c:v>
                </c:pt>
                <c:pt idx="3067">
                  <c:v>19.705649000000001</c:v>
                </c:pt>
                <c:pt idx="3068">
                  <c:v>19.705677000000001</c:v>
                </c:pt>
                <c:pt idx="3069">
                  <c:v>19.705708999999999</c:v>
                </c:pt>
                <c:pt idx="3070">
                  <c:v>19.705739999999999</c:v>
                </c:pt>
                <c:pt idx="3071">
                  <c:v>19.705770999999999</c:v>
                </c:pt>
                <c:pt idx="3072">
                  <c:v>19.705801000000001</c:v>
                </c:pt>
                <c:pt idx="3073">
                  <c:v>19.705831</c:v>
                </c:pt>
                <c:pt idx="3074">
                  <c:v>19.705860000000001</c:v>
                </c:pt>
                <c:pt idx="3075">
                  <c:v>19.705888999999999</c:v>
                </c:pt>
                <c:pt idx="3076">
                  <c:v>19.705918</c:v>
                </c:pt>
                <c:pt idx="3077">
                  <c:v>19.705946000000001</c:v>
                </c:pt>
                <c:pt idx="3078">
                  <c:v>19.705973</c:v>
                </c:pt>
                <c:pt idx="3079">
                  <c:v>19.706005999999999</c:v>
                </c:pt>
                <c:pt idx="3080">
                  <c:v>19.706037999999999</c:v>
                </c:pt>
                <c:pt idx="3081">
                  <c:v>19.706068999999999</c:v>
                </c:pt>
                <c:pt idx="3082">
                  <c:v>19.706098999999998</c:v>
                </c:pt>
                <c:pt idx="3083">
                  <c:v>19.706129000000001</c:v>
                </c:pt>
                <c:pt idx="3084">
                  <c:v>19.706157999999999</c:v>
                </c:pt>
                <c:pt idx="3085">
                  <c:v>19.706185999999999</c:v>
                </c:pt>
                <c:pt idx="3086">
                  <c:v>19.706213999999999</c:v>
                </c:pt>
                <c:pt idx="3087">
                  <c:v>19.706240999999999</c:v>
                </c:pt>
                <c:pt idx="3088">
                  <c:v>19.706267</c:v>
                </c:pt>
                <c:pt idx="3089">
                  <c:v>19.706299999999999</c:v>
                </c:pt>
                <c:pt idx="3090">
                  <c:v>19.706332</c:v>
                </c:pt>
                <c:pt idx="3091">
                  <c:v>19.706363</c:v>
                </c:pt>
                <c:pt idx="3092">
                  <c:v>19.706392000000001</c:v>
                </c:pt>
                <c:pt idx="3093">
                  <c:v>19.706420999999999</c:v>
                </c:pt>
                <c:pt idx="3094">
                  <c:v>19.706448999999999</c:v>
                </c:pt>
                <c:pt idx="3095">
                  <c:v>19.706475999999999</c:v>
                </c:pt>
                <c:pt idx="3096">
                  <c:v>19.706502</c:v>
                </c:pt>
                <c:pt idx="3097">
                  <c:v>19.706527000000001</c:v>
                </c:pt>
                <c:pt idx="3098">
                  <c:v>19.706551000000001</c:v>
                </c:pt>
                <c:pt idx="3099">
                  <c:v>19.706581</c:v>
                </c:pt>
                <c:pt idx="3100">
                  <c:v>19.706610000000001</c:v>
                </c:pt>
                <c:pt idx="3101">
                  <c:v>19.706638000000002</c:v>
                </c:pt>
                <c:pt idx="3102">
                  <c:v>19.706665000000001</c:v>
                </c:pt>
                <c:pt idx="3103">
                  <c:v>19.706689999999998</c:v>
                </c:pt>
                <c:pt idx="3104">
                  <c:v>19.706714999999999</c:v>
                </c:pt>
                <c:pt idx="3105">
                  <c:v>19.706738000000001</c:v>
                </c:pt>
                <c:pt idx="3106">
                  <c:v>19.706759999999999</c:v>
                </c:pt>
                <c:pt idx="3107">
                  <c:v>19.706782</c:v>
                </c:pt>
                <c:pt idx="3108">
                  <c:v>19.706802</c:v>
                </c:pt>
                <c:pt idx="3109">
                  <c:v>19.70683</c:v>
                </c:pt>
                <c:pt idx="3110">
                  <c:v>19.706856999999999</c:v>
                </c:pt>
                <c:pt idx="3111">
                  <c:v>19.706882</c:v>
                </c:pt>
                <c:pt idx="3112">
                  <c:v>19.706906</c:v>
                </c:pt>
                <c:pt idx="3113">
                  <c:v>19.706928000000001</c:v>
                </c:pt>
                <c:pt idx="3114">
                  <c:v>19.706949000000002</c:v>
                </c:pt>
                <c:pt idx="3115">
                  <c:v>19.706969000000001</c:v>
                </c:pt>
                <c:pt idx="3116">
                  <c:v>19.706987999999999</c:v>
                </c:pt>
                <c:pt idx="3117">
                  <c:v>19.707006</c:v>
                </c:pt>
                <c:pt idx="3118">
                  <c:v>19.707021999999998</c:v>
                </c:pt>
                <c:pt idx="3119">
                  <c:v>19.707051</c:v>
                </c:pt>
                <c:pt idx="3120">
                  <c:v>19.707077999999999</c:v>
                </c:pt>
                <c:pt idx="3121">
                  <c:v>19.707103</c:v>
                </c:pt>
                <c:pt idx="3122">
                  <c:v>19.707127</c:v>
                </c:pt>
                <c:pt idx="3123">
                  <c:v>19.707149000000001</c:v>
                </c:pt>
                <c:pt idx="3124">
                  <c:v>19.707169</c:v>
                </c:pt>
                <c:pt idx="3125">
                  <c:v>19.707187999999999</c:v>
                </c:pt>
                <c:pt idx="3126">
                  <c:v>19.707204999999998</c:v>
                </c:pt>
                <c:pt idx="3127">
                  <c:v>19.707221000000001</c:v>
                </c:pt>
                <c:pt idx="3128">
                  <c:v>19.707236000000002</c:v>
                </c:pt>
                <c:pt idx="3129">
                  <c:v>19.707259000000001</c:v>
                </c:pt>
                <c:pt idx="3130">
                  <c:v>19.707280999999998</c:v>
                </c:pt>
                <c:pt idx="3131">
                  <c:v>19.707301000000001</c:v>
                </c:pt>
                <c:pt idx="3132">
                  <c:v>19.707318999999998</c:v>
                </c:pt>
                <c:pt idx="3133">
                  <c:v>19.707336000000002</c:v>
                </c:pt>
                <c:pt idx="3134">
                  <c:v>19.707350999999999</c:v>
                </c:pt>
                <c:pt idx="3135">
                  <c:v>19.707363999999998</c:v>
                </c:pt>
                <c:pt idx="3136">
                  <c:v>19.707376</c:v>
                </c:pt>
                <c:pt idx="3137">
                  <c:v>19.707387000000001</c:v>
                </c:pt>
                <c:pt idx="3138">
                  <c:v>19.707395999999999</c:v>
                </c:pt>
                <c:pt idx="3139">
                  <c:v>19.707408000000001</c:v>
                </c:pt>
                <c:pt idx="3140">
                  <c:v>19.707419000000002</c:v>
                </c:pt>
                <c:pt idx="3141">
                  <c:v>19.707428</c:v>
                </c:pt>
                <c:pt idx="3142">
                  <c:v>19.707436000000001</c:v>
                </c:pt>
                <c:pt idx="3143">
                  <c:v>19.707443000000001</c:v>
                </c:pt>
                <c:pt idx="3144">
                  <c:v>19.707449</c:v>
                </c:pt>
                <c:pt idx="3145">
                  <c:v>19.707453000000001</c:v>
                </c:pt>
                <c:pt idx="3146">
                  <c:v>19.707457000000002</c:v>
                </c:pt>
                <c:pt idx="3147">
                  <c:v>19.707460000000001</c:v>
                </c:pt>
                <c:pt idx="3148">
                  <c:v>19.707462</c:v>
                </c:pt>
                <c:pt idx="3149">
                  <c:v>19.707460999999999</c:v>
                </c:pt>
                <c:pt idx="3150">
                  <c:v>19.707460000000001</c:v>
                </c:pt>
                <c:pt idx="3151">
                  <c:v>19.707457999999999</c:v>
                </c:pt>
                <c:pt idx="3152">
                  <c:v>19.707456000000001</c:v>
                </c:pt>
                <c:pt idx="3153">
                  <c:v>19.707453000000001</c:v>
                </c:pt>
                <c:pt idx="3154">
                  <c:v>19.707450000000001</c:v>
                </c:pt>
                <c:pt idx="3155">
                  <c:v>19.707446999999998</c:v>
                </c:pt>
                <c:pt idx="3156">
                  <c:v>19.707443999999999</c:v>
                </c:pt>
                <c:pt idx="3157">
                  <c:v>19.707439999999998</c:v>
                </c:pt>
                <c:pt idx="3158">
                  <c:v>19.707436000000001</c:v>
                </c:pt>
                <c:pt idx="3159">
                  <c:v>19.707425000000001</c:v>
                </c:pt>
                <c:pt idx="3160">
                  <c:v>19.707414</c:v>
                </c:pt>
                <c:pt idx="3161">
                  <c:v>19.707402999999999</c:v>
                </c:pt>
                <c:pt idx="3162">
                  <c:v>19.707393</c:v>
                </c:pt>
                <c:pt idx="3163">
                  <c:v>19.707383</c:v>
                </c:pt>
                <c:pt idx="3164">
                  <c:v>19.707373</c:v>
                </c:pt>
                <c:pt idx="3165">
                  <c:v>19.707364999999999</c:v>
                </c:pt>
                <c:pt idx="3166">
                  <c:v>19.707356000000001</c:v>
                </c:pt>
                <c:pt idx="3167">
                  <c:v>19.707349000000001</c:v>
                </c:pt>
                <c:pt idx="3168">
                  <c:v>19.707342000000001</c:v>
                </c:pt>
                <c:pt idx="3169">
                  <c:v>19.707328</c:v>
                </c:pt>
                <c:pt idx="3170">
                  <c:v>19.707315999999999</c:v>
                </c:pt>
                <c:pt idx="3171">
                  <c:v>19.707305000000002</c:v>
                </c:pt>
                <c:pt idx="3172">
                  <c:v>19.707294000000001</c:v>
                </c:pt>
                <c:pt idx="3173">
                  <c:v>19.707284999999999</c:v>
                </c:pt>
                <c:pt idx="3174">
                  <c:v>19.707277000000001</c:v>
                </c:pt>
                <c:pt idx="3175">
                  <c:v>19.707269</c:v>
                </c:pt>
                <c:pt idx="3176">
                  <c:v>19.707263000000001</c:v>
                </c:pt>
                <c:pt idx="3177">
                  <c:v>19.707256999999998</c:v>
                </c:pt>
                <c:pt idx="3178">
                  <c:v>19.707253000000001</c:v>
                </c:pt>
                <c:pt idx="3179">
                  <c:v>19.707246000000001</c:v>
                </c:pt>
                <c:pt idx="3180">
                  <c:v>19.707241</c:v>
                </c:pt>
                <c:pt idx="3181">
                  <c:v>19.707236000000002</c:v>
                </c:pt>
                <c:pt idx="3182">
                  <c:v>19.707232000000001</c:v>
                </c:pt>
                <c:pt idx="3183">
                  <c:v>19.707229999999999</c:v>
                </c:pt>
                <c:pt idx="3184">
                  <c:v>19.707228000000001</c:v>
                </c:pt>
                <c:pt idx="3185">
                  <c:v>19.707225999999999</c:v>
                </c:pt>
                <c:pt idx="3186">
                  <c:v>19.707225999999999</c:v>
                </c:pt>
                <c:pt idx="3187">
                  <c:v>19.707225999999999</c:v>
                </c:pt>
                <c:pt idx="3188">
                  <c:v>19.707227</c:v>
                </c:pt>
                <c:pt idx="3189">
                  <c:v>19.707227</c:v>
                </c:pt>
                <c:pt idx="3190">
                  <c:v>19.707229000000002</c:v>
                </c:pt>
                <c:pt idx="3191">
                  <c:v>19.707229999999999</c:v>
                </c:pt>
                <c:pt idx="3192">
                  <c:v>19.707232999999999</c:v>
                </c:pt>
                <c:pt idx="3193">
                  <c:v>19.707236000000002</c:v>
                </c:pt>
                <c:pt idx="3194">
                  <c:v>19.707239999999999</c:v>
                </c:pt>
                <c:pt idx="3195">
                  <c:v>19.707243999999999</c:v>
                </c:pt>
                <c:pt idx="3196">
                  <c:v>19.707249000000001</c:v>
                </c:pt>
                <c:pt idx="3197">
                  <c:v>19.707255</c:v>
                </c:pt>
                <c:pt idx="3198">
                  <c:v>19.707262</c:v>
                </c:pt>
                <c:pt idx="3199">
                  <c:v>19.707267999999999</c:v>
                </c:pt>
                <c:pt idx="3200">
                  <c:v>19.707276</c:v>
                </c:pt>
                <c:pt idx="3201">
                  <c:v>19.707283</c:v>
                </c:pt>
                <c:pt idx="3202">
                  <c:v>19.707291999999999</c:v>
                </c:pt>
                <c:pt idx="3203">
                  <c:v>19.707301000000001</c:v>
                </c:pt>
                <c:pt idx="3204">
                  <c:v>19.707311000000001</c:v>
                </c:pt>
                <c:pt idx="3205">
                  <c:v>19.707322000000001</c:v>
                </c:pt>
                <c:pt idx="3206">
                  <c:v>19.707332999999998</c:v>
                </c:pt>
                <c:pt idx="3207">
                  <c:v>19.707345</c:v>
                </c:pt>
                <c:pt idx="3208">
                  <c:v>19.707357999999999</c:v>
                </c:pt>
                <c:pt idx="3209">
                  <c:v>19.707370999999998</c:v>
                </c:pt>
                <c:pt idx="3210">
                  <c:v>19.707386</c:v>
                </c:pt>
                <c:pt idx="3211">
                  <c:v>19.7074</c:v>
                </c:pt>
                <c:pt idx="3212">
                  <c:v>19.707415999999998</c:v>
                </c:pt>
                <c:pt idx="3213">
                  <c:v>19.707432000000001</c:v>
                </c:pt>
                <c:pt idx="3214">
                  <c:v>19.707447999999999</c:v>
                </c:pt>
                <c:pt idx="3215">
                  <c:v>19.707464000000002</c:v>
                </c:pt>
                <c:pt idx="3216">
                  <c:v>19.707481000000001</c:v>
                </c:pt>
                <c:pt idx="3217">
                  <c:v>19.707498999999999</c:v>
                </c:pt>
                <c:pt idx="3218">
                  <c:v>19.707516999999999</c:v>
                </c:pt>
                <c:pt idx="3219">
                  <c:v>19.707536999999999</c:v>
                </c:pt>
                <c:pt idx="3220">
                  <c:v>19.707557000000001</c:v>
                </c:pt>
                <c:pt idx="3221">
                  <c:v>19.707578000000002</c:v>
                </c:pt>
                <c:pt idx="3222">
                  <c:v>19.707598999999998</c:v>
                </c:pt>
                <c:pt idx="3223">
                  <c:v>19.707619999999999</c:v>
                </c:pt>
                <c:pt idx="3224">
                  <c:v>19.707640999999999</c:v>
                </c:pt>
                <c:pt idx="3225">
                  <c:v>19.707661999999999</c:v>
                </c:pt>
                <c:pt idx="3226">
                  <c:v>19.707682999999999</c:v>
                </c:pt>
                <c:pt idx="3227">
                  <c:v>19.707705000000001</c:v>
                </c:pt>
                <c:pt idx="3228">
                  <c:v>19.707726000000001</c:v>
                </c:pt>
                <c:pt idx="3229">
                  <c:v>19.707750999999998</c:v>
                </c:pt>
                <c:pt idx="3230">
                  <c:v>19.707775999999999</c:v>
                </c:pt>
                <c:pt idx="3231">
                  <c:v>19.707801</c:v>
                </c:pt>
                <c:pt idx="3232">
                  <c:v>19.707826000000001</c:v>
                </c:pt>
                <c:pt idx="3233">
                  <c:v>19.707851000000002</c:v>
                </c:pt>
                <c:pt idx="3234">
                  <c:v>19.707875000000001</c:v>
                </c:pt>
                <c:pt idx="3235">
                  <c:v>19.707899999999999</c:v>
                </c:pt>
                <c:pt idx="3236">
                  <c:v>19.707923999999998</c:v>
                </c:pt>
                <c:pt idx="3237">
                  <c:v>19.707947999999998</c:v>
                </c:pt>
                <c:pt idx="3238">
                  <c:v>19.707971000000001</c:v>
                </c:pt>
                <c:pt idx="3239">
                  <c:v>19.707999000000001</c:v>
                </c:pt>
                <c:pt idx="3240">
                  <c:v>19.708027000000001</c:v>
                </c:pt>
                <c:pt idx="3241">
                  <c:v>19.708054000000001</c:v>
                </c:pt>
                <c:pt idx="3242">
                  <c:v>19.708081</c:v>
                </c:pt>
                <c:pt idx="3243">
                  <c:v>19.708106999999998</c:v>
                </c:pt>
                <c:pt idx="3244">
                  <c:v>19.708133</c:v>
                </c:pt>
                <c:pt idx="3245">
                  <c:v>19.708158000000001</c:v>
                </c:pt>
                <c:pt idx="3246">
                  <c:v>19.708182999999998</c:v>
                </c:pt>
                <c:pt idx="3247">
                  <c:v>19.708207999999999</c:v>
                </c:pt>
                <c:pt idx="3248">
                  <c:v>19.708233</c:v>
                </c:pt>
                <c:pt idx="3249">
                  <c:v>19.708261</c:v>
                </c:pt>
                <c:pt idx="3250">
                  <c:v>19.708290000000002</c:v>
                </c:pt>
                <c:pt idx="3251">
                  <c:v>19.708317999999998</c:v>
                </c:pt>
                <c:pt idx="3252">
                  <c:v>19.708345000000001</c:v>
                </c:pt>
                <c:pt idx="3253">
                  <c:v>19.708371</c:v>
                </c:pt>
                <c:pt idx="3254">
                  <c:v>19.708397000000001</c:v>
                </c:pt>
                <c:pt idx="3255">
                  <c:v>19.708423</c:v>
                </c:pt>
                <c:pt idx="3256">
                  <c:v>19.708448000000001</c:v>
                </c:pt>
                <c:pt idx="3257">
                  <c:v>19.708473000000001</c:v>
                </c:pt>
                <c:pt idx="3258">
                  <c:v>19.708497000000001</c:v>
                </c:pt>
                <c:pt idx="3259">
                  <c:v>19.708525999999999</c:v>
                </c:pt>
                <c:pt idx="3260">
                  <c:v>19.708553999999999</c:v>
                </c:pt>
                <c:pt idx="3261">
                  <c:v>19.708582</c:v>
                </c:pt>
                <c:pt idx="3262">
                  <c:v>19.708608999999999</c:v>
                </c:pt>
                <c:pt idx="3263">
                  <c:v>19.708635000000001</c:v>
                </c:pt>
                <c:pt idx="3264">
                  <c:v>19.708660999999999</c:v>
                </c:pt>
                <c:pt idx="3265">
                  <c:v>19.708687000000001</c:v>
                </c:pt>
                <c:pt idx="3266">
                  <c:v>19.708711999999998</c:v>
                </c:pt>
                <c:pt idx="3267">
                  <c:v>19.708736999999999</c:v>
                </c:pt>
                <c:pt idx="3268">
                  <c:v>19.708762</c:v>
                </c:pt>
                <c:pt idx="3269">
                  <c:v>19.708791000000002</c:v>
                </c:pt>
                <c:pt idx="3270">
                  <c:v>19.708819999999999</c:v>
                </c:pt>
                <c:pt idx="3271">
                  <c:v>19.708849000000001</c:v>
                </c:pt>
                <c:pt idx="3272">
                  <c:v>19.708877000000001</c:v>
                </c:pt>
                <c:pt idx="3273">
                  <c:v>19.708904</c:v>
                </c:pt>
                <c:pt idx="3274">
                  <c:v>19.708931</c:v>
                </c:pt>
                <c:pt idx="3275">
                  <c:v>19.708957999999999</c:v>
                </c:pt>
                <c:pt idx="3276">
                  <c:v>19.708984000000001</c:v>
                </c:pt>
                <c:pt idx="3277">
                  <c:v>19.709009999999999</c:v>
                </c:pt>
                <c:pt idx="3278">
                  <c:v>19.709036000000001</c:v>
                </c:pt>
                <c:pt idx="3279">
                  <c:v>19.709069</c:v>
                </c:pt>
                <c:pt idx="3280">
                  <c:v>19.709102000000001</c:v>
                </c:pt>
                <c:pt idx="3281">
                  <c:v>19.709133999999999</c:v>
                </c:pt>
                <c:pt idx="3282">
                  <c:v>19.709164999999999</c:v>
                </c:pt>
                <c:pt idx="3283">
                  <c:v>19.709195999999999</c:v>
                </c:pt>
                <c:pt idx="3284">
                  <c:v>19.709226000000001</c:v>
                </c:pt>
                <c:pt idx="3285">
                  <c:v>19.709254999999999</c:v>
                </c:pt>
                <c:pt idx="3286">
                  <c:v>19.709284</c:v>
                </c:pt>
                <c:pt idx="3287">
                  <c:v>19.709313000000002</c:v>
                </c:pt>
                <c:pt idx="3288">
                  <c:v>19.709340999999998</c:v>
                </c:pt>
                <c:pt idx="3289">
                  <c:v>19.709378999999998</c:v>
                </c:pt>
                <c:pt idx="3290">
                  <c:v>19.709415</c:v>
                </c:pt>
                <c:pt idx="3291">
                  <c:v>19.709451000000001</c:v>
                </c:pt>
                <c:pt idx="3292">
                  <c:v>19.709485999999998</c:v>
                </c:pt>
                <c:pt idx="3293">
                  <c:v>19.709520000000001</c:v>
                </c:pt>
                <c:pt idx="3294">
                  <c:v>19.709553</c:v>
                </c:pt>
                <c:pt idx="3295">
                  <c:v>19.709585000000001</c:v>
                </c:pt>
                <c:pt idx="3296">
                  <c:v>19.709617000000001</c:v>
                </c:pt>
                <c:pt idx="3297">
                  <c:v>19.709647</c:v>
                </c:pt>
                <c:pt idx="3298">
                  <c:v>19.709676999999999</c:v>
                </c:pt>
                <c:pt idx="3299">
                  <c:v>19.709714999999999</c:v>
                </c:pt>
                <c:pt idx="3300">
                  <c:v>19.709752000000002</c:v>
                </c:pt>
                <c:pt idx="3301">
                  <c:v>19.709786999999999</c:v>
                </c:pt>
                <c:pt idx="3302">
                  <c:v>19.709821999999999</c:v>
                </c:pt>
                <c:pt idx="3303">
                  <c:v>19.709855000000001</c:v>
                </c:pt>
                <c:pt idx="3304">
                  <c:v>19.709886999999998</c:v>
                </c:pt>
                <c:pt idx="3305">
                  <c:v>19.709918999999999</c:v>
                </c:pt>
                <c:pt idx="3306">
                  <c:v>19.709949000000002</c:v>
                </c:pt>
                <c:pt idx="3307">
                  <c:v>19.709978</c:v>
                </c:pt>
                <c:pt idx="3308">
                  <c:v>19.710006</c:v>
                </c:pt>
                <c:pt idx="3309">
                  <c:v>19.710038999999998</c:v>
                </c:pt>
                <c:pt idx="3310">
                  <c:v>19.710070000000002</c:v>
                </c:pt>
                <c:pt idx="3311">
                  <c:v>19.710100000000001</c:v>
                </c:pt>
                <c:pt idx="3312">
                  <c:v>19.710128999999998</c:v>
                </c:pt>
                <c:pt idx="3313">
                  <c:v>19.710156999999999</c:v>
                </c:pt>
                <c:pt idx="3314">
                  <c:v>19.710183000000001</c:v>
                </c:pt>
                <c:pt idx="3315">
                  <c:v>19.710208999999999</c:v>
                </c:pt>
                <c:pt idx="3316">
                  <c:v>19.710234</c:v>
                </c:pt>
                <c:pt idx="3317">
                  <c:v>19.710258</c:v>
                </c:pt>
                <c:pt idx="3318">
                  <c:v>19.710280000000001</c:v>
                </c:pt>
                <c:pt idx="3319">
                  <c:v>19.710303</c:v>
                </c:pt>
                <c:pt idx="3320">
                  <c:v>19.710324</c:v>
                </c:pt>
                <c:pt idx="3321">
                  <c:v>19.710345</c:v>
                </c:pt>
                <c:pt idx="3322">
                  <c:v>19.710363999999998</c:v>
                </c:pt>
                <c:pt idx="3323">
                  <c:v>19.710383</c:v>
                </c:pt>
                <c:pt idx="3324">
                  <c:v>19.710401000000001</c:v>
                </c:pt>
                <c:pt idx="3325">
                  <c:v>19.710418000000001</c:v>
                </c:pt>
                <c:pt idx="3326">
                  <c:v>19.710435</c:v>
                </c:pt>
                <c:pt idx="3327">
                  <c:v>19.710450000000002</c:v>
                </c:pt>
                <c:pt idx="3328">
                  <c:v>19.710464999999999</c:v>
                </c:pt>
                <c:pt idx="3329">
                  <c:v>19.710474999999999</c:v>
                </c:pt>
                <c:pt idx="3330">
                  <c:v>19.710483</c:v>
                </c:pt>
                <c:pt idx="3331">
                  <c:v>19.710491000000001</c:v>
                </c:pt>
                <c:pt idx="3332">
                  <c:v>19.710498999999999</c:v>
                </c:pt>
                <c:pt idx="3333">
                  <c:v>19.710505999999999</c:v>
                </c:pt>
                <c:pt idx="3334">
                  <c:v>19.710512999999999</c:v>
                </c:pt>
                <c:pt idx="3335">
                  <c:v>19.710519000000001</c:v>
                </c:pt>
                <c:pt idx="3336">
                  <c:v>19.710525000000001</c:v>
                </c:pt>
                <c:pt idx="3337">
                  <c:v>19.710529999999999</c:v>
                </c:pt>
                <c:pt idx="3338">
                  <c:v>19.710535</c:v>
                </c:pt>
                <c:pt idx="3339">
                  <c:v>19.710533000000002</c:v>
                </c:pt>
                <c:pt idx="3340">
                  <c:v>19.710529999999999</c:v>
                </c:pt>
                <c:pt idx="3341">
                  <c:v>19.710526999999999</c:v>
                </c:pt>
                <c:pt idx="3342">
                  <c:v>19.710525000000001</c:v>
                </c:pt>
                <c:pt idx="3343">
                  <c:v>19.710522000000001</c:v>
                </c:pt>
                <c:pt idx="3344">
                  <c:v>19.710518</c:v>
                </c:pt>
                <c:pt idx="3345">
                  <c:v>19.710515000000001</c:v>
                </c:pt>
                <c:pt idx="3346">
                  <c:v>19.710511</c:v>
                </c:pt>
                <c:pt idx="3347">
                  <c:v>19.710507</c:v>
                </c:pt>
                <c:pt idx="3348">
                  <c:v>19.710502999999999</c:v>
                </c:pt>
                <c:pt idx="3349">
                  <c:v>19.710495000000002</c:v>
                </c:pt>
                <c:pt idx="3350">
                  <c:v>19.710487000000001</c:v>
                </c:pt>
                <c:pt idx="3351">
                  <c:v>19.710477999999998</c:v>
                </c:pt>
                <c:pt idx="3352">
                  <c:v>19.710470000000001</c:v>
                </c:pt>
                <c:pt idx="3353">
                  <c:v>19.710462</c:v>
                </c:pt>
                <c:pt idx="3354">
                  <c:v>19.710453999999999</c:v>
                </c:pt>
                <c:pt idx="3355">
                  <c:v>19.710445</c:v>
                </c:pt>
                <c:pt idx="3356">
                  <c:v>19.710436999999999</c:v>
                </c:pt>
                <c:pt idx="3357">
                  <c:v>19.710429000000001</c:v>
                </c:pt>
                <c:pt idx="3358">
                  <c:v>19.710419999999999</c:v>
                </c:pt>
                <c:pt idx="3359">
                  <c:v>19.710412000000002</c:v>
                </c:pt>
                <c:pt idx="3360">
                  <c:v>19.710402999999999</c:v>
                </c:pt>
                <c:pt idx="3361">
                  <c:v>19.710394999999998</c:v>
                </c:pt>
                <c:pt idx="3362">
                  <c:v>19.710386</c:v>
                </c:pt>
                <c:pt idx="3363">
                  <c:v>19.710377999999999</c:v>
                </c:pt>
                <c:pt idx="3364">
                  <c:v>19.710370000000001</c:v>
                </c:pt>
                <c:pt idx="3365">
                  <c:v>19.710362</c:v>
                </c:pt>
                <c:pt idx="3366">
                  <c:v>19.710353999999999</c:v>
                </c:pt>
                <c:pt idx="3367">
                  <c:v>19.710346999999999</c:v>
                </c:pt>
                <c:pt idx="3368">
                  <c:v>19.710339999999999</c:v>
                </c:pt>
                <c:pt idx="3369">
                  <c:v>19.710334</c:v>
                </c:pt>
                <c:pt idx="3370">
                  <c:v>19.710328000000001</c:v>
                </c:pt>
                <c:pt idx="3371">
                  <c:v>19.710322999999999</c:v>
                </c:pt>
                <c:pt idx="3372">
                  <c:v>19.710318000000001</c:v>
                </c:pt>
                <c:pt idx="3373">
                  <c:v>19.710312999999999</c:v>
                </c:pt>
                <c:pt idx="3374">
                  <c:v>19.710308999999999</c:v>
                </c:pt>
                <c:pt idx="3375">
                  <c:v>19.710305000000002</c:v>
                </c:pt>
                <c:pt idx="3376">
                  <c:v>19.710301000000001</c:v>
                </c:pt>
                <c:pt idx="3377">
                  <c:v>19.710298000000002</c:v>
                </c:pt>
                <c:pt idx="3378">
                  <c:v>19.710294999999999</c:v>
                </c:pt>
                <c:pt idx="3379">
                  <c:v>19.710294000000001</c:v>
                </c:pt>
                <c:pt idx="3380">
                  <c:v>19.710293</c:v>
                </c:pt>
                <c:pt idx="3381">
                  <c:v>19.710293</c:v>
                </c:pt>
                <c:pt idx="3382">
                  <c:v>19.710293</c:v>
                </c:pt>
                <c:pt idx="3383">
                  <c:v>19.710294000000001</c:v>
                </c:pt>
                <c:pt idx="3384">
                  <c:v>19.710294999999999</c:v>
                </c:pt>
                <c:pt idx="3385">
                  <c:v>19.710296</c:v>
                </c:pt>
                <c:pt idx="3386">
                  <c:v>19.710298000000002</c:v>
                </c:pt>
                <c:pt idx="3387">
                  <c:v>19.7103</c:v>
                </c:pt>
                <c:pt idx="3388">
                  <c:v>19.710303</c:v>
                </c:pt>
                <c:pt idx="3389">
                  <c:v>19.710308999999999</c:v>
                </c:pt>
                <c:pt idx="3390">
                  <c:v>19.710315000000001</c:v>
                </c:pt>
                <c:pt idx="3391">
                  <c:v>19.710322000000001</c:v>
                </c:pt>
                <c:pt idx="3392">
                  <c:v>19.710328000000001</c:v>
                </c:pt>
                <c:pt idx="3393">
                  <c:v>19.710335000000001</c:v>
                </c:pt>
                <c:pt idx="3394">
                  <c:v>19.710343000000002</c:v>
                </c:pt>
                <c:pt idx="3395">
                  <c:v>19.710349999999998</c:v>
                </c:pt>
                <c:pt idx="3396">
                  <c:v>19.710357999999999</c:v>
                </c:pt>
                <c:pt idx="3397">
                  <c:v>19.710364999999999</c:v>
                </c:pt>
                <c:pt idx="3398">
                  <c:v>19.710373000000001</c:v>
                </c:pt>
                <c:pt idx="3399">
                  <c:v>19.710384999999999</c:v>
                </c:pt>
                <c:pt idx="3400">
                  <c:v>19.710395999999999</c:v>
                </c:pt>
                <c:pt idx="3401">
                  <c:v>19.710408000000001</c:v>
                </c:pt>
                <c:pt idx="3402">
                  <c:v>19.710419000000002</c:v>
                </c:pt>
                <c:pt idx="3403">
                  <c:v>19.710431</c:v>
                </c:pt>
                <c:pt idx="3404">
                  <c:v>19.710442</c:v>
                </c:pt>
                <c:pt idx="3405">
                  <c:v>19.710453000000001</c:v>
                </c:pt>
                <c:pt idx="3406">
                  <c:v>19.710464999999999</c:v>
                </c:pt>
                <c:pt idx="3407">
                  <c:v>19.710476</c:v>
                </c:pt>
                <c:pt idx="3408">
                  <c:v>19.710487000000001</c:v>
                </c:pt>
                <c:pt idx="3409">
                  <c:v>19.710501000000001</c:v>
                </c:pt>
                <c:pt idx="3410">
                  <c:v>19.710515000000001</c:v>
                </c:pt>
                <c:pt idx="3411">
                  <c:v>19.710528</c:v>
                </c:pt>
                <c:pt idx="3412">
                  <c:v>19.710542</c:v>
                </c:pt>
                <c:pt idx="3413">
                  <c:v>19.710554999999999</c:v>
                </c:pt>
                <c:pt idx="3414">
                  <c:v>19.710567999999999</c:v>
                </c:pt>
                <c:pt idx="3415">
                  <c:v>19.710581000000001</c:v>
                </c:pt>
                <c:pt idx="3416">
                  <c:v>19.710594</c:v>
                </c:pt>
                <c:pt idx="3417">
                  <c:v>19.710605999999999</c:v>
                </c:pt>
                <c:pt idx="3418">
                  <c:v>19.710619000000001</c:v>
                </c:pt>
                <c:pt idx="3419">
                  <c:v>19.710633999999999</c:v>
                </c:pt>
                <c:pt idx="3420">
                  <c:v>19.710649</c:v>
                </c:pt>
                <c:pt idx="3421">
                  <c:v>19.710664000000001</c:v>
                </c:pt>
                <c:pt idx="3422">
                  <c:v>19.710678000000001</c:v>
                </c:pt>
                <c:pt idx="3423">
                  <c:v>19.710692000000002</c:v>
                </c:pt>
                <c:pt idx="3424">
                  <c:v>19.710706999999999</c:v>
                </c:pt>
                <c:pt idx="3425">
                  <c:v>19.710720999999999</c:v>
                </c:pt>
                <c:pt idx="3426">
                  <c:v>19.710735</c:v>
                </c:pt>
                <c:pt idx="3427">
                  <c:v>19.710747999999999</c:v>
                </c:pt>
                <c:pt idx="3428">
                  <c:v>19.710761999999999</c:v>
                </c:pt>
                <c:pt idx="3429">
                  <c:v>19.710778000000001</c:v>
                </c:pt>
                <c:pt idx="3430">
                  <c:v>19.710792999999999</c:v>
                </c:pt>
                <c:pt idx="3431">
                  <c:v>19.710808</c:v>
                </c:pt>
                <c:pt idx="3432">
                  <c:v>19.710823000000001</c:v>
                </c:pt>
                <c:pt idx="3433">
                  <c:v>19.710837000000001</c:v>
                </c:pt>
                <c:pt idx="3434">
                  <c:v>19.710851999999999</c:v>
                </c:pt>
                <c:pt idx="3435">
                  <c:v>19.710865999999999</c:v>
                </c:pt>
                <c:pt idx="3436">
                  <c:v>19.710881000000001</c:v>
                </c:pt>
                <c:pt idx="3437">
                  <c:v>19.710895000000001</c:v>
                </c:pt>
                <c:pt idx="3438">
                  <c:v>19.710909000000001</c:v>
                </c:pt>
                <c:pt idx="3439">
                  <c:v>19.710927000000002</c:v>
                </c:pt>
                <c:pt idx="3440">
                  <c:v>19.710943</c:v>
                </c:pt>
                <c:pt idx="3441">
                  <c:v>19.71096</c:v>
                </c:pt>
                <c:pt idx="3442">
                  <c:v>19.710977</c:v>
                </c:pt>
                <c:pt idx="3443">
                  <c:v>19.710992999999998</c:v>
                </c:pt>
                <c:pt idx="3444">
                  <c:v>19.711009000000001</c:v>
                </c:pt>
                <c:pt idx="3445">
                  <c:v>19.711024999999999</c:v>
                </c:pt>
                <c:pt idx="3446">
                  <c:v>19.711041000000002</c:v>
                </c:pt>
                <c:pt idx="3447">
                  <c:v>19.711057</c:v>
                </c:pt>
                <c:pt idx="3448">
                  <c:v>19.711072999999999</c:v>
                </c:pt>
                <c:pt idx="3449">
                  <c:v>19.711092000000001</c:v>
                </c:pt>
                <c:pt idx="3450">
                  <c:v>19.711112</c:v>
                </c:pt>
                <c:pt idx="3451">
                  <c:v>19.711131000000002</c:v>
                </c:pt>
                <c:pt idx="3452">
                  <c:v>19.71115</c:v>
                </c:pt>
                <c:pt idx="3453">
                  <c:v>19.711169000000002</c:v>
                </c:pt>
                <c:pt idx="3454">
                  <c:v>19.711186999999999</c:v>
                </c:pt>
                <c:pt idx="3455">
                  <c:v>19.711206000000001</c:v>
                </c:pt>
                <c:pt idx="3456">
                  <c:v>19.711224000000001</c:v>
                </c:pt>
                <c:pt idx="3457">
                  <c:v>19.711241999999999</c:v>
                </c:pt>
                <c:pt idx="3458">
                  <c:v>19.711258999999998</c:v>
                </c:pt>
                <c:pt idx="3459">
                  <c:v>19.711282000000001</c:v>
                </c:pt>
                <c:pt idx="3460">
                  <c:v>19.711303999999998</c:v>
                </c:pt>
                <c:pt idx="3461">
                  <c:v>19.711326</c:v>
                </c:pt>
                <c:pt idx="3462">
                  <c:v>19.711347</c:v>
                </c:pt>
                <c:pt idx="3463">
                  <c:v>19.711368</c:v>
                </c:pt>
                <c:pt idx="3464">
                  <c:v>19.711387999999999</c:v>
                </c:pt>
                <c:pt idx="3465">
                  <c:v>19.711409</c:v>
                </c:pt>
                <c:pt idx="3466">
                  <c:v>19.711428999999999</c:v>
                </c:pt>
                <c:pt idx="3467">
                  <c:v>19.711449000000002</c:v>
                </c:pt>
                <c:pt idx="3468">
                  <c:v>19.711468</c:v>
                </c:pt>
                <c:pt idx="3469">
                  <c:v>19.711493000000001</c:v>
                </c:pt>
                <c:pt idx="3470">
                  <c:v>19.711518000000002</c:v>
                </c:pt>
                <c:pt idx="3471">
                  <c:v>19.711542000000001</c:v>
                </c:pt>
                <c:pt idx="3472">
                  <c:v>19.711565</c:v>
                </c:pt>
                <c:pt idx="3473">
                  <c:v>19.711587999999999</c:v>
                </c:pt>
                <c:pt idx="3474">
                  <c:v>19.711611000000001</c:v>
                </c:pt>
                <c:pt idx="3475">
                  <c:v>19.711632999999999</c:v>
                </c:pt>
                <c:pt idx="3476">
                  <c:v>19.711655</c:v>
                </c:pt>
                <c:pt idx="3477">
                  <c:v>19.711676000000001</c:v>
                </c:pt>
                <c:pt idx="3478">
                  <c:v>19.711697000000001</c:v>
                </c:pt>
                <c:pt idx="3479">
                  <c:v>19.711722999999999</c:v>
                </c:pt>
                <c:pt idx="3480">
                  <c:v>19.711749000000001</c:v>
                </c:pt>
                <c:pt idx="3481">
                  <c:v>19.711773999999998</c:v>
                </c:pt>
                <c:pt idx="3482">
                  <c:v>19.711798000000002</c:v>
                </c:pt>
                <c:pt idx="3483">
                  <c:v>19.711822000000002</c:v>
                </c:pt>
                <c:pt idx="3484">
                  <c:v>19.711845</c:v>
                </c:pt>
                <c:pt idx="3485">
                  <c:v>19.711867999999999</c:v>
                </c:pt>
                <c:pt idx="3486">
                  <c:v>19.71189</c:v>
                </c:pt>
                <c:pt idx="3487">
                  <c:v>19.711912000000002</c:v>
                </c:pt>
                <c:pt idx="3488">
                  <c:v>19.711932999999998</c:v>
                </c:pt>
                <c:pt idx="3489">
                  <c:v>19.711957999999999</c:v>
                </c:pt>
                <c:pt idx="3490">
                  <c:v>19.711981999999999</c:v>
                </c:pt>
                <c:pt idx="3491">
                  <c:v>19.712005999999999</c:v>
                </c:pt>
                <c:pt idx="3492">
                  <c:v>19.712029000000001</c:v>
                </c:pt>
                <c:pt idx="3493">
                  <c:v>19.712050999999999</c:v>
                </c:pt>
                <c:pt idx="3494">
                  <c:v>19.712073</c:v>
                </c:pt>
                <c:pt idx="3495">
                  <c:v>19.712094</c:v>
                </c:pt>
                <c:pt idx="3496">
                  <c:v>19.712115000000001</c:v>
                </c:pt>
                <c:pt idx="3497">
                  <c:v>19.712135</c:v>
                </c:pt>
                <c:pt idx="3498">
                  <c:v>19.712154999999999</c:v>
                </c:pt>
                <c:pt idx="3499">
                  <c:v>19.712177000000001</c:v>
                </c:pt>
                <c:pt idx="3500">
                  <c:v>19.712198000000001</c:v>
                </c:pt>
                <c:pt idx="3501">
                  <c:v>19.712218</c:v>
                </c:pt>
                <c:pt idx="3502">
                  <c:v>19.712237999999999</c:v>
                </c:pt>
                <c:pt idx="3503">
                  <c:v>19.712257999999999</c:v>
                </c:pt>
                <c:pt idx="3504">
                  <c:v>19.712275999999999</c:v>
                </c:pt>
                <c:pt idx="3505">
                  <c:v>19.712295000000001</c:v>
                </c:pt>
                <c:pt idx="3506">
                  <c:v>19.712313000000002</c:v>
                </c:pt>
                <c:pt idx="3507">
                  <c:v>19.712330000000001</c:v>
                </c:pt>
                <c:pt idx="3508">
                  <c:v>19.712347000000001</c:v>
                </c:pt>
                <c:pt idx="3509">
                  <c:v>19.712364999999998</c:v>
                </c:pt>
                <c:pt idx="3510">
                  <c:v>19.712382000000002</c:v>
                </c:pt>
                <c:pt idx="3511">
                  <c:v>19.712399000000001</c:v>
                </c:pt>
                <c:pt idx="3512">
                  <c:v>19.712415</c:v>
                </c:pt>
                <c:pt idx="3513">
                  <c:v>19.712430999999999</c:v>
                </c:pt>
                <c:pt idx="3514">
                  <c:v>19.712447000000001</c:v>
                </c:pt>
                <c:pt idx="3515">
                  <c:v>19.712461999999999</c:v>
                </c:pt>
                <c:pt idx="3516">
                  <c:v>19.712477</c:v>
                </c:pt>
                <c:pt idx="3517">
                  <c:v>19.712492000000001</c:v>
                </c:pt>
                <c:pt idx="3518">
                  <c:v>19.712506999999999</c:v>
                </c:pt>
                <c:pt idx="3519">
                  <c:v>19.712520999999999</c:v>
                </c:pt>
                <c:pt idx="3520">
                  <c:v>19.712534999999999</c:v>
                </c:pt>
                <c:pt idx="3521">
                  <c:v>19.712548999999999</c:v>
                </c:pt>
                <c:pt idx="3522">
                  <c:v>19.712562999999999</c:v>
                </c:pt>
                <c:pt idx="3523">
                  <c:v>19.712577</c:v>
                </c:pt>
                <c:pt idx="3524">
                  <c:v>19.712591</c:v>
                </c:pt>
                <c:pt idx="3525">
                  <c:v>19.712603999999999</c:v>
                </c:pt>
                <c:pt idx="3526">
                  <c:v>19.712617999999999</c:v>
                </c:pt>
                <c:pt idx="3527">
                  <c:v>19.712630999999998</c:v>
                </c:pt>
                <c:pt idx="3528">
                  <c:v>19.712644999999998</c:v>
                </c:pt>
                <c:pt idx="3529">
                  <c:v>19.712658999999999</c:v>
                </c:pt>
                <c:pt idx="3530">
                  <c:v>19.712672999999999</c:v>
                </c:pt>
                <c:pt idx="3531">
                  <c:v>19.712686999999999</c:v>
                </c:pt>
                <c:pt idx="3532">
                  <c:v>19.712702</c:v>
                </c:pt>
                <c:pt idx="3533">
                  <c:v>19.712716</c:v>
                </c:pt>
                <c:pt idx="3534">
                  <c:v>19.712730000000001</c:v>
                </c:pt>
                <c:pt idx="3535">
                  <c:v>19.712744000000001</c:v>
                </c:pt>
                <c:pt idx="3536">
                  <c:v>19.712758000000001</c:v>
                </c:pt>
                <c:pt idx="3537">
                  <c:v>19.712772000000001</c:v>
                </c:pt>
                <c:pt idx="3538">
                  <c:v>19.712786999999999</c:v>
                </c:pt>
                <c:pt idx="3539">
                  <c:v>19.712806</c:v>
                </c:pt>
                <c:pt idx="3540">
                  <c:v>19.712824999999999</c:v>
                </c:pt>
                <c:pt idx="3541">
                  <c:v>19.712842999999999</c:v>
                </c:pt>
                <c:pt idx="3542">
                  <c:v>19.712862000000001</c:v>
                </c:pt>
                <c:pt idx="3543">
                  <c:v>19.712879999999998</c:v>
                </c:pt>
                <c:pt idx="3544">
                  <c:v>19.712897999999999</c:v>
                </c:pt>
                <c:pt idx="3545">
                  <c:v>19.712916</c:v>
                </c:pt>
                <c:pt idx="3546">
                  <c:v>19.712934000000001</c:v>
                </c:pt>
                <c:pt idx="3547">
                  <c:v>19.712952000000001</c:v>
                </c:pt>
                <c:pt idx="3548">
                  <c:v>19.712969999999999</c:v>
                </c:pt>
                <c:pt idx="3549">
                  <c:v>19.712993000000001</c:v>
                </c:pt>
                <c:pt idx="3550">
                  <c:v>19.713014999999999</c:v>
                </c:pt>
                <c:pt idx="3551">
                  <c:v>19.713037</c:v>
                </c:pt>
                <c:pt idx="3552">
                  <c:v>19.713058</c:v>
                </c:pt>
                <c:pt idx="3553">
                  <c:v>19.713080000000001</c:v>
                </c:pt>
                <c:pt idx="3554">
                  <c:v>19.713101000000002</c:v>
                </c:pt>
                <c:pt idx="3555">
                  <c:v>19.713121000000001</c:v>
                </c:pt>
                <c:pt idx="3556">
                  <c:v>19.713142000000001</c:v>
                </c:pt>
                <c:pt idx="3557">
                  <c:v>19.713162000000001</c:v>
                </c:pt>
                <c:pt idx="3558">
                  <c:v>19.713182</c:v>
                </c:pt>
                <c:pt idx="3559">
                  <c:v>19.713203</c:v>
                </c:pt>
                <c:pt idx="3560">
                  <c:v>19.713225000000001</c:v>
                </c:pt>
                <c:pt idx="3561">
                  <c:v>19.713246000000002</c:v>
                </c:pt>
                <c:pt idx="3562">
                  <c:v>19.713266000000001</c:v>
                </c:pt>
                <c:pt idx="3563">
                  <c:v>19.713286</c:v>
                </c:pt>
                <c:pt idx="3564">
                  <c:v>19.713305999999999</c:v>
                </c:pt>
                <c:pt idx="3565">
                  <c:v>19.713325000000001</c:v>
                </c:pt>
                <c:pt idx="3566">
                  <c:v>19.713345</c:v>
                </c:pt>
                <c:pt idx="3567">
                  <c:v>19.713363999999999</c:v>
                </c:pt>
                <c:pt idx="3568">
                  <c:v>19.713381999999999</c:v>
                </c:pt>
                <c:pt idx="3569">
                  <c:v>19.713401000000001</c:v>
                </c:pt>
                <c:pt idx="3570">
                  <c:v>19.713418999999998</c:v>
                </c:pt>
                <c:pt idx="3571">
                  <c:v>19.713436999999999</c:v>
                </c:pt>
                <c:pt idx="3572">
                  <c:v>19.713455</c:v>
                </c:pt>
                <c:pt idx="3573">
                  <c:v>19.713473</c:v>
                </c:pt>
                <c:pt idx="3574">
                  <c:v>19.71349</c:v>
                </c:pt>
                <c:pt idx="3575">
                  <c:v>19.713505999999999</c:v>
                </c:pt>
                <c:pt idx="3576">
                  <c:v>19.713522999999999</c:v>
                </c:pt>
                <c:pt idx="3577">
                  <c:v>19.713539000000001</c:v>
                </c:pt>
                <c:pt idx="3578">
                  <c:v>19.713554999999999</c:v>
                </c:pt>
                <c:pt idx="3579">
                  <c:v>19.713570000000001</c:v>
                </c:pt>
                <c:pt idx="3580">
                  <c:v>19.713584999999998</c:v>
                </c:pt>
                <c:pt idx="3581">
                  <c:v>19.7136</c:v>
                </c:pt>
                <c:pt idx="3582">
                  <c:v>19.713614</c:v>
                </c:pt>
                <c:pt idx="3583">
                  <c:v>19.713628</c:v>
                </c:pt>
                <c:pt idx="3584">
                  <c:v>19.713642</c:v>
                </c:pt>
                <c:pt idx="3585">
                  <c:v>19.713656</c:v>
                </c:pt>
                <c:pt idx="3586">
                  <c:v>19.713668999999999</c:v>
                </c:pt>
                <c:pt idx="3587">
                  <c:v>19.713681999999999</c:v>
                </c:pt>
                <c:pt idx="3588">
                  <c:v>19.713694</c:v>
                </c:pt>
                <c:pt idx="3589">
                  <c:v>19.713709000000001</c:v>
                </c:pt>
                <c:pt idx="3590">
                  <c:v>19.713722000000001</c:v>
                </c:pt>
                <c:pt idx="3591">
                  <c:v>19.713736000000001</c:v>
                </c:pt>
                <c:pt idx="3592">
                  <c:v>19.713749</c:v>
                </c:pt>
                <c:pt idx="3593">
                  <c:v>19.713761999999999</c:v>
                </c:pt>
                <c:pt idx="3594">
                  <c:v>19.713774000000001</c:v>
                </c:pt>
                <c:pt idx="3595">
                  <c:v>19.713785999999999</c:v>
                </c:pt>
                <c:pt idx="3596">
                  <c:v>19.713798000000001</c:v>
                </c:pt>
                <c:pt idx="3597">
                  <c:v>19.713809999999999</c:v>
                </c:pt>
                <c:pt idx="3598">
                  <c:v>19.713820999999999</c:v>
                </c:pt>
                <c:pt idx="3599">
                  <c:v>19.713833000000001</c:v>
                </c:pt>
                <c:pt idx="3600">
                  <c:v>19.713844999999999</c:v>
                </c:pt>
                <c:pt idx="3601">
                  <c:v>19.713856</c:v>
                </c:pt>
                <c:pt idx="3602">
                  <c:v>19.713867</c:v>
                </c:pt>
                <c:pt idx="3603">
                  <c:v>19.713878000000001</c:v>
                </c:pt>
                <c:pt idx="3604">
                  <c:v>19.713888000000001</c:v>
                </c:pt>
                <c:pt idx="3605">
                  <c:v>19.713898</c:v>
                </c:pt>
                <c:pt idx="3606">
                  <c:v>19.713908</c:v>
                </c:pt>
                <c:pt idx="3607">
                  <c:v>19.713916999999999</c:v>
                </c:pt>
                <c:pt idx="3608">
                  <c:v>19.713926000000001</c:v>
                </c:pt>
                <c:pt idx="3609">
                  <c:v>19.713933999999998</c:v>
                </c:pt>
                <c:pt idx="3610">
                  <c:v>19.713940999999998</c:v>
                </c:pt>
                <c:pt idx="3611">
                  <c:v>19.713947999999998</c:v>
                </c:pt>
                <c:pt idx="3612">
                  <c:v>19.713954999999999</c:v>
                </c:pt>
                <c:pt idx="3613">
                  <c:v>19.713961999999999</c:v>
                </c:pt>
                <c:pt idx="3614">
                  <c:v>19.713968000000001</c:v>
                </c:pt>
                <c:pt idx="3615">
                  <c:v>19.713975000000001</c:v>
                </c:pt>
                <c:pt idx="3616">
                  <c:v>19.713979999999999</c:v>
                </c:pt>
                <c:pt idx="3617">
                  <c:v>19.713985999999998</c:v>
                </c:pt>
                <c:pt idx="3618">
                  <c:v>19.713992000000001</c:v>
                </c:pt>
                <c:pt idx="3619">
                  <c:v>19.713996000000002</c:v>
                </c:pt>
                <c:pt idx="3620">
                  <c:v>19.713999999999999</c:v>
                </c:pt>
                <c:pt idx="3621">
                  <c:v>19.714003999999999</c:v>
                </c:pt>
                <c:pt idx="3622">
                  <c:v>19.714008</c:v>
                </c:pt>
                <c:pt idx="3623">
                  <c:v>19.714012</c:v>
                </c:pt>
                <c:pt idx="3624">
                  <c:v>19.714016000000001</c:v>
                </c:pt>
                <c:pt idx="3625">
                  <c:v>19.714019</c:v>
                </c:pt>
                <c:pt idx="3626">
                  <c:v>19.714023000000001</c:v>
                </c:pt>
                <c:pt idx="3627">
                  <c:v>19.714026</c:v>
                </c:pt>
                <c:pt idx="3628">
                  <c:v>19.714029</c:v>
                </c:pt>
                <c:pt idx="3629">
                  <c:v>19.714033000000001</c:v>
                </c:pt>
                <c:pt idx="3630">
                  <c:v>19.714036</c:v>
                </c:pt>
                <c:pt idx="3631">
                  <c:v>19.714040000000001</c:v>
                </c:pt>
                <c:pt idx="3632">
                  <c:v>19.714043</c:v>
                </c:pt>
                <c:pt idx="3633">
                  <c:v>19.714046</c:v>
                </c:pt>
                <c:pt idx="3634">
                  <c:v>19.71405</c:v>
                </c:pt>
                <c:pt idx="3635">
                  <c:v>19.714053</c:v>
                </c:pt>
                <c:pt idx="3636">
                  <c:v>19.714055999999999</c:v>
                </c:pt>
                <c:pt idx="3637">
                  <c:v>19.714058000000001</c:v>
                </c:pt>
                <c:pt idx="3638">
                  <c:v>19.714061000000001</c:v>
                </c:pt>
                <c:pt idx="3639">
                  <c:v>19.714065999999999</c:v>
                </c:pt>
                <c:pt idx="3640">
                  <c:v>19.71407</c:v>
                </c:pt>
                <c:pt idx="3641">
                  <c:v>19.714074</c:v>
                </c:pt>
                <c:pt idx="3642">
                  <c:v>19.714078000000001</c:v>
                </c:pt>
                <c:pt idx="3643">
                  <c:v>19.714082000000001</c:v>
                </c:pt>
                <c:pt idx="3644">
                  <c:v>19.714086000000002</c:v>
                </c:pt>
                <c:pt idx="3645">
                  <c:v>19.714089999999999</c:v>
                </c:pt>
                <c:pt idx="3646">
                  <c:v>19.714093999999999</c:v>
                </c:pt>
                <c:pt idx="3647">
                  <c:v>19.714096999999999</c:v>
                </c:pt>
                <c:pt idx="3648">
                  <c:v>19.714100999999999</c:v>
                </c:pt>
                <c:pt idx="3649">
                  <c:v>19.714106000000001</c:v>
                </c:pt>
                <c:pt idx="3650">
                  <c:v>19.714110000000002</c:v>
                </c:pt>
                <c:pt idx="3651">
                  <c:v>19.714115</c:v>
                </c:pt>
                <c:pt idx="3652">
                  <c:v>19.714120000000001</c:v>
                </c:pt>
                <c:pt idx="3653">
                  <c:v>19.714124000000002</c:v>
                </c:pt>
                <c:pt idx="3654">
                  <c:v>19.714129</c:v>
                </c:pt>
                <c:pt idx="3655">
                  <c:v>19.714134000000001</c:v>
                </c:pt>
                <c:pt idx="3656">
                  <c:v>19.714138999999999</c:v>
                </c:pt>
                <c:pt idx="3657">
                  <c:v>19.714144000000001</c:v>
                </c:pt>
                <c:pt idx="3658">
                  <c:v>19.714148999999999</c:v>
                </c:pt>
                <c:pt idx="3659">
                  <c:v>19.714155000000002</c:v>
                </c:pt>
                <c:pt idx="3660">
                  <c:v>19.714161000000001</c:v>
                </c:pt>
                <c:pt idx="3661">
                  <c:v>19.714167</c:v>
                </c:pt>
                <c:pt idx="3662">
                  <c:v>19.714172999999999</c:v>
                </c:pt>
                <c:pt idx="3663">
                  <c:v>19.714179000000001</c:v>
                </c:pt>
                <c:pt idx="3664">
                  <c:v>19.714186000000002</c:v>
                </c:pt>
                <c:pt idx="3665">
                  <c:v>19.714192000000001</c:v>
                </c:pt>
                <c:pt idx="3666">
                  <c:v>19.714199000000001</c:v>
                </c:pt>
                <c:pt idx="3667">
                  <c:v>19.714206000000001</c:v>
                </c:pt>
                <c:pt idx="3668">
                  <c:v>19.714213999999998</c:v>
                </c:pt>
                <c:pt idx="3669">
                  <c:v>19.714223</c:v>
                </c:pt>
                <c:pt idx="3670">
                  <c:v>19.714231999999999</c:v>
                </c:pt>
                <c:pt idx="3671">
                  <c:v>19.714241000000001</c:v>
                </c:pt>
                <c:pt idx="3672">
                  <c:v>19.71425</c:v>
                </c:pt>
                <c:pt idx="3673">
                  <c:v>19.714259999999999</c:v>
                </c:pt>
                <c:pt idx="3674">
                  <c:v>19.714269999999999</c:v>
                </c:pt>
                <c:pt idx="3675">
                  <c:v>19.714279999999999</c:v>
                </c:pt>
                <c:pt idx="3676">
                  <c:v>19.714289999999998</c:v>
                </c:pt>
                <c:pt idx="3677">
                  <c:v>19.714300999999999</c:v>
                </c:pt>
                <c:pt idx="3678">
                  <c:v>19.714310999999999</c:v>
                </c:pt>
                <c:pt idx="3679">
                  <c:v>19.714324000000001</c:v>
                </c:pt>
                <c:pt idx="3680">
                  <c:v>19.714337</c:v>
                </c:pt>
                <c:pt idx="3681">
                  <c:v>19.714348999999999</c:v>
                </c:pt>
                <c:pt idx="3682">
                  <c:v>19.714362000000001</c:v>
                </c:pt>
                <c:pt idx="3683">
                  <c:v>19.714376000000001</c:v>
                </c:pt>
                <c:pt idx="3684">
                  <c:v>19.714389000000001</c:v>
                </c:pt>
                <c:pt idx="3685">
                  <c:v>19.714402</c:v>
                </c:pt>
                <c:pt idx="3686">
                  <c:v>19.714416</c:v>
                </c:pt>
                <c:pt idx="3687">
                  <c:v>19.71443</c:v>
                </c:pt>
                <c:pt idx="3688">
                  <c:v>19.714444</c:v>
                </c:pt>
                <c:pt idx="3689">
                  <c:v>19.714458</c:v>
                </c:pt>
                <c:pt idx="3690">
                  <c:v>19.714473000000002</c:v>
                </c:pt>
                <c:pt idx="3691">
                  <c:v>19.714486999999998</c:v>
                </c:pt>
                <c:pt idx="3692">
                  <c:v>19.714502</c:v>
                </c:pt>
                <c:pt idx="3693">
                  <c:v>19.714516</c:v>
                </c:pt>
                <c:pt idx="3694">
                  <c:v>19.714531000000001</c:v>
                </c:pt>
                <c:pt idx="3695">
                  <c:v>19.714545999999999</c:v>
                </c:pt>
                <c:pt idx="3696">
                  <c:v>19.714561</c:v>
                </c:pt>
                <c:pt idx="3697">
                  <c:v>19.714575</c:v>
                </c:pt>
                <c:pt idx="3698">
                  <c:v>19.714590000000001</c:v>
                </c:pt>
                <c:pt idx="3699">
                  <c:v>19.714604999999999</c:v>
                </c:pt>
                <c:pt idx="3700">
                  <c:v>19.71462</c:v>
                </c:pt>
                <c:pt idx="3701">
                  <c:v>19.714635000000001</c:v>
                </c:pt>
                <c:pt idx="3702">
                  <c:v>19.714649999999999</c:v>
                </c:pt>
                <c:pt idx="3703">
                  <c:v>19.714665</c:v>
                </c:pt>
                <c:pt idx="3704">
                  <c:v>19.714680000000001</c:v>
                </c:pt>
                <c:pt idx="3705">
                  <c:v>19.714694999999999</c:v>
                </c:pt>
                <c:pt idx="3706">
                  <c:v>19.714708999999999</c:v>
                </c:pt>
                <c:pt idx="3707">
                  <c:v>19.714722999999999</c:v>
                </c:pt>
                <c:pt idx="3708">
                  <c:v>19.714737</c:v>
                </c:pt>
                <c:pt idx="3709">
                  <c:v>19.714751</c:v>
                </c:pt>
                <c:pt idx="3710">
                  <c:v>19.714763999999999</c:v>
                </c:pt>
                <c:pt idx="3711">
                  <c:v>19.714777999999999</c:v>
                </c:pt>
                <c:pt idx="3712">
                  <c:v>19.714790000000001</c:v>
                </c:pt>
                <c:pt idx="3713">
                  <c:v>19.714803</c:v>
                </c:pt>
                <c:pt idx="3714">
                  <c:v>19.714815000000002</c:v>
                </c:pt>
                <c:pt idx="3715">
                  <c:v>19.714827</c:v>
                </c:pt>
                <c:pt idx="3716">
                  <c:v>19.714838</c:v>
                </c:pt>
                <c:pt idx="3717">
                  <c:v>19.714849000000001</c:v>
                </c:pt>
                <c:pt idx="3718">
                  <c:v>19.714860000000002</c:v>
                </c:pt>
                <c:pt idx="3719">
                  <c:v>19.714870000000001</c:v>
                </c:pt>
                <c:pt idx="3720">
                  <c:v>19.714880000000001</c:v>
                </c:pt>
                <c:pt idx="3721">
                  <c:v>19.714888999999999</c:v>
                </c:pt>
                <c:pt idx="3722">
                  <c:v>19.714898000000002</c:v>
                </c:pt>
                <c:pt idx="3723">
                  <c:v>19.714905999999999</c:v>
                </c:pt>
                <c:pt idx="3724">
                  <c:v>19.714914</c:v>
                </c:pt>
                <c:pt idx="3725">
                  <c:v>19.714921</c:v>
                </c:pt>
                <c:pt idx="3726">
                  <c:v>19.714928</c:v>
                </c:pt>
                <c:pt idx="3727">
                  <c:v>19.714935000000001</c:v>
                </c:pt>
                <c:pt idx="3728">
                  <c:v>19.714941</c:v>
                </c:pt>
                <c:pt idx="3729">
                  <c:v>19.714946000000001</c:v>
                </c:pt>
                <c:pt idx="3730">
                  <c:v>19.714950999999999</c:v>
                </c:pt>
                <c:pt idx="3731">
                  <c:v>19.714956000000001</c:v>
                </c:pt>
                <c:pt idx="3732">
                  <c:v>19.714960000000001</c:v>
                </c:pt>
                <c:pt idx="3733">
                  <c:v>19.714963999999998</c:v>
                </c:pt>
                <c:pt idx="3734">
                  <c:v>19.714967000000001</c:v>
                </c:pt>
                <c:pt idx="3735">
                  <c:v>19.714970000000001</c:v>
                </c:pt>
                <c:pt idx="3736">
                  <c:v>19.714973000000001</c:v>
                </c:pt>
                <c:pt idx="3737">
                  <c:v>19.714974999999999</c:v>
                </c:pt>
                <c:pt idx="3738">
                  <c:v>19.714976</c:v>
                </c:pt>
                <c:pt idx="3739">
                  <c:v>19.714977000000001</c:v>
                </c:pt>
                <c:pt idx="3740">
                  <c:v>19.714977000000001</c:v>
                </c:pt>
                <c:pt idx="3741">
                  <c:v>19.714977000000001</c:v>
                </c:pt>
                <c:pt idx="3742">
                  <c:v>19.714976</c:v>
                </c:pt>
                <c:pt idx="3743">
                  <c:v>19.714974999999999</c:v>
                </c:pt>
                <c:pt idx="3744">
                  <c:v>19.714974000000002</c:v>
                </c:pt>
                <c:pt idx="3745">
                  <c:v>19.714971999999999</c:v>
                </c:pt>
                <c:pt idx="3746">
                  <c:v>19.714969</c:v>
                </c:pt>
                <c:pt idx="3747">
                  <c:v>19.714967000000001</c:v>
                </c:pt>
                <c:pt idx="3748">
                  <c:v>19.714963999999998</c:v>
                </c:pt>
                <c:pt idx="3749">
                  <c:v>19.714959</c:v>
                </c:pt>
                <c:pt idx="3750">
                  <c:v>19.714955</c:v>
                </c:pt>
                <c:pt idx="3751">
                  <c:v>19.714950000000002</c:v>
                </c:pt>
                <c:pt idx="3752">
                  <c:v>19.714943999999999</c:v>
                </c:pt>
                <c:pt idx="3753">
                  <c:v>19.714939000000001</c:v>
                </c:pt>
                <c:pt idx="3754">
                  <c:v>19.714934</c:v>
                </c:pt>
                <c:pt idx="3755">
                  <c:v>19.714928</c:v>
                </c:pt>
                <c:pt idx="3756">
                  <c:v>19.714922000000001</c:v>
                </c:pt>
                <c:pt idx="3757">
                  <c:v>19.714915999999999</c:v>
                </c:pt>
                <c:pt idx="3758">
                  <c:v>19.71491</c:v>
                </c:pt>
                <c:pt idx="3759">
                  <c:v>19.714901999999999</c:v>
                </c:pt>
                <c:pt idx="3760">
                  <c:v>19.714894999999999</c:v>
                </c:pt>
                <c:pt idx="3761">
                  <c:v>19.714887000000001</c:v>
                </c:pt>
                <c:pt idx="3762">
                  <c:v>19.714879</c:v>
                </c:pt>
                <c:pt idx="3763">
                  <c:v>19.714872</c:v>
                </c:pt>
                <c:pt idx="3764">
                  <c:v>19.714863999999999</c:v>
                </c:pt>
                <c:pt idx="3765">
                  <c:v>19.714856999999999</c:v>
                </c:pt>
                <c:pt idx="3766">
                  <c:v>19.714849000000001</c:v>
                </c:pt>
                <c:pt idx="3767">
                  <c:v>19.714842000000001</c:v>
                </c:pt>
                <c:pt idx="3768">
                  <c:v>19.714835000000001</c:v>
                </c:pt>
                <c:pt idx="3769">
                  <c:v>19.714827</c:v>
                </c:pt>
                <c:pt idx="3770">
                  <c:v>19.714818000000001</c:v>
                </c:pt>
                <c:pt idx="3771">
                  <c:v>19.71481</c:v>
                </c:pt>
                <c:pt idx="3772">
                  <c:v>19.714801999999999</c:v>
                </c:pt>
                <c:pt idx="3773">
                  <c:v>19.714794999999999</c:v>
                </c:pt>
                <c:pt idx="3774">
                  <c:v>19.714787000000001</c:v>
                </c:pt>
                <c:pt idx="3775">
                  <c:v>19.714780000000001</c:v>
                </c:pt>
                <c:pt idx="3776">
                  <c:v>19.714773000000001</c:v>
                </c:pt>
                <c:pt idx="3777">
                  <c:v>19.714766999999998</c:v>
                </c:pt>
                <c:pt idx="3778">
                  <c:v>19.714759999999998</c:v>
                </c:pt>
                <c:pt idx="3779">
                  <c:v>19.714753000000002</c:v>
                </c:pt>
                <c:pt idx="3780">
                  <c:v>19.714746999999999</c:v>
                </c:pt>
                <c:pt idx="3781">
                  <c:v>19.714741</c:v>
                </c:pt>
                <c:pt idx="3782">
                  <c:v>19.714735000000001</c:v>
                </c:pt>
                <c:pt idx="3783">
                  <c:v>19.714728999999998</c:v>
                </c:pt>
                <c:pt idx="3784">
                  <c:v>19.714724</c:v>
                </c:pt>
                <c:pt idx="3785">
                  <c:v>19.714718999999999</c:v>
                </c:pt>
                <c:pt idx="3786">
                  <c:v>19.714714000000001</c:v>
                </c:pt>
                <c:pt idx="3787">
                  <c:v>19.71471</c:v>
                </c:pt>
                <c:pt idx="3788">
                  <c:v>19.714706</c:v>
                </c:pt>
                <c:pt idx="3789">
                  <c:v>19.714703</c:v>
                </c:pt>
                <c:pt idx="3790">
                  <c:v>19.714700000000001</c:v>
                </c:pt>
                <c:pt idx="3791">
                  <c:v>19.714697999999999</c:v>
                </c:pt>
                <c:pt idx="3792">
                  <c:v>19.714696</c:v>
                </c:pt>
                <c:pt idx="3793">
                  <c:v>19.714694999999999</c:v>
                </c:pt>
                <c:pt idx="3794">
                  <c:v>19.714694000000001</c:v>
                </c:pt>
                <c:pt idx="3795">
                  <c:v>19.714693</c:v>
                </c:pt>
                <c:pt idx="3796">
                  <c:v>19.714691999999999</c:v>
                </c:pt>
                <c:pt idx="3797">
                  <c:v>19.714691999999999</c:v>
                </c:pt>
                <c:pt idx="3798">
                  <c:v>19.714693</c:v>
                </c:pt>
                <c:pt idx="3799">
                  <c:v>19.714694999999999</c:v>
                </c:pt>
                <c:pt idx="3800">
                  <c:v>19.714697999999999</c:v>
                </c:pt>
                <c:pt idx="3801">
                  <c:v>19.714701000000002</c:v>
                </c:pt>
                <c:pt idx="3802">
                  <c:v>19.714704999999999</c:v>
                </c:pt>
                <c:pt idx="3803">
                  <c:v>19.714708999999999</c:v>
                </c:pt>
                <c:pt idx="3804">
                  <c:v>19.714713</c:v>
                </c:pt>
                <c:pt idx="3805">
                  <c:v>19.714717</c:v>
                </c:pt>
                <c:pt idx="3806">
                  <c:v>19.714721999999998</c:v>
                </c:pt>
                <c:pt idx="3807">
                  <c:v>19.714727</c:v>
                </c:pt>
                <c:pt idx="3808">
                  <c:v>19.714732999999999</c:v>
                </c:pt>
                <c:pt idx="3809">
                  <c:v>19.714741</c:v>
                </c:pt>
                <c:pt idx="3810">
                  <c:v>19.714749999999999</c:v>
                </c:pt>
                <c:pt idx="3811">
                  <c:v>19.714759000000001</c:v>
                </c:pt>
                <c:pt idx="3812">
                  <c:v>19.714767999999999</c:v>
                </c:pt>
                <c:pt idx="3813">
                  <c:v>19.714777000000002</c:v>
                </c:pt>
                <c:pt idx="3814">
                  <c:v>19.714787000000001</c:v>
                </c:pt>
                <c:pt idx="3815">
                  <c:v>19.714796</c:v>
                </c:pt>
                <c:pt idx="3816">
                  <c:v>19.714805999999999</c:v>
                </c:pt>
                <c:pt idx="3817">
                  <c:v>19.714817</c:v>
                </c:pt>
                <c:pt idx="3818">
                  <c:v>19.714827</c:v>
                </c:pt>
                <c:pt idx="3819">
                  <c:v>19.714842999999998</c:v>
                </c:pt>
                <c:pt idx="3820">
                  <c:v>19.714859000000001</c:v>
                </c:pt>
                <c:pt idx="3821">
                  <c:v>19.714874999999999</c:v>
                </c:pt>
                <c:pt idx="3822">
                  <c:v>19.714891000000001</c:v>
                </c:pt>
                <c:pt idx="3823">
                  <c:v>19.714907</c:v>
                </c:pt>
                <c:pt idx="3824">
                  <c:v>19.714922999999999</c:v>
                </c:pt>
                <c:pt idx="3825">
                  <c:v>19.714939000000001</c:v>
                </c:pt>
                <c:pt idx="3826">
                  <c:v>19.714955</c:v>
                </c:pt>
                <c:pt idx="3827">
                  <c:v>19.714971999999999</c:v>
                </c:pt>
                <c:pt idx="3828">
                  <c:v>19.714988000000002</c:v>
                </c:pt>
                <c:pt idx="3829">
                  <c:v>19.715012000000002</c:v>
                </c:pt>
                <c:pt idx="3830">
                  <c:v>19.715036000000001</c:v>
                </c:pt>
                <c:pt idx="3831">
                  <c:v>19.715059</c:v>
                </c:pt>
                <c:pt idx="3832">
                  <c:v>19.715083</c:v>
                </c:pt>
                <c:pt idx="3833">
                  <c:v>19.715105999999999</c:v>
                </c:pt>
                <c:pt idx="3834">
                  <c:v>19.715128</c:v>
                </c:pt>
                <c:pt idx="3835">
                  <c:v>19.715150999999999</c:v>
                </c:pt>
                <c:pt idx="3836">
                  <c:v>19.715173</c:v>
                </c:pt>
                <c:pt idx="3837">
                  <c:v>19.715195000000001</c:v>
                </c:pt>
                <c:pt idx="3838">
                  <c:v>19.715216999999999</c:v>
                </c:pt>
                <c:pt idx="3839">
                  <c:v>19.715243999999998</c:v>
                </c:pt>
                <c:pt idx="3840">
                  <c:v>19.715271000000001</c:v>
                </c:pt>
                <c:pt idx="3841">
                  <c:v>19.715297</c:v>
                </c:pt>
                <c:pt idx="3842">
                  <c:v>19.715323000000001</c:v>
                </c:pt>
                <c:pt idx="3843">
                  <c:v>19.715349</c:v>
                </c:pt>
                <c:pt idx="3844">
                  <c:v>19.715374000000001</c:v>
                </c:pt>
                <c:pt idx="3845">
                  <c:v>19.715399000000001</c:v>
                </c:pt>
                <c:pt idx="3846">
                  <c:v>19.715423999999999</c:v>
                </c:pt>
                <c:pt idx="3847">
                  <c:v>19.715447999999999</c:v>
                </c:pt>
                <c:pt idx="3848">
                  <c:v>19.715472999999999</c:v>
                </c:pt>
                <c:pt idx="3849">
                  <c:v>19.715496000000002</c:v>
                </c:pt>
                <c:pt idx="3850">
                  <c:v>19.715519</c:v>
                </c:pt>
                <c:pt idx="3851">
                  <c:v>19.715541000000002</c:v>
                </c:pt>
                <c:pt idx="3852">
                  <c:v>19.715564000000001</c:v>
                </c:pt>
                <c:pt idx="3853">
                  <c:v>19.715585999999998</c:v>
                </c:pt>
                <c:pt idx="3854">
                  <c:v>19.715609000000001</c:v>
                </c:pt>
                <c:pt idx="3855">
                  <c:v>19.715630999999998</c:v>
                </c:pt>
                <c:pt idx="3856">
                  <c:v>19.715653</c:v>
                </c:pt>
                <c:pt idx="3857">
                  <c:v>19.715675000000001</c:v>
                </c:pt>
                <c:pt idx="3858">
                  <c:v>19.715696999999999</c:v>
                </c:pt>
                <c:pt idx="3859">
                  <c:v>19.715713999999998</c:v>
                </c:pt>
                <c:pt idx="3860">
                  <c:v>19.715731000000002</c:v>
                </c:pt>
                <c:pt idx="3861">
                  <c:v>19.715748000000001</c:v>
                </c:pt>
                <c:pt idx="3862">
                  <c:v>19.715765999999999</c:v>
                </c:pt>
                <c:pt idx="3863">
                  <c:v>19.715782999999998</c:v>
                </c:pt>
                <c:pt idx="3864">
                  <c:v>19.715800999999999</c:v>
                </c:pt>
                <c:pt idx="3865">
                  <c:v>19.715819</c:v>
                </c:pt>
                <c:pt idx="3866">
                  <c:v>19.715837000000001</c:v>
                </c:pt>
                <c:pt idx="3867">
                  <c:v>19.715855000000001</c:v>
                </c:pt>
                <c:pt idx="3868">
                  <c:v>19.715872999999998</c:v>
                </c:pt>
                <c:pt idx="3869">
                  <c:v>19.715886999999999</c:v>
                </c:pt>
                <c:pt idx="3870">
                  <c:v>19.715902</c:v>
                </c:pt>
                <c:pt idx="3871">
                  <c:v>19.715917999999999</c:v>
                </c:pt>
                <c:pt idx="3872">
                  <c:v>19.715933</c:v>
                </c:pt>
                <c:pt idx="3873">
                  <c:v>19.715948000000001</c:v>
                </c:pt>
                <c:pt idx="3874">
                  <c:v>19.715964</c:v>
                </c:pt>
                <c:pt idx="3875">
                  <c:v>19.715979999999998</c:v>
                </c:pt>
                <c:pt idx="3876">
                  <c:v>19.715994999999999</c:v>
                </c:pt>
                <c:pt idx="3877">
                  <c:v>19.716011000000002</c:v>
                </c:pt>
                <c:pt idx="3878">
                  <c:v>19.716025999999999</c:v>
                </c:pt>
                <c:pt idx="3879">
                  <c:v>19.716042000000002</c:v>
                </c:pt>
                <c:pt idx="3880">
                  <c:v>19.716058</c:v>
                </c:pt>
                <c:pt idx="3881">
                  <c:v>19.716073000000002</c:v>
                </c:pt>
                <c:pt idx="3882">
                  <c:v>19.716089</c:v>
                </c:pt>
                <c:pt idx="3883">
                  <c:v>19.716104000000001</c:v>
                </c:pt>
                <c:pt idx="3884">
                  <c:v>19.716118999999999</c:v>
                </c:pt>
                <c:pt idx="3885">
                  <c:v>19.716132999999999</c:v>
                </c:pt>
                <c:pt idx="3886">
                  <c:v>19.716148</c:v>
                </c:pt>
                <c:pt idx="3887">
                  <c:v>19.716162000000001</c:v>
                </c:pt>
                <c:pt idx="3888">
                  <c:v>19.716176000000001</c:v>
                </c:pt>
                <c:pt idx="3889">
                  <c:v>19.716190999999998</c:v>
                </c:pt>
                <c:pt idx="3890">
                  <c:v>19.716206</c:v>
                </c:pt>
                <c:pt idx="3891">
                  <c:v>19.71622</c:v>
                </c:pt>
                <c:pt idx="3892">
                  <c:v>19.716234</c:v>
                </c:pt>
                <c:pt idx="3893">
                  <c:v>19.716246999999999</c:v>
                </c:pt>
                <c:pt idx="3894">
                  <c:v>19.716259999999998</c:v>
                </c:pt>
                <c:pt idx="3895">
                  <c:v>19.716272</c:v>
                </c:pt>
                <c:pt idx="3896">
                  <c:v>19.716284000000002</c:v>
                </c:pt>
                <c:pt idx="3897">
                  <c:v>19.716294999999999</c:v>
                </c:pt>
                <c:pt idx="3898">
                  <c:v>19.716304999999998</c:v>
                </c:pt>
                <c:pt idx="3899">
                  <c:v>19.716315999999999</c:v>
                </c:pt>
                <c:pt idx="3900">
                  <c:v>19.716327</c:v>
                </c:pt>
                <c:pt idx="3901">
                  <c:v>19.716335999999998</c:v>
                </c:pt>
                <c:pt idx="3902">
                  <c:v>19.716345</c:v>
                </c:pt>
                <c:pt idx="3903">
                  <c:v>19.716353999999999</c:v>
                </c:pt>
                <c:pt idx="3904">
                  <c:v>19.716360999999999</c:v>
                </c:pt>
                <c:pt idx="3905">
                  <c:v>19.716367999999999</c:v>
                </c:pt>
                <c:pt idx="3906">
                  <c:v>19.716374999999999</c:v>
                </c:pt>
                <c:pt idx="3907">
                  <c:v>19.716380999999998</c:v>
                </c:pt>
                <c:pt idx="3908">
                  <c:v>19.716386</c:v>
                </c:pt>
                <c:pt idx="3909">
                  <c:v>19.716390000000001</c:v>
                </c:pt>
                <c:pt idx="3910">
                  <c:v>19.716393</c:v>
                </c:pt>
                <c:pt idx="3911">
                  <c:v>19.716396</c:v>
                </c:pt>
                <c:pt idx="3912">
                  <c:v>19.716398999999999</c:v>
                </c:pt>
                <c:pt idx="3913">
                  <c:v>19.7164</c:v>
                </c:pt>
                <c:pt idx="3914">
                  <c:v>19.716401999999999</c:v>
                </c:pt>
                <c:pt idx="3915">
                  <c:v>19.716401999999999</c:v>
                </c:pt>
                <c:pt idx="3916">
                  <c:v>19.716403</c:v>
                </c:pt>
                <c:pt idx="3917">
                  <c:v>19.716401999999999</c:v>
                </c:pt>
                <c:pt idx="3918">
                  <c:v>19.716401999999999</c:v>
                </c:pt>
                <c:pt idx="3919">
                  <c:v>19.716398999999999</c:v>
                </c:pt>
                <c:pt idx="3920">
                  <c:v>19.716394999999999</c:v>
                </c:pt>
                <c:pt idx="3921">
                  <c:v>19.716391999999999</c:v>
                </c:pt>
                <c:pt idx="3922">
                  <c:v>19.716387999999998</c:v>
                </c:pt>
                <c:pt idx="3923">
                  <c:v>19.716383</c:v>
                </c:pt>
                <c:pt idx="3924">
                  <c:v>19.716379</c:v>
                </c:pt>
                <c:pt idx="3925">
                  <c:v>19.716373999999998</c:v>
                </c:pt>
                <c:pt idx="3926">
                  <c:v>19.716369</c:v>
                </c:pt>
                <c:pt idx="3927">
                  <c:v>19.716363999999999</c:v>
                </c:pt>
                <c:pt idx="3928">
                  <c:v>19.716359000000001</c:v>
                </c:pt>
                <c:pt idx="3929">
                  <c:v>19.716351</c:v>
                </c:pt>
                <c:pt idx="3930">
                  <c:v>19.716342999999998</c:v>
                </c:pt>
                <c:pt idx="3931">
                  <c:v>19.716335000000001</c:v>
                </c:pt>
                <c:pt idx="3932">
                  <c:v>19.716328000000001</c:v>
                </c:pt>
                <c:pt idx="3933">
                  <c:v>19.71632</c:v>
                </c:pt>
                <c:pt idx="3934">
                  <c:v>19.716311999999999</c:v>
                </c:pt>
                <c:pt idx="3935">
                  <c:v>19.716304999999998</c:v>
                </c:pt>
                <c:pt idx="3936">
                  <c:v>19.716297000000001</c:v>
                </c:pt>
                <c:pt idx="3937">
                  <c:v>19.716290000000001</c:v>
                </c:pt>
                <c:pt idx="3938">
                  <c:v>19.716283000000001</c:v>
                </c:pt>
                <c:pt idx="3939">
                  <c:v>19.716273999999999</c:v>
                </c:pt>
                <c:pt idx="3940">
                  <c:v>19.716265</c:v>
                </c:pt>
                <c:pt idx="3941">
                  <c:v>19.716256000000001</c:v>
                </c:pt>
                <c:pt idx="3942">
                  <c:v>19.716248</c:v>
                </c:pt>
                <c:pt idx="3943">
                  <c:v>19.716239999999999</c:v>
                </c:pt>
                <c:pt idx="3944">
                  <c:v>19.716232000000002</c:v>
                </c:pt>
                <c:pt idx="3945">
                  <c:v>19.716225000000001</c:v>
                </c:pt>
                <c:pt idx="3946">
                  <c:v>19.716217</c:v>
                </c:pt>
                <c:pt idx="3947">
                  <c:v>19.71621</c:v>
                </c:pt>
                <c:pt idx="3948">
                  <c:v>19.716204000000001</c:v>
                </c:pt>
                <c:pt idx="3949">
                  <c:v>19.716196</c:v>
                </c:pt>
                <c:pt idx="3950">
                  <c:v>19.716187999999999</c:v>
                </c:pt>
                <c:pt idx="3951">
                  <c:v>19.716180999999999</c:v>
                </c:pt>
                <c:pt idx="3952">
                  <c:v>19.716173999999999</c:v>
                </c:pt>
                <c:pt idx="3953">
                  <c:v>19.716168</c:v>
                </c:pt>
                <c:pt idx="3954">
                  <c:v>19.716162000000001</c:v>
                </c:pt>
                <c:pt idx="3955">
                  <c:v>19.716156000000002</c:v>
                </c:pt>
                <c:pt idx="3956">
                  <c:v>19.716151</c:v>
                </c:pt>
                <c:pt idx="3957">
                  <c:v>19.716145999999998</c:v>
                </c:pt>
                <c:pt idx="3958">
                  <c:v>19.716141</c:v>
                </c:pt>
                <c:pt idx="3959">
                  <c:v>19.716137</c:v>
                </c:pt>
                <c:pt idx="3960">
                  <c:v>19.716132999999999</c:v>
                </c:pt>
                <c:pt idx="3961">
                  <c:v>19.716128999999999</c:v>
                </c:pt>
                <c:pt idx="3962">
                  <c:v>19.716125000000002</c:v>
                </c:pt>
                <c:pt idx="3963">
                  <c:v>19.716121999999999</c:v>
                </c:pt>
                <c:pt idx="3964">
                  <c:v>19.71612</c:v>
                </c:pt>
                <c:pt idx="3965">
                  <c:v>19.716118000000002</c:v>
                </c:pt>
                <c:pt idx="3966">
                  <c:v>19.716116</c:v>
                </c:pt>
                <c:pt idx="3967">
                  <c:v>19.716114000000001</c:v>
                </c:pt>
                <c:pt idx="3968">
                  <c:v>19.716114000000001</c:v>
                </c:pt>
                <c:pt idx="3969">
                  <c:v>19.716114999999999</c:v>
                </c:pt>
                <c:pt idx="3970">
                  <c:v>19.716116</c:v>
                </c:pt>
                <c:pt idx="3971">
                  <c:v>19.716118000000002</c:v>
                </c:pt>
                <c:pt idx="3972">
                  <c:v>19.71612</c:v>
                </c:pt>
                <c:pt idx="3973">
                  <c:v>19.716121999999999</c:v>
                </c:pt>
                <c:pt idx="3974">
                  <c:v>19.716125000000002</c:v>
                </c:pt>
                <c:pt idx="3975">
                  <c:v>19.716128000000001</c:v>
                </c:pt>
                <c:pt idx="3976">
                  <c:v>19.716132000000002</c:v>
                </c:pt>
                <c:pt idx="3977">
                  <c:v>19.716135000000001</c:v>
                </c:pt>
                <c:pt idx="3978">
                  <c:v>19.716139999999999</c:v>
                </c:pt>
                <c:pt idx="3979">
                  <c:v>19.716148</c:v>
                </c:pt>
                <c:pt idx="3980">
                  <c:v>19.716156000000002</c:v>
                </c:pt>
                <c:pt idx="3981">
                  <c:v>19.716165</c:v>
                </c:pt>
                <c:pt idx="3982">
                  <c:v>19.716173000000001</c:v>
                </c:pt>
                <c:pt idx="3983">
                  <c:v>19.716182</c:v>
                </c:pt>
                <c:pt idx="3984">
                  <c:v>19.716190999999998</c:v>
                </c:pt>
                <c:pt idx="3985">
                  <c:v>19.716201000000002</c:v>
                </c:pt>
                <c:pt idx="3986">
                  <c:v>19.71621</c:v>
                </c:pt>
                <c:pt idx="3987">
                  <c:v>19.71622</c:v>
                </c:pt>
                <c:pt idx="3988">
                  <c:v>19.716229999999999</c:v>
                </c:pt>
                <c:pt idx="3989">
                  <c:v>19.716246999999999</c:v>
                </c:pt>
                <c:pt idx="3990">
                  <c:v>19.716263999999999</c:v>
                </c:pt>
                <c:pt idx="3991">
                  <c:v>19.716280999999999</c:v>
                </c:pt>
                <c:pt idx="3992">
                  <c:v>19.716297999999998</c:v>
                </c:pt>
                <c:pt idx="3993">
                  <c:v>19.716315000000002</c:v>
                </c:pt>
                <c:pt idx="3994">
                  <c:v>19.716331</c:v>
                </c:pt>
                <c:pt idx="3995">
                  <c:v>19.716348</c:v>
                </c:pt>
                <c:pt idx="3996">
                  <c:v>19.716365</c:v>
                </c:pt>
                <c:pt idx="3997">
                  <c:v>19.716381999999999</c:v>
                </c:pt>
                <c:pt idx="3998">
                  <c:v>19.716398999999999</c:v>
                </c:pt>
                <c:pt idx="3999">
                  <c:v>19.716425000000001</c:v>
                </c:pt>
                <c:pt idx="4000">
                  <c:v>19.716449999999998</c:v>
                </c:pt>
                <c:pt idx="4001">
                  <c:v>19.716474999999999</c:v>
                </c:pt>
                <c:pt idx="4002">
                  <c:v>19.7165</c:v>
                </c:pt>
                <c:pt idx="4003">
                  <c:v>19.716524</c:v>
                </c:pt>
                <c:pt idx="4004">
                  <c:v>19.716548</c:v>
                </c:pt>
                <c:pt idx="4005">
                  <c:v>19.716571999999999</c:v>
                </c:pt>
                <c:pt idx="4006">
                  <c:v>19.716595000000002</c:v>
                </c:pt>
                <c:pt idx="4007">
                  <c:v>19.716618</c:v>
                </c:pt>
                <c:pt idx="4008">
                  <c:v>19.716640999999999</c:v>
                </c:pt>
                <c:pt idx="4009">
                  <c:v>19.716669</c:v>
                </c:pt>
                <c:pt idx="4010">
                  <c:v>19.716695999999999</c:v>
                </c:pt>
                <c:pt idx="4011">
                  <c:v>19.716722000000001</c:v>
                </c:pt>
                <c:pt idx="4012">
                  <c:v>19.716749</c:v>
                </c:pt>
                <c:pt idx="4013">
                  <c:v>19.716774000000001</c:v>
                </c:pt>
                <c:pt idx="4014">
                  <c:v>19.716799000000002</c:v>
                </c:pt>
                <c:pt idx="4015">
                  <c:v>19.716823000000002</c:v>
                </c:pt>
                <c:pt idx="4016">
                  <c:v>19.716847000000001</c:v>
                </c:pt>
                <c:pt idx="4017">
                  <c:v>19.716871000000001</c:v>
                </c:pt>
                <c:pt idx="4018">
                  <c:v>19.716894</c:v>
                </c:pt>
                <c:pt idx="4019">
                  <c:v>19.716919000000001</c:v>
                </c:pt>
                <c:pt idx="4020">
                  <c:v>19.716943000000001</c:v>
                </c:pt>
                <c:pt idx="4021">
                  <c:v>19.716965999999999</c:v>
                </c:pt>
                <c:pt idx="4022">
                  <c:v>19.716989000000002</c:v>
                </c:pt>
                <c:pt idx="4023">
                  <c:v>19.717010999999999</c:v>
                </c:pt>
                <c:pt idx="4024">
                  <c:v>19.717033000000001</c:v>
                </c:pt>
                <c:pt idx="4025">
                  <c:v>19.717054000000001</c:v>
                </c:pt>
                <c:pt idx="4026">
                  <c:v>19.717075000000001</c:v>
                </c:pt>
                <c:pt idx="4027">
                  <c:v>19.717093999999999</c:v>
                </c:pt>
                <c:pt idx="4028">
                  <c:v>19.717113999999999</c:v>
                </c:pt>
                <c:pt idx="4029">
                  <c:v>19.717131999999999</c:v>
                </c:pt>
                <c:pt idx="4030">
                  <c:v>19.717148999999999</c:v>
                </c:pt>
                <c:pt idx="4031">
                  <c:v>19.717165999999999</c:v>
                </c:pt>
                <c:pt idx="4032">
                  <c:v>19.717182000000001</c:v>
                </c:pt>
                <c:pt idx="4033">
                  <c:v>19.717198</c:v>
                </c:pt>
                <c:pt idx="4034">
                  <c:v>19.717213000000001</c:v>
                </c:pt>
                <c:pt idx="4035">
                  <c:v>19.717227999999999</c:v>
                </c:pt>
                <c:pt idx="4036">
                  <c:v>19.717241999999999</c:v>
                </c:pt>
                <c:pt idx="4037">
                  <c:v>19.717255999999999</c:v>
                </c:pt>
                <c:pt idx="4038">
                  <c:v>19.717269000000002</c:v>
                </c:pt>
                <c:pt idx="4039">
                  <c:v>19.717278</c:v>
                </c:pt>
                <c:pt idx="4040">
                  <c:v>19.717286999999999</c:v>
                </c:pt>
                <c:pt idx="4041">
                  <c:v>19.717295</c:v>
                </c:pt>
                <c:pt idx="4042">
                  <c:v>19.717303000000001</c:v>
                </c:pt>
                <c:pt idx="4043">
                  <c:v>19.717310999999999</c:v>
                </c:pt>
                <c:pt idx="4044">
                  <c:v>19.717319</c:v>
                </c:pt>
                <c:pt idx="4045">
                  <c:v>19.717326</c:v>
                </c:pt>
                <c:pt idx="4046">
                  <c:v>19.717331999999999</c:v>
                </c:pt>
                <c:pt idx="4047">
                  <c:v>19.717338999999999</c:v>
                </c:pt>
                <c:pt idx="4048">
                  <c:v>19.717345000000002</c:v>
                </c:pt>
                <c:pt idx="4049">
                  <c:v>19.717348000000001</c:v>
                </c:pt>
                <c:pt idx="4050">
                  <c:v>19.71735</c:v>
                </c:pt>
                <c:pt idx="4051">
                  <c:v>19.717352999999999</c:v>
                </c:pt>
                <c:pt idx="4052">
                  <c:v>19.717355000000001</c:v>
                </c:pt>
                <c:pt idx="4053">
                  <c:v>19.717357</c:v>
                </c:pt>
                <c:pt idx="4054">
                  <c:v>19.717358999999998</c:v>
                </c:pt>
                <c:pt idx="4055">
                  <c:v>19.717361</c:v>
                </c:pt>
                <c:pt idx="4056">
                  <c:v>19.717362999999999</c:v>
                </c:pt>
                <c:pt idx="4057">
                  <c:v>19.717365000000001</c:v>
                </c:pt>
                <c:pt idx="4058">
                  <c:v>19.717366999999999</c:v>
                </c:pt>
                <c:pt idx="4059">
                  <c:v>19.717368</c:v>
                </c:pt>
                <c:pt idx="4060">
                  <c:v>19.717369000000001</c:v>
                </c:pt>
                <c:pt idx="4061">
                  <c:v>19.717371</c:v>
                </c:pt>
                <c:pt idx="4062">
                  <c:v>19.717372000000001</c:v>
                </c:pt>
                <c:pt idx="4063">
                  <c:v>19.717372000000001</c:v>
                </c:pt>
                <c:pt idx="4064">
                  <c:v>19.717372999999998</c:v>
                </c:pt>
                <c:pt idx="4065">
                  <c:v>19.717372999999998</c:v>
                </c:pt>
                <c:pt idx="4066">
                  <c:v>19.717372999999998</c:v>
                </c:pt>
                <c:pt idx="4067">
                  <c:v>19.717372999999998</c:v>
                </c:pt>
                <c:pt idx="4068">
                  <c:v>19.717372999999998</c:v>
                </c:pt>
                <c:pt idx="4069">
                  <c:v>19.717374</c:v>
                </c:pt>
                <c:pt idx="4070">
                  <c:v>19.717376000000002</c:v>
                </c:pt>
                <c:pt idx="4071">
                  <c:v>19.717376999999999</c:v>
                </c:pt>
                <c:pt idx="4072">
                  <c:v>19.717376999999999</c:v>
                </c:pt>
                <c:pt idx="4073">
                  <c:v>19.717378</c:v>
                </c:pt>
                <c:pt idx="4074">
                  <c:v>19.717378</c:v>
                </c:pt>
                <c:pt idx="4075">
                  <c:v>19.717378</c:v>
                </c:pt>
                <c:pt idx="4076">
                  <c:v>19.717378</c:v>
                </c:pt>
                <c:pt idx="4077">
                  <c:v>19.717378</c:v>
                </c:pt>
                <c:pt idx="4078">
                  <c:v>19.717376999999999</c:v>
                </c:pt>
                <c:pt idx="4079">
                  <c:v>19.717379000000001</c:v>
                </c:pt>
                <c:pt idx="4080">
                  <c:v>19.717379999999999</c:v>
                </c:pt>
                <c:pt idx="4081">
                  <c:v>19.717382000000001</c:v>
                </c:pt>
                <c:pt idx="4082">
                  <c:v>19.717383000000002</c:v>
                </c:pt>
                <c:pt idx="4083">
                  <c:v>19.717383999999999</c:v>
                </c:pt>
                <c:pt idx="4084">
                  <c:v>19.717385</c:v>
                </c:pt>
                <c:pt idx="4085">
                  <c:v>19.717385</c:v>
                </c:pt>
                <c:pt idx="4086">
                  <c:v>19.717386000000001</c:v>
                </c:pt>
                <c:pt idx="4087">
                  <c:v>19.717386000000001</c:v>
                </c:pt>
                <c:pt idx="4088">
                  <c:v>19.717386000000001</c:v>
                </c:pt>
                <c:pt idx="4089">
                  <c:v>19.717389000000001</c:v>
                </c:pt>
                <c:pt idx="4090">
                  <c:v>19.717390000000002</c:v>
                </c:pt>
                <c:pt idx="4091">
                  <c:v>19.717392</c:v>
                </c:pt>
                <c:pt idx="4092">
                  <c:v>19.717393000000001</c:v>
                </c:pt>
                <c:pt idx="4093">
                  <c:v>19.717395</c:v>
                </c:pt>
                <c:pt idx="4094">
                  <c:v>19.717396000000001</c:v>
                </c:pt>
                <c:pt idx="4095">
                  <c:v>19.717396999999998</c:v>
                </c:pt>
                <c:pt idx="4096">
                  <c:v>19.717396999999998</c:v>
                </c:pt>
                <c:pt idx="4097">
                  <c:v>19.717397999999999</c:v>
                </c:pt>
                <c:pt idx="4098">
                  <c:v>19.717397999999999</c:v>
                </c:pt>
                <c:pt idx="4099">
                  <c:v>19.717400000000001</c:v>
                </c:pt>
                <c:pt idx="4100">
                  <c:v>19.717400999999999</c:v>
                </c:pt>
                <c:pt idx="4101">
                  <c:v>19.717403000000001</c:v>
                </c:pt>
                <c:pt idx="4102">
                  <c:v>19.717403999999998</c:v>
                </c:pt>
                <c:pt idx="4103">
                  <c:v>19.717404999999999</c:v>
                </c:pt>
                <c:pt idx="4104">
                  <c:v>19.717406</c:v>
                </c:pt>
                <c:pt idx="4105">
                  <c:v>19.717407000000001</c:v>
                </c:pt>
                <c:pt idx="4106">
                  <c:v>19.717407000000001</c:v>
                </c:pt>
                <c:pt idx="4107">
                  <c:v>19.717407999999999</c:v>
                </c:pt>
                <c:pt idx="4108">
                  <c:v>19.717407999999999</c:v>
                </c:pt>
                <c:pt idx="4109">
                  <c:v>19.717409</c:v>
                </c:pt>
                <c:pt idx="4110">
                  <c:v>19.717410000000001</c:v>
                </c:pt>
                <c:pt idx="4111">
                  <c:v>19.717410999999998</c:v>
                </c:pt>
                <c:pt idx="4112">
                  <c:v>19.717410999999998</c:v>
                </c:pt>
                <c:pt idx="4113">
                  <c:v>19.717411999999999</c:v>
                </c:pt>
                <c:pt idx="4114">
                  <c:v>19.717411999999999</c:v>
                </c:pt>
                <c:pt idx="4115">
                  <c:v>19.717411999999999</c:v>
                </c:pt>
                <c:pt idx="4116">
                  <c:v>19.717411999999999</c:v>
                </c:pt>
                <c:pt idx="4117">
                  <c:v>19.717411999999999</c:v>
                </c:pt>
                <c:pt idx="4118">
                  <c:v>19.717411999999999</c:v>
                </c:pt>
                <c:pt idx="4119">
                  <c:v>19.717411999999999</c:v>
                </c:pt>
                <c:pt idx="4120">
                  <c:v>19.717411999999999</c:v>
                </c:pt>
                <c:pt idx="4121">
                  <c:v>19.717411999999999</c:v>
                </c:pt>
                <c:pt idx="4122">
                  <c:v>19.717410999999998</c:v>
                </c:pt>
                <c:pt idx="4123">
                  <c:v>19.717410999999998</c:v>
                </c:pt>
                <c:pt idx="4124">
                  <c:v>19.717410000000001</c:v>
                </c:pt>
                <c:pt idx="4125">
                  <c:v>19.717410000000001</c:v>
                </c:pt>
                <c:pt idx="4126">
                  <c:v>19.717409</c:v>
                </c:pt>
                <c:pt idx="4127">
                  <c:v>19.717407999999999</c:v>
                </c:pt>
                <c:pt idx="4128">
                  <c:v>19.717407000000001</c:v>
                </c:pt>
                <c:pt idx="4129">
                  <c:v>19.717407000000001</c:v>
                </c:pt>
                <c:pt idx="4130">
                  <c:v>19.717406</c:v>
                </c:pt>
                <c:pt idx="4131">
                  <c:v>19.717406</c:v>
                </c:pt>
                <c:pt idx="4132">
                  <c:v>19.717404999999999</c:v>
                </c:pt>
                <c:pt idx="4133">
                  <c:v>19.717403999999998</c:v>
                </c:pt>
                <c:pt idx="4134">
                  <c:v>19.717403000000001</c:v>
                </c:pt>
                <c:pt idx="4135">
                  <c:v>19.717402</c:v>
                </c:pt>
                <c:pt idx="4136">
                  <c:v>19.717400999999999</c:v>
                </c:pt>
                <c:pt idx="4137">
                  <c:v>19.717399</c:v>
                </c:pt>
                <c:pt idx="4138">
                  <c:v>19.717397999999999</c:v>
                </c:pt>
                <c:pt idx="4139">
                  <c:v>19.717397999999999</c:v>
                </c:pt>
                <c:pt idx="4140">
                  <c:v>19.717397999999999</c:v>
                </c:pt>
                <c:pt idx="4141">
                  <c:v>19.717396999999998</c:v>
                </c:pt>
                <c:pt idx="4142">
                  <c:v>19.717396999999998</c:v>
                </c:pt>
                <c:pt idx="4143">
                  <c:v>19.717396000000001</c:v>
                </c:pt>
                <c:pt idx="4144">
                  <c:v>19.717396000000001</c:v>
                </c:pt>
                <c:pt idx="4145">
                  <c:v>19.717395</c:v>
                </c:pt>
                <c:pt idx="4146">
                  <c:v>19.717393999999999</c:v>
                </c:pt>
                <c:pt idx="4147">
                  <c:v>19.717393000000001</c:v>
                </c:pt>
                <c:pt idx="4148">
                  <c:v>19.717392</c:v>
                </c:pt>
                <c:pt idx="4149">
                  <c:v>19.717393000000001</c:v>
                </c:pt>
                <c:pt idx="4150">
                  <c:v>19.717395</c:v>
                </c:pt>
                <c:pt idx="4151">
                  <c:v>19.717396000000001</c:v>
                </c:pt>
                <c:pt idx="4152">
                  <c:v>19.717396999999998</c:v>
                </c:pt>
                <c:pt idx="4153">
                  <c:v>19.717397999999999</c:v>
                </c:pt>
                <c:pt idx="4154">
                  <c:v>19.717399</c:v>
                </c:pt>
                <c:pt idx="4155">
                  <c:v>19.717399</c:v>
                </c:pt>
                <c:pt idx="4156">
                  <c:v>19.717400000000001</c:v>
                </c:pt>
                <c:pt idx="4157">
                  <c:v>19.717400999999999</c:v>
                </c:pt>
                <c:pt idx="4158">
                  <c:v>19.717400999999999</c:v>
                </c:pt>
                <c:pt idx="4159">
                  <c:v>19.717406</c:v>
                </c:pt>
                <c:pt idx="4160">
                  <c:v>19.717410000000001</c:v>
                </c:pt>
                <c:pt idx="4161">
                  <c:v>19.717414000000002</c:v>
                </c:pt>
                <c:pt idx="4162">
                  <c:v>19.717417999999999</c:v>
                </c:pt>
                <c:pt idx="4163">
                  <c:v>19.717421999999999</c:v>
                </c:pt>
                <c:pt idx="4164">
                  <c:v>19.717426</c:v>
                </c:pt>
                <c:pt idx="4165">
                  <c:v>19.71743</c:v>
                </c:pt>
                <c:pt idx="4166">
                  <c:v>19.717434000000001</c:v>
                </c:pt>
                <c:pt idx="4167">
                  <c:v>19.717437</c:v>
                </c:pt>
                <c:pt idx="4168">
                  <c:v>19.717441000000001</c:v>
                </c:pt>
                <c:pt idx="4169">
                  <c:v>19.717451000000001</c:v>
                </c:pt>
                <c:pt idx="4170">
                  <c:v>19.717461</c:v>
                </c:pt>
                <c:pt idx="4171">
                  <c:v>19.717469999999999</c:v>
                </c:pt>
                <c:pt idx="4172">
                  <c:v>19.717479999999998</c:v>
                </c:pt>
                <c:pt idx="4173">
                  <c:v>19.717489</c:v>
                </c:pt>
                <c:pt idx="4174">
                  <c:v>19.717497999999999</c:v>
                </c:pt>
                <c:pt idx="4175">
                  <c:v>19.717507000000001</c:v>
                </c:pt>
                <c:pt idx="4176">
                  <c:v>19.717516</c:v>
                </c:pt>
                <c:pt idx="4177">
                  <c:v>19.717524999999998</c:v>
                </c:pt>
                <c:pt idx="4178">
                  <c:v>19.717534000000001</c:v>
                </c:pt>
                <c:pt idx="4179">
                  <c:v>19.717552000000001</c:v>
                </c:pt>
                <c:pt idx="4180">
                  <c:v>19.717569000000001</c:v>
                </c:pt>
                <c:pt idx="4181">
                  <c:v>19.717586000000001</c:v>
                </c:pt>
                <c:pt idx="4182">
                  <c:v>19.717603</c:v>
                </c:pt>
                <c:pt idx="4183">
                  <c:v>19.71762</c:v>
                </c:pt>
                <c:pt idx="4184">
                  <c:v>19.717635999999999</c:v>
                </c:pt>
                <c:pt idx="4185">
                  <c:v>19.717651</c:v>
                </c:pt>
                <c:pt idx="4186">
                  <c:v>19.717666999999999</c:v>
                </c:pt>
                <c:pt idx="4187">
                  <c:v>19.717682</c:v>
                </c:pt>
                <c:pt idx="4188">
                  <c:v>19.717697999999999</c:v>
                </c:pt>
                <c:pt idx="4189">
                  <c:v>19.717718999999999</c:v>
                </c:pt>
                <c:pt idx="4190">
                  <c:v>19.717739000000002</c:v>
                </c:pt>
                <c:pt idx="4191">
                  <c:v>19.717759999999998</c:v>
                </c:pt>
                <c:pt idx="4192">
                  <c:v>19.717779</c:v>
                </c:pt>
                <c:pt idx="4193">
                  <c:v>19.717798999999999</c:v>
                </c:pt>
                <c:pt idx="4194">
                  <c:v>19.717818000000001</c:v>
                </c:pt>
                <c:pt idx="4195">
                  <c:v>19.717835999999998</c:v>
                </c:pt>
                <c:pt idx="4196">
                  <c:v>19.717853999999999</c:v>
                </c:pt>
                <c:pt idx="4197">
                  <c:v>19.717872</c:v>
                </c:pt>
                <c:pt idx="4198">
                  <c:v>19.717890000000001</c:v>
                </c:pt>
                <c:pt idx="4199">
                  <c:v>19.717905999999999</c:v>
                </c:pt>
                <c:pt idx="4200">
                  <c:v>19.717922999999999</c:v>
                </c:pt>
                <c:pt idx="4201">
                  <c:v>19.717939000000001</c:v>
                </c:pt>
                <c:pt idx="4202">
                  <c:v>19.717955</c:v>
                </c:pt>
                <c:pt idx="4203">
                  <c:v>19.717970999999999</c:v>
                </c:pt>
                <c:pt idx="4204">
                  <c:v>19.717986</c:v>
                </c:pt>
                <c:pt idx="4205">
                  <c:v>19.718001999999998</c:v>
                </c:pt>
                <c:pt idx="4206">
                  <c:v>19.718015999999999</c:v>
                </c:pt>
                <c:pt idx="4207">
                  <c:v>19.718031</c:v>
                </c:pt>
                <c:pt idx="4208">
                  <c:v>19.718045</c:v>
                </c:pt>
                <c:pt idx="4209">
                  <c:v>19.718056000000001</c:v>
                </c:pt>
                <c:pt idx="4210">
                  <c:v>19.718066</c:v>
                </c:pt>
                <c:pt idx="4211">
                  <c:v>19.718077000000001</c:v>
                </c:pt>
                <c:pt idx="4212">
                  <c:v>19.718087000000001</c:v>
                </c:pt>
                <c:pt idx="4213">
                  <c:v>19.718097</c:v>
                </c:pt>
                <c:pt idx="4214">
                  <c:v>19.718107</c:v>
                </c:pt>
                <c:pt idx="4215">
                  <c:v>19.718116999999999</c:v>
                </c:pt>
                <c:pt idx="4216">
                  <c:v>19.718126999999999</c:v>
                </c:pt>
                <c:pt idx="4217">
                  <c:v>19.718136999999999</c:v>
                </c:pt>
                <c:pt idx="4218">
                  <c:v>19.718146000000001</c:v>
                </c:pt>
                <c:pt idx="4219">
                  <c:v>19.718153000000001</c:v>
                </c:pt>
                <c:pt idx="4220">
                  <c:v>19.718160000000001</c:v>
                </c:pt>
                <c:pt idx="4221">
                  <c:v>19.718167000000001</c:v>
                </c:pt>
                <c:pt idx="4222">
                  <c:v>19.718174000000001</c:v>
                </c:pt>
                <c:pt idx="4223">
                  <c:v>19.71818</c:v>
                </c:pt>
                <c:pt idx="4224">
                  <c:v>19.718187</c:v>
                </c:pt>
                <c:pt idx="4225">
                  <c:v>19.718194</c:v>
                </c:pt>
                <c:pt idx="4226">
                  <c:v>19.718201000000001</c:v>
                </c:pt>
                <c:pt idx="4227">
                  <c:v>19.718207</c:v>
                </c:pt>
                <c:pt idx="4228">
                  <c:v>19.718214</c:v>
                </c:pt>
                <c:pt idx="4229">
                  <c:v>19.718218</c:v>
                </c:pt>
                <c:pt idx="4230">
                  <c:v>19.718222999999998</c:v>
                </c:pt>
                <c:pt idx="4231">
                  <c:v>19.718228</c:v>
                </c:pt>
                <c:pt idx="4232">
                  <c:v>19.718232</c:v>
                </c:pt>
                <c:pt idx="4233">
                  <c:v>19.718236999999998</c:v>
                </c:pt>
                <c:pt idx="4234">
                  <c:v>19.718242</c:v>
                </c:pt>
                <c:pt idx="4235">
                  <c:v>19.718247000000002</c:v>
                </c:pt>
                <c:pt idx="4236">
                  <c:v>19.718252</c:v>
                </c:pt>
                <c:pt idx="4237">
                  <c:v>19.718257000000001</c:v>
                </c:pt>
                <c:pt idx="4238">
                  <c:v>19.718261999999999</c:v>
                </c:pt>
                <c:pt idx="4239">
                  <c:v>19.718263</c:v>
                </c:pt>
                <c:pt idx="4240">
                  <c:v>19.718264999999999</c:v>
                </c:pt>
                <c:pt idx="4241">
                  <c:v>19.718266</c:v>
                </c:pt>
                <c:pt idx="4242">
                  <c:v>19.718267999999998</c:v>
                </c:pt>
                <c:pt idx="4243">
                  <c:v>19.718271000000001</c:v>
                </c:pt>
                <c:pt idx="4244">
                  <c:v>19.718273</c:v>
                </c:pt>
                <c:pt idx="4245">
                  <c:v>19.718275999999999</c:v>
                </c:pt>
                <c:pt idx="4246">
                  <c:v>19.718278000000002</c:v>
                </c:pt>
                <c:pt idx="4247">
                  <c:v>19.718281000000001</c:v>
                </c:pt>
                <c:pt idx="4248">
                  <c:v>19.718284000000001</c:v>
                </c:pt>
                <c:pt idx="4249">
                  <c:v>19.718281999999999</c:v>
                </c:pt>
                <c:pt idx="4250">
                  <c:v>19.71828</c:v>
                </c:pt>
                <c:pt idx="4251">
                  <c:v>19.718278999999999</c:v>
                </c:pt>
                <c:pt idx="4252">
                  <c:v>19.718278000000002</c:v>
                </c:pt>
                <c:pt idx="4253">
                  <c:v>19.718278000000002</c:v>
                </c:pt>
                <c:pt idx="4254">
                  <c:v>19.718277</c:v>
                </c:pt>
                <c:pt idx="4255">
                  <c:v>19.718278000000002</c:v>
                </c:pt>
                <c:pt idx="4256">
                  <c:v>19.718278000000002</c:v>
                </c:pt>
                <c:pt idx="4257">
                  <c:v>19.718278999999999</c:v>
                </c:pt>
                <c:pt idx="4258">
                  <c:v>19.71828</c:v>
                </c:pt>
                <c:pt idx="4259">
                  <c:v>19.718278000000002</c:v>
                </c:pt>
                <c:pt idx="4260">
                  <c:v>19.718274999999998</c:v>
                </c:pt>
                <c:pt idx="4261">
                  <c:v>19.718274000000001</c:v>
                </c:pt>
                <c:pt idx="4262">
                  <c:v>19.718271999999999</c:v>
                </c:pt>
                <c:pt idx="4263">
                  <c:v>19.718271999999999</c:v>
                </c:pt>
                <c:pt idx="4264">
                  <c:v>19.718271000000001</c:v>
                </c:pt>
                <c:pt idx="4265">
                  <c:v>19.718271000000001</c:v>
                </c:pt>
                <c:pt idx="4266">
                  <c:v>19.718271999999999</c:v>
                </c:pt>
                <c:pt idx="4267">
                  <c:v>19.718271999999999</c:v>
                </c:pt>
                <c:pt idx="4268">
                  <c:v>19.718273</c:v>
                </c:pt>
                <c:pt idx="4269">
                  <c:v>19.718273</c:v>
                </c:pt>
                <c:pt idx="4270">
                  <c:v>19.718274000000001</c:v>
                </c:pt>
                <c:pt idx="4271">
                  <c:v>19.718274999999998</c:v>
                </c:pt>
                <c:pt idx="4272">
                  <c:v>19.718275999999999</c:v>
                </c:pt>
                <c:pt idx="4273">
                  <c:v>19.718278000000002</c:v>
                </c:pt>
                <c:pt idx="4274">
                  <c:v>19.718278999999999</c:v>
                </c:pt>
                <c:pt idx="4275">
                  <c:v>19.718281000000001</c:v>
                </c:pt>
                <c:pt idx="4276">
                  <c:v>19.718283</c:v>
                </c:pt>
                <c:pt idx="4277">
                  <c:v>19.718285999999999</c:v>
                </c:pt>
                <c:pt idx="4278">
                  <c:v>19.718288999999999</c:v>
                </c:pt>
                <c:pt idx="4279">
                  <c:v>19.718292000000002</c:v>
                </c:pt>
                <c:pt idx="4280">
                  <c:v>19.718295000000001</c:v>
                </c:pt>
                <c:pt idx="4281">
                  <c:v>19.718298000000001</c:v>
                </c:pt>
                <c:pt idx="4282">
                  <c:v>19.718302000000001</c:v>
                </c:pt>
                <c:pt idx="4283">
                  <c:v>19.718305000000001</c:v>
                </c:pt>
                <c:pt idx="4284">
                  <c:v>19.718309000000001</c:v>
                </c:pt>
                <c:pt idx="4285">
                  <c:v>19.718312999999998</c:v>
                </c:pt>
                <c:pt idx="4286">
                  <c:v>19.718316999999999</c:v>
                </c:pt>
                <c:pt idx="4287">
                  <c:v>19.718321</c:v>
                </c:pt>
                <c:pt idx="4288">
                  <c:v>19.718323999999999</c:v>
                </c:pt>
                <c:pt idx="4289">
                  <c:v>19.718328</c:v>
                </c:pt>
                <c:pt idx="4290">
                  <c:v>19.718332</c:v>
                </c:pt>
                <c:pt idx="4291">
                  <c:v>19.718336000000001</c:v>
                </c:pt>
                <c:pt idx="4292">
                  <c:v>19.718340000000001</c:v>
                </c:pt>
                <c:pt idx="4293">
                  <c:v>19.718343999999998</c:v>
                </c:pt>
                <c:pt idx="4294">
                  <c:v>19.718347999999999</c:v>
                </c:pt>
                <c:pt idx="4295">
                  <c:v>19.718351999999999</c:v>
                </c:pt>
                <c:pt idx="4296">
                  <c:v>19.718356</c:v>
                </c:pt>
                <c:pt idx="4297">
                  <c:v>19.718359</c:v>
                </c:pt>
                <c:pt idx="4298">
                  <c:v>19.718363</c:v>
                </c:pt>
                <c:pt idx="4299">
                  <c:v>19.718364999999999</c:v>
                </c:pt>
                <c:pt idx="4300">
                  <c:v>19.718367000000001</c:v>
                </c:pt>
                <c:pt idx="4301">
                  <c:v>19.71837</c:v>
                </c:pt>
                <c:pt idx="4302">
                  <c:v>19.718371999999999</c:v>
                </c:pt>
                <c:pt idx="4303">
                  <c:v>19.718374000000001</c:v>
                </c:pt>
                <c:pt idx="4304">
                  <c:v>19.718375999999999</c:v>
                </c:pt>
                <c:pt idx="4305">
                  <c:v>19.718378000000001</c:v>
                </c:pt>
                <c:pt idx="4306">
                  <c:v>19.71838</c:v>
                </c:pt>
                <c:pt idx="4307">
                  <c:v>19.718381999999998</c:v>
                </c:pt>
                <c:pt idx="4308">
                  <c:v>19.718382999999999</c:v>
                </c:pt>
                <c:pt idx="4309">
                  <c:v>19.718382999999999</c:v>
                </c:pt>
                <c:pt idx="4310">
                  <c:v>19.718384</c:v>
                </c:pt>
                <c:pt idx="4311">
                  <c:v>19.718384</c:v>
                </c:pt>
                <c:pt idx="4312">
                  <c:v>19.718384</c:v>
                </c:pt>
                <c:pt idx="4313">
                  <c:v>19.718384</c:v>
                </c:pt>
                <c:pt idx="4314">
                  <c:v>19.718382999999999</c:v>
                </c:pt>
                <c:pt idx="4315">
                  <c:v>19.718382999999999</c:v>
                </c:pt>
                <c:pt idx="4316">
                  <c:v>19.718382999999999</c:v>
                </c:pt>
                <c:pt idx="4317">
                  <c:v>19.718382999999999</c:v>
                </c:pt>
                <c:pt idx="4318">
                  <c:v>19.718381999999998</c:v>
                </c:pt>
                <c:pt idx="4319">
                  <c:v>19.718381000000001</c:v>
                </c:pt>
                <c:pt idx="4320">
                  <c:v>19.71838</c:v>
                </c:pt>
                <c:pt idx="4321">
                  <c:v>19.718378999999999</c:v>
                </c:pt>
                <c:pt idx="4322">
                  <c:v>19.718378000000001</c:v>
                </c:pt>
                <c:pt idx="4323">
                  <c:v>19.718377</c:v>
                </c:pt>
                <c:pt idx="4324">
                  <c:v>19.718375999999999</c:v>
                </c:pt>
                <c:pt idx="4325">
                  <c:v>19.718375000000002</c:v>
                </c:pt>
                <c:pt idx="4326">
                  <c:v>19.718374000000001</c:v>
                </c:pt>
                <c:pt idx="4327">
                  <c:v>19.718371999999999</c:v>
                </c:pt>
                <c:pt idx="4328">
                  <c:v>19.718371000000001</c:v>
                </c:pt>
                <c:pt idx="4329">
                  <c:v>19.718371000000001</c:v>
                </c:pt>
                <c:pt idx="4330">
                  <c:v>19.718371000000001</c:v>
                </c:pt>
                <c:pt idx="4331">
                  <c:v>19.718371000000001</c:v>
                </c:pt>
                <c:pt idx="4332">
                  <c:v>19.718371000000001</c:v>
                </c:pt>
                <c:pt idx="4333">
                  <c:v>19.71837</c:v>
                </c:pt>
                <c:pt idx="4334">
                  <c:v>19.71837</c:v>
                </c:pt>
                <c:pt idx="4335">
                  <c:v>19.718368999999999</c:v>
                </c:pt>
                <c:pt idx="4336">
                  <c:v>19.718368000000002</c:v>
                </c:pt>
                <c:pt idx="4337">
                  <c:v>19.718367000000001</c:v>
                </c:pt>
                <c:pt idx="4338">
                  <c:v>19.718367000000001</c:v>
                </c:pt>
                <c:pt idx="4339">
                  <c:v>19.718368999999999</c:v>
                </c:pt>
                <c:pt idx="4340">
                  <c:v>19.718371999999999</c:v>
                </c:pt>
                <c:pt idx="4341">
                  <c:v>19.718374000000001</c:v>
                </c:pt>
                <c:pt idx="4342">
                  <c:v>19.718375999999999</c:v>
                </c:pt>
                <c:pt idx="4343">
                  <c:v>19.718378000000001</c:v>
                </c:pt>
                <c:pt idx="4344">
                  <c:v>19.71838</c:v>
                </c:pt>
                <c:pt idx="4345">
                  <c:v>19.718381000000001</c:v>
                </c:pt>
                <c:pt idx="4346">
                  <c:v>19.718382999999999</c:v>
                </c:pt>
                <c:pt idx="4347">
                  <c:v>19.718384</c:v>
                </c:pt>
                <c:pt idx="4348">
                  <c:v>19.718385000000001</c:v>
                </c:pt>
                <c:pt idx="4349">
                  <c:v>19.718391</c:v>
                </c:pt>
                <c:pt idx="4350">
                  <c:v>19.718395999999998</c:v>
                </c:pt>
                <c:pt idx="4351">
                  <c:v>19.718401</c:v>
                </c:pt>
                <c:pt idx="4352">
                  <c:v>19.718406000000002</c:v>
                </c:pt>
                <c:pt idx="4353">
                  <c:v>19.718411</c:v>
                </c:pt>
                <c:pt idx="4354">
                  <c:v>19.718415</c:v>
                </c:pt>
                <c:pt idx="4355">
                  <c:v>19.718419999999998</c:v>
                </c:pt>
                <c:pt idx="4356">
                  <c:v>19.718423999999999</c:v>
                </c:pt>
                <c:pt idx="4357">
                  <c:v>19.718427999999999</c:v>
                </c:pt>
                <c:pt idx="4358">
                  <c:v>19.718432</c:v>
                </c:pt>
                <c:pt idx="4359">
                  <c:v>19.718440999999999</c:v>
                </c:pt>
                <c:pt idx="4360">
                  <c:v>19.718449</c:v>
                </c:pt>
                <c:pt idx="4361">
                  <c:v>19.718457000000001</c:v>
                </c:pt>
                <c:pt idx="4362">
                  <c:v>19.718464999999998</c:v>
                </c:pt>
                <c:pt idx="4363">
                  <c:v>19.718472999999999</c:v>
                </c:pt>
                <c:pt idx="4364">
                  <c:v>19.718481000000001</c:v>
                </c:pt>
                <c:pt idx="4365">
                  <c:v>19.718488000000001</c:v>
                </c:pt>
                <c:pt idx="4366">
                  <c:v>19.718495999999998</c:v>
                </c:pt>
                <c:pt idx="4367">
                  <c:v>19.718502999999998</c:v>
                </c:pt>
                <c:pt idx="4368">
                  <c:v>19.718510999999999</c:v>
                </c:pt>
                <c:pt idx="4369">
                  <c:v>19.718523000000001</c:v>
                </c:pt>
                <c:pt idx="4370">
                  <c:v>19.718534999999999</c:v>
                </c:pt>
                <c:pt idx="4371">
                  <c:v>19.718547000000001</c:v>
                </c:pt>
                <c:pt idx="4372">
                  <c:v>19.718558999999999</c:v>
                </c:pt>
                <c:pt idx="4373">
                  <c:v>19.718571000000001</c:v>
                </c:pt>
                <c:pt idx="4374">
                  <c:v>19.718582000000001</c:v>
                </c:pt>
                <c:pt idx="4375">
                  <c:v>19.718594</c:v>
                </c:pt>
                <c:pt idx="4376">
                  <c:v>19.718605</c:v>
                </c:pt>
                <c:pt idx="4377">
                  <c:v>19.718616000000001</c:v>
                </c:pt>
                <c:pt idx="4378">
                  <c:v>19.718627999999999</c:v>
                </c:pt>
                <c:pt idx="4379">
                  <c:v>19.718644999999999</c:v>
                </c:pt>
                <c:pt idx="4380">
                  <c:v>19.718661000000001</c:v>
                </c:pt>
                <c:pt idx="4381">
                  <c:v>19.718677</c:v>
                </c:pt>
                <c:pt idx="4382">
                  <c:v>19.718692999999998</c:v>
                </c:pt>
                <c:pt idx="4383">
                  <c:v>19.718709</c:v>
                </c:pt>
                <c:pt idx="4384">
                  <c:v>19.718724999999999</c:v>
                </c:pt>
                <c:pt idx="4385">
                  <c:v>19.71874</c:v>
                </c:pt>
                <c:pt idx="4386">
                  <c:v>19.718755999999999</c:v>
                </c:pt>
                <c:pt idx="4387">
                  <c:v>19.718771</c:v>
                </c:pt>
                <c:pt idx="4388">
                  <c:v>19.718786000000001</c:v>
                </c:pt>
                <c:pt idx="4389">
                  <c:v>19.718802</c:v>
                </c:pt>
                <c:pt idx="4390">
                  <c:v>19.718817999999999</c:v>
                </c:pt>
                <c:pt idx="4391">
                  <c:v>19.718833</c:v>
                </c:pt>
                <c:pt idx="4392">
                  <c:v>19.718848000000001</c:v>
                </c:pt>
                <c:pt idx="4393">
                  <c:v>19.718862999999999</c:v>
                </c:pt>
                <c:pt idx="4394">
                  <c:v>19.718878</c:v>
                </c:pt>
                <c:pt idx="4395">
                  <c:v>19.718893000000001</c:v>
                </c:pt>
                <c:pt idx="4396">
                  <c:v>19.718907000000002</c:v>
                </c:pt>
                <c:pt idx="4397">
                  <c:v>19.718921999999999</c:v>
                </c:pt>
                <c:pt idx="4398">
                  <c:v>19.718934999999998</c:v>
                </c:pt>
                <c:pt idx="4399">
                  <c:v>19.718947</c:v>
                </c:pt>
                <c:pt idx="4400">
                  <c:v>19.718958000000001</c:v>
                </c:pt>
                <c:pt idx="4401">
                  <c:v>19.718969000000001</c:v>
                </c:pt>
                <c:pt idx="4402">
                  <c:v>19.718979999999998</c:v>
                </c:pt>
                <c:pt idx="4403">
                  <c:v>19.718990999999999</c:v>
                </c:pt>
                <c:pt idx="4404">
                  <c:v>19.719002</c:v>
                </c:pt>
                <c:pt idx="4405">
                  <c:v>19.719011999999999</c:v>
                </c:pt>
                <c:pt idx="4406">
                  <c:v>19.719023</c:v>
                </c:pt>
                <c:pt idx="4407">
                  <c:v>19.719033</c:v>
                </c:pt>
                <c:pt idx="4408">
                  <c:v>19.719042000000002</c:v>
                </c:pt>
                <c:pt idx="4409">
                  <c:v>19.719048999999998</c:v>
                </c:pt>
                <c:pt idx="4410">
                  <c:v>19.719055000000001</c:v>
                </c:pt>
                <c:pt idx="4411">
                  <c:v>19.719062000000001</c:v>
                </c:pt>
                <c:pt idx="4412">
                  <c:v>19.719068</c:v>
                </c:pt>
                <c:pt idx="4413">
                  <c:v>19.719073999999999</c:v>
                </c:pt>
                <c:pt idx="4414">
                  <c:v>19.719079000000001</c:v>
                </c:pt>
                <c:pt idx="4415">
                  <c:v>19.719085</c:v>
                </c:pt>
                <c:pt idx="4416">
                  <c:v>19.719090000000001</c:v>
                </c:pt>
                <c:pt idx="4417">
                  <c:v>19.719094999999999</c:v>
                </c:pt>
                <c:pt idx="4418">
                  <c:v>19.719100000000001</c:v>
                </c:pt>
                <c:pt idx="4419">
                  <c:v>19.719103</c:v>
                </c:pt>
                <c:pt idx="4420">
                  <c:v>19.719106</c:v>
                </c:pt>
                <c:pt idx="4421">
                  <c:v>19.719107999999999</c:v>
                </c:pt>
                <c:pt idx="4422">
                  <c:v>19.719110000000001</c:v>
                </c:pt>
                <c:pt idx="4423">
                  <c:v>19.719111999999999</c:v>
                </c:pt>
                <c:pt idx="4424">
                  <c:v>19.719114000000001</c:v>
                </c:pt>
                <c:pt idx="4425">
                  <c:v>19.719116</c:v>
                </c:pt>
                <c:pt idx="4426">
                  <c:v>19.719117000000001</c:v>
                </c:pt>
                <c:pt idx="4427">
                  <c:v>19.719118999999999</c:v>
                </c:pt>
                <c:pt idx="4428">
                  <c:v>19.71912</c:v>
                </c:pt>
                <c:pt idx="4429">
                  <c:v>19.719118999999999</c:v>
                </c:pt>
                <c:pt idx="4430">
                  <c:v>19.719118000000002</c:v>
                </c:pt>
                <c:pt idx="4431">
                  <c:v>19.719117000000001</c:v>
                </c:pt>
                <c:pt idx="4432">
                  <c:v>19.719116</c:v>
                </c:pt>
                <c:pt idx="4433">
                  <c:v>19.719114999999999</c:v>
                </c:pt>
                <c:pt idx="4434">
                  <c:v>19.719114000000001</c:v>
                </c:pt>
                <c:pt idx="4435">
                  <c:v>19.719111999999999</c:v>
                </c:pt>
                <c:pt idx="4436">
                  <c:v>19.719111000000002</c:v>
                </c:pt>
                <c:pt idx="4437">
                  <c:v>19.719109</c:v>
                </c:pt>
                <c:pt idx="4438">
                  <c:v>19.719107999999999</c:v>
                </c:pt>
                <c:pt idx="4439">
                  <c:v>19.719101999999999</c:v>
                </c:pt>
                <c:pt idx="4440">
                  <c:v>19.719096</c:v>
                </c:pt>
                <c:pt idx="4441">
                  <c:v>19.719090000000001</c:v>
                </c:pt>
                <c:pt idx="4442">
                  <c:v>19.719083999999999</c:v>
                </c:pt>
                <c:pt idx="4443">
                  <c:v>19.719079000000001</c:v>
                </c:pt>
                <c:pt idx="4444">
                  <c:v>19.719073999999999</c:v>
                </c:pt>
                <c:pt idx="4445">
                  <c:v>19.719069000000001</c:v>
                </c:pt>
                <c:pt idx="4446">
                  <c:v>19.719063999999999</c:v>
                </c:pt>
                <c:pt idx="4447">
                  <c:v>19.719059000000001</c:v>
                </c:pt>
                <c:pt idx="4448">
                  <c:v>19.719054</c:v>
                </c:pt>
                <c:pt idx="4449">
                  <c:v>19.719044</c:v>
                </c:pt>
                <c:pt idx="4450">
                  <c:v>19.719033</c:v>
                </c:pt>
                <c:pt idx="4451">
                  <c:v>19.719024000000001</c:v>
                </c:pt>
                <c:pt idx="4452">
                  <c:v>19.719014000000001</c:v>
                </c:pt>
                <c:pt idx="4453">
                  <c:v>19.719004999999999</c:v>
                </c:pt>
                <c:pt idx="4454">
                  <c:v>19.718997000000002</c:v>
                </c:pt>
                <c:pt idx="4455">
                  <c:v>19.718989000000001</c:v>
                </c:pt>
                <c:pt idx="4456">
                  <c:v>19.718982</c:v>
                </c:pt>
                <c:pt idx="4457">
                  <c:v>19.718973999999999</c:v>
                </c:pt>
                <c:pt idx="4458">
                  <c:v>19.718968</c:v>
                </c:pt>
                <c:pt idx="4459">
                  <c:v>19.718955999999999</c:v>
                </c:pt>
                <c:pt idx="4460">
                  <c:v>19.718945999999999</c:v>
                </c:pt>
                <c:pt idx="4461">
                  <c:v>19.718935999999999</c:v>
                </c:pt>
                <c:pt idx="4462">
                  <c:v>19.718926</c:v>
                </c:pt>
                <c:pt idx="4463">
                  <c:v>19.718917000000001</c:v>
                </c:pt>
                <c:pt idx="4464">
                  <c:v>19.718909</c:v>
                </c:pt>
                <c:pt idx="4465">
                  <c:v>19.718900999999999</c:v>
                </c:pt>
                <c:pt idx="4466">
                  <c:v>19.718893999999999</c:v>
                </c:pt>
                <c:pt idx="4467">
                  <c:v>19.718886999999999</c:v>
                </c:pt>
                <c:pt idx="4468">
                  <c:v>19.718879999999999</c:v>
                </c:pt>
                <c:pt idx="4469">
                  <c:v>19.718872000000001</c:v>
                </c:pt>
                <c:pt idx="4470">
                  <c:v>19.718864</c:v>
                </c:pt>
                <c:pt idx="4471">
                  <c:v>19.718855999999999</c:v>
                </c:pt>
                <c:pt idx="4472">
                  <c:v>19.718848999999999</c:v>
                </c:pt>
                <c:pt idx="4473">
                  <c:v>19.718843</c:v>
                </c:pt>
                <c:pt idx="4474">
                  <c:v>19.718836</c:v>
                </c:pt>
                <c:pt idx="4475">
                  <c:v>19.718831000000002</c:v>
                </c:pt>
                <c:pt idx="4476">
                  <c:v>19.718824999999999</c:v>
                </c:pt>
                <c:pt idx="4477">
                  <c:v>19.718820000000001</c:v>
                </c:pt>
                <c:pt idx="4478">
                  <c:v>19.718814999999999</c:v>
                </c:pt>
                <c:pt idx="4479">
                  <c:v>19.718810999999999</c:v>
                </c:pt>
                <c:pt idx="4480">
                  <c:v>19.718807000000002</c:v>
                </c:pt>
                <c:pt idx="4481">
                  <c:v>19.718803999999999</c:v>
                </c:pt>
                <c:pt idx="4482">
                  <c:v>19.718800000000002</c:v>
                </c:pt>
                <c:pt idx="4483">
                  <c:v>19.718796999999999</c:v>
                </c:pt>
                <c:pt idx="4484">
                  <c:v>19.718793999999999</c:v>
                </c:pt>
                <c:pt idx="4485">
                  <c:v>19.718791</c:v>
                </c:pt>
                <c:pt idx="4486">
                  <c:v>19.718788</c:v>
                </c:pt>
                <c:pt idx="4487">
                  <c:v>19.718785</c:v>
                </c:pt>
                <c:pt idx="4488">
                  <c:v>19.718782999999998</c:v>
                </c:pt>
                <c:pt idx="4489">
                  <c:v>19.718783999999999</c:v>
                </c:pt>
                <c:pt idx="4490">
                  <c:v>19.718783999999999</c:v>
                </c:pt>
                <c:pt idx="4491">
                  <c:v>19.718783999999999</c:v>
                </c:pt>
                <c:pt idx="4492">
                  <c:v>19.718785</c:v>
                </c:pt>
                <c:pt idx="4493">
                  <c:v>19.718785</c:v>
                </c:pt>
                <c:pt idx="4494">
                  <c:v>19.718785</c:v>
                </c:pt>
                <c:pt idx="4495">
                  <c:v>19.718786000000001</c:v>
                </c:pt>
                <c:pt idx="4496">
                  <c:v>19.718786000000001</c:v>
                </c:pt>
                <c:pt idx="4497">
                  <c:v>19.718786000000001</c:v>
                </c:pt>
                <c:pt idx="4498">
                  <c:v>19.718786000000001</c:v>
                </c:pt>
                <c:pt idx="4499">
                  <c:v>19.718789999999998</c:v>
                </c:pt>
                <c:pt idx="4500">
                  <c:v>19.718793999999999</c:v>
                </c:pt>
                <c:pt idx="4501">
                  <c:v>19.718796999999999</c:v>
                </c:pt>
                <c:pt idx="4502">
                  <c:v>19.718800999999999</c:v>
                </c:pt>
                <c:pt idx="4503">
                  <c:v>19.718803999999999</c:v>
                </c:pt>
                <c:pt idx="4504">
                  <c:v>19.718807000000002</c:v>
                </c:pt>
                <c:pt idx="4505">
                  <c:v>19.718809</c:v>
                </c:pt>
                <c:pt idx="4506">
                  <c:v>19.718812</c:v>
                </c:pt>
                <c:pt idx="4507">
                  <c:v>19.718814999999999</c:v>
                </c:pt>
                <c:pt idx="4508">
                  <c:v>19.718817000000001</c:v>
                </c:pt>
                <c:pt idx="4509">
                  <c:v>19.718821999999999</c:v>
                </c:pt>
                <c:pt idx="4510">
                  <c:v>19.718827000000001</c:v>
                </c:pt>
                <c:pt idx="4511">
                  <c:v>19.718831999999999</c:v>
                </c:pt>
                <c:pt idx="4512">
                  <c:v>19.718837000000001</c:v>
                </c:pt>
                <c:pt idx="4513">
                  <c:v>19.718841000000001</c:v>
                </c:pt>
                <c:pt idx="4514">
                  <c:v>19.718845000000002</c:v>
                </c:pt>
                <c:pt idx="4515">
                  <c:v>19.718848999999999</c:v>
                </c:pt>
                <c:pt idx="4516">
                  <c:v>19.718852999999999</c:v>
                </c:pt>
                <c:pt idx="4517">
                  <c:v>19.718857</c:v>
                </c:pt>
                <c:pt idx="4518">
                  <c:v>19.718859999999999</c:v>
                </c:pt>
                <c:pt idx="4519">
                  <c:v>19.718866999999999</c:v>
                </c:pt>
                <c:pt idx="4520">
                  <c:v>19.718874</c:v>
                </c:pt>
                <c:pt idx="4521">
                  <c:v>19.718879999999999</c:v>
                </c:pt>
                <c:pt idx="4522">
                  <c:v>19.718886000000001</c:v>
                </c:pt>
                <c:pt idx="4523">
                  <c:v>19.718892</c:v>
                </c:pt>
                <c:pt idx="4524">
                  <c:v>19.718896999999998</c:v>
                </c:pt>
                <c:pt idx="4525">
                  <c:v>19.718903000000001</c:v>
                </c:pt>
                <c:pt idx="4526">
                  <c:v>19.718907999999999</c:v>
                </c:pt>
                <c:pt idx="4527">
                  <c:v>19.718913000000001</c:v>
                </c:pt>
                <c:pt idx="4528">
                  <c:v>19.718917999999999</c:v>
                </c:pt>
                <c:pt idx="4529">
                  <c:v>19.718927999999998</c:v>
                </c:pt>
                <c:pt idx="4530">
                  <c:v>19.718937</c:v>
                </c:pt>
                <c:pt idx="4531">
                  <c:v>19.718945999999999</c:v>
                </c:pt>
                <c:pt idx="4532">
                  <c:v>19.718955000000001</c:v>
                </c:pt>
                <c:pt idx="4533">
                  <c:v>19.718962999999999</c:v>
                </c:pt>
                <c:pt idx="4534">
                  <c:v>19.718971</c:v>
                </c:pt>
                <c:pt idx="4535">
                  <c:v>19.718979000000001</c:v>
                </c:pt>
                <c:pt idx="4536">
                  <c:v>19.718986999999998</c:v>
                </c:pt>
                <c:pt idx="4537">
                  <c:v>19.718993999999999</c:v>
                </c:pt>
                <c:pt idx="4538">
                  <c:v>19.719002</c:v>
                </c:pt>
                <c:pt idx="4539">
                  <c:v>19.719014999999999</c:v>
                </c:pt>
                <c:pt idx="4540">
                  <c:v>19.719027000000001</c:v>
                </c:pt>
                <c:pt idx="4541">
                  <c:v>19.719038999999999</c:v>
                </c:pt>
                <c:pt idx="4542">
                  <c:v>19.719051</c:v>
                </c:pt>
                <c:pt idx="4543">
                  <c:v>19.719062000000001</c:v>
                </c:pt>
                <c:pt idx="4544">
                  <c:v>19.719073000000002</c:v>
                </c:pt>
                <c:pt idx="4545">
                  <c:v>19.719083999999999</c:v>
                </c:pt>
                <c:pt idx="4546">
                  <c:v>19.719093999999998</c:v>
                </c:pt>
                <c:pt idx="4547">
                  <c:v>19.719104999999999</c:v>
                </c:pt>
                <c:pt idx="4548">
                  <c:v>19.719114000000001</c:v>
                </c:pt>
                <c:pt idx="4549">
                  <c:v>19.719128999999999</c:v>
                </c:pt>
                <c:pt idx="4550">
                  <c:v>19.719142000000002</c:v>
                </c:pt>
                <c:pt idx="4551">
                  <c:v>19.719155000000001</c:v>
                </c:pt>
                <c:pt idx="4552">
                  <c:v>19.719168</c:v>
                </c:pt>
                <c:pt idx="4553">
                  <c:v>19.719180000000001</c:v>
                </c:pt>
                <c:pt idx="4554">
                  <c:v>19.719192</c:v>
                </c:pt>
                <c:pt idx="4555">
                  <c:v>19.719204000000001</c:v>
                </c:pt>
                <c:pt idx="4556">
                  <c:v>19.719214999999998</c:v>
                </c:pt>
                <c:pt idx="4557">
                  <c:v>19.719225999999999</c:v>
                </c:pt>
                <c:pt idx="4558">
                  <c:v>19.719235999999999</c:v>
                </c:pt>
                <c:pt idx="4559">
                  <c:v>19.719249000000001</c:v>
                </c:pt>
                <c:pt idx="4560">
                  <c:v>19.719260999999999</c:v>
                </c:pt>
                <c:pt idx="4561">
                  <c:v>19.719272</c:v>
                </c:pt>
                <c:pt idx="4562">
                  <c:v>19.719283000000001</c:v>
                </c:pt>
                <c:pt idx="4563">
                  <c:v>19.719294000000001</c:v>
                </c:pt>
                <c:pt idx="4564">
                  <c:v>19.719304000000001</c:v>
                </c:pt>
                <c:pt idx="4565">
                  <c:v>19.719314000000001</c:v>
                </c:pt>
                <c:pt idx="4566">
                  <c:v>19.719322999999999</c:v>
                </c:pt>
                <c:pt idx="4567">
                  <c:v>19.719331</c:v>
                </c:pt>
                <c:pt idx="4568">
                  <c:v>19.719339999999999</c:v>
                </c:pt>
                <c:pt idx="4569">
                  <c:v>19.719348</c:v>
                </c:pt>
                <c:pt idx="4570">
                  <c:v>19.719356000000001</c:v>
                </c:pt>
                <c:pt idx="4571">
                  <c:v>19.719363000000001</c:v>
                </c:pt>
                <c:pt idx="4572">
                  <c:v>19.719370000000001</c:v>
                </c:pt>
                <c:pt idx="4573">
                  <c:v>19.719377000000001</c:v>
                </c:pt>
                <c:pt idx="4574">
                  <c:v>19.719383000000001</c:v>
                </c:pt>
                <c:pt idx="4575">
                  <c:v>19.719389</c:v>
                </c:pt>
                <c:pt idx="4576">
                  <c:v>19.719394000000001</c:v>
                </c:pt>
                <c:pt idx="4577">
                  <c:v>19.719398999999999</c:v>
                </c:pt>
                <c:pt idx="4578">
                  <c:v>19.719403</c:v>
                </c:pt>
                <c:pt idx="4579">
                  <c:v>19.719408000000001</c:v>
                </c:pt>
                <c:pt idx="4580">
                  <c:v>19.719411000000001</c:v>
                </c:pt>
                <c:pt idx="4581">
                  <c:v>19.719415000000001</c:v>
                </c:pt>
                <c:pt idx="4582">
                  <c:v>19.719418000000001</c:v>
                </c:pt>
                <c:pt idx="4583">
                  <c:v>19.71942</c:v>
                </c:pt>
                <c:pt idx="4584">
                  <c:v>19.719422999999999</c:v>
                </c:pt>
                <c:pt idx="4585">
                  <c:v>19.719424</c:v>
                </c:pt>
                <c:pt idx="4586">
                  <c:v>19.719425999999999</c:v>
                </c:pt>
                <c:pt idx="4587">
                  <c:v>19.719427</c:v>
                </c:pt>
                <c:pt idx="4588">
                  <c:v>19.719428000000001</c:v>
                </c:pt>
                <c:pt idx="4589">
                  <c:v>19.719429000000002</c:v>
                </c:pt>
                <c:pt idx="4590">
                  <c:v>19.719429000000002</c:v>
                </c:pt>
                <c:pt idx="4591">
                  <c:v>19.719429000000002</c:v>
                </c:pt>
                <c:pt idx="4592">
                  <c:v>19.719429000000002</c:v>
                </c:pt>
                <c:pt idx="4593">
                  <c:v>19.719428000000001</c:v>
                </c:pt>
                <c:pt idx="4594">
                  <c:v>19.719428000000001</c:v>
                </c:pt>
                <c:pt idx="4595">
                  <c:v>19.719427</c:v>
                </c:pt>
                <c:pt idx="4596">
                  <c:v>19.719425999999999</c:v>
                </c:pt>
                <c:pt idx="4597">
                  <c:v>19.719425000000001</c:v>
                </c:pt>
                <c:pt idx="4598">
                  <c:v>19.719422999999999</c:v>
                </c:pt>
                <c:pt idx="4599">
                  <c:v>19.719421000000001</c:v>
                </c:pt>
                <c:pt idx="4600">
                  <c:v>19.719418999999998</c:v>
                </c:pt>
                <c:pt idx="4601">
                  <c:v>19.719417</c:v>
                </c:pt>
                <c:pt idx="4602">
                  <c:v>19.719415000000001</c:v>
                </c:pt>
                <c:pt idx="4603">
                  <c:v>19.719412999999999</c:v>
                </c:pt>
                <c:pt idx="4604">
                  <c:v>19.719411000000001</c:v>
                </c:pt>
                <c:pt idx="4605">
                  <c:v>19.719408999999999</c:v>
                </c:pt>
                <c:pt idx="4606">
                  <c:v>19.719407</c:v>
                </c:pt>
                <c:pt idx="4607">
                  <c:v>19.719404000000001</c:v>
                </c:pt>
                <c:pt idx="4608">
                  <c:v>19.719401999999999</c:v>
                </c:pt>
                <c:pt idx="4609">
                  <c:v>19.719401999999999</c:v>
                </c:pt>
                <c:pt idx="4610">
                  <c:v>19.719401000000001</c:v>
                </c:pt>
                <c:pt idx="4611">
                  <c:v>19.7194</c:v>
                </c:pt>
                <c:pt idx="4612">
                  <c:v>19.719398999999999</c:v>
                </c:pt>
                <c:pt idx="4613">
                  <c:v>19.719398999999999</c:v>
                </c:pt>
                <c:pt idx="4614">
                  <c:v>19.719398000000002</c:v>
                </c:pt>
                <c:pt idx="4615">
                  <c:v>19.719398000000002</c:v>
                </c:pt>
                <c:pt idx="4616">
                  <c:v>19.719397000000001</c:v>
                </c:pt>
                <c:pt idx="4617">
                  <c:v>19.719397000000001</c:v>
                </c:pt>
                <c:pt idx="4618">
                  <c:v>19.719397000000001</c:v>
                </c:pt>
                <c:pt idx="4619">
                  <c:v>19.719397000000001</c:v>
                </c:pt>
                <c:pt idx="4620">
                  <c:v>19.719398000000002</c:v>
                </c:pt>
                <c:pt idx="4621">
                  <c:v>19.719398999999999</c:v>
                </c:pt>
                <c:pt idx="4622">
                  <c:v>19.7194</c:v>
                </c:pt>
                <c:pt idx="4623">
                  <c:v>19.719401000000001</c:v>
                </c:pt>
                <c:pt idx="4624">
                  <c:v>19.719401999999999</c:v>
                </c:pt>
                <c:pt idx="4625">
                  <c:v>19.719403</c:v>
                </c:pt>
                <c:pt idx="4626">
                  <c:v>19.719404000000001</c:v>
                </c:pt>
                <c:pt idx="4627">
                  <c:v>19.719404999999998</c:v>
                </c:pt>
                <c:pt idx="4628">
                  <c:v>19.719405999999999</c:v>
                </c:pt>
                <c:pt idx="4629">
                  <c:v>19.719404999999998</c:v>
                </c:pt>
                <c:pt idx="4630">
                  <c:v>19.719404000000001</c:v>
                </c:pt>
                <c:pt idx="4631">
                  <c:v>19.719403</c:v>
                </c:pt>
                <c:pt idx="4632">
                  <c:v>19.719401999999999</c:v>
                </c:pt>
                <c:pt idx="4633">
                  <c:v>19.719401999999999</c:v>
                </c:pt>
                <c:pt idx="4634">
                  <c:v>19.719401000000001</c:v>
                </c:pt>
                <c:pt idx="4635">
                  <c:v>19.7194</c:v>
                </c:pt>
                <c:pt idx="4636">
                  <c:v>19.7194</c:v>
                </c:pt>
                <c:pt idx="4637">
                  <c:v>19.719398999999999</c:v>
                </c:pt>
                <c:pt idx="4638">
                  <c:v>19.719398999999999</c:v>
                </c:pt>
                <c:pt idx="4639">
                  <c:v>19.719394999999999</c:v>
                </c:pt>
                <c:pt idx="4640">
                  <c:v>19.719391999999999</c:v>
                </c:pt>
                <c:pt idx="4641">
                  <c:v>19.719389</c:v>
                </c:pt>
                <c:pt idx="4642">
                  <c:v>19.719387000000001</c:v>
                </c:pt>
                <c:pt idx="4643">
                  <c:v>19.719384000000002</c:v>
                </c:pt>
                <c:pt idx="4644">
                  <c:v>19.719382</c:v>
                </c:pt>
                <c:pt idx="4645">
                  <c:v>19.719379</c:v>
                </c:pt>
                <c:pt idx="4646">
                  <c:v>19.719377000000001</c:v>
                </c:pt>
                <c:pt idx="4647">
                  <c:v>19.719374999999999</c:v>
                </c:pt>
                <c:pt idx="4648">
                  <c:v>19.719373000000001</c:v>
                </c:pt>
                <c:pt idx="4649">
                  <c:v>19.719370000000001</c:v>
                </c:pt>
                <c:pt idx="4650">
                  <c:v>19.719366000000001</c:v>
                </c:pt>
                <c:pt idx="4651">
                  <c:v>19.719363000000001</c:v>
                </c:pt>
                <c:pt idx="4652">
                  <c:v>19.719360000000002</c:v>
                </c:pt>
                <c:pt idx="4653">
                  <c:v>19.719356999999999</c:v>
                </c:pt>
                <c:pt idx="4654">
                  <c:v>19.719355</c:v>
                </c:pt>
                <c:pt idx="4655">
                  <c:v>19.719352000000001</c:v>
                </c:pt>
                <c:pt idx="4656">
                  <c:v>19.719349999999999</c:v>
                </c:pt>
                <c:pt idx="4657">
                  <c:v>19.719348</c:v>
                </c:pt>
                <c:pt idx="4658">
                  <c:v>19.719346000000002</c:v>
                </c:pt>
                <c:pt idx="4659">
                  <c:v>19.719342999999999</c:v>
                </c:pt>
                <c:pt idx="4660">
                  <c:v>19.719339999999999</c:v>
                </c:pt>
                <c:pt idx="4661">
                  <c:v>19.719336999999999</c:v>
                </c:pt>
                <c:pt idx="4662">
                  <c:v>19.719334</c:v>
                </c:pt>
                <c:pt idx="4663">
                  <c:v>19.719332000000001</c:v>
                </c:pt>
                <c:pt idx="4664">
                  <c:v>19.719328999999998</c:v>
                </c:pt>
                <c:pt idx="4665">
                  <c:v>19.719327</c:v>
                </c:pt>
                <c:pt idx="4666">
                  <c:v>19.719325000000001</c:v>
                </c:pt>
                <c:pt idx="4667">
                  <c:v>19.719321999999998</c:v>
                </c:pt>
                <c:pt idx="4668">
                  <c:v>19.71932</c:v>
                </c:pt>
                <c:pt idx="4669">
                  <c:v>19.719317</c:v>
                </c:pt>
                <c:pt idx="4670">
                  <c:v>19.719314000000001</c:v>
                </c:pt>
                <c:pt idx="4671">
                  <c:v>19.719311000000001</c:v>
                </c:pt>
                <c:pt idx="4672">
                  <c:v>19.719308000000002</c:v>
                </c:pt>
                <c:pt idx="4673">
                  <c:v>19.719304999999999</c:v>
                </c:pt>
                <c:pt idx="4674">
                  <c:v>19.719301000000002</c:v>
                </c:pt>
                <c:pt idx="4675">
                  <c:v>19.719297999999998</c:v>
                </c:pt>
                <c:pt idx="4676">
                  <c:v>19.719294999999999</c:v>
                </c:pt>
                <c:pt idx="4677">
                  <c:v>19.719290999999998</c:v>
                </c:pt>
                <c:pt idx="4678">
                  <c:v>19.719287000000001</c:v>
                </c:pt>
                <c:pt idx="4679">
                  <c:v>19.719284999999999</c:v>
                </c:pt>
                <c:pt idx="4680">
                  <c:v>19.719282</c:v>
                </c:pt>
                <c:pt idx="4681">
                  <c:v>19.719277999999999</c:v>
                </c:pt>
                <c:pt idx="4682">
                  <c:v>19.719275</c:v>
                </c:pt>
                <c:pt idx="4683">
                  <c:v>19.719272</c:v>
                </c:pt>
                <c:pt idx="4684">
                  <c:v>19.719268</c:v>
                </c:pt>
                <c:pt idx="4685">
                  <c:v>19.719263999999999</c:v>
                </c:pt>
                <c:pt idx="4686">
                  <c:v>19.719259999999998</c:v>
                </c:pt>
                <c:pt idx="4687">
                  <c:v>19.719255</c:v>
                </c:pt>
                <c:pt idx="4688">
                  <c:v>19.719251</c:v>
                </c:pt>
                <c:pt idx="4689">
                  <c:v>19.719249000000001</c:v>
                </c:pt>
                <c:pt idx="4690">
                  <c:v>19.719245999999998</c:v>
                </c:pt>
                <c:pt idx="4691">
                  <c:v>19.719242999999999</c:v>
                </c:pt>
                <c:pt idx="4692">
                  <c:v>19.719239999999999</c:v>
                </c:pt>
                <c:pt idx="4693">
                  <c:v>19.719237</c:v>
                </c:pt>
                <c:pt idx="4694">
                  <c:v>19.719232999999999</c:v>
                </c:pt>
                <c:pt idx="4695">
                  <c:v>19.71923</c:v>
                </c:pt>
                <c:pt idx="4696">
                  <c:v>19.719225999999999</c:v>
                </c:pt>
                <c:pt idx="4697">
                  <c:v>19.719221999999998</c:v>
                </c:pt>
                <c:pt idx="4698">
                  <c:v>19.719217</c:v>
                </c:pt>
                <c:pt idx="4699">
                  <c:v>19.719215999999999</c:v>
                </c:pt>
                <c:pt idx="4700">
                  <c:v>19.719214000000001</c:v>
                </c:pt>
                <c:pt idx="4701">
                  <c:v>19.719211999999999</c:v>
                </c:pt>
                <c:pt idx="4702">
                  <c:v>19.71921</c:v>
                </c:pt>
                <c:pt idx="4703">
                  <c:v>19.719207999999998</c:v>
                </c:pt>
                <c:pt idx="4704">
                  <c:v>19.719204999999999</c:v>
                </c:pt>
                <c:pt idx="4705">
                  <c:v>19.719201999999999</c:v>
                </c:pt>
                <c:pt idx="4706">
                  <c:v>19.719199</c:v>
                </c:pt>
                <c:pt idx="4707">
                  <c:v>19.719196</c:v>
                </c:pt>
                <c:pt idx="4708">
                  <c:v>19.719193000000001</c:v>
                </c:pt>
                <c:pt idx="4709">
                  <c:v>19.719192</c:v>
                </c:pt>
                <c:pt idx="4710">
                  <c:v>19.719192</c:v>
                </c:pt>
                <c:pt idx="4711">
                  <c:v>19.719190999999999</c:v>
                </c:pt>
                <c:pt idx="4712">
                  <c:v>19.719190000000001</c:v>
                </c:pt>
                <c:pt idx="4713">
                  <c:v>19.719189</c:v>
                </c:pt>
                <c:pt idx="4714">
                  <c:v>19.719187999999999</c:v>
                </c:pt>
                <c:pt idx="4715">
                  <c:v>19.719187000000002</c:v>
                </c:pt>
                <c:pt idx="4716">
                  <c:v>19.719186000000001</c:v>
                </c:pt>
                <c:pt idx="4717">
                  <c:v>19.719183999999998</c:v>
                </c:pt>
                <c:pt idx="4718">
                  <c:v>19.719183000000001</c:v>
                </c:pt>
                <c:pt idx="4719">
                  <c:v>19.719183999999998</c:v>
                </c:pt>
                <c:pt idx="4720">
                  <c:v>19.719185</c:v>
                </c:pt>
                <c:pt idx="4721">
                  <c:v>19.719186000000001</c:v>
                </c:pt>
                <c:pt idx="4722">
                  <c:v>19.719186000000001</c:v>
                </c:pt>
                <c:pt idx="4723">
                  <c:v>19.719187000000002</c:v>
                </c:pt>
                <c:pt idx="4724">
                  <c:v>19.719187999999999</c:v>
                </c:pt>
                <c:pt idx="4725">
                  <c:v>19.719189</c:v>
                </c:pt>
                <c:pt idx="4726">
                  <c:v>19.719190999999999</c:v>
                </c:pt>
                <c:pt idx="4727">
                  <c:v>19.719192</c:v>
                </c:pt>
                <c:pt idx="4728">
                  <c:v>19.719194000000002</c:v>
                </c:pt>
                <c:pt idx="4729">
                  <c:v>19.719194999999999</c:v>
                </c:pt>
                <c:pt idx="4730">
                  <c:v>19.719197000000001</c:v>
                </c:pt>
                <c:pt idx="4731">
                  <c:v>19.719199</c:v>
                </c:pt>
                <c:pt idx="4732">
                  <c:v>19.719201000000002</c:v>
                </c:pt>
                <c:pt idx="4733">
                  <c:v>19.719204000000001</c:v>
                </c:pt>
                <c:pt idx="4734">
                  <c:v>19.719206</c:v>
                </c:pt>
                <c:pt idx="4735">
                  <c:v>19.71921</c:v>
                </c:pt>
                <c:pt idx="4736">
                  <c:v>19.719213</c:v>
                </c:pt>
                <c:pt idx="4737">
                  <c:v>19.719217</c:v>
                </c:pt>
                <c:pt idx="4738">
                  <c:v>19.719221000000001</c:v>
                </c:pt>
                <c:pt idx="4739">
                  <c:v>19.719223</c:v>
                </c:pt>
                <c:pt idx="4740">
                  <c:v>19.719225000000002</c:v>
                </c:pt>
                <c:pt idx="4741">
                  <c:v>19.719228000000001</c:v>
                </c:pt>
                <c:pt idx="4742">
                  <c:v>19.719231000000001</c:v>
                </c:pt>
                <c:pt idx="4743">
                  <c:v>19.719235000000001</c:v>
                </c:pt>
                <c:pt idx="4744">
                  <c:v>19.719239000000002</c:v>
                </c:pt>
                <c:pt idx="4745">
                  <c:v>19.719242999999999</c:v>
                </c:pt>
                <c:pt idx="4746">
                  <c:v>19.719248</c:v>
                </c:pt>
                <c:pt idx="4747">
                  <c:v>19.719252999999998</c:v>
                </c:pt>
                <c:pt idx="4748">
                  <c:v>19.719259000000001</c:v>
                </c:pt>
                <c:pt idx="4749">
                  <c:v>19.719260999999999</c:v>
                </c:pt>
                <c:pt idx="4750">
                  <c:v>19.719263000000002</c:v>
                </c:pt>
                <c:pt idx="4751">
                  <c:v>19.719266000000001</c:v>
                </c:pt>
                <c:pt idx="4752">
                  <c:v>19.719270000000002</c:v>
                </c:pt>
                <c:pt idx="4753">
                  <c:v>19.719273999999999</c:v>
                </c:pt>
                <c:pt idx="4754">
                  <c:v>19.719277999999999</c:v>
                </c:pt>
                <c:pt idx="4755">
                  <c:v>19.719283000000001</c:v>
                </c:pt>
                <c:pt idx="4756">
                  <c:v>19.719287999999999</c:v>
                </c:pt>
                <c:pt idx="4757">
                  <c:v>19.719294000000001</c:v>
                </c:pt>
                <c:pt idx="4758">
                  <c:v>19.7193</c:v>
                </c:pt>
                <c:pt idx="4759">
                  <c:v>19.719301999999999</c:v>
                </c:pt>
                <c:pt idx="4760">
                  <c:v>19.719304999999999</c:v>
                </c:pt>
                <c:pt idx="4761">
                  <c:v>19.719308000000002</c:v>
                </c:pt>
                <c:pt idx="4762">
                  <c:v>19.719311999999999</c:v>
                </c:pt>
                <c:pt idx="4763">
                  <c:v>19.719315999999999</c:v>
                </c:pt>
                <c:pt idx="4764">
                  <c:v>19.719321000000001</c:v>
                </c:pt>
                <c:pt idx="4765">
                  <c:v>19.719325999999999</c:v>
                </c:pt>
                <c:pt idx="4766">
                  <c:v>19.719332000000001</c:v>
                </c:pt>
                <c:pt idx="4767">
                  <c:v>19.719338</c:v>
                </c:pt>
                <c:pt idx="4768">
                  <c:v>19.719344</c:v>
                </c:pt>
                <c:pt idx="4769">
                  <c:v>19.719346999999999</c:v>
                </c:pt>
                <c:pt idx="4770">
                  <c:v>19.719351</c:v>
                </c:pt>
                <c:pt idx="4771">
                  <c:v>19.719355</c:v>
                </c:pt>
                <c:pt idx="4772">
                  <c:v>19.719360000000002</c:v>
                </c:pt>
                <c:pt idx="4773">
                  <c:v>19.719365</c:v>
                </c:pt>
                <c:pt idx="4774">
                  <c:v>19.719370999999999</c:v>
                </c:pt>
                <c:pt idx="4775">
                  <c:v>19.719377000000001</c:v>
                </c:pt>
                <c:pt idx="4776">
                  <c:v>19.719383000000001</c:v>
                </c:pt>
                <c:pt idx="4777">
                  <c:v>19.719390000000001</c:v>
                </c:pt>
                <c:pt idx="4778">
                  <c:v>19.719398000000002</c:v>
                </c:pt>
                <c:pt idx="4779">
                  <c:v>19.719401999999999</c:v>
                </c:pt>
                <c:pt idx="4780">
                  <c:v>19.719408000000001</c:v>
                </c:pt>
                <c:pt idx="4781">
                  <c:v>19.719414</c:v>
                </c:pt>
                <c:pt idx="4782">
                  <c:v>19.71942</c:v>
                </c:pt>
                <c:pt idx="4783">
                  <c:v>19.719427</c:v>
                </c:pt>
                <c:pt idx="4784">
                  <c:v>19.719434</c:v>
                </c:pt>
                <c:pt idx="4785">
                  <c:v>19.719442000000001</c:v>
                </c:pt>
                <c:pt idx="4786">
                  <c:v>19.719449000000001</c:v>
                </c:pt>
                <c:pt idx="4787">
                  <c:v>19.719457999999999</c:v>
                </c:pt>
                <c:pt idx="4788">
                  <c:v>19.719466000000001</c:v>
                </c:pt>
                <c:pt idx="4789">
                  <c:v>19.719473000000001</c:v>
                </c:pt>
                <c:pt idx="4790">
                  <c:v>19.719480000000001</c:v>
                </c:pt>
                <c:pt idx="4791">
                  <c:v>19.719487000000001</c:v>
                </c:pt>
                <c:pt idx="4792">
                  <c:v>19.719494999999998</c:v>
                </c:pt>
                <c:pt idx="4793">
                  <c:v>19.719503</c:v>
                </c:pt>
                <c:pt idx="4794">
                  <c:v>19.719511000000001</c:v>
                </c:pt>
                <c:pt idx="4795">
                  <c:v>19.719519999999999</c:v>
                </c:pt>
                <c:pt idx="4796">
                  <c:v>19.719529000000001</c:v>
                </c:pt>
                <c:pt idx="4797">
                  <c:v>19.719538</c:v>
                </c:pt>
                <c:pt idx="4798">
                  <c:v>19.719546999999999</c:v>
                </c:pt>
                <c:pt idx="4799">
                  <c:v>19.719555</c:v>
                </c:pt>
                <c:pt idx="4800">
                  <c:v>19.719563000000001</c:v>
                </c:pt>
                <c:pt idx="4801">
                  <c:v>19.719570999999998</c:v>
                </c:pt>
                <c:pt idx="4802">
                  <c:v>19.719580000000001</c:v>
                </c:pt>
                <c:pt idx="4803">
                  <c:v>19.719588000000002</c:v>
                </c:pt>
                <c:pt idx="4804">
                  <c:v>19.719597</c:v>
                </c:pt>
                <c:pt idx="4805">
                  <c:v>19.719605000000001</c:v>
                </c:pt>
                <c:pt idx="4806">
                  <c:v>19.719614</c:v>
                </c:pt>
                <c:pt idx="4807">
                  <c:v>19.719622000000001</c:v>
                </c:pt>
                <c:pt idx="4808">
                  <c:v>19.719629999999999</c:v>
                </c:pt>
                <c:pt idx="4809">
                  <c:v>19.719638</c:v>
                </c:pt>
                <c:pt idx="4810">
                  <c:v>19.719646000000001</c:v>
                </c:pt>
                <c:pt idx="4811">
                  <c:v>19.719653000000001</c:v>
                </c:pt>
                <c:pt idx="4812">
                  <c:v>19.719660999999999</c:v>
                </c:pt>
                <c:pt idx="4813">
                  <c:v>19.719667999999999</c:v>
                </c:pt>
                <c:pt idx="4814">
                  <c:v>19.719674999999999</c:v>
                </c:pt>
                <c:pt idx="4815">
                  <c:v>19.719681000000001</c:v>
                </c:pt>
                <c:pt idx="4816">
                  <c:v>19.719688000000001</c:v>
                </c:pt>
                <c:pt idx="4817">
                  <c:v>19.719694</c:v>
                </c:pt>
                <c:pt idx="4818">
                  <c:v>19.7197</c:v>
                </c:pt>
                <c:pt idx="4819">
                  <c:v>19.719705000000001</c:v>
                </c:pt>
                <c:pt idx="4820">
                  <c:v>19.719709999999999</c:v>
                </c:pt>
                <c:pt idx="4821">
                  <c:v>19.719715000000001</c:v>
                </c:pt>
                <c:pt idx="4822">
                  <c:v>19.719719000000001</c:v>
                </c:pt>
                <c:pt idx="4823">
                  <c:v>19.719722999999998</c:v>
                </c:pt>
                <c:pt idx="4824">
                  <c:v>19.719726000000001</c:v>
                </c:pt>
                <c:pt idx="4825">
                  <c:v>19.719729000000001</c:v>
                </c:pt>
                <c:pt idx="4826">
                  <c:v>19.719732</c:v>
                </c:pt>
                <c:pt idx="4827">
                  <c:v>19.719733999999999</c:v>
                </c:pt>
                <c:pt idx="4828">
                  <c:v>19.719736000000001</c:v>
                </c:pt>
                <c:pt idx="4829">
                  <c:v>19.719736000000001</c:v>
                </c:pt>
                <c:pt idx="4830">
                  <c:v>19.719736000000001</c:v>
                </c:pt>
                <c:pt idx="4831">
                  <c:v>19.719736000000001</c:v>
                </c:pt>
                <c:pt idx="4832">
                  <c:v>19.719735</c:v>
                </c:pt>
                <c:pt idx="4833">
                  <c:v>19.719733000000002</c:v>
                </c:pt>
                <c:pt idx="4834">
                  <c:v>19.719730999999999</c:v>
                </c:pt>
                <c:pt idx="4835">
                  <c:v>19.719729000000001</c:v>
                </c:pt>
                <c:pt idx="4836">
                  <c:v>19.719726000000001</c:v>
                </c:pt>
                <c:pt idx="4837">
                  <c:v>19.719722999999998</c:v>
                </c:pt>
                <c:pt idx="4838">
                  <c:v>19.719719999999999</c:v>
                </c:pt>
                <c:pt idx="4839">
                  <c:v>19.719714</c:v>
                </c:pt>
                <c:pt idx="4840">
                  <c:v>19.719709000000002</c:v>
                </c:pt>
                <c:pt idx="4841">
                  <c:v>19.719702999999999</c:v>
                </c:pt>
                <c:pt idx="4842">
                  <c:v>19.719697</c:v>
                </c:pt>
                <c:pt idx="4843">
                  <c:v>19.71969</c:v>
                </c:pt>
                <c:pt idx="4844">
                  <c:v>19.719684000000001</c:v>
                </c:pt>
                <c:pt idx="4845">
                  <c:v>19.719676</c:v>
                </c:pt>
                <c:pt idx="4846">
                  <c:v>19.719669</c:v>
                </c:pt>
                <c:pt idx="4847">
                  <c:v>19.719660999999999</c:v>
                </c:pt>
                <c:pt idx="4848">
                  <c:v>19.719653000000001</c:v>
                </c:pt>
                <c:pt idx="4849">
                  <c:v>19.719645</c:v>
                </c:pt>
                <c:pt idx="4850">
                  <c:v>19.719636000000001</c:v>
                </c:pt>
                <c:pt idx="4851">
                  <c:v>19.719626999999999</c:v>
                </c:pt>
                <c:pt idx="4852">
                  <c:v>19.719618000000001</c:v>
                </c:pt>
                <c:pt idx="4853">
                  <c:v>19.719608999999998</c:v>
                </c:pt>
                <c:pt idx="4854">
                  <c:v>19.719598999999999</c:v>
                </c:pt>
                <c:pt idx="4855">
                  <c:v>19.71959</c:v>
                </c:pt>
                <c:pt idx="4856">
                  <c:v>19.719580000000001</c:v>
                </c:pt>
                <c:pt idx="4857">
                  <c:v>19.719570000000001</c:v>
                </c:pt>
                <c:pt idx="4858">
                  <c:v>19.719560000000001</c:v>
                </c:pt>
                <c:pt idx="4859">
                  <c:v>19.719550999999999</c:v>
                </c:pt>
                <c:pt idx="4860">
                  <c:v>19.719543000000002</c:v>
                </c:pt>
                <c:pt idx="4861">
                  <c:v>19.719533999999999</c:v>
                </c:pt>
                <c:pt idx="4862">
                  <c:v>19.719525000000001</c:v>
                </c:pt>
                <c:pt idx="4863">
                  <c:v>19.719515999999999</c:v>
                </c:pt>
                <c:pt idx="4864">
                  <c:v>19.719507</c:v>
                </c:pt>
                <c:pt idx="4865">
                  <c:v>19.719498999999999</c:v>
                </c:pt>
                <c:pt idx="4866">
                  <c:v>19.71949</c:v>
                </c:pt>
                <c:pt idx="4867">
                  <c:v>19.719481999999999</c:v>
                </c:pt>
                <c:pt idx="4868">
                  <c:v>19.719474000000002</c:v>
                </c:pt>
                <c:pt idx="4869">
                  <c:v>19.719467999999999</c:v>
                </c:pt>
                <c:pt idx="4870">
                  <c:v>19.719462</c:v>
                </c:pt>
                <c:pt idx="4871">
                  <c:v>19.719456999999998</c:v>
                </c:pt>
                <c:pt idx="4872">
                  <c:v>19.719452</c:v>
                </c:pt>
                <c:pt idx="4873">
                  <c:v>19.719446999999999</c:v>
                </c:pt>
                <c:pt idx="4874">
                  <c:v>19.719442000000001</c:v>
                </c:pt>
                <c:pt idx="4875">
                  <c:v>19.719438</c:v>
                </c:pt>
                <c:pt idx="4876">
                  <c:v>19.719432999999999</c:v>
                </c:pt>
                <c:pt idx="4877">
                  <c:v>19.719429000000002</c:v>
                </c:pt>
                <c:pt idx="4878">
                  <c:v>19.719425999999999</c:v>
                </c:pt>
                <c:pt idx="4879">
                  <c:v>19.719425999999999</c:v>
                </c:pt>
                <c:pt idx="4880">
                  <c:v>19.719425000000001</c:v>
                </c:pt>
                <c:pt idx="4881">
                  <c:v>19.719425000000001</c:v>
                </c:pt>
                <c:pt idx="4882">
                  <c:v>19.719425999999999</c:v>
                </c:pt>
                <c:pt idx="4883">
                  <c:v>19.719425999999999</c:v>
                </c:pt>
                <c:pt idx="4884">
                  <c:v>19.719425999999999</c:v>
                </c:pt>
                <c:pt idx="4885">
                  <c:v>19.719427</c:v>
                </c:pt>
                <c:pt idx="4886">
                  <c:v>19.719428000000001</c:v>
                </c:pt>
                <c:pt idx="4887">
                  <c:v>19.719429000000002</c:v>
                </c:pt>
                <c:pt idx="4888">
                  <c:v>19.719431</c:v>
                </c:pt>
                <c:pt idx="4889">
                  <c:v>19.719435000000001</c:v>
                </c:pt>
                <c:pt idx="4890">
                  <c:v>19.719439999999999</c:v>
                </c:pt>
                <c:pt idx="4891">
                  <c:v>19.719443999999999</c:v>
                </c:pt>
                <c:pt idx="4892">
                  <c:v>19.719449000000001</c:v>
                </c:pt>
                <c:pt idx="4893">
                  <c:v>19.719453999999999</c:v>
                </c:pt>
                <c:pt idx="4894">
                  <c:v>19.719457999999999</c:v>
                </c:pt>
                <c:pt idx="4895">
                  <c:v>19.719463000000001</c:v>
                </c:pt>
                <c:pt idx="4896">
                  <c:v>19.719467999999999</c:v>
                </c:pt>
                <c:pt idx="4897">
                  <c:v>19.719473000000001</c:v>
                </c:pt>
                <c:pt idx="4898">
                  <c:v>19.719477999999999</c:v>
                </c:pt>
                <c:pt idx="4899">
                  <c:v>19.719486</c:v>
                </c:pt>
                <c:pt idx="4900">
                  <c:v>19.719493</c:v>
                </c:pt>
                <c:pt idx="4901">
                  <c:v>19.719501000000001</c:v>
                </c:pt>
                <c:pt idx="4902">
                  <c:v>19.719508000000001</c:v>
                </c:pt>
                <c:pt idx="4903">
                  <c:v>19.719515000000001</c:v>
                </c:pt>
                <c:pt idx="4904">
                  <c:v>19.719522000000001</c:v>
                </c:pt>
                <c:pt idx="4905">
                  <c:v>19.719529000000001</c:v>
                </c:pt>
                <c:pt idx="4906">
                  <c:v>19.719536000000002</c:v>
                </c:pt>
                <c:pt idx="4907">
                  <c:v>19.719543000000002</c:v>
                </c:pt>
                <c:pt idx="4908">
                  <c:v>19.719549000000001</c:v>
                </c:pt>
                <c:pt idx="4909">
                  <c:v>19.719559</c:v>
                </c:pt>
                <c:pt idx="4910">
                  <c:v>19.719567999999999</c:v>
                </c:pt>
                <c:pt idx="4911">
                  <c:v>19.719577000000001</c:v>
                </c:pt>
                <c:pt idx="4912">
                  <c:v>19.719584999999999</c:v>
                </c:pt>
                <c:pt idx="4913">
                  <c:v>19.719594000000001</c:v>
                </c:pt>
                <c:pt idx="4914">
                  <c:v>19.719601999999998</c:v>
                </c:pt>
                <c:pt idx="4915">
                  <c:v>19.719611</c:v>
                </c:pt>
                <c:pt idx="4916">
                  <c:v>19.719619000000002</c:v>
                </c:pt>
                <c:pt idx="4917">
                  <c:v>19.719628</c:v>
                </c:pt>
                <c:pt idx="4918">
                  <c:v>19.719636000000001</c:v>
                </c:pt>
                <c:pt idx="4919">
                  <c:v>19.719646999999998</c:v>
                </c:pt>
                <c:pt idx="4920">
                  <c:v>19.719657999999999</c:v>
                </c:pt>
                <c:pt idx="4921">
                  <c:v>19.719669</c:v>
                </c:pt>
                <c:pt idx="4922">
                  <c:v>19.71968</c:v>
                </c:pt>
                <c:pt idx="4923">
                  <c:v>19.71969</c:v>
                </c:pt>
                <c:pt idx="4924">
                  <c:v>19.719701000000001</c:v>
                </c:pt>
                <c:pt idx="4925">
                  <c:v>19.719711</c:v>
                </c:pt>
                <c:pt idx="4926">
                  <c:v>19.719722000000001</c:v>
                </c:pt>
                <c:pt idx="4927">
                  <c:v>19.719732</c:v>
                </c:pt>
                <c:pt idx="4928">
                  <c:v>19.719742</c:v>
                </c:pt>
                <c:pt idx="4929">
                  <c:v>19.719754999999999</c:v>
                </c:pt>
                <c:pt idx="4930">
                  <c:v>19.719767000000001</c:v>
                </c:pt>
                <c:pt idx="4931">
                  <c:v>19.719778999999999</c:v>
                </c:pt>
                <c:pt idx="4932">
                  <c:v>19.719791000000001</c:v>
                </c:pt>
                <c:pt idx="4933">
                  <c:v>19.719802999999999</c:v>
                </c:pt>
                <c:pt idx="4934">
                  <c:v>19.719814</c:v>
                </c:pt>
                <c:pt idx="4935">
                  <c:v>19.719825</c:v>
                </c:pt>
                <c:pt idx="4936">
                  <c:v>19.719836000000001</c:v>
                </c:pt>
                <c:pt idx="4937">
                  <c:v>19.719847000000001</c:v>
                </c:pt>
                <c:pt idx="4938">
                  <c:v>19.719857000000001</c:v>
                </c:pt>
                <c:pt idx="4939">
                  <c:v>19.719868000000002</c:v>
                </c:pt>
                <c:pt idx="4940">
                  <c:v>19.719878999999999</c:v>
                </c:pt>
                <c:pt idx="4941">
                  <c:v>19.719889999999999</c:v>
                </c:pt>
                <c:pt idx="4942">
                  <c:v>19.719899999999999</c:v>
                </c:pt>
                <c:pt idx="4943">
                  <c:v>19.719909999999999</c:v>
                </c:pt>
                <c:pt idx="4944">
                  <c:v>19.719919000000001</c:v>
                </c:pt>
                <c:pt idx="4945">
                  <c:v>19.719927999999999</c:v>
                </c:pt>
                <c:pt idx="4946">
                  <c:v>19.719936000000001</c:v>
                </c:pt>
                <c:pt idx="4947">
                  <c:v>19.719944000000002</c:v>
                </c:pt>
                <c:pt idx="4948">
                  <c:v>19.719950999999998</c:v>
                </c:pt>
                <c:pt idx="4949">
                  <c:v>19.719957000000001</c:v>
                </c:pt>
                <c:pt idx="4950">
                  <c:v>19.719964000000001</c:v>
                </c:pt>
                <c:pt idx="4951">
                  <c:v>19.719968999999999</c:v>
                </c:pt>
                <c:pt idx="4952">
                  <c:v>19.719974000000001</c:v>
                </c:pt>
                <c:pt idx="4953">
                  <c:v>19.719978000000001</c:v>
                </c:pt>
                <c:pt idx="4954">
                  <c:v>19.719982000000002</c:v>
                </c:pt>
                <c:pt idx="4955">
                  <c:v>19.719985999999999</c:v>
                </c:pt>
                <c:pt idx="4956">
                  <c:v>19.719989000000002</c:v>
                </c:pt>
                <c:pt idx="4957">
                  <c:v>19.719991</c:v>
                </c:pt>
                <c:pt idx="4958">
                  <c:v>19.719992999999999</c:v>
                </c:pt>
                <c:pt idx="4959">
                  <c:v>19.719992999999999</c:v>
                </c:pt>
                <c:pt idx="4960">
                  <c:v>19.719992999999999</c:v>
                </c:pt>
                <c:pt idx="4961">
                  <c:v>19.719992999999999</c:v>
                </c:pt>
                <c:pt idx="4962">
                  <c:v>19.719992000000001</c:v>
                </c:pt>
                <c:pt idx="4963">
                  <c:v>19.719991</c:v>
                </c:pt>
                <c:pt idx="4964">
                  <c:v>19.719989999999999</c:v>
                </c:pt>
                <c:pt idx="4965">
                  <c:v>19.719987</c:v>
                </c:pt>
                <c:pt idx="4966">
                  <c:v>19.719985000000001</c:v>
                </c:pt>
                <c:pt idx="4967">
                  <c:v>19.719982000000002</c:v>
                </c:pt>
                <c:pt idx="4968">
                  <c:v>19.719978999999999</c:v>
                </c:pt>
                <c:pt idx="4969">
                  <c:v>19.719975999999999</c:v>
                </c:pt>
                <c:pt idx="4970">
                  <c:v>19.719971999999999</c:v>
                </c:pt>
                <c:pt idx="4971">
                  <c:v>19.719968000000001</c:v>
                </c:pt>
                <c:pt idx="4972">
                  <c:v>19.719964000000001</c:v>
                </c:pt>
                <c:pt idx="4973">
                  <c:v>19.719958999999999</c:v>
                </c:pt>
                <c:pt idx="4974">
                  <c:v>19.719954999999999</c:v>
                </c:pt>
                <c:pt idx="4975">
                  <c:v>19.719949</c:v>
                </c:pt>
                <c:pt idx="4976">
                  <c:v>19.719944000000002</c:v>
                </c:pt>
                <c:pt idx="4977">
                  <c:v>19.719937999999999</c:v>
                </c:pt>
                <c:pt idx="4978">
                  <c:v>19.719933000000001</c:v>
                </c:pt>
                <c:pt idx="4979">
                  <c:v>19.719926000000001</c:v>
                </c:pt>
                <c:pt idx="4980">
                  <c:v>19.719918</c:v>
                </c:pt>
                <c:pt idx="4981">
                  <c:v>19.719911</c:v>
                </c:pt>
                <c:pt idx="4982">
                  <c:v>19.719904</c:v>
                </c:pt>
                <c:pt idx="4983">
                  <c:v>19.719895999999999</c:v>
                </c:pt>
                <c:pt idx="4984">
                  <c:v>19.719888999999998</c:v>
                </c:pt>
                <c:pt idx="4985">
                  <c:v>19.719881000000001</c:v>
                </c:pt>
                <c:pt idx="4986">
                  <c:v>19.719874000000001</c:v>
                </c:pt>
                <c:pt idx="4987">
                  <c:v>19.719866</c:v>
                </c:pt>
                <c:pt idx="4988">
                  <c:v>19.719859</c:v>
                </c:pt>
                <c:pt idx="4989">
                  <c:v>19.719847999999999</c:v>
                </c:pt>
                <c:pt idx="4990">
                  <c:v>19.719836999999998</c:v>
                </c:pt>
                <c:pt idx="4991">
                  <c:v>19.719826000000001</c:v>
                </c:pt>
                <c:pt idx="4992">
                  <c:v>19.719816000000002</c:v>
                </c:pt>
                <c:pt idx="4993">
                  <c:v>19.719805999999998</c:v>
                </c:pt>
                <c:pt idx="4994">
                  <c:v>19.719795999999999</c:v>
                </c:pt>
                <c:pt idx="4995">
                  <c:v>19.719787</c:v>
                </c:pt>
                <c:pt idx="4996">
                  <c:v>19.719778000000002</c:v>
                </c:pt>
                <c:pt idx="4997">
                  <c:v>19.719768999999999</c:v>
                </c:pt>
                <c:pt idx="4998">
                  <c:v>19.719760999999998</c:v>
                </c:pt>
                <c:pt idx="4999">
                  <c:v>19.719749</c:v>
                </c:pt>
                <c:pt idx="5000">
                  <c:v>19.719738</c:v>
                </c:pt>
                <c:pt idx="5001">
                  <c:v>19.719726999999999</c:v>
                </c:pt>
                <c:pt idx="5002">
                  <c:v>19.719716999999999</c:v>
                </c:pt>
                <c:pt idx="5003">
                  <c:v>19.719708000000001</c:v>
                </c:pt>
                <c:pt idx="5004">
                  <c:v>19.719698999999999</c:v>
                </c:pt>
                <c:pt idx="5005">
                  <c:v>19.71969</c:v>
                </c:pt>
                <c:pt idx="5006">
                  <c:v>19.719683</c:v>
                </c:pt>
                <c:pt idx="5007">
                  <c:v>19.719676</c:v>
                </c:pt>
                <c:pt idx="5008">
                  <c:v>19.719669</c:v>
                </c:pt>
                <c:pt idx="5009">
                  <c:v>19.719660000000001</c:v>
                </c:pt>
                <c:pt idx="5010">
                  <c:v>19.719650999999999</c:v>
                </c:pt>
                <c:pt idx="5011">
                  <c:v>19.719643000000001</c:v>
                </c:pt>
                <c:pt idx="5012">
                  <c:v>19.719636000000001</c:v>
                </c:pt>
                <c:pt idx="5013">
                  <c:v>19.719629999999999</c:v>
                </c:pt>
                <c:pt idx="5014">
                  <c:v>19.719624</c:v>
                </c:pt>
                <c:pt idx="5015">
                  <c:v>19.719619000000002</c:v>
                </c:pt>
                <c:pt idx="5016">
                  <c:v>19.719615000000001</c:v>
                </c:pt>
                <c:pt idx="5017">
                  <c:v>19.719611</c:v>
                </c:pt>
                <c:pt idx="5018">
                  <c:v>19.719608999999998</c:v>
                </c:pt>
                <c:pt idx="5019">
                  <c:v>19.719604</c:v>
                </c:pt>
                <c:pt idx="5020">
                  <c:v>19.719601000000001</c:v>
                </c:pt>
                <c:pt idx="5021">
                  <c:v>19.719598999999999</c:v>
                </c:pt>
                <c:pt idx="5022">
                  <c:v>19.719597</c:v>
                </c:pt>
                <c:pt idx="5023">
                  <c:v>19.719595999999999</c:v>
                </c:pt>
                <c:pt idx="5024">
                  <c:v>19.719595000000002</c:v>
                </c:pt>
                <c:pt idx="5025">
                  <c:v>19.719595000000002</c:v>
                </c:pt>
                <c:pt idx="5026">
                  <c:v>19.719595999999999</c:v>
                </c:pt>
                <c:pt idx="5027">
                  <c:v>19.719597</c:v>
                </c:pt>
                <c:pt idx="5028">
                  <c:v>19.719598999999999</c:v>
                </c:pt>
                <c:pt idx="5029">
                  <c:v>19.719601000000001</c:v>
                </c:pt>
                <c:pt idx="5030">
                  <c:v>19.719602999999999</c:v>
                </c:pt>
                <c:pt idx="5031">
                  <c:v>19.719605999999999</c:v>
                </c:pt>
                <c:pt idx="5032">
                  <c:v>19.719609999999999</c:v>
                </c:pt>
                <c:pt idx="5033">
                  <c:v>19.719614</c:v>
                </c:pt>
                <c:pt idx="5034">
                  <c:v>19.719618000000001</c:v>
                </c:pt>
                <c:pt idx="5035">
                  <c:v>19.719622000000001</c:v>
                </c:pt>
                <c:pt idx="5036">
                  <c:v>19.719626999999999</c:v>
                </c:pt>
                <c:pt idx="5037">
                  <c:v>19.719633000000002</c:v>
                </c:pt>
                <c:pt idx="5038">
                  <c:v>19.719638</c:v>
                </c:pt>
                <c:pt idx="5039">
                  <c:v>19.719643999999999</c:v>
                </c:pt>
                <c:pt idx="5040">
                  <c:v>19.719650999999999</c:v>
                </c:pt>
                <c:pt idx="5041">
                  <c:v>19.719657000000002</c:v>
                </c:pt>
                <c:pt idx="5042">
                  <c:v>19.719664000000002</c:v>
                </c:pt>
                <c:pt idx="5043">
                  <c:v>19.719670000000001</c:v>
                </c:pt>
                <c:pt idx="5044">
                  <c:v>19.719677000000001</c:v>
                </c:pt>
                <c:pt idx="5045">
                  <c:v>19.719684000000001</c:v>
                </c:pt>
                <c:pt idx="5046">
                  <c:v>19.719691000000001</c:v>
                </c:pt>
                <c:pt idx="5047">
                  <c:v>19.719698000000001</c:v>
                </c:pt>
                <c:pt idx="5048">
                  <c:v>19.719705000000001</c:v>
                </c:pt>
                <c:pt idx="5049">
                  <c:v>19.719709999999999</c:v>
                </c:pt>
                <c:pt idx="5050">
                  <c:v>19.719715000000001</c:v>
                </c:pt>
                <c:pt idx="5051">
                  <c:v>19.719719999999999</c:v>
                </c:pt>
                <c:pt idx="5052">
                  <c:v>19.719725</c:v>
                </c:pt>
                <c:pt idx="5053">
                  <c:v>19.719729999999998</c:v>
                </c:pt>
                <c:pt idx="5054">
                  <c:v>19.719735</c:v>
                </c:pt>
                <c:pt idx="5055">
                  <c:v>19.719740000000002</c:v>
                </c:pt>
                <c:pt idx="5056">
                  <c:v>19.719745</c:v>
                </c:pt>
                <c:pt idx="5057">
                  <c:v>19.719749</c:v>
                </c:pt>
                <c:pt idx="5058">
                  <c:v>19.719753999999998</c:v>
                </c:pt>
                <c:pt idx="5059">
                  <c:v>19.719754999999999</c:v>
                </c:pt>
                <c:pt idx="5060">
                  <c:v>19.719756</c:v>
                </c:pt>
                <c:pt idx="5061">
                  <c:v>19.719757000000001</c:v>
                </c:pt>
                <c:pt idx="5062">
                  <c:v>19.719757999999999</c:v>
                </c:pt>
                <c:pt idx="5063">
                  <c:v>19.719759</c:v>
                </c:pt>
                <c:pt idx="5064">
                  <c:v>19.719760000000001</c:v>
                </c:pt>
                <c:pt idx="5065">
                  <c:v>19.719760999999998</c:v>
                </c:pt>
                <c:pt idx="5066">
                  <c:v>19.719761999999999</c:v>
                </c:pt>
                <c:pt idx="5067">
                  <c:v>19.719763</c:v>
                </c:pt>
                <c:pt idx="5068">
                  <c:v>19.719764999999999</c:v>
                </c:pt>
                <c:pt idx="5069">
                  <c:v>19.719764000000001</c:v>
                </c:pt>
                <c:pt idx="5070">
                  <c:v>19.719763</c:v>
                </c:pt>
                <c:pt idx="5071">
                  <c:v>19.719761999999999</c:v>
                </c:pt>
                <c:pt idx="5072">
                  <c:v>19.719761999999999</c:v>
                </c:pt>
                <c:pt idx="5073">
                  <c:v>19.719760999999998</c:v>
                </c:pt>
                <c:pt idx="5074">
                  <c:v>19.719760999999998</c:v>
                </c:pt>
                <c:pt idx="5075">
                  <c:v>19.719760999999998</c:v>
                </c:pt>
                <c:pt idx="5076">
                  <c:v>19.719760999999998</c:v>
                </c:pt>
                <c:pt idx="5077">
                  <c:v>19.719760999999998</c:v>
                </c:pt>
                <c:pt idx="5078">
                  <c:v>19.719760999999998</c:v>
                </c:pt>
                <c:pt idx="5079">
                  <c:v>19.719761999999999</c:v>
                </c:pt>
                <c:pt idx="5080">
                  <c:v>19.719763</c:v>
                </c:pt>
                <c:pt idx="5081">
                  <c:v>19.719764999999999</c:v>
                </c:pt>
                <c:pt idx="5082">
                  <c:v>19.719766</c:v>
                </c:pt>
                <c:pt idx="5083">
                  <c:v>19.719767999999998</c:v>
                </c:pt>
                <c:pt idx="5084">
                  <c:v>19.71977</c:v>
                </c:pt>
                <c:pt idx="5085">
                  <c:v>19.719771000000001</c:v>
                </c:pt>
                <c:pt idx="5086">
                  <c:v>19.719773</c:v>
                </c:pt>
                <c:pt idx="5087">
                  <c:v>19.719774999999998</c:v>
                </c:pt>
                <c:pt idx="5088">
                  <c:v>19.719777000000001</c:v>
                </c:pt>
                <c:pt idx="5089">
                  <c:v>19.719783</c:v>
                </c:pt>
                <c:pt idx="5090">
                  <c:v>19.719788999999999</c:v>
                </c:pt>
                <c:pt idx="5091">
                  <c:v>19.719795000000001</c:v>
                </c:pt>
                <c:pt idx="5092">
                  <c:v>19.719801</c:v>
                </c:pt>
                <c:pt idx="5093">
                  <c:v>19.719805999999998</c:v>
                </c:pt>
                <c:pt idx="5094">
                  <c:v>19.719812000000001</c:v>
                </c:pt>
                <c:pt idx="5095">
                  <c:v>19.719816999999999</c:v>
                </c:pt>
                <c:pt idx="5096">
                  <c:v>19.719823000000002</c:v>
                </c:pt>
                <c:pt idx="5097">
                  <c:v>19.719828</c:v>
                </c:pt>
                <c:pt idx="5098">
                  <c:v>19.719833999999999</c:v>
                </c:pt>
                <c:pt idx="5099">
                  <c:v>19.719844999999999</c:v>
                </c:pt>
                <c:pt idx="5100">
                  <c:v>19.719854999999999</c:v>
                </c:pt>
                <c:pt idx="5101">
                  <c:v>19.719866</c:v>
                </c:pt>
                <c:pt idx="5102">
                  <c:v>19.719875999999999</c:v>
                </c:pt>
                <c:pt idx="5103">
                  <c:v>19.719885999999999</c:v>
                </c:pt>
                <c:pt idx="5104">
                  <c:v>19.719895000000001</c:v>
                </c:pt>
                <c:pt idx="5105">
                  <c:v>19.719904</c:v>
                </c:pt>
                <c:pt idx="5106">
                  <c:v>19.719912999999998</c:v>
                </c:pt>
                <c:pt idx="5107">
                  <c:v>19.719922</c:v>
                </c:pt>
                <c:pt idx="5108">
                  <c:v>19.719930000000002</c:v>
                </c:pt>
                <c:pt idx="5109">
                  <c:v>19.719942</c:v>
                </c:pt>
                <c:pt idx="5110">
                  <c:v>19.719954000000001</c:v>
                </c:pt>
                <c:pt idx="5111">
                  <c:v>19.719964999999998</c:v>
                </c:pt>
                <c:pt idx="5112">
                  <c:v>19.719975000000002</c:v>
                </c:pt>
                <c:pt idx="5113">
                  <c:v>19.719985000000001</c:v>
                </c:pt>
                <c:pt idx="5114">
                  <c:v>19.719995000000001</c:v>
                </c:pt>
                <c:pt idx="5115">
                  <c:v>19.720002999999998</c:v>
                </c:pt>
                <c:pt idx="5116">
                  <c:v>19.720012000000001</c:v>
                </c:pt>
                <c:pt idx="5117">
                  <c:v>19.720020000000002</c:v>
                </c:pt>
                <c:pt idx="5118">
                  <c:v>19.720027000000002</c:v>
                </c:pt>
                <c:pt idx="5119">
                  <c:v>19.720033999999998</c:v>
                </c:pt>
                <c:pt idx="5120">
                  <c:v>19.720040999999998</c:v>
                </c:pt>
                <c:pt idx="5121">
                  <c:v>19.720047999999998</c:v>
                </c:pt>
                <c:pt idx="5122">
                  <c:v>19.720053</c:v>
                </c:pt>
                <c:pt idx="5123">
                  <c:v>19.720058999999999</c:v>
                </c:pt>
                <c:pt idx="5124">
                  <c:v>19.720064000000001</c:v>
                </c:pt>
                <c:pt idx="5125">
                  <c:v>19.720068000000001</c:v>
                </c:pt>
                <c:pt idx="5126">
                  <c:v>19.720071999999998</c:v>
                </c:pt>
                <c:pt idx="5127">
                  <c:v>19.720075000000001</c:v>
                </c:pt>
                <c:pt idx="5128">
                  <c:v>19.720078000000001</c:v>
                </c:pt>
                <c:pt idx="5129">
                  <c:v>19.720078999999998</c:v>
                </c:pt>
                <c:pt idx="5130">
                  <c:v>19.720078000000001</c:v>
                </c:pt>
                <c:pt idx="5131">
                  <c:v>19.720078000000001</c:v>
                </c:pt>
                <c:pt idx="5132">
                  <c:v>19.720077</c:v>
                </c:pt>
                <c:pt idx="5133">
                  <c:v>19.720075999999999</c:v>
                </c:pt>
                <c:pt idx="5134">
                  <c:v>19.720075000000001</c:v>
                </c:pt>
                <c:pt idx="5135">
                  <c:v>19.720074</c:v>
                </c:pt>
                <c:pt idx="5136">
                  <c:v>19.720071999999998</c:v>
                </c:pt>
                <c:pt idx="5137">
                  <c:v>19.720071000000001</c:v>
                </c:pt>
                <c:pt idx="5138">
                  <c:v>19.720068999999999</c:v>
                </c:pt>
                <c:pt idx="5139">
                  <c:v>19.720065000000002</c:v>
                </c:pt>
                <c:pt idx="5140">
                  <c:v>19.720061000000001</c:v>
                </c:pt>
                <c:pt idx="5141">
                  <c:v>19.720057000000001</c:v>
                </c:pt>
                <c:pt idx="5142">
                  <c:v>19.720051999999999</c:v>
                </c:pt>
                <c:pt idx="5143">
                  <c:v>19.720047999999998</c:v>
                </c:pt>
                <c:pt idx="5144">
                  <c:v>19.720044000000001</c:v>
                </c:pt>
                <c:pt idx="5145">
                  <c:v>19.720039</c:v>
                </c:pt>
                <c:pt idx="5146">
                  <c:v>19.720034999999999</c:v>
                </c:pt>
                <c:pt idx="5147">
                  <c:v>19.720030000000001</c:v>
                </c:pt>
                <c:pt idx="5148">
                  <c:v>19.720026000000001</c:v>
                </c:pt>
                <c:pt idx="5149">
                  <c:v>19.720023000000001</c:v>
                </c:pt>
                <c:pt idx="5150">
                  <c:v>19.720020999999999</c:v>
                </c:pt>
                <c:pt idx="5151">
                  <c:v>19.720018</c:v>
                </c:pt>
                <c:pt idx="5152">
                  <c:v>19.720016000000001</c:v>
                </c:pt>
                <c:pt idx="5153">
                  <c:v>19.720013000000002</c:v>
                </c:pt>
                <c:pt idx="5154">
                  <c:v>19.720011</c:v>
                </c:pt>
                <c:pt idx="5155">
                  <c:v>19.720008</c:v>
                </c:pt>
                <c:pt idx="5156">
                  <c:v>19.720005</c:v>
                </c:pt>
                <c:pt idx="5157">
                  <c:v>19.720002999999998</c:v>
                </c:pt>
                <c:pt idx="5158">
                  <c:v>19.720001</c:v>
                </c:pt>
                <c:pt idx="5159">
                  <c:v>19.720002999999998</c:v>
                </c:pt>
                <c:pt idx="5160">
                  <c:v>19.720005</c:v>
                </c:pt>
                <c:pt idx="5161">
                  <c:v>19.720006999999999</c:v>
                </c:pt>
                <c:pt idx="5162">
                  <c:v>19.720008</c:v>
                </c:pt>
                <c:pt idx="5163">
                  <c:v>19.720009999999998</c:v>
                </c:pt>
                <c:pt idx="5164">
                  <c:v>19.720012000000001</c:v>
                </c:pt>
                <c:pt idx="5165">
                  <c:v>19.720013000000002</c:v>
                </c:pt>
                <c:pt idx="5166">
                  <c:v>19.720015</c:v>
                </c:pt>
                <c:pt idx="5167">
                  <c:v>19.720016000000001</c:v>
                </c:pt>
                <c:pt idx="5168">
                  <c:v>19.720018</c:v>
                </c:pt>
                <c:pt idx="5169">
                  <c:v>19.720022</c:v>
                </c:pt>
                <c:pt idx="5170">
                  <c:v>19.720027000000002</c:v>
                </c:pt>
                <c:pt idx="5171">
                  <c:v>19.720032</c:v>
                </c:pt>
                <c:pt idx="5172">
                  <c:v>19.720036</c:v>
                </c:pt>
                <c:pt idx="5173">
                  <c:v>19.720040000000001</c:v>
                </c:pt>
                <c:pt idx="5174">
                  <c:v>19.720044000000001</c:v>
                </c:pt>
                <c:pt idx="5175">
                  <c:v>19.720047999999998</c:v>
                </c:pt>
                <c:pt idx="5176">
                  <c:v>19.720051999999999</c:v>
                </c:pt>
                <c:pt idx="5177">
                  <c:v>19.720056</c:v>
                </c:pt>
                <c:pt idx="5178">
                  <c:v>19.720058999999999</c:v>
                </c:pt>
                <c:pt idx="5179">
                  <c:v>19.720063</c:v>
                </c:pt>
                <c:pt idx="5180">
                  <c:v>19.720065999999999</c:v>
                </c:pt>
                <c:pt idx="5181">
                  <c:v>19.72007</c:v>
                </c:pt>
                <c:pt idx="5182">
                  <c:v>19.720072999999999</c:v>
                </c:pt>
                <c:pt idx="5183">
                  <c:v>19.720077</c:v>
                </c:pt>
                <c:pt idx="5184">
                  <c:v>19.720079999999999</c:v>
                </c:pt>
                <c:pt idx="5185">
                  <c:v>19.720082999999999</c:v>
                </c:pt>
                <c:pt idx="5186">
                  <c:v>19.720085999999998</c:v>
                </c:pt>
                <c:pt idx="5187">
                  <c:v>19.720089000000002</c:v>
                </c:pt>
                <c:pt idx="5188">
                  <c:v>19.720091</c:v>
                </c:pt>
                <c:pt idx="5189">
                  <c:v>19.720092000000001</c:v>
                </c:pt>
                <c:pt idx="5190">
                  <c:v>19.720092000000001</c:v>
                </c:pt>
                <c:pt idx="5191">
                  <c:v>19.720092000000001</c:v>
                </c:pt>
                <c:pt idx="5192">
                  <c:v>19.720092000000001</c:v>
                </c:pt>
                <c:pt idx="5193">
                  <c:v>19.720092999999999</c:v>
                </c:pt>
                <c:pt idx="5194">
                  <c:v>19.720092999999999</c:v>
                </c:pt>
                <c:pt idx="5195">
                  <c:v>19.720092999999999</c:v>
                </c:pt>
                <c:pt idx="5196">
                  <c:v>19.720092999999999</c:v>
                </c:pt>
                <c:pt idx="5197">
                  <c:v>19.720092999999999</c:v>
                </c:pt>
                <c:pt idx="5198">
                  <c:v>19.720094</c:v>
                </c:pt>
                <c:pt idx="5199">
                  <c:v>19.720091</c:v>
                </c:pt>
                <c:pt idx="5200">
                  <c:v>19.720088000000001</c:v>
                </c:pt>
                <c:pt idx="5201">
                  <c:v>19.720085999999998</c:v>
                </c:pt>
                <c:pt idx="5202">
                  <c:v>19.720082999999999</c:v>
                </c:pt>
                <c:pt idx="5203">
                  <c:v>19.720079999999999</c:v>
                </c:pt>
                <c:pt idx="5204">
                  <c:v>19.720078000000001</c:v>
                </c:pt>
                <c:pt idx="5205">
                  <c:v>19.720075999999999</c:v>
                </c:pt>
                <c:pt idx="5206">
                  <c:v>19.720072999999999</c:v>
                </c:pt>
                <c:pt idx="5207">
                  <c:v>19.720071000000001</c:v>
                </c:pt>
                <c:pt idx="5208">
                  <c:v>19.720068000000001</c:v>
                </c:pt>
                <c:pt idx="5209">
                  <c:v>19.720064000000001</c:v>
                </c:pt>
                <c:pt idx="5210">
                  <c:v>19.72006</c:v>
                </c:pt>
                <c:pt idx="5211">
                  <c:v>19.720056</c:v>
                </c:pt>
                <c:pt idx="5212">
                  <c:v>19.720051000000002</c:v>
                </c:pt>
                <c:pt idx="5213">
                  <c:v>19.720047000000001</c:v>
                </c:pt>
                <c:pt idx="5214">
                  <c:v>19.720043</c:v>
                </c:pt>
                <c:pt idx="5215">
                  <c:v>19.720040000000001</c:v>
                </c:pt>
                <c:pt idx="5216">
                  <c:v>19.720036</c:v>
                </c:pt>
                <c:pt idx="5217">
                  <c:v>19.720032</c:v>
                </c:pt>
                <c:pt idx="5218">
                  <c:v>19.720027999999999</c:v>
                </c:pt>
                <c:pt idx="5219">
                  <c:v>19.720023000000001</c:v>
                </c:pt>
                <c:pt idx="5220">
                  <c:v>19.720018</c:v>
                </c:pt>
                <c:pt idx="5221">
                  <c:v>19.720013000000002</c:v>
                </c:pt>
                <c:pt idx="5222">
                  <c:v>19.720008</c:v>
                </c:pt>
                <c:pt idx="5223">
                  <c:v>19.720002999999998</c:v>
                </c:pt>
                <c:pt idx="5224">
                  <c:v>19.719999000000001</c:v>
                </c:pt>
                <c:pt idx="5225">
                  <c:v>19.719994</c:v>
                </c:pt>
                <c:pt idx="5226">
                  <c:v>19.719989000000002</c:v>
                </c:pt>
                <c:pt idx="5227">
                  <c:v>19.719985000000001</c:v>
                </c:pt>
                <c:pt idx="5228">
                  <c:v>19.71998</c:v>
                </c:pt>
                <c:pt idx="5229">
                  <c:v>19.719978999999999</c:v>
                </c:pt>
                <c:pt idx="5230">
                  <c:v>19.719978000000001</c:v>
                </c:pt>
                <c:pt idx="5231">
                  <c:v>19.719975999999999</c:v>
                </c:pt>
                <c:pt idx="5232">
                  <c:v>19.719975000000002</c:v>
                </c:pt>
                <c:pt idx="5233">
                  <c:v>19.719973</c:v>
                </c:pt>
                <c:pt idx="5234">
                  <c:v>19.719971000000001</c:v>
                </c:pt>
                <c:pt idx="5235">
                  <c:v>19.719968999999999</c:v>
                </c:pt>
                <c:pt idx="5236">
                  <c:v>19.719968000000001</c:v>
                </c:pt>
                <c:pt idx="5237">
                  <c:v>19.719965999999999</c:v>
                </c:pt>
                <c:pt idx="5238">
                  <c:v>19.719964000000001</c:v>
                </c:pt>
                <c:pt idx="5239">
                  <c:v>19.719968000000001</c:v>
                </c:pt>
                <c:pt idx="5240">
                  <c:v>19.719971000000001</c:v>
                </c:pt>
                <c:pt idx="5241">
                  <c:v>19.719975000000002</c:v>
                </c:pt>
                <c:pt idx="5242">
                  <c:v>19.719978000000001</c:v>
                </c:pt>
                <c:pt idx="5243">
                  <c:v>19.71998</c:v>
                </c:pt>
                <c:pt idx="5244">
                  <c:v>19.719982999999999</c:v>
                </c:pt>
                <c:pt idx="5245">
                  <c:v>19.719985000000001</c:v>
                </c:pt>
                <c:pt idx="5246">
                  <c:v>19.719988000000001</c:v>
                </c:pt>
                <c:pt idx="5247">
                  <c:v>19.719989999999999</c:v>
                </c:pt>
                <c:pt idx="5248">
                  <c:v>19.719992000000001</c:v>
                </c:pt>
                <c:pt idx="5249">
                  <c:v>19.719999000000001</c:v>
                </c:pt>
                <c:pt idx="5250">
                  <c:v>19.720006000000001</c:v>
                </c:pt>
                <c:pt idx="5251">
                  <c:v>19.720013000000002</c:v>
                </c:pt>
                <c:pt idx="5252">
                  <c:v>19.720019000000001</c:v>
                </c:pt>
                <c:pt idx="5253">
                  <c:v>19.720025</c:v>
                </c:pt>
                <c:pt idx="5254">
                  <c:v>19.720030000000001</c:v>
                </c:pt>
                <c:pt idx="5255">
                  <c:v>19.720034999999999</c:v>
                </c:pt>
                <c:pt idx="5256">
                  <c:v>19.720040000000001</c:v>
                </c:pt>
                <c:pt idx="5257">
                  <c:v>19.720044999999999</c:v>
                </c:pt>
                <c:pt idx="5258">
                  <c:v>19.720050000000001</c:v>
                </c:pt>
                <c:pt idx="5259">
                  <c:v>19.72006</c:v>
                </c:pt>
                <c:pt idx="5260">
                  <c:v>19.720068999999999</c:v>
                </c:pt>
                <c:pt idx="5261">
                  <c:v>19.720078999999998</c:v>
                </c:pt>
                <c:pt idx="5262">
                  <c:v>19.720086999999999</c:v>
                </c:pt>
                <c:pt idx="5263">
                  <c:v>19.720096000000002</c:v>
                </c:pt>
                <c:pt idx="5264">
                  <c:v>19.720103999999999</c:v>
                </c:pt>
                <c:pt idx="5265">
                  <c:v>19.720112</c:v>
                </c:pt>
                <c:pt idx="5266">
                  <c:v>19.720119</c:v>
                </c:pt>
                <c:pt idx="5267">
                  <c:v>19.720127000000002</c:v>
                </c:pt>
                <c:pt idx="5268">
                  <c:v>19.720134000000002</c:v>
                </c:pt>
                <c:pt idx="5269">
                  <c:v>19.720147000000001</c:v>
                </c:pt>
                <c:pt idx="5270">
                  <c:v>19.720161000000001</c:v>
                </c:pt>
                <c:pt idx="5271">
                  <c:v>19.720174</c:v>
                </c:pt>
                <c:pt idx="5272">
                  <c:v>19.720186000000002</c:v>
                </c:pt>
                <c:pt idx="5273">
                  <c:v>19.720198</c:v>
                </c:pt>
                <c:pt idx="5274">
                  <c:v>19.720209000000001</c:v>
                </c:pt>
                <c:pt idx="5275">
                  <c:v>19.720220000000001</c:v>
                </c:pt>
                <c:pt idx="5276">
                  <c:v>19.720230999999998</c:v>
                </c:pt>
                <c:pt idx="5277">
                  <c:v>19.720241000000001</c:v>
                </c:pt>
                <c:pt idx="5278">
                  <c:v>19.720251999999999</c:v>
                </c:pt>
                <c:pt idx="5279">
                  <c:v>19.720268999999998</c:v>
                </c:pt>
                <c:pt idx="5280">
                  <c:v>19.720285000000001</c:v>
                </c:pt>
                <c:pt idx="5281">
                  <c:v>19.720300999999999</c:v>
                </c:pt>
                <c:pt idx="5282">
                  <c:v>19.720316</c:v>
                </c:pt>
                <c:pt idx="5283">
                  <c:v>19.720330000000001</c:v>
                </c:pt>
                <c:pt idx="5284">
                  <c:v>19.720344000000001</c:v>
                </c:pt>
                <c:pt idx="5285">
                  <c:v>19.720357</c:v>
                </c:pt>
                <c:pt idx="5286">
                  <c:v>19.720369999999999</c:v>
                </c:pt>
                <c:pt idx="5287">
                  <c:v>19.720382000000001</c:v>
                </c:pt>
                <c:pt idx="5288">
                  <c:v>19.720393000000001</c:v>
                </c:pt>
                <c:pt idx="5289">
                  <c:v>19.720406000000001</c:v>
                </c:pt>
                <c:pt idx="5290">
                  <c:v>19.720419</c:v>
                </c:pt>
                <c:pt idx="5291">
                  <c:v>19.720431000000001</c:v>
                </c:pt>
                <c:pt idx="5292">
                  <c:v>19.720443</c:v>
                </c:pt>
                <c:pt idx="5293">
                  <c:v>19.720452999999999</c:v>
                </c:pt>
                <c:pt idx="5294">
                  <c:v>19.720462999999999</c:v>
                </c:pt>
                <c:pt idx="5295">
                  <c:v>19.720472999999998</c:v>
                </c:pt>
                <c:pt idx="5296">
                  <c:v>19.720482000000001</c:v>
                </c:pt>
                <c:pt idx="5297">
                  <c:v>19.720490000000002</c:v>
                </c:pt>
                <c:pt idx="5298">
                  <c:v>19.720497999999999</c:v>
                </c:pt>
                <c:pt idx="5299">
                  <c:v>19.720500999999999</c:v>
                </c:pt>
                <c:pt idx="5300">
                  <c:v>19.720503999999998</c:v>
                </c:pt>
                <c:pt idx="5301">
                  <c:v>19.720506</c:v>
                </c:pt>
                <c:pt idx="5302">
                  <c:v>19.720507999999999</c:v>
                </c:pt>
                <c:pt idx="5303">
                  <c:v>19.720510000000001</c:v>
                </c:pt>
                <c:pt idx="5304">
                  <c:v>19.720510999999998</c:v>
                </c:pt>
                <c:pt idx="5305">
                  <c:v>19.720511999999999</c:v>
                </c:pt>
                <c:pt idx="5306">
                  <c:v>19.720513</c:v>
                </c:pt>
                <c:pt idx="5307">
                  <c:v>19.720514000000001</c:v>
                </c:pt>
                <c:pt idx="5308">
                  <c:v>19.720514000000001</c:v>
                </c:pt>
                <c:pt idx="5309">
                  <c:v>19.720507999999999</c:v>
                </c:pt>
                <c:pt idx="5310">
                  <c:v>19.720500999999999</c:v>
                </c:pt>
                <c:pt idx="5311">
                  <c:v>19.720495</c:v>
                </c:pt>
                <c:pt idx="5312">
                  <c:v>19.720489000000001</c:v>
                </c:pt>
                <c:pt idx="5313">
                  <c:v>19.720483000000002</c:v>
                </c:pt>
                <c:pt idx="5314">
                  <c:v>19.720476999999999</c:v>
                </c:pt>
                <c:pt idx="5315">
                  <c:v>19.720471</c:v>
                </c:pt>
                <c:pt idx="5316">
                  <c:v>19.720465000000001</c:v>
                </c:pt>
                <c:pt idx="5317">
                  <c:v>19.720459999999999</c:v>
                </c:pt>
                <c:pt idx="5318">
                  <c:v>19.720455000000001</c:v>
                </c:pt>
                <c:pt idx="5319">
                  <c:v>19.720444000000001</c:v>
                </c:pt>
                <c:pt idx="5320">
                  <c:v>19.720434000000001</c:v>
                </c:pt>
                <c:pt idx="5321">
                  <c:v>19.720424999999999</c:v>
                </c:pt>
                <c:pt idx="5322">
                  <c:v>19.720416</c:v>
                </c:pt>
                <c:pt idx="5323">
                  <c:v>19.720407000000002</c:v>
                </c:pt>
                <c:pt idx="5324">
                  <c:v>19.720399</c:v>
                </c:pt>
                <c:pt idx="5325">
                  <c:v>19.720392</c:v>
                </c:pt>
                <c:pt idx="5326">
                  <c:v>19.720383999999999</c:v>
                </c:pt>
                <c:pt idx="5327">
                  <c:v>19.720378</c:v>
                </c:pt>
                <c:pt idx="5328">
                  <c:v>19.720372000000001</c:v>
                </c:pt>
                <c:pt idx="5329">
                  <c:v>19.720362999999999</c:v>
                </c:pt>
                <c:pt idx="5330">
                  <c:v>19.720355000000001</c:v>
                </c:pt>
                <c:pt idx="5331">
                  <c:v>19.720348000000001</c:v>
                </c:pt>
                <c:pt idx="5332">
                  <c:v>19.720341999999999</c:v>
                </c:pt>
                <c:pt idx="5333">
                  <c:v>19.720336</c:v>
                </c:pt>
                <c:pt idx="5334">
                  <c:v>19.720331000000002</c:v>
                </c:pt>
                <c:pt idx="5335">
                  <c:v>19.720327000000001</c:v>
                </c:pt>
                <c:pt idx="5336">
                  <c:v>19.720323</c:v>
                </c:pt>
                <c:pt idx="5337">
                  <c:v>19.720320000000001</c:v>
                </c:pt>
                <c:pt idx="5338">
                  <c:v>19.720317999999999</c:v>
                </c:pt>
                <c:pt idx="5339">
                  <c:v>19.720314999999999</c:v>
                </c:pt>
                <c:pt idx="5340">
                  <c:v>19.720313000000001</c:v>
                </c:pt>
                <c:pt idx="5341">
                  <c:v>19.720312</c:v>
                </c:pt>
                <c:pt idx="5342">
                  <c:v>19.720310999999999</c:v>
                </c:pt>
                <c:pt idx="5343">
                  <c:v>19.720310999999999</c:v>
                </c:pt>
                <c:pt idx="5344">
                  <c:v>19.720312</c:v>
                </c:pt>
                <c:pt idx="5345">
                  <c:v>19.720313000000001</c:v>
                </c:pt>
                <c:pt idx="5346">
                  <c:v>19.720314999999999</c:v>
                </c:pt>
                <c:pt idx="5347">
                  <c:v>19.720317000000001</c:v>
                </c:pt>
                <c:pt idx="5348">
                  <c:v>19.720320000000001</c:v>
                </c:pt>
                <c:pt idx="5349">
                  <c:v>19.720321999999999</c:v>
                </c:pt>
                <c:pt idx="5350">
                  <c:v>19.720324999999999</c:v>
                </c:pt>
                <c:pt idx="5351">
                  <c:v>19.720327999999999</c:v>
                </c:pt>
                <c:pt idx="5352">
                  <c:v>19.720331999999999</c:v>
                </c:pt>
                <c:pt idx="5353">
                  <c:v>19.720336</c:v>
                </c:pt>
                <c:pt idx="5354">
                  <c:v>19.720341000000001</c:v>
                </c:pt>
                <c:pt idx="5355">
                  <c:v>19.720347</c:v>
                </c:pt>
                <c:pt idx="5356">
                  <c:v>19.720351999999998</c:v>
                </c:pt>
                <c:pt idx="5357">
                  <c:v>19.720358999999998</c:v>
                </c:pt>
                <c:pt idx="5358">
                  <c:v>19.720365000000001</c:v>
                </c:pt>
                <c:pt idx="5359">
                  <c:v>19.720369000000002</c:v>
                </c:pt>
                <c:pt idx="5360">
                  <c:v>19.720372999999999</c:v>
                </c:pt>
                <c:pt idx="5361">
                  <c:v>19.720378</c:v>
                </c:pt>
                <c:pt idx="5362">
                  <c:v>19.720383000000002</c:v>
                </c:pt>
                <c:pt idx="5363">
                  <c:v>19.720388</c:v>
                </c:pt>
                <c:pt idx="5364">
                  <c:v>19.720393999999999</c:v>
                </c:pt>
                <c:pt idx="5365">
                  <c:v>19.720400000000001</c:v>
                </c:pt>
                <c:pt idx="5366">
                  <c:v>19.720407000000002</c:v>
                </c:pt>
                <c:pt idx="5367">
                  <c:v>19.720414000000002</c:v>
                </c:pt>
                <c:pt idx="5368">
                  <c:v>19.720421000000002</c:v>
                </c:pt>
                <c:pt idx="5369">
                  <c:v>19.720424000000001</c:v>
                </c:pt>
                <c:pt idx="5370">
                  <c:v>19.720427999999998</c:v>
                </c:pt>
                <c:pt idx="5371">
                  <c:v>19.720431999999999</c:v>
                </c:pt>
                <c:pt idx="5372">
                  <c:v>19.720435999999999</c:v>
                </c:pt>
                <c:pt idx="5373">
                  <c:v>19.720441000000001</c:v>
                </c:pt>
                <c:pt idx="5374">
                  <c:v>19.720445999999999</c:v>
                </c:pt>
                <c:pt idx="5375">
                  <c:v>19.720451000000001</c:v>
                </c:pt>
                <c:pt idx="5376">
                  <c:v>19.720455999999999</c:v>
                </c:pt>
                <c:pt idx="5377">
                  <c:v>19.720461</c:v>
                </c:pt>
                <c:pt idx="5378">
                  <c:v>19.720465999999998</c:v>
                </c:pt>
                <c:pt idx="5379">
                  <c:v>19.720469999999999</c:v>
                </c:pt>
                <c:pt idx="5380">
                  <c:v>19.720472999999998</c:v>
                </c:pt>
                <c:pt idx="5381">
                  <c:v>19.720476999999999</c:v>
                </c:pt>
                <c:pt idx="5382">
                  <c:v>19.720480999999999</c:v>
                </c:pt>
                <c:pt idx="5383">
                  <c:v>19.720485</c:v>
                </c:pt>
                <c:pt idx="5384">
                  <c:v>19.720489000000001</c:v>
                </c:pt>
                <c:pt idx="5385">
                  <c:v>19.720492</c:v>
                </c:pt>
                <c:pt idx="5386">
                  <c:v>19.720496000000001</c:v>
                </c:pt>
                <c:pt idx="5387">
                  <c:v>19.720500000000001</c:v>
                </c:pt>
                <c:pt idx="5388">
                  <c:v>19.720503999999998</c:v>
                </c:pt>
                <c:pt idx="5389">
                  <c:v>19.720507999999999</c:v>
                </c:pt>
                <c:pt idx="5390">
                  <c:v>19.720511999999999</c:v>
                </c:pt>
                <c:pt idx="5391">
                  <c:v>19.720516</c:v>
                </c:pt>
                <c:pt idx="5392">
                  <c:v>19.72052</c:v>
                </c:pt>
                <c:pt idx="5393">
                  <c:v>19.720523</c:v>
                </c:pt>
                <c:pt idx="5394">
                  <c:v>19.720527000000001</c:v>
                </c:pt>
                <c:pt idx="5395">
                  <c:v>19.72053</c:v>
                </c:pt>
                <c:pt idx="5396">
                  <c:v>19.720533</c:v>
                </c:pt>
                <c:pt idx="5397">
                  <c:v>19.720535999999999</c:v>
                </c:pt>
                <c:pt idx="5398">
                  <c:v>19.720538999999999</c:v>
                </c:pt>
                <c:pt idx="5399">
                  <c:v>19.720542999999999</c:v>
                </c:pt>
                <c:pt idx="5400">
                  <c:v>19.720545999999999</c:v>
                </c:pt>
                <c:pt idx="5401">
                  <c:v>19.720548999999998</c:v>
                </c:pt>
                <c:pt idx="5402">
                  <c:v>19.720552000000001</c:v>
                </c:pt>
                <c:pt idx="5403">
                  <c:v>19.720555000000001</c:v>
                </c:pt>
                <c:pt idx="5404">
                  <c:v>19.720556999999999</c:v>
                </c:pt>
                <c:pt idx="5405">
                  <c:v>19.720559000000002</c:v>
                </c:pt>
                <c:pt idx="5406">
                  <c:v>19.720559999999999</c:v>
                </c:pt>
                <c:pt idx="5407">
                  <c:v>19.720561</c:v>
                </c:pt>
                <c:pt idx="5408">
                  <c:v>19.720562000000001</c:v>
                </c:pt>
                <c:pt idx="5409">
                  <c:v>19.720562999999999</c:v>
                </c:pt>
                <c:pt idx="5410">
                  <c:v>19.720562999999999</c:v>
                </c:pt>
                <c:pt idx="5411">
                  <c:v>19.720562999999999</c:v>
                </c:pt>
                <c:pt idx="5412">
                  <c:v>19.720562999999999</c:v>
                </c:pt>
                <c:pt idx="5413">
                  <c:v>19.720562000000001</c:v>
                </c:pt>
                <c:pt idx="5414">
                  <c:v>19.720559999999999</c:v>
                </c:pt>
                <c:pt idx="5415">
                  <c:v>19.720558</c:v>
                </c:pt>
                <c:pt idx="5416">
                  <c:v>19.720555999999998</c:v>
                </c:pt>
                <c:pt idx="5417">
                  <c:v>19.720552999999999</c:v>
                </c:pt>
                <c:pt idx="5418">
                  <c:v>19.720548999999998</c:v>
                </c:pt>
                <c:pt idx="5419">
                  <c:v>19.720545000000001</c:v>
                </c:pt>
                <c:pt idx="5420">
                  <c:v>19.720538999999999</c:v>
                </c:pt>
                <c:pt idx="5421">
                  <c:v>19.720534000000001</c:v>
                </c:pt>
                <c:pt idx="5422">
                  <c:v>19.720528000000002</c:v>
                </c:pt>
                <c:pt idx="5423">
                  <c:v>19.720521000000002</c:v>
                </c:pt>
                <c:pt idx="5424">
                  <c:v>19.720514000000001</c:v>
                </c:pt>
                <c:pt idx="5425">
                  <c:v>19.720507000000001</c:v>
                </c:pt>
                <c:pt idx="5426">
                  <c:v>19.720499</c:v>
                </c:pt>
                <c:pt idx="5427">
                  <c:v>19.720490999999999</c:v>
                </c:pt>
                <c:pt idx="5428">
                  <c:v>19.720483000000002</c:v>
                </c:pt>
                <c:pt idx="5429">
                  <c:v>19.720472000000001</c:v>
                </c:pt>
                <c:pt idx="5430">
                  <c:v>19.720461</c:v>
                </c:pt>
                <c:pt idx="5431">
                  <c:v>19.72045</c:v>
                </c:pt>
                <c:pt idx="5432">
                  <c:v>19.720438999999999</c:v>
                </c:pt>
                <c:pt idx="5433">
                  <c:v>19.720427000000001</c:v>
                </c:pt>
                <c:pt idx="5434">
                  <c:v>19.720414999999999</c:v>
                </c:pt>
                <c:pt idx="5435">
                  <c:v>19.720402</c:v>
                </c:pt>
                <c:pt idx="5436">
                  <c:v>19.720389999999998</c:v>
                </c:pt>
                <c:pt idx="5437">
                  <c:v>19.720376999999999</c:v>
                </c:pt>
                <c:pt idx="5438">
                  <c:v>19.720362999999999</c:v>
                </c:pt>
                <c:pt idx="5439">
                  <c:v>19.720348999999999</c:v>
                </c:pt>
                <c:pt idx="5440">
                  <c:v>19.720334000000001</c:v>
                </c:pt>
                <c:pt idx="5441">
                  <c:v>19.720319</c:v>
                </c:pt>
                <c:pt idx="5442">
                  <c:v>19.720303999999999</c:v>
                </c:pt>
                <c:pt idx="5443">
                  <c:v>19.720288</c:v>
                </c:pt>
                <c:pt idx="5444">
                  <c:v>19.720272999999999</c:v>
                </c:pt>
                <c:pt idx="5445">
                  <c:v>19.720258000000001</c:v>
                </c:pt>
                <c:pt idx="5446">
                  <c:v>19.720243</c:v>
                </c:pt>
                <c:pt idx="5447">
                  <c:v>19.720227999999999</c:v>
                </c:pt>
                <c:pt idx="5448">
                  <c:v>19.720213000000001</c:v>
                </c:pt>
                <c:pt idx="5449">
                  <c:v>19.720196999999999</c:v>
                </c:pt>
                <c:pt idx="5450">
                  <c:v>19.720181</c:v>
                </c:pt>
                <c:pt idx="5451">
                  <c:v>19.720165999999999</c:v>
                </c:pt>
                <c:pt idx="5452">
                  <c:v>19.720151000000001</c:v>
                </c:pt>
                <c:pt idx="5453">
                  <c:v>19.720137000000001</c:v>
                </c:pt>
                <c:pt idx="5454">
                  <c:v>19.720122</c:v>
                </c:pt>
                <c:pt idx="5455">
                  <c:v>19.720109000000001</c:v>
                </c:pt>
                <c:pt idx="5456">
                  <c:v>19.720095000000001</c:v>
                </c:pt>
                <c:pt idx="5457">
                  <c:v>19.720082000000001</c:v>
                </c:pt>
                <c:pt idx="5458">
                  <c:v>19.72007</c:v>
                </c:pt>
                <c:pt idx="5459">
                  <c:v>19.720058999999999</c:v>
                </c:pt>
                <c:pt idx="5460">
                  <c:v>19.720047999999998</c:v>
                </c:pt>
                <c:pt idx="5461">
                  <c:v>19.720037999999999</c:v>
                </c:pt>
                <c:pt idx="5462">
                  <c:v>19.720027999999999</c:v>
                </c:pt>
                <c:pt idx="5463">
                  <c:v>19.720019000000001</c:v>
                </c:pt>
                <c:pt idx="5464">
                  <c:v>19.720011</c:v>
                </c:pt>
                <c:pt idx="5465">
                  <c:v>19.720002999999998</c:v>
                </c:pt>
                <c:pt idx="5466">
                  <c:v>19.719995999999998</c:v>
                </c:pt>
                <c:pt idx="5467">
                  <c:v>19.719989999999999</c:v>
                </c:pt>
                <c:pt idx="5468">
                  <c:v>19.719985000000001</c:v>
                </c:pt>
                <c:pt idx="5469">
                  <c:v>19.719984</c:v>
                </c:pt>
                <c:pt idx="5470">
                  <c:v>19.719982999999999</c:v>
                </c:pt>
                <c:pt idx="5471">
                  <c:v>19.719982999999999</c:v>
                </c:pt>
                <c:pt idx="5472">
                  <c:v>19.719982999999999</c:v>
                </c:pt>
                <c:pt idx="5473">
                  <c:v>19.719984</c:v>
                </c:pt>
                <c:pt idx="5474">
                  <c:v>19.719985999999999</c:v>
                </c:pt>
                <c:pt idx="5475">
                  <c:v>19.719989000000002</c:v>
                </c:pt>
                <c:pt idx="5476">
                  <c:v>19.719992999999999</c:v>
                </c:pt>
                <c:pt idx="5477">
                  <c:v>19.719996999999999</c:v>
                </c:pt>
                <c:pt idx="5478">
                  <c:v>19.720002000000001</c:v>
                </c:pt>
                <c:pt idx="5479">
                  <c:v>19.720013000000002</c:v>
                </c:pt>
                <c:pt idx="5480">
                  <c:v>19.720025</c:v>
                </c:pt>
                <c:pt idx="5481">
                  <c:v>19.720037000000001</c:v>
                </c:pt>
                <c:pt idx="5482">
                  <c:v>19.720048999999999</c:v>
                </c:pt>
                <c:pt idx="5483">
                  <c:v>19.720061999999999</c:v>
                </c:pt>
                <c:pt idx="5484">
                  <c:v>19.720075000000001</c:v>
                </c:pt>
                <c:pt idx="5485">
                  <c:v>19.720089000000002</c:v>
                </c:pt>
                <c:pt idx="5486">
                  <c:v>19.720103000000002</c:v>
                </c:pt>
                <c:pt idx="5487">
                  <c:v>19.720116999999998</c:v>
                </c:pt>
                <c:pt idx="5488">
                  <c:v>19.720132</c:v>
                </c:pt>
                <c:pt idx="5489">
                  <c:v>19.720154000000001</c:v>
                </c:pt>
                <c:pt idx="5490">
                  <c:v>19.720177</c:v>
                </c:pt>
                <c:pt idx="5491">
                  <c:v>19.720199000000001</c:v>
                </c:pt>
                <c:pt idx="5492">
                  <c:v>19.720220999999999</c:v>
                </c:pt>
                <c:pt idx="5493">
                  <c:v>19.720244000000001</c:v>
                </c:pt>
                <c:pt idx="5494">
                  <c:v>19.720267</c:v>
                </c:pt>
                <c:pt idx="5495">
                  <c:v>19.720289000000001</c:v>
                </c:pt>
                <c:pt idx="5496">
                  <c:v>19.720312</c:v>
                </c:pt>
                <c:pt idx="5497">
                  <c:v>19.720334999999999</c:v>
                </c:pt>
                <c:pt idx="5498">
                  <c:v>19.720357</c:v>
                </c:pt>
                <c:pt idx="5499">
                  <c:v>19.720388</c:v>
                </c:pt>
                <c:pt idx="5500">
                  <c:v>19.720417999999999</c:v>
                </c:pt>
                <c:pt idx="5501">
                  <c:v>19.720448000000001</c:v>
                </c:pt>
                <c:pt idx="5502">
                  <c:v>19.720476999999999</c:v>
                </c:pt>
                <c:pt idx="5503">
                  <c:v>19.720506</c:v>
                </c:pt>
                <c:pt idx="5504">
                  <c:v>19.720534000000001</c:v>
                </c:pt>
                <c:pt idx="5505">
                  <c:v>19.720561</c:v>
                </c:pt>
                <c:pt idx="5506">
                  <c:v>19.720587999999999</c:v>
                </c:pt>
                <c:pt idx="5507">
                  <c:v>19.720614999999999</c:v>
                </c:pt>
                <c:pt idx="5508">
                  <c:v>19.720641000000001</c:v>
                </c:pt>
                <c:pt idx="5509">
                  <c:v>19.720675</c:v>
                </c:pt>
                <c:pt idx="5510">
                  <c:v>19.720707000000001</c:v>
                </c:pt>
                <c:pt idx="5511">
                  <c:v>19.720738999999998</c:v>
                </c:pt>
                <c:pt idx="5512">
                  <c:v>19.720770000000002</c:v>
                </c:pt>
                <c:pt idx="5513">
                  <c:v>19.720800000000001</c:v>
                </c:pt>
                <c:pt idx="5514">
                  <c:v>19.720828000000001</c:v>
                </c:pt>
                <c:pt idx="5515">
                  <c:v>19.720856000000001</c:v>
                </c:pt>
                <c:pt idx="5516">
                  <c:v>19.720883000000001</c:v>
                </c:pt>
                <c:pt idx="5517">
                  <c:v>19.720908000000001</c:v>
                </c:pt>
                <c:pt idx="5518">
                  <c:v>19.720932999999999</c:v>
                </c:pt>
                <c:pt idx="5519">
                  <c:v>19.720960000000002</c:v>
                </c:pt>
                <c:pt idx="5520">
                  <c:v>19.720986</c:v>
                </c:pt>
                <c:pt idx="5521">
                  <c:v>19.721011000000001</c:v>
                </c:pt>
                <c:pt idx="5522">
                  <c:v>19.721034</c:v>
                </c:pt>
                <c:pt idx="5523">
                  <c:v>19.721056000000001</c:v>
                </c:pt>
                <c:pt idx="5524">
                  <c:v>19.721077000000001</c:v>
                </c:pt>
                <c:pt idx="5525">
                  <c:v>19.721097</c:v>
                </c:pt>
                <c:pt idx="5526">
                  <c:v>19.721115999999999</c:v>
                </c:pt>
                <c:pt idx="5527">
                  <c:v>19.721132999999998</c:v>
                </c:pt>
                <c:pt idx="5528">
                  <c:v>19.721149</c:v>
                </c:pt>
                <c:pt idx="5529">
                  <c:v>19.721164000000002</c:v>
                </c:pt>
                <c:pt idx="5530">
                  <c:v>19.721177999999998</c:v>
                </c:pt>
                <c:pt idx="5531">
                  <c:v>19.72119</c:v>
                </c:pt>
                <c:pt idx="5532">
                  <c:v>19.721202000000002</c:v>
                </c:pt>
                <c:pt idx="5533">
                  <c:v>19.721212000000001</c:v>
                </c:pt>
                <c:pt idx="5534">
                  <c:v>19.721222000000001</c:v>
                </c:pt>
                <c:pt idx="5535">
                  <c:v>19.721229999999998</c:v>
                </c:pt>
                <c:pt idx="5536">
                  <c:v>19.721236999999999</c:v>
                </c:pt>
                <c:pt idx="5537">
                  <c:v>19.721243999999999</c:v>
                </c:pt>
                <c:pt idx="5538">
                  <c:v>19.721249</c:v>
                </c:pt>
                <c:pt idx="5539">
                  <c:v>19.721252</c:v>
                </c:pt>
                <c:pt idx="5540">
                  <c:v>19.721253999999998</c:v>
                </c:pt>
                <c:pt idx="5541">
                  <c:v>19.721254999999999</c:v>
                </c:pt>
                <c:pt idx="5542">
                  <c:v>19.721256</c:v>
                </c:pt>
                <c:pt idx="5543">
                  <c:v>19.721256</c:v>
                </c:pt>
                <c:pt idx="5544">
                  <c:v>19.721256</c:v>
                </c:pt>
                <c:pt idx="5545">
                  <c:v>19.721253999999998</c:v>
                </c:pt>
                <c:pt idx="5546">
                  <c:v>19.721253000000001</c:v>
                </c:pt>
                <c:pt idx="5547">
                  <c:v>19.721250999999999</c:v>
                </c:pt>
                <c:pt idx="5548">
                  <c:v>19.721247999999999</c:v>
                </c:pt>
                <c:pt idx="5549">
                  <c:v>19.721240999999999</c:v>
                </c:pt>
                <c:pt idx="5550">
                  <c:v>19.721233000000002</c:v>
                </c:pt>
                <c:pt idx="5551">
                  <c:v>19.721226000000001</c:v>
                </c:pt>
                <c:pt idx="5552">
                  <c:v>19.721218</c:v>
                </c:pt>
                <c:pt idx="5553">
                  <c:v>19.721211</c:v>
                </c:pt>
                <c:pt idx="5554">
                  <c:v>19.721202999999999</c:v>
                </c:pt>
                <c:pt idx="5555">
                  <c:v>19.721195000000002</c:v>
                </c:pt>
                <c:pt idx="5556">
                  <c:v>19.721188000000001</c:v>
                </c:pt>
                <c:pt idx="5557">
                  <c:v>19.72118</c:v>
                </c:pt>
                <c:pt idx="5558">
                  <c:v>19.721171999999999</c:v>
                </c:pt>
                <c:pt idx="5559">
                  <c:v>19.721157999999999</c:v>
                </c:pt>
                <c:pt idx="5560">
                  <c:v>19.721143999999999</c:v>
                </c:pt>
                <c:pt idx="5561">
                  <c:v>19.721131</c:v>
                </c:pt>
                <c:pt idx="5562">
                  <c:v>19.721118000000001</c:v>
                </c:pt>
                <c:pt idx="5563">
                  <c:v>19.721105000000001</c:v>
                </c:pt>
                <c:pt idx="5564">
                  <c:v>19.721093</c:v>
                </c:pt>
                <c:pt idx="5565">
                  <c:v>19.721081000000002</c:v>
                </c:pt>
                <c:pt idx="5566">
                  <c:v>19.721070000000001</c:v>
                </c:pt>
                <c:pt idx="5567">
                  <c:v>19.721059</c:v>
                </c:pt>
                <c:pt idx="5568">
                  <c:v>19.721049000000001</c:v>
                </c:pt>
                <c:pt idx="5569">
                  <c:v>19.721032000000001</c:v>
                </c:pt>
                <c:pt idx="5570">
                  <c:v>19.721015999999999</c:v>
                </c:pt>
                <c:pt idx="5571">
                  <c:v>19.721</c:v>
                </c:pt>
                <c:pt idx="5572">
                  <c:v>19.720986</c:v>
                </c:pt>
                <c:pt idx="5573">
                  <c:v>19.720972</c:v>
                </c:pt>
                <c:pt idx="5574">
                  <c:v>19.720959000000001</c:v>
                </c:pt>
                <c:pt idx="5575">
                  <c:v>19.720946000000001</c:v>
                </c:pt>
                <c:pt idx="5576">
                  <c:v>19.720934</c:v>
                </c:pt>
                <c:pt idx="5577">
                  <c:v>19.720922999999999</c:v>
                </c:pt>
                <c:pt idx="5578">
                  <c:v>19.720912999999999</c:v>
                </c:pt>
                <c:pt idx="5579">
                  <c:v>19.720897999999998</c:v>
                </c:pt>
                <c:pt idx="5580">
                  <c:v>19.720884000000002</c:v>
                </c:pt>
                <c:pt idx="5581">
                  <c:v>19.720870000000001</c:v>
                </c:pt>
                <c:pt idx="5582">
                  <c:v>19.720858</c:v>
                </c:pt>
                <c:pt idx="5583">
                  <c:v>19.720846000000002</c:v>
                </c:pt>
                <c:pt idx="5584">
                  <c:v>19.720835000000001</c:v>
                </c:pt>
                <c:pt idx="5585">
                  <c:v>19.720825000000001</c:v>
                </c:pt>
                <c:pt idx="5586">
                  <c:v>19.720815999999999</c:v>
                </c:pt>
                <c:pt idx="5587">
                  <c:v>19.720807000000001</c:v>
                </c:pt>
                <c:pt idx="5588">
                  <c:v>19.720799</c:v>
                </c:pt>
                <c:pt idx="5589">
                  <c:v>19.720787000000001</c:v>
                </c:pt>
                <c:pt idx="5590">
                  <c:v>19.720776000000001</c:v>
                </c:pt>
                <c:pt idx="5591">
                  <c:v>19.720766000000001</c:v>
                </c:pt>
                <c:pt idx="5592">
                  <c:v>19.720756999999999</c:v>
                </c:pt>
                <c:pt idx="5593">
                  <c:v>19.720748</c:v>
                </c:pt>
                <c:pt idx="5594">
                  <c:v>19.720739999999999</c:v>
                </c:pt>
                <c:pt idx="5595">
                  <c:v>19.720732999999999</c:v>
                </c:pt>
                <c:pt idx="5596">
                  <c:v>19.720725999999999</c:v>
                </c:pt>
                <c:pt idx="5597">
                  <c:v>19.72072</c:v>
                </c:pt>
                <c:pt idx="5598">
                  <c:v>19.720714000000001</c:v>
                </c:pt>
                <c:pt idx="5599">
                  <c:v>19.720704000000001</c:v>
                </c:pt>
                <c:pt idx="5600">
                  <c:v>19.720696</c:v>
                </c:pt>
                <c:pt idx="5601">
                  <c:v>19.720687000000002</c:v>
                </c:pt>
                <c:pt idx="5602">
                  <c:v>19.720680000000002</c:v>
                </c:pt>
                <c:pt idx="5603">
                  <c:v>19.720672</c:v>
                </c:pt>
                <c:pt idx="5604">
                  <c:v>19.720666000000001</c:v>
                </c:pt>
                <c:pt idx="5605">
                  <c:v>19.720659000000001</c:v>
                </c:pt>
                <c:pt idx="5606">
                  <c:v>19.720652999999999</c:v>
                </c:pt>
                <c:pt idx="5607">
                  <c:v>19.720648000000001</c:v>
                </c:pt>
                <c:pt idx="5608">
                  <c:v>19.720642000000002</c:v>
                </c:pt>
                <c:pt idx="5609">
                  <c:v>19.720634</c:v>
                </c:pt>
                <c:pt idx="5610">
                  <c:v>19.720625999999999</c:v>
                </c:pt>
                <c:pt idx="5611">
                  <c:v>19.720618000000002</c:v>
                </c:pt>
                <c:pt idx="5612">
                  <c:v>19.720611000000002</c:v>
                </c:pt>
                <c:pt idx="5613">
                  <c:v>19.720604000000002</c:v>
                </c:pt>
                <c:pt idx="5614">
                  <c:v>19.720597000000001</c:v>
                </c:pt>
                <c:pt idx="5615">
                  <c:v>19.720590000000001</c:v>
                </c:pt>
                <c:pt idx="5616">
                  <c:v>19.720583999999999</c:v>
                </c:pt>
                <c:pt idx="5617">
                  <c:v>19.720578</c:v>
                </c:pt>
                <c:pt idx="5618">
                  <c:v>19.720572000000001</c:v>
                </c:pt>
                <c:pt idx="5619">
                  <c:v>19.720564</c:v>
                </c:pt>
                <c:pt idx="5620">
                  <c:v>19.720555999999998</c:v>
                </c:pt>
                <c:pt idx="5621">
                  <c:v>19.720548000000001</c:v>
                </c:pt>
                <c:pt idx="5622">
                  <c:v>19.720541000000001</c:v>
                </c:pt>
                <c:pt idx="5623">
                  <c:v>19.720533</c:v>
                </c:pt>
                <c:pt idx="5624">
                  <c:v>19.720526</c:v>
                </c:pt>
                <c:pt idx="5625">
                  <c:v>19.720517999999998</c:v>
                </c:pt>
                <c:pt idx="5626">
                  <c:v>19.720510999999998</c:v>
                </c:pt>
                <c:pt idx="5627">
                  <c:v>19.720503999999998</c:v>
                </c:pt>
                <c:pt idx="5628">
                  <c:v>19.720497000000002</c:v>
                </c:pt>
                <c:pt idx="5629">
                  <c:v>19.720486999999999</c:v>
                </c:pt>
                <c:pt idx="5630">
                  <c:v>19.720478</c:v>
                </c:pt>
                <c:pt idx="5631">
                  <c:v>19.720469000000001</c:v>
                </c:pt>
                <c:pt idx="5632">
                  <c:v>19.720459999999999</c:v>
                </c:pt>
                <c:pt idx="5633">
                  <c:v>19.72045</c:v>
                </c:pt>
                <c:pt idx="5634">
                  <c:v>19.720441000000001</c:v>
                </c:pt>
                <c:pt idx="5635">
                  <c:v>19.720431999999999</c:v>
                </c:pt>
                <c:pt idx="5636">
                  <c:v>19.720423</c:v>
                </c:pt>
                <c:pt idx="5637">
                  <c:v>19.720414000000002</c:v>
                </c:pt>
                <c:pt idx="5638">
                  <c:v>19.720405</c:v>
                </c:pt>
                <c:pt idx="5639">
                  <c:v>19.720395</c:v>
                </c:pt>
                <c:pt idx="5640">
                  <c:v>19.720383999999999</c:v>
                </c:pt>
                <c:pt idx="5641">
                  <c:v>19.720372999999999</c:v>
                </c:pt>
                <c:pt idx="5642">
                  <c:v>19.720362999999999</c:v>
                </c:pt>
                <c:pt idx="5643">
                  <c:v>19.720352999999999</c:v>
                </c:pt>
                <c:pt idx="5644">
                  <c:v>19.720343</c:v>
                </c:pt>
                <c:pt idx="5645">
                  <c:v>19.720333</c:v>
                </c:pt>
                <c:pt idx="5646">
                  <c:v>19.720324000000002</c:v>
                </c:pt>
                <c:pt idx="5647">
                  <c:v>19.720314999999999</c:v>
                </c:pt>
                <c:pt idx="5648">
                  <c:v>19.720305</c:v>
                </c:pt>
                <c:pt idx="5649">
                  <c:v>19.720295</c:v>
                </c:pt>
                <c:pt idx="5650">
                  <c:v>19.720285000000001</c:v>
                </c:pt>
                <c:pt idx="5651">
                  <c:v>19.720275999999998</c:v>
                </c:pt>
                <c:pt idx="5652">
                  <c:v>19.720267</c:v>
                </c:pt>
                <c:pt idx="5653">
                  <c:v>19.720257</c:v>
                </c:pt>
                <c:pt idx="5654">
                  <c:v>19.720248999999999</c:v>
                </c:pt>
                <c:pt idx="5655">
                  <c:v>19.72024</c:v>
                </c:pt>
                <c:pt idx="5656">
                  <c:v>19.720231999999999</c:v>
                </c:pt>
                <c:pt idx="5657">
                  <c:v>19.720224000000002</c:v>
                </c:pt>
                <c:pt idx="5658">
                  <c:v>19.720216000000001</c:v>
                </c:pt>
                <c:pt idx="5659">
                  <c:v>19.720208</c:v>
                </c:pt>
                <c:pt idx="5660">
                  <c:v>19.720200999999999</c:v>
                </c:pt>
                <c:pt idx="5661">
                  <c:v>19.720192999999998</c:v>
                </c:pt>
                <c:pt idx="5662">
                  <c:v>19.720186000000002</c:v>
                </c:pt>
                <c:pt idx="5663">
                  <c:v>19.720179999999999</c:v>
                </c:pt>
                <c:pt idx="5664">
                  <c:v>19.720172999999999</c:v>
                </c:pt>
                <c:pt idx="5665">
                  <c:v>19.720167</c:v>
                </c:pt>
                <c:pt idx="5666">
                  <c:v>19.72016</c:v>
                </c:pt>
                <c:pt idx="5667">
                  <c:v>19.720154000000001</c:v>
                </c:pt>
                <c:pt idx="5668">
                  <c:v>19.720147999999998</c:v>
                </c:pt>
                <c:pt idx="5669">
                  <c:v>19.720144000000001</c:v>
                </c:pt>
                <c:pt idx="5670">
                  <c:v>19.720139</c:v>
                </c:pt>
                <c:pt idx="5671">
                  <c:v>19.720134999999999</c:v>
                </c:pt>
                <c:pt idx="5672">
                  <c:v>19.720130999999999</c:v>
                </c:pt>
                <c:pt idx="5673">
                  <c:v>19.720127000000002</c:v>
                </c:pt>
                <c:pt idx="5674">
                  <c:v>19.720123000000001</c:v>
                </c:pt>
                <c:pt idx="5675">
                  <c:v>19.720119</c:v>
                </c:pt>
                <c:pt idx="5676">
                  <c:v>19.720115</c:v>
                </c:pt>
                <c:pt idx="5677">
                  <c:v>19.720110999999999</c:v>
                </c:pt>
                <c:pt idx="5678">
                  <c:v>19.720106999999999</c:v>
                </c:pt>
                <c:pt idx="5679">
                  <c:v>19.720106000000001</c:v>
                </c:pt>
                <c:pt idx="5680">
                  <c:v>19.720103999999999</c:v>
                </c:pt>
                <c:pt idx="5681">
                  <c:v>19.720103000000002</c:v>
                </c:pt>
                <c:pt idx="5682">
                  <c:v>19.720101</c:v>
                </c:pt>
                <c:pt idx="5683">
                  <c:v>19.720099000000001</c:v>
                </c:pt>
                <c:pt idx="5684">
                  <c:v>19.720098</c:v>
                </c:pt>
                <c:pt idx="5685">
                  <c:v>19.720096000000002</c:v>
                </c:pt>
                <c:pt idx="5686">
                  <c:v>19.720094</c:v>
                </c:pt>
                <c:pt idx="5687">
                  <c:v>19.720092999999999</c:v>
                </c:pt>
                <c:pt idx="5688">
                  <c:v>19.720091</c:v>
                </c:pt>
                <c:pt idx="5689">
                  <c:v>19.720091</c:v>
                </c:pt>
                <c:pt idx="5690">
                  <c:v>19.720091</c:v>
                </c:pt>
                <c:pt idx="5691">
                  <c:v>19.720092000000001</c:v>
                </c:pt>
                <c:pt idx="5692">
                  <c:v>19.720092000000001</c:v>
                </c:pt>
                <c:pt idx="5693">
                  <c:v>19.720092000000001</c:v>
                </c:pt>
                <c:pt idx="5694">
                  <c:v>19.720091</c:v>
                </c:pt>
                <c:pt idx="5695">
                  <c:v>19.720091</c:v>
                </c:pt>
                <c:pt idx="5696">
                  <c:v>19.720089999999999</c:v>
                </c:pt>
                <c:pt idx="5697">
                  <c:v>19.720089999999999</c:v>
                </c:pt>
                <c:pt idx="5698">
                  <c:v>19.720089000000002</c:v>
                </c:pt>
                <c:pt idx="5699">
                  <c:v>19.720089999999999</c:v>
                </c:pt>
                <c:pt idx="5700">
                  <c:v>19.720091</c:v>
                </c:pt>
                <c:pt idx="5701">
                  <c:v>19.720092000000001</c:v>
                </c:pt>
                <c:pt idx="5702">
                  <c:v>19.720092000000001</c:v>
                </c:pt>
                <c:pt idx="5703">
                  <c:v>19.720092000000001</c:v>
                </c:pt>
                <c:pt idx="5704">
                  <c:v>19.720092000000001</c:v>
                </c:pt>
                <c:pt idx="5705">
                  <c:v>19.720092000000001</c:v>
                </c:pt>
                <c:pt idx="5706">
                  <c:v>19.720092000000001</c:v>
                </c:pt>
                <c:pt idx="5707">
                  <c:v>19.720091</c:v>
                </c:pt>
                <c:pt idx="5708">
                  <c:v>19.720091</c:v>
                </c:pt>
                <c:pt idx="5709">
                  <c:v>19.720091</c:v>
                </c:pt>
                <c:pt idx="5710">
                  <c:v>19.720089999999999</c:v>
                </c:pt>
                <c:pt idx="5711">
                  <c:v>19.720089999999999</c:v>
                </c:pt>
                <c:pt idx="5712">
                  <c:v>19.720089000000002</c:v>
                </c:pt>
                <c:pt idx="5713">
                  <c:v>19.720088000000001</c:v>
                </c:pt>
                <c:pt idx="5714">
                  <c:v>19.720085999999998</c:v>
                </c:pt>
                <c:pt idx="5715">
                  <c:v>19.720085000000001</c:v>
                </c:pt>
                <c:pt idx="5716">
                  <c:v>19.720082999999999</c:v>
                </c:pt>
                <c:pt idx="5717">
                  <c:v>19.720082000000001</c:v>
                </c:pt>
                <c:pt idx="5718">
                  <c:v>19.720079999999999</c:v>
                </c:pt>
                <c:pt idx="5719">
                  <c:v>19.720077</c:v>
                </c:pt>
                <c:pt idx="5720">
                  <c:v>19.720074</c:v>
                </c:pt>
                <c:pt idx="5721">
                  <c:v>19.720071999999998</c:v>
                </c:pt>
                <c:pt idx="5722">
                  <c:v>19.720068999999999</c:v>
                </c:pt>
                <c:pt idx="5723">
                  <c:v>19.720065999999999</c:v>
                </c:pt>
                <c:pt idx="5724">
                  <c:v>19.720061999999999</c:v>
                </c:pt>
                <c:pt idx="5725">
                  <c:v>19.720058999999999</c:v>
                </c:pt>
                <c:pt idx="5726">
                  <c:v>19.720056</c:v>
                </c:pt>
                <c:pt idx="5727">
                  <c:v>19.720051999999999</c:v>
                </c:pt>
                <c:pt idx="5728">
                  <c:v>19.720048999999999</c:v>
                </c:pt>
                <c:pt idx="5729">
                  <c:v>19.720044999999999</c:v>
                </c:pt>
                <c:pt idx="5730">
                  <c:v>19.720040000000001</c:v>
                </c:pt>
                <c:pt idx="5731">
                  <c:v>19.720036</c:v>
                </c:pt>
                <c:pt idx="5732">
                  <c:v>19.720030999999999</c:v>
                </c:pt>
                <c:pt idx="5733">
                  <c:v>19.720027000000002</c:v>
                </c:pt>
                <c:pt idx="5734">
                  <c:v>19.720022</c:v>
                </c:pt>
                <c:pt idx="5735">
                  <c:v>19.720018</c:v>
                </c:pt>
                <c:pt idx="5736">
                  <c:v>19.720013000000002</c:v>
                </c:pt>
                <c:pt idx="5737">
                  <c:v>19.720009000000001</c:v>
                </c:pt>
                <c:pt idx="5738">
                  <c:v>19.720003999999999</c:v>
                </c:pt>
                <c:pt idx="5739">
                  <c:v>19.72</c:v>
                </c:pt>
                <c:pt idx="5740">
                  <c:v>19.719995000000001</c:v>
                </c:pt>
                <c:pt idx="5741">
                  <c:v>19.719989999999999</c:v>
                </c:pt>
                <c:pt idx="5742">
                  <c:v>19.719985999999999</c:v>
                </c:pt>
                <c:pt idx="5743">
                  <c:v>19.719981000000001</c:v>
                </c:pt>
                <c:pt idx="5744">
                  <c:v>19.719977</c:v>
                </c:pt>
                <c:pt idx="5745">
                  <c:v>19.719973</c:v>
                </c:pt>
                <c:pt idx="5746">
                  <c:v>19.719968999999999</c:v>
                </c:pt>
                <c:pt idx="5747">
                  <c:v>19.719964999999998</c:v>
                </c:pt>
                <c:pt idx="5748">
                  <c:v>19.719961000000001</c:v>
                </c:pt>
                <c:pt idx="5749">
                  <c:v>19.719958999999999</c:v>
                </c:pt>
                <c:pt idx="5750">
                  <c:v>19.719957999999998</c:v>
                </c:pt>
                <c:pt idx="5751">
                  <c:v>19.719956</c:v>
                </c:pt>
                <c:pt idx="5752">
                  <c:v>19.719954999999999</c:v>
                </c:pt>
                <c:pt idx="5753">
                  <c:v>19.719953</c:v>
                </c:pt>
                <c:pt idx="5754">
                  <c:v>19.719953</c:v>
                </c:pt>
                <c:pt idx="5755">
                  <c:v>19.719951999999999</c:v>
                </c:pt>
                <c:pt idx="5756">
                  <c:v>19.719950999999998</c:v>
                </c:pt>
                <c:pt idx="5757">
                  <c:v>19.719950999999998</c:v>
                </c:pt>
                <c:pt idx="5758">
                  <c:v>19.719950999999998</c:v>
                </c:pt>
                <c:pt idx="5759">
                  <c:v>19.719957000000001</c:v>
                </c:pt>
                <c:pt idx="5760">
                  <c:v>19.719964000000001</c:v>
                </c:pt>
                <c:pt idx="5761">
                  <c:v>19.71997</c:v>
                </c:pt>
                <c:pt idx="5762">
                  <c:v>19.719975999999999</c:v>
                </c:pt>
                <c:pt idx="5763">
                  <c:v>19.719982000000002</c:v>
                </c:pt>
                <c:pt idx="5764">
                  <c:v>19.719988000000001</c:v>
                </c:pt>
                <c:pt idx="5765">
                  <c:v>19.719995000000001</c:v>
                </c:pt>
                <c:pt idx="5766">
                  <c:v>19.720001</c:v>
                </c:pt>
                <c:pt idx="5767">
                  <c:v>19.720008</c:v>
                </c:pt>
                <c:pt idx="5768">
                  <c:v>19.720013999999999</c:v>
                </c:pt>
                <c:pt idx="5769">
                  <c:v>19.720027000000002</c:v>
                </c:pt>
                <c:pt idx="5770">
                  <c:v>19.720039</c:v>
                </c:pt>
                <c:pt idx="5771">
                  <c:v>19.720051000000002</c:v>
                </c:pt>
                <c:pt idx="5772">
                  <c:v>19.720063</c:v>
                </c:pt>
                <c:pt idx="5773">
                  <c:v>19.720075000000001</c:v>
                </c:pt>
                <c:pt idx="5774">
                  <c:v>19.720086999999999</c:v>
                </c:pt>
                <c:pt idx="5775">
                  <c:v>19.720099000000001</c:v>
                </c:pt>
                <c:pt idx="5776">
                  <c:v>19.720110999999999</c:v>
                </c:pt>
                <c:pt idx="5777">
                  <c:v>19.720123000000001</c:v>
                </c:pt>
                <c:pt idx="5778">
                  <c:v>19.720134999999999</c:v>
                </c:pt>
                <c:pt idx="5779">
                  <c:v>19.720151000000001</c:v>
                </c:pt>
                <c:pt idx="5780">
                  <c:v>19.720165999999999</c:v>
                </c:pt>
                <c:pt idx="5781">
                  <c:v>19.720182000000001</c:v>
                </c:pt>
                <c:pt idx="5782">
                  <c:v>19.720196999999999</c:v>
                </c:pt>
                <c:pt idx="5783">
                  <c:v>19.720212</c:v>
                </c:pt>
                <c:pt idx="5784">
                  <c:v>19.720227999999999</c:v>
                </c:pt>
                <c:pt idx="5785">
                  <c:v>19.720243</c:v>
                </c:pt>
                <c:pt idx="5786">
                  <c:v>19.720258000000001</c:v>
                </c:pt>
                <c:pt idx="5787">
                  <c:v>19.720272999999999</c:v>
                </c:pt>
                <c:pt idx="5788">
                  <c:v>19.720288</c:v>
                </c:pt>
                <c:pt idx="5789">
                  <c:v>19.720306000000001</c:v>
                </c:pt>
                <c:pt idx="5790">
                  <c:v>19.720323</c:v>
                </c:pt>
                <c:pt idx="5791">
                  <c:v>19.720341000000001</c:v>
                </c:pt>
                <c:pt idx="5792">
                  <c:v>19.720358000000001</c:v>
                </c:pt>
                <c:pt idx="5793">
                  <c:v>19.720375000000001</c:v>
                </c:pt>
                <c:pt idx="5794">
                  <c:v>19.720392</c:v>
                </c:pt>
                <c:pt idx="5795">
                  <c:v>19.720409</c:v>
                </c:pt>
                <c:pt idx="5796">
                  <c:v>19.720426</c:v>
                </c:pt>
                <c:pt idx="5797">
                  <c:v>19.720443</c:v>
                </c:pt>
                <c:pt idx="5798">
                  <c:v>19.720459000000002</c:v>
                </c:pt>
                <c:pt idx="5799">
                  <c:v>19.720478</c:v>
                </c:pt>
                <c:pt idx="5800">
                  <c:v>19.720496000000001</c:v>
                </c:pt>
                <c:pt idx="5801">
                  <c:v>19.720514000000001</c:v>
                </c:pt>
                <c:pt idx="5802">
                  <c:v>19.720531000000001</c:v>
                </c:pt>
                <c:pt idx="5803">
                  <c:v>19.720548999999998</c:v>
                </c:pt>
                <c:pt idx="5804">
                  <c:v>19.720566000000002</c:v>
                </c:pt>
                <c:pt idx="5805">
                  <c:v>19.720583999999999</c:v>
                </c:pt>
                <c:pt idx="5806">
                  <c:v>19.720600999999998</c:v>
                </c:pt>
                <c:pt idx="5807">
                  <c:v>19.720618000000002</c:v>
                </c:pt>
                <c:pt idx="5808">
                  <c:v>19.720635000000001</c:v>
                </c:pt>
                <c:pt idx="5809">
                  <c:v>19.720649000000002</c:v>
                </c:pt>
                <c:pt idx="5810">
                  <c:v>19.720662999999998</c:v>
                </c:pt>
                <c:pt idx="5811">
                  <c:v>19.720677999999999</c:v>
                </c:pt>
                <c:pt idx="5812">
                  <c:v>19.720692</c:v>
                </c:pt>
                <c:pt idx="5813">
                  <c:v>19.720706</c:v>
                </c:pt>
                <c:pt idx="5814">
                  <c:v>19.72072</c:v>
                </c:pt>
                <c:pt idx="5815">
                  <c:v>19.720734</c:v>
                </c:pt>
                <c:pt idx="5816">
                  <c:v>19.720748</c:v>
                </c:pt>
                <c:pt idx="5817">
                  <c:v>19.720762000000001</c:v>
                </c:pt>
                <c:pt idx="5818">
                  <c:v>19.720776000000001</c:v>
                </c:pt>
                <c:pt idx="5819">
                  <c:v>19.720783999999998</c:v>
                </c:pt>
                <c:pt idx="5820">
                  <c:v>19.720793</c:v>
                </c:pt>
                <c:pt idx="5821">
                  <c:v>19.720794000000001</c:v>
                </c:pt>
                <c:pt idx="5822">
                  <c:v>19.720790999999998</c:v>
                </c:pt>
                <c:pt idx="5823">
                  <c:v>19.720787999999999</c:v>
                </c:pt>
                <c:pt idx="5824">
                  <c:v>19.720786</c:v>
                </c:pt>
                <c:pt idx="5825">
                  <c:v>19.720783999999998</c:v>
                </c:pt>
                <c:pt idx="5826">
                  <c:v>19.720783000000001</c:v>
                </c:pt>
                <c:pt idx="5827">
                  <c:v>19.720783000000001</c:v>
                </c:pt>
                <c:pt idx="5828">
                  <c:v>19.720783999999998</c:v>
                </c:pt>
                <c:pt idx="5829">
                  <c:v>19.720780000000001</c:v>
                </c:pt>
                <c:pt idx="5830">
                  <c:v>19.720777999999999</c:v>
                </c:pt>
                <c:pt idx="5831">
                  <c:v>19.720776000000001</c:v>
                </c:pt>
                <c:pt idx="5832">
                  <c:v>19.720775</c:v>
                </c:pt>
                <c:pt idx="5833">
                  <c:v>19.720775</c:v>
                </c:pt>
                <c:pt idx="5834">
                  <c:v>19.720775</c:v>
                </c:pt>
                <c:pt idx="5835">
                  <c:v>19.720776999999998</c:v>
                </c:pt>
                <c:pt idx="5836">
                  <c:v>19.720777999999999</c:v>
                </c:pt>
                <c:pt idx="5837">
                  <c:v>19.720780999999999</c:v>
                </c:pt>
                <c:pt idx="5838">
                  <c:v>19.720783999999998</c:v>
                </c:pt>
                <c:pt idx="5839">
                  <c:v>19.720786</c:v>
                </c:pt>
                <c:pt idx="5840">
                  <c:v>19.720787999999999</c:v>
                </c:pt>
                <c:pt idx="5841">
                  <c:v>19.720790999999998</c:v>
                </c:pt>
                <c:pt idx="5842">
                  <c:v>19.720794000000001</c:v>
                </c:pt>
                <c:pt idx="5843">
                  <c:v>19.720799</c:v>
                </c:pt>
                <c:pt idx="5844">
                  <c:v>19.720803</c:v>
                </c:pt>
                <c:pt idx="5845">
                  <c:v>19.720808999999999</c:v>
                </c:pt>
                <c:pt idx="5846">
                  <c:v>19.720814000000001</c:v>
                </c:pt>
                <c:pt idx="5847">
                  <c:v>19.720821000000001</c:v>
                </c:pt>
                <c:pt idx="5848">
                  <c:v>19.720828000000001</c:v>
                </c:pt>
                <c:pt idx="5849">
                  <c:v>19.720835000000001</c:v>
                </c:pt>
                <c:pt idx="5850">
                  <c:v>19.720842999999999</c:v>
                </c:pt>
                <c:pt idx="5851">
                  <c:v>19.720851</c:v>
                </c:pt>
                <c:pt idx="5852">
                  <c:v>19.720859000000001</c:v>
                </c:pt>
                <c:pt idx="5853">
                  <c:v>19.720867999999999</c:v>
                </c:pt>
                <c:pt idx="5854">
                  <c:v>19.720877000000002</c:v>
                </c:pt>
                <c:pt idx="5855">
                  <c:v>19.720887000000001</c:v>
                </c:pt>
                <c:pt idx="5856">
                  <c:v>19.720896</c:v>
                </c:pt>
                <c:pt idx="5857">
                  <c:v>19.720905999999999</c:v>
                </c:pt>
                <c:pt idx="5858">
                  <c:v>19.720915999999999</c:v>
                </c:pt>
                <c:pt idx="5859">
                  <c:v>19.720928000000001</c:v>
                </c:pt>
                <c:pt idx="5860">
                  <c:v>19.720932000000001</c:v>
                </c:pt>
                <c:pt idx="5861">
                  <c:v>19.720931</c:v>
                </c:pt>
                <c:pt idx="5862">
                  <c:v>19.720929999999999</c:v>
                </c:pt>
                <c:pt idx="5863">
                  <c:v>19.720928000000001</c:v>
                </c:pt>
                <c:pt idx="5864">
                  <c:v>19.720925999999999</c:v>
                </c:pt>
                <c:pt idx="5865">
                  <c:v>19.720924</c:v>
                </c:pt>
                <c:pt idx="5866">
                  <c:v>19.720921000000001</c:v>
                </c:pt>
                <c:pt idx="5867">
                  <c:v>19.720918000000001</c:v>
                </c:pt>
                <c:pt idx="5868">
                  <c:v>19.720915000000002</c:v>
                </c:pt>
                <c:pt idx="5869">
                  <c:v>19.720912999999999</c:v>
                </c:pt>
                <c:pt idx="5870">
                  <c:v>19.720911000000001</c:v>
                </c:pt>
                <c:pt idx="5871">
                  <c:v>19.720908000000001</c:v>
                </c:pt>
                <c:pt idx="5872">
                  <c:v>19.720904999999998</c:v>
                </c:pt>
                <c:pt idx="5873">
                  <c:v>19.720901000000001</c:v>
                </c:pt>
                <c:pt idx="5874">
                  <c:v>19.720897999999998</c:v>
                </c:pt>
                <c:pt idx="5875">
                  <c:v>19.720894000000001</c:v>
                </c:pt>
                <c:pt idx="5876">
                  <c:v>19.720889</c:v>
                </c:pt>
                <c:pt idx="5877">
                  <c:v>19.720884999999999</c:v>
                </c:pt>
                <c:pt idx="5878">
                  <c:v>19.720880000000001</c:v>
                </c:pt>
                <c:pt idx="5879">
                  <c:v>19.720876000000001</c:v>
                </c:pt>
                <c:pt idx="5880">
                  <c:v>19.720870999999999</c:v>
                </c:pt>
                <c:pt idx="5881">
                  <c:v>19.720866000000001</c:v>
                </c:pt>
                <c:pt idx="5882">
                  <c:v>19.720860999999999</c:v>
                </c:pt>
                <c:pt idx="5883">
                  <c:v>19.720856000000001</c:v>
                </c:pt>
                <c:pt idx="5884">
                  <c:v>19.720851</c:v>
                </c:pt>
                <c:pt idx="5885">
                  <c:v>19.720845000000001</c:v>
                </c:pt>
                <c:pt idx="5886">
                  <c:v>19.720839999999999</c:v>
                </c:pt>
                <c:pt idx="5887">
                  <c:v>19.720834</c:v>
                </c:pt>
                <c:pt idx="5888">
                  <c:v>19.720828000000001</c:v>
                </c:pt>
                <c:pt idx="5889">
                  <c:v>19.720821999999998</c:v>
                </c:pt>
                <c:pt idx="5890">
                  <c:v>19.720815000000002</c:v>
                </c:pt>
                <c:pt idx="5891">
                  <c:v>19.720808999999999</c:v>
                </c:pt>
                <c:pt idx="5892">
                  <c:v>19.720803</c:v>
                </c:pt>
                <c:pt idx="5893">
                  <c:v>19.720796</c:v>
                </c:pt>
                <c:pt idx="5894">
                  <c:v>19.720790000000001</c:v>
                </c:pt>
                <c:pt idx="5895">
                  <c:v>19.720783000000001</c:v>
                </c:pt>
                <c:pt idx="5896">
                  <c:v>19.720776999999998</c:v>
                </c:pt>
                <c:pt idx="5897">
                  <c:v>19.720770999999999</c:v>
                </c:pt>
                <c:pt idx="5898">
                  <c:v>19.720763999999999</c:v>
                </c:pt>
                <c:pt idx="5899">
                  <c:v>19.720756999999999</c:v>
                </c:pt>
                <c:pt idx="5900">
                  <c:v>19.720751</c:v>
                </c:pt>
                <c:pt idx="5901">
                  <c:v>19.720744</c:v>
                </c:pt>
                <c:pt idx="5902">
                  <c:v>19.720737</c:v>
                </c:pt>
                <c:pt idx="5903">
                  <c:v>19.720731000000001</c:v>
                </c:pt>
                <c:pt idx="5904">
                  <c:v>19.720724000000001</c:v>
                </c:pt>
                <c:pt idx="5905">
                  <c:v>19.720718000000002</c:v>
                </c:pt>
                <c:pt idx="5906">
                  <c:v>19.720711999999999</c:v>
                </c:pt>
                <c:pt idx="5907">
                  <c:v>19.720704999999999</c:v>
                </c:pt>
                <c:pt idx="5908">
                  <c:v>19.720699</c:v>
                </c:pt>
                <c:pt idx="5909">
                  <c:v>19.720694000000002</c:v>
                </c:pt>
                <c:pt idx="5910">
                  <c:v>19.720687999999999</c:v>
                </c:pt>
                <c:pt idx="5911">
                  <c:v>19.720682</c:v>
                </c:pt>
                <c:pt idx="5912">
                  <c:v>19.720676999999998</c:v>
                </c:pt>
                <c:pt idx="5913">
                  <c:v>19.720672</c:v>
                </c:pt>
                <c:pt idx="5914">
                  <c:v>19.720666000000001</c:v>
                </c:pt>
                <c:pt idx="5915">
                  <c:v>19.720661</c:v>
                </c:pt>
                <c:pt idx="5916">
                  <c:v>19.720656000000002</c:v>
                </c:pt>
                <c:pt idx="5917">
                  <c:v>19.720651</c:v>
                </c:pt>
                <c:pt idx="5918">
                  <c:v>19.720647</c:v>
                </c:pt>
                <c:pt idx="5919">
                  <c:v>19.720642000000002</c:v>
                </c:pt>
                <c:pt idx="5920">
                  <c:v>19.720638000000001</c:v>
                </c:pt>
                <c:pt idx="5921">
                  <c:v>19.720634</c:v>
                </c:pt>
                <c:pt idx="5922">
                  <c:v>19.72063</c:v>
                </c:pt>
                <c:pt idx="5923">
                  <c:v>19.720625999999999</c:v>
                </c:pt>
                <c:pt idx="5924">
                  <c:v>19.720623</c:v>
                </c:pt>
                <c:pt idx="5925">
                  <c:v>19.720618999999999</c:v>
                </c:pt>
                <c:pt idx="5926">
                  <c:v>19.720616</c:v>
                </c:pt>
                <c:pt idx="5927">
                  <c:v>19.720613</c:v>
                </c:pt>
                <c:pt idx="5928">
                  <c:v>19.720609</c:v>
                </c:pt>
                <c:pt idx="5929">
                  <c:v>19.720607000000001</c:v>
                </c:pt>
                <c:pt idx="5930">
                  <c:v>19.720604000000002</c:v>
                </c:pt>
                <c:pt idx="5931">
                  <c:v>19.720600999999998</c:v>
                </c:pt>
                <c:pt idx="5932">
                  <c:v>19.720599</c:v>
                </c:pt>
                <c:pt idx="5933">
                  <c:v>19.720597000000001</c:v>
                </c:pt>
                <c:pt idx="5934">
                  <c:v>19.720593999999998</c:v>
                </c:pt>
                <c:pt idx="5935">
                  <c:v>19.720592</c:v>
                </c:pt>
                <c:pt idx="5936">
                  <c:v>19.720590000000001</c:v>
                </c:pt>
                <c:pt idx="5937">
                  <c:v>19.720587999999999</c:v>
                </c:pt>
                <c:pt idx="5938">
                  <c:v>19.720586999999998</c:v>
                </c:pt>
                <c:pt idx="5939">
                  <c:v>19.720586000000001</c:v>
                </c:pt>
                <c:pt idx="5940">
                  <c:v>19.720585</c:v>
                </c:pt>
                <c:pt idx="5941">
                  <c:v>19.720583999999999</c:v>
                </c:pt>
                <c:pt idx="5942">
                  <c:v>19.720583000000001</c:v>
                </c:pt>
                <c:pt idx="5943">
                  <c:v>19.720583000000001</c:v>
                </c:pt>
                <c:pt idx="5944">
                  <c:v>19.720582</c:v>
                </c:pt>
                <c:pt idx="5945">
                  <c:v>19.720582</c:v>
                </c:pt>
                <c:pt idx="5946">
                  <c:v>19.720580999999999</c:v>
                </c:pt>
                <c:pt idx="5947">
                  <c:v>19.720580999999999</c:v>
                </c:pt>
                <c:pt idx="5948">
                  <c:v>19.720580999999999</c:v>
                </c:pt>
                <c:pt idx="5949">
                  <c:v>19.720582</c:v>
                </c:pt>
                <c:pt idx="5950">
                  <c:v>19.720583999999999</c:v>
                </c:pt>
                <c:pt idx="5951">
                  <c:v>19.720585</c:v>
                </c:pt>
                <c:pt idx="5952">
                  <c:v>19.720586000000001</c:v>
                </c:pt>
                <c:pt idx="5953">
                  <c:v>19.720587999999999</c:v>
                </c:pt>
                <c:pt idx="5954">
                  <c:v>19.720589</c:v>
                </c:pt>
                <c:pt idx="5955">
                  <c:v>19.720590000000001</c:v>
                </c:pt>
                <c:pt idx="5956">
                  <c:v>19.720590999999999</c:v>
                </c:pt>
                <c:pt idx="5957">
                  <c:v>19.720593000000001</c:v>
                </c:pt>
                <c:pt idx="5958">
                  <c:v>19.720593999999998</c:v>
                </c:pt>
                <c:pt idx="5959">
                  <c:v>19.720597999999999</c:v>
                </c:pt>
                <c:pt idx="5960">
                  <c:v>19.720600999999998</c:v>
                </c:pt>
                <c:pt idx="5961">
                  <c:v>19.720604999999999</c:v>
                </c:pt>
                <c:pt idx="5962">
                  <c:v>19.720607999999999</c:v>
                </c:pt>
                <c:pt idx="5963">
                  <c:v>19.720611999999999</c:v>
                </c:pt>
                <c:pt idx="5964">
                  <c:v>19.720614999999999</c:v>
                </c:pt>
                <c:pt idx="5965">
                  <c:v>19.720617000000001</c:v>
                </c:pt>
                <c:pt idx="5966">
                  <c:v>19.72062</c:v>
                </c:pt>
                <c:pt idx="5967">
                  <c:v>19.720623</c:v>
                </c:pt>
                <c:pt idx="5968">
                  <c:v>19.720624999999998</c:v>
                </c:pt>
                <c:pt idx="5969">
                  <c:v>19.720631000000001</c:v>
                </c:pt>
                <c:pt idx="5970">
                  <c:v>19.720635999999999</c:v>
                </c:pt>
                <c:pt idx="5971">
                  <c:v>19.720641000000001</c:v>
                </c:pt>
                <c:pt idx="5972">
                  <c:v>19.720645000000001</c:v>
                </c:pt>
                <c:pt idx="5973">
                  <c:v>19.720649999999999</c:v>
                </c:pt>
                <c:pt idx="5974">
                  <c:v>19.720652999999999</c:v>
                </c:pt>
                <c:pt idx="5975">
                  <c:v>19.720656999999999</c:v>
                </c:pt>
                <c:pt idx="5976">
                  <c:v>19.720659999999999</c:v>
                </c:pt>
                <c:pt idx="5977">
                  <c:v>19.720662999999998</c:v>
                </c:pt>
                <c:pt idx="5978">
                  <c:v>19.720665</c:v>
                </c:pt>
                <c:pt idx="5979">
                  <c:v>19.720673000000001</c:v>
                </c:pt>
                <c:pt idx="5980">
                  <c:v>19.720680000000002</c:v>
                </c:pt>
                <c:pt idx="5981">
                  <c:v>19.720686000000001</c:v>
                </c:pt>
                <c:pt idx="5982">
                  <c:v>19.720692</c:v>
                </c:pt>
                <c:pt idx="5983">
                  <c:v>19.720697000000001</c:v>
                </c:pt>
                <c:pt idx="5984">
                  <c:v>19.720700999999998</c:v>
                </c:pt>
                <c:pt idx="5985">
                  <c:v>19.720706</c:v>
                </c:pt>
                <c:pt idx="5986">
                  <c:v>19.720708999999999</c:v>
                </c:pt>
                <c:pt idx="5987">
                  <c:v>19.720713</c:v>
                </c:pt>
                <c:pt idx="5988">
                  <c:v>19.720715999999999</c:v>
                </c:pt>
                <c:pt idx="5989">
                  <c:v>19.720725000000002</c:v>
                </c:pt>
                <c:pt idx="5990">
                  <c:v>19.720734</c:v>
                </c:pt>
                <c:pt idx="5991">
                  <c:v>19.720742000000001</c:v>
                </c:pt>
                <c:pt idx="5992">
                  <c:v>19.720749000000001</c:v>
                </c:pt>
                <c:pt idx="5993">
                  <c:v>19.720756000000002</c:v>
                </c:pt>
                <c:pt idx="5994">
                  <c:v>19.720762000000001</c:v>
                </c:pt>
                <c:pt idx="5995">
                  <c:v>19.720766999999999</c:v>
                </c:pt>
                <c:pt idx="5996">
                  <c:v>19.720772</c:v>
                </c:pt>
                <c:pt idx="5997">
                  <c:v>19.720776999999998</c:v>
                </c:pt>
                <c:pt idx="5998">
                  <c:v>19.720780999999999</c:v>
                </c:pt>
                <c:pt idx="5999">
                  <c:v>19.720787999999999</c:v>
                </c:pt>
                <c:pt idx="6000">
                  <c:v>19.720794000000001</c:v>
                </c:pt>
                <c:pt idx="6001">
                  <c:v>19.720800000000001</c:v>
                </c:pt>
                <c:pt idx="6002">
                  <c:v>19.720804999999999</c:v>
                </c:pt>
                <c:pt idx="6003">
                  <c:v>19.72081</c:v>
                </c:pt>
                <c:pt idx="6004">
                  <c:v>19.720814000000001</c:v>
                </c:pt>
                <c:pt idx="6005">
                  <c:v>19.720818000000001</c:v>
                </c:pt>
                <c:pt idx="6006">
                  <c:v>19.720821000000001</c:v>
                </c:pt>
                <c:pt idx="6007">
                  <c:v>19.720824</c:v>
                </c:pt>
                <c:pt idx="6008">
                  <c:v>19.720827</c:v>
                </c:pt>
                <c:pt idx="6009">
                  <c:v>19.720828999999998</c:v>
                </c:pt>
                <c:pt idx="6010">
                  <c:v>19.720829999999999</c:v>
                </c:pt>
                <c:pt idx="6011">
                  <c:v>19.720831</c:v>
                </c:pt>
                <c:pt idx="6012">
                  <c:v>19.720832000000001</c:v>
                </c:pt>
                <c:pt idx="6013">
                  <c:v>19.720832999999999</c:v>
                </c:pt>
                <c:pt idx="6014">
                  <c:v>19.720834</c:v>
                </c:pt>
                <c:pt idx="6015">
                  <c:v>19.720834</c:v>
                </c:pt>
                <c:pt idx="6016">
                  <c:v>19.720834</c:v>
                </c:pt>
                <c:pt idx="6017">
                  <c:v>19.720835000000001</c:v>
                </c:pt>
                <c:pt idx="6018">
                  <c:v>19.720835000000001</c:v>
                </c:pt>
                <c:pt idx="6019">
                  <c:v>19.720834</c:v>
                </c:pt>
                <c:pt idx="6020">
                  <c:v>19.720832999999999</c:v>
                </c:pt>
                <c:pt idx="6021">
                  <c:v>19.720832999999999</c:v>
                </c:pt>
                <c:pt idx="6022">
                  <c:v>19.720832000000001</c:v>
                </c:pt>
                <c:pt idx="6023">
                  <c:v>19.720832000000001</c:v>
                </c:pt>
                <c:pt idx="6024">
                  <c:v>19.720831</c:v>
                </c:pt>
                <c:pt idx="6025">
                  <c:v>19.720831</c:v>
                </c:pt>
                <c:pt idx="6026">
                  <c:v>19.720829999999999</c:v>
                </c:pt>
                <c:pt idx="6027">
                  <c:v>19.720829999999999</c:v>
                </c:pt>
                <c:pt idx="6028">
                  <c:v>19.720829999999999</c:v>
                </c:pt>
                <c:pt idx="6029">
                  <c:v>19.720828000000001</c:v>
                </c:pt>
                <c:pt idx="6030">
                  <c:v>19.720827</c:v>
                </c:pt>
                <c:pt idx="6031">
                  <c:v>19.720825999999999</c:v>
                </c:pt>
                <c:pt idx="6032">
                  <c:v>19.720825000000001</c:v>
                </c:pt>
                <c:pt idx="6033">
                  <c:v>19.720824</c:v>
                </c:pt>
                <c:pt idx="6034">
                  <c:v>19.720824</c:v>
                </c:pt>
                <c:pt idx="6035">
                  <c:v>19.720822999999999</c:v>
                </c:pt>
                <c:pt idx="6036">
                  <c:v>19.720821999999998</c:v>
                </c:pt>
                <c:pt idx="6037">
                  <c:v>19.720821999999998</c:v>
                </c:pt>
                <c:pt idx="6038">
                  <c:v>19.720821000000001</c:v>
                </c:pt>
                <c:pt idx="6039">
                  <c:v>19.720818999999999</c:v>
                </c:pt>
                <c:pt idx="6040">
                  <c:v>19.720817</c:v>
                </c:pt>
                <c:pt idx="6041">
                  <c:v>19.720815000000002</c:v>
                </c:pt>
                <c:pt idx="6042">
                  <c:v>19.720813</c:v>
                </c:pt>
                <c:pt idx="6043">
                  <c:v>19.720811999999999</c:v>
                </c:pt>
                <c:pt idx="6044">
                  <c:v>19.720811000000001</c:v>
                </c:pt>
                <c:pt idx="6045">
                  <c:v>19.72081</c:v>
                </c:pt>
                <c:pt idx="6046">
                  <c:v>19.720808999999999</c:v>
                </c:pt>
                <c:pt idx="6047">
                  <c:v>19.720808000000002</c:v>
                </c:pt>
                <c:pt idx="6048">
                  <c:v>19.720808000000002</c:v>
                </c:pt>
                <c:pt idx="6049">
                  <c:v>19.720804000000001</c:v>
                </c:pt>
                <c:pt idx="6050">
                  <c:v>19.720800000000001</c:v>
                </c:pt>
                <c:pt idx="6051">
                  <c:v>19.720797000000001</c:v>
                </c:pt>
                <c:pt idx="6052">
                  <c:v>19.720794999999999</c:v>
                </c:pt>
                <c:pt idx="6053">
                  <c:v>19.720793</c:v>
                </c:pt>
                <c:pt idx="6054">
                  <c:v>19.720790999999998</c:v>
                </c:pt>
                <c:pt idx="6055">
                  <c:v>19.720790000000001</c:v>
                </c:pt>
                <c:pt idx="6056">
                  <c:v>19.720789</c:v>
                </c:pt>
                <c:pt idx="6057">
                  <c:v>19.720789</c:v>
                </c:pt>
                <c:pt idx="6058">
                  <c:v>19.720789</c:v>
                </c:pt>
                <c:pt idx="6059">
                  <c:v>19.720784999999999</c:v>
                </c:pt>
                <c:pt idx="6060">
                  <c:v>19.720783000000001</c:v>
                </c:pt>
                <c:pt idx="6061">
                  <c:v>19.720780999999999</c:v>
                </c:pt>
                <c:pt idx="6062">
                  <c:v>19.720779</c:v>
                </c:pt>
                <c:pt idx="6063">
                  <c:v>19.720779</c:v>
                </c:pt>
                <c:pt idx="6064">
                  <c:v>19.720779</c:v>
                </c:pt>
                <c:pt idx="6065">
                  <c:v>19.720780000000001</c:v>
                </c:pt>
                <c:pt idx="6066">
                  <c:v>19.720780999999999</c:v>
                </c:pt>
                <c:pt idx="6067">
                  <c:v>19.720783000000001</c:v>
                </c:pt>
                <c:pt idx="6068">
                  <c:v>19.720786</c:v>
                </c:pt>
                <c:pt idx="6069">
                  <c:v>19.720786</c:v>
                </c:pt>
                <c:pt idx="6070">
                  <c:v>19.720787999999999</c:v>
                </c:pt>
                <c:pt idx="6071">
                  <c:v>19.720790000000001</c:v>
                </c:pt>
                <c:pt idx="6072">
                  <c:v>19.720793</c:v>
                </c:pt>
                <c:pt idx="6073">
                  <c:v>19.720796</c:v>
                </c:pt>
                <c:pt idx="6074">
                  <c:v>19.720800000000001</c:v>
                </c:pt>
                <c:pt idx="6075">
                  <c:v>19.720804999999999</c:v>
                </c:pt>
                <c:pt idx="6076">
                  <c:v>19.720811000000001</c:v>
                </c:pt>
                <c:pt idx="6077">
                  <c:v>19.720817</c:v>
                </c:pt>
                <c:pt idx="6078">
                  <c:v>19.720824</c:v>
                </c:pt>
                <c:pt idx="6079">
                  <c:v>19.720831</c:v>
                </c:pt>
                <c:pt idx="6080">
                  <c:v>19.720839000000002</c:v>
                </c:pt>
                <c:pt idx="6081">
                  <c:v>19.720846999999999</c:v>
                </c:pt>
                <c:pt idx="6082">
                  <c:v>19.720856000000001</c:v>
                </c:pt>
                <c:pt idx="6083">
                  <c:v>19.720865</c:v>
                </c:pt>
                <c:pt idx="6084">
                  <c:v>19.720874999999999</c:v>
                </c:pt>
                <c:pt idx="6085">
                  <c:v>19.720884999999999</c:v>
                </c:pt>
                <c:pt idx="6086">
                  <c:v>19.720896</c:v>
                </c:pt>
                <c:pt idx="6087">
                  <c:v>19.720907</c:v>
                </c:pt>
                <c:pt idx="6088">
                  <c:v>19.720918999999999</c:v>
                </c:pt>
                <c:pt idx="6089">
                  <c:v>19.720932000000001</c:v>
                </c:pt>
                <c:pt idx="6090">
                  <c:v>19.720945</c:v>
                </c:pt>
                <c:pt idx="6091">
                  <c:v>19.720958</c:v>
                </c:pt>
                <c:pt idx="6092">
                  <c:v>19.720972</c:v>
                </c:pt>
                <c:pt idx="6093">
                  <c:v>19.720986</c:v>
                </c:pt>
                <c:pt idx="6094">
                  <c:v>19.721</c:v>
                </c:pt>
                <c:pt idx="6095">
                  <c:v>19.721014</c:v>
                </c:pt>
                <c:pt idx="6096">
                  <c:v>19.721029000000001</c:v>
                </c:pt>
                <c:pt idx="6097">
                  <c:v>19.721043000000002</c:v>
                </c:pt>
                <c:pt idx="6098">
                  <c:v>19.721057999999999</c:v>
                </c:pt>
                <c:pt idx="6099">
                  <c:v>19.721074000000002</c:v>
                </c:pt>
                <c:pt idx="6100">
                  <c:v>19.721088999999999</c:v>
                </c:pt>
                <c:pt idx="6101">
                  <c:v>19.721105000000001</c:v>
                </c:pt>
                <c:pt idx="6102">
                  <c:v>19.721119999999999</c:v>
                </c:pt>
                <c:pt idx="6103">
                  <c:v>19.721136000000001</c:v>
                </c:pt>
                <c:pt idx="6104">
                  <c:v>19.721150999999999</c:v>
                </c:pt>
                <c:pt idx="6105">
                  <c:v>19.721166</c:v>
                </c:pt>
                <c:pt idx="6106">
                  <c:v>19.721170999999998</c:v>
                </c:pt>
                <c:pt idx="6107">
                  <c:v>19.721163000000001</c:v>
                </c:pt>
                <c:pt idx="6108">
                  <c:v>19.721155</c:v>
                </c:pt>
                <c:pt idx="6109">
                  <c:v>19.721147999999999</c:v>
                </c:pt>
                <c:pt idx="6110">
                  <c:v>19.721140999999999</c:v>
                </c:pt>
                <c:pt idx="6111">
                  <c:v>19.721133999999999</c:v>
                </c:pt>
                <c:pt idx="6112">
                  <c:v>19.721128</c:v>
                </c:pt>
                <c:pt idx="6113">
                  <c:v>19.721122000000001</c:v>
                </c:pt>
                <c:pt idx="6114">
                  <c:v>19.721115999999999</c:v>
                </c:pt>
                <c:pt idx="6115">
                  <c:v>19.721111000000001</c:v>
                </c:pt>
                <c:pt idx="6116">
                  <c:v>19.721105999999999</c:v>
                </c:pt>
                <c:pt idx="6117">
                  <c:v>19.721101000000001</c:v>
                </c:pt>
                <c:pt idx="6118">
                  <c:v>19.721097</c:v>
                </c:pt>
                <c:pt idx="6119">
                  <c:v>19.721093</c:v>
                </c:pt>
                <c:pt idx="6120">
                  <c:v>19.72109</c:v>
                </c:pt>
                <c:pt idx="6121">
                  <c:v>19.721087000000001</c:v>
                </c:pt>
                <c:pt idx="6122">
                  <c:v>19.721084000000001</c:v>
                </c:pt>
                <c:pt idx="6123">
                  <c:v>19.721081999999999</c:v>
                </c:pt>
                <c:pt idx="6124">
                  <c:v>19.721080000000001</c:v>
                </c:pt>
                <c:pt idx="6125">
                  <c:v>19.721079</c:v>
                </c:pt>
                <c:pt idx="6126">
                  <c:v>19.721077999999999</c:v>
                </c:pt>
                <c:pt idx="6127">
                  <c:v>19.721077999999999</c:v>
                </c:pt>
                <c:pt idx="6128">
                  <c:v>19.721077999999999</c:v>
                </c:pt>
                <c:pt idx="6129">
                  <c:v>19.721080000000001</c:v>
                </c:pt>
                <c:pt idx="6130">
                  <c:v>19.721081999999999</c:v>
                </c:pt>
                <c:pt idx="6131">
                  <c:v>19.721084999999999</c:v>
                </c:pt>
                <c:pt idx="6132">
                  <c:v>19.721088000000002</c:v>
                </c:pt>
                <c:pt idx="6133">
                  <c:v>19.721091000000001</c:v>
                </c:pt>
                <c:pt idx="6134">
                  <c:v>19.721094999999998</c:v>
                </c:pt>
                <c:pt idx="6135">
                  <c:v>19.721098999999999</c:v>
                </c:pt>
                <c:pt idx="6136">
                  <c:v>19.721104</c:v>
                </c:pt>
                <c:pt idx="6137">
                  <c:v>19.721108999999998</c:v>
                </c:pt>
                <c:pt idx="6138">
                  <c:v>19.721115000000001</c:v>
                </c:pt>
                <c:pt idx="6139">
                  <c:v>19.721122999999999</c:v>
                </c:pt>
                <c:pt idx="6140">
                  <c:v>19.721132000000001</c:v>
                </c:pt>
                <c:pt idx="6141">
                  <c:v>19.721140999999999</c:v>
                </c:pt>
                <c:pt idx="6142">
                  <c:v>19.721150000000002</c:v>
                </c:pt>
                <c:pt idx="6143">
                  <c:v>19.721160000000001</c:v>
                </c:pt>
                <c:pt idx="6144">
                  <c:v>19.721170000000001</c:v>
                </c:pt>
                <c:pt idx="6145">
                  <c:v>19.721181000000001</c:v>
                </c:pt>
                <c:pt idx="6146">
                  <c:v>19.721191999999999</c:v>
                </c:pt>
                <c:pt idx="6147">
                  <c:v>19.721204</c:v>
                </c:pt>
                <c:pt idx="6148">
                  <c:v>19.721215999999998</c:v>
                </c:pt>
                <c:pt idx="6149">
                  <c:v>19.721231</c:v>
                </c:pt>
                <c:pt idx="6150">
                  <c:v>19.721247000000002</c:v>
                </c:pt>
                <c:pt idx="6151">
                  <c:v>19.721263</c:v>
                </c:pt>
                <c:pt idx="6152">
                  <c:v>19.72128</c:v>
                </c:pt>
                <c:pt idx="6153">
                  <c:v>19.721297</c:v>
                </c:pt>
                <c:pt idx="6154">
                  <c:v>19.721314</c:v>
                </c:pt>
                <c:pt idx="6155">
                  <c:v>19.721332</c:v>
                </c:pt>
                <c:pt idx="6156">
                  <c:v>19.721349</c:v>
                </c:pt>
                <c:pt idx="6157">
                  <c:v>19.721367999999998</c:v>
                </c:pt>
                <c:pt idx="6158">
                  <c:v>19.721385999999999</c:v>
                </c:pt>
                <c:pt idx="6159">
                  <c:v>19.721406999999999</c:v>
                </c:pt>
                <c:pt idx="6160">
                  <c:v>19.721428</c:v>
                </c:pt>
                <c:pt idx="6161">
                  <c:v>19.721449</c:v>
                </c:pt>
                <c:pt idx="6162">
                  <c:v>19.721471000000001</c:v>
                </c:pt>
                <c:pt idx="6163">
                  <c:v>19.721492000000001</c:v>
                </c:pt>
                <c:pt idx="6164">
                  <c:v>19.721506999999999</c:v>
                </c:pt>
                <c:pt idx="6165">
                  <c:v>19.721498</c:v>
                </c:pt>
                <c:pt idx="6166">
                  <c:v>19.721488000000001</c:v>
                </c:pt>
                <c:pt idx="6167">
                  <c:v>19.721477</c:v>
                </c:pt>
                <c:pt idx="6168">
                  <c:v>19.721464999999998</c:v>
                </c:pt>
                <c:pt idx="6169">
                  <c:v>19.721454000000001</c:v>
                </c:pt>
                <c:pt idx="6170">
                  <c:v>19.721442</c:v>
                </c:pt>
                <c:pt idx="6171">
                  <c:v>19.721429000000001</c:v>
                </c:pt>
                <c:pt idx="6172">
                  <c:v>19.721416000000001</c:v>
                </c:pt>
                <c:pt idx="6173">
                  <c:v>19.721401</c:v>
                </c:pt>
                <c:pt idx="6174">
                  <c:v>19.721385999999999</c:v>
                </c:pt>
                <c:pt idx="6175">
                  <c:v>19.72137</c:v>
                </c:pt>
                <c:pt idx="6176">
                  <c:v>19.721353000000001</c:v>
                </c:pt>
                <c:pt idx="6177">
                  <c:v>19.721336000000001</c:v>
                </c:pt>
                <c:pt idx="6178">
                  <c:v>19.721318</c:v>
                </c:pt>
                <c:pt idx="6179">
                  <c:v>19.721301</c:v>
                </c:pt>
                <c:pt idx="6180">
                  <c:v>19.721283</c:v>
                </c:pt>
                <c:pt idx="6181">
                  <c:v>19.721264999999999</c:v>
                </c:pt>
                <c:pt idx="6182">
                  <c:v>19.721247000000002</c:v>
                </c:pt>
                <c:pt idx="6183">
                  <c:v>19.721228</c:v>
                </c:pt>
                <c:pt idx="6184">
                  <c:v>19.721209000000002</c:v>
                </c:pt>
                <c:pt idx="6185">
                  <c:v>19.721188999999999</c:v>
                </c:pt>
                <c:pt idx="6186">
                  <c:v>19.721169</c:v>
                </c:pt>
                <c:pt idx="6187">
                  <c:v>19.721150000000002</c:v>
                </c:pt>
                <c:pt idx="6188">
                  <c:v>19.721129999999999</c:v>
                </c:pt>
                <c:pt idx="6189">
                  <c:v>19.721111000000001</c:v>
                </c:pt>
                <c:pt idx="6190">
                  <c:v>19.721091999999999</c:v>
                </c:pt>
                <c:pt idx="6191">
                  <c:v>19.721074000000002</c:v>
                </c:pt>
                <c:pt idx="6192">
                  <c:v>19.721055</c:v>
                </c:pt>
                <c:pt idx="6193">
                  <c:v>19.721036000000002</c:v>
                </c:pt>
                <c:pt idx="6194">
                  <c:v>19.721017</c:v>
                </c:pt>
                <c:pt idx="6195">
                  <c:v>19.720998999999999</c:v>
                </c:pt>
                <c:pt idx="6196">
                  <c:v>19.720980000000001</c:v>
                </c:pt>
                <c:pt idx="6197">
                  <c:v>19.720962</c:v>
                </c:pt>
                <c:pt idx="6198">
                  <c:v>19.720943999999999</c:v>
                </c:pt>
                <c:pt idx="6199">
                  <c:v>19.720925999999999</c:v>
                </c:pt>
                <c:pt idx="6200">
                  <c:v>19.720908999999999</c:v>
                </c:pt>
                <c:pt idx="6201">
                  <c:v>19.720891000000002</c:v>
                </c:pt>
                <c:pt idx="6202">
                  <c:v>19.720873999999998</c:v>
                </c:pt>
                <c:pt idx="6203">
                  <c:v>19.720858</c:v>
                </c:pt>
                <c:pt idx="6204">
                  <c:v>19.720842000000001</c:v>
                </c:pt>
                <c:pt idx="6205">
                  <c:v>19.720825999999999</c:v>
                </c:pt>
                <c:pt idx="6206">
                  <c:v>19.720811000000001</c:v>
                </c:pt>
                <c:pt idx="6207">
                  <c:v>19.720796</c:v>
                </c:pt>
                <c:pt idx="6208">
                  <c:v>19.720782</c:v>
                </c:pt>
                <c:pt idx="6209">
                  <c:v>19.720765</c:v>
                </c:pt>
                <c:pt idx="6210">
                  <c:v>19.720749000000001</c:v>
                </c:pt>
                <c:pt idx="6211">
                  <c:v>19.720732999999999</c:v>
                </c:pt>
                <c:pt idx="6212">
                  <c:v>19.720718000000002</c:v>
                </c:pt>
                <c:pt idx="6213">
                  <c:v>19.720704000000001</c:v>
                </c:pt>
                <c:pt idx="6214">
                  <c:v>19.720690999999999</c:v>
                </c:pt>
                <c:pt idx="6215">
                  <c:v>19.720677999999999</c:v>
                </c:pt>
                <c:pt idx="6216">
                  <c:v>19.720666000000001</c:v>
                </c:pt>
                <c:pt idx="6217">
                  <c:v>19.720654</c:v>
                </c:pt>
                <c:pt idx="6218">
                  <c:v>19.720644</c:v>
                </c:pt>
                <c:pt idx="6219">
                  <c:v>19.720628999999999</c:v>
                </c:pt>
                <c:pt idx="6220">
                  <c:v>19.720614000000001</c:v>
                </c:pt>
                <c:pt idx="6221">
                  <c:v>19.720600999999998</c:v>
                </c:pt>
                <c:pt idx="6222">
                  <c:v>19.720589</c:v>
                </c:pt>
                <c:pt idx="6223">
                  <c:v>19.720576999999999</c:v>
                </c:pt>
                <c:pt idx="6224">
                  <c:v>19.720566999999999</c:v>
                </c:pt>
                <c:pt idx="6225">
                  <c:v>19.720556999999999</c:v>
                </c:pt>
                <c:pt idx="6226">
                  <c:v>19.720548000000001</c:v>
                </c:pt>
                <c:pt idx="6227">
                  <c:v>19.720538999999999</c:v>
                </c:pt>
                <c:pt idx="6228">
                  <c:v>19.720531999999999</c:v>
                </c:pt>
                <c:pt idx="6229">
                  <c:v>19.72052</c:v>
                </c:pt>
                <c:pt idx="6230">
                  <c:v>19.720507999999999</c:v>
                </c:pt>
                <c:pt idx="6231">
                  <c:v>19.720497999999999</c:v>
                </c:pt>
                <c:pt idx="6232">
                  <c:v>19.720489000000001</c:v>
                </c:pt>
                <c:pt idx="6233">
                  <c:v>19.720479999999998</c:v>
                </c:pt>
                <c:pt idx="6234">
                  <c:v>19.720472000000001</c:v>
                </c:pt>
                <c:pt idx="6235">
                  <c:v>19.720465000000001</c:v>
                </c:pt>
                <c:pt idx="6236">
                  <c:v>19.720459000000002</c:v>
                </c:pt>
                <c:pt idx="6237">
                  <c:v>19.720452999999999</c:v>
                </c:pt>
                <c:pt idx="6238">
                  <c:v>19.720448000000001</c:v>
                </c:pt>
                <c:pt idx="6239">
                  <c:v>19.720438999999999</c:v>
                </c:pt>
                <c:pt idx="6240">
                  <c:v>19.720431000000001</c:v>
                </c:pt>
                <c:pt idx="6241">
                  <c:v>19.720423</c:v>
                </c:pt>
                <c:pt idx="6242">
                  <c:v>19.720417000000001</c:v>
                </c:pt>
                <c:pt idx="6243">
                  <c:v>19.720410999999999</c:v>
                </c:pt>
                <c:pt idx="6244">
                  <c:v>19.720405</c:v>
                </c:pt>
                <c:pt idx="6245">
                  <c:v>19.720400999999999</c:v>
                </c:pt>
                <c:pt idx="6246">
                  <c:v>19.720396000000001</c:v>
                </c:pt>
                <c:pt idx="6247">
                  <c:v>19.720393000000001</c:v>
                </c:pt>
                <c:pt idx="6248">
                  <c:v>19.720389999999998</c:v>
                </c:pt>
                <c:pt idx="6249">
                  <c:v>19.720383000000002</c:v>
                </c:pt>
                <c:pt idx="6250">
                  <c:v>19.720378</c:v>
                </c:pt>
                <c:pt idx="6251">
                  <c:v>19.720372000000001</c:v>
                </c:pt>
                <c:pt idx="6252">
                  <c:v>19.720368000000001</c:v>
                </c:pt>
                <c:pt idx="6253">
                  <c:v>19.720364</c:v>
                </c:pt>
                <c:pt idx="6254">
                  <c:v>19.720359999999999</c:v>
                </c:pt>
                <c:pt idx="6255">
                  <c:v>19.720357</c:v>
                </c:pt>
                <c:pt idx="6256">
                  <c:v>19.720355000000001</c:v>
                </c:pt>
                <c:pt idx="6257">
                  <c:v>19.720352999999999</c:v>
                </c:pt>
                <c:pt idx="6258">
                  <c:v>19.720351000000001</c:v>
                </c:pt>
                <c:pt idx="6259">
                  <c:v>19.720347</c:v>
                </c:pt>
                <c:pt idx="6260">
                  <c:v>19.720344999999998</c:v>
                </c:pt>
                <c:pt idx="6261">
                  <c:v>19.720341999999999</c:v>
                </c:pt>
                <c:pt idx="6262">
                  <c:v>19.72034</c:v>
                </c:pt>
                <c:pt idx="6263">
                  <c:v>19.720338999999999</c:v>
                </c:pt>
                <c:pt idx="6264">
                  <c:v>19.720338000000002</c:v>
                </c:pt>
                <c:pt idx="6265">
                  <c:v>19.720338000000002</c:v>
                </c:pt>
                <c:pt idx="6266">
                  <c:v>19.720338000000002</c:v>
                </c:pt>
                <c:pt idx="6267">
                  <c:v>19.720338999999999</c:v>
                </c:pt>
                <c:pt idx="6268">
                  <c:v>19.72034</c:v>
                </c:pt>
                <c:pt idx="6269">
                  <c:v>19.720338999999999</c:v>
                </c:pt>
                <c:pt idx="6270">
                  <c:v>19.72034</c:v>
                </c:pt>
                <c:pt idx="6271">
                  <c:v>19.72034</c:v>
                </c:pt>
                <c:pt idx="6272">
                  <c:v>19.720341000000001</c:v>
                </c:pt>
                <c:pt idx="6273">
                  <c:v>19.720343</c:v>
                </c:pt>
                <c:pt idx="6274">
                  <c:v>19.720344999999998</c:v>
                </c:pt>
                <c:pt idx="6275">
                  <c:v>19.720347</c:v>
                </c:pt>
                <c:pt idx="6276">
                  <c:v>19.72035</c:v>
                </c:pt>
                <c:pt idx="6277">
                  <c:v>19.720354</c:v>
                </c:pt>
                <c:pt idx="6278">
                  <c:v>19.720357</c:v>
                </c:pt>
                <c:pt idx="6279">
                  <c:v>19.720358000000001</c:v>
                </c:pt>
                <c:pt idx="6280">
                  <c:v>19.720359999999999</c:v>
                </c:pt>
                <c:pt idx="6281">
                  <c:v>19.720362999999999</c:v>
                </c:pt>
                <c:pt idx="6282">
                  <c:v>19.720365000000001</c:v>
                </c:pt>
                <c:pt idx="6283">
                  <c:v>19.720368000000001</c:v>
                </c:pt>
                <c:pt idx="6284">
                  <c:v>19.720372000000001</c:v>
                </c:pt>
                <c:pt idx="6285">
                  <c:v>19.720376000000002</c:v>
                </c:pt>
                <c:pt idx="6286">
                  <c:v>19.720379999999999</c:v>
                </c:pt>
                <c:pt idx="6287">
                  <c:v>19.720385</c:v>
                </c:pt>
                <c:pt idx="6288">
                  <c:v>19.720389999999998</c:v>
                </c:pt>
                <c:pt idx="6289">
                  <c:v>19.720392</c:v>
                </c:pt>
                <c:pt idx="6290">
                  <c:v>19.720395</c:v>
                </c:pt>
                <c:pt idx="6291">
                  <c:v>19.720397999999999</c:v>
                </c:pt>
                <c:pt idx="6292">
                  <c:v>19.720400999999999</c:v>
                </c:pt>
                <c:pt idx="6293">
                  <c:v>19.720405</c:v>
                </c:pt>
                <c:pt idx="6294">
                  <c:v>19.720409</c:v>
                </c:pt>
                <c:pt idx="6295">
                  <c:v>19.720414000000002</c:v>
                </c:pt>
                <c:pt idx="6296">
                  <c:v>19.720419</c:v>
                </c:pt>
                <c:pt idx="6297">
                  <c:v>19.720424000000001</c:v>
                </c:pt>
                <c:pt idx="6298">
                  <c:v>19.72043</c:v>
                </c:pt>
                <c:pt idx="6299">
                  <c:v>19.720433</c:v>
                </c:pt>
                <c:pt idx="6300">
                  <c:v>19.720437</c:v>
                </c:pt>
                <c:pt idx="6301">
                  <c:v>19.720441000000001</c:v>
                </c:pt>
                <c:pt idx="6302">
                  <c:v>19.720445999999999</c:v>
                </c:pt>
                <c:pt idx="6303">
                  <c:v>19.720451000000001</c:v>
                </c:pt>
                <c:pt idx="6304">
                  <c:v>19.720455999999999</c:v>
                </c:pt>
                <c:pt idx="6305">
                  <c:v>19.720462000000001</c:v>
                </c:pt>
                <c:pt idx="6306">
                  <c:v>19.720468</c:v>
                </c:pt>
                <c:pt idx="6307">
                  <c:v>19.720473999999999</c:v>
                </c:pt>
                <c:pt idx="6308">
                  <c:v>19.720480999999999</c:v>
                </c:pt>
                <c:pt idx="6309">
                  <c:v>19.720486000000001</c:v>
                </c:pt>
                <c:pt idx="6310">
                  <c:v>19.720493000000001</c:v>
                </c:pt>
                <c:pt idx="6311">
                  <c:v>19.720499</c:v>
                </c:pt>
                <c:pt idx="6312">
                  <c:v>19.720506</c:v>
                </c:pt>
                <c:pt idx="6313">
                  <c:v>19.720513</c:v>
                </c:pt>
                <c:pt idx="6314">
                  <c:v>19.72052</c:v>
                </c:pt>
                <c:pt idx="6315">
                  <c:v>19.720528000000002</c:v>
                </c:pt>
                <c:pt idx="6316">
                  <c:v>19.720535000000002</c:v>
                </c:pt>
                <c:pt idx="6317">
                  <c:v>19.720542999999999</c:v>
                </c:pt>
                <c:pt idx="6318">
                  <c:v>19.720552000000001</c:v>
                </c:pt>
                <c:pt idx="6319">
                  <c:v>19.720559000000002</c:v>
                </c:pt>
                <c:pt idx="6320">
                  <c:v>19.720566999999999</c:v>
                </c:pt>
                <c:pt idx="6321">
                  <c:v>19.720576000000001</c:v>
                </c:pt>
                <c:pt idx="6322">
                  <c:v>19.720583999999999</c:v>
                </c:pt>
                <c:pt idx="6323">
                  <c:v>19.720592</c:v>
                </c:pt>
                <c:pt idx="6324">
                  <c:v>19.720600999999998</c:v>
                </c:pt>
                <c:pt idx="6325">
                  <c:v>19.720610000000001</c:v>
                </c:pt>
                <c:pt idx="6326">
                  <c:v>19.720618000000002</c:v>
                </c:pt>
                <c:pt idx="6327">
                  <c:v>19.720627</c:v>
                </c:pt>
                <c:pt idx="6328">
                  <c:v>19.720635999999999</c:v>
                </c:pt>
                <c:pt idx="6329">
                  <c:v>19.720645000000001</c:v>
                </c:pt>
                <c:pt idx="6330">
                  <c:v>19.720654</c:v>
                </c:pt>
                <c:pt idx="6331">
                  <c:v>19.720662999999998</c:v>
                </c:pt>
                <c:pt idx="6332">
                  <c:v>19.720672</c:v>
                </c:pt>
                <c:pt idx="6333">
                  <c:v>19.720680000000002</c:v>
                </c:pt>
                <c:pt idx="6334">
                  <c:v>19.720663999999999</c:v>
                </c:pt>
                <c:pt idx="6335">
                  <c:v>19.720649000000002</c:v>
                </c:pt>
                <c:pt idx="6336">
                  <c:v>19.720632999999999</c:v>
                </c:pt>
                <c:pt idx="6337">
                  <c:v>19.720618999999999</c:v>
                </c:pt>
                <c:pt idx="6338">
                  <c:v>19.720604000000002</c:v>
                </c:pt>
                <c:pt idx="6339">
                  <c:v>19.720593000000001</c:v>
                </c:pt>
                <c:pt idx="6340">
                  <c:v>19.720580999999999</c:v>
                </c:pt>
                <c:pt idx="6341">
                  <c:v>19.720569999999999</c:v>
                </c:pt>
                <c:pt idx="6342">
                  <c:v>19.720559000000002</c:v>
                </c:pt>
                <c:pt idx="6343">
                  <c:v>19.720548999999998</c:v>
                </c:pt>
                <c:pt idx="6344">
                  <c:v>19.720538999999999</c:v>
                </c:pt>
                <c:pt idx="6345">
                  <c:v>19.720528999999999</c:v>
                </c:pt>
                <c:pt idx="6346">
                  <c:v>19.72052</c:v>
                </c:pt>
                <c:pt idx="6347">
                  <c:v>19.720510999999998</c:v>
                </c:pt>
                <c:pt idx="6348">
                  <c:v>19.720502</c:v>
                </c:pt>
                <c:pt idx="6349">
                  <c:v>19.720497999999999</c:v>
                </c:pt>
                <c:pt idx="6350">
                  <c:v>19.720493000000001</c:v>
                </c:pt>
                <c:pt idx="6351">
                  <c:v>19.720489000000001</c:v>
                </c:pt>
                <c:pt idx="6352">
                  <c:v>19.720486000000001</c:v>
                </c:pt>
                <c:pt idx="6353">
                  <c:v>19.720482000000001</c:v>
                </c:pt>
                <c:pt idx="6354">
                  <c:v>19.720479000000001</c:v>
                </c:pt>
                <c:pt idx="6355">
                  <c:v>19.720476000000001</c:v>
                </c:pt>
                <c:pt idx="6356">
                  <c:v>19.720473999999999</c:v>
                </c:pt>
                <c:pt idx="6357">
                  <c:v>19.720472000000001</c:v>
                </c:pt>
                <c:pt idx="6358">
                  <c:v>19.720469999999999</c:v>
                </c:pt>
                <c:pt idx="6359">
                  <c:v>19.720472999999998</c:v>
                </c:pt>
                <c:pt idx="6360">
                  <c:v>19.720475</c:v>
                </c:pt>
                <c:pt idx="6361">
                  <c:v>19.720478</c:v>
                </c:pt>
                <c:pt idx="6362">
                  <c:v>19.720480999999999</c:v>
                </c:pt>
                <c:pt idx="6363">
                  <c:v>19.720485</c:v>
                </c:pt>
                <c:pt idx="6364">
                  <c:v>19.720489000000001</c:v>
                </c:pt>
                <c:pt idx="6365">
                  <c:v>19.720493000000001</c:v>
                </c:pt>
                <c:pt idx="6366">
                  <c:v>19.720497999999999</c:v>
                </c:pt>
                <c:pt idx="6367">
                  <c:v>19.720503000000001</c:v>
                </c:pt>
                <c:pt idx="6368">
                  <c:v>19.720507999999999</c:v>
                </c:pt>
                <c:pt idx="6369">
                  <c:v>19.720517000000001</c:v>
                </c:pt>
                <c:pt idx="6370">
                  <c:v>19.720527000000001</c:v>
                </c:pt>
                <c:pt idx="6371">
                  <c:v>19.720535999999999</c:v>
                </c:pt>
                <c:pt idx="6372">
                  <c:v>19.720545999999999</c:v>
                </c:pt>
                <c:pt idx="6373">
                  <c:v>19.720555999999998</c:v>
                </c:pt>
                <c:pt idx="6374">
                  <c:v>19.720566999999999</c:v>
                </c:pt>
                <c:pt idx="6375">
                  <c:v>19.720576999999999</c:v>
                </c:pt>
                <c:pt idx="6376">
                  <c:v>19.720587999999999</c:v>
                </c:pt>
                <c:pt idx="6377">
                  <c:v>19.720600000000001</c:v>
                </c:pt>
                <c:pt idx="6378">
                  <c:v>19.720611000000002</c:v>
                </c:pt>
                <c:pt idx="6379">
                  <c:v>19.720628999999999</c:v>
                </c:pt>
                <c:pt idx="6380">
                  <c:v>19.720647</c:v>
                </c:pt>
                <c:pt idx="6381">
                  <c:v>19.720665</c:v>
                </c:pt>
                <c:pt idx="6382">
                  <c:v>19.720682</c:v>
                </c:pt>
                <c:pt idx="6383">
                  <c:v>19.720700000000001</c:v>
                </c:pt>
                <c:pt idx="6384">
                  <c:v>19.720718000000002</c:v>
                </c:pt>
                <c:pt idx="6385">
                  <c:v>19.72073</c:v>
                </c:pt>
                <c:pt idx="6386">
                  <c:v>19.720721000000001</c:v>
                </c:pt>
                <c:pt idx="6387">
                  <c:v>19.720711000000001</c:v>
                </c:pt>
                <c:pt idx="6388">
                  <c:v>19.720701999999999</c:v>
                </c:pt>
                <c:pt idx="6389">
                  <c:v>19.720701999999999</c:v>
                </c:pt>
                <c:pt idx="6390">
                  <c:v>19.720700999999998</c:v>
                </c:pt>
                <c:pt idx="6391">
                  <c:v>19.720700000000001</c:v>
                </c:pt>
                <c:pt idx="6392">
                  <c:v>19.720697999999999</c:v>
                </c:pt>
                <c:pt idx="6393">
                  <c:v>19.720696</c:v>
                </c:pt>
                <c:pt idx="6394">
                  <c:v>19.720693000000001</c:v>
                </c:pt>
                <c:pt idx="6395">
                  <c:v>19.720690000000001</c:v>
                </c:pt>
                <c:pt idx="6396">
                  <c:v>19.720686000000001</c:v>
                </c:pt>
                <c:pt idx="6397">
                  <c:v>19.720682</c:v>
                </c:pt>
                <c:pt idx="6398">
                  <c:v>19.720677999999999</c:v>
                </c:pt>
                <c:pt idx="6399">
                  <c:v>19.720682</c:v>
                </c:pt>
                <c:pt idx="6400">
                  <c:v>19.720686000000001</c:v>
                </c:pt>
                <c:pt idx="6401">
                  <c:v>19.720690000000001</c:v>
                </c:pt>
                <c:pt idx="6402">
                  <c:v>19.720693000000001</c:v>
                </c:pt>
                <c:pt idx="6403">
                  <c:v>19.720694999999999</c:v>
                </c:pt>
                <c:pt idx="6404">
                  <c:v>19.720697000000001</c:v>
                </c:pt>
                <c:pt idx="6405">
                  <c:v>19.720699</c:v>
                </c:pt>
                <c:pt idx="6406">
                  <c:v>19.720700999999998</c:v>
                </c:pt>
                <c:pt idx="6407">
                  <c:v>19.720701999999999</c:v>
                </c:pt>
                <c:pt idx="6408">
                  <c:v>19.720703</c:v>
                </c:pt>
                <c:pt idx="6409">
                  <c:v>19.720708999999999</c:v>
                </c:pt>
                <c:pt idx="6410">
                  <c:v>19.720714999999998</c:v>
                </c:pt>
                <c:pt idx="6411">
                  <c:v>19.72072</c:v>
                </c:pt>
                <c:pt idx="6412">
                  <c:v>19.720725999999999</c:v>
                </c:pt>
                <c:pt idx="6413">
                  <c:v>19.72073</c:v>
                </c:pt>
                <c:pt idx="6414">
                  <c:v>19.720735000000001</c:v>
                </c:pt>
                <c:pt idx="6415">
                  <c:v>19.720738999999998</c:v>
                </c:pt>
                <c:pt idx="6416">
                  <c:v>19.720742999999999</c:v>
                </c:pt>
                <c:pt idx="6417">
                  <c:v>19.720746999999999</c:v>
                </c:pt>
                <c:pt idx="6418">
                  <c:v>19.720749999999999</c:v>
                </c:pt>
                <c:pt idx="6419">
                  <c:v>19.720755</c:v>
                </c:pt>
                <c:pt idx="6420">
                  <c:v>19.720759999999999</c:v>
                </c:pt>
                <c:pt idx="6421">
                  <c:v>19.720763999999999</c:v>
                </c:pt>
                <c:pt idx="6422">
                  <c:v>19.720768</c:v>
                </c:pt>
                <c:pt idx="6423">
                  <c:v>19.720772</c:v>
                </c:pt>
                <c:pt idx="6424">
                  <c:v>19.720775</c:v>
                </c:pt>
                <c:pt idx="6425">
                  <c:v>19.720779</c:v>
                </c:pt>
                <c:pt idx="6426">
                  <c:v>19.720782</c:v>
                </c:pt>
                <c:pt idx="6427">
                  <c:v>19.720784999999999</c:v>
                </c:pt>
                <c:pt idx="6428">
                  <c:v>19.720787000000001</c:v>
                </c:pt>
                <c:pt idx="6429">
                  <c:v>19.720789</c:v>
                </c:pt>
                <c:pt idx="6430">
                  <c:v>19.720790999999998</c:v>
                </c:pt>
                <c:pt idx="6431">
                  <c:v>19.720793</c:v>
                </c:pt>
                <c:pt idx="6432">
                  <c:v>19.720794999999999</c:v>
                </c:pt>
                <c:pt idx="6433">
                  <c:v>19.720796</c:v>
                </c:pt>
                <c:pt idx="6434">
                  <c:v>19.720797999999998</c:v>
                </c:pt>
                <c:pt idx="6435">
                  <c:v>19.720799</c:v>
                </c:pt>
                <c:pt idx="6436">
                  <c:v>19.720800000000001</c:v>
                </c:pt>
                <c:pt idx="6437">
                  <c:v>19.720800000000001</c:v>
                </c:pt>
                <c:pt idx="6438">
                  <c:v>19.720801000000002</c:v>
                </c:pt>
                <c:pt idx="6439">
                  <c:v>19.720800000000001</c:v>
                </c:pt>
                <c:pt idx="6440">
                  <c:v>19.720799</c:v>
                </c:pt>
                <c:pt idx="6441">
                  <c:v>19.720797000000001</c:v>
                </c:pt>
                <c:pt idx="6442">
                  <c:v>19.720796</c:v>
                </c:pt>
                <c:pt idx="6443">
                  <c:v>19.720794999999999</c:v>
                </c:pt>
                <c:pt idx="6444">
                  <c:v>19.720793</c:v>
                </c:pt>
                <c:pt idx="6445">
                  <c:v>19.720791999999999</c:v>
                </c:pt>
                <c:pt idx="6446">
                  <c:v>19.720790000000001</c:v>
                </c:pt>
                <c:pt idx="6447">
                  <c:v>19.720789</c:v>
                </c:pt>
                <c:pt idx="6448">
                  <c:v>19.720787000000001</c:v>
                </c:pt>
                <c:pt idx="6449">
                  <c:v>19.720780000000001</c:v>
                </c:pt>
                <c:pt idx="6450">
                  <c:v>19.720773000000001</c:v>
                </c:pt>
                <c:pt idx="6451">
                  <c:v>19.720766000000001</c:v>
                </c:pt>
                <c:pt idx="6452">
                  <c:v>19.720759000000001</c:v>
                </c:pt>
                <c:pt idx="6453">
                  <c:v>19.720752999999998</c:v>
                </c:pt>
                <c:pt idx="6454">
                  <c:v>19.720745999999998</c:v>
                </c:pt>
                <c:pt idx="6455">
                  <c:v>19.720739999999999</c:v>
                </c:pt>
                <c:pt idx="6456">
                  <c:v>19.720734</c:v>
                </c:pt>
                <c:pt idx="6457">
                  <c:v>19.720728000000001</c:v>
                </c:pt>
                <c:pt idx="6458">
                  <c:v>19.720723</c:v>
                </c:pt>
                <c:pt idx="6459">
                  <c:v>19.720708999999999</c:v>
                </c:pt>
                <c:pt idx="6460">
                  <c:v>19.720696</c:v>
                </c:pt>
                <c:pt idx="6461">
                  <c:v>19.720683000000001</c:v>
                </c:pt>
                <c:pt idx="6462">
                  <c:v>19.720670999999999</c:v>
                </c:pt>
                <c:pt idx="6463">
                  <c:v>19.720659999999999</c:v>
                </c:pt>
                <c:pt idx="6464">
                  <c:v>19.720649000000002</c:v>
                </c:pt>
                <c:pt idx="6465">
                  <c:v>19.720638999999998</c:v>
                </c:pt>
                <c:pt idx="6466">
                  <c:v>19.720628999999999</c:v>
                </c:pt>
                <c:pt idx="6467">
                  <c:v>19.72062</c:v>
                </c:pt>
                <c:pt idx="6468">
                  <c:v>19.720611999999999</c:v>
                </c:pt>
                <c:pt idx="6469">
                  <c:v>19.720597999999999</c:v>
                </c:pt>
                <c:pt idx="6470">
                  <c:v>19.720585</c:v>
                </c:pt>
                <c:pt idx="6471">
                  <c:v>19.720572000000001</c:v>
                </c:pt>
                <c:pt idx="6472">
                  <c:v>19.720561</c:v>
                </c:pt>
                <c:pt idx="6473">
                  <c:v>19.720549999999999</c:v>
                </c:pt>
                <c:pt idx="6474">
                  <c:v>19.720541000000001</c:v>
                </c:pt>
                <c:pt idx="6475">
                  <c:v>19.720531999999999</c:v>
                </c:pt>
                <c:pt idx="6476">
                  <c:v>19.720524000000001</c:v>
                </c:pt>
                <c:pt idx="6477">
                  <c:v>19.720516</c:v>
                </c:pt>
                <c:pt idx="6478">
                  <c:v>19.720510000000001</c:v>
                </c:pt>
                <c:pt idx="6479">
                  <c:v>19.720500999999999</c:v>
                </c:pt>
                <c:pt idx="6480">
                  <c:v>19.720492</c:v>
                </c:pt>
                <c:pt idx="6481">
                  <c:v>19.720485</c:v>
                </c:pt>
                <c:pt idx="6482">
                  <c:v>19.720478</c:v>
                </c:pt>
                <c:pt idx="6483">
                  <c:v>19.720472999999998</c:v>
                </c:pt>
                <c:pt idx="6484">
                  <c:v>19.720468</c:v>
                </c:pt>
                <c:pt idx="6485">
                  <c:v>19.720462999999999</c:v>
                </c:pt>
                <c:pt idx="6486">
                  <c:v>19.720459999999999</c:v>
                </c:pt>
                <c:pt idx="6487">
                  <c:v>19.720457</c:v>
                </c:pt>
                <c:pt idx="6488">
                  <c:v>19.720455000000001</c:v>
                </c:pt>
                <c:pt idx="6489">
                  <c:v>19.720452999999999</c:v>
                </c:pt>
                <c:pt idx="6490">
                  <c:v>19.720451000000001</c:v>
                </c:pt>
                <c:pt idx="6491">
                  <c:v>19.72045</c:v>
                </c:pt>
                <c:pt idx="6492">
                  <c:v>19.72045</c:v>
                </c:pt>
                <c:pt idx="6493">
                  <c:v>19.72045</c:v>
                </c:pt>
                <c:pt idx="6494">
                  <c:v>19.720451000000001</c:v>
                </c:pt>
                <c:pt idx="6495">
                  <c:v>19.720452999999999</c:v>
                </c:pt>
                <c:pt idx="6496">
                  <c:v>19.720455000000001</c:v>
                </c:pt>
                <c:pt idx="6497">
                  <c:v>19.720458000000001</c:v>
                </c:pt>
                <c:pt idx="6498">
                  <c:v>19.720461</c:v>
                </c:pt>
                <c:pt idx="6499">
                  <c:v>19.720464</c:v>
                </c:pt>
                <c:pt idx="6500">
                  <c:v>19.720468</c:v>
                </c:pt>
                <c:pt idx="6501">
                  <c:v>19.720472999999998</c:v>
                </c:pt>
                <c:pt idx="6502">
                  <c:v>19.720476999999999</c:v>
                </c:pt>
                <c:pt idx="6503">
                  <c:v>19.720483000000002</c:v>
                </c:pt>
                <c:pt idx="6504">
                  <c:v>19.720488</c:v>
                </c:pt>
                <c:pt idx="6505">
                  <c:v>19.720493999999999</c:v>
                </c:pt>
                <c:pt idx="6506">
                  <c:v>19.720500999999999</c:v>
                </c:pt>
                <c:pt idx="6507">
                  <c:v>19.720507999999999</c:v>
                </c:pt>
                <c:pt idx="6508">
                  <c:v>19.720514999999999</c:v>
                </c:pt>
                <c:pt idx="6509">
                  <c:v>19.72052</c:v>
                </c:pt>
                <c:pt idx="6510">
                  <c:v>19.720527000000001</c:v>
                </c:pt>
                <c:pt idx="6511">
                  <c:v>19.720533</c:v>
                </c:pt>
                <c:pt idx="6512">
                  <c:v>19.72054</c:v>
                </c:pt>
                <c:pt idx="6513">
                  <c:v>19.720547</c:v>
                </c:pt>
                <c:pt idx="6514">
                  <c:v>19.720554</c:v>
                </c:pt>
                <c:pt idx="6515">
                  <c:v>19.720562000000001</c:v>
                </c:pt>
                <c:pt idx="6516">
                  <c:v>19.720569999999999</c:v>
                </c:pt>
                <c:pt idx="6517">
                  <c:v>19.720578</c:v>
                </c:pt>
                <c:pt idx="6518">
                  <c:v>19.720586000000001</c:v>
                </c:pt>
                <c:pt idx="6519">
                  <c:v>19.720590999999999</c:v>
                </c:pt>
                <c:pt idx="6520">
                  <c:v>19.720597000000001</c:v>
                </c:pt>
                <c:pt idx="6521">
                  <c:v>19.720603000000001</c:v>
                </c:pt>
                <c:pt idx="6522">
                  <c:v>19.720609</c:v>
                </c:pt>
                <c:pt idx="6523">
                  <c:v>19.720614999999999</c:v>
                </c:pt>
                <c:pt idx="6524">
                  <c:v>19.720621999999999</c:v>
                </c:pt>
                <c:pt idx="6525">
                  <c:v>19.720628000000001</c:v>
                </c:pt>
                <c:pt idx="6526">
                  <c:v>19.720635000000001</c:v>
                </c:pt>
                <c:pt idx="6527">
                  <c:v>19.720642000000002</c:v>
                </c:pt>
                <c:pt idx="6528">
                  <c:v>19.720649000000002</c:v>
                </c:pt>
                <c:pt idx="6529">
                  <c:v>19.720652000000001</c:v>
                </c:pt>
                <c:pt idx="6530">
                  <c:v>19.720656000000002</c:v>
                </c:pt>
                <c:pt idx="6531">
                  <c:v>19.720659999999999</c:v>
                </c:pt>
                <c:pt idx="6532">
                  <c:v>19.720663999999999</c:v>
                </c:pt>
                <c:pt idx="6533">
                  <c:v>19.720668</c:v>
                </c:pt>
                <c:pt idx="6534">
                  <c:v>19.720673000000001</c:v>
                </c:pt>
                <c:pt idx="6535">
                  <c:v>19.720676999999998</c:v>
                </c:pt>
                <c:pt idx="6536">
                  <c:v>19.720680999999999</c:v>
                </c:pt>
                <c:pt idx="6537">
                  <c:v>19.720685</c:v>
                </c:pt>
                <c:pt idx="6538">
                  <c:v>19.720690000000001</c:v>
                </c:pt>
                <c:pt idx="6539">
                  <c:v>19.720692</c:v>
                </c:pt>
                <c:pt idx="6540">
                  <c:v>19.720694000000002</c:v>
                </c:pt>
                <c:pt idx="6541">
                  <c:v>19.720697000000001</c:v>
                </c:pt>
                <c:pt idx="6542">
                  <c:v>19.720699</c:v>
                </c:pt>
                <c:pt idx="6543">
                  <c:v>19.720700999999998</c:v>
                </c:pt>
                <c:pt idx="6544">
                  <c:v>19.720703</c:v>
                </c:pt>
                <c:pt idx="6545">
                  <c:v>19.720706</c:v>
                </c:pt>
                <c:pt idx="6546">
                  <c:v>19.720707999999998</c:v>
                </c:pt>
                <c:pt idx="6547">
                  <c:v>19.72071</c:v>
                </c:pt>
                <c:pt idx="6548">
                  <c:v>19.720711999999999</c:v>
                </c:pt>
                <c:pt idx="6549">
                  <c:v>19.720714000000001</c:v>
                </c:pt>
                <c:pt idx="6550">
                  <c:v>19.720708999999999</c:v>
                </c:pt>
                <c:pt idx="6551">
                  <c:v>19.720700999999998</c:v>
                </c:pt>
                <c:pt idx="6552">
                  <c:v>19.720694000000002</c:v>
                </c:pt>
                <c:pt idx="6553">
                  <c:v>19.720687999999999</c:v>
                </c:pt>
                <c:pt idx="6554">
                  <c:v>19.720682</c:v>
                </c:pt>
                <c:pt idx="6555">
                  <c:v>19.720676999999998</c:v>
                </c:pt>
                <c:pt idx="6556">
                  <c:v>19.720673000000001</c:v>
                </c:pt>
                <c:pt idx="6557">
                  <c:v>19.720669999999998</c:v>
                </c:pt>
                <c:pt idx="6558">
                  <c:v>19.720666999999999</c:v>
                </c:pt>
                <c:pt idx="6559">
                  <c:v>19.720666999999999</c:v>
                </c:pt>
                <c:pt idx="6560">
                  <c:v>19.720668</c:v>
                </c:pt>
                <c:pt idx="6561">
                  <c:v>19.720669000000001</c:v>
                </c:pt>
                <c:pt idx="6562">
                  <c:v>19.720670999999999</c:v>
                </c:pt>
                <c:pt idx="6563">
                  <c:v>19.720673999999999</c:v>
                </c:pt>
                <c:pt idx="6564">
                  <c:v>19.720676999999998</c:v>
                </c:pt>
                <c:pt idx="6565">
                  <c:v>19.720680000000002</c:v>
                </c:pt>
                <c:pt idx="6566">
                  <c:v>19.720683999999999</c:v>
                </c:pt>
                <c:pt idx="6567">
                  <c:v>19.720689</c:v>
                </c:pt>
                <c:pt idx="6568">
                  <c:v>19.720694000000002</c:v>
                </c:pt>
                <c:pt idx="6569">
                  <c:v>19.720704999999999</c:v>
                </c:pt>
                <c:pt idx="6570">
                  <c:v>19.720717</c:v>
                </c:pt>
                <c:pt idx="6571">
                  <c:v>19.720728999999999</c:v>
                </c:pt>
                <c:pt idx="6572">
                  <c:v>19.720741</c:v>
                </c:pt>
                <c:pt idx="6573">
                  <c:v>19.720752999999998</c:v>
                </c:pt>
                <c:pt idx="6574">
                  <c:v>19.720766000000001</c:v>
                </c:pt>
                <c:pt idx="6575">
                  <c:v>19.720777999999999</c:v>
                </c:pt>
                <c:pt idx="6576">
                  <c:v>19.720780000000001</c:v>
                </c:pt>
                <c:pt idx="6577">
                  <c:v>19.720782</c:v>
                </c:pt>
                <c:pt idx="6578">
                  <c:v>19.720783999999998</c:v>
                </c:pt>
                <c:pt idx="6579">
                  <c:v>19.720794000000001</c:v>
                </c:pt>
                <c:pt idx="6580">
                  <c:v>19.720804000000001</c:v>
                </c:pt>
                <c:pt idx="6581">
                  <c:v>19.720813</c:v>
                </c:pt>
                <c:pt idx="6582">
                  <c:v>19.720821000000001</c:v>
                </c:pt>
                <c:pt idx="6583">
                  <c:v>19.720828000000001</c:v>
                </c:pt>
                <c:pt idx="6584">
                  <c:v>19.720834</c:v>
                </c:pt>
                <c:pt idx="6585">
                  <c:v>19.720839000000002</c:v>
                </c:pt>
                <c:pt idx="6586">
                  <c:v>19.720844</c:v>
                </c:pt>
                <c:pt idx="6587">
                  <c:v>19.720848</c:v>
                </c:pt>
                <c:pt idx="6588">
                  <c:v>19.720851</c:v>
                </c:pt>
                <c:pt idx="6589">
                  <c:v>19.720860999999999</c:v>
                </c:pt>
                <c:pt idx="6590">
                  <c:v>19.720870000000001</c:v>
                </c:pt>
                <c:pt idx="6591">
                  <c:v>19.720877000000002</c:v>
                </c:pt>
                <c:pt idx="6592">
                  <c:v>19.720884000000002</c:v>
                </c:pt>
                <c:pt idx="6593">
                  <c:v>19.720890000000001</c:v>
                </c:pt>
                <c:pt idx="6594">
                  <c:v>19.720894999999999</c:v>
                </c:pt>
                <c:pt idx="6595">
                  <c:v>19.720898999999999</c:v>
                </c:pt>
                <c:pt idx="6596">
                  <c:v>19.720901999999999</c:v>
                </c:pt>
                <c:pt idx="6597">
                  <c:v>19.720904999999998</c:v>
                </c:pt>
                <c:pt idx="6598">
                  <c:v>19.720907</c:v>
                </c:pt>
                <c:pt idx="6599">
                  <c:v>19.720911000000001</c:v>
                </c:pt>
                <c:pt idx="6600">
                  <c:v>19.720915000000002</c:v>
                </c:pt>
                <c:pt idx="6601">
                  <c:v>19.720918000000001</c:v>
                </c:pt>
                <c:pt idx="6602">
                  <c:v>19.72092</c:v>
                </c:pt>
                <c:pt idx="6603">
                  <c:v>19.720922000000002</c:v>
                </c:pt>
                <c:pt idx="6604">
                  <c:v>19.720922000000002</c:v>
                </c:pt>
                <c:pt idx="6605">
                  <c:v>19.720922000000002</c:v>
                </c:pt>
                <c:pt idx="6606">
                  <c:v>19.720922000000002</c:v>
                </c:pt>
                <c:pt idx="6607">
                  <c:v>19.720921000000001</c:v>
                </c:pt>
                <c:pt idx="6608">
                  <c:v>19.72092</c:v>
                </c:pt>
                <c:pt idx="6609">
                  <c:v>19.720917</c:v>
                </c:pt>
                <c:pt idx="6610">
                  <c:v>19.720914</c:v>
                </c:pt>
                <c:pt idx="6611">
                  <c:v>19.720911000000001</c:v>
                </c:pt>
                <c:pt idx="6612">
                  <c:v>19.720907</c:v>
                </c:pt>
                <c:pt idx="6613">
                  <c:v>19.720903</c:v>
                </c:pt>
                <c:pt idx="6614">
                  <c:v>19.720898999999999</c:v>
                </c:pt>
                <c:pt idx="6615">
                  <c:v>19.720894999999999</c:v>
                </c:pt>
                <c:pt idx="6616">
                  <c:v>19.720890000000001</c:v>
                </c:pt>
                <c:pt idx="6617">
                  <c:v>19.720884999999999</c:v>
                </c:pt>
                <c:pt idx="6618">
                  <c:v>19.720880000000001</c:v>
                </c:pt>
                <c:pt idx="6619">
                  <c:v>19.720872</c:v>
                </c:pt>
                <c:pt idx="6620">
                  <c:v>19.720863999999999</c:v>
                </c:pt>
                <c:pt idx="6621">
                  <c:v>19.720856000000001</c:v>
                </c:pt>
                <c:pt idx="6622">
                  <c:v>19.720848</c:v>
                </c:pt>
                <c:pt idx="6623">
                  <c:v>19.720841</c:v>
                </c:pt>
                <c:pt idx="6624">
                  <c:v>19.720832999999999</c:v>
                </c:pt>
                <c:pt idx="6625">
                  <c:v>19.720825999999999</c:v>
                </c:pt>
                <c:pt idx="6626">
                  <c:v>19.720818000000001</c:v>
                </c:pt>
                <c:pt idx="6627">
                  <c:v>19.720811000000001</c:v>
                </c:pt>
                <c:pt idx="6628">
                  <c:v>19.720804999999999</c:v>
                </c:pt>
                <c:pt idx="6629">
                  <c:v>19.720793</c:v>
                </c:pt>
                <c:pt idx="6630">
                  <c:v>19.720780999999999</c:v>
                </c:pt>
                <c:pt idx="6631">
                  <c:v>19.720770000000002</c:v>
                </c:pt>
                <c:pt idx="6632">
                  <c:v>19.720759999999999</c:v>
                </c:pt>
                <c:pt idx="6633">
                  <c:v>19.720749999999999</c:v>
                </c:pt>
                <c:pt idx="6634">
                  <c:v>19.720739999999999</c:v>
                </c:pt>
                <c:pt idx="6635">
                  <c:v>19.720732000000002</c:v>
                </c:pt>
                <c:pt idx="6636">
                  <c:v>19.720723</c:v>
                </c:pt>
                <c:pt idx="6637">
                  <c:v>19.720715999999999</c:v>
                </c:pt>
                <c:pt idx="6638">
                  <c:v>19.720708999999999</c:v>
                </c:pt>
                <c:pt idx="6639">
                  <c:v>19.720696</c:v>
                </c:pt>
                <c:pt idx="6640">
                  <c:v>19.720683999999999</c:v>
                </c:pt>
                <c:pt idx="6641">
                  <c:v>19.720673000000001</c:v>
                </c:pt>
                <c:pt idx="6642">
                  <c:v>19.720662999999998</c:v>
                </c:pt>
                <c:pt idx="6643">
                  <c:v>19.720652999999999</c:v>
                </c:pt>
                <c:pt idx="6644">
                  <c:v>19.720645000000001</c:v>
                </c:pt>
                <c:pt idx="6645">
                  <c:v>19.720637</c:v>
                </c:pt>
                <c:pt idx="6646">
                  <c:v>19.72063</c:v>
                </c:pt>
                <c:pt idx="6647">
                  <c:v>19.720624000000001</c:v>
                </c:pt>
                <c:pt idx="6648">
                  <c:v>19.720618000000002</c:v>
                </c:pt>
                <c:pt idx="6649">
                  <c:v>19.720609</c:v>
                </c:pt>
                <c:pt idx="6650">
                  <c:v>19.720600000000001</c:v>
                </c:pt>
                <c:pt idx="6651">
                  <c:v>19.720593000000001</c:v>
                </c:pt>
                <c:pt idx="6652">
                  <c:v>19.720586000000001</c:v>
                </c:pt>
                <c:pt idx="6653">
                  <c:v>19.720580000000002</c:v>
                </c:pt>
                <c:pt idx="6654">
                  <c:v>19.720575</c:v>
                </c:pt>
                <c:pt idx="6655">
                  <c:v>19.720569999999999</c:v>
                </c:pt>
                <c:pt idx="6656">
                  <c:v>19.720566000000002</c:v>
                </c:pt>
                <c:pt idx="6657">
                  <c:v>19.720562999999999</c:v>
                </c:pt>
                <c:pt idx="6658">
                  <c:v>19.720559999999999</c:v>
                </c:pt>
                <c:pt idx="6659">
                  <c:v>19.720555000000001</c:v>
                </c:pt>
                <c:pt idx="6660">
                  <c:v>19.720551</c:v>
                </c:pt>
                <c:pt idx="6661">
                  <c:v>19.720547</c:v>
                </c:pt>
                <c:pt idx="6662">
                  <c:v>19.720544</c:v>
                </c:pt>
                <c:pt idx="6663">
                  <c:v>19.720541999999998</c:v>
                </c:pt>
                <c:pt idx="6664">
                  <c:v>19.72054</c:v>
                </c:pt>
                <c:pt idx="6665">
                  <c:v>19.720538000000001</c:v>
                </c:pt>
                <c:pt idx="6666">
                  <c:v>19.720537</c:v>
                </c:pt>
                <c:pt idx="6667">
                  <c:v>19.720535999999999</c:v>
                </c:pt>
                <c:pt idx="6668">
                  <c:v>19.720535999999999</c:v>
                </c:pt>
                <c:pt idx="6669">
                  <c:v>19.720533</c:v>
                </c:pt>
                <c:pt idx="6670">
                  <c:v>19.720531000000001</c:v>
                </c:pt>
                <c:pt idx="6671">
                  <c:v>19.72053</c:v>
                </c:pt>
                <c:pt idx="6672">
                  <c:v>19.720528999999999</c:v>
                </c:pt>
                <c:pt idx="6673">
                  <c:v>19.720528000000002</c:v>
                </c:pt>
                <c:pt idx="6674">
                  <c:v>19.720527000000001</c:v>
                </c:pt>
                <c:pt idx="6675">
                  <c:v>19.720527000000001</c:v>
                </c:pt>
                <c:pt idx="6676">
                  <c:v>19.720527000000001</c:v>
                </c:pt>
                <c:pt idx="6677">
                  <c:v>19.720527000000001</c:v>
                </c:pt>
                <c:pt idx="6678">
                  <c:v>19.720528000000002</c:v>
                </c:pt>
                <c:pt idx="6679">
                  <c:v>19.720526</c:v>
                </c:pt>
                <c:pt idx="6680">
                  <c:v>19.720526</c:v>
                </c:pt>
                <c:pt idx="6681">
                  <c:v>19.720524999999999</c:v>
                </c:pt>
                <c:pt idx="6682">
                  <c:v>19.720524999999999</c:v>
                </c:pt>
                <c:pt idx="6683">
                  <c:v>19.720524999999999</c:v>
                </c:pt>
                <c:pt idx="6684">
                  <c:v>19.720524999999999</c:v>
                </c:pt>
                <c:pt idx="6685">
                  <c:v>19.720524999999999</c:v>
                </c:pt>
                <c:pt idx="6686">
                  <c:v>19.720526</c:v>
                </c:pt>
                <c:pt idx="6687">
                  <c:v>19.720527000000001</c:v>
                </c:pt>
                <c:pt idx="6688">
                  <c:v>19.720528000000002</c:v>
                </c:pt>
                <c:pt idx="6689">
                  <c:v>19.720527000000001</c:v>
                </c:pt>
                <c:pt idx="6690">
                  <c:v>19.720527000000001</c:v>
                </c:pt>
                <c:pt idx="6691">
                  <c:v>19.720528000000002</c:v>
                </c:pt>
                <c:pt idx="6692">
                  <c:v>19.720528000000002</c:v>
                </c:pt>
                <c:pt idx="6693">
                  <c:v>19.720528999999999</c:v>
                </c:pt>
                <c:pt idx="6694">
                  <c:v>19.72053</c:v>
                </c:pt>
                <c:pt idx="6695">
                  <c:v>19.720531000000001</c:v>
                </c:pt>
                <c:pt idx="6696">
                  <c:v>19.720531999999999</c:v>
                </c:pt>
                <c:pt idx="6697">
                  <c:v>19.720534000000001</c:v>
                </c:pt>
                <c:pt idx="6698">
                  <c:v>19.720535000000002</c:v>
                </c:pt>
                <c:pt idx="6699">
                  <c:v>19.720535999999999</c:v>
                </c:pt>
                <c:pt idx="6700">
                  <c:v>19.720535999999999</c:v>
                </c:pt>
                <c:pt idx="6701">
                  <c:v>19.720537</c:v>
                </c:pt>
                <c:pt idx="6702">
                  <c:v>19.720537</c:v>
                </c:pt>
                <c:pt idx="6703">
                  <c:v>19.720538000000001</c:v>
                </c:pt>
                <c:pt idx="6704">
                  <c:v>19.72054</c:v>
                </c:pt>
                <c:pt idx="6705">
                  <c:v>19.720541000000001</c:v>
                </c:pt>
                <c:pt idx="6706">
                  <c:v>19.720542999999999</c:v>
                </c:pt>
                <c:pt idx="6707">
                  <c:v>19.720545000000001</c:v>
                </c:pt>
                <c:pt idx="6708">
                  <c:v>19.720547</c:v>
                </c:pt>
                <c:pt idx="6709">
                  <c:v>19.720547</c:v>
                </c:pt>
                <c:pt idx="6710">
                  <c:v>19.720548000000001</c:v>
                </c:pt>
                <c:pt idx="6711">
                  <c:v>19.720548000000001</c:v>
                </c:pt>
                <c:pt idx="6712">
                  <c:v>19.720548999999998</c:v>
                </c:pt>
                <c:pt idx="6713">
                  <c:v>19.720549999999999</c:v>
                </c:pt>
                <c:pt idx="6714">
                  <c:v>19.720552000000001</c:v>
                </c:pt>
                <c:pt idx="6715">
                  <c:v>19.720552999999999</c:v>
                </c:pt>
                <c:pt idx="6716">
                  <c:v>19.720555000000001</c:v>
                </c:pt>
                <c:pt idx="6717">
                  <c:v>19.720555999999998</c:v>
                </c:pt>
                <c:pt idx="6718">
                  <c:v>19.720558</c:v>
                </c:pt>
                <c:pt idx="6719">
                  <c:v>19.720559000000002</c:v>
                </c:pt>
                <c:pt idx="6720">
                  <c:v>19.720559999999999</c:v>
                </c:pt>
                <c:pt idx="6721">
                  <c:v>19.720561</c:v>
                </c:pt>
                <c:pt idx="6722">
                  <c:v>19.720562999999999</c:v>
                </c:pt>
                <c:pt idx="6723">
                  <c:v>19.720564</c:v>
                </c:pt>
                <c:pt idx="6724">
                  <c:v>19.720565000000001</c:v>
                </c:pt>
                <c:pt idx="6725">
                  <c:v>19.720566999999999</c:v>
                </c:pt>
                <c:pt idx="6726">
                  <c:v>19.720568</c:v>
                </c:pt>
                <c:pt idx="6727">
                  <c:v>19.720569000000001</c:v>
                </c:pt>
                <c:pt idx="6728">
                  <c:v>19.720569999999999</c:v>
                </c:pt>
                <c:pt idx="6729">
                  <c:v>19.720573000000002</c:v>
                </c:pt>
                <c:pt idx="6730">
                  <c:v>19.720576000000001</c:v>
                </c:pt>
                <c:pt idx="6731">
                  <c:v>19.720578</c:v>
                </c:pt>
                <c:pt idx="6732">
                  <c:v>19.720580999999999</c:v>
                </c:pt>
                <c:pt idx="6733">
                  <c:v>19.720583000000001</c:v>
                </c:pt>
                <c:pt idx="6734">
                  <c:v>19.720585</c:v>
                </c:pt>
                <c:pt idx="6735">
                  <c:v>19.720586000000001</c:v>
                </c:pt>
                <c:pt idx="6736">
                  <c:v>19.720587999999999</c:v>
                </c:pt>
                <c:pt idx="6737">
                  <c:v>19.720589</c:v>
                </c:pt>
                <c:pt idx="6738">
                  <c:v>19.720590000000001</c:v>
                </c:pt>
                <c:pt idx="6739">
                  <c:v>19.720596</c:v>
                </c:pt>
                <c:pt idx="6740">
                  <c:v>19.720600999999998</c:v>
                </c:pt>
                <c:pt idx="6741">
                  <c:v>19.720604999999999</c:v>
                </c:pt>
                <c:pt idx="6742">
                  <c:v>19.720609</c:v>
                </c:pt>
                <c:pt idx="6743">
                  <c:v>19.720613</c:v>
                </c:pt>
                <c:pt idx="6744">
                  <c:v>19.720616</c:v>
                </c:pt>
                <c:pt idx="6745">
                  <c:v>19.720618999999999</c:v>
                </c:pt>
                <c:pt idx="6746">
                  <c:v>19.720621000000001</c:v>
                </c:pt>
                <c:pt idx="6747">
                  <c:v>19.720621999999999</c:v>
                </c:pt>
                <c:pt idx="6748">
                  <c:v>19.720624000000001</c:v>
                </c:pt>
                <c:pt idx="6749">
                  <c:v>19.720631999999998</c:v>
                </c:pt>
                <c:pt idx="6750">
                  <c:v>19.72064</c:v>
                </c:pt>
                <c:pt idx="6751">
                  <c:v>19.720647</c:v>
                </c:pt>
                <c:pt idx="6752">
                  <c:v>19.720654</c:v>
                </c:pt>
                <c:pt idx="6753">
                  <c:v>19.720659000000001</c:v>
                </c:pt>
                <c:pt idx="6754">
                  <c:v>19.720663999999999</c:v>
                </c:pt>
                <c:pt idx="6755">
                  <c:v>19.720668</c:v>
                </c:pt>
                <c:pt idx="6756">
                  <c:v>19.720670999999999</c:v>
                </c:pt>
                <c:pt idx="6757">
                  <c:v>19.720673999999999</c:v>
                </c:pt>
                <c:pt idx="6758">
                  <c:v>19.720676000000001</c:v>
                </c:pt>
                <c:pt idx="6759">
                  <c:v>19.720687999999999</c:v>
                </c:pt>
                <c:pt idx="6760">
                  <c:v>19.720697999999999</c:v>
                </c:pt>
                <c:pt idx="6761">
                  <c:v>19.720707999999998</c:v>
                </c:pt>
                <c:pt idx="6762">
                  <c:v>19.720715999999999</c:v>
                </c:pt>
                <c:pt idx="6763">
                  <c:v>19.720724000000001</c:v>
                </c:pt>
                <c:pt idx="6764">
                  <c:v>19.72073</c:v>
                </c:pt>
                <c:pt idx="6765">
                  <c:v>19.720735999999999</c:v>
                </c:pt>
                <c:pt idx="6766">
                  <c:v>19.720741</c:v>
                </c:pt>
                <c:pt idx="6767">
                  <c:v>19.720745999999998</c:v>
                </c:pt>
                <c:pt idx="6768">
                  <c:v>19.720749000000001</c:v>
                </c:pt>
                <c:pt idx="6769">
                  <c:v>19.720765</c:v>
                </c:pt>
                <c:pt idx="6770">
                  <c:v>19.720779</c:v>
                </c:pt>
                <c:pt idx="6771">
                  <c:v>19.720791999999999</c:v>
                </c:pt>
                <c:pt idx="6772">
                  <c:v>19.720804000000001</c:v>
                </c:pt>
                <c:pt idx="6773">
                  <c:v>19.720815000000002</c:v>
                </c:pt>
                <c:pt idx="6774">
                  <c:v>19.720825000000001</c:v>
                </c:pt>
                <c:pt idx="6775">
                  <c:v>19.720832999999999</c:v>
                </c:pt>
                <c:pt idx="6776">
                  <c:v>19.720841</c:v>
                </c:pt>
                <c:pt idx="6777">
                  <c:v>19.720849000000001</c:v>
                </c:pt>
                <c:pt idx="6778">
                  <c:v>19.720855</c:v>
                </c:pt>
                <c:pt idx="6779">
                  <c:v>19.720870999999999</c:v>
                </c:pt>
                <c:pt idx="6780">
                  <c:v>19.720886</c:v>
                </c:pt>
                <c:pt idx="6781">
                  <c:v>19.720898999999999</c:v>
                </c:pt>
                <c:pt idx="6782">
                  <c:v>19.720911999999998</c:v>
                </c:pt>
                <c:pt idx="6783">
                  <c:v>19.720922999999999</c:v>
                </c:pt>
                <c:pt idx="6784">
                  <c:v>19.720934</c:v>
                </c:pt>
                <c:pt idx="6785">
                  <c:v>19.720942999999998</c:v>
                </c:pt>
                <c:pt idx="6786">
                  <c:v>19.720952</c:v>
                </c:pt>
                <c:pt idx="6787">
                  <c:v>19.720960000000002</c:v>
                </c:pt>
                <c:pt idx="6788">
                  <c:v>19.720967000000002</c:v>
                </c:pt>
                <c:pt idx="6789">
                  <c:v>19.720974999999999</c:v>
                </c:pt>
                <c:pt idx="6790">
                  <c:v>19.720983</c:v>
                </c:pt>
                <c:pt idx="6791">
                  <c:v>19.72099</c:v>
                </c:pt>
                <c:pt idx="6792">
                  <c:v>19.720996</c:v>
                </c:pt>
                <c:pt idx="6793">
                  <c:v>19.721001999999999</c:v>
                </c:pt>
                <c:pt idx="6794">
                  <c:v>19.721008000000001</c:v>
                </c:pt>
                <c:pt idx="6795">
                  <c:v>19.721012999999999</c:v>
                </c:pt>
                <c:pt idx="6796">
                  <c:v>19.721018000000001</c:v>
                </c:pt>
                <c:pt idx="6797">
                  <c:v>19.721022000000001</c:v>
                </c:pt>
                <c:pt idx="6798">
                  <c:v>19.721025999999998</c:v>
                </c:pt>
                <c:pt idx="6799">
                  <c:v>19.721028</c:v>
                </c:pt>
                <c:pt idx="6800">
                  <c:v>19.721029000000001</c:v>
                </c:pt>
                <c:pt idx="6801">
                  <c:v>19.721029999999999</c:v>
                </c:pt>
                <c:pt idx="6802">
                  <c:v>19.721031</c:v>
                </c:pt>
                <c:pt idx="6803">
                  <c:v>19.721032999999998</c:v>
                </c:pt>
                <c:pt idx="6804">
                  <c:v>19.721034</c:v>
                </c:pt>
                <c:pt idx="6805">
                  <c:v>19.721035000000001</c:v>
                </c:pt>
                <c:pt idx="6806">
                  <c:v>19.721036000000002</c:v>
                </c:pt>
                <c:pt idx="6807">
                  <c:v>19.721036999999999</c:v>
                </c:pt>
                <c:pt idx="6808">
                  <c:v>19.721038</c:v>
                </c:pt>
                <c:pt idx="6809">
                  <c:v>19.721035000000001</c:v>
                </c:pt>
                <c:pt idx="6810">
                  <c:v>19.721032999999998</c:v>
                </c:pt>
                <c:pt idx="6811">
                  <c:v>19.721029999999999</c:v>
                </c:pt>
                <c:pt idx="6812">
                  <c:v>19.721028</c:v>
                </c:pt>
                <c:pt idx="6813">
                  <c:v>19.721025999999998</c:v>
                </c:pt>
                <c:pt idx="6814">
                  <c:v>19.721025000000001</c:v>
                </c:pt>
                <c:pt idx="6815">
                  <c:v>19.721024</c:v>
                </c:pt>
                <c:pt idx="6816">
                  <c:v>19.721022000000001</c:v>
                </c:pt>
                <c:pt idx="6817">
                  <c:v>19.721022000000001</c:v>
                </c:pt>
                <c:pt idx="6818">
                  <c:v>19.721021</c:v>
                </c:pt>
                <c:pt idx="6819">
                  <c:v>19.721015000000001</c:v>
                </c:pt>
                <c:pt idx="6820">
                  <c:v>19.72101</c:v>
                </c:pt>
                <c:pt idx="6821">
                  <c:v>19.721005000000002</c:v>
                </c:pt>
                <c:pt idx="6822">
                  <c:v>19.721001000000001</c:v>
                </c:pt>
                <c:pt idx="6823">
                  <c:v>19.720997000000001</c:v>
                </c:pt>
                <c:pt idx="6824">
                  <c:v>19.720993</c:v>
                </c:pt>
                <c:pt idx="6825">
                  <c:v>19.72099</c:v>
                </c:pt>
                <c:pt idx="6826">
                  <c:v>19.720987999999998</c:v>
                </c:pt>
                <c:pt idx="6827">
                  <c:v>19.720984999999999</c:v>
                </c:pt>
                <c:pt idx="6828">
                  <c:v>19.720984000000001</c:v>
                </c:pt>
                <c:pt idx="6829">
                  <c:v>19.720976</c:v>
                </c:pt>
                <c:pt idx="6830">
                  <c:v>19.720969</c:v>
                </c:pt>
                <c:pt idx="6831">
                  <c:v>19.720963000000001</c:v>
                </c:pt>
                <c:pt idx="6832">
                  <c:v>19.720956999999999</c:v>
                </c:pt>
                <c:pt idx="6833">
                  <c:v>19.720952</c:v>
                </c:pt>
                <c:pt idx="6834">
                  <c:v>19.720948</c:v>
                </c:pt>
                <c:pt idx="6835">
                  <c:v>19.720943999999999</c:v>
                </c:pt>
                <c:pt idx="6836">
                  <c:v>19.720941</c:v>
                </c:pt>
                <c:pt idx="6837">
                  <c:v>19.720938</c:v>
                </c:pt>
                <c:pt idx="6838">
                  <c:v>19.720935999999998</c:v>
                </c:pt>
                <c:pt idx="6839">
                  <c:v>19.720929000000002</c:v>
                </c:pt>
                <c:pt idx="6840">
                  <c:v>19.720922000000002</c:v>
                </c:pt>
                <c:pt idx="6841">
                  <c:v>19.720917</c:v>
                </c:pt>
                <c:pt idx="6842">
                  <c:v>19.720911999999998</c:v>
                </c:pt>
                <c:pt idx="6843">
                  <c:v>19.720908000000001</c:v>
                </c:pt>
                <c:pt idx="6844">
                  <c:v>19.720904999999998</c:v>
                </c:pt>
                <c:pt idx="6845">
                  <c:v>19.720901999999999</c:v>
                </c:pt>
                <c:pt idx="6846">
                  <c:v>19.7209</c:v>
                </c:pt>
                <c:pt idx="6847">
                  <c:v>19.720898999999999</c:v>
                </c:pt>
                <c:pt idx="6848">
                  <c:v>19.720898999999999</c:v>
                </c:pt>
                <c:pt idx="6849">
                  <c:v>19.720897000000001</c:v>
                </c:pt>
                <c:pt idx="6850">
                  <c:v>19.720894999999999</c:v>
                </c:pt>
                <c:pt idx="6851">
                  <c:v>19.720894000000001</c:v>
                </c:pt>
                <c:pt idx="6852">
                  <c:v>19.720894000000001</c:v>
                </c:pt>
                <c:pt idx="6853">
                  <c:v>19.720894999999999</c:v>
                </c:pt>
                <c:pt idx="6854">
                  <c:v>19.720896</c:v>
                </c:pt>
                <c:pt idx="6855">
                  <c:v>19.720897999999998</c:v>
                </c:pt>
                <c:pt idx="6856">
                  <c:v>19.7209</c:v>
                </c:pt>
                <c:pt idx="6857">
                  <c:v>19.720903</c:v>
                </c:pt>
                <c:pt idx="6858">
                  <c:v>19.720907</c:v>
                </c:pt>
                <c:pt idx="6859">
                  <c:v>19.720911999999998</c:v>
                </c:pt>
                <c:pt idx="6860">
                  <c:v>19.720917</c:v>
                </c:pt>
                <c:pt idx="6861">
                  <c:v>19.720922000000002</c:v>
                </c:pt>
                <c:pt idx="6862">
                  <c:v>19.720929000000002</c:v>
                </c:pt>
                <c:pt idx="6863">
                  <c:v>19.720935000000001</c:v>
                </c:pt>
                <c:pt idx="6864">
                  <c:v>19.720942000000001</c:v>
                </c:pt>
                <c:pt idx="6865">
                  <c:v>19.720949000000001</c:v>
                </c:pt>
                <c:pt idx="6866">
                  <c:v>19.720956999999999</c:v>
                </c:pt>
                <c:pt idx="6867">
                  <c:v>19.720965</c:v>
                </c:pt>
                <c:pt idx="6868">
                  <c:v>19.720973999999998</c:v>
                </c:pt>
                <c:pt idx="6869">
                  <c:v>19.720983</c:v>
                </c:pt>
                <c:pt idx="6870">
                  <c:v>19.720993</c:v>
                </c:pt>
                <c:pt idx="6871">
                  <c:v>19.721003</c:v>
                </c:pt>
                <c:pt idx="6872">
                  <c:v>19.721012999999999</c:v>
                </c:pt>
                <c:pt idx="6873">
                  <c:v>19.721022999999999</c:v>
                </c:pt>
                <c:pt idx="6874">
                  <c:v>19.721032999999998</c:v>
                </c:pt>
                <c:pt idx="6875">
                  <c:v>19.721043999999999</c:v>
                </c:pt>
                <c:pt idx="6876">
                  <c:v>19.721055</c:v>
                </c:pt>
                <c:pt idx="6877">
                  <c:v>19.721064999999999</c:v>
                </c:pt>
                <c:pt idx="6878">
                  <c:v>19.721076</c:v>
                </c:pt>
                <c:pt idx="6879">
                  <c:v>19.721086</c:v>
                </c:pt>
                <c:pt idx="6880">
                  <c:v>19.721097</c:v>
                </c:pt>
                <c:pt idx="6881">
                  <c:v>19.721107</c:v>
                </c:pt>
                <c:pt idx="6882">
                  <c:v>19.721117</c:v>
                </c:pt>
                <c:pt idx="6883">
                  <c:v>19.721126999999999</c:v>
                </c:pt>
                <c:pt idx="6884">
                  <c:v>19.721138</c:v>
                </c:pt>
                <c:pt idx="6885">
                  <c:v>19.721147999999999</c:v>
                </c:pt>
                <c:pt idx="6886">
                  <c:v>19.721157999999999</c:v>
                </c:pt>
                <c:pt idx="6887">
                  <c:v>19.721167999999999</c:v>
                </c:pt>
                <c:pt idx="6888">
                  <c:v>19.721177999999998</c:v>
                </c:pt>
                <c:pt idx="6889">
                  <c:v>19.721184999999998</c:v>
                </c:pt>
                <c:pt idx="6890">
                  <c:v>19.721193</c:v>
                </c:pt>
                <c:pt idx="6891">
                  <c:v>19.7212</c:v>
                </c:pt>
                <c:pt idx="6892">
                  <c:v>19.721207</c:v>
                </c:pt>
                <c:pt idx="6893">
                  <c:v>19.721214</c:v>
                </c:pt>
                <c:pt idx="6894">
                  <c:v>19.721221</c:v>
                </c:pt>
                <c:pt idx="6895">
                  <c:v>19.721228</c:v>
                </c:pt>
                <c:pt idx="6896">
                  <c:v>19.721235</c:v>
                </c:pt>
                <c:pt idx="6897">
                  <c:v>19.721240999999999</c:v>
                </c:pt>
                <c:pt idx="6898">
                  <c:v>19.721247999999999</c:v>
                </c:pt>
                <c:pt idx="6899">
                  <c:v>19.721252</c:v>
                </c:pt>
                <c:pt idx="6900">
                  <c:v>19.721256</c:v>
                </c:pt>
                <c:pt idx="6901">
                  <c:v>19.721260999999998</c:v>
                </c:pt>
                <c:pt idx="6902">
                  <c:v>19.721264999999999</c:v>
                </c:pt>
                <c:pt idx="6903">
                  <c:v>19.721268999999999</c:v>
                </c:pt>
                <c:pt idx="6904">
                  <c:v>19.721271999999999</c:v>
                </c:pt>
                <c:pt idx="6905">
                  <c:v>19.721276</c:v>
                </c:pt>
                <c:pt idx="6906">
                  <c:v>19.721278999999999</c:v>
                </c:pt>
                <c:pt idx="6907">
                  <c:v>19.721283</c:v>
                </c:pt>
                <c:pt idx="6908">
                  <c:v>19.721285999999999</c:v>
                </c:pt>
                <c:pt idx="6909">
                  <c:v>19.721287</c:v>
                </c:pt>
                <c:pt idx="6910">
                  <c:v>19.721288000000001</c:v>
                </c:pt>
                <c:pt idx="6911">
                  <c:v>19.721288999999999</c:v>
                </c:pt>
                <c:pt idx="6912">
                  <c:v>19.72129</c:v>
                </c:pt>
                <c:pt idx="6913">
                  <c:v>19.72129</c:v>
                </c:pt>
                <c:pt idx="6914">
                  <c:v>19.721291000000001</c:v>
                </c:pt>
                <c:pt idx="6915">
                  <c:v>19.721291000000001</c:v>
                </c:pt>
                <c:pt idx="6916">
                  <c:v>19.721291000000001</c:v>
                </c:pt>
                <c:pt idx="6917">
                  <c:v>19.72129</c:v>
                </c:pt>
                <c:pt idx="6918">
                  <c:v>19.721288999999999</c:v>
                </c:pt>
                <c:pt idx="6919">
                  <c:v>19.721285999999999</c:v>
                </c:pt>
                <c:pt idx="6920">
                  <c:v>19.721283</c:v>
                </c:pt>
                <c:pt idx="6921">
                  <c:v>19.72128</c:v>
                </c:pt>
                <c:pt idx="6922">
                  <c:v>19.721276</c:v>
                </c:pt>
                <c:pt idx="6923">
                  <c:v>19.721271999999999</c:v>
                </c:pt>
                <c:pt idx="6924">
                  <c:v>19.721267000000001</c:v>
                </c:pt>
                <c:pt idx="6925">
                  <c:v>19.721261999999999</c:v>
                </c:pt>
                <c:pt idx="6926">
                  <c:v>19.721257000000001</c:v>
                </c:pt>
                <c:pt idx="6927">
                  <c:v>19.721250999999999</c:v>
                </c:pt>
                <c:pt idx="6928">
                  <c:v>19.721245</c:v>
                </c:pt>
                <c:pt idx="6929">
                  <c:v>19.721236999999999</c:v>
                </c:pt>
                <c:pt idx="6930">
                  <c:v>19.721228</c:v>
                </c:pt>
                <c:pt idx="6931">
                  <c:v>19.721219999999999</c:v>
                </c:pt>
                <c:pt idx="6932">
                  <c:v>19.721211</c:v>
                </c:pt>
                <c:pt idx="6933">
                  <c:v>19.721201000000001</c:v>
                </c:pt>
                <c:pt idx="6934">
                  <c:v>19.721191000000001</c:v>
                </c:pt>
                <c:pt idx="6935">
                  <c:v>19.721181000000001</c:v>
                </c:pt>
                <c:pt idx="6936">
                  <c:v>19.721170999999998</c:v>
                </c:pt>
                <c:pt idx="6937">
                  <c:v>19.721160000000001</c:v>
                </c:pt>
                <c:pt idx="6938">
                  <c:v>19.721149</c:v>
                </c:pt>
                <c:pt idx="6939">
                  <c:v>19.721136000000001</c:v>
                </c:pt>
                <c:pt idx="6940">
                  <c:v>19.721122999999999</c:v>
                </c:pt>
                <c:pt idx="6941">
                  <c:v>19.721109999999999</c:v>
                </c:pt>
                <c:pt idx="6942">
                  <c:v>19.721095999999999</c:v>
                </c:pt>
                <c:pt idx="6943">
                  <c:v>19.721083</c:v>
                </c:pt>
                <c:pt idx="6944">
                  <c:v>19.721069</c:v>
                </c:pt>
                <c:pt idx="6945">
                  <c:v>19.721055</c:v>
                </c:pt>
                <c:pt idx="6946">
                  <c:v>19.721041</c:v>
                </c:pt>
                <c:pt idx="6947">
                  <c:v>19.721026999999999</c:v>
                </c:pt>
                <c:pt idx="6948">
                  <c:v>19.721012999999999</c:v>
                </c:pt>
                <c:pt idx="6949">
                  <c:v>19.720998000000002</c:v>
                </c:pt>
                <c:pt idx="6950">
                  <c:v>19.720984000000001</c:v>
                </c:pt>
                <c:pt idx="6951">
                  <c:v>19.720970000000001</c:v>
                </c:pt>
                <c:pt idx="6952">
                  <c:v>19.720955</c:v>
                </c:pt>
                <c:pt idx="6953">
                  <c:v>19.720941</c:v>
                </c:pt>
                <c:pt idx="6954">
                  <c:v>19.720925999999999</c:v>
                </c:pt>
                <c:pt idx="6955">
                  <c:v>19.720911999999998</c:v>
                </c:pt>
                <c:pt idx="6956">
                  <c:v>19.720897999999998</c:v>
                </c:pt>
                <c:pt idx="6957">
                  <c:v>19.720884000000002</c:v>
                </c:pt>
                <c:pt idx="6958">
                  <c:v>19.720870000000001</c:v>
                </c:pt>
                <c:pt idx="6959">
                  <c:v>19.720856999999999</c:v>
                </c:pt>
                <c:pt idx="6960">
                  <c:v>19.720845000000001</c:v>
                </c:pt>
                <c:pt idx="6961">
                  <c:v>19.720832999999999</c:v>
                </c:pt>
                <c:pt idx="6962">
                  <c:v>19.720821000000001</c:v>
                </c:pt>
                <c:pt idx="6963">
                  <c:v>19.720808999999999</c:v>
                </c:pt>
                <c:pt idx="6964">
                  <c:v>19.720797999999998</c:v>
                </c:pt>
                <c:pt idx="6965">
                  <c:v>19.720786</c:v>
                </c:pt>
                <c:pt idx="6966">
                  <c:v>19.720775</c:v>
                </c:pt>
                <c:pt idx="6967">
                  <c:v>19.720763999999999</c:v>
                </c:pt>
                <c:pt idx="6968">
                  <c:v>19.720752999999998</c:v>
                </c:pt>
                <c:pt idx="6969">
                  <c:v>19.720745000000001</c:v>
                </c:pt>
                <c:pt idx="6970">
                  <c:v>19.720735999999999</c:v>
                </c:pt>
                <c:pt idx="6971">
                  <c:v>19.720728000000001</c:v>
                </c:pt>
                <c:pt idx="6972">
                  <c:v>19.72072</c:v>
                </c:pt>
                <c:pt idx="6973">
                  <c:v>19.720711999999999</c:v>
                </c:pt>
                <c:pt idx="6974">
                  <c:v>19.720704999999999</c:v>
                </c:pt>
                <c:pt idx="6975">
                  <c:v>19.720697999999999</c:v>
                </c:pt>
                <c:pt idx="6976">
                  <c:v>19.720690999999999</c:v>
                </c:pt>
                <c:pt idx="6977">
                  <c:v>19.720685</c:v>
                </c:pt>
                <c:pt idx="6978">
                  <c:v>19.720679000000001</c:v>
                </c:pt>
                <c:pt idx="6979">
                  <c:v>19.720675</c:v>
                </c:pt>
                <c:pt idx="6980">
                  <c:v>19.720669999999998</c:v>
                </c:pt>
                <c:pt idx="6981">
                  <c:v>19.720666000000001</c:v>
                </c:pt>
                <c:pt idx="6982">
                  <c:v>19.720662999999998</c:v>
                </c:pt>
                <c:pt idx="6983">
                  <c:v>19.720659999999999</c:v>
                </c:pt>
                <c:pt idx="6984">
                  <c:v>19.720656999999999</c:v>
                </c:pt>
                <c:pt idx="6985">
                  <c:v>19.720655000000001</c:v>
                </c:pt>
                <c:pt idx="6986">
                  <c:v>19.720652999999999</c:v>
                </c:pt>
                <c:pt idx="6987">
                  <c:v>19.720652000000001</c:v>
                </c:pt>
                <c:pt idx="6988">
                  <c:v>19.720651</c:v>
                </c:pt>
                <c:pt idx="6989">
                  <c:v>19.720651</c:v>
                </c:pt>
                <c:pt idx="6990">
                  <c:v>19.720652000000001</c:v>
                </c:pt>
                <c:pt idx="6991">
                  <c:v>19.720652999999999</c:v>
                </c:pt>
                <c:pt idx="6992">
                  <c:v>19.720654</c:v>
                </c:pt>
                <c:pt idx="6993">
                  <c:v>19.720656000000002</c:v>
                </c:pt>
                <c:pt idx="6994">
                  <c:v>19.720659000000001</c:v>
                </c:pt>
                <c:pt idx="6995">
                  <c:v>19.720662000000001</c:v>
                </c:pt>
                <c:pt idx="6996">
                  <c:v>19.720665</c:v>
                </c:pt>
                <c:pt idx="6997">
                  <c:v>19.720669999999998</c:v>
                </c:pt>
                <c:pt idx="6998">
                  <c:v>19.720673999999999</c:v>
                </c:pt>
                <c:pt idx="6999">
                  <c:v>19.720680000000002</c:v>
                </c:pt>
                <c:pt idx="7000">
                  <c:v>19.720685</c:v>
                </c:pt>
                <c:pt idx="7001">
                  <c:v>19.720692</c:v>
                </c:pt>
                <c:pt idx="7002">
                  <c:v>19.720699</c:v>
                </c:pt>
                <c:pt idx="7003">
                  <c:v>19.720706</c:v>
                </c:pt>
                <c:pt idx="7004">
                  <c:v>19.720714000000001</c:v>
                </c:pt>
                <c:pt idx="7005">
                  <c:v>19.720721999999999</c:v>
                </c:pt>
                <c:pt idx="7006">
                  <c:v>19.72073</c:v>
                </c:pt>
                <c:pt idx="7007">
                  <c:v>19.720739999999999</c:v>
                </c:pt>
                <c:pt idx="7008">
                  <c:v>19.720749000000001</c:v>
                </c:pt>
                <c:pt idx="7009">
                  <c:v>19.720759999999999</c:v>
                </c:pt>
                <c:pt idx="7010">
                  <c:v>19.720770999999999</c:v>
                </c:pt>
                <c:pt idx="7011">
                  <c:v>19.720782</c:v>
                </c:pt>
                <c:pt idx="7012">
                  <c:v>19.720794000000001</c:v>
                </c:pt>
                <c:pt idx="7013">
                  <c:v>19.720806</c:v>
                </c:pt>
                <c:pt idx="7014">
                  <c:v>19.720818000000001</c:v>
                </c:pt>
                <c:pt idx="7015">
                  <c:v>19.720829999999999</c:v>
                </c:pt>
                <c:pt idx="7016">
                  <c:v>19.720842999999999</c:v>
                </c:pt>
                <c:pt idx="7017">
                  <c:v>19.720855</c:v>
                </c:pt>
                <c:pt idx="7018">
                  <c:v>19.720867999999999</c:v>
                </c:pt>
                <c:pt idx="7019">
                  <c:v>19.720884000000002</c:v>
                </c:pt>
                <c:pt idx="7020">
                  <c:v>19.7209</c:v>
                </c:pt>
                <c:pt idx="7021">
                  <c:v>19.720915999999999</c:v>
                </c:pt>
                <c:pt idx="7022">
                  <c:v>19.720932000000001</c:v>
                </c:pt>
                <c:pt idx="7023">
                  <c:v>19.720948</c:v>
                </c:pt>
                <c:pt idx="7024">
                  <c:v>19.720963000000001</c:v>
                </c:pt>
                <c:pt idx="7025">
                  <c:v>19.720979</c:v>
                </c:pt>
                <c:pt idx="7026">
                  <c:v>19.720994000000001</c:v>
                </c:pt>
                <c:pt idx="7027">
                  <c:v>19.721008000000001</c:v>
                </c:pt>
                <c:pt idx="7028">
                  <c:v>19.721022999999999</c:v>
                </c:pt>
                <c:pt idx="7029">
                  <c:v>19.721038</c:v>
                </c:pt>
                <c:pt idx="7030">
                  <c:v>19.721053000000001</c:v>
                </c:pt>
                <c:pt idx="7031">
                  <c:v>19.721067999999999</c:v>
                </c:pt>
                <c:pt idx="7032">
                  <c:v>19.721081999999999</c:v>
                </c:pt>
                <c:pt idx="7033">
                  <c:v>19.721095999999999</c:v>
                </c:pt>
                <c:pt idx="7034">
                  <c:v>19.721109999999999</c:v>
                </c:pt>
                <c:pt idx="7035">
                  <c:v>19.721122999999999</c:v>
                </c:pt>
                <c:pt idx="7036">
                  <c:v>19.721136000000001</c:v>
                </c:pt>
                <c:pt idx="7037">
                  <c:v>19.721149</c:v>
                </c:pt>
                <c:pt idx="7038">
                  <c:v>19.721160999999999</c:v>
                </c:pt>
                <c:pt idx="7039">
                  <c:v>19.721173</c:v>
                </c:pt>
                <c:pt idx="7040">
                  <c:v>19.721184000000001</c:v>
                </c:pt>
                <c:pt idx="7041">
                  <c:v>19.721194000000001</c:v>
                </c:pt>
                <c:pt idx="7042">
                  <c:v>19.721204</c:v>
                </c:pt>
                <c:pt idx="7043">
                  <c:v>19.721214</c:v>
                </c:pt>
                <c:pt idx="7044">
                  <c:v>19.721222999999998</c:v>
                </c:pt>
                <c:pt idx="7045">
                  <c:v>19.721232000000001</c:v>
                </c:pt>
                <c:pt idx="7046">
                  <c:v>19.721240000000002</c:v>
                </c:pt>
                <c:pt idx="7047">
                  <c:v>19.721247999999999</c:v>
                </c:pt>
                <c:pt idx="7048">
                  <c:v>19.721256</c:v>
                </c:pt>
                <c:pt idx="7049">
                  <c:v>19.721260999999998</c:v>
                </c:pt>
                <c:pt idx="7050">
                  <c:v>19.721266</c:v>
                </c:pt>
                <c:pt idx="7051">
                  <c:v>19.721271000000002</c:v>
                </c:pt>
                <c:pt idx="7052">
                  <c:v>19.721274999999999</c:v>
                </c:pt>
                <c:pt idx="7053">
                  <c:v>19.721278000000002</c:v>
                </c:pt>
                <c:pt idx="7054">
                  <c:v>19.721281000000001</c:v>
                </c:pt>
                <c:pt idx="7055">
                  <c:v>19.721284000000001</c:v>
                </c:pt>
                <c:pt idx="7056">
                  <c:v>19.721285999999999</c:v>
                </c:pt>
                <c:pt idx="7057">
                  <c:v>19.721288000000001</c:v>
                </c:pt>
                <c:pt idx="7058">
                  <c:v>19.721288999999999</c:v>
                </c:pt>
                <c:pt idx="7059">
                  <c:v>19.721288999999999</c:v>
                </c:pt>
                <c:pt idx="7060">
                  <c:v>19.721288999999999</c:v>
                </c:pt>
                <c:pt idx="7061">
                  <c:v>19.721288000000001</c:v>
                </c:pt>
                <c:pt idx="7062">
                  <c:v>19.721287</c:v>
                </c:pt>
                <c:pt idx="7063">
                  <c:v>19.721285999999999</c:v>
                </c:pt>
                <c:pt idx="7064">
                  <c:v>19.721284000000001</c:v>
                </c:pt>
                <c:pt idx="7065">
                  <c:v>19.721281999999999</c:v>
                </c:pt>
                <c:pt idx="7066">
                  <c:v>19.721278999999999</c:v>
                </c:pt>
                <c:pt idx="7067">
                  <c:v>19.721276</c:v>
                </c:pt>
                <c:pt idx="7068">
                  <c:v>19.721273</c:v>
                </c:pt>
                <c:pt idx="7069">
                  <c:v>19.721266</c:v>
                </c:pt>
                <c:pt idx="7070">
                  <c:v>19.721259</c:v>
                </c:pt>
                <c:pt idx="7071">
                  <c:v>19.721252</c:v>
                </c:pt>
                <c:pt idx="7072">
                  <c:v>19.721245</c:v>
                </c:pt>
                <c:pt idx="7073">
                  <c:v>19.721238</c:v>
                </c:pt>
                <c:pt idx="7074">
                  <c:v>19.721229999999998</c:v>
                </c:pt>
                <c:pt idx="7075">
                  <c:v>19.721222000000001</c:v>
                </c:pt>
                <c:pt idx="7076">
                  <c:v>19.721214</c:v>
                </c:pt>
                <c:pt idx="7077">
                  <c:v>19.721205000000001</c:v>
                </c:pt>
                <c:pt idx="7078">
                  <c:v>19.721195999999999</c:v>
                </c:pt>
                <c:pt idx="7079">
                  <c:v>19.721184000000001</c:v>
                </c:pt>
                <c:pt idx="7080">
                  <c:v>19.721170999999998</c:v>
                </c:pt>
                <c:pt idx="7081">
                  <c:v>19.721157999999999</c:v>
                </c:pt>
                <c:pt idx="7082">
                  <c:v>19.721145</c:v>
                </c:pt>
                <c:pt idx="7083">
                  <c:v>19.721132000000001</c:v>
                </c:pt>
                <c:pt idx="7084">
                  <c:v>19.721119000000002</c:v>
                </c:pt>
                <c:pt idx="7085">
                  <c:v>19.721105999999999</c:v>
                </c:pt>
                <c:pt idx="7086">
                  <c:v>19.721094000000001</c:v>
                </c:pt>
                <c:pt idx="7087">
                  <c:v>19.721081000000002</c:v>
                </c:pt>
                <c:pt idx="7088">
                  <c:v>19.721067999999999</c:v>
                </c:pt>
                <c:pt idx="7089">
                  <c:v>19.721053000000001</c:v>
                </c:pt>
                <c:pt idx="7090">
                  <c:v>19.721038</c:v>
                </c:pt>
                <c:pt idx="7091">
                  <c:v>19.721022999999999</c:v>
                </c:pt>
                <c:pt idx="7092">
                  <c:v>19.721008999999999</c:v>
                </c:pt>
                <c:pt idx="7093">
                  <c:v>19.720994000000001</c:v>
                </c:pt>
                <c:pt idx="7094">
                  <c:v>19.720980000000001</c:v>
                </c:pt>
                <c:pt idx="7095">
                  <c:v>19.720966000000001</c:v>
                </c:pt>
                <c:pt idx="7096">
                  <c:v>19.720952</c:v>
                </c:pt>
                <c:pt idx="7097">
                  <c:v>19.720939000000001</c:v>
                </c:pt>
                <c:pt idx="7098">
                  <c:v>19.720925000000001</c:v>
                </c:pt>
                <c:pt idx="7099">
                  <c:v>19.720911000000001</c:v>
                </c:pt>
                <c:pt idx="7100">
                  <c:v>19.720897000000001</c:v>
                </c:pt>
                <c:pt idx="7101">
                  <c:v>19.720884000000002</c:v>
                </c:pt>
                <c:pt idx="7102">
                  <c:v>19.720870000000001</c:v>
                </c:pt>
                <c:pt idx="7103">
                  <c:v>19.720856999999999</c:v>
                </c:pt>
                <c:pt idx="7104">
                  <c:v>19.720844</c:v>
                </c:pt>
                <c:pt idx="7105">
                  <c:v>19.720832000000001</c:v>
                </c:pt>
                <c:pt idx="7106">
                  <c:v>19.72082</c:v>
                </c:pt>
                <c:pt idx="7107">
                  <c:v>19.720808000000002</c:v>
                </c:pt>
                <c:pt idx="7108">
                  <c:v>19.720796</c:v>
                </c:pt>
                <c:pt idx="7109">
                  <c:v>19.720783000000001</c:v>
                </c:pt>
                <c:pt idx="7110">
                  <c:v>19.720770999999999</c:v>
                </c:pt>
                <c:pt idx="7111">
                  <c:v>19.720759000000001</c:v>
                </c:pt>
                <c:pt idx="7112">
                  <c:v>19.720746999999999</c:v>
                </c:pt>
                <c:pt idx="7113">
                  <c:v>19.720735999999999</c:v>
                </c:pt>
                <c:pt idx="7114">
                  <c:v>19.720725000000002</c:v>
                </c:pt>
                <c:pt idx="7115">
                  <c:v>19.720714000000001</c:v>
                </c:pt>
                <c:pt idx="7116">
                  <c:v>19.720704000000001</c:v>
                </c:pt>
                <c:pt idx="7117">
                  <c:v>19.720694000000002</c:v>
                </c:pt>
                <c:pt idx="7118">
                  <c:v>19.720685</c:v>
                </c:pt>
                <c:pt idx="7119">
                  <c:v>19.720672</c:v>
                </c:pt>
                <c:pt idx="7120">
                  <c:v>19.720659999999999</c:v>
                </c:pt>
                <c:pt idx="7121">
                  <c:v>19.720649000000002</c:v>
                </c:pt>
                <c:pt idx="7122">
                  <c:v>19.720638000000001</c:v>
                </c:pt>
                <c:pt idx="7123">
                  <c:v>19.720628000000001</c:v>
                </c:pt>
                <c:pt idx="7124">
                  <c:v>19.720618000000002</c:v>
                </c:pt>
                <c:pt idx="7125">
                  <c:v>19.720609</c:v>
                </c:pt>
                <c:pt idx="7126">
                  <c:v>19.720600999999998</c:v>
                </c:pt>
                <c:pt idx="7127">
                  <c:v>19.720592</c:v>
                </c:pt>
                <c:pt idx="7128">
                  <c:v>19.720585</c:v>
                </c:pt>
                <c:pt idx="7129">
                  <c:v>19.720573999999999</c:v>
                </c:pt>
                <c:pt idx="7130">
                  <c:v>19.720562999999999</c:v>
                </c:pt>
                <c:pt idx="7131">
                  <c:v>19.720554</c:v>
                </c:pt>
                <c:pt idx="7132">
                  <c:v>19.720545000000001</c:v>
                </c:pt>
                <c:pt idx="7133">
                  <c:v>19.720535999999999</c:v>
                </c:pt>
                <c:pt idx="7134">
                  <c:v>19.720528999999999</c:v>
                </c:pt>
                <c:pt idx="7135">
                  <c:v>19.720521999999999</c:v>
                </c:pt>
                <c:pt idx="7136">
                  <c:v>19.720514999999999</c:v>
                </c:pt>
                <c:pt idx="7137">
                  <c:v>19.720509</c:v>
                </c:pt>
                <c:pt idx="7138">
                  <c:v>19.720503999999998</c:v>
                </c:pt>
                <c:pt idx="7139">
                  <c:v>19.720497000000002</c:v>
                </c:pt>
                <c:pt idx="7140">
                  <c:v>19.720490999999999</c:v>
                </c:pt>
                <c:pt idx="7141">
                  <c:v>19.720485</c:v>
                </c:pt>
                <c:pt idx="7142">
                  <c:v>19.720479999999998</c:v>
                </c:pt>
                <c:pt idx="7143">
                  <c:v>19.720475</c:v>
                </c:pt>
                <c:pt idx="7144">
                  <c:v>19.720471</c:v>
                </c:pt>
                <c:pt idx="7145">
                  <c:v>19.720466999999999</c:v>
                </c:pt>
                <c:pt idx="7146">
                  <c:v>19.720464</c:v>
                </c:pt>
                <c:pt idx="7147">
                  <c:v>19.720461</c:v>
                </c:pt>
                <c:pt idx="7148">
                  <c:v>19.720459000000002</c:v>
                </c:pt>
                <c:pt idx="7149">
                  <c:v>19.720457</c:v>
                </c:pt>
                <c:pt idx="7150">
                  <c:v>19.720455000000001</c:v>
                </c:pt>
                <c:pt idx="7151">
                  <c:v>19.720454</c:v>
                </c:pt>
                <c:pt idx="7152">
                  <c:v>19.720452999999999</c:v>
                </c:pt>
                <c:pt idx="7153">
                  <c:v>19.720452000000002</c:v>
                </c:pt>
                <c:pt idx="7154">
                  <c:v>19.720451000000001</c:v>
                </c:pt>
                <c:pt idx="7155">
                  <c:v>19.720451000000001</c:v>
                </c:pt>
                <c:pt idx="7156">
                  <c:v>19.720451000000001</c:v>
                </c:pt>
                <c:pt idx="7157">
                  <c:v>19.720451000000001</c:v>
                </c:pt>
                <c:pt idx="7158">
                  <c:v>19.720451000000001</c:v>
                </c:pt>
                <c:pt idx="7159">
                  <c:v>19.720452000000002</c:v>
                </c:pt>
                <c:pt idx="7160">
                  <c:v>19.720452000000002</c:v>
                </c:pt>
                <c:pt idx="7161">
                  <c:v>19.720452999999999</c:v>
                </c:pt>
                <c:pt idx="7162">
                  <c:v>19.720454</c:v>
                </c:pt>
                <c:pt idx="7163">
                  <c:v>19.720455000000001</c:v>
                </c:pt>
                <c:pt idx="7164">
                  <c:v>19.720455999999999</c:v>
                </c:pt>
                <c:pt idx="7165">
                  <c:v>19.720458000000001</c:v>
                </c:pt>
                <c:pt idx="7166">
                  <c:v>19.720459000000002</c:v>
                </c:pt>
                <c:pt idx="7167">
                  <c:v>19.720459999999999</c:v>
                </c:pt>
                <c:pt idx="7168">
                  <c:v>19.720462000000001</c:v>
                </c:pt>
                <c:pt idx="7169">
                  <c:v>19.720465000000001</c:v>
                </c:pt>
                <c:pt idx="7170">
                  <c:v>19.720468</c:v>
                </c:pt>
                <c:pt idx="7171">
                  <c:v>19.720471</c:v>
                </c:pt>
                <c:pt idx="7172">
                  <c:v>19.720473999999999</c:v>
                </c:pt>
                <c:pt idx="7173">
                  <c:v>19.720476999999999</c:v>
                </c:pt>
                <c:pt idx="7174">
                  <c:v>19.720479999999998</c:v>
                </c:pt>
                <c:pt idx="7175">
                  <c:v>19.720483000000002</c:v>
                </c:pt>
                <c:pt idx="7176">
                  <c:v>19.720485</c:v>
                </c:pt>
                <c:pt idx="7177">
                  <c:v>19.720488</c:v>
                </c:pt>
                <c:pt idx="7178">
                  <c:v>19.720490999999999</c:v>
                </c:pt>
                <c:pt idx="7179">
                  <c:v>19.720497999999999</c:v>
                </c:pt>
                <c:pt idx="7180">
                  <c:v>19.720503999999998</c:v>
                </c:pt>
                <c:pt idx="7181">
                  <c:v>19.720510000000001</c:v>
                </c:pt>
                <c:pt idx="7182">
                  <c:v>19.720516</c:v>
                </c:pt>
                <c:pt idx="7183">
                  <c:v>19.720521000000002</c:v>
                </c:pt>
                <c:pt idx="7184">
                  <c:v>19.720527000000001</c:v>
                </c:pt>
                <c:pt idx="7185">
                  <c:v>19.720531999999999</c:v>
                </c:pt>
                <c:pt idx="7186">
                  <c:v>19.720537</c:v>
                </c:pt>
                <c:pt idx="7187">
                  <c:v>19.720541999999998</c:v>
                </c:pt>
                <c:pt idx="7188">
                  <c:v>19.720545999999999</c:v>
                </c:pt>
                <c:pt idx="7189">
                  <c:v>19.720556999999999</c:v>
                </c:pt>
                <c:pt idx="7190">
                  <c:v>19.720566999999999</c:v>
                </c:pt>
                <c:pt idx="7191">
                  <c:v>19.720576000000001</c:v>
                </c:pt>
                <c:pt idx="7192">
                  <c:v>19.720585</c:v>
                </c:pt>
                <c:pt idx="7193">
                  <c:v>19.720593000000001</c:v>
                </c:pt>
                <c:pt idx="7194">
                  <c:v>19.720600999999998</c:v>
                </c:pt>
                <c:pt idx="7195">
                  <c:v>19.720609</c:v>
                </c:pt>
                <c:pt idx="7196">
                  <c:v>19.720616</c:v>
                </c:pt>
                <c:pt idx="7197">
                  <c:v>19.720623</c:v>
                </c:pt>
                <c:pt idx="7198">
                  <c:v>19.720628999999999</c:v>
                </c:pt>
                <c:pt idx="7199">
                  <c:v>19.720644</c:v>
                </c:pt>
                <c:pt idx="7200">
                  <c:v>19.720658</c:v>
                </c:pt>
                <c:pt idx="7201">
                  <c:v>19.720672</c:v>
                </c:pt>
                <c:pt idx="7202">
                  <c:v>19.720685</c:v>
                </c:pt>
                <c:pt idx="7203">
                  <c:v>19.720696</c:v>
                </c:pt>
                <c:pt idx="7204">
                  <c:v>19.720707000000001</c:v>
                </c:pt>
                <c:pt idx="7205">
                  <c:v>19.720717</c:v>
                </c:pt>
                <c:pt idx="7206">
                  <c:v>19.720727</c:v>
                </c:pt>
                <c:pt idx="7207">
                  <c:v>19.720735000000001</c:v>
                </c:pt>
                <c:pt idx="7208">
                  <c:v>19.720742999999999</c:v>
                </c:pt>
                <c:pt idx="7209">
                  <c:v>19.720759999999999</c:v>
                </c:pt>
                <c:pt idx="7210">
                  <c:v>19.720775</c:v>
                </c:pt>
                <c:pt idx="7211">
                  <c:v>19.720789</c:v>
                </c:pt>
                <c:pt idx="7212">
                  <c:v>19.720801999999999</c:v>
                </c:pt>
                <c:pt idx="7213">
                  <c:v>19.720814000000001</c:v>
                </c:pt>
                <c:pt idx="7214">
                  <c:v>19.720825000000001</c:v>
                </c:pt>
                <c:pt idx="7215">
                  <c:v>19.720835000000001</c:v>
                </c:pt>
                <c:pt idx="7216">
                  <c:v>19.720844</c:v>
                </c:pt>
                <c:pt idx="7217">
                  <c:v>19.720852000000001</c:v>
                </c:pt>
                <c:pt idx="7218">
                  <c:v>19.720858</c:v>
                </c:pt>
                <c:pt idx="7219">
                  <c:v>19.720867999999999</c:v>
                </c:pt>
                <c:pt idx="7220">
                  <c:v>19.720876000000001</c:v>
                </c:pt>
                <c:pt idx="7221">
                  <c:v>19.720883000000001</c:v>
                </c:pt>
                <c:pt idx="7222">
                  <c:v>19.720890000000001</c:v>
                </c:pt>
                <c:pt idx="7223">
                  <c:v>19.720894999999999</c:v>
                </c:pt>
                <c:pt idx="7224">
                  <c:v>19.7209</c:v>
                </c:pt>
                <c:pt idx="7225">
                  <c:v>19.720904000000001</c:v>
                </c:pt>
                <c:pt idx="7226">
                  <c:v>19.720907</c:v>
                </c:pt>
                <c:pt idx="7227">
                  <c:v>19.72091</c:v>
                </c:pt>
                <c:pt idx="7228">
                  <c:v>19.720911999999998</c:v>
                </c:pt>
                <c:pt idx="7229">
                  <c:v>19.720911999999998</c:v>
                </c:pt>
                <c:pt idx="7230">
                  <c:v>19.720911000000001</c:v>
                </c:pt>
                <c:pt idx="7231">
                  <c:v>19.72091</c:v>
                </c:pt>
                <c:pt idx="7232">
                  <c:v>19.720908000000001</c:v>
                </c:pt>
                <c:pt idx="7233">
                  <c:v>19.720905999999999</c:v>
                </c:pt>
                <c:pt idx="7234">
                  <c:v>19.720904000000001</c:v>
                </c:pt>
                <c:pt idx="7235">
                  <c:v>19.720901999999999</c:v>
                </c:pt>
                <c:pt idx="7236">
                  <c:v>19.720898999999999</c:v>
                </c:pt>
                <c:pt idx="7237">
                  <c:v>19.720896</c:v>
                </c:pt>
                <c:pt idx="7238">
                  <c:v>19.720891999999999</c:v>
                </c:pt>
                <c:pt idx="7239">
                  <c:v>19.720884999999999</c:v>
                </c:pt>
                <c:pt idx="7240">
                  <c:v>19.720877999999999</c:v>
                </c:pt>
                <c:pt idx="7241">
                  <c:v>19.720870999999999</c:v>
                </c:pt>
                <c:pt idx="7242">
                  <c:v>19.720863000000001</c:v>
                </c:pt>
                <c:pt idx="7243">
                  <c:v>19.720856999999999</c:v>
                </c:pt>
                <c:pt idx="7244">
                  <c:v>19.720849999999999</c:v>
                </c:pt>
                <c:pt idx="7245">
                  <c:v>19.720842999999999</c:v>
                </c:pt>
                <c:pt idx="7246">
                  <c:v>19.720837</c:v>
                </c:pt>
                <c:pt idx="7247">
                  <c:v>19.720831</c:v>
                </c:pt>
                <c:pt idx="7248">
                  <c:v>19.720825000000001</c:v>
                </c:pt>
                <c:pt idx="7249">
                  <c:v>19.720815000000002</c:v>
                </c:pt>
                <c:pt idx="7250">
                  <c:v>19.720804999999999</c:v>
                </c:pt>
                <c:pt idx="7251">
                  <c:v>19.720796</c:v>
                </c:pt>
                <c:pt idx="7252">
                  <c:v>19.720787999999999</c:v>
                </c:pt>
                <c:pt idx="7253">
                  <c:v>19.720780000000001</c:v>
                </c:pt>
                <c:pt idx="7254">
                  <c:v>19.720772</c:v>
                </c:pt>
                <c:pt idx="7255">
                  <c:v>19.720765</c:v>
                </c:pt>
                <c:pt idx="7256">
                  <c:v>19.720759000000001</c:v>
                </c:pt>
                <c:pt idx="7257">
                  <c:v>19.720752999999998</c:v>
                </c:pt>
                <c:pt idx="7258">
                  <c:v>19.720748</c:v>
                </c:pt>
                <c:pt idx="7259">
                  <c:v>19.720737</c:v>
                </c:pt>
                <c:pt idx="7260">
                  <c:v>19.720728000000001</c:v>
                </c:pt>
                <c:pt idx="7261">
                  <c:v>19.720718999999999</c:v>
                </c:pt>
                <c:pt idx="7262">
                  <c:v>19.720711999999999</c:v>
                </c:pt>
                <c:pt idx="7263">
                  <c:v>19.720704999999999</c:v>
                </c:pt>
                <c:pt idx="7264">
                  <c:v>19.720697999999999</c:v>
                </c:pt>
                <c:pt idx="7265">
                  <c:v>19.720693000000001</c:v>
                </c:pt>
                <c:pt idx="7266">
                  <c:v>19.720687999999999</c:v>
                </c:pt>
                <c:pt idx="7267">
                  <c:v>19.720683999999999</c:v>
                </c:pt>
                <c:pt idx="7268">
                  <c:v>19.720680000000002</c:v>
                </c:pt>
                <c:pt idx="7269">
                  <c:v>19.720670999999999</c:v>
                </c:pt>
                <c:pt idx="7270">
                  <c:v>19.720662000000001</c:v>
                </c:pt>
                <c:pt idx="7271">
                  <c:v>19.720655000000001</c:v>
                </c:pt>
                <c:pt idx="7272">
                  <c:v>19.720648000000001</c:v>
                </c:pt>
                <c:pt idx="7273">
                  <c:v>19.720642000000002</c:v>
                </c:pt>
                <c:pt idx="7274">
                  <c:v>19.720637</c:v>
                </c:pt>
                <c:pt idx="7275">
                  <c:v>19.720632999999999</c:v>
                </c:pt>
                <c:pt idx="7276">
                  <c:v>19.720628999999999</c:v>
                </c:pt>
                <c:pt idx="7277">
                  <c:v>19.720625999999999</c:v>
                </c:pt>
                <c:pt idx="7278">
                  <c:v>19.720624000000001</c:v>
                </c:pt>
                <c:pt idx="7279">
                  <c:v>19.720617000000001</c:v>
                </c:pt>
                <c:pt idx="7280">
                  <c:v>19.720611000000002</c:v>
                </c:pt>
                <c:pt idx="7281">
                  <c:v>19.720604999999999</c:v>
                </c:pt>
                <c:pt idx="7282">
                  <c:v>19.720600999999998</c:v>
                </c:pt>
                <c:pt idx="7283">
                  <c:v>19.720597000000001</c:v>
                </c:pt>
                <c:pt idx="7284">
                  <c:v>19.720593999999998</c:v>
                </c:pt>
                <c:pt idx="7285">
                  <c:v>19.720590999999999</c:v>
                </c:pt>
                <c:pt idx="7286">
                  <c:v>19.720589</c:v>
                </c:pt>
                <c:pt idx="7287">
                  <c:v>19.720587999999999</c:v>
                </c:pt>
                <c:pt idx="7288">
                  <c:v>19.720586999999998</c:v>
                </c:pt>
                <c:pt idx="7289">
                  <c:v>19.720583000000001</c:v>
                </c:pt>
                <c:pt idx="7290">
                  <c:v>19.720579000000001</c:v>
                </c:pt>
                <c:pt idx="7291">
                  <c:v>19.720576999999999</c:v>
                </c:pt>
                <c:pt idx="7292">
                  <c:v>19.720573999999999</c:v>
                </c:pt>
                <c:pt idx="7293">
                  <c:v>19.720573000000002</c:v>
                </c:pt>
                <c:pt idx="7294">
                  <c:v>19.720572000000001</c:v>
                </c:pt>
                <c:pt idx="7295">
                  <c:v>19.720571</c:v>
                </c:pt>
                <c:pt idx="7296">
                  <c:v>19.720571</c:v>
                </c:pt>
                <c:pt idx="7297">
                  <c:v>19.720571</c:v>
                </c:pt>
                <c:pt idx="7298">
                  <c:v>19.720571</c:v>
                </c:pt>
                <c:pt idx="7299">
                  <c:v>19.720569000000001</c:v>
                </c:pt>
                <c:pt idx="7300">
                  <c:v>19.720568</c:v>
                </c:pt>
                <c:pt idx="7301">
                  <c:v>19.720566999999999</c:v>
                </c:pt>
                <c:pt idx="7302">
                  <c:v>19.720566999999999</c:v>
                </c:pt>
                <c:pt idx="7303">
                  <c:v>19.720566999999999</c:v>
                </c:pt>
                <c:pt idx="7304">
                  <c:v>19.720566999999999</c:v>
                </c:pt>
                <c:pt idx="7305">
                  <c:v>19.720566999999999</c:v>
                </c:pt>
                <c:pt idx="7306">
                  <c:v>19.720568</c:v>
                </c:pt>
                <c:pt idx="7307">
                  <c:v>19.720569000000001</c:v>
                </c:pt>
                <c:pt idx="7308">
                  <c:v>19.720569999999999</c:v>
                </c:pt>
                <c:pt idx="7309">
                  <c:v>19.720569999999999</c:v>
                </c:pt>
                <c:pt idx="7310">
                  <c:v>19.720569999999999</c:v>
                </c:pt>
                <c:pt idx="7311">
                  <c:v>19.720571</c:v>
                </c:pt>
                <c:pt idx="7312">
                  <c:v>19.720571</c:v>
                </c:pt>
                <c:pt idx="7313">
                  <c:v>19.720572000000001</c:v>
                </c:pt>
                <c:pt idx="7314">
                  <c:v>19.720573999999999</c:v>
                </c:pt>
                <c:pt idx="7315">
                  <c:v>19.720575</c:v>
                </c:pt>
                <c:pt idx="7316">
                  <c:v>19.720576999999999</c:v>
                </c:pt>
                <c:pt idx="7317">
                  <c:v>19.720579000000001</c:v>
                </c:pt>
                <c:pt idx="7318">
                  <c:v>19.720582</c:v>
                </c:pt>
                <c:pt idx="7319">
                  <c:v>19.720583999999999</c:v>
                </c:pt>
                <c:pt idx="7320">
                  <c:v>19.720586999999998</c:v>
                </c:pt>
                <c:pt idx="7321">
                  <c:v>19.720590000000001</c:v>
                </c:pt>
                <c:pt idx="7322">
                  <c:v>19.720593000000001</c:v>
                </c:pt>
                <c:pt idx="7323">
                  <c:v>19.720596</c:v>
                </c:pt>
                <c:pt idx="7324">
                  <c:v>19.720600000000001</c:v>
                </c:pt>
                <c:pt idx="7325">
                  <c:v>19.720604000000002</c:v>
                </c:pt>
                <c:pt idx="7326">
                  <c:v>19.720607000000001</c:v>
                </c:pt>
                <c:pt idx="7327">
                  <c:v>19.720611000000002</c:v>
                </c:pt>
                <c:pt idx="7328">
                  <c:v>19.720614999999999</c:v>
                </c:pt>
                <c:pt idx="7329">
                  <c:v>19.720621999999999</c:v>
                </c:pt>
                <c:pt idx="7330">
                  <c:v>19.720628000000001</c:v>
                </c:pt>
                <c:pt idx="7331">
                  <c:v>19.720634</c:v>
                </c:pt>
                <c:pt idx="7332">
                  <c:v>19.720641000000001</c:v>
                </c:pt>
                <c:pt idx="7333">
                  <c:v>19.720647</c:v>
                </c:pt>
                <c:pt idx="7334">
                  <c:v>19.720652999999999</c:v>
                </c:pt>
                <c:pt idx="7335">
                  <c:v>19.720659000000001</c:v>
                </c:pt>
                <c:pt idx="7336">
                  <c:v>19.720665</c:v>
                </c:pt>
                <c:pt idx="7337">
                  <c:v>19.720670999999999</c:v>
                </c:pt>
                <c:pt idx="7338">
                  <c:v>19.720676999999998</c:v>
                </c:pt>
                <c:pt idx="7339">
                  <c:v>19.720686000000001</c:v>
                </c:pt>
                <c:pt idx="7340">
                  <c:v>19.720694999999999</c:v>
                </c:pt>
                <c:pt idx="7341">
                  <c:v>19.720703</c:v>
                </c:pt>
                <c:pt idx="7342">
                  <c:v>19.720711000000001</c:v>
                </c:pt>
                <c:pt idx="7343">
                  <c:v>19.720718000000002</c:v>
                </c:pt>
                <c:pt idx="7344">
                  <c:v>19.720725000000002</c:v>
                </c:pt>
                <c:pt idx="7345">
                  <c:v>19.720732000000002</c:v>
                </c:pt>
                <c:pt idx="7346">
                  <c:v>19.720738000000001</c:v>
                </c:pt>
                <c:pt idx="7347">
                  <c:v>19.720744</c:v>
                </c:pt>
                <c:pt idx="7348">
                  <c:v>19.720749000000001</c:v>
                </c:pt>
                <c:pt idx="7349">
                  <c:v>19.720758</c:v>
                </c:pt>
                <c:pt idx="7350">
                  <c:v>19.720765</c:v>
                </c:pt>
                <c:pt idx="7351">
                  <c:v>19.720772</c:v>
                </c:pt>
                <c:pt idx="7352">
                  <c:v>19.720779</c:v>
                </c:pt>
                <c:pt idx="7353">
                  <c:v>19.720784999999999</c:v>
                </c:pt>
                <c:pt idx="7354">
                  <c:v>19.720790000000001</c:v>
                </c:pt>
                <c:pt idx="7355">
                  <c:v>19.720794000000001</c:v>
                </c:pt>
                <c:pt idx="7356">
                  <c:v>19.720797999999998</c:v>
                </c:pt>
                <c:pt idx="7357">
                  <c:v>19.720801999999999</c:v>
                </c:pt>
                <c:pt idx="7358">
                  <c:v>19.720804000000001</c:v>
                </c:pt>
                <c:pt idx="7359">
                  <c:v>19.72081</c:v>
                </c:pt>
                <c:pt idx="7360">
                  <c:v>19.720815000000002</c:v>
                </c:pt>
                <c:pt idx="7361">
                  <c:v>19.720818999999999</c:v>
                </c:pt>
                <c:pt idx="7362">
                  <c:v>19.720822999999999</c:v>
                </c:pt>
                <c:pt idx="7363">
                  <c:v>19.720825999999999</c:v>
                </c:pt>
                <c:pt idx="7364">
                  <c:v>19.720828000000001</c:v>
                </c:pt>
                <c:pt idx="7365">
                  <c:v>19.720831</c:v>
                </c:pt>
                <c:pt idx="7366">
                  <c:v>19.720832999999999</c:v>
                </c:pt>
                <c:pt idx="7367">
                  <c:v>19.720834</c:v>
                </c:pt>
                <c:pt idx="7368">
                  <c:v>19.720835999999998</c:v>
                </c:pt>
                <c:pt idx="7369">
                  <c:v>19.720839000000002</c:v>
                </c:pt>
                <c:pt idx="7370">
                  <c:v>19.720842000000001</c:v>
                </c:pt>
                <c:pt idx="7371">
                  <c:v>19.720845000000001</c:v>
                </c:pt>
                <c:pt idx="7372">
                  <c:v>19.720846999999999</c:v>
                </c:pt>
                <c:pt idx="7373">
                  <c:v>19.720849999999999</c:v>
                </c:pt>
                <c:pt idx="7374">
                  <c:v>19.720852000000001</c:v>
                </c:pt>
                <c:pt idx="7375">
                  <c:v>19.720853999999999</c:v>
                </c:pt>
                <c:pt idx="7376">
                  <c:v>19.720855</c:v>
                </c:pt>
                <c:pt idx="7377">
                  <c:v>19.720856999999999</c:v>
                </c:pt>
                <c:pt idx="7378">
                  <c:v>19.720858</c:v>
                </c:pt>
                <c:pt idx="7379">
                  <c:v>19.720863000000001</c:v>
                </c:pt>
                <c:pt idx="7380">
                  <c:v>19.720866999999998</c:v>
                </c:pt>
                <c:pt idx="7381">
                  <c:v>19.720872</c:v>
                </c:pt>
                <c:pt idx="7382">
                  <c:v>19.720876000000001</c:v>
                </c:pt>
                <c:pt idx="7383">
                  <c:v>19.720880000000001</c:v>
                </c:pt>
                <c:pt idx="7384">
                  <c:v>19.720884000000002</c:v>
                </c:pt>
                <c:pt idx="7385">
                  <c:v>19.720887999999999</c:v>
                </c:pt>
                <c:pt idx="7386">
                  <c:v>19.720893</c:v>
                </c:pt>
                <c:pt idx="7387">
                  <c:v>19.720897000000001</c:v>
                </c:pt>
                <c:pt idx="7388">
                  <c:v>19.720901000000001</c:v>
                </c:pt>
                <c:pt idx="7389">
                  <c:v>19.720908999999999</c:v>
                </c:pt>
                <c:pt idx="7390">
                  <c:v>19.720917</c:v>
                </c:pt>
                <c:pt idx="7391">
                  <c:v>19.720925000000001</c:v>
                </c:pt>
                <c:pt idx="7392">
                  <c:v>19.720932999999999</c:v>
                </c:pt>
                <c:pt idx="7393">
                  <c:v>19.720941</c:v>
                </c:pt>
                <c:pt idx="7394">
                  <c:v>19.720949000000001</c:v>
                </c:pt>
                <c:pt idx="7395">
                  <c:v>19.720956999999999</c:v>
                </c:pt>
                <c:pt idx="7396">
                  <c:v>19.720965</c:v>
                </c:pt>
                <c:pt idx="7397">
                  <c:v>19.720973000000001</c:v>
                </c:pt>
                <c:pt idx="7398">
                  <c:v>19.720980999999998</c:v>
                </c:pt>
                <c:pt idx="7399">
                  <c:v>19.720991999999999</c:v>
                </c:pt>
                <c:pt idx="7400">
                  <c:v>19.721003</c:v>
                </c:pt>
                <c:pt idx="7401">
                  <c:v>19.721014</c:v>
                </c:pt>
                <c:pt idx="7402">
                  <c:v>19.721025000000001</c:v>
                </c:pt>
                <c:pt idx="7403">
                  <c:v>19.721036000000002</c:v>
                </c:pt>
                <c:pt idx="7404">
                  <c:v>19.721046999999999</c:v>
                </c:pt>
                <c:pt idx="7405">
                  <c:v>19.721057999999999</c:v>
                </c:pt>
                <c:pt idx="7406">
                  <c:v>19.721069</c:v>
                </c:pt>
                <c:pt idx="7407">
                  <c:v>19.721080000000001</c:v>
                </c:pt>
                <c:pt idx="7408">
                  <c:v>19.721091000000001</c:v>
                </c:pt>
                <c:pt idx="7409">
                  <c:v>19.721102999999999</c:v>
                </c:pt>
                <c:pt idx="7410">
                  <c:v>19.721115999999999</c:v>
                </c:pt>
                <c:pt idx="7411">
                  <c:v>19.721128</c:v>
                </c:pt>
                <c:pt idx="7412">
                  <c:v>19.721139999999998</c:v>
                </c:pt>
                <c:pt idx="7413">
                  <c:v>19.721152</c:v>
                </c:pt>
                <c:pt idx="7414">
                  <c:v>19.721163000000001</c:v>
                </c:pt>
                <c:pt idx="7415">
                  <c:v>19.721174999999999</c:v>
                </c:pt>
                <c:pt idx="7416">
                  <c:v>19.721185999999999</c:v>
                </c:pt>
                <c:pt idx="7417">
                  <c:v>19.721197</c:v>
                </c:pt>
                <c:pt idx="7418">
                  <c:v>19.721208000000001</c:v>
                </c:pt>
                <c:pt idx="7419">
                  <c:v>19.721219000000001</c:v>
                </c:pt>
                <c:pt idx="7420">
                  <c:v>19.721231</c:v>
                </c:pt>
                <c:pt idx="7421">
                  <c:v>19.721242</c:v>
                </c:pt>
                <c:pt idx="7422">
                  <c:v>19.721252</c:v>
                </c:pt>
                <c:pt idx="7423">
                  <c:v>19.721263</c:v>
                </c:pt>
                <c:pt idx="7424">
                  <c:v>19.721273</c:v>
                </c:pt>
                <c:pt idx="7425">
                  <c:v>19.721281999999999</c:v>
                </c:pt>
                <c:pt idx="7426">
                  <c:v>19.721291999999998</c:v>
                </c:pt>
                <c:pt idx="7427">
                  <c:v>19.721299999999999</c:v>
                </c:pt>
                <c:pt idx="7428">
                  <c:v>19.721309000000002</c:v>
                </c:pt>
                <c:pt idx="7429">
                  <c:v>19.721322000000001</c:v>
                </c:pt>
                <c:pt idx="7430">
                  <c:v>19.721333999999999</c:v>
                </c:pt>
                <c:pt idx="7431">
                  <c:v>19.721346</c:v>
                </c:pt>
                <c:pt idx="7432">
                  <c:v>19.721357000000001</c:v>
                </c:pt>
                <c:pt idx="7433">
                  <c:v>19.721367000000001</c:v>
                </c:pt>
                <c:pt idx="7434">
                  <c:v>19.721377</c:v>
                </c:pt>
                <c:pt idx="7435">
                  <c:v>19.721385999999999</c:v>
                </c:pt>
                <c:pt idx="7436">
                  <c:v>19.721395000000001</c:v>
                </c:pt>
                <c:pt idx="7437">
                  <c:v>19.721402999999999</c:v>
                </c:pt>
                <c:pt idx="7438">
                  <c:v>19.721409999999999</c:v>
                </c:pt>
                <c:pt idx="7439">
                  <c:v>19.721422</c:v>
                </c:pt>
                <c:pt idx="7440">
                  <c:v>19.721433000000001</c:v>
                </c:pt>
                <c:pt idx="7441">
                  <c:v>19.721444000000002</c:v>
                </c:pt>
                <c:pt idx="7442">
                  <c:v>19.721454000000001</c:v>
                </c:pt>
                <c:pt idx="7443">
                  <c:v>19.721463</c:v>
                </c:pt>
                <c:pt idx="7444">
                  <c:v>19.721471000000001</c:v>
                </c:pt>
                <c:pt idx="7445">
                  <c:v>19.721478000000001</c:v>
                </c:pt>
                <c:pt idx="7446">
                  <c:v>19.721485000000001</c:v>
                </c:pt>
                <c:pt idx="7447">
                  <c:v>19.721491</c:v>
                </c:pt>
                <c:pt idx="7448">
                  <c:v>19.721496999999999</c:v>
                </c:pt>
                <c:pt idx="7449">
                  <c:v>19.721503999999999</c:v>
                </c:pt>
                <c:pt idx="7450">
                  <c:v>19.721511</c:v>
                </c:pt>
                <c:pt idx="7451">
                  <c:v>19.721516999999999</c:v>
                </c:pt>
                <c:pt idx="7452">
                  <c:v>19.721523000000001</c:v>
                </c:pt>
                <c:pt idx="7453">
                  <c:v>19.721527999999999</c:v>
                </c:pt>
                <c:pt idx="7454">
                  <c:v>19.721532</c:v>
                </c:pt>
                <c:pt idx="7455">
                  <c:v>19.721536</c:v>
                </c:pt>
                <c:pt idx="7456">
                  <c:v>19.721539</c:v>
                </c:pt>
                <c:pt idx="7457">
                  <c:v>19.721541999999999</c:v>
                </c:pt>
                <c:pt idx="7458">
                  <c:v>19.721544000000002</c:v>
                </c:pt>
                <c:pt idx="7459">
                  <c:v>19.721546</c:v>
                </c:pt>
                <c:pt idx="7460">
                  <c:v>19.721547000000001</c:v>
                </c:pt>
                <c:pt idx="7461">
                  <c:v>19.721547999999999</c:v>
                </c:pt>
                <c:pt idx="7462">
                  <c:v>19.721549</c:v>
                </c:pt>
                <c:pt idx="7463">
                  <c:v>19.721549</c:v>
                </c:pt>
                <c:pt idx="7464">
                  <c:v>19.721549</c:v>
                </c:pt>
                <c:pt idx="7465">
                  <c:v>19.721549</c:v>
                </c:pt>
                <c:pt idx="7466">
                  <c:v>19.721547999999999</c:v>
                </c:pt>
                <c:pt idx="7467">
                  <c:v>19.721547000000001</c:v>
                </c:pt>
                <c:pt idx="7468">
                  <c:v>19.721546</c:v>
                </c:pt>
                <c:pt idx="7469">
                  <c:v>19.721543</c:v>
                </c:pt>
                <c:pt idx="7470">
                  <c:v>19.721540999999998</c:v>
                </c:pt>
                <c:pt idx="7471">
                  <c:v>19.721537999999999</c:v>
                </c:pt>
                <c:pt idx="7472">
                  <c:v>19.721534999999999</c:v>
                </c:pt>
                <c:pt idx="7473">
                  <c:v>19.721532</c:v>
                </c:pt>
                <c:pt idx="7474">
                  <c:v>19.721529</c:v>
                </c:pt>
                <c:pt idx="7475">
                  <c:v>19.721526000000001</c:v>
                </c:pt>
                <c:pt idx="7476">
                  <c:v>19.721522</c:v>
                </c:pt>
                <c:pt idx="7477">
                  <c:v>19.721518</c:v>
                </c:pt>
                <c:pt idx="7478">
                  <c:v>19.721513999999999</c:v>
                </c:pt>
                <c:pt idx="7479">
                  <c:v>19.721508</c:v>
                </c:pt>
                <c:pt idx="7480">
                  <c:v>19.721502999999998</c:v>
                </c:pt>
                <c:pt idx="7481">
                  <c:v>19.721496999999999</c:v>
                </c:pt>
                <c:pt idx="7482">
                  <c:v>19.721489999999999</c:v>
                </c:pt>
                <c:pt idx="7483">
                  <c:v>19.721484</c:v>
                </c:pt>
                <c:pt idx="7484">
                  <c:v>19.721478000000001</c:v>
                </c:pt>
                <c:pt idx="7485">
                  <c:v>19.721471999999999</c:v>
                </c:pt>
                <c:pt idx="7486">
                  <c:v>19.721464999999998</c:v>
                </c:pt>
                <c:pt idx="7487">
                  <c:v>19.721458999999999</c:v>
                </c:pt>
                <c:pt idx="7488">
                  <c:v>19.721451999999999</c:v>
                </c:pt>
                <c:pt idx="7489">
                  <c:v>19.721440999999999</c:v>
                </c:pt>
                <c:pt idx="7490">
                  <c:v>19.721430000000002</c:v>
                </c:pt>
                <c:pt idx="7491">
                  <c:v>19.721418</c:v>
                </c:pt>
                <c:pt idx="7492">
                  <c:v>19.721406999999999</c:v>
                </c:pt>
                <c:pt idx="7493">
                  <c:v>19.721395999999999</c:v>
                </c:pt>
                <c:pt idx="7494">
                  <c:v>19.721385999999999</c:v>
                </c:pt>
                <c:pt idx="7495">
                  <c:v>19.721374999999998</c:v>
                </c:pt>
                <c:pt idx="7496">
                  <c:v>19.721364000000001</c:v>
                </c:pt>
                <c:pt idx="7497">
                  <c:v>19.721353000000001</c:v>
                </c:pt>
                <c:pt idx="7498">
                  <c:v>19.721342</c:v>
                </c:pt>
                <c:pt idx="7499">
                  <c:v>19.721322000000001</c:v>
                </c:pt>
                <c:pt idx="7500">
                  <c:v>19.721304</c:v>
                </c:pt>
              </c:numCache>
            </c:numRef>
          </c:yVal>
          <c:smooth val="0"/>
          <c:extLst>
            <c:ext xmlns:c16="http://schemas.microsoft.com/office/drawing/2014/chart" uri="{C3380CC4-5D6E-409C-BE32-E72D297353CC}">
              <c16:uniqueId val="{00000000-E652-4BAF-B706-C0815D9174C9}"/>
            </c:ext>
          </c:extLst>
        </c:ser>
        <c:dLbls>
          <c:showLegendKey val="0"/>
          <c:showVal val="0"/>
          <c:showCatName val="0"/>
          <c:showSerName val="0"/>
          <c:showPercent val="0"/>
          <c:showBubbleSize val="0"/>
        </c:dLbls>
        <c:axId val="-2128940872"/>
        <c:axId val="-2129643912"/>
      </c:scatterChart>
      <c:valAx>
        <c:axId val="-2128940872"/>
        <c:scaling>
          <c:orientation val="minMax"/>
        </c:scaling>
        <c:delete val="0"/>
        <c:axPos val="b"/>
        <c:majorGridlines/>
        <c:minorGridlines/>
        <c:title>
          <c:tx>
            <c:rich>
              <a:bodyPr/>
              <a:lstStyle/>
              <a:p>
                <a:r>
                  <a:rPr lang="en-US"/>
                  <a:t>iteration</a:t>
                </a:r>
              </a:p>
            </c:rich>
          </c:tx>
          <c:overlay val="0"/>
        </c:title>
        <c:numFmt formatCode="General" sourceLinked="1"/>
        <c:majorTickMark val="out"/>
        <c:minorTickMark val="none"/>
        <c:tickLblPos val="nextTo"/>
        <c:crossAx val="-2129643912"/>
        <c:crosses val="autoZero"/>
        <c:crossBetween val="midCat"/>
      </c:valAx>
      <c:valAx>
        <c:axId val="-2129643912"/>
        <c:scaling>
          <c:orientation val="minMax"/>
        </c:scaling>
        <c:delete val="0"/>
        <c:axPos val="l"/>
        <c:majorGridlines/>
        <c:minorGridlines/>
        <c:title>
          <c:tx>
            <c:rich>
              <a:bodyPr/>
              <a:lstStyle/>
              <a:p>
                <a:r>
                  <a:rPr lang="en-US"/>
                  <a:t>Min of temperature (C)</a:t>
                </a:r>
              </a:p>
            </c:rich>
          </c:tx>
          <c:overlay val="0"/>
        </c:title>
        <c:numFmt formatCode="General" sourceLinked="1"/>
        <c:majorTickMark val="out"/>
        <c:minorTickMark val="none"/>
        <c:tickLblPos val="nextTo"/>
        <c:crossAx val="-2128940872"/>
        <c:crosses val="autoZero"/>
        <c:crossBetween val="midCat"/>
      </c:valAx>
    </c:plotArea>
    <c:legend>
      <c:legendPos val="b"/>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1"/>
  <c:style val="2"/>
  <c:chart>
    <c:title>
      <c:tx>
        <c:rich>
          <a:bodyPr/>
          <a:lstStyle/>
          <a:p>
            <a:r>
              <a:rPr lang="en-US"/>
              <a:t>Static Temperature</a:t>
            </a:r>
          </a:p>
        </c:rich>
      </c:tx>
      <c:overlay val="0"/>
    </c:title>
    <c:autoTitleDeleted val="0"/>
    <c:plotArea>
      <c:layout/>
      <c:scatterChart>
        <c:scatterStyle val="lineMarker"/>
        <c:varyColors val="0"/>
        <c:ser>
          <c:idx val="0"/>
          <c:order val="0"/>
          <c:tx>
            <c:strRef>
              <c:f>Sheet1!$B$1</c:f>
              <c:strCache>
                <c:ptCount val="1"/>
                <c:pt idx="0">
                  <c:v>mid-sec-hd-tof-tracker</c:v>
                </c:pt>
              </c:strCache>
            </c:strRef>
          </c:tx>
          <c:xVal>
            <c:numRef>
              <c:f>Sheet1!$A$2:$A$131</c:f>
              <c:numCache>
                <c:formatCode>General</c:formatCode>
                <c:ptCount val="130"/>
                <c:pt idx="0">
                  <c:v>-0.49829499999999999</c:v>
                </c:pt>
                <c:pt idx="1">
                  <c:v>-0.48487799999999998</c:v>
                </c:pt>
                <c:pt idx="2">
                  <c:v>-0.46899000000000002</c:v>
                </c:pt>
                <c:pt idx="3">
                  <c:v>-0.45021600000000001</c:v>
                </c:pt>
                <c:pt idx="4">
                  <c:v>-0.43411499999999997</c:v>
                </c:pt>
                <c:pt idx="5">
                  <c:v>-0.43411499999999997</c:v>
                </c:pt>
                <c:pt idx="6">
                  <c:v>-0.392596</c:v>
                </c:pt>
                <c:pt idx="7">
                  <c:v>-0.379415</c:v>
                </c:pt>
                <c:pt idx="8">
                  <c:v>-0.344113</c:v>
                </c:pt>
                <c:pt idx="9">
                  <c:v>-0.33018900000000001</c:v>
                </c:pt>
                <c:pt idx="10">
                  <c:v>-0.33018900000000001</c:v>
                </c:pt>
                <c:pt idx="11">
                  <c:v>-0.30968800000000002</c:v>
                </c:pt>
                <c:pt idx="12">
                  <c:v>-0.30968800000000002</c:v>
                </c:pt>
                <c:pt idx="13">
                  <c:v>-0.28859699999999999</c:v>
                </c:pt>
                <c:pt idx="14">
                  <c:v>-0.26801399999999997</c:v>
                </c:pt>
                <c:pt idx="15">
                  <c:v>-0.24791299999999999</c:v>
                </c:pt>
                <c:pt idx="16">
                  <c:v>-0.24791299999999999</c:v>
                </c:pt>
                <c:pt idx="17">
                  <c:v>-0.247533</c:v>
                </c:pt>
                <c:pt idx="18">
                  <c:v>-0.247533</c:v>
                </c:pt>
                <c:pt idx="19">
                  <c:v>-0.22286900000000001</c:v>
                </c:pt>
                <c:pt idx="20">
                  <c:v>-0.222077</c:v>
                </c:pt>
                <c:pt idx="21">
                  <c:v>-0.20259199999999999</c:v>
                </c:pt>
                <c:pt idx="22">
                  <c:v>-0.20113900000000001</c:v>
                </c:pt>
                <c:pt idx="23">
                  <c:v>-0.183258</c:v>
                </c:pt>
                <c:pt idx="24">
                  <c:v>-0.17153199999999999</c:v>
                </c:pt>
                <c:pt idx="25">
                  <c:v>-0.159002</c:v>
                </c:pt>
                <c:pt idx="26">
                  <c:v>-0.14607100000000001</c:v>
                </c:pt>
                <c:pt idx="27">
                  <c:v>-0.137354</c:v>
                </c:pt>
                <c:pt idx="28">
                  <c:v>-0.135765</c:v>
                </c:pt>
                <c:pt idx="29">
                  <c:v>-0.12829599999999999</c:v>
                </c:pt>
                <c:pt idx="30">
                  <c:v>-0.123918</c:v>
                </c:pt>
                <c:pt idx="31">
                  <c:v>-0.120559</c:v>
                </c:pt>
                <c:pt idx="32">
                  <c:v>-0.115645</c:v>
                </c:pt>
                <c:pt idx="33">
                  <c:v>-0.113346</c:v>
                </c:pt>
                <c:pt idx="34">
                  <c:v>-0.111459</c:v>
                </c:pt>
                <c:pt idx="35">
                  <c:v>-0.109904</c:v>
                </c:pt>
                <c:pt idx="36">
                  <c:v>-0.109904</c:v>
                </c:pt>
                <c:pt idx="37">
                  <c:v>-0.109407</c:v>
                </c:pt>
                <c:pt idx="38">
                  <c:v>-0.10889500000000001</c:v>
                </c:pt>
                <c:pt idx="39">
                  <c:v>-0.108283</c:v>
                </c:pt>
                <c:pt idx="40">
                  <c:v>-0.10724400000000001</c:v>
                </c:pt>
                <c:pt idx="41">
                  <c:v>-0.106504</c:v>
                </c:pt>
                <c:pt idx="42">
                  <c:v>-0.105903</c:v>
                </c:pt>
                <c:pt idx="43">
                  <c:v>-0.10540099999999999</c:v>
                </c:pt>
                <c:pt idx="44">
                  <c:v>-0.10491499999999999</c:v>
                </c:pt>
                <c:pt idx="45">
                  <c:v>-0.10491499999999999</c:v>
                </c:pt>
                <c:pt idx="46">
                  <c:v>-0.10340000000000001</c:v>
                </c:pt>
                <c:pt idx="47">
                  <c:v>-0.101587</c:v>
                </c:pt>
                <c:pt idx="48">
                  <c:v>-9.9413899999999999E-2</c:v>
                </c:pt>
                <c:pt idx="49">
                  <c:v>-9.5144599999999996E-2</c:v>
                </c:pt>
                <c:pt idx="50">
                  <c:v>-9.1892799999999997E-2</c:v>
                </c:pt>
                <c:pt idx="51">
                  <c:v>-8.2131300000000004E-2</c:v>
                </c:pt>
                <c:pt idx="52">
                  <c:v>-7.4848600000000001E-2</c:v>
                </c:pt>
                <c:pt idx="53">
                  <c:v>-7.3900099999999996E-2</c:v>
                </c:pt>
                <c:pt idx="54">
                  <c:v>-6.80698E-2</c:v>
                </c:pt>
                <c:pt idx="55">
                  <c:v>-6.1804699999999997E-2</c:v>
                </c:pt>
                <c:pt idx="56">
                  <c:v>-5.8032500000000001E-2</c:v>
                </c:pt>
                <c:pt idx="57">
                  <c:v>-5.4972500000000001E-2</c:v>
                </c:pt>
                <c:pt idx="58">
                  <c:v>-5.24793E-2</c:v>
                </c:pt>
                <c:pt idx="59">
                  <c:v>-5.2479199999999997E-2</c:v>
                </c:pt>
                <c:pt idx="60">
                  <c:v>-4.9809600000000002E-2</c:v>
                </c:pt>
                <c:pt idx="61">
                  <c:v>-4.6684000000000003E-2</c:v>
                </c:pt>
                <c:pt idx="62">
                  <c:v>-4.3040700000000001E-2</c:v>
                </c:pt>
                <c:pt idx="63">
                  <c:v>-3.8444600000000002E-2</c:v>
                </c:pt>
                <c:pt idx="64">
                  <c:v>-2.18111E-2</c:v>
                </c:pt>
                <c:pt idx="65">
                  <c:v>-8.7843299999999999E-3</c:v>
                </c:pt>
                <c:pt idx="66">
                  <c:v>-6.7195800000000002E-3</c:v>
                </c:pt>
                <c:pt idx="67">
                  <c:v>-6.7195600000000003E-3</c:v>
                </c:pt>
                <c:pt idx="68">
                  <c:v>8.2416699999999996E-3</c:v>
                </c:pt>
                <c:pt idx="69">
                  <c:v>1.05176E-2</c:v>
                </c:pt>
                <c:pt idx="70">
                  <c:v>1.05176E-2</c:v>
                </c:pt>
                <c:pt idx="71">
                  <c:v>2.6957100000000001E-2</c:v>
                </c:pt>
                <c:pt idx="72">
                  <c:v>3.5937700000000003E-2</c:v>
                </c:pt>
                <c:pt idx="73">
                  <c:v>4.3190899999999997E-2</c:v>
                </c:pt>
                <c:pt idx="74">
                  <c:v>4.6829200000000001E-2</c:v>
                </c:pt>
                <c:pt idx="75">
                  <c:v>4.9953299999999999E-2</c:v>
                </c:pt>
                <c:pt idx="76">
                  <c:v>5.2623000000000003E-2</c:v>
                </c:pt>
                <c:pt idx="77">
                  <c:v>5.2623000000000003E-2</c:v>
                </c:pt>
                <c:pt idx="78">
                  <c:v>5.5080200000000003E-2</c:v>
                </c:pt>
                <c:pt idx="79">
                  <c:v>5.8098499999999997E-2</c:v>
                </c:pt>
                <c:pt idx="80">
                  <c:v>6.1825400000000003E-2</c:v>
                </c:pt>
                <c:pt idx="81">
                  <c:v>6.6594899999999999E-2</c:v>
                </c:pt>
                <c:pt idx="82">
                  <c:v>7.4104400000000001E-2</c:v>
                </c:pt>
                <c:pt idx="83">
                  <c:v>8.53989E-2</c:v>
                </c:pt>
                <c:pt idx="84">
                  <c:v>9.4968200000000003E-2</c:v>
                </c:pt>
                <c:pt idx="85">
                  <c:v>9.9554000000000004E-2</c:v>
                </c:pt>
                <c:pt idx="86">
                  <c:v>0.101663</c:v>
                </c:pt>
                <c:pt idx="87">
                  <c:v>0.103426</c:v>
                </c:pt>
                <c:pt idx="88">
                  <c:v>0.10490099999999999</c:v>
                </c:pt>
                <c:pt idx="89">
                  <c:v>0.10490099999999999</c:v>
                </c:pt>
                <c:pt idx="90">
                  <c:v>0.105381</c:v>
                </c:pt>
                <c:pt idx="91">
                  <c:v>0.105874</c:v>
                </c:pt>
                <c:pt idx="92">
                  <c:v>0.106459</c:v>
                </c:pt>
                <c:pt idx="93">
                  <c:v>0.10730099999999999</c:v>
                </c:pt>
                <c:pt idx="94">
                  <c:v>0.10834100000000001</c:v>
                </c:pt>
                <c:pt idx="95">
                  <c:v>0.10893600000000001</c:v>
                </c:pt>
                <c:pt idx="96">
                  <c:v>0.109432</c:v>
                </c:pt>
                <c:pt idx="97">
                  <c:v>0.109898</c:v>
                </c:pt>
                <c:pt idx="98">
                  <c:v>0.109898</c:v>
                </c:pt>
                <c:pt idx="99">
                  <c:v>0.11140799999999999</c:v>
                </c:pt>
                <c:pt idx="100">
                  <c:v>0.11323999999999999</c:v>
                </c:pt>
                <c:pt idx="101">
                  <c:v>0.115471</c:v>
                </c:pt>
                <c:pt idx="102">
                  <c:v>0.12053899999999999</c:v>
                </c:pt>
                <c:pt idx="103">
                  <c:v>0.12423099999999999</c:v>
                </c:pt>
                <c:pt idx="104">
                  <c:v>0.12873499999999999</c:v>
                </c:pt>
                <c:pt idx="105">
                  <c:v>0.13733200000000001</c:v>
                </c:pt>
                <c:pt idx="106">
                  <c:v>0.13909299999999999</c:v>
                </c:pt>
                <c:pt idx="107">
                  <c:v>0.15173</c:v>
                </c:pt>
                <c:pt idx="108">
                  <c:v>0.161465</c:v>
                </c:pt>
                <c:pt idx="109">
                  <c:v>0.179145</c:v>
                </c:pt>
                <c:pt idx="110">
                  <c:v>0.19991600000000001</c:v>
                </c:pt>
                <c:pt idx="111">
                  <c:v>0.20191899999999999</c:v>
                </c:pt>
                <c:pt idx="112">
                  <c:v>0.225134</c:v>
                </c:pt>
                <c:pt idx="113">
                  <c:v>0.233658</c:v>
                </c:pt>
                <c:pt idx="114">
                  <c:v>0.24329700000000001</c:v>
                </c:pt>
                <c:pt idx="115">
                  <c:v>0.26058799999999999</c:v>
                </c:pt>
                <c:pt idx="116">
                  <c:v>0.27584199999999998</c:v>
                </c:pt>
                <c:pt idx="117">
                  <c:v>0.29333799999999999</c:v>
                </c:pt>
                <c:pt idx="118">
                  <c:v>0.30551</c:v>
                </c:pt>
                <c:pt idx="119">
                  <c:v>0.32379000000000002</c:v>
                </c:pt>
                <c:pt idx="120">
                  <c:v>0.347663</c:v>
                </c:pt>
                <c:pt idx="121">
                  <c:v>0.35995700000000003</c:v>
                </c:pt>
                <c:pt idx="122">
                  <c:v>0.37748199999999998</c:v>
                </c:pt>
                <c:pt idx="123">
                  <c:v>0.37748199999999998</c:v>
                </c:pt>
                <c:pt idx="124">
                  <c:v>0.40887200000000001</c:v>
                </c:pt>
                <c:pt idx="125">
                  <c:v>0.43735499999999999</c:v>
                </c:pt>
                <c:pt idx="126">
                  <c:v>0.45050099999999998</c:v>
                </c:pt>
                <c:pt idx="127">
                  <c:v>0.46912799999999999</c:v>
                </c:pt>
                <c:pt idx="128">
                  <c:v>0.48488100000000001</c:v>
                </c:pt>
                <c:pt idx="129">
                  <c:v>0.49817800000000001</c:v>
                </c:pt>
              </c:numCache>
            </c:numRef>
          </c:xVal>
          <c:yVal>
            <c:numRef>
              <c:f>Sheet1!$B$2:$B$131</c:f>
              <c:numCache>
                <c:formatCode>General</c:formatCode>
                <c:ptCount val="130"/>
                <c:pt idx="0">
                  <c:v>20.242000000000001</c:v>
                </c:pt>
                <c:pt idx="1">
                  <c:v>20.190999999999999</c:v>
                </c:pt>
                <c:pt idx="2">
                  <c:v>20.170000000000002</c:v>
                </c:pt>
                <c:pt idx="3">
                  <c:v>20.218</c:v>
                </c:pt>
                <c:pt idx="4">
                  <c:v>20.32</c:v>
                </c:pt>
                <c:pt idx="5">
                  <c:v>20.32</c:v>
                </c:pt>
                <c:pt idx="6">
                  <c:v>20.709</c:v>
                </c:pt>
                <c:pt idx="7">
                  <c:v>20.93</c:v>
                </c:pt>
                <c:pt idx="8">
                  <c:v>21.702999999999999</c:v>
                </c:pt>
                <c:pt idx="9">
                  <c:v>22.088999999999999</c:v>
                </c:pt>
                <c:pt idx="10">
                  <c:v>22.088999999999999</c:v>
                </c:pt>
                <c:pt idx="11">
                  <c:v>22.843</c:v>
                </c:pt>
                <c:pt idx="12">
                  <c:v>22.843</c:v>
                </c:pt>
                <c:pt idx="13">
                  <c:v>23.731999999999999</c:v>
                </c:pt>
                <c:pt idx="14">
                  <c:v>24.619</c:v>
                </c:pt>
                <c:pt idx="15">
                  <c:v>25.609000000000002</c:v>
                </c:pt>
                <c:pt idx="16">
                  <c:v>25.609000000000002</c:v>
                </c:pt>
                <c:pt idx="17">
                  <c:v>25.631</c:v>
                </c:pt>
                <c:pt idx="18">
                  <c:v>25.631</c:v>
                </c:pt>
                <c:pt idx="19">
                  <c:v>27.077999999999999</c:v>
                </c:pt>
                <c:pt idx="20">
                  <c:v>27.123999999999999</c:v>
                </c:pt>
                <c:pt idx="21">
                  <c:v>28.097999999999999</c:v>
                </c:pt>
                <c:pt idx="22">
                  <c:v>28.15</c:v>
                </c:pt>
                <c:pt idx="23">
                  <c:v>28.54</c:v>
                </c:pt>
                <c:pt idx="24">
                  <c:v>28.782</c:v>
                </c:pt>
                <c:pt idx="25">
                  <c:v>29.018999999999998</c:v>
                </c:pt>
                <c:pt idx="26">
                  <c:v>29.262</c:v>
                </c:pt>
                <c:pt idx="27">
                  <c:v>29.443999999999999</c:v>
                </c:pt>
                <c:pt idx="28">
                  <c:v>29.478999999999999</c:v>
                </c:pt>
                <c:pt idx="29">
                  <c:v>29.638000000000002</c:v>
                </c:pt>
                <c:pt idx="30">
                  <c:v>29.689</c:v>
                </c:pt>
                <c:pt idx="31">
                  <c:v>29.702000000000002</c:v>
                </c:pt>
                <c:pt idx="32">
                  <c:v>29.613</c:v>
                </c:pt>
                <c:pt idx="33">
                  <c:v>29.488</c:v>
                </c:pt>
                <c:pt idx="34">
                  <c:v>29.353999999999999</c:v>
                </c:pt>
                <c:pt idx="35">
                  <c:v>29.227</c:v>
                </c:pt>
                <c:pt idx="36">
                  <c:v>29.227</c:v>
                </c:pt>
                <c:pt idx="37">
                  <c:v>29.228999999999999</c:v>
                </c:pt>
                <c:pt idx="38">
                  <c:v>29.23</c:v>
                </c:pt>
                <c:pt idx="39">
                  <c:v>29.231000000000002</c:v>
                </c:pt>
                <c:pt idx="40">
                  <c:v>29.234000000000002</c:v>
                </c:pt>
                <c:pt idx="41">
                  <c:v>29.234999999999999</c:v>
                </c:pt>
                <c:pt idx="42">
                  <c:v>29.236999999999998</c:v>
                </c:pt>
                <c:pt idx="43">
                  <c:v>29.238</c:v>
                </c:pt>
                <c:pt idx="44">
                  <c:v>29.239000000000001</c:v>
                </c:pt>
                <c:pt idx="45">
                  <c:v>29.239000000000001</c:v>
                </c:pt>
                <c:pt idx="46">
                  <c:v>29.311</c:v>
                </c:pt>
                <c:pt idx="47">
                  <c:v>29.41</c:v>
                </c:pt>
                <c:pt idx="48">
                  <c:v>29.545000000000002</c:v>
                </c:pt>
                <c:pt idx="49">
                  <c:v>29.873000000000001</c:v>
                </c:pt>
                <c:pt idx="50">
                  <c:v>30.16</c:v>
                </c:pt>
                <c:pt idx="51">
                  <c:v>30.998999999999999</c:v>
                </c:pt>
                <c:pt idx="52">
                  <c:v>31.538</c:v>
                </c:pt>
                <c:pt idx="53">
                  <c:v>31.600999999999999</c:v>
                </c:pt>
                <c:pt idx="54">
                  <c:v>32.036999999999999</c:v>
                </c:pt>
                <c:pt idx="55">
                  <c:v>33.344999999999999</c:v>
                </c:pt>
                <c:pt idx="56">
                  <c:v>37.884999999999998</c:v>
                </c:pt>
                <c:pt idx="57">
                  <c:v>53.093000000000004</c:v>
                </c:pt>
                <c:pt idx="58">
                  <c:v>95.93</c:v>
                </c:pt>
                <c:pt idx="59">
                  <c:v>95.927999999999997</c:v>
                </c:pt>
                <c:pt idx="60">
                  <c:v>102.791</c:v>
                </c:pt>
                <c:pt idx="61">
                  <c:v>103.996</c:v>
                </c:pt>
                <c:pt idx="62">
                  <c:v>104.35</c:v>
                </c:pt>
                <c:pt idx="63">
                  <c:v>104.621</c:v>
                </c:pt>
                <c:pt idx="64">
                  <c:v>105.092</c:v>
                </c:pt>
                <c:pt idx="65">
                  <c:v>105.292</c:v>
                </c:pt>
                <c:pt idx="66">
                  <c:v>105.313</c:v>
                </c:pt>
                <c:pt idx="67">
                  <c:v>105.313</c:v>
                </c:pt>
                <c:pt idx="68">
                  <c:v>105.417</c:v>
                </c:pt>
                <c:pt idx="69">
                  <c:v>105.423</c:v>
                </c:pt>
                <c:pt idx="70">
                  <c:v>105.423</c:v>
                </c:pt>
                <c:pt idx="71">
                  <c:v>105.39400000000001</c:v>
                </c:pt>
                <c:pt idx="72">
                  <c:v>105.31699999999999</c:v>
                </c:pt>
                <c:pt idx="73">
                  <c:v>105.14700000000001</c:v>
                </c:pt>
                <c:pt idx="74">
                  <c:v>104.931</c:v>
                </c:pt>
                <c:pt idx="75">
                  <c:v>104.188</c:v>
                </c:pt>
                <c:pt idx="76">
                  <c:v>101.17700000000001</c:v>
                </c:pt>
                <c:pt idx="77">
                  <c:v>101.178</c:v>
                </c:pt>
                <c:pt idx="78">
                  <c:v>84.879000000000005</c:v>
                </c:pt>
                <c:pt idx="79">
                  <c:v>71.656999999999996</c:v>
                </c:pt>
                <c:pt idx="80">
                  <c:v>61.682000000000002</c:v>
                </c:pt>
                <c:pt idx="81">
                  <c:v>55.429000000000002</c:v>
                </c:pt>
                <c:pt idx="82">
                  <c:v>52.835999999999999</c:v>
                </c:pt>
                <c:pt idx="83">
                  <c:v>48.963999999999999</c:v>
                </c:pt>
                <c:pt idx="84">
                  <c:v>49.213999999999999</c:v>
                </c:pt>
                <c:pt idx="85">
                  <c:v>49.283999999999999</c:v>
                </c:pt>
                <c:pt idx="86">
                  <c:v>48.188000000000002</c:v>
                </c:pt>
                <c:pt idx="87">
                  <c:v>43.582000000000001</c:v>
                </c:pt>
                <c:pt idx="88">
                  <c:v>36.482999999999997</c:v>
                </c:pt>
                <c:pt idx="89">
                  <c:v>36.482999999999997</c:v>
                </c:pt>
                <c:pt idx="90">
                  <c:v>36.476999999999997</c:v>
                </c:pt>
                <c:pt idx="91">
                  <c:v>36.472000000000001</c:v>
                </c:pt>
                <c:pt idx="92">
                  <c:v>36.468000000000004</c:v>
                </c:pt>
                <c:pt idx="93">
                  <c:v>36.463000000000001</c:v>
                </c:pt>
                <c:pt idx="94">
                  <c:v>36.457999999999998</c:v>
                </c:pt>
                <c:pt idx="95">
                  <c:v>36.454999999999998</c:v>
                </c:pt>
                <c:pt idx="96">
                  <c:v>36.453000000000003</c:v>
                </c:pt>
                <c:pt idx="97">
                  <c:v>36.451000000000001</c:v>
                </c:pt>
                <c:pt idx="98">
                  <c:v>36.451000000000001</c:v>
                </c:pt>
                <c:pt idx="99">
                  <c:v>36.557000000000002</c:v>
                </c:pt>
                <c:pt idx="100">
                  <c:v>36.686</c:v>
                </c:pt>
                <c:pt idx="101">
                  <c:v>36.857999999999997</c:v>
                </c:pt>
                <c:pt idx="102">
                  <c:v>37.229999999999997</c:v>
                </c:pt>
                <c:pt idx="103">
                  <c:v>37.450000000000003</c:v>
                </c:pt>
                <c:pt idx="104">
                  <c:v>37.686</c:v>
                </c:pt>
                <c:pt idx="105">
                  <c:v>38.021999999999998</c:v>
                </c:pt>
                <c:pt idx="106">
                  <c:v>38.085000000000001</c:v>
                </c:pt>
                <c:pt idx="107">
                  <c:v>38.506999999999998</c:v>
                </c:pt>
                <c:pt idx="108">
                  <c:v>38.953000000000003</c:v>
                </c:pt>
                <c:pt idx="109">
                  <c:v>39.795999999999999</c:v>
                </c:pt>
                <c:pt idx="110">
                  <c:v>40.694000000000003</c:v>
                </c:pt>
                <c:pt idx="111">
                  <c:v>40.762999999999998</c:v>
                </c:pt>
                <c:pt idx="112">
                  <c:v>41.871000000000002</c:v>
                </c:pt>
                <c:pt idx="113">
                  <c:v>42.167999999999999</c:v>
                </c:pt>
                <c:pt idx="114">
                  <c:v>42.593000000000004</c:v>
                </c:pt>
                <c:pt idx="115">
                  <c:v>43.06</c:v>
                </c:pt>
                <c:pt idx="116">
                  <c:v>43.564999999999998</c:v>
                </c:pt>
                <c:pt idx="117">
                  <c:v>44.119</c:v>
                </c:pt>
                <c:pt idx="118">
                  <c:v>44.329000000000001</c:v>
                </c:pt>
                <c:pt idx="119">
                  <c:v>44.631</c:v>
                </c:pt>
                <c:pt idx="120">
                  <c:v>44.732999999999997</c:v>
                </c:pt>
                <c:pt idx="121">
                  <c:v>44.741999999999997</c:v>
                </c:pt>
                <c:pt idx="122">
                  <c:v>44.765999999999998</c:v>
                </c:pt>
                <c:pt idx="123">
                  <c:v>44.765999999999998</c:v>
                </c:pt>
                <c:pt idx="124">
                  <c:v>44.838999999999999</c:v>
                </c:pt>
                <c:pt idx="125">
                  <c:v>44.728000000000002</c:v>
                </c:pt>
                <c:pt idx="126">
                  <c:v>44.58</c:v>
                </c:pt>
                <c:pt idx="127">
                  <c:v>43.960999999999999</c:v>
                </c:pt>
                <c:pt idx="128">
                  <c:v>40.939</c:v>
                </c:pt>
                <c:pt idx="129">
                  <c:v>26.32</c:v>
                </c:pt>
              </c:numCache>
            </c:numRef>
          </c:yVal>
          <c:smooth val="0"/>
          <c:extLst>
            <c:ext xmlns:c16="http://schemas.microsoft.com/office/drawing/2014/chart" uri="{C3380CC4-5D6E-409C-BE32-E72D297353CC}">
              <c16:uniqueId val="{00000000-C0AB-4B00-9CF4-569C6D805A0E}"/>
            </c:ext>
          </c:extLst>
        </c:ser>
        <c:dLbls>
          <c:showLegendKey val="0"/>
          <c:showVal val="0"/>
          <c:showCatName val="0"/>
          <c:showSerName val="0"/>
          <c:showPercent val="0"/>
          <c:showBubbleSize val="0"/>
        </c:dLbls>
        <c:axId val="-2128940872"/>
        <c:axId val="-2129643912"/>
      </c:scatterChart>
      <c:valAx>
        <c:axId val="-2128940872"/>
        <c:scaling>
          <c:orientation val="minMax"/>
          <c:max val="0.55000000000000004"/>
          <c:min val="-0.55000000000000004"/>
        </c:scaling>
        <c:delete val="0"/>
        <c:axPos val="b"/>
        <c:majorGridlines/>
        <c:minorGridlines/>
        <c:title>
          <c:tx>
            <c:rich>
              <a:bodyPr/>
              <a:lstStyle/>
              <a:p>
                <a:r>
                  <a:rPr lang="en-US"/>
                  <a:t>Position (m)</a:t>
                </a:r>
              </a:p>
            </c:rich>
          </c:tx>
          <c:overlay val="0"/>
        </c:title>
        <c:numFmt formatCode="General" sourceLinked="1"/>
        <c:majorTickMark val="out"/>
        <c:minorTickMark val="none"/>
        <c:tickLblPos val="nextTo"/>
        <c:crossAx val="-2129643912"/>
        <c:crosses val="autoZero"/>
        <c:crossBetween val="midCat"/>
        <c:majorUnit val="5.000000000000001E-2"/>
        <c:minorUnit val="5.000000000000001E-2"/>
      </c:valAx>
      <c:valAx>
        <c:axId val="-2129643912"/>
        <c:scaling>
          <c:orientation val="minMax"/>
        </c:scaling>
        <c:delete val="0"/>
        <c:axPos val="l"/>
        <c:majorGridlines/>
        <c:minorGridlines/>
        <c:title>
          <c:tx>
            <c:rich>
              <a:bodyPr/>
              <a:lstStyle/>
              <a:p>
                <a:r>
                  <a:rPr lang="en-US"/>
                  <a:t>Static Temperature (C)</a:t>
                </a:r>
              </a:p>
            </c:rich>
          </c:tx>
          <c:overlay val="0"/>
        </c:title>
        <c:numFmt formatCode="General" sourceLinked="1"/>
        <c:majorTickMark val="out"/>
        <c:minorTickMark val="none"/>
        <c:tickLblPos val="nextTo"/>
        <c:crossAx val="-2128940872"/>
        <c:crosses val="autoZero"/>
        <c:crossBetween val="midCat"/>
      </c:valAx>
    </c:plotArea>
    <c:legend>
      <c:legendPos val="b"/>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1"/>
  <c:style val="2"/>
  <c:chart>
    <c:title>
      <c:tx>
        <c:rich>
          <a:bodyPr/>
          <a:lstStyle/>
          <a:p>
            <a:r>
              <a:rPr lang="en-US"/>
              <a:t>Static Temperature</a:t>
            </a:r>
          </a:p>
        </c:rich>
      </c:tx>
      <c:overlay val="0"/>
    </c:title>
    <c:autoTitleDeleted val="0"/>
    <c:plotArea>
      <c:layout/>
      <c:scatterChart>
        <c:scatterStyle val="lineMarker"/>
        <c:varyColors val="0"/>
        <c:ser>
          <c:idx val="0"/>
          <c:order val="0"/>
          <c:tx>
            <c:strRef>
              <c:f>Sheet1!$B$1</c:f>
              <c:strCache>
                <c:ptCount val="1"/>
                <c:pt idx="0">
                  <c:v>mid-sec-hd-hcal</c:v>
                </c:pt>
              </c:strCache>
            </c:strRef>
          </c:tx>
          <c:xVal>
            <c:numRef>
              <c:f>Sheet1!$A$2:$A$112</c:f>
              <c:numCache>
                <c:formatCode>General</c:formatCode>
                <c:ptCount val="111"/>
                <c:pt idx="0">
                  <c:v>-0.49896600000000002</c:v>
                </c:pt>
                <c:pt idx="1">
                  <c:v>-0.48927700000000002</c:v>
                </c:pt>
                <c:pt idx="2">
                  <c:v>-0.47775499999999999</c:v>
                </c:pt>
                <c:pt idx="3">
                  <c:v>-0.464088</c:v>
                </c:pt>
                <c:pt idx="4">
                  <c:v>-0.450297</c:v>
                </c:pt>
                <c:pt idx="5">
                  <c:v>-0.40951199999999999</c:v>
                </c:pt>
                <c:pt idx="6">
                  <c:v>-0.387847</c:v>
                </c:pt>
                <c:pt idx="7">
                  <c:v>-0.36725200000000002</c:v>
                </c:pt>
                <c:pt idx="8">
                  <c:v>-0.357381</c:v>
                </c:pt>
                <c:pt idx="9">
                  <c:v>-0.33968100000000001</c:v>
                </c:pt>
                <c:pt idx="10">
                  <c:v>-0.32910099999999998</c:v>
                </c:pt>
                <c:pt idx="11">
                  <c:v>-0.32576699999999997</c:v>
                </c:pt>
                <c:pt idx="12">
                  <c:v>-0.319104</c:v>
                </c:pt>
                <c:pt idx="13">
                  <c:v>-0.31189299999999998</c:v>
                </c:pt>
                <c:pt idx="14">
                  <c:v>-0.29745300000000002</c:v>
                </c:pt>
                <c:pt idx="15">
                  <c:v>-0.29163699999999998</c:v>
                </c:pt>
                <c:pt idx="16">
                  <c:v>-0.288989</c:v>
                </c:pt>
                <c:pt idx="17">
                  <c:v>-0.28679100000000002</c:v>
                </c:pt>
                <c:pt idx="18">
                  <c:v>-0.28496500000000002</c:v>
                </c:pt>
                <c:pt idx="19">
                  <c:v>-0.28496500000000002</c:v>
                </c:pt>
                <c:pt idx="20">
                  <c:v>-0.28413300000000002</c:v>
                </c:pt>
                <c:pt idx="21">
                  <c:v>-0.28313899999999997</c:v>
                </c:pt>
                <c:pt idx="22">
                  <c:v>-0.281945</c:v>
                </c:pt>
                <c:pt idx="23">
                  <c:v>-0.28002100000000002</c:v>
                </c:pt>
                <c:pt idx="24">
                  <c:v>-0.27805999999999997</c:v>
                </c:pt>
                <c:pt idx="25">
                  <c:v>-0.27682400000000001</c:v>
                </c:pt>
                <c:pt idx="26">
                  <c:v>-0.27579399999999998</c:v>
                </c:pt>
                <c:pt idx="27">
                  <c:v>-0.27493800000000002</c:v>
                </c:pt>
                <c:pt idx="28">
                  <c:v>-0.27493800000000002</c:v>
                </c:pt>
                <c:pt idx="29">
                  <c:v>-0.27305200000000002</c:v>
                </c:pt>
                <c:pt idx="30">
                  <c:v>-0.27079700000000001</c:v>
                </c:pt>
                <c:pt idx="31">
                  <c:v>-0.26810099999999998</c:v>
                </c:pt>
                <c:pt idx="32">
                  <c:v>-0.26364100000000001</c:v>
                </c:pt>
                <c:pt idx="33">
                  <c:v>-0.25250400000000001</c:v>
                </c:pt>
                <c:pt idx="34">
                  <c:v>-0.25015100000000001</c:v>
                </c:pt>
                <c:pt idx="35">
                  <c:v>-0.238347</c:v>
                </c:pt>
                <c:pt idx="36">
                  <c:v>-0.22483800000000001</c:v>
                </c:pt>
                <c:pt idx="37">
                  <c:v>-0.205873</c:v>
                </c:pt>
                <c:pt idx="38">
                  <c:v>-0.18428900000000001</c:v>
                </c:pt>
                <c:pt idx="39">
                  <c:v>-0.18416399999999999</c:v>
                </c:pt>
                <c:pt idx="40">
                  <c:v>-0.16701199999999999</c:v>
                </c:pt>
                <c:pt idx="41">
                  <c:v>-0.154449</c:v>
                </c:pt>
                <c:pt idx="42">
                  <c:v>-0.13802900000000001</c:v>
                </c:pt>
                <c:pt idx="43">
                  <c:v>-0.124114</c:v>
                </c:pt>
                <c:pt idx="44">
                  <c:v>-0.115053</c:v>
                </c:pt>
                <c:pt idx="45">
                  <c:v>-0.107747</c:v>
                </c:pt>
                <c:pt idx="46">
                  <c:v>-0.101823</c:v>
                </c:pt>
                <c:pt idx="47">
                  <c:v>-0.101823</c:v>
                </c:pt>
                <c:pt idx="48">
                  <c:v>-9.5470799999999995E-2</c:v>
                </c:pt>
                <c:pt idx="49">
                  <c:v>-8.8076399999999999E-2</c:v>
                </c:pt>
                <c:pt idx="50">
                  <c:v>-7.9513700000000007E-2</c:v>
                </c:pt>
                <c:pt idx="51">
                  <c:v>-6.5147800000000006E-2</c:v>
                </c:pt>
                <c:pt idx="52">
                  <c:v>-5.0426100000000001E-2</c:v>
                </c:pt>
                <c:pt idx="53">
                  <c:v>-1.39118E-2</c:v>
                </c:pt>
                <c:pt idx="54">
                  <c:v>-1.35002E-2</c:v>
                </c:pt>
                <c:pt idx="55">
                  <c:v>8.7404900000000001E-3</c:v>
                </c:pt>
                <c:pt idx="56">
                  <c:v>4.2976199999999999E-2</c:v>
                </c:pt>
                <c:pt idx="57">
                  <c:v>6.6770899999999994E-2</c:v>
                </c:pt>
                <c:pt idx="58">
                  <c:v>8.1517599999999996E-2</c:v>
                </c:pt>
                <c:pt idx="59">
                  <c:v>8.9569300000000004E-2</c:v>
                </c:pt>
                <c:pt idx="60">
                  <c:v>9.6514000000000003E-2</c:v>
                </c:pt>
                <c:pt idx="61">
                  <c:v>0.10247199999999999</c:v>
                </c:pt>
                <c:pt idx="62">
                  <c:v>0.10247199999999999</c:v>
                </c:pt>
                <c:pt idx="63">
                  <c:v>0.107942</c:v>
                </c:pt>
                <c:pt idx="64">
                  <c:v>0.11469799999999999</c:v>
                </c:pt>
                <c:pt idx="65">
                  <c:v>0.123082</c:v>
                </c:pt>
                <c:pt idx="66">
                  <c:v>0.13635800000000001</c:v>
                </c:pt>
                <c:pt idx="67">
                  <c:v>0.15574099999999999</c:v>
                </c:pt>
                <c:pt idx="68">
                  <c:v>0.156366</c:v>
                </c:pt>
                <c:pt idx="69">
                  <c:v>0.181779</c:v>
                </c:pt>
                <c:pt idx="70">
                  <c:v>0.199822</c:v>
                </c:pt>
                <c:pt idx="71">
                  <c:v>0.20849899999999999</c:v>
                </c:pt>
                <c:pt idx="72">
                  <c:v>0.218505</c:v>
                </c:pt>
                <c:pt idx="73">
                  <c:v>0.23627899999999999</c:v>
                </c:pt>
                <c:pt idx="74">
                  <c:v>0.24391399999999999</c:v>
                </c:pt>
                <c:pt idx="75">
                  <c:v>0.25327899999999998</c:v>
                </c:pt>
                <c:pt idx="76">
                  <c:v>0.25965300000000002</c:v>
                </c:pt>
                <c:pt idx="77">
                  <c:v>0.26300000000000001</c:v>
                </c:pt>
                <c:pt idx="78">
                  <c:v>0.268322</c:v>
                </c:pt>
                <c:pt idx="79">
                  <c:v>0.27093400000000001</c:v>
                </c:pt>
                <c:pt idx="80">
                  <c:v>0.273119</c:v>
                </c:pt>
                <c:pt idx="81">
                  <c:v>0.27494600000000002</c:v>
                </c:pt>
                <c:pt idx="82">
                  <c:v>0.27494600000000002</c:v>
                </c:pt>
                <c:pt idx="83">
                  <c:v>0.27577499999999999</c:v>
                </c:pt>
                <c:pt idx="84">
                  <c:v>0.27677299999999999</c:v>
                </c:pt>
                <c:pt idx="85">
                  <c:v>0.27797100000000002</c:v>
                </c:pt>
                <c:pt idx="86">
                  <c:v>0.27948699999999999</c:v>
                </c:pt>
                <c:pt idx="87">
                  <c:v>0.281781</c:v>
                </c:pt>
                <c:pt idx="88">
                  <c:v>0.283028</c:v>
                </c:pt>
                <c:pt idx="89">
                  <c:v>0.28406700000000001</c:v>
                </c:pt>
                <c:pt idx="90">
                  <c:v>0.28493499999999999</c:v>
                </c:pt>
                <c:pt idx="91">
                  <c:v>0.28493499999999999</c:v>
                </c:pt>
                <c:pt idx="92">
                  <c:v>0.28684300000000001</c:v>
                </c:pt>
                <c:pt idx="93">
                  <c:v>0.28914000000000001</c:v>
                </c:pt>
                <c:pt idx="94">
                  <c:v>0.29191</c:v>
                </c:pt>
                <c:pt idx="95">
                  <c:v>0.29781800000000003</c:v>
                </c:pt>
                <c:pt idx="96">
                  <c:v>0.30908200000000002</c:v>
                </c:pt>
                <c:pt idx="97">
                  <c:v>0.31259900000000002</c:v>
                </c:pt>
                <c:pt idx="98">
                  <c:v>0.32573000000000002</c:v>
                </c:pt>
                <c:pt idx="99">
                  <c:v>0.32969399999999999</c:v>
                </c:pt>
                <c:pt idx="100">
                  <c:v>0.33769900000000003</c:v>
                </c:pt>
                <c:pt idx="101">
                  <c:v>0.34751399999999999</c:v>
                </c:pt>
                <c:pt idx="102">
                  <c:v>0.35730600000000001</c:v>
                </c:pt>
                <c:pt idx="103">
                  <c:v>0.36425099999999999</c:v>
                </c:pt>
                <c:pt idx="104">
                  <c:v>0.39124300000000001</c:v>
                </c:pt>
                <c:pt idx="105">
                  <c:v>0.41602</c:v>
                </c:pt>
                <c:pt idx="106">
                  <c:v>0.44055299999999997</c:v>
                </c:pt>
                <c:pt idx="107">
                  <c:v>0.46238800000000002</c:v>
                </c:pt>
                <c:pt idx="108">
                  <c:v>0.476684</c:v>
                </c:pt>
                <c:pt idx="109">
                  <c:v>0.48873499999999998</c:v>
                </c:pt>
                <c:pt idx="110">
                  <c:v>0.49887500000000001</c:v>
                </c:pt>
              </c:numCache>
            </c:numRef>
          </c:xVal>
          <c:yVal>
            <c:numRef>
              <c:f>Sheet1!$B$2:$B$112</c:f>
              <c:numCache>
                <c:formatCode>General</c:formatCode>
                <c:ptCount val="111"/>
                <c:pt idx="0">
                  <c:v>19.734000000000002</c:v>
                </c:pt>
                <c:pt idx="1">
                  <c:v>19.777000000000001</c:v>
                </c:pt>
                <c:pt idx="2">
                  <c:v>19.837</c:v>
                </c:pt>
                <c:pt idx="3">
                  <c:v>19.917999999999999</c:v>
                </c:pt>
                <c:pt idx="4">
                  <c:v>20.021000000000001</c:v>
                </c:pt>
                <c:pt idx="5">
                  <c:v>20.388000000000002</c:v>
                </c:pt>
                <c:pt idx="6">
                  <c:v>20.684999999999999</c:v>
                </c:pt>
                <c:pt idx="7">
                  <c:v>20.98</c:v>
                </c:pt>
                <c:pt idx="8">
                  <c:v>21.172000000000001</c:v>
                </c:pt>
                <c:pt idx="9">
                  <c:v>21.591999999999999</c:v>
                </c:pt>
                <c:pt idx="10">
                  <c:v>21.885000000000002</c:v>
                </c:pt>
                <c:pt idx="11">
                  <c:v>21.992999999999999</c:v>
                </c:pt>
                <c:pt idx="12">
                  <c:v>22.29</c:v>
                </c:pt>
                <c:pt idx="13">
                  <c:v>22.695</c:v>
                </c:pt>
                <c:pt idx="14">
                  <c:v>24.75</c:v>
                </c:pt>
                <c:pt idx="15">
                  <c:v>27.161000000000001</c:v>
                </c:pt>
                <c:pt idx="16">
                  <c:v>29.088999999999999</c:v>
                </c:pt>
                <c:pt idx="17">
                  <c:v>31.042000000000002</c:v>
                </c:pt>
                <c:pt idx="18">
                  <c:v>32.825000000000003</c:v>
                </c:pt>
                <c:pt idx="19">
                  <c:v>32.825000000000003</c:v>
                </c:pt>
                <c:pt idx="20">
                  <c:v>32.825000000000003</c:v>
                </c:pt>
                <c:pt idx="21">
                  <c:v>32.826000000000001</c:v>
                </c:pt>
                <c:pt idx="22">
                  <c:v>32.826000000000001</c:v>
                </c:pt>
                <c:pt idx="23">
                  <c:v>32.826000000000001</c:v>
                </c:pt>
                <c:pt idx="24">
                  <c:v>32.826000000000001</c:v>
                </c:pt>
                <c:pt idx="25">
                  <c:v>32.826000000000001</c:v>
                </c:pt>
                <c:pt idx="26">
                  <c:v>32.826000000000001</c:v>
                </c:pt>
                <c:pt idx="27">
                  <c:v>32.826000000000001</c:v>
                </c:pt>
                <c:pt idx="28">
                  <c:v>32.826000000000001</c:v>
                </c:pt>
                <c:pt idx="29">
                  <c:v>32.345999999999997</c:v>
                </c:pt>
                <c:pt idx="30">
                  <c:v>31.712</c:v>
                </c:pt>
                <c:pt idx="31">
                  <c:v>30.853999999999999</c:v>
                </c:pt>
                <c:pt idx="32">
                  <c:v>29.622</c:v>
                </c:pt>
                <c:pt idx="33">
                  <c:v>28.253</c:v>
                </c:pt>
                <c:pt idx="34">
                  <c:v>28.154</c:v>
                </c:pt>
                <c:pt idx="35">
                  <c:v>27.728000000000002</c:v>
                </c:pt>
                <c:pt idx="36">
                  <c:v>27.71</c:v>
                </c:pt>
                <c:pt idx="37">
                  <c:v>27.773</c:v>
                </c:pt>
                <c:pt idx="38">
                  <c:v>27.896999999999998</c:v>
                </c:pt>
                <c:pt idx="39">
                  <c:v>27.898</c:v>
                </c:pt>
                <c:pt idx="40">
                  <c:v>27.949000000000002</c:v>
                </c:pt>
                <c:pt idx="41">
                  <c:v>28.027000000000001</c:v>
                </c:pt>
                <c:pt idx="42">
                  <c:v>28.169</c:v>
                </c:pt>
                <c:pt idx="43">
                  <c:v>28.521999999999998</c:v>
                </c:pt>
                <c:pt idx="44">
                  <c:v>29.565000000000001</c:v>
                </c:pt>
                <c:pt idx="45">
                  <c:v>35.914000000000001</c:v>
                </c:pt>
                <c:pt idx="46">
                  <c:v>83.153000000000006</c:v>
                </c:pt>
                <c:pt idx="47">
                  <c:v>83.150999999999996</c:v>
                </c:pt>
                <c:pt idx="48">
                  <c:v>97.850999999999999</c:v>
                </c:pt>
                <c:pt idx="49">
                  <c:v>100.813</c:v>
                </c:pt>
                <c:pt idx="50">
                  <c:v>101.726</c:v>
                </c:pt>
                <c:pt idx="51">
                  <c:v>102.505</c:v>
                </c:pt>
                <c:pt idx="52">
                  <c:v>102.874</c:v>
                </c:pt>
                <c:pt idx="53">
                  <c:v>103.384</c:v>
                </c:pt>
                <c:pt idx="54">
                  <c:v>103.387</c:v>
                </c:pt>
                <c:pt idx="55">
                  <c:v>103.455</c:v>
                </c:pt>
                <c:pt idx="56">
                  <c:v>103.358</c:v>
                </c:pt>
                <c:pt idx="57">
                  <c:v>103.045</c:v>
                </c:pt>
                <c:pt idx="58">
                  <c:v>102.497</c:v>
                </c:pt>
                <c:pt idx="59">
                  <c:v>101.809</c:v>
                </c:pt>
                <c:pt idx="60">
                  <c:v>99.575000000000003</c:v>
                </c:pt>
                <c:pt idx="61">
                  <c:v>90.534000000000006</c:v>
                </c:pt>
                <c:pt idx="62">
                  <c:v>90.534999999999997</c:v>
                </c:pt>
                <c:pt idx="63">
                  <c:v>68.388000000000005</c:v>
                </c:pt>
                <c:pt idx="64">
                  <c:v>59.844999999999999</c:v>
                </c:pt>
                <c:pt idx="65">
                  <c:v>56.037999999999997</c:v>
                </c:pt>
                <c:pt idx="66">
                  <c:v>54.314999999999998</c:v>
                </c:pt>
                <c:pt idx="67">
                  <c:v>54.003</c:v>
                </c:pt>
                <c:pt idx="68">
                  <c:v>54.012999999999998</c:v>
                </c:pt>
                <c:pt idx="69">
                  <c:v>53.386000000000003</c:v>
                </c:pt>
                <c:pt idx="70">
                  <c:v>53.176000000000002</c:v>
                </c:pt>
                <c:pt idx="71">
                  <c:v>53.256</c:v>
                </c:pt>
                <c:pt idx="72">
                  <c:v>53.438000000000002</c:v>
                </c:pt>
                <c:pt idx="73">
                  <c:v>53.546999999999997</c:v>
                </c:pt>
                <c:pt idx="74">
                  <c:v>53.616</c:v>
                </c:pt>
                <c:pt idx="75">
                  <c:v>53.674999999999997</c:v>
                </c:pt>
                <c:pt idx="76">
                  <c:v>53.597999999999999</c:v>
                </c:pt>
                <c:pt idx="77">
                  <c:v>53.512</c:v>
                </c:pt>
                <c:pt idx="78">
                  <c:v>52.601999999999997</c:v>
                </c:pt>
                <c:pt idx="79">
                  <c:v>50.45</c:v>
                </c:pt>
                <c:pt idx="80">
                  <c:v>45.101999999999997</c:v>
                </c:pt>
                <c:pt idx="81">
                  <c:v>37.993000000000002</c:v>
                </c:pt>
                <c:pt idx="82">
                  <c:v>37.993000000000002</c:v>
                </c:pt>
                <c:pt idx="83">
                  <c:v>37.993000000000002</c:v>
                </c:pt>
                <c:pt idx="84">
                  <c:v>37.993000000000002</c:v>
                </c:pt>
                <c:pt idx="85">
                  <c:v>37.991999999999997</c:v>
                </c:pt>
                <c:pt idx="86">
                  <c:v>37.991999999999997</c:v>
                </c:pt>
                <c:pt idx="87">
                  <c:v>37.991</c:v>
                </c:pt>
                <c:pt idx="88">
                  <c:v>37.991</c:v>
                </c:pt>
                <c:pt idx="89">
                  <c:v>37.991</c:v>
                </c:pt>
                <c:pt idx="90">
                  <c:v>37.991</c:v>
                </c:pt>
                <c:pt idx="91">
                  <c:v>37.991</c:v>
                </c:pt>
                <c:pt idx="92">
                  <c:v>39.146999999999998</c:v>
                </c:pt>
                <c:pt idx="93">
                  <c:v>40.341999999999999</c:v>
                </c:pt>
                <c:pt idx="94">
                  <c:v>41.286000000000001</c:v>
                </c:pt>
                <c:pt idx="95">
                  <c:v>42.13</c:v>
                </c:pt>
                <c:pt idx="96">
                  <c:v>42.756999999999998</c:v>
                </c:pt>
                <c:pt idx="97">
                  <c:v>42.887999999999998</c:v>
                </c:pt>
                <c:pt idx="98">
                  <c:v>43.268000000000001</c:v>
                </c:pt>
                <c:pt idx="99">
                  <c:v>43.344999999999999</c:v>
                </c:pt>
                <c:pt idx="100">
                  <c:v>43.433</c:v>
                </c:pt>
                <c:pt idx="101">
                  <c:v>43.503999999999998</c:v>
                </c:pt>
                <c:pt idx="102">
                  <c:v>43.55</c:v>
                </c:pt>
                <c:pt idx="103">
                  <c:v>43.58</c:v>
                </c:pt>
                <c:pt idx="104">
                  <c:v>43.7</c:v>
                </c:pt>
                <c:pt idx="105">
                  <c:v>43.762</c:v>
                </c:pt>
                <c:pt idx="106">
                  <c:v>43.685000000000002</c:v>
                </c:pt>
                <c:pt idx="107">
                  <c:v>43.17</c:v>
                </c:pt>
                <c:pt idx="108">
                  <c:v>42.155000000000001</c:v>
                </c:pt>
                <c:pt idx="109">
                  <c:v>38.46</c:v>
                </c:pt>
                <c:pt idx="110">
                  <c:v>25.815000000000001</c:v>
                </c:pt>
              </c:numCache>
            </c:numRef>
          </c:yVal>
          <c:smooth val="0"/>
          <c:extLst>
            <c:ext xmlns:c16="http://schemas.microsoft.com/office/drawing/2014/chart" uri="{C3380CC4-5D6E-409C-BE32-E72D297353CC}">
              <c16:uniqueId val="{00000000-C4AA-4B63-8FCF-593B431623D8}"/>
            </c:ext>
          </c:extLst>
        </c:ser>
        <c:dLbls>
          <c:showLegendKey val="0"/>
          <c:showVal val="0"/>
          <c:showCatName val="0"/>
          <c:showSerName val="0"/>
          <c:showPercent val="0"/>
          <c:showBubbleSize val="0"/>
        </c:dLbls>
        <c:axId val="-2128940872"/>
        <c:axId val="-2129643912"/>
      </c:scatterChart>
      <c:valAx>
        <c:axId val="-2128940872"/>
        <c:scaling>
          <c:orientation val="minMax"/>
          <c:max val="0.55000000000000004"/>
          <c:min val="-0.55000000000000004"/>
        </c:scaling>
        <c:delete val="0"/>
        <c:axPos val="b"/>
        <c:majorGridlines/>
        <c:minorGridlines/>
        <c:title>
          <c:tx>
            <c:rich>
              <a:bodyPr/>
              <a:lstStyle/>
              <a:p>
                <a:r>
                  <a:rPr lang="en-US"/>
                  <a:t>Position (m)</a:t>
                </a:r>
              </a:p>
            </c:rich>
          </c:tx>
          <c:overlay val="0"/>
        </c:title>
        <c:numFmt formatCode="General" sourceLinked="1"/>
        <c:majorTickMark val="out"/>
        <c:minorTickMark val="none"/>
        <c:tickLblPos val="nextTo"/>
        <c:crossAx val="-2129643912"/>
        <c:crosses val="autoZero"/>
        <c:crossBetween val="midCat"/>
        <c:majorUnit val="5.000000000000001E-2"/>
        <c:minorUnit val="5.000000000000001E-2"/>
      </c:valAx>
      <c:valAx>
        <c:axId val="-2129643912"/>
        <c:scaling>
          <c:orientation val="minMax"/>
        </c:scaling>
        <c:delete val="0"/>
        <c:axPos val="l"/>
        <c:majorGridlines/>
        <c:minorGridlines/>
        <c:title>
          <c:tx>
            <c:rich>
              <a:bodyPr/>
              <a:lstStyle/>
              <a:p>
                <a:r>
                  <a:rPr lang="en-US"/>
                  <a:t>Static Temperature (C)</a:t>
                </a:r>
              </a:p>
            </c:rich>
          </c:tx>
          <c:overlay val="0"/>
        </c:title>
        <c:numFmt formatCode="General" sourceLinked="1"/>
        <c:majorTickMark val="out"/>
        <c:minorTickMark val="none"/>
        <c:tickLblPos val="nextTo"/>
        <c:crossAx val="-2128940872"/>
        <c:crosses val="autoZero"/>
        <c:crossBetween val="midCat"/>
      </c:valAx>
    </c:plotArea>
    <c:legend>
      <c:legendPos val="b"/>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1"/>
  <c:style val="2"/>
  <c:chart>
    <c:title>
      <c:tx>
        <c:rich>
          <a:bodyPr/>
          <a:lstStyle/>
          <a:p>
            <a:r>
              <a:rPr lang="en-US"/>
              <a:t>max-temp-enclosure-rplot</a:t>
            </a:r>
          </a:p>
        </c:rich>
      </c:tx>
      <c:overlay val="0"/>
    </c:title>
    <c:autoTitleDeleted val="0"/>
    <c:plotArea>
      <c:layout/>
      <c:scatterChart>
        <c:scatterStyle val="lineMarker"/>
        <c:varyColors val="0"/>
        <c:ser>
          <c:idx val="0"/>
          <c:order val="0"/>
          <c:tx>
            <c:strRef>
              <c:f>Sheet1!$B$1</c:f>
              <c:strCache>
                <c:ptCount val="1"/>
                <c:pt idx="0">
                  <c:v>max-temp-enclosure</c:v>
                </c:pt>
              </c:strCache>
            </c:strRef>
          </c:tx>
          <c:xVal>
            <c:numRef>
              <c:f>Sheet1!$A$2:$A$7502</c:f>
              <c:numCache>
                <c:formatCode>General</c:formatCode>
                <c:ptCount val="750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pt idx="5000">
                  <c:v>5001</c:v>
                </c:pt>
                <c:pt idx="5001">
                  <c:v>5002</c:v>
                </c:pt>
                <c:pt idx="5002">
                  <c:v>5003</c:v>
                </c:pt>
                <c:pt idx="5003">
                  <c:v>5004</c:v>
                </c:pt>
                <c:pt idx="5004">
                  <c:v>5005</c:v>
                </c:pt>
                <c:pt idx="5005">
                  <c:v>5006</c:v>
                </c:pt>
                <c:pt idx="5006">
                  <c:v>5007</c:v>
                </c:pt>
                <c:pt idx="5007">
                  <c:v>5008</c:v>
                </c:pt>
                <c:pt idx="5008">
                  <c:v>5009</c:v>
                </c:pt>
                <c:pt idx="5009">
                  <c:v>5010</c:v>
                </c:pt>
                <c:pt idx="5010">
                  <c:v>5011</c:v>
                </c:pt>
                <c:pt idx="5011">
                  <c:v>5012</c:v>
                </c:pt>
                <c:pt idx="5012">
                  <c:v>5013</c:v>
                </c:pt>
                <c:pt idx="5013">
                  <c:v>5014</c:v>
                </c:pt>
                <c:pt idx="5014">
                  <c:v>5015</c:v>
                </c:pt>
                <c:pt idx="5015">
                  <c:v>5016</c:v>
                </c:pt>
                <c:pt idx="5016">
                  <c:v>5017</c:v>
                </c:pt>
                <c:pt idx="5017">
                  <c:v>5018</c:v>
                </c:pt>
                <c:pt idx="5018">
                  <c:v>5019</c:v>
                </c:pt>
                <c:pt idx="5019">
                  <c:v>5020</c:v>
                </c:pt>
                <c:pt idx="5020">
                  <c:v>5021</c:v>
                </c:pt>
                <c:pt idx="5021">
                  <c:v>5022</c:v>
                </c:pt>
                <c:pt idx="5022">
                  <c:v>5023</c:v>
                </c:pt>
                <c:pt idx="5023">
                  <c:v>5024</c:v>
                </c:pt>
                <c:pt idx="5024">
                  <c:v>5025</c:v>
                </c:pt>
                <c:pt idx="5025">
                  <c:v>5026</c:v>
                </c:pt>
                <c:pt idx="5026">
                  <c:v>5027</c:v>
                </c:pt>
                <c:pt idx="5027">
                  <c:v>5028</c:v>
                </c:pt>
                <c:pt idx="5028">
                  <c:v>5029</c:v>
                </c:pt>
                <c:pt idx="5029">
                  <c:v>5030</c:v>
                </c:pt>
                <c:pt idx="5030">
                  <c:v>5031</c:v>
                </c:pt>
                <c:pt idx="5031">
                  <c:v>5032</c:v>
                </c:pt>
                <c:pt idx="5032">
                  <c:v>5033</c:v>
                </c:pt>
                <c:pt idx="5033">
                  <c:v>5034</c:v>
                </c:pt>
                <c:pt idx="5034">
                  <c:v>5035</c:v>
                </c:pt>
                <c:pt idx="5035">
                  <c:v>5036</c:v>
                </c:pt>
                <c:pt idx="5036">
                  <c:v>5037</c:v>
                </c:pt>
                <c:pt idx="5037">
                  <c:v>5038</c:v>
                </c:pt>
                <c:pt idx="5038">
                  <c:v>5039</c:v>
                </c:pt>
                <c:pt idx="5039">
                  <c:v>5040</c:v>
                </c:pt>
                <c:pt idx="5040">
                  <c:v>5041</c:v>
                </c:pt>
                <c:pt idx="5041">
                  <c:v>5042</c:v>
                </c:pt>
                <c:pt idx="5042">
                  <c:v>5043</c:v>
                </c:pt>
                <c:pt idx="5043">
                  <c:v>5044</c:v>
                </c:pt>
                <c:pt idx="5044">
                  <c:v>5045</c:v>
                </c:pt>
                <c:pt idx="5045">
                  <c:v>5046</c:v>
                </c:pt>
                <c:pt idx="5046">
                  <c:v>5047</c:v>
                </c:pt>
                <c:pt idx="5047">
                  <c:v>5048</c:v>
                </c:pt>
                <c:pt idx="5048">
                  <c:v>5049</c:v>
                </c:pt>
                <c:pt idx="5049">
                  <c:v>5050</c:v>
                </c:pt>
                <c:pt idx="5050">
                  <c:v>5051</c:v>
                </c:pt>
                <c:pt idx="5051">
                  <c:v>5052</c:v>
                </c:pt>
                <c:pt idx="5052">
                  <c:v>5053</c:v>
                </c:pt>
                <c:pt idx="5053">
                  <c:v>5054</c:v>
                </c:pt>
                <c:pt idx="5054">
                  <c:v>5055</c:v>
                </c:pt>
                <c:pt idx="5055">
                  <c:v>5056</c:v>
                </c:pt>
                <c:pt idx="5056">
                  <c:v>5057</c:v>
                </c:pt>
                <c:pt idx="5057">
                  <c:v>5058</c:v>
                </c:pt>
                <c:pt idx="5058">
                  <c:v>5059</c:v>
                </c:pt>
                <c:pt idx="5059">
                  <c:v>5060</c:v>
                </c:pt>
                <c:pt idx="5060">
                  <c:v>5061</c:v>
                </c:pt>
                <c:pt idx="5061">
                  <c:v>5062</c:v>
                </c:pt>
                <c:pt idx="5062">
                  <c:v>5063</c:v>
                </c:pt>
                <c:pt idx="5063">
                  <c:v>5064</c:v>
                </c:pt>
                <c:pt idx="5064">
                  <c:v>5065</c:v>
                </c:pt>
                <c:pt idx="5065">
                  <c:v>5066</c:v>
                </c:pt>
                <c:pt idx="5066">
                  <c:v>5067</c:v>
                </c:pt>
                <c:pt idx="5067">
                  <c:v>5068</c:v>
                </c:pt>
                <c:pt idx="5068">
                  <c:v>5069</c:v>
                </c:pt>
                <c:pt idx="5069">
                  <c:v>5070</c:v>
                </c:pt>
                <c:pt idx="5070">
                  <c:v>5071</c:v>
                </c:pt>
                <c:pt idx="5071">
                  <c:v>5072</c:v>
                </c:pt>
                <c:pt idx="5072">
                  <c:v>5073</c:v>
                </c:pt>
                <c:pt idx="5073">
                  <c:v>5074</c:v>
                </c:pt>
                <c:pt idx="5074">
                  <c:v>5075</c:v>
                </c:pt>
                <c:pt idx="5075">
                  <c:v>5076</c:v>
                </c:pt>
                <c:pt idx="5076">
                  <c:v>5077</c:v>
                </c:pt>
                <c:pt idx="5077">
                  <c:v>5078</c:v>
                </c:pt>
                <c:pt idx="5078">
                  <c:v>5079</c:v>
                </c:pt>
                <c:pt idx="5079">
                  <c:v>5080</c:v>
                </c:pt>
                <c:pt idx="5080">
                  <c:v>5081</c:v>
                </c:pt>
                <c:pt idx="5081">
                  <c:v>5082</c:v>
                </c:pt>
                <c:pt idx="5082">
                  <c:v>5083</c:v>
                </c:pt>
                <c:pt idx="5083">
                  <c:v>5084</c:v>
                </c:pt>
                <c:pt idx="5084">
                  <c:v>5085</c:v>
                </c:pt>
                <c:pt idx="5085">
                  <c:v>5086</c:v>
                </c:pt>
                <c:pt idx="5086">
                  <c:v>5087</c:v>
                </c:pt>
                <c:pt idx="5087">
                  <c:v>5088</c:v>
                </c:pt>
                <c:pt idx="5088">
                  <c:v>5089</c:v>
                </c:pt>
                <c:pt idx="5089">
                  <c:v>5090</c:v>
                </c:pt>
                <c:pt idx="5090">
                  <c:v>5091</c:v>
                </c:pt>
                <c:pt idx="5091">
                  <c:v>5092</c:v>
                </c:pt>
                <c:pt idx="5092">
                  <c:v>5093</c:v>
                </c:pt>
                <c:pt idx="5093">
                  <c:v>5094</c:v>
                </c:pt>
                <c:pt idx="5094">
                  <c:v>5095</c:v>
                </c:pt>
                <c:pt idx="5095">
                  <c:v>5096</c:v>
                </c:pt>
                <c:pt idx="5096">
                  <c:v>5097</c:v>
                </c:pt>
                <c:pt idx="5097">
                  <c:v>5098</c:v>
                </c:pt>
                <c:pt idx="5098">
                  <c:v>5099</c:v>
                </c:pt>
                <c:pt idx="5099">
                  <c:v>5100</c:v>
                </c:pt>
                <c:pt idx="5100">
                  <c:v>5101</c:v>
                </c:pt>
                <c:pt idx="5101">
                  <c:v>5102</c:v>
                </c:pt>
                <c:pt idx="5102">
                  <c:v>5103</c:v>
                </c:pt>
                <c:pt idx="5103">
                  <c:v>5104</c:v>
                </c:pt>
                <c:pt idx="5104">
                  <c:v>5105</c:v>
                </c:pt>
                <c:pt idx="5105">
                  <c:v>5106</c:v>
                </c:pt>
                <c:pt idx="5106">
                  <c:v>5107</c:v>
                </c:pt>
                <c:pt idx="5107">
                  <c:v>5108</c:v>
                </c:pt>
                <c:pt idx="5108">
                  <c:v>5109</c:v>
                </c:pt>
                <c:pt idx="5109">
                  <c:v>5110</c:v>
                </c:pt>
                <c:pt idx="5110">
                  <c:v>5111</c:v>
                </c:pt>
                <c:pt idx="5111">
                  <c:v>5112</c:v>
                </c:pt>
                <c:pt idx="5112">
                  <c:v>5113</c:v>
                </c:pt>
                <c:pt idx="5113">
                  <c:v>5114</c:v>
                </c:pt>
                <c:pt idx="5114">
                  <c:v>5115</c:v>
                </c:pt>
                <c:pt idx="5115">
                  <c:v>5116</c:v>
                </c:pt>
                <c:pt idx="5116">
                  <c:v>5117</c:v>
                </c:pt>
                <c:pt idx="5117">
                  <c:v>5118</c:v>
                </c:pt>
                <c:pt idx="5118">
                  <c:v>5119</c:v>
                </c:pt>
                <c:pt idx="5119">
                  <c:v>5120</c:v>
                </c:pt>
                <c:pt idx="5120">
                  <c:v>5121</c:v>
                </c:pt>
                <c:pt idx="5121">
                  <c:v>5122</c:v>
                </c:pt>
                <c:pt idx="5122">
                  <c:v>5123</c:v>
                </c:pt>
                <c:pt idx="5123">
                  <c:v>5124</c:v>
                </c:pt>
                <c:pt idx="5124">
                  <c:v>5125</c:v>
                </c:pt>
                <c:pt idx="5125">
                  <c:v>5126</c:v>
                </c:pt>
                <c:pt idx="5126">
                  <c:v>5127</c:v>
                </c:pt>
                <c:pt idx="5127">
                  <c:v>5128</c:v>
                </c:pt>
                <c:pt idx="5128">
                  <c:v>5129</c:v>
                </c:pt>
                <c:pt idx="5129">
                  <c:v>5130</c:v>
                </c:pt>
                <c:pt idx="5130">
                  <c:v>5131</c:v>
                </c:pt>
                <c:pt idx="5131">
                  <c:v>5132</c:v>
                </c:pt>
                <c:pt idx="5132">
                  <c:v>5133</c:v>
                </c:pt>
                <c:pt idx="5133">
                  <c:v>5134</c:v>
                </c:pt>
                <c:pt idx="5134">
                  <c:v>5135</c:v>
                </c:pt>
                <c:pt idx="5135">
                  <c:v>5136</c:v>
                </c:pt>
                <c:pt idx="5136">
                  <c:v>5137</c:v>
                </c:pt>
                <c:pt idx="5137">
                  <c:v>5138</c:v>
                </c:pt>
                <c:pt idx="5138">
                  <c:v>5139</c:v>
                </c:pt>
                <c:pt idx="5139">
                  <c:v>5140</c:v>
                </c:pt>
                <c:pt idx="5140">
                  <c:v>5141</c:v>
                </c:pt>
                <c:pt idx="5141">
                  <c:v>5142</c:v>
                </c:pt>
                <c:pt idx="5142">
                  <c:v>5143</c:v>
                </c:pt>
                <c:pt idx="5143">
                  <c:v>5144</c:v>
                </c:pt>
                <c:pt idx="5144">
                  <c:v>5145</c:v>
                </c:pt>
                <c:pt idx="5145">
                  <c:v>5146</c:v>
                </c:pt>
                <c:pt idx="5146">
                  <c:v>5147</c:v>
                </c:pt>
                <c:pt idx="5147">
                  <c:v>5148</c:v>
                </c:pt>
                <c:pt idx="5148">
                  <c:v>5149</c:v>
                </c:pt>
                <c:pt idx="5149">
                  <c:v>5150</c:v>
                </c:pt>
                <c:pt idx="5150">
                  <c:v>5151</c:v>
                </c:pt>
                <c:pt idx="5151">
                  <c:v>5152</c:v>
                </c:pt>
                <c:pt idx="5152">
                  <c:v>5153</c:v>
                </c:pt>
                <c:pt idx="5153">
                  <c:v>5154</c:v>
                </c:pt>
                <c:pt idx="5154">
                  <c:v>5155</c:v>
                </c:pt>
                <c:pt idx="5155">
                  <c:v>5156</c:v>
                </c:pt>
                <c:pt idx="5156">
                  <c:v>5157</c:v>
                </c:pt>
                <c:pt idx="5157">
                  <c:v>5158</c:v>
                </c:pt>
                <c:pt idx="5158">
                  <c:v>5159</c:v>
                </c:pt>
                <c:pt idx="5159">
                  <c:v>5160</c:v>
                </c:pt>
                <c:pt idx="5160">
                  <c:v>5161</c:v>
                </c:pt>
                <c:pt idx="5161">
                  <c:v>5162</c:v>
                </c:pt>
                <c:pt idx="5162">
                  <c:v>5163</c:v>
                </c:pt>
                <c:pt idx="5163">
                  <c:v>5164</c:v>
                </c:pt>
                <c:pt idx="5164">
                  <c:v>5165</c:v>
                </c:pt>
                <c:pt idx="5165">
                  <c:v>5166</c:v>
                </c:pt>
                <c:pt idx="5166">
                  <c:v>5167</c:v>
                </c:pt>
                <c:pt idx="5167">
                  <c:v>5168</c:v>
                </c:pt>
                <c:pt idx="5168">
                  <c:v>5169</c:v>
                </c:pt>
                <c:pt idx="5169">
                  <c:v>5170</c:v>
                </c:pt>
                <c:pt idx="5170">
                  <c:v>5171</c:v>
                </c:pt>
                <c:pt idx="5171">
                  <c:v>5172</c:v>
                </c:pt>
                <c:pt idx="5172">
                  <c:v>5173</c:v>
                </c:pt>
                <c:pt idx="5173">
                  <c:v>5174</c:v>
                </c:pt>
                <c:pt idx="5174">
                  <c:v>5175</c:v>
                </c:pt>
                <c:pt idx="5175">
                  <c:v>5176</c:v>
                </c:pt>
                <c:pt idx="5176">
                  <c:v>5177</c:v>
                </c:pt>
                <c:pt idx="5177">
                  <c:v>5178</c:v>
                </c:pt>
                <c:pt idx="5178">
                  <c:v>5179</c:v>
                </c:pt>
                <c:pt idx="5179">
                  <c:v>5180</c:v>
                </c:pt>
                <c:pt idx="5180">
                  <c:v>5181</c:v>
                </c:pt>
                <c:pt idx="5181">
                  <c:v>5182</c:v>
                </c:pt>
                <c:pt idx="5182">
                  <c:v>5183</c:v>
                </c:pt>
                <c:pt idx="5183">
                  <c:v>5184</c:v>
                </c:pt>
                <c:pt idx="5184">
                  <c:v>5185</c:v>
                </c:pt>
                <c:pt idx="5185">
                  <c:v>5186</c:v>
                </c:pt>
                <c:pt idx="5186">
                  <c:v>5187</c:v>
                </c:pt>
                <c:pt idx="5187">
                  <c:v>5188</c:v>
                </c:pt>
                <c:pt idx="5188">
                  <c:v>5189</c:v>
                </c:pt>
                <c:pt idx="5189">
                  <c:v>5190</c:v>
                </c:pt>
                <c:pt idx="5190">
                  <c:v>5191</c:v>
                </c:pt>
                <c:pt idx="5191">
                  <c:v>5192</c:v>
                </c:pt>
                <c:pt idx="5192">
                  <c:v>5193</c:v>
                </c:pt>
                <c:pt idx="5193">
                  <c:v>5194</c:v>
                </c:pt>
                <c:pt idx="5194">
                  <c:v>5195</c:v>
                </c:pt>
                <c:pt idx="5195">
                  <c:v>5196</c:v>
                </c:pt>
                <c:pt idx="5196">
                  <c:v>5197</c:v>
                </c:pt>
                <c:pt idx="5197">
                  <c:v>5198</c:v>
                </c:pt>
                <c:pt idx="5198">
                  <c:v>5199</c:v>
                </c:pt>
                <c:pt idx="5199">
                  <c:v>5200</c:v>
                </c:pt>
                <c:pt idx="5200">
                  <c:v>5201</c:v>
                </c:pt>
                <c:pt idx="5201">
                  <c:v>5202</c:v>
                </c:pt>
                <c:pt idx="5202">
                  <c:v>5203</c:v>
                </c:pt>
                <c:pt idx="5203">
                  <c:v>5204</c:v>
                </c:pt>
                <c:pt idx="5204">
                  <c:v>5205</c:v>
                </c:pt>
                <c:pt idx="5205">
                  <c:v>5206</c:v>
                </c:pt>
                <c:pt idx="5206">
                  <c:v>5207</c:v>
                </c:pt>
                <c:pt idx="5207">
                  <c:v>5208</c:v>
                </c:pt>
                <c:pt idx="5208">
                  <c:v>5209</c:v>
                </c:pt>
                <c:pt idx="5209">
                  <c:v>5210</c:v>
                </c:pt>
                <c:pt idx="5210">
                  <c:v>5211</c:v>
                </c:pt>
                <c:pt idx="5211">
                  <c:v>5212</c:v>
                </c:pt>
                <c:pt idx="5212">
                  <c:v>5213</c:v>
                </c:pt>
                <c:pt idx="5213">
                  <c:v>5214</c:v>
                </c:pt>
                <c:pt idx="5214">
                  <c:v>5215</c:v>
                </c:pt>
                <c:pt idx="5215">
                  <c:v>5216</c:v>
                </c:pt>
                <c:pt idx="5216">
                  <c:v>5217</c:v>
                </c:pt>
                <c:pt idx="5217">
                  <c:v>5218</c:v>
                </c:pt>
                <c:pt idx="5218">
                  <c:v>5219</c:v>
                </c:pt>
                <c:pt idx="5219">
                  <c:v>5220</c:v>
                </c:pt>
                <c:pt idx="5220">
                  <c:v>5221</c:v>
                </c:pt>
                <c:pt idx="5221">
                  <c:v>5222</c:v>
                </c:pt>
                <c:pt idx="5222">
                  <c:v>5223</c:v>
                </c:pt>
                <c:pt idx="5223">
                  <c:v>5224</c:v>
                </c:pt>
                <c:pt idx="5224">
                  <c:v>5225</c:v>
                </c:pt>
                <c:pt idx="5225">
                  <c:v>5226</c:v>
                </c:pt>
                <c:pt idx="5226">
                  <c:v>5227</c:v>
                </c:pt>
                <c:pt idx="5227">
                  <c:v>5228</c:v>
                </c:pt>
                <c:pt idx="5228">
                  <c:v>5229</c:v>
                </c:pt>
                <c:pt idx="5229">
                  <c:v>5230</c:v>
                </c:pt>
                <c:pt idx="5230">
                  <c:v>5231</c:v>
                </c:pt>
                <c:pt idx="5231">
                  <c:v>5232</c:v>
                </c:pt>
                <c:pt idx="5232">
                  <c:v>5233</c:v>
                </c:pt>
                <c:pt idx="5233">
                  <c:v>5234</c:v>
                </c:pt>
                <c:pt idx="5234">
                  <c:v>5235</c:v>
                </c:pt>
                <c:pt idx="5235">
                  <c:v>5236</c:v>
                </c:pt>
                <c:pt idx="5236">
                  <c:v>5237</c:v>
                </c:pt>
                <c:pt idx="5237">
                  <c:v>5238</c:v>
                </c:pt>
                <c:pt idx="5238">
                  <c:v>5239</c:v>
                </c:pt>
                <c:pt idx="5239">
                  <c:v>5240</c:v>
                </c:pt>
                <c:pt idx="5240">
                  <c:v>5241</c:v>
                </c:pt>
                <c:pt idx="5241">
                  <c:v>5242</c:v>
                </c:pt>
                <c:pt idx="5242">
                  <c:v>5243</c:v>
                </c:pt>
                <c:pt idx="5243">
                  <c:v>5244</c:v>
                </c:pt>
                <c:pt idx="5244">
                  <c:v>5245</c:v>
                </c:pt>
                <c:pt idx="5245">
                  <c:v>5246</c:v>
                </c:pt>
                <c:pt idx="5246">
                  <c:v>5247</c:v>
                </c:pt>
                <c:pt idx="5247">
                  <c:v>5248</c:v>
                </c:pt>
                <c:pt idx="5248">
                  <c:v>5249</c:v>
                </c:pt>
                <c:pt idx="5249">
                  <c:v>5250</c:v>
                </c:pt>
                <c:pt idx="5250">
                  <c:v>5251</c:v>
                </c:pt>
                <c:pt idx="5251">
                  <c:v>5252</c:v>
                </c:pt>
                <c:pt idx="5252">
                  <c:v>5253</c:v>
                </c:pt>
                <c:pt idx="5253">
                  <c:v>5254</c:v>
                </c:pt>
                <c:pt idx="5254">
                  <c:v>5255</c:v>
                </c:pt>
                <c:pt idx="5255">
                  <c:v>5256</c:v>
                </c:pt>
                <c:pt idx="5256">
                  <c:v>5257</c:v>
                </c:pt>
                <c:pt idx="5257">
                  <c:v>5258</c:v>
                </c:pt>
                <c:pt idx="5258">
                  <c:v>5259</c:v>
                </c:pt>
                <c:pt idx="5259">
                  <c:v>5260</c:v>
                </c:pt>
                <c:pt idx="5260">
                  <c:v>5261</c:v>
                </c:pt>
                <c:pt idx="5261">
                  <c:v>5262</c:v>
                </c:pt>
                <c:pt idx="5262">
                  <c:v>5263</c:v>
                </c:pt>
                <c:pt idx="5263">
                  <c:v>5264</c:v>
                </c:pt>
                <c:pt idx="5264">
                  <c:v>5265</c:v>
                </c:pt>
                <c:pt idx="5265">
                  <c:v>5266</c:v>
                </c:pt>
                <c:pt idx="5266">
                  <c:v>5267</c:v>
                </c:pt>
                <c:pt idx="5267">
                  <c:v>5268</c:v>
                </c:pt>
                <c:pt idx="5268">
                  <c:v>5269</c:v>
                </c:pt>
                <c:pt idx="5269">
                  <c:v>5270</c:v>
                </c:pt>
                <c:pt idx="5270">
                  <c:v>5271</c:v>
                </c:pt>
                <c:pt idx="5271">
                  <c:v>5272</c:v>
                </c:pt>
                <c:pt idx="5272">
                  <c:v>5273</c:v>
                </c:pt>
                <c:pt idx="5273">
                  <c:v>5274</c:v>
                </c:pt>
                <c:pt idx="5274">
                  <c:v>5275</c:v>
                </c:pt>
                <c:pt idx="5275">
                  <c:v>5276</c:v>
                </c:pt>
                <c:pt idx="5276">
                  <c:v>5277</c:v>
                </c:pt>
                <c:pt idx="5277">
                  <c:v>5278</c:v>
                </c:pt>
                <c:pt idx="5278">
                  <c:v>5279</c:v>
                </c:pt>
                <c:pt idx="5279">
                  <c:v>5280</c:v>
                </c:pt>
                <c:pt idx="5280">
                  <c:v>5281</c:v>
                </c:pt>
                <c:pt idx="5281">
                  <c:v>5282</c:v>
                </c:pt>
                <c:pt idx="5282">
                  <c:v>5283</c:v>
                </c:pt>
                <c:pt idx="5283">
                  <c:v>5284</c:v>
                </c:pt>
                <c:pt idx="5284">
                  <c:v>5285</c:v>
                </c:pt>
                <c:pt idx="5285">
                  <c:v>5286</c:v>
                </c:pt>
                <c:pt idx="5286">
                  <c:v>5287</c:v>
                </c:pt>
                <c:pt idx="5287">
                  <c:v>5288</c:v>
                </c:pt>
                <c:pt idx="5288">
                  <c:v>5289</c:v>
                </c:pt>
                <c:pt idx="5289">
                  <c:v>5290</c:v>
                </c:pt>
                <c:pt idx="5290">
                  <c:v>5291</c:v>
                </c:pt>
                <c:pt idx="5291">
                  <c:v>5292</c:v>
                </c:pt>
                <c:pt idx="5292">
                  <c:v>5293</c:v>
                </c:pt>
                <c:pt idx="5293">
                  <c:v>5294</c:v>
                </c:pt>
                <c:pt idx="5294">
                  <c:v>5295</c:v>
                </c:pt>
                <c:pt idx="5295">
                  <c:v>5296</c:v>
                </c:pt>
                <c:pt idx="5296">
                  <c:v>5297</c:v>
                </c:pt>
                <c:pt idx="5297">
                  <c:v>5298</c:v>
                </c:pt>
                <c:pt idx="5298">
                  <c:v>5299</c:v>
                </c:pt>
                <c:pt idx="5299">
                  <c:v>5300</c:v>
                </c:pt>
                <c:pt idx="5300">
                  <c:v>5301</c:v>
                </c:pt>
                <c:pt idx="5301">
                  <c:v>5302</c:v>
                </c:pt>
                <c:pt idx="5302">
                  <c:v>5303</c:v>
                </c:pt>
                <c:pt idx="5303">
                  <c:v>5304</c:v>
                </c:pt>
                <c:pt idx="5304">
                  <c:v>5305</c:v>
                </c:pt>
                <c:pt idx="5305">
                  <c:v>5306</c:v>
                </c:pt>
                <c:pt idx="5306">
                  <c:v>5307</c:v>
                </c:pt>
                <c:pt idx="5307">
                  <c:v>5308</c:v>
                </c:pt>
                <c:pt idx="5308">
                  <c:v>5309</c:v>
                </c:pt>
                <c:pt idx="5309">
                  <c:v>5310</c:v>
                </c:pt>
                <c:pt idx="5310">
                  <c:v>5311</c:v>
                </c:pt>
                <c:pt idx="5311">
                  <c:v>5312</c:v>
                </c:pt>
                <c:pt idx="5312">
                  <c:v>5313</c:v>
                </c:pt>
                <c:pt idx="5313">
                  <c:v>5314</c:v>
                </c:pt>
                <c:pt idx="5314">
                  <c:v>5315</c:v>
                </c:pt>
                <c:pt idx="5315">
                  <c:v>5316</c:v>
                </c:pt>
                <c:pt idx="5316">
                  <c:v>5317</c:v>
                </c:pt>
                <c:pt idx="5317">
                  <c:v>5318</c:v>
                </c:pt>
                <c:pt idx="5318">
                  <c:v>5319</c:v>
                </c:pt>
                <c:pt idx="5319">
                  <c:v>5320</c:v>
                </c:pt>
                <c:pt idx="5320">
                  <c:v>5321</c:v>
                </c:pt>
                <c:pt idx="5321">
                  <c:v>5322</c:v>
                </c:pt>
                <c:pt idx="5322">
                  <c:v>5323</c:v>
                </c:pt>
                <c:pt idx="5323">
                  <c:v>5324</c:v>
                </c:pt>
                <c:pt idx="5324">
                  <c:v>5325</c:v>
                </c:pt>
                <c:pt idx="5325">
                  <c:v>5326</c:v>
                </c:pt>
                <c:pt idx="5326">
                  <c:v>5327</c:v>
                </c:pt>
                <c:pt idx="5327">
                  <c:v>5328</c:v>
                </c:pt>
                <c:pt idx="5328">
                  <c:v>5329</c:v>
                </c:pt>
                <c:pt idx="5329">
                  <c:v>5330</c:v>
                </c:pt>
                <c:pt idx="5330">
                  <c:v>5331</c:v>
                </c:pt>
                <c:pt idx="5331">
                  <c:v>5332</c:v>
                </c:pt>
                <c:pt idx="5332">
                  <c:v>5333</c:v>
                </c:pt>
                <c:pt idx="5333">
                  <c:v>5334</c:v>
                </c:pt>
                <c:pt idx="5334">
                  <c:v>5335</c:v>
                </c:pt>
                <c:pt idx="5335">
                  <c:v>5336</c:v>
                </c:pt>
                <c:pt idx="5336">
                  <c:v>5337</c:v>
                </c:pt>
                <c:pt idx="5337">
                  <c:v>5338</c:v>
                </c:pt>
                <c:pt idx="5338">
                  <c:v>5339</c:v>
                </c:pt>
                <c:pt idx="5339">
                  <c:v>5340</c:v>
                </c:pt>
                <c:pt idx="5340">
                  <c:v>5341</c:v>
                </c:pt>
                <c:pt idx="5341">
                  <c:v>5342</c:v>
                </c:pt>
                <c:pt idx="5342">
                  <c:v>5343</c:v>
                </c:pt>
                <c:pt idx="5343">
                  <c:v>5344</c:v>
                </c:pt>
                <c:pt idx="5344">
                  <c:v>5345</c:v>
                </c:pt>
                <c:pt idx="5345">
                  <c:v>5346</c:v>
                </c:pt>
                <c:pt idx="5346">
                  <c:v>5347</c:v>
                </c:pt>
                <c:pt idx="5347">
                  <c:v>5348</c:v>
                </c:pt>
                <c:pt idx="5348">
                  <c:v>5349</c:v>
                </c:pt>
                <c:pt idx="5349">
                  <c:v>5350</c:v>
                </c:pt>
                <c:pt idx="5350">
                  <c:v>5351</c:v>
                </c:pt>
                <c:pt idx="5351">
                  <c:v>5352</c:v>
                </c:pt>
                <c:pt idx="5352">
                  <c:v>5353</c:v>
                </c:pt>
                <c:pt idx="5353">
                  <c:v>5354</c:v>
                </c:pt>
                <c:pt idx="5354">
                  <c:v>5355</c:v>
                </c:pt>
                <c:pt idx="5355">
                  <c:v>5356</c:v>
                </c:pt>
                <c:pt idx="5356">
                  <c:v>5357</c:v>
                </c:pt>
                <c:pt idx="5357">
                  <c:v>5358</c:v>
                </c:pt>
                <c:pt idx="5358">
                  <c:v>5359</c:v>
                </c:pt>
                <c:pt idx="5359">
                  <c:v>5360</c:v>
                </c:pt>
                <c:pt idx="5360">
                  <c:v>5361</c:v>
                </c:pt>
                <c:pt idx="5361">
                  <c:v>5362</c:v>
                </c:pt>
                <c:pt idx="5362">
                  <c:v>5363</c:v>
                </c:pt>
                <c:pt idx="5363">
                  <c:v>5364</c:v>
                </c:pt>
                <c:pt idx="5364">
                  <c:v>5365</c:v>
                </c:pt>
                <c:pt idx="5365">
                  <c:v>5366</c:v>
                </c:pt>
                <c:pt idx="5366">
                  <c:v>5367</c:v>
                </c:pt>
                <c:pt idx="5367">
                  <c:v>5368</c:v>
                </c:pt>
                <c:pt idx="5368">
                  <c:v>5369</c:v>
                </c:pt>
                <c:pt idx="5369">
                  <c:v>5370</c:v>
                </c:pt>
                <c:pt idx="5370">
                  <c:v>5371</c:v>
                </c:pt>
                <c:pt idx="5371">
                  <c:v>5372</c:v>
                </c:pt>
                <c:pt idx="5372">
                  <c:v>5373</c:v>
                </c:pt>
                <c:pt idx="5373">
                  <c:v>5374</c:v>
                </c:pt>
                <c:pt idx="5374">
                  <c:v>5375</c:v>
                </c:pt>
                <c:pt idx="5375">
                  <c:v>5376</c:v>
                </c:pt>
                <c:pt idx="5376">
                  <c:v>5377</c:v>
                </c:pt>
                <c:pt idx="5377">
                  <c:v>5378</c:v>
                </c:pt>
                <c:pt idx="5378">
                  <c:v>5379</c:v>
                </c:pt>
                <c:pt idx="5379">
                  <c:v>5380</c:v>
                </c:pt>
                <c:pt idx="5380">
                  <c:v>5381</c:v>
                </c:pt>
                <c:pt idx="5381">
                  <c:v>5382</c:v>
                </c:pt>
                <c:pt idx="5382">
                  <c:v>5383</c:v>
                </c:pt>
                <c:pt idx="5383">
                  <c:v>5384</c:v>
                </c:pt>
                <c:pt idx="5384">
                  <c:v>5385</c:v>
                </c:pt>
                <c:pt idx="5385">
                  <c:v>5386</c:v>
                </c:pt>
                <c:pt idx="5386">
                  <c:v>5387</c:v>
                </c:pt>
                <c:pt idx="5387">
                  <c:v>5388</c:v>
                </c:pt>
                <c:pt idx="5388">
                  <c:v>5389</c:v>
                </c:pt>
                <c:pt idx="5389">
                  <c:v>5390</c:v>
                </c:pt>
                <c:pt idx="5390">
                  <c:v>5391</c:v>
                </c:pt>
                <c:pt idx="5391">
                  <c:v>5392</c:v>
                </c:pt>
                <c:pt idx="5392">
                  <c:v>5393</c:v>
                </c:pt>
                <c:pt idx="5393">
                  <c:v>5394</c:v>
                </c:pt>
                <c:pt idx="5394">
                  <c:v>5395</c:v>
                </c:pt>
                <c:pt idx="5395">
                  <c:v>5396</c:v>
                </c:pt>
                <c:pt idx="5396">
                  <c:v>5397</c:v>
                </c:pt>
                <c:pt idx="5397">
                  <c:v>5398</c:v>
                </c:pt>
                <c:pt idx="5398">
                  <c:v>5399</c:v>
                </c:pt>
                <c:pt idx="5399">
                  <c:v>5400</c:v>
                </c:pt>
                <c:pt idx="5400">
                  <c:v>5401</c:v>
                </c:pt>
                <c:pt idx="5401">
                  <c:v>5402</c:v>
                </c:pt>
                <c:pt idx="5402">
                  <c:v>5403</c:v>
                </c:pt>
                <c:pt idx="5403">
                  <c:v>5404</c:v>
                </c:pt>
                <c:pt idx="5404">
                  <c:v>5405</c:v>
                </c:pt>
                <c:pt idx="5405">
                  <c:v>5406</c:v>
                </c:pt>
                <c:pt idx="5406">
                  <c:v>5407</c:v>
                </c:pt>
                <c:pt idx="5407">
                  <c:v>5408</c:v>
                </c:pt>
                <c:pt idx="5408">
                  <c:v>5409</c:v>
                </c:pt>
                <c:pt idx="5409">
                  <c:v>5410</c:v>
                </c:pt>
                <c:pt idx="5410">
                  <c:v>5411</c:v>
                </c:pt>
                <c:pt idx="5411">
                  <c:v>5412</c:v>
                </c:pt>
                <c:pt idx="5412">
                  <c:v>5413</c:v>
                </c:pt>
                <c:pt idx="5413">
                  <c:v>5414</c:v>
                </c:pt>
                <c:pt idx="5414">
                  <c:v>5415</c:v>
                </c:pt>
                <c:pt idx="5415">
                  <c:v>5416</c:v>
                </c:pt>
                <c:pt idx="5416">
                  <c:v>5417</c:v>
                </c:pt>
                <c:pt idx="5417">
                  <c:v>5418</c:v>
                </c:pt>
                <c:pt idx="5418">
                  <c:v>5419</c:v>
                </c:pt>
                <c:pt idx="5419">
                  <c:v>5420</c:v>
                </c:pt>
                <c:pt idx="5420">
                  <c:v>5421</c:v>
                </c:pt>
                <c:pt idx="5421">
                  <c:v>5422</c:v>
                </c:pt>
                <c:pt idx="5422">
                  <c:v>5423</c:v>
                </c:pt>
                <c:pt idx="5423">
                  <c:v>5424</c:v>
                </c:pt>
                <c:pt idx="5424">
                  <c:v>5425</c:v>
                </c:pt>
                <c:pt idx="5425">
                  <c:v>5426</c:v>
                </c:pt>
                <c:pt idx="5426">
                  <c:v>5427</c:v>
                </c:pt>
                <c:pt idx="5427">
                  <c:v>5428</c:v>
                </c:pt>
                <c:pt idx="5428">
                  <c:v>5429</c:v>
                </c:pt>
                <c:pt idx="5429">
                  <c:v>5430</c:v>
                </c:pt>
                <c:pt idx="5430">
                  <c:v>5431</c:v>
                </c:pt>
                <c:pt idx="5431">
                  <c:v>5432</c:v>
                </c:pt>
                <c:pt idx="5432">
                  <c:v>5433</c:v>
                </c:pt>
                <c:pt idx="5433">
                  <c:v>5434</c:v>
                </c:pt>
                <c:pt idx="5434">
                  <c:v>5435</c:v>
                </c:pt>
                <c:pt idx="5435">
                  <c:v>5436</c:v>
                </c:pt>
                <c:pt idx="5436">
                  <c:v>5437</c:v>
                </c:pt>
                <c:pt idx="5437">
                  <c:v>5438</c:v>
                </c:pt>
                <c:pt idx="5438">
                  <c:v>5439</c:v>
                </c:pt>
                <c:pt idx="5439">
                  <c:v>5440</c:v>
                </c:pt>
                <c:pt idx="5440">
                  <c:v>5441</c:v>
                </c:pt>
                <c:pt idx="5441">
                  <c:v>5442</c:v>
                </c:pt>
                <c:pt idx="5442">
                  <c:v>5443</c:v>
                </c:pt>
                <c:pt idx="5443">
                  <c:v>5444</c:v>
                </c:pt>
                <c:pt idx="5444">
                  <c:v>5445</c:v>
                </c:pt>
                <c:pt idx="5445">
                  <c:v>5446</c:v>
                </c:pt>
                <c:pt idx="5446">
                  <c:v>5447</c:v>
                </c:pt>
                <c:pt idx="5447">
                  <c:v>5448</c:v>
                </c:pt>
                <c:pt idx="5448">
                  <c:v>5449</c:v>
                </c:pt>
                <c:pt idx="5449">
                  <c:v>5450</c:v>
                </c:pt>
                <c:pt idx="5450">
                  <c:v>5451</c:v>
                </c:pt>
                <c:pt idx="5451">
                  <c:v>5452</c:v>
                </c:pt>
                <c:pt idx="5452">
                  <c:v>5453</c:v>
                </c:pt>
                <c:pt idx="5453">
                  <c:v>5454</c:v>
                </c:pt>
                <c:pt idx="5454">
                  <c:v>5455</c:v>
                </c:pt>
                <c:pt idx="5455">
                  <c:v>5456</c:v>
                </c:pt>
                <c:pt idx="5456">
                  <c:v>5457</c:v>
                </c:pt>
                <c:pt idx="5457">
                  <c:v>5458</c:v>
                </c:pt>
                <c:pt idx="5458">
                  <c:v>5459</c:v>
                </c:pt>
                <c:pt idx="5459">
                  <c:v>5460</c:v>
                </c:pt>
                <c:pt idx="5460">
                  <c:v>5461</c:v>
                </c:pt>
                <c:pt idx="5461">
                  <c:v>5462</c:v>
                </c:pt>
                <c:pt idx="5462">
                  <c:v>5463</c:v>
                </c:pt>
                <c:pt idx="5463">
                  <c:v>5464</c:v>
                </c:pt>
                <c:pt idx="5464">
                  <c:v>5465</c:v>
                </c:pt>
                <c:pt idx="5465">
                  <c:v>5466</c:v>
                </c:pt>
                <c:pt idx="5466">
                  <c:v>5467</c:v>
                </c:pt>
                <c:pt idx="5467">
                  <c:v>5468</c:v>
                </c:pt>
                <c:pt idx="5468">
                  <c:v>5469</c:v>
                </c:pt>
                <c:pt idx="5469">
                  <c:v>5470</c:v>
                </c:pt>
                <c:pt idx="5470">
                  <c:v>5471</c:v>
                </c:pt>
                <c:pt idx="5471">
                  <c:v>5472</c:v>
                </c:pt>
                <c:pt idx="5472">
                  <c:v>5473</c:v>
                </c:pt>
                <c:pt idx="5473">
                  <c:v>5474</c:v>
                </c:pt>
                <c:pt idx="5474">
                  <c:v>5475</c:v>
                </c:pt>
                <c:pt idx="5475">
                  <c:v>5476</c:v>
                </c:pt>
                <c:pt idx="5476">
                  <c:v>5477</c:v>
                </c:pt>
                <c:pt idx="5477">
                  <c:v>5478</c:v>
                </c:pt>
                <c:pt idx="5478">
                  <c:v>5479</c:v>
                </c:pt>
                <c:pt idx="5479">
                  <c:v>5480</c:v>
                </c:pt>
                <c:pt idx="5480">
                  <c:v>5481</c:v>
                </c:pt>
                <c:pt idx="5481">
                  <c:v>5482</c:v>
                </c:pt>
                <c:pt idx="5482">
                  <c:v>5483</c:v>
                </c:pt>
                <c:pt idx="5483">
                  <c:v>5484</c:v>
                </c:pt>
                <c:pt idx="5484">
                  <c:v>5485</c:v>
                </c:pt>
                <c:pt idx="5485">
                  <c:v>5486</c:v>
                </c:pt>
                <c:pt idx="5486">
                  <c:v>5487</c:v>
                </c:pt>
                <c:pt idx="5487">
                  <c:v>5488</c:v>
                </c:pt>
                <c:pt idx="5488">
                  <c:v>5489</c:v>
                </c:pt>
                <c:pt idx="5489">
                  <c:v>5490</c:v>
                </c:pt>
                <c:pt idx="5490">
                  <c:v>5491</c:v>
                </c:pt>
                <c:pt idx="5491">
                  <c:v>5492</c:v>
                </c:pt>
                <c:pt idx="5492">
                  <c:v>5493</c:v>
                </c:pt>
                <c:pt idx="5493">
                  <c:v>5494</c:v>
                </c:pt>
                <c:pt idx="5494">
                  <c:v>5495</c:v>
                </c:pt>
                <c:pt idx="5495">
                  <c:v>5496</c:v>
                </c:pt>
                <c:pt idx="5496">
                  <c:v>5497</c:v>
                </c:pt>
                <c:pt idx="5497">
                  <c:v>5498</c:v>
                </c:pt>
                <c:pt idx="5498">
                  <c:v>5499</c:v>
                </c:pt>
                <c:pt idx="5499">
                  <c:v>5500</c:v>
                </c:pt>
                <c:pt idx="5500">
                  <c:v>5501</c:v>
                </c:pt>
                <c:pt idx="5501">
                  <c:v>5502</c:v>
                </c:pt>
                <c:pt idx="5502">
                  <c:v>5503</c:v>
                </c:pt>
                <c:pt idx="5503">
                  <c:v>5504</c:v>
                </c:pt>
                <c:pt idx="5504">
                  <c:v>5505</c:v>
                </c:pt>
                <c:pt idx="5505">
                  <c:v>5506</c:v>
                </c:pt>
                <c:pt idx="5506">
                  <c:v>5507</c:v>
                </c:pt>
                <c:pt idx="5507">
                  <c:v>5508</c:v>
                </c:pt>
                <c:pt idx="5508">
                  <c:v>5509</c:v>
                </c:pt>
                <c:pt idx="5509">
                  <c:v>5510</c:v>
                </c:pt>
                <c:pt idx="5510">
                  <c:v>5511</c:v>
                </c:pt>
                <c:pt idx="5511">
                  <c:v>5512</c:v>
                </c:pt>
                <c:pt idx="5512">
                  <c:v>5513</c:v>
                </c:pt>
                <c:pt idx="5513">
                  <c:v>5514</c:v>
                </c:pt>
                <c:pt idx="5514">
                  <c:v>5515</c:v>
                </c:pt>
                <c:pt idx="5515">
                  <c:v>5516</c:v>
                </c:pt>
                <c:pt idx="5516">
                  <c:v>5517</c:v>
                </c:pt>
                <c:pt idx="5517">
                  <c:v>5518</c:v>
                </c:pt>
                <c:pt idx="5518">
                  <c:v>5519</c:v>
                </c:pt>
                <c:pt idx="5519">
                  <c:v>5520</c:v>
                </c:pt>
                <c:pt idx="5520">
                  <c:v>5521</c:v>
                </c:pt>
                <c:pt idx="5521">
                  <c:v>5522</c:v>
                </c:pt>
                <c:pt idx="5522">
                  <c:v>5523</c:v>
                </c:pt>
                <c:pt idx="5523">
                  <c:v>5524</c:v>
                </c:pt>
                <c:pt idx="5524">
                  <c:v>5525</c:v>
                </c:pt>
                <c:pt idx="5525">
                  <c:v>5526</c:v>
                </c:pt>
                <c:pt idx="5526">
                  <c:v>5527</c:v>
                </c:pt>
                <c:pt idx="5527">
                  <c:v>5528</c:v>
                </c:pt>
                <c:pt idx="5528">
                  <c:v>5529</c:v>
                </c:pt>
                <c:pt idx="5529">
                  <c:v>5530</c:v>
                </c:pt>
                <c:pt idx="5530">
                  <c:v>5531</c:v>
                </c:pt>
                <c:pt idx="5531">
                  <c:v>5532</c:v>
                </c:pt>
                <c:pt idx="5532">
                  <c:v>5533</c:v>
                </c:pt>
                <c:pt idx="5533">
                  <c:v>5534</c:v>
                </c:pt>
                <c:pt idx="5534">
                  <c:v>5535</c:v>
                </c:pt>
                <c:pt idx="5535">
                  <c:v>5536</c:v>
                </c:pt>
                <c:pt idx="5536">
                  <c:v>5537</c:v>
                </c:pt>
                <c:pt idx="5537">
                  <c:v>5538</c:v>
                </c:pt>
                <c:pt idx="5538">
                  <c:v>5539</c:v>
                </c:pt>
                <c:pt idx="5539">
                  <c:v>5540</c:v>
                </c:pt>
                <c:pt idx="5540">
                  <c:v>5541</c:v>
                </c:pt>
                <c:pt idx="5541">
                  <c:v>5542</c:v>
                </c:pt>
                <c:pt idx="5542">
                  <c:v>5543</c:v>
                </c:pt>
                <c:pt idx="5543">
                  <c:v>5544</c:v>
                </c:pt>
                <c:pt idx="5544">
                  <c:v>5545</c:v>
                </c:pt>
                <c:pt idx="5545">
                  <c:v>5546</c:v>
                </c:pt>
                <c:pt idx="5546">
                  <c:v>5547</c:v>
                </c:pt>
                <c:pt idx="5547">
                  <c:v>5548</c:v>
                </c:pt>
                <c:pt idx="5548">
                  <c:v>5549</c:v>
                </c:pt>
                <c:pt idx="5549">
                  <c:v>5550</c:v>
                </c:pt>
                <c:pt idx="5550">
                  <c:v>5551</c:v>
                </c:pt>
                <c:pt idx="5551">
                  <c:v>5552</c:v>
                </c:pt>
                <c:pt idx="5552">
                  <c:v>5553</c:v>
                </c:pt>
                <c:pt idx="5553">
                  <c:v>5554</c:v>
                </c:pt>
                <c:pt idx="5554">
                  <c:v>5555</c:v>
                </c:pt>
                <c:pt idx="5555">
                  <c:v>5556</c:v>
                </c:pt>
                <c:pt idx="5556">
                  <c:v>5557</c:v>
                </c:pt>
                <c:pt idx="5557">
                  <c:v>5558</c:v>
                </c:pt>
                <c:pt idx="5558">
                  <c:v>5559</c:v>
                </c:pt>
                <c:pt idx="5559">
                  <c:v>5560</c:v>
                </c:pt>
                <c:pt idx="5560">
                  <c:v>5561</c:v>
                </c:pt>
                <c:pt idx="5561">
                  <c:v>5562</c:v>
                </c:pt>
                <c:pt idx="5562">
                  <c:v>5563</c:v>
                </c:pt>
                <c:pt idx="5563">
                  <c:v>5564</c:v>
                </c:pt>
                <c:pt idx="5564">
                  <c:v>5565</c:v>
                </c:pt>
                <c:pt idx="5565">
                  <c:v>5566</c:v>
                </c:pt>
                <c:pt idx="5566">
                  <c:v>5567</c:v>
                </c:pt>
                <c:pt idx="5567">
                  <c:v>5568</c:v>
                </c:pt>
                <c:pt idx="5568">
                  <c:v>5569</c:v>
                </c:pt>
                <c:pt idx="5569">
                  <c:v>5570</c:v>
                </c:pt>
                <c:pt idx="5570">
                  <c:v>5571</c:v>
                </c:pt>
                <c:pt idx="5571">
                  <c:v>5572</c:v>
                </c:pt>
                <c:pt idx="5572">
                  <c:v>5573</c:v>
                </c:pt>
                <c:pt idx="5573">
                  <c:v>5574</c:v>
                </c:pt>
                <c:pt idx="5574">
                  <c:v>5575</c:v>
                </c:pt>
                <c:pt idx="5575">
                  <c:v>5576</c:v>
                </c:pt>
                <c:pt idx="5576">
                  <c:v>5577</c:v>
                </c:pt>
                <c:pt idx="5577">
                  <c:v>5578</c:v>
                </c:pt>
                <c:pt idx="5578">
                  <c:v>5579</c:v>
                </c:pt>
                <c:pt idx="5579">
                  <c:v>5580</c:v>
                </c:pt>
                <c:pt idx="5580">
                  <c:v>5581</c:v>
                </c:pt>
                <c:pt idx="5581">
                  <c:v>5582</c:v>
                </c:pt>
                <c:pt idx="5582">
                  <c:v>5583</c:v>
                </c:pt>
                <c:pt idx="5583">
                  <c:v>5584</c:v>
                </c:pt>
                <c:pt idx="5584">
                  <c:v>5585</c:v>
                </c:pt>
                <c:pt idx="5585">
                  <c:v>5586</c:v>
                </c:pt>
                <c:pt idx="5586">
                  <c:v>5587</c:v>
                </c:pt>
                <c:pt idx="5587">
                  <c:v>5588</c:v>
                </c:pt>
                <c:pt idx="5588">
                  <c:v>5589</c:v>
                </c:pt>
                <c:pt idx="5589">
                  <c:v>5590</c:v>
                </c:pt>
                <c:pt idx="5590">
                  <c:v>5591</c:v>
                </c:pt>
                <c:pt idx="5591">
                  <c:v>5592</c:v>
                </c:pt>
                <c:pt idx="5592">
                  <c:v>5593</c:v>
                </c:pt>
                <c:pt idx="5593">
                  <c:v>5594</c:v>
                </c:pt>
                <c:pt idx="5594">
                  <c:v>5595</c:v>
                </c:pt>
                <c:pt idx="5595">
                  <c:v>5596</c:v>
                </c:pt>
                <c:pt idx="5596">
                  <c:v>5597</c:v>
                </c:pt>
                <c:pt idx="5597">
                  <c:v>5598</c:v>
                </c:pt>
                <c:pt idx="5598">
                  <c:v>5599</c:v>
                </c:pt>
                <c:pt idx="5599">
                  <c:v>5600</c:v>
                </c:pt>
                <c:pt idx="5600">
                  <c:v>5601</c:v>
                </c:pt>
                <c:pt idx="5601">
                  <c:v>5602</c:v>
                </c:pt>
                <c:pt idx="5602">
                  <c:v>5603</c:v>
                </c:pt>
                <c:pt idx="5603">
                  <c:v>5604</c:v>
                </c:pt>
                <c:pt idx="5604">
                  <c:v>5605</c:v>
                </c:pt>
                <c:pt idx="5605">
                  <c:v>5606</c:v>
                </c:pt>
                <c:pt idx="5606">
                  <c:v>5607</c:v>
                </c:pt>
                <c:pt idx="5607">
                  <c:v>5608</c:v>
                </c:pt>
                <c:pt idx="5608">
                  <c:v>5609</c:v>
                </c:pt>
                <c:pt idx="5609">
                  <c:v>5610</c:v>
                </c:pt>
                <c:pt idx="5610">
                  <c:v>5611</c:v>
                </c:pt>
                <c:pt idx="5611">
                  <c:v>5612</c:v>
                </c:pt>
                <c:pt idx="5612">
                  <c:v>5613</c:v>
                </c:pt>
                <c:pt idx="5613">
                  <c:v>5614</c:v>
                </c:pt>
                <c:pt idx="5614">
                  <c:v>5615</c:v>
                </c:pt>
                <c:pt idx="5615">
                  <c:v>5616</c:v>
                </c:pt>
                <c:pt idx="5616">
                  <c:v>5617</c:v>
                </c:pt>
                <c:pt idx="5617">
                  <c:v>5618</c:v>
                </c:pt>
                <c:pt idx="5618">
                  <c:v>5619</c:v>
                </c:pt>
                <c:pt idx="5619">
                  <c:v>5620</c:v>
                </c:pt>
                <c:pt idx="5620">
                  <c:v>5621</c:v>
                </c:pt>
                <c:pt idx="5621">
                  <c:v>5622</c:v>
                </c:pt>
                <c:pt idx="5622">
                  <c:v>5623</c:v>
                </c:pt>
                <c:pt idx="5623">
                  <c:v>5624</c:v>
                </c:pt>
                <c:pt idx="5624">
                  <c:v>5625</c:v>
                </c:pt>
                <c:pt idx="5625">
                  <c:v>5626</c:v>
                </c:pt>
                <c:pt idx="5626">
                  <c:v>5627</c:v>
                </c:pt>
                <c:pt idx="5627">
                  <c:v>5628</c:v>
                </c:pt>
                <c:pt idx="5628">
                  <c:v>5629</c:v>
                </c:pt>
                <c:pt idx="5629">
                  <c:v>5630</c:v>
                </c:pt>
                <c:pt idx="5630">
                  <c:v>5631</c:v>
                </c:pt>
                <c:pt idx="5631">
                  <c:v>5632</c:v>
                </c:pt>
                <c:pt idx="5632">
                  <c:v>5633</c:v>
                </c:pt>
                <c:pt idx="5633">
                  <c:v>5634</c:v>
                </c:pt>
                <c:pt idx="5634">
                  <c:v>5635</c:v>
                </c:pt>
                <c:pt idx="5635">
                  <c:v>5636</c:v>
                </c:pt>
                <c:pt idx="5636">
                  <c:v>5637</c:v>
                </c:pt>
                <c:pt idx="5637">
                  <c:v>5638</c:v>
                </c:pt>
                <c:pt idx="5638">
                  <c:v>5639</c:v>
                </c:pt>
                <c:pt idx="5639">
                  <c:v>5640</c:v>
                </c:pt>
                <c:pt idx="5640">
                  <c:v>5641</c:v>
                </c:pt>
                <c:pt idx="5641">
                  <c:v>5642</c:v>
                </c:pt>
                <c:pt idx="5642">
                  <c:v>5643</c:v>
                </c:pt>
                <c:pt idx="5643">
                  <c:v>5644</c:v>
                </c:pt>
                <c:pt idx="5644">
                  <c:v>5645</c:v>
                </c:pt>
                <c:pt idx="5645">
                  <c:v>5646</c:v>
                </c:pt>
                <c:pt idx="5646">
                  <c:v>5647</c:v>
                </c:pt>
                <c:pt idx="5647">
                  <c:v>5648</c:v>
                </c:pt>
                <c:pt idx="5648">
                  <c:v>5649</c:v>
                </c:pt>
                <c:pt idx="5649">
                  <c:v>5650</c:v>
                </c:pt>
                <c:pt idx="5650">
                  <c:v>5651</c:v>
                </c:pt>
                <c:pt idx="5651">
                  <c:v>5652</c:v>
                </c:pt>
                <c:pt idx="5652">
                  <c:v>5653</c:v>
                </c:pt>
                <c:pt idx="5653">
                  <c:v>5654</c:v>
                </c:pt>
                <c:pt idx="5654">
                  <c:v>5655</c:v>
                </c:pt>
                <c:pt idx="5655">
                  <c:v>5656</c:v>
                </c:pt>
                <c:pt idx="5656">
                  <c:v>5657</c:v>
                </c:pt>
                <c:pt idx="5657">
                  <c:v>5658</c:v>
                </c:pt>
                <c:pt idx="5658">
                  <c:v>5659</c:v>
                </c:pt>
                <c:pt idx="5659">
                  <c:v>5660</c:v>
                </c:pt>
                <c:pt idx="5660">
                  <c:v>5661</c:v>
                </c:pt>
                <c:pt idx="5661">
                  <c:v>5662</c:v>
                </c:pt>
                <c:pt idx="5662">
                  <c:v>5663</c:v>
                </c:pt>
                <c:pt idx="5663">
                  <c:v>5664</c:v>
                </c:pt>
                <c:pt idx="5664">
                  <c:v>5665</c:v>
                </c:pt>
                <c:pt idx="5665">
                  <c:v>5666</c:v>
                </c:pt>
                <c:pt idx="5666">
                  <c:v>5667</c:v>
                </c:pt>
                <c:pt idx="5667">
                  <c:v>5668</c:v>
                </c:pt>
                <c:pt idx="5668">
                  <c:v>5669</c:v>
                </c:pt>
                <c:pt idx="5669">
                  <c:v>5670</c:v>
                </c:pt>
                <c:pt idx="5670">
                  <c:v>5671</c:v>
                </c:pt>
                <c:pt idx="5671">
                  <c:v>5672</c:v>
                </c:pt>
                <c:pt idx="5672">
                  <c:v>5673</c:v>
                </c:pt>
                <c:pt idx="5673">
                  <c:v>5674</c:v>
                </c:pt>
                <c:pt idx="5674">
                  <c:v>5675</c:v>
                </c:pt>
                <c:pt idx="5675">
                  <c:v>5676</c:v>
                </c:pt>
                <c:pt idx="5676">
                  <c:v>5677</c:v>
                </c:pt>
                <c:pt idx="5677">
                  <c:v>5678</c:v>
                </c:pt>
                <c:pt idx="5678">
                  <c:v>5679</c:v>
                </c:pt>
                <c:pt idx="5679">
                  <c:v>5680</c:v>
                </c:pt>
                <c:pt idx="5680">
                  <c:v>5681</c:v>
                </c:pt>
                <c:pt idx="5681">
                  <c:v>5682</c:v>
                </c:pt>
                <c:pt idx="5682">
                  <c:v>5683</c:v>
                </c:pt>
                <c:pt idx="5683">
                  <c:v>5684</c:v>
                </c:pt>
                <c:pt idx="5684">
                  <c:v>5685</c:v>
                </c:pt>
                <c:pt idx="5685">
                  <c:v>5686</c:v>
                </c:pt>
                <c:pt idx="5686">
                  <c:v>5687</c:v>
                </c:pt>
                <c:pt idx="5687">
                  <c:v>5688</c:v>
                </c:pt>
                <c:pt idx="5688">
                  <c:v>5689</c:v>
                </c:pt>
                <c:pt idx="5689">
                  <c:v>5690</c:v>
                </c:pt>
                <c:pt idx="5690">
                  <c:v>5691</c:v>
                </c:pt>
                <c:pt idx="5691">
                  <c:v>5692</c:v>
                </c:pt>
                <c:pt idx="5692">
                  <c:v>5693</c:v>
                </c:pt>
                <c:pt idx="5693">
                  <c:v>5694</c:v>
                </c:pt>
                <c:pt idx="5694">
                  <c:v>5695</c:v>
                </c:pt>
                <c:pt idx="5695">
                  <c:v>5696</c:v>
                </c:pt>
                <c:pt idx="5696">
                  <c:v>5697</c:v>
                </c:pt>
                <c:pt idx="5697">
                  <c:v>5698</c:v>
                </c:pt>
                <c:pt idx="5698">
                  <c:v>5699</c:v>
                </c:pt>
                <c:pt idx="5699">
                  <c:v>5700</c:v>
                </c:pt>
                <c:pt idx="5700">
                  <c:v>5701</c:v>
                </c:pt>
                <c:pt idx="5701">
                  <c:v>5702</c:v>
                </c:pt>
                <c:pt idx="5702">
                  <c:v>5703</c:v>
                </c:pt>
                <c:pt idx="5703">
                  <c:v>5704</c:v>
                </c:pt>
                <c:pt idx="5704">
                  <c:v>5705</c:v>
                </c:pt>
                <c:pt idx="5705">
                  <c:v>5706</c:v>
                </c:pt>
                <c:pt idx="5706">
                  <c:v>5707</c:v>
                </c:pt>
                <c:pt idx="5707">
                  <c:v>5708</c:v>
                </c:pt>
                <c:pt idx="5708">
                  <c:v>5709</c:v>
                </c:pt>
                <c:pt idx="5709">
                  <c:v>5710</c:v>
                </c:pt>
                <c:pt idx="5710">
                  <c:v>5711</c:v>
                </c:pt>
                <c:pt idx="5711">
                  <c:v>5712</c:v>
                </c:pt>
                <c:pt idx="5712">
                  <c:v>5713</c:v>
                </c:pt>
                <c:pt idx="5713">
                  <c:v>5714</c:v>
                </c:pt>
                <c:pt idx="5714">
                  <c:v>5715</c:v>
                </c:pt>
                <c:pt idx="5715">
                  <c:v>5716</c:v>
                </c:pt>
                <c:pt idx="5716">
                  <c:v>5717</c:v>
                </c:pt>
                <c:pt idx="5717">
                  <c:v>5718</c:v>
                </c:pt>
                <c:pt idx="5718">
                  <c:v>5719</c:v>
                </c:pt>
                <c:pt idx="5719">
                  <c:v>5720</c:v>
                </c:pt>
                <c:pt idx="5720">
                  <c:v>5721</c:v>
                </c:pt>
                <c:pt idx="5721">
                  <c:v>5722</c:v>
                </c:pt>
                <c:pt idx="5722">
                  <c:v>5723</c:v>
                </c:pt>
                <c:pt idx="5723">
                  <c:v>5724</c:v>
                </c:pt>
                <c:pt idx="5724">
                  <c:v>5725</c:v>
                </c:pt>
                <c:pt idx="5725">
                  <c:v>5726</c:v>
                </c:pt>
                <c:pt idx="5726">
                  <c:v>5727</c:v>
                </c:pt>
                <c:pt idx="5727">
                  <c:v>5728</c:v>
                </c:pt>
                <c:pt idx="5728">
                  <c:v>5729</c:v>
                </c:pt>
                <c:pt idx="5729">
                  <c:v>5730</c:v>
                </c:pt>
                <c:pt idx="5730">
                  <c:v>5731</c:v>
                </c:pt>
                <c:pt idx="5731">
                  <c:v>5732</c:v>
                </c:pt>
                <c:pt idx="5732">
                  <c:v>5733</c:v>
                </c:pt>
                <c:pt idx="5733">
                  <c:v>5734</c:v>
                </c:pt>
                <c:pt idx="5734">
                  <c:v>5735</c:v>
                </c:pt>
                <c:pt idx="5735">
                  <c:v>5736</c:v>
                </c:pt>
                <c:pt idx="5736">
                  <c:v>5737</c:v>
                </c:pt>
                <c:pt idx="5737">
                  <c:v>5738</c:v>
                </c:pt>
                <c:pt idx="5738">
                  <c:v>5739</c:v>
                </c:pt>
                <c:pt idx="5739">
                  <c:v>5740</c:v>
                </c:pt>
                <c:pt idx="5740">
                  <c:v>5741</c:v>
                </c:pt>
                <c:pt idx="5741">
                  <c:v>5742</c:v>
                </c:pt>
                <c:pt idx="5742">
                  <c:v>5743</c:v>
                </c:pt>
                <c:pt idx="5743">
                  <c:v>5744</c:v>
                </c:pt>
                <c:pt idx="5744">
                  <c:v>5745</c:v>
                </c:pt>
                <c:pt idx="5745">
                  <c:v>5746</c:v>
                </c:pt>
                <c:pt idx="5746">
                  <c:v>5747</c:v>
                </c:pt>
                <c:pt idx="5747">
                  <c:v>5748</c:v>
                </c:pt>
                <c:pt idx="5748">
                  <c:v>5749</c:v>
                </c:pt>
                <c:pt idx="5749">
                  <c:v>5750</c:v>
                </c:pt>
                <c:pt idx="5750">
                  <c:v>5751</c:v>
                </c:pt>
                <c:pt idx="5751">
                  <c:v>5752</c:v>
                </c:pt>
                <c:pt idx="5752">
                  <c:v>5753</c:v>
                </c:pt>
                <c:pt idx="5753">
                  <c:v>5754</c:v>
                </c:pt>
                <c:pt idx="5754">
                  <c:v>5755</c:v>
                </c:pt>
                <c:pt idx="5755">
                  <c:v>5756</c:v>
                </c:pt>
                <c:pt idx="5756">
                  <c:v>5757</c:v>
                </c:pt>
                <c:pt idx="5757">
                  <c:v>5758</c:v>
                </c:pt>
                <c:pt idx="5758">
                  <c:v>5759</c:v>
                </c:pt>
                <c:pt idx="5759">
                  <c:v>5760</c:v>
                </c:pt>
                <c:pt idx="5760">
                  <c:v>5761</c:v>
                </c:pt>
                <c:pt idx="5761">
                  <c:v>5762</c:v>
                </c:pt>
                <c:pt idx="5762">
                  <c:v>5763</c:v>
                </c:pt>
                <c:pt idx="5763">
                  <c:v>5764</c:v>
                </c:pt>
                <c:pt idx="5764">
                  <c:v>5765</c:v>
                </c:pt>
                <c:pt idx="5765">
                  <c:v>5766</c:v>
                </c:pt>
                <c:pt idx="5766">
                  <c:v>5767</c:v>
                </c:pt>
                <c:pt idx="5767">
                  <c:v>5768</c:v>
                </c:pt>
                <c:pt idx="5768">
                  <c:v>5769</c:v>
                </c:pt>
                <c:pt idx="5769">
                  <c:v>5770</c:v>
                </c:pt>
                <c:pt idx="5770">
                  <c:v>5771</c:v>
                </c:pt>
                <c:pt idx="5771">
                  <c:v>5772</c:v>
                </c:pt>
                <c:pt idx="5772">
                  <c:v>5773</c:v>
                </c:pt>
                <c:pt idx="5773">
                  <c:v>5774</c:v>
                </c:pt>
                <c:pt idx="5774">
                  <c:v>5775</c:v>
                </c:pt>
                <c:pt idx="5775">
                  <c:v>5776</c:v>
                </c:pt>
                <c:pt idx="5776">
                  <c:v>5777</c:v>
                </c:pt>
                <c:pt idx="5777">
                  <c:v>5778</c:v>
                </c:pt>
                <c:pt idx="5778">
                  <c:v>5779</c:v>
                </c:pt>
                <c:pt idx="5779">
                  <c:v>5780</c:v>
                </c:pt>
                <c:pt idx="5780">
                  <c:v>5781</c:v>
                </c:pt>
                <c:pt idx="5781">
                  <c:v>5782</c:v>
                </c:pt>
                <c:pt idx="5782">
                  <c:v>5783</c:v>
                </c:pt>
                <c:pt idx="5783">
                  <c:v>5784</c:v>
                </c:pt>
                <c:pt idx="5784">
                  <c:v>5785</c:v>
                </c:pt>
                <c:pt idx="5785">
                  <c:v>5786</c:v>
                </c:pt>
                <c:pt idx="5786">
                  <c:v>5787</c:v>
                </c:pt>
                <c:pt idx="5787">
                  <c:v>5788</c:v>
                </c:pt>
                <c:pt idx="5788">
                  <c:v>5789</c:v>
                </c:pt>
                <c:pt idx="5789">
                  <c:v>5790</c:v>
                </c:pt>
                <c:pt idx="5790">
                  <c:v>5791</c:v>
                </c:pt>
                <c:pt idx="5791">
                  <c:v>5792</c:v>
                </c:pt>
                <c:pt idx="5792">
                  <c:v>5793</c:v>
                </c:pt>
                <c:pt idx="5793">
                  <c:v>5794</c:v>
                </c:pt>
                <c:pt idx="5794">
                  <c:v>5795</c:v>
                </c:pt>
                <c:pt idx="5795">
                  <c:v>5796</c:v>
                </c:pt>
                <c:pt idx="5796">
                  <c:v>5797</c:v>
                </c:pt>
                <c:pt idx="5797">
                  <c:v>5798</c:v>
                </c:pt>
                <c:pt idx="5798">
                  <c:v>5799</c:v>
                </c:pt>
                <c:pt idx="5799">
                  <c:v>5800</c:v>
                </c:pt>
                <c:pt idx="5800">
                  <c:v>5801</c:v>
                </c:pt>
                <c:pt idx="5801">
                  <c:v>5802</c:v>
                </c:pt>
                <c:pt idx="5802">
                  <c:v>5803</c:v>
                </c:pt>
                <c:pt idx="5803">
                  <c:v>5804</c:v>
                </c:pt>
                <c:pt idx="5804">
                  <c:v>5805</c:v>
                </c:pt>
                <c:pt idx="5805">
                  <c:v>5806</c:v>
                </c:pt>
                <c:pt idx="5806">
                  <c:v>5807</c:v>
                </c:pt>
                <c:pt idx="5807">
                  <c:v>5808</c:v>
                </c:pt>
                <c:pt idx="5808">
                  <c:v>5809</c:v>
                </c:pt>
                <c:pt idx="5809">
                  <c:v>5810</c:v>
                </c:pt>
                <c:pt idx="5810">
                  <c:v>5811</c:v>
                </c:pt>
                <c:pt idx="5811">
                  <c:v>5812</c:v>
                </c:pt>
                <c:pt idx="5812">
                  <c:v>5813</c:v>
                </c:pt>
                <c:pt idx="5813">
                  <c:v>5814</c:v>
                </c:pt>
                <c:pt idx="5814">
                  <c:v>5815</c:v>
                </c:pt>
                <c:pt idx="5815">
                  <c:v>5816</c:v>
                </c:pt>
                <c:pt idx="5816">
                  <c:v>5817</c:v>
                </c:pt>
                <c:pt idx="5817">
                  <c:v>5818</c:v>
                </c:pt>
                <c:pt idx="5818">
                  <c:v>5819</c:v>
                </c:pt>
                <c:pt idx="5819">
                  <c:v>5820</c:v>
                </c:pt>
                <c:pt idx="5820">
                  <c:v>5821</c:v>
                </c:pt>
                <c:pt idx="5821">
                  <c:v>5822</c:v>
                </c:pt>
                <c:pt idx="5822">
                  <c:v>5823</c:v>
                </c:pt>
                <c:pt idx="5823">
                  <c:v>5824</c:v>
                </c:pt>
                <c:pt idx="5824">
                  <c:v>5825</c:v>
                </c:pt>
                <c:pt idx="5825">
                  <c:v>5826</c:v>
                </c:pt>
                <c:pt idx="5826">
                  <c:v>5827</c:v>
                </c:pt>
                <c:pt idx="5827">
                  <c:v>5828</c:v>
                </c:pt>
                <c:pt idx="5828">
                  <c:v>5829</c:v>
                </c:pt>
                <c:pt idx="5829">
                  <c:v>5830</c:v>
                </c:pt>
                <c:pt idx="5830">
                  <c:v>5831</c:v>
                </c:pt>
                <c:pt idx="5831">
                  <c:v>5832</c:v>
                </c:pt>
                <c:pt idx="5832">
                  <c:v>5833</c:v>
                </c:pt>
                <c:pt idx="5833">
                  <c:v>5834</c:v>
                </c:pt>
                <c:pt idx="5834">
                  <c:v>5835</c:v>
                </c:pt>
                <c:pt idx="5835">
                  <c:v>5836</c:v>
                </c:pt>
                <c:pt idx="5836">
                  <c:v>5837</c:v>
                </c:pt>
                <c:pt idx="5837">
                  <c:v>5838</c:v>
                </c:pt>
                <c:pt idx="5838">
                  <c:v>5839</c:v>
                </c:pt>
                <c:pt idx="5839">
                  <c:v>5840</c:v>
                </c:pt>
                <c:pt idx="5840">
                  <c:v>5841</c:v>
                </c:pt>
                <c:pt idx="5841">
                  <c:v>5842</c:v>
                </c:pt>
                <c:pt idx="5842">
                  <c:v>5843</c:v>
                </c:pt>
                <c:pt idx="5843">
                  <c:v>5844</c:v>
                </c:pt>
                <c:pt idx="5844">
                  <c:v>5845</c:v>
                </c:pt>
                <c:pt idx="5845">
                  <c:v>5846</c:v>
                </c:pt>
                <c:pt idx="5846">
                  <c:v>5847</c:v>
                </c:pt>
                <c:pt idx="5847">
                  <c:v>5848</c:v>
                </c:pt>
                <c:pt idx="5848">
                  <c:v>5849</c:v>
                </c:pt>
                <c:pt idx="5849">
                  <c:v>5850</c:v>
                </c:pt>
                <c:pt idx="5850">
                  <c:v>5851</c:v>
                </c:pt>
                <c:pt idx="5851">
                  <c:v>5852</c:v>
                </c:pt>
                <c:pt idx="5852">
                  <c:v>5853</c:v>
                </c:pt>
                <c:pt idx="5853">
                  <c:v>5854</c:v>
                </c:pt>
                <c:pt idx="5854">
                  <c:v>5855</c:v>
                </c:pt>
                <c:pt idx="5855">
                  <c:v>5856</c:v>
                </c:pt>
                <c:pt idx="5856">
                  <c:v>5857</c:v>
                </c:pt>
                <c:pt idx="5857">
                  <c:v>5858</c:v>
                </c:pt>
                <c:pt idx="5858">
                  <c:v>5859</c:v>
                </c:pt>
                <c:pt idx="5859">
                  <c:v>5860</c:v>
                </c:pt>
                <c:pt idx="5860">
                  <c:v>5861</c:v>
                </c:pt>
                <c:pt idx="5861">
                  <c:v>5862</c:v>
                </c:pt>
                <c:pt idx="5862">
                  <c:v>5863</c:v>
                </c:pt>
                <c:pt idx="5863">
                  <c:v>5864</c:v>
                </c:pt>
                <c:pt idx="5864">
                  <c:v>5865</c:v>
                </c:pt>
                <c:pt idx="5865">
                  <c:v>5866</c:v>
                </c:pt>
                <c:pt idx="5866">
                  <c:v>5867</c:v>
                </c:pt>
                <c:pt idx="5867">
                  <c:v>5868</c:v>
                </c:pt>
                <c:pt idx="5868">
                  <c:v>5869</c:v>
                </c:pt>
                <c:pt idx="5869">
                  <c:v>5870</c:v>
                </c:pt>
                <c:pt idx="5870">
                  <c:v>5871</c:v>
                </c:pt>
                <c:pt idx="5871">
                  <c:v>5872</c:v>
                </c:pt>
                <c:pt idx="5872">
                  <c:v>5873</c:v>
                </c:pt>
                <c:pt idx="5873">
                  <c:v>5874</c:v>
                </c:pt>
                <c:pt idx="5874">
                  <c:v>5875</c:v>
                </c:pt>
                <c:pt idx="5875">
                  <c:v>5876</c:v>
                </c:pt>
                <c:pt idx="5876">
                  <c:v>5877</c:v>
                </c:pt>
                <c:pt idx="5877">
                  <c:v>5878</c:v>
                </c:pt>
                <c:pt idx="5878">
                  <c:v>5879</c:v>
                </c:pt>
                <c:pt idx="5879">
                  <c:v>5880</c:v>
                </c:pt>
                <c:pt idx="5880">
                  <c:v>5881</c:v>
                </c:pt>
                <c:pt idx="5881">
                  <c:v>5882</c:v>
                </c:pt>
                <c:pt idx="5882">
                  <c:v>5883</c:v>
                </c:pt>
                <c:pt idx="5883">
                  <c:v>5884</c:v>
                </c:pt>
                <c:pt idx="5884">
                  <c:v>5885</c:v>
                </c:pt>
                <c:pt idx="5885">
                  <c:v>5886</c:v>
                </c:pt>
                <c:pt idx="5886">
                  <c:v>5887</c:v>
                </c:pt>
                <c:pt idx="5887">
                  <c:v>5888</c:v>
                </c:pt>
                <c:pt idx="5888">
                  <c:v>5889</c:v>
                </c:pt>
                <c:pt idx="5889">
                  <c:v>5890</c:v>
                </c:pt>
                <c:pt idx="5890">
                  <c:v>5891</c:v>
                </c:pt>
                <c:pt idx="5891">
                  <c:v>5892</c:v>
                </c:pt>
                <c:pt idx="5892">
                  <c:v>5893</c:v>
                </c:pt>
                <c:pt idx="5893">
                  <c:v>5894</c:v>
                </c:pt>
                <c:pt idx="5894">
                  <c:v>5895</c:v>
                </c:pt>
                <c:pt idx="5895">
                  <c:v>5896</c:v>
                </c:pt>
                <c:pt idx="5896">
                  <c:v>5897</c:v>
                </c:pt>
                <c:pt idx="5897">
                  <c:v>5898</c:v>
                </c:pt>
                <c:pt idx="5898">
                  <c:v>5899</c:v>
                </c:pt>
                <c:pt idx="5899">
                  <c:v>5900</c:v>
                </c:pt>
                <c:pt idx="5900">
                  <c:v>5901</c:v>
                </c:pt>
                <c:pt idx="5901">
                  <c:v>5902</c:v>
                </c:pt>
                <c:pt idx="5902">
                  <c:v>5903</c:v>
                </c:pt>
                <c:pt idx="5903">
                  <c:v>5904</c:v>
                </c:pt>
                <c:pt idx="5904">
                  <c:v>5905</c:v>
                </c:pt>
                <c:pt idx="5905">
                  <c:v>5906</c:v>
                </c:pt>
                <c:pt idx="5906">
                  <c:v>5907</c:v>
                </c:pt>
                <c:pt idx="5907">
                  <c:v>5908</c:v>
                </c:pt>
                <c:pt idx="5908">
                  <c:v>5909</c:v>
                </c:pt>
                <c:pt idx="5909">
                  <c:v>5910</c:v>
                </c:pt>
                <c:pt idx="5910">
                  <c:v>5911</c:v>
                </c:pt>
                <c:pt idx="5911">
                  <c:v>5912</c:v>
                </c:pt>
                <c:pt idx="5912">
                  <c:v>5913</c:v>
                </c:pt>
                <c:pt idx="5913">
                  <c:v>5914</c:v>
                </c:pt>
                <c:pt idx="5914">
                  <c:v>5915</c:v>
                </c:pt>
                <c:pt idx="5915">
                  <c:v>5916</c:v>
                </c:pt>
                <c:pt idx="5916">
                  <c:v>5917</c:v>
                </c:pt>
                <c:pt idx="5917">
                  <c:v>5918</c:v>
                </c:pt>
                <c:pt idx="5918">
                  <c:v>5919</c:v>
                </c:pt>
                <c:pt idx="5919">
                  <c:v>5920</c:v>
                </c:pt>
                <c:pt idx="5920">
                  <c:v>5921</c:v>
                </c:pt>
                <c:pt idx="5921">
                  <c:v>5922</c:v>
                </c:pt>
                <c:pt idx="5922">
                  <c:v>5923</c:v>
                </c:pt>
                <c:pt idx="5923">
                  <c:v>5924</c:v>
                </c:pt>
                <c:pt idx="5924">
                  <c:v>5925</c:v>
                </c:pt>
                <c:pt idx="5925">
                  <c:v>5926</c:v>
                </c:pt>
                <c:pt idx="5926">
                  <c:v>5927</c:v>
                </c:pt>
                <c:pt idx="5927">
                  <c:v>5928</c:v>
                </c:pt>
                <c:pt idx="5928">
                  <c:v>5929</c:v>
                </c:pt>
                <c:pt idx="5929">
                  <c:v>5930</c:v>
                </c:pt>
                <c:pt idx="5930">
                  <c:v>5931</c:v>
                </c:pt>
                <c:pt idx="5931">
                  <c:v>5932</c:v>
                </c:pt>
                <c:pt idx="5932">
                  <c:v>5933</c:v>
                </c:pt>
                <c:pt idx="5933">
                  <c:v>5934</c:v>
                </c:pt>
                <c:pt idx="5934">
                  <c:v>5935</c:v>
                </c:pt>
                <c:pt idx="5935">
                  <c:v>5936</c:v>
                </c:pt>
                <c:pt idx="5936">
                  <c:v>5937</c:v>
                </c:pt>
                <c:pt idx="5937">
                  <c:v>5938</c:v>
                </c:pt>
                <c:pt idx="5938">
                  <c:v>5939</c:v>
                </c:pt>
                <c:pt idx="5939">
                  <c:v>5940</c:v>
                </c:pt>
                <c:pt idx="5940">
                  <c:v>5941</c:v>
                </c:pt>
                <c:pt idx="5941">
                  <c:v>5942</c:v>
                </c:pt>
                <c:pt idx="5942">
                  <c:v>5943</c:v>
                </c:pt>
                <c:pt idx="5943">
                  <c:v>5944</c:v>
                </c:pt>
                <c:pt idx="5944">
                  <c:v>5945</c:v>
                </c:pt>
                <c:pt idx="5945">
                  <c:v>5946</c:v>
                </c:pt>
                <c:pt idx="5946">
                  <c:v>5947</c:v>
                </c:pt>
                <c:pt idx="5947">
                  <c:v>5948</c:v>
                </c:pt>
                <c:pt idx="5948">
                  <c:v>5949</c:v>
                </c:pt>
                <c:pt idx="5949">
                  <c:v>5950</c:v>
                </c:pt>
                <c:pt idx="5950">
                  <c:v>5951</c:v>
                </c:pt>
                <c:pt idx="5951">
                  <c:v>5952</c:v>
                </c:pt>
                <c:pt idx="5952">
                  <c:v>5953</c:v>
                </c:pt>
                <c:pt idx="5953">
                  <c:v>5954</c:v>
                </c:pt>
                <c:pt idx="5954">
                  <c:v>5955</c:v>
                </c:pt>
                <c:pt idx="5955">
                  <c:v>5956</c:v>
                </c:pt>
                <c:pt idx="5956">
                  <c:v>5957</c:v>
                </c:pt>
                <c:pt idx="5957">
                  <c:v>5958</c:v>
                </c:pt>
                <c:pt idx="5958">
                  <c:v>5959</c:v>
                </c:pt>
                <c:pt idx="5959">
                  <c:v>5960</c:v>
                </c:pt>
                <c:pt idx="5960">
                  <c:v>5961</c:v>
                </c:pt>
                <c:pt idx="5961">
                  <c:v>5962</c:v>
                </c:pt>
                <c:pt idx="5962">
                  <c:v>5963</c:v>
                </c:pt>
                <c:pt idx="5963">
                  <c:v>5964</c:v>
                </c:pt>
                <c:pt idx="5964">
                  <c:v>5965</c:v>
                </c:pt>
                <c:pt idx="5965">
                  <c:v>5966</c:v>
                </c:pt>
                <c:pt idx="5966">
                  <c:v>5967</c:v>
                </c:pt>
                <c:pt idx="5967">
                  <c:v>5968</c:v>
                </c:pt>
                <c:pt idx="5968">
                  <c:v>5969</c:v>
                </c:pt>
                <c:pt idx="5969">
                  <c:v>5970</c:v>
                </c:pt>
                <c:pt idx="5970">
                  <c:v>5971</c:v>
                </c:pt>
                <c:pt idx="5971">
                  <c:v>5972</c:v>
                </c:pt>
                <c:pt idx="5972">
                  <c:v>5973</c:v>
                </c:pt>
                <c:pt idx="5973">
                  <c:v>5974</c:v>
                </c:pt>
                <c:pt idx="5974">
                  <c:v>5975</c:v>
                </c:pt>
                <c:pt idx="5975">
                  <c:v>5976</c:v>
                </c:pt>
                <c:pt idx="5976">
                  <c:v>5977</c:v>
                </c:pt>
                <c:pt idx="5977">
                  <c:v>5978</c:v>
                </c:pt>
                <c:pt idx="5978">
                  <c:v>5979</c:v>
                </c:pt>
                <c:pt idx="5979">
                  <c:v>5980</c:v>
                </c:pt>
                <c:pt idx="5980">
                  <c:v>5981</c:v>
                </c:pt>
                <c:pt idx="5981">
                  <c:v>5982</c:v>
                </c:pt>
                <c:pt idx="5982">
                  <c:v>5983</c:v>
                </c:pt>
                <c:pt idx="5983">
                  <c:v>5984</c:v>
                </c:pt>
                <c:pt idx="5984">
                  <c:v>5985</c:v>
                </c:pt>
                <c:pt idx="5985">
                  <c:v>5986</c:v>
                </c:pt>
                <c:pt idx="5986">
                  <c:v>5987</c:v>
                </c:pt>
                <c:pt idx="5987">
                  <c:v>5988</c:v>
                </c:pt>
                <c:pt idx="5988">
                  <c:v>5989</c:v>
                </c:pt>
                <c:pt idx="5989">
                  <c:v>5990</c:v>
                </c:pt>
                <c:pt idx="5990">
                  <c:v>5991</c:v>
                </c:pt>
                <c:pt idx="5991">
                  <c:v>5992</c:v>
                </c:pt>
                <c:pt idx="5992">
                  <c:v>5993</c:v>
                </c:pt>
                <c:pt idx="5993">
                  <c:v>5994</c:v>
                </c:pt>
                <c:pt idx="5994">
                  <c:v>5995</c:v>
                </c:pt>
                <c:pt idx="5995">
                  <c:v>5996</c:v>
                </c:pt>
                <c:pt idx="5996">
                  <c:v>5997</c:v>
                </c:pt>
                <c:pt idx="5997">
                  <c:v>5998</c:v>
                </c:pt>
                <c:pt idx="5998">
                  <c:v>5999</c:v>
                </c:pt>
                <c:pt idx="5999">
                  <c:v>6000</c:v>
                </c:pt>
                <c:pt idx="6000">
                  <c:v>6001</c:v>
                </c:pt>
                <c:pt idx="6001">
                  <c:v>6002</c:v>
                </c:pt>
                <c:pt idx="6002">
                  <c:v>6003</c:v>
                </c:pt>
                <c:pt idx="6003">
                  <c:v>6004</c:v>
                </c:pt>
                <c:pt idx="6004">
                  <c:v>6005</c:v>
                </c:pt>
                <c:pt idx="6005">
                  <c:v>6006</c:v>
                </c:pt>
                <c:pt idx="6006">
                  <c:v>6007</c:v>
                </c:pt>
                <c:pt idx="6007">
                  <c:v>6008</c:v>
                </c:pt>
                <c:pt idx="6008">
                  <c:v>6009</c:v>
                </c:pt>
                <c:pt idx="6009">
                  <c:v>6010</c:v>
                </c:pt>
                <c:pt idx="6010">
                  <c:v>6011</c:v>
                </c:pt>
                <c:pt idx="6011">
                  <c:v>6012</c:v>
                </c:pt>
                <c:pt idx="6012">
                  <c:v>6013</c:v>
                </c:pt>
                <c:pt idx="6013">
                  <c:v>6014</c:v>
                </c:pt>
                <c:pt idx="6014">
                  <c:v>6015</c:v>
                </c:pt>
                <c:pt idx="6015">
                  <c:v>6016</c:v>
                </c:pt>
                <c:pt idx="6016">
                  <c:v>6017</c:v>
                </c:pt>
                <c:pt idx="6017">
                  <c:v>6018</c:v>
                </c:pt>
                <c:pt idx="6018">
                  <c:v>6019</c:v>
                </c:pt>
                <c:pt idx="6019">
                  <c:v>6020</c:v>
                </c:pt>
                <c:pt idx="6020">
                  <c:v>6021</c:v>
                </c:pt>
                <c:pt idx="6021">
                  <c:v>6022</c:v>
                </c:pt>
                <c:pt idx="6022">
                  <c:v>6023</c:v>
                </c:pt>
                <c:pt idx="6023">
                  <c:v>6024</c:v>
                </c:pt>
                <c:pt idx="6024">
                  <c:v>6025</c:v>
                </c:pt>
                <c:pt idx="6025">
                  <c:v>6026</c:v>
                </c:pt>
                <c:pt idx="6026">
                  <c:v>6027</c:v>
                </c:pt>
                <c:pt idx="6027">
                  <c:v>6028</c:v>
                </c:pt>
                <c:pt idx="6028">
                  <c:v>6029</c:v>
                </c:pt>
                <c:pt idx="6029">
                  <c:v>6030</c:v>
                </c:pt>
                <c:pt idx="6030">
                  <c:v>6031</c:v>
                </c:pt>
                <c:pt idx="6031">
                  <c:v>6032</c:v>
                </c:pt>
                <c:pt idx="6032">
                  <c:v>6033</c:v>
                </c:pt>
                <c:pt idx="6033">
                  <c:v>6034</c:v>
                </c:pt>
                <c:pt idx="6034">
                  <c:v>6035</c:v>
                </c:pt>
                <c:pt idx="6035">
                  <c:v>6036</c:v>
                </c:pt>
                <c:pt idx="6036">
                  <c:v>6037</c:v>
                </c:pt>
                <c:pt idx="6037">
                  <c:v>6038</c:v>
                </c:pt>
                <c:pt idx="6038">
                  <c:v>6039</c:v>
                </c:pt>
                <c:pt idx="6039">
                  <c:v>6040</c:v>
                </c:pt>
                <c:pt idx="6040">
                  <c:v>6041</c:v>
                </c:pt>
                <c:pt idx="6041">
                  <c:v>6042</c:v>
                </c:pt>
                <c:pt idx="6042">
                  <c:v>6043</c:v>
                </c:pt>
                <c:pt idx="6043">
                  <c:v>6044</c:v>
                </c:pt>
                <c:pt idx="6044">
                  <c:v>6045</c:v>
                </c:pt>
                <c:pt idx="6045">
                  <c:v>6046</c:v>
                </c:pt>
                <c:pt idx="6046">
                  <c:v>6047</c:v>
                </c:pt>
                <c:pt idx="6047">
                  <c:v>6048</c:v>
                </c:pt>
                <c:pt idx="6048">
                  <c:v>6049</c:v>
                </c:pt>
                <c:pt idx="6049">
                  <c:v>6050</c:v>
                </c:pt>
                <c:pt idx="6050">
                  <c:v>6051</c:v>
                </c:pt>
                <c:pt idx="6051">
                  <c:v>6052</c:v>
                </c:pt>
                <c:pt idx="6052">
                  <c:v>6053</c:v>
                </c:pt>
                <c:pt idx="6053">
                  <c:v>6054</c:v>
                </c:pt>
                <c:pt idx="6054">
                  <c:v>6055</c:v>
                </c:pt>
                <c:pt idx="6055">
                  <c:v>6056</c:v>
                </c:pt>
                <c:pt idx="6056">
                  <c:v>6057</c:v>
                </c:pt>
                <c:pt idx="6057">
                  <c:v>6058</c:v>
                </c:pt>
                <c:pt idx="6058">
                  <c:v>6059</c:v>
                </c:pt>
                <c:pt idx="6059">
                  <c:v>6060</c:v>
                </c:pt>
                <c:pt idx="6060">
                  <c:v>6061</c:v>
                </c:pt>
                <c:pt idx="6061">
                  <c:v>6062</c:v>
                </c:pt>
                <c:pt idx="6062">
                  <c:v>6063</c:v>
                </c:pt>
                <c:pt idx="6063">
                  <c:v>6064</c:v>
                </c:pt>
                <c:pt idx="6064">
                  <c:v>6065</c:v>
                </c:pt>
                <c:pt idx="6065">
                  <c:v>6066</c:v>
                </c:pt>
                <c:pt idx="6066">
                  <c:v>6067</c:v>
                </c:pt>
                <c:pt idx="6067">
                  <c:v>6068</c:v>
                </c:pt>
                <c:pt idx="6068">
                  <c:v>6069</c:v>
                </c:pt>
                <c:pt idx="6069">
                  <c:v>6070</c:v>
                </c:pt>
                <c:pt idx="6070">
                  <c:v>6071</c:v>
                </c:pt>
                <c:pt idx="6071">
                  <c:v>6072</c:v>
                </c:pt>
                <c:pt idx="6072">
                  <c:v>6073</c:v>
                </c:pt>
                <c:pt idx="6073">
                  <c:v>6074</c:v>
                </c:pt>
                <c:pt idx="6074">
                  <c:v>6075</c:v>
                </c:pt>
                <c:pt idx="6075">
                  <c:v>6076</c:v>
                </c:pt>
                <c:pt idx="6076">
                  <c:v>6077</c:v>
                </c:pt>
                <c:pt idx="6077">
                  <c:v>6078</c:v>
                </c:pt>
                <c:pt idx="6078">
                  <c:v>6079</c:v>
                </c:pt>
                <c:pt idx="6079">
                  <c:v>6080</c:v>
                </c:pt>
                <c:pt idx="6080">
                  <c:v>6081</c:v>
                </c:pt>
                <c:pt idx="6081">
                  <c:v>6082</c:v>
                </c:pt>
                <c:pt idx="6082">
                  <c:v>6083</c:v>
                </c:pt>
                <c:pt idx="6083">
                  <c:v>6084</c:v>
                </c:pt>
                <c:pt idx="6084">
                  <c:v>6085</c:v>
                </c:pt>
                <c:pt idx="6085">
                  <c:v>6086</c:v>
                </c:pt>
                <c:pt idx="6086">
                  <c:v>6087</c:v>
                </c:pt>
                <c:pt idx="6087">
                  <c:v>6088</c:v>
                </c:pt>
                <c:pt idx="6088">
                  <c:v>6089</c:v>
                </c:pt>
                <c:pt idx="6089">
                  <c:v>6090</c:v>
                </c:pt>
                <c:pt idx="6090">
                  <c:v>6091</c:v>
                </c:pt>
                <c:pt idx="6091">
                  <c:v>6092</c:v>
                </c:pt>
                <c:pt idx="6092">
                  <c:v>6093</c:v>
                </c:pt>
                <c:pt idx="6093">
                  <c:v>6094</c:v>
                </c:pt>
                <c:pt idx="6094">
                  <c:v>6095</c:v>
                </c:pt>
                <c:pt idx="6095">
                  <c:v>6096</c:v>
                </c:pt>
                <c:pt idx="6096">
                  <c:v>6097</c:v>
                </c:pt>
                <c:pt idx="6097">
                  <c:v>6098</c:v>
                </c:pt>
                <c:pt idx="6098">
                  <c:v>6099</c:v>
                </c:pt>
                <c:pt idx="6099">
                  <c:v>6100</c:v>
                </c:pt>
                <c:pt idx="6100">
                  <c:v>6101</c:v>
                </c:pt>
                <c:pt idx="6101">
                  <c:v>6102</c:v>
                </c:pt>
                <c:pt idx="6102">
                  <c:v>6103</c:v>
                </c:pt>
                <c:pt idx="6103">
                  <c:v>6104</c:v>
                </c:pt>
                <c:pt idx="6104">
                  <c:v>6105</c:v>
                </c:pt>
                <c:pt idx="6105">
                  <c:v>6106</c:v>
                </c:pt>
                <c:pt idx="6106">
                  <c:v>6107</c:v>
                </c:pt>
                <c:pt idx="6107">
                  <c:v>6108</c:v>
                </c:pt>
                <c:pt idx="6108">
                  <c:v>6109</c:v>
                </c:pt>
                <c:pt idx="6109">
                  <c:v>6110</c:v>
                </c:pt>
                <c:pt idx="6110">
                  <c:v>6111</c:v>
                </c:pt>
                <c:pt idx="6111">
                  <c:v>6112</c:v>
                </c:pt>
                <c:pt idx="6112">
                  <c:v>6113</c:v>
                </c:pt>
                <c:pt idx="6113">
                  <c:v>6114</c:v>
                </c:pt>
                <c:pt idx="6114">
                  <c:v>6115</c:v>
                </c:pt>
                <c:pt idx="6115">
                  <c:v>6116</c:v>
                </c:pt>
                <c:pt idx="6116">
                  <c:v>6117</c:v>
                </c:pt>
                <c:pt idx="6117">
                  <c:v>6118</c:v>
                </c:pt>
                <c:pt idx="6118">
                  <c:v>6119</c:v>
                </c:pt>
                <c:pt idx="6119">
                  <c:v>6120</c:v>
                </c:pt>
                <c:pt idx="6120">
                  <c:v>6121</c:v>
                </c:pt>
                <c:pt idx="6121">
                  <c:v>6122</c:v>
                </c:pt>
                <c:pt idx="6122">
                  <c:v>6123</c:v>
                </c:pt>
                <c:pt idx="6123">
                  <c:v>6124</c:v>
                </c:pt>
                <c:pt idx="6124">
                  <c:v>6125</c:v>
                </c:pt>
                <c:pt idx="6125">
                  <c:v>6126</c:v>
                </c:pt>
                <c:pt idx="6126">
                  <c:v>6127</c:v>
                </c:pt>
                <c:pt idx="6127">
                  <c:v>6128</c:v>
                </c:pt>
                <c:pt idx="6128">
                  <c:v>6129</c:v>
                </c:pt>
                <c:pt idx="6129">
                  <c:v>6130</c:v>
                </c:pt>
                <c:pt idx="6130">
                  <c:v>6131</c:v>
                </c:pt>
                <c:pt idx="6131">
                  <c:v>6132</c:v>
                </c:pt>
                <c:pt idx="6132">
                  <c:v>6133</c:v>
                </c:pt>
                <c:pt idx="6133">
                  <c:v>6134</c:v>
                </c:pt>
                <c:pt idx="6134">
                  <c:v>6135</c:v>
                </c:pt>
                <c:pt idx="6135">
                  <c:v>6136</c:v>
                </c:pt>
                <c:pt idx="6136">
                  <c:v>6137</c:v>
                </c:pt>
                <c:pt idx="6137">
                  <c:v>6138</c:v>
                </c:pt>
                <c:pt idx="6138">
                  <c:v>6139</c:v>
                </c:pt>
                <c:pt idx="6139">
                  <c:v>6140</c:v>
                </c:pt>
                <c:pt idx="6140">
                  <c:v>6141</c:v>
                </c:pt>
                <c:pt idx="6141">
                  <c:v>6142</c:v>
                </c:pt>
                <c:pt idx="6142">
                  <c:v>6143</c:v>
                </c:pt>
                <c:pt idx="6143">
                  <c:v>6144</c:v>
                </c:pt>
                <c:pt idx="6144">
                  <c:v>6145</c:v>
                </c:pt>
                <c:pt idx="6145">
                  <c:v>6146</c:v>
                </c:pt>
                <c:pt idx="6146">
                  <c:v>6147</c:v>
                </c:pt>
                <c:pt idx="6147">
                  <c:v>6148</c:v>
                </c:pt>
                <c:pt idx="6148">
                  <c:v>6149</c:v>
                </c:pt>
                <c:pt idx="6149">
                  <c:v>6150</c:v>
                </c:pt>
                <c:pt idx="6150">
                  <c:v>6151</c:v>
                </c:pt>
                <c:pt idx="6151">
                  <c:v>6152</c:v>
                </c:pt>
                <c:pt idx="6152">
                  <c:v>6153</c:v>
                </c:pt>
                <c:pt idx="6153">
                  <c:v>6154</c:v>
                </c:pt>
                <c:pt idx="6154">
                  <c:v>6155</c:v>
                </c:pt>
                <c:pt idx="6155">
                  <c:v>6156</c:v>
                </c:pt>
                <c:pt idx="6156">
                  <c:v>6157</c:v>
                </c:pt>
                <c:pt idx="6157">
                  <c:v>6158</c:v>
                </c:pt>
                <c:pt idx="6158">
                  <c:v>6159</c:v>
                </c:pt>
                <c:pt idx="6159">
                  <c:v>6160</c:v>
                </c:pt>
                <c:pt idx="6160">
                  <c:v>6161</c:v>
                </c:pt>
                <c:pt idx="6161">
                  <c:v>6162</c:v>
                </c:pt>
                <c:pt idx="6162">
                  <c:v>6163</c:v>
                </c:pt>
                <c:pt idx="6163">
                  <c:v>6164</c:v>
                </c:pt>
                <c:pt idx="6164">
                  <c:v>6165</c:v>
                </c:pt>
                <c:pt idx="6165">
                  <c:v>6166</c:v>
                </c:pt>
                <c:pt idx="6166">
                  <c:v>6167</c:v>
                </c:pt>
                <c:pt idx="6167">
                  <c:v>6168</c:v>
                </c:pt>
                <c:pt idx="6168">
                  <c:v>6169</c:v>
                </c:pt>
                <c:pt idx="6169">
                  <c:v>6170</c:v>
                </c:pt>
                <c:pt idx="6170">
                  <c:v>6171</c:v>
                </c:pt>
                <c:pt idx="6171">
                  <c:v>6172</c:v>
                </c:pt>
                <c:pt idx="6172">
                  <c:v>6173</c:v>
                </c:pt>
                <c:pt idx="6173">
                  <c:v>6174</c:v>
                </c:pt>
                <c:pt idx="6174">
                  <c:v>6175</c:v>
                </c:pt>
                <c:pt idx="6175">
                  <c:v>6176</c:v>
                </c:pt>
                <c:pt idx="6176">
                  <c:v>6177</c:v>
                </c:pt>
                <c:pt idx="6177">
                  <c:v>6178</c:v>
                </c:pt>
                <c:pt idx="6178">
                  <c:v>6179</c:v>
                </c:pt>
                <c:pt idx="6179">
                  <c:v>6180</c:v>
                </c:pt>
                <c:pt idx="6180">
                  <c:v>6181</c:v>
                </c:pt>
                <c:pt idx="6181">
                  <c:v>6182</c:v>
                </c:pt>
                <c:pt idx="6182">
                  <c:v>6183</c:v>
                </c:pt>
                <c:pt idx="6183">
                  <c:v>6184</c:v>
                </c:pt>
                <c:pt idx="6184">
                  <c:v>6185</c:v>
                </c:pt>
                <c:pt idx="6185">
                  <c:v>6186</c:v>
                </c:pt>
                <c:pt idx="6186">
                  <c:v>6187</c:v>
                </c:pt>
                <c:pt idx="6187">
                  <c:v>6188</c:v>
                </c:pt>
                <c:pt idx="6188">
                  <c:v>6189</c:v>
                </c:pt>
                <c:pt idx="6189">
                  <c:v>6190</c:v>
                </c:pt>
                <c:pt idx="6190">
                  <c:v>6191</c:v>
                </c:pt>
                <c:pt idx="6191">
                  <c:v>6192</c:v>
                </c:pt>
                <c:pt idx="6192">
                  <c:v>6193</c:v>
                </c:pt>
                <c:pt idx="6193">
                  <c:v>6194</c:v>
                </c:pt>
                <c:pt idx="6194">
                  <c:v>6195</c:v>
                </c:pt>
                <c:pt idx="6195">
                  <c:v>6196</c:v>
                </c:pt>
                <c:pt idx="6196">
                  <c:v>6197</c:v>
                </c:pt>
                <c:pt idx="6197">
                  <c:v>6198</c:v>
                </c:pt>
                <c:pt idx="6198">
                  <c:v>6199</c:v>
                </c:pt>
                <c:pt idx="6199">
                  <c:v>6200</c:v>
                </c:pt>
                <c:pt idx="6200">
                  <c:v>6201</c:v>
                </c:pt>
                <c:pt idx="6201">
                  <c:v>6202</c:v>
                </c:pt>
                <c:pt idx="6202">
                  <c:v>6203</c:v>
                </c:pt>
                <c:pt idx="6203">
                  <c:v>6204</c:v>
                </c:pt>
                <c:pt idx="6204">
                  <c:v>6205</c:v>
                </c:pt>
                <c:pt idx="6205">
                  <c:v>6206</c:v>
                </c:pt>
                <c:pt idx="6206">
                  <c:v>6207</c:v>
                </c:pt>
                <c:pt idx="6207">
                  <c:v>6208</c:v>
                </c:pt>
                <c:pt idx="6208">
                  <c:v>6209</c:v>
                </c:pt>
                <c:pt idx="6209">
                  <c:v>6210</c:v>
                </c:pt>
                <c:pt idx="6210">
                  <c:v>6211</c:v>
                </c:pt>
                <c:pt idx="6211">
                  <c:v>6212</c:v>
                </c:pt>
                <c:pt idx="6212">
                  <c:v>6213</c:v>
                </c:pt>
                <c:pt idx="6213">
                  <c:v>6214</c:v>
                </c:pt>
                <c:pt idx="6214">
                  <c:v>6215</c:v>
                </c:pt>
                <c:pt idx="6215">
                  <c:v>6216</c:v>
                </c:pt>
                <c:pt idx="6216">
                  <c:v>6217</c:v>
                </c:pt>
                <c:pt idx="6217">
                  <c:v>6218</c:v>
                </c:pt>
                <c:pt idx="6218">
                  <c:v>6219</c:v>
                </c:pt>
                <c:pt idx="6219">
                  <c:v>6220</c:v>
                </c:pt>
                <c:pt idx="6220">
                  <c:v>6221</c:v>
                </c:pt>
                <c:pt idx="6221">
                  <c:v>6222</c:v>
                </c:pt>
                <c:pt idx="6222">
                  <c:v>6223</c:v>
                </c:pt>
                <c:pt idx="6223">
                  <c:v>6224</c:v>
                </c:pt>
                <c:pt idx="6224">
                  <c:v>6225</c:v>
                </c:pt>
                <c:pt idx="6225">
                  <c:v>6226</c:v>
                </c:pt>
                <c:pt idx="6226">
                  <c:v>6227</c:v>
                </c:pt>
                <c:pt idx="6227">
                  <c:v>6228</c:v>
                </c:pt>
                <c:pt idx="6228">
                  <c:v>6229</c:v>
                </c:pt>
                <c:pt idx="6229">
                  <c:v>6230</c:v>
                </c:pt>
                <c:pt idx="6230">
                  <c:v>6231</c:v>
                </c:pt>
                <c:pt idx="6231">
                  <c:v>6232</c:v>
                </c:pt>
                <c:pt idx="6232">
                  <c:v>6233</c:v>
                </c:pt>
                <c:pt idx="6233">
                  <c:v>6234</c:v>
                </c:pt>
                <c:pt idx="6234">
                  <c:v>6235</c:v>
                </c:pt>
                <c:pt idx="6235">
                  <c:v>6236</c:v>
                </c:pt>
                <c:pt idx="6236">
                  <c:v>6237</c:v>
                </c:pt>
                <c:pt idx="6237">
                  <c:v>6238</c:v>
                </c:pt>
                <c:pt idx="6238">
                  <c:v>6239</c:v>
                </c:pt>
                <c:pt idx="6239">
                  <c:v>6240</c:v>
                </c:pt>
                <c:pt idx="6240">
                  <c:v>6241</c:v>
                </c:pt>
                <c:pt idx="6241">
                  <c:v>6242</c:v>
                </c:pt>
                <c:pt idx="6242">
                  <c:v>6243</c:v>
                </c:pt>
                <c:pt idx="6243">
                  <c:v>6244</c:v>
                </c:pt>
                <c:pt idx="6244">
                  <c:v>6245</c:v>
                </c:pt>
                <c:pt idx="6245">
                  <c:v>6246</c:v>
                </c:pt>
                <c:pt idx="6246">
                  <c:v>6247</c:v>
                </c:pt>
                <c:pt idx="6247">
                  <c:v>6248</c:v>
                </c:pt>
                <c:pt idx="6248">
                  <c:v>6249</c:v>
                </c:pt>
                <c:pt idx="6249">
                  <c:v>6250</c:v>
                </c:pt>
                <c:pt idx="6250">
                  <c:v>6251</c:v>
                </c:pt>
                <c:pt idx="6251">
                  <c:v>6252</c:v>
                </c:pt>
                <c:pt idx="6252">
                  <c:v>6253</c:v>
                </c:pt>
                <c:pt idx="6253">
                  <c:v>6254</c:v>
                </c:pt>
                <c:pt idx="6254">
                  <c:v>6255</c:v>
                </c:pt>
                <c:pt idx="6255">
                  <c:v>6256</c:v>
                </c:pt>
                <c:pt idx="6256">
                  <c:v>6257</c:v>
                </c:pt>
                <c:pt idx="6257">
                  <c:v>6258</c:v>
                </c:pt>
                <c:pt idx="6258">
                  <c:v>6259</c:v>
                </c:pt>
                <c:pt idx="6259">
                  <c:v>6260</c:v>
                </c:pt>
                <c:pt idx="6260">
                  <c:v>6261</c:v>
                </c:pt>
                <c:pt idx="6261">
                  <c:v>6262</c:v>
                </c:pt>
                <c:pt idx="6262">
                  <c:v>6263</c:v>
                </c:pt>
                <c:pt idx="6263">
                  <c:v>6264</c:v>
                </c:pt>
                <c:pt idx="6264">
                  <c:v>6265</c:v>
                </c:pt>
                <c:pt idx="6265">
                  <c:v>6266</c:v>
                </c:pt>
                <c:pt idx="6266">
                  <c:v>6267</c:v>
                </c:pt>
                <c:pt idx="6267">
                  <c:v>6268</c:v>
                </c:pt>
                <c:pt idx="6268">
                  <c:v>6269</c:v>
                </c:pt>
                <c:pt idx="6269">
                  <c:v>6270</c:v>
                </c:pt>
                <c:pt idx="6270">
                  <c:v>6271</c:v>
                </c:pt>
                <c:pt idx="6271">
                  <c:v>6272</c:v>
                </c:pt>
                <c:pt idx="6272">
                  <c:v>6273</c:v>
                </c:pt>
                <c:pt idx="6273">
                  <c:v>6274</c:v>
                </c:pt>
                <c:pt idx="6274">
                  <c:v>6275</c:v>
                </c:pt>
                <c:pt idx="6275">
                  <c:v>6276</c:v>
                </c:pt>
                <c:pt idx="6276">
                  <c:v>6277</c:v>
                </c:pt>
                <c:pt idx="6277">
                  <c:v>6278</c:v>
                </c:pt>
                <c:pt idx="6278">
                  <c:v>6279</c:v>
                </c:pt>
                <c:pt idx="6279">
                  <c:v>6280</c:v>
                </c:pt>
                <c:pt idx="6280">
                  <c:v>6281</c:v>
                </c:pt>
                <c:pt idx="6281">
                  <c:v>6282</c:v>
                </c:pt>
                <c:pt idx="6282">
                  <c:v>6283</c:v>
                </c:pt>
                <c:pt idx="6283">
                  <c:v>6284</c:v>
                </c:pt>
                <c:pt idx="6284">
                  <c:v>6285</c:v>
                </c:pt>
                <c:pt idx="6285">
                  <c:v>6286</c:v>
                </c:pt>
                <c:pt idx="6286">
                  <c:v>6287</c:v>
                </c:pt>
                <c:pt idx="6287">
                  <c:v>6288</c:v>
                </c:pt>
                <c:pt idx="6288">
                  <c:v>6289</c:v>
                </c:pt>
                <c:pt idx="6289">
                  <c:v>6290</c:v>
                </c:pt>
                <c:pt idx="6290">
                  <c:v>6291</c:v>
                </c:pt>
                <c:pt idx="6291">
                  <c:v>6292</c:v>
                </c:pt>
                <c:pt idx="6292">
                  <c:v>6293</c:v>
                </c:pt>
                <c:pt idx="6293">
                  <c:v>6294</c:v>
                </c:pt>
                <c:pt idx="6294">
                  <c:v>6295</c:v>
                </c:pt>
                <c:pt idx="6295">
                  <c:v>6296</c:v>
                </c:pt>
                <c:pt idx="6296">
                  <c:v>6297</c:v>
                </c:pt>
                <c:pt idx="6297">
                  <c:v>6298</c:v>
                </c:pt>
                <c:pt idx="6298">
                  <c:v>6299</c:v>
                </c:pt>
                <c:pt idx="6299">
                  <c:v>6300</c:v>
                </c:pt>
                <c:pt idx="6300">
                  <c:v>6301</c:v>
                </c:pt>
                <c:pt idx="6301">
                  <c:v>6302</c:v>
                </c:pt>
                <c:pt idx="6302">
                  <c:v>6303</c:v>
                </c:pt>
                <c:pt idx="6303">
                  <c:v>6304</c:v>
                </c:pt>
                <c:pt idx="6304">
                  <c:v>6305</c:v>
                </c:pt>
                <c:pt idx="6305">
                  <c:v>6306</c:v>
                </c:pt>
                <c:pt idx="6306">
                  <c:v>6307</c:v>
                </c:pt>
                <c:pt idx="6307">
                  <c:v>6308</c:v>
                </c:pt>
                <c:pt idx="6308">
                  <c:v>6309</c:v>
                </c:pt>
                <c:pt idx="6309">
                  <c:v>6310</c:v>
                </c:pt>
                <c:pt idx="6310">
                  <c:v>6311</c:v>
                </c:pt>
                <c:pt idx="6311">
                  <c:v>6312</c:v>
                </c:pt>
                <c:pt idx="6312">
                  <c:v>6313</c:v>
                </c:pt>
                <c:pt idx="6313">
                  <c:v>6314</c:v>
                </c:pt>
                <c:pt idx="6314">
                  <c:v>6315</c:v>
                </c:pt>
                <c:pt idx="6315">
                  <c:v>6316</c:v>
                </c:pt>
                <c:pt idx="6316">
                  <c:v>6317</c:v>
                </c:pt>
                <c:pt idx="6317">
                  <c:v>6318</c:v>
                </c:pt>
                <c:pt idx="6318">
                  <c:v>6319</c:v>
                </c:pt>
                <c:pt idx="6319">
                  <c:v>6320</c:v>
                </c:pt>
                <c:pt idx="6320">
                  <c:v>6321</c:v>
                </c:pt>
                <c:pt idx="6321">
                  <c:v>6322</c:v>
                </c:pt>
                <c:pt idx="6322">
                  <c:v>6323</c:v>
                </c:pt>
                <c:pt idx="6323">
                  <c:v>6324</c:v>
                </c:pt>
                <c:pt idx="6324">
                  <c:v>6325</c:v>
                </c:pt>
                <c:pt idx="6325">
                  <c:v>6326</c:v>
                </c:pt>
                <c:pt idx="6326">
                  <c:v>6327</c:v>
                </c:pt>
                <c:pt idx="6327">
                  <c:v>6328</c:v>
                </c:pt>
                <c:pt idx="6328">
                  <c:v>6329</c:v>
                </c:pt>
                <c:pt idx="6329">
                  <c:v>6330</c:v>
                </c:pt>
                <c:pt idx="6330">
                  <c:v>6331</c:v>
                </c:pt>
                <c:pt idx="6331">
                  <c:v>6332</c:v>
                </c:pt>
                <c:pt idx="6332">
                  <c:v>6333</c:v>
                </c:pt>
                <c:pt idx="6333">
                  <c:v>6334</c:v>
                </c:pt>
                <c:pt idx="6334">
                  <c:v>6335</c:v>
                </c:pt>
                <c:pt idx="6335">
                  <c:v>6336</c:v>
                </c:pt>
                <c:pt idx="6336">
                  <c:v>6337</c:v>
                </c:pt>
                <c:pt idx="6337">
                  <c:v>6338</c:v>
                </c:pt>
                <c:pt idx="6338">
                  <c:v>6339</c:v>
                </c:pt>
                <c:pt idx="6339">
                  <c:v>6340</c:v>
                </c:pt>
                <c:pt idx="6340">
                  <c:v>6341</c:v>
                </c:pt>
                <c:pt idx="6341">
                  <c:v>6342</c:v>
                </c:pt>
                <c:pt idx="6342">
                  <c:v>6343</c:v>
                </c:pt>
                <c:pt idx="6343">
                  <c:v>6344</c:v>
                </c:pt>
                <c:pt idx="6344">
                  <c:v>6345</c:v>
                </c:pt>
                <c:pt idx="6345">
                  <c:v>6346</c:v>
                </c:pt>
                <c:pt idx="6346">
                  <c:v>6347</c:v>
                </c:pt>
                <c:pt idx="6347">
                  <c:v>6348</c:v>
                </c:pt>
                <c:pt idx="6348">
                  <c:v>6349</c:v>
                </c:pt>
                <c:pt idx="6349">
                  <c:v>6350</c:v>
                </c:pt>
                <c:pt idx="6350">
                  <c:v>6351</c:v>
                </c:pt>
                <c:pt idx="6351">
                  <c:v>6352</c:v>
                </c:pt>
                <c:pt idx="6352">
                  <c:v>6353</c:v>
                </c:pt>
                <c:pt idx="6353">
                  <c:v>6354</c:v>
                </c:pt>
                <c:pt idx="6354">
                  <c:v>6355</c:v>
                </c:pt>
                <c:pt idx="6355">
                  <c:v>6356</c:v>
                </c:pt>
                <c:pt idx="6356">
                  <c:v>6357</c:v>
                </c:pt>
                <c:pt idx="6357">
                  <c:v>6358</c:v>
                </c:pt>
                <c:pt idx="6358">
                  <c:v>6359</c:v>
                </c:pt>
                <c:pt idx="6359">
                  <c:v>6360</c:v>
                </c:pt>
                <c:pt idx="6360">
                  <c:v>6361</c:v>
                </c:pt>
                <c:pt idx="6361">
                  <c:v>6362</c:v>
                </c:pt>
                <c:pt idx="6362">
                  <c:v>6363</c:v>
                </c:pt>
                <c:pt idx="6363">
                  <c:v>6364</c:v>
                </c:pt>
                <c:pt idx="6364">
                  <c:v>6365</c:v>
                </c:pt>
                <c:pt idx="6365">
                  <c:v>6366</c:v>
                </c:pt>
                <c:pt idx="6366">
                  <c:v>6367</c:v>
                </c:pt>
                <c:pt idx="6367">
                  <c:v>6368</c:v>
                </c:pt>
                <c:pt idx="6368">
                  <c:v>6369</c:v>
                </c:pt>
                <c:pt idx="6369">
                  <c:v>6370</c:v>
                </c:pt>
                <c:pt idx="6370">
                  <c:v>6371</c:v>
                </c:pt>
                <c:pt idx="6371">
                  <c:v>6372</c:v>
                </c:pt>
                <c:pt idx="6372">
                  <c:v>6373</c:v>
                </c:pt>
                <c:pt idx="6373">
                  <c:v>6374</c:v>
                </c:pt>
                <c:pt idx="6374">
                  <c:v>6375</c:v>
                </c:pt>
                <c:pt idx="6375">
                  <c:v>6376</c:v>
                </c:pt>
                <c:pt idx="6376">
                  <c:v>6377</c:v>
                </c:pt>
                <c:pt idx="6377">
                  <c:v>6378</c:v>
                </c:pt>
                <c:pt idx="6378">
                  <c:v>6379</c:v>
                </c:pt>
                <c:pt idx="6379">
                  <c:v>6380</c:v>
                </c:pt>
                <c:pt idx="6380">
                  <c:v>6381</c:v>
                </c:pt>
                <c:pt idx="6381">
                  <c:v>6382</c:v>
                </c:pt>
                <c:pt idx="6382">
                  <c:v>6383</c:v>
                </c:pt>
                <c:pt idx="6383">
                  <c:v>6384</c:v>
                </c:pt>
                <c:pt idx="6384">
                  <c:v>6385</c:v>
                </c:pt>
                <c:pt idx="6385">
                  <c:v>6386</c:v>
                </c:pt>
                <c:pt idx="6386">
                  <c:v>6387</c:v>
                </c:pt>
                <c:pt idx="6387">
                  <c:v>6388</c:v>
                </c:pt>
                <c:pt idx="6388">
                  <c:v>6389</c:v>
                </c:pt>
                <c:pt idx="6389">
                  <c:v>6390</c:v>
                </c:pt>
                <c:pt idx="6390">
                  <c:v>6391</c:v>
                </c:pt>
                <c:pt idx="6391">
                  <c:v>6392</c:v>
                </c:pt>
                <c:pt idx="6392">
                  <c:v>6393</c:v>
                </c:pt>
                <c:pt idx="6393">
                  <c:v>6394</c:v>
                </c:pt>
                <c:pt idx="6394">
                  <c:v>6395</c:v>
                </c:pt>
                <c:pt idx="6395">
                  <c:v>6396</c:v>
                </c:pt>
                <c:pt idx="6396">
                  <c:v>6397</c:v>
                </c:pt>
                <c:pt idx="6397">
                  <c:v>6398</c:v>
                </c:pt>
                <c:pt idx="6398">
                  <c:v>6399</c:v>
                </c:pt>
                <c:pt idx="6399">
                  <c:v>6400</c:v>
                </c:pt>
                <c:pt idx="6400">
                  <c:v>6401</c:v>
                </c:pt>
                <c:pt idx="6401">
                  <c:v>6402</c:v>
                </c:pt>
                <c:pt idx="6402">
                  <c:v>6403</c:v>
                </c:pt>
                <c:pt idx="6403">
                  <c:v>6404</c:v>
                </c:pt>
                <c:pt idx="6404">
                  <c:v>6405</c:v>
                </c:pt>
                <c:pt idx="6405">
                  <c:v>6406</c:v>
                </c:pt>
                <c:pt idx="6406">
                  <c:v>6407</c:v>
                </c:pt>
                <c:pt idx="6407">
                  <c:v>6408</c:v>
                </c:pt>
                <c:pt idx="6408">
                  <c:v>6409</c:v>
                </c:pt>
                <c:pt idx="6409">
                  <c:v>6410</c:v>
                </c:pt>
                <c:pt idx="6410">
                  <c:v>6411</c:v>
                </c:pt>
                <c:pt idx="6411">
                  <c:v>6412</c:v>
                </c:pt>
                <c:pt idx="6412">
                  <c:v>6413</c:v>
                </c:pt>
                <c:pt idx="6413">
                  <c:v>6414</c:v>
                </c:pt>
                <c:pt idx="6414">
                  <c:v>6415</c:v>
                </c:pt>
                <c:pt idx="6415">
                  <c:v>6416</c:v>
                </c:pt>
                <c:pt idx="6416">
                  <c:v>6417</c:v>
                </c:pt>
                <c:pt idx="6417">
                  <c:v>6418</c:v>
                </c:pt>
                <c:pt idx="6418">
                  <c:v>6419</c:v>
                </c:pt>
                <c:pt idx="6419">
                  <c:v>6420</c:v>
                </c:pt>
                <c:pt idx="6420">
                  <c:v>6421</c:v>
                </c:pt>
                <c:pt idx="6421">
                  <c:v>6422</c:v>
                </c:pt>
                <c:pt idx="6422">
                  <c:v>6423</c:v>
                </c:pt>
                <c:pt idx="6423">
                  <c:v>6424</c:v>
                </c:pt>
                <c:pt idx="6424">
                  <c:v>6425</c:v>
                </c:pt>
                <c:pt idx="6425">
                  <c:v>6426</c:v>
                </c:pt>
                <c:pt idx="6426">
                  <c:v>6427</c:v>
                </c:pt>
                <c:pt idx="6427">
                  <c:v>6428</c:v>
                </c:pt>
                <c:pt idx="6428">
                  <c:v>6429</c:v>
                </c:pt>
                <c:pt idx="6429">
                  <c:v>6430</c:v>
                </c:pt>
                <c:pt idx="6430">
                  <c:v>6431</c:v>
                </c:pt>
                <c:pt idx="6431">
                  <c:v>6432</c:v>
                </c:pt>
                <c:pt idx="6432">
                  <c:v>6433</c:v>
                </c:pt>
                <c:pt idx="6433">
                  <c:v>6434</c:v>
                </c:pt>
                <c:pt idx="6434">
                  <c:v>6435</c:v>
                </c:pt>
                <c:pt idx="6435">
                  <c:v>6436</c:v>
                </c:pt>
                <c:pt idx="6436">
                  <c:v>6437</c:v>
                </c:pt>
                <c:pt idx="6437">
                  <c:v>6438</c:v>
                </c:pt>
                <c:pt idx="6438">
                  <c:v>6439</c:v>
                </c:pt>
                <c:pt idx="6439">
                  <c:v>6440</c:v>
                </c:pt>
                <c:pt idx="6440">
                  <c:v>6441</c:v>
                </c:pt>
                <c:pt idx="6441">
                  <c:v>6442</c:v>
                </c:pt>
                <c:pt idx="6442">
                  <c:v>6443</c:v>
                </c:pt>
                <c:pt idx="6443">
                  <c:v>6444</c:v>
                </c:pt>
                <c:pt idx="6444">
                  <c:v>6445</c:v>
                </c:pt>
                <c:pt idx="6445">
                  <c:v>6446</c:v>
                </c:pt>
                <c:pt idx="6446">
                  <c:v>6447</c:v>
                </c:pt>
                <c:pt idx="6447">
                  <c:v>6448</c:v>
                </c:pt>
                <c:pt idx="6448">
                  <c:v>6449</c:v>
                </c:pt>
                <c:pt idx="6449">
                  <c:v>6450</c:v>
                </c:pt>
                <c:pt idx="6450">
                  <c:v>6451</c:v>
                </c:pt>
                <c:pt idx="6451">
                  <c:v>6452</c:v>
                </c:pt>
                <c:pt idx="6452">
                  <c:v>6453</c:v>
                </c:pt>
                <c:pt idx="6453">
                  <c:v>6454</c:v>
                </c:pt>
                <c:pt idx="6454">
                  <c:v>6455</c:v>
                </c:pt>
                <c:pt idx="6455">
                  <c:v>6456</c:v>
                </c:pt>
                <c:pt idx="6456">
                  <c:v>6457</c:v>
                </c:pt>
                <c:pt idx="6457">
                  <c:v>6458</c:v>
                </c:pt>
                <c:pt idx="6458">
                  <c:v>6459</c:v>
                </c:pt>
                <c:pt idx="6459">
                  <c:v>6460</c:v>
                </c:pt>
                <c:pt idx="6460">
                  <c:v>6461</c:v>
                </c:pt>
                <c:pt idx="6461">
                  <c:v>6462</c:v>
                </c:pt>
                <c:pt idx="6462">
                  <c:v>6463</c:v>
                </c:pt>
                <c:pt idx="6463">
                  <c:v>6464</c:v>
                </c:pt>
                <c:pt idx="6464">
                  <c:v>6465</c:v>
                </c:pt>
                <c:pt idx="6465">
                  <c:v>6466</c:v>
                </c:pt>
                <c:pt idx="6466">
                  <c:v>6467</c:v>
                </c:pt>
                <c:pt idx="6467">
                  <c:v>6468</c:v>
                </c:pt>
                <c:pt idx="6468">
                  <c:v>6469</c:v>
                </c:pt>
                <c:pt idx="6469">
                  <c:v>6470</c:v>
                </c:pt>
                <c:pt idx="6470">
                  <c:v>6471</c:v>
                </c:pt>
                <c:pt idx="6471">
                  <c:v>6472</c:v>
                </c:pt>
                <c:pt idx="6472">
                  <c:v>6473</c:v>
                </c:pt>
                <c:pt idx="6473">
                  <c:v>6474</c:v>
                </c:pt>
                <c:pt idx="6474">
                  <c:v>6475</c:v>
                </c:pt>
                <c:pt idx="6475">
                  <c:v>6476</c:v>
                </c:pt>
                <c:pt idx="6476">
                  <c:v>6477</c:v>
                </c:pt>
                <c:pt idx="6477">
                  <c:v>6478</c:v>
                </c:pt>
                <c:pt idx="6478">
                  <c:v>6479</c:v>
                </c:pt>
                <c:pt idx="6479">
                  <c:v>6480</c:v>
                </c:pt>
                <c:pt idx="6480">
                  <c:v>6481</c:v>
                </c:pt>
                <c:pt idx="6481">
                  <c:v>6482</c:v>
                </c:pt>
                <c:pt idx="6482">
                  <c:v>6483</c:v>
                </c:pt>
                <c:pt idx="6483">
                  <c:v>6484</c:v>
                </c:pt>
                <c:pt idx="6484">
                  <c:v>6485</c:v>
                </c:pt>
                <c:pt idx="6485">
                  <c:v>6486</c:v>
                </c:pt>
                <c:pt idx="6486">
                  <c:v>6487</c:v>
                </c:pt>
                <c:pt idx="6487">
                  <c:v>6488</c:v>
                </c:pt>
                <c:pt idx="6488">
                  <c:v>6489</c:v>
                </c:pt>
                <c:pt idx="6489">
                  <c:v>6490</c:v>
                </c:pt>
                <c:pt idx="6490">
                  <c:v>6491</c:v>
                </c:pt>
                <c:pt idx="6491">
                  <c:v>6492</c:v>
                </c:pt>
                <c:pt idx="6492">
                  <c:v>6493</c:v>
                </c:pt>
                <c:pt idx="6493">
                  <c:v>6494</c:v>
                </c:pt>
                <c:pt idx="6494">
                  <c:v>6495</c:v>
                </c:pt>
                <c:pt idx="6495">
                  <c:v>6496</c:v>
                </c:pt>
                <c:pt idx="6496">
                  <c:v>6497</c:v>
                </c:pt>
                <c:pt idx="6497">
                  <c:v>6498</c:v>
                </c:pt>
                <c:pt idx="6498">
                  <c:v>6499</c:v>
                </c:pt>
                <c:pt idx="6499">
                  <c:v>6500</c:v>
                </c:pt>
                <c:pt idx="6500">
                  <c:v>6501</c:v>
                </c:pt>
                <c:pt idx="6501">
                  <c:v>6502</c:v>
                </c:pt>
                <c:pt idx="6502">
                  <c:v>6503</c:v>
                </c:pt>
                <c:pt idx="6503">
                  <c:v>6504</c:v>
                </c:pt>
                <c:pt idx="6504">
                  <c:v>6505</c:v>
                </c:pt>
                <c:pt idx="6505">
                  <c:v>6506</c:v>
                </c:pt>
                <c:pt idx="6506">
                  <c:v>6507</c:v>
                </c:pt>
                <c:pt idx="6507">
                  <c:v>6508</c:v>
                </c:pt>
                <c:pt idx="6508">
                  <c:v>6509</c:v>
                </c:pt>
                <c:pt idx="6509">
                  <c:v>6510</c:v>
                </c:pt>
                <c:pt idx="6510">
                  <c:v>6511</c:v>
                </c:pt>
                <c:pt idx="6511">
                  <c:v>6512</c:v>
                </c:pt>
                <c:pt idx="6512">
                  <c:v>6513</c:v>
                </c:pt>
                <c:pt idx="6513">
                  <c:v>6514</c:v>
                </c:pt>
                <c:pt idx="6514">
                  <c:v>6515</c:v>
                </c:pt>
                <c:pt idx="6515">
                  <c:v>6516</c:v>
                </c:pt>
                <c:pt idx="6516">
                  <c:v>6517</c:v>
                </c:pt>
                <c:pt idx="6517">
                  <c:v>6518</c:v>
                </c:pt>
                <c:pt idx="6518">
                  <c:v>6519</c:v>
                </c:pt>
                <c:pt idx="6519">
                  <c:v>6520</c:v>
                </c:pt>
                <c:pt idx="6520">
                  <c:v>6521</c:v>
                </c:pt>
                <c:pt idx="6521">
                  <c:v>6522</c:v>
                </c:pt>
                <c:pt idx="6522">
                  <c:v>6523</c:v>
                </c:pt>
                <c:pt idx="6523">
                  <c:v>6524</c:v>
                </c:pt>
                <c:pt idx="6524">
                  <c:v>6525</c:v>
                </c:pt>
                <c:pt idx="6525">
                  <c:v>6526</c:v>
                </c:pt>
                <c:pt idx="6526">
                  <c:v>6527</c:v>
                </c:pt>
                <c:pt idx="6527">
                  <c:v>6528</c:v>
                </c:pt>
                <c:pt idx="6528">
                  <c:v>6529</c:v>
                </c:pt>
                <c:pt idx="6529">
                  <c:v>6530</c:v>
                </c:pt>
                <c:pt idx="6530">
                  <c:v>6531</c:v>
                </c:pt>
                <c:pt idx="6531">
                  <c:v>6532</c:v>
                </c:pt>
                <c:pt idx="6532">
                  <c:v>6533</c:v>
                </c:pt>
                <c:pt idx="6533">
                  <c:v>6534</c:v>
                </c:pt>
                <c:pt idx="6534">
                  <c:v>6535</c:v>
                </c:pt>
                <c:pt idx="6535">
                  <c:v>6536</c:v>
                </c:pt>
                <c:pt idx="6536">
                  <c:v>6537</c:v>
                </c:pt>
                <c:pt idx="6537">
                  <c:v>6538</c:v>
                </c:pt>
                <c:pt idx="6538">
                  <c:v>6539</c:v>
                </c:pt>
                <c:pt idx="6539">
                  <c:v>6540</c:v>
                </c:pt>
                <c:pt idx="6540">
                  <c:v>6541</c:v>
                </c:pt>
                <c:pt idx="6541">
                  <c:v>6542</c:v>
                </c:pt>
                <c:pt idx="6542">
                  <c:v>6543</c:v>
                </c:pt>
                <c:pt idx="6543">
                  <c:v>6544</c:v>
                </c:pt>
                <c:pt idx="6544">
                  <c:v>6545</c:v>
                </c:pt>
                <c:pt idx="6545">
                  <c:v>6546</c:v>
                </c:pt>
                <c:pt idx="6546">
                  <c:v>6547</c:v>
                </c:pt>
                <c:pt idx="6547">
                  <c:v>6548</c:v>
                </c:pt>
                <c:pt idx="6548">
                  <c:v>6549</c:v>
                </c:pt>
                <c:pt idx="6549">
                  <c:v>6550</c:v>
                </c:pt>
                <c:pt idx="6550">
                  <c:v>6551</c:v>
                </c:pt>
                <c:pt idx="6551">
                  <c:v>6552</c:v>
                </c:pt>
                <c:pt idx="6552">
                  <c:v>6553</c:v>
                </c:pt>
                <c:pt idx="6553">
                  <c:v>6554</c:v>
                </c:pt>
                <c:pt idx="6554">
                  <c:v>6555</c:v>
                </c:pt>
                <c:pt idx="6555">
                  <c:v>6556</c:v>
                </c:pt>
                <c:pt idx="6556">
                  <c:v>6557</c:v>
                </c:pt>
                <c:pt idx="6557">
                  <c:v>6558</c:v>
                </c:pt>
                <c:pt idx="6558">
                  <c:v>6559</c:v>
                </c:pt>
                <c:pt idx="6559">
                  <c:v>6560</c:v>
                </c:pt>
                <c:pt idx="6560">
                  <c:v>6561</c:v>
                </c:pt>
                <c:pt idx="6561">
                  <c:v>6562</c:v>
                </c:pt>
                <c:pt idx="6562">
                  <c:v>6563</c:v>
                </c:pt>
                <c:pt idx="6563">
                  <c:v>6564</c:v>
                </c:pt>
                <c:pt idx="6564">
                  <c:v>6565</c:v>
                </c:pt>
                <c:pt idx="6565">
                  <c:v>6566</c:v>
                </c:pt>
                <c:pt idx="6566">
                  <c:v>6567</c:v>
                </c:pt>
                <c:pt idx="6567">
                  <c:v>6568</c:v>
                </c:pt>
                <c:pt idx="6568">
                  <c:v>6569</c:v>
                </c:pt>
                <c:pt idx="6569">
                  <c:v>6570</c:v>
                </c:pt>
                <c:pt idx="6570">
                  <c:v>6571</c:v>
                </c:pt>
                <c:pt idx="6571">
                  <c:v>6572</c:v>
                </c:pt>
                <c:pt idx="6572">
                  <c:v>6573</c:v>
                </c:pt>
                <c:pt idx="6573">
                  <c:v>6574</c:v>
                </c:pt>
                <c:pt idx="6574">
                  <c:v>6575</c:v>
                </c:pt>
                <c:pt idx="6575">
                  <c:v>6576</c:v>
                </c:pt>
                <c:pt idx="6576">
                  <c:v>6577</c:v>
                </c:pt>
                <c:pt idx="6577">
                  <c:v>6578</c:v>
                </c:pt>
                <c:pt idx="6578">
                  <c:v>6579</c:v>
                </c:pt>
                <c:pt idx="6579">
                  <c:v>6580</c:v>
                </c:pt>
                <c:pt idx="6580">
                  <c:v>6581</c:v>
                </c:pt>
                <c:pt idx="6581">
                  <c:v>6582</c:v>
                </c:pt>
                <c:pt idx="6582">
                  <c:v>6583</c:v>
                </c:pt>
                <c:pt idx="6583">
                  <c:v>6584</c:v>
                </c:pt>
                <c:pt idx="6584">
                  <c:v>6585</c:v>
                </c:pt>
                <c:pt idx="6585">
                  <c:v>6586</c:v>
                </c:pt>
                <c:pt idx="6586">
                  <c:v>6587</c:v>
                </c:pt>
                <c:pt idx="6587">
                  <c:v>6588</c:v>
                </c:pt>
                <c:pt idx="6588">
                  <c:v>6589</c:v>
                </c:pt>
                <c:pt idx="6589">
                  <c:v>6590</c:v>
                </c:pt>
                <c:pt idx="6590">
                  <c:v>6591</c:v>
                </c:pt>
                <c:pt idx="6591">
                  <c:v>6592</c:v>
                </c:pt>
                <c:pt idx="6592">
                  <c:v>6593</c:v>
                </c:pt>
                <c:pt idx="6593">
                  <c:v>6594</c:v>
                </c:pt>
                <c:pt idx="6594">
                  <c:v>6595</c:v>
                </c:pt>
                <c:pt idx="6595">
                  <c:v>6596</c:v>
                </c:pt>
                <c:pt idx="6596">
                  <c:v>6597</c:v>
                </c:pt>
                <c:pt idx="6597">
                  <c:v>6598</c:v>
                </c:pt>
                <c:pt idx="6598">
                  <c:v>6599</c:v>
                </c:pt>
                <c:pt idx="6599">
                  <c:v>6600</c:v>
                </c:pt>
                <c:pt idx="6600">
                  <c:v>6601</c:v>
                </c:pt>
                <c:pt idx="6601">
                  <c:v>6602</c:v>
                </c:pt>
                <c:pt idx="6602">
                  <c:v>6603</c:v>
                </c:pt>
                <c:pt idx="6603">
                  <c:v>6604</c:v>
                </c:pt>
                <c:pt idx="6604">
                  <c:v>6605</c:v>
                </c:pt>
                <c:pt idx="6605">
                  <c:v>6606</c:v>
                </c:pt>
                <c:pt idx="6606">
                  <c:v>6607</c:v>
                </c:pt>
                <c:pt idx="6607">
                  <c:v>6608</c:v>
                </c:pt>
                <c:pt idx="6608">
                  <c:v>6609</c:v>
                </c:pt>
                <c:pt idx="6609">
                  <c:v>6610</c:v>
                </c:pt>
                <c:pt idx="6610">
                  <c:v>6611</c:v>
                </c:pt>
                <c:pt idx="6611">
                  <c:v>6612</c:v>
                </c:pt>
                <c:pt idx="6612">
                  <c:v>6613</c:v>
                </c:pt>
                <c:pt idx="6613">
                  <c:v>6614</c:v>
                </c:pt>
                <c:pt idx="6614">
                  <c:v>6615</c:v>
                </c:pt>
                <c:pt idx="6615">
                  <c:v>6616</c:v>
                </c:pt>
                <c:pt idx="6616">
                  <c:v>6617</c:v>
                </c:pt>
                <c:pt idx="6617">
                  <c:v>6618</c:v>
                </c:pt>
                <c:pt idx="6618">
                  <c:v>6619</c:v>
                </c:pt>
                <c:pt idx="6619">
                  <c:v>6620</c:v>
                </c:pt>
                <c:pt idx="6620">
                  <c:v>6621</c:v>
                </c:pt>
                <c:pt idx="6621">
                  <c:v>6622</c:v>
                </c:pt>
                <c:pt idx="6622">
                  <c:v>6623</c:v>
                </c:pt>
                <c:pt idx="6623">
                  <c:v>6624</c:v>
                </c:pt>
                <c:pt idx="6624">
                  <c:v>6625</c:v>
                </c:pt>
                <c:pt idx="6625">
                  <c:v>6626</c:v>
                </c:pt>
                <c:pt idx="6626">
                  <c:v>6627</c:v>
                </c:pt>
                <c:pt idx="6627">
                  <c:v>6628</c:v>
                </c:pt>
                <c:pt idx="6628">
                  <c:v>6629</c:v>
                </c:pt>
                <c:pt idx="6629">
                  <c:v>6630</c:v>
                </c:pt>
                <c:pt idx="6630">
                  <c:v>6631</c:v>
                </c:pt>
                <c:pt idx="6631">
                  <c:v>6632</c:v>
                </c:pt>
                <c:pt idx="6632">
                  <c:v>6633</c:v>
                </c:pt>
                <c:pt idx="6633">
                  <c:v>6634</c:v>
                </c:pt>
                <c:pt idx="6634">
                  <c:v>6635</c:v>
                </c:pt>
                <c:pt idx="6635">
                  <c:v>6636</c:v>
                </c:pt>
                <c:pt idx="6636">
                  <c:v>6637</c:v>
                </c:pt>
                <c:pt idx="6637">
                  <c:v>6638</c:v>
                </c:pt>
                <c:pt idx="6638">
                  <c:v>6639</c:v>
                </c:pt>
                <c:pt idx="6639">
                  <c:v>6640</c:v>
                </c:pt>
                <c:pt idx="6640">
                  <c:v>6641</c:v>
                </c:pt>
                <c:pt idx="6641">
                  <c:v>6642</c:v>
                </c:pt>
                <c:pt idx="6642">
                  <c:v>6643</c:v>
                </c:pt>
                <c:pt idx="6643">
                  <c:v>6644</c:v>
                </c:pt>
                <c:pt idx="6644">
                  <c:v>6645</c:v>
                </c:pt>
                <c:pt idx="6645">
                  <c:v>6646</c:v>
                </c:pt>
                <c:pt idx="6646">
                  <c:v>6647</c:v>
                </c:pt>
                <c:pt idx="6647">
                  <c:v>6648</c:v>
                </c:pt>
                <c:pt idx="6648">
                  <c:v>6649</c:v>
                </c:pt>
                <c:pt idx="6649">
                  <c:v>6650</c:v>
                </c:pt>
                <c:pt idx="6650">
                  <c:v>6651</c:v>
                </c:pt>
                <c:pt idx="6651">
                  <c:v>6652</c:v>
                </c:pt>
                <c:pt idx="6652">
                  <c:v>6653</c:v>
                </c:pt>
                <c:pt idx="6653">
                  <c:v>6654</c:v>
                </c:pt>
                <c:pt idx="6654">
                  <c:v>6655</c:v>
                </c:pt>
                <c:pt idx="6655">
                  <c:v>6656</c:v>
                </c:pt>
                <c:pt idx="6656">
                  <c:v>6657</c:v>
                </c:pt>
                <c:pt idx="6657">
                  <c:v>6658</c:v>
                </c:pt>
                <c:pt idx="6658">
                  <c:v>6659</c:v>
                </c:pt>
                <c:pt idx="6659">
                  <c:v>6660</c:v>
                </c:pt>
                <c:pt idx="6660">
                  <c:v>6661</c:v>
                </c:pt>
                <c:pt idx="6661">
                  <c:v>6662</c:v>
                </c:pt>
                <c:pt idx="6662">
                  <c:v>6663</c:v>
                </c:pt>
                <c:pt idx="6663">
                  <c:v>6664</c:v>
                </c:pt>
                <c:pt idx="6664">
                  <c:v>6665</c:v>
                </c:pt>
                <c:pt idx="6665">
                  <c:v>6666</c:v>
                </c:pt>
                <c:pt idx="6666">
                  <c:v>6667</c:v>
                </c:pt>
                <c:pt idx="6667">
                  <c:v>6668</c:v>
                </c:pt>
                <c:pt idx="6668">
                  <c:v>6669</c:v>
                </c:pt>
                <c:pt idx="6669">
                  <c:v>6670</c:v>
                </c:pt>
                <c:pt idx="6670">
                  <c:v>6671</c:v>
                </c:pt>
                <c:pt idx="6671">
                  <c:v>6672</c:v>
                </c:pt>
                <c:pt idx="6672">
                  <c:v>6673</c:v>
                </c:pt>
                <c:pt idx="6673">
                  <c:v>6674</c:v>
                </c:pt>
                <c:pt idx="6674">
                  <c:v>6675</c:v>
                </c:pt>
                <c:pt idx="6675">
                  <c:v>6676</c:v>
                </c:pt>
                <c:pt idx="6676">
                  <c:v>6677</c:v>
                </c:pt>
                <c:pt idx="6677">
                  <c:v>6678</c:v>
                </c:pt>
                <c:pt idx="6678">
                  <c:v>6679</c:v>
                </c:pt>
                <c:pt idx="6679">
                  <c:v>6680</c:v>
                </c:pt>
                <c:pt idx="6680">
                  <c:v>6681</c:v>
                </c:pt>
                <c:pt idx="6681">
                  <c:v>6682</c:v>
                </c:pt>
                <c:pt idx="6682">
                  <c:v>6683</c:v>
                </c:pt>
                <c:pt idx="6683">
                  <c:v>6684</c:v>
                </c:pt>
                <c:pt idx="6684">
                  <c:v>6685</c:v>
                </c:pt>
                <c:pt idx="6685">
                  <c:v>6686</c:v>
                </c:pt>
                <c:pt idx="6686">
                  <c:v>6687</c:v>
                </c:pt>
                <c:pt idx="6687">
                  <c:v>6688</c:v>
                </c:pt>
                <c:pt idx="6688">
                  <c:v>6689</c:v>
                </c:pt>
                <c:pt idx="6689">
                  <c:v>6690</c:v>
                </c:pt>
                <c:pt idx="6690">
                  <c:v>6691</c:v>
                </c:pt>
                <c:pt idx="6691">
                  <c:v>6692</c:v>
                </c:pt>
                <c:pt idx="6692">
                  <c:v>6693</c:v>
                </c:pt>
                <c:pt idx="6693">
                  <c:v>6694</c:v>
                </c:pt>
                <c:pt idx="6694">
                  <c:v>6695</c:v>
                </c:pt>
                <c:pt idx="6695">
                  <c:v>6696</c:v>
                </c:pt>
                <c:pt idx="6696">
                  <c:v>6697</c:v>
                </c:pt>
                <c:pt idx="6697">
                  <c:v>6698</c:v>
                </c:pt>
                <c:pt idx="6698">
                  <c:v>6699</c:v>
                </c:pt>
                <c:pt idx="6699">
                  <c:v>6700</c:v>
                </c:pt>
                <c:pt idx="6700">
                  <c:v>6701</c:v>
                </c:pt>
                <c:pt idx="6701">
                  <c:v>6702</c:v>
                </c:pt>
                <c:pt idx="6702">
                  <c:v>6703</c:v>
                </c:pt>
                <c:pt idx="6703">
                  <c:v>6704</c:v>
                </c:pt>
                <c:pt idx="6704">
                  <c:v>6705</c:v>
                </c:pt>
                <c:pt idx="6705">
                  <c:v>6706</c:v>
                </c:pt>
                <c:pt idx="6706">
                  <c:v>6707</c:v>
                </c:pt>
                <c:pt idx="6707">
                  <c:v>6708</c:v>
                </c:pt>
                <c:pt idx="6708">
                  <c:v>6709</c:v>
                </c:pt>
                <c:pt idx="6709">
                  <c:v>6710</c:v>
                </c:pt>
                <c:pt idx="6710">
                  <c:v>6711</c:v>
                </c:pt>
                <c:pt idx="6711">
                  <c:v>6712</c:v>
                </c:pt>
                <c:pt idx="6712">
                  <c:v>6713</c:v>
                </c:pt>
                <c:pt idx="6713">
                  <c:v>6714</c:v>
                </c:pt>
                <c:pt idx="6714">
                  <c:v>6715</c:v>
                </c:pt>
                <c:pt idx="6715">
                  <c:v>6716</c:v>
                </c:pt>
                <c:pt idx="6716">
                  <c:v>6717</c:v>
                </c:pt>
                <c:pt idx="6717">
                  <c:v>6718</c:v>
                </c:pt>
                <c:pt idx="6718">
                  <c:v>6719</c:v>
                </c:pt>
                <c:pt idx="6719">
                  <c:v>6720</c:v>
                </c:pt>
                <c:pt idx="6720">
                  <c:v>6721</c:v>
                </c:pt>
                <c:pt idx="6721">
                  <c:v>6722</c:v>
                </c:pt>
                <c:pt idx="6722">
                  <c:v>6723</c:v>
                </c:pt>
                <c:pt idx="6723">
                  <c:v>6724</c:v>
                </c:pt>
                <c:pt idx="6724">
                  <c:v>6725</c:v>
                </c:pt>
                <c:pt idx="6725">
                  <c:v>6726</c:v>
                </c:pt>
                <c:pt idx="6726">
                  <c:v>6727</c:v>
                </c:pt>
                <c:pt idx="6727">
                  <c:v>6728</c:v>
                </c:pt>
                <c:pt idx="6728">
                  <c:v>6729</c:v>
                </c:pt>
                <c:pt idx="6729">
                  <c:v>6730</c:v>
                </c:pt>
                <c:pt idx="6730">
                  <c:v>6731</c:v>
                </c:pt>
                <c:pt idx="6731">
                  <c:v>6732</c:v>
                </c:pt>
                <c:pt idx="6732">
                  <c:v>6733</c:v>
                </c:pt>
                <c:pt idx="6733">
                  <c:v>6734</c:v>
                </c:pt>
                <c:pt idx="6734">
                  <c:v>6735</c:v>
                </c:pt>
                <c:pt idx="6735">
                  <c:v>6736</c:v>
                </c:pt>
                <c:pt idx="6736">
                  <c:v>6737</c:v>
                </c:pt>
                <c:pt idx="6737">
                  <c:v>6738</c:v>
                </c:pt>
                <c:pt idx="6738">
                  <c:v>6739</c:v>
                </c:pt>
                <c:pt idx="6739">
                  <c:v>6740</c:v>
                </c:pt>
                <c:pt idx="6740">
                  <c:v>6741</c:v>
                </c:pt>
                <c:pt idx="6741">
                  <c:v>6742</c:v>
                </c:pt>
                <c:pt idx="6742">
                  <c:v>6743</c:v>
                </c:pt>
                <c:pt idx="6743">
                  <c:v>6744</c:v>
                </c:pt>
                <c:pt idx="6744">
                  <c:v>6745</c:v>
                </c:pt>
                <c:pt idx="6745">
                  <c:v>6746</c:v>
                </c:pt>
                <c:pt idx="6746">
                  <c:v>6747</c:v>
                </c:pt>
                <c:pt idx="6747">
                  <c:v>6748</c:v>
                </c:pt>
                <c:pt idx="6748">
                  <c:v>6749</c:v>
                </c:pt>
                <c:pt idx="6749">
                  <c:v>6750</c:v>
                </c:pt>
                <c:pt idx="6750">
                  <c:v>6751</c:v>
                </c:pt>
                <c:pt idx="6751">
                  <c:v>6752</c:v>
                </c:pt>
                <c:pt idx="6752">
                  <c:v>6753</c:v>
                </c:pt>
                <c:pt idx="6753">
                  <c:v>6754</c:v>
                </c:pt>
                <c:pt idx="6754">
                  <c:v>6755</c:v>
                </c:pt>
                <c:pt idx="6755">
                  <c:v>6756</c:v>
                </c:pt>
                <c:pt idx="6756">
                  <c:v>6757</c:v>
                </c:pt>
                <c:pt idx="6757">
                  <c:v>6758</c:v>
                </c:pt>
                <c:pt idx="6758">
                  <c:v>6759</c:v>
                </c:pt>
                <c:pt idx="6759">
                  <c:v>6760</c:v>
                </c:pt>
                <c:pt idx="6760">
                  <c:v>6761</c:v>
                </c:pt>
                <c:pt idx="6761">
                  <c:v>6762</c:v>
                </c:pt>
                <c:pt idx="6762">
                  <c:v>6763</c:v>
                </c:pt>
                <c:pt idx="6763">
                  <c:v>6764</c:v>
                </c:pt>
                <c:pt idx="6764">
                  <c:v>6765</c:v>
                </c:pt>
                <c:pt idx="6765">
                  <c:v>6766</c:v>
                </c:pt>
                <c:pt idx="6766">
                  <c:v>6767</c:v>
                </c:pt>
                <c:pt idx="6767">
                  <c:v>6768</c:v>
                </c:pt>
                <c:pt idx="6768">
                  <c:v>6769</c:v>
                </c:pt>
                <c:pt idx="6769">
                  <c:v>6770</c:v>
                </c:pt>
                <c:pt idx="6770">
                  <c:v>6771</c:v>
                </c:pt>
                <c:pt idx="6771">
                  <c:v>6772</c:v>
                </c:pt>
                <c:pt idx="6772">
                  <c:v>6773</c:v>
                </c:pt>
                <c:pt idx="6773">
                  <c:v>6774</c:v>
                </c:pt>
                <c:pt idx="6774">
                  <c:v>6775</c:v>
                </c:pt>
                <c:pt idx="6775">
                  <c:v>6776</c:v>
                </c:pt>
                <c:pt idx="6776">
                  <c:v>6777</c:v>
                </c:pt>
                <c:pt idx="6777">
                  <c:v>6778</c:v>
                </c:pt>
                <c:pt idx="6778">
                  <c:v>6779</c:v>
                </c:pt>
                <c:pt idx="6779">
                  <c:v>6780</c:v>
                </c:pt>
                <c:pt idx="6780">
                  <c:v>6781</c:v>
                </c:pt>
                <c:pt idx="6781">
                  <c:v>6782</c:v>
                </c:pt>
                <c:pt idx="6782">
                  <c:v>6783</c:v>
                </c:pt>
                <c:pt idx="6783">
                  <c:v>6784</c:v>
                </c:pt>
                <c:pt idx="6784">
                  <c:v>6785</c:v>
                </c:pt>
                <c:pt idx="6785">
                  <c:v>6786</c:v>
                </c:pt>
                <c:pt idx="6786">
                  <c:v>6787</c:v>
                </c:pt>
                <c:pt idx="6787">
                  <c:v>6788</c:v>
                </c:pt>
                <c:pt idx="6788">
                  <c:v>6789</c:v>
                </c:pt>
                <c:pt idx="6789">
                  <c:v>6790</c:v>
                </c:pt>
                <c:pt idx="6790">
                  <c:v>6791</c:v>
                </c:pt>
                <c:pt idx="6791">
                  <c:v>6792</c:v>
                </c:pt>
                <c:pt idx="6792">
                  <c:v>6793</c:v>
                </c:pt>
                <c:pt idx="6793">
                  <c:v>6794</c:v>
                </c:pt>
                <c:pt idx="6794">
                  <c:v>6795</c:v>
                </c:pt>
                <c:pt idx="6795">
                  <c:v>6796</c:v>
                </c:pt>
                <c:pt idx="6796">
                  <c:v>6797</c:v>
                </c:pt>
                <c:pt idx="6797">
                  <c:v>6798</c:v>
                </c:pt>
                <c:pt idx="6798">
                  <c:v>6799</c:v>
                </c:pt>
                <c:pt idx="6799">
                  <c:v>6800</c:v>
                </c:pt>
                <c:pt idx="6800">
                  <c:v>6801</c:v>
                </c:pt>
                <c:pt idx="6801">
                  <c:v>6802</c:v>
                </c:pt>
                <c:pt idx="6802">
                  <c:v>6803</c:v>
                </c:pt>
                <c:pt idx="6803">
                  <c:v>6804</c:v>
                </c:pt>
                <c:pt idx="6804">
                  <c:v>6805</c:v>
                </c:pt>
                <c:pt idx="6805">
                  <c:v>6806</c:v>
                </c:pt>
                <c:pt idx="6806">
                  <c:v>6807</c:v>
                </c:pt>
                <c:pt idx="6807">
                  <c:v>6808</c:v>
                </c:pt>
                <c:pt idx="6808">
                  <c:v>6809</c:v>
                </c:pt>
                <c:pt idx="6809">
                  <c:v>6810</c:v>
                </c:pt>
                <c:pt idx="6810">
                  <c:v>6811</c:v>
                </c:pt>
                <c:pt idx="6811">
                  <c:v>6812</c:v>
                </c:pt>
                <c:pt idx="6812">
                  <c:v>6813</c:v>
                </c:pt>
                <c:pt idx="6813">
                  <c:v>6814</c:v>
                </c:pt>
                <c:pt idx="6814">
                  <c:v>6815</c:v>
                </c:pt>
                <c:pt idx="6815">
                  <c:v>6816</c:v>
                </c:pt>
                <c:pt idx="6816">
                  <c:v>6817</c:v>
                </c:pt>
                <c:pt idx="6817">
                  <c:v>6818</c:v>
                </c:pt>
                <c:pt idx="6818">
                  <c:v>6819</c:v>
                </c:pt>
                <c:pt idx="6819">
                  <c:v>6820</c:v>
                </c:pt>
                <c:pt idx="6820">
                  <c:v>6821</c:v>
                </c:pt>
                <c:pt idx="6821">
                  <c:v>6822</c:v>
                </c:pt>
                <c:pt idx="6822">
                  <c:v>6823</c:v>
                </c:pt>
                <c:pt idx="6823">
                  <c:v>6824</c:v>
                </c:pt>
                <c:pt idx="6824">
                  <c:v>6825</c:v>
                </c:pt>
                <c:pt idx="6825">
                  <c:v>6826</c:v>
                </c:pt>
                <c:pt idx="6826">
                  <c:v>6827</c:v>
                </c:pt>
                <c:pt idx="6827">
                  <c:v>6828</c:v>
                </c:pt>
                <c:pt idx="6828">
                  <c:v>6829</c:v>
                </c:pt>
                <c:pt idx="6829">
                  <c:v>6830</c:v>
                </c:pt>
                <c:pt idx="6830">
                  <c:v>6831</c:v>
                </c:pt>
                <c:pt idx="6831">
                  <c:v>6832</c:v>
                </c:pt>
                <c:pt idx="6832">
                  <c:v>6833</c:v>
                </c:pt>
                <c:pt idx="6833">
                  <c:v>6834</c:v>
                </c:pt>
                <c:pt idx="6834">
                  <c:v>6835</c:v>
                </c:pt>
                <c:pt idx="6835">
                  <c:v>6836</c:v>
                </c:pt>
                <c:pt idx="6836">
                  <c:v>6837</c:v>
                </c:pt>
                <c:pt idx="6837">
                  <c:v>6838</c:v>
                </c:pt>
                <c:pt idx="6838">
                  <c:v>6839</c:v>
                </c:pt>
                <c:pt idx="6839">
                  <c:v>6840</c:v>
                </c:pt>
                <c:pt idx="6840">
                  <c:v>6841</c:v>
                </c:pt>
                <c:pt idx="6841">
                  <c:v>6842</c:v>
                </c:pt>
                <c:pt idx="6842">
                  <c:v>6843</c:v>
                </c:pt>
                <c:pt idx="6843">
                  <c:v>6844</c:v>
                </c:pt>
                <c:pt idx="6844">
                  <c:v>6845</c:v>
                </c:pt>
                <c:pt idx="6845">
                  <c:v>6846</c:v>
                </c:pt>
                <c:pt idx="6846">
                  <c:v>6847</c:v>
                </c:pt>
                <c:pt idx="6847">
                  <c:v>6848</c:v>
                </c:pt>
                <c:pt idx="6848">
                  <c:v>6849</c:v>
                </c:pt>
                <c:pt idx="6849">
                  <c:v>6850</c:v>
                </c:pt>
                <c:pt idx="6850">
                  <c:v>6851</c:v>
                </c:pt>
                <c:pt idx="6851">
                  <c:v>6852</c:v>
                </c:pt>
                <c:pt idx="6852">
                  <c:v>6853</c:v>
                </c:pt>
                <c:pt idx="6853">
                  <c:v>6854</c:v>
                </c:pt>
                <c:pt idx="6854">
                  <c:v>6855</c:v>
                </c:pt>
                <c:pt idx="6855">
                  <c:v>6856</c:v>
                </c:pt>
                <c:pt idx="6856">
                  <c:v>6857</c:v>
                </c:pt>
                <c:pt idx="6857">
                  <c:v>6858</c:v>
                </c:pt>
                <c:pt idx="6858">
                  <c:v>6859</c:v>
                </c:pt>
                <c:pt idx="6859">
                  <c:v>6860</c:v>
                </c:pt>
                <c:pt idx="6860">
                  <c:v>6861</c:v>
                </c:pt>
                <c:pt idx="6861">
                  <c:v>6862</c:v>
                </c:pt>
                <c:pt idx="6862">
                  <c:v>6863</c:v>
                </c:pt>
                <c:pt idx="6863">
                  <c:v>6864</c:v>
                </c:pt>
                <c:pt idx="6864">
                  <c:v>6865</c:v>
                </c:pt>
                <c:pt idx="6865">
                  <c:v>6866</c:v>
                </c:pt>
                <c:pt idx="6866">
                  <c:v>6867</c:v>
                </c:pt>
                <c:pt idx="6867">
                  <c:v>6868</c:v>
                </c:pt>
                <c:pt idx="6868">
                  <c:v>6869</c:v>
                </c:pt>
                <c:pt idx="6869">
                  <c:v>6870</c:v>
                </c:pt>
                <c:pt idx="6870">
                  <c:v>6871</c:v>
                </c:pt>
                <c:pt idx="6871">
                  <c:v>6872</c:v>
                </c:pt>
                <c:pt idx="6872">
                  <c:v>6873</c:v>
                </c:pt>
                <c:pt idx="6873">
                  <c:v>6874</c:v>
                </c:pt>
                <c:pt idx="6874">
                  <c:v>6875</c:v>
                </c:pt>
                <c:pt idx="6875">
                  <c:v>6876</c:v>
                </c:pt>
                <c:pt idx="6876">
                  <c:v>6877</c:v>
                </c:pt>
                <c:pt idx="6877">
                  <c:v>6878</c:v>
                </c:pt>
                <c:pt idx="6878">
                  <c:v>6879</c:v>
                </c:pt>
                <c:pt idx="6879">
                  <c:v>6880</c:v>
                </c:pt>
                <c:pt idx="6880">
                  <c:v>6881</c:v>
                </c:pt>
                <c:pt idx="6881">
                  <c:v>6882</c:v>
                </c:pt>
                <c:pt idx="6882">
                  <c:v>6883</c:v>
                </c:pt>
                <c:pt idx="6883">
                  <c:v>6884</c:v>
                </c:pt>
                <c:pt idx="6884">
                  <c:v>6885</c:v>
                </c:pt>
                <c:pt idx="6885">
                  <c:v>6886</c:v>
                </c:pt>
                <c:pt idx="6886">
                  <c:v>6887</c:v>
                </c:pt>
                <c:pt idx="6887">
                  <c:v>6888</c:v>
                </c:pt>
                <c:pt idx="6888">
                  <c:v>6889</c:v>
                </c:pt>
                <c:pt idx="6889">
                  <c:v>6890</c:v>
                </c:pt>
                <c:pt idx="6890">
                  <c:v>6891</c:v>
                </c:pt>
                <c:pt idx="6891">
                  <c:v>6892</c:v>
                </c:pt>
                <c:pt idx="6892">
                  <c:v>6893</c:v>
                </c:pt>
                <c:pt idx="6893">
                  <c:v>6894</c:v>
                </c:pt>
                <c:pt idx="6894">
                  <c:v>6895</c:v>
                </c:pt>
                <c:pt idx="6895">
                  <c:v>6896</c:v>
                </c:pt>
                <c:pt idx="6896">
                  <c:v>6897</c:v>
                </c:pt>
                <c:pt idx="6897">
                  <c:v>6898</c:v>
                </c:pt>
                <c:pt idx="6898">
                  <c:v>6899</c:v>
                </c:pt>
                <c:pt idx="6899">
                  <c:v>6900</c:v>
                </c:pt>
                <c:pt idx="6900">
                  <c:v>6901</c:v>
                </c:pt>
                <c:pt idx="6901">
                  <c:v>6902</c:v>
                </c:pt>
                <c:pt idx="6902">
                  <c:v>6903</c:v>
                </c:pt>
                <c:pt idx="6903">
                  <c:v>6904</c:v>
                </c:pt>
                <c:pt idx="6904">
                  <c:v>6905</c:v>
                </c:pt>
                <c:pt idx="6905">
                  <c:v>6906</c:v>
                </c:pt>
                <c:pt idx="6906">
                  <c:v>6907</c:v>
                </c:pt>
                <c:pt idx="6907">
                  <c:v>6908</c:v>
                </c:pt>
                <c:pt idx="6908">
                  <c:v>6909</c:v>
                </c:pt>
                <c:pt idx="6909">
                  <c:v>6910</c:v>
                </c:pt>
                <c:pt idx="6910">
                  <c:v>6911</c:v>
                </c:pt>
                <c:pt idx="6911">
                  <c:v>6912</c:v>
                </c:pt>
                <c:pt idx="6912">
                  <c:v>6913</c:v>
                </c:pt>
                <c:pt idx="6913">
                  <c:v>6914</c:v>
                </c:pt>
                <c:pt idx="6914">
                  <c:v>6915</c:v>
                </c:pt>
                <c:pt idx="6915">
                  <c:v>6916</c:v>
                </c:pt>
                <c:pt idx="6916">
                  <c:v>6917</c:v>
                </c:pt>
                <c:pt idx="6917">
                  <c:v>6918</c:v>
                </c:pt>
                <c:pt idx="6918">
                  <c:v>6919</c:v>
                </c:pt>
                <c:pt idx="6919">
                  <c:v>6920</c:v>
                </c:pt>
                <c:pt idx="6920">
                  <c:v>6921</c:v>
                </c:pt>
                <c:pt idx="6921">
                  <c:v>6922</c:v>
                </c:pt>
                <c:pt idx="6922">
                  <c:v>6923</c:v>
                </c:pt>
                <c:pt idx="6923">
                  <c:v>6924</c:v>
                </c:pt>
                <c:pt idx="6924">
                  <c:v>6925</c:v>
                </c:pt>
                <c:pt idx="6925">
                  <c:v>6926</c:v>
                </c:pt>
                <c:pt idx="6926">
                  <c:v>6927</c:v>
                </c:pt>
                <c:pt idx="6927">
                  <c:v>6928</c:v>
                </c:pt>
                <c:pt idx="6928">
                  <c:v>6929</c:v>
                </c:pt>
                <c:pt idx="6929">
                  <c:v>6930</c:v>
                </c:pt>
                <c:pt idx="6930">
                  <c:v>6931</c:v>
                </c:pt>
                <c:pt idx="6931">
                  <c:v>6932</c:v>
                </c:pt>
                <c:pt idx="6932">
                  <c:v>6933</c:v>
                </c:pt>
                <c:pt idx="6933">
                  <c:v>6934</c:v>
                </c:pt>
                <c:pt idx="6934">
                  <c:v>6935</c:v>
                </c:pt>
                <c:pt idx="6935">
                  <c:v>6936</c:v>
                </c:pt>
                <c:pt idx="6936">
                  <c:v>6937</c:v>
                </c:pt>
                <c:pt idx="6937">
                  <c:v>6938</c:v>
                </c:pt>
                <c:pt idx="6938">
                  <c:v>6939</c:v>
                </c:pt>
                <c:pt idx="6939">
                  <c:v>6940</c:v>
                </c:pt>
                <c:pt idx="6940">
                  <c:v>6941</c:v>
                </c:pt>
                <c:pt idx="6941">
                  <c:v>6942</c:v>
                </c:pt>
                <c:pt idx="6942">
                  <c:v>6943</c:v>
                </c:pt>
                <c:pt idx="6943">
                  <c:v>6944</c:v>
                </c:pt>
                <c:pt idx="6944">
                  <c:v>6945</c:v>
                </c:pt>
                <c:pt idx="6945">
                  <c:v>6946</c:v>
                </c:pt>
                <c:pt idx="6946">
                  <c:v>6947</c:v>
                </c:pt>
                <c:pt idx="6947">
                  <c:v>6948</c:v>
                </c:pt>
                <c:pt idx="6948">
                  <c:v>6949</c:v>
                </c:pt>
                <c:pt idx="6949">
                  <c:v>6950</c:v>
                </c:pt>
                <c:pt idx="6950">
                  <c:v>6951</c:v>
                </c:pt>
                <c:pt idx="6951">
                  <c:v>6952</c:v>
                </c:pt>
                <c:pt idx="6952">
                  <c:v>6953</c:v>
                </c:pt>
                <c:pt idx="6953">
                  <c:v>6954</c:v>
                </c:pt>
                <c:pt idx="6954">
                  <c:v>6955</c:v>
                </c:pt>
                <c:pt idx="6955">
                  <c:v>6956</c:v>
                </c:pt>
                <c:pt idx="6956">
                  <c:v>6957</c:v>
                </c:pt>
                <c:pt idx="6957">
                  <c:v>6958</c:v>
                </c:pt>
                <c:pt idx="6958">
                  <c:v>6959</c:v>
                </c:pt>
                <c:pt idx="6959">
                  <c:v>6960</c:v>
                </c:pt>
                <c:pt idx="6960">
                  <c:v>6961</c:v>
                </c:pt>
                <c:pt idx="6961">
                  <c:v>6962</c:v>
                </c:pt>
                <c:pt idx="6962">
                  <c:v>6963</c:v>
                </c:pt>
                <c:pt idx="6963">
                  <c:v>6964</c:v>
                </c:pt>
                <c:pt idx="6964">
                  <c:v>6965</c:v>
                </c:pt>
                <c:pt idx="6965">
                  <c:v>6966</c:v>
                </c:pt>
                <c:pt idx="6966">
                  <c:v>6967</c:v>
                </c:pt>
                <c:pt idx="6967">
                  <c:v>6968</c:v>
                </c:pt>
                <c:pt idx="6968">
                  <c:v>6969</c:v>
                </c:pt>
                <c:pt idx="6969">
                  <c:v>6970</c:v>
                </c:pt>
                <c:pt idx="6970">
                  <c:v>6971</c:v>
                </c:pt>
                <c:pt idx="6971">
                  <c:v>6972</c:v>
                </c:pt>
                <c:pt idx="6972">
                  <c:v>6973</c:v>
                </c:pt>
                <c:pt idx="6973">
                  <c:v>6974</c:v>
                </c:pt>
                <c:pt idx="6974">
                  <c:v>6975</c:v>
                </c:pt>
                <c:pt idx="6975">
                  <c:v>6976</c:v>
                </c:pt>
                <c:pt idx="6976">
                  <c:v>6977</c:v>
                </c:pt>
                <c:pt idx="6977">
                  <c:v>6978</c:v>
                </c:pt>
                <c:pt idx="6978">
                  <c:v>6979</c:v>
                </c:pt>
                <c:pt idx="6979">
                  <c:v>6980</c:v>
                </c:pt>
                <c:pt idx="6980">
                  <c:v>6981</c:v>
                </c:pt>
                <c:pt idx="6981">
                  <c:v>6982</c:v>
                </c:pt>
                <c:pt idx="6982">
                  <c:v>6983</c:v>
                </c:pt>
                <c:pt idx="6983">
                  <c:v>6984</c:v>
                </c:pt>
                <c:pt idx="6984">
                  <c:v>6985</c:v>
                </c:pt>
                <c:pt idx="6985">
                  <c:v>6986</c:v>
                </c:pt>
                <c:pt idx="6986">
                  <c:v>6987</c:v>
                </c:pt>
                <c:pt idx="6987">
                  <c:v>6988</c:v>
                </c:pt>
                <c:pt idx="6988">
                  <c:v>6989</c:v>
                </c:pt>
                <c:pt idx="6989">
                  <c:v>6990</c:v>
                </c:pt>
                <c:pt idx="6990">
                  <c:v>6991</c:v>
                </c:pt>
                <c:pt idx="6991">
                  <c:v>6992</c:v>
                </c:pt>
                <c:pt idx="6992">
                  <c:v>6993</c:v>
                </c:pt>
                <c:pt idx="6993">
                  <c:v>6994</c:v>
                </c:pt>
                <c:pt idx="6994">
                  <c:v>6995</c:v>
                </c:pt>
                <c:pt idx="6995">
                  <c:v>6996</c:v>
                </c:pt>
                <c:pt idx="6996">
                  <c:v>6997</c:v>
                </c:pt>
                <c:pt idx="6997">
                  <c:v>6998</c:v>
                </c:pt>
                <c:pt idx="6998">
                  <c:v>6999</c:v>
                </c:pt>
                <c:pt idx="6999">
                  <c:v>7000</c:v>
                </c:pt>
                <c:pt idx="7000">
                  <c:v>7001</c:v>
                </c:pt>
                <c:pt idx="7001">
                  <c:v>7002</c:v>
                </c:pt>
                <c:pt idx="7002">
                  <c:v>7003</c:v>
                </c:pt>
                <c:pt idx="7003">
                  <c:v>7004</c:v>
                </c:pt>
                <c:pt idx="7004">
                  <c:v>7005</c:v>
                </c:pt>
                <c:pt idx="7005">
                  <c:v>7006</c:v>
                </c:pt>
                <c:pt idx="7006">
                  <c:v>7007</c:v>
                </c:pt>
                <c:pt idx="7007">
                  <c:v>7008</c:v>
                </c:pt>
                <c:pt idx="7008">
                  <c:v>7009</c:v>
                </c:pt>
                <c:pt idx="7009">
                  <c:v>7010</c:v>
                </c:pt>
                <c:pt idx="7010">
                  <c:v>7011</c:v>
                </c:pt>
                <c:pt idx="7011">
                  <c:v>7012</c:v>
                </c:pt>
                <c:pt idx="7012">
                  <c:v>7013</c:v>
                </c:pt>
                <c:pt idx="7013">
                  <c:v>7014</c:v>
                </c:pt>
                <c:pt idx="7014">
                  <c:v>7015</c:v>
                </c:pt>
                <c:pt idx="7015">
                  <c:v>7016</c:v>
                </c:pt>
                <c:pt idx="7016">
                  <c:v>7017</c:v>
                </c:pt>
                <c:pt idx="7017">
                  <c:v>7018</c:v>
                </c:pt>
                <c:pt idx="7018">
                  <c:v>7019</c:v>
                </c:pt>
                <c:pt idx="7019">
                  <c:v>7020</c:v>
                </c:pt>
                <c:pt idx="7020">
                  <c:v>7021</c:v>
                </c:pt>
                <c:pt idx="7021">
                  <c:v>7022</c:v>
                </c:pt>
                <c:pt idx="7022">
                  <c:v>7023</c:v>
                </c:pt>
                <c:pt idx="7023">
                  <c:v>7024</c:v>
                </c:pt>
                <c:pt idx="7024">
                  <c:v>7025</c:v>
                </c:pt>
                <c:pt idx="7025">
                  <c:v>7026</c:v>
                </c:pt>
                <c:pt idx="7026">
                  <c:v>7027</c:v>
                </c:pt>
                <c:pt idx="7027">
                  <c:v>7028</c:v>
                </c:pt>
                <c:pt idx="7028">
                  <c:v>7029</c:v>
                </c:pt>
                <c:pt idx="7029">
                  <c:v>7030</c:v>
                </c:pt>
                <c:pt idx="7030">
                  <c:v>7031</c:v>
                </c:pt>
                <c:pt idx="7031">
                  <c:v>7032</c:v>
                </c:pt>
                <c:pt idx="7032">
                  <c:v>7033</c:v>
                </c:pt>
                <c:pt idx="7033">
                  <c:v>7034</c:v>
                </c:pt>
                <c:pt idx="7034">
                  <c:v>7035</c:v>
                </c:pt>
                <c:pt idx="7035">
                  <c:v>7036</c:v>
                </c:pt>
                <c:pt idx="7036">
                  <c:v>7037</c:v>
                </c:pt>
                <c:pt idx="7037">
                  <c:v>7038</c:v>
                </c:pt>
                <c:pt idx="7038">
                  <c:v>7039</c:v>
                </c:pt>
                <c:pt idx="7039">
                  <c:v>7040</c:v>
                </c:pt>
                <c:pt idx="7040">
                  <c:v>7041</c:v>
                </c:pt>
                <c:pt idx="7041">
                  <c:v>7042</c:v>
                </c:pt>
                <c:pt idx="7042">
                  <c:v>7043</c:v>
                </c:pt>
                <c:pt idx="7043">
                  <c:v>7044</c:v>
                </c:pt>
                <c:pt idx="7044">
                  <c:v>7045</c:v>
                </c:pt>
                <c:pt idx="7045">
                  <c:v>7046</c:v>
                </c:pt>
                <c:pt idx="7046">
                  <c:v>7047</c:v>
                </c:pt>
                <c:pt idx="7047">
                  <c:v>7048</c:v>
                </c:pt>
                <c:pt idx="7048">
                  <c:v>7049</c:v>
                </c:pt>
                <c:pt idx="7049">
                  <c:v>7050</c:v>
                </c:pt>
                <c:pt idx="7050">
                  <c:v>7051</c:v>
                </c:pt>
                <c:pt idx="7051">
                  <c:v>7052</c:v>
                </c:pt>
                <c:pt idx="7052">
                  <c:v>7053</c:v>
                </c:pt>
                <c:pt idx="7053">
                  <c:v>7054</c:v>
                </c:pt>
                <c:pt idx="7054">
                  <c:v>7055</c:v>
                </c:pt>
                <c:pt idx="7055">
                  <c:v>7056</c:v>
                </c:pt>
                <c:pt idx="7056">
                  <c:v>7057</c:v>
                </c:pt>
                <c:pt idx="7057">
                  <c:v>7058</c:v>
                </c:pt>
                <c:pt idx="7058">
                  <c:v>7059</c:v>
                </c:pt>
                <c:pt idx="7059">
                  <c:v>7060</c:v>
                </c:pt>
                <c:pt idx="7060">
                  <c:v>7061</c:v>
                </c:pt>
                <c:pt idx="7061">
                  <c:v>7062</c:v>
                </c:pt>
                <c:pt idx="7062">
                  <c:v>7063</c:v>
                </c:pt>
                <c:pt idx="7063">
                  <c:v>7064</c:v>
                </c:pt>
                <c:pt idx="7064">
                  <c:v>7065</c:v>
                </c:pt>
                <c:pt idx="7065">
                  <c:v>7066</c:v>
                </c:pt>
                <c:pt idx="7066">
                  <c:v>7067</c:v>
                </c:pt>
                <c:pt idx="7067">
                  <c:v>7068</c:v>
                </c:pt>
                <c:pt idx="7068">
                  <c:v>7069</c:v>
                </c:pt>
                <c:pt idx="7069">
                  <c:v>7070</c:v>
                </c:pt>
                <c:pt idx="7070">
                  <c:v>7071</c:v>
                </c:pt>
                <c:pt idx="7071">
                  <c:v>7072</c:v>
                </c:pt>
                <c:pt idx="7072">
                  <c:v>7073</c:v>
                </c:pt>
                <c:pt idx="7073">
                  <c:v>7074</c:v>
                </c:pt>
                <c:pt idx="7074">
                  <c:v>7075</c:v>
                </c:pt>
                <c:pt idx="7075">
                  <c:v>7076</c:v>
                </c:pt>
                <c:pt idx="7076">
                  <c:v>7077</c:v>
                </c:pt>
                <c:pt idx="7077">
                  <c:v>7078</c:v>
                </c:pt>
                <c:pt idx="7078">
                  <c:v>7079</c:v>
                </c:pt>
                <c:pt idx="7079">
                  <c:v>7080</c:v>
                </c:pt>
                <c:pt idx="7080">
                  <c:v>7081</c:v>
                </c:pt>
                <c:pt idx="7081">
                  <c:v>7082</c:v>
                </c:pt>
                <c:pt idx="7082">
                  <c:v>7083</c:v>
                </c:pt>
                <c:pt idx="7083">
                  <c:v>7084</c:v>
                </c:pt>
                <c:pt idx="7084">
                  <c:v>7085</c:v>
                </c:pt>
                <c:pt idx="7085">
                  <c:v>7086</c:v>
                </c:pt>
                <c:pt idx="7086">
                  <c:v>7087</c:v>
                </c:pt>
                <c:pt idx="7087">
                  <c:v>7088</c:v>
                </c:pt>
                <c:pt idx="7088">
                  <c:v>7089</c:v>
                </c:pt>
                <c:pt idx="7089">
                  <c:v>7090</c:v>
                </c:pt>
                <c:pt idx="7090">
                  <c:v>7091</c:v>
                </c:pt>
                <c:pt idx="7091">
                  <c:v>7092</c:v>
                </c:pt>
                <c:pt idx="7092">
                  <c:v>7093</c:v>
                </c:pt>
                <c:pt idx="7093">
                  <c:v>7094</c:v>
                </c:pt>
                <c:pt idx="7094">
                  <c:v>7095</c:v>
                </c:pt>
                <c:pt idx="7095">
                  <c:v>7096</c:v>
                </c:pt>
                <c:pt idx="7096">
                  <c:v>7097</c:v>
                </c:pt>
                <c:pt idx="7097">
                  <c:v>7098</c:v>
                </c:pt>
                <c:pt idx="7098">
                  <c:v>7099</c:v>
                </c:pt>
                <c:pt idx="7099">
                  <c:v>7100</c:v>
                </c:pt>
                <c:pt idx="7100">
                  <c:v>7101</c:v>
                </c:pt>
                <c:pt idx="7101">
                  <c:v>7102</c:v>
                </c:pt>
                <c:pt idx="7102">
                  <c:v>7103</c:v>
                </c:pt>
                <c:pt idx="7103">
                  <c:v>7104</c:v>
                </c:pt>
                <c:pt idx="7104">
                  <c:v>7105</c:v>
                </c:pt>
                <c:pt idx="7105">
                  <c:v>7106</c:v>
                </c:pt>
                <c:pt idx="7106">
                  <c:v>7107</c:v>
                </c:pt>
                <c:pt idx="7107">
                  <c:v>7108</c:v>
                </c:pt>
                <c:pt idx="7108">
                  <c:v>7109</c:v>
                </c:pt>
                <c:pt idx="7109">
                  <c:v>7110</c:v>
                </c:pt>
                <c:pt idx="7110">
                  <c:v>7111</c:v>
                </c:pt>
                <c:pt idx="7111">
                  <c:v>7112</c:v>
                </c:pt>
                <c:pt idx="7112">
                  <c:v>7113</c:v>
                </c:pt>
                <c:pt idx="7113">
                  <c:v>7114</c:v>
                </c:pt>
                <c:pt idx="7114">
                  <c:v>7115</c:v>
                </c:pt>
                <c:pt idx="7115">
                  <c:v>7116</c:v>
                </c:pt>
                <c:pt idx="7116">
                  <c:v>7117</c:v>
                </c:pt>
                <c:pt idx="7117">
                  <c:v>7118</c:v>
                </c:pt>
                <c:pt idx="7118">
                  <c:v>7119</c:v>
                </c:pt>
                <c:pt idx="7119">
                  <c:v>7120</c:v>
                </c:pt>
                <c:pt idx="7120">
                  <c:v>7121</c:v>
                </c:pt>
                <c:pt idx="7121">
                  <c:v>7122</c:v>
                </c:pt>
                <c:pt idx="7122">
                  <c:v>7123</c:v>
                </c:pt>
                <c:pt idx="7123">
                  <c:v>7124</c:v>
                </c:pt>
                <c:pt idx="7124">
                  <c:v>7125</c:v>
                </c:pt>
                <c:pt idx="7125">
                  <c:v>7126</c:v>
                </c:pt>
                <c:pt idx="7126">
                  <c:v>7127</c:v>
                </c:pt>
                <c:pt idx="7127">
                  <c:v>7128</c:v>
                </c:pt>
                <c:pt idx="7128">
                  <c:v>7129</c:v>
                </c:pt>
                <c:pt idx="7129">
                  <c:v>7130</c:v>
                </c:pt>
                <c:pt idx="7130">
                  <c:v>7131</c:v>
                </c:pt>
                <c:pt idx="7131">
                  <c:v>7132</c:v>
                </c:pt>
                <c:pt idx="7132">
                  <c:v>7133</c:v>
                </c:pt>
                <c:pt idx="7133">
                  <c:v>7134</c:v>
                </c:pt>
                <c:pt idx="7134">
                  <c:v>7135</c:v>
                </c:pt>
                <c:pt idx="7135">
                  <c:v>7136</c:v>
                </c:pt>
                <c:pt idx="7136">
                  <c:v>7137</c:v>
                </c:pt>
                <c:pt idx="7137">
                  <c:v>7138</c:v>
                </c:pt>
                <c:pt idx="7138">
                  <c:v>7139</c:v>
                </c:pt>
                <c:pt idx="7139">
                  <c:v>7140</c:v>
                </c:pt>
                <c:pt idx="7140">
                  <c:v>7141</c:v>
                </c:pt>
                <c:pt idx="7141">
                  <c:v>7142</c:v>
                </c:pt>
                <c:pt idx="7142">
                  <c:v>7143</c:v>
                </c:pt>
                <c:pt idx="7143">
                  <c:v>7144</c:v>
                </c:pt>
                <c:pt idx="7144">
                  <c:v>7145</c:v>
                </c:pt>
                <c:pt idx="7145">
                  <c:v>7146</c:v>
                </c:pt>
                <c:pt idx="7146">
                  <c:v>7147</c:v>
                </c:pt>
                <c:pt idx="7147">
                  <c:v>7148</c:v>
                </c:pt>
                <c:pt idx="7148">
                  <c:v>7149</c:v>
                </c:pt>
                <c:pt idx="7149">
                  <c:v>7150</c:v>
                </c:pt>
                <c:pt idx="7150">
                  <c:v>7151</c:v>
                </c:pt>
                <c:pt idx="7151">
                  <c:v>7152</c:v>
                </c:pt>
                <c:pt idx="7152">
                  <c:v>7153</c:v>
                </c:pt>
                <c:pt idx="7153">
                  <c:v>7154</c:v>
                </c:pt>
                <c:pt idx="7154">
                  <c:v>7155</c:v>
                </c:pt>
                <c:pt idx="7155">
                  <c:v>7156</c:v>
                </c:pt>
                <c:pt idx="7156">
                  <c:v>7157</c:v>
                </c:pt>
                <c:pt idx="7157">
                  <c:v>7158</c:v>
                </c:pt>
                <c:pt idx="7158">
                  <c:v>7159</c:v>
                </c:pt>
                <c:pt idx="7159">
                  <c:v>7160</c:v>
                </c:pt>
                <c:pt idx="7160">
                  <c:v>7161</c:v>
                </c:pt>
                <c:pt idx="7161">
                  <c:v>7162</c:v>
                </c:pt>
                <c:pt idx="7162">
                  <c:v>7163</c:v>
                </c:pt>
                <c:pt idx="7163">
                  <c:v>7164</c:v>
                </c:pt>
                <c:pt idx="7164">
                  <c:v>7165</c:v>
                </c:pt>
                <c:pt idx="7165">
                  <c:v>7166</c:v>
                </c:pt>
                <c:pt idx="7166">
                  <c:v>7167</c:v>
                </c:pt>
                <c:pt idx="7167">
                  <c:v>7168</c:v>
                </c:pt>
                <c:pt idx="7168">
                  <c:v>7169</c:v>
                </c:pt>
                <c:pt idx="7169">
                  <c:v>7170</c:v>
                </c:pt>
                <c:pt idx="7170">
                  <c:v>7171</c:v>
                </c:pt>
                <c:pt idx="7171">
                  <c:v>7172</c:v>
                </c:pt>
                <c:pt idx="7172">
                  <c:v>7173</c:v>
                </c:pt>
                <c:pt idx="7173">
                  <c:v>7174</c:v>
                </c:pt>
                <c:pt idx="7174">
                  <c:v>7175</c:v>
                </c:pt>
                <c:pt idx="7175">
                  <c:v>7176</c:v>
                </c:pt>
                <c:pt idx="7176">
                  <c:v>7177</c:v>
                </c:pt>
                <c:pt idx="7177">
                  <c:v>7178</c:v>
                </c:pt>
                <c:pt idx="7178">
                  <c:v>7179</c:v>
                </c:pt>
                <c:pt idx="7179">
                  <c:v>7180</c:v>
                </c:pt>
                <c:pt idx="7180">
                  <c:v>7181</c:v>
                </c:pt>
                <c:pt idx="7181">
                  <c:v>7182</c:v>
                </c:pt>
                <c:pt idx="7182">
                  <c:v>7183</c:v>
                </c:pt>
                <c:pt idx="7183">
                  <c:v>7184</c:v>
                </c:pt>
                <c:pt idx="7184">
                  <c:v>7185</c:v>
                </c:pt>
                <c:pt idx="7185">
                  <c:v>7186</c:v>
                </c:pt>
                <c:pt idx="7186">
                  <c:v>7187</c:v>
                </c:pt>
                <c:pt idx="7187">
                  <c:v>7188</c:v>
                </c:pt>
                <c:pt idx="7188">
                  <c:v>7189</c:v>
                </c:pt>
                <c:pt idx="7189">
                  <c:v>7190</c:v>
                </c:pt>
                <c:pt idx="7190">
                  <c:v>7191</c:v>
                </c:pt>
                <c:pt idx="7191">
                  <c:v>7192</c:v>
                </c:pt>
                <c:pt idx="7192">
                  <c:v>7193</c:v>
                </c:pt>
                <c:pt idx="7193">
                  <c:v>7194</c:v>
                </c:pt>
                <c:pt idx="7194">
                  <c:v>7195</c:v>
                </c:pt>
                <c:pt idx="7195">
                  <c:v>7196</c:v>
                </c:pt>
                <c:pt idx="7196">
                  <c:v>7197</c:v>
                </c:pt>
                <c:pt idx="7197">
                  <c:v>7198</c:v>
                </c:pt>
                <c:pt idx="7198">
                  <c:v>7199</c:v>
                </c:pt>
                <c:pt idx="7199">
                  <c:v>7200</c:v>
                </c:pt>
                <c:pt idx="7200">
                  <c:v>7201</c:v>
                </c:pt>
                <c:pt idx="7201">
                  <c:v>7202</c:v>
                </c:pt>
                <c:pt idx="7202">
                  <c:v>7203</c:v>
                </c:pt>
                <c:pt idx="7203">
                  <c:v>7204</c:v>
                </c:pt>
                <c:pt idx="7204">
                  <c:v>7205</c:v>
                </c:pt>
                <c:pt idx="7205">
                  <c:v>7206</c:v>
                </c:pt>
                <c:pt idx="7206">
                  <c:v>7207</c:v>
                </c:pt>
                <c:pt idx="7207">
                  <c:v>7208</c:v>
                </c:pt>
                <c:pt idx="7208">
                  <c:v>7209</c:v>
                </c:pt>
                <c:pt idx="7209">
                  <c:v>7210</c:v>
                </c:pt>
                <c:pt idx="7210">
                  <c:v>7211</c:v>
                </c:pt>
                <c:pt idx="7211">
                  <c:v>7212</c:v>
                </c:pt>
                <c:pt idx="7212">
                  <c:v>7213</c:v>
                </c:pt>
                <c:pt idx="7213">
                  <c:v>7214</c:v>
                </c:pt>
                <c:pt idx="7214">
                  <c:v>7215</c:v>
                </c:pt>
                <c:pt idx="7215">
                  <c:v>7216</c:v>
                </c:pt>
                <c:pt idx="7216">
                  <c:v>7217</c:v>
                </c:pt>
                <c:pt idx="7217">
                  <c:v>7218</c:v>
                </c:pt>
                <c:pt idx="7218">
                  <c:v>7219</c:v>
                </c:pt>
                <c:pt idx="7219">
                  <c:v>7220</c:v>
                </c:pt>
                <c:pt idx="7220">
                  <c:v>7221</c:v>
                </c:pt>
                <c:pt idx="7221">
                  <c:v>7222</c:v>
                </c:pt>
                <c:pt idx="7222">
                  <c:v>7223</c:v>
                </c:pt>
                <c:pt idx="7223">
                  <c:v>7224</c:v>
                </c:pt>
                <c:pt idx="7224">
                  <c:v>7225</c:v>
                </c:pt>
                <c:pt idx="7225">
                  <c:v>7226</c:v>
                </c:pt>
                <c:pt idx="7226">
                  <c:v>7227</c:v>
                </c:pt>
                <c:pt idx="7227">
                  <c:v>7228</c:v>
                </c:pt>
                <c:pt idx="7228">
                  <c:v>7229</c:v>
                </c:pt>
                <c:pt idx="7229">
                  <c:v>7230</c:v>
                </c:pt>
                <c:pt idx="7230">
                  <c:v>7231</c:v>
                </c:pt>
                <c:pt idx="7231">
                  <c:v>7232</c:v>
                </c:pt>
                <c:pt idx="7232">
                  <c:v>7233</c:v>
                </c:pt>
                <c:pt idx="7233">
                  <c:v>7234</c:v>
                </c:pt>
                <c:pt idx="7234">
                  <c:v>7235</c:v>
                </c:pt>
                <c:pt idx="7235">
                  <c:v>7236</c:v>
                </c:pt>
                <c:pt idx="7236">
                  <c:v>7237</c:v>
                </c:pt>
                <c:pt idx="7237">
                  <c:v>7238</c:v>
                </c:pt>
                <c:pt idx="7238">
                  <c:v>7239</c:v>
                </c:pt>
                <c:pt idx="7239">
                  <c:v>7240</c:v>
                </c:pt>
                <c:pt idx="7240">
                  <c:v>7241</c:v>
                </c:pt>
                <c:pt idx="7241">
                  <c:v>7242</c:v>
                </c:pt>
                <c:pt idx="7242">
                  <c:v>7243</c:v>
                </c:pt>
                <c:pt idx="7243">
                  <c:v>7244</c:v>
                </c:pt>
                <c:pt idx="7244">
                  <c:v>7245</c:v>
                </c:pt>
                <c:pt idx="7245">
                  <c:v>7246</c:v>
                </c:pt>
                <c:pt idx="7246">
                  <c:v>7247</c:v>
                </c:pt>
                <c:pt idx="7247">
                  <c:v>7248</c:v>
                </c:pt>
                <c:pt idx="7248">
                  <c:v>7249</c:v>
                </c:pt>
                <c:pt idx="7249">
                  <c:v>7250</c:v>
                </c:pt>
                <c:pt idx="7250">
                  <c:v>7251</c:v>
                </c:pt>
                <c:pt idx="7251">
                  <c:v>7252</c:v>
                </c:pt>
                <c:pt idx="7252">
                  <c:v>7253</c:v>
                </c:pt>
                <c:pt idx="7253">
                  <c:v>7254</c:v>
                </c:pt>
                <c:pt idx="7254">
                  <c:v>7255</c:v>
                </c:pt>
                <c:pt idx="7255">
                  <c:v>7256</c:v>
                </c:pt>
                <c:pt idx="7256">
                  <c:v>7257</c:v>
                </c:pt>
                <c:pt idx="7257">
                  <c:v>7258</c:v>
                </c:pt>
                <c:pt idx="7258">
                  <c:v>7259</c:v>
                </c:pt>
                <c:pt idx="7259">
                  <c:v>7260</c:v>
                </c:pt>
                <c:pt idx="7260">
                  <c:v>7261</c:v>
                </c:pt>
                <c:pt idx="7261">
                  <c:v>7262</c:v>
                </c:pt>
                <c:pt idx="7262">
                  <c:v>7263</c:v>
                </c:pt>
                <c:pt idx="7263">
                  <c:v>7264</c:v>
                </c:pt>
                <c:pt idx="7264">
                  <c:v>7265</c:v>
                </c:pt>
                <c:pt idx="7265">
                  <c:v>7266</c:v>
                </c:pt>
                <c:pt idx="7266">
                  <c:v>7267</c:v>
                </c:pt>
                <c:pt idx="7267">
                  <c:v>7268</c:v>
                </c:pt>
                <c:pt idx="7268">
                  <c:v>7269</c:v>
                </c:pt>
                <c:pt idx="7269">
                  <c:v>7270</c:v>
                </c:pt>
                <c:pt idx="7270">
                  <c:v>7271</c:v>
                </c:pt>
                <c:pt idx="7271">
                  <c:v>7272</c:v>
                </c:pt>
                <c:pt idx="7272">
                  <c:v>7273</c:v>
                </c:pt>
                <c:pt idx="7273">
                  <c:v>7274</c:v>
                </c:pt>
                <c:pt idx="7274">
                  <c:v>7275</c:v>
                </c:pt>
                <c:pt idx="7275">
                  <c:v>7276</c:v>
                </c:pt>
                <c:pt idx="7276">
                  <c:v>7277</c:v>
                </c:pt>
                <c:pt idx="7277">
                  <c:v>7278</c:v>
                </c:pt>
                <c:pt idx="7278">
                  <c:v>7279</c:v>
                </c:pt>
                <c:pt idx="7279">
                  <c:v>7280</c:v>
                </c:pt>
                <c:pt idx="7280">
                  <c:v>7281</c:v>
                </c:pt>
                <c:pt idx="7281">
                  <c:v>7282</c:v>
                </c:pt>
                <c:pt idx="7282">
                  <c:v>7283</c:v>
                </c:pt>
                <c:pt idx="7283">
                  <c:v>7284</c:v>
                </c:pt>
                <c:pt idx="7284">
                  <c:v>7285</c:v>
                </c:pt>
                <c:pt idx="7285">
                  <c:v>7286</c:v>
                </c:pt>
                <c:pt idx="7286">
                  <c:v>7287</c:v>
                </c:pt>
                <c:pt idx="7287">
                  <c:v>7288</c:v>
                </c:pt>
                <c:pt idx="7288">
                  <c:v>7289</c:v>
                </c:pt>
                <c:pt idx="7289">
                  <c:v>7290</c:v>
                </c:pt>
                <c:pt idx="7290">
                  <c:v>7291</c:v>
                </c:pt>
                <c:pt idx="7291">
                  <c:v>7292</c:v>
                </c:pt>
                <c:pt idx="7292">
                  <c:v>7293</c:v>
                </c:pt>
                <c:pt idx="7293">
                  <c:v>7294</c:v>
                </c:pt>
                <c:pt idx="7294">
                  <c:v>7295</c:v>
                </c:pt>
                <c:pt idx="7295">
                  <c:v>7296</c:v>
                </c:pt>
                <c:pt idx="7296">
                  <c:v>7297</c:v>
                </c:pt>
                <c:pt idx="7297">
                  <c:v>7298</c:v>
                </c:pt>
                <c:pt idx="7298">
                  <c:v>7299</c:v>
                </c:pt>
                <c:pt idx="7299">
                  <c:v>7300</c:v>
                </c:pt>
                <c:pt idx="7300">
                  <c:v>7301</c:v>
                </c:pt>
                <c:pt idx="7301">
                  <c:v>7302</c:v>
                </c:pt>
                <c:pt idx="7302">
                  <c:v>7303</c:v>
                </c:pt>
                <c:pt idx="7303">
                  <c:v>7304</c:v>
                </c:pt>
                <c:pt idx="7304">
                  <c:v>7305</c:v>
                </c:pt>
                <c:pt idx="7305">
                  <c:v>7306</c:v>
                </c:pt>
                <c:pt idx="7306">
                  <c:v>7307</c:v>
                </c:pt>
                <c:pt idx="7307">
                  <c:v>7308</c:v>
                </c:pt>
                <c:pt idx="7308">
                  <c:v>7309</c:v>
                </c:pt>
                <c:pt idx="7309">
                  <c:v>7310</c:v>
                </c:pt>
                <c:pt idx="7310">
                  <c:v>7311</c:v>
                </c:pt>
                <c:pt idx="7311">
                  <c:v>7312</c:v>
                </c:pt>
                <c:pt idx="7312">
                  <c:v>7313</c:v>
                </c:pt>
                <c:pt idx="7313">
                  <c:v>7314</c:v>
                </c:pt>
                <c:pt idx="7314">
                  <c:v>7315</c:v>
                </c:pt>
                <c:pt idx="7315">
                  <c:v>7316</c:v>
                </c:pt>
                <c:pt idx="7316">
                  <c:v>7317</c:v>
                </c:pt>
                <c:pt idx="7317">
                  <c:v>7318</c:v>
                </c:pt>
                <c:pt idx="7318">
                  <c:v>7319</c:v>
                </c:pt>
                <c:pt idx="7319">
                  <c:v>7320</c:v>
                </c:pt>
                <c:pt idx="7320">
                  <c:v>7321</c:v>
                </c:pt>
                <c:pt idx="7321">
                  <c:v>7322</c:v>
                </c:pt>
                <c:pt idx="7322">
                  <c:v>7323</c:v>
                </c:pt>
                <c:pt idx="7323">
                  <c:v>7324</c:v>
                </c:pt>
                <c:pt idx="7324">
                  <c:v>7325</c:v>
                </c:pt>
                <c:pt idx="7325">
                  <c:v>7326</c:v>
                </c:pt>
                <c:pt idx="7326">
                  <c:v>7327</c:v>
                </c:pt>
                <c:pt idx="7327">
                  <c:v>7328</c:v>
                </c:pt>
                <c:pt idx="7328">
                  <c:v>7329</c:v>
                </c:pt>
                <c:pt idx="7329">
                  <c:v>7330</c:v>
                </c:pt>
                <c:pt idx="7330">
                  <c:v>7331</c:v>
                </c:pt>
                <c:pt idx="7331">
                  <c:v>7332</c:v>
                </c:pt>
                <c:pt idx="7332">
                  <c:v>7333</c:v>
                </c:pt>
                <c:pt idx="7333">
                  <c:v>7334</c:v>
                </c:pt>
                <c:pt idx="7334">
                  <c:v>7335</c:v>
                </c:pt>
                <c:pt idx="7335">
                  <c:v>7336</c:v>
                </c:pt>
                <c:pt idx="7336">
                  <c:v>7337</c:v>
                </c:pt>
                <c:pt idx="7337">
                  <c:v>7338</c:v>
                </c:pt>
                <c:pt idx="7338">
                  <c:v>7339</c:v>
                </c:pt>
                <c:pt idx="7339">
                  <c:v>7340</c:v>
                </c:pt>
                <c:pt idx="7340">
                  <c:v>7341</c:v>
                </c:pt>
                <c:pt idx="7341">
                  <c:v>7342</c:v>
                </c:pt>
                <c:pt idx="7342">
                  <c:v>7343</c:v>
                </c:pt>
                <c:pt idx="7343">
                  <c:v>7344</c:v>
                </c:pt>
                <c:pt idx="7344">
                  <c:v>7345</c:v>
                </c:pt>
                <c:pt idx="7345">
                  <c:v>7346</c:v>
                </c:pt>
                <c:pt idx="7346">
                  <c:v>7347</c:v>
                </c:pt>
                <c:pt idx="7347">
                  <c:v>7348</c:v>
                </c:pt>
                <c:pt idx="7348">
                  <c:v>7349</c:v>
                </c:pt>
                <c:pt idx="7349">
                  <c:v>7350</c:v>
                </c:pt>
                <c:pt idx="7350">
                  <c:v>7351</c:v>
                </c:pt>
                <c:pt idx="7351">
                  <c:v>7352</c:v>
                </c:pt>
                <c:pt idx="7352">
                  <c:v>7353</c:v>
                </c:pt>
                <c:pt idx="7353">
                  <c:v>7354</c:v>
                </c:pt>
                <c:pt idx="7354">
                  <c:v>7355</c:v>
                </c:pt>
                <c:pt idx="7355">
                  <c:v>7356</c:v>
                </c:pt>
                <c:pt idx="7356">
                  <c:v>7357</c:v>
                </c:pt>
                <c:pt idx="7357">
                  <c:v>7358</c:v>
                </c:pt>
                <c:pt idx="7358">
                  <c:v>7359</c:v>
                </c:pt>
                <c:pt idx="7359">
                  <c:v>7360</c:v>
                </c:pt>
                <c:pt idx="7360">
                  <c:v>7361</c:v>
                </c:pt>
                <c:pt idx="7361">
                  <c:v>7362</c:v>
                </c:pt>
                <c:pt idx="7362">
                  <c:v>7363</c:v>
                </c:pt>
                <c:pt idx="7363">
                  <c:v>7364</c:v>
                </c:pt>
                <c:pt idx="7364">
                  <c:v>7365</c:v>
                </c:pt>
                <c:pt idx="7365">
                  <c:v>7366</c:v>
                </c:pt>
                <c:pt idx="7366">
                  <c:v>7367</c:v>
                </c:pt>
                <c:pt idx="7367">
                  <c:v>7368</c:v>
                </c:pt>
                <c:pt idx="7368">
                  <c:v>7369</c:v>
                </c:pt>
                <c:pt idx="7369">
                  <c:v>7370</c:v>
                </c:pt>
                <c:pt idx="7370">
                  <c:v>7371</c:v>
                </c:pt>
                <c:pt idx="7371">
                  <c:v>7372</c:v>
                </c:pt>
                <c:pt idx="7372">
                  <c:v>7373</c:v>
                </c:pt>
                <c:pt idx="7373">
                  <c:v>7374</c:v>
                </c:pt>
                <c:pt idx="7374">
                  <c:v>7375</c:v>
                </c:pt>
                <c:pt idx="7375">
                  <c:v>7376</c:v>
                </c:pt>
                <c:pt idx="7376">
                  <c:v>7377</c:v>
                </c:pt>
                <c:pt idx="7377">
                  <c:v>7378</c:v>
                </c:pt>
                <c:pt idx="7378">
                  <c:v>7379</c:v>
                </c:pt>
                <c:pt idx="7379">
                  <c:v>7380</c:v>
                </c:pt>
                <c:pt idx="7380">
                  <c:v>7381</c:v>
                </c:pt>
                <c:pt idx="7381">
                  <c:v>7382</c:v>
                </c:pt>
                <c:pt idx="7382">
                  <c:v>7383</c:v>
                </c:pt>
                <c:pt idx="7383">
                  <c:v>7384</c:v>
                </c:pt>
                <c:pt idx="7384">
                  <c:v>7385</c:v>
                </c:pt>
                <c:pt idx="7385">
                  <c:v>7386</c:v>
                </c:pt>
                <c:pt idx="7386">
                  <c:v>7387</c:v>
                </c:pt>
                <c:pt idx="7387">
                  <c:v>7388</c:v>
                </c:pt>
                <c:pt idx="7388">
                  <c:v>7389</c:v>
                </c:pt>
                <c:pt idx="7389">
                  <c:v>7390</c:v>
                </c:pt>
                <c:pt idx="7390">
                  <c:v>7391</c:v>
                </c:pt>
                <c:pt idx="7391">
                  <c:v>7392</c:v>
                </c:pt>
                <c:pt idx="7392">
                  <c:v>7393</c:v>
                </c:pt>
                <c:pt idx="7393">
                  <c:v>7394</c:v>
                </c:pt>
                <c:pt idx="7394">
                  <c:v>7395</c:v>
                </c:pt>
                <c:pt idx="7395">
                  <c:v>7396</c:v>
                </c:pt>
                <c:pt idx="7396">
                  <c:v>7397</c:v>
                </c:pt>
                <c:pt idx="7397">
                  <c:v>7398</c:v>
                </c:pt>
                <c:pt idx="7398">
                  <c:v>7399</c:v>
                </c:pt>
                <c:pt idx="7399">
                  <c:v>7400</c:v>
                </c:pt>
                <c:pt idx="7400">
                  <c:v>7401</c:v>
                </c:pt>
                <c:pt idx="7401">
                  <c:v>7402</c:v>
                </c:pt>
                <c:pt idx="7402">
                  <c:v>7403</c:v>
                </c:pt>
                <c:pt idx="7403">
                  <c:v>7404</c:v>
                </c:pt>
                <c:pt idx="7404">
                  <c:v>7405</c:v>
                </c:pt>
                <c:pt idx="7405">
                  <c:v>7406</c:v>
                </c:pt>
                <c:pt idx="7406">
                  <c:v>7407</c:v>
                </c:pt>
                <c:pt idx="7407">
                  <c:v>7408</c:v>
                </c:pt>
                <c:pt idx="7408">
                  <c:v>7409</c:v>
                </c:pt>
                <c:pt idx="7409">
                  <c:v>7410</c:v>
                </c:pt>
                <c:pt idx="7410">
                  <c:v>7411</c:v>
                </c:pt>
                <c:pt idx="7411">
                  <c:v>7412</c:v>
                </c:pt>
                <c:pt idx="7412">
                  <c:v>7413</c:v>
                </c:pt>
                <c:pt idx="7413">
                  <c:v>7414</c:v>
                </c:pt>
                <c:pt idx="7414">
                  <c:v>7415</c:v>
                </c:pt>
                <c:pt idx="7415">
                  <c:v>7416</c:v>
                </c:pt>
                <c:pt idx="7416">
                  <c:v>7417</c:v>
                </c:pt>
                <c:pt idx="7417">
                  <c:v>7418</c:v>
                </c:pt>
                <c:pt idx="7418">
                  <c:v>7419</c:v>
                </c:pt>
                <c:pt idx="7419">
                  <c:v>7420</c:v>
                </c:pt>
                <c:pt idx="7420">
                  <c:v>7421</c:v>
                </c:pt>
                <c:pt idx="7421">
                  <c:v>7422</c:v>
                </c:pt>
                <c:pt idx="7422">
                  <c:v>7423</c:v>
                </c:pt>
                <c:pt idx="7423">
                  <c:v>7424</c:v>
                </c:pt>
                <c:pt idx="7424">
                  <c:v>7425</c:v>
                </c:pt>
                <c:pt idx="7425">
                  <c:v>7426</c:v>
                </c:pt>
                <c:pt idx="7426">
                  <c:v>7427</c:v>
                </c:pt>
                <c:pt idx="7427">
                  <c:v>7428</c:v>
                </c:pt>
                <c:pt idx="7428">
                  <c:v>7429</c:v>
                </c:pt>
                <c:pt idx="7429">
                  <c:v>7430</c:v>
                </c:pt>
                <c:pt idx="7430">
                  <c:v>7431</c:v>
                </c:pt>
                <c:pt idx="7431">
                  <c:v>7432</c:v>
                </c:pt>
                <c:pt idx="7432">
                  <c:v>7433</c:v>
                </c:pt>
                <c:pt idx="7433">
                  <c:v>7434</c:v>
                </c:pt>
                <c:pt idx="7434">
                  <c:v>7435</c:v>
                </c:pt>
                <c:pt idx="7435">
                  <c:v>7436</c:v>
                </c:pt>
                <c:pt idx="7436">
                  <c:v>7437</c:v>
                </c:pt>
                <c:pt idx="7437">
                  <c:v>7438</c:v>
                </c:pt>
                <c:pt idx="7438">
                  <c:v>7439</c:v>
                </c:pt>
                <c:pt idx="7439">
                  <c:v>7440</c:v>
                </c:pt>
                <c:pt idx="7440">
                  <c:v>7441</c:v>
                </c:pt>
                <c:pt idx="7441">
                  <c:v>7442</c:v>
                </c:pt>
                <c:pt idx="7442">
                  <c:v>7443</c:v>
                </c:pt>
                <c:pt idx="7443">
                  <c:v>7444</c:v>
                </c:pt>
                <c:pt idx="7444">
                  <c:v>7445</c:v>
                </c:pt>
                <c:pt idx="7445">
                  <c:v>7446</c:v>
                </c:pt>
                <c:pt idx="7446">
                  <c:v>7447</c:v>
                </c:pt>
                <c:pt idx="7447">
                  <c:v>7448</c:v>
                </c:pt>
                <c:pt idx="7448">
                  <c:v>7449</c:v>
                </c:pt>
                <c:pt idx="7449">
                  <c:v>7450</c:v>
                </c:pt>
                <c:pt idx="7450">
                  <c:v>7451</c:v>
                </c:pt>
                <c:pt idx="7451">
                  <c:v>7452</c:v>
                </c:pt>
                <c:pt idx="7452">
                  <c:v>7453</c:v>
                </c:pt>
                <c:pt idx="7453">
                  <c:v>7454</c:v>
                </c:pt>
                <c:pt idx="7454">
                  <c:v>7455</c:v>
                </c:pt>
                <c:pt idx="7455">
                  <c:v>7456</c:v>
                </c:pt>
                <c:pt idx="7456">
                  <c:v>7457</c:v>
                </c:pt>
                <c:pt idx="7457">
                  <c:v>7458</c:v>
                </c:pt>
                <c:pt idx="7458">
                  <c:v>7459</c:v>
                </c:pt>
                <c:pt idx="7459">
                  <c:v>7460</c:v>
                </c:pt>
                <c:pt idx="7460">
                  <c:v>7461</c:v>
                </c:pt>
                <c:pt idx="7461">
                  <c:v>7462</c:v>
                </c:pt>
                <c:pt idx="7462">
                  <c:v>7463</c:v>
                </c:pt>
                <c:pt idx="7463">
                  <c:v>7464</c:v>
                </c:pt>
                <c:pt idx="7464">
                  <c:v>7465</c:v>
                </c:pt>
                <c:pt idx="7465">
                  <c:v>7466</c:v>
                </c:pt>
                <c:pt idx="7466">
                  <c:v>7467</c:v>
                </c:pt>
                <c:pt idx="7467">
                  <c:v>7468</c:v>
                </c:pt>
                <c:pt idx="7468">
                  <c:v>7469</c:v>
                </c:pt>
                <c:pt idx="7469">
                  <c:v>7470</c:v>
                </c:pt>
                <c:pt idx="7470">
                  <c:v>7471</c:v>
                </c:pt>
                <c:pt idx="7471">
                  <c:v>7472</c:v>
                </c:pt>
                <c:pt idx="7472">
                  <c:v>7473</c:v>
                </c:pt>
                <c:pt idx="7473">
                  <c:v>7474</c:v>
                </c:pt>
                <c:pt idx="7474">
                  <c:v>7475</c:v>
                </c:pt>
                <c:pt idx="7475">
                  <c:v>7476</c:v>
                </c:pt>
                <c:pt idx="7476">
                  <c:v>7477</c:v>
                </c:pt>
                <c:pt idx="7477">
                  <c:v>7478</c:v>
                </c:pt>
                <c:pt idx="7478">
                  <c:v>7479</c:v>
                </c:pt>
                <c:pt idx="7479">
                  <c:v>7480</c:v>
                </c:pt>
                <c:pt idx="7480">
                  <c:v>7481</c:v>
                </c:pt>
                <c:pt idx="7481">
                  <c:v>7482</c:v>
                </c:pt>
                <c:pt idx="7482">
                  <c:v>7483</c:v>
                </c:pt>
                <c:pt idx="7483">
                  <c:v>7484</c:v>
                </c:pt>
                <c:pt idx="7484">
                  <c:v>7485</c:v>
                </c:pt>
                <c:pt idx="7485">
                  <c:v>7486</c:v>
                </c:pt>
                <c:pt idx="7486">
                  <c:v>7487</c:v>
                </c:pt>
                <c:pt idx="7487">
                  <c:v>7488</c:v>
                </c:pt>
                <c:pt idx="7488">
                  <c:v>7489</c:v>
                </c:pt>
                <c:pt idx="7489">
                  <c:v>7490</c:v>
                </c:pt>
                <c:pt idx="7490">
                  <c:v>7491</c:v>
                </c:pt>
                <c:pt idx="7491">
                  <c:v>7492</c:v>
                </c:pt>
                <c:pt idx="7492">
                  <c:v>7493</c:v>
                </c:pt>
                <c:pt idx="7493">
                  <c:v>7494</c:v>
                </c:pt>
                <c:pt idx="7494">
                  <c:v>7495</c:v>
                </c:pt>
                <c:pt idx="7495">
                  <c:v>7496</c:v>
                </c:pt>
                <c:pt idx="7496">
                  <c:v>7497</c:v>
                </c:pt>
                <c:pt idx="7497">
                  <c:v>7498</c:v>
                </c:pt>
                <c:pt idx="7498">
                  <c:v>7499</c:v>
                </c:pt>
                <c:pt idx="7499">
                  <c:v>7500</c:v>
                </c:pt>
                <c:pt idx="7500">
                  <c:v>7501</c:v>
                </c:pt>
              </c:numCache>
            </c:numRef>
          </c:xVal>
          <c:yVal>
            <c:numRef>
              <c:f>Sheet1!$B$2:$B$7502</c:f>
              <c:numCache>
                <c:formatCode>General</c:formatCode>
                <c:ptCount val="7501"/>
                <c:pt idx="0">
                  <c:v>25.64162</c:v>
                </c:pt>
                <c:pt idx="1">
                  <c:v>49.435510999999998</c:v>
                </c:pt>
                <c:pt idx="2">
                  <c:v>60.858995</c:v>
                </c:pt>
                <c:pt idx="3">
                  <c:v>67.050991999999994</c:v>
                </c:pt>
                <c:pt idx="4">
                  <c:v>72.740547000000007</c:v>
                </c:pt>
                <c:pt idx="5">
                  <c:v>78.744134000000003</c:v>
                </c:pt>
                <c:pt idx="6">
                  <c:v>84.945909999999998</c:v>
                </c:pt>
                <c:pt idx="7">
                  <c:v>90.429154999999994</c:v>
                </c:pt>
                <c:pt idx="8">
                  <c:v>94.743264999999994</c:v>
                </c:pt>
                <c:pt idx="9">
                  <c:v>97.673271999999997</c:v>
                </c:pt>
                <c:pt idx="10">
                  <c:v>99.567657999999994</c:v>
                </c:pt>
                <c:pt idx="11">
                  <c:v>100.60912999999999</c:v>
                </c:pt>
                <c:pt idx="12">
                  <c:v>102.15081000000001</c:v>
                </c:pt>
                <c:pt idx="13">
                  <c:v>102.85948999999999</c:v>
                </c:pt>
                <c:pt idx="14">
                  <c:v>102.97960999999999</c:v>
                </c:pt>
                <c:pt idx="15">
                  <c:v>102.94035</c:v>
                </c:pt>
                <c:pt idx="16">
                  <c:v>103.07187999999999</c:v>
                </c:pt>
                <c:pt idx="17">
                  <c:v>103.13214000000001</c:v>
                </c:pt>
                <c:pt idx="18">
                  <c:v>103.16476</c:v>
                </c:pt>
                <c:pt idx="19">
                  <c:v>103.37321</c:v>
                </c:pt>
                <c:pt idx="20">
                  <c:v>103.48624</c:v>
                </c:pt>
                <c:pt idx="21">
                  <c:v>103.5532</c:v>
                </c:pt>
                <c:pt idx="22">
                  <c:v>103.59903</c:v>
                </c:pt>
                <c:pt idx="23">
                  <c:v>103.64167</c:v>
                </c:pt>
                <c:pt idx="24">
                  <c:v>103.68535</c:v>
                </c:pt>
                <c:pt idx="25">
                  <c:v>103.72168000000001</c:v>
                </c:pt>
                <c:pt idx="26">
                  <c:v>103.72484</c:v>
                </c:pt>
                <c:pt idx="27">
                  <c:v>103.7328</c:v>
                </c:pt>
                <c:pt idx="28">
                  <c:v>103.73953</c:v>
                </c:pt>
                <c:pt idx="29">
                  <c:v>103.79958000000001</c:v>
                </c:pt>
                <c:pt idx="30">
                  <c:v>103.85096</c:v>
                </c:pt>
                <c:pt idx="31">
                  <c:v>103.89657</c:v>
                </c:pt>
                <c:pt idx="32">
                  <c:v>103.93962000000001</c:v>
                </c:pt>
                <c:pt idx="33">
                  <c:v>103.97995</c:v>
                </c:pt>
                <c:pt idx="34">
                  <c:v>104.01692</c:v>
                </c:pt>
                <c:pt idx="35">
                  <c:v>104.04973</c:v>
                </c:pt>
                <c:pt idx="36">
                  <c:v>104.07747999999999</c:v>
                </c:pt>
                <c:pt idx="37">
                  <c:v>104.098</c:v>
                </c:pt>
                <c:pt idx="38">
                  <c:v>104.11237</c:v>
                </c:pt>
                <c:pt idx="39">
                  <c:v>104.13928</c:v>
                </c:pt>
                <c:pt idx="40">
                  <c:v>104.15311</c:v>
                </c:pt>
                <c:pt idx="41">
                  <c:v>104.15625</c:v>
                </c:pt>
                <c:pt idx="42">
                  <c:v>104.15094000000001</c:v>
                </c:pt>
                <c:pt idx="43">
                  <c:v>104.13643</c:v>
                </c:pt>
                <c:pt idx="44">
                  <c:v>104.11654</c:v>
                </c:pt>
                <c:pt idx="45">
                  <c:v>104.09096</c:v>
                </c:pt>
                <c:pt idx="46">
                  <c:v>104.07321</c:v>
                </c:pt>
                <c:pt idx="47">
                  <c:v>104.04944999999999</c:v>
                </c:pt>
                <c:pt idx="48">
                  <c:v>104.01943</c:v>
                </c:pt>
                <c:pt idx="49">
                  <c:v>103.98736</c:v>
                </c:pt>
                <c:pt idx="50">
                  <c:v>103.94762</c:v>
                </c:pt>
                <c:pt idx="51">
                  <c:v>103.90039</c:v>
                </c:pt>
                <c:pt idx="52">
                  <c:v>103.84551999999999</c:v>
                </c:pt>
                <c:pt idx="53">
                  <c:v>103.78453</c:v>
                </c:pt>
                <c:pt idx="54">
                  <c:v>103.77311</c:v>
                </c:pt>
                <c:pt idx="55">
                  <c:v>103.75975</c:v>
                </c:pt>
                <c:pt idx="56">
                  <c:v>103.74096</c:v>
                </c:pt>
                <c:pt idx="57">
                  <c:v>103.71724</c:v>
                </c:pt>
                <c:pt idx="58">
                  <c:v>103.68823</c:v>
                </c:pt>
                <c:pt idx="59">
                  <c:v>103.65318000000001</c:v>
                </c:pt>
                <c:pt idx="60">
                  <c:v>103.61609</c:v>
                </c:pt>
                <c:pt idx="61">
                  <c:v>103.57745</c:v>
                </c:pt>
                <c:pt idx="62">
                  <c:v>103.53626</c:v>
                </c:pt>
                <c:pt idx="63">
                  <c:v>103.49287</c:v>
                </c:pt>
                <c:pt idx="64">
                  <c:v>103.44857</c:v>
                </c:pt>
                <c:pt idx="65">
                  <c:v>103.40353</c:v>
                </c:pt>
                <c:pt idx="66">
                  <c:v>103.35783000000001</c:v>
                </c:pt>
                <c:pt idx="67">
                  <c:v>103.3109</c:v>
                </c:pt>
                <c:pt idx="68">
                  <c:v>103.26429</c:v>
                </c:pt>
                <c:pt idx="69">
                  <c:v>103.22338000000001</c:v>
                </c:pt>
                <c:pt idx="70">
                  <c:v>103.18431</c:v>
                </c:pt>
                <c:pt idx="71">
                  <c:v>103.14567</c:v>
                </c:pt>
                <c:pt idx="72">
                  <c:v>103.10741</c:v>
                </c:pt>
                <c:pt idx="73">
                  <c:v>103.07029</c:v>
                </c:pt>
                <c:pt idx="74">
                  <c:v>103.03454000000001</c:v>
                </c:pt>
                <c:pt idx="75">
                  <c:v>103.00018</c:v>
                </c:pt>
                <c:pt idx="76">
                  <c:v>102.9662</c:v>
                </c:pt>
                <c:pt idx="77">
                  <c:v>102.93346</c:v>
                </c:pt>
                <c:pt idx="78">
                  <c:v>102.90168</c:v>
                </c:pt>
                <c:pt idx="79">
                  <c:v>102.87202000000001</c:v>
                </c:pt>
                <c:pt idx="80">
                  <c:v>102.87591999999999</c:v>
                </c:pt>
                <c:pt idx="81">
                  <c:v>102.88688999999999</c:v>
                </c:pt>
                <c:pt idx="82">
                  <c:v>102.9042</c:v>
                </c:pt>
                <c:pt idx="83">
                  <c:v>102.92731999999999</c:v>
                </c:pt>
                <c:pt idx="84">
                  <c:v>102.95328000000001</c:v>
                </c:pt>
                <c:pt idx="85">
                  <c:v>102.98032000000001</c:v>
                </c:pt>
                <c:pt idx="86">
                  <c:v>103.00703</c:v>
                </c:pt>
                <c:pt idx="87">
                  <c:v>103.03149000000001</c:v>
                </c:pt>
                <c:pt idx="88">
                  <c:v>103.05373</c:v>
                </c:pt>
                <c:pt idx="89">
                  <c:v>103.0733</c:v>
                </c:pt>
                <c:pt idx="90">
                  <c:v>103.08902999999999</c:v>
                </c:pt>
                <c:pt idx="91">
                  <c:v>103.10166</c:v>
                </c:pt>
                <c:pt idx="92">
                  <c:v>103.11109999999999</c:v>
                </c:pt>
                <c:pt idx="93">
                  <c:v>103.11833</c:v>
                </c:pt>
                <c:pt idx="94">
                  <c:v>103.12371</c:v>
                </c:pt>
                <c:pt idx="95">
                  <c:v>103.12864999999999</c:v>
                </c:pt>
                <c:pt idx="96">
                  <c:v>103.13397999999999</c:v>
                </c:pt>
                <c:pt idx="97">
                  <c:v>103.13961</c:v>
                </c:pt>
                <c:pt idx="98">
                  <c:v>103.1446</c:v>
                </c:pt>
                <c:pt idx="99">
                  <c:v>103.15134</c:v>
                </c:pt>
                <c:pt idx="100">
                  <c:v>103.15555999999999</c:v>
                </c:pt>
                <c:pt idx="101">
                  <c:v>103.15713</c:v>
                </c:pt>
                <c:pt idx="102">
                  <c:v>103.17012</c:v>
                </c:pt>
                <c:pt idx="103">
                  <c:v>103.18648</c:v>
                </c:pt>
                <c:pt idx="104">
                  <c:v>103.20101</c:v>
                </c:pt>
                <c:pt idx="105">
                  <c:v>103.21411000000001</c:v>
                </c:pt>
                <c:pt idx="106">
                  <c:v>103.22638000000001</c:v>
                </c:pt>
                <c:pt idx="107">
                  <c:v>103.23848</c:v>
                </c:pt>
                <c:pt idx="108">
                  <c:v>103.24961</c:v>
                </c:pt>
                <c:pt idx="109">
                  <c:v>103.26092</c:v>
                </c:pt>
                <c:pt idx="110">
                  <c:v>103.27099</c:v>
                </c:pt>
                <c:pt idx="111">
                  <c:v>103.28042000000001</c:v>
                </c:pt>
                <c:pt idx="112">
                  <c:v>103.28914</c:v>
                </c:pt>
                <c:pt idx="113">
                  <c:v>103.29684</c:v>
                </c:pt>
                <c:pt idx="114">
                  <c:v>103.30394</c:v>
                </c:pt>
                <c:pt idx="115">
                  <c:v>103.30965</c:v>
                </c:pt>
                <c:pt idx="116">
                  <c:v>103.31479</c:v>
                </c:pt>
                <c:pt idx="117">
                  <c:v>103.31959000000001</c:v>
                </c:pt>
                <c:pt idx="118">
                  <c:v>103.32408</c:v>
                </c:pt>
                <c:pt idx="119">
                  <c:v>103.32938</c:v>
                </c:pt>
                <c:pt idx="120">
                  <c:v>103.33418</c:v>
                </c:pt>
                <c:pt idx="121">
                  <c:v>103.33927</c:v>
                </c:pt>
                <c:pt idx="122">
                  <c:v>103.3456</c:v>
                </c:pt>
                <c:pt idx="123">
                  <c:v>103.3519</c:v>
                </c:pt>
                <c:pt idx="124">
                  <c:v>103.35928</c:v>
                </c:pt>
                <c:pt idx="125">
                  <c:v>103.36653</c:v>
                </c:pt>
                <c:pt idx="126">
                  <c:v>103.3746</c:v>
                </c:pt>
                <c:pt idx="127">
                  <c:v>103.38330999999999</c:v>
                </c:pt>
                <c:pt idx="128">
                  <c:v>103.39259</c:v>
                </c:pt>
                <c:pt idx="129">
                  <c:v>103.40534</c:v>
                </c:pt>
                <c:pt idx="130">
                  <c:v>103.41786999999999</c:v>
                </c:pt>
                <c:pt idx="131">
                  <c:v>103.43107999999999</c:v>
                </c:pt>
                <c:pt idx="132">
                  <c:v>103.44596</c:v>
                </c:pt>
                <c:pt idx="133">
                  <c:v>103.46239</c:v>
                </c:pt>
                <c:pt idx="134">
                  <c:v>103.48012</c:v>
                </c:pt>
                <c:pt idx="135">
                  <c:v>103.5003</c:v>
                </c:pt>
                <c:pt idx="136">
                  <c:v>103.5223</c:v>
                </c:pt>
                <c:pt idx="137">
                  <c:v>103.54522</c:v>
                </c:pt>
                <c:pt idx="138">
                  <c:v>103.57514</c:v>
                </c:pt>
                <c:pt idx="139">
                  <c:v>103.6121</c:v>
                </c:pt>
                <c:pt idx="140">
                  <c:v>103.64989</c:v>
                </c:pt>
                <c:pt idx="141">
                  <c:v>103.68805</c:v>
                </c:pt>
                <c:pt idx="142">
                  <c:v>103.7286</c:v>
                </c:pt>
                <c:pt idx="143">
                  <c:v>103.77051</c:v>
                </c:pt>
                <c:pt idx="144">
                  <c:v>103.81451</c:v>
                </c:pt>
                <c:pt idx="145">
                  <c:v>103.86063</c:v>
                </c:pt>
                <c:pt idx="146">
                  <c:v>103.90823</c:v>
                </c:pt>
                <c:pt idx="147">
                  <c:v>103.95608</c:v>
                </c:pt>
                <c:pt idx="148">
                  <c:v>104.00369999999999</c:v>
                </c:pt>
                <c:pt idx="149">
                  <c:v>104.05436</c:v>
                </c:pt>
                <c:pt idx="150">
                  <c:v>104.10172</c:v>
                </c:pt>
                <c:pt idx="151">
                  <c:v>104.14686</c:v>
                </c:pt>
                <c:pt idx="152">
                  <c:v>104.18987</c:v>
                </c:pt>
                <c:pt idx="153">
                  <c:v>104.23071</c:v>
                </c:pt>
                <c:pt idx="154">
                  <c:v>104.26860000000001</c:v>
                </c:pt>
                <c:pt idx="155">
                  <c:v>104.3039</c:v>
                </c:pt>
                <c:pt idx="156">
                  <c:v>104.33797</c:v>
                </c:pt>
                <c:pt idx="157">
                  <c:v>104.36893999999999</c:v>
                </c:pt>
                <c:pt idx="158">
                  <c:v>104.39591</c:v>
                </c:pt>
                <c:pt idx="159">
                  <c:v>104.42382000000001</c:v>
                </c:pt>
                <c:pt idx="160">
                  <c:v>104.44846</c:v>
                </c:pt>
                <c:pt idx="161">
                  <c:v>104.46989000000001</c:v>
                </c:pt>
                <c:pt idx="162">
                  <c:v>104.48775000000001</c:v>
                </c:pt>
                <c:pt idx="163">
                  <c:v>104.50386</c:v>
                </c:pt>
                <c:pt idx="164">
                  <c:v>104.51757000000001</c:v>
                </c:pt>
                <c:pt idx="165">
                  <c:v>104.52897</c:v>
                </c:pt>
                <c:pt idx="166">
                  <c:v>104.53834999999999</c:v>
                </c:pt>
                <c:pt idx="167">
                  <c:v>104.54467</c:v>
                </c:pt>
                <c:pt idx="168">
                  <c:v>104.54752999999999</c:v>
                </c:pt>
                <c:pt idx="169">
                  <c:v>104.54904000000001</c:v>
                </c:pt>
                <c:pt idx="170">
                  <c:v>104.54674</c:v>
                </c:pt>
                <c:pt idx="171">
                  <c:v>104.54071</c:v>
                </c:pt>
                <c:pt idx="172">
                  <c:v>104.53143</c:v>
                </c:pt>
                <c:pt idx="173">
                  <c:v>104.51858</c:v>
                </c:pt>
                <c:pt idx="174">
                  <c:v>104.50208000000001</c:v>
                </c:pt>
                <c:pt idx="175">
                  <c:v>104.48314999999999</c:v>
                </c:pt>
                <c:pt idx="176">
                  <c:v>104.46168</c:v>
                </c:pt>
                <c:pt idx="177">
                  <c:v>104.43805</c:v>
                </c:pt>
                <c:pt idx="178">
                  <c:v>104.41065999999999</c:v>
                </c:pt>
                <c:pt idx="179">
                  <c:v>104.3822</c:v>
                </c:pt>
                <c:pt idx="180">
                  <c:v>104.35290999999999</c:v>
                </c:pt>
                <c:pt idx="181">
                  <c:v>104.32289</c:v>
                </c:pt>
                <c:pt idx="182">
                  <c:v>104.29355</c:v>
                </c:pt>
                <c:pt idx="183">
                  <c:v>104.26485</c:v>
                </c:pt>
                <c:pt idx="184">
                  <c:v>104.23992</c:v>
                </c:pt>
                <c:pt idx="185">
                  <c:v>104.21987</c:v>
                </c:pt>
                <c:pt idx="186">
                  <c:v>104.20314999999999</c:v>
                </c:pt>
                <c:pt idx="187">
                  <c:v>104.19280999999999</c:v>
                </c:pt>
                <c:pt idx="188">
                  <c:v>104.19007999999999</c:v>
                </c:pt>
                <c:pt idx="189">
                  <c:v>104.19538</c:v>
                </c:pt>
                <c:pt idx="190">
                  <c:v>104.20757</c:v>
                </c:pt>
                <c:pt idx="191">
                  <c:v>104.22407</c:v>
                </c:pt>
                <c:pt idx="192">
                  <c:v>104.24384999999999</c:v>
                </c:pt>
                <c:pt idx="193">
                  <c:v>104.26564</c:v>
                </c:pt>
                <c:pt idx="194">
                  <c:v>104.28957</c:v>
                </c:pt>
                <c:pt idx="195">
                  <c:v>104.31447</c:v>
                </c:pt>
                <c:pt idx="196">
                  <c:v>104.33937</c:v>
                </c:pt>
                <c:pt idx="197">
                  <c:v>104.36247</c:v>
                </c:pt>
                <c:pt idx="198">
                  <c:v>104.38516</c:v>
                </c:pt>
                <c:pt idx="199">
                  <c:v>104.40651</c:v>
                </c:pt>
                <c:pt idx="200">
                  <c:v>104.42713999999999</c:v>
                </c:pt>
                <c:pt idx="201">
                  <c:v>104.44707</c:v>
                </c:pt>
                <c:pt idx="202">
                  <c:v>104.46387</c:v>
                </c:pt>
                <c:pt idx="203">
                  <c:v>104.47709999999999</c:v>
                </c:pt>
                <c:pt idx="204">
                  <c:v>104.48793999999999</c:v>
                </c:pt>
                <c:pt idx="205">
                  <c:v>104.49601</c:v>
                </c:pt>
                <c:pt idx="206">
                  <c:v>104.50169</c:v>
                </c:pt>
                <c:pt idx="207">
                  <c:v>104.50662</c:v>
                </c:pt>
                <c:pt idx="208">
                  <c:v>104.51063000000001</c:v>
                </c:pt>
                <c:pt idx="209">
                  <c:v>104.5129</c:v>
                </c:pt>
                <c:pt idx="210">
                  <c:v>104.51459</c:v>
                </c:pt>
                <c:pt idx="211">
                  <c:v>104.51664</c:v>
                </c:pt>
                <c:pt idx="212">
                  <c:v>104.51933</c:v>
                </c:pt>
                <c:pt idx="213">
                  <c:v>104.52293</c:v>
                </c:pt>
                <c:pt idx="214">
                  <c:v>104.52808</c:v>
                </c:pt>
                <c:pt idx="215">
                  <c:v>104.53407</c:v>
                </c:pt>
                <c:pt idx="216">
                  <c:v>104.54013999999999</c:v>
                </c:pt>
                <c:pt idx="217">
                  <c:v>104.54564000000001</c:v>
                </c:pt>
                <c:pt idx="218">
                  <c:v>104.55027</c:v>
                </c:pt>
                <c:pt idx="219">
                  <c:v>104.55383999999999</c:v>
                </c:pt>
                <c:pt idx="220">
                  <c:v>104.55566</c:v>
                </c:pt>
                <c:pt idx="221">
                  <c:v>104.55549000000001</c:v>
                </c:pt>
                <c:pt idx="222">
                  <c:v>104.55247</c:v>
                </c:pt>
                <c:pt idx="223">
                  <c:v>104.54683</c:v>
                </c:pt>
                <c:pt idx="224">
                  <c:v>104.53917</c:v>
                </c:pt>
                <c:pt idx="225">
                  <c:v>104.52957000000001</c:v>
                </c:pt>
                <c:pt idx="226">
                  <c:v>104.51823</c:v>
                </c:pt>
                <c:pt idx="227">
                  <c:v>104.50554</c:v>
                </c:pt>
                <c:pt idx="228">
                  <c:v>104.49165000000001</c:v>
                </c:pt>
                <c:pt idx="229">
                  <c:v>104.47723999999999</c:v>
                </c:pt>
                <c:pt idx="230">
                  <c:v>104.46208</c:v>
                </c:pt>
                <c:pt idx="231">
                  <c:v>104.44604</c:v>
                </c:pt>
                <c:pt idx="232">
                  <c:v>104.42879000000001</c:v>
                </c:pt>
                <c:pt idx="233">
                  <c:v>104.41088000000001</c:v>
                </c:pt>
                <c:pt idx="234">
                  <c:v>104.3917</c:v>
                </c:pt>
                <c:pt idx="235">
                  <c:v>104.37071</c:v>
                </c:pt>
                <c:pt idx="236">
                  <c:v>104.34808</c:v>
                </c:pt>
                <c:pt idx="237">
                  <c:v>104.32413</c:v>
                </c:pt>
                <c:pt idx="238">
                  <c:v>104.29874</c:v>
                </c:pt>
                <c:pt idx="239">
                  <c:v>104.2715</c:v>
                </c:pt>
                <c:pt idx="240">
                  <c:v>104.24321</c:v>
                </c:pt>
                <c:pt idx="241">
                  <c:v>104.21359</c:v>
                </c:pt>
                <c:pt idx="242">
                  <c:v>104.18232</c:v>
                </c:pt>
                <c:pt idx="243">
                  <c:v>104.14987000000001</c:v>
                </c:pt>
                <c:pt idx="244">
                  <c:v>104.11557999999999</c:v>
                </c:pt>
                <c:pt idx="245">
                  <c:v>104.07959</c:v>
                </c:pt>
                <c:pt idx="246">
                  <c:v>104.04257</c:v>
                </c:pt>
                <c:pt idx="247">
                  <c:v>104.00407</c:v>
                </c:pt>
                <c:pt idx="248">
                  <c:v>103.96472</c:v>
                </c:pt>
                <c:pt idx="249">
                  <c:v>103.92438</c:v>
                </c:pt>
                <c:pt idx="250">
                  <c:v>103.8849</c:v>
                </c:pt>
                <c:pt idx="251">
                  <c:v>103.84702</c:v>
                </c:pt>
                <c:pt idx="252">
                  <c:v>103.8103</c:v>
                </c:pt>
                <c:pt idx="253">
                  <c:v>103.77408</c:v>
                </c:pt>
                <c:pt idx="254">
                  <c:v>103.7375</c:v>
                </c:pt>
                <c:pt idx="255">
                  <c:v>103.70068999999999</c:v>
                </c:pt>
                <c:pt idx="256">
                  <c:v>103.66285999999999</c:v>
                </c:pt>
                <c:pt idx="257">
                  <c:v>103.62442</c:v>
                </c:pt>
                <c:pt idx="258">
                  <c:v>103.5844</c:v>
                </c:pt>
                <c:pt idx="259">
                  <c:v>103.54095</c:v>
                </c:pt>
                <c:pt idx="260">
                  <c:v>103.49755</c:v>
                </c:pt>
                <c:pt idx="261">
                  <c:v>103.45407</c:v>
                </c:pt>
                <c:pt idx="262">
                  <c:v>103.40958000000001</c:v>
                </c:pt>
                <c:pt idx="263">
                  <c:v>103.36427</c:v>
                </c:pt>
                <c:pt idx="264">
                  <c:v>103.31732</c:v>
                </c:pt>
                <c:pt idx="265">
                  <c:v>103.27034</c:v>
                </c:pt>
                <c:pt idx="266">
                  <c:v>103.22592</c:v>
                </c:pt>
                <c:pt idx="267">
                  <c:v>103.18197000000001</c:v>
                </c:pt>
                <c:pt idx="268">
                  <c:v>103.13966000000001</c:v>
                </c:pt>
                <c:pt idx="269">
                  <c:v>103.09958</c:v>
                </c:pt>
                <c:pt idx="270">
                  <c:v>103.06864</c:v>
                </c:pt>
                <c:pt idx="271">
                  <c:v>103.08557999999999</c:v>
                </c:pt>
                <c:pt idx="272">
                  <c:v>103.10164</c:v>
                </c:pt>
                <c:pt idx="273">
                  <c:v>103.11687000000001</c:v>
                </c:pt>
                <c:pt idx="274">
                  <c:v>103.13146999999999</c:v>
                </c:pt>
                <c:pt idx="275">
                  <c:v>103.16354</c:v>
                </c:pt>
                <c:pt idx="276">
                  <c:v>103.22078</c:v>
                </c:pt>
                <c:pt idx="277">
                  <c:v>103.28963</c:v>
                </c:pt>
                <c:pt idx="278">
                  <c:v>103.36989</c:v>
                </c:pt>
                <c:pt idx="279">
                  <c:v>103.46274</c:v>
                </c:pt>
                <c:pt idx="280">
                  <c:v>103.56939</c:v>
                </c:pt>
                <c:pt idx="281">
                  <c:v>103.68671000000001</c:v>
                </c:pt>
                <c:pt idx="282">
                  <c:v>103.81608</c:v>
                </c:pt>
                <c:pt idx="283">
                  <c:v>103.95350999999999</c:v>
                </c:pt>
                <c:pt idx="284">
                  <c:v>104.09929</c:v>
                </c:pt>
                <c:pt idx="285">
                  <c:v>104.24813</c:v>
                </c:pt>
                <c:pt idx="286">
                  <c:v>104.39439</c:v>
                </c:pt>
                <c:pt idx="287">
                  <c:v>104.52997999999999</c:v>
                </c:pt>
                <c:pt idx="288">
                  <c:v>104.65044</c:v>
                </c:pt>
                <c:pt idx="289">
                  <c:v>104.74674</c:v>
                </c:pt>
                <c:pt idx="290">
                  <c:v>104.81644</c:v>
                </c:pt>
                <c:pt idx="291">
                  <c:v>104.85157</c:v>
                </c:pt>
                <c:pt idx="292">
                  <c:v>104.85561</c:v>
                </c:pt>
                <c:pt idx="293">
                  <c:v>104.84181</c:v>
                </c:pt>
                <c:pt idx="294">
                  <c:v>104.80743</c:v>
                </c:pt>
                <c:pt idx="295">
                  <c:v>104.78100000000001</c:v>
                </c:pt>
                <c:pt idx="296">
                  <c:v>104.73604</c:v>
                </c:pt>
                <c:pt idx="297">
                  <c:v>104.64216999999999</c:v>
                </c:pt>
                <c:pt idx="298">
                  <c:v>104.49952999999999</c:v>
                </c:pt>
                <c:pt idx="299">
                  <c:v>104.39991999999999</c:v>
                </c:pt>
                <c:pt idx="300">
                  <c:v>104.31168</c:v>
                </c:pt>
                <c:pt idx="301">
                  <c:v>104.17438</c:v>
                </c:pt>
                <c:pt idx="302">
                  <c:v>104.08899</c:v>
                </c:pt>
                <c:pt idx="303">
                  <c:v>104.06533</c:v>
                </c:pt>
                <c:pt idx="304">
                  <c:v>104.04218</c:v>
                </c:pt>
                <c:pt idx="305">
                  <c:v>104.11046</c:v>
                </c:pt>
                <c:pt idx="306">
                  <c:v>104.17417</c:v>
                </c:pt>
                <c:pt idx="307">
                  <c:v>104.21079</c:v>
                </c:pt>
                <c:pt idx="308">
                  <c:v>104.22633999999999</c:v>
                </c:pt>
                <c:pt idx="309">
                  <c:v>104.22375</c:v>
                </c:pt>
                <c:pt idx="310">
                  <c:v>104.20747</c:v>
                </c:pt>
                <c:pt idx="311">
                  <c:v>104.18217</c:v>
                </c:pt>
                <c:pt idx="312">
                  <c:v>104.15317</c:v>
                </c:pt>
                <c:pt idx="313">
                  <c:v>104.12226</c:v>
                </c:pt>
                <c:pt idx="314">
                  <c:v>104.09296999999999</c:v>
                </c:pt>
                <c:pt idx="315">
                  <c:v>104.06507999999999</c:v>
                </c:pt>
                <c:pt idx="316">
                  <c:v>104.03887</c:v>
                </c:pt>
                <c:pt idx="317">
                  <c:v>104.05258000000001</c:v>
                </c:pt>
                <c:pt idx="318">
                  <c:v>104.12824000000001</c:v>
                </c:pt>
                <c:pt idx="319">
                  <c:v>104.20874000000001</c:v>
                </c:pt>
                <c:pt idx="320">
                  <c:v>104.29093</c:v>
                </c:pt>
                <c:pt idx="321">
                  <c:v>104.37369</c:v>
                </c:pt>
                <c:pt idx="322">
                  <c:v>104.45372999999999</c:v>
                </c:pt>
                <c:pt idx="323">
                  <c:v>104.52956</c:v>
                </c:pt>
                <c:pt idx="324">
                  <c:v>104.60007</c:v>
                </c:pt>
                <c:pt idx="325">
                  <c:v>104.66403</c:v>
                </c:pt>
                <c:pt idx="326">
                  <c:v>104.72186000000001</c:v>
                </c:pt>
                <c:pt idx="327">
                  <c:v>104.77615</c:v>
                </c:pt>
                <c:pt idx="328">
                  <c:v>104.82823999999999</c:v>
                </c:pt>
                <c:pt idx="329">
                  <c:v>104.88308000000001</c:v>
                </c:pt>
                <c:pt idx="330">
                  <c:v>104.93559</c:v>
                </c:pt>
                <c:pt idx="331">
                  <c:v>104.98656</c:v>
                </c:pt>
                <c:pt idx="332">
                  <c:v>105.03657</c:v>
                </c:pt>
                <c:pt idx="333">
                  <c:v>105.08410000000001</c:v>
                </c:pt>
                <c:pt idx="334">
                  <c:v>105.12978</c:v>
                </c:pt>
                <c:pt idx="335">
                  <c:v>105.1722</c:v>
                </c:pt>
                <c:pt idx="336">
                  <c:v>105.20999</c:v>
                </c:pt>
                <c:pt idx="337">
                  <c:v>105.24218</c:v>
                </c:pt>
                <c:pt idx="338">
                  <c:v>105.26815000000001</c:v>
                </c:pt>
                <c:pt idx="339">
                  <c:v>105.29149</c:v>
                </c:pt>
                <c:pt idx="340">
                  <c:v>105.30725</c:v>
                </c:pt>
                <c:pt idx="341">
                  <c:v>105.31446</c:v>
                </c:pt>
                <c:pt idx="342">
                  <c:v>105.3145</c:v>
                </c:pt>
                <c:pt idx="343">
                  <c:v>105.30782000000001</c:v>
                </c:pt>
                <c:pt idx="344">
                  <c:v>105.29472</c:v>
                </c:pt>
                <c:pt idx="345">
                  <c:v>105.27561</c:v>
                </c:pt>
                <c:pt idx="346">
                  <c:v>105.24975999999999</c:v>
                </c:pt>
                <c:pt idx="347">
                  <c:v>105.21754</c:v>
                </c:pt>
                <c:pt idx="348">
                  <c:v>105.17828</c:v>
                </c:pt>
                <c:pt idx="349">
                  <c:v>105.13503</c:v>
                </c:pt>
                <c:pt idx="350">
                  <c:v>105.08557999999999</c:v>
                </c:pt>
                <c:pt idx="351">
                  <c:v>105.03189999999999</c:v>
                </c:pt>
                <c:pt idx="352">
                  <c:v>104.97619</c:v>
                </c:pt>
                <c:pt idx="353">
                  <c:v>104.91995</c:v>
                </c:pt>
                <c:pt idx="354">
                  <c:v>104.86374000000001</c:v>
                </c:pt>
                <c:pt idx="355">
                  <c:v>104.80683999999999</c:v>
                </c:pt>
                <c:pt idx="356">
                  <c:v>104.75009</c:v>
                </c:pt>
                <c:pt idx="357">
                  <c:v>104.68956</c:v>
                </c:pt>
                <c:pt idx="358">
                  <c:v>104.62696</c:v>
                </c:pt>
                <c:pt idx="359">
                  <c:v>104.56341</c:v>
                </c:pt>
                <c:pt idx="360">
                  <c:v>104.49545999999999</c:v>
                </c:pt>
                <c:pt idx="361">
                  <c:v>104.42254</c:v>
                </c:pt>
                <c:pt idx="362">
                  <c:v>104.34430999999999</c:v>
                </c:pt>
                <c:pt idx="363">
                  <c:v>104.25924000000001</c:v>
                </c:pt>
                <c:pt idx="364">
                  <c:v>104.2492</c:v>
                </c:pt>
                <c:pt idx="365">
                  <c:v>104.29689999999999</c:v>
                </c:pt>
                <c:pt idx="366">
                  <c:v>104.34107</c:v>
                </c:pt>
                <c:pt idx="367">
                  <c:v>104.38061999999999</c:v>
                </c:pt>
                <c:pt idx="368">
                  <c:v>104.41304</c:v>
                </c:pt>
                <c:pt idx="369">
                  <c:v>104.43794</c:v>
                </c:pt>
                <c:pt idx="370">
                  <c:v>104.45119</c:v>
                </c:pt>
                <c:pt idx="371">
                  <c:v>104.45262</c:v>
                </c:pt>
                <c:pt idx="372">
                  <c:v>104.44195999999999</c:v>
                </c:pt>
                <c:pt idx="373">
                  <c:v>104.42112</c:v>
                </c:pt>
                <c:pt idx="374">
                  <c:v>104.43803</c:v>
                </c:pt>
                <c:pt idx="375">
                  <c:v>104.44319</c:v>
                </c:pt>
                <c:pt idx="376">
                  <c:v>104.43558</c:v>
                </c:pt>
                <c:pt idx="377">
                  <c:v>104.41822000000001</c:v>
                </c:pt>
                <c:pt idx="378">
                  <c:v>104.39412</c:v>
                </c:pt>
                <c:pt idx="379">
                  <c:v>104.36787</c:v>
                </c:pt>
                <c:pt idx="380">
                  <c:v>104.37047</c:v>
                </c:pt>
                <c:pt idx="381">
                  <c:v>104.39637999999999</c:v>
                </c:pt>
                <c:pt idx="382">
                  <c:v>104.42122999999999</c:v>
                </c:pt>
                <c:pt idx="383">
                  <c:v>104.44188</c:v>
                </c:pt>
                <c:pt idx="384">
                  <c:v>104.45623999999999</c:v>
                </c:pt>
                <c:pt idx="385">
                  <c:v>104.46424</c:v>
                </c:pt>
                <c:pt idx="386">
                  <c:v>104.46641</c:v>
                </c:pt>
                <c:pt idx="387">
                  <c:v>104.46342</c:v>
                </c:pt>
                <c:pt idx="388">
                  <c:v>104.45771000000001</c:v>
                </c:pt>
                <c:pt idx="389">
                  <c:v>104.45016</c:v>
                </c:pt>
                <c:pt idx="390">
                  <c:v>104.44085</c:v>
                </c:pt>
                <c:pt idx="391">
                  <c:v>104.42999</c:v>
                </c:pt>
                <c:pt idx="392">
                  <c:v>104.41699</c:v>
                </c:pt>
                <c:pt idx="393">
                  <c:v>104.40428</c:v>
                </c:pt>
                <c:pt idx="394">
                  <c:v>104.40430000000001</c:v>
                </c:pt>
                <c:pt idx="395">
                  <c:v>104.39964000000001</c:v>
                </c:pt>
                <c:pt idx="396">
                  <c:v>104.38906</c:v>
                </c:pt>
                <c:pt idx="397">
                  <c:v>104.37239</c:v>
                </c:pt>
                <c:pt idx="398">
                  <c:v>104.35079</c:v>
                </c:pt>
                <c:pt idx="399">
                  <c:v>104.3263</c:v>
                </c:pt>
                <c:pt idx="400">
                  <c:v>104.30477</c:v>
                </c:pt>
                <c:pt idx="401">
                  <c:v>104.30034999999999</c:v>
                </c:pt>
                <c:pt idx="402">
                  <c:v>104.28755</c:v>
                </c:pt>
                <c:pt idx="403">
                  <c:v>104.26365</c:v>
                </c:pt>
                <c:pt idx="404">
                  <c:v>104.25651000000001</c:v>
                </c:pt>
                <c:pt idx="405">
                  <c:v>104.27175</c:v>
                </c:pt>
                <c:pt idx="406">
                  <c:v>104.29052</c:v>
                </c:pt>
                <c:pt idx="407">
                  <c:v>104.31519</c:v>
                </c:pt>
                <c:pt idx="408">
                  <c:v>104.34507000000001</c:v>
                </c:pt>
                <c:pt idx="409">
                  <c:v>104.37470999999999</c:v>
                </c:pt>
                <c:pt idx="410">
                  <c:v>104.40366</c:v>
                </c:pt>
                <c:pt idx="411">
                  <c:v>104.42764</c:v>
                </c:pt>
                <c:pt idx="412">
                  <c:v>104.44122</c:v>
                </c:pt>
                <c:pt idx="413">
                  <c:v>104.44504000000001</c:v>
                </c:pt>
                <c:pt idx="414">
                  <c:v>104.44925000000001</c:v>
                </c:pt>
                <c:pt idx="415">
                  <c:v>104.49727</c:v>
                </c:pt>
                <c:pt idx="416">
                  <c:v>104.52959</c:v>
                </c:pt>
                <c:pt idx="417">
                  <c:v>104.5493</c:v>
                </c:pt>
                <c:pt idx="418">
                  <c:v>104.55586</c:v>
                </c:pt>
                <c:pt idx="419">
                  <c:v>104.55231999999999</c:v>
                </c:pt>
                <c:pt idx="420">
                  <c:v>104.55145</c:v>
                </c:pt>
                <c:pt idx="421">
                  <c:v>104.54901</c:v>
                </c:pt>
                <c:pt idx="422">
                  <c:v>104.54456</c:v>
                </c:pt>
                <c:pt idx="423">
                  <c:v>104.54097</c:v>
                </c:pt>
                <c:pt idx="424">
                  <c:v>104.53872</c:v>
                </c:pt>
                <c:pt idx="425">
                  <c:v>104.53489999999999</c:v>
                </c:pt>
                <c:pt idx="426">
                  <c:v>104.52781</c:v>
                </c:pt>
                <c:pt idx="427">
                  <c:v>104.51524000000001</c:v>
                </c:pt>
                <c:pt idx="428">
                  <c:v>104.49760000000001</c:v>
                </c:pt>
                <c:pt idx="429">
                  <c:v>104.47434</c:v>
                </c:pt>
                <c:pt idx="430">
                  <c:v>104.48638</c:v>
                </c:pt>
                <c:pt idx="431">
                  <c:v>104.50113</c:v>
                </c:pt>
                <c:pt idx="432">
                  <c:v>104.51318000000001</c:v>
                </c:pt>
                <c:pt idx="433">
                  <c:v>104.52276000000001</c:v>
                </c:pt>
                <c:pt idx="434">
                  <c:v>104.52875</c:v>
                </c:pt>
                <c:pt idx="435">
                  <c:v>104.53113999999999</c:v>
                </c:pt>
                <c:pt idx="436">
                  <c:v>104.52888</c:v>
                </c:pt>
                <c:pt idx="437">
                  <c:v>104.52103</c:v>
                </c:pt>
                <c:pt idx="438">
                  <c:v>104.50548000000001</c:v>
                </c:pt>
                <c:pt idx="439">
                  <c:v>104.48348</c:v>
                </c:pt>
                <c:pt idx="440">
                  <c:v>104.4496</c:v>
                </c:pt>
                <c:pt idx="441">
                  <c:v>104.40599</c:v>
                </c:pt>
                <c:pt idx="442">
                  <c:v>104.35208</c:v>
                </c:pt>
                <c:pt idx="443">
                  <c:v>104.29051</c:v>
                </c:pt>
                <c:pt idx="444">
                  <c:v>104.22889000000001</c:v>
                </c:pt>
                <c:pt idx="445">
                  <c:v>104.17686999999999</c:v>
                </c:pt>
                <c:pt idx="446">
                  <c:v>104.13697999999999</c:v>
                </c:pt>
                <c:pt idx="447">
                  <c:v>104.107</c:v>
                </c:pt>
                <c:pt idx="448">
                  <c:v>104.09415</c:v>
                </c:pt>
                <c:pt idx="449">
                  <c:v>104.09805</c:v>
                </c:pt>
                <c:pt idx="450">
                  <c:v>104.11481000000001</c:v>
                </c:pt>
                <c:pt idx="451">
                  <c:v>104.14391000000001</c:v>
                </c:pt>
                <c:pt idx="452">
                  <c:v>104.18328</c:v>
                </c:pt>
                <c:pt idx="453">
                  <c:v>104.22799000000001</c:v>
                </c:pt>
                <c:pt idx="454">
                  <c:v>104.27372</c:v>
                </c:pt>
                <c:pt idx="455">
                  <c:v>104.31905</c:v>
                </c:pt>
                <c:pt idx="456">
                  <c:v>104.36869</c:v>
                </c:pt>
                <c:pt idx="457">
                  <c:v>104.42044</c:v>
                </c:pt>
                <c:pt idx="458">
                  <c:v>104.46738000000001</c:v>
                </c:pt>
                <c:pt idx="459">
                  <c:v>104.51072000000001</c:v>
                </c:pt>
                <c:pt idx="460">
                  <c:v>104.55007000000001</c:v>
                </c:pt>
                <c:pt idx="461">
                  <c:v>104.58835999999999</c:v>
                </c:pt>
                <c:pt idx="462">
                  <c:v>104.62547000000001</c:v>
                </c:pt>
                <c:pt idx="463">
                  <c:v>104.66106000000001</c:v>
                </c:pt>
                <c:pt idx="464">
                  <c:v>104.69458</c:v>
                </c:pt>
                <c:pt idx="465">
                  <c:v>104.72365000000001</c:v>
                </c:pt>
                <c:pt idx="466">
                  <c:v>104.74603999999999</c:v>
                </c:pt>
                <c:pt idx="467">
                  <c:v>104.76260000000001</c:v>
                </c:pt>
                <c:pt idx="468">
                  <c:v>104.77227000000001</c:v>
                </c:pt>
                <c:pt idx="469">
                  <c:v>104.77545000000001</c:v>
                </c:pt>
                <c:pt idx="470">
                  <c:v>104.77066000000001</c:v>
                </c:pt>
                <c:pt idx="471">
                  <c:v>104.75796</c:v>
                </c:pt>
                <c:pt idx="472">
                  <c:v>104.73990000000001</c:v>
                </c:pt>
                <c:pt idx="473">
                  <c:v>104.71353000000001</c:v>
                </c:pt>
                <c:pt idx="474">
                  <c:v>104.68026999999999</c:v>
                </c:pt>
                <c:pt idx="475">
                  <c:v>104.65545</c:v>
                </c:pt>
                <c:pt idx="476">
                  <c:v>104.65002</c:v>
                </c:pt>
                <c:pt idx="477">
                  <c:v>104.64621</c:v>
                </c:pt>
                <c:pt idx="478">
                  <c:v>104.64270999999999</c:v>
                </c:pt>
                <c:pt idx="479">
                  <c:v>104.64084</c:v>
                </c:pt>
                <c:pt idx="480">
                  <c:v>104.64306999999999</c:v>
                </c:pt>
                <c:pt idx="481">
                  <c:v>104.64722999999999</c:v>
                </c:pt>
                <c:pt idx="482">
                  <c:v>104.65226</c:v>
                </c:pt>
                <c:pt idx="483">
                  <c:v>104.65778</c:v>
                </c:pt>
                <c:pt idx="484">
                  <c:v>104.66227000000001</c:v>
                </c:pt>
                <c:pt idx="485">
                  <c:v>104.66289999999999</c:v>
                </c:pt>
                <c:pt idx="486">
                  <c:v>104.65743999999999</c:v>
                </c:pt>
                <c:pt idx="487">
                  <c:v>104.64434</c:v>
                </c:pt>
                <c:pt idx="488">
                  <c:v>104.62457000000001</c:v>
                </c:pt>
                <c:pt idx="489">
                  <c:v>104.60258</c:v>
                </c:pt>
                <c:pt idx="490">
                  <c:v>104.58161</c:v>
                </c:pt>
                <c:pt idx="491">
                  <c:v>104.5612</c:v>
                </c:pt>
                <c:pt idx="492">
                  <c:v>104.54131</c:v>
                </c:pt>
                <c:pt idx="493">
                  <c:v>104.52123</c:v>
                </c:pt>
                <c:pt idx="494">
                  <c:v>104.50166</c:v>
                </c:pt>
                <c:pt idx="495">
                  <c:v>104.48378</c:v>
                </c:pt>
                <c:pt idx="496">
                  <c:v>104.46865</c:v>
                </c:pt>
                <c:pt idx="497">
                  <c:v>104.45635</c:v>
                </c:pt>
                <c:pt idx="498">
                  <c:v>104.4452</c:v>
                </c:pt>
                <c:pt idx="499">
                  <c:v>104.43115</c:v>
                </c:pt>
                <c:pt idx="500">
                  <c:v>104.42064999999999</c:v>
                </c:pt>
                <c:pt idx="501">
                  <c:v>104.41289999999999</c:v>
                </c:pt>
                <c:pt idx="502">
                  <c:v>104.43597</c:v>
                </c:pt>
                <c:pt idx="503">
                  <c:v>104.45585</c:v>
                </c:pt>
                <c:pt idx="504">
                  <c:v>104.47299</c:v>
                </c:pt>
                <c:pt idx="505">
                  <c:v>104.4871</c:v>
                </c:pt>
                <c:pt idx="506">
                  <c:v>104.49906</c:v>
                </c:pt>
                <c:pt idx="507">
                  <c:v>104.50971</c:v>
                </c:pt>
                <c:pt idx="508">
                  <c:v>104.51891000000001</c:v>
                </c:pt>
                <c:pt idx="509">
                  <c:v>104.5274</c:v>
                </c:pt>
                <c:pt idx="510">
                  <c:v>104.53516999999999</c:v>
                </c:pt>
                <c:pt idx="511">
                  <c:v>104.54255999999999</c:v>
                </c:pt>
                <c:pt idx="512">
                  <c:v>104.54754</c:v>
                </c:pt>
                <c:pt idx="513">
                  <c:v>104.5493</c:v>
                </c:pt>
                <c:pt idx="514">
                  <c:v>104.54895</c:v>
                </c:pt>
                <c:pt idx="515">
                  <c:v>104.54692</c:v>
                </c:pt>
                <c:pt idx="516">
                  <c:v>104.54452999999999</c:v>
                </c:pt>
                <c:pt idx="517">
                  <c:v>104.54242000000001</c:v>
                </c:pt>
                <c:pt idx="518">
                  <c:v>104.54143999999999</c:v>
                </c:pt>
                <c:pt idx="519">
                  <c:v>104.54127</c:v>
                </c:pt>
                <c:pt idx="520">
                  <c:v>104.5433</c:v>
                </c:pt>
                <c:pt idx="521">
                  <c:v>104.54781</c:v>
                </c:pt>
                <c:pt idx="522">
                  <c:v>104.55488</c:v>
                </c:pt>
                <c:pt idx="523">
                  <c:v>104.56471999999999</c:v>
                </c:pt>
                <c:pt idx="524">
                  <c:v>104.57693999999999</c:v>
                </c:pt>
                <c:pt idx="525">
                  <c:v>104.59085</c:v>
                </c:pt>
                <c:pt idx="526">
                  <c:v>104.6062</c:v>
                </c:pt>
                <c:pt idx="527">
                  <c:v>104.62302</c:v>
                </c:pt>
                <c:pt idx="528">
                  <c:v>104.64072</c:v>
                </c:pt>
                <c:pt idx="529">
                  <c:v>104.65956</c:v>
                </c:pt>
                <c:pt idx="530">
                  <c:v>104.67852000000001</c:v>
                </c:pt>
                <c:pt idx="531">
                  <c:v>104.69745</c:v>
                </c:pt>
                <c:pt idx="532">
                  <c:v>104.71661</c:v>
                </c:pt>
                <c:pt idx="533">
                  <c:v>104.73555</c:v>
                </c:pt>
                <c:pt idx="534">
                  <c:v>104.75440999999999</c:v>
                </c:pt>
                <c:pt idx="535">
                  <c:v>104.77197</c:v>
                </c:pt>
                <c:pt idx="536">
                  <c:v>104.78802</c:v>
                </c:pt>
                <c:pt idx="537">
                  <c:v>104.80329</c:v>
                </c:pt>
                <c:pt idx="538">
                  <c:v>104.81811</c:v>
                </c:pt>
                <c:pt idx="539">
                  <c:v>104.83132999999999</c:v>
                </c:pt>
                <c:pt idx="540">
                  <c:v>104.84258</c:v>
                </c:pt>
                <c:pt idx="541">
                  <c:v>104.85141</c:v>
                </c:pt>
                <c:pt idx="542">
                  <c:v>104.85865</c:v>
                </c:pt>
                <c:pt idx="543">
                  <c:v>104.86415</c:v>
                </c:pt>
                <c:pt idx="544">
                  <c:v>104.86741000000001</c:v>
                </c:pt>
                <c:pt idx="545">
                  <c:v>104.86836</c:v>
                </c:pt>
                <c:pt idx="546">
                  <c:v>104.86686</c:v>
                </c:pt>
                <c:pt idx="547">
                  <c:v>104.86284000000001</c:v>
                </c:pt>
                <c:pt idx="548">
                  <c:v>104.85664</c:v>
                </c:pt>
                <c:pt idx="549">
                  <c:v>104.84806</c:v>
                </c:pt>
                <c:pt idx="550">
                  <c:v>104.83704</c:v>
                </c:pt>
                <c:pt idx="551">
                  <c:v>104.82451</c:v>
                </c:pt>
                <c:pt idx="552">
                  <c:v>104.80981</c:v>
                </c:pt>
                <c:pt idx="553">
                  <c:v>104.79300000000001</c:v>
                </c:pt>
                <c:pt idx="554">
                  <c:v>104.77542</c:v>
                </c:pt>
                <c:pt idx="555">
                  <c:v>104.75685</c:v>
                </c:pt>
                <c:pt idx="556">
                  <c:v>104.73797999999999</c:v>
                </c:pt>
                <c:pt idx="557">
                  <c:v>104.71966</c:v>
                </c:pt>
                <c:pt idx="558">
                  <c:v>104.7016</c:v>
                </c:pt>
                <c:pt idx="559">
                  <c:v>104.68283</c:v>
                </c:pt>
                <c:pt idx="560">
                  <c:v>104.66485</c:v>
                </c:pt>
                <c:pt idx="561">
                  <c:v>104.64727000000001</c:v>
                </c:pt>
                <c:pt idx="562">
                  <c:v>104.62996</c:v>
                </c:pt>
                <c:pt idx="563">
                  <c:v>104.61253000000001</c:v>
                </c:pt>
                <c:pt idx="564">
                  <c:v>104.59502999999999</c:v>
                </c:pt>
                <c:pt idx="565">
                  <c:v>104.57709</c:v>
                </c:pt>
                <c:pt idx="566">
                  <c:v>104.55819</c:v>
                </c:pt>
                <c:pt idx="567">
                  <c:v>104.53859</c:v>
                </c:pt>
                <c:pt idx="568">
                  <c:v>104.51833000000001</c:v>
                </c:pt>
                <c:pt idx="569">
                  <c:v>104.49751999999999</c:v>
                </c:pt>
                <c:pt idx="570">
                  <c:v>104.4743</c:v>
                </c:pt>
                <c:pt idx="571">
                  <c:v>104.45184</c:v>
                </c:pt>
                <c:pt idx="572">
                  <c:v>104.42797</c:v>
                </c:pt>
                <c:pt idx="573">
                  <c:v>104.40515000000001</c:v>
                </c:pt>
                <c:pt idx="574">
                  <c:v>104.38441</c:v>
                </c:pt>
                <c:pt idx="575">
                  <c:v>104.36638000000001</c:v>
                </c:pt>
                <c:pt idx="576">
                  <c:v>104.35084999999999</c:v>
                </c:pt>
                <c:pt idx="577">
                  <c:v>104.33853999999999</c:v>
                </c:pt>
                <c:pt idx="578">
                  <c:v>104.33006</c:v>
                </c:pt>
                <c:pt idx="579">
                  <c:v>104.32642</c:v>
                </c:pt>
                <c:pt idx="580">
                  <c:v>104.32677</c:v>
                </c:pt>
                <c:pt idx="581">
                  <c:v>104.33103</c:v>
                </c:pt>
                <c:pt idx="582">
                  <c:v>104.33942999999999</c:v>
                </c:pt>
                <c:pt idx="583">
                  <c:v>104.35133</c:v>
                </c:pt>
                <c:pt idx="584">
                  <c:v>104.3657</c:v>
                </c:pt>
                <c:pt idx="585">
                  <c:v>104.38186</c:v>
                </c:pt>
                <c:pt idx="586">
                  <c:v>104.40043</c:v>
                </c:pt>
                <c:pt idx="587">
                  <c:v>104.42115</c:v>
                </c:pt>
                <c:pt idx="588">
                  <c:v>104.44359</c:v>
                </c:pt>
                <c:pt idx="589">
                  <c:v>104.46783000000001</c:v>
                </c:pt>
                <c:pt idx="590">
                  <c:v>104.49272000000001</c:v>
                </c:pt>
                <c:pt idx="591">
                  <c:v>104.51757000000001</c:v>
                </c:pt>
                <c:pt idx="592">
                  <c:v>104.5424</c:v>
                </c:pt>
                <c:pt idx="593">
                  <c:v>104.56726</c:v>
                </c:pt>
                <c:pt idx="594">
                  <c:v>104.59169</c:v>
                </c:pt>
                <c:pt idx="595">
                  <c:v>104.61526000000001</c:v>
                </c:pt>
                <c:pt idx="596">
                  <c:v>104.63758</c:v>
                </c:pt>
                <c:pt idx="597">
                  <c:v>104.65835</c:v>
                </c:pt>
                <c:pt idx="598">
                  <c:v>104.67764</c:v>
                </c:pt>
                <c:pt idx="599">
                  <c:v>104.69552</c:v>
                </c:pt>
                <c:pt idx="600">
                  <c:v>104.71088</c:v>
                </c:pt>
                <c:pt idx="601">
                  <c:v>104.72368</c:v>
                </c:pt>
                <c:pt idx="602">
                  <c:v>104.73302</c:v>
                </c:pt>
                <c:pt idx="603">
                  <c:v>104.7383</c:v>
                </c:pt>
                <c:pt idx="604">
                  <c:v>104.74126</c:v>
                </c:pt>
                <c:pt idx="605">
                  <c:v>104.74106</c:v>
                </c:pt>
                <c:pt idx="606">
                  <c:v>104.73848</c:v>
                </c:pt>
                <c:pt idx="607">
                  <c:v>104.73375</c:v>
                </c:pt>
                <c:pt idx="608">
                  <c:v>104.72721</c:v>
                </c:pt>
                <c:pt idx="609">
                  <c:v>104.71755</c:v>
                </c:pt>
                <c:pt idx="610">
                  <c:v>104.70637000000001</c:v>
                </c:pt>
                <c:pt idx="611">
                  <c:v>104.69286</c:v>
                </c:pt>
                <c:pt idx="612">
                  <c:v>104.67778</c:v>
                </c:pt>
                <c:pt idx="613">
                  <c:v>104.66146000000001</c:v>
                </c:pt>
                <c:pt idx="614">
                  <c:v>104.64299</c:v>
                </c:pt>
                <c:pt idx="615">
                  <c:v>104.63343</c:v>
                </c:pt>
                <c:pt idx="616">
                  <c:v>104.62854</c:v>
                </c:pt>
                <c:pt idx="617">
                  <c:v>104.61946</c:v>
                </c:pt>
                <c:pt idx="618">
                  <c:v>104.60702999999999</c:v>
                </c:pt>
                <c:pt idx="619">
                  <c:v>104.58968</c:v>
                </c:pt>
                <c:pt idx="620">
                  <c:v>104.57062000000001</c:v>
                </c:pt>
                <c:pt idx="621">
                  <c:v>104.55013</c:v>
                </c:pt>
                <c:pt idx="622">
                  <c:v>104.5292</c:v>
                </c:pt>
                <c:pt idx="623">
                  <c:v>104.50779</c:v>
                </c:pt>
                <c:pt idx="624">
                  <c:v>104.48553</c:v>
                </c:pt>
                <c:pt idx="625">
                  <c:v>104.48799</c:v>
                </c:pt>
                <c:pt idx="626">
                  <c:v>104.50903</c:v>
                </c:pt>
                <c:pt idx="627">
                  <c:v>104.51604</c:v>
                </c:pt>
                <c:pt idx="628">
                  <c:v>104.50872</c:v>
                </c:pt>
                <c:pt idx="629">
                  <c:v>104.488</c:v>
                </c:pt>
                <c:pt idx="630">
                  <c:v>104.45440000000001</c:v>
                </c:pt>
                <c:pt idx="631">
                  <c:v>104.44718</c:v>
                </c:pt>
                <c:pt idx="632">
                  <c:v>104.46387</c:v>
                </c:pt>
                <c:pt idx="633">
                  <c:v>104.48367</c:v>
                </c:pt>
                <c:pt idx="634">
                  <c:v>104.50566999999999</c:v>
                </c:pt>
                <c:pt idx="635">
                  <c:v>104.52876000000001</c:v>
                </c:pt>
                <c:pt idx="636">
                  <c:v>104.55276000000001</c:v>
                </c:pt>
                <c:pt idx="637">
                  <c:v>104.57634</c:v>
                </c:pt>
                <c:pt idx="638">
                  <c:v>104.59968000000001</c:v>
                </c:pt>
                <c:pt idx="639">
                  <c:v>104.62246</c:v>
                </c:pt>
                <c:pt idx="640">
                  <c:v>104.64404999999999</c:v>
                </c:pt>
                <c:pt idx="641">
                  <c:v>104.66464000000001</c:v>
                </c:pt>
                <c:pt idx="642">
                  <c:v>104.68407000000001</c:v>
                </c:pt>
                <c:pt idx="643">
                  <c:v>104.70228</c:v>
                </c:pt>
                <c:pt idx="644">
                  <c:v>104.71913000000001</c:v>
                </c:pt>
                <c:pt idx="645">
                  <c:v>104.73447</c:v>
                </c:pt>
                <c:pt idx="646">
                  <c:v>104.74814000000001</c:v>
                </c:pt>
                <c:pt idx="647">
                  <c:v>104.76005000000001</c:v>
                </c:pt>
                <c:pt idx="648">
                  <c:v>104.76989</c:v>
                </c:pt>
                <c:pt idx="649">
                  <c:v>104.77809999999999</c:v>
                </c:pt>
                <c:pt idx="650">
                  <c:v>104.78437</c:v>
                </c:pt>
                <c:pt idx="651">
                  <c:v>104.78877</c:v>
                </c:pt>
                <c:pt idx="652">
                  <c:v>104.79156</c:v>
                </c:pt>
                <c:pt idx="653">
                  <c:v>104.79242000000001</c:v>
                </c:pt>
                <c:pt idx="654">
                  <c:v>104.79172</c:v>
                </c:pt>
                <c:pt idx="655">
                  <c:v>104.78926</c:v>
                </c:pt>
                <c:pt idx="656">
                  <c:v>104.78469</c:v>
                </c:pt>
                <c:pt idx="657">
                  <c:v>104.77948000000001</c:v>
                </c:pt>
                <c:pt idx="658">
                  <c:v>104.77276999999999</c:v>
                </c:pt>
                <c:pt idx="659">
                  <c:v>104.76501</c:v>
                </c:pt>
                <c:pt idx="660">
                  <c:v>104.75581</c:v>
                </c:pt>
                <c:pt idx="661">
                  <c:v>104.74563999999999</c:v>
                </c:pt>
                <c:pt idx="662">
                  <c:v>104.73447</c:v>
                </c:pt>
                <c:pt idx="663">
                  <c:v>104.72239999999999</c:v>
                </c:pt>
                <c:pt idx="664">
                  <c:v>104.71099</c:v>
                </c:pt>
                <c:pt idx="665">
                  <c:v>104.69985</c:v>
                </c:pt>
                <c:pt idx="666">
                  <c:v>104.68938</c:v>
                </c:pt>
                <c:pt idx="667">
                  <c:v>104.67949</c:v>
                </c:pt>
                <c:pt idx="668">
                  <c:v>104.67062</c:v>
                </c:pt>
                <c:pt idx="669">
                  <c:v>104.66266</c:v>
                </c:pt>
                <c:pt idx="670">
                  <c:v>104.65568</c:v>
                </c:pt>
                <c:pt idx="671">
                  <c:v>104.6497</c:v>
                </c:pt>
                <c:pt idx="672">
                  <c:v>104.64372</c:v>
                </c:pt>
                <c:pt idx="673">
                  <c:v>104.63827999999999</c:v>
                </c:pt>
                <c:pt idx="674">
                  <c:v>104.63421</c:v>
                </c:pt>
                <c:pt idx="675">
                  <c:v>104.63026000000001</c:v>
                </c:pt>
                <c:pt idx="676">
                  <c:v>104.62617</c:v>
                </c:pt>
                <c:pt idx="677">
                  <c:v>104.62226</c:v>
                </c:pt>
                <c:pt idx="678">
                  <c:v>104.61824</c:v>
                </c:pt>
                <c:pt idx="679">
                  <c:v>104.6127</c:v>
                </c:pt>
                <c:pt idx="680">
                  <c:v>104.60612999999999</c:v>
                </c:pt>
                <c:pt idx="681">
                  <c:v>104.59909</c:v>
                </c:pt>
                <c:pt idx="682">
                  <c:v>104.5925</c:v>
                </c:pt>
                <c:pt idx="683">
                  <c:v>104.58613</c:v>
                </c:pt>
                <c:pt idx="684">
                  <c:v>104.58038999999999</c:v>
                </c:pt>
                <c:pt idx="685">
                  <c:v>104.57568000000001</c:v>
                </c:pt>
                <c:pt idx="686">
                  <c:v>104.57205</c:v>
                </c:pt>
                <c:pt idx="687">
                  <c:v>104.5685</c:v>
                </c:pt>
                <c:pt idx="688">
                  <c:v>104.56473</c:v>
                </c:pt>
                <c:pt idx="689">
                  <c:v>104.56079</c:v>
                </c:pt>
                <c:pt idx="690">
                  <c:v>104.55761</c:v>
                </c:pt>
                <c:pt idx="691">
                  <c:v>104.55555</c:v>
                </c:pt>
                <c:pt idx="692">
                  <c:v>104.55476</c:v>
                </c:pt>
                <c:pt idx="693">
                  <c:v>104.55457</c:v>
                </c:pt>
                <c:pt idx="694">
                  <c:v>104.55508</c:v>
                </c:pt>
                <c:pt idx="695">
                  <c:v>104.55624</c:v>
                </c:pt>
                <c:pt idx="696">
                  <c:v>104.55732999999999</c:v>
                </c:pt>
                <c:pt idx="697">
                  <c:v>104.55773000000001</c:v>
                </c:pt>
                <c:pt idx="698">
                  <c:v>104.55882</c:v>
                </c:pt>
                <c:pt idx="699">
                  <c:v>104.55894000000001</c:v>
                </c:pt>
                <c:pt idx="700">
                  <c:v>104.56215</c:v>
                </c:pt>
                <c:pt idx="701">
                  <c:v>104.56632999999999</c:v>
                </c:pt>
                <c:pt idx="702">
                  <c:v>104.56874999999999</c:v>
                </c:pt>
                <c:pt idx="703">
                  <c:v>104.56986000000001</c:v>
                </c:pt>
                <c:pt idx="704">
                  <c:v>104.56947</c:v>
                </c:pt>
                <c:pt idx="705">
                  <c:v>104.56818</c:v>
                </c:pt>
                <c:pt idx="706">
                  <c:v>104.56529</c:v>
                </c:pt>
                <c:pt idx="707">
                  <c:v>104.56129</c:v>
                </c:pt>
                <c:pt idx="708">
                  <c:v>104.55616000000001</c:v>
                </c:pt>
                <c:pt idx="709">
                  <c:v>104.54815000000001</c:v>
                </c:pt>
                <c:pt idx="710">
                  <c:v>104.53852000000001</c:v>
                </c:pt>
                <c:pt idx="711">
                  <c:v>104.52776</c:v>
                </c:pt>
                <c:pt idx="712">
                  <c:v>104.51606</c:v>
                </c:pt>
                <c:pt idx="713">
                  <c:v>104.50313</c:v>
                </c:pt>
                <c:pt idx="714">
                  <c:v>104.48900999999999</c:v>
                </c:pt>
                <c:pt idx="715">
                  <c:v>104.47353</c:v>
                </c:pt>
                <c:pt idx="716">
                  <c:v>104.45694</c:v>
                </c:pt>
                <c:pt idx="717">
                  <c:v>104.43962000000001</c:v>
                </c:pt>
                <c:pt idx="718">
                  <c:v>104.42157</c:v>
                </c:pt>
                <c:pt idx="719">
                  <c:v>104.40257</c:v>
                </c:pt>
                <c:pt idx="720">
                  <c:v>104.38296</c:v>
                </c:pt>
                <c:pt idx="721">
                  <c:v>104.36253000000001</c:v>
                </c:pt>
                <c:pt idx="722">
                  <c:v>104.34099999999999</c:v>
                </c:pt>
                <c:pt idx="723">
                  <c:v>104.31873</c:v>
                </c:pt>
                <c:pt idx="724">
                  <c:v>104.29535</c:v>
                </c:pt>
                <c:pt idx="725">
                  <c:v>104.29389999999999</c:v>
                </c:pt>
                <c:pt idx="726">
                  <c:v>104.28854</c:v>
                </c:pt>
                <c:pt idx="727">
                  <c:v>104.27670999999999</c:v>
                </c:pt>
                <c:pt idx="728">
                  <c:v>104.25825</c:v>
                </c:pt>
                <c:pt idx="729">
                  <c:v>104.23262</c:v>
                </c:pt>
                <c:pt idx="730">
                  <c:v>104.20128</c:v>
                </c:pt>
                <c:pt idx="731">
                  <c:v>104.18396</c:v>
                </c:pt>
                <c:pt idx="732">
                  <c:v>104.16634000000001</c:v>
                </c:pt>
                <c:pt idx="733">
                  <c:v>104.14506</c:v>
                </c:pt>
                <c:pt idx="734">
                  <c:v>104.11991999999999</c:v>
                </c:pt>
                <c:pt idx="735">
                  <c:v>104.11087000000001</c:v>
                </c:pt>
                <c:pt idx="736">
                  <c:v>104.21144</c:v>
                </c:pt>
                <c:pt idx="737">
                  <c:v>104.31395999999999</c:v>
                </c:pt>
                <c:pt idx="738">
                  <c:v>104.41453</c:v>
                </c:pt>
                <c:pt idx="739">
                  <c:v>104.51008</c:v>
                </c:pt>
                <c:pt idx="740">
                  <c:v>104.60261</c:v>
                </c:pt>
                <c:pt idx="741">
                  <c:v>104.69024</c:v>
                </c:pt>
                <c:pt idx="742">
                  <c:v>104.77240999999999</c:v>
                </c:pt>
                <c:pt idx="743">
                  <c:v>104.84804</c:v>
                </c:pt>
                <c:pt idx="744">
                  <c:v>104.91742000000001</c:v>
                </c:pt>
                <c:pt idx="745">
                  <c:v>104.9798</c:v>
                </c:pt>
                <c:pt idx="746">
                  <c:v>105.03577</c:v>
                </c:pt>
                <c:pt idx="747">
                  <c:v>105.08547</c:v>
                </c:pt>
                <c:pt idx="748">
                  <c:v>105.12938</c:v>
                </c:pt>
                <c:pt idx="749">
                  <c:v>105.16708</c:v>
                </c:pt>
                <c:pt idx="750">
                  <c:v>105.19953</c:v>
                </c:pt>
                <c:pt idx="751">
                  <c:v>105.22718</c:v>
                </c:pt>
                <c:pt idx="752">
                  <c:v>105.25019</c:v>
                </c:pt>
                <c:pt idx="753">
                  <c:v>105.26873999999999</c:v>
                </c:pt>
                <c:pt idx="754">
                  <c:v>105.28342000000001</c:v>
                </c:pt>
                <c:pt idx="755">
                  <c:v>105.29485</c:v>
                </c:pt>
                <c:pt idx="756">
                  <c:v>105.30305</c:v>
                </c:pt>
                <c:pt idx="757">
                  <c:v>105.30871999999999</c:v>
                </c:pt>
                <c:pt idx="758">
                  <c:v>105.31186</c:v>
                </c:pt>
                <c:pt idx="759">
                  <c:v>105.31393</c:v>
                </c:pt>
                <c:pt idx="760">
                  <c:v>105.31313</c:v>
                </c:pt>
                <c:pt idx="761">
                  <c:v>105.30986</c:v>
                </c:pt>
                <c:pt idx="762">
                  <c:v>105.30441999999999</c:v>
                </c:pt>
                <c:pt idx="763">
                  <c:v>105.29718</c:v>
                </c:pt>
                <c:pt idx="764">
                  <c:v>105.28838</c:v>
                </c:pt>
                <c:pt idx="765">
                  <c:v>105.27791000000001</c:v>
                </c:pt>
                <c:pt idx="766">
                  <c:v>105.2662</c:v>
                </c:pt>
                <c:pt idx="767">
                  <c:v>105.25338000000001</c:v>
                </c:pt>
                <c:pt idx="768">
                  <c:v>105.23950000000001</c:v>
                </c:pt>
                <c:pt idx="769">
                  <c:v>105.22597</c:v>
                </c:pt>
                <c:pt idx="770">
                  <c:v>105.21109</c:v>
                </c:pt>
                <c:pt idx="771">
                  <c:v>105.19517999999999</c:v>
                </c:pt>
                <c:pt idx="772">
                  <c:v>105.17865999999999</c:v>
                </c:pt>
                <c:pt idx="773">
                  <c:v>105.16194</c:v>
                </c:pt>
                <c:pt idx="774">
                  <c:v>105.145</c:v>
                </c:pt>
                <c:pt idx="775">
                  <c:v>105.12848</c:v>
                </c:pt>
                <c:pt idx="776">
                  <c:v>105.11238</c:v>
                </c:pt>
                <c:pt idx="777">
                  <c:v>105.09705</c:v>
                </c:pt>
                <c:pt idx="778">
                  <c:v>105.08255</c:v>
                </c:pt>
                <c:pt idx="779">
                  <c:v>105.07013000000001</c:v>
                </c:pt>
                <c:pt idx="780">
                  <c:v>105.05797</c:v>
                </c:pt>
                <c:pt idx="781">
                  <c:v>105.04613000000001</c:v>
                </c:pt>
                <c:pt idx="782">
                  <c:v>105.03479</c:v>
                </c:pt>
                <c:pt idx="783">
                  <c:v>105.02382</c:v>
                </c:pt>
                <c:pt idx="784">
                  <c:v>105.01309000000001</c:v>
                </c:pt>
                <c:pt idx="785">
                  <c:v>105.00261</c:v>
                </c:pt>
                <c:pt idx="786">
                  <c:v>104.99208</c:v>
                </c:pt>
                <c:pt idx="787">
                  <c:v>104.98129</c:v>
                </c:pt>
                <c:pt idx="788">
                  <c:v>104.9704</c:v>
                </c:pt>
                <c:pt idx="789">
                  <c:v>104.96069</c:v>
                </c:pt>
                <c:pt idx="790">
                  <c:v>104.95018</c:v>
                </c:pt>
                <c:pt idx="791">
                  <c:v>104.93868000000001</c:v>
                </c:pt>
                <c:pt idx="792">
                  <c:v>104.92659</c:v>
                </c:pt>
                <c:pt idx="793">
                  <c:v>104.9139</c:v>
                </c:pt>
                <c:pt idx="794">
                  <c:v>104.9006</c:v>
                </c:pt>
                <c:pt idx="795">
                  <c:v>104.88652999999999</c:v>
                </c:pt>
                <c:pt idx="796">
                  <c:v>104.87192</c:v>
                </c:pt>
                <c:pt idx="797">
                  <c:v>104.85659</c:v>
                </c:pt>
                <c:pt idx="798">
                  <c:v>104.84045</c:v>
                </c:pt>
                <c:pt idx="799">
                  <c:v>104.82485</c:v>
                </c:pt>
                <c:pt idx="800">
                  <c:v>104.80826999999999</c:v>
                </c:pt>
                <c:pt idx="801">
                  <c:v>104.79089999999999</c:v>
                </c:pt>
                <c:pt idx="802">
                  <c:v>104.77302</c:v>
                </c:pt>
                <c:pt idx="803">
                  <c:v>104.75476</c:v>
                </c:pt>
                <c:pt idx="804">
                  <c:v>104.73622</c:v>
                </c:pt>
                <c:pt idx="805">
                  <c:v>104.72805</c:v>
                </c:pt>
                <c:pt idx="806">
                  <c:v>104.72273</c:v>
                </c:pt>
                <c:pt idx="807">
                  <c:v>104.71705</c:v>
                </c:pt>
                <c:pt idx="808">
                  <c:v>104.71098000000001</c:v>
                </c:pt>
                <c:pt idx="809">
                  <c:v>104.70534000000001</c:v>
                </c:pt>
                <c:pt idx="810">
                  <c:v>104.6986</c:v>
                </c:pt>
                <c:pt idx="811">
                  <c:v>104.69091</c:v>
                </c:pt>
                <c:pt idx="812">
                  <c:v>104.68223</c:v>
                </c:pt>
                <c:pt idx="813">
                  <c:v>104.67249</c:v>
                </c:pt>
                <c:pt idx="814">
                  <c:v>104.66157</c:v>
                </c:pt>
                <c:pt idx="815">
                  <c:v>104.64942000000001</c:v>
                </c:pt>
                <c:pt idx="816">
                  <c:v>104.63611</c:v>
                </c:pt>
                <c:pt idx="817">
                  <c:v>104.6215</c:v>
                </c:pt>
                <c:pt idx="818">
                  <c:v>104.60542</c:v>
                </c:pt>
                <c:pt idx="819">
                  <c:v>104.58873</c:v>
                </c:pt>
                <c:pt idx="820">
                  <c:v>104.57004000000001</c:v>
                </c:pt>
                <c:pt idx="821">
                  <c:v>104.54962999999999</c:v>
                </c:pt>
                <c:pt idx="822">
                  <c:v>104.52701</c:v>
                </c:pt>
                <c:pt idx="823">
                  <c:v>104.50211</c:v>
                </c:pt>
                <c:pt idx="824">
                  <c:v>104.47523</c:v>
                </c:pt>
                <c:pt idx="825">
                  <c:v>104.44635</c:v>
                </c:pt>
                <c:pt idx="826">
                  <c:v>104.41527000000001</c:v>
                </c:pt>
                <c:pt idx="827">
                  <c:v>104.38211</c:v>
                </c:pt>
                <c:pt idx="828">
                  <c:v>104.36862000000001</c:v>
                </c:pt>
                <c:pt idx="829">
                  <c:v>104.3685</c:v>
                </c:pt>
                <c:pt idx="830">
                  <c:v>104.36736999999999</c:v>
                </c:pt>
                <c:pt idx="831">
                  <c:v>104.36517000000001</c:v>
                </c:pt>
                <c:pt idx="832">
                  <c:v>104.36221</c:v>
                </c:pt>
                <c:pt idx="833">
                  <c:v>104.35872999999999</c:v>
                </c:pt>
                <c:pt idx="834">
                  <c:v>104.35455</c:v>
                </c:pt>
                <c:pt idx="835">
                  <c:v>104.3497</c:v>
                </c:pt>
                <c:pt idx="836">
                  <c:v>104.34462000000001</c:v>
                </c:pt>
                <c:pt idx="837">
                  <c:v>104.33938000000001</c:v>
                </c:pt>
                <c:pt idx="838">
                  <c:v>104.33423000000001</c:v>
                </c:pt>
                <c:pt idx="839">
                  <c:v>104.32926999999999</c:v>
                </c:pt>
                <c:pt idx="840">
                  <c:v>104.32407000000001</c:v>
                </c:pt>
                <c:pt idx="841">
                  <c:v>104.31862</c:v>
                </c:pt>
                <c:pt idx="842">
                  <c:v>104.31349</c:v>
                </c:pt>
                <c:pt idx="843">
                  <c:v>104.30878</c:v>
                </c:pt>
                <c:pt idx="844">
                  <c:v>104.30407</c:v>
                </c:pt>
                <c:pt idx="845">
                  <c:v>104.29986</c:v>
                </c:pt>
                <c:pt idx="846">
                  <c:v>104.29523</c:v>
                </c:pt>
                <c:pt idx="847">
                  <c:v>104.29058000000001</c:v>
                </c:pt>
                <c:pt idx="848">
                  <c:v>104.28639</c:v>
                </c:pt>
                <c:pt idx="849">
                  <c:v>104.28264</c:v>
                </c:pt>
                <c:pt idx="850">
                  <c:v>104.27981</c:v>
                </c:pt>
                <c:pt idx="851">
                  <c:v>104.27786</c:v>
                </c:pt>
                <c:pt idx="852">
                  <c:v>104.27688999999999</c:v>
                </c:pt>
                <c:pt idx="853">
                  <c:v>104.27642</c:v>
                </c:pt>
                <c:pt idx="854">
                  <c:v>104.27695</c:v>
                </c:pt>
                <c:pt idx="855">
                  <c:v>104.27842</c:v>
                </c:pt>
                <c:pt idx="856">
                  <c:v>104.28085</c:v>
                </c:pt>
                <c:pt idx="857">
                  <c:v>104.28433</c:v>
                </c:pt>
                <c:pt idx="858">
                  <c:v>104.28877</c:v>
                </c:pt>
                <c:pt idx="859">
                  <c:v>104.29393</c:v>
                </c:pt>
                <c:pt idx="860">
                  <c:v>104.29996</c:v>
                </c:pt>
                <c:pt idx="861">
                  <c:v>104.30678</c:v>
                </c:pt>
                <c:pt idx="862">
                  <c:v>104.31411</c:v>
                </c:pt>
                <c:pt idx="863">
                  <c:v>104.34459</c:v>
                </c:pt>
                <c:pt idx="864">
                  <c:v>104.37965</c:v>
                </c:pt>
                <c:pt idx="865">
                  <c:v>104.41419999999999</c:v>
                </c:pt>
                <c:pt idx="866">
                  <c:v>104.44777000000001</c:v>
                </c:pt>
                <c:pt idx="867">
                  <c:v>104.48000999999999</c:v>
                </c:pt>
                <c:pt idx="868">
                  <c:v>104.51103999999999</c:v>
                </c:pt>
                <c:pt idx="869">
                  <c:v>104.54085000000001</c:v>
                </c:pt>
                <c:pt idx="870">
                  <c:v>104.56878</c:v>
                </c:pt>
                <c:pt idx="871">
                  <c:v>104.5949</c:v>
                </c:pt>
                <c:pt idx="872">
                  <c:v>104.61915</c:v>
                </c:pt>
                <c:pt idx="873">
                  <c:v>104.64126</c:v>
                </c:pt>
                <c:pt idx="874">
                  <c:v>104.66132</c:v>
                </c:pt>
                <c:pt idx="875">
                  <c:v>104.67910999999999</c:v>
                </c:pt>
                <c:pt idx="876">
                  <c:v>104.69441999999999</c:v>
                </c:pt>
                <c:pt idx="877">
                  <c:v>104.70701</c:v>
                </c:pt>
                <c:pt idx="878">
                  <c:v>104.71692</c:v>
                </c:pt>
                <c:pt idx="879">
                  <c:v>104.72485</c:v>
                </c:pt>
                <c:pt idx="880">
                  <c:v>104.73009</c:v>
                </c:pt>
                <c:pt idx="881">
                  <c:v>104.73273</c:v>
                </c:pt>
                <c:pt idx="882">
                  <c:v>104.7328</c:v>
                </c:pt>
                <c:pt idx="883">
                  <c:v>104.73025</c:v>
                </c:pt>
                <c:pt idx="884">
                  <c:v>104.72814</c:v>
                </c:pt>
                <c:pt idx="885">
                  <c:v>104.73425</c:v>
                </c:pt>
                <c:pt idx="886">
                  <c:v>104.73896000000001</c:v>
                </c:pt>
                <c:pt idx="887">
                  <c:v>104.74233</c:v>
                </c:pt>
                <c:pt idx="888">
                  <c:v>104.74356</c:v>
                </c:pt>
                <c:pt idx="889">
                  <c:v>104.74275</c:v>
                </c:pt>
                <c:pt idx="890">
                  <c:v>104.73947</c:v>
                </c:pt>
                <c:pt idx="891">
                  <c:v>104.73356</c:v>
                </c:pt>
                <c:pt idx="892">
                  <c:v>104.72471</c:v>
                </c:pt>
                <c:pt idx="893">
                  <c:v>104.71250000000001</c:v>
                </c:pt>
                <c:pt idx="894">
                  <c:v>104.69583</c:v>
                </c:pt>
                <c:pt idx="895">
                  <c:v>104.67493</c:v>
                </c:pt>
                <c:pt idx="896">
                  <c:v>104.65056</c:v>
                </c:pt>
                <c:pt idx="897">
                  <c:v>104.62407</c:v>
                </c:pt>
                <c:pt idx="898">
                  <c:v>104.59493999999999</c:v>
                </c:pt>
                <c:pt idx="899">
                  <c:v>104.56236</c:v>
                </c:pt>
                <c:pt idx="900">
                  <c:v>104.52728</c:v>
                </c:pt>
                <c:pt idx="901">
                  <c:v>104.49033</c:v>
                </c:pt>
                <c:pt idx="902">
                  <c:v>104.44946</c:v>
                </c:pt>
                <c:pt idx="903">
                  <c:v>104.43543</c:v>
                </c:pt>
                <c:pt idx="904">
                  <c:v>104.55307000000001</c:v>
                </c:pt>
                <c:pt idx="905">
                  <c:v>104.66427</c:v>
                </c:pt>
                <c:pt idx="906">
                  <c:v>104.76842000000001</c:v>
                </c:pt>
                <c:pt idx="907">
                  <c:v>104.86467</c:v>
                </c:pt>
                <c:pt idx="908">
                  <c:v>104.95137</c:v>
                </c:pt>
                <c:pt idx="909">
                  <c:v>105.02779</c:v>
                </c:pt>
                <c:pt idx="910">
                  <c:v>105.09472</c:v>
                </c:pt>
                <c:pt idx="911">
                  <c:v>105.15213</c:v>
                </c:pt>
                <c:pt idx="912">
                  <c:v>105.20093</c:v>
                </c:pt>
                <c:pt idx="913">
                  <c:v>105.24112</c:v>
                </c:pt>
                <c:pt idx="914">
                  <c:v>105.27354</c:v>
                </c:pt>
                <c:pt idx="915">
                  <c:v>105.29831</c:v>
                </c:pt>
                <c:pt idx="916">
                  <c:v>105.31516999999999</c:v>
                </c:pt>
                <c:pt idx="917">
                  <c:v>105.32367000000001</c:v>
                </c:pt>
                <c:pt idx="918">
                  <c:v>105.32453</c:v>
                </c:pt>
                <c:pt idx="919">
                  <c:v>105.31811999999999</c:v>
                </c:pt>
                <c:pt idx="920">
                  <c:v>105.30198</c:v>
                </c:pt>
                <c:pt idx="921">
                  <c:v>105.27615</c:v>
                </c:pt>
                <c:pt idx="922">
                  <c:v>105.23948</c:v>
                </c:pt>
                <c:pt idx="923">
                  <c:v>105.19083000000001</c:v>
                </c:pt>
                <c:pt idx="924">
                  <c:v>105.12912</c:v>
                </c:pt>
                <c:pt idx="925">
                  <c:v>105.05231000000001</c:v>
                </c:pt>
                <c:pt idx="926">
                  <c:v>104.95780000000001</c:v>
                </c:pt>
                <c:pt idx="927">
                  <c:v>104.84235</c:v>
                </c:pt>
                <c:pt idx="928">
                  <c:v>104.70458000000001</c:v>
                </c:pt>
                <c:pt idx="929">
                  <c:v>104.54205</c:v>
                </c:pt>
                <c:pt idx="930">
                  <c:v>104.38441</c:v>
                </c:pt>
                <c:pt idx="931">
                  <c:v>104.36919</c:v>
                </c:pt>
                <c:pt idx="932">
                  <c:v>104.38498</c:v>
                </c:pt>
                <c:pt idx="933">
                  <c:v>104.39729</c:v>
                </c:pt>
                <c:pt idx="934">
                  <c:v>104.43718</c:v>
                </c:pt>
                <c:pt idx="935">
                  <c:v>104.47308</c:v>
                </c:pt>
                <c:pt idx="936">
                  <c:v>104.5038</c:v>
                </c:pt>
                <c:pt idx="937">
                  <c:v>104.52903000000001</c:v>
                </c:pt>
                <c:pt idx="938">
                  <c:v>104.5485</c:v>
                </c:pt>
                <c:pt idx="939">
                  <c:v>104.56081</c:v>
                </c:pt>
                <c:pt idx="940">
                  <c:v>104.56417999999999</c:v>
                </c:pt>
                <c:pt idx="941">
                  <c:v>104.55958</c:v>
                </c:pt>
                <c:pt idx="942">
                  <c:v>104.54765</c:v>
                </c:pt>
                <c:pt idx="943">
                  <c:v>104.54589</c:v>
                </c:pt>
                <c:pt idx="944">
                  <c:v>104.54940000000001</c:v>
                </c:pt>
                <c:pt idx="945">
                  <c:v>104.54888</c:v>
                </c:pt>
                <c:pt idx="946">
                  <c:v>104.54715</c:v>
                </c:pt>
                <c:pt idx="947">
                  <c:v>104.54655</c:v>
                </c:pt>
                <c:pt idx="948">
                  <c:v>104.54826</c:v>
                </c:pt>
                <c:pt idx="949">
                  <c:v>104.55681</c:v>
                </c:pt>
                <c:pt idx="950">
                  <c:v>104.57228000000001</c:v>
                </c:pt>
                <c:pt idx="951">
                  <c:v>104.59168</c:v>
                </c:pt>
                <c:pt idx="952">
                  <c:v>104.61469</c:v>
                </c:pt>
                <c:pt idx="953">
                  <c:v>104.64082000000001</c:v>
                </c:pt>
                <c:pt idx="954">
                  <c:v>104.66963</c:v>
                </c:pt>
                <c:pt idx="955">
                  <c:v>104.69861</c:v>
                </c:pt>
                <c:pt idx="956">
                  <c:v>104.72705000000001</c:v>
                </c:pt>
                <c:pt idx="957">
                  <c:v>104.75373999999999</c:v>
                </c:pt>
                <c:pt idx="958">
                  <c:v>104.77833</c:v>
                </c:pt>
                <c:pt idx="959">
                  <c:v>104.80003000000001</c:v>
                </c:pt>
                <c:pt idx="960">
                  <c:v>104.8199</c:v>
                </c:pt>
                <c:pt idx="961">
                  <c:v>104.83932</c:v>
                </c:pt>
                <c:pt idx="962">
                  <c:v>104.85817</c:v>
                </c:pt>
                <c:pt idx="963">
                  <c:v>104.87634</c:v>
                </c:pt>
                <c:pt idx="964">
                  <c:v>104.89333999999999</c:v>
                </c:pt>
                <c:pt idx="965">
                  <c:v>104.90984</c:v>
                </c:pt>
                <c:pt idx="966">
                  <c:v>104.92525000000001</c:v>
                </c:pt>
                <c:pt idx="967">
                  <c:v>104.93934</c:v>
                </c:pt>
                <c:pt idx="968">
                  <c:v>104.95193999999999</c:v>
                </c:pt>
                <c:pt idx="969">
                  <c:v>104.96147999999999</c:v>
                </c:pt>
                <c:pt idx="970">
                  <c:v>104.96979</c:v>
                </c:pt>
                <c:pt idx="971">
                  <c:v>104.97556</c:v>
                </c:pt>
                <c:pt idx="972">
                  <c:v>104.97816</c:v>
                </c:pt>
                <c:pt idx="973">
                  <c:v>104.97578</c:v>
                </c:pt>
                <c:pt idx="974">
                  <c:v>104.96766</c:v>
                </c:pt>
                <c:pt idx="975">
                  <c:v>104.95074</c:v>
                </c:pt>
                <c:pt idx="976">
                  <c:v>104.92608</c:v>
                </c:pt>
                <c:pt idx="977">
                  <c:v>104.89457</c:v>
                </c:pt>
                <c:pt idx="978">
                  <c:v>104.86790000000001</c:v>
                </c:pt>
                <c:pt idx="979">
                  <c:v>104.87538000000001</c:v>
                </c:pt>
                <c:pt idx="980">
                  <c:v>104.8725</c:v>
                </c:pt>
                <c:pt idx="981">
                  <c:v>104.85956</c:v>
                </c:pt>
                <c:pt idx="982">
                  <c:v>104.83864</c:v>
                </c:pt>
                <c:pt idx="983">
                  <c:v>104.81355000000001</c:v>
                </c:pt>
                <c:pt idx="984">
                  <c:v>104.78595</c:v>
                </c:pt>
                <c:pt idx="985">
                  <c:v>104.75709000000001</c:v>
                </c:pt>
                <c:pt idx="986">
                  <c:v>104.87528</c:v>
                </c:pt>
                <c:pt idx="987">
                  <c:v>105.00078999999999</c:v>
                </c:pt>
                <c:pt idx="988">
                  <c:v>105.11529</c:v>
                </c:pt>
                <c:pt idx="989">
                  <c:v>105.21535</c:v>
                </c:pt>
                <c:pt idx="990">
                  <c:v>105.30913</c:v>
                </c:pt>
                <c:pt idx="991">
                  <c:v>105.39633000000001</c:v>
                </c:pt>
                <c:pt idx="992">
                  <c:v>105.47554</c:v>
                </c:pt>
                <c:pt idx="993">
                  <c:v>105.54443999999999</c:v>
                </c:pt>
                <c:pt idx="994">
                  <c:v>105.60111000000001</c:v>
                </c:pt>
                <c:pt idx="995">
                  <c:v>105.64569</c:v>
                </c:pt>
                <c:pt idx="996">
                  <c:v>105.67923999999999</c:v>
                </c:pt>
                <c:pt idx="997">
                  <c:v>105.70255</c:v>
                </c:pt>
                <c:pt idx="998">
                  <c:v>105.71527</c:v>
                </c:pt>
                <c:pt idx="999">
                  <c:v>105.71549</c:v>
                </c:pt>
                <c:pt idx="1000">
                  <c:v>105.71402</c:v>
                </c:pt>
                <c:pt idx="1001">
                  <c:v>105.71241000000001</c:v>
                </c:pt>
                <c:pt idx="1002">
                  <c:v>105.70972</c:v>
                </c:pt>
                <c:pt idx="1003">
                  <c:v>105.70729</c:v>
                </c:pt>
                <c:pt idx="1004">
                  <c:v>105.70645</c:v>
                </c:pt>
                <c:pt idx="1005">
                  <c:v>105.70631</c:v>
                </c:pt>
                <c:pt idx="1006">
                  <c:v>105.70518</c:v>
                </c:pt>
                <c:pt idx="1007">
                  <c:v>105.70131000000001</c:v>
                </c:pt>
                <c:pt idx="1008">
                  <c:v>105.69477000000001</c:v>
                </c:pt>
                <c:pt idx="1009">
                  <c:v>105.69082</c:v>
                </c:pt>
                <c:pt idx="1010">
                  <c:v>105.68397</c:v>
                </c:pt>
                <c:pt idx="1011">
                  <c:v>105.67449999999999</c:v>
                </c:pt>
                <c:pt idx="1012">
                  <c:v>105.66324</c:v>
                </c:pt>
                <c:pt idx="1013">
                  <c:v>105.65107999999999</c:v>
                </c:pt>
                <c:pt idx="1014">
                  <c:v>105.63835</c:v>
                </c:pt>
                <c:pt idx="1015">
                  <c:v>105.62538000000001</c:v>
                </c:pt>
                <c:pt idx="1016">
                  <c:v>105.61245</c:v>
                </c:pt>
                <c:pt idx="1017">
                  <c:v>105.59983</c:v>
                </c:pt>
                <c:pt idx="1018">
                  <c:v>105.5877</c:v>
                </c:pt>
                <c:pt idx="1019">
                  <c:v>105.57853</c:v>
                </c:pt>
                <c:pt idx="1020">
                  <c:v>105.5694</c:v>
                </c:pt>
                <c:pt idx="1021">
                  <c:v>105.56041</c:v>
                </c:pt>
                <c:pt idx="1022">
                  <c:v>105.5519</c:v>
                </c:pt>
                <c:pt idx="1023">
                  <c:v>105.54358999999999</c:v>
                </c:pt>
                <c:pt idx="1024">
                  <c:v>105.53554</c:v>
                </c:pt>
                <c:pt idx="1025">
                  <c:v>105.52824</c:v>
                </c:pt>
                <c:pt idx="1026">
                  <c:v>105.52176</c:v>
                </c:pt>
                <c:pt idx="1027">
                  <c:v>105.51606</c:v>
                </c:pt>
                <c:pt idx="1028">
                  <c:v>105.51146</c:v>
                </c:pt>
                <c:pt idx="1029">
                  <c:v>105.50823</c:v>
                </c:pt>
                <c:pt idx="1030">
                  <c:v>105.50694</c:v>
                </c:pt>
                <c:pt idx="1031">
                  <c:v>105.50738</c:v>
                </c:pt>
                <c:pt idx="1032">
                  <c:v>105.50960000000001</c:v>
                </c:pt>
                <c:pt idx="1033">
                  <c:v>105.51365</c:v>
                </c:pt>
                <c:pt idx="1034">
                  <c:v>105.51954000000001</c:v>
                </c:pt>
                <c:pt idx="1035">
                  <c:v>105.52704</c:v>
                </c:pt>
                <c:pt idx="1036">
                  <c:v>105.53596</c:v>
                </c:pt>
                <c:pt idx="1037">
                  <c:v>105.54616</c:v>
                </c:pt>
                <c:pt idx="1038">
                  <c:v>105.55734</c:v>
                </c:pt>
                <c:pt idx="1039">
                  <c:v>105.56820999999999</c:v>
                </c:pt>
                <c:pt idx="1040">
                  <c:v>105.57939</c:v>
                </c:pt>
                <c:pt idx="1041">
                  <c:v>105.59058</c:v>
                </c:pt>
                <c:pt idx="1042">
                  <c:v>105.60168</c:v>
                </c:pt>
                <c:pt idx="1043">
                  <c:v>105.61218</c:v>
                </c:pt>
                <c:pt idx="1044">
                  <c:v>105.6217</c:v>
                </c:pt>
                <c:pt idx="1045">
                  <c:v>105.63014</c:v>
                </c:pt>
                <c:pt idx="1046">
                  <c:v>105.63735</c:v>
                </c:pt>
                <c:pt idx="1047">
                  <c:v>105.64306999999999</c:v>
                </c:pt>
                <c:pt idx="1048">
                  <c:v>105.64742</c:v>
                </c:pt>
                <c:pt idx="1049">
                  <c:v>105.65063000000001</c:v>
                </c:pt>
                <c:pt idx="1050">
                  <c:v>105.65282999999999</c:v>
                </c:pt>
                <c:pt idx="1051">
                  <c:v>105.65419</c:v>
                </c:pt>
                <c:pt idx="1052">
                  <c:v>105.65477</c:v>
                </c:pt>
                <c:pt idx="1053">
                  <c:v>105.65467</c:v>
                </c:pt>
                <c:pt idx="1054">
                  <c:v>105.65423</c:v>
                </c:pt>
                <c:pt idx="1055">
                  <c:v>105.65352</c:v>
                </c:pt>
                <c:pt idx="1056">
                  <c:v>105.65234</c:v>
                </c:pt>
                <c:pt idx="1057">
                  <c:v>105.65049999999999</c:v>
                </c:pt>
                <c:pt idx="1058">
                  <c:v>105.64775</c:v>
                </c:pt>
                <c:pt idx="1059">
                  <c:v>105.64491</c:v>
                </c:pt>
                <c:pt idx="1060">
                  <c:v>105.64102</c:v>
                </c:pt>
                <c:pt idx="1061">
                  <c:v>105.63608000000001</c:v>
                </c:pt>
                <c:pt idx="1062">
                  <c:v>105.63027</c:v>
                </c:pt>
                <c:pt idx="1063">
                  <c:v>105.62349</c:v>
                </c:pt>
                <c:pt idx="1064">
                  <c:v>105.61595</c:v>
                </c:pt>
                <c:pt idx="1065">
                  <c:v>105.60760999999999</c:v>
                </c:pt>
                <c:pt idx="1066">
                  <c:v>105.5989</c:v>
                </c:pt>
                <c:pt idx="1067">
                  <c:v>105.58971</c:v>
                </c:pt>
                <c:pt idx="1068">
                  <c:v>105.58011999999999</c:v>
                </c:pt>
                <c:pt idx="1069">
                  <c:v>105.57013000000001</c:v>
                </c:pt>
                <c:pt idx="1070">
                  <c:v>105.55978</c:v>
                </c:pt>
                <c:pt idx="1071">
                  <c:v>105.54939</c:v>
                </c:pt>
                <c:pt idx="1072">
                  <c:v>105.53906000000001</c:v>
                </c:pt>
                <c:pt idx="1073">
                  <c:v>105.52883</c:v>
                </c:pt>
                <c:pt idx="1074">
                  <c:v>105.51899</c:v>
                </c:pt>
                <c:pt idx="1075">
                  <c:v>105.50946999999999</c:v>
                </c:pt>
                <c:pt idx="1076">
                  <c:v>105.50037</c:v>
                </c:pt>
                <c:pt idx="1077">
                  <c:v>105.49194</c:v>
                </c:pt>
                <c:pt idx="1078">
                  <c:v>105.48436</c:v>
                </c:pt>
                <c:pt idx="1079">
                  <c:v>105.47672</c:v>
                </c:pt>
                <c:pt idx="1080">
                  <c:v>105.47017</c:v>
                </c:pt>
                <c:pt idx="1081">
                  <c:v>105.46485</c:v>
                </c:pt>
                <c:pt idx="1082">
                  <c:v>105.46026999999999</c:v>
                </c:pt>
                <c:pt idx="1083">
                  <c:v>105.45629</c:v>
                </c:pt>
                <c:pt idx="1084">
                  <c:v>105.45272</c:v>
                </c:pt>
                <c:pt idx="1085">
                  <c:v>105.44943000000001</c:v>
                </c:pt>
                <c:pt idx="1086">
                  <c:v>105.44638999999999</c:v>
                </c:pt>
                <c:pt idx="1087">
                  <c:v>105.4434</c:v>
                </c:pt>
                <c:pt idx="1088">
                  <c:v>105.44064</c:v>
                </c:pt>
                <c:pt idx="1089">
                  <c:v>105.43724</c:v>
                </c:pt>
                <c:pt idx="1090">
                  <c:v>105.43432</c:v>
                </c:pt>
                <c:pt idx="1091">
                  <c:v>105.43201999999999</c:v>
                </c:pt>
                <c:pt idx="1092">
                  <c:v>105.43035</c:v>
                </c:pt>
                <c:pt idx="1093">
                  <c:v>105.42932</c:v>
                </c:pt>
                <c:pt idx="1094">
                  <c:v>105.42899</c:v>
                </c:pt>
                <c:pt idx="1095">
                  <c:v>105.42946999999999</c:v>
                </c:pt>
                <c:pt idx="1096">
                  <c:v>105.43098000000001</c:v>
                </c:pt>
                <c:pt idx="1097">
                  <c:v>105.43337</c:v>
                </c:pt>
                <c:pt idx="1098">
                  <c:v>105.43662999999999</c:v>
                </c:pt>
                <c:pt idx="1099">
                  <c:v>105.44065999999999</c:v>
                </c:pt>
                <c:pt idx="1100">
                  <c:v>105.44613</c:v>
                </c:pt>
                <c:pt idx="1101">
                  <c:v>105.45299</c:v>
                </c:pt>
                <c:pt idx="1102">
                  <c:v>105.46108</c:v>
                </c:pt>
                <c:pt idx="1103">
                  <c:v>105.47020000000001</c:v>
                </c:pt>
                <c:pt idx="1104">
                  <c:v>105.48031</c:v>
                </c:pt>
                <c:pt idx="1105">
                  <c:v>105.49109</c:v>
                </c:pt>
                <c:pt idx="1106">
                  <c:v>105.50233</c:v>
                </c:pt>
                <c:pt idx="1107">
                  <c:v>105.5136</c:v>
                </c:pt>
                <c:pt idx="1108">
                  <c:v>105.52479</c:v>
                </c:pt>
                <c:pt idx="1109">
                  <c:v>105.53564</c:v>
                </c:pt>
                <c:pt idx="1110">
                  <c:v>105.54622999999999</c:v>
                </c:pt>
                <c:pt idx="1111">
                  <c:v>105.55645</c:v>
                </c:pt>
                <c:pt idx="1112">
                  <c:v>105.56589</c:v>
                </c:pt>
                <c:pt idx="1113">
                  <c:v>105.57451</c:v>
                </c:pt>
                <c:pt idx="1114">
                  <c:v>105.5823</c:v>
                </c:pt>
                <c:pt idx="1115">
                  <c:v>105.58917</c:v>
                </c:pt>
                <c:pt idx="1116">
                  <c:v>105.59517</c:v>
                </c:pt>
                <c:pt idx="1117">
                  <c:v>105.60024</c:v>
                </c:pt>
                <c:pt idx="1118">
                  <c:v>105.60438000000001</c:v>
                </c:pt>
                <c:pt idx="1119">
                  <c:v>105.6087</c:v>
                </c:pt>
                <c:pt idx="1120">
                  <c:v>105.61174</c:v>
                </c:pt>
                <c:pt idx="1121">
                  <c:v>105.61358</c:v>
                </c:pt>
                <c:pt idx="1122">
                  <c:v>105.61443</c:v>
                </c:pt>
                <c:pt idx="1123">
                  <c:v>105.61457</c:v>
                </c:pt>
                <c:pt idx="1124">
                  <c:v>105.61409999999999</c:v>
                </c:pt>
                <c:pt idx="1125">
                  <c:v>105.61284000000001</c:v>
                </c:pt>
                <c:pt idx="1126">
                  <c:v>105.61096000000001</c:v>
                </c:pt>
                <c:pt idx="1127">
                  <c:v>105.60825</c:v>
                </c:pt>
                <c:pt idx="1128">
                  <c:v>105.60478999999999</c:v>
                </c:pt>
                <c:pt idx="1129">
                  <c:v>105.60195</c:v>
                </c:pt>
                <c:pt idx="1130">
                  <c:v>105.59792</c:v>
                </c:pt>
                <c:pt idx="1131">
                  <c:v>105.59329</c:v>
                </c:pt>
                <c:pt idx="1132">
                  <c:v>105.58832</c:v>
                </c:pt>
                <c:pt idx="1133">
                  <c:v>105.58342</c:v>
                </c:pt>
                <c:pt idx="1134">
                  <c:v>105.5787</c:v>
                </c:pt>
                <c:pt idx="1135">
                  <c:v>105.57456000000001</c:v>
                </c:pt>
                <c:pt idx="1136">
                  <c:v>105.57122</c:v>
                </c:pt>
                <c:pt idx="1137">
                  <c:v>105.56872</c:v>
                </c:pt>
                <c:pt idx="1138">
                  <c:v>105.56744</c:v>
                </c:pt>
                <c:pt idx="1139">
                  <c:v>105.56789000000001</c:v>
                </c:pt>
                <c:pt idx="1140">
                  <c:v>105.56964000000001</c:v>
                </c:pt>
                <c:pt idx="1141">
                  <c:v>105.57293</c:v>
                </c:pt>
                <c:pt idx="1142">
                  <c:v>105.5776</c:v>
                </c:pt>
                <c:pt idx="1143">
                  <c:v>105.58347000000001</c:v>
                </c:pt>
                <c:pt idx="1144">
                  <c:v>105.59034</c:v>
                </c:pt>
                <c:pt idx="1145">
                  <c:v>105.59811999999999</c:v>
                </c:pt>
                <c:pt idx="1146">
                  <c:v>105.60639999999999</c:v>
                </c:pt>
                <c:pt idx="1147">
                  <c:v>105.61479</c:v>
                </c:pt>
                <c:pt idx="1148">
                  <c:v>105.62318999999999</c:v>
                </c:pt>
                <c:pt idx="1149">
                  <c:v>105.63106999999999</c:v>
                </c:pt>
                <c:pt idx="1150">
                  <c:v>105.63858999999999</c:v>
                </c:pt>
                <c:pt idx="1151">
                  <c:v>105.64561999999999</c:v>
                </c:pt>
                <c:pt idx="1152">
                  <c:v>105.65204</c:v>
                </c:pt>
                <c:pt idx="1153">
                  <c:v>105.65794</c:v>
                </c:pt>
                <c:pt idx="1154">
                  <c:v>105.66325000000001</c:v>
                </c:pt>
                <c:pt idx="1155">
                  <c:v>105.66802</c:v>
                </c:pt>
                <c:pt idx="1156">
                  <c:v>105.67223</c:v>
                </c:pt>
                <c:pt idx="1157">
                  <c:v>105.67618</c:v>
                </c:pt>
                <c:pt idx="1158">
                  <c:v>105.68007</c:v>
                </c:pt>
                <c:pt idx="1159">
                  <c:v>105.68427</c:v>
                </c:pt>
                <c:pt idx="1160">
                  <c:v>105.68845</c:v>
                </c:pt>
                <c:pt idx="1161">
                  <c:v>105.69258000000001</c:v>
                </c:pt>
                <c:pt idx="1162">
                  <c:v>105.69658</c:v>
                </c:pt>
                <c:pt idx="1163">
                  <c:v>105.70044</c:v>
                </c:pt>
                <c:pt idx="1164">
                  <c:v>105.70407</c:v>
                </c:pt>
                <c:pt idx="1165">
                  <c:v>105.70746</c:v>
                </c:pt>
                <c:pt idx="1166">
                  <c:v>105.71048999999999</c:v>
                </c:pt>
                <c:pt idx="1167">
                  <c:v>105.71316</c:v>
                </c:pt>
                <c:pt idx="1168">
                  <c:v>105.71536</c:v>
                </c:pt>
                <c:pt idx="1169">
                  <c:v>105.71753</c:v>
                </c:pt>
                <c:pt idx="1170">
                  <c:v>105.71893</c:v>
                </c:pt>
                <c:pt idx="1171">
                  <c:v>105.71968</c:v>
                </c:pt>
                <c:pt idx="1172">
                  <c:v>105.71966999999999</c:v>
                </c:pt>
                <c:pt idx="1173">
                  <c:v>105.71905</c:v>
                </c:pt>
                <c:pt idx="1174">
                  <c:v>105.71774000000001</c:v>
                </c:pt>
                <c:pt idx="1175">
                  <c:v>105.71571</c:v>
                </c:pt>
                <c:pt idx="1176">
                  <c:v>105.7129</c:v>
                </c:pt>
                <c:pt idx="1177">
                  <c:v>105.70939</c:v>
                </c:pt>
                <c:pt idx="1178">
                  <c:v>105.70522</c:v>
                </c:pt>
                <c:pt idx="1179">
                  <c:v>105.7008</c:v>
                </c:pt>
                <c:pt idx="1180">
                  <c:v>105.69493</c:v>
                </c:pt>
                <c:pt idx="1181">
                  <c:v>105.6876</c:v>
                </c:pt>
                <c:pt idx="1182">
                  <c:v>105.67874999999999</c:v>
                </c:pt>
                <c:pt idx="1183">
                  <c:v>105.66838</c:v>
                </c:pt>
                <c:pt idx="1184">
                  <c:v>105.65622</c:v>
                </c:pt>
                <c:pt idx="1185">
                  <c:v>105.64249</c:v>
                </c:pt>
                <c:pt idx="1186">
                  <c:v>105.62625</c:v>
                </c:pt>
                <c:pt idx="1187">
                  <c:v>105.60718</c:v>
                </c:pt>
                <c:pt idx="1188">
                  <c:v>105.58524</c:v>
                </c:pt>
                <c:pt idx="1189">
                  <c:v>105.56084</c:v>
                </c:pt>
                <c:pt idx="1190">
                  <c:v>105.53322</c:v>
                </c:pt>
                <c:pt idx="1191">
                  <c:v>105.50226000000001</c:v>
                </c:pt>
                <c:pt idx="1192">
                  <c:v>105.46774000000001</c:v>
                </c:pt>
                <c:pt idx="1193">
                  <c:v>105.42950999999999</c:v>
                </c:pt>
                <c:pt idx="1194">
                  <c:v>105.38745</c:v>
                </c:pt>
                <c:pt idx="1195">
                  <c:v>105.34201</c:v>
                </c:pt>
                <c:pt idx="1196">
                  <c:v>105.29264999999999</c:v>
                </c:pt>
                <c:pt idx="1197">
                  <c:v>105.23884</c:v>
                </c:pt>
                <c:pt idx="1198">
                  <c:v>105.18207</c:v>
                </c:pt>
                <c:pt idx="1199">
                  <c:v>105.12248</c:v>
                </c:pt>
                <c:pt idx="1200">
                  <c:v>105.05864</c:v>
                </c:pt>
                <c:pt idx="1201">
                  <c:v>104.99187000000001</c:v>
                </c:pt>
                <c:pt idx="1202">
                  <c:v>104.92281</c:v>
                </c:pt>
                <c:pt idx="1203">
                  <c:v>104.84905999999999</c:v>
                </c:pt>
                <c:pt idx="1204">
                  <c:v>104.76806000000001</c:v>
                </c:pt>
                <c:pt idx="1205">
                  <c:v>104.72939</c:v>
                </c:pt>
                <c:pt idx="1206">
                  <c:v>104.75681</c:v>
                </c:pt>
                <c:pt idx="1207">
                  <c:v>104.7817</c:v>
                </c:pt>
                <c:pt idx="1208">
                  <c:v>104.80437000000001</c:v>
                </c:pt>
                <c:pt idx="1209">
                  <c:v>104.82586000000001</c:v>
                </c:pt>
                <c:pt idx="1210">
                  <c:v>104.84533999999999</c:v>
                </c:pt>
                <c:pt idx="1211">
                  <c:v>104.86247</c:v>
                </c:pt>
                <c:pt idx="1212">
                  <c:v>104.87812</c:v>
                </c:pt>
                <c:pt idx="1213">
                  <c:v>104.89284000000001</c:v>
                </c:pt>
                <c:pt idx="1214">
                  <c:v>104.90640999999999</c:v>
                </c:pt>
                <c:pt idx="1215">
                  <c:v>104.91988000000001</c:v>
                </c:pt>
                <c:pt idx="1216">
                  <c:v>104.93295999999999</c:v>
                </c:pt>
                <c:pt idx="1217">
                  <c:v>104.94633</c:v>
                </c:pt>
                <c:pt idx="1218">
                  <c:v>104.95905</c:v>
                </c:pt>
                <c:pt idx="1219">
                  <c:v>104.97167</c:v>
                </c:pt>
                <c:pt idx="1220">
                  <c:v>104.98165</c:v>
                </c:pt>
                <c:pt idx="1221">
                  <c:v>104.98974</c:v>
                </c:pt>
                <c:pt idx="1222">
                  <c:v>104.99458</c:v>
                </c:pt>
                <c:pt idx="1223">
                  <c:v>104.99638</c:v>
                </c:pt>
                <c:pt idx="1224">
                  <c:v>104.99487000000001</c:v>
                </c:pt>
                <c:pt idx="1225">
                  <c:v>104.98981000000001</c:v>
                </c:pt>
                <c:pt idx="1226">
                  <c:v>104.98165</c:v>
                </c:pt>
                <c:pt idx="1227">
                  <c:v>104.96980000000001</c:v>
                </c:pt>
                <c:pt idx="1228">
                  <c:v>104.95509</c:v>
                </c:pt>
                <c:pt idx="1229">
                  <c:v>104.93814</c:v>
                </c:pt>
                <c:pt idx="1230">
                  <c:v>104.92015000000001</c:v>
                </c:pt>
                <c:pt idx="1231">
                  <c:v>104.9007</c:v>
                </c:pt>
                <c:pt idx="1232">
                  <c:v>104.87975</c:v>
                </c:pt>
                <c:pt idx="1233">
                  <c:v>104.85854</c:v>
                </c:pt>
                <c:pt idx="1234">
                  <c:v>104.83671</c:v>
                </c:pt>
                <c:pt idx="1235">
                  <c:v>104.81502</c:v>
                </c:pt>
                <c:pt idx="1236">
                  <c:v>104.794</c:v>
                </c:pt>
                <c:pt idx="1237">
                  <c:v>104.77363</c:v>
                </c:pt>
                <c:pt idx="1238">
                  <c:v>104.75434</c:v>
                </c:pt>
                <c:pt idx="1239">
                  <c:v>104.73589</c:v>
                </c:pt>
                <c:pt idx="1240">
                  <c:v>104.7186</c:v>
                </c:pt>
                <c:pt idx="1241">
                  <c:v>104.70262</c:v>
                </c:pt>
                <c:pt idx="1242">
                  <c:v>104.68779000000001</c:v>
                </c:pt>
                <c:pt idx="1243">
                  <c:v>104.6739</c:v>
                </c:pt>
                <c:pt idx="1244">
                  <c:v>104.66051</c:v>
                </c:pt>
                <c:pt idx="1245">
                  <c:v>104.64775</c:v>
                </c:pt>
                <c:pt idx="1246">
                  <c:v>104.63574</c:v>
                </c:pt>
                <c:pt idx="1247">
                  <c:v>104.62418</c:v>
                </c:pt>
                <c:pt idx="1248">
                  <c:v>104.61295</c:v>
                </c:pt>
                <c:pt idx="1249">
                  <c:v>104.60223000000001</c:v>
                </c:pt>
                <c:pt idx="1250">
                  <c:v>104.59265000000001</c:v>
                </c:pt>
                <c:pt idx="1251">
                  <c:v>104.58544000000001</c:v>
                </c:pt>
                <c:pt idx="1252">
                  <c:v>104.58099</c:v>
                </c:pt>
                <c:pt idx="1253">
                  <c:v>104.57671000000001</c:v>
                </c:pt>
                <c:pt idx="1254">
                  <c:v>104.57308999999999</c:v>
                </c:pt>
                <c:pt idx="1255">
                  <c:v>104.57263</c:v>
                </c:pt>
                <c:pt idx="1256">
                  <c:v>104.57644999999999</c:v>
                </c:pt>
                <c:pt idx="1257">
                  <c:v>104.5827</c:v>
                </c:pt>
                <c:pt idx="1258">
                  <c:v>104.59137</c:v>
                </c:pt>
                <c:pt idx="1259">
                  <c:v>104.6027</c:v>
                </c:pt>
                <c:pt idx="1260">
                  <c:v>104.6219</c:v>
                </c:pt>
                <c:pt idx="1261">
                  <c:v>104.64869</c:v>
                </c:pt>
                <c:pt idx="1262">
                  <c:v>104.67233</c:v>
                </c:pt>
                <c:pt idx="1263">
                  <c:v>104.69325000000001</c:v>
                </c:pt>
                <c:pt idx="1264">
                  <c:v>104.71299</c:v>
                </c:pt>
                <c:pt idx="1265">
                  <c:v>104.73272</c:v>
                </c:pt>
                <c:pt idx="1266">
                  <c:v>104.75184</c:v>
                </c:pt>
                <c:pt idx="1267">
                  <c:v>104.76971</c:v>
                </c:pt>
                <c:pt idx="1268">
                  <c:v>104.78628</c:v>
                </c:pt>
                <c:pt idx="1269">
                  <c:v>104.80085</c:v>
                </c:pt>
                <c:pt idx="1270">
                  <c:v>104.81258</c:v>
                </c:pt>
                <c:pt idx="1271">
                  <c:v>104.82088</c:v>
                </c:pt>
                <c:pt idx="1272">
                  <c:v>104.82615</c:v>
                </c:pt>
                <c:pt idx="1273">
                  <c:v>104.82872999999999</c:v>
                </c:pt>
                <c:pt idx="1274">
                  <c:v>104.82935000000001</c:v>
                </c:pt>
                <c:pt idx="1275">
                  <c:v>104.82858</c:v>
                </c:pt>
                <c:pt idx="1276">
                  <c:v>104.82655</c:v>
                </c:pt>
                <c:pt idx="1277">
                  <c:v>104.83511</c:v>
                </c:pt>
                <c:pt idx="1278">
                  <c:v>104.84465</c:v>
                </c:pt>
                <c:pt idx="1279">
                  <c:v>104.85477</c:v>
                </c:pt>
                <c:pt idx="1280">
                  <c:v>104.86656000000001</c:v>
                </c:pt>
                <c:pt idx="1281">
                  <c:v>104.88009</c:v>
                </c:pt>
                <c:pt idx="1282">
                  <c:v>104.89509</c:v>
                </c:pt>
                <c:pt idx="1283">
                  <c:v>104.91163</c:v>
                </c:pt>
                <c:pt idx="1284">
                  <c:v>104.92863</c:v>
                </c:pt>
                <c:pt idx="1285">
                  <c:v>104.94623</c:v>
                </c:pt>
                <c:pt idx="1286">
                  <c:v>104.96302</c:v>
                </c:pt>
                <c:pt idx="1287">
                  <c:v>104.97856</c:v>
                </c:pt>
                <c:pt idx="1288">
                  <c:v>104.99289</c:v>
                </c:pt>
                <c:pt idx="1289">
                  <c:v>105.00376</c:v>
                </c:pt>
                <c:pt idx="1290">
                  <c:v>105.01293</c:v>
                </c:pt>
                <c:pt idx="1291">
                  <c:v>105.01859</c:v>
                </c:pt>
                <c:pt idx="1292">
                  <c:v>105.02137</c:v>
                </c:pt>
                <c:pt idx="1293">
                  <c:v>105.01882000000001</c:v>
                </c:pt>
                <c:pt idx="1294">
                  <c:v>105.01079</c:v>
                </c:pt>
                <c:pt idx="1295">
                  <c:v>104.99728</c:v>
                </c:pt>
                <c:pt idx="1296">
                  <c:v>104.97805</c:v>
                </c:pt>
                <c:pt idx="1297">
                  <c:v>104.95396</c:v>
                </c:pt>
                <c:pt idx="1298">
                  <c:v>104.9247</c:v>
                </c:pt>
                <c:pt idx="1299">
                  <c:v>104.89185000000001</c:v>
                </c:pt>
                <c:pt idx="1300">
                  <c:v>104.85691</c:v>
                </c:pt>
                <c:pt idx="1301">
                  <c:v>104.83869</c:v>
                </c:pt>
                <c:pt idx="1302">
                  <c:v>104.82774000000001</c:v>
                </c:pt>
                <c:pt idx="1303">
                  <c:v>104.81559</c:v>
                </c:pt>
                <c:pt idx="1304">
                  <c:v>104.80248</c:v>
                </c:pt>
                <c:pt idx="1305">
                  <c:v>104.78873</c:v>
                </c:pt>
                <c:pt idx="1306">
                  <c:v>104.77361000000001</c:v>
                </c:pt>
                <c:pt idx="1307">
                  <c:v>104.75673999999999</c:v>
                </c:pt>
                <c:pt idx="1308">
                  <c:v>104.73895</c:v>
                </c:pt>
                <c:pt idx="1309">
                  <c:v>104.72002000000001</c:v>
                </c:pt>
                <c:pt idx="1310">
                  <c:v>104.70122000000001</c:v>
                </c:pt>
                <c:pt idx="1311">
                  <c:v>104.68216</c:v>
                </c:pt>
                <c:pt idx="1312">
                  <c:v>104.66298</c:v>
                </c:pt>
                <c:pt idx="1313">
                  <c:v>104.64393</c:v>
                </c:pt>
                <c:pt idx="1314">
                  <c:v>104.62577</c:v>
                </c:pt>
                <c:pt idx="1315">
                  <c:v>104.60903999999999</c:v>
                </c:pt>
                <c:pt idx="1316">
                  <c:v>104.59375</c:v>
                </c:pt>
                <c:pt idx="1317">
                  <c:v>104.5801</c:v>
                </c:pt>
                <c:pt idx="1318">
                  <c:v>104.56793</c:v>
                </c:pt>
                <c:pt idx="1319">
                  <c:v>104.55695</c:v>
                </c:pt>
                <c:pt idx="1320">
                  <c:v>104.54683</c:v>
                </c:pt>
                <c:pt idx="1321">
                  <c:v>104.53729</c:v>
                </c:pt>
                <c:pt idx="1322">
                  <c:v>104.5277</c:v>
                </c:pt>
                <c:pt idx="1323">
                  <c:v>104.51758</c:v>
                </c:pt>
                <c:pt idx="1324">
                  <c:v>104.53009</c:v>
                </c:pt>
                <c:pt idx="1325">
                  <c:v>104.55217</c:v>
                </c:pt>
                <c:pt idx="1326">
                  <c:v>104.57614</c:v>
                </c:pt>
                <c:pt idx="1327">
                  <c:v>104.60115999999999</c:v>
                </c:pt>
                <c:pt idx="1328">
                  <c:v>104.62682</c:v>
                </c:pt>
                <c:pt idx="1329">
                  <c:v>104.65214</c:v>
                </c:pt>
                <c:pt idx="1330">
                  <c:v>104.6771</c:v>
                </c:pt>
                <c:pt idx="1331">
                  <c:v>104.69972</c:v>
                </c:pt>
                <c:pt idx="1332">
                  <c:v>104.72046</c:v>
                </c:pt>
                <c:pt idx="1333">
                  <c:v>104.73805</c:v>
                </c:pt>
                <c:pt idx="1334">
                  <c:v>104.75189</c:v>
                </c:pt>
                <c:pt idx="1335">
                  <c:v>104.76163</c:v>
                </c:pt>
                <c:pt idx="1336">
                  <c:v>104.76730000000001</c:v>
                </c:pt>
                <c:pt idx="1337">
                  <c:v>104.76844</c:v>
                </c:pt>
                <c:pt idx="1338">
                  <c:v>104.76477</c:v>
                </c:pt>
                <c:pt idx="1339">
                  <c:v>104.75657</c:v>
                </c:pt>
                <c:pt idx="1340">
                  <c:v>104.74276999999999</c:v>
                </c:pt>
                <c:pt idx="1341">
                  <c:v>104.72481999999999</c:v>
                </c:pt>
                <c:pt idx="1342">
                  <c:v>104.70219</c:v>
                </c:pt>
                <c:pt idx="1343">
                  <c:v>104.67564</c:v>
                </c:pt>
                <c:pt idx="1344">
                  <c:v>104.64497</c:v>
                </c:pt>
                <c:pt idx="1345">
                  <c:v>104.61035</c:v>
                </c:pt>
                <c:pt idx="1346">
                  <c:v>104.57203</c:v>
                </c:pt>
                <c:pt idx="1347">
                  <c:v>104.5307</c:v>
                </c:pt>
                <c:pt idx="1348">
                  <c:v>104.48652</c:v>
                </c:pt>
                <c:pt idx="1349">
                  <c:v>104.44108</c:v>
                </c:pt>
                <c:pt idx="1350">
                  <c:v>104.44441</c:v>
                </c:pt>
                <c:pt idx="1351">
                  <c:v>104.45068000000001</c:v>
                </c:pt>
                <c:pt idx="1352">
                  <c:v>104.45583000000001</c:v>
                </c:pt>
                <c:pt idx="1353">
                  <c:v>104.46093</c:v>
                </c:pt>
                <c:pt idx="1354">
                  <c:v>104.46567</c:v>
                </c:pt>
                <c:pt idx="1355">
                  <c:v>104.47035</c:v>
                </c:pt>
                <c:pt idx="1356">
                  <c:v>104.47481000000001</c:v>
                </c:pt>
                <c:pt idx="1357">
                  <c:v>104.48063</c:v>
                </c:pt>
                <c:pt idx="1358">
                  <c:v>104.4988</c:v>
                </c:pt>
                <c:pt idx="1359">
                  <c:v>104.51636999999999</c:v>
                </c:pt>
                <c:pt idx="1360">
                  <c:v>104.53149000000001</c:v>
                </c:pt>
                <c:pt idx="1361">
                  <c:v>104.54518</c:v>
                </c:pt>
                <c:pt idx="1362">
                  <c:v>104.55728999999999</c:v>
                </c:pt>
                <c:pt idx="1363">
                  <c:v>104.56795</c:v>
                </c:pt>
                <c:pt idx="1364">
                  <c:v>104.57709</c:v>
                </c:pt>
                <c:pt idx="1365">
                  <c:v>104.58481999999999</c:v>
                </c:pt>
                <c:pt idx="1366">
                  <c:v>104.59130999999999</c:v>
                </c:pt>
                <c:pt idx="1367">
                  <c:v>104.59659000000001</c:v>
                </c:pt>
                <c:pt idx="1368">
                  <c:v>104.60064</c:v>
                </c:pt>
                <c:pt idx="1369">
                  <c:v>104.60384999999999</c:v>
                </c:pt>
                <c:pt idx="1370">
                  <c:v>104.60583</c:v>
                </c:pt>
                <c:pt idx="1371">
                  <c:v>104.60629</c:v>
                </c:pt>
                <c:pt idx="1372">
                  <c:v>104.6058</c:v>
                </c:pt>
                <c:pt idx="1373">
                  <c:v>104.60377</c:v>
                </c:pt>
                <c:pt idx="1374">
                  <c:v>104.60035999999999</c:v>
                </c:pt>
                <c:pt idx="1375">
                  <c:v>104.5954</c:v>
                </c:pt>
                <c:pt idx="1376">
                  <c:v>104.58942</c:v>
                </c:pt>
                <c:pt idx="1377">
                  <c:v>104.58214</c:v>
                </c:pt>
                <c:pt idx="1378">
                  <c:v>104.57259000000001</c:v>
                </c:pt>
                <c:pt idx="1379">
                  <c:v>104.56032</c:v>
                </c:pt>
                <c:pt idx="1380">
                  <c:v>104.54537000000001</c:v>
                </c:pt>
                <c:pt idx="1381">
                  <c:v>104.52672</c:v>
                </c:pt>
                <c:pt idx="1382">
                  <c:v>104.50561</c:v>
                </c:pt>
                <c:pt idx="1383">
                  <c:v>104.52118</c:v>
                </c:pt>
                <c:pt idx="1384">
                  <c:v>104.53366</c:v>
                </c:pt>
                <c:pt idx="1385">
                  <c:v>104.54055</c:v>
                </c:pt>
                <c:pt idx="1386">
                  <c:v>104.54179000000001</c:v>
                </c:pt>
                <c:pt idx="1387">
                  <c:v>104.53698</c:v>
                </c:pt>
                <c:pt idx="1388">
                  <c:v>104.52469000000001</c:v>
                </c:pt>
                <c:pt idx="1389">
                  <c:v>104.54353999999999</c:v>
                </c:pt>
                <c:pt idx="1390">
                  <c:v>104.61282</c:v>
                </c:pt>
                <c:pt idx="1391">
                  <c:v>104.6831</c:v>
                </c:pt>
                <c:pt idx="1392">
                  <c:v>104.75285</c:v>
                </c:pt>
                <c:pt idx="1393">
                  <c:v>104.81726</c:v>
                </c:pt>
                <c:pt idx="1394">
                  <c:v>104.87427</c:v>
                </c:pt>
                <c:pt idx="1395">
                  <c:v>104.92054</c:v>
                </c:pt>
                <c:pt idx="1396">
                  <c:v>104.95452</c:v>
                </c:pt>
                <c:pt idx="1397">
                  <c:v>104.97306</c:v>
                </c:pt>
                <c:pt idx="1398">
                  <c:v>104.97814</c:v>
                </c:pt>
                <c:pt idx="1399">
                  <c:v>104.96639999999999</c:v>
                </c:pt>
                <c:pt idx="1400">
                  <c:v>104.94647000000001</c:v>
                </c:pt>
                <c:pt idx="1401">
                  <c:v>104.91914</c:v>
                </c:pt>
                <c:pt idx="1402">
                  <c:v>104.89621</c:v>
                </c:pt>
                <c:pt idx="1403">
                  <c:v>104.94373</c:v>
                </c:pt>
                <c:pt idx="1404">
                  <c:v>104.98206</c:v>
                </c:pt>
                <c:pt idx="1405">
                  <c:v>105.01233999999999</c:v>
                </c:pt>
                <c:pt idx="1406">
                  <c:v>105.09124</c:v>
                </c:pt>
                <c:pt idx="1407">
                  <c:v>105.25402</c:v>
                </c:pt>
                <c:pt idx="1408">
                  <c:v>105.39828</c:v>
                </c:pt>
                <c:pt idx="1409">
                  <c:v>105.51468</c:v>
                </c:pt>
                <c:pt idx="1410">
                  <c:v>105.61105000000001</c:v>
                </c:pt>
                <c:pt idx="1411">
                  <c:v>105.68725000000001</c:v>
                </c:pt>
                <c:pt idx="1412">
                  <c:v>105.74444</c:v>
                </c:pt>
                <c:pt idx="1413">
                  <c:v>105.78487</c:v>
                </c:pt>
                <c:pt idx="1414">
                  <c:v>105.81041999999999</c:v>
                </c:pt>
                <c:pt idx="1415">
                  <c:v>105.82387</c:v>
                </c:pt>
                <c:pt idx="1416">
                  <c:v>105.82738999999999</c:v>
                </c:pt>
                <c:pt idx="1417">
                  <c:v>105.8228</c:v>
                </c:pt>
                <c:pt idx="1418">
                  <c:v>105.81184</c:v>
                </c:pt>
                <c:pt idx="1419">
                  <c:v>105.79243</c:v>
                </c:pt>
                <c:pt idx="1420">
                  <c:v>105.76976999999999</c:v>
                </c:pt>
                <c:pt idx="1421">
                  <c:v>105.74460000000001</c:v>
                </c:pt>
                <c:pt idx="1422">
                  <c:v>105.71711999999999</c:v>
                </c:pt>
                <c:pt idx="1423">
                  <c:v>105.68765</c:v>
                </c:pt>
                <c:pt idx="1424">
                  <c:v>105.65661</c:v>
                </c:pt>
                <c:pt idx="1425">
                  <c:v>105.62501</c:v>
                </c:pt>
                <c:pt idx="1426">
                  <c:v>105.59399999999999</c:v>
                </c:pt>
                <c:pt idx="1427">
                  <c:v>105.56412</c:v>
                </c:pt>
                <c:pt idx="1428">
                  <c:v>105.53619</c:v>
                </c:pt>
                <c:pt idx="1429">
                  <c:v>105.51348</c:v>
                </c:pt>
                <c:pt idx="1430">
                  <c:v>105.49205000000001</c:v>
                </c:pt>
                <c:pt idx="1431">
                  <c:v>105.47206</c:v>
                </c:pt>
                <c:pt idx="1432">
                  <c:v>105.45433</c:v>
                </c:pt>
                <c:pt idx="1433">
                  <c:v>105.43922000000001</c:v>
                </c:pt>
                <c:pt idx="1434">
                  <c:v>105.4265</c:v>
                </c:pt>
                <c:pt idx="1435">
                  <c:v>105.41598999999999</c:v>
                </c:pt>
                <c:pt idx="1436">
                  <c:v>105.40698</c:v>
                </c:pt>
                <c:pt idx="1437">
                  <c:v>105.39866000000001</c:v>
                </c:pt>
                <c:pt idx="1438">
                  <c:v>105.39024000000001</c:v>
                </c:pt>
                <c:pt idx="1439">
                  <c:v>105.38191</c:v>
                </c:pt>
                <c:pt idx="1440">
                  <c:v>105.37124</c:v>
                </c:pt>
                <c:pt idx="1441">
                  <c:v>105.35727</c:v>
                </c:pt>
                <c:pt idx="1442">
                  <c:v>105.3387</c:v>
                </c:pt>
                <c:pt idx="1443">
                  <c:v>105.31442</c:v>
                </c:pt>
                <c:pt idx="1444">
                  <c:v>105.28274999999999</c:v>
                </c:pt>
                <c:pt idx="1445">
                  <c:v>105.24256</c:v>
                </c:pt>
                <c:pt idx="1446">
                  <c:v>105.19174</c:v>
                </c:pt>
                <c:pt idx="1447">
                  <c:v>105.12894</c:v>
                </c:pt>
                <c:pt idx="1448">
                  <c:v>105.05264</c:v>
                </c:pt>
                <c:pt idx="1449">
                  <c:v>104.96057</c:v>
                </c:pt>
                <c:pt idx="1450">
                  <c:v>104.8501</c:v>
                </c:pt>
                <c:pt idx="1451">
                  <c:v>104.72042999999999</c:v>
                </c:pt>
                <c:pt idx="1452">
                  <c:v>104.58712</c:v>
                </c:pt>
                <c:pt idx="1453">
                  <c:v>104.59144000000001</c:v>
                </c:pt>
                <c:pt idx="1454">
                  <c:v>104.59717999999999</c:v>
                </c:pt>
                <c:pt idx="1455">
                  <c:v>104.64427999999999</c:v>
                </c:pt>
                <c:pt idx="1456">
                  <c:v>104.69596</c:v>
                </c:pt>
                <c:pt idx="1457">
                  <c:v>104.74883</c:v>
                </c:pt>
                <c:pt idx="1458">
                  <c:v>104.8005</c:v>
                </c:pt>
                <c:pt idx="1459">
                  <c:v>104.85195</c:v>
                </c:pt>
                <c:pt idx="1460">
                  <c:v>104.89825</c:v>
                </c:pt>
                <c:pt idx="1461">
                  <c:v>104.93855000000001</c:v>
                </c:pt>
                <c:pt idx="1462">
                  <c:v>104.9731</c:v>
                </c:pt>
                <c:pt idx="1463">
                  <c:v>105.00104</c:v>
                </c:pt>
                <c:pt idx="1464">
                  <c:v>105.02182999999999</c:v>
                </c:pt>
                <c:pt idx="1465">
                  <c:v>105.03551</c:v>
                </c:pt>
                <c:pt idx="1466">
                  <c:v>105.04273999999999</c:v>
                </c:pt>
                <c:pt idx="1467">
                  <c:v>105.04366</c:v>
                </c:pt>
                <c:pt idx="1468">
                  <c:v>105.03934</c:v>
                </c:pt>
                <c:pt idx="1469">
                  <c:v>105.03009</c:v>
                </c:pt>
                <c:pt idx="1470">
                  <c:v>105.01694000000001</c:v>
                </c:pt>
                <c:pt idx="1471">
                  <c:v>105.00042999999999</c:v>
                </c:pt>
                <c:pt idx="1472">
                  <c:v>104.98063</c:v>
                </c:pt>
                <c:pt idx="1473">
                  <c:v>104.95793</c:v>
                </c:pt>
                <c:pt idx="1474">
                  <c:v>104.93196</c:v>
                </c:pt>
                <c:pt idx="1475">
                  <c:v>104.90246999999999</c:v>
                </c:pt>
                <c:pt idx="1476">
                  <c:v>104.86957</c:v>
                </c:pt>
                <c:pt idx="1477">
                  <c:v>104.83377</c:v>
                </c:pt>
                <c:pt idx="1478">
                  <c:v>104.79546999999999</c:v>
                </c:pt>
                <c:pt idx="1479">
                  <c:v>104.75651999999999</c:v>
                </c:pt>
                <c:pt idx="1480">
                  <c:v>104.71778999999999</c:v>
                </c:pt>
                <c:pt idx="1481">
                  <c:v>104.67863</c:v>
                </c:pt>
                <c:pt idx="1482">
                  <c:v>104.64214</c:v>
                </c:pt>
                <c:pt idx="1483">
                  <c:v>104.65036000000001</c:v>
                </c:pt>
                <c:pt idx="1484">
                  <c:v>104.6917</c:v>
                </c:pt>
                <c:pt idx="1485">
                  <c:v>104.73502000000001</c:v>
                </c:pt>
                <c:pt idx="1486">
                  <c:v>104.77657000000001</c:v>
                </c:pt>
                <c:pt idx="1487">
                  <c:v>104.81545</c:v>
                </c:pt>
                <c:pt idx="1488">
                  <c:v>104.849</c:v>
                </c:pt>
                <c:pt idx="1489">
                  <c:v>104.87452999999999</c:v>
                </c:pt>
                <c:pt idx="1490">
                  <c:v>104.89164</c:v>
                </c:pt>
                <c:pt idx="1491">
                  <c:v>104.89963</c:v>
                </c:pt>
                <c:pt idx="1492">
                  <c:v>104.89904</c:v>
                </c:pt>
                <c:pt idx="1493">
                  <c:v>104.88867999999999</c:v>
                </c:pt>
                <c:pt idx="1494">
                  <c:v>104.86766</c:v>
                </c:pt>
                <c:pt idx="1495">
                  <c:v>104.83761</c:v>
                </c:pt>
                <c:pt idx="1496">
                  <c:v>104.79747999999999</c:v>
                </c:pt>
                <c:pt idx="1497">
                  <c:v>104.80473000000001</c:v>
                </c:pt>
                <c:pt idx="1498">
                  <c:v>104.85773</c:v>
                </c:pt>
                <c:pt idx="1499">
                  <c:v>104.90622</c:v>
                </c:pt>
                <c:pt idx="1500">
                  <c:v>104.94858000000001</c:v>
                </c:pt>
                <c:pt idx="1501">
                  <c:v>104.98316</c:v>
                </c:pt>
                <c:pt idx="1502">
                  <c:v>105.01007</c:v>
                </c:pt>
                <c:pt idx="1503">
                  <c:v>105.02905</c:v>
                </c:pt>
                <c:pt idx="1504">
                  <c:v>105.07933</c:v>
                </c:pt>
                <c:pt idx="1505">
                  <c:v>105.12972000000001</c:v>
                </c:pt>
                <c:pt idx="1506">
                  <c:v>105.17487</c:v>
                </c:pt>
                <c:pt idx="1507">
                  <c:v>105.21447999999999</c:v>
                </c:pt>
                <c:pt idx="1508">
                  <c:v>105.24708</c:v>
                </c:pt>
                <c:pt idx="1509">
                  <c:v>105.28006000000001</c:v>
                </c:pt>
                <c:pt idx="1510">
                  <c:v>105.3201</c:v>
                </c:pt>
                <c:pt idx="1511">
                  <c:v>105.35429000000001</c:v>
                </c:pt>
                <c:pt idx="1512">
                  <c:v>105.3817</c:v>
                </c:pt>
                <c:pt idx="1513">
                  <c:v>105.4002</c:v>
                </c:pt>
                <c:pt idx="1514">
                  <c:v>105.40965</c:v>
                </c:pt>
                <c:pt idx="1515">
                  <c:v>105.40945000000001</c:v>
                </c:pt>
                <c:pt idx="1516">
                  <c:v>105.39955999999999</c:v>
                </c:pt>
                <c:pt idx="1517">
                  <c:v>105.37936999999999</c:v>
                </c:pt>
                <c:pt idx="1518">
                  <c:v>105.34795</c:v>
                </c:pt>
                <c:pt idx="1519">
                  <c:v>105.30203</c:v>
                </c:pt>
                <c:pt idx="1520">
                  <c:v>105.24487999999999</c:v>
                </c:pt>
                <c:pt idx="1521">
                  <c:v>105.23095000000001</c:v>
                </c:pt>
                <c:pt idx="1522">
                  <c:v>105.21943</c:v>
                </c:pt>
                <c:pt idx="1523">
                  <c:v>105.20918</c:v>
                </c:pt>
                <c:pt idx="1524">
                  <c:v>105.20171999999999</c:v>
                </c:pt>
                <c:pt idx="1525">
                  <c:v>105.19391</c:v>
                </c:pt>
                <c:pt idx="1526">
                  <c:v>105.1855</c:v>
                </c:pt>
                <c:pt idx="1527">
                  <c:v>105.1756</c:v>
                </c:pt>
                <c:pt idx="1528">
                  <c:v>105.16513</c:v>
                </c:pt>
                <c:pt idx="1529">
                  <c:v>105.15680999999999</c:v>
                </c:pt>
                <c:pt idx="1530">
                  <c:v>105.14608</c:v>
                </c:pt>
                <c:pt idx="1531">
                  <c:v>105.13144</c:v>
                </c:pt>
                <c:pt idx="1532">
                  <c:v>105.11116</c:v>
                </c:pt>
                <c:pt idx="1533">
                  <c:v>105.08438</c:v>
                </c:pt>
                <c:pt idx="1534">
                  <c:v>105.05024</c:v>
                </c:pt>
                <c:pt idx="1535">
                  <c:v>105.01730000000001</c:v>
                </c:pt>
                <c:pt idx="1536">
                  <c:v>104.98441</c:v>
                </c:pt>
                <c:pt idx="1537">
                  <c:v>104.9502</c:v>
                </c:pt>
                <c:pt idx="1538">
                  <c:v>104.91249000000001</c:v>
                </c:pt>
                <c:pt idx="1539">
                  <c:v>104.87201</c:v>
                </c:pt>
                <c:pt idx="1540">
                  <c:v>104.82358000000001</c:v>
                </c:pt>
                <c:pt idx="1541">
                  <c:v>104.76746</c:v>
                </c:pt>
                <c:pt idx="1542">
                  <c:v>104.70768</c:v>
                </c:pt>
                <c:pt idx="1543">
                  <c:v>104.65025</c:v>
                </c:pt>
                <c:pt idx="1544">
                  <c:v>104.5913</c:v>
                </c:pt>
                <c:pt idx="1545">
                  <c:v>104.52963</c:v>
                </c:pt>
                <c:pt idx="1546">
                  <c:v>104.46817</c:v>
                </c:pt>
                <c:pt idx="1547">
                  <c:v>104.40683</c:v>
                </c:pt>
                <c:pt idx="1548">
                  <c:v>104.345</c:v>
                </c:pt>
                <c:pt idx="1549">
                  <c:v>104.28006000000001</c:v>
                </c:pt>
                <c:pt idx="1550">
                  <c:v>104.21328</c:v>
                </c:pt>
                <c:pt idx="1551">
                  <c:v>104.1463</c:v>
                </c:pt>
                <c:pt idx="1552">
                  <c:v>104.08007000000001</c:v>
                </c:pt>
                <c:pt idx="1553">
                  <c:v>104.01595</c:v>
                </c:pt>
                <c:pt idx="1554">
                  <c:v>103.98689</c:v>
                </c:pt>
                <c:pt idx="1555">
                  <c:v>103.97225</c:v>
                </c:pt>
                <c:pt idx="1556">
                  <c:v>103.99160000000001</c:v>
                </c:pt>
                <c:pt idx="1557">
                  <c:v>104.00830000000001</c:v>
                </c:pt>
                <c:pt idx="1558">
                  <c:v>104.02179</c:v>
                </c:pt>
                <c:pt idx="1559">
                  <c:v>104.03254</c:v>
                </c:pt>
                <c:pt idx="1560">
                  <c:v>104.03851</c:v>
                </c:pt>
                <c:pt idx="1561">
                  <c:v>104.04209</c:v>
                </c:pt>
                <c:pt idx="1562">
                  <c:v>104.0431</c:v>
                </c:pt>
                <c:pt idx="1563">
                  <c:v>104.04151</c:v>
                </c:pt>
                <c:pt idx="1564">
                  <c:v>104.038</c:v>
                </c:pt>
                <c:pt idx="1565">
                  <c:v>104.03346000000001</c:v>
                </c:pt>
                <c:pt idx="1566">
                  <c:v>104.02733000000001</c:v>
                </c:pt>
                <c:pt idx="1567">
                  <c:v>104.02034999999999</c:v>
                </c:pt>
                <c:pt idx="1568">
                  <c:v>104.01351</c:v>
                </c:pt>
                <c:pt idx="1569">
                  <c:v>104.00653</c:v>
                </c:pt>
                <c:pt idx="1570">
                  <c:v>104.00048</c:v>
                </c:pt>
                <c:pt idx="1571">
                  <c:v>103.99983</c:v>
                </c:pt>
                <c:pt idx="1572">
                  <c:v>104.02983999999999</c:v>
                </c:pt>
                <c:pt idx="1573">
                  <c:v>104.05962</c:v>
                </c:pt>
                <c:pt idx="1574">
                  <c:v>104.08832</c:v>
                </c:pt>
                <c:pt idx="1575">
                  <c:v>104.11514</c:v>
                </c:pt>
                <c:pt idx="1576">
                  <c:v>104.13961</c:v>
                </c:pt>
                <c:pt idx="1577">
                  <c:v>104.16116</c:v>
                </c:pt>
                <c:pt idx="1578">
                  <c:v>104.17950999999999</c:v>
                </c:pt>
                <c:pt idx="1579">
                  <c:v>104.19471</c:v>
                </c:pt>
                <c:pt idx="1580">
                  <c:v>104.20646000000001</c:v>
                </c:pt>
                <c:pt idx="1581">
                  <c:v>104.21492000000001</c:v>
                </c:pt>
                <c:pt idx="1582">
                  <c:v>104.21992</c:v>
                </c:pt>
                <c:pt idx="1583">
                  <c:v>104.22163</c:v>
                </c:pt>
                <c:pt idx="1584">
                  <c:v>104.22057</c:v>
                </c:pt>
                <c:pt idx="1585">
                  <c:v>104.21713</c:v>
                </c:pt>
                <c:pt idx="1586">
                  <c:v>104.21160999999999</c:v>
                </c:pt>
                <c:pt idx="1587">
                  <c:v>104.20459</c:v>
                </c:pt>
                <c:pt idx="1588">
                  <c:v>104.19669</c:v>
                </c:pt>
                <c:pt idx="1589">
                  <c:v>104.18738</c:v>
                </c:pt>
                <c:pt idx="1590">
                  <c:v>104.178</c:v>
                </c:pt>
                <c:pt idx="1591">
                  <c:v>104.16867000000001</c:v>
                </c:pt>
                <c:pt idx="1592">
                  <c:v>104.15957</c:v>
                </c:pt>
                <c:pt idx="1593">
                  <c:v>104.15081000000001</c:v>
                </c:pt>
                <c:pt idx="1594">
                  <c:v>104.14263</c:v>
                </c:pt>
                <c:pt idx="1595">
                  <c:v>104.13516</c:v>
                </c:pt>
                <c:pt idx="1596">
                  <c:v>104.12844</c:v>
                </c:pt>
                <c:pt idx="1597">
                  <c:v>104.12242000000001</c:v>
                </c:pt>
                <c:pt idx="1598">
                  <c:v>104.11708</c:v>
                </c:pt>
                <c:pt idx="1599">
                  <c:v>104.11203</c:v>
                </c:pt>
                <c:pt idx="1600">
                  <c:v>104.10753</c:v>
                </c:pt>
                <c:pt idx="1601">
                  <c:v>104.10357</c:v>
                </c:pt>
                <c:pt idx="1602">
                  <c:v>104.09974</c:v>
                </c:pt>
                <c:pt idx="1603">
                  <c:v>104.09614000000001</c:v>
                </c:pt>
                <c:pt idx="1604">
                  <c:v>104.09268</c:v>
                </c:pt>
                <c:pt idx="1605">
                  <c:v>104.08925000000001</c:v>
                </c:pt>
                <c:pt idx="1606">
                  <c:v>104.08611000000001</c:v>
                </c:pt>
                <c:pt idx="1607">
                  <c:v>104.08305</c:v>
                </c:pt>
                <c:pt idx="1608">
                  <c:v>104.07998000000001</c:v>
                </c:pt>
                <c:pt idx="1609">
                  <c:v>104.07733</c:v>
                </c:pt>
                <c:pt idx="1610">
                  <c:v>104.07504</c:v>
                </c:pt>
                <c:pt idx="1611">
                  <c:v>104.07303</c:v>
                </c:pt>
                <c:pt idx="1612">
                  <c:v>104.07144</c:v>
                </c:pt>
                <c:pt idx="1613">
                  <c:v>104.07035</c:v>
                </c:pt>
                <c:pt idx="1614">
                  <c:v>104.06983</c:v>
                </c:pt>
                <c:pt idx="1615">
                  <c:v>104.06984</c:v>
                </c:pt>
                <c:pt idx="1616">
                  <c:v>104.07041</c:v>
                </c:pt>
                <c:pt idx="1617">
                  <c:v>104.07159</c:v>
                </c:pt>
                <c:pt idx="1618">
                  <c:v>104.07341</c:v>
                </c:pt>
                <c:pt idx="1619">
                  <c:v>104.07629</c:v>
                </c:pt>
                <c:pt idx="1620">
                  <c:v>104.07958000000001</c:v>
                </c:pt>
                <c:pt idx="1621">
                  <c:v>104.08329999999999</c:v>
                </c:pt>
                <c:pt idx="1622">
                  <c:v>104.08748</c:v>
                </c:pt>
                <c:pt idx="1623">
                  <c:v>104.09206</c:v>
                </c:pt>
                <c:pt idx="1624">
                  <c:v>104.09701</c:v>
                </c:pt>
                <c:pt idx="1625">
                  <c:v>104.10227999999999</c:v>
                </c:pt>
                <c:pt idx="1626">
                  <c:v>104.10778999999999</c:v>
                </c:pt>
                <c:pt idx="1627">
                  <c:v>104.11342</c:v>
                </c:pt>
                <c:pt idx="1628">
                  <c:v>104.11914</c:v>
                </c:pt>
                <c:pt idx="1629">
                  <c:v>104.1251</c:v>
                </c:pt>
                <c:pt idx="1630">
                  <c:v>104.13097</c:v>
                </c:pt>
                <c:pt idx="1631">
                  <c:v>104.13661</c:v>
                </c:pt>
                <c:pt idx="1632">
                  <c:v>104.14199000000001</c:v>
                </c:pt>
                <c:pt idx="1633">
                  <c:v>104.14700000000001</c:v>
                </c:pt>
                <c:pt idx="1634">
                  <c:v>104.15172</c:v>
                </c:pt>
                <c:pt idx="1635">
                  <c:v>104.15602</c:v>
                </c:pt>
                <c:pt idx="1636">
                  <c:v>104.15988</c:v>
                </c:pt>
                <c:pt idx="1637">
                  <c:v>104.16332</c:v>
                </c:pt>
                <c:pt idx="1638">
                  <c:v>104.16625999999999</c:v>
                </c:pt>
                <c:pt idx="1639">
                  <c:v>104.16898</c:v>
                </c:pt>
                <c:pt idx="1640">
                  <c:v>104.17122999999999</c:v>
                </c:pt>
                <c:pt idx="1641">
                  <c:v>104.17301</c:v>
                </c:pt>
                <c:pt idx="1642">
                  <c:v>104.17449999999999</c:v>
                </c:pt>
                <c:pt idx="1643">
                  <c:v>104.17568</c:v>
                </c:pt>
                <c:pt idx="1644">
                  <c:v>104.17655999999999</c:v>
                </c:pt>
                <c:pt idx="1645">
                  <c:v>104.17707</c:v>
                </c:pt>
                <c:pt idx="1646">
                  <c:v>104.17734</c:v>
                </c:pt>
                <c:pt idx="1647">
                  <c:v>104.17735999999999</c:v>
                </c:pt>
                <c:pt idx="1648">
                  <c:v>104.17713000000001</c:v>
                </c:pt>
                <c:pt idx="1649">
                  <c:v>104.17674</c:v>
                </c:pt>
                <c:pt idx="1650">
                  <c:v>104.17594</c:v>
                </c:pt>
                <c:pt idx="1651">
                  <c:v>104.17504</c:v>
                </c:pt>
                <c:pt idx="1652">
                  <c:v>104.17391000000001</c:v>
                </c:pt>
                <c:pt idx="1653">
                  <c:v>104.17256</c:v>
                </c:pt>
                <c:pt idx="1654">
                  <c:v>104.17109000000001</c:v>
                </c:pt>
                <c:pt idx="1655">
                  <c:v>104.16943000000001</c:v>
                </c:pt>
                <c:pt idx="1656">
                  <c:v>104.16759</c:v>
                </c:pt>
                <c:pt idx="1657">
                  <c:v>104.16571999999999</c:v>
                </c:pt>
                <c:pt idx="1658">
                  <c:v>104.16388000000001</c:v>
                </c:pt>
                <c:pt idx="1659">
                  <c:v>104.16189</c:v>
                </c:pt>
                <c:pt idx="1660">
                  <c:v>104.16005</c:v>
                </c:pt>
                <c:pt idx="1661">
                  <c:v>104.15831</c:v>
                </c:pt>
                <c:pt idx="1662">
                  <c:v>104.15678</c:v>
                </c:pt>
                <c:pt idx="1663">
                  <c:v>104.1554</c:v>
                </c:pt>
                <c:pt idx="1664">
                  <c:v>104.15424</c:v>
                </c:pt>
                <c:pt idx="1665">
                  <c:v>104.15331999999999</c:v>
                </c:pt>
                <c:pt idx="1666">
                  <c:v>104.15258</c:v>
                </c:pt>
                <c:pt idx="1667">
                  <c:v>104.15199</c:v>
                </c:pt>
                <c:pt idx="1668">
                  <c:v>104.15156</c:v>
                </c:pt>
                <c:pt idx="1669">
                  <c:v>104.15088</c:v>
                </c:pt>
                <c:pt idx="1670">
                  <c:v>104.15040999999999</c:v>
                </c:pt>
                <c:pt idx="1671">
                  <c:v>104.15006</c:v>
                </c:pt>
                <c:pt idx="1672">
                  <c:v>104.14977</c:v>
                </c:pt>
                <c:pt idx="1673">
                  <c:v>104.14939</c:v>
                </c:pt>
                <c:pt idx="1674">
                  <c:v>104.14882</c:v>
                </c:pt>
                <c:pt idx="1675">
                  <c:v>104.14818</c:v>
                </c:pt>
                <c:pt idx="1676">
                  <c:v>104.14718000000001</c:v>
                </c:pt>
                <c:pt idx="1677">
                  <c:v>104.14608</c:v>
                </c:pt>
                <c:pt idx="1678">
                  <c:v>104.14479</c:v>
                </c:pt>
                <c:pt idx="1679">
                  <c:v>104.14301</c:v>
                </c:pt>
                <c:pt idx="1680">
                  <c:v>104.14126</c:v>
                </c:pt>
                <c:pt idx="1681">
                  <c:v>104.1395</c:v>
                </c:pt>
                <c:pt idx="1682">
                  <c:v>104.13762</c:v>
                </c:pt>
                <c:pt idx="1683">
                  <c:v>104.13574</c:v>
                </c:pt>
                <c:pt idx="1684">
                  <c:v>104.13392</c:v>
                </c:pt>
                <c:pt idx="1685">
                  <c:v>104.13205000000001</c:v>
                </c:pt>
                <c:pt idx="1686">
                  <c:v>104.13016</c:v>
                </c:pt>
                <c:pt idx="1687">
                  <c:v>104.1284</c:v>
                </c:pt>
                <c:pt idx="1688">
                  <c:v>104.12672999999999</c:v>
                </c:pt>
                <c:pt idx="1689">
                  <c:v>104.12495</c:v>
                </c:pt>
                <c:pt idx="1690">
                  <c:v>104.12361</c:v>
                </c:pt>
                <c:pt idx="1691">
                  <c:v>104.12258</c:v>
                </c:pt>
                <c:pt idx="1692">
                  <c:v>104.12199</c:v>
                </c:pt>
                <c:pt idx="1693">
                  <c:v>104.12184999999999</c:v>
                </c:pt>
                <c:pt idx="1694">
                  <c:v>104.12196</c:v>
                </c:pt>
                <c:pt idx="1695">
                  <c:v>104.1224</c:v>
                </c:pt>
                <c:pt idx="1696">
                  <c:v>104.12297</c:v>
                </c:pt>
                <c:pt idx="1697">
                  <c:v>104.12376</c:v>
                </c:pt>
                <c:pt idx="1698">
                  <c:v>104.12481</c:v>
                </c:pt>
                <c:pt idx="1699">
                  <c:v>104.12547000000001</c:v>
                </c:pt>
                <c:pt idx="1700">
                  <c:v>104.12617</c:v>
                </c:pt>
                <c:pt idx="1701">
                  <c:v>104.12699000000001</c:v>
                </c:pt>
                <c:pt idx="1702">
                  <c:v>104.12812</c:v>
                </c:pt>
                <c:pt idx="1703">
                  <c:v>104.12947</c:v>
                </c:pt>
                <c:pt idx="1704">
                  <c:v>104.13066999999999</c:v>
                </c:pt>
                <c:pt idx="1705">
                  <c:v>104.13202</c:v>
                </c:pt>
                <c:pt idx="1706">
                  <c:v>104.13333</c:v>
                </c:pt>
                <c:pt idx="1707">
                  <c:v>104.13444</c:v>
                </c:pt>
                <c:pt idx="1708">
                  <c:v>104.13554000000001</c:v>
                </c:pt>
                <c:pt idx="1709">
                  <c:v>104.13667</c:v>
                </c:pt>
                <c:pt idx="1710">
                  <c:v>104.13807</c:v>
                </c:pt>
                <c:pt idx="1711">
                  <c:v>104.13941</c:v>
                </c:pt>
                <c:pt idx="1712">
                  <c:v>104.14087000000001</c:v>
                </c:pt>
                <c:pt idx="1713">
                  <c:v>104.14241</c:v>
                </c:pt>
                <c:pt idx="1714">
                  <c:v>104.14399</c:v>
                </c:pt>
                <c:pt idx="1715">
                  <c:v>104.14552999999999</c:v>
                </c:pt>
                <c:pt idx="1716">
                  <c:v>104.14718999999999</c:v>
                </c:pt>
                <c:pt idx="1717">
                  <c:v>104.14877</c:v>
                </c:pt>
                <c:pt idx="1718">
                  <c:v>104.15031999999999</c:v>
                </c:pt>
                <c:pt idx="1719">
                  <c:v>104.15179999999999</c:v>
                </c:pt>
                <c:pt idx="1720">
                  <c:v>104.1532</c:v>
                </c:pt>
                <c:pt idx="1721">
                  <c:v>104.15454</c:v>
                </c:pt>
                <c:pt idx="1722">
                  <c:v>104.15588</c:v>
                </c:pt>
                <c:pt idx="1723">
                  <c:v>104.15718</c:v>
                </c:pt>
                <c:pt idx="1724">
                  <c:v>104.15851000000001</c:v>
                </c:pt>
                <c:pt idx="1725">
                  <c:v>104.15984</c:v>
                </c:pt>
                <c:pt idx="1726">
                  <c:v>104.16267000000001</c:v>
                </c:pt>
                <c:pt idx="1727">
                  <c:v>104.16694</c:v>
                </c:pt>
                <c:pt idx="1728">
                  <c:v>104.1708</c:v>
                </c:pt>
                <c:pt idx="1729">
                  <c:v>104.17453</c:v>
                </c:pt>
                <c:pt idx="1730">
                  <c:v>104.17796</c:v>
                </c:pt>
                <c:pt idx="1731">
                  <c:v>104.18114</c:v>
                </c:pt>
                <c:pt idx="1732">
                  <c:v>104.18414</c:v>
                </c:pt>
                <c:pt idx="1733">
                  <c:v>104.18701</c:v>
                </c:pt>
                <c:pt idx="1734">
                  <c:v>104.18979</c:v>
                </c:pt>
                <c:pt idx="1735">
                  <c:v>104.19252</c:v>
                </c:pt>
                <c:pt idx="1736">
                  <c:v>104.19523</c:v>
                </c:pt>
                <c:pt idx="1737">
                  <c:v>104.19789</c:v>
                </c:pt>
                <c:pt idx="1738">
                  <c:v>104.20044</c:v>
                </c:pt>
                <c:pt idx="1739">
                  <c:v>104.20308</c:v>
                </c:pt>
                <c:pt idx="1740">
                  <c:v>104.20554</c:v>
                </c:pt>
                <c:pt idx="1741">
                  <c:v>104.20782</c:v>
                </c:pt>
                <c:pt idx="1742">
                  <c:v>104.20986000000001</c:v>
                </c:pt>
                <c:pt idx="1743">
                  <c:v>104.21168</c:v>
                </c:pt>
                <c:pt idx="1744">
                  <c:v>104.21325</c:v>
                </c:pt>
                <c:pt idx="1745">
                  <c:v>104.21451999999999</c:v>
                </c:pt>
                <c:pt idx="1746">
                  <c:v>104.21552</c:v>
                </c:pt>
                <c:pt idx="1747">
                  <c:v>104.21622000000001</c:v>
                </c:pt>
                <c:pt idx="1748">
                  <c:v>104.21653999999999</c:v>
                </c:pt>
                <c:pt idx="1749">
                  <c:v>104.21671000000001</c:v>
                </c:pt>
                <c:pt idx="1750">
                  <c:v>104.21653000000001</c:v>
                </c:pt>
                <c:pt idx="1751">
                  <c:v>104.21597</c:v>
                </c:pt>
                <c:pt idx="1752">
                  <c:v>104.215</c:v>
                </c:pt>
                <c:pt idx="1753">
                  <c:v>104.21365</c:v>
                </c:pt>
                <c:pt idx="1754">
                  <c:v>104.21195</c:v>
                </c:pt>
                <c:pt idx="1755">
                  <c:v>104.20999</c:v>
                </c:pt>
                <c:pt idx="1756">
                  <c:v>104.20775999999999</c:v>
                </c:pt>
                <c:pt idx="1757">
                  <c:v>104.20511999999999</c:v>
                </c:pt>
                <c:pt idx="1758">
                  <c:v>104.20249</c:v>
                </c:pt>
                <c:pt idx="1759">
                  <c:v>104.20416</c:v>
                </c:pt>
                <c:pt idx="1760">
                  <c:v>104.20654999999999</c:v>
                </c:pt>
                <c:pt idx="1761">
                  <c:v>104.20891</c:v>
                </c:pt>
                <c:pt idx="1762">
                  <c:v>104.21125000000001</c:v>
                </c:pt>
                <c:pt idx="1763">
                  <c:v>104.21361</c:v>
                </c:pt>
                <c:pt idx="1764">
                  <c:v>104.2159</c:v>
                </c:pt>
                <c:pt idx="1765">
                  <c:v>104.21823999999999</c:v>
                </c:pt>
                <c:pt idx="1766">
                  <c:v>104.22065000000001</c:v>
                </c:pt>
                <c:pt idx="1767">
                  <c:v>104.22298000000001</c:v>
                </c:pt>
                <c:pt idx="1768">
                  <c:v>104.2253</c:v>
                </c:pt>
                <c:pt idx="1769">
                  <c:v>104.22775</c:v>
                </c:pt>
                <c:pt idx="1770">
                  <c:v>104.23032000000001</c:v>
                </c:pt>
                <c:pt idx="1771">
                  <c:v>104.23303</c:v>
                </c:pt>
                <c:pt idx="1772">
                  <c:v>104.236</c:v>
                </c:pt>
                <c:pt idx="1773">
                  <c:v>104.23918999999999</c:v>
                </c:pt>
                <c:pt idx="1774">
                  <c:v>104.24262</c:v>
                </c:pt>
                <c:pt idx="1775">
                  <c:v>104.24642</c:v>
                </c:pt>
                <c:pt idx="1776">
                  <c:v>104.25060999999999</c:v>
                </c:pt>
                <c:pt idx="1777">
                  <c:v>104.25512999999999</c:v>
                </c:pt>
                <c:pt idx="1778">
                  <c:v>104.2602</c:v>
                </c:pt>
                <c:pt idx="1779">
                  <c:v>104.26655</c:v>
                </c:pt>
                <c:pt idx="1780">
                  <c:v>104.27346</c:v>
                </c:pt>
                <c:pt idx="1781">
                  <c:v>104.28091999999999</c:v>
                </c:pt>
                <c:pt idx="1782">
                  <c:v>104.2891</c:v>
                </c:pt>
                <c:pt idx="1783">
                  <c:v>104.29788000000001</c:v>
                </c:pt>
                <c:pt idx="1784">
                  <c:v>104.30744</c:v>
                </c:pt>
                <c:pt idx="1785">
                  <c:v>104.31796</c:v>
                </c:pt>
                <c:pt idx="1786">
                  <c:v>104.32885</c:v>
                </c:pt>
                <c:pt idx="1787">
                  <c:v>104.33994</c:v>
                </c:pt>
                <c:pt idx="1788">
                  <c:v>104.35162</c:v>
                </c:pt>
                <c:pt idx="1789">
                  <c:v>104.36387000000001</c:v>
                </c:pt>
                <c:pt idx="1790">
                  <c:v>104.37591</c:v>
                </c:pt>
                <c:pt idx="1791">
                  <c:v>104.38733000000001</c:v>
                </c:pt>
                <c:pt idx="1792">
                  <c:v>104.39842</c:v>
                </c:pt>
                <c:pt idx="1793">
                  <c:v>104.40882999999999</c:v>
                </c:pt>
                <c:pt idx="1794">
                  <c:v>104.41857</c:v>
                </c:pt>
                <c:pt idx="1795">
                  <c:v>104.42762</c:v>
                </c:pt>
                <c:pt idx="1796">
                  <c:v>104.43585</c:v>
                </c:pt>
                <c:pt idx="1797">
                  <c:v>104.44311999999999</c:v>
                </c:pt>
                <c:pt idx="1798">
                  <c:v>104.44947000000001</c:v>
                </c:pt>
                <c:pt idx="1799">
                  <c:v>104.45592000000001</c:v>
                </c:pt>
                <c:pt idx="1800">
                  <c:v>104.46091</c:v>
                </c:pt>
                <c:pt idx="1801">
                  <c:v>104.46467</c:v>
                </c:pt>
                <c:pt idx="1802">
                  <c:v>104.46738000000001</c:v>
                </c:pt>
                <c:pt idx="1803">
                  <c:v>104.46908999999999</c:v>
                </c:pt>
                <c:pt idx="1804">
                  <c:v>104.47007000000001</c:v>
                </c:pt>
                <c:pt idx="1805">
                  <c:v>104.47033999999999</c:v>
                </c:pt>
                <c:pt idx="1806">
                  <c:v>104.46991</c:v>
                </c:pt>
                <c:pt idx="1807">
                  <c:v>104.46883</c:v>
                </c:pt>
                <c:pt idx="1808">
                  <c:v>104.46722</c:v>
                </c:pt>
                <c:pt idx="1809">
                  <c:v>104.46593</c:v>
                </c:pt>
                <c:pt idx="1810">
                  <c:v>104.46401</c:v>
                </c:pt>
                <c:pt idx="1811">
                  <c:v>104.46169</c:v>
                </c:pt>
                <c:pt idx="1812">
                  <c:v>104.45913</c:v>
                </c:pt>
                <c:pt idx="1813">
                  <c:v>104.45641000000001</c:v>
                </c:pt>
                <c:pt idx="1814">
                  <c:v>104.45356</c:v>
                </c:pt>
                <c:pt idx="1815">
                  <c:v>104.45066</c:v>
                </c:pt>
                <c:pt idx="1816">
                  <c:v>104.44768999999999</c:v>
                </c:pt>
                <c:pt idx="1817">
                  <c:v>104.44462</c:v>
                </c:pt>
                <c:pt idx="1818">
                  <c:v>104.44159999999999</c:v>
                </c:pt>
                <c:pt idx="1819">
                  <c:v>104.43873000000001</c:v>
                </c:pt>
                <c:pt idx="1820">
                  <c:v>104.43573000000001</c:v>
                </c:pt>
                <c:pt idx="1821">
                  <c:v>104.43253</c:v>
                </c:pt>
                <c:pt idx="1822">
                  <c:v>104.42932</c:v>
                </c:pt>
                <c:pt idx="1823">
                  <c:v>104.42585</c:v>
                </c:pt>
                <c:pt idx="1824">
                  <c:v>104.42243000000001</c:v>
                </c:pt>
                <c:pt idx="1825">
                  <c:v>104.41941</c:v>
                </c:pt>
                <c:pt idx="1826">
                  <c:v>104.41594000000001</c:v>
                </c:pt>
                <c:pt idx="1827">
                  <c:v>104.41248</c:v>
                </c:pt>
                <c:pt idx="1828">
                  <c:v>104.40888</c:v>
                </c:pt>
                <c:pt idx="1829">
                  <c:v>104.40504</c:v>
                </c:pt>
                <c:pt idx="1830">
                  <c:v>104.40106</c:v>
                </c:pt>
                <c:pt idx="1831">
                  <c:v>104.39699</c:v>
                </c:pt>
                <c:pt idx="1832">
                  <c:v>104.39266000000001</c:v>
                </c:pt>
                <c:pt idx="1833">
                  <c:v>104.38839</c:v>
                </c:pt>
                <c:pt idx="1834">
                  <c:v>104.38417</c:v>
                </c:pt>
                <c:pt idx="1835">
                  <c:v>104.38012000000001</c:v>
                </c:pt>
                <c:pt idx="1836">
                  <c:v>104.37616</c:v>
                </c:pt>
                <c:pt idx="1837">
                  <c:v>104.37229000000001</c:v>
                </c:pt>
                <c:pt idx="1838">
                  <c:v>104.36857000000001</c:v>
                </c:pt>
                <c:pt idx="1839">
                  <c:v>104.36489</c:v>
                </c:pt>
                <c:pt idx="1840">
                  <c:v>104.3614</c:v>
                </c:pt>
                <c:pt idx="1841">
                  <c:v>104.35816</c:v>
                </c:pt>
                <c:pt idx="1842">
                  <c:v>104.35526</c:v>
                </c:pt>
                <c:pt idx="1843">
                  <c:v>104.35275</c:v>
                </c:pt>
                <c:pt idx="1844">
                  <c:v>104.35064</c:v>
                </c:pt>
                <c:pt idx="1845">
                  <c:v>104.34896000000001</c:v>
                </c:pt>
                <c:pt idx="1846">
                  <c:v>104.34780000000001</c:v>
                </c:pt>
                <c:pt idx="1847">
                  <c:v>104.34711</c:v>
                </c:pt>
                <c:pt idx="1848">
                  <c:v>104.3468</c:v>
                </c:pt>
                <c:pt idx="1849">
                  <c:v>104.34643</c:v>
                </c:pt>
                <c:pt idx="1850">
                  <c:v>104.34663</c:v>
                </c:pt>
                <c:pt idx="1851">
                  <c:v>104.34735000000001</c:v>
                </c:pt>
                <c:pt idx="1852">
                  <c:v>104.34844</c:v>
                </c:pt>
                <c:pt idx="1853">
                  <c:v>104.34987</c:v>
                </c:pt>
                <c:pt idx="1854">
                  <c:v>104.35158</c:v>
                </c:pt>
                <c:pt idx="1855">
                  <c:v>104.35348</c:v>
                </c:pt>
                <c:pt idx="1856">
                  <c:v>104.35561</c:v>
                </c:pt>
                <c:pt idx="1857">
                  <c:v>104.35791</c:v>
                </c:pt>
                <c:pt idx="1858">
                  <c:v>104.36031</c:v>
                </c:pt>
                <c:pt idx="1859">
                  <c:v>104.36255</c:v>
                </c:pt>
                <c:pt idx="1860">
                  <c:v>104.36467</c:v>
                </c:pt>
                <c:pt idx="1861">
                  <c:v>104.36669000000001</c:v>
                </c:pt>
                <c:pt idx="1862">
                  <c:v>104.36857999999999</c:v>
                </c:pt>
                <c:pt idx="1863">
                  <c:v>104.3703</c:v>
                </c:pt>
                <c:pt idx="1864">
                  <c:v>104.3717</c:v>
                </c:pt>
                <c:pt idx="1865">
                  <c:v>104.3728</c:v>
                </c:pt>
                <c:pt idx="1866">
                  <c:v>104.37354000000001</c:v>
                </c:pt>
                <c:pt idx="1867">
                  <c:v>104.37381999999999</c:v>
                </c:pt>
                <c:pt idx="1868">
                  <c:v>104.37362</c:v>
                </c:pt>
                <c:pt idx="1869">
                  <c:v>104.37295</c:v>
                </c:pt>
                <c:pt idx="1870">
                  <c:v>104.37175999999999</c:v>
                </c:pt>
                <c:pt idx="1871">
                  <c:v>104.36997</c:v>
                </c:pt>
                <c:pt idx="1872">
                  <c:v>104.36761</c:v>
                </c:pt>
                <c:pt idx="1873">
                  <c:v>104.36466</c:v>
                </c:pt>
                <c:pt idx="1874">
                  <c:v>104.36127999999999</c:v>
                </c:pt>
                <c:pt idx="1875">
                  <c:v>104.35919</c:v>
                </c:pt>
                <c:pt idx="1876">
                  <c:v>104.35684999999999</c:v>
                </c:pt>
                <c:pt idx="1877">
                  <c:v>104.35432</c:v>
                </c:pt>
                <c:pt idx="1878">
                  <c:v>104.35162</c:v>
                </c:pt>
                <c:pt idx="1879">
                  <c:v>104.34887000000001</c:v>
                </c:pt>
                <c:pt idx="1880">
                  <c:v>104.34602</c:v>
                </c:pt>
                <c:pt idx="1881">
                  <c:v>104.34317</c:v>
                </c:pt>
                <c:pt idx="1882">
                  <c:v>104.34035</c:v>
                </c:pt>
                <c:pt idx="1883">
                  <c:v>104.33765</c:v>
                </c:pt>
                <c:pt idx="1884">
                  <c:v>104.33511</c:v>
                </c:pt>
                <c:pt idx="1885">
                  <c:v>104.33277</c:v>
                </c:pt>
                <c:pt idx="1886">
                  <c:v>104.33064</c:v>
                </c:pt>
                <c:pt idx="1887">
                  <c:v>104.32863</c:v>
                </c:pt>
                <c:pt idx="1888">
                  <c:v>104.32686</c:v>
                </c:pt>
                <c:pt idx="1889">
                  <c:v>104.32514</c:v>
                </c:pt>
                <c:pt idx="1890">
                  <c:v>104.32378</c:v>
                </c:pt>
                <c:pt idx="1891">
                  <c:v>104.32275</c:v>
                </c:pt>
                <c:pt idx="1892">
                  <c:v>104.32213</c:v>
                </c:pt>
                <c:pt idx="1893">
                  <c:v>104.32182</c:v>
                </c:pt>
                <c:pt idx="1894">
                  <c:v>104.32172</c:v>
                </c:pt>
                <c:pt idx="1895">
                  <c:v>104.32183000000001</c:v>
                </c:pt>
                <c:pt idx="1896">
                  <c:v>104.32217</c:v>
                </c:pt>
                <c:pt idx="1897">
                  <c:v>104.32262</c:v>
                </c:pt>
                <c:pt idx="1898">
                  <c:v>104.32292</c:v>
                </c:pt>
                <c:pt idx="1899">
                  <c:v>104.3224</c:v>
                </c:pt>
                <c:pt idx="1900">
                  <c:v>104.3218</c:v>
                </c:pt>
                <c:pt idx="1901">
                  <c:v>104.32114</c:v>
                </c:pt>
                <c:pt idx="1902">
                  <c:v>104.32053000000001</c:v>
                </c:pt>
                <c:pt idx="1903">
                  <c:v>104.32008</c:v>
                </c:pt>
                <c:pt idx="1904">
                  <c:v>104.31983</c:v>
                </c:pt>
                <c:pt idx="1905">
                  <c:v>104.31959999999999</c:v>
                </c:pt>
                <c:pt idx="1906">
                  <c:v>104.31965</c:v>
                </c:pt>
                <c:pt idx="1907">
                  <c:v>104.32003</c:v>
                </c:pt>
                <c:pt idx="1908">
                  <c:v>104.32084</c:v>
                </c:pt>
                <c:pt idx="1909">
                  <c:v>104.32145</c:v>
                </c:pt>
                <c:pt idx="1910">
                  <c:v>104.32214999999999</c:v>
                </c:pt>
                <c:pt idx="1911">
                  <c:v>104.32384999999999</c:v>
                </c:pt>
                <c:pt idx="1912">
                  <c:v>104.32655</c:v>
                </c:pt>
                <c:pt idx="1913">
                  <c:v>104.33005</c:v>
                </c:pt>
                <c:pt idx="1914">
                  <c:v>104.33399</c:v>
                </c:pt>
                <c:pt idx="1915">
                  <c:v>104.33855</c:v>
                </c:pt>
                <c:pt idx="1916">
                  <c:v>104.34367</c:v>
                </c:pt>
                <c:pt idx="1917">
                  <c:v>104.34922</c:v>
                </c:pt>
                <c:pt idx="1918">
                  <c:v>104.35514999999999</c:v>
                </c:pt>
                <c:pt idx="1919">
                  <c:v>104.36104</c:v>
                </c:pt>
                <c:pt idx="1920">
                  <c:v>104.36763999999999</c:v>
                </c:pt>
                <c:pt idx="1921">
                  <c:v>104.375</c:v>
                </c:pt>
                <c:pt idx="1922">
                  <c:v>104.38267</c:v>
                </c:pt>
                <c:pt idx="1923">
                  <c:v>104.39064999999999</c:v>
                </c:pt>
                <c:pt idx="1924">
                  <c:v>104.39897999999999</c:v>
                </c:pt>
                <c:pt idx="1925">
                  <c:v>104.40764</c:v>
                </c:pt>
                <c:pt idx="1926">
                  <c:v>104.41658</c:v>
                </c:pt>
                <c:pt idx="1927">
                  <c:v>104.4258</c:v>
                </c:pt>
                <c:pt idx="1928">
                  <c:v>104.43516</c:v>
                </c:pt>
                <c:pt idx="1929">
                  <c:v>104.44453</c:v>
                </c:pt>
                <c:pt idx="1930">
                  <c:v>104.45412</c:v>
                </c:pt>
                <c:pt idx="1931">
                  <c:v>104.46404</c:v>
                </c:pt>
                <c:pt idx="1932">
                  <c:v>104.47414999999999</c:v>
                </c:pt>
                <c:pt idx="1933">
                  <c:v>104.48425</c:v>
                </c:pt>
                <c:pt idx="1934">
                  <c:v>104.49414</c:v>
                </c:pt>
                <c:pt idx="1935">
                  <c:v>104.50423000000001</c:v>
                </c:pt>
                <c:pt idx="1936">
                  <c:v>104.51425</c:v>
                </c:pt>
                <c:pt idx="1937">
                  <c:v>104.52415000000001</c:v>
                </c:pt>
                <c:pt idx="1938">
                  <c:v>104.53353</c:v>
                </c:pt>
                <c:pt idx="1939">
                  <c:v>104.54212</c:v>
                </c:pt>
                <c:pt idx="1940">
                  <c:v>104.54996</c:v>
                </c:pt>
                <c:pt idx="1941">
                  <c:v>104.55710000000001</c:v>
                </c:pt>
                <c:pt idx="1942">
                  <c:v>104.56345</c:v>
                </c:pt>
                <c:pt idx="1943">
                  <c:v>104.56882</c:v>
                </c:pt>
                <c:pt idx="1944">
                  <c:v>104.57351</c:v>
                </c:pt>
                <c:pt idx="1945">
                  <c:v>104.57723</c:v>
                </c:pt>
                <c:pt idx="1946">
                  <c:v>104.58011</c:v>
                </c:pt>
                <c:pt idx="1947">
                  <c:v>104.58208</c:v>
                </c:pt>
                <c:pt idx="1948">
                  <c:v>104.58268</c:v>
                </c:pt>
                <c:pt idx="1949">
                  <c:v>104.58213000000001</c:v>
                </c:pt>
                <c:pt idx="1950">
                  <c:v>104.58062</c:v>
                </c:pt>
                <c:pt idx="1951">
                  <c:v>104.57852</c:v>
                </c:pt>
                <c:pt idx="1952">
                  <c:v>104.57572999999999</c:v>
                </c:pt>
                <c:pt idx="1953">
                  <c:v>104.57304000000001</c:v>
                </c:pt>
                <c:pt idx="1954">
                  <c:v>104.57061</c:v>
                </c:pt>
                <c:pt idx="1955">
                  <c:v>104.56816000000001</c:v>
                </c:pt>
                <c:pt idx="1956">
                  <c:v>104.56574000000001</c:v>
                </c:pt>
                <c:pt idx="1957">
                  <c:v>104.56328999999999</c:v>
                </c:pt>
                <c:pt idx="1958">
                  <c:v>104.56164</c:v>
                </c:pt>
                <c:pt idx="1959">
                  <c:v>104.56121</c:v>
                </c:pt>
                <c:pt idx="1960">
                  <c:v>104.56119</c:v>
                </c:pt>
                <c:pt idx="1961">
                  <c:v>104.56276</c:v>
                </c:pt>
                <c:pt idx="1962">
                  <c:v>104.56612</c:v>
                </c:pt>
                <c:pt idx="1963">
                  <c:v>104.57106</c:v>
                </c:pt>
                <c:pt idx="1964">
                  <c:v>104.5779</c:v>
                </c:pt>
                <c:pt idx="1965">
                  <c:v>104.58677</c:v>
                </c:pt>
                <c:pt idx="1966">
                  <c:v>104.59686000000001</c:v>
                </c:pt>
                <c:pt idx="1967">
                  <c:v>104.60762</c:v>
                </c:pt>
                <c:pt idx="1968">
                  <c:v>104.61875000000001</c:v>
                </c:pt>
                <c:pt idx="1969">
                  <c:v>104.63166</c:v>
                </c:pt>
                <c:pt idx="1970">
                  <c:v>104.6443</c:v>
                </c:pt>
                <c:pt idx="1971">
                  <c:v>104.65684</c:v>
                </c:pt>
                <c:pt idx="1972">
                  <c:v>104.66828</c:v>
                </c:pt>
                <c:pt idx="1973">
                  <c:v>104.67755</c:v>
                </c:pt>
                <c:pt idx="1974">
                  <c:v>104.68510000000001</c:v>
                </c:pt>
                <c:pt idx="1975">
                  <c:v>104.69149</c:v>
                </c:pt>
                <c:pt idx="1976">
                  <c:v>104.69619</c:v>
                </c:pt>
                <c:pt idx="1977">
                  <c:v>104.69978</c:v>
                </c:pt>
                <c:pt idx="1978">
                  <c:v>104.70262</c:v>
                </c:pt>
                <c:pt idx="1979">
                  <c:v>104.70568</c:v>
                </c:pt>
                <c:pt idx="1980">
                  <c:v>104.70764</c:v>
                </c:pt>
                <c:pt idx="1981">
                  <c:v>104.70882</c:v>
                </c:pt>
                <c:pt idx="1982">
                  <c:v>104.70843000000001</c:v>
                </c:pt>
                <c:pt idx="1983">
                  <c:v>104.70589</c:v>
                </c:pt>
                <c:pt idx="1984">
                  <c:v>104.70090999999999</c:v>
                </c:pt>
                <c:pt idx="1985">
                  <c:v>104.69383000000001</c:v>
                </c:pt>
                <c:pt idx="1986">
                  <c:v>104.68458</c:v>
                </c:pt>
                <c:pt idx="1987">
                  <c:v>104.67355999999999</c:v>
                </c:pt>
                <c:pt idx="1988">
                  <c:v>104.66079000000001</c:v>
                </c:pt>
                <c:pt idx="1989">
                  <c:v>104.64709999999999</c:v>
                </c:pt>
                <c:pt idx="1990">
                  <c:v>104.63164</c:v>
                </c:pt>
                <c:pt idx="1991">
                  <c:v>104.61389</c:v>
                </c:pt>
                <c:pt idx="1992">
                  <c:v>104.59390999999999</c:v>
                </c:pt>
                <c:pt idx="1993">
                  <c:v>104.57149</c:v>
                </c:pt>
                <c:pt idx="1994">
                  <c:v>104.54666</c:v>
                </c:pt>
                <c:pt idx="1995">
                  <c:v>104.51943</c:v>
                </c:pt>
                <c:pt idx="1996">
                  <c:v>104.49021</c:v>
                </c:pt>
                <c:pt idx="1997">
                  <c:v>104.45809</c:v>
                </c:pt>
                <c:pt idx="1998">
                  <c:v>104.45201</c:v>
                </c:pt>
                <c:pt idx="1999">
                  <c:v>104.45159</c:v>
                </c:pt>
                <c:pt idx="2000">
                  <c:v>104.45184</c:v>
                </c:pt>
                <c:pt idx="2001">
                  <c:v>104.45271</c:v>
                </c:pt>
                <c:pt idx="2002">
                  <c:v>104.45402</c:v>
                </c:pt>
                <c:pt idx="2003">
                  <c:v>104.45555</c:v>
                </c:pt>
                <c:pt idx="2004">
                  <c:v>104.45740000000001</c:v>
                </c:pt>
                <c:pt idx="2005">
                  <c:v>104.45917</c:v>
                </c:pt>
                <c:pt idx="2006">
                  <c:v>104.4607</c:v>
                </c:pt>
                <c:pt idx="2007">
                  <c:v>104.46177</c:v>
                </c:pt>
                <c:pt idx="2008">
                  <c:v>104.4624</c:v>
                </c:pt>
                <c:pt idx="2009">
                  <c:v>104.46068</c:v>
                </c:pt>
                <c:pt idx="2010">
                  <c:v>104.45887</c:v>
                </c:pt>
                <c:pt idx="2011">
                  <c:v>104.45627</c:v>
                </c:pt>
                <c:pt idx="2012">
                  <c:v>104.45282</c:v>
                </c:pt>
                <c:pt idx="2013">
                  <c:v>104.44795999999999</c:v>
                </c:pt>
                <c:pt idx="2014">
                  <c:v>104.44152</c:v>
                </c:pt>
                <c:pt idx="2015">
                  <c:v>104.43373</c:v>
                </c:pt>
                <c:pt idx="2016">
                  <c:v>104.42434</c:v>
                </c:pt>
                <c:pt idx="2017">
                  <c:v>104.41313</c:v>
                </c:pt>
                <c:pt idx="2018">
                  <c:v>104.39963</c:v>
                </c:pt>
                <c:pt idx="2019">
                  <c:v>104.38258999999999</c:v>
                </c:pt>
                <c:pt idx="2020">
                  <c:v>104.36462</c:v>
                </c:pt>
                <c:pt idx="2021">
                  <c:v>104.34537</c:v>
                </c:pt>
                <c:pt idx="2022">
                  <c:v>104.32483999999999</c:v>
                </c:pt>
                <c:pt idx="2023">
                  <c:v>104.30318</c:v>
                </c:pt>
                <c:pt idx="2024">
                  <c:v>104.28031</c:v>
                </c:pt>
                <c:pt idx="2025">
                  <c:v>104.25596</c:v>
                </c:pt>
                <c:pt idx="2026">
                  <c:v>104.23072999999999</c:v>
                </c:pt>
                <c:pt idx="2027">
                  <c:v>104.2045</c:v>
                </c:pt>
                <c:pt idx="2028">
                  <c:v>104.1773</c:v>
                </c:pt>
                <c:pt idx="2029">
                  <c:v>104.14841</c:v>
                </c:pt>
                <c:pt idx="2030">
                  <c:v>104.11991999999999</c:v>
                </c:pt>
                <c:pt idx="2031">
                  <c:v>104.09117999999999</c:v>
                </c:pt>
                <c:pt idx="2032">
                  <c:v>104.06278</c:v>
                </c:pt>
                <c:pt idx="2033">
                  <c:v>104.03458999999999</c:v>
                </c:pt>
                <c:pt idx="2034">
                  <c:v>104.00736000000001</c:v>
                </c:pt>
                <c:pt idx="2035">
                  <c:v>103.99635000000001</c:v>
                </c:pt>
                <c:pt idx="2036">
                  <c:v>103.99754</c:v>
                </c:pt>
                <c:pt idx="2037">
                  <c:v>103.99831</c:v>
                </c:pt>
                <c:pt idx="2038">
                  <c:v>103.99863999999999</c:v>
                </c:pt>
                <c:pt idx="2039">
                  <c:v>103.99808</c:v>
                </c:pt>
                <c:pt idx="2040">
                  <c:v>103.99703</c:v>
                </c:pt>
                <c:pt idx="2041">
                  <c:v>103.99388</c:v>
                </c:pt>
                <c:pt idx="2042">
                  <c:v>103.98842999999999</c:v>
                </c:pt>
                <c:pt idx="2043">
                  <c:v>103.98066</c:v>
                </c:pt>
                <c:pt idx="2044">
                  <c:v>103.97042</c:v>
                </c:pt>
                <c:pt idx="2045">
                  <c:v>103.95761</c:v>
                </c:pt>
                <c:pt idx="2046">
                  <c:v>103.94329</c:v>
                </c:pt>
                <c:pt idx="2047">
                  <c:v>103.92798000000001</c:v>
                </c:pt>
                <c:pt idx="2048">
                  <c:v>103.91284</c:v>
                </c:pt>
                <c:pt idx="2049">
                  <c:v>103.93182</c:v>
                </c:pt>
                <c:pt idx="2050">
                  <c:v>103.9521</c:v>
                </c:pt>
                <c:pt idx="2051">
                  <c:v>103.97265</c:v>
                </c:pt>
                <c:pt idx="2052">
                  <c:v>103.99307</c:v>
                </c:pt>
                <c:pt idx="2053">
                  <c:v>104.01255</c:v>
                </c:pt>
                <c:pt idx="2054">
                  <c:v>104.03051000000001</c:v>
                </c:pt>
                <c:pt idx="2055">
                  <c:v>104.04685000000001</c:v>
                </c:pt>
                <c:pt idx="2056">
                  <c:v>104.06144</c:v>
                </c:pt>
                <c:pt idx="2057">
                  <c:v>104.07353000000001</c:v>
                </c:pt>
                <c:pt idx="2058">
                  <c:v>104.08329000000001</c:v>
                </c:pt>
                <c:pt idx="2059">
                  <c:v>104.09050000000001</c:v>
                </c:pt>
                <c:pt idx="2060">
                  <c:v>104.09537</c:v>
                </c:pt>
                <c:pt idx="2061">
                  <c:v>104.09797</c:v>
                </c:pt>
                <c:pt idx="2062">
                  <c:v>104.09853</c:v>
                </c:pt>
                <c:pt idx="2063">
                  <c:v>104.0971</c:v>
                </c:pt>
                <c:pt idx="2064">
                  <c:v>104.09377000000001</c:v>
                </c:pt>
                <c:pt idx="2065">
                  <c:v>104.08882</c:v>
                </c:pt>
                <c:pt idx="2066">
                  <c:v>104.08257</c:v>
                </c:pt>
                <c:pt idx="2067">
                  <c:v>104.07544</c:v>
                </c:pt>
                <c:pt idx="2068">
                  <c:v>104.0682</c:v>
                </c:pt>
                <c:pt idx="2069">
                  <c:v>104.06058</c:v>
                </c:pt>
                <c:pt idx="2070">
                  <c:v>104.05343999999999</c:v>
                </c:pt>
                <c:pt idx="2071">
                  <c:v>104.04685000000001</c:v>
                </c:pt>
                <c:pt idx="2072">
                  <c:v>104.04084</c:v>
                </c:pt>
                <c:pt idx="2073">
                  <c:v>104.03548000000001</c:v>
                </c:pt>
                <c:pt idx="2074">
                  <c:v>104.03072</c:v>
                </c:pt>
                <c:pt idx="2075">
                  <c:v>104.02665</c:v>
                </c:pt>
                <c:pt idx="2076">
                  <c:v>104.02306</c:v>
                </c:pt>
                <c:pt idx="2077">
                  <c:v>104.01987</c:v>
                </c:pt>
                <c:pt idx="2078">
                  <c:v>104.01701</c:v>
                </c:pt>
                <c:pt idx="2079">
                  <c:v>104.01421000000001</c:v>
                </c:pt>
                <c:pt idx="2080">
                  <c:v>104.01161</c:v>
                </c:pt>
                <c:pt idx="2081">
                  <c:v>104.0091</c:v>
                </c:pt>
                <c:pt idx="2082">
                  <c:v>104.00669000000001</c:v>
                </c:pt>
                <c:pt idx="2083">
                  <c:v>104.00434</c:v>
                </c:pt>
                <c:pt idx="2084">
                  <c:v>104.00206</c:v>
                </c:pt>
                <c:pt idx="2085">
                  <c:v>103.99981</c:v>
                </c:pt>
                <c:pt idx="2086">
                  <c:v>103.99759</c:v>
                </c:pt>
                <c:pt idx="2087">
                  <c:v>103.99549</c:v>
                </c:pt>
                <c:pt idx="2088">
                  <c:v>103.99351</c:v>
                </c:pt>
                <c:pt idx="2089">
                  <c:v>103.99157</c:v>
                </c:pt>
                <c:pt idx="2090">
                  <c:v>103.98987</c:v>
                </c:pt>
                <c:pt idx="2091">
                  <c:v>103.98827</c:v>
                </c:pt>
                <c:pt idx="2092">
                  <c:v>103.98681000000001</c:v>
                </c:pt>
                <c:pt idx="2093">
                  <c:v>103.98551</c:v>
                </c:pt>
                <c:pt idx="2094">
                  <c:v>103.98441</c:v>
                </c:pt>
                <c:pt idx="2095">
                  <c:v>103.98343</c:v>
                </c:pt>
                <c:pt idx="2096">
                  <c:v>103.98258</c:v>
                </c:pt>
                <c:pt idx="2097">
                  <c:v>103.98183</c:v>
                </c:pt>
                <c:pt idx="2098">
                  <c:v>103.98112999999999</c:v>
                </c:pt>
                <c:pt idx="2099">
                  <c:v>103.98054</c:v>
                </c:pt>
                <c:pt idx="2100">
                  <c:v>103.98000999999999</c:v>
                </c:pt>
                <c:pt idx="2101">
                  <c:v>103.97946</c:v>
                </c:pt>
                <c:pt idx="2102">
                  <c:v>103.9789</c:v>
                </c:pt>
                <c:pt idx="2103">
                  <c:v>103.97829</c:v>
                </c:pt>
                <c:pt idx="2104">
                  <c:v>103.97765</c:v>
                </c:pt>
                <c:pt idx="2105">
                  <c:v>103.97695</c:v>
                </c:pt>
                <c:pt idx="2106">
                  <c:v>103.97620999999999</c:v>
                </c:pt>
                <c:pt idx="2107">
                  <c:v>103.97539</c:v>
                </c:pt>
                <c:pt idx="2108">
                  <c:v>103.97452</c:v>
                </c:pt>
                <c:pt idx="2109">
                  <c:v>103.97376</c:v>
                </c:pt>
                <c:pt idx="2110">
                  <c:v>103.97288</c:v>
                </c:pt>
                <c:pt idx="2111">
                  <c:v>103.97192</c:v>
                </c:pt>
                <c:pt idx="2112">
                  <c:v>103.97092000000001</c:v>
                </c:pt>
                <c:pt idx="2113">
                  <c:v>103.96987</c:v>
                </c:pt>
                <c:pt idx="2114">
                  <c:v>103.9688</c:v>
                </c:pt>
                <c:pt idx="2115">
                  <c:v>103.96772</c:v>
                </c:pt>
                <c:pt idx="2116">
                  <c:v>103.96662999999999</c:v>
                </c:pt>
                <c:pt idx="2117">
                  <c:v>103.96557</c:v>
                </c:pt>
                <c:pt idx="2118">
                  <c:v>103.96451</c:v>
                </c:pt>
                <c:pt idx="2119">
                  <c:v>103.96353000000001</c:v>
                </c:pt>
                <c:pt idx="2120">
                  <c:v>103.96262</c:v>
                </c:pt>
                <c:pt idx="2121">
                  <c:v>103.96181</c:v>
                </c:pt>
                <c:pt idx="2122">
                  <c:v>103.96108</c:v>
                </c:pt>
                <c:pt idx="2123">
                  <c:v>103.96048</c:v>
                </c:pt>
                <c:pt idx="2124">
                  <c:v>103.96006</c:v>
                </c:pt>
                <c:pt idx="2125">
                  <c:v>103.95972</c:v>
                </c:pt>
                <c:pt idx="2126">
                  <c:v>103.95945</c:v>
                </c:pt>
                <c:pt idx="2127">
                  <c:v>103.95923000000001</c:v>
                </c:pt>
                <c:pt idx="2128">
                  <c:v>103.95902</c:v>
                </c:pt>
                <c:pt idx="2129">
                  <c:v>103.95869</c:v>
                </c:pt>
                <c:pt idx="2130">
                  <c:v>103.95846</c:v>
                </c:pt>
                <c:pt idx="2131">
                  <c:v>103.95831</c:v>
                </c:pt>
                <c:pt idx="2132">
                  <c:v>103.95824</c:v>
                </c:pt>
                <c:pt idx="2133">
                  <c:v>103.95819</c:v>
                </c:pt>
                <c:pt idx="2134">
                  <c:v>103.95815</c:v>
                </c:pt>
                <c:pt idx="2135">
                  <c:v>103.95804</c:v>
                </c:pt>
                <c:pt idx="2136">
                  <c:v>103.95791</c:v>
                </c:pt>
                <c:pt idx="2137">
                  <c:v>103.95775999999999</c:v>
                </c:pt>
                <c:pt idx="2138">
                  <c:v>103.95756</c:v>
                </c:pt>
                <c:pt idx="2139">
                  <c:v>103.95722000000001</c:v>
                </c:pt>
                <c:pt idx="2140">
                  <c:v>103.95699</c:v>
                </c:pt>
                <c:pt idx="2141">
                  <c:v>103.95677999999999</c:v>
                </c:pt>
                <c:pt idx="2142">
                  <c:v>103.95656</c:v>
                </c:pt>
                <c:pt idx="2143">
                  <c:v>103.95635</c:v>
                </c:pt>
                <c:pt idx="2144">
                  <c:v>103.95619000000001</c:v>
                </c:pt>
                <c:pt idx="2145">
                  <c:v>103.95610000000001</c:v>
                </c:pt>
                <c:pt idx="2146">
                  <c:v>103.95612</c:v>
                </c:pt>
                <c:pt idx="2147">
                  <c:v>103.9562</c:v>
                </c:pt>
                <c:pt idx="2148">
                  <c:v>103.95646000000001</c:v>
                </c:pt>
                <c:pt idx="2149">
                  <c:v>103.95686000000001</c:v>
                </c:pt>
                <c:pt idx="2150">
                  <c:v>103.95744999999999</c:v>
                </c:pt>
                <c:pt idx="2151">
                  <c:v>103.95824</c:v>
                </c:pt>
                <c:pt idx="2152">
                  <c:v>103.95931</c:v>
                </c:pt>
                <c:pt idx="2153">
                  <c:v>103.9606</c:v>
                </c:pt>
                <c:pt idx="2154">
                  <c:v>103.96213</c:v>
                </c:pt>
                <c:pt idx="2155">
                  <c:v>103.96392</c:v>
                </c:pt>
                <c:pt idx="2156">
                  <c:v>103.96592</c:v>
                </c:pt>
                <c:pt idx="2157">
                  <c:v>103.96808</c:v>
                </c:pt>
                <c:pt idx="2158">
                  <c:v>103.97053</c:v>
                </c:pt>
                <c:pt idx="2159">
                  <c:v>103.97324</c:v>
                </c:pt>
                <c:pt idx="2160">
                  <c:v>103.97606</c:v>
                </c:pt>
                <c:pt idx="2161">
                  <c:v>103.979</c:v>
                </c:pt>
                <c:pt idx="2162">
                  <c:v>103.98206999999999</c:v>
                </c:pt>
                <c:pt idx="2163">
                  <c:v>103.98524999999999</c:v>
                </c:pt>
                <c:pt idx="2164">
                  <c:v>103.9885</c:v>
                </c:pt>
                <c:pt idx="2165">
                  <c:v>103.99178000000001</c:v>
                </c:pt>
                <c:pt idx="2166">
                  <c:v>103.99516</c:v>
                </c:pt>
                <c:pt idx="2167">
                  <c:v>103.99863000000001</c:v>
                </c:pt>
                <c:pt idx="2168">
                  <c:v>104.00221999999999</c:v>
                </c:pt>
                <c:pt idx="2169">
                  <c:v>104.00592</c:v>
                </c:pt>
                <c:pt idx="2170">
                  <c:v>104.00972</c:v>
                </c:pt>
                <c:pt idx="2171">
                  <c:v>104.01354000000001</c:v>
                </c:pt>
                <c:pt idx="2172">
                  <c:v>104.01739000000001</c:v>
                </c:pt>
                <c:pt idx="2173">
                  <c:v>104.0213</c:v>
                </c:pt>
                <c:pt idx="2174">
                  <c:v>104.02516</c:v>
                </c:pt>
                <c:pt idx="2175">
                  <c:v>104.02897</c:v>
                </c:pt>
                <c:pt idx="2176">
                  <c:v>104.03274999999999</c:v>
                </c:pt>
                <c:pt idx="2177">
                  <c:v>104.03633000000001</c:v>
                </c:pt>
                <c:pt idx="2178">
                  <c:v>104.0399</c:v>
                </c:pt>
                <c:pt idx="2179">
                  <c:v>104.04355</c:v>
                </c:pt>
                <c:pt idx="2180">
                  <c:v>104.04712000000001</c:v>
                </c:pt>
                <c:pt idx="2181">
                  <c:v>104.05059</c:v>
                </c:pt>
                <c:pt idx="2182">
                  <c:v>104.05394</c:v>
                </c:pt>
                <c:pt idx="2183">
                  <c:v>104.05998</c:v>
                </c:pt>
                <c:pt idx="2184">
                  <c:v>104.06744</c:v>
                </c:pt>
                <c:pt idx="2185">
                  <c:v>104.07474000000001</c:v>
                </c:pt>
                <c:pt idx="2186">
                  <c:v>104.08199</c:v>
                </c:pt>
                <c:pt idx="2187">
                  <c:v>104.089</c:v>
                </c:pt>
                <c:pt idx="2188">
                  <c:v>104.09558</c:v>
                </c:pt>
                <c:pt idx="2189">
                  <c:v>104.10192000000001</c:v>
                </c:pt>
                <c:pt idx="2190">
                  <c:v>104.10769999999999</c:v>
                </c:pt>
                <c:pt idx="2191">
                  <c:v>104.11302000000001</c:v>
                </c:pt>
                <c:pt idx="2192">
                  <c:v>104.11790999999999</c:v>
                </c:pt>
                <c:pt idx="2193">
                  <c:v>104.1224</c:v>
                </c:pt>
                <c:pt idx="2194">
                  <c:v>104.12645999999999</c:v>
                </c:pt>
                <c:pt idx="2195">
                  <c:v>104.13005</c:v>
                </c:pt>
                <c:pt idx="2196">
                  <c:v>104.13318</c:v>
                </c:pt>
                <c:pt idx="2197">
                  <c:v>104.13585999999999</c:v>
                </c:pt>
                <c:pt idx="2198">
                  <c:v>104.13808</c:v>
                </c:pt>
                <c:pt idx="2199">
                  <c:v>104.14004</c:v>
                </c:pt>
                <c:pt idx="2200">
                  <c:v>104.14151</c:v>
                </c:pt>
                <c:pt idx="2201">
                  <c:v>104.14251</c:v>
                </c:pt>
                <c:pt idx="2202">
                  <c:v>104.14313</c:v>
                </c:pt>
                <c:pt idx="2203">
                  <c:v>104.14333999999999</c:v>
                </c:pt>
                <c:pt idx="2204">
                  <c:v>104.14312</c:v>
                </c:pt>
                <c:pt idx="2205">
                  <c:v>104.1425</c:v>
                </c:pt>
                <c:pt idx="2206">
                  <c:v>104.14149</c:v>
                </c:pt>
                <c:pt idx="2207">
                  <c:v>104.14011000000001</c:v>
                </c:pt>
                <c:pt idx="2208">
                  <c:v>104.13829</c:v>
                </c:pt>
                <c:pt idx="2209">
                  <c:v>104.13607</c:v>
                </c:pt>
                <c:pt idx="2210">
                  <c:v>104.13343</c:v>
                </c:pt>
                <c:pt idx="2211">
                  <c:v>104.13038</c:v>
                </c:pt>
                <c:pt idx="2212">
                  <c:v>104.12692</c:v>
                </c:pt>
                <c:pt idx="2213">
                  <c:v>104.12311</c:v>
                </c:pt>
                <c:pt idx="2214">
                  <c:v>104.11895</c:v>
                </c:pt>
                <c:pt idx="2215">
                  <c:v>104.11448</c:v>
                </c:pt>
                <c:pt idx="2216">
                  <c:v>104.1097</c:v>
                </c:pt>
                <c:pt idx="2217">
                  <c:v>104.1046</c:v>
                </c:pt>
                <c:pt idx="2218">
                  <c:v>104.0993</c:v>
                </c:pt>
                <c:pt idx="2219">
                  <c:v>104.09820000000001</c:v>
                </c:pt>
                <c:pt idx="2220">
                  <c:v>104.0993</c:v>
                </c:pt>
                <c:pt idx="2221">
                  <c:v>104.1003</c:v>
                </c:pt>
                <c:pt idx="2222">
                  <c:v>104.10115</c:v>
                </c:pt>
                <c:pt idx="2223">
                  <c:v>104.10185</c:v>
                </c:pt>
                <c:pt idx="2224">
                  <c:v>104.10231</c:v>
                </c:pt>
                <c:pt idx="2225">
                  <c:v>104.10254</c:v>
                </c:pt>
                <c:pt idx="2226">
                  <c:v>104.10253</c:v>
                </c:pt>
                <c:pt idx="2227">
                  <c:v>104.10223999999999</c:v>
                </c:pt>
                <c:pt idx="2228">
                  <c:v>104.10168</c:v>
                </c:pt>
                <c:pt idx="2229">
                  <c:v>104.10072</c:v>
                </c:pt>
                <c:pt idx="2230">
                  <c:v>104.09954999999999</c:v>
                </c:pt>
                <c:pt idx="2231">
                  <c:v>104.09815999999999</c:v>
                </c:pt>
                <c:pt idx="2232">
                  <c:v>104.09657</c:v>
                </c:pt>
                <c:pt idx="2233">
                  <c:v>104.09475999999999</c:v>
                </c:pt>
                <c:pt idx="2234">
                  <c:v>104.09278999999999</c:v>
                </c:pt>
                <c:pt idx="2235">
                  <c:v>104.09071</c:v>
                </c:pt>
                <c:pt idx="2236">
                  <c:v>104.08853000000001</c:v>
                </c:pt>
                <c:pt idx="2237">
                  <c:v>104.08629000000001</c:v>
                </c:pt>
                <c:pt idx="2238">
                  <c:v>104.08403</c:v>
                </c:pt>
                <c:pt idx="2239">
                  <c:v>104.08163</c:v>
                </c:pt>
                <c:pt idx="2240">
                  <c:v>104.07934</c:v>
                </c:pt>
                <c:pt idx="2241">
                  <c:v>104.07722</c:v>
                </c:pt>
                <c:pt idx="2242">
                  <c:v>104.07516</c:v>
                </c:pt>
                <c:pt idx="2243">
                  <c:v>104.07325</c:v>
                </c:pt>
                <c:pt idx="2244">
                  <c:v>104.07153</c:v>
                </c:pt>
                <c:pt idx="2245">
                  <c:v>104.06995000000001</c:v>
                </c:pt>
                <c:pt idx="2246">
                  <c:v>104.06859</c:v>
                </c:pt>
                <c:pt idx="2247">
                  <c:v>104.06741</c:v>
                </c:pt>
                <c:pt idx="2248">
                  <c:v>104.06641</c:v>
                </c:pt>
                <c:pt idx="2249">
                  <c:v>104.06555</c:v>
                </c:pt>
                <c:pt idx="2250">
                  <c:v>104.06489000000001</c:v>
                </c:pt>
                <c:pt idx="2251">
                  <c:v>104.06443</c:v>
                </c:pt>
                <c:pt idx="2252">
                  <c:v>104.06415</c:v>
                </c:pt>
                <c:pt idx="2253">
                  <c:v>104.06404999999999</c:v>
                </c:pt>
                <c:pt idx="2254">
                  <c:v>104.06411</c:v>
                </c:pt>
                <c:pt idx="2255">
                  <c:v>104.06432</c:v>
                </c:pt>
                <c:pt idx="2256">
                  <c:v>104.06465</c:v>
                </c:pt>
                <c:pt idx="2257">
                  <c:v>104.0651</c:v>
                </c:pt>
                <c:pt idx="2258">
                  <c:v>104.06562</c:v>
                </c:pt>
                <c:pt idx="2259">
                  <c:v>104.06619000000001</c:v>
                </c:pt>
                <c:pt idx="2260">
                  <c:v>104.0668</c:v>
                </c:pt>
                <c:pt idx="2261">
                  <c:v>104.06744999999999</c:v>
                </c:pt>
                <c:pt idx="2262">
                  <c:v>104.06813</c:v>
                </c:pt>
                <c:pt idx="2263">
                  <c:v>104.06883000000001</c:v>
                </c:pt>
                <c:pt idx="2264">
                  <c:v>104.06953</c:v>
                </c:pt>
                <c:pt idx="2265">
                  <c:v>104.07023</c:v>
                </c:pt>
                <c:pt idx="2266">
                  <c:v>104.07091</c:v>
                </c:pt>
                <c:pt idx="2267">
                  <c:v>104.07156000000001</c:v>
                </c:pt>
                <c:pt idx="2268">
                  <c:v>104.07214999999999</c:v>
                </c:pt>
                <c:pt idx="2269">
                  <c:v>104.07271</c:v>
                </c:pt>
                <c:pt idx="2270">
                  <c:v>104.07321</c:v>
                </c:pt>
                <c:pt idx="2271">
                  <c:v>104.07364</c:v>
                </c:pt>
                <c:pt idx="2272">
                  <c:v>104.074</c:v>
                </c:pt>
                <c:pt idx="2273">
                  <c:v>104.07429</c:v>
                </c:pt>
                <c:pt idx="2274">
                  <c:v>104.07451</c:v>
                </c:pt>
                <c:pt idx="2275">
                  <c:v>104.07465999999999</c:v>
                </c:pt>
                <c:pt idx="2276">
                  <c:v>104.07471</c:v>
                </c:pt>
                <c:pt idx="2277">
                  <c:v>104.07467</c:v>
                </c:pt>
                <c:pt idx="2278">
                  <c:v>104.07452000000001</c:v>
                </c:pt>
                <c:pt idx="2279">
                  <c:v>104.07429</c:v>
                </c:pt>
                <c:pt idx="2280">
                  <c:v>104.07397</c:v>
                </c:pt>
                <c:pt idx="2281">
                  <c:v>104.07358000000001</c:v>
                </c:pt>
                <c:pt idx="2282">
                  <c:v>104.07313000000001</c:v>
                </c:pt>
                <c:pt idx="2283">
                  <c:v>104.07265</c:v>
                </c:pt>
                <c:pt idx="2284">
                  <c:v>104.07213</c:v>
                </c:pt>
                <c:pt idx="2285">
                  <c:v>104.07159</c:v>
                </c:pt>
                <c:pt idx="2286">
                  <c:v>104.07105</c:v>
                </c:pt>
                <c:pt idx="2287">
                  <c:v>104.07051</c:v>
                </c:pt>
                <c:pt idx="2288">
                  <c:v>104.06999</c:v>
                </c:pt>
                <c:pt idx="2289">
                  <c:v>104.06953</c:v>
                </c:pt>
                <c:pt idx="2290">
                  <c:v>104.06909</c:v>
                </c:pt>
                <c:pt idx="2291">
                  <c:v>104.07044999999999</c:v>
                </c:pt>
                <c:pt idx="2292">
                  <c:v>104.07289</c:v>
                </c:pt>
                <c:pt idx="2293">
                  <c:v>104.07535</c:v>
                </c:pt>
                <c:pt idx="2294">
                  <c:v>104.07781</c:v>
                </c:pt>
                <c:pt idx="2295">
                  <c:v>104.08025000000001</c:v>
                </c:pt>
                <c:pt idx="2296">
                  <c:v>104.08268</c:v>
                </c:pt>
                <c:pt idx="2297">
                  <c:v>104.08511</c:v>
                </c:pt>
                <c:pt idx="2298">
                  <c:v>104.08750999999999</c:v>
                </c:pt>
                <c:pt idx="2299">
                  <c:v>104.08998</c:v>
                </c:pt>
                <c:pt idx="2300">
                  <c:v>104.09238999999999</c:v>
                </c:pt>
                <c:pt idx="2301">
                  <c:v>104.09472</c:v>
                </c:pt>
                <c:pt idx="2302">
                  <c:v>104.09698</c:v>
                </c:pt>
                <c:pt idx="2303">
                  <c:v>104.09917</c:v>
                </c:pt>
                <c:pt idx="2304">
                  <c:v>104.10129999999999</c:v>
                </c:pt>
                <c:pt idx="2305">
                  <c:v>104.10335000000001</c:v>
                </c:pt>
                <c:pt idx="2306">
                  <c:v>104.10532000000001</c:v>
                </c:pt>
                <c:pt idx="2307">
                  <c:v>104.10720999999999</c:v>
                </c:pt>
                <c:pt idx="2308">
                  <c:v>104.10899000000001</c:v>
                </c:pt>
                <c:pt idx="2309">
                  <c:v>104.11076</c:v>
                </c:pt>
                <c:pt idx="2310">
                  <c:v>104.11241</c:v>
                </c:pt>
                <c:pt idx="2311">
                  <c:v>104.11391999999999</c:v>
                </c:pt>
                <c:pt idx="2312">
                  <c:v>104.1153</c:v>
                </c:pt>
                <c:pt idx="2313">
                  <c:v>104.11657</c:v>
                </c:pt>
                <c:pt idx="2314">
                  <c:v>104.11772999999999</c:v>
                </c:pt>
                <c:pt idx="2315">
                  <c:v>104.11878</c:v>
                </c:pt>
                <c:pt idx="2316">
                  <c:v>104.11973</c:v>
                </c:pt>
                <c:pt idx="2317">
                  <c:v>104.12058</c:v>
                </c:pt>
                <c:pt idx="2318">
                  <c:v>104.12134</c:v>
                </c:pt>
                <c:pt idx="2319">
                  <c:v>104.12206999999999</c:v>
                </c:pt>
                <c:pt idx="2320">
                  <c:v>104.12268</c:v>
                </c:pt>
                <c:pt idx="2321">
                  <c:v>104.12318999999999</c:v>
                </c:pt>
                <c:pt idx="2322">
                  <c:v>104.12358999999999</c:v>
                </c:pt>
                <c:pt idx="2323">
                  <c:v>104.12390000000001</c:v>
                </c:pt>
                <c:pt idx="2324">
                  <c:v>104.12412999999999</c:v>
                </c:pt>
                <c:pt idx="2325">
                  <c:v>104.12429</c:v>
                </c:pt>
                <c:pt idx="2326">
                  <c:v>104.12437</c:v>
                </c:pt>
                <c:pt idx="2327">
                  <c:v>104.12438</c:v>
                </c:pt>
                <c:pt idx="2328">
                  <c:v>104.12433</c:v>
                </c:pt>
                <c:pt idx="2329">
                  <c:v>104.12426000000001</c:v>
                </c:pt>
                <c:pt idx="2330">
                  <c:v>104.12412</c:v>
                </c:pt>
                <c:pt idx="2331">
                  <c:v>104.12391</c:v>
                </c:pt>
                <c:pt idx="2332">
                  <c:v>104.12365</c:v>
                </c:pt>
                <c:pt idx="2333">
                  <c:v>104.12334</c:v>
                </c:pt>
                <c:pt idx="2334">
                  <c:v>104.12299</c:v>
                </c:pt>
                <c:pt idx="2335">
                  <c:v>104.12258</c:v>
                </c:pt>
                <c:pt idx="2336">
                  <c:v>104.12214</c:v>
                </c:pt>
                <c:pt idx="2337">
                  <c:v>104.12165</c:v>
                </c:pt>
                <c:pt idx="2338">
                  <c:v>104.12112999999999</c:v>
                </c:pt>
                <c:pt idx="2339">
                  <c:v>104.12059000000001</c:v>
                </c:pt>
                <c:pt idx="2340">
                  <c:v>104.12002</c:v>
                </c:pt>
                <c:pt idx="2341">
                  <c:v>104.11942000000001</c:v>
                </c:pt>
                <c:pt idx="2342">
                  <c:v>104.11879999999999</c:v>
                </c:pt>
                <c:pt idx="2343">
                  <c:v>104.11816</c:v>
                </c:pt>
                <c:pt idx="2344">
                  <c:v>104.11750000000001</c:v>
                </c:pt>
                <c:pt idx="2345">
                  <c:v>104.11682</c:v>
                </c:pt>
                <c:pt idx="2346">
                  <c:v>104.11612</c:v>
                </c:pt>
                <c:pt idx="2347">
                  <c:v>104.11542</c:v>
                </c:pt>
                <c:pt idx="2348">
                  <c:v>104.1147</c:v>
                </c:pt>
                <c:pt idx="2349">
                  <c:v>104.11398</c:v>
                </c:pt>
                <c:pt idx="2350">
                  <c:v>104.11324999999999</c:v>
                </c:pt>
                <c:pt idx="2351">
                  <c:v>104.11252</c:v>
                </c:pt>
                <c:pt idx="2352">
                  <c:v>104.11179</c:v>
                </c:pt>
                <c:pt idx="2353">
                  <c:v>104.11107</c:v>
                </c:pt>
                <c:pt idx="2354">
                  <c:v>104.11033999999999</c:v>
                </c:pt>
                <c:pt idx="2355">
                  <c:v>104.10963</c:v>
                </c:pt>
                <c:pt idx="2356">
                  <c:v>104.10894999999999</c:v>
                </c:pt>
                <c:pt idx="2357">
                  <c:v>104.10827</c:v>
                </c:pt>
                <c:pt idx="2358">
                  <c:v>104.10760000000001</c:v>
                </c:pt>
                <c:pt idx="2359">
                  <c:v>104.10696</c:v>
                </c:pt>
                <c:pt idx="2360">
                  <c:v>104.10630999999999</c:v>
                </c:pt>
                <c:pt idx="2361">
                  <c:v>104.10567</c:v>
                </c:pt>
                <c:pt idx="2362">
                  <c:v>104.10504</c:v>
                </c:pt>
                <c:pt idx="2363">
                  <c:v>104.10441</c:v>
                </c:pt>
                <c:pt idx="2364">
                  <c:v>104.10379</c:v>
                </c:pt>
                <c:pt idx="2365">
                  <c:v>104.10319</c:v>
                </c:pt>
                <c:pt idx="2366">
                  <c:v>104.10261</c:v>
                </c:pt>
                <c:pt idx="2367">
                  <c:v>104.10205000000001</c:v>
                </c:pt>
                <c:pt idx="2368">
                  <c:v>104.10149</c:v>
                </c:pt>
                <c:pt idx="2369">
                  <c:v>104.10097</c:v>
                </c:pt>
                <c:pt idx="2370">
                  <c:v>104.10046</c:v>
                </c:pt>
                <c:pt idx="2371">
                  <c:v>104.09997</c:v>
                </c:pt>
                <c:pt idx="2372">
                  <c:v>104.09950000000001</c:v>
                </c:pt>
                <c:pt idx="2373">
                  <c:v>104.09905000000001</c:v>
                </c:pt>
                <c:pt idx="2374">
                  <c:v>104.09862</c:v>
                </c:pt>
                <c:pt idx="2375">
                  <c:v>104.09823</c:v>
                </c:pt>
                <c:pt idx="2376">
                  <c:v>104.09787</c:v>
                </c:pt>
                <c:pt idx="2377">
                  <c:v>104.09755</c:v>
                </c:pt>
                <c:pt idx="2378">
                  <c:v>104.09725</c:v>
                </c:pt>
                <c:pt idx="2379">
                  <c:v>104.09702</c:v>
                </c:pt>
                <c:pt idx="2380">
                  <c:v>104.0968</c:v>
                </c:pt>
                <c:pt idx="2381">
                  <c:v>104.09659000000001</c:v>
                </c:pt>
                <c:pt idx="2382">
                  <c:v>104.0964</c:v>
                </c:pt>
                <c:pt idx="2383">
                  <c:v>104.09622</c:v>
                </c:pt>
                <c:pt idx="2384">
                  <c:v>104.09605000000001</c:v>
                </c:pt>
                <c:pt idx="2385">
                  <c:v>104.09589</c:v>
                </c:pt>
                <c:pt idx="2386">
                  <c:v>104.09574000000001</c:v>
                </c:pt>
                <c:pt idx="2387">
                  <c:v>104.0956</c:v>
                </c:pt>
                <c:pt idx="2388">
                  <c:v>104.09547999999999</c:v>
                </c:pt>
                <c:pt idx="2389">
                  <c:v>104.09538000000001</c:v>
                </c:pt>
                <c:pt idx="2390">
                  <c:v>104.09528</c:v>
                </c:pt>
                <c:pt idx="2391">
                  <c:v>104.09517</c:v>
                </c:pt>
                <c:pt idx="2392">
                  <c:v>104.09504</c:v>
                </c:pt>
                <c:pt idx="2393">
                  <c:v>104.09489000000001</c:v>
                </c:pt>
                <c:pt idx="2394">
                  <c:v>104.09474</c:v>
                </c:pt>
                <c:pt idx="2395">
                  <c:v>104.09456</c:v>
                </c:pt>
                <c:pt idx="2396">
                  <c:v>104.09437</c:v>
                </c:pt>
                <c:pt idx="2397">
                  <c:v>104.09417000000001</c:v>
                </c:pt>
                <c:pt idx="2398">
                  <c:v>104.09397</c:v>
                </c:pt>
                <c:pt idx="2399">
                  <c:v>104.09379</c:v>
                </c:pt>
                <c:pt idx="2400">
                  <c:v>104.09358</c:v>
                </c:pt>
                <c:pt idx="2401">
                  <c:v>104.09335</c:v>
                </c:pt>
                <c:pt idx="2402">
                  <c:v>104.09311</c:v>
                </c:pt>
                <c:pt idx="2403">
                  <c:v>104.09285</c:v>
                </c:pt>
                <c:pt idx="2404">
                  <c:v>104.09256999999999</c:v>
                </c:pt>
                <c:pt idx="2405">
                  <c:v>104.09229000000001</c:v>
                </c:pt>
                <c:pt idx="2406">
                  <c:v>104.09199</c:v>
                </c:pt>
                <c:pt idx="2407">
                  <c:v>104.09168</c:v>
                </c:pt>
                <c:pt idx="2408">
                  <c:v>104.09135999999999</c:v>
                </c:pt>
                <c:pt idx="2409">
                  <c:v>104.09108999999999</c:v>
                </c:pt>
                <c:pt idx="2410">
                  <c:v>104.09078</c:v>
                </c:pt>
                <c:pt idx="2411">
                  <c:v>104.09044</c:v>
                </c:pt>
                <c:pt idx="2412">
                  <c:v>104.09008</c:v>
                </c:pt>
                <c:pt idx="2413">
                  <c:v>104.08969999999999</c:v>
                </c:pt>
                <c:pt idx="2414">
                  <c:v>104.08931</c:v>
                </c:pt>
                <c:pt idx="2415">
                  <c:v>104.08893999999999</c:v>
                </c:pt>
                <c:pt idx="2416">
                  <c:v>104.08855</c:v>
                </c:pt>
                <c:pt idx="2417">
                  <c:v>104.08817000000001</c:v>
                </c:pt>
                <c:pt idx="2418">
                  <c:v>104.08781</c:v>
                </c:pt>
                <c:pt idx="2419">
                  <c:v>104.08747</c:v>
                </c:pt>
                <c:pt idx="2420">
                  <c:v>104.08714999999999</c:v>
                </c:pt>
                <c:pt idx="2421">
                  <c:v>104.08683000000001</c:v>
                </c:pt>
                <c:pt idx="2422">
                  <c:v>104.08654</c:v>
                </c:pt>
                <c:pt idx="2423">
                  <c:v>104.08628</c:v>
                </c:pt>
                <c:pt idx="2424">
                  <c:v>104.08605</c:v>
                </c:pt>
                <c:pt idx="2425">
                  <c:v>104.08586</c:v>
                </c:pt>
                <c:pt idx="2426">
                  <c:v>104.0857</c:v>
                </c:pt>
                <c:pt idx="2427">
                  <c:v>104.08557999999999</c:v>
                </c:pt>
                <c:pt idx="2428">
                  <c:v>104.0855</c:v>
                </c:pt>
                <c:pt idx="2429">
                  <c:v>104.0855</c:v>
                </c:pt>
                <c:pt idx="2430">
                  <c:v>104.08551</c:v>
                </c:pt>
                <c:pt idx="2431">
                  <c:v>104.08555</c:v>
                </c:pt>
                <c:pt idx="2432">
                  <c:v>104.08562000000001</c:v>
                </c:pt>
                <c:pt idx="2433">
                  <c:v>104.08573</c:v>
                </c:pt>
                <c:pt idx="2434">
                  <c:v>104.08587</c:v>
                </c:pt>
                <c:pt idx="2435">
                  <c:v>104.08606</c:v>
                </c:pt>
                <c:pt idx="2436">
                  <c:v>104.08629000000001</c:v>
                </c:pt>
                <c:pt idx="2437">
                  <c:v>104.08656999999999</c:v>
                </c:pt>
                <c:pt idx="2438">
                  <c:v>104.08689</c:v>
                </c:pt>
                <c:pt idx="2439">
                  <c:v>104.08732999999999</c:v>
                </c:pt>
                <c:pt idx="2440">
                  <c:v>104.0878</c:v>
                </c:pt>
                <c:pt idx="2441">
                  <c:v>104.0883</c:v>
                </c:pt>
                <c:pt idx="2442">
                  <c:v>104.08884999999999</c:v>
                </c:pt>
                <c:pt idx="2443">
                  <c:v>104.08944</c:v>
                </c:pt>
                <c:pt idx="2444">
                  <c:v>104.09008</c:v>
                </c:pt>
                <c:pt idx="2445">
                  <c:v>104.09075</c:v>
                </c:pt>
                <c:pt idx="2446">
                  <c:v>104.09148999999999</c:v>
                </c:pt>
                <c:pt idx="2447">
                  <c:v>104.09228</c:v>
                </c:pt>
                <c:pt idx="2448">
                  <c:v>104.09311</c:v>
                </c:pt>
                <c:pt idx="2449">
                  <c:v>104.09408000000001</c:v>
                </c:pt>
                <c:pt idx="2450">
                  <c:v>104.09507000000001</c:v>
                </c:pt>
                <c:pt idx="2451">
                  <c:v>104.09609</c:v>
                </c:pt>
                <c:pt idx="2452">
                  <c:v>104.09715</c:v>
                </c:pt>
                <c:pt idx="2453">
                  <c:v>104.09824</c:v>
                </c:pt>
                <c:pt idx="2454">
                  <c:v>104.09939</c:v>
                </c:pt>
                <c:pt idx="2455">
                  <c:v>104.10057999999999</c:v>
                </c:pt>
                <c:pt idx="2456">
                  <c:v>104.10181</c:v>
                </c:pt>
                <c:pt idx="2457">
                  <c:v>104.10308000000001</c:v>
                </c:pt>
                <c:pt idx="2458">
                  <c:v>104.10439</c:v>
                </c:pt>
                <c:pt idx="2459">
                  <c:v>104.10581999999999</c:v>
                </c:pt>
                <c:pt idx="2460">
                  <c:v>104.10726</c:v>
                </c:pt>
                <c:pt idx="2461">
                  <c:v>104.10871</c:v>
                </c:pt>
                <c:pt idx="2462">
                  <c:v>104.11018</c:v>
                </c:pt>
                <c:pt idx="2463">
                  <c:v>104.11168000000001</c:v>
                </c:pt>
                <c:pt idx="2464">
                  <c:v>104.11321</c:v>
                </c:pt>
                <c:pt idx="2465">
                  <c:v>104.11476999999999</c:v>
                </c:pt>
                <c:pt idx="2466">
                  <c:v>104.11633999999999</c:v>
                </c:pt>
                <c:pt idx="2467">
                  <c:v>104.11794</c:v>
                </c:pt>
                <c:pt idx="2468">
                  <c:v>104.11955</c:v>
                </c:pt>
                <c:pt idx="2469">
                  <c:v>104.12125</c:v>
                </c:pt>
                <c:pt idx="2470">
                  <c:v>104.12296000000001</c:v>
                </c:pt>
                <c:pt idx="2471">
                  <c:v>104.12464</c:v>
                </c:pt>
                <c:pt idx="2472">
                  <c:v>104.12632000000001</c:v>
                </c:pt>
                <c:pt idx="2473">
                  <c:v>104.128</c:v>
                </c:pt>
                <c:pt idx="2474">
                  <c:v>104.12969</c:v>
                </c:pt>
                <c:pt idx="2475">
                  <c:v>104.13137999999999</c:v>
                </c:pt>
                <c:pt idx="2476">
                  <c:v>104.13308000000001</c:v>
                </c:pt>
                <c:pt idx="2477">
                  <c:v>104.13477</c:v>
                </c:pt>
                <c:pt idx="2478">
                  <c:v>104.13646</c:v>
                </c:pt>
                <c:pt idx="2479">
                  <c:v>104.1382</c:v>
                </c:pt>
                <c:pt idx="2480">
                  <c:v>104.13988999999999</c:v>
                </c:pt>
                <c:pt idx="2481">
                  <c:v>104.14152</c:v>
                </c:pt>
                <c:pt idx="2482">
                  <c:v>104.14312</c:v>
                </c:pt>
                <c:pt idx="2483">
                  <c:v>104.14467999999999</c:v>
                </c:pt>
                <c:pt idx="2484">
                  <c:v>104.14619</c:v>
                </c:pt>
                <c:pt idx="2485">
                  <c:v>104.14766</c:v>
                </c:pt>
                <c:pt idx="2486">
                  <c:v>104.14906000000001</c:v>
                </c:pt>
                <c:pt idx="2487">
                  <c:v>104.15040999999999</c:v>
                </c:pt>
                <c:pt idx="2488">
                  <c:v>104.15170000000001</c:v>
                </c:pt>
                <c:pt idx="2489">
                  <c:v>104.15300999999999</c:v>
                </c:pt>
                <c:pt idx="2490">
                  <c:v>104.15424</c:v>
                </c:pt>
                <c:pt idx="2491">
                  <c:v>104.15537999999999</c:v>
                </c:pt>
                <c:pt idx="2492">
                  <c:v>104.15649999999999</c:v>
                </c:pt>
                <c:pt idx="2493">
                  <c:v>104.15754</c:v>
                </c:pt>
                <c:pt idx="2494">
                  <c:v>104.15851000000001</c:v>
                </c:pt>
                <c:pt idx="2495">
                  <c:v>104.15944</c:v>
                </c:pt>
                <c:pt idx="2496">
                  <c:v>104.16029</c:v>
                </c:pt>
                <c:pt idx="2497">
                  <c:v>104.1611</c:v>
                </c:pt>
                <c:pt idx="2498">
                  <c:v>104.16186999999999</c:v>
                </c:pt>
                <c:pt idx="2499">
                  <c:v>104.16264</c:v>
                </c:pt>
                <c:pt idx="2500">
                  <c:v>104.16333</c:v>
                </c:pt>
                <c:pt idx="2501">
                  <c:v>104.16397000000001</c:v>
                </c:pt>
                <c:pt idx="2502">
                  <c:v>104.16455000000001</c:v>
                </c:pt>
                <c:pt idx="2503">
                  <c:v>104.16509000000001</c:v>
                </c:pt>
                <c:pt idx="2504">
                  <c:v>104.1656</c:v>
                </c:pt>
                <c:pt idx="2505">
                  <c:v>104.16607</c:v>
                </c:pt>
                <c:pt idx="2506">
                  <c:v>104.16649</c:v>
                </c:pt>
                <c:pt idx="2507">
                  <c:v>104.16686</c:v>
                </c:pt>
                <c:pt idx="2508">
                  <c:v>104.16719999999999</c:v>
                </c:pt>
                <c:pt idx="2509">
                  <c:v>104.16752</c:v>
                </c:pt>
                <c:pt idx="2510">
                  <c:v>104.1678</c:v>
                </c:pt>
                <c:pt idx="2511">
                  <c:v>104.16806</c:v>
                </c:pt>
                <c:pt idx="2512">
                  <c:v>104.1683</c:v>
                </c:pt>
                <c:pt idx="2513">
                  <c:v>104.16853</c:v>
                </c:pt>
                <c:pt idx="2514">
                  <c:v>104.16875</c:v>
                </c:pt>
                <c:pt idx="2515">
                  <c:v>104.16897</c:v>
                </c:pt>
                <c:pt idx="2516">
                  <c:v>104.16919</c:v>
                </c:pt>
                <c:pt idx="2517">
                  <c:v>104.1694</c:v>
                </c:pt>
                <c:pt idx="2518">
                  <c:v>104.16961000000001</c:v>
                </c:pt>
                <c:pt idx="2519">
                  <c:v>104.16978</c:v>
                </c:pt>
                <c:pt idx="2520">
                  <c:v>104.16996</c:v>
                </c:pt>
                <c:pt idx="2521">
                  <c:v>104.17014</c:v>
                </c:pt>
                <c:pt idx="2522">
                  <c:v>104.17033000000001</c:v>
                </c:pt>
                <c:pt idx="2523">
                  <c:v>104.17054</c:v>
                </c:pt>
                <c:pt idx="2524">
                  <c:v>104.17076</c:v>
                </c:pt>
                <c:pt idx="2525">
                  <c:v>104.17100000000001</c:v>
                </c:pt>
                <c:pt idx="2526">
                  <c:v>104.17126</c:v>
                </c:pt>
                <c:pt idx="2527">
                  <c:v>104.17153</c:v>
                </c:pt>
                <c:pt idx="2528">
                  <c:v>104.17183</c:v>
                </c:pt>
                <c:pt idx="2529">
                  <c:v>104.17211</c:v>
                </c:pt>
                <c:pt idx="2530">
                  <c:v>104.17242</c:v>
                </c:pt>
                <c:pt idx="2531">
                  <c:v>104.17277</c:v>
                </c:pt>
                <c:pt idx="2532">
                  <c:v>104.17318</c:v>
                </c:pt>
                <c:pt idx="2533">
                  <c:v>104.17363</c:v>
                </c:pt>
                <c:pt idx="2534">
                  <c:v>104.17413999999999</c:v>
                </c:pt>
                <c:pt idx="2535">
                  <c:v>104.17471999999999</c:v>
                </c:pt>
                <c:pt idx="2536">
                  <c:v>104.17536</c:v>
                </c:pt>
                <c:pt idx="2537">
                  <c:v>104.17606000000001</c:v>
                </c:pt>
                <c:pt idx="2538">
                  <c:v>104.17683</c:v>
                </c:pt>
                <c:pt idx="2539">
                  <c:v>104.1776</c:v>
                </c:pt>
                <c:pt idx="2540">
                  <c:v>104.17846</c:v>
                </c:pt>
                <c:pt idx="2541">
                  <c:v>104.17941999999999</c:v>
                </c:pt>
                <c:pt idx="2542">
                  <c:v>104.18046</c:v>
                </c:pt>
                <c:pt idx="2543">
                  <c:v>104.18159</c:v>
                </c:pt>
                <c:pt idx="2544">
                  <c:v>104.18279</c:v>
                </c:pt>
                <c:pt idx="2545">
                  <c:v>104.18404</c:v>
                </c:pt>
                <c:pt idx="2546">
                  <c:v>104.18534</c:v>
                </c:pt>
                <c:pt idx="2547">
                  <c:v>104.18666</c:v>
                </c:pt>
                <c:pt idx="2548">
                  <c:v>104.188</c:v>
                </c:pt>
                <c:pt idx="2549">
                  <c:v>104.18928</c:v>
                </c:pt>
                <c:pt idx="2550">
                  <c:v>104.19059</c:v>
                </c:pt>
                <c:pt idx="2551">
                  <c:v>104.19192</c:v>
                </c:pt>
                <c:pt idx="2552">
                  <c:v>104.19324</c:v>
                </c:pt>
                <c:pt idx="2553">
                  <c:v>104.19457</c:v>
                </c:pt>
                <c:pt idx="2554">
                  <c:v>104.19589999999999</c:v>
                </c:pt>
                <c:pt idx="2555">
                  <c:v>104.19723</c:v>
                </c:pt>
                <c:pt idx="2556">
                  <c:v>104.19856</c:v>
                </c:pt>
                <c:pt idx="2557">
                  <c:v>104.19989</c:v>
                </c:pt>
                <c:pt idx="2558">
                  <c:v>104.20122000000001</c:v>
                </c:pt>
                <c:pt idx="2559">
                  <c:v>104.20249</c:v>
                </c:pt>
                <c:pt idx="2560">
                  <c:v>104.20377999999999</c:v>
                </c:pt>
                <c:pt idx="2561">
                  <c:v>104.2051</c:v>
                </c:pt>
                <c:pt idx="2562">
                  <c:v>104.20641999999999</c:v>
                </c:pt>
                <c:pt idx="2563">
                  <c:v>104.20775</c:v>
                </c:pt>
                <c:pt idx="2564">
                  <c:v>104.20911</c:v>
                </c:pt>
                <c:pt idx="2565">
                  <c:v>104.21047</c:v>
                </c:pt>
                <c:pt idx="2566">
                  <c:v>104.21186</c:v>
                </c:pt>
                <c:pt idx="2567">
                  <c:v>104.21326000000001</c:v>
                </c:pt>
                <c:pt idx="2568">
                  <c:v>104.21467</c:v>
                </c:pt>
                <c:pt idx="2569">
                  <c:v>104.21605</c:v>
                </c:pt>
                <c:pt idx="2570">
                  <c:v>104.21744</c:v>
                </c:pt>
                <c:pt idx="2571">
                  <c:v>104.21885</c:v>
                </c:pt>
                <c:pt idx="2572">
                  <c:v>104.22026</c:v>
                </c:pt>
                <c:pt idx="2573">
                  <c:v>104.22165</c:v>
                </c:pt>
                <c:pt idx="2574">
                  <c:v>104.22302999999999</c:v>
                </c:pt>
                <c:pt idx="2575">
                  <c:v>104.22439</c:v>
                </c:pt>
                <c:pt idx="2576">
                  <c:v>104.2257</c:v>
                </c:pt>
                <c:pt idx="2577">
                  <c:v>104.22698</c:v>
                </c:pt>
                <c:pt idx="2578">
                  <c:v>104.22821999999999</c:v>
                </c:pt>
                <c:pt idx="2579">
                  <c:v>104.22944</c:v>
                </c:pt>
                <c:pt idx="2580">
                  <c:v>104.23061</c:v>
                </c:pt>
                <c:pt idx="2581">
                  <c:v>104.23175000000001</c:v>
                </c:pt>
                <c:pt idx="2582">
                  <c:v>104.23284</c:v>
                </c:pt>
                <c:pt idx="2583">
                  <c:v>104.23390000000001</c:v>
                </c:pt>
                <c:pt idx="2584">
                  <c:v>104.23493000000001</c:v>
                </c:pt>
                <c:pt idx="2585">
                  <c:v>104.23591999999999</c:v>
                </c:pt>
                <c:pt idx="2586">
                  <c:v>104.23688</c:v>
                </c:pt>
                <c:pt idx="2587">
                  <c:v>104.23781</c:v>
                </c:pt>
                <c:pt idx="2588">
                  <c:v>104.23869000000001</c:v>
                </c:pt>
                <c:pt idx="2589">
                  <c:v>104.23961</c:v>
                </c:pt>
                <c:pt idx="2590">
                  <c:v>104.24051</c:v>
                </c:pt>
                <c:pt idx="2591">
                  <c:v>104.24133999999999</c:v>
                </c:pt>
                <c:pt idx="2592">
                  <c:v>104.24214000000001</c:v>
                </c:pt>
                <c:pt idx="2593">
                  <c:v>104.24290000000001</c:v>
                </c:pt>
                <c:pt idx="2594">
                  <c:v>104.24363</c:v>
                </c:pt>
                <c:pt idx="2595">
                  <c:v>104.24431</c:v>
                </c:pt>
                <c:pt idx="2596">
                  <c:v>104.24497</c:v>
                </c:pt>
                <c:pt idx="2597">
                  <c:v>104.24562</c:v>
                </c:pt>
                <c:pt idx="2598">
                  <c:v>104.24628</c:v>
                </c:pt>
                <c:pt idx="2599">
                  <c:v>104.24702000000001</c:v>
                </c:pt>
                <c:pt idx="2600">
                  <c:v>104.24773999999999</c:v>
                </c:pt>
                <c:pt idx="2601">
                  <c:v>104.24843</c:v>
                </c:pt>
                <c:pt idx="2602">
                  <c:v>104.24912999999999</c:v>
                </c:pt>
                <c:pt idx="2603">
                  <c:v>104.25008</c:v>
                </c:pt>
                <c:pt idx="2604">
                  <c:v>104.25072</c:v>
                </c:pt>
                <c:pt idx="2605">
                  <c:v>104.25134</c:v>
                </c:pt>
                <c:pt idx="2606">
                  <c:v>104.25198</c:v>
                </c:pt>
                <c:pt idx="2607">
                  <c:v>104.25261999999999</c:v>
                </c:pt>
                <c:pt idx="2608">
                  <c:v>104.25360000000001</c:v>
                </c:pt>
                <c:pt idx="2609">
                  <c:v>104.25427000000001</c:v>
                </c:pt>
                <c:pt idx="2610">
                  <c:v>104.25483</c:v>
                </c:pt>
                <c:pt idx="2611">
                  <c:v>104.25535000000001</c:v>
                </c:pt>
                <c:pt idx="2612">
                  <c:v>104.25579</c:v>
                </c:pt>
                <c:pt idx="2613">
                  <c:v>104.25659</c:v>
                </c:pt>
                <c:pt idx="2614">
                  <c:v>104.25678000000001</c:v>
                </c:pt>
                <c:pt idx="2615">
                  <c:v>104.25682</c:v>
                </c:pt>
                <c:pt idx="2616">
                  <c:v>104.25675</c:v>
                </c:pt>
                <c:pt idx="2617">
                  <c:v>104.25657</c:v>
                </c:pt>
                <c:pt idx="2618">
                  <c:v>104.25664</c:v>
                </c:pt>
                <c:pt idx="2619">
                  <c:v>104.25622</c:v>
                </c:pt>
                <c:pt idx="2620">
                  <c:v>104.25552</c:v>
                </c:pt>
                <c:pt idx="2621">
                  <c:v>104.25462</c:v>
                </c:pt>
                <c:pt idx="2622">
                  <c:v>104.25404</c:v>
                </c:pt>
                <c:pt idx="2623">
                  <c:v>104.25273</c:v>
                </c:pt>
                <c:pt idx="2624">
                  <c:v>104.2512</c:v>
                </c:pt>
                <c:pt idx="2625">
                  <c:v>104.24952999999999</c:v>
                </c:pt>
                <c:pt idx="2626">
                  <c:v>104.24778999999999</c:v>
                </c:pt>
                <c:pt idx="2627">
                  <c:v>104.24590999999999</c:v>
                </c:pt>
                <c:pt idx="2628">
                  <c:v>104.24391</c:v>
                </c:pt>
                <c:pt idx="2629">
                  <c:v>104.24193</c:v>
                </c:pt>
                <c:pt idx="2630">
                  <c:v>104.23979</c:v>
                </c:pt>
                <c:pt idx="2631">
                  <c:v>104.23752</c:v>
                </c:pt>
                <c:pt idx="2632">
                  <c:v>104.23569999999999</c:v>
                </c:pt>
                <c:pt idx="2633">
                  <c:v>104.23305000000001</c:v>
                </c:pt>
                <c:pt idx="2634">
                  <c:v>104.23038</c:v>
                </c:pt>
                <c:pt idx="2635">
                  <c:v>104.22832</c:v>
                </c:pt>
                <c:pt idx="2636">
                  <c:v>104.22565</c:v>
                </c:pt>
                <c:pt idx="2637">
                  <c:v>104.22291</c:v>
                </c:pt>
                <c:pt idx="2638">
                  <c:v>104.22076</c:v>
                </c:pt>
                <c:pt idx="2639">
                  <c:v>104.21808</c:v>
                </c:pt>
                <c:pt idx="2640">
                  <c:v>104.21538</c:v>
                </c:pt>
                <c:pt idx="2641">
                  <c:v>104.21333</c:v>
                </c:pt>
                <c:pt idx="2642">
                  <c:v>104.21074</c:v>
                </c:pt>
                <c:pt idx="2643">
                  <c:v>104.20877</c:v>
                </c:pt>
                <c:pt idx="2644">
                  <c:v>104.20632999999999</c:v>
                </c:pt>
                <c:pt idx="2645">
                  <c:v>104.20453000000001</c:v>
                </c:pt>
                <c:pt idx="2646">
                  <c:v>104.20231</c:v>
                </c:pt>
                <c:pt idx="2647">
                  <c:v>104.2007</c:v>
                </c:pt>
                <c:pt idx="2648">
                  <c:v>104.19874</c:v>
                </c:pt>
                <c:pt idx="2649">
                  <c:v>104.19737000000001</c:v>
                </c:pt>
                <c:pt idx="2650">
                  <c:v>104.19571000000001</c:v>
                </c:pt>
                <c:pt idx="2651">
                  <c:v>104.19461</c:v>
                </c:pt>
                <c:pt idx="2652">
                  <c:v>104.19322</c:v>
                </c:pt>
                <c:pt idx="2653">
                  <c:v>104.19199</c:v>
                </c:pt>
                <c:pt idx="2654">
                  <c:v>104.1913</c:v>
                </c:pt>
                <c:pt idx="2655">
                  <c:v>104.19038</c:v>
                </c:pt>
                <c:pt idx="2656">
                  <c:v>104.18994000000001</c:v>
                </c:pt>
                <c:pt idx="2657">
                  <c:v>104.1893</c:v>
                </c:pt>
                <c:pt idx="2658">
                  <c:v>104.1891</c:v>
                </c:pt>
                <c:pt idx="2659">
                  <c:v>104.18877000000001</c:v>
                </c:pt>
                <c:pt idx="2660">
                  <c:v>104.18885</c:v>
                </c:pt>
                <c:pt idx="2661">
                  <c:v>104.18886000000001</c:v>
                </c:pt>
                <c:pt idx="2662">
                  <c:v>104.18922999999999</c:v>
                </c:pt>
                <c:pt idx="2663">
                  <c:v>104.18969</c:v>
                </c:pt>
                <c:pt idx="2664">
                  <c:v>104.19043000000001</c:v>
                </c:pt>
                <c:pt idx="2665">
                  <c:v>104.1913</c:v>
                </c:pt>
                <c:pt idx="2666">
                  <c:v>104.19243</c:v>
                </c:pt>
                <c:pt idx="2667">
                  <c:v>104.19362</c:v>
                </c:pt>
                <c:pt idx="2668">
                  <c:v>104.19507</c:v>
                </c:pt>
                <c:pt idx="2669">
                  <c:v>104.19670000000001</c:v>
                </c:pt>
                <c:pt idx="2670">
                  <c:v>104.19824</c:v>
                </c:pt>
                <c:pt idx="2671">
                  <c:v>104.20008</c:v>
                </c:pt>
                <c:pt idx="2672">
                  <c:v>104.20199</c:v>
                </c:pt>
                <c:pt idx="2673">
                  <c:v>104.20392</c:v>
                </c:pt>
                <c:pt idx="2674">
                  <c:v>104.20547999999999</c:v>
                </c:pt>
                <c:pt idx="2675">
                  <c:v>104.20744999999999</c:v>
                </c:pt>
                <c:pt idx="2676">
                  <c:v>104.20943</c:v>
                </c:pt>
                <c:pt idx="2677">
                  <c:v>104.21138000000001</c:v>
                </c:pt>
                <c:pt idx="2678">
                  <c:v>104.2133</c:v>
                </c:pt>
                <c:pt idx="2679">
                  <c:v>104.21468</c:v>
                </c:pt>
                <c:pt idx="2680">
                  <c:v>104.21662000000001</c:v>
                </c:pt>
                <c:pt idx="2681">
                  <c:v>104.2186</c:v>
                </c:pt>
                <c:pt idx="2682">
                  <c:v>104.2206</c:v>
                </c:pt>
                <c:pt idx="2683">
                  <c:v>104.22211</c:v>
                </c:pt>
                <c:pt idx="2684">
                  <c:v>104.2242</c:v>
                </c:pt>
                <c:pt idx="2685">
                  <c:v>104.22627</c:v>
                </c:pt>
                <c:pt idx="2686">
                  <c:v>104.22830999999999</c:v>
                </c:pt>
                <c:pt idx="2687">
                  <c:v>104.22992000000001</c:v>
                </c:pt>
                <c:pt idx="2688">
                  <c:v>104.23189000000001</c:v>
                </c:pt>
                <c:pt idx="2689">
                  <c:v>104.2338</c:v>
                </c:pt>
                <c:pt idx="2690">
                  <c:v>104.23565000000001</c:v>
                </c:pt>
                <c:pt idx="2691">
                  <c:v>104.23725</c:v>
                </c:pt>
                <c:pt idx="2692">
                  <c:v>104.23885</c:v>
                </c:pt>
                <c:pt idx="2693">
                  <c:v>104.24025</c:v>
                </c:pt>
                <c:pt idx="2694">
                  <c:v>104.24142999999999</c:v>
                </c:pt>
                <c:pt idx="2695">
                  <c:v>104.24239</c:v>
                </c:pt>
                <c:pt idx="2696">
                  <c:v>104.2433</c:v>
                </c:pt>
                <c:pt idx="2697">
                  <c:v>104.24363</c:v>
                </c:pt>
                <c:pt idx="2698">
                  <c:v>104.24393000000001</c:v>
                </c:pt>
                <c:pt idx="2699">
                  <c:v>104.24364</c:v>
                </c:pt>
                <c:pt idx="2700">
                  <c:v>104.24336</c:v>
                </c:pt>
                <c:pt idx="2701">
                  <c:v>104.24221</c:v>
                </c:pt>
                <c:pt idx="2702">
                  <c:v>104.24066000000001</c:v>
                </c:pt>
                <c:pt idx="2703">
                  <c:v>104.23943</c:v>
                </c:pt>
                <c:pt idx="2704">
                  <c:v>104.23716</c:v>
                </c:pt>
                <c:pt idx="2705">
                  <c:v>104.23524999999999</c:v>
                </c:pt>
                <c:pt idx="2706">
                  <c:v>104.23220999999999</c:v>
                </c:pt>
                <c:pt idx="2707">
                  <c:v>104.22965000000001</c:v>
                </c:pt>
                <c:pt idx="2708">
                  <c:v>104.22602000000001</c:v>
                </c:pt>
                <c:pt idx="2709">
                  <c:v>104.22299</c:v>
                </c:pt>
                <c:pt idx="2710">
                  <c:v>104.21897</c:v>
                </c:pt>
                <c:pt idx="2711">
                  <c:v>104.21473</c:v>
                </c:pt>
                <c:pt idx="2712">
                  <c:v>104.21039</c:v>
                </c:pt>
                <c:pt idx="2713">
                  <c:v>104.20665</c:v>
                </c:pt>
                <c:pt idx="2714">
                  <c:v>104.20217</c:v>
                </c:pt>
                <c:pt idx="2715">
                  <c:v>104.19761</c:v>
                </c:pt>
                <c:pt idx="2716">
                  <c:v>104.19367</c:v>
                </c:pt>
                <c:pt idx="2717">
                  <c:v>104.18904000000001</c:v>
                </c:pt>
                <c:pt idx="2718">
                  <c:v>104.1849</c:v>
                </c:pt>
                <c:pt idx="2719">
                  <c:v>104.18282000000001</c:v>
                </c:pt>
                <c:pt idx="2720">
                  <c:v>104.18291000000001</c:v>
                </c:pt>
                <c:pt idx="2721">
                  <c:v>104.18272</c:v>
                </c:pt>
                <c:pt idx="2722">
                  <c:v>104.18295999999999</c:v>
                </c:pt>
                <c:pt idx="2723">
                  <c:v>104.18326</c:v>
                </c:pt>
                <c:pt idx="2724">
                  <c:v>104.18338</c:v>
                </c:pt>
                <c:pt idx="2725">
                  <c:v>104.18388</c:v>
                </c:pt>
                <c:pt idx="2726">
                  <c:v>104.18424</c:v>
                </c:pt>
                <c:pt idx="2727">
                  <c:v>104.18491</c:v>
                </c:pt>
                <c:pt idx="2728">
                  <c:v>104.18547</c:v>
                </c:pt>
                <c:pt idx="2729">
                  <c:v>104.18617999999999</c:v>
                </c:pt>
                <c:pt idx="2730">
                  <c:v>104.18692</c:v>
                </c:pt>
                <c:pt idx="2731">
                  <c:v>104.18756999999999</c:v>
                </c:pt>
                <c:pt idx="2732">
                  <c:v>104.18825</c:v>
                </c:pt>
                <c:pt idx="2733">
                  <c:v>104.18889</c:v>
                </c:pt>
                <c:pt idx="2734">
                  <c:v>104.18951</c:v>
                </c:pt>
                <c:pt idx="2735">
                  <c:v>104.19006</c:v>
                </c:pt>
                <c:pt idx="2736">
                  <c:v>104.19053</c:v>
                </c:pt>
                <c:pt idx="2737">
                  <c:v>104.19088000000001</c:v>
                </c:pt>
                <c:pt idx="2738">
                  <c:v>104.19109</c:v>
                </c:pt>
                <c:pt idx="2739">
                  <c:v>104.19105999999999</c:v>
                </c:pt>
                <c:pt idx="2740">
                  <c:v>104.1909</c:v>
                </c:pt>
                <c:pt idx="2741">
                  <c:v>104.19065999999999</c:v>
                </c:pt>
                <c:pt idx="2742">
                  <c:v>104.19023</c:v>
                </c:pt>
                <c:pt idx="2743">
                  <c:v>104.18971000000001</c:v>
                </c:pt>
                <c:pt idx="2744">
                  <c:v>104.18898</c:v>
                </c:pt>
                <c:pt idx="2745">
                  <c:v>104.18817</c:v>
                </c:pt>
                <c:pt idx="2746">
                  <c:v>104.18715</c:v>
                </c:pt>
                <c:pt idx="2747">
                  <c:v>104.1861</c:v>
                </c:pt>
                <c:pt idx="2748">
                  <c:v>104.18486</c:v>
                </c:pt>
                <c:pt idx="2749">
                  <c:v>104.18351</c:v>
                </c:pt>
                <c:pt idx="2750">
                  <c:v>104.18206000000001</c:v>
                </c:pt>
                <c:pt idx="2751">
                  <c:v>104.18073</c:v>
                </c:pt>
                <c:pt idx="2752">
                  <c:v>104.17927</c:v>
                </c:pt>
                <c:pt idx="2753">
                  <c:v>104.17796</c:v>
                </c:pt>
                <c:pt idx="2754">
                  <c:v>104.17655999999999</c:v>
                </c:pt>
                <c:pt idx="2755">
                  <c:v>104.17534999999999</c:v>
                </c:pt>
                <c:pt idx="2756">
                  <c:v>104.17408</c:v>
                </c:pt>
                <c:pt idx="2757">
                  <c:v>104.17301</c:v>
                </c:pt>
                <c:pt idx="2758">
                  <c:v>104.17186</c:v>
                </c:pt>
                <c:pt idx="2759">
                  <c:v>104.17077</c:v>
                </c:pt>
                <c:pt idx="2760">
                  <c:v>104.1696</c:v>
                </c:pt>
                <c:pt idx="2761">
                  <c:v>104.16861</c:v>
                </c:pt>
                <c:pt idx="2762">
                  <c:v>104.1675</c:v>
                </c:pt>
                <c:pt idx="2763">
                  <c:v>104.16656999999999</c:v>
                </c:pt>
                <c:pt idx="2764">
                  <c:v>104.16551</c:v>
                </c:pt>
                <c:pt idx="2765">
                  <c:v>104.16461</c:v>
                </c:pt>
                <c:pt idx="2766">
                  <c:v>104.16354</c:v>
                </c:pt>
                <c:pt idx="2767">
                  <c:v>104.16265</c:v>
                </c:pt>
                <c:pt idx="2768">
                  <c:v>104.16158</c:v>
                </c:pt>
                <c:pt idx="2769">
                  <c:v>104.16049</c:v>
                </c:pt>
                <c:pt idx="2770">
                  <c:v>104.15961</c:v>
                </c:pt>
                <c:pt idx="2771">
                  <c:v>104.15853</c:v>
                </c:pt>
                <c:pt idx="2772">
                  <c:v>104.15764</c:v>
                </c:pt>
                <c:pt idx="2773">
                  <c:v>104.15657</c:v>
                </c:pt>
                <c:pt idx="2774">
                  <c:v>104.15569000000001</c:v>
                </c:pt>
                <c:pt idx="2775">
                  <c:v>104.15461999999999</c:v>
                </c:pt>
                <c:pt idx="2776">
                  <c:v>104.1536</c:v>
                </c:pt>
                <c:pt idx="2777">
                  <c:v>104.15282999999999</c:v>
                </c:pt>
                <c:pt idx="2778">
                  <c:v>104.15175000000001</c:v>
                </c:pt>
                <c:pt idx="2779">
                  <c:v>104.15142</c:v>
                </c:pt>
                <c:pt idx="2780">
                  <c:v>104.15237999999999</c:v>
                </c:pt>
                <c:pt idx="2781">
                  <c:v>104.15396</c:v>
                </c:pt>
                <c:pt idx="2782">
                  <c:v>104.15519999999999</c:v>
                </c:pt>
                <c:pt idx="2783">
                  <c:v>104.15705</c:v>
                </c:pt>
                <c:pt idx="2784">
                  <c:v>104.15859</c:v>
                </c:pt>
                <c:pt idx="2785">
                  <c:v>104.16083</c:v>
                </c:pt>
                <c:pt idx="2786">
                  <c:v>104.1627</c:v>
                </c:pt>
                <c:pt idx="2787">
                  <c:v>104.16521</c:v>
                </c:pt>
                <c:pt idx="2788">
                  <c:v>104.16734</c:v>
                </c:pt>
                <c:pt idx="2789">
                  <c:v>104.17019000000001</c:v>
                </c:pt>
                <c:pt idx="2790">
                  <c:v>104.17264</c:v>
                </c:pt>
                <c:pt idx="2791">
                  <c:v>104.17574999999999</c:v>
                </c:pt>
                <c:pt idx="2792">
                  <c:v>104.17842</c:v>
                </c:pt>
                <c:pt idx="2793">
                  <c:v>104.18174</c:v>
                </c:pt>
                <c:pt idx="2794">
                  <c:v>104.1846</c:v>
                </c:pt>
                <c:pt idx="2795">
                  <c:v>104.18807</c:v>
                </c:pt>
                <c:pt idx="2796">
                  <c:v>104.19103</c:v>
                </c:pt>
                <c:pt idx="2797">
                  <c:v>104.19457</c:v>
                </c:pt>
                <c:pt idx="2798">
                  <c:v>104.19761</c:v>
                </c:pt>
                <c:pt idx="2799">
                  <c:v>104.20125</c:v>
                </c:pt>
                <c:pt idx="2800">
                  <c:v>104.20433</c:v>
                </c:pt>
                <c:pt idx="2801">
                  <c:v>104.20784999999999</c:v>
                </c:pt>
                <c:pt idx="2802">
                  <c:v>104.21086</c:v>
                </c:pt>
                <c:pt idx="2803">
                  <c:v>104.21428</c:v>
                </c:pt>
                <c:pt idx="2804">
                  <c:v>104.21720000000001</c:v>
                </c:pt>
                <c:pt idx="2805">
                  <c:v>104.2205</c:v>
                </c:pt>
                <c:pt idx="2806">
                  <c:v>104.22338000000001</c:v>
                </c:pt>
                <c:pt idx="2807">
                  <c:v>104.22647000000001</c:v>
                </c:pt>
                <c:pt idx="2808">
                  <c:v>104.22906999999999</c:v>
                </c:pt>
                <c:pt idx="2809">
                  <c:v>104.23211999999999</c:v>
                </c:pt>
                <c:pt idx="2810">
                  <c:v>104.23465</c:v>
                </c:pt>
                <c:pt idx="2811">
                  <c:v>104.23751</c:v>
                </c:pt>
                <c:pt idx="2812">
                  <c:v>104.23990999999999</c:v>
                </c:pt>
                <c:pt idx="2813">
                  <c:v>104.24262</c:v>
                </c:pt>
                <c:pt idx="2814">
                  <c:v>104.24489</c:v>
                </c:pt>
                <c:pt idx="2815">
                  <c:v>104.24742999999999</c:v>
                </c:pt>
                <c:pt idx="2816">
                  <c:v>104.24954</c:v>
                </c:pt>
                <c:pt idx="2817">
                  <c:v>104.25190000000001</c:v>
                </c:pt>
                <c:pt idx="2818">
                  <c:v>104.25386</c:v>
                </c:pt>
                <c:pt idx="2819">
                  <c:v>104.25609</c:v>
                </c:pt>
                <c:pt idx="2820">
                  <c:v>104.25796</c:v>
                </c:pt>
                <c:pt idx="2821">
                  <c:v>104.26002</c:v>
                </c:pt>
                <c:pt idx="2822">
                  <c:v>104.26177</c:v>
                </c:pt>
                <c:pt idx="2823">
                  <c:v>104.26367</c:v>
                </c:pt>
                <c:pt idx="2824">
                  <c:v>104.26531</c:v>
                </c:pt>
                <c:pt idx="2825">
                  <c:v>104.26706</c:v>
                </c:pt>
                <c:pt idx="2826">
                  <c:v>104.26857</c:v>
                </c:pt>
                <c:pt idx="2827">
                  <c:v>104.27016</c:v>
                </c:pt>
                <c:pt idx="2828">
                  <c:v>104.27153</c:v>
                </c:pt>
                <c:pt idx="2829">
                  <c:v>104.27287</c:v>
                </c:pt>
                <c:pt idx="2830">
                  <c:v>104.27417</c:v>
                </c:pt>
                <c:pt idx="2831">
                  <c:v>104.27531999999999</c:v>
                </c:pt>
                <c:pt idx="2832">
                  <c:v>104.27643</c:v>
                </c:pt>
                <c:pt idx="2833">
                  <c:v>104.27746</c:v>
                </c:pt>
                <c:pt idx="2834">
                  <c:v>104.27839</c:v>
                </c:pt>
                <c:pt idx="2835">
                  <c:v>104.27925</c:v>
                </c:pt>
                <c:pt idx="2836">
                  <c:v>104.28001999999999</c:v>
                </c:pt>
                <c:pt idx="2837">
                  <c:v>104.28079</c:v>
                </c:pt>
                <c:pt idx="2838">
                  <c:v>104.28144</c:v>
                </c:pt>
                <c:pt idx="2839">
                  <c:v>104.28196</c:v>
                </c:pt>
                <c:pt idx="2840">
                  <c:v>104.28243999999999</c:v>
                </c:pt>
                <c:pt idx="2841">
                  <c:v>104.28285</c:v>
                </c:pt>
                <c:pt idx="2842">
                  <c:v>104.28323</c:v>
                </c:pt>
                <c:pt idx="2843">
                  <c:v>104.28355999999999</c:v>
                </c:pt>
                <c:pt idx="2844">
                  <c:v>104.28388</c:v>
                </c:pt>
                <c:pt idx="2845">
                  <c:v>104.2841</c:v>
                </c:pt>
                <c:pt idx="2846">
                  <c:v>104.28438</c:v>
                </c:pt>
                <c:pt idx="2847">
                  <c:v>104.28458999999999</c:v>
                </c:pt>
                <c:pt idx="2848">
                  <c:v>104.28474</c:v>
                </c:pt>
                <c:pt idx="2849">
                  <c:v>104.28476999999999</c:v>
                </c:pt>
                <c:pt idx="2850">
                  <c:v>104.28478</c:v>
                </c:pt>
                <c:pt idx="2851">
                  <c:v>104.28483</c:v>
                </c:pt>
                <c:pt idx="2852">
                  <c:v>104.28484</c:v>
                </c:pt>
                <c:pt idx="2853">
                  <c:v>104.28485999999999</c:v>
                </c:pt>
                <c:pt idx="2854">
                  <c:v>104.28482</c:v>
                </c:pt>
                <c:pt idx="2855">
                  <c:v>104.28476000000001</c:v>
                </c:pt>
                <c:pt idx="2856">
                  <c:v>104.28467000000001</c:v>
                </c:pt>
                <c:pt idx="2857">
                  <c:v>104.28455</c:v>
                </c:pt>
                <c:pt idx="2858">
                  <c:v>104.28434</c:v>
                </c:pt>
                <c:pt idx="2859">
                  <c:v>104.2841</c:v>
                </c:pt>
                <c:pt idx="2860">
                  <c:v>104.2838</c:v>
                </c:pt>
                <c:pt idx="2861">
                  <c:v>104.28342000000001</c:v>
                </c:pt>
                <c:pt idx="2862">
                  <c:v>104.28304</c:v>
                </c:pt>
                <c:pt idx="2863">
                  <c:v>104.28279000000001</c:v>
                </c:pt>
                <c:pt idx="2864">
                  <c:v>104.28242</c:v>
                </c:pt>
                <c:pt idx="2865">
                  <c:v>104.28222</c:v>
                </c:pt>
                <c:pt idx="2866">
                  <c:v>104.28180999999999</c:v>
                </c:pt>
                <c:pt idx="2867">
                  <c:v>104.28149000000001</c:v>
                </c:pt>
                <c:pt idx="2868">
                  <c:v>104.28095</c:v>
                </c:pt>
                <c:pt idx="2869">
                  <c:v>104.28046000000001</c:v>
                </c:pt>
                <c:pt idx="2870">
                  <c:v>104.27975000000001</c:v>
                </c:pt>
                <c:pt idx="2871">
                  <c:v>104.27919</c:v>
                </c:pt>
                <c:pt idx="2872">
                  <c:v>104.27842</c:v>
                </c:pt>
                <c:pt idx="2873">
                  <c:v>104.2778</c:v>
                </c:pt>
                <c:pt idx="2874">
                  <c:v>104.27696</c:v>
                </c:pt>
                <c:pt idx="2875">
                  <c:v>104.27631</c:v>
                </c:pt>
                <c:pt idx="2876">
                  <c:v>104.27542</c:v>
                </c:pt>
                <c:pt idx="2877">
                  <c:v>104.27472</c:v>
                </c:pt>
                <c:pt idx="2878">
                  <c:v>104.27379000000001</c:v>
                </c:pt>
                <c:pt idx="2879">
                  <c:v>104.27298</c:v>
                </c:pt>
                <c:pt idx="2880">
                  <c:v>104.27195</c:v>
                </c:pt>
                <c:pt idx="2881">
                  <c:v>104.27115999999999</c:v>
                </c:pt>
                <c:pt idx="2882">
                  <c:v>104.27015</c:v>
                </c:pt>
                <c:pt idx="2883">
                  <c:v>104.26933</c:v>
                </c:pt>
                <c:pt idx="2884">
                  <c:v>104.26824999999999</c:v>
                </c:pt>
                <c:pt idx="2885">
                  <c:v>104.26709</c:v>
                </c:pt>
                <c:pt idx="2886">
                  <c:v>104.26616</c:v>
                </c:pt>
                <c:pt idx="2887">
                  <c:v>104.26484000000001</c:v>
                </c:pt>
                <c:pt idx="2888">
                  <c:v>104.26340999999999</c:v>
                </c:pt>
                <c:pt idx="2889">
                  <c:v>104.26211000000001</c:v>
                </c:pt>
                <c:pt idx="2890">
                  <c:v>104.26047</c:v>
                </c:pt>
                <c:pt idx="2891">
                  <c:v>104.25901</c:v>
                </c:pt>
                <c:pt idx="2892">
                  <c:v>104.25718999999999</c:v>
                </c:pt>
                <c:pt idx="2893">
                  <c:v>104.25525</c:v>
                </c:pt>
                <c:pt idx="2894">
                  <c:v>104.25324999999999</c:v>
                </c:pt>
                <c:pt idx="2895">
                  <c:v>104.25149999999999</c:v>
                </c:pt>
                <c:pt idx="2896">
                  <c:v>104.24938</c:v>
                </c:pt>
                <c:pt idx="2897">
                  <c:v>104.24715</c:v>
                </c:pt>
                <c:pt idx="2898">
                  <c:v>104.24484</c:v>
                </c:pt>
                <c:pt idx="2899">
                  <c:v>104.24276</c:v>
                </c:pt>
                <c:pt idx="2900">
                  <c:v>104.24026000000001</c:v>
                </c:pt>
                <c:pt idx="2901">
                  <c:v>104.23765</c:v>
                </c:pt>
                <c:pt idx="2902">
                  <c:v>104.23537</c:v>
                </c:pt>
                <c:pt idx="2903">
                  <c:v>104.23254</c:v>
                </c:pt>
                <c:pt idx="2904">
                  <c:v>104.22955</c:v>
                </c:pt>
                <c:pt idx="2905">
                  <c:v>104.22696000000001</c:v>
                </c:pt>
                <c:pt idx="2906">
                  <c:v>104.22371</c:v>
                </c:pt>
                <c:pt idx="2907">
                  <c:v>104.22029999999999</c:v>
                </c:pt>
                <c:pt idx="2908">
                  <c:v>104.21673</c:v>
                </c:pt>
                <c:pt idx="2909">
                  <c:v>104.21308000000001</c:v>
                </c:pt>
                <c:pt idx="2910">
                  <c:v>104.20938</c:v>
                </c:pt>
                <c:pt idx="2911">
                  <c:v>104.20564</c:v>
                </c:pt>
                <c:pt idx="2912">
                  <c:v>104.20184999999999</c:v>
                </c:pt>
                <c:pt idx="2913">
                  <c:v>104.19799</c:v>
                </c:pt>
                <c:pt idx="2914">
                  <c:v>104.19405999999999</c:v>
                </c:pt>
                <c:pt idx="2915">
                  <c:v>104.19007000000001</c:v>
                </c:pt>
                <c:pt idx="2916">
                  <c:v>104.18604000000001</c:v>
                </c:pt>
                <c:pt idx="2917">
                  <c:v>104.18201000000001</c:v>
                </c:pt>
                <c:pt idx="2918">
                  <c:v>104.17802</c:v>
                </c:pt>
                <c:pt idx="2919">
                  <c:v>104.17404999999999</c:v>
                </c:pt>
                <c:pt idx="2920">
                  <c:v>104.17016</c:v>
                </c:pt>
                <c:pt idx="2921">
                  <c:v>104.16637</c:v>
                </c:pt>
                <c:pt idx="2922">
                  <c:v>104.16269</c:v>
                </c:pt>
                <c:pt idx="2923">
                  <c:v>104.15918000000001</c:v>
                </c:pt>
                <c:pt idx="2924">
                  <c:v>104.15591000000001</c:v>
                </c:pt>
                <c:pt idx="2925">
                  <c:v>104.15289</c:v>
                </c:pt>
                <c:pt idx="2926">
                  <c:v>104.15016</c:v>
                </c:pt>
                <c:pt idx="2927">
                  <c:v>104.14772000000001</c:v>
                </c:pt>
                <c:pt idx="2928">
                  <c:v>104.14559</c:v>
                </c:pt>
                <c:pt idx="2929">
                  <c:v>104.14375</c:v>
                </c:pt>
                <c:pt idx="2930">
                  <c:v>104.14227</c:v>
                </c:pt>
                <c:pt idx="2931">
                  <c:v>104.14118999999999</c:v>
                </c:pt>
                <c:pt idx="2932">
                  <c:v>104.14054</c:v>
                </c:pt>
                <c:pt idx="2933">
                  <c:v>104.1403</c:v>
                </c:pt>
                <c:pt idx="2934">
                  <c:v>104.14046</c:v>
                </c:pt>
                <c:pt idx="2935">
                  <c:v>104.14108</c:v>
                </c:pt>
                <c:pt idx="2936">
                  <c:v>104.14209</c:v>
                </c:pt>
                <c:pt idx="2937">
                  <c:v>104.1435</c:v>
                </c:pt>
                <c:pt idx="2938">
                  <c:v>104.14541</c:v>
                </c:pt>
                <c:pt idx="2939">
                  <c:v>104.14756</c:v>
                </c:pt>
                <c:pt idx="2940">
                  <c:v>104.15008</c:v>
                </c:pt>
                <c:pt idx="2941">
                  <c:v>104.15298</c:v>
                </c:pt>
                <c:pt idx="2942">
                  <c:v>104.15615</c:v>
                </c:pt>
                <c:pt idx="2943">
                  <c:v>104.15958000000001</c:v>
                </c:pt>
                <c:pt idx="2944">
                  <c:v>104.16324</c:v>
                </c:pt>
                <c:pt idx="2945">
                  <c:v>104.16701999999999</c:v>
                </c:pt>
                <c:pt idx="2946">
                  <c:v>104.17088</c:v>
                </c:pt>
                <c:pt idx="2947">
                  <c:v>104.17478</c:v>
                </c:pt>
                <c:pt idx="2948">
                  <c:v>104.17867</c:v>
                </c:pt>
                <c:pt idx="2949">
                  <c:v>104.18249</c:v>
                </c:pt>
                <c:pt idx="2950">
                  <c:v>104.18624</c:v>
                </c:pt>
                <c:pt idx="2951">
                  <c:v>104.18985000000001</c:v>
                </c:pt>
                <c:pt idx="2952">
                  <c:v>104.19333</c:v>
                </c:pt>
                <c:pt idx="2953">
                  <c:v>104.19665000000001</c:v>
                </c:pt>
                <c:pt idx="2954">
                  <c:v>104.19978999999999</c:v>
                </c:pt>
                <c:pt idx="2955">
                  <c:v>104.20272</c:v>
                </c:pt>
                <c:pt idx="2956">
                  <c:v>104.20542</c:v>
                </c:pt>
                <c:pt idx="2957">
                  <c:v>104.20787</c:v>
                </c:pt>
                <c:pt idx="2958">
                  <c:v>104.20998</c:v>
                </c:pt>
                <c:pt idx="2959">
                  <c:v>104.21183000000001</c:v>
                </c:pt>
                <c:pt idx="2960">
                  <c:v>104.21334</c:v>
                </c:pt>
                <c:pt idx="2961">
                  <c:v>104.21455</c:v>
                </c:pt>
                <c:pt idx="2962">
                  <c:v>104.21550999999999</c:v>
                </c:pt>
                <c:pt idx="2963">
                  <c:v>104.21624</c:v>
                </c:pt>
                <c:pt idx="2964">
                  <c:v>104.21678</c:v>
                </c:pt>
                <c:pt idx="2965">
                  <c:v>104.21713</c:v>
                </c:pt>
                <c:pt idx="2966">
                  <c:v>104.21732</c:v>
                </c:pt>
                <c:pt idx="2967">
                  <c:v>104.21736</c:v>
                </c:pt>
                <c:pt idx="2968">
                  <c:v>104.21727</c:v>
                </c:pt>
                <c:pt idx="2969">
                  <c:v>104.21711000000001</c:v>
                </c:pt>
                <c:pt idx="2970">
                  <c:v>104.21679</c:v>
                </c:pt>
                <c:pt idx="2971">
                  <c:v>104.21638</c:v>
                </c:pt>
                <c:pt idx="2972">
                  <c:v>104.21588</c:v>
                </c:pt>
                <c:pt idx="2973">
                  <c:v>104.21529</c:v>
                </c:pt>
                <c:pt idx="2974">
                  <c:v>104.21465000000001</c:v>
                </c:pt>
                <c:pt idx="2975">
                  <c:v>104.21399</c:v>
                </c:pt>
                <c:pt idx="2976">
                  <c:v>104.21331000000001</c:v>
                </c:pt>
                <c:pt idx="2977">
                  <c:v>104.21263999999999</c:v>
                </c:pt>
                <c:pt idx="2978">
                  <c:v>104.21198</c:v>
                </c:pt>
                <c:pt idx="2979">
                  <c:v>104.21138999999999</c:v>
                </c:pt>
                <c:pt idx="2980">
                  <c:v>104.21082</c:v>
                </c:pt>
                <c:pt idx="2981">
                  <c:v>104.21031000000001</c:v>
                </c:pt>
                <c:pt idx="2982">
                  <c:v>104.20988</c:v>
                </c:pt>
                <c:pt idx="2983">
                  <c:v>104.20950999999999</c:v>
                </c:pt>
                <c:pt idx="2984">
                  <c:v>104.20923000000001</c:v>
                </c:pt>
                <c:pt idx="2985">
                  <c:v>104.20904</c:v>
                </c:pt>
                <c:pt idx="2986">
                  <c:v>104.20893</c:v>
                </c:pt>
                <c:pt idx="2987">
                  <c:v>104.20891</c:v>
                </c:pt>
                <c:pt idx="2988">
                  <c:v>104.20896999999999</c:v>
                </c:pt>
                <c:pt idx="2989">
                  <c:v>104.20916</c:v>
                </c:pt>
                <c:pt idx="2990">
                  <c:v>104.2094</c:v>
                </c:pt>
                <c:pt idx="2991">
                  <c:v>104.2097</c:v>
                </c:pt>
                <c:pt idx="2992">
                  <c:v>104.21005</c:v>
                </c:pt>
                <c:pt idx="2993">
                  <c:v>104.21044999999999</c:v>
                </c:pt>
                <c:pt idx="2994">
                  <c:v>104.21089000000001</c:v>
                </c:pt>
                <c:pt idx="2995">
                  <c:v>104.21135</c:v>
                </c:pt>
                <c:pt idx="2996">
                  <c:v>104.21184</c:v>
                </c:pt>
                <c:pt idx="2997">
                  <c:v>104.21232999999999</c:v>
                </c:pt>
                <c:pt idx="2998">
                  <c:v>104.21281999999999</c:v>
                </c:pt>
                <c:pt idx="2999">
                  <c:v>104.21338</c:v>
                </c:pt>
                <c:pt idx="3000">
                  <c:v>104.2139</c:v>
                </c:pt>
                <c:pt idx="3001">
                  <c:v>104.21438000000001</c:v>
                </c:pt>
                <c:pt idx="3002">
                  <c:v>104.21482</c:v>
                </c:pt>
                <c:pt idx="3003">
                  <c:v>104.21522</c:v>
                </c:pt>
                <c:pt idx="3004">
                  <c:v>104.21557</c:v>
                </c:pt>
                <c:pt idx="3005">
                  <c:v>104.21587</c:v>
                </c:pt>
                <c:pt idx="3006">
                  <c:v>104.21611</c:v>
                </c:pt>
                <c:pt idx="3007">
                  <c:v>104.2163</c:v>
                </c:pt>
                <c:pt idx="3008">
                  <c:v>104.21642</c:v>
                </c:pt>
                <c:pt idx="3009">
                  <c:v>104.21657</c:v>
                </c:pt>
                <c:pt idx="3010">
                  <c:v>104.21662999999999</c:v>
                </c:pt>
                <c:pt idx="3011">
                  <c:v>104.21659</c:v>
                </c:pt>
                <c:pt idx="3012">
                  <c:v>104.21646</c:v>
                </c:pt>
                <c:pt idx="3013">
                  <c:v>104.21626999999999</c:v>
                </c:pt>
                <c:pt idx="3014">
                  <c:v>104.21601</c:v>
                </c:pt>
                <c:pt idx="3015">
                  <c:v>104.21569</c:v>
                </c:pt>
                <c:pt idx="3016">
                  <c:v>104.21531</c:v>
                </c:pt>
                <c:pt idx="3017">
                  <c:v>104.21487</c:v>
                </c:pt>
                <c:pt idx="3018">
                  <c:v>104.21437</c:v>
                </c:pt>
                <c:pt idx="3019">
                  <c:v>104.21392</c:v>
                </c:pt>
                <c:pt idx="3020">
                  <c:v>104.21339999999999</c:v>
                </c:pt>
                <c:pt idx="3021">
                  <c:v>104.21283</c:v>
                </c:pt>
                <c:pt idx="3022">
                  <c:v>104.21223999999999</c:v>
                </c:pt>
                <c:pt idx="3023">
                  <c:v>104.21163</c:v>
                </c:pt>
                <c:pt idx="3024">
                  <c:v>104.21101</c:v>
                </c:pt>
                <c:pt idx="3025">
                  <c:v>104.21039</c:v>
                </c:pt>
                <c:pt idx="3026">
                  <c:v>104.20977000000001</c:v>
                </c:pt>
                <c:pt idx="3027">
                  <c:v>104.20916</c:v>
                </c:pt>
                <c:pt idx="3028">
                  <c:v>104.20856000000001</c:v>
                </c:pt>
                <c:pt idx="3029">
                  <c:v>104.20808</c:v>
                </c:pt>
                <c:pt idx="3030">
                  <c:v>104.20757</c:v>
                </c:pt>
                <c:pt idx="3031">
                  <c:v>104.20701</c:v>
                </c:pt>
                <c:pt idx="3032">
                  <c:v>104.20646000000001</c:v>
                </c:pt>
                <c:pt idx="3033">
                  <c:v>104.20593</c:v>
                </c:pt>
                <c:pt idx="3034">
                  <c:v>104.20542</c:v>
                </c:pt>
                <c:pt idx="3035">
                  <c:v>104.20489999999999</c:v>
                </c:pt>
                <c:pt idx="3036">
                  <c:v>104.20437</c:v>
                </c:pt>
                <c:pt idx="3037">
                  <c:v>104.20384</c:v>
                </c:pt>
                <c:pt idx="3038">
                  <c:v>104.2033</c:v>
                </c:pt>
                <c:pt idx="3039">
                  <c:v>104.20287</c:v>
                </c:pt>
                <c:pt idx="3040">
                  <c:v>104.20236</c:v>
                </c:pt>
                <c:pt idx="3041">
                  <c:v>104.20178</c:v>
                </c:pt>
                <c:pt idx="3042">
                  <c:v>104.20117999999999</c:v>
                </c:pt>
                <c:pt idx="3043">
                  <c:v>104.20056</c:v>
                </c:pt>
                <c:pt idx="3044">
                  <c:v>104.19998</c:v>
                </c:pt>
                <c:pt idx="3045">
                  <c:v>104.19951</c:v>
                </c:pt>
                <c:pt idx="3046">
                  <c:v>104.19925000000001</c:v>
                </c:pt>
                <c:pt idx="3047">
                  <c:v>104.19923</c:v>
                </c:pt>
                <c:pt idx="3048">
                  <c:v>104.19961000000001</c:v>
                </c:pt>
                <c:pt idx="3049">
                  <c:v>104.20053</c:v>
                </c:pt>
                <c:pt idx="3050">
                  <c:v>104.20198000000001</c:v>
                </c:pt>
                <c:pt idx="3051">
                  <c:v>104.20381999999999</c:v>
                </c:pt>
                <c:pt idx="3052">
                  <c:v>104.20614</c:v>
                </c:pt>
                <c:pt idx="3053">
                  <c:v>104.20884</c:v>
                </c:pt>
                <c:pt idx="3054">
                  <c:v>104.2118</c:v>
                </c:pt>
                <c:pt idx="3055">
                  <c:v>104.21487999999999</c:v>
                </c:pt>
                <c:pt idx="3056">
                  <c:v>104.21785</c:v>
                </c:pt>
                <c:pt idx="3057">
                  <c:v>104.2205</c:v>
                </c:pt>
                <c:pt idx="3058">
                  <c:v>104.2226</c:v>
                </c:pt>
                <c:pt idx="3059">
                  <c:v>104.22384</c:v>
                </c:pt>
                <c:pt idx="3060">
                  <c:v>104.22417</c:v>
                </c:pt>
                <c:pt idx="3061">
                  <c:v>104.22338000000001</c:v>
                </c:pt>
                <c:pt idx="3062">
                  <c:v>104.22143</c:v>
                </c:pt>
                <c:pt idx="3063">
                  <c:v>104.21823000000001</c:v>
                </c:pt>
                <c:pt idx="3064">
                  <c:v>104.21384999999999</c:v>
                </c:pt>
                <c:pt idx="3065">
                  <c:v>104.20837</c:v>
                </c:pt>
                <c:pt idx="3066">
                  <c:v>104.20189999999999</c:v>
                </c:pt>
                <c:pt idx="3067">
                  <c:v>104.19454</c:v>
                </c:pt>
                <c:pt idx="3068">
                  <c:v>104.18642</c:v>
                </c:pt>
                <c:pt idx="3069">
                  <c:v>104.17779</c:v>
                </c:pt>
                <c:pt idx="3070">
                  <c:v>104.16882</c:v>
                </c:pt>
                <c:pt idx="3071">
                  <c:v>104.15967999999999</c:v>
                </c:pt>
                <c:pt idx="3072">
                  <c:v>104.15842000000001</c:v>
                </c:pt>
                <c:pt idx="3073">
                  <c:v>104.15774</c:v>
                </c:pt>
                <c:pt idx="3074">
                  <c:v>104.1559</c:v>
                </c:pt>
                <c:pt idx="3075">
                  <c:v>104.15311</c:v>
                </c:pt>
                <c:pt idx="3076">
                  <c:v>104.14945</c:v>
                </c:pt>
                <c:pt idx="3077">
                  <c:v>104.14498</c:v>
                </c:pt>
                <c:pt idx="3078">
                  <c:v>104.13984000000001</c:v>
                </c:pt>
                <c:pt idx="3079">
                  <c:v>104.1339</c:v>
                </c:pt>
                <c:pt idx="3080">
                  <c:v>104.12757999999999</c:v>
                </c:pt>
                <c:pt idx="3081">
                  <c:v>104.12099000000001</c:v>
                </c:pt>
                <c:pt idx="3082">
                  <c:v>104.11412</c:v>
                </c:pt>
                <c:pt idx="3083">
                  <c:v>104.10711999999999</c:v>
                </c:pt>
                <c:pt idx="3084">
                  <c:v>104.10008000000001</c:v>
                </c:pt>
                <c:pt idx="3085">
                  <c:v>104.09676</c:v>
                </c:pt>
                <c:pt idx="3086">
                  <c:v>104.09401</c:v>
                </c:pt>
                <c:pt idx="3087">
                  <c:v>104.09151</c:v>
                </c:pt>
                <c:pt idx="3088">
                  <c:v>104.09175</c:v>
                </c:pt>
                <c:pt idx="3089">
                  <c:v>104.09524999999999</c:v>
                </c:pt>
                <c:pt idx="3090">
                  <c:v>104.0994</c:v>
                </c:pt>
                <c:pt idx="3091">
                  <c:v>104.10415999999999</c:v>
                </c:pt>
                <c:pt idx="3092">
                  <c:v>104.10948</c:v>
                </c:pt>
                <c:pt idx="3093">
                  <c:v>104.11526000000001</c:v>
                </c:pt>
                <c:pt idx="3094">
                  <c:v>104.12139999999999</c:v>
                </c:pt>
                <c:pt idx="3095">
                  <c:v>104.12779999999999</c:v>
                </c:pt>
                <c:pt idx="3096">
                  <c:v>104.13435</c:v>
                </c:pt>
                <c:pt idx="3097">
                  <c:v>104.14077</c:v>
                </c:pt>
                <c:pt idx="3098">
                  <c:v>104.14725</c:v>
                </c:pt>
                <c:pt idx="3099">
                  <c:v>104.15346</c:v>
                </c:pt>
                <c:pt idx="3100">
                  <c:v>104.15952</c:v>
                </c:pt>
                <c:pt idx="3101">
                  <c:v>104.16540000000001</c:v>
                </c:pt>
                <c:pt idx="3102">
                  <c:v>104.17055000000001</c:v>
                </c:pt>
                <c:pt idx="3103">
                  <c:v>104.17514</c:v>
                </c:pt>
                <c:pt idx="3104">
                  <c:v>104.17910999999999</c:v>
                </c:pt>
                <c:pt idx="3105">
                  <c:v>104.18244</c:v>
                </c:pt>
                <c:pt idx="3106">
                  <c:v>104.18522</c:v>
                </c:pt>
                <c:pt idx="3107">
                  <c:v>104.18743000000001</c:v>
                </c:pt>
                <c:pt idx="3108">
                  <c:v>104.18935999999999</c:v>
                </c:pt>
                <c:pt idx="3109">
                  <c:v>104.19082</c:v>
                </c:pt>
                <c:pt idx="3110">
                  <c:v>104.19179</c:v>
                </c:pt>
                <c:pt idx="3111">
                  <c:v>104.19231000000001</c:v>
                </c:pt>
                <c:pt idx="3112">
                  <c:v>104.19232</c:v>
                </c:pt>
                <c:pt idx="3113">
                  <c:v>104.19186999999999</c:v>
                </c:pt>
                <c:pt idx="3114">
                  <c:v>104.19114</c:v>
                </c:pt>
                <c:pt idx="3115">
                  <c:v>104.19016999999999</c:v>
                </c:pt>
                <c:pt idx="3116">
                  <c:v>104.18901</c:v>
                </c:pt>
                <c:pt idx="3117">
                  <c:v>104.18778</c:v>
                </c:pt>
                <c:pt idx="3118">
                  <c:v>104.18597</c:v>
                </c:pt>
                <c:pt idx="3119">
                  <c:v>104.18380999999999</c:v>
                </c:pt>
                <c:pt idx="3120">
                  <c:v>104.1818</c:v>
                </c:pt>
                <c:pt idx="3121">
                  <c:v>104.1801</c:v>
                </c:pt>
                <c:pt idx="3122">
                  <c:v>104.17876</c:v>
                </c:pt>
                <c:pt idx="3123">
                  <c:v>104.17785000000001</c:v>
                </c:pt>
                <c:pt idx="3124">
                  <c:v>104.17751</c:v>
                </c:pt>
                <c:pt idx="3125">
                  <c:v>104.17762999999999</c:v>
                </c:pt>
                <c:pt idx="3126">
                  <c:v>104.17825999999999</c:v>
                </c:pt>
                <c:pt idx="3127">
                  <c:v>104.1794</c:v>
                </c:pt>
                <c:pt idx="3128">
                  <c:v>104.18098999999999</c:v>
                </c:pt>
                <c:pt idx="3129">
                  <c:v>104.18356</c:v>
                </c:pt>
                <c:pt idx="3130">
                  <c:v>104.18633</c:v>
                </c:pt>
                <c:pt idx="3131">
                  <c:v>104.18913000000001</c:v>
                </c:pt>
                <c:pt idx="3132">
                  <c:v>104.19182000000001</c:v>
                </c:pt>
                <c:pt idx="3133">
                  <c:v>104.19458</c:v>
                </c:pt>
                <c:pt idx="3134">
                  <c:v>104.19752</c:v>
                </c:pt>
                <c:pt idx="3135">
                  <c:v>104.20053</c:v>
                </c:pt>
                <c:pt idx="3136">
                  <c:v>104.20366</c:v>
                </c:pt>
                <c:pt idx="3137">
                  <c:v>104.2069</c:v>
                </c:pt>
                <c:pt idx="3138">
                  <c:v>104.21032</c:v>
                </c:pt>
                <c:pt idx="3139">
                  <c:v>104.21446</c:v>
                </c:pt>
                <c:pt idx="3140">
                  <c:v>104.21861</c:v>
                </c:pt>
                <c:pt idx="3141">
                  <c:v>104.22277</c:v>
                </c:pt>
                <c:pt idx="3142">
                  <c:v>104.22699</c:v>
                </c:pt>
                <c:pt idx="3143">
                  <c:v>104.23135000000001</c:v>
                </c:pt>
                <c:pt idx="3144">
                  <c:v>104.23583000000001</c:v>
                </c:pt>
                <c:pt idx="3145">
                  <c:v>104.24036</c:v>
                </c:pt>
                <c:pt idx="3146">
                  <c:v>104.24482999999999</c:v>
                </c:pt>
                <c:pt idx="3147">
                  <c:v>104.24936</c:v>
                </c:pt>
                <c:pt idx="3148">
                  <c:v>104.25375</c:v>
                </c:pt>
                <c:pt idx="3149">
                  <c:v>104.25814</c:v>
                </c:pt>
                <c:pt idx="3150">
                  <c:v>104.26221</c:v>
                </c:pt>
                <c:pt idx="3151">
                  <c:v>104.26599</c:v>
                </c:pt>
                <c:pt idx="3152">
                  <c:v>104.26934</c:v>
                </c:pt>
                <c:pt idx="3153">
                  <c:v>104.27227000000001</c:v>
                </c:pt>
                <c:pt idx="3154">
                  <c:v>104.27471</c:v>
                </c:pt>
                <c:pt idx="3155">
                  <c:v>104.27665</c:v>
                </c:pt>
                <c:pt idx="3156">
                  <c:v>104.27800999999999</c:v>
                </c:pt>
                <c:pt idx="3157">
                  <c:v>104.27896</c:v>
                </c:pt>
                <c:pt idx="3158">
                  <c:v>104.27943999999999</c:v>
                </c:pt>
                <c:pt idx="3159">
                  <c:v>104.27842</c:v>
                </c:pt>
                <c:pt idx="3160">
                  <c:v>104.27839</c:v>
                </c:pt>
                <c:pt idx="3161">
                  <c:v>104.2777</c:v>
                </c:pt>
                <c:pt idx="3162">
                  <c:v>104.27670000000001</c:v>
                </c:pt>
                <c:pt idx="3163">
                  <c:v>104.27558999999999</c:v>
                </c:pt>
                <c:pt idx="3164">
                  <c:v>104.27408</c:v>
                </c:pt>
                <c:pt idx="3165">
                  <c:v>104.27191999999999</c:v>
                </c:pt>
                <c:pt idx="3166">
                  <c:v>104.26938</c:v>
                </c:pt>
                <c:pt idx="3167">
                  <c:v>104.26676</c:v>
                </c:pt>
                <c:pt idx="3168">
                  <c:v>104.26419</c:v>
                </c:pt>
                <c:pt idx="3169">
                  <c:v>104.26168</c:v>
                </c:pt>
                <c:pt idx="3170">
                  <c:v>104.25935</c:v>
                </c:pt>
                <c:pt idx="3171">
                  <c:v>104.25722</c:v>
                </c:pt>
                <c:pt idx="3172">
                  <c:v>104.25534</c:v>
                </c:pt>
                <c:pt idx="3173">
                  <c:v>104.25369999999999</c:v>
                </c:pt>
                <c:pt idx="3174">
                  <c:v>104.25221000000001</c:v>
                </c:pt>
                <c:pt idx="3175">
                  <c:v>104.25085</c:v>
                </c:pt>
                <c:pt idx="3176">
                  <c:v>104.24964</c:v>
                </c:pt>
                <c:pt idx="3177">
                  <c:v>104.24876999999999</c:v>
                </c:pt>
                <c:pt idx="3178">
                  <c:v>104.24804</c:v>
                </c:pt>
                <c:pt idx="3179">
                  <c:v>104.24739</c:v>
                </c:pt>
                <c:pt idx="3180">
                  <c:v>104.24670999999999</c:v>
                </c:pt>
                <c:pt idx="3181">
                  <c:v>104.2462</c:v>
                </c:pt>
                <c:pt idx="3182">
                  <c:v>104.24589</c:v>
                </c:pt>
                <c:pt idx="3183">
                  <c:v>104.24598</c:v>
                </c:pt>
                <c:pt idx="3184">
                  <c:v>104.24644000000001</c:v>
                </c:pt>
                <c:pt idx="3185">
                  <c:v>104.24742999999999</c:v>
                </c:pt>
                <c:pt idx="3186">
                  <c:v>104.24912</c:v>
                </c:pt>
                <c:pt idx="3187">
                  <c:v>104.2514</c:v>
                </c:pt>
                <c:pt idx="3188">
                  <c:v>104.25433</c:v>
                </c:pt>
                <c:pt idx="3189">
                  <c:v>104.25808000000001</c:v>
                </c:pt>
                <c:pt idx="3190">
                  <c:v>104.26237</c:v>
                </c:pt>
                <c:pt idx="3191">
                  <c:v>104.26708000000001</c:v>
                </c:pt>
                <c:pt idx="3192">
                  <c:v>104.27222999999999</c:v>
                </c:pt>
                <c:pt idx="3193">
                  <c:v>104.27744</c:v>
                </c:pt>
                <c:pt idx="3194">
                  <c:v>104.2826</c:v>
                </c:pt>
                <c:pt idx="3195">
                  <c:v>104.28758000000001</c:v>
                </c:pt>
                <c:pt idx="3196">
                  <c:v>104.29210999999999</c:v>
                </c:pt>
                <c:pt idx="3197">
                  <c:v>104.29588</c:v>
                </c:pt>
                <c:pt idx="3198">
                  <c:v>104.29871</c:v>
                </c:pt>
                <c:pt idx="3199">
                  <c:v>104.30034000000001</c:v>
                </c:pt>
                <c:pt idx="3200">
                  <c:v>104.30108</c:v>
                </c:pt>
                <c:pt idx="3201">
                  <c:v>104.30087</c:v>
                </c:pt>
                <c:pt idx="3202">
                  <c:v>104.29969</c:v>
                </c:pt>
                <c:pt idx="3203">
                  <c:v>104.29768</c:v>
                </c:pt>
                <c:pt idx="3204">
                  <c:v>104.29486</c:v>
                </c:pt>
                <c:pt idx="3205">
                  <c:v>104.29141</c:v>
                </c:pt>
                <c:pt idx="3206">
                  <c:v>104.28743</c:v>
                </c:pt>
                <c:pt idx="3207">
                  <c:v>104.28169</c:v>
                </c:pt>
                <c:pt idx="3208">
                  <c:v>104.27746</c:v>
                </c:pt>
                <c:pt idx="3209">
                  <c:v>104.27218999999999</c:v>
                </c:pt>
                <c:pt idx="3210">
                  <c:v>104.26671</c:v>
                </c:pt>
                <c:pt idx="3211">
                  <c:v>104.26094000000001</c:v>
                </c:pt>
                <c:pt idx="3212">
                  <c:v>104.25526000000001</c:v>
                </c:pt>
                <c:pt idx="3213">
                  <c:v>104.24901</c:v>
                </c:pt>
                <c:pt idx="3214">
                  <c:v>104.24428</c:v>
                </c:pt>
                <c:pt idx="3215">
                  <c:v>104.23945000000001</c:v>
                </c:pt>
                <c:pt idx="3216">
                  <c:v>104.23574000000001</c:v>
                </c:pt>
                <c:pt idx="3217">
                  <c:v>104.23233999999999</c:v>
                </c:pt>
                <c:pt idx="3218">
                  <c:v>104.22958</c:v>
                </c:pt>
                <c:pt idx="3219">
                  <c:v>104.22687000000001</c:v>
                </c:pt>
                <c:pt idx="3220">
                  <c:v>104.22471</c:v>
                </c:pt>
                <c:pt idx="3221">
                  <c:v>104.22259</c:v>
                </c:pt>
                <c:pt idx="3222">
                  <c:v>104.22091</c:v>
                </c:pt>
                <c:pt idx="3223">
                  <c:v>104.22038999999999</c:v>
                </c:pt>
                <c:pt idx="3224">
                  <c:v>104.21915</c:v>
                </c:pt>
                <c:pt idx="3225">
                  <c:v>104.21987</c:v>
                </c:pt>
                <c:pt idx="3226">
                  <c:v>104.21902</c:v>
                </c:pt>
                <c:pt idx="3227">
                  <c:v>104.2199</c:v>
                </c:pt>
                <c:pt idx="3228">
                  <c:v>104.21973</c:v>
                </c:pt>
                <c:pt idx="3229">
                  <c:v>104.22161</c:v>
                </c:pt>
                <c:pt idx="3230">
                  <c:v>104.22275</c:v>
                </c:pt>
                <c:pt idx="3231">
                  <c:v>104.22575999999999</c:v>
                </c:pt>
                <c:pt idx="3232">
                  <c:v>104.22839999999999</c:v>
                </c:pt>
                <c:pt idx="3233">
                  <c:v>104.23245</c:v>
                </c:pt>
                <c:pt idx="3234">
                  <c:v>104.23631</c:v>
                </c:pt>
                <c:pt idx="3235">
                  <c:v>104.24104</c:v>
                </c:pt>
                <c:pt idx="3236">
                  <c:v>104.24614</c:v>
                </c:pt>
                <c:pt idx="3237">
                  <c:v>104.25143</c:v>
                </c:pt>
                <c:pt idx="3238">
                  <c:v>104.25727000000001</c:v>
                </c:pt>
                <c:pt idx="3239">
                  <c:v>104.26263</c:v>
                </c:pt>
                <c:pt idx="3240">
                  <c:v>104.26860000000001</c:v>
                </c:pt>
                <c:pt idx="3241">
                  <c:v>104.27432</c:v>
                </c:pt>
                <c:pt idx="3242">
                  <c:v>104.27885999999999</c:v>
                </c:pt>
                <c:pt idx="3243">
                  <c:v>104.28422999999999</c:v>
                </c:pt>
                <c:pt idx="3244">
                  <c:v>104.28773</c:v>
                </c:pt>
                <c:pt idx="3245">
                  <c:v>104.29113</c:v>
                </c:pt>
                <c:pt idx="3246">
                  <c:v>104.29198</c:v>
                </c:pt>
                <c:pt idx="3247">
                  <c:v>104.29345000000001</c:v>
                </c:pt>
                <c:pt idx="3248">
                  <c:v>104.29253</c:v>
                </c:pt>
                <c:pt idx="3249">
                  <c:v>104.29234</c:v>
                </c:pt>
                <c:pt idx="3250">
                  <c:v>104.28992</c:v>
                </c:pt>
                <c:pt idx="3251">
                  <c:v>104.28837</c:v>
                </c:pt>
                <c:pt idx="3252">
                  <c:v>104.28462</c:v>
                </c:pt>
                <c:pt idx="3253">
                  <c:v>104.28221000000001</c:v>
                </c:pt>
                <c:pt idx="3254">
                  <c:v>104.27872000000001</c:v>
                </c:pt>
                <c:pt idx="3255">
                  <c:v>104.27691</c:v>
                </c:pt>
                <c:pt idx="3256">
                  <c:v>104.27395</c:v>
                </c:pt>
                <c:pt idx="3257">
                  <c:v>104.27207</c:v>
                </c:pt>
                <c:pt idx="3258">
                  <c:v>104.26988</c:v>
                </c:pt>
                <c:pt idx="3259">
                  <c:v>104.26791</c:v>
                </c:pt>
                <c:pt idx="3260">
                  <c:v>104.26561</c:v>
                </c:pt>
                <c:pt idx="3261">
                  <c:v>104.26277</c:v>
                </c:pt>
                <c:pt idx="3262">
                  <c:v>104.25851</c:v>
                </c:pt>
                <c:pt idx="3263">
                  <c:v>104.25369000000001</c:v>
                </c:pt>
                <c:pt idx="3264">
                  <c:v>104.24927</c:v>
                </c:pt>
                <c:pt idx="3265">
                  <c:v>104.24293</c:v>
                </c:pt>
                <c:pt idx="3266">
                  <c:v>104.23743</c:v>
                </c:pt>
                <c:pt idx="3267">
                  <c:v>104.23276</c:v>
                </c:pt>
                <c:pt idx="3268">
                  <c:v>104.22913</c:v>
                </c:pt>
                <c:pt idx="3269">
                  <c:v>104.22866999999999</c:v>
                </c:pt>
                <c:pt idx="3270">
                  <c:v>104.22622</c:v>
                </c:pt>
                <c:pt idx="3271">
                  <c:v>104.22452</c:v>
                </c:pt>
                <c:pt idx="3272">
                  <c:v>104.223</c:v>
                </c:pt>
                <c:pt idx="3273">
                  <c:v>104.22092000000001</c:v>
                </c:pt>
                <c:pt idx="3274">
                  <c:v>104.21897</c:v>
                </c:pt>
                <c:pt idx="3275">
                  <c:v>104.21937</c:v>
                </c:pt>
                <c:pt idx="3276">
                  <c:v>104.21804</c:v>
                </c:pt>
                <c:pt idx="3277">
                  <c:v>104.2174</c:v>
                </c:pt>
                <c:pt idx="3278">
                  <c:v>104.21764</c:v>
                </c:pt>
                <c:pt idx="3279">
                  <c:v>104.21827999999999</c:v>
                </c:pt>
                <c:pt idx="3280">
                  <c:v>104.22072</c:v>
                </c:pt>
                <c:pt idx="3281">
                  <c:v>104.22233</c:v>
                </c:pt>
                <c:pt idx="3282">
                  <c:v>104.22485</c:v>
                </c:pt>
                <c:pt idx="3283">
                  <c:v>104.22785</c:v>
                </c:pt>
                <c:pt idx="3284">
                  <c:v>104.23173</c:v>
                </c:pt>
                <c:pt idx="3285">
                  <c:v>104.23553</c:v>
                </c:pt>
                <c:pt idx="3286">
                  <c:v>104.23978</c:v>
                </c:pt>
                <c:pt idx="3287">
                  <c:v>104.24408</c:v>
                </c:pt>
                <c:pt idx="3288">
                  <c:v>104.24848</c:v>
                </c:pt>
                <c:pt idx="3289">
                  <c:v>104.25252999999999</c:v>
                </c:pt>
                <c:pt idx="3290">
                  <c:v>104.25646</c:v>
                </c:pt>
                <c:pt idx="3291">
                  <c:v>104.25986</c:v>
                </c:pt>
                <c:pt idx="3292">
                  <c:v>104.26266</c:v>
                </c:pt>
                <c:pt idx="3293">
                  <c:v>104.26491</c:v>
                </c:pt>
                <c:pt idx="3294">
                  <c:v>104.26664</c:v>
                </c:pt>
                <c:pt idx="3295">
                  <c:v>104.26721000000001</c:v>
                </c:pt>
                <c:pt idx="3296">
                  <c:v>104.26828</c:v>
                </c:pt>
                <c:pt idx="3297">
                  <c:v>104.26846999999999</c:v>
                </c:pt>
                <c:pt idx="3298">
                  <c:v>104.26725</c:v>
                </c:pt>
                <c:pt idx="3299">
                  <c:v>104.26642</c:v>
                </c:pt>
                <c:pt idx="3300">
                  <c:v>104.26407</c:v>
                </c:pt>
                <c:pt idx="3301">
                  <c:v>104.26242000000001</c:v>
                </c:pt>
                <c:pt idx="3302">
                  <c:v>104.25991</c:v>
                </c:pt>
                <c:pt idx="3303">
                  <c:v>104.25639</c:v>
                </c:pt>
                <c:pt idx="3304">
                  <c:v>104.25329000000001</c:v>
                </c:pt>
                <c:pt idx="3305">
                  <c:v>104.24893</c:v>
                </c:pt>
                <c:pt idx="3306">
                  <c:v>104.24498</c:v>
                </c:pt>
                <c:pt idx="3307">
                  <c:v>104.24045</c:v>
                </c:pt>
                <c:pt idx="3308">
                  <c:v>104.2362</c:v>
                </c:pt>
                <c:pt idx="3309">
                  <c:v>104.23174</c:v>
                </c:pt>
                <c:pt idx="3310">
                  <c:v>104.22772000000001</c:v>
                </c:pt>
                <c:pt idx="3311">
                  <c:v>104.22349</c:v>
                </c:pt>
                <c:pt idx="3312">
                  <c:v>104.22009</c:v>
                </c:pt>
                <c:pt idx="3313">
                  <c:v>104.2153</c:v>
                </c:pt>
                <c:pt idx="3314">
                  <c:v>104.2114</c:v>
                </c:pt>
                <c:pt idx="3315">
                  <c:v>104.20618</c:v>
                </c:pt>
                <c:pt idx="3316">
                  <c:v>104.20336</c:v>
                </c:pt>
                <c:pt idx="3317">
                  <c:v>104.20222</c:v>
                </c:pt>
                <c:pt idx="3318">
                  <c:v>104.19839</c:v>
                </c:pt>
                <c:pt idx="3319">
                  <c:v>104.19362</c:v>
                </c:pt>
                <c:pt idx="3320">
                  <c:v>104.18602</c:v>
                </c:pt>
                <c:pt idx="3321">
                  <c:v>104.18096</c:v>
                </c:pt>
                <c:pt idx="3322">
                  <c:v>104.17813</c:v>
                </c:pt>
                <c:pt idx="3323">
                  <c:v>104.17395</c:v>
                </c:pt>
                <c:pt idx="3324">
                  <c:v>104.17184</c:v>
                </c:pt>
                <c:pt idx="3325">
                  <c:v>104.16998</c:v>
                </c:pt>
                <c:pt idx="3326">
                  <c:v>104.16701</c:v>
                </c:pt>
                <c:pt idx="3327">
                  <c:v>104.16613</c:v>
                </c:pt>
                <c:pt idx="3328">
                  <c:v>104.16556</c:v>
                </c:pt>
                <c:pt idx="3329">
                  <c:v>104.16475</c:v>
                </c:pt>
                <c:pt idx="3330">
                  <c:v>104.16549999999999</c:v>
                </c:pt>
                <c:pt idx="3331">
                  <c:v>104.16659</c:v>
                </c:pt>
                <c:pt idx="3332">
                  <c:v>104.16764999999999</c:v>
                </c:pt>
                <c:pt idx="3333">
                  <c:v>104.16954</c:v>
                </c:pt>
                <c:pt idx="3334">
                  <c:v>104.17171</c:v>
                </c:pt>
                <c:pt idx="3335">
                  <c:v>104.17404000000001</c:v>
                </c:pt>
                <c:pt idx="3336">
                  <c:v>104.17652</c:v>
                </c:pt>
                <c:pt idx="3337">
                  <c:v>104.17918</c:v>
                </c:pt>
                <c:pt idx="3338">
                  <c:v>104.18156</c:v>
                </c:pt>
                <c:pt idx="3339">
                  <c:v>104.18380999999999</c:v>
                </c:pt>
                <c:pt idx="3340">
                  <c:v>104.18549</c:v>
                </c:pt>
                <c:pt idx="3341">
                  <c:v>104.18744</c:v>
                </c:pt>
                <c:pt idx="3342">
                  <c:v>104.18852</c:v>
                </c:pt>
                <c:pt idx="3343">
                  <c:v>104.18985000000001</c:v>
                </c:pt>
                <c:pt idx="3344">
                  <c:v>104.18991</c:v>
                </c:pt>
                <c:pt idx="3345">
                  <c:v>104.19035</c:v>
                </c:pt>
                <c:pt idx="3346">
                  <c:v>104.18947</c:v>
                </c:pt>
                <c:pt idx="3347">
                  <c:v>104.18901</c:v>
                </c:pt>
                <c:pt idx="3348">
                  <c:v>104.18731</c:v>
                </c:pt>
                <c:pt idx="3349">
                  <c:v>104.18575</c:v>
                </c:pt>
                <c:pt idx="3350">
                  <c:v>104.1831</c:v>
                </c:pt>
                <c:pt idx="3351">
                  <c:v>104.18077</c:v>
                </c:pt>
                <c:pt idx="3352">
                  <c:v>104.17749999999999</c:v>
                </c:pt>
                <c:pt idx="3353">
                  <c:v>104.17443</c:v>
                </c:pt>
                <c:pt idx="3354">
                  <c:v>104.17059999999999</c:v>
                </c:pt>
                <c:pt idx="3355">
                  <c:v>104.167</c:v>
                </c:pt>
                <c:pt idx="3356">
                  <c:v>104.16288</c:v>
                </c:pt>
                <c:pt idx="3357">
                  <c:v>104.15903</c:v>
                </c:pt>
                <c:pt idx="3358">
                  <c:v>104.15518</c:v>
                </c:pt>
                <c:pt idx="3359">
                  <c:v>104.15131</c:v>
                </c:pt>
                <c:pt idx="3360">
                  <c:v>104.14776999999999</c:v>
                </c:pt>
                <c:pt idx="3361">
                  <c:v>104.14424</c:v>
                </c:pt>
                <c:pt idx="3362">
                  <c:v>104.14126</c:v>
                </c:pt>
                <c:pt idx="3363">
                  <c:v>104.13839</c:v>
                </c:pt>
                <c:pt idx="3364">
                  <c:v>104.13623</c:v>
                </c:pt>
                <c:pt idx="3365">
                  <c:v>104.13428999999999</c:v>
                </c:pt>
                <c:pt idx="3366">
                  <c:v>104.13311</c:v>
                </c:pt>
                <c:pt idx="3367">
                  <c:v>104.13242</c:v>
                </c:pt>
                <c:pt idx="3368">
                  <c:v>104.13244</c:v>
                </c:pt>
                <c:pt idx="3369">
                  <c:v>104.13317000000001</c:v>
                </c:pt>
                <c:pt idx="3370">
                  <c:v>104.13468</c:v>
                </c:pt>
                <c:pt idx="3371">
                  <c:v>104.13677</c:v>
                </c:pt>
                <c:pt idx="3372">
                  <c:v>104.13954</c:v>
                </c:pt>
                <c:pt idx="3373">
                  <c:v>104.14285</c:v>
                </c:pt>
                <c:pt idx="3374">
                  <c:v>104.14672</c:v>
                </c:pt>
                <c:pt idx="3375">
                  <c:v>104.15107</c:v>
                </c:pt>
                <c:pt idx="3376">
                  <c:v>104.15577</c:v>
                </c:pt>
                <c:pt idx="3377">
                  <c:v>104.16076</c:v>
                </c:pt>
                <c:pt idx="3378">
                  <c:v>104.16582</c:v>
                </c:pt>
                <c:pt idx="3379">
                  <c:v>104.17095</c:v>
                </c:pt>
                <c:pt idx="3380">
                  <c:v>104.17596</c:v>
                </c:pt>
                <c:pt idx="3381">
                  <c:v>104.18053999999999</c:v>
                </c:pt>
                <c:pt idx="3382">
                  <c:v>104.18505999999999</c:v>
                </c:pt>
                <c:pt idx="3383">
                  <c:v>104.18922999999999</c:v>
                </c:pt>
                <c:pt idx="3384">
                  <c:v>104.19295</c:v>
                </c:pt>
                <c:pt idx="3385">
                  <c:v>104.1962</c:v>
                </c:pt>
                <c:pt idx="3386">
                  <c:v>104.19882</c:v>
                </c:pt>
                <c:pt idx="3387">
                  <c:v>104.20128</c:v>
                </c:pt>
                <c:pt idx="3388">
                  <c:v>104.20326</c:v>
                </c:pt>
                <c:pt idx="3389">
                  <c:v>104.20484999999999</c:v>
                </c:pt>
                <c:pt idx="3390">
                  <c:v>104.20602</c:v>
                </c:pt>
                <c:pt idx="3391">
                  <c:v>104.2068</c:v>
                </c:pt>
                <c:pt idx="3392">
                  <c:v>104.20692</c:v>
                </c:pt>
                <c:pt idx="3393">
                  <c:v>104.2071</c:v>
                </c:pt>
                <c:pt idx="3394">
                  <c:v>104.20677999999999</c:v>
                </c:pt>
                <c:pt idx="3395">
                  <c:v>104.20574000000001</c:v>
                </c:pt>
                <c:pt idx="3396">
                  <c:v>104.20491</c:v>
                </c:pt>
                <c:pt idx="3397">
                  <c:v>104.20367</c:v>
                </c:pt>
                <c:pt idx="3398">
                  <c:v>104.20214</c:v>
                </c:pt>
                <c:pt idx="3399">
                  <c:v>104.20005</c:v>
                </c:pt>
                <c:pt idx="3400">
                  <c:v>104.19817999999999</c:v>
                </c:pt>
                <c:pt idx="3401">
                  <c:v>104.19605</c:v>
                </c:pt>
                <c:pt idx="3402">
                  <c:v>104.19383000000001</c:v>
                </c:pt>
                <c:pt idx="3403">
                  <c:v>104.19150999999999</c:v>
                </c:pt>
                <c:pt idx="3404">
                  <c:v>104.18919</c:v>
                </c:pt>
                <c:pt idx="3405">
                  <c:v>104.18662</c:v>
                </c:pt>
                <c:pt idx="3406">
                  <c:v>104.18389999999999</c:v>
                </c:pt>
                <c:pt idx="3407">
                  <c:v>104.18109</c:v>
                </c:pt>
                <c:pt idx="3408">
                  <c:v>104.17819</c:v>
                </c:pt>
                <c:pt idx="3409">
                  <c:v>104.17528</c:v>
                </c:pt>
                <c:pt idx="3410">
                  <c:v>104.17231</c:v>
                </c:pt>
                <c:pt idx="3411">
                  <c:v>104.16934999999999</c:v>
                </c:pt>
                <c:pt idx="3412">
                  <c:v>104.16645</c:v>
                </c:pt>
                <c:pt idx="3413">
                  <c:v>104.16373</c:v>
                </c:pt>
                <c:pt idx="3414">
                  <c:v>104.1613</c:v>
                </c:pt>
                <c:pt idx="3415">
                  <c:v>104.15915</c:v>
                </c:pt>
                <c:pt idx="3416">
                  <c:v>104.15734</c:v>
                </c:pt>
                <c:pt idx="3417">
                  <c:v>104.15579</c:v>
                </c:pt>
                <c:pt idx="3418">
                  <c:v>104.15461999999999</c:v>
                </c:pt>
                <c:pt idx="3419">
                  <c:v>104.15396</c:v>
                </c:pt>
                <c:pt idx="3420">
                  <c:v>104.15405</c:v>
                </c:pt>
                <c:pt idx="3421">
                  <c:v>104.15394000000001</c:v>
                </c:pt>
                <c:pt idx="3422">
                  <c:v>104.15452000000001</c:v>
                </c:pt>
                <c:pt idx="3423">
                  <c:v>104.15554</c:v>
                </c:pt>
                <c:pt idx="3424">
                  <c:v>104.15731</c:v>
                </c:pt>
                <c:pt idx="3425">
                  <c:v>104.15897</c:v>
                </c:pt>
                <c:pt idx="3426">
                  <c:v>104.16122</c:v>
                </c:pt>
                <c:pt idx="3427">
                  <c:v>104.16392999999999</c:v>
                </c:pt>
                <c:pt idx="3428">
                  <c:v>104.16649</c:v>
                </c:pt>
                <c:pt idx="3429">
                  <c:v>104.16932</c:v>
                </c:pt>
                <c:pt idx="3430">
                  <c:v>104.17209</c:v>
                </c:pt>
                <c:pt idx="3431">
                  <c:v>104.17491</c:v>
                </c:pt>
                <c:pt idx="3432">
                  <c:v>104.1778</c:v>
                </c:pt>
                <c:pt idx="3433">
                  <c:v>104.18057</c:v>
                </c:pt>
                <c:pt idx="3434">
                  <c:v>104.18329</c:v>
                </c:pt>
                <c:pt idx="3435">
                  <c:v>104.18575</c:v>
                </c:pt>
                <c:pt idx="3436">
                  <c:v>104.18838</c:v>
                </c:pt>
                <c:pt idx="3437">
                  <c:v>104.19072</c:v>
                </c:pt>
                <c:pt idx="3438">
                  <c:v>104.19289000000001</c:v>
                </c:pt>
                <c:pt idx="3439">
                  <c:v>104.19431</c:v>
                </c:pt>
                <c:pt idx="3440">
                  <c:v>104.19622</c:v>
                </c:pt>
                <c:pt idx="3441">
                  <c:v>104.19774</c:v>
                </c:pt>
                <c:pt idx="3442">
                  <c:v>104.19907000000001</c:v>
                </c:pt>
                <c:pt idx="3443">
                  <c:v>104.19963</c:v>
                </c:pt>
                <c:pt idx="3444">
                  <c:v>104.20066</c:v>
                </c:pt>
                <c:pt idx="3445">
                  <c:v>104.20074</c:v>
                </c:pt>
                <c:pt idx="3446">
                  <c:v>104.20122000000001</c:v>
                </c:pt>
                <c:pt idx="3447">
                  <c:v>104.20122000000001</c:v>
                </c:pt>
                <c:pt idx="3448">
                  <c:v>104.20053</c:v>
                </c:pt>
                <c:pt idx="3449">
                  <c:v>104.19996999999999</c:v>
                </c:pt>
                <c:pt idx="3450">
                  <c:v>104.19895</c:v>
                </c:pt>
                <c:pt idx="3451">
                  <c:v>104.19744</c:v>
                </c:pt>
                <c:pt idx="3452">
                  <c:v>104.19593999999999</c:v>
                </c:pt>
                <c:pt idx="3453">
                  <c:v>104.194</c:v>
                </c:pt>
                <c:pt idx="3454">
                  <c:v>104.19177999999999</c:v>
                </c:pt>
                <c:pt idx="3455">
                  <c:v>104.18926999999999</c:v>
                </c:pt>
                <c:pt idx="3456">
                  <c:v>104.18649000000001</c:v>
                </c:pt>
                <c:pt idx="3457">
                  <c:v>104.18380000000001</c:v>
                </c:pt>
                <c:pt idx="3458">
                  <c:v>104.18062999999999</c:v>
                </c:pt>
                <c:pt idx="3459">
                  <c:v>104.17755</c:v>
                </c:pt>
                <c:pt idx="3460">
                  <c:v>104.17440000000001</c:v>
                </c:pt>
                <c:pt idx="3461">
                  <c:v>104.17122000000001</c:v>
                </c:pt>
                <c:pt idx="3462">
                  <c:v>104.16806</c:v>
                </c:pt>
                <c:pt idx="3463">
                  <c:v>104.16500000000001</c:v>
                </c:pt>
                <c:pt idx="3464">
                  <c:v>104.16208</c:v>
                </c:pt>
                <c:pt idx="3465">
                  <c:v>104.15983</c:v>
                </c:pt>
                <c:pt idx="3466">
                  <c:v>104.15712000000001</c:v>
                </c:pt>
                <c:pt idx="3467">
                  <c:v>104.15481</c:v>
                </c:pt>
                <c:pt idx="3468">
                  <c:v>104.15333</c:v>
                </c:pt>
                <c:pt idx="3469">
                  <c:v>104.15157000000001</c:v>
                </c:pt>
                <c:pt idx="3470">
                  <c:v>104.15031999999999</c:v>
                </c:pt>
                <c:pt idx="3471">
                  <c:v>104.14991999999999</c:v>
                </c:pt>
                <c:pt idx="3472">
                  <c:v>104.14932</c:v>
                </c:pt>
                <c:pt idx="3473">
                  <c:v>104.14931</c:v>
                </c:pt>
                <c:pt idx="3474">
                  <c:v>104.14967</c:v>
                </c:pt>
                <c:pt idx="3475">
                  <c:v>104.15066</c:v>
                </c:pt>
                <c:pt idx="3476">
                  <c:v>104.15163</c:v>
                </c:pt>
                <c:pt idx="3477">
                  <c:v>104.15303</c:v>
                </c:pt>
                <c:pt idx="3478">
                  <c:v>104.15469</c:v>
                </c:pt>
                <c:pt idx="3479">
                  <c:v>104.15667999999999</c:v>
                </c:pt>
                <c:pt idx="3480">
                  <c:v>104.15879</c:v>
                </c:pt>
                <c:pt idx="3481">
                  <c:v>104.16123</c:v>
                </c:pt>
                <c:pt idx="3482">
                  <c:v>104.16378</c:v>
                </c:pt>
                <c:pt idx="3483">
                  <c:v>104.16630000000001</c:v>
                </c:pt>
                <c:pt idx="3484">
                  <c:v>104.16901</c:v>
                </c:pt>
                <c:pt idx="3485">
                  <c:v>104.17137</c:v>
                </c:pt>
                <c:pt idx="3486">
                  <c:v>104.17399</c:v>
                </c:pt>
                <c:pt idx="3487">
                  <c:v>104.17624000000001</c:v>
                </c:pt>
                <c:pt idx="3488">
                  <c:v>104.17869</c:v>
                </c:pt>
                <c:pt idx="3489">
                  <c:v>104.18053</c:v>
                </c:pt>
                <c:pt idx="3490">
                  <c:v>104.18266</c:v>
                </c:pt>
                <c:pt idx="3491">
                  <c:v>104.18420999999999</c:v>
                </c:pt>
                <c:pt idx="3492">
                  <c:v>104.18591000000001</c:v>
                </c:pt>
                <c:pt idx="3493">
                  <c:v>104.18719</c:v>
                </c:pt>
                <c:pt idx="3494">
                  <c:v>104.18778</c:v>
                </c:pt>
                <c:pt idx="3495">
                  <c:v>104.18854</c:v>
                </c:pt>
                <c:pt idx="3496">
                  <c:v>104.18845</c:v>
                </c:pt>
                <c:pt idx="3497">
                  <c:v>104.18845</c:v>
                </c:pt>
                <c:pt idx="3498">
                  <c:v>104.18769</c:v>
                </c:pt>
                <c:pt idx="3499">
                  <c:v>104.18689999999999</c:v>
                </c:pt>
                <c:pt idx="3500">
                  <c:v>104.18558</c:v>
                </c:pt>
                <c:pt idx="3501">
                  <c:v>104.18374</c:v>
                </c:pt>
                <c:pt idx="3502">
                  <c:v>104.18177</c:v>
                </c:pt>
                <c:pt idx="3503">
                  <c:v>104.17941</c:v>
                </c:pt>
                <c:pt idx="3504">
                  <c:v>104.1768</c:v>
                </c:pt>
                <c:pt idx="3505">
                  <c:v>104.17393</c:v>
                </c:pt>
                <c:pt idx="3506">
                  <c:v>104.17091000000001</c:v>
                </c:pt>
                <c:pt idx="3507">
                  <c:v>104.16764000000001</c:v>
                </c:pt>
                <c:pt idx="3508">
                  <c:v>104.16434</c:v>
                </c:pt>
                <c:pt idx="3509">
                  <c:v>104.16141</c:v>
                </c:pt>
                <c:pt idx="3510">
                  <c:v>104.15812</c:v>
                </c:pt>
                <c:pt idx="3511">
                  <c:v>104.15503</c:v>
                </c:pt>
                <c:pt idx="3512">
                  <c:v>104.15227</c:v>
                </c:pt>
                <c:pt idx="3513">
                  <c:v>104.14946</c:v>
                </c:pt>
                <c:pt idx="3514">
                  <c:v>104.14691000000001</c:v>
                </c:pt>
                <c:pt idx="3515">
                  <c:v>104.14466</c:v>
                </c:pt>
                <c:pt idx="3516">
                  <c:v>104.14302000000001</c:v>
                </c:pt>
                <c:pt idx="3517">
                  <c:v>104.1413</c:v>
                </c:pt>
                <c:pt idx="3518">
                  <c:v>104.14012</c:v>
                </c:pt>
                <c:pt idx="3519">
                  <c:v>104.13952</c:v>
                </c:pt>
                <c:pt idx="3520">
                  <c:v>104.13896</c:v>
                </c:pt>
                <c:pt idx="3521">
                  <c:v>104.13888</c:v>
                </c:pt>
                <c:pt idx="3522">
                  <c:v>104.13934999999999</c:v>
                </c:pt>
                <c:pt idx="3523">
                  <c:v>104.13986</c:v>
                </c:pt>
                <c:pt idx="3524">
                  <c:v>104.14103</c:v>
                </c:pt>
                <c:pt idx="3525">
                  <c:v>104.14224</c:v>
                </c:pt>
                <c:pt idx="3526">
                  <c:v>104.14384</c:v>
                </c:pt>
                <c:pt idx="3527">
                  <c:v>104.14570999999999</c:v>
                </c:pt>
                <c:pt idx="3528">
                  <c:v>104.1478</c:v>
                </c:pt>
                <c:pt idx="3529">
                  <c:v>104.15013</c:v>
                </c:pt>
                <c:pt idx="3530">
                  <c:v>104.15255999999999</c:v>
                </c:pt>
                <c:pt idx="3531">
                  <c:v>104.15525</c:v>
                </c:pt>
                <c:pt idx="3532">
                  <c:v>104.15801999999999</c:v>
                </c:pt>
                <c:pt idx="3533">
                  <c:v>104.16083999999999</c:v>
                </c:pt>
                <c:pt idx="3534">
                  <c:v>104.16374999999999</c:v>
                </c:pt>
                <c:pt idx="3535">
                  <c:v>104.1665</c:v>
                </c:pt>
                <c:pt idx="3536">
                  <c:v>104.16933</c:v>
                </c:pt>
                <c:pt idx="3537">
                  <c:v>104.17198999999999</c:v>
                </c:pt>
                <c:pt idx="3538">
                  <c:v>104.17428</c:v>
                </c:pt>
                <c:pt idx="3539">
                  <c:v>104.17664000000001</c:v>
                </c:pt>
                <c:pt idx="3540">
                  <c:v>104.17865</c:v>
                </c:pt>
                <c:pt idx="3541">
                  <c:v>104.18013999999999</c:v>
                </c:pt>
                <c:pt idx="3542">
                  <c:v>104.18177</c:v>
                </c:pt>
                <c:pt idx="3543">
                  <c:v>104.18271</c:v>
                </c:pt>
                <c:pt idx="3544">
                  <c:v>104.18378</c:v>
                </c:pt>
                <c:pt idx="3545">
                  <c:v>104.18407000000001</c:v>
                </c:pt>
                <c:pt idx="3546">
                  <c:v>104.18451</c:v>
                </c:pt>
                <c:pt idx="3547">
                  <c:v>104.18418</c:v>
                </c:pt>
                <c:pt idx="3548">
                  <c:v>104.18395</c:v>
                </c:pt>
                <c:pt idx="3549">
                  <c:v>104.18303</c:v>
                </c:pt>
                <c:pt idx="3550">
                  <c:v>104.18214999999999</c:v>
                </c:pt>
                <c:pt idx="3551">
                  <c:v>104.18071</c:v>
                </c:pt>
                <c:pt idx="3552">
                  <c:v>104.17928000000001</c:v>
                </c:pt>
                <c:pt idx="3553">
                  <c:v>104.17742</c:v>
                </c:pt>
                <c:pt idx="3554">
                  <c:v>104.17549</c:v>
                </c:pt>
                <c:pt idx="3555">
                  <c:v>104.17331</c:v>
                </c:pt>
                <c:pt idx="3556">
                  <c:v>104.17104999999999</c:v>
                </c:pt>
                <c:pt idx="3557">
                  <c:v>104.1688</c:v>
                </c:pt>
                <c:pt idx="3558">
                  <c:v>104.16645</c:v>
                </c:pt>
                <c:pt idx="3559">
                  <c:v>104.16419</c:v>
                </c:pt>
                <c:pt idx="3560">
                  <c:v>104.16191999999999</c:v>
                </c:pt>
                <c:pt idx="3561">
                  <c:v>104.15985999999999</c:v>
                </c:pt>
                <c:pt idx="3562">
                  <c:v>104.15777</c:v>
                </c:pt>
                <c:pt idx="3563">
                  <c:v>104.15604</c:v>
                </c:pt>
                <c:pt idx="3564">
                  <c:v>104.15428</c:v>
                </c:pt>
                <c:pt idx="3565">
                  <c:v>104.15284</c:v>
                </c:pt>
                <c:pt idx="3566">
                  <c:v>104.15178</c:v>
                </c:pt>
                <c:pt idx="3567">
                  <c:v>104.15071</c:v>
                </c:pt>
                <c:pt idx="3568">
                  <c:v>104.15018999999999</c:v>
                </c:pt>
                <c:pt idx="3569">
                  <c:v>104.14972</c:v>
                </c:pt>
                <c:pt idx="3570">
                  <c:v>104.14979</c:v>
                </c:pt>
                <c:pt idx="3571">
                  <c:v>104.14984</c:v>
                </c:pt>
                <c:pt idx="3572">
                  <c:v>104.15044</c:v>
                </c:pt>
                <c:pt idx="3573">
                  <c:v>104.15103999999999</c:v>
                </c:pt>
                <c:pt idx="3574">
                  <c:v>104.15215000000001</c:v>
                </c:pt>
                <c:pt idx="3575">
                  <c:v>104.15328</c:v>
                </c:pt>
                <c:pt idx="3576">
                  <c:v>104.15481</c:v>
                </c:pt>
                <c:pt idx="3577">
                  <c:v>104.15635</c:v>
                </c:pt>
                <c:pt idx="3578">
                  <c:v>104.15819999999999</c:v>
                </c:pt>
                <c:pt idx="3579">
                  <c:v>104.16003000000001</c:v>
                </c:pt>
                <c:pt idx="3580">
                  <c:v>104.16201</c:v>
                </c:pt>
                <c:pt idx="3581">
                  <c:v>104.164</c:v>
                </c:pt>
                <c:pt idx="3582">
                  <c:v>104.16597</c:v>
                </c:pt>
                <c:pt idx="3583">
                  <c:v>104.16800000000001</c:v>
                </c:pt>
                <c:pt idx="3584">
                  <c:v>104.16987</c:v>
                </c:pt>
                <c:pt idx="3585">
                  <c:v>104.17187</c:v>
                </c:pt>
                <c:pt idx="3586">
                  <c:v>104.17355999999999</c:v>
                </c:pt>
                <c:pt idx="3587">
                  <c:v>104.17534999999999</c:v>
                </c:pt>
                <c:pt idx="3588">
                  <c:v>104.17674</c:v>
                </c:pt>
                <c:pt idx="3589">
                  <c:v>104.17825000000001</c:v>
                </c:pt>
                <c:pt idx="3590">
                  <c:v>104.17928000000001</c:v>
                </c:pt>
                <c:pt idx="3591">
                  <c:v>104.18053</c:v>
                </c:pt>
                <c:pt idx="3592">
                  <c:v>104.18118</c:v>
                </c:pt>
                <c:pt idx="3593">
                  <c:v>104.18209</c:v>
                </c:pt>
                <c:pt idx="3594">
                  <c:v>104.18235</c:v>
                </c:pt>
                <c:pt idx="3595">
                  <c:v>104.18289</c:v>
                </c:pt>
                <c:pt idx="3596">
                  <c:v>104.18281</c:v>
                </c:pt>
                <c:pt idx="3597">
                  <c:v>104.18299</c:v>
                </c:pt>
                <c:pt idx="3598">
                  <c:v>104.18256</c:v>
                </c:pt>
                <c:pt idx="3599">
                  <c:v>104.18241999999999</c:v>
                </c:pt>
                <c:pt idx="3600">
                  <c:v>104.18176</c:v>
                </c:pt>
                <c:pt idx="3601">
                  <c:v>104.18131</c:v>
                </c:pt>
                <c:pt idx="3602">
                  <c:v>104.18037</c:v>
                </c:pt>
                <c:pt idx="3603">
                  <c:v>104.17959999999999</c:v>
                </c:pt>
                <c:pt idx="3604">
                  <c:v>104.17847999999999</c:v>
                </c:pt>
                <c:pt idx="3605">
                  <c:v>104.17751</c:v>
                </c:pt>
                <c:pt idx="3606">
                  <c:v>104.17634</c:v>
                </c:pt>
                <c:pt idx="3607">
                  <c:v>104.17521000000001</c:v>
                </c:pt>
                <c:pt idx="3608">
                  <c:v>104.17401</c:v>
                </c:pt>
                <c:pt idx="3609">
                  <c:v>104.17298</c:v>
                </c:pt>
                <c:pt idx="3610">
                  <c:v>104.17194000000001</c:v>
                </c:pt>
                <c:pt idx="3611">
                  <c:v>104.17094</c:v>
                </c:pt>
                <c:pt idx="3612">
                  <c:v>104.17010000000001</c:v>
                </c:pt>
                <c:pt idx="3613">
                  <c:v>104.16932</c:v>
                </c:pt>
                <c:pt idx="3614">
                  <c:v>104.16876999999999</c:v>
                </c:pt>
                <c:pt idx="3615">
                  <c:v>104.16827000000001</c:v>
                </c:pt>
                <c:pt idx="3616">
                  <c:v>104.16809000000001</c:v>
                </c:pt>
                <c:pt idx="3617">
                  <c:v>104.16798</c:v>
                </c:pt>
                <c:pt idx="3618">
                  <c:v>104.16826</c:v>
                </c:pt>
                <c:pt idx="3619">
                  <c:v>104.16871</c:v>
                </c:pt>
                <c:pt idx="3620">
                  <c:v>104.16947</c:v>
                </c:pt>
                <c:pt idx="3621">
                  <c:v>104.17033000000001</c:v>
                </c:pt>
                <c:pt idx="3622">
                  <c:v>104.17146</c:v>
                </c:pt>
                <c:pt idx="3623">
                  <c:v>104.17274999999999</c:v>
                </c:pt>
                <c:pt idx="3624">
                  <c:v>104.17419</c:v>
                </c:pt>
                <c:pt idx="3625">
                  <c:v>104.17581</c:v>
                </c:pt>
                <c:pt idx="3626">
                  <c:v>104.17749999999999</c:v>
                </c:pt>
                <c:pt idx="3627">
                  <c:v>104.17943</c:v>
                </c:pt>
                <c:pt idx="3628">
                  <c:v>104.18129999999999</c:v>
                </c:pt>
                <c:pt idx="3629">
                  <c:v>104.18344999999999</c:v>
                </c:pt>
                <c:pt idx="3630">
                  <c:v>104.18541999999999</c:v>
                </c:pt>
                <c:pt idx="3631">
                  <c:v>104.18768</c:v>
                </c:pt>
                <c:pt idx="3632">
                  <c:v>104.18961</c:v>
                </c:pt>
                <c:pt idx="3633">
                  <c:v>104.19190999999999</c:v>
                </c:pt>
                <c:pt idx="3634">
                  <c:v>104.19377</c:v>
                </c:pt>
                <c:pt idx="3635">
                  <c:v>104.19605</c:v>
                </c:pt>
                <c:pt idx="3636">
                  <c:v>104.19816</c:v>
                </c:pt>
                <c:pt idx="3637">
                  <c:v>104.19971</c:v>
                </c:pt>
                <c:pt idx="3638">
                  <c:v>104.20173</c:v>
                </c:pt>
                <c:pt idx="3639">
                  <c:v>104.20313</c:v>
                </c:pt>
                <c:pt idx="3640">
                  <c:v>104.20502999999999</c:v>
                </c:pt>
                <c:pt idx="3641">
                  <c:v>104.20631</c:v>
                </c:pt>
                <c:pt idx="3642">
                  <c:v>104.20809</c:v>
                </c:pt>
                <c:pt idx="3643">
                  <c:v>104.20917</c:v>
                </c:pt>
                <c:pt idx="3644">
                  <c:v>104.21073</c:v>
                </c:pt>
                <c:pt idx="3645">
                  <c:v>104.21159</c:v>
                </c:pt>
                <c:pt idx="3646">
                  <c:v>104.21290999999999</c:v>
                </c:pt>
                <c:pt idx="3647">
                  <c:v>104.21414</c:v>
                </c:pt>
                <c:pt idx="3648">
                  <c:v>104.21477</c:v>
                </c:pt>
                <c:pt idx="3649">
                  <c:v>104.21590999999999</c:v>
                </c:pt>
                <c:pt idx="3650">
                  <c:v>104.21688</c:v>
                </c:pt>
                <c:pt idx="3651">
                  <c:v>104.21782</c:v>
                </c:pt>
                <c:pt idx="3652">
                  <c:v>104.21829</c:v>
                </c:pt>
                <c:pt idx="3653">
                  <c:v>104.21914</c:v>
                </c:pt>
                <c:pt idx="3654">
                  <c:v>104.21992</c:v>
                </c:pt>
                <c:pt idx="3655">
                  <c:v>104.22060999999999</c:v>
                </c:pt>
                <c:pt idx="3656">
                  <c:v>104.22093</c:v>
                </c:pt>
                <c:pt idx="3657">
                  <c:v>104.22162</c:v>
                </c:pt>
                <c:pt idx="3658">
                  <c:v>104.22196</c:v>
                </c:pt>
                <c:pt idx="3659">
                  <c:v>104.22283</c:v>
                </c:pt>
                <c:pt idx="3660">
                  <c:v>104.22377</c:v>
                </c:pt>
                <c:pt idx="3661">
                  <c:v>104.22452</c:v>
                </c:pt>
                <c:pt idx="3662">
                  <c:v>104.2256</c:v>
                </c:pt>
                <c:pt idx="3663">
                  <c:v>104.22651999999999</c:v>
                </c:pt>
                <c:pt idx="3664">
                  <c:v>104.22777000000001</c:v>
                </c:pt>
                <c:pt idx="3665">
                  <c:v>104.22919</c:v>
                </c:pt>
                <c:pt idx="3666">
                  <c:v>104.2304</c:v>
                </c:pt>
                <c:pt idx="3667">
                  <c:v>104.23181</c:v>
                </c:pt>
                <c:pt idx="3668">
                  <c:v>104.23332000000001</c:v>
                </c:pt>
                <c:pt idx="3669">
                  <c:v>104.23488999999999</c:v>
                </c:pt>
                <c:pt idx="3670">
                  <c:v>104.2366</c:v>
                </c:pt>
                <c:pt idx="3671">
                  <c:v>104.23837</c:v>
                </c:pt>
                <c:pt idx="3672">
                  <c:v>104.24018</c:v>
                </c:pt>
                <c:pt idx="3673">
                  <c:v>104.24189</c:v>
                </c:pt>
                <c:pt idx="3674">
                  <c:v>104.24370999999999</c:v>
                </c:pt>
                <c:pt idx="3675">
                  <c:v>104.24562</c:v>
                </c:pt>
                <c:pt idx="3676">
                  <c:v>104.24742000000001</c:v>
                </c:pt>
                <c:pt idx="3677">
                  <c:v>104.24932</c:v>
                </c:pt>
                <c:pt idx="3678">
                  <c:v>104.25114000000001</c:v>
                </c:pt>
                <c:pt idx="3679">
                  <c:v>104.25309</c:v>
                </c:pt>
                <c:pt idx="3680">
                  <c:v>104.25489</c:v>
                </c:pt>
                <c:pt idx="3681">
                  <c:v>104.25676</c:v>
                </c:pt>
                <c:pt idx="3682">
                  <c:v>104.25839999999999</c:v>
                </c:pt>
                <c:pt idx="3683">
                  <c:v>104.26014000000001</c:v>
                </c:pt>
                <c:pt idx="3684">
                  <c:v>104.26161</c:v>
                </c:pt>
                <c:pt idx="3685">
                  <c:v>104.26316</c:v>
                </c:pt>
                <c:pt idx="3686">
                  <c:v>104.26436</c:v>
                </c:pt>
                <c:pt idx="3687">
                  <c:v>104.26564</c:v>
                </c:pt>
                <c:pt idx="3688">
                  <c:v>104.26654000000001</c:v>
                </c:pt>
                <c:pt idx="3689">
                  <c:v>104.26754</c:v>
                </c:pt>
                <c:pt idx="3690">
                  <c:v>104.26837999999999</c:v>
                </c:pt>
                <c:pt idx="3691">
                  <c:v>104.26884</c:v>
                </c:pt>
                <c:pt idx="3692">
                  <c:v>104.26945000000001</c:v>
                </c:pt>
                <c:pt idx="3693">
                  <c:v>104.26985999999999</c:v>
                </c:pt>
                <c:pt idx="3694">
                  <c:v>104.26989</c:v>
                </c:pt>
                <c:pt idx="3695">
                  <c:v>104.27007999999999</c:v>
                </c:pt>
                <c:pt idx="3696">
                  <c:v>104.27009</c:v>
                </c:pt>
                <c:pt idx="3697">
                  <c:v>104.26976000000001</c:v>
                </c:pt>
                <c:pt idx="3698">
                  <c:v>104.26958</c:v>
                </c:pt>
                <c:pt idx="3699">
                  <c:v>104.26897</c:v>
                </c:pt>
                <c:pt idx="3700">
                  <c:v>104.26858</c:v>
                </c:pt>
                <c:pt idx="3701">
                  <c:v>104.2679</c:v>
                </c:pt>
                <c:pt idx="3702">
                  <c:v>104.26742</c:v>
                </c:pt>
                <c:pt idx="3703">
                  <c:v>104.26685999999999</c:v>
                </c:pt>
                <c:pt idx="3704">
                  <c:v>104.26618999999999</c:v>
                </c:pt>
                <c:pt idx="3705">
                  <c:v>104.26566</c:v>
                </c:pt>
                <c:pt idx="3706">
                  <c:v>104.26506999999999</c:v>
                </c:pt>
                <c:pt idx="3707">
                  <c:v>104.26461</c:v>
                </c:pt>
                <c:pt idx="3708">
                  <c:v>104.2642</c:v>
                </c:pt>
                <c:pt idx="3709">
                  <c:v>104.26389</c:v>
                </c:pt>
                <c:pt idx="3710">
                  <c:v>104.26366</c:v>
                </c:pt>
                <c:pt idx="3711">
                  <c:v>104.2636</c:v>
                </c:pt>
                <c:pt idx="3712">
                  <c:v>104.26357</c:v>
                </c:pt>
                <c:pt idx="3713">
                  <c:v>104.26376999999999</c:v>
                </c:pt>
                <c:pt idx="3714">
                  <c:v>104.26396</c:v>
                </c:pt>
                <c:pt idx="3715">
                  <c:v>104.26432</c:v>
                </c:pt>
                <c:pt idx="3716">
                  <c:v>104.26493000000001</c:v>
                </c:pt>
                <c:pt idx="3717">
                  <c:v>104.2655</c:v>
                </c:pt>
                <c:pt idx="3718">
                  <c:v>104.26633</c:v>
                </c:pt>
                <c:pt idx="3719">
                  <c:v>104.2672</c:v>
                </c:pt>
                <c:pt idx="3720">
                  <c:v>104.26827</c:v>
                </c:pt>
                <c:pt idx="3721">
                  <c:v>104.26929</c:v>
                </c:pt>
                <c:pt idx="3722">
                  <c:v>104.27049</c:v>
                </c:pt>
                <c:pt idx="3723">
                  <c:v>104.27166</c:v>
                </c:pt>
                <c:pt idx="3724">
                  <c:v>104.27294000000001</c:v>
                </c:pt>
                <c:pt idx="3725">
                  <c:v>104.27422</c:v>
                </c:pt>
                <c:pt idx="3726">
                  <c:v>104.27551</c:v>
                </c:pt>
                <c:pt idx="3727">
                  <c:v>104.27683</c:v>
                </c:pt>
                <c:pt idx="3728">
                  <c:v>104.27807</c:v>
                </c:pt>
                <c:pt idx="3729">
                  <c:v>104.27943999999999</c:v>
                </c:pt>
                <c:pt idx="3730">
                  <c:v>104.28062</c:v>
                </c:pt>
                <c:pt idx="3731">
                  <c:v>104.28187</c:v>
                </c:pt>
                <c:pt idx="3732">
                  <c:v>104.2829</c:v>
                </c:pt>
                <c:pt idx="3733">
                  <c:v>104.28398</c:v>
                </c:pt>
                <c:pt idx="3734">
                  <c:v>104.28476999999999</c:v>
                </c:pt>
                <c:pt idx="3735">
                  <c:v>104.28563</c:v>
                </c:pt>
                <c:pt idx="3736">
                  <c:v>104.28618</c:v>
                </c:pt>
                <c:pt idx="3737">
                  <c:v>104.28684</c:v>
                </c:pt>
                <c:pt idx="3738">
                  <c:v>104.28712</c:v>
                </c:pt>
                <c:pt idx="3739">
                  <c:v>104.28754000000001</c:v>
                </c:pt>
                <c:pt idx="3740">
                  <c:v>104.28757</c:v>
                </c:pt>
                <c:pt idx="3741">
                  <c:v>104.28773</c:v>
                </c:pt>
                <c:pt idx="3742">
                  <c:v>104.28749999999999</c:v>
                </c:pt>
                <c:pt idx="3743">
                  <c:v>104.28738</c:v>
                </c:pt>
                <c:pt idx="3744">
                  <c:v>104.28691999999999</c:v>
                </c:pt>
                <c:pt idx="3745">
                  <c:v>104.28658</c:v>
                </c:pt>
                <c:pt idx="3746">
                  <c:v>104.28596</c:v>
                </c:pt>
                <c:pt idx="3747">
                  <c:v>104.28545</c:v>
                </c:pt>
                <c:pt idx="3748">
                  <c:v>104.28473</c:v>
                </c:pt>
                <c:pt idx="3749">
                  <c:v>104.28409000000001</c:v>
                </c:pt>
                <c:pt idx="3750">
                  <c:v>104.28335</c:v>
                </c:pt>
                <c:pt idx="3751">
                  <c:v>104.28268</c:v>
                </c:pt>
                <c:pt idx="3752">
                  <c:v>104.28201</c:v>
                </c:pt>
                <c:pt idx="3753">
                  <c:v>104.28138</c:v>
                </c:pt>
                <c:pt idx="3754">
                  <c:v>104.28084</c:v>
                </c:pt>
                <c:pt idx="3755">
                  <c:v>104.2803</c:v>
                </c:pt>
                <c:pt idx="3756">
                  <c:v>104.27992999999999</c:v>
                </c:pt>
                <c:pt idx="3757">
                  <c:v>104.27954</c:v>
                </c:pt>
                <c:pt idx="3758">
                  <c:v>104.27937</c:v>
                </c:pt>
                <c:pt idx="3759">
                  <c:v>104.27916</c:v>
                </c:pt>
                <c:pt idx="3760">
                  <c:v>104.2792</c:v>
                </c:pt>
                <c:pt idx="3761">
                  <c:v>104.27916999999999</c:v>
                </c:pt>
                <c:pt idx="3762">
                  <c:v>104.27942</c:v>
                </c:pt>
                <c:pt idx="3763">
                  <c:v>104.27959</c:v>
                </c:pt>
                <c:pt idx="3764">
                  <c:v>104.28003</c:v>
                </c:pt>
                <c:pt idx="3765">
                  <c:v>104.28037999999999</c:v>
                </c:pt>
                <c:pt idx="3766">
                  <c:v>104.28097</c:v>
                </c:pt>
                <c:pt idx="3767">
                  <c:v>104.28148</c:v>
                </c:pt>
                <c:pt idx="3768">
                  <c:v>104.28219</c:v>
                </c:pt>
                <c:pt idx="3769">
                  <c:v>104.28285</c:v>
                </c:pt>
                <c:pt idx="3770">
                  <c:v>104.28361</c:v>
                </c:pt>
                <c:pt idx="3771">
                  <c:v>104.28434</c:v>
                </c:pt>
                <c:pt idx="3772">
                  <c:v>104.2851</c:v>
                </c:pt>
                <c:pt idx="3773">
                  <c:v>104.28586</c:v>
                </c:pt>
                <c:pt idx="3774">
                  <c:v>104.28658</c:v>
                </c:pt>
                <c:pt idx="3775">
                  <c:v>104.28734</c:v>
                </c:pt>
                <c:pt idx="3776">
                  <c:v>104.28797</c:v>
                </c:pt>
                <c:pt idx="3777">
                  <c:v>104.28867</c:v>
                </c:pt>
                <c:pt idx="3778">
                  <c:v>104.28917</c:v>
                </c:pt>
                <c:pt idx="3779">
                  <c:v>104.28976</c:v>
                </c:pt>
                <c:pt idx="3780">
                  <c:v>104.29009000000001</c:v>
                </c:pt>
                <c:pt idx="3781">
                  <c:v>104.29053</c:v>
                </c:pt>
                <c:pt idx="3782">
                  <c:v>104.29067999999999</c:v>
                </c:pt>
                <c:pt idx="3783">
                  <c:v>104.29094000000001</c:v>
                </c:pt>
                <c:pt idx="3784">
                  <c:v>104.29091</c:v>
                </c:pt>
                <c:pt idx="3785">
                  <c:v>104.29098</c:v>
                </c:pt>
                <c:pt idx="3786">
                  <c:v>104.29073</c:v>
                </c:pt>
                <c:pt idx="3787">
                  <c:v>104.2906</c:v>
                </c:pt>
                <c:pt idx="3788">
                  <c:v>104.29021</c:v>
                </c:pt>
                <c:pt idx="3789">
                  <c:v>104.2899</c:v>
                </c:pt>
                <c:pt idx="3790">
                  <c:v>104.28941</c:v>
                </c:pt>
                <c:pt idx="3791">
                  <c:v>104.28896</c:v>
                </c:pt>
                <c:pt idx="3792">
                  <c:v>104.28839000000001</c:v>
                </c:pt>
                <c:pt idx="3793">
                  <c:v>104.28783</c:v>
                </c:pt>
                <c:pt idx="3794">
                  <c:v>104.28721</c:v>
                </c:pt>
                <c:pt idx="3795">
                  <c:v>104.28657</c:v>
                </c:pt>
                <c:pt idx="3796">
                  <c:v>104.28592</c:v>
                </c:pt>
                <c:pt idx="3797">
                  <c:v>104.28531</c:v>
                </c:pt>
                <c:pt idx="3798">
                  <c:v>104.28466</c:v>
                </c:pt>
                <c:pt idx="3799">
                  <c:v>104.28400999999999</c:v>
                </c:pt>
                <c:pt idx="3800">
                  <c:v>104.2834</c:v>
                </c:pt>
                <c:pt idx="3801">
                  <c:v>104.28295</c:v>
                </c:pt>
                <c:pt idx="3802">
                  <c:v>104.2824</c:v>
                </c:pt>
                <c:pt idx="3803">
                  <c:v>104.28193</c:v>
                </c:pt>
                <c:pt idx="3804">
                  <c:v>104.28166</c:v>
                </c:pt>
                <c:pt idx="3805">
                  <c:v>104.2813</c:v>
                </c:pt>
                <c:pt idx="3806">
                  <c:v>104.28103</c:v>
                </c:pt>
                <c:pt idx="3807">
                  <c:v>104.28100999999999</c:v>
                </c:pt>
                <c:pt idx="3808">
                  <c:v>104.28091000000001</c:v>
                </c:pt>
                <c:pt idx="3809">
                  <c:v>104.28089</c:v>
                </c:pt>
                <c:pt idx="3810">
                  <c:v>104.2811</c:v>
                </c:pt>
                <c:pt idx="3811">
                  <c:v>104.28126</c:v>
                </c:pt>
                <c:pt idx="3812">
                  <c:v>104.28156</c:v>
                </c:pt>
                <c:pt idx="3813">
                  <c:v>104.28196</c:v>
                </c:pt>
                <c:pt idx="3814">
                  <c:v>104.28247</c:v>
                </c:pt>
                <c:pt idx="3815">
                  <c:v>104.28313</c:v>
                </c:pt>
                <c:pt idx="3816">
                  <c:v>104.28382999999999</c:v>
                </c:pt>
                <c:pt idx="3817">
                  <c:v>104.28465</c:v>
                </c:pt>
                <c:pt idx="3818">
                  <c:v>104.28552999999999</c:v>
                </c:pt>
                <c:pt idx="3819">
                  <c:v>104.28642000000001</c:v>
                </c:pt>
                <c:pt idx="3820">
                  <c:v>104.28735</c:v>
                </c:pt>
                <c:pt idx="3821">
                  <c:v>104.28832</c:v>
                </c:pt>
                <c:pt idx="3822">
                  <c:v>104.28928000000001</c:v>
                </c:pt>
                <c:pt idx="3823">
                  <c:v>104.29021</c:v>
                </c:pt>
                <c:pt idx="3824">
                  <c:v>104.29112000000001</c:v>
                </c:pt>
                <c:pt idx="3825">
                  <c:v>104.29199</c:v>
                </c:pt>
                <c:pt idx="3826">
                  <c:v>104.29277999999999</c:v>
                </c:pt>
                <c:pt idx="3827">
                  <c:v>104.29349999999999</c:v>
                </c:pt>
                <c:pt idx="3828">
                  <c:v>104.29413</c:v>
                </c:pt>
                <c:pt idx="3829">
                  <c:v>104.29461000000001</c:v>
                </c:pt>
                <c:pt idx="3830">
                  <c:v>104.29498</c:v>
                </c:pt>
                <c:pt idx="3831">
                  <c:v>104.29523</c:v>
                </c:pt>
                <c:pt idx="3832">
                  <c:v>104.29533000000001</c:v>
                </c:pt>
                <c:pt idx="3833">
                  <c:v>104.29524000000001</c:v>
                </c:pt>
                <c:pt idx="3834">
                  <c:v>104.29496</c:v>
                </c:pt>
                <c:pt idx="3835">
                  <c:v>104.29452000000001</c:v>
                </c:pt>
                <c:pt idx="3836">
                  <c:v>104.29392</c:v>
                </c:pt>
                <c:pt idx="3837">
                  <c:v>104.29317</c:v>
                </c:pt>
                <c:pt idx="3838">
                  <c:v>104.29227</c:v>
                </c:pt>
                <c:pt idx="3839">
                  <c:v>104.29121000000001</c:v>
                </c:pt>
                <c:pt idx="3840">
                  <c:v>104.2901</c:v>
                </c:pt>
                <c:pt idx="3841">
                  <c:v>104.28883999999999</c:v>
                </c:pt>
                <c:pt idx="3842">
                  <c:v>104.28757</c:v>
                </c:pt>
                <c:pt idx="3843">
                  <c:v>104.28619999999999</c:v>
                </c:pt>
                <c:pt idx="3844">
                  <c:v>104.2848</c:v>
                </c:pt>
                <c:pt idx="3845">
                  <c:v>104.28346000000001</c:v>
                </c:pt>
                <c:pt idx="3846">
                  <c:v>104.28238</c:v>
                </c:pt>
                <c:pt idx="3847">
                  <c:v>104.28113</c:v>
                </c:pt>
                <c:pt idx="3848">
                  <c:v>104.28004</c:v>
                </c:pt>
                <c:pt idx="3849">
                  <c:v>104.2794</c:v>
                </c:pt>
                <c:pt idx="3850">
                  <c:v>104.27862</c:v>
                </c:pt>
                <c:pt idx="3851">
                  <c:v>104.27847</c:v>
                </c:pt>
                <c:pt idx="3852">
                  <c:v>104.27813</c:v>
                </c:pt>
                <c:pt idx="3853">
                  <c:v>104.27843</c:v>
                </c:pt>
                <c:pt idx="3854">
                  <c:v>104.27863000000001</c:v>
                </c:pt>
                <c:pt idx="3855">
                  <c:v>104.27918</c:v>
                </c:pt>
                <c:pt idx="3856">
                  <c:v>104.28022</c:v>
                </c:pt>
                <c:pt idx="3857">
                  <c:v>104.28118000000001</c:v>
                </c:pt>
                <c:pt idx="3858">
                  <c:v>104.2825</c:v>
                </c:pt>
                <c:pt idx="3859">
                  <c:v>104.28395</c:v>
                </c:pt>
                <c:pt idx="3860">
                  <c:v>104.28568</c:v>
                </c:pt>
                <c:pt idx="3861">
                  <c:v>104.28743</c:v>
                </c:pt>
                <c:pt idx="3862">
                  <c:v>104.28939</c:v>
                </c:pt>
                <c:pt idx="3863">
                  <c:v>104.29132</c:v>
                </c:pt>
                <c:pt idx="3864">
                  <c:v>104.29351</c:v>
                </c:pt>
                <c:pt idx="3865">
                  <c:v>104.2958</c:v>
                </c:pt>
                <c:pt idx="3866">
                  <c:v>104.29814</c:v>
                </c:pt>
                <c:pt idx="3867">
                  <c:v>104.30015</c:v>
                </c:pt>
                <c:pt idx="3868">
                  <c:v>104.30261</c:v>
                </c:pt>
                <c:pt idx="3869">
                  <c:v>104.30492</c:v>
                </c:pt>
                <c:pt idx="3870">
                  <c:v>104.30709</c:v>
                </c:pt>
                <c:pt idx="3871">
                  <c:v>104.30866</c:v>
                </c:pt>
                <c:pt idx="3872">
                  <c:v>104.31046000000001</c:v>
                </c:pt>
                <c:pt idx="3873">
                  <c:v>104.31177</c:v>
                </c:pt>
                <c:pt idx="3874">
                  <c:v>104.31222</c:v>
                </c:pt>
                <c:pt idx="3875">
                  <c:v>104.31287</c:v>
                </c:pt>
                <c:pt idx="3876">
                  <c:v>104.31276</c:v>
                </c:pt>
                <c:pt idx="3877">
                  <c:v>104.31215</c:v>
                </c:pt>
                <c:pt idx="3878">
                  <c:v>104.31074</c:v>
                </c:pt>
                <c:pt idx="3879">
                  <c:v>104.30947999999999</c:v>
                </c:pt>
                <c:pt idx="3880">
                  <c:v>104.30757</c:v>
                </c:pt>
                <c:pt idx="3881">
                  <c:v>104.30524</c:v>
                </c:pt>
                <c:pt idx="3882">
                  <c:v>104.30253999999999</c:v>
                </c:pt>
                <c:pt idx="3883">
                  <c:v>104.29953999999999</c:v>
                </c:pt>
                <c:pt idx="3884">
                  <c:v>104.29626</c:v>
                </c:pt>
                <c:pt idx="3885">
                  <c:v>104.29302</c:v>
                </c:pt>
                <c:pt idx="3886">
                  <c:v>104.28937000000001</c:v>
                </c:pt>
                <c:pt idx="3887">
                  <c:v>104.28572</c:v>
                </c:pt>
                <c:pt idx="3888">
                  <c:v>104.28270999999999</c:v>
                </c:pt>
                <c:pt idx="3889">
                  <c:v>104.27927</c:v>
                </c:pt>
                <c:pt idx="3890">
                  <c:v>104.27611</c:v>
                </c:pt>
                <c:pt idx="3891">
                  <c:v>104.27327</c:v>
                </c:pt>
                <c:pt idx="3892">
                  <c:v>104.27149</c:v>
                </c:pt>
                <c:pt idx="3893">
                  <c:v>104.26927999999999</c:v>
                </c:pt>
                <c:pt idx="3894">
                  <c:v>104.26761</c:v>
                </c:pt>
                <c:pt idx="3895">
                  <c:v>104.26652</c:v>
                </c:pt>
                <c:pt idx="3896">
                  <c:v>104.26599</c:v>
                </c:pt>
                <c:pt idx="3897">
                  <c:v>104.26679</c:v>
                </c:pt>
                <c:pt idx="3898">
                  <c:v>104.26751</c:v>
                </c:pt>
                <c:pt idx="3899">
                  <c:v>104.26862</c:v>
                </c:pt>
                <c:pt idx="3900">
                  <c:v>104.27057000000001</c:v>
                </c:pt>
                <c:pt idx="3901">
                  <c:v>104.27261</c:v>
                </c:pt>
                <c:pt idx="3902">
                  <c:v>104.27534</c:v>
                </c:pt>
                <c:pt idx="3903">
                  <c:v>104.27866</c:v>
                </c:pt>
                <c:pt idx="3904">
                  <c:v>104.28243999999999</c:v>
                </c:pt>
                <c:pt idx="3905">
                  <c:v>104.28667</c:v>
                </c:pt>
                <c:pt idx="3906">
                  <c:v>104.29142</c:v>
                </c:pt>
                <c:pt idx="3907">
                  <c:v>104.29655</c:v>
                </c:pt>
                <c:pt idx="3908">
                  <c:v>104.30204999999999</c:v>
                </c:pt>
                <c:pt idx="3909">
                  <c:v>104.30752</c:v>
                </c:pt>
                <c:pt idx="3910">
                  <c:v>104.31299</c:v>
                </c:pt>
                <c:pt idx="3911">
                  <c:v>104.31838999999999</c:v>
                </c:pt>
                <c:pt idx="3912">
                  <c:v>104.32304999999999</c:v>
                </c:pt>
                <c:pt idx="3913">
                  <c:v>104.32692</c:v>
                </c:pt>
                <c:pt idx="3914">
                  <c:v>104.32996</c:v>
                </c:pt>
                <c:pt idx="3915">
                  <c:v>104.3323</c:v>
                </c:pt>
                <c:pt idx="3916">
                  <c:v>104.33373</c:v>
                </c:pt>
                <c:pt idx="3917">
                  <c:v>104.33417</c:v>
                </c:pt>
                <c:pt idx="3918">
                  <c:v>104.3336</c:v>
                </c:pt>
                <c:pt idx="3919">
                  <c:v>104.3318</c:v>
                </c:pt>
                <c:pt idx="3920">
                  <c:v>104.32814999999999</c:v>
                </c:pt>
                <c:pt idx="3921">
                  <c:v>104.32461000000001</c:v>
                </c:pt>
                <c:pt idx="3922">
                  <c:v>104.31989</c:v>
                </c:pt>
                <c:pt idx="3923">
                  <c:v>104.31442</c:v>
                </c:pt>
                <c:pt idx="3924">
                  <c:v>104.30828</c:v>
                </c:pt>
                <c:pt idx="3925">
                  <c:v>104.30271999999999</c:v>
                </c:pt>
                <c:pt idx="3926">
                  <c:v>104.29687</c:v>
                </c:pt>
                <c:pt idx="3927">
                  <c:v>104.2908</c:v>
                </c:pt>
                <c:pt idx="3928">
                  <c:v>104.28446</c:v>
                </c:pt>
                <c:pt idx="3929">
                  <c:v>104.27759</c:v>
                </c:pt>
                <c:pt idx="3930">
                  <c:v>104.27101</c:v>
                </c:pt>
                <c:pt idx="3931">
                  <c:v>104.26281</c:v>
                </c:pt>
                <c:pt idx="3932">
                  <c:v>104.25591</c:v>
                </c:pt>
                <c:pt idx="3933">
                  <c:v>104.24674</c:v>
                </c:pt>
                <c:pt idx="3934">
                  <c:v>104.24027</c:v>
                </c:pt>
                <c:pt idx="3935">
                  <c:v>104.23313</c:v>
                </c:pt>
                <c:pt idx="3936">
                  <c:v>104.22937</c:v>
                </c:pt>
                <c:pt idx="3937">
                  <c:v>104.22492</c:v>
                </c:pt>
                <c:pt idx="3938">
                  <c:v>104.22363</c:v>
                </c:pt>
                <c:pt idx="3939">
                  <c:v>104.22176</c:v>
                </c:pt>
                <c:pt idx="3940">
                  <c:v>104.22271000000001</c:v>
                </c:pt>
                <c:pt idx="3941">
                  <c:v>104.22214</c:v>
                </c:pt>
                <c:pt idx="3942">
                  <c:v>104.22385</c:v>
                </c:pt>
                <c:pt idx="3943">
                  <c:v>104.22529</c:v>
                </c:pt>
                <c:pt idx="3944">
                  <c:v>104.22942</c:v>
                </c:pt>
                <c:pt idx="3945">
                  <c:v>104.23349</c:v>
                </c:pt>
                <c:pt idx="3946">
                  <c:v>104.23950000000001</c:v>
                </c:pt>
                <c:pt idx="3947">
                  <c:v>104.24576</c:v>
                </c:pt>
                <c:pt idx="3948">
                  <c:v>104.253</c:v>
                </c:pt>
                <c:pt idx="3949">
                  <c:v>104.26045000000001</c:v>
                </c:pt>
                <c:pt idx="3950">
                  <c:v>104.26805</c:v>
                </c:pt>
                <c:pt idx="3951">
                  <c:v>104.27605</c:v>
                </c:pt>
                <c:pt idx="3952">
                  <c:v>104.28456</c:v>
                </c:pt>
                <c:pt idx="3953">
                  <c:v>104.29294</c:v>
                </c:pt>
                <c:pt idx="3954">
                  <c:v>104.30034000000001</c:v>
                </c:pt>
                <c:pt idx="3955">
                  <c:v>104.30815</c:v>
                </c:pt>
                <c:pt idx="3956">
                  <c:v>104.31408999999999</c:v>
                </c:pt>
                <c:pt idx="3957">
                  <c:v>104.32062999999999</c:v>
                </c:pt>
                <c:pt idx="3958">
                  <c:v>104.32605</c:v>
                </c:pt>
                <c:pt idx="3959">
                  <c:v>104.32892</c:v>
                </c:pt>
                <c:pt idx="3960">
                  <c:v>104.33221</c:v>
                </c:pt>
                <c:pt idx="3961">
                  <c:v>104.33345</c:v>
                </c:pt>
                <c:pt idx="3962">
                  <c:v>104.33202</c:v>
                </c:pt>
                <c:pt idx="3963">
                  <c:v>104.33146000000001</c:v>
                </c:pt>
                <c:pt idx="3964">
                  <c:v>104.32955</c:v>
                </c:pt>
                <c:pt idx="3965">
                  <c:v>104.32522</c:v>
                </c:pt>
                <c:pt idx="3966">
                  <c:v>104.32243</c:v>
                </c:pt>
                <c:pt idx="3967">
                  <c:v>104.3171</c:v>
                </c:pt>
                <c:pt idx="3968">
                  <c:v>104.31336</c:v>
                </c:pt>
                <c:pt idx="3969">
                  <c:v>104.30942</c:v>
                </c:pt>
                <c:pt idx="3970">
                  <c:v>104.3056</c:v>
                </c:pt>
                <c:pt idx="3971">
                  <c:v>104.30399</c:v>
                </c:pt>
                <c:pt idx="3972">
                  <c:v>104.30240000000001</c:v>
                </c:pt>
                <c:pt idx="3973">
                  <c:v>104.30055</c:v>
                </c:pt>
                <c:pt idx="3974">
                  <c:v>104.2992</c:v>
                </c:pt>
                <c:pt idx="3975">
                  <c:v>104.29718</c:v>
                </c:pt>
                <c:pt idx="3976">
                  <c:v>104.295</c:v>
                </c:pt>
                <c:pt idx="3977">
                  <c:v>104.29252</c:v>
                </c:pt>
                <c:pt idx="3978">
                  <c:v>104.28997</c:v>
                </c:pt>
                <c:pt idx="3979">
                  <c:v>104.28693</c:v>
                </c:pt>
                <c:pt idx="3980">
                  <c:v>104.28451</c:v>
                </c:pt>
                <c:pt idx="3981">
                  <c:v>104.28021</c:v>
                </c:pt>
                <c:pt idx="3982">
                  <c:v>104.27725</c:v>
                </c:pt>
                <c:pt idx="3983">
                  <c:v>104.27305</c:v>
                </c:pt>
                <c:pt idx="3984">
                  <c:v>104.27213999999999</c:v>
                </c:pt>
                <c:pt idx="3985">
                  <c:v>104.27114</c:v>
                </c:pt>
                <c:pt idx="3986">
                  <c:v>104.27294000000001</c:v>
                </c:pt>
                <c:pt idx="3987">
                  <c:v>104.27367</c:v>
                </c:pt>
                <c:pt idx="3988">
                  <c:v>104.27625999999999</c:v>
                </c:pt>
                <c:pt idx="3989">
                  <c:v>104.27798</c:v>
                </c:pt>
                <c:pt idx="3990">
                  <c:v>104.28016</c:v>
                </c:pt>
                <c:pt idx="3991">
                  <c:v>104.28082000000001</c:v>
                </c:pt>
                <c:pt idx="3992">
                  <c:v>104.28273</c:v>
                </c:pt>
                <c:pt idx="3993">
                  <c:v>104.28412</c:v>
                </c:pt>
                <c:pt idx="3994">
                  <c:v>104.28671</c:v>
                </c:pt>
                <c:pt idx="3995">
                  <c:v>104.28906000000001</c:v>
                </c:pt>
                <c:pt idx="3996">
                  <c:v>104.29213</c:v>
                </c:pt>
                <c:pt idx="3997">
                  <c:v>104.29515000000001</c:v>
                </c:pt>
                <c:pt idx="3998">
                  <c:v>104.29823</c:v>
                </c:pt>
                <c:pt idx="3999">
                  <c:v>104.30167</c:v>
                </c:pt>
                <c:pt idx="4000">
                  <c:v>104.30471</c:v>
                </c:pt>
                <c:pt idx="4001">
                  <c:v>104.30834</c:v>
                </c:pt>
                <c:pt idx="4002">
                  <c:v>104.31101</c:v>
                </c:pt>
                <c:pt idx="4003">
                  <c:v>104.31422000000001</c:v>
                </c:pt>
                <c:pt idx="4004">
                  <c:v>104.31605</c:v>
                </c:pt>
                <c:pt idx="4005">
                  <c:v>104.31833</c:v>
                </c:pt>
                <c:pt idx="4006">
                  <c:v>104.31873</c:v>
                </c:pt>
                <c:pt idx="4007">
                  <c:v>104.31887999999999</c:v>
                </c:pt>
                <c:pt idx="4008">
                  <c:v>104.31685</c:v>
                </c:pt>
                <c:pt idx="4009">
                  <c:v>104.31484</c:v>
                </c:pt>
                <c:pt idx="4010">
                  <c:v>104.31138</c:v>
                </c:pt>
                <c:pt idx="4011">
                  <c:v>104.30847</c:v>
                </c:pt>
                <c:pt idx="4012">
                  <c:v>104.30446999999999</c:v>
                </c:pt>
                <c:pt idx="4013">
                  <c:v>104.30095</c:v>
                </c:pt>
                <c:pt idx="4014">
                  <c:v>104.29651</c:v>
                </c:pt>
                <c:pt idx="4015">
                  <c:v>104.29224000000001</c:v>
                </c:pt>
                <c:pt idx="4016">
                  <c:v>104.28728</c:v>
                </c:pt>
                <c:pt idx="4017">
                  <c:v>104.28212000000001</c:v>
                </c:pt>
                <c:pt idx="4018">
                  <c:v>104.27676</c:v>
                </c:pt>
                <c:pt idx="4019">
                  <c:v>104.27110999999999</c:v>
                </c:pt>
                <c:pt idx="4020">
                  <c:v>104.26544</c:v>
                </c:pt>
                <c:pt idx="4021">
                  <c:v>104.26042</c:v>
                </c:pt>
                <c:pt idx="4022">
                  <c:v>104.25454000000001</c:v>
                </c:pt>
                <c:pt idx="4023">
                  <c:v>104.24863000000001</c:v>
                </c:pt>
                <c:pt idx="4024">
                  <c:v>104.24379</c:v>
                </c:pt>
                <c:pt idx="4025">
                  <c:v>104.23777</c:v>
                </c:pt>
                <c:pt idx="4026">
                  <c:v>104.23343</c:v>
                </c:pt>
                <c:pt idx="4027">
                  <c:v>104.22787</c:v>
                </c:pt>
                <c:pt idx="4028">
                  <c:v>104.22248</c:v>
                </c:pt>
                <c:pt idx="4029">
                  <c:v>104.21897</c:v>
                </c:pt>
                <c:pt idx="4030">
                  <c:v>104.21429999999999</c:v>
                </c:pt>
                <c:pt idx="4031">
                  <c:v>104.21066999999999</c:v>
                </c:pt>
                <c:pt idx="4032">
                  <c:v>104.20932999999999</c:v>
                </c:pt>
                <c:pt idx="4033">
                  <c:v>104.20729</c:v>
                </c:pt>
                <c:pt idx="4034">
                  <c:v>104.20761</c:v>
                </c:pt>
                <c:pt idx="4035">
                  <c:v>104.20747</c:v>
                </c:pt>
                <c:pt idx="4036">
                  <c:v>104.20935</c:v>
                </c:pt>
                <c:pt idx="4037">
                  <c:v>104.21131</c:v>
                </c:pt>
                <c:pt idx="4038">
                  <c:v>104.21499</c:v>
                </c:pt>
                <c:pt idx="4039">
                  <c:v>104.21917000000001</c:v>
                </c:pt>
                <c:pt idx="4040">
                  <c:v>104.22458</c:v>
                </c:pt>
                <c:pt idx="4041">
                  <c:v>104.23081000000001</c:v>
                </c:pt>
                <c:pt idx="4042">
                  <c:v>104.2375</c:v>
                </c:pt>
                <c:pt idx="4043">
                  <c:v>104.24502</c:v>
                </c:pt>
                <c:pt idx="4044">
                  <c:v>104.25207</c:v>
                </c:pt>
                <c:pt idx="4045">
                  <c:v>104.26006</c:v>
                </c:pt>
                <c:pt idx="4046">
                  <c:v>104.26739000000001</c:v>
                </c:pt>
                <c:pt idx="4047">
                  <c:v>104.2757</c:v>
                </c:pt>
                <c:pt idx="4048">
                  <c:v>104.28269</c:v>
                </c:pt>
                <c:pt idx="4049">
                  <c:v>104.29053999999999</c:v>
                </c:pt>
                <c:pt idx="4050">
                  <c:v>104.29640999999999</c:v>
                </c:pt>
                <c:pt idx="4051">
                  <c:v>104.30338</c:v>
                </c:pt>
                <c:pt idx="4052">
                  <c:v>104.30846</c:v>
                </c:pt>
                <c:pt idx="4053">
                  <c:v>104.3146</c:v>
                </c:pt>
                <c:pt idx="4054">
                  <c:v>104.31846</c:v>
                </c:pt>
                <c:pt idx="4055">
                  <c:v>104.3223</c:v>
                </c:pt>
                <c:pt idx="4056">
                  <c:v>104.3231</c:v>
                </c:pt>
                <c:pt idx="4057">
                  <c:v>104.32437</c:v>
                </c:pt>
                <c:pt idx="4058">
                  <c:v>104.32261</c:v>
                </c:pt>
                <c:pt idx="4059">
                  <c:v>104.32174000000001</c:v>
                </c:pt>
                <c:pt idx="4060">
                  <c:v>104.31818</c:v>
                </c:pt>
                <c:pt idx="4061">
                  <c:v>104.31498000000001</c:v>
                </c:pt>
                <c:pt idx="4062">
                  <c:v>104.30997000000001</c:v>
                </c:pt>
                <c:pt idx="4063">
                  <c:v>104.30645</c:v>
                </c:pt>
                <c:pt idx="4064">
                  <c:v>104.30167</c:v>
                </c:pt>
                <c:pt idx="4065">
                  <c:v>104.29828999999999</c:v>
                </c:pt>
                <c:pt idx="4066">
                  <c:v>104.29425999999999</c:v>
                </c:pt>
                <c:pt idx="4067">
                  <c:v>104.29121000000001</c:v>
                </c:pt>
                <c:pt idx="4068">
                  <c:v>104.28728</c:v>
                </c:pt>
                <c:pt idx="4069">
                  <c:v>104.28346999999999</c:v>
                </c:pt>
                <c:pt idx="4070">
                  <c:v>104.27937</c:v>
                </c:pt>
                <c:pt idx="4071">
                  <c:v>104.27374</c:v>
                </c:pt>
                <c:pt idx="4072">
                  <c:v>104.2685</c:v>
                </c:pt>
                <c:pt idx="4073">
                  <c:v>104.26154</c:v>
                </c:pt>
                <c:pt idx="4074">
                  <c:v>104.25561</c:v>
                </c:pt>
                <c:pt idx="4075">
                  <c:v>104.24760999999999</c:v>
                </c:pt>
                <c:pt idx="4076">
                  <c:v>104.24171</c:v>
                </c:pt>
                <c:pt idx="4077">
                  <c:v>104.23480000000001</c:v>
                </c:pt>
                <c:pt idx="4078">
                  <c:v>104.23112</c:v>
                </c:pt>
                <c:pt idx="4079">
                  <c:v>104.22712</c:v>
                </c:pt>
                <c:pt idx="4080">
                  <c:v>104.22636</c:v>
                </c:pt>
                <c:pt idx="4081">
                  <c:v>104.223</c:v>
                </c:pt>
                <c:pt idx="4082">
                  <c:v>104.22156</c:v>
                </c:pt>
                <c:pt idx="4083">
                  <c:v>104.21811</c:v>
                </c:pt>
                <c:pt idx="4084">
                  <c:v>104.21715</c:v>
                </c:pt>
                <c:pt idx="4085">
                  <c:v>104.21508</c:v>
                </c:pt>
                <c:pt idx="4086">
                  <c:v>104.21541000000001</c:v>
                </c:pt>
                <c:pt idx="4087">
                  <c:v>104.21514999999999</c:v>
                </c:pt>
                <c:pt idx="4088">
                  <c:v>104.21701</c:v>
                </c:pt>
                <c:pt idx="4089">
                  <c:v>104.21875</c:v>
                </c:pt>
                <c:pt idx="4090">
                  <c:v>104.22187</c:v>
                </c:pt>
                <c:pt idx="4091">
                  <c:v>104.22557999999999</c:v>
                </c:pt>
                <c:pt idx="4092">
                  <c:v>104.23016</c:v>
                </c:pt>
                <c:pt idx="4093">
                  <c:v>104.23558</c:v>
                </c:pt>
                <c:pt idx="4094">
                  <c:v>104.24099</c:v>
                </c:pt>
                <c:pt idx="4095">
                  <c:v>104.24771</c:v>
                </c:pt>
                <c:pt idx="4096">
                  <c:v>104.25333000000001</c:v>
                </c:pt>
                <c:pt idx="4097">
                  <c:v>104.26082</c:v>
                </c:pt>
                <c:pt idx="4098">
                  <c:v>104.26715</c:v>
                </c:pt>
                <c:pt idx="4099">
                  <c:v>104.27333</c:v>
                </c:pt>
                <c:pt idx="4100">
                  <c:v>104.27804999999999</c:v>
                </c:pt>
                <c:pt idx="4101">
                  <c:v>104.28345</c:v>
                </c:pt>
                <c:pt idx="4102">
                  <c:v>104.28654</c:v>
                </c:pt>
                <c:pt idx="4103">
                  <c:v>104.28993</c:v>
                </c:pt>
                <c:pt idx="4104">
                  <c:v>104.29118</c:v>
                </c:pt>
                <c:pt idx="4105">
                  <c:v>104.29284</c:v>
                </c:pt>
                <c:pt idx="4106">
                  <c:v>104.29097</c:v>
                </c:pt>
                <c:pt idx="4107">
                  <c:v>104.28863</c:v>
                </c:pt>
                <c:pt idx="4108">
                  <c:v>104.28331</c:v>
                </c:pt>
                <c:pt idx="4109">
                  <c:v>104.27751000000001</c:v>
                </c:pt>
                <c:pt idx="4110">
                  <c:v>104.27218999999999</c:v>
                </c:pt>
                <c:pt idx="4111">
                  <c:v>104.26537999999999</c:v>
                </c:pt>
                <c:pt idx="4112">
                  <c:v>104.25975</c:v>
                </c:pt>
                <c:pt idx="4113">
                  <c:v>104.25360999999999</c:v>
                </c:pt>
                <c:pt idx="4114">
                  <c:v>104.24791</c:v>
                </c:pt>
                <c:pt idx="4115">
                  <c:v>104.26054999999999</c:v>
                </c:pt>
                <c:pt idx="4116">
                  <c:v>104.27804999999999</c:v>
                </c:pt>
                <c:pt idx="4117">
                  <c:v>104.29283</c:v>
                </c:pt>
                <c:pt idx="4118">
                  <c:v>104.30407</c:v>
                </c:pt>
                <c:pt idx="4119">
                  <c:v>104.31237</c:v>
                </c:pt>
                <c:pt idx="4120">
                  <c:v>104.31605999999999</c:v>
                </c:pt>
                <c:pt idx="4121">
                  <c:v>104.31467000000001</c:v>
                </c:pt>
                <c:pt idx="4122">
                  <c:v>104.30928</c:v>
                </c:pt>
                <c:pt idx="4123">
                  <c:v>104.30257</c:v>
                </c:pt>
                <c:pt idx="4124">
                  <c:v>104.29004999999999</c:v>
                </c:pt>
                <c:pt idx="4125">
                  <c:v>104.27630000000001</c:v>
                </c:pt>
                <c:pt idx="4126">
                  <c:v>104.25803999999999</c:v>
                </c:pt>
                <c:pt idx="4127">
                  <c:v>104.2389</c:v>
                </c:pt>
                <c:pt idx="4128">
                  <c:v>104.21628</c:v>
                </c:pt>
                <c:pt idx="4129">
                  <c:v>104.19262000000001</c:v>
                </c:pt>
                <c:pt idx="4130">
                  <c:v>104.16645</c:v>
                </c:pt>
                <c:pt idx="4131">
                  <c:v>104.15701</c:v>
                </c:pt>
                <c:pt idx="4132">
                  <c:v>104.15631</c:v>
                </c:pt>
                <c:pt idx="4133">
                  <c:v>104.15696</c:v>
                </c:pt>
                <c:pt idx="4134">
                  <c:v>104.15797999999999</c:v>
                </c:pt>
                <c:pt idx="4135">
                  <c:v>104.16206</c:v>
                </c:pt>
                <c:pt idx="4136">
                  <c:v>104.16607999999999</c:v>
                </c:pt>
                <c:pt idx="4137">
                  <c:v>104.17251</c:v>
                </c:pt>
                <c:pt idx="4138">
                  <c:v>104.17995000000001</c:v>
                </c:pt>
                <c:pt idx="4139">
                  <c:v>104.18658000000001</c:v>
                </c:pt>
                <c:pt idx="4140">
                  <c:v>104.19504999999999</c:v>
                </c:pt>
                <c:pt idx="4141">
                  <c:v>104.20396</c:v>
                </c:pt>
                <c:pt idx="4142">
                  <c:v>104.21250999999999</c:v>
                </c:pt>
                <c:pt idx="4143">
                  <c:v>104.22105999999999</c:v>
                </c:pt>
                <c:pt idx="4144">
                  <c:v>104.22851</c:v>
                </c:pt>
                <c:pt idx="4145">
                  <c:v>104.23497999999999</c:v>
                </c:pt>
                <c:pt idx="4146">
                  <c:v>104.24066000000001</c:v>
                </c:pt>
                <c:pt idx="4147">
                  <c:v>104.24581000000001</c:v>
                </c:pt>
                <c:pt idx="4148">
                  <c:v>104.24987</c:v>
                </c:pt>
                <c:pt idx="4149">
                  <c:v>104.25203</c:v>
                </c:pt>
                <c:pt idx="4150">
                  <c:v>104.25391</c:v>
                </c:pt>
                <c:pt idx="4151">
                  <c:v>104.2544</c:v>
                </c:pt>
                <c:pt idx="4152">
                  <c:v>104.25458999999999</c:v>
                </c:pt>
                <c:pt idx="4153">
                  <c:v>104.2544</c:v>
                </c:pt>
                <c:pt idx="4154">
                  <c:v>104.25452</c:v>
                </c:pt>
                <c:pt idx="4155">
                  <c:v>104.25349</c:v>
                </c:pt>
                <c:pt idx="4156">
                  <c:v>104.25306</c:v>
                </c:pt>
                <c:pt idx="4157">
                  <c:v>104.25099</c:v>
                </c:pt>
                <c:pt idx="4158">
                  <c:v>104.24894999999999</c:v>
                </c:pt>
                <c:pt idx="4159">
                  <c:v>104.24701</c:v>
                </c:pt>
                <c:pt idx="4160">
                  <c:v>104.24372</c:v>
                </c:pt>
                <c:pt idx="4161">
                  <c:v>104.23997</c:v>
                </c:pt>
                <c:pt idx="4162">
                  <c:v>104.23653</c:v>
                </c:pt>
                <c:pt idx="4163">
                  <c:v>104.23193000000001</c:v>
                </c:pt>
                <c:pt idx="4164">
                  <c:v>104.24566</c:v>
                </c:pt>
                <c:pt idx="4165">
                  <c:v>104.26105</c:v>
                </c:pt>
                <c:pt idx="4166">
                  <c:v>104.27386</c:v>
                </c:pt>
                <c:pt idx="4167">
                  <c:v>104.28328999999999</c:v>
                </c:pt>
                <c:pt idx="4168">
                  <c:v>104.29044</c:v>
                </c:pt>
                <c:pt idx="4169">
                  <c:v>104.29456999999999</c:v>
                </c:pt>
                <c:pt idx="4170">
                  <c:v>104.29634</c:v>
                </c:pt>
                <c:pt idx="4171">
                  <c:v>104.29601</c:v>
                </c:pt>
                <c:pt idx="4172">
                  <c:v>104.29219999999999</c:v>
                </c:pt>
                <c:pt idx="4173">
                  <c:v>104.28479</c:v>
                </c:pt>
                <c:pt idx="4174">
                  <c:v>104.27642</c:v>
                </c:pt>
                <c:pt idx="4175">
                  <c:v>104.26674</c:v>
                </c:pt>
                <c:pt idx="4176">
                  <c:v>104.25364999999999</c:v>
                </c:pt>
                <c:pt idx="4177">
                  <c:v>104.23997</c:v>
                </c:pt>
                <c:pt idx="4178">
                  <c:v>104.22349</c:v>
                </c:pt>
                <c:pt idx="4179">
                  <c:v>104.20582</c:v>
                </c:pt>
                <c:pt idx="4180">
                  <c:v>104.18564000000001</c:v>
                </c:pt>
                <c:pt idx="4181">
                  <c:v>104.16522000000001</c:v>
                </c:pt>
                <c:pt idx="4182">
                  <c:v>104.14373999999999</c:v>
                </c:pt>
                <c:pt idx="4183">
                  <c:v>104.12163</c:v>
                </c:pt>
                <c:pt idx="4184">
                  <c:v>104.09951</c:v>
                </c:pt>
                <c:pt idx="4185">
                  <c:v>104.09713000000001</c:v>
                </c:pt>
                <c:pt idx="4186">
                  <c:v>104.10133</c:v>
                </c:pt>
                <c:pt idx="4187">
                  <c:v>104.10575</c:v>
                </c:pt>
                <c:pt idx="4188">
                  <c:v>104.11257999999999</c:v>
                </c:pt>
                <c:pt idx="4189">
                  <c:v>104.11938000000001</c:v>
                </c:pt>
                <c:pt idx="4190">
                  <c:v>104.12774</c:v>
                </c:pt>
                <c:pt idx="4191">
                  <c:v>104.13636</c:v>
                </c:pt>
                <c:pt idx="4192">
                  <c:v>104.14606000000001</c:v>
                </c:pt>
                <c:pt idx="4193">
                  <c:v>104.15544</c:v>
                </c:pt>
                <c:pt idx="4194">
                  <c:v>104.16526</c:v>
                </c:pt>
                <c:pt idx="4195">
                  <c:v>104.17456</c:v>
                </c:pt>
                <c:pt idx="4196">
                  <c:v>104.18317</c:v>
                </c:pt>
                <c:pt idx="4197">
                  <c:v>104.19033</c:v>
                </c:pt>
                <c:pt idx="4198">
                  <c:v>104.19661000000001</c:v>
                </c:pt>
                <c:pt idx="4199">
                  <c:v>104.20180999999999</c:v>
                </c:pt>
                <c:pt idx="4200">
                  <c:v>104.20533</c:v>
                </c:pt>
                <c:pt idx="4201">
                  <c:v>104.20846</c:v>
                </c:pt>
                <c:pt idx="4202">
                  <c:v>104.20947</c:v>
                </c:pt>
                <c:pt idx="4203">
                  <c:v>104.20981999999999</c:v>
                </c:pt>
                <c:pt idx="4204">
                  <c:v>104.2103</c:v>
                </c:pt>
                <c:pt idx="4205">
                  <c:v>104.20846</c:v>
                </c:pt>
                <c:pt idx="4206">
                  <c:v>104.20583000000001</c:v>
                </c:pt>
                <c:pt idx="4207">
                  <c:v>104.20356</c:v>
                </c:pt>
                <c:pt idx="4208">
                  <c:v>104.19911999999999</c:v>
                </c:pt>
                <c:pt idx="4209">
                  <c:v>104.19426</c:v>
                </c:pt>
                <c:pt idx="4210">
                  <c:v>104.18953999999999</c:v>
                </c:pt>
                <c:pt idx="4211">
                  <c:v>104.18298</c:v>
                </c:pt>
                <c:pt idx="4212">
                  <c:v>104.19654</c:v>
                </c:pt>
                <c:pt idx="4213">
                  <c:v>104.21114</c:v>
                </c:pt>
                <c:pt idx="4214">
                  <c:v>104.22401000000001</c:v>
                </c:pt>
                <c:pt idx="4215">
                  <c:v>104.23377000000001</c:v>
                </c:pt>
                <c:pt idx="4216">
                  <c:v>104.24285</c:v>
                </c:pt>
                <c:pt idx="4217">
                  <c:v>104.25059</c:v>
                </c:pt>
                <c:pt idx="4218">
                  <c:v>104.25597</c:v>
                </c:pt>
                <c:pt idx="4219">
                  <c:v>104.25864</c:v>
                </c:pt>
                <c:pt idx="4220">
                  <c:v>104.25915000000001</c:v>
                </c:pt>
                <c:pt idx="4221">
                  <c:v>104.25776</c:v>
                </c:pt>
                <c:pt idx="4222">
                  <c:v>104.25425</c:v>
                </c:pt>
                <c:pt idx="4223">
                  <c:v>104.24963</c:v>
                </c:pt>
                <c:pt idx="4224">
                  <c:v>104.24265</c:v>
                </c:pt>
                <c:pt idx="4225">
                  <c:v>104.23495</c:v>
                </c:pt>
                <c:pt idx="4226">
                  <c:v>104.22454</c:v>
                </c:pt>
                <c:pt idx="4227">
                  <c:v>104.21342</c:v>
                </c:pt>
                <c:pt idx="4228">
                  <c:v>104.20198000000001</c:v>
                </c:pt>
                <c:pt idx="4229">
                  <c:v>104.18749</c:v>
                </c:pt>
                <c:pt idx="4230">
                  <c:v>104.17249</c:v>
                </c:pt>
                <c:pt idx="4231">
                  <c:v>104.15749</c:v>
                </c:pt>
                <c:pt idx="4232">
                  <c:v>104.14096000000001</c:v>
                </c:pt>
                <c:pt idx="4233">
                  <c:v>104.12531</c:v>
                </c:pt>
                <c:pt idx="4234">
                  <c:v>104.10843</c:v>
                </c:pt>
                <c:pt idx="4235">
                  <c:v>104.10827</c:v>
                </c:pt>
                <c:pt idx="4236">
                  <c:v>104.11575000000001</c:v>
                </c:pt>
                <c:pt idx="4237">
                  <c:v>104.12260999999999</c:v>
                </c:pt>
                <c:pt idx="4238">
                  <c:v>104.13120000000001</c:v>
                </c:pt>
                <c:pt idx="4239">
                  <c:v>104.13911</c:v>
                </c:pt>
                <c:pt idx="4240">
                  <c:v>104.14852</c:v>
                </c:pt>
                <c:pt idx="4241">
                  <c:v>104.15821</c:v>
                </c:pt>
                <c:pt idx="4242">
                  <c:v>104.16801</c:v>
                </c:pt>
                <c:pt idx="4243">
                  <c:v>104.17794000000001</c:v>
                </c:pt>
                <c:pt idx="4244">
                  <c:v>104.18788000000001</c:v>
                </c:pt>
                <c:pt idx="4245">
                  <c:v>104.19746000000001</c:v>
                </c:pt>
                <c:pt idx="4246">
                  <c:v>104.20668000000001</c:v>
                </c:pt>
                <c:pt idx="4247">
                  <c:v>104.21596</c:v>
                </c:pt>
                <c:pt idx="4248">
                  <c:v>104.2252</c:v>
                </c:pt>
                <c:pt idx="4249">
                  <c:v>104.23241</c:v>
                </c:pt>
                <c:pt idx="4250">
                  <c:v>104.23894</c:v>
                </c:pt>
                <c:pt idx="4251">
                  <c:v>104.24565</c:v>
                </c:pt>
                <c:pt idx="4252">
                  <c:v>104.25006999999999</c:v>
                </c:pt>
                <c:pt idx="4253">
                  <c:v>104.25309</c:v>
                </c:pt>
                <c:pt idx="4254">
                  <c:v>104.25655999999999</c:v>
                </c:pt>
                <c:pt idx="4255">
                  <c:v>104.25722</c:v>
                </c:pt>
                <c:pt idx="4256">
                  <c:v>104.25696000000001</c:v>
                </c:pt>
                <c:pt idx="4257">
                  <c:v>104.25758</c:v>
                </c:pt>
                <c:pt idx="4258">
                  <c:v>104.25509</c:v>
                </c:pt>
                <c:pt idx="4259">
                  <c:v>104.25306999999999</c:v>
                </c:pt>
                <c:pt idx="4260">
                  <c:v>104.24763</c:v>
                </c:pt>
                <c:pt idx="4261">
                  <c:v>104.24146</c:v>
                </c:pt>
                <c:pt idx="4262">
                  <c:v>104.23504</c:v>
                </c:pt>
                <c:pt idx="4263">
                  <c:v>104.22682</c:v>
                </c:pt>
                <c:pt idx="4264">
                  <c:v>104.21901</c:v>
                </c:pt>
                <c:pt idx="4265">
                  <c:v>104.21033</c:v>
                </c:pt>
                <c:pt idx="4266">
                  <c:v>104.20131000000001</c:v>
                </c:pt>
                <c:pt idx="4267">
                  <c:v>104.19248</c:v>
                </c:pt>
                <c:pt idx="4268">
                  <c:v>104.18316</c:v>
                </c:pt>
                <c:pt idx="4269">
                  <c:v>104.17565999999999</c:v>
                </c:pt>
                <c:pt idx="4270">
                  <c:v>104.18298</c:v>
                </c:pt>
                <c:pt idx="4271">
                  <c:v>104.18868000000001</c:v>
                </c:pt>
                <c:pt idx="4272">
                  <c:v>104.19253</c:v>
                </c:pt>
                <c:pt idx="4273">
                  <c:v>104.19565</c:v>
                </c:pt>
                <c:pt idx="4274">
                  <c:v>104.19462</c:v>
                </c:pt>
                <c:pt idx="4275">
                  <c:v>104.1932</c:v>
                </c:pt>
                <c:pt idx="4276">
                  <c:v>104.18652</c:v>
                </c:pt>
                <c:pt idx="4277">
                  <c:v>104.1814</c:v>
                </c:pt>
                <c:pt idx="4278">
                  <c:v>104.17086</c:v>
                </c:pt>
                <c:pt idx="4279">
                  <c:v>104.1615</c:v>
                </c:pt>
                <c:pt idx="4280">
                  <c:v>104.14807</c:v>
                </c:pt>
                <c:pt idx="4281">
                  <c:v>104.13693000000001</c:v>
                </c:pt>
                <c:pt idx="4282">
                  <c:v>104.12217</c:v>
                </c:pt>
                <c:pt idx="4283">
                  <c:v>104.11443</c:v>
                </c:pt>
                <c:pt idx="4284">
                  <c:v>104.11536</c:v>
                </c:pt>
                <c:pt idx="4285">
                  <c:v>104.11743</c:v>
                </c:pt>
                <c:pt idx="4286">
                  <c:v>104.11881</c:v>
                </c:pt>
                <c:pt idx="4287">
                  <c:v>104.12289</c:v>
                </c:pt>
                <c:pt idx="4288">
                  <c:v>104.127</c:v>
                </c:pt>
                <c:pt idx="4289">
                  <c:v>104.13307</c:v>
                </c:pt>
                <c:pt idx="4290">
                  <c:v>104.13969</c:v>
                </c:pt>
                <c:pt idx="4291">
                  <c:v>104.14753</c:v>
                </c:pt>
                <c:pt idx="4292">
                  <c:v>104.15557</c:v>
                </c:pt>
                <c:pt idx="4293">
                  <c:v>104.16386</c:v>
                </c:pt>
                <c:pt idx="4294">
                  <c:v>104.17264</c:v>
                </c:pt>
                <c:pt idx="4295">
                  <c:v>104.18031000000001</c:v>
                </c:pt>
                <c:pt idx="4296">
                  <c:v>104.18769</c:v>
                </c:pt>
                <c:pt idx="4297">
                  <c:v>104.19593999999999</c:v>
                </c:pt>
                <c:pt idx="4298">
                  <c:v>104.20180999999999</c:v>
                </c:pt>
                <c:pt idx="4299">
                  <c:v>104.20782</c:v>
                </c:pt>
                <c:pt idx="4300">
                  <c:v>104.21186</c:v>
                </c:pt>
                <c:pt idx="4301">
                  <c:v>104.21598</c:v>
                </c:pt>
                <c:pt idx="4302">
                  <c:v>104.21738000000001</c:v>
                </c:pt>
                <c:pt idx="4303">
                  <c:v>104.21961</c:v>
                </c:pt>
                <c:pt idx="4304">
                  <c:v>104.21894</c:v>
                </c:pt>
                <c:pt idx="4305">
                  <c:v>104.21908000000001</c:v>
                </c:pt>
                <c:pt idx="4306">
                  <c:v>104.21629</c:v>
                </c:pt>
                <c:pt idx="4307">
                  <c:v>104.21420999999999</c:v>
                </c:pt>
                <c:pt idx="4308">
                  <c:v>104.20957</c:v>
                </c:pt>
                <c:pt idx="4309">
                  <c:v>104.20587999999999</c:v>
                </c:pt>
                <c:pt idx="4310">
                  <c:v>104.19953</c:v>
                </c:pt>
                <c:pt idx="4311">
                  <c:v>104.19280999999999</c:v>
                </c:pt>
                <c:pt idx="4312">
                  <c:v>104.18639</c:v>
                </c:pt>
                <c:pt idx="4313">
                  <c:v>104.1969</c:v>
                </c:pt>
                <c:pt idx="4314">
                  <c:v>104.20729</c:v>
                </c:pt>
                <c:pt idx="4315">
                  <c:v>104.21517</c:v>
                </c:pt>
                <c:pt idx="4316">
                  <c:v>104.22226000000001</c:v>
                </c:pt>
                <c:pt idx="4317">
                  <c:v>104.22723999999999</c:v>
                </c:pt>
                <c:pt idx="4318">
                  <c:v>104.23076</c:v>
                </c:pt>
                <c:pt idx="4319">
                  <c:v>104.23249</c:v>
                </c:pt>
                <c:pt idx="4320">
                  <c:v>104.23166000000001</c:v>
                </c:pt>
                <c:pt idx="4321">
                  <c:v>104.23050000000001</c:v>
                </c:pt>
                <c:pt idx="4322">
                  <c:v>104.22555</c:v>
                </c:pt>
                <c:pt idx="4323">
                  <c:v>104.22165</c:v>
                </c:pt>
                <c:pt idx="4324">
                  <c:v>104.21277000000001</c:v>
                </c:pt>
                <c:pt idx="4325">
                  <c:v>104.20547999999999</c:v>
                </c:pt>
                <c:pt idx="4326">
                  <c:v>104.19315</c:v>
                </c:pt>
                <c:pt idx="4327">
                  <c:v>104.18254</c:v>
                </c:pt>
                <c:pt idx="4328">
                  <c:v>104.16746999999999</c:v>
                </c:pt>
                <c:pt idx="4329">
                  <c:v>104.15392</c:v>
                </c:pt>
                <c:pt idx="4330">
                  <c:v>104.13764</c:v>
                </c:pt>
                <c:pt idx="4331">
                  <c:v>104.12291</c:v>
                </c:pt>
                <c:pt idx="4332">
                  <c:v>104.10617000000001</c:v>
                </c:pt>
                <c:pt idx="4333">
                  <c:v>104.09139</c:v>
                </c:pt>
                <c:pt idx="4334">
                  <c:v>104.07642</c:v>
                </c:pt>
                <c:pt idx="4335">
                  <c:v>104.06836</c:v>
                </c:pt>
                <c:pt idx="4336">
                  <c:v>104.07308</c:v>
                </c:pt>
                <c:pt idx="4337">
                  <c:v>104.07756999999999</c:v>
                </c:pt>
                <c:pt idx="4338">
                  <c:v>104.08398</c:v>
                </c:pt>
                <c:pt idx="4339">
                  <c:v>104.09107</c:v>
                </c:pt>
                <c:pt idx="4340">
                  <c:v>104.09959000000001</c:v>
                </c:pt>
                <c:pt idx="4341">
                  <c:v>104.10912</c:v>
                </c:pt>
                <c:pt idx="4342">
                  <c:v>104.11897999999999</c:v>
                </c:pt>
                <c:pt idx="4343">
                  <c:v>104.12936000000001</c:v>
                </c:pt>
                <c:pt idx="4344">
                  <c:v>104.13958</c:v>
                </c:pt>
                <c:pt idx="4345">
                  <c:v>104.15018999999999</c:v>
                </c:pt>
                <c:pt idx="4346">
                  <c:v>104.15911</c:v>
                </c:pt>
                <c:pt idx="4347">
                  <c:v>104.16887</c:v>
                </c:pt>
                <c:pt idx="4348">
                  <c:v>104.17672</c:v>
                </c:pt>
                <c:pt idx="4349">
                  <c:v>104.18504</c:v>
                </c:pt>
                <c:pt idx="4350">
                  <c:v>104.19116</c:v>
                </c:pt>
                <c:pt idx="4351">
                  <c:v>104.19766</c:v>
                </c:pt>
                <c:pt idx="4352">
                  <c:v>104.20206</c:v>
                </c:pt>
                <c:pt idx="4353">
                  <c:v>104.20533</c:v>
                </c:pt>
                <c:pt idx="4354">
                  <c:v>104.20932999999999</c:v>
                </c:pt>
                <c:pt idx="4355">
                  <c:v>104.21026000000001</c:v>
                </c:pt>
                <c:pt idx="4356">
                  <c:v>104.21169</c:v>
                </c:pt>
                <c:pt idx="4357">
                  <c:v>104.21006</c:v>
                </c:pt>
                <c:pt idx="4358">
                  <c:v>104.20749000000001</c:v>
                </c:pt>
                <c:pt idx="4359">
                  <c:v>104.20516000000001</c:v>
                </c:pt>
                <c:pt idx="4360">
                  <c:v>104.19996999999999</c:v>
                </c:pt>
                <c:pt idx="4361">
                  <c:v>104.19485</c:v>
                </c:pt>
                <c:pt idx="4362">
                  <c:v>104.18814</c:v>
                </c:pt>
                <c:pt idx="4363">
                  <c:v>104.18494</c:v>
                </c:pt>
                <c:pt idx="4364">
                  <c:v>104.19723999999999</c:v>
                </c:pt>
                <c:pt idx="4365">
                  <c:v>104.20820999999999</c:v>
                </c:pt>
                <c:pt idx="4366">
                  <c:v>104.21759</c:v>
                </c:pt>
                <c:pt idx="4367">
                  <c:v>104.22588</c:v>
                </c:pt>
                <c:pt idx="4368">
                  <c:v>104.23316</c:v>
                </c:pt>
                <c:pt idx="4369">
                  <c:v>104.23755</c:v>
                </c:pt>
                <c:pt idx="4370">
                  <c:v>104.24128</c:v>
                </c:pt>
                <c:pt idx="4371">
                  <c:v>104.24345</c:v>
                </c:pt>
                <c:pt idx="4372">
                  <c:v>104.24199</c:v>
                </c:pt>
                <c:pt idx="4373">
                  <c:v>104.24025</c:v>
                </c:pt>
                <c:pt idx="4374">
                  <c:v>104.23334</c:v>
                </c:pt>
                <c:pt idx="4375">
                  <c:v>104.22568</c:v>
                </c:pt>
                <c:pt idx="4376">
                  <c:v>104.21854999999999</c:v>
                </c:pt>
                <c:pt idx="4377">
                  <c:v>104.20559</c:v>
                </c:pt>
                <c:pt idx="4378">
                  <c:v>104.19184</c:v>
                </c:pt>
                <c:pt idx="4379">
                  <c:v>104.17865</c:v>
                </c:pt>
                <c:pt idx="4380">
                  <c:v>104.16200000000001</c:v>
                </c:pt>
                <c:pt idx="4381">
                  <c:v>104.14696000000001</c:v>
                </c:pt>
                <c:pt idx="4382">
                  <c:v>104.12945999999999</c:v>
                </c:pt>
                <c:pt idx="4383">
                  <c:v>104.1134</c:v>
                </c:pt>
                <c:pt idx="4384">
                  <c:v>104.09641000000001</c:v>
                </c:pt>
                <c:pt idx="4385">
                  <c:v>104.08102</c:v>
                </c:pt>
                <c:pt idx="4386">
                  <c:v>104.06555</c:v>
                </c:pt>
                <c:pt idx="4387">
                  <c:v>104.05725</c:v>
                </c:pt>
                <c:pt idx="4388">
                  <c:v>104.06376</c:v>
                </c:pt>
                <c:pt idx="4389">
                  <c:v>104.07080000000001</c:v>
                </c:pt>
                <c:pt idx="4390">
                  <c:v>104.07825</c:v>
                </c:pt>
                <c:pt idx="4391">
                  <c:v>104.0873</c:v>
                </c:pt>
                <c:pt idx="4392">
                  <c:v>104.09662</c:v>
                </c:pt>
                <c:pt idx="4393">
                  <c:v>104.10662000000001</c:v>
                </c:pt>
                <c:pt idx="4394">
                  <c:v>104.11651000000001</c:v>
                </c:pt>
                <c:pt idx="4395">
                  <c:v>104.12661</c:v>
                </c:pt>
                <c:pt idx="4396">
                  <c:v>104.13648999999999</c:v>
                </c:pt>
                <c:pt idx="4397">
                  <c:v>104.14614</c:v>
                </c:pt>
                <c:pt idx="4398">
                  <c:v>104.15421000000001</c:v>
                </c:pt>
                <c:pt idx="4399">
                  <c:v>104.16164000000001</c:v>
                </c:pt>
                <c:pt idx="4400">
                  <c:v>104.16958</c:v>
                </c:pt>
                <c:pt idx="4401">
                  <c:v>104.17562</c:v>
                </c:pt>
                <c:pt idx="4402">
                  <c:v>104.18185</c:v>
                </c:pt>
                <c:pt idx="4403">
                  <c:v>104.18558</c:v>
                </c:pt>
                <c:pt idx="4404">
                  <c:v>104.18940000000001</c:v>
                </c:pt>
                <c:pt idx="4405">
                  <c:v>104.19086</c:v>
                </c:pt>
                <c:pt idx="4406">
                  <c:v>104.19131</c:v>
                </c:pt>
                <c:pt idx="4407">
                  <c:v>104.19177000000001</c:v>
                </c:pt>
                <c:pt idx="4408">
                  <c:v>104.18944999999999</c:v>
                </c:pt>
                <c:pt idx="4409">
                  <c:v>104.18604000000001</c:v>
                </c:pt>
                <c:pt idx="4410">
                  <c:v>104.18259</c:v>
                </c:pt>
                <c:pt idx="4411">
                  <c:v>104.1767</c:v>
                </c:pt>
                <c:pt idx="4412">
                  <c:v>104.17878</c:v>
                </c:pt>
                <c:pt idx="4413">
                  <c:v>104.18949000000001</c:v>
                </c:pt>
                <c:pt idx="4414">
                  <c:v>104.19879</c:v>
                </c:pt>
                <c:pt idx="4415">
                  <c:v>104.20896</c:v>
                </c:pt>
                <c:pt idx="4416">
                  <c:v>104.21735</c:v>
                </c:pt>
                <c:pt idx="4417">
                  <c:v>104.22515</c:v>
                </c:pt>
                <c:pt idx="4418">
                  <c:v>104.23282</c:v>
                </c:pt>
                <c:pt idx="4419">
                  <c:v>104.23917</c:v>
                </c:pt>
                <c:pt idx="4420">
                  <c:v>104.24355</c:v>
                </c:pt>
                <c:pt idx="4421">
                  <c:v>104.24693000000001</c:v>
                </c:pt>
                <c:pt idx="4422">
                  <c:v>104.24793</c:v>
                </c:pt>
                <c:pt idx="4423">
                  <c:v>104.24773999999999</c:v>
                </c:pt>
                <c:pt idx="4424">
                  <c:v>104.24681</c:v>
                </c:pt>
                <c:pt idx="4425">
                  <c:v>104.242</c:v>
                </c:pt>
                <c:pt idx="4426">
                  <c:v>104.23627999999999</c:v>
                </c:pt>
                <c:pt idx="4427">
                  <c:v>104.23085</c:v>
                </c:pt>
                <c:pt idx="4428">
                  <c:v>104.22087000000001</c:v>
                </c:pt>
                <c:pt idx="4429">
                  <c:v>104.21155</c:v>
                </c:pt>
                <c:pt idx="4430">
                  <c:v>104.19851</c:v>
                </c:pt>
                <c:pt idx="4431">
                  <c:v>104.18758</c:v>
                </c:pt>
                <c:pt idx="4432">
                  <c:v>104.17344</c:v>
                </c:pt>
                <c:pt idx="4433">
                  <c:v>104.16118</c:v>
                </c:pt>
                <c:pt idx="4434">
                  <c:v>104.14700999999999</c:v>
                </c:pt>
                <c:pt idx="4435">
                  <c:v>104.13435</c:v>
                </c:pt>
                <c:pt idx="4436">
                  <c:v>104.12041000000001</c:v>
                </c:pt>
                <c:pt idx="4437">
                  <c:v>104.10753</c:v>
                </c:pt>
                <c:pt idx="4438">
                  <c:v>104.09578</c:v>
                </c:pt>
                <c:pt idx="4439">
                  <c:v>104.08492</c:v>
                </c:pt>
                <c:pt idx="4440">
                  <c:v>104.07566</c:v>
                </c:pt>
                <c:pt idx="4441">
                  <c:v>104.06841</c:v>
                </c:pt>
                <c:pt idx="4442">
                  <c:v>104.06319000000001</c:v>
                </c:pt>
                <c:pt idx="4443">
                  <c:v>104.06995000000001</c:v>
                </c:pt>
                <c:pt idx="4444">
                  <c:v>104.07906</c:v>
                </c:pt>
                <c:pt idx="4445">
                  <c:v>104.08835999999999</c:v>
                </c:pt>
                <c:pt idx="4446">
                  <c:v>104.09826</c:v>
                </c:pt>
                <c:pt idx="4447">
                  <c:v>104.10829</c:v>
                </c:pt>
                <c:pt idx="4448">
                  <c:v>104.11847</c:v>
                </c:pt>
                <c:pt idx="4449">
                  <c:v>104.1281</c:v>
                </c:pt>
                <c:pt idx="4450">
                  <c:v>104.13759</c:v>
                </c:pt>
                <c:pt idx="4451">
                  <c:v>104.14568</c:v>
                </c:pt>
                <c:pt idx="4452">
                  <c:v>104.15452999999999</c:v>
                </c:pt>
                <c:pt idx="4453">
                  <c:v>104.16164999999999</c:v>
                </c:pt>
                <c:pt idx="4454">
                  <c:v>104.1692</c:v>
                </c:pt>
                <c:pt idx="4455">
                  <c:v>104.1748</c:v>
                </c:pt>
                <c:pt idx="4456">
                  <c:v>104.18083</c:v>
                </c:pt>
                <c:pt idx="4457">
                  <c:v>104.18447999999999</c:v>
                </c:pt>
                <c:pt idx="4458">
                  <c:v>104.18736</c:v>
                </c:pt>
                <c:pt idx="4459">
                  <c:v>104.19043000000001</c:v>
                </c:pt>
                <c:pt idx="4460">
                  <c:v>104.19096999999999</c:v>
                </c:pt>
                <c:pt idx="4461">
                  <c:v>104.19199999999999</c:v>
                </c:pt>
                <c:pt idx="4462">
                  <c:v>104.19038999999999</c:v>
                </c:pt>
                <c:pt idx="4463">
                  <c:v>104.18915</c:v>
                </c:pt>
                <c:pt idx="4464">
                  <c:v>104.18584</c:v>
                </c:pt>
                <c:pt idx="4465">
                  <c:v>104.18176</c:v>
                </c:pt>
                <c:pt idx="4466">
                  <c:v>104.18293</c:v>
                </c:pt>
                <c:pt idx="4467">
                  <c:v>104.19395</c:v>
                </c:pt>
                <c:pt idx="4468">
                  <c:v>104.2034</c:v>
                </c:pt>
                <c:pt idx="4469">
                  <c:v>104.21433</c:v>
                </c:pt>
                <c:pt idx="4470">
                  <c:v>104.22311000000001</c:v>
                </c:pt>
                <c:pt idx="4471">
                  <c:v>104.23115</c:v>
                </c:pt>
                <c:pt idx="4472">
                  <c:v>104.23894</c:v>
                </c:pt>
                <c:pt idx="4473">
                  <c:v>104.24496000000001</c:v>
                </c:pt>
                <c:pt idx="4474">
                  <c:v>104.25031</c:v>
                </c:pt>
                <c:pt idx="4475">
                  <c:v>104.25297999999999</c:v>
                </c:pt>
                <c:pt idx="4476">
                  <c:v>104.25543</c:v>
                </c:pt>
                <c:pt idx="4477">
                  <c:v>104.25409000000001</c:v>
                </c:pt>
                <c:pt idx="4478">
                  <c:v>104.25362</c:v>
                </c:pt>
                <c:pt idx="4479">
                  <c:v>104.24813</c:v>
                </c:pt>
                <c:pt idx="4480">
                  <c:v>104.24366999999999</c:v>
                </c:pt>
                <c:pt idx="4481">
                  <c:v>104.2342</c:v>
                </c:pt>
                <c:pt idx="4482">
                  <c:v>104.22623</c:v>
                </c:pt>
                <c:pt idx="4483">
                  <c:v>104.21387</c:v>
                </c:pt>
                <c:pt idx="4484">
                  <c:v>104.20323999999999</c:v>
                </c:pt>
                <c:pt idx="4485">
                  <c:v>104.1909</c:v>
                </c:pt>
                <c:pt idx="4486">
                  <c:v>104.17673000000001</c:v>
                </c:pt>
                <c:pt idx="4487">
                  <c:v>104.16442000000001</c:v>
                </c:pt>
                <c:pt idx="4488">
                  <c:v>104.15127</c:v>
                </c:pt>
                <c:pt idx="4489">
                  <c:v>104.13751000000001</c:v>
                </c:pt>
                <c:pt idx="4490">
                  <c:v>104.12554</c:v>
                </c:pt>
                <c:pt idx="4491">
                  <c:v>104.11425</c:v>
                </c:pt>
                <c:pt idx="4492">
                  <c:v>104.10389000000001</c:v>
                </c:pt>
                <c:pt idx="4493">
                  <c:v>104.09504</c:v>
                </c:pt>
                <c:pt idx="4494">
                  <c:v>104.08748</c:v>
                </c:pt>
                <c:pt idx="4495">
                  <c:v>104.08349</c:v>
                </c:pt>
                <c:pt idx="4496">
                  <c:v>104.09093</c:v>
                </c:pt>
                <c:pt idx="4497">
                  <c:v>104.09865000000001</c:v>
                </c:pt>
                <c:pt idx="4498">
                  <c:v>104.10724</c:v>
                </c:pt>
                <c:pt idx="4499">
                  <c:v>104.1164</c:v>
                </c:pt>
                <c:pt idx="4500">
                  <c:v>104.12588</c:v>
                </c:pt>
                <c:pt idx="4501">
                  <c:v>104.13531999999999</c:v>
                </c:pt>
                <c:pt idx="4502">
                  <c:v>104.14490000000001</c:v>
                </c:pt>
                <c:pt idx="4503">
                  <c:v>104.15436</c:v>
                </c:pt>
                <c:pt idx="4504">
                  <c:v>104.16363</c:v>
                </c:pt>
                <c:pt idx="4505">
                  <c:v>104.17267</c:v>
                </c:pt>
                <c:pt idx="4506">
                  <c:v>104.18127</c:v>
                </c:pt>
                <c:pt idx="4507">
                  <c:v>104.1892</c:v>
                </c:pt>
                <c:pt idx="4508">
                  <c:v>104.1965</c:v>
                </c:pt>
                <c:pt idx="4509">
                  <c:v>104.20298</c:v>
                </c:pt>
                <c:pt idx="4510">
                  <c:v>104.20884</c:v>
                </c:pt>
                <c:pt idx="4511">
                  <c:v>104.21383</c:v>
                </c:pt>
                <c:pt idx="4512">
                  <c:v>104.2179</c:v>
                </c:pt>
                <c:pt idx="4513">
                  <c:v>104.22093</c:v>
                </c:pt>
                <c:pt idx="4514">
                  <c:v>104.22293000000001</c:v>
                </c:pt>
                <c:pt idx="4515">
                  <c:v>104.22378999999999</c:v>
                </c:pt>
                <c:pt idx="4516">
                  <c:v>104.22175</c:v>
                </c:pt>
                <c:pt idx="4517">
                  <c:v>104.22094</c:v>
                </c:pt>
                <c:pt idx="4518">
                  <c:v>104.21832999999999</c:v>
                </c:pt>
                <c:pt idx="4519">
                  <c:v>104.21265</c:v>
                </c:pt>
                <c:pt idx="4520">
                  <c:v>104.20819</c:v>
                </c:pt>
                <c:pt idx="4521">
                  <c:v>104.20153000000001</c:v>
                </c:pt>
                <c:pt idx="4522">
                  <c:v>104.2084</c:v>
                </c:pt>
                <c:pt idx="4523">
                  <c:v>104.22135</c:v>
                </c:pt>
                <c:pt idx="4524">
                  <c:v>104.23251999999999</c:v>
                </c:pt>
                <c:pt idx="4525">
                  <c:v>104.24329</c:v>
                </c:pt>
                <c:pt idx="4526">
                  <c:v>104.25219</c:v>
                </c:pt>
                <c:pt idx="4527">
                  <c:v>104.25968</c:v>
                </c:pt>
                <c:pt idx="4528">
                  <c:v>104.2657</c:v>
                </c:pt>
                <c:pt idx="4529">
                  <c:v>104.26877</c:v>
                </c:pt>
                <c:pt idx="4530">
                  <c:v>104.27073</c:v>
                </c:pt>
                <c:pt idx="4531">
                  <c:v>104.26828</c:v>
                </c:pt>
                <c:pt idx="4532">
                  <c:v>104.26653</c:v>
                </c:pt>
                <c:pt idx="4533">
                  <c:v>104.2616</c:v>
                </c:pt>
                <c:pt idx="4534">
                  <c:v>104.25149</c:v>
                </c:pt>
                <c:pt idx="4535">
                  <c:v>104.24323</c:v>
                </c:pt>
                <c:pt idx="4536">
                  <c:v>104.22960999999999</c:v>
                </c:pt>
                <c:pt idx="4537">
                  <c:v>104.21776</c:v>
                </c:pt>
                <c:pt idx="4538">
                  <c:v>104.20173</c:v>
                </c:pt>
                <c:pt idx="4539">
                  <c:v>104.18767</c:v>
                </c:pt>
                <c:pt idx="4540">
                  <c:v>104.17109000000001</c:v>
                </c:pt>
                <c:pt idx="4541">
                  <c:v>104.15678</c:v>
                </c:pt>
                <c:pt idx="4542">
                  <c:v>104.14162</c:v>
                </c:pt>
                <c:pt idx="4543">
                  <c:v>104.12765</c:v>
                </c:pt>
                <c:pt idx="4544">
                  <c:v>104.11384</c:v>
                </c:pt>
                <c:pt idx="4545">
                  <c:v>104.10129000000001</c:v>
                </c:pt>
                <c:pt idx="4546">
                  <c:v>104.09023999999999</c:v>
                </c:pt>
                <c:pt idx="4547">
                  <c:v>104.08046</c:v>
                </c:pt>
                <c:pt idx="4548">
                  <c:v>104.07259999999999</c:v>
                </c:pt>
                <c:pt idx="4549">
                  <c:v>104.06603</c:v>
                </c:pt>
                <c:pt idx="4550">
                  <c:v>104.06195</c:v>
                </c:pt>
                <c:pt idx="4551">
                  <c:v>104.05954</c:v>
                </c:pt>
                <c:pt idx="4552">
                  <c:v>104.06018</c:v>
                </c:pt>
                <c:pt idx="4553">
                  <c:v>104.06854</c:v>
                </c:pt>
                <c:pt idx="4554">
                  <c:v>104.07805999999999</c:v>
                </c:pt>
                <c:pt idx="4555">
                  <c:v>104.08832</c:v>
                </c:pt>
                <c:pt idx="4556">
                  <c:v>104.09904</c:v>
                </c:pt>
                <c:pt idx="4557">
                  <c:v>104.11066</c:v>
                </c:pt>
                <c:pt idx="4558">
                  <c:v>104.12148999999999</c:v>
                </c:pt>
                <c:pt idx="4559">
                  <c:v>104.13227000000001</c:v>
                </c:pt>
                <c:pt idx="4560">
                  <c:v>104.14411</c:v>
                </c:pt>
                <c:pt idx="4561">
                  <c:v>104.15424</c:v>
                </c:pt>
                <c:pt idx="4562">
                  <c:v>104.16506</c:v>
                </c:pt>
                <c:pt idx="4563">
                  <c:v>104.17377999999999</c:v>
                </c:pt>
                <c:pt idx="4564">
                  <c:v>104.1829</c:v>
                </c:pt>
                <c:pt idx="4565">
                  <c:v>104.19001</c:v>
                </c:pt>
                <c:pt idx="4566">
                  <c:v>104.19712</c:v>
                </c:pt>
                <c:pt idx="4567">
                  <c:v>104.20217</c:v>
                </c:pt>
                <c:pt idx="4568">
                  <c:v>104.2072</c:v>
                </c:pt>
                <c:pt idx="4569">
                  <c:v>104.20981</c:v>
                </c:pt>
                <c:pt idx="4570">
                  <c:v>104.21299999999999</c:v>
                </c:pt>
                <c:pt idx="4571">
                  <c:v>104.21311</c:v>
                </c:pt>
                <c:pt idx="4572">
                  <c:v>104.21449</c:v>
                </c:pt>
                <c:pt idx="4573">
                  <c:v>104.2128</c:v>
                </c:pt>
                <c:pt idx="4574">
                  <c:v>104.21268999999999</c:v>
                </c:pt>
                <c:pt idx="4575">
                  <c:v>104.20941999999999</c:v>
                </c:pt>
                <c:pt idx="4576">
                  <c:v>104.20762000000001</c:v>
                </c:pt>
                <c:pt idx="4577">
                  <c:v>104.21231</c:v>
                </c:pt>
                <c:pt idx="4578">
                  <c:v>104.22138</c:v>
                </c:pt>
                <c:pt idx="4579">
                  <c:v>104.23096</c:v>
                </c:pt>
                <c:pt idx="4580">
                  <c:v>104.23881</c:v>
                </c:pt>
                <c:pt idx="4581">
                  <c:v>104.24614</c:v>
                </c:pt>
                <c:pt idx="4582">
                  <c:v>104.25172000000001</c:v>
                </c:pt>
                <c:pt idx="4583">
                  <c:v>104.25608</c:v>
                </c:pt>
                <c:pt idx="4584">
                  <c:v>104.25917</c:v>
                </c:pt>
                <c:pt idx="4585">
                  <c:v>104.25954</c:v>
                </c:pt>
                <c:pt idx="4586">
                  <c:v>104.25999</c:v>
                </c:pt>
                <c:pt idx="4587">
                  <c:v>104.25681</c:v>
                </c:pt>
                <c:pt idx="4588">
                  <c:v>104.25475</c:v>
                </c:pt>
                <c:pt idx="4589">
                  <c:v>104.24773</c:v>
                </c:pt>
                <c:pt idx="4590">
                  <c:v>104.24290000000001</c:v>
                </c:pt>
                <c:pt idx="4591">
                  <c:v>104.23289</c:v>
                </c:pt>
                <c:pt idx="4592">
                  <c:v>104.22526000000001</c:v>
                </c:pt>
                <c:pt idx="4593">
                  <c:v>104.21259000000001</c:v>
                </c:pt>
                <c:pt idx="4594">
                  <c:v>104.20226</c:v>
                </c:pt>
                <c:pt idx="4595">
                  <c:v>104.18788000000001</c:v>
                </c:pt>
                <c:pt idx="4596">
                  <c:v>104.17574</c:v>
                </c:pt>
                <c:pt idx="4597">
                  <c:v>104.15994000000001</c:v>
                </c:pt>
                <c:pt idx="4598">
                  <c:v>104.14618</c:v>
                </c:pt>
                <c:pt idx="4599">
                  <c:v>104.13026000000001</c:v>
                </c:pt>
                <c:pt idx="4600">
                  <c:v>104.11463000000001</c:v>
                </c:pt>
                <c:pt idx="4601">
                  <c:v>104.09835</c:v>
                </c:pt>
                <c:pt idx="4602">
                  <c:v>104.0819</c:v>
                </c:pt>
                <c:pt idx="4603">
                  <c:v>104.06641</c:v>
                </c:pt>
                <c:pt idx="4604">
                  <c:v>104.05083</c:v>
                </c:pt>
                <c:pt idx="4605">
                  <c:v>104.03765</c:v>
                </c:pt>
                <c:pt idx="4606">
                  <c:v>104.02439</c:v>
                </c:pt>
                <c:pt idx="4607">
                  <c:v>104.01436</c:v>
                </c:pt>
                <c:pt idx="4608">
                  <c:v>104.00405000000001</c:v>
                </c:pt>
                <c:pt idx="4609">
                  <c:v>103.99991</c:v>
                </c:pt>
                <c:pt idx="4610">
                  <c:v>104.00165</c:v>
                </c:pt>
                <c:pt idx="4611">
                  <c:v>104.00672</c:v>
                </c:pt>
                <c:pt idx="4612">
                  <c:v>104.00884000000001</c:v>
                </c:pt>
                <c:pt idx="4613">
                  <c:v>104.01412000000001</c:v>
                </c:pt>
                <c:pt idx="4614">
                  <c:v>104.017</c:v>
                </c:pt>
                <c:pt idx="4615">
                  <c:v>104.02929</c:v>
                </c:pt>
                <c:pt idx="4616">
                  <c:v>104.044</c:v>
                </c:pt>
                <c:pt idx="4617">
                  <c:v>104.05885000000001</c:v>
                </c:pt>
                <c:pt idx="4618">
                  <c:v>104.07473</c:v>
                </c:pt>
                <c:pt idx="4619">
                  <c:v>104.08978</c:v>
                </c:pt>
                <c:pt idx="4620">
                  <c:v>104.10536999999999</c:v>
                </c:pt>
                <c:pt idx="4621">
                  <c:v>104.11963</c:v>
                </c:pt>
                <c:pt idx="4622">
                  <c:v>104.13482999999999</c:v>
                </c:pt>
                <c:pt idx="4623">
                  <c:v>104.14816999999999</c:v>
                </c:pt>
                <c:pt idx="4624">
                  <c:v>104.16200000000001</c:v>
                </c:pt>
                <c:pt idx="4625">
                  <c:v>104.17325</c:v>
                </c:pt>
                <c:pt idx="4626">
                  <c:v>104.18521</c:v>
                </c:pt>
                <c:pt idx="4627">
                  <c:v>104.19414</c:v>
                </c:pt>
                <c:pt idx="4628">
                  <c:v>104.2034</c:v>
                </c:pt>
                <c:pt idx="4629">
                  <c:v>104.20863</c:v>
                </c:pt>
                <c:pt idx="4630">
                  <c:v>104.21405</c:v>
                </c:pt>
                <c:pt idx="4631">
                  <c:v>104.21544</c:v>
                </c:pt>
                <c:pt idx="4632">
                  <c:v>104.21795</c:v>
                </c:pt>
                <c:pt idx="4633">
                  <c:v>104.21589</c:v>
                </c:pt>
                <c:pt idx="4634">
                  <c:v>104.2145</c:v>
                </c:pt>
                <c:pt idx="4635">
                  <c:v>104.2093</c:v>
                </c:pt>
                <c:pt idx="4636">
                  <c:v>104.20482</c:v>
                </c:pt>
                <c:pt idx="4637">
                  <c:v>104.19652000000001</c:v>
                </c:pt>
                <c:pt idx="4638">
                  <c:v>104.19441</c:v>
                </c:pt>
                <c:pt idx="4639">
                  <c:v>104.20829999999999</c:v>
                </c:pt>
                <c:pt idx="4640">
                  <c:v>104.22119000000001</c:v>
                </c:pt>
                <c:pt idx="4641">
                  <c:v>104.23349</c:v>
                </c:pt>
                <c:pt idx="4642">
                  <c:v>104.24447000000001</c:v>
                </c:pt>
                <c:pt idx="4643">
                  <c:v>104.25389</c:v>
                </c:pt>
                <c:pt idx="4644">
                  <c:v>104.26156</c:v>
                </c:pt>
                <c:pt idx="4645">
                  <c:v>104.26609000000001</c:v>
                </c:pt>
                <c:pt idx="4646">
                  <c:v>104.26965</c:v>
                </c:pt>
                <c:pt idx="4647">
                  <c:v>104.26891999999999</c:v>
                </c:pt>
                <c:pt idx="4648">
                  <c:v>104.26638</c:v>
                </c:pt>
                <c:pt idx="4649">
                  <c:v>104.25884000000001</c:v>
                </c:pt>
                <c:pt idx="4650">
                  <c:v>104.25015999999999</c:v>
                </c:pt>
                <c:pt idx="4651">
                  <c:v>104.23617</c:v>
                </c:pt>
                <c:pt idx="4652">
                  <c:v>104.22287</c:v>
                </c:pt>
                <c:pt idx="4653">
                  <c:v>104.20498000000001</c:v>
                </c:pt>
                <c:pt idx="4654">
                  <c:v>104.18821</c:v>
                </c:pt>
                <c:pt idx="4655">
                  <c:v>104.16758</c:v>
                </c:pt>
                <c:pt idx="4656">
                  <c:v>104.14816999999999</c:v>
                </c:pt>
                <c:pt idx="4657">
                  <c:v>104.12658999999999</c:v>
                </c:pt>
                <c:pt idx="4658">
                  <c:v>104.10684999999999</c:v>
                </c:pt>
                <c:pt idx="4659">
                  <c:v>104.08984</c:v>
                </c:pt>
                <c:pt idx="4660">
                  <c:v>104.09138</c:v>
                </c:pt>
                <c:pt idx="4661">
                  <c:v>104.09547999999999</c:v>
                </c:pt>
                <c:pt idx="4662">
                  <c:v>104.09985</c:v>
                </c:pt>
                <c:pt idx="4663">
                  <c:v>104.10639999999999</c:v>
                </c:pt>
                <c:pt idx="4664">
                  <c:v>104.11320000000001</c:v>
                </c:pt>
                <c:pt idx="4665">
                  <c:v>104.12164</c:v>
                </c:pt>
                <c:pt idx="4666">
                  <c:v>104.1305</c:v>
                </c:pt>
                <c:pt idx="4667">
                  <c:v>104.14011000000001</c:v>
                </c:pt>
                <c:pt idx="4668">
                  <c:v>104.15035</c:v>
                </c:pt>
                <c:pt idx="4669">
                  <c:v>104.16012000000001</c:v>
                </c:pt>
                <c:pt idx="4670">
                  <c:v>104.17043</c:v>
                </c:pt>
                <c:pt idx="4671">
                  <c:v>104.17946999999999</c:v>
                </c:pt>
                <c:pt idx="4672">
                  <c:v>104.18948</c:v>
                </c:pt>
                <c:pt idx="4673">
                  <c:v>104.19799999999999</c:v>
                </c:pt>
                <c:pt idx="4674">
                  <c:v>104.20643</c:v>
                </c:pt>
                <c:pt idx="4675">
                  <c:v>104.21322000000001</c:v>
                </c:pt>
                <c:pt idx="4676">
                  <c:v>104.22011000000001</c:v>
                </c:pt>
                <c:pt idx="4677">
                  <c:v>104.22545</c:v>
                </c:pt>
                <c:pt idx="4678">
                  <c:v>104.23144000000001</c:v>
                </c:pt>
                <c:pt idx="4679">
                  <c:v>104.23531</c:v>
                </c:pt>
                <c:pt idx="4680">
                  <c:v>104.24007</c:v>
                </c:pt>
                <c:pt idx="4681">
                  <c:v>104.24298</c:v>
                </c:pt>
                <c:pt idx="4682">
                  <c:v>104.24699</c:v>
                </c:pt>
                <c:pt idx="4683">
                  <c:v>104.24865</c:v>
                </c:pt>
                <c:pt idx="4684">
                  <c:v>104.25176999999999</c:v>
                </c:pt>
                <c:pt idx="4685">
                  <c:v>104.25247</c:v>
                </c:pt>
                <c:pt idx="4686">
                  <c:v>104.2542</c:v>
                </c:pt>
                <c:pt idx="4687">
                  <c:v>104.2533</c:v>
                </c:pt>
                <c:pt idx="4688">
                  <c:v>104.25243</c:v>
                </c:pt>
                <c:pt idx="4689">
                  <c:v>104.24871</c:v>
                </c:pt>
                <c:pt idx="4690">
                  <c:v>104.24523000000001</c:v>
                </c:pt>
                <c:pt idx="4691">
                  <c:v>104.23942</c:v>
                </c:pt>
                <c:pt idx="4692">
                  <c:v>104.23441</c:v>
                </c:pt>
                <c:pt idx="4693">
                  <c:v>104.22775</c:v>
                </c:pt>
                <c:pt idx="4694">
                  <c:v>104.22163</c:v>
                </c:pt>
                <c:pt idx="4695">
                  <c:v>104.21483000000001</c:v>
                </c:pt>
                <c:pt idx="4696">
                  <c:v>104.20938</c:v>
                </c:pt>
                <c:pt idx="4697">
                  <c:v>104.218</c:v>
                </c:pt>
                <c:pt idx="4698">
                  <c:v>104.22602999999999</c:v>
                </c:pt>
                <c:pt idx="4699">
                  <c:v>104.23085</c:v>
                </c:pt>
                <c:pt idx="4700">
                  <c:v>104.23474</c:v>
                </c:pt>
                <c:pt idx="4701">
                  <c:v>104.23428</c:v>
                </c:pt>
                <c:pt idx="4702">
                  <c:v>104.23266</c:v>
                </c:pt>
                <c:pt idx="4703">
                  <c:v>104.2257</c:v>
                </c:pt>
                <c:pt idx="4704">
                  <c:v>104.21897</c:v>
                </c:pt>
                <c:pt idx="4705">
                  <c:v>104.20672999999999</c:v>
                </c:pt>
                <c:pt idx="4706">
                  <c:v>104.19524</c:v>
                </c:pt>
                <c:pt idx="4707">
                  <c:v>104.17928000000001</c:v>
                </c:pt>
                <c:pt idx="4708">
                  <c:v>104.16409</c:v>
                </c:pt>
                <c:pt idx="4709">
                  <c:v>104.16065</c:v>
                </c:pt>
                <c:pt idx="4710">
                  <c:v>104.16061000000001</c:v>
                </c:pt>
                <c:pt idx="4711">
                  <c:v>104.15869000000001</c:v>
                </c:pt>
                <c:pt idx="4712">
                  <c:v>104.15942</c:v>
                </c:pt>
                <c:pt idx="4713">
                  <c:v>104.15891999999999</c:v>
                </c:pt>
                <c:pt idx="4714">
                  <c:v>104.16155000000001</c:v>
                </c:pt>
                <c:pt idx="4715">
                  <c:v>104.16343999999999</c:v>
                </c:pt>
                <c:pt idx="4716">
                  <c:v>104.16783</c:v>
                </c:pt>
                <c:pt idx="4717">
                  <c:v>104.17230000000001</c:v>
                </c:pt>
                <c:pt idx="4718">
                  <c:v>104.17874</c:v>
                </c:pt>
                <c:pt idx="4719">
                  <c:v>104.18465</c:v>
                </c:pt>
                <c:pt idx="4720">
                  <c:v>104.19198</c:v>
                </c:pt>
                <c:pt idx="4721">
                  <c:v>104.19946</c:v>
                </c:pt>
                <c:pt idx="4722">
                  <c:v>104.20658</c:v>
                </c:pt>
                <c:pt idx="4723">
                  <c:v>104.21463</c:v>
                </c:pt>
                <c:pt idx="4724">
                  <c:v>104.22204000000001</c:v>
                </c:pt>
                <c:pt idx="4725">
                  <c:v>104.22993</c:v>
                </c:pt>
                <c:pt idx="4726">
                  <c:v>104.2366</c:v>
                </c:pt>
                <c:pt idx="4727">
                  <c:v>104.24377</c:v>
                </c:pt>
                <c:pt idx="4728">
                  <c:v>104.24959</c:v>
                </c:pt>
                <c:pt idx="4729">
                  <c:v>104.25564</c:v>
                </c:pt>
                <c:pt idx="4730">
                  <c:v>104.25998</c:v>
                </c:pt>
                <c:pt idx="4731">
                  <c:v>104.265</c:v>
                </c:pt>
                <c:pt idx="4732">
                  <c:v>104.26779999999999</c:v>
                </c:pt>
                <c:pt idx="4733">
                  <c:v>104.27175</c:v>
                </c:pt>
                <c:pt idx="4734">
                  <c:v>104.27246</c:v>
                </c:pt>
                <c:pt idx="4735">
                  <c:v>104.27444</c:v>
                </c:pt>
                <c:pt idx="4736">
                  <c:v>104.27489</c:v>
                </c:pt>
                <c:pt idx="4737">
                  <c:v>104.27246</c:v>
                </c:pt>
                <c:pt idx="4738">
                  <c:v>104.27052999999999</c:v>
                </c:pt>
                <c:pt idx="4739">
                  <c:v>104.26582000000001</c:v>
                </c:pt>
                <c:pt idx="4740">
                  <c:v>104.25821000000001</c:v>
                </c:pt>
                <c:pt idx="4741">
                  <c:v>104.25127000000001</c:v>
                </c:pt>
                <c:pt idx="4742">
                  <c:v>104.24202</c:v>
                </c:pt>
                <c:pt idx="4743">
                  <c:v>104.23368000000001</c:v>
                </c:pt>
                <c:pt idx="4744">
                  <c:v>104.22496</c:v>
                </c:pt>
                <c:pt idx="4745">
                  <c:v>104.22349</c:v>
                </c:pt>
                <c:pt idx="4746">
                  <c:v>104.23712</c:v>
                </c:pt>
                <c:pt idx="4747">
                  <c:v>104.24875</c:v>
                </c:pt>
                <c:pt idx="4748">
                  <c:v>104.25911000000001</c:v>
                </c:pt>
                <c:pt idx="4749">
                  <c:v>104.2654</c:v>
                </c:pt>
                <c:pt idx="4750">
                  <c:v>104.27059</c:v>
                </c:pt>
                <c:pt idx="4751">
                  <c:v>104.27105</c:v>
                </c:pt>
                <c:pt idx="4752">
                  <c:v>104.26997</c:v>
                </c:pt>
                <c:pt idx="4753">
                  <c:v>104.26300999999999</c:v>
                </c:pt>
                <c:pt idx="4754">
                  <c:v>104.25637999999999</c:v>
                </c:pt>
                <c:pt idx="4755">
                  <c:v>104.24347</c:v>
                </c:pt>
                <c:pt idx="4756">
                  <c:v>104.23175999999999</c:v>
                </c:pt>
                <c:pt idx="4757">
                  <c:v>104.21689000000001</c:v>
                </c:pt>
                <c:pt idx="4758">
                  <c:v>104.19893999999999</c:v>
                </c:pt>
                <c:pt idx="4759">
                  <c:v>104.18252</c:v>
                </c:pt>
                <c:pt idx="4760">
                  <c:v>104.16398</c:v>
                </c:pt>
                <c:pt idx="4761">
                  <c:v>104.146</c:v>
                </c:pt>
                <c:pt idx="4762">
                  <c:v>104.13833</c:v>
                </c:pt>
                <c:pt idx="4763">
                  <c:v>104.13583</c:v>
                </c:pt>
                <c:pt idx="4764">
                  <c:v>104.13661999999999</c:v>
                </c:pt>
                <c:pt idx="4765">
                  <c:v>104.13659</c:v>
                </c:pt>
                <c:pt idx="4766">
                  <c:v>104.13835</c:v>
                </c:pt>
                <c:pt idx="4767">
                  <c:v>104.14232</c:v>
                </c:pt>
                <c:pt idx="4768">
                  <c:v>104.14646</c:v>
                </c:pt>
                <c:pt idx="4769">
                  <c:v>104.15201999999999</c:v>
                </c:pt>
                <c:pt idx="4770">
                  <c:v>104.15872</c:v>
                </c:pt>
                <c:pt idx="4771">
                  <c:v>104.16591</c:v>
                </c:pt>
                <c:pt idx="4772">
                  <c:v>104.17346000000001</c:v>
                </c:pt>
                <c:pt idx="4773">
                  <c:v>104.18133</c:v>
                </c:pt>
                <c:pt idx="4774">
                  <c:v>104.18865</c:v>
                </c:pt>
                <c:pt idx="4775">
                  <c:v>104.19631</c:v>
                </c:pt>
                <c:pt idx="4776">
                  <c:v>104.20302</c:v>
                </c:pt>
                <c:pt idx="4777">
                  <c:v>104.21048</c:v>
                </c:pt>
                <c:pt idx="4778">
                  <c:v>104.21612</c:v>
                </c:pt>
                <c:pt idx="4779">
                  <c:v>104.2217</c:v>
                </c:pt>
                <c:pt idx="4780">
                  <c:v>104.22553000000001</c:v>
                </c:pt>
                <c:pt idx="4781">
                  <c:v>104.23014000000001</c:v>
                </c:pt>
                <c:pt idx="4782">
                  <c:v>104.23300999999999</c:v>
                </c:pt>
                <c:pt idx="4783">
                  <c:v>104.23653</c:v>
                </c:pt>
                <c:pt idx="4784">
                  <c:v>104.2379</c:v>
                </c:pt>
                <c:pt idx="4785">
                  <c:v>104.24017000000001</c:v>
                </c:pt>
                <c:pt idx="4786">
                  <c:v>104.23976</c:v>
                </c:pt>
                <c:pt idx="4787">
                  <c:v>104.24112</c:v>
                </c:pt>
                <c:pt idx="4788">
                  <c:v>104.23972000000001</c:v>
                </c:pt>
                <c:pt idx="4789">
                  <c:v>104.23981000000001</c:v>
                </c:pt>
                <c:pt idx="4790">
                  <c:v>104.23737</c:v>
                </c:pt>
                <c:pt idx="4791">
                  <c:v>104.23635</c:v>
                </c:pt>
                <c:pt idx="4792">
                  <c:v>104.23224999999999</c:v>
                </c:pt>
                <c:pt idx="4793">
                  <c:v>104.22920000000001</c:v>
                </c:pt>
                <c:pt idx="4794">
                  <c:v>104.22462</c:v>
                </c:pt>
                <c:pt idx="4795">
                  <c:v>104.22095</c:v>
                </c:pt>
                <c:pt idx="4796">
                  <c:v>104.21635000000001</c:v>
                </c:pt>
                <c:pt idx="4797">
                  <c:v>104.21229</c:v>
                </c:pt>
                <c:pt idx="4798">
                  <c:v>104.20827</c:v>
                </c:pt>
                <c:pt idx="4799">
                  <c:v>104.20451</c:v>
                </c:pt>
                <c:pt idx="4800">
                  <c:v>104.20119</c:v>
                </c:pt>
                <c:pt idx="4801">
                  <c:v>104.19779</c:v>
                </c:pt>
                <c:pt idx="4802">
                  <c:v>104.19559</c:v>
                </c:pt>
                <c:pt idx="4803">
                  <c:v>104.19247</c:v>
                </c:pt>
                <c:pt idx="4804">
                  <c:v>104.19105999999999</c:v>
                </c:pt>
                <c:pt idx="4805">
                  <c:v>104.18823999999999</c:v>
                </c:pt>
                <c:pt idx="4806">
                  <c:v>104.1867</c:v>
                </c:pt>
                <c:pt idx="4807">
                  <c:v>104.18317</c:v>
                </c:pt>
                <c:pt idx="4808">
                  <c:v>104.18161000000001</c:v>
                </c:pt>
                <c:pt idx="4809">
                  <c:v>104.17834999999999</c:v>
                </c:pt>
                <c:pt idx="4810">
                  <c:v>104.17751</c:v>
                </c:pt>
                <c:pt idx="4811">
                  <c:v>104.17498000000001</c:v>
                </c:pt>
                <c:pt idx="4812">
                  <c:v>104.17516999999999</c:v>
                </c:pt>
                <c:pt idx="4813">
                  <c:v>104.17395999999999</c:v>
                </c:pt>
                <c:pt idx="4814">
                  <c:v>104.17524</c:v>
                </c:pt>
                <c:pt idx="4815">
                  <c:v>104.17574</c:v>
                </c:pt>
                <c:pt idx="4816">
                  <c:v>104.17868</c:v>
                </c:pt>
                <c:pt idx="4817">
                  <c:v>104.18131</c:v>
                </c:pt>
                <c:pt idx="4818">
                  <c:v>104.18594</c:v>
                </c:pt>
                <c:pt idx="4819">
                  <c:v>104.19096999999999</c:v>
                </c:pt>
                <c:pt idx="4820">
                  <c:v>104.19696999999999</c:v>
                </c:pt>
                <c:pt idx="4821">
                  <c:v>104.20341999999999</c:v>
                </c:pt>
                <c:pt idx="4822">
                  <c:v>104.2107</c:v>
                </c:pt>
                <c:pt idx="4823">
                  <c:v>104.21829</c:v>
                </c:pt>
                <c:pt idx="4824">
                  <c:v>104.22584000000001</c:v>
                </c:pt>
                <c:pt idx="4825">
                  <c:v>104.23368000000001</c:v>
                </c:pt>
                <c:pt idx="4826">
                  <c:v>104.24144</c:v>
                </c:pt>
                <c:pt idx="4827">
                  <c:v>104.24814000000001</c:v>
                </c:pt>
                <c:pt idx="4828">
                  <c:v>104.25502</c:v>
                </c:pt>
                <c:pt idx="4829">
                  <c:v>104.26109</c:v>
                </c:pt>
                <c:pt idx="4830">
                  <c:v>104.26636999999999</c:v>
                </c:pt>
                <c:pt idx="4831">
                  <c:v>104.27003999999999</c:v>
                </c:pt>
                <c:pt idx="4832">
                  <c:v>104.27434</c:v>
                </c:pt>
                <c:pt idx="4833">
                  <c:v>104.27772</c:v>
                </c:pt>
                <c:pt idx="4834">
                  <c:v>104.27924</c:v>
                </c:pt>
                <c:pt idx="4835">
                  <c:v>104.28161</c:v>
                </c:pt>
                <c:pt idx="4836">
                  <c:v>104.28270999999999</c:v>
                </c:pt>
                <c:pt idx="4837">
                  <c:v>104.28292</c:v>
                </c:pt>
                <c:pt idx="4838">
                  <c:v>104.28218</c:v>
                </c:pt>
                <c:pt idx="4839">
                  <c:v>104.27973</c:v>
                </c:pt>
                <c:pt idx="4840">
                  <c:v>104.27576999999999</c:v>
                </c:pt>
                <c:pt idx="4841">
                  <c:v>104.2706</c:v>
                </c:pt>
                <c:pt idx="4842">
                  <c:v>104.26458</c:v>
                </c:pt>
                <c:pt idx="4843">
                  <c:v>104.25763999999999</c:v>
                </c:pt>
                <c:pt idx="4844">
                  <c:v>104.25017</c:v>
                </c:pt>
                <c:pt idx="4845">
                  <c:v>104.24202</c:v>
                </c:pt>
                <c:pt idx="4846">
                  <c:v>104.23362</c:v>
                </c:pt>
                <c:pt idx="4847">
                  <c:v>104.22517999999999</c:v>
                </c:pt>
                <c:pt idx="4848">
                  <c:v>104.21681</c:v>
                </c:pt>
                <c:pt idx="4849">
                  <c:v>104.20896999999999</c:v>
                </c:pt>
                <c:pt idx="4850">
                  <c:v>104.20116</c:v>
                </c:pt>
                <c:pt idx="4851">
                  <c:v>104.1938</c:v>
                </c:pt>
                <c:pt idx="4852">
                  <c:v>104.18696</c:v>
                </c:pt>
                <c:pt idx="4853">
                  <c:v>104.18955</c:v>
                </c:pt>
                <c:pt idx="4854">
                  <c:v>104.19356999999999</c:v>
                </c:pt>
                <c:pt idx="4855">
                  <c:v>104.19557</c:v>
                </c:pt>
                <c:pt idx="4856">
                  <c:v>104.19557</c:v>
                </c:pt>
                <c:pt idx="4857">
                  <c:v>104.19365000000001</c:v>
                </c:pt>
                <c:pt idx="4858">
                  <c:v>104.18953</c:v>
                </c:pt>
                <c:pt idx="4859">
                  <c:v>104.1828</c:v>
                </c:pt>
                <c:pt idx="4860">
                  <c:v>104.17467000000001</c:v>
                </c:pt>
                <c:pt idx="4861">
                  <c:v>104.16512</c:v>
                </c:pt>
                <c:pt idx="4862">
                  <c:v>104.15458</c:v>
                </c:pt>
                <c:pt idx="4863">
                  <c:v>104.14323</c:v>
                </c:pt>
                <c:pt idx="4864">
                  <c:v>104.13131</c:v>
                </c:pt>
                <c:pt idx="4865">
                  <c:v>104.119</c:v>
                </c:pt>
                <c:pt idx="4866">
                  <c:v>104.10666999999999</c:v>
                </c:pt>
                <c:pt idx="4867">
                  <c:v>104.0946</c:v>
                </c:pt>
                <c:pt idx="4868">
                  <c:v>104.09350999999999</c:v>
                </c:pt>
                <c:pt idx="4869">
                  <c:v>104.0937</c:v>
                </c:pt>
                <c:pt idx="4870">
                  <c:v>104.09513</c:v>
                </c:pt>
                <c:pt idx="4871">
                  <c:v>104.09778</c:v>
                </c:pt>
                <c:pt idx="4872">
                  <c:v>104.10151</c:v>
                </c:pt>
                <c:pt idx="4873">
                  <c:v>104.10644000000001</c:v>
                </c:pt>
                <c:pt idx="4874">
                  <c:v>104.11223</c:v>
                </c:pt>
                <c:pt idx="4875">
                  <c:v>104.11865</c:v>
                </c:pt>
                <c:pt idx="4876">
                  <c:v>104.12564</c:v>
                </c:pt>
                <c:pt idx="4877">
                  <c:v>104.13327</c:v>
                </c:pt>
                <c:pt idx="4878">
                  <c:v>104.14122</c:v>
                </c:pt>
                <c:pt idx="4879">
                  <c:v>104.14919</c:v>
                </c:pt>
                <c:pt idx="4880">
                  <c:v>104.15751</c:v>
                </c:pt>
                <c:pt idx="4881">
                  <c:v>104.16603000000001</c:v>
                </c:pt>
                <c:pt idx="4882">
                  <c:v>104.17467000000001</c:v>
                </c:pt>
                <c:pt idx="4883">
                  <c:v>104.18304000000001</c:v>
                </c:pt>
                <c:pt idx="4884">
                  <c:v>104.19117</c:v>
                </c:pt>
                <c:pt idx="4885">
                  <c:v>104.19864</c:v>
                </c:pt>
                <c:pt idx="4886">
                  <c:v>104.20555</c:v>
                </c:pt>
                <c:pt idx="4887">
                  <c:v>104.21205999999999</c:v>
                </c:pt>
                <c:pt idx="4888">
                  <c:v>104.218</c:v>
                </c:pt>
                <c:pt idx="4889">
                  <c:v>104.22315999999999</c:v>
                </c:pt>
                <c:pt idx="4890">
                  <c:v>104.2274</c:v>
                </c:pt>
                <c:pt idx="4891">
                  <c:v>104.23084</c:v>
                </c:pt>
                <c:pt idx="4892">
                  <c:v>104.23325</c:v>
                </c:pt>
                <c:pt idx="4893">
                  <c:v>104.23463</c:v>
                </c:pt>
                <c:pt idx="4894">
                  <c:v>104.2351</c:v>
                </c:pt>
                <c:pt idx="4895">
                  <c:v>104.23469</c:v>
                </c:pt>
                <c:pt idx="4896">
                  <c:v>104.23356</c:v>
                </c:pt>
                <c:pt idx="4897">
                  <c:v>104.23103</c:v>
                </c:pt>
                <c:pt idx="4898">
                  <c:v>104.22644</c:v>
                </c:pt>
                <c:pt idx="4899">
                  <c:v>104.22287</c:v>
                </c:pt>
                <c:pt idx="4900">
                  <c:v>104.21888</c:v>
                </c:pt>
                <c:pt idx="4901">
                  <c:v>104.21478999999999</c:v>
                </c:pt>
                <c:pt idx="4902">
                  <c:v>104.2107</c:v>
                </c:pt>
                <c:pt idx="4903">
                  <c:v>104.2068</c:v>
                </c:pt>
                <c:pt idx="4904">
                  <c:v>104.2032</c:v>
                </c:pt>
                <c:pt idx="4905">
                  <c:v>104.19995</c:v>
                </c:pt>
                <c:pt idx="4906">
                  <c:v>104.19713</c:v>
                </c:pt>
                <c:pt idx="4907">
                  <c:v>104.19459000000001</c:v>
                </c:pt>
                <c:pt idx="4908">
                  <c:v>104.19211</c:v>
                </c:pt>
                <c:pt idx="4909">
                  <c:v>104.19016000000001</c:v>
                </c:pt>
                <c:pt idx="4910">
                  <c:v>104.18819000000001</c:v>
                </c:pt>
                <c:pt idx="4911">
                  <c:v>104.18635</c:v>
                </c:pt>
                <c:pt idx="4912">
                  <c:v>104.18389000000001</c:v>
                </c:pt>
                <c:pt idx="4913">
                  <c:v>104.18129999999999</c:v>
                </c:pt>
                <c:pt idx="4914">
                  <c:v>104.17859</c:v>
                </c:pt>
                <c:pt idx="4915">
                  <c:v>104.176</c:v>
                </c:pt>
                <c:pt idx="4916">
                  <c:v>104.17368999999999</c:v>
                </c:pt>
                <c:pt idx="4917">
                  <c:v>104.17167000000001</c:v>
                </c:pt>
                <c:pt idx="4918">
                  <c:v>104.17019000000001</c:v>
                </c:pt>
                <c:pt idx="4919">
                  <c:v>104.16934999999999</c:v>
                </c:pt>
                <c:pt idx="4920">
                  <c:v>104.16907</c:v>
                </c:pt>
                <c:pt idx="4921">
                  <c:v>104.16947999999999</c:v>
                </c:pt>
                <c:pt idx="4922">
                  <c:v>104.1708</c:v>
                </c:pt>
                <c:pt idx="4923">
                  <c:v>104.17328000000001</c:v>
                </c:pt>
                <c:pt idx="4924">
                  <c:v>104.17698</c:v>
                </c:pt>
                <c:pt idx="4925">
                  <c:v>104.18161000000001</c:v>
                </c:pt>
                <c:pt idx="4926">
                  <c:v>104.18747</c:v>
                </c:pt>
                <c:pt idx="4927">
                  <c:v>104.19434</c:v>
                </c:pt>
                <c:pt idx="4928">
                  <c:v>104.2022</c:v>
                </c:pt>
                <c:pt idx="4929">
                  <c:v>104.21065</c:v>
                </c:pt>
                <c:pt idx="4930">
                  <c:v>104.21984</c:v>
                </c:pt>
                <c:pt idx="4931">
                  <c:v>104.22926</c:v>
                </c:pt>
                <c:pt idx="4932">
                  <c:v>104.23875</c:v>
                </c:pt>
                <c:pt idx="4933">
                  <c:v>104.24845000000001</c:v>
                </c:pt>
                <c:pt idx="4934">
                  <c:v>104.2582</c:v>
                </c:pt>
                <c:pt idx="4935">
                  <c:v>104.26736</c:v>
                </c:pt>
                <c:pt idx="4936">
                  <c:v>104.276</c:v>
                </c:pt>
                <c:pt idx="4937">
                  <c:v>104.28360000000001</c:v>
                </c:pt>
                <c:pt idx="4938">
                  <c:v>104.29034</c:v>
                </c:pt>
                <c:pt idx="4939">
                  <c:v>104.29568999999999</c:v>
                </c:pt>
                <c:pt idx="4940">
                  <c:v>104.30006</c:v>
                </c:pt>
                <c:pt idx="4941">
                  <c:v>104.30302</c:v>
                </c:pt>
                <c:pt idx="4942">
                  <c:v>104.30483</c:v>
                </c:pt>
                <c:pt idx="4943">
                  <c:v>104.30485</c:v>
                </c:pt>
                <c:pt idx="4944">
                  <c:v>104.30244999999999</c:v>
                </c:pt>
                <c:pt idx="4945">
                  <c:v>104.29791</c:v>
                </c:pt>
                <c:pt idx="4946">
                  <c:v>104.29177</c:v>
                </c:pt>
                <c:pt idx="4947">
                  <c:v>104.28457</c:v>
                </c:pt>
                <c:pt idx="4948">
                  <c:v>104.27659</c:v>
                </c:pt>
                <c:pt idx="4949">
                  <c:v>104.26776</c:v>
                </c:pt>
                <c:pt idx="4950">
                  <c:v>104.25872</c:v>
                </c:pt>
                <c:pt idx="4951">
                  <c:v>104.24981</c:v>
                </c:pt>
                <c:pt idx="4952">
                  <c:v>104.2411</c:v>
                </c:pt>
                <c:pt idx="4953">
                  <c:v>104.23267</c:v>
                </c:pt>
                <c:pt idx="4954">
                  <c:v>104.22466</c:v>
                </c:pt>
                <c:pt idx="4955">
                  <c:v>104.21722</c:v>
                </c:pt>
                <c:pt idx="4956">
                  <c:v>104.21055</c:v>
                </c:pt>
                <c:pt idx="4957">
                  <c:v>104.20489000000001</c:v>
                </c:pt>
                <c:pt idx="4958">
                  <c:v>104.20034</c:v>
                </c:pt>
                <c:pt idx="4959">
                  <c:v>104.19649</c:v>
                </c:pt>
                <c:pt idx="4960">
                  <c:v>104.19304</c:v>
                </c:pt>
                <c:pt idx="4961">
                  <c:v>104.18946</c:v>
                </c:pt>
                <c:pt idx="4962">
                  <c:v>104.18508</c:v>
                </c:pt>
                <c:pt idx="4963">
                  <c:v>104.18042</c:v>
                </c:pt>
                <c:pt idx="4964">
                  <c:v>104.17577</c:v>
                </c:pt>
                <c:pt idx="4965">
                  <c:v>104.17122000000001</c:v>
                </c:pt>
                <c:pt idx="4966">
                  <c:v>104.16643999999999</c:v>
                </c:pt>
                <c:pt idx="4967">
                  <c:v>104.16191000000001</c:v>
                </c:pt>
                <c:pt idx="4968">
                  <c:v>104.15759</c:v>
                </c:pt>
                <c:pt idx="4969">
                  <c:v>104.15393</c:v>
                </c:pt>
                <c:pt idx="4970">
                  <c:v>104.15107999999999</c:v>
                </c:pt>
                <c:pt idx="4971">
                  <c:v>104.14919</c:v>
                </c:pt>
                <c:pt idx="4972">
                  <c:v>104.14854</c:v>
                </c:pt>
                <c:pt idx="4973">
                  <c:v>104.1491</c:v>
                </c:pt>
                <c:pt idx="4974">
                  <c:v>104.15056</c:v>
                </c:pt>
                <c:pt idx="4975">
                  <c:v>104.1533</c:v>
                </c:pt>
                <c:pt idx="4976">
                  <c:v>104.15694000000001</c:v>
                </c:pt>
                <c:pt idx="4977">
                  <c:v>104.16146000000001</c:v>
                </c:pt>
                <c:pt idx="4978">
                  <c:v>104.1669</c:v>
                </c:pt>
                <c:pt idx="4979">
                  <c:v>104.17247999999999</c:v>
                </c:pt>
                <c:pt idx="4980">
                  <c:v>104.17855</c:v>
                </c:pt>
                <c:pt idx="4981">
                  <c:v>104.18491</c:v>
                </c:pt>
                <c:pt idx="4982">
                  <c:v>104.1913</c:v>
                </c:pt>
                <c:pt idx="4983">
                  <c:v>104.19734</c:v>
                </c:pt>
                <c:pt idx="4984">
                  <c:v>104.20298</c:v>
                </c:pt>
                <c:pt idx="4985">
                  <c:v>104.20838000000001</c:v>
                </c:pt>
                <c:pt idx="4986">
                  <c:v>104.21339999999999</c:v>
                </c:pt>
                <c:pt idx="4987">
                  <c:v>104.21818</c:v>
                </c:pt>
                <c:pt idx="4988">
                  <c:v>104.22283</c:v>
                </c:pt>
                <c:pt idx="4989">
                  <c:v>104.22703</c:v>
                </c:pt>
                <c:pt idx="4990">
                  <c:v>104.23102</c:v>
                </c:pt>
                <c:pt idx="4991">
                  <c:v>104.23464</c:v>
                </c:pt>
                <c:pt idx="4992">
                  <c:v>104.23613</c:v>
                </c:pt>
                <c:pt idx="4993">
                  <c:v>104.23922</c:v>
                </c:pt>
                <c:pt idx="4994">
                  <c:v>104.24093999999999</c:v>
                </c:pt>
                <c:pt idx="4995">
                  <c:v>104.24177</c:v>
                </c:pt>
                <c:pt idx="4996">
                  <c:v>104.24008000000001</c:v>
                </c:pt>
                <c:pt idx="4997">
                  <c:v>104.23931</c:v>
                </c:pt>
                <c:pt idx="4998">
                  <c:v>104.23703</c:v>
                </c:pt>
                <c:pt idx="4999">
                  <c:v>104.23372000000001</c:v>
                </c:pt>
                <c:pt idx="5000">
                  <c:v>104.22884000000001</c:v>
                </c:pt>
                <c:pt idx="5001">
                  <c:v>104.22313</c:v>
                </c:pt>
                <c:pt idx="5002">
                  <c:v>104.2163</c:v>
                </c:pt>
                <c:pt idx="5003">
                  <c:v>104.20876</c:v>
                </c:pt>
                <c:pt idx="5004">
                  <c:v>104.21116000000001</c:v>
                </c:pt>
                <c:pt idx="5005">
                  <c:v>104.22127</c:v>
                </c:pt>
                <c:pt idx="5006">
                  <c:v>104.22960999999999</c:v>
                </c:pt>
                <c:pt idx="5007">
                  <c:v>104.23589</c:v>
                </c:pt>
                <c:pt idx="5008">
                  <c:v>104.23972999999999</c:v>
                </c:pt>
                <c:pt idx="5009">
                  <c:v>104.24072</c:v>
                </c:pt>
                <c:pt idx="5010">
                  <c:v>104.23891999999999</c:v>
                </c:pt>
                <c:pt idx="5011">
                  <c:v>104.23421</c:v>
                </c:pt>
                <c:pt idx="5012">
                  <c:v>104.22656000000001</c:v>
                </c:pt>
                <c:pt idx="5013">
                  <c:v>104.21624</c:v>
                </c:pt>
                <c:pt idx="5014">
                  <c:v>104.2033</c:v>
                </c:pt>
                <c:pt idx="5015">
                  <c:v>104.18828000000001</c:v>
                </c:pt>
                <c:pt idx="5016">
                  <c:v>104.17152</c:v>
                </c:pt>
                <c:pt idx="5017">
                  <c:v>104.15309000000001</c:v>
                </c:pt>
                <c:pt idx="5018">
                  <c:v>104.15155</c:v>
                </c:pt>
                <c:pt idx="5019">
                  <c:v>104.15219999999999</c:v>
                </c:pt>
                <c:pt idx="5020">
                  <c:v>104.15354000000001</c:v>
                </c:pt>
                <c:pt idx="5021">
                  <c:v>104.15599</c:v>
                </c:pt>
                <c:pt idx="5022">
                  <c:v>104.15938</c:v>
                </c:pt>
                <c:pt idx="5023">
                  <c:v>104.16383</c:v>
                </c:pt>
                <c:pt idx="5024">
                  <c:v>104.16898</c:v>
                </c:pt>
                <c:pt idx="5025">
                  <c:v>104.17478</c:v>
                </c:pt>
                <c:pt idx="5026">
                  <c:v>104.18114</c:v>
                </c:pt>
                <c:pt idx="5027">
                  <c:v>104.18792999999999</c:v>
                </c:pt>
                <c:pt idx="5028">
                  <c:v>104.19504000000001</c:v>
                </c:pt>
                <c:pt idx="5029">
                  <c:v>104.20151</c:v>
                </c:pt>
                <c:pt idx="5030">
                  <c:v>104.20818</c:v>
                </c:pt>
                <c:pt idx="5031">
                  <c:v>104.21469999999999</c:v>
                </c:pt>
                <c:pt idx="5032">
                  <c:v>104.22067</c:v>
                </c:pt>
                <c:pt idx="5033">
                  <c:v>104.22614</c:v>
                </c:pt>
                <c:pt idx="5034">
                  <c:v>104.23094</c:v>
                </c:pt>
                <c:pt idx="5035">
                  <c:v>104.2351</c:v>
                </c:pt>
                <c:pt idx="5036">
                  <c:v>104.23871</c:v>
                </c:pt>
                <c:pt idx="5037">
                  <c:v>104.2419</c:v>
                </c:pt>
                <c:pt idx="5038">
                  <c:v>104.24462</c:v>
                </c:pt>
                <c:pt idx="5039">
                  <c:v>104.24617000000001</c:v>
                </c:pt>
                <c:pt idx="5040">
                  <c:v>104.24749</c:v>
                </c:pt>
                <c:pt idx="5041">
                  <c:v>104.24887</c:v>
                </c:pt>
                <c:pt idx="5042">
                  <c:v>104.25035</c:v>
                </c:pt>
                <c:pt idx="5043">
                  <c:v>104.25167999999999</c:v>
                </c:pt>
                <c:pt idx="5044">
                  <c:v>104.25296</c:v>
                </c:pt>
                <c:pt idx="5045">
                  <c:v>104.25376</c:v>
                </c:pt>
                <c:pt idx="5046">
                  <c:v>104.25422</c:v>
                </c:pt>
                <c:pt idx="5047">
                  <c:v>104.25397</c:v>
                </c:pt>
                <c:pt idx="5048">
                  <c:v>104.25284000000001</c:v>
                </c:pt>
                <c:pt idx="5049">
                  <c:v>104.25066</c:v>
                </c:pt>
                <c:pt idx="5050">
                  <c:v>104.24721</c:v>
                </c:pt>
                <c:pt idx="5051">
                  <c:v>104.24301</c:v>
                </c:pt>
                <c:pt idx="5052">
                  <c:v>104.23815</c:v>
                </c:pt>
                <c:pt idx="5053">
                  <c:v>104.23287999999999</c:v>
                </c:pt>
                <c:pt idx="5054">
                  <c:v>104.22734</c:v>
                </c:pt>
                <c:pt idx="5055">
                  <c:v>104.2217</c:v>
                </c:pt>
                <c:pt idx="5056">
                  <c:v>104.21588</c:v>
                </c:pt>
                <c:pt idx="5057">
                  <c:v>104.21002</c:v>
                </c:pt>
                <c:pt idx="5058">
                  <c:v>104.20411</c:v>
                </c:pt>
                <c:pt idx="5059">
                  <c:v>104.19848</c:v>
                </c:pt>
                <c:pt idx="5060">
                  <c:v>104.19324</c:v>
                </c:pt>
                <c:pt idx="5061">
                  <c:v>104.18834</c:v>
                </c:pt>
                <c:pt idx="5062">
                  <c:v>104.18403000000001</c:v>
                </c:pt>
                <c:pt idx="5063">
                  <c:v>104.18031000000001</c:v>
                </c:pt>
                <c:pt idx="5064">
                  <c:v>104.17842</c:v>
                </c:pt>
                <c:pt idx="5065">
                  <c:v>104.17536</c:v>
                </c:pt>
                <c:pt idx="5066">
                  <c:v>104.17471999999999</c:v>
                </c:pt>
                <c:pt idx="5067">
                  <c:v>104.17321</c:v>
                </c:pt>
                <c:pt idx="5068">
                  <c:v>104.17467000000001</c:v>
                </c:pt>
                <c:pt idx="5069">
                  <c:v>104.17572</c:v>
                </c:pt>
                <c:pt idx="5070">
                  <c:v>104.17958</c:v>
                </c:pt>
                <c:pt idx="5071">
                  <c:v>104.18264000000001</c:v>
                </c:pt>
                <c:pt idx="5072">
                  <c:v>104.18814999999999</c:v>
                </c:pt>
                <c:pt idx="5073">
                  <c:v>104.19296</c:v>
                </c:pt>
                <c:pt idx="5074">
                  <c:v>104.19991</c:v>
                </c:pt>
                <c:pt idx="5075">
                  <c:v>104.20650000000001</c:v>
                </c:pt>
                <c:pt idx="5076">
                  <c:v>104.21446</c:v>
                </c:pt>
                <c:pt idx="5077">
                  <c:v>104.22233</c:v>
                </c:pt>
                <c:pt idx="5078">
                  <c:v>104.23074</c:v>
                </c:pt>
                <c:pt idx="5079">
                  <c:v>104.23954000000001</c:v>
                </c:pt>
                <c:pt idx="5080">
                  <c:v>104.24782999999999</c:v>
                </c:pt>
                <c:pt idx="5081">
                  <c:v>104.25635</c:v>
                </c:pt>
                <c:pt idx="5082">
                  <c:v>104.26415</c:v>
                </c:pt>
                <c:pt idx="5083">
                  <c:v>104.27217</c:v>
                </c:pt>
                <c:pt idx="5084">
                  <c:v>104.27903000000001</c:v>
                </c:pt>
                <c:pt idx="5085">
                  <c:v>104.28623</c:v>
                </c:pt>
                <c:pt idx="5086">
                  <c:v>104.29174999999999</c:v>
                </c:pt>
                <c:pt idx="5087">
                  <c:v>104.2974</c:v>
                </c:pt>
                <c:pt idx="5088">
                  <c:v>104.30126</c:v>
                </c:pt>
                <c:pt idx="5089">
                  <c:v>104.30533</c:v>
                </c:pt>
                <c:pt idx="5090">
                  <c:v>104.30714</c:v>
                </c:pt>
                <c:pt idx="5091">
                  <c:v>104.30973</c:v>
                </c:pt>
                <c:pt idx="5092">
                  <c:v>104.30977</c:v>
                </c:pt>
                <c:pt idx="5093">
                  <c:v>104.30958</c:v>
                </c:pt>
                <c:pt idx="5094">
                  <c:v>104.30571999999999</c:v>
                </c:pt>
                <c:pt idx="5095">
                  <c:v>104.30206</c:v>
                </c:pt>
                <c:pt idx="5096">
                  <c:v>104.2959</c:v>
                </c:pt>
                <c:pt idx="5097">
                  <c:v>104.28984</c:v>
                </c:pt>
                <c:pt idx="5098">
                  <c:v>104.28185999999999</c:v>
                </c:pt>
                <c:pt idx="5099">
                  <c:v>104.27361999999999</c:v>
                </c:pt>
                <c:pt idx="5100">
                  <c:v>104.26457000000001</c:v>
                </c:pt>
                <c:pt idx="5101">
                  <c:v>104.25542</c:v>
                </c:pt>
                <c:pt idx="5102">
                  <c:v>104.24616</c:v>
                </c:pt>
                <c:pt idx="5103">
                  <c:v>104.23612</c:v>
                </c:pt>
                <c:pt idx="5104">
                  <c:v>104.22673</c:v>
                </c:pt>
                <c:pt idx="5105">
                  <c:v>104.21661</c:v>
                </c:pt>
                <c:pt idx="5106">
                  <c:v>104.20723</c:v>
                </c:pt>
                <c:pt idx="5107">
                  <c:v>104.20675</c:v>
                </c:pt>
                <c:pt idx="5108">
                  <c:v>104.2131</c:v>
                </c:pt>
                <c:pt idx="5109">
                  <c:v>104.21897</c:v>
                </c:pt>
                <c:pt idx="5110">
                  <c:v>104.22022</c:v>
                </c:pt>
                <c:pt idx="5111">
                  <c:v>104.22033</c:v>
                </c:pt>
                <c:pt idx="5112">
                  <c:v>104.21503</c:v>
                </c:pt>
                <c:pt idx="5113">
                  <c:v>104.20910000000001</c:v>
                </c:pt>
                <c:pt idx="5114">
                  <c:v>104.19768000000001</c:v>
                </c:pt>
                <c:pt idx="5115">
                  <c:v>104.18666</c:v>
                </c:pt>
                <c:pt idx="5116">
                  <c:v>104.17097</c:v>
                </c:pt>
                <c:pt idx="5117">
                  <c:v>104.15640999999999</c:v>
                </c:pt>
                <c:pt idx="5118">
                  <c:v>104.13873</c:v>
                </c:pt>
                <c:pt idx="5119">
                  <c:v>104.12153000000001</c:v>
                </c:pt>
                <c:pt idx="5120">
                  <c:v>104.11824</c:v>
                </c:pt>
                <c:pt idx="5121">
                  <c:v>104.11902000000001</c:v>
                </c:pt>
                <c:pt idx="5122">
                  <c:v>104.12278000000001</c:v>
                </c:pt>
                <c:pt idx="5123">
                  <c:v>104.12768</c:v>
                </c:pt>
                <c:pt idx="5124">
                  <c:v>104.13484</c:v>
                </c:pt>
                <c:pt idx="5125">
                  <c:v>104.14336</c:v>
                </c:pt>
                <c:pt idx="5126">
                  <c:v>104.15321</c:v>
                </c:pt>
                <c:pt idx="5127">
                  <c:v>104.16351</c:v>
                </c:pt>
                <c:pt idx="5128">
                  <c:v>104.17513</c:v>
                </c:pt>
                <c:pt idx="5129">
                  <c:v>104.18729</c:v>
                </c:pt>
                <c:pt idx="5130">
                  <c:v>104.19964</c:v>
                </c:pt>
                <c:pt idx="5131">
                  <c:v>104.21158</c:v>
                </c:pt>
                <c:pt idx="5132">
                  <c:v>104.22320000000001</c:v>
                </c:pt>
                <c:pt idx="5133">
                  <c:v>104.23441</c:v>
                </c:pt>
                <c:pt idx="5134">
                  <c:v>104.24536000000001</c:v>
                </c:pt>
                <c:pt idx="5135">
                  <c:v>104.25575000000001</c:v>
                </c:pt>
                <c:pt idx="5136">
                  <c:v>104.26567</c:v>
                </c:pt>
                <c:pt idx="5137">
                  <c:v>104.27455999999999</c:v>
                </c:pt>
                <c:pt idx="5138">
                  <c:v>104.28276</c:v>
                </c:pt>
                <c:pt idx="5139">
                  <c:v>104.28992</c:v>
                </c:pt>
                <c:pt idx="5140">
                  <c:v>104.29603</c:v>
                </c:pt>
                <c:pt idx="5141">
                  <c:v>104.30113</c:v>
                </c:pt>
                <c:pt idx="5142">
                  <c:v>104.30531000000001</c:v>
                </c:pt>
                <c:pt idx="5143">
                  <c:v>104.30786999999999</c:v>
                </c:pt>
                <c:pt idx="5144">
                  <c:v>104.30826999999999</c:v>
                </c:pt>
                <c:pt idx="5145">
                  <c:v>104.30665999999999</c:v>
                </c:pt>
                <c:pt idx="5146">
                  <c:v>104.30343000000001</c:v>
                </c:pt>
                <c:pt idx="5147">
                  <c:v>104.29897</c:v>
                </c:pt>
                <c:pt idx="5148">
                  <c:v>104.29328</c:v>
                </c:pt>
                <c:pt idx="5149">
                  <c:v>104.28659</c:v>
                </c:pt>
                <c:pt idx="5150">
                  <c:v>104.27878</c:v>
                </c:pt>
                <c:pt idx="5151">
                  <c:v>104.27028</c:v>
                </c:pt>
                <c:pt idx="5152">
                  <c:v>104.26141</c:v>
                </c:pt>
                <c:pt idx="5153">
                  <c:v>104.25230000000001</c:v>
                </c:pt>
                <c:pt idx="5154">
                  <c:v>104.24329</c:v>
                </c:pt>
                <c:pt idx="5155">
                  <c:v>104.23415</c:v>
                </c:pt>
                <c:pt idx="5156">
                  <c:v>104.2252</c:v>
                </c:pt>
                <c:pt idx="5157">
                  <c:v>104.21632</c:v>
                </c:pt>
                <c:pt idx="5158">
                  <c:v>104.20777</c:v>
                </c:pt>
                <c:pt idx="5159">
                  <c:v>104.20041999999999</c:v>
                </c:pt>
                <c:pt idx="5160">
                  <c:v>104.19404</c:v>
                </c:pt>
                <c:pt idx="5161">
                  <c:v>104.18847</c:v>
                </c:pt>
                <c:pt idx="5162">
                  <c:v>104.18319</c:v>
                </c:pt>
                <c:pt idx="5163">
                  <c:v>104.17747</c:v>
                </c:pt>
                <c:pt idx="5164">
                  <c:v>104.17113999999999</c:v>
                </c:pt>
                <c:pt idx="5165">
                  <c:v>104.16525</c:v>
                </c:pt>
                <c:pt idx="5166">
                  <c:v>104.15937</c:v>
                </c:pt>
                <c:pt idx="5167">
                  <c:v>104.1536</c:v>
                </c:pt>
                <c:pt idx="5168">
                  <c:v>104.14790000000001</c:v>
                </c:pt>
                <c:pt idx="5169">
                  <c:v>104.14279000000001</c:v>
                </c:pt>
                <c:pt idx="5170">
                  <c:v>104.13833</c:v>
                </c:pt>
                <c:pt idx="5171">
                  <c:v>104.13489</c:v>
                </c:pt>
                <c:pt idx="5172">
                  <c:v>104.13249999999999</c:v>
                </c:pt>
                <c:pt idx="5173">
                  <c:v>104.13164</c:v>
                </c:pt>
                <c:pt idx="5174">
                  <c:v>104.1323</c:v>
                </c:pt>
                <c:pt idx="5175">
                  <c:v>104.13437</c:v>
                </c:pt>
                <c:pt idx="5176">
                  <c:v>104.1379</c:v>
                </c:pt>
                <c:pt idx="5177">
                  <c:v>104.14301</c:v>
                </c:pt>
                <c:pt idx="5178">
                  <c:v>104.14949</c:v>
                </c:pt>
                <c:pt idx="5179">
                  <c:v>104.15692</c:v>
                </c:pt>
                <c:pt idx="5180">
                  <c:v>104.16531000000001</c:v>
                </c:pt>
                <c:pt idx="5181">
                  <c:v>104.17447</c:v>
                </c:pt>
                <c:pt idx="5182">
                  <c:v>104.1827</c:v>
                </c:pt>
                <c:pt idx="5183">
                  <c:v>104.19257</c:v>
                </c:pt>
                <c:pt idx="5184">
                  <c:v>104.20162999999999</c:v>
                </c:pt>
                <c:pt idx="5185">
                  <c:v>104.21213</c:v>
                </c:pt>
                <c:pt idx="5186">
                  <c:v>104.22242</c:v>
                </c:pt>
                <c:pt idx="5187">
                  <c:v>104.23048</c:v>
                </c:pt>
                <c:pt idx="5188">
                  <c:v>104.24007</c:v>
                </c:pt>
                <c:pt idx="5189">
                  <c:v>104.24630000000001</c:v>
                </c:pt>
                <c:pt idx="5190">
                  <c:v>104.25458999999999</c:v>
                </c:pt>
                <c:pt idx="5191">
                  <c:v>104.26161999999999</c:v>
                </c:pt>
                <c:pt idx="5192">
                  <c:v>104.26756</c:v>
                </c:pt>
                <c:pt idx="5193">
                  <c:v>104.27233</c:v>
                </c:pt>
                <c:pt idx="5194">
                  <c:v>104.27384000000001</c:v>
                </c:pt>
                <c:pt idx="5195">
                  <c:v>104.27616</c:v>
                </c:pt>
                <c:pt idx="5196">
                  <c:v>104.27493</c:v>
                </c:pt>
                <c:pt idx="5197">
                  <c:v>104.27162</c:v>
                </c:pt>
                <c:pt idx="5198">
                  <c:v>104.26666</c:v>
                </c:pt>
                <c:pt idx="5199">
                  <c:v>104.26074</c:v>
                </c:pt>
                <c:pt idx="5200">
                  <c:v>104.25346999999999</c:v>
                </c:pt>
                <c:pt idx="5201">
                  <c:v>104.24536000000001</c:v>
                </c:pt>
                <c:pt idx="5202">
                  <c:v>104.23663999999999</c:v>
                </c:pt>
                <c:pt idx="5203">
                  <c:v>104.22771</c:v>
                </c:pt>
                <c:pt idx="5204">
                  <c:v>104.21850000000001</c:v>
                </c:pt>
                <c:pt idx="5205">
                  <c:v>104.20932000000001</c:v>
                </c:pt>
                <c:pt idx="5206">
                  <c:v>104.21317000000001</c:v>
                </c:pt>
                <c:pt idx="5207">
                  <c:v>104.22234</c:v>
                </c:pt>
                <c:pt idx="5208">
                  <c:v>104.22874</c:v>
                </c:pt>
                <c:pt idx="5209">
                  <c:v>104.23251999999999</c:v>
                </c:pt>
                <c:pt idx="5210">
                  <c:v>104.2336</c:v>
                </c:pt>
                <c:pt idx="5211">
                  <c:v>104.23196</c:v>
                </c:pt>
                <c:pt idx="5212">
                  <c:v>104.2278</c:v>
                </c:pt>
                <c:pt idx="5213">
                  <c:v>104.2204</c:v>
                </c:pt>
                <c:pt idx="5214">
                  <c:v>104.21035999999999</c:v>
                </c:pt>
                <c:pt idx="5215">
                  <c:v>104.19803</c:v>
                </c:pt>
                <c:pt idx="5216">
                  <c:v>104.18383</c:v>
                </c:pt>
                <c:pt idx="5217">
                  <c:v>104.16831999999999</c:v>
                </c:pt>
                <c:pt idx="5218">
                  <c:v>104.15122</c:v>
                </c:pt>
                <c:pt idx="5219">
                  <c:v>104.13267999999999</c:v>
                </c:pt>
                <c:pt idx="5220">
                  <c:v>104.11405999999999</c:v>
                </c:pt>
                <c:pt idx="5221">
                  <c:v>104.0954</c:v>
                </c:pt>
                <c:pt idx="5222">
                  <c:v>104.08651</c:v>
                </c:pt>
                <c:pt idx="5223">
                  <c:v>104.08432000000001</c:v>
                </c:pt>
                <c:pt idx="5224">
                  <c:v>104.08386</c:v>
                </c:pt>
                <c:pt idx="5225">
                  <c:v>104.08507</c:v>
                </c:pt>
                <c:pt idx="5226">
                  <c:v>104.08796</c:v>
                </c:pt>
                <c:pt idx="5227">
                  <c:v>104.09184999999999</c:v>
                </c:pt>
                <c:pt idx="5228">
                  <c:v>104.09711</c:v>
                </c:pt>
                <c:pt idx="5229">
                  <c:v>104.10334</c:v>
                </c:pt>
                <c:pt idx="5230">
                  <c:v>104.11044</c:v>
                </c:pt>
                <c:pt idx="5231">
                  <c:v>104.11832</c:v>
                </c:pt>
                <c:pt idx="5232">
                  <c:v>104.12654999999999</c:v>
                </c:pt>
                <c:pt idx="5233">
                  <c:v>104.13499</c:v>
                </c:pt>
                <c:pt idx="5234">
                  <c:v>104.14337999999999</c:v>
                </c:pt>
                <c:pt idx="5235">
                  <c:v>104.15139000000001</c:v>
                </c:pt>
                <c:pt idx="5236">
                  <c:v>104.15907</c:v>
                </c:pt>
                <c:pt idx="5237">
                  <c:v>104.16656999999999</c:v>
                </c:pt>
                <c:pt idx="5238">
                  <c:v>104.17363</c:v>
                </c:pt>
                <c:pt idx="5239">
                  <c:v>104.18031999999999</c:v>
                </c:pt>
                <c:pt idx="5240">
                  <c:v>104.18691</c:v>
                </c:pt>
                <c:pt idx="5241">
                  <c:v>104.19338999999999</c:v>
                </c:pt>
                <c:pt idx="5242">
                  <c:v>104.1998</c:v>
                </c:pt>
                <c:pt idx="5243">
                  <c:v>104.20625</c:v>
                </c:pt>
                <c:pt idx="5244">
                  <c:v>104.21274</c:v>
                </c:pt>
                <c:pt idx="5245">
                  <c:v>104.21895000000001</c:v>
                </c:pt>
                <c:pt idx="5246">
                  <c:v>104.22466</c:v>
                </c:pt>
                <c:pt idx="5247">
                  <c:v>104.2299</c:v>
                </c:pt>
                <c:pt idx="5248">
                  <c:v>104.23448999999999</c:v>
                </c:pt>
                <c:pt idx="5249">
                  <c:v>104.23836</c:v>
                </c:pt>
                <c:pt idx="5250">
                  <c:v>104.24138000000001</c:v>
                </c:pt>
                <c:pt idx="5251">
                  <c:v>104.24353000000001</c:v>
                </c:pt>
                <c:pt idx="5252">
                  <c:v>104.24459</c:v>
                </c:pt>
                <c:pt idx="5253">
                  <c:v>104.2445</c:v>
                </c:pt>
                <c:pt idx="5254">
                  <c:v>104.24254999999999</c:v>
                </c:pt>
                <c:pt idx="5255">
                  <c:v>104.23956</c:v>
                </c:pt>
                <c:pt idx="5256">
                  <c:v>104.23577</c:v>
                </c:pt>
                <c:pt idx="5257">
                  <c:v>104.23134</c:v>
                </c:pt>
                <c:pt idx="5258">
                  <c:v>104.22645</c:v>
                </c:pt>
                <c:pt idx="5259">
                  <c:v>104.22165</c:v>
                </c:pt>
                <c:pt idx="5260">
                  <c:v>104.21673</c:v>
                </c:pt>
                <c:pt idx="5261">
                  <c:v>104.21173</c:v>
                </c:pt>
                <c:pt idx="5262">
                  <c:v>104.20696</c:v>
                </c:pt>
                <c:pt idx="5263">
                  <c:v>104.20233</c:v>
                </c:pt>
                <c:pt idx="5264">
                  <c:v>104.19795000000001</c:v>
                </c:pt>
                <c:pt idx="5265">
                  <c:v>104.19391</c:v>
                </c:pt>
                <c:pt idx="5266">
                  <c:v>104.19015</c:v>
                </c:pt>
                <c:pt idx="5267">
                  <c:v>104.18653</c:v>
                </c:pt>
                <c:pt idx="5268">
                  <c:v>104.18317999999999</c:v>
                </c:pt>
                <c:pt idx="5269">
                  <c:v>104.18049000000001</c:v>
                </c:pt>
                <c:pt idx="5270">
                  <c:v>104.17695000000001</c:v>
                </c:pt>
                <c:pt idx="5271">
                  <c:v>104.17341999999999</c:v>
                </c:pt>
                <c:pt idx="5272">
                  <c:v>104.17010000000001</c:v>
                </c:pt>
                <c:pt idx="5273">
                  <c:v>104.16724000000001</c:v>
                </c:pt>
                <c:pt idx="5274">
                  <c:v>104.16491000000001</c:v>
                </c:pt>
                <c:pt idx="5275">
                  <c:v>104.16312000000001</c:v>
                </c:pt>
                <c:pt idx="5276">
                  <c:v>104.16186</c:v>
                </c:pt>
                <c:pt idx="5277">
                  <c:v>104.16137999999999</c:v>
                </c:pt>
                <c:pt idx="5278">
                  <c:v>104.16155999999999</c:v>
                </c:pt>
                <c:pt idx="5279">
                  <c:v>104.16307</c:v>
                </c:pt>
                <c:pt idx="5280">
                  <c:v>104.16585000000001</c:v>
                </c:pt>
                <c:pt idx="5281">
                  <c:v>104.16967</c:v>
                </c:pt>
                <c:pt idx="5282">
                  <c:v>104.17464</c:v>
                </c:pt>
                <c:pt idx="5283">
                  <c:v>104.18069</c:v>
                </c:pt>
                <c:pt idx="5284">
                  <c:v>104.18745</c:v>
                </c:pt>
                <c:pt idx="5285">
                  <c:v>104.19495999999999</c:v>
                </c:pt>
                <c:pt idx="5286">
                  <c:v>104.20308</c:v>
                </c:pt>
                <c:pt idx="5287">
                  <c:v>104.21147999999999</c:v>
                </c:pt>
                <c:pt idx="5288">
                  <c:v>104.21987</c:v>
                </c:pt>
                <c:pt idx="5289">
                  <c:v>104.22801</c:v>
                </c:pt>
                <c:pt idx="5290">
                  <c:v>104.23605000000001</c:v>
                </c:pt>
                <c:pt idx="5291">
                  <c:v>104.24372</c:v>
                </c:pt>
                <c:pt idx="5292">
                  <c:v>104.25089</c:v>
                </c:pt>
                <c:pt idx="5293">
                  <c:v>104.25757</c:v>
                </c:pt>
                <c:pt idx="5294">
                  <c:v>104.26340999999999</c:v>
                </c:pt>
                <c:pt idx="5295">
                  <c:v>104.26831</c:v>
                </c:pt>
                <c:pt idx="5296">
                  <c:v>104.27202</c:v>
                </c:pt>
                <c:pt idx="5297">
                  <c:v>104.27455</c:v>
                </c:pt>
                <c:pt idx="5298">
                  <c:v>104.27606</c:v>
                </c:pt>
                <c:pt idx="5299">
                  <c:v>104.2761</c:v>
                </c:pt>
                <c:pt idx="5300">
                  <c:v>104.27472</c:v>
                </c:pt>
                <c:pt idx="5301">
                  <c:v>104.27212</c:v>
                </c:pt>
                <c:pt idx="5302">
                  <c:v>104.26819999999999</c:v>
                </c:pt>
                <c:pt idx="5303">
                  <c:v>104.26286</c:v>
                </c:pt>
                <c:pt idx="5304">
                  <c:v>104.25539000000001</c:v>
                </c:pt>
                <c:pt idx="5305">
                  <c:v>104.24678</c:v>
                </c:pt>
                <c:pt idx="5306">
                  <c:v>104.23742</c:v>
                </c:pt>
                <c:pt idx="5307">
                  <c:v>104.22788</c:v>
                </c:pt>
                <c:pt idx="5308">
                  <c:v>104.21813</c:v>
                </c:pt>
                <c:pt idx="5309">
                  <c:v>104.20869999999999</c:v>
                </c:pt>
                <c:pt idx="5310">
                  <c:v>104.19920999999999</c:v>
                </c:pt>
                <c:pt idx="5311">
                  <c:v>104.18983</c:v>
                </c:pt>
                <c:pt idx="5312">
                  <c:v>104.18122</c:v>
                </c:pt>
                <c:pt idx="5313">
                  <c:v>104.18600000000001</c:v>
                </c:pt>
                <c:pt idx="5314">
                  <c:v>104.19176</c:v>
                </c:pt>
                <c:pt idx="5315">
                  <c:v>104.19551</c:v>
                </c:pt>
                <c:pt idx="5316">
                  <c:v>104.19689</c:v>
                </c:pt>
                <c:pt idx="5317">
                  <c:v>104.19582</c:v>
                </c:pt>
                <c:pt idx="5318">
                  <c:v>104.19246</c:v>
                </c:pt>
                <c:pt idx="5319">
                  <c:v>104.1861</c:v>
                </c:pt>
                <c:pt idx="5320">
                  <c:v>104.17742</c:v>
                </c:pt>
                <c:pt idx="5321">
                  <c:v>104.16665</c:v>
                </c:pt>
                <c:pt idx="5322">
                  <c:v>104.15443</c:v>
                </c:pt>
                <c:pt idx="5323">
                  <c:v>104.14078000000001</c:v>
                </c:pt>
                <c:pt idx="5324">
                  <c:v>104.12658</c:v>
                </c:pt>
                <c:pt idx="5325">
                  <c:v>104.11161</c:v>
                </c:pt>
                <c:pt idx="5326">
                  <c:v>104.10554999999999</c:v>
                </c:pt>
                <c:pt idx="5327">
                  <c:v>104.10248</c:v>
                </c:pt>
                <c:pt idx="5328">
                  <c:v>104.10043</c:v>
                </c:pt>
                <c:pt idx="5329">
                  <c:v>104.09954</c:v>
                </c:pt>
                <c:pt idx="5330">
                  <c:v>104.10003</c:v>
                </c:pt>
                <c:pt idx="5331">
                  <c:v>104.10172</c:v>
                </c:pt>
                <c:pt idx="5332">
                  <c:v>104.10442</c:v>
                </c:pt>
                <c:pt idx="5333">
                  <c:v>104.10775</c:v>
                </c:pt>
                <c:pt idx="5334">
                  <c:v>104.11205</c:v>
                </c:pt>
                <c:pt idx="5335">
                  <c:v>104.11750000000001</c:v>
                </c:pt>
                <c:pt idx="5336">
                  <c:v>104.12366</c:v>
                </c:pt>
                <c:pt idx="5337">
                  <c:v>104.13048000000001</c:v>
                </c:pt>
                <c:pt idx="5338">
                  <c:v>104.13757</c:v>
                </c:pt>
                <c:pt idx="5339">
                  <c:v>104.14467</c:v>
                </c:pt>
                <c:pt idx="5340">
                  <c:v>104.1521</c:v>
                </c:pt>
                <c:pt idx="5341">
                  <c:v>104.15971</c:v>
                </c:pt>
                <c:pt idx="5342">
                  <c:v>104.16719999999999</c:v>
                </c:pt>
                <c:pt idx="5343">
                  <c:v>104.17449000000001</c:v>
                </c:pt>
                <c:pt idx="5344">
                  <c:v>104.18132</c:v>
                </c:pt>
                <c:pt idx="5345">
                  <c:v>104.18769</c:v>
                </c:pt>
                <c:pt idx="5346">
                  <c:v>104.19374000000001</c:v>
                </c:pt>
                <c:pt idx="5347">
                  <c:v>104.19928</c:v>
                </c:pt>
                <c:pt idx="5348">
                  <c:v>104.20443</c:v>
                </c:pt>
                <c:pt idx="5349">
                  <c:v>104.20899</c:v>
                </c:pt>
                <c:pt idx="5350">
                  <c:v>104.21286000000001</c:v>
                </c:pt>
                <c:pt idx="5351">
                  <c:v>104.21603</c:v>
                </c:pt>
                <c:pt idx="5352">
                  <c:v>104.21832000000001</c:v>
                </c:pt>
                <c:pt idx="5353">
                  <c:v>104.21986</c:v>
                </c:pt>
                <c:pt idx="5354">
                  <c:v>104.22053</c:v>
                </c:pt>
                <c:pt idx="5355">
                  <c:v>104.22033999999999</c:v>
                </c:pt>
                <c:pt idx="5356">
                  <c:v>104.21854</c:v>
                </c:pt>
                <c:pt idx="5357">
                  <c:v>104.21617999999999</c:v>
                </c:pt>
                <c:pt idx="5358">
                  <c:v>104.21295000000001</c:v>
                </c:pt>
                <c:pt idx="5359">
                  <c:v>104.2089</c:v>
                </c:pt>
                <c:pt idx="5360">
                  <c:v>104.2041</c:v>
                </c:pt>
                <c:pt idx="5361">
                  <c:v>104.19812</c:v>
                </c:pt>
                <c:pt idx="5362">
                  <c:v>104.20027</c:v>
                </c:pt>
                <c:pt idx="5363">
                  <c:v>104.20929</c:v>
                </c:pt>
                <c:pt idx="5364">
                  <c:v>104.21768</c:v>
                </c:pt>
                <c:pt idx="5365">
                  <c:v>104.22523</c:v>
                </c:pt>
                <c:pt idx="5366">
                  <c:v>104.23186</c:v>
                </c:pt>
                <c:pt idx="5367">
                  <c:v>104.23663999999999</c:v>
                </c:pt>
                <c:pt idx="5368">
                  <c:v>104.2394</c:v>
                </c:pt>
                <c:pt idx="5369">
                  <c:v>104.23972999999999</c:v>
                </c:pt>
                <c:pt idx="5370">
                  <c:v>104.23801</c:v>
                </c:pt>
                <c:pt idx="5371">
                  <c:v>104.23397</c:v>
                </c:pt>
                <c:pt idx="5372">
                  <c:v>104.22776</c:v>
                </c:pt>
                <c:pt idx="5373">
                  <c:v>104.21913000000001</c:v>
                </c:pt>
                <c:pt idx="5374">
                  <c:v>104.20845</c:v>
                </c:pt>
                <c:pt idx="5375">
                  <c:v>104.19575</c:v>
                </c:pt>
                <c:pt idx="5376">
                  <c:v>104.18133</c:v>
                </c:pt>
                <c:pt idx="5377">
                  <c:v>104.16522000000001</c:v>
                </c:pt>
                <c:pt idx="5378">
                  <c:v>104.14782</c:v>
                </c:pt>
                <c:pt idx="5379">
                  <c:v>104.12913</c:v>
                </c:pt>
                <c:pt idx="5380">
                  <c:v>104.11663</c:v>
                </c:pt>
                <c:pt idx="5381">
                  <c:v>104.11458</c:v>
                </c:pt>
                <c:pt idx="5382">
                  <c:v>104.11331</c:v>
                </c:pt>
                <c:pt idx="5383">
                  <c:v>104.11306</c:v>
                </c:pt>
                <c:pt idx="5384">
                  <c:v>104.11369999999999</c:v>
                </c:pt>
                <c:pt idx="5385">
                  <c:v>104.11525</c:v>
                </c:pt>
                <c:pt idx="5386">
                  <c:v>104.11772000000001</c:v>
                </c:pt>
                <c:pt idx="5387">
                  <c:v>104.12094999999999</c:v>
                </c:pt>
                <c:pt idx="5388">
                  <c:v>104.12455</c:v>
                </c:pt>
                <c:pt idx="5389">
                  <c:v>104.12827</c:v>
                </c:pt>
                <c:pt idx="5390">
                  <c:v>104.13281000000001</c:v>
                </c:pt>
                <c:pt idx="5391">
                  <c:v>104.13797</c:v>
                </c:pt>
                <c:pt idx="5392">
                  <c:v>104.14318</c:v>
                </c:pt>
                <c:pt idx="5393">
                  <c:v>104.1485</c:v>
                </c:pt>
                <c:pt idx="5394">
                  <c:v>104.15384</c:v>
                </c:pt>
                <c:pt idx="5395">
                  <c:v>104.1591</c:v>
                </c:pt>
                <c:pt idx="5396">
                  <c:v>104.16416</c:v>
                </c:pt>
                <c:pt idx="5397">
                  <c:v>104.16876000000001</c:v>
                </c:pt>
                <c:pt idx="5398">
                  <c:v>104.17287</c:v>
                </c:pt>
                <c:pt idx="5399">
                  <c:v>104.17607</c:v>
                </c:pt>
                <c:pt idx="5400">
                  <c:v>104.17899</c:v>
                </c:pt>
                <c:pt idx="5401">
                  <c:v>104.18165999999999</c:v>
                </c:pt>
                <c:pt idx="5402">
                  <c:v>104.18434999999999</c:v>
                </c:pt>
                <c:pt idx="5403">
                  <c:v>104.18694000000001</c:v>
                </c:pt>
                <c:pt idx="5404">
                  <c:v>104.18925</c:v>
                </c:pt>
                <c:pt idx="5405">
                  <c:v>104.19184</c:v>
                </c:pt>
                <c:pt idx="5406">
                  <c:v>104.19439</c:v>
                </c:pt>
                <c:pt idx="5407">
                  <c:v>104.19708</c:v>
                </c:pt>
                <c:pt idx="5408">
                  <c:v>104.19986</c:v>
                </c:pt>
                <c:pt idx="5409">
                  <c:v>104.20238999999999</c:v>
                </c:pt>
                <c:pt idx="5410">
                  <c:v>104.20453000000001</c:v>
                </c:pt>
                <c:pt idx="5411">
                  <c:v>104.20622</c:v>
                </c:pt>
                <c:pt idx="5412">
                  <c:v>104.20742</c:v>
                </c:pt>
                <c:pt idx="5413">
                  <c:v>104.20816000000001</c:v>
                </c:pt>
                <c:pt idx="5414">
                  <c:v>104.20838000000001</c:v>
                </c:pt>
                <c:pt idx="5415">
                  <c:v>104.20819</c:v>
                </c:pt>
                <c:pt idx="5416">
                  <c:v>104.20752</c:v>
                </c:pt>
                <c:pt idx="5417">
                  <c:v>104.20625</c:v>
                </c:pt>
                <c:pt idx="5418">
                  <c:v>104.20390999999999</c:v>
                </c:pt>
                <c:pt idx="5419">
                  <c:v>104.20139</c:v>
                </c:pt>
                <c:pt idx="5420">
                  <c:v>104.19837</c:v>
                </c:pt>
                <c:pt idx="5421">
                  <c:v>104.19526</c:v>
                </c:pt>
                <c:pt idx="5422">
                  <c:v>104.19237</c:v>
                </c:pt>
                <c:pt idx="5423">
                  <c:v>104.19304</c:v>
                </c:pt>
                <c:pt idx="5424">
                  <c:v>104.19786000000001</c:v>
                </c:pt>
                <c:pt idx="5425">
                  <c:v>104.20103</c:v>
                </c:pt>
                <c:pt idx="5426">
                  <c:v>104.20235</c:v>
                </c:pt>
                <c:pt idx="5427">
                  <c:v>104.20164</c:v>
                </c:pt>
                <c:pt idx="5428">
                  <c:v>104.19864</c:v>
                </c:pt>
                <c:pt idx="5429">
                  <c:v>104.193</c:v>
                </c:pt>
                <c:pt idx="5430">
                  <c:v>104.18537999999999</c:v>
                </c:pt>
                <c:pt idx="5431">
                  <c:v>104.1806</c:v>
                </c:pt>
                <c:pt idx="5432">
                  <c:v>104.17982000000001</c:v>
                </c:pt>
                <c:pt idx="5433">
                  <c:v>104.17918</c:v>
                </c:pt>
                <c:pt idx="5434">
                  <c:v>104.18052</c:v>
                </c:pt>
                <c:pt idx="5435">
                  <c:v>104.17974</c:v>
                </c:pt>
                <c:pt idx="5436">
                  <c:v>104.17955000000001</c:v>
                </c:pt>
                <c:pt idx="5437">
                  <c:v>104.17985</c:v>
                </c:pt>
                <c:pt idx="5438">
                  <c:v>104.18065</c:v>
                </c:pt>
                <c:pt idx="5439">
                  <c:v>104.18232</c:v>
                </c:pt>
                <c:pt idx="5440">
                  <c:v>104.18464</c:v>
                </c:pt>
                <c:pt idx="5441">
                  <c:v>104.18755</c:v>
                </c:pt>
                <c:pt idx="5442">
                  <c:v>104.19112</c:v>
                </c:pt>
                <c:pt idx="5443">
                  <c:v>104.19507</c:v>
                </c:pt>
                <c:pt idx="5444">
                  <c:v>104.19963</c:v>
                </c:pt>
                <c:pt idx="5445">
                  <c:v>104.20413000000001</c:v>
                </c:pt>
                <c:pt idx="5446">
                  <c:v>104.20869999999999</c:v>
                </c:pt>
                <c:pt idx="5447">
                  <c:v>104.21324</c:v>
                </c:pt>
                <c:pt idx="5448">
                  <c:v>104.21765000000001</c:v>
                </c:pt>
                <c:pt idx="5449">
                  <c:v>104.22111</c:v>
                </c:pt>
                <c:pt idx="5450">
                  <c:v>104.22441000000001</c:v>
                </c:pt>
                <c:pt idx="5451">
                  <c:v>104.22758</c:v>
                </c:pt>
                <c:pt idx="5452">
                  <c:v>104.23047</c:v>
                </c:pt>
                <c:pt idx="5453">
                  <c:v>104.23314000000001</c:v>
                </c:pt>
                <c:pt idx="5454">
                  <c:v>104.23560999999999</c:v>
                </c:pt>
                <c:pt idx="5455">
                  <c:v>104.23788</c:v>
                </c:pt>
                <c:pt idx="5456">
                  <c:v>104.24011</c:v>
                </c:pt>
                <c:pt idx="5457">
                  <c:v>104.24226</c:v>
                </c:pt>
                <c:pt idx="5458">
                  <c:v>104.24439</c:v>
                </c:pt>
                <c:pt idx="5459">
                  <c:v>104.24607</c:v>
                </c:pt>
                <c:pt idx="5460">
                  <c:v>104.24769999999999</c:v>
                </c:pt>
                <c:pt idx="5461">
                  <c:v>104.24916</c:v>
                </c:pt>
                <c:pt idx="5462">
                  <c:v>104.25024999999999</c:v>
                </c:pt>
                <c:pt idx="5463">
                  <c:v>104.25069999999999</c:v>
                </c:pt>
                <c:pt idx="5464">
                  <c:v>104.25047000000001</c:v>
                </c:pt>
                <c:pt idx="5465">
                  <c:v>104.24934</c:v>
                </c:pt>
                <c:pt idx="5466">
                  <c:v>104.24731</c:v>
                </c:pt>
                <c:pt idx="5467">
                  <c:v>104.24413</c:v>
                </c:pt>
                <c:pt idx="5468">
                  <c:v>104.24016</c:v>
                </c:pt>
                <c:pt idx="5469">
                  <c:v>104.23583000000001</c:v>
                </c:pt>
                <c:pt idx="5470">
                  <c:v>104.23065</c:v>
                </c:pt>
                <c:pt idx="5471">
                  <c:v>104.22457</c:v>
                </c:pt>
                <c:pt idx="5472">
                  <c:v>104.2243</c:v>
                </c:pt>
                <c:pt idx="5473">
                  <c:v>104.23488999999999</c:v>
                </c:pt>
                <c:pt idx="5474">
                  <c:v>104.24321</c:v>
                </c:pt>
                <c:pt idx="5475">
                  <c:v>104.24916</c:v>
                </c:pt>
                <c:pt idx="5476">
                  <c:v>104.25268</c:v>
                </c:pt>
                <c:pt idx="5477">
                  <c:v>104.25382</c:v>
                </c:pt>
                <c:pt idx="5478">
                  <c:v>104.25248000000001</c:v>
                </c:pt>
                <c:pt idx="5479">
                  <c:v>104.24851</c:v>
                </c:pt>
                <c:pt idx="5480">
                  <c:v>104.24215</c:v>
                </c:pt>
                <c:pt idx="5481">
                  <c:v>104.23345999999999</c:v>
                </c:pt>
                <c:pt idx="5482">
                  <c:v>104.22277</c:v>
                </c:pt>
                <c:pt idx="5483">
                  <c:v>104.21035999999999</c:v>
                </c:pt>
                <c:pt idx="5484">
                  <c:v>104.19656000000001</c:v>
                </c:pt>
                <c:pt idx="5485">
                  <c:v>104.18176</c:v>
                </c:pt>
                <c:pt idx="5486">
                  <c:v>104.16649</c:v>
                </c:pt>
                <c:pt idx="5487">
                  <c:v>104.15075</c:v>
                </c:pt>
                <c:pt idx="5488">
                  <c:v>104.14772000000001</c:v>
                </c:pt>
                <c:pt idx="5489">
                  <c:v>104.14963</c:v>
                </c:pt>
                <c:pt idx="5490">
                  <c:v>104.15269000000001</c:v>
                </c:pt>
                <c:pt idx="5491">
                  <c:v>104.15673</c:v>
                </c:pt>
                <c:pt idx="5492">
                  <c:v>104.16166</c:v>
                </c:pt>
                <c:pt idx="5493">
                  <c:v>104.16732</c:v>
                </c:pt>
                <c:pt idx="5494">
                  <c:v>104.17337999999999</c:v>
                </c:pt>
                <c:pt idx="5495">
                  <c:v>104.17991000000001</c:v>
                </c:pt>
                <c:pt idx="5496">
                  <c:v>104.18661</c:v>
                </c:pt>
                <c:pt idx="5497">
                  <c:v>104.1934</c:v>
                </c:pt>
                <c:pt idx="5498">
                  <c:v>104.20008</c:v>
                </c:pt>
                <c:pt idx="5499">
                  <c:v>104.20609</c:v>
                </c:pt>
                <c:pt idx="5500">
                  <c:v>104.21159</c:v>
                </c:pt>
                <c:pt idx="5501">
                  <c:v>104.21735</c:v>
                </c:pt>
                <c:pt idx="5502">
                  <c:v>104.22244000000001</c:v>
                </c:pt>
                <c:pt idx="5503">
                  <c:v>104.22744</c:v>
                </c:pt>
                <c:pt idx="5504">
                  <c:v>104.23193999999999</c:v>
                </c:pt>
                <c:pt idx="5505">
                  <c:v>104.2351</c:v>
                </c:pt>
                <c:pt idx="5506">
                  <c:v>104.23826</c:v>
                </c:pt>
                <c:pt idx="5507">
                  <c:v>104.24001</c:v>
                </c:pt>
                <c:pt idx="5508">
                  <c:v>104.24211</c:v>
                </c:pt>
                <c:pt idx="5509">
                  <c:v>104.24253</c:v>
                </c:pt>
                <c:pt idx="5510">
                  <c:v>104.24375000000001</c:v>
                </c:pt>
                <c:pt idx="5511">
                  <c:v>104.24334</c:v>
                </c:pt>
                <c:pt idx="5512">
                  <c:v>104.2436</c:v>
                </c:pt>
                <c:pt idx="5513">
                  <c:v>104.24223000000001</c:v>
                </c:pt>
                <c:pt idx="5514">
                  <c:v>104.24186</c:v>
                </c:pt>
                <c:pt idx="5515">
                  <c:v>104.23983</c:v>
                </c:pt>
                <c:pt idx="5516">
                  <c:v>104.23849</c:v>
                </c:pt>
                <c:pt idx="5517">
                  <c:v>104.23569000000001</c:v>
                </c:pt>
                <c:pt idx="5518">
                  <c:v>104.23362</c:v>
                </c:pt>
                <c:pt idx="5519">
                  <c:v>104.22974000000001</c:v>
                </c:pt>
                <c:pt idx="5520">
                  <c:v>104.22633999999999</c:v>
                </c:pt>
                <c:pt idx="5521">
                  <c:v>104.22156</c:v>
                </c:pt>
                <c:pt idx="5522">
                  <c:v>104.21754</c:v>
                </c:pt>
                <c:pt idx="5523">
                  <c:v>104.21303</c:v>
                </c:pt>
                <c:pt idx="5524">
                  <c:v>104.20891</c:v>
                </c:pt>
                <c:pt idx="5525">
                  <c:v>104.20469</c:v>
                </c:pt>
                <c:pt idx="5526">
                  <c:v>104.20059999999999</c:v>
                </c:pt>
                <c:pt idx="5527">
                  <c:v>104.19705999999999</c:v>
                </c:pt>
                <c:pt idx="5528">
                  <c:v>104.19365999999999</c:v>
                </c:pt>
                <c:pt idx="5529">
                  <c:v>104.19145</c:v>
                </c:pt>
                <c:pt idx="5530">
                  <c:v>104.18886000000001</c:v>
                </c:pt>
                <c:pt idx="5531">
                  <c:v>104.18728</c:v>
                </c:pt>
                <c:pt idx="5532">
                  <c:v>104.18488000000001</c:v>
                </c:pt>
                <c:pt idx="5533">
                  <c:v>104.18403000000001</c:v>
                </c:pt>
                <c:pt idx="5534">
                  <c:v>104.18281</c:v>
                </c:pt>
                <c:pt idx="5535">
                  <c:v>104.18375</c:v>
                </c:pt>
                <c:pt idx="5536">
                  <c:v>104.18387</c:v>
                </c:pt>
                <c:pt idx="5537">
                  <c:v>104.18604999999999</c:v>
                </c:pt>
                <c:pt idx="5538">
                  <c:v>104.18767</c:v>
                </c:pt>
                <c:pt idx="5539">
                  <c:v>104.19125</c:v>
                </c:pt>
                <c:pt idx="5540">
                  <c:v>104.19423999999999</c:v>
                </c:pt>
                <c:pt idx="5541">
                  <c:v>104.19864</c:v>
                </c:pt>
                <c:pt idx="5542">
                  <c:v>104.20283000000001</c:v>
                </c:pt>
                <c:pt idx="5543">
                  <c:v>104.20820999999999</c:v>
                </c:pt>
                <c:pt idx="5544">
                  <c:v>104.21373</c:v>
                </c:pt>
                <c:pt idx="5545">
                  <c:v>104.22031</c:v>
                </c:pt>
                <c:pt idx="5546">
                  <c:v>104.22669999999999</c:v>
                </c:pt>
                <c:pt idx="5547">
                  <c:v>104.2337</c:v>
                </c:pt>
                <c:pt idx="5548">
                  <c:v>104.24071000000001</c:v>
                </c:pt>
                <c:pt idx="5549">
                  <c:v>104.24768</c:v>
                </c:pt>
                <c:pt idx="5550">
                  <c:v>104.25463000000001</c:v>
                </c:pt>
                <c:pt idx="5551">
                  <c:v>104.26105</c:v>
                </c:pt>
                <c:pt idx="5552">
                  <c:v>104.2676</c:v>
                </c:pt>
                <c:pt idx="5553">
                  <c:v>104.27314</c:v>
                </c:pt>
                <c:pt idx="5554">
                  <c:v>104.27876000000001</c:v>
                </c:pt>
                <c:pt idx="5555">
                  <c:v>104.28279999999999</c:v>
                </c:pt>
                <c:pt idx="5556">
                  <c:v>104.28757</c:v>
                </c:pt>
                <c:pt idx="5557">
                  <c:v>104.29049999999999</c:v>
                </c:pt>
                <c:pt idx="5558">
                  <c:v>104.29403000000001</c:v>
                </c:pt>
                <c:pt idx="5559">
                  <c:v>104.29532</c:v>
                </c:pt>
                <c:pt idx="5560">
                  <c:v>104.29696</c:v>
                </c:pt>
                <c:pt idx="5561">
                  <c:v>104.29729</c:v>
                </c:pt>
                <c:pt idx="5562">
                  <c:v>104.29631000000001</c:v>
                </c:pt>
                <c:pt idx="5563">
                  <c:v>104.29351</c:v>
                </c:pt>
                <c:pt idx="5564">
                  <c:v>104.28926</c:v>
                </c:pt>
                <c:pt idx="5565">
                  <c:v>104.28327</c:v>
                </c:pt>
                <c:pt idx="5566">
                  <c:v>104.27715000000001</c:v>
                </c:pt>
                <c:pt idx="5567">
                  <c:v>104.26991</c:v>
                </c:pt>
                <c:pt idx="5568">
                  <c:v>104.26193000000001</c:v>
                </c:pt>
                <c:pt idx="5569">
                  <c:v>104.25342000000001</c:v>
                </c:pt>
                <c:pt idx="5570">
                  <c:v>104.24509999999999</c:v>
                </c:pt>
                <c:pt idx="5571">
                  <c:v>104.23649</c:v>
                </c:pt>
                <c:pt idx="5572">
                  <c:v>104.22781000000001</c:v>
                </c:pt>
                <c:pt idx="5573">
                  <c:v>104.21946</c:v>
                </c:pt>
                <c:pt idx="5574">
                  <c:v>104.21235</c:v>
                </c:pt>
                <c:pt idx="5575">
                  <c:v>104.20396</c:v>
                </c:pt>
                <c:pt idx="5576">
                  <c:v>104.19593</c:v>
                </c:pt>
                <c:pt idx="5577">
                  <c:v>104.18992</c:v>
                </c:pt>
                <c:pt idx="5578">
                  <c:v>104.18248</c:v>
                </c:pt>
                <c:pt idx="5579">
                  <c:v>104.17695000000001</c:v>
                </c:pt>
                <c:pt idx="5580">
                  <c:v>104.16918</c:v>
                </c:pt>
                <c:pt idx="5581">
                  <c:v>104.16397000000001</c:v>
                </c:pt>
                <c:pt idx="5582">
                  <c:v>104.15666</c:v>
                </c:pt>
                <c:pt idx="5583">
                  <c:v>104.1519</c:v>
                </c:pt>
                <c:pt idx="5584">
                  <c:v>104.14527</c:v>
                </c:pt>
                <c:pt idx="5585">
                  <c:v>104.14098</c:v>
                </c:pt>
                <c:pt idx="5586">
                  <c:v>104.13544</c:v>
                </c:pt>
                <c:pt idx="5587">
                  <c:v>104.1326</c:v>
                </c:pt>
                <c:pt idx="5588">
                  <c:v>104.1293</c:v>
                </c:pt>
                <c:pt idx="5589">
                  <c:v>104.12888</c:v>
                </c:pt>
                <c:pt idx="5590">
                  <c:v>104.12832</c:v>
                </c:pt>
                <c:pt idx="5591">
                  <c:v>104.13005</c:v>
                </c:pt>
                <c:pt idx="5592">
                  <c:v>104.13281000000001</c:v>
                </c:pt>
                <c:pt idx="5593">
                  <c:v>104.13720000000001</c:v>
                </c:pt>
                <c:pt idx="5594">
                  <c:v>104.14306999999999</c:v>
                </c:pt>
                <c:pt idx="5595">
                  <c:v>104.14955999999999</c:v>
                </c:pt>
                <c:pt idx="5596">
                  <c:v>104.15763</c:v>
                </c:pt>
                <c:pt idx="5597">
                  <c:v>104.16537</c:v>
                </c:pt>
                <c:pt idx="5598">
                  <c:v>104.17504</c:v>
                </c:pt>
                <c:pt idx="5599">
                  <c:v>104.18338</c:v>
                </c:pt>
                <c:pt idx="5600">
                  <c:v>104.19327</c:v>
                </c:pt>
                <c:pt idx="5601">
                  <c:v>104.20188</c:v>
                </c:pt>
                <c:pt idx="5602">
                  <c:v>104.21217</c:v>
                </c:pt>
                <c:pt idx="5603">
                  <c:v>104.22071</c:v>
                </c:pt>
                <c:pt idx="5604">
                  <c:v>104.2306</c:v>
                </c:pt>
                <c:pt idx="5605">
                  <c:v>104.2384</c:v>
                </c:pt>
                <c:pt idx="5606">
                  <c:v>104.24733000000001</c:v>
                </c:pt>
                <c:pt idx="5607">
                  <c:v>104.25301</c:v>
                </c:pt>
                <c:pt idx="5608">
                  <c:v>104.25979</c:v>
                </c:pt>
                <c:pt idx="5609">
                  <c:v>104.26321</c:v>
                </c:pt>
                <c:pt idx="5610">
                  <c:v>104.26763</c:v>
                </c:pt>
                <c:pt idx="5611">
                  <c:v>104.26855999999999</c:v>
                </c:pt>
                <c:pt idx="5612">
                  <c:v>104.27027</c:v>
                </c:pt>
                <c:pt idx="5613">
                  <c:v>104.26872</c:v>
                </c:pt>
                <c:pt idx="5614">
                  <c:v>104.26711</c:v>
                </c:pt>
                <c:pt idx="5615">
                  <c:v>104.26233999999999</c:v>
                </c:pt>
                <c:pt idx="5616">
                  <c:v>104.25793</c:v>
                </c:pt>
                <c:pt idx="5617">
                  <c:v>104.25151</c:v>
                </c:pt>
                <c:pt idx="5618">
                  <c:v>104.24563999999999</c:v>
                </c:pt>
                <c:pt idx="5619">
                  <c:v>104.23934</c:v>
                </c:pt>
                <c:pt idx="5620">
                  <c:v>104.23308</c:v>
                </c:pt>
                <c:pt idx="5621">
                  <c:v>104.22666</c:v>
                </c:pt>
                <c:pt idx="5622">
                  <c:v>104.21975999999999</c:v>
                </c:pt>
                <c:pt idx="5623">
                  <c:v>104.21296</c:v>
                </c:pt>
                <c:pt idx="5624">
                  <c:v>104.20573</c:v>
                </c:pt>
                <c:pt idx="5625">
                  <c:v>104.19944</c:v>
                </c:pt>
                <c:pt idx="5626">
                  <c:v>104.1922</c:v>
                </c:pt>
                <c:pt idx="5627">
                  <c:v>104.19379000000001</c:v>
                </c:pt>
                <c:pt idx="5628">
                  <c:v>104.19526</c:v>
                </c:pt>
                <c:pt idx="5629">
                  <c:v>104.19171</c:v>
                </c:pt>
                <c:pt idx="5630">
                  <c:v>104.18849</c:v>
                </c:pt>
                <c:pt idx="5631">
                  <c:v>104.18040999999999</c:v>
                </c:pt>
                <c:pt idx="5632">
                  <c:v>104.17313</c:v>
                </c:pt>
                <c:pt idx="5633">
                  <c:v>104.16083999999999</c:v>
                </c:pt>
                <c:pt idx="5634">
                  <c:v>104.14969000000001</c:v>
                </c:pt>
                <c:pt idx="5635">
                  <c:v>104.13435</c:v>
                </c:pt>
                <c:pt idx="5636">
                  <c:v>104.12017</c:v>
                </c:pt>
                <c:pt idx="5637">
                  <c:v>104.11026</c:v>
                </c:pt>
                <c:pt idx="5638">
                  <c:v>104.10122</c:v>
                </c:pt>
                <c:pt idx="5639">
                  <c:v>104.09599</c:v>
                </c:pt>
                <c:pt idx="5640">
                  <c:v>104.08972</c:v>
                </c:pt>
                <c:pt idx="5641">
                  <c:v>104.08744</c:v>
                </c:pt>
                <c:pt idx="5642">
                  <c:v>104.08481999999999</c:v>
                </c:pt>
                <c:pt idx="5643">
                  <c:v>104.08611999999999</c:v>
                </c:pt>
                <c:pt idx="5644">
                  <c:v>104.08750999999999</c:v>
                </c:pt>
                <c:pt idx="5645">
                  <c:v>104.092</c:v>
                </c:pt>
                <c:pt idx="5646">
                  <c:v>104.09668000000001</c:v>
                </c:pt>
                <c:pt idx="5647">
                  <c:v>104.10351</c:v>
                </c:pt>
                <c:pt idx="5648">
                  <c:v>104.11082</c:v>
                </c:pt>
                <c:pt idx="5649">
                  <c:v>104.11923</c:v>
                </c:pt>
                <c:pt idx="5650">
                  <c:v>104.12877</c:v>
                </c:pt>
                <c:pt idx="5651">
                  <c:v>104.13893</c:v>
                </c:pt>
                <c:pt idx="5652">
                  <c:v>104.14973999999999</c:v>
                </c:pt>
                <c:pt idx="5653">
                  <c:v>104.1597</c:v>
                </c:pt>
                <c:pt idx="5654">
                  <c:v>104.17077999999999</c:v>
                </c:pt>
                <c:pt idx="5655">
                  <c:v>104.18146</c:v>
                </c:pt>
                <c:pt idx="5656">
                  <c:v>104.19087</c:v>
                </c:pt>
                <c:pt idx="5657">
                  <c:v>104.19982</c:v>
                </c:pt>
                <c:pt idx="5658">
                  <c:v>104.20775</c:v>
                </c:pt>
                <c:pt idx="5659">
                  <c:v>104.21391</c:v>
                </c:pt>
                <c:pt idx="5660">
                  <c:v>104.22024999999999</c:v>
                </c:pt>
                <c:pt idx="5661">
                  <c:v>104.22448</c:v>
                </c:pt>
                <c:pt idx="5662">
                  <c:v>104.22915999999999</c:v>
                </c:pt>
                <c:pt idx="5663">
                  <c:v>104.23264</c:v>
                </c:pt>
                <c:pt idx="5664">
                  <c:v>104.23397</c:v>
                </c:pt>
                <c:pt idx="5665">
                  <c:v>104.23627999999999</c:v>
                </c:pt>
                <c:pt idx="5666">
                  <c:v>104.23544</c:v>
                </c:pt>
                <c:pt idx="5667">
                  <c:v>104.23587000000001</c:v>
                </c:pt>
                <c:pt idx="5668">
                  <c:v>104.23257</c:v>
                </c:pt>
                <c:pt idx="5669">
                  <c:v>104.23094</c:v>
                </c:pt>
                <c:pt idx="5670">
                  <c:v>104.22573</c:v>
                </c:pt>
                <c:pt idx="5671">
                  <c:v>104.22221</c:v>
                </c:pt>
                <c:pt idx="5672">
                  <c:v>104.21544</c:v>
                </c:pt>
                <c:pt idx="5673">
                  <c:v>104.21048</c:v>
                </c:pt>
                <c:pt idx="5674">
                  <c:v>104.2028</c:v>
                </c:pt>
                <c:pt idx="5675">
                  <c:v>104.19667</c:v>
                </c:pt>
                <c:pt idx="5676">
                  <c:v>104.19383999999999</c:v>
                </c:pt>
                <c:pt idx="5677">
                  <c:v>104.19978999999999</c:v>
                </c:pt>
                <c:pt idx="5678">
                  <c:v>104.20428</c:v>
                </c:pt>
                <c:pt idx="5679">
                  <c:v>104.20802</c:v>
                </c:pt>
                <c:pt idx="5680">
                  <c:v>104.20922</c:v>
                </c:pt>
                <c:pt idx="5681">
                  <c:v>104.20976</c:v>
                </c:pt>
                <c:pt idx="5682">
                  <c:v>104.20629</c:v>
                </c:pt>
                <c:pt idx="5683">
                  <c:v>104.20254</c:v>
                </c:pt>
                <c:pt idx="5684">
                  <c:v>104.19401999999999</c:v>
                </c:pt>
                <c:pt idx="5685">
                  <c:v>104.1842</c:v>
                </c:pt>
                <c:pt idx="5686">
                  <c:v>104.17537</c:v>
                </c:pt>
                <c:pt idx="5687">
                  <c:v>104.16137000000001</c:v>
                </c:pt>
                <c:pt idx="5688">
                  <c:v>104.14915000000001</c:v>
                </c:pt>
                <c:pt idx="5689">
                  <c:v>104.13227000000001</c:v>
                </c:pt>
                <c:pt idx="5690">
                  <c:v>104.12418</c:v>
                </c:pt>
                <c:pt idx="5691">
                  <c:v>104.1225</c:v>
                </c:pt>
                <c:pt idx="5692">
                  <c:v>104.11830999999999</c:v>
                </c:pt>
                <c:pt idx="5693">
                  <c:v>104.11700999999999</c:v>
                </c:pt>
                <c:pt idx="5694">
                  <c:v>104.11396999999999</c:v>
                </c:pt>
                <c:pt idx="5695">
                  <c:v>104.11417</c:v>
                </c:pt>
                <c:pt idx="5696">
                  <c:v>104.11284999999999</c:v>
                </c:pt>
                <c:pt idx="5697">
                  <c:v>104.11449</c:v>
                </c:pt>
                <c:pt idx="5698">
                  <c:v>104.11537</c:v>
                </c:pt>
                <c:pt idx="5699">
                  <c:v>104.11857000000001</c:v>
                </c:pt>
                <c:pt idx="5700">
                  <c:v>104.12119</c:v>
                </c:pt>
                <c:pt idx="5701">
                  <c:v>104.12573</c:v>
                </c:pt>
                <c:pt idx="5702">
                  <c:v>104.13048000000001</c:v>
                </c:pt>
                <c:pt idx="5703">
                  <c:v>104.13676</c:v>
                </c:pt>
                <c:pt idx="5704">
                  <c:v>104.14296</c:v>
                </c:pt>
                <c:pt idx="5705">
                  <c:v>104.14968</c:v>
                </c:pt>
                <c:pt idx="5706">
                  <c:v>104.15640999999999</c:v>
                </c:pt>
                <c:pt idx="5707">
                  <c:v>104.16352999999999</c:v>
                </c:pt>
                <c:pt idx="5708">
                  <c:v>104.16974999999999</c:v>
                </c:pt>
                <c:pt idx="5709">
                  <c:v>104.17612</c:v>
                </c:pt>
                <c:pt idx="5710">
                  <c:v>104.18212</c:v>
                </c:pt>
                <c:pt idx="5711">
                  <c:v>104.18697</c:v>
                </c:pt>
                <c:pt idx="5712">
                  <c:v>104.19249000000001</c:v>
                </c:pt>
                <c:pt idx="5713">
                  <c:v>104.19758</c:v>
                </c:pt>
                <c:pt idx="5714">
                  <c:v>104.20129</c:v>
                </c:pt>
                <c:pt idx="5715">
                  <c:v>104.20636</c:v>
                </c:pt>
                <c:pt idx="5716">
                  <c:v>104.21077</c:v>
                </c:pt>
                <c:pt idx="5717">
                  <c:v>104.21335000000001</c:v>
                </c:pt>
                <c:pt idx="5718">
                  <c:v>104.21767</c:v>
                </c:pt>
                <c:pt idx="5719">
                  <c:v>104.22112</c:v>
                </c:pt>
                <c:pt idx="5720">
                  <c:v>104.2218</c:v>
                </c:pt>
                <c:pt idx="5721">
                  <c:v>104.22368</c:v>
                </c:pt>
                <c:pt idx="5722">
                  <c:v>104.22410000000001</c:v>
                </c:pt>
                <c:pt idx="5723">
                  <c:v>104.22158</c:v>
                </c:pt>
                <c:pt idx="5724">
                  <c:v>104.22</c:v>
                </c:pt>
                <c:pt idx="5725">
                  <c:v>104.21432</c:v>
                </c:pt>
                <c:pt idx="5726">
                  <c:v>104.20935</c:v>
                </c:pt>
                <c:pt idx="5727">
                  <c:v>104.20081999999999</c:v>
                </c:pt>
                <c:pt idx="5728">
                  <c:v>104.21153</c:v>
                </c:pt>
                <c:pt idx="5729">
                  <c:v>104.22633999999999</c:v>
                </c:pt>
                <c:pt idx="5730">
                  <c:v>104.23905000000001</c:v>
                </c:pt>
                <c:pt idx="5731">
                  <c:v>104.25252</c:v>
                </c:pt>
                <c:pt idx="5732">
                  <c:v>104.26223</c:v>
                </c:pt>
                <c:pt idx="5733">
                  <c:v>104.2713</c:v>
                </c:pt>
                <c:pt idx="5734">
                  <c:v>104.27641</c:v>
                </c:pt>
                <c:pt idx="5735">
                  <c:v>104.27651</c:v>
                </c:pt>
                <c:pt idx="5736">
                  <c:v>104.27508</c:v>
                </c:pt>
                <c:pt idx="5737">
                  <c:v>104.26638</c:v>
                </c:pt>
                <c:pt idx="5738">
                  <c:v>104.25827</c:v>
                </c:pt>
                <c:pt idx="5739">
                  <c:v>104.24267999999999</c:v>
                </c:pt>
                <c:pt idx="5740">
                  <c:v>104.22763999999999</c:v>
                </c:pt>
                <c:pt idx="5741">
                  <c:v>104.20641999999999</c:v>
                </c:pt>
                <c:pt idx="5742">
                  <c:v>104.18603</c:v>
                </c:pt>
                <c:pt idx="5743">
                  <c:v>104.16240000000001</c:v>
                </c:pt>
                <c:pt idx="5744">
                  <c:v>104.13858999999999</c:v>
                </c:pt>
                <c:pt idx="5745">
                  <c:v>104.11363</c:v>
                </c:pt>
                <c:pt idx="5746">
                  <c:v>104.09644</c:v>
                </c:pt>
                <c:pt idx="5747">
                  <c:v>104.09838000000001</c:v>
                </c:pt>
                <c:pt idx="5748">
                  <c:v>104.09945</c:v>
                </c:pt>
                <c:pt idx="5749">
                  <c:v>104.10346</c:v>
                </c:pt>
                <c:pt idx="5750">
                  <c:v>104.10645</c:v>
                </c:pt>
                <c:pt idx="5751">
                  <c:v>104.11087000000001</c:v>
                </c:pt>
                <c:pt idx="5752">
                  <c:v>104.11767999999999</c:v>
                </c:pt>
                <c:pt idx="5753">
                  <c:v>104.12381000000001</c:v>
                </c:pt>
                <c:pt idx="5754">
                  <c:v>104.13073</c:v>
                </c:pt>
                <c:pt idx="5755">
                  <c:v>104.13844</c:v>
                </c:pt>
                <c:pt idx="5756">
                  <c:v>104.14699</c:v>
                </c:pt>
                <c:pt idx="5757">
                  <c:v>104.1554</c:v>
                </c:pt>
                <c:pt idx="5758">
                  <c:v>104.16291</c:v>
                </c:pt>
                <c:pt idx="5759">
                  <c:v>104.17010000000001</c:v>
                </c:pt>
                <c:pt idx="5760">
                  <c:v>104.17618</c:v>
                </c:pt>
                <c:pt idx="5761">
                  <c:v>104.18288</c:v>
                </c:pt>
                <c:pt idx="5762">
                  <c:v>104.18850999999999</c:v>
                </c:pt>
                <c:pt idx="5763">
                  <c:v>104.19356999999999</c:v>
                </c:pt>
                <c:pt idx="5764">
                  <c:v>104.19678</c:v>
                </c:pt>
                <c:pt idx="5765">
                  <c:v>104.20057</c:v>
                </c:pt>
                <c:pt idx="5766">
                  <c:v>104.20366</c:v>
                </c:pt>
                <c:pt idx="5767">
                  <c:v>104.20636</c:v>
                </c:pt>
                <c:pt idx="5768">
                  <c:v>104.20732</c:v>
                </c:pt>
                <c:pt idx="5769">
                  <c:v>104.20932000000001</c:v>
                </c:pt>
                <c:pt idx="5770">
                  <c:v>104.21092</c:v>
                </c:pt>
                <c:pt idx="5771">
                  <c:v>104.21247</c:v>
                </c:pt>
                <c:pt idx="5772">
                  <c:v>104.21261</c:v>
                </c:pt>
                <c:pt idx="5773">
                  <c:v>104.21429999999999</c:v>
                </c:pt>
                <c:pt idx="5774">
                  <c:v>104.21405</c:v>
                </c:pt>
                <c:pt idx="5775">
                  <c:v>104.21513</c:v>
                </c:pt>
                <c:pt idx="5776">
                  <c:v>104.21422</c:v>
                </c:pt>
                <c:pt idx="5777">
                  <c:v>104.21464</c:v>
                </c:pt>
                <c:pt idx="5778">
                  <c:v>104.21423</c:v>
                </c:pt>
                <c:pt idx="5779">
                  <c:v>104.21234</c:v>
                </c:pt>
                <c:pt idx="5780">
                  <c:v>104.21151</c:v>
                </c:pt>
                <c:pt idx="5781">
                  <c:v>104.20893</c:v>
                </c:pt>
                <c:pt idx="5782">
                  <c:v>104.2069</c:v>
                </c:pt>
                <c:pt idx="5783">
                  <c:v>104.20363999999999</c:v>
                </c:pt>
                <c:pt idx="5784">
                  <c:v>104.20097</c:v>
                </c:pt>
                <c:pt idx="5785">
                  <c:v>104.19804000000001</c:v>
                </c:pt>
                <c:pt idx="5786">
                  <c:v>104.19425</c:v>
                </c:pt>
                <c:pt idx="5787">
                  <c:v>104.19064</c:v>
                </c:pt>
                <c:pt idx="5788">
                  <c:v>104.18692</c:v>
                </c:pt>
                <c:pt idx="5789">
                  <c:v>104.18397</c:v>
                </c:pt>
                <c:pt idx="5790">
                  <c:v>104.18159</c:v>
                </c:pt>
                <c:pt idx="5791">
                  <c:v>104.17932999999999</c:v>
                </c:pt>
                <c:pt idx="5792">
                  <c:v>104.17852999999999</c:v>
                </c:pt>
                <c:pt idx="5793">
                  <c:v>104.17742</c:v>
                </c:pt>
                <c:pt idx="5794">
                  <c:v>104.17821000000001</c:v>
                </c:pt>
                <c:pt idx="5795">
                  <c:v>104.1786</c:v>
                </c:pt>
                <c:pt idx="5796">
                  <c:v>104.1811</c:v>
                </c:pt>
                <c:pt idx="5797">
                  <c:v>104.1831</c:v>
                </c:pt>
                <c:pt idx="5798">
                  <c:v>104.18723</c:v>
                </c:pt>
                <c:pt idx="5799">
                  <c:v>104.19121</c:v>
                </c:pt>
                <c:pt idx="5800">
                  <c:v>104.19709</c:v>
                </c:pt>
                <c:pt idx="5801">
                  <c:v>104.2026</c:v>
                </c:pt>
                <c:pt idx="5802">
                  <c:v>104.20966</c:v>
                </c:pt>
                <c:pt idx="5803">
                  <c:v>104.2165</c:v>
                </c:pt>
                <c:pt idx="5804">
                  <c:v>104.22461</c:v>
                </c:pt>
                <c:pt idx="5805">
                  <c:v>104.23233999999999</c:v>
                </c:pt>
                <c:pt idx="5806">
                  <c:v>104.24066999999999</c:v>
                </c:pt>
                <c:pt idx="5807">
                  <c:v>104.24858</c:v>
                </c:pt>
                <c:pt idx="5808">
                  <c:v>104.25666</c:v>
                </c:pt>
                <c:pt idx="5809">
                  <c:v>104.26424</c:v>
                </c:pt>
                <c:pt idx="5810">
                  <c:v>104.27131</c:v>
                </c:pt>
                <c:pt idx="5811">
                  <c:v>104.27786</c:v>
                </c:pt>
                <c:pt idx="5812">
                  <c:v>104.2835</c:v>
                </c:pt>
                <c:pt idx="5813">
                  <c:v>104.28846</c:v>
                </c:pt>
                <c:pt idx="5814">
                  <c:v>104.29214</c:v>
                </c:pt>
                <c:pt idx="5815">
                  <c:v>104.29528000000001</c:v>
                </c:pt>
                <c:pt idx="5816">
                  <c:v>104.29706</c:v>
                </c:pt>
                <c:pt idx="5817">
                  <c:v>104.29854</c:v>
                </c:pt>
                <c:pt idx="5818">
                  <c:v>104.29868</c:v>
                </c:pt>
                <c:pt idx="5819">
                  <c:v>104.29872</c:v>
                </c:pt>
                <c:pt idx="5820">
                  <c:v>104.29713</c:v>
                </c:pt>
                <c:pt idx="5821">
                  <c:v>104.29586</c:v>
                </c:pt>
                <c:pt idx="5822">
                  <c:v>104.29264000000001</c:v>
                </c:pt>
                <c:pt idx="5823">
                  <c:v>104.28945</c:v>
                </c:pt>
                <c:pt idx="5824">
                  <c:v>104.28448</c:v>
                </c:pt>
                <c:pt idx="5825">
                  <c:v>104.27988999999999</c:v>
                </c:pt>
                <c:pt idx="5826">
                  <c:v>104.27428999999999</c:v>
                </c:pt>
                <c:pt idx="5827">
                  <c:v>104.26921</c:v>
                </c:pt>
                <c:pt idx="5828">
                  <c:v>104.26325</c:v>
                </c:pt>
                <c:pt idx="5829">
                  <c:v>104.25771</c:v>
                </c:pt>
                <c:pt idx="5830">
                  <c:v>104.2518</c:v>
                </c:pt>
                <c:pt idx="5831">
                  <c:v>104.24597</c:v>
                </c:pt>
                <c:pt idx="5832">
                  <c:v>104.24036</c:v>
                </c:pt>
                <c:pt idx="5833">
                  <c:v>104.23427</c:v>
                </c:pt>
                <c:pt idx="5834">
                  <c:v>104.22864</c:v>
                </c:pt>
                <c:pt idx="5835">
                  <c:v>104.22311000000001</c:v>
                </c:pt>
                <c:pt idx="5836">
                  <c:v>104.21723</c:v>
                </c:pt>
                <c:pt idx="5837">
                  <c:v>104.21213</c:v>
                </c:pt>
                <c:pt idx="5838">
                  <c:v>104.2063</c:v>
                </c:pt>
                <c:pt idx="5839">
                  <c:v>104.20223</c:v>
                </c:pt>
                <c:pt idx="5840">
                  <c:v>104.19656999999999</c:v>
                </c:pt>
                <c:pt idx="5841">
                  <c:v>104.19239</c:v>
                </c:pt>
                <c:pt idx="5842">
                  <c:v>104.18883</c:v>
                </c:pt>
                <c:pt idx="5843">
                  <c:v>104.18478</c:v>
                </c:pt>
                <c:pt idx="5844">
                  <c:v>104.18022000000001</c:v>
                </c:pt>
                <c:pt idx="5845">
                  <c:v>104.17870000000001</c:v>
                </c:pt>
                <c:pt idx="5846">
                  <c:v>104.17605</c:v>
                </c:pt>
                <c:pt idx="5847">
                  <c:v>104.17571</c:v>
                </c:pt>
                <c:pt idx="5848">
                  <c:v>104.17516000000001</c:v>
                </c:pt>
                <c:pt idx="5849">
                  <c:v>104.17674</c:v>
                </c:pt>
                <c:pt idx="5850">
                  <c:v>104.17816000000001</c:v>
                </c:pt>
                <c:pt idx="5851">
                  <c:v>104.18101</c:v>
                </c:pt>
                <c:pt idx="5852">
                  <c:v>104.18434000000001</c:v>
                </c:pt>
                <c:pt idx="5853">
                  <c:v>104.18886999999999</c:v>
                </c:pt>
                <c:pt idx="5854">
                  <c:v>104.19441999999999</c:v>
                </c:pt>
                <c:pt idx="5855">
                  <c:v>104.20083</c:v>
                </c:pt>
                <c:pt idx="5856">
                  <c:v>104.2081</c:v>
                </c:pt>
                <c:pt idx="5857">
                  <c:v>104.21579</c:v>
                </c:pt>
                <c:pt idx="5858">
                  <c:v>104.22407</c:v>
                </c:pt>
                <c:pt idx="5859">
                  <c:v>104.23172</c:v>
                </c:pt>
                <c:pt idx="5860">
                  <c:v>104.23975</c:v>
                </c:pt>
                <c:pt idx="5861">
                  <c:v>104.24677</c:v>
                </c:pt>
                <c:pt idx="5862">
                  <c:v>104.25407</c:v>
                </c:pt>
                <c:pt idx="5863">
                  <c:v>104.26036000000001</c:v>
                </c:pt>
                <c:pt idx="5864">
                  <c:v>104.26657</c:v>
                </c:pt>
                <c:pt idx="5865">
                  <c:v>104.27151000000001</c:v>
                </c:pt>
                <c:pt idx="5866">
                  <c:v>104.27638</c:v>
                </c:pt>
                <c:pt idx="5867">
                  <c:v>104.27983</c:v>
                </c:pt>
                <c:pt idx="5868">
                  <c:v>104.28325</c:v>
                </c:pt>
                <c:pt idx="5869">
                  <c:v>104.28521000000001</c:v>
                </c:pt>
                <c:pt idx="5870">
                  <c:v>104.28743</c:v>
                </c:pt>
                <c:pt idx="5871">
                  <c:v>104.28839000000001</c:v>
                </c:pt>
                <c:pt idx="5872">
                  <c:v>104.28964000000001</c:v>
                </c:pt>
                <c:pt idx="5873">
                  <c:v>104.28926</c:v>
                </c:pt>
                <c:pt idx="5874">
                  <c:v>104.28923</c:v>
                </c:pt>
                <c:pt idx="5875">
                  <c:v>104.28805</c:v>
                </c:pt>
                <c:pt idx="5876">
                  <c:v>104.28712</c:v>
                </c:pt>
                <c:pt idx="5877">
                  <c:v>104.28498</c:v>
                </c:pt>
                <c:pt idx="5878">
                  <c:v>104.28255</c:v>
                </c:pt>
                <c:pt idx="5879">
                  <c:v>104.28006999999999</c:v>
                </c:pt>
                <c:pt idx="5880">
                  <c:v>104.27665</c:v>
                </c:pt>
                <c:pt idx="5881">
                  <c:v>104.27342</c:v>
                </c:pt>
                <c:pt idx="5882">
                  <c:v>104.26967</c:v>
                </c:pt>
                <c:pt idx="5883">
                  <c:v>104.26609000000001</c:v>
                </c:pt>
                <c:pt idx="5884">
                  <c:v>104.26223</c:v>
                </c:pt>
                <c:pt idx="5885">
                  <c:v>104.25829</c:v>
                </c:pt>
                <c:pt idx="5886">
                  <c:v>104.25449999999999</c:v>
                </c:pt>
                <c:pt idx="5887">
                  <c:v>104.25051000000001</c:v>
                </c:pt>
                <c:pt idx="5888">
                  <c:v>104.24686</c:v>
                </c:pt>
                <c:pt idx="5889">
                  <c:v>104.24289</c:v>
                </c:pt>
                <c:pt idx="5890">
                  <c:v>104.23927</c:v>
                </c:pt>
                <c:pt idx="5891">
                  <c:v>104.23539</c:v>
                </c:pt>
                <c:pt idx="5892">
                  <c:v>104.23255</c:v>
                </c:pt>
                <c:pt idx="5893">
                  <c:v>104.22884999999999</c:v>
                </c:pt>
                <c:pt idx="5894">
                  <c:v>104.22584999999999</c:v>
                </c:pt>
                <c:pt idx="5895">
                  <c:v>104.2217</c:v>
                </c:pt>
                <c:pt idx="5896">
                  <c:v>104.21894</c:v>
                </c:pt>
                <c:pt idx="5897">
                  <c:v>104.21525</c:v>
                </c:pt>
                <c:pt idx="5898">
                  <c:v>104.21290999999999</c:v>
                </c:pt>
                <c:pt idx="5899">
                  <c:v>104.21005</c:v>
                </c:pt>
                <c:pt idx="5900">
                  <c:v>104.20874000000001</c:v>
                </c:pt>
                <c:pt idx="5901">
                  <c:v>104.20677000000001</c:v>
                </c:pt>
                <c:pt idx="5902">
                  <c:v>104.20647</c:v>
                </c:pt>
                <c:pt idx="5903">
                  <c:v>104.20589</c:v>
                </c:pt>
                <c:pt idx="5904">
                  <c:v>104.20666</c:v>
                </c:pt>
                <c:pt idx="5905">
                  <c:v>104.20784</c:v>
                </c:pt>
                <c:pt idx="5906">
                  <c:v>104.21029</c:v>
                </c:pt>
                <c:pt idx="5907">
                  <c:v>104.21342</c:v>
                </c:pt>
                <c:pt idx="5908">
                  <c:v>104.21744</c:v>
                </c:pt>
                <c:pt idx="5909">
                  <c:v>104.22225</c:v>
                </c:pt>
                <c:pt idx="5910">
                  <c:v>104.22732999999999</c:v>
                </c:pt>
                <c:pt idx="5911">
                  <c:v>104.23316</c:v>
                </c:pt>
                <c:pt idx="5912">
                  <c:v>104.23878000000001</c:v>
                </c:pt>
                <c:pt idx="5913">
                  <c:v>104.24491999999999</c:v>
                </c:pt>
                <c:pt idx="5914">
                  <c:v>104.25051000000001</c:v>
                </c:pt>
                <c:pt idx="5915">
                  <c:v>104.25664999999999</c:v>
                </c:pt>
                <c:pt idx="5916">
                  <c:v>104.26183</c:v>
                </c:pt>
                <c:pt idx="5917">
                  <c:v>104.26734</c:v>
                </c:pt>
                <c:pt idx="5918">
                  <c:v>104.27110999999999</c:v>
                </c:pt>
                <c:pt idx="5919">
                  <c:v>104.27536000000001</c:v>
                </c:pt>
                <c:pt idx="5920">
                  <c:v>104.27800000000001</c:v>
                </c:pt>
                <c:pt idx="5921">
                  <c:v>104.2814</c:v>
                </c:pt>
                <c:pt idx="5922">
                  <c:v>104.28335</c:v>
                </c:pt>
                <c:pt idx="5923">
                  <c:v>104.28583</c:v>
                </c:pt>
                <c:pt idx="5924">
                  <c:v>104.28621</c:v>
                </c:pt>
                <c:pt idx="5925">
                  <c:v>104.28643</c:v>
                </c:pt>
                <c:pt idx="5926">
                  <c:v>104.28479</c:v>
                </c:pt>
                <c:pt idx="5927">
                  <c:v>104.28344</c:v>
                </c:pt>
                <c:pt idx="5928">
                  <c:v>104.2805</c:v>
                </c:pt>
                <c:pt idx="5929">
                  <c:v>104.27769000000001</c:v>
                </c:pt>
                <c:pt idx="5930">
                  <c:v>104.27368</c:v>
                </c:pt>
                <c:pt idx="5931">
                  <c:v>104.26983</c:v>
                </c:pt>
                <c:pt idx="5932">
                  <c:v>104.26497000000001</c:v>
                </c:pt>
                <c:pt idx="5933">
                  <c:v>104.26035</c:v>
                </c:pt>
                <c:pt idx="5934">
                  <c:v>104.25534</c:v>
                </c:pt>
                <c:pt idx="5935">
                  <c:v>104.25047000000001</c:v>
                </c:pt>
                <c:pt idx="5936">
                  <c:v>104.24574</c:v>
                </c:pt>
                <c:pt idx="5937">
                  <c:v>104.24075999999999</c:v>
                </c:pt>
                <c:pt idx="5938">
                  <c:v>104.23672999999999</c:v>
                </c:pt>
                <c:pt idx="5939">
                  <c:v>104.23204</c:v>
                </c:pt>
                <c:pt idx="5940">
                  <c:v>104.22848999999999</c:v>
                </c:pt>
                <c:pt idx="5941">
                  <c:v>104.22401000000001</c:v>
                </c:pt>
                <c:pt idx="5942">
                  <c:v>104.22087000000001</c:v>
                </c:pt>
                <c:pt idx="5943">
                  <c:v>104.21684999999999</c:v>
                </c:pt>
                <c:pt idx="5944">
                  <c:v>104.21422</c:v>
                </c:pt>
                <c:pt idx="5945">
                  <c:v>104.21088</c:v>
                </c:pt>
                <c:pt idx="5946">
                  <c:v>104.20934</c:v>
                </c:pt>
                <c:pt idx="5947">
                  <c:v>104.20607</c:v>
                </c:pt>
                <c:pt idx="5948">
                  <c:v>104.20408</c:v>
                </c:pt>
                <c:pt idx="5949">
                  <c:v>104.20235</c:v>
                </c:pt>
                <c:pt idx="5950">
                  <c:v>104.19991</c:v>
                </c:pt>
                <c:pt idx="5951">
                  <c:v>104.19953</c:v>
                </c:pt>
                <c:pt idx="5952">
                  <c:v>104.19841</c:v>
                </c:pt>
                <c:pt idx="5953">
                  <c:v>104.19928</c:v>
                </c:pt>
                <c:pt idx="5954">
                  <c:v>104.19974000000001</c:v>
                </c:pt>
                <c:pt idx="5955">
                  <c:v>104.20180000000001</c:v>
                </c:pt>
                <c:pt idx="5956">
                  <c:v>104.20357</c:v>
                </c:pt>
                <c:pt idx="5957">
                  <c:v>104.20668000000001</c:v>
                </c:pt>
                <c:pt idx="5958">
                  <c:v>104.20968000000001</c:v>
                </c:pt>
                <c:pt idx="5959">
                  <c:v>104.21369</c:v>
                </c:pt>
                <c:pt idx="5960">
                  <c:v>104.21766</c:v>
                </c:pt>
                <c:pt idx="5961">
                  <c:v>104.22206</c:v>
                </c:pt>
                <c:pt idx="5962">
                  <c:v>104.22649</c:v>
                </c:pt>
                <c:pt idx="5963">
                  <c:v>104.23090999999999</c:v>
                </c:pt>
                <c:pt idx="5964">
                  <c:v>104.23535</c:v>
                </c:pt>
                <c:pt idx="5965">
                  <c:v>104.23936999999999</c:v>
                </c:pt>
                <c:pt idx="5966">
                  <c:v>104.24357000000001</c:v>
                </c:pt>
                <c:pt idx="5967">
                  <c:v>104.24706999999999</c:v>
                </c:pt>
                <c:pt idx="5968">
                  <c:v>104.25082</c:v>
                </c:pt>
                <c:pt idx="5969">
                  <c:v>104.25384</c:v>
                </c:pt>
                <c:pt idx="5970">
                  <c:v>104.25700000000001</c:v>
                </c:pt>
                <c:pt idx="5971">
                  <c:v>104.25918</c:v>
                </c:pt>
                <c:pt idx="5972">
                  <c:v>104.26137</c:v>
                </c:pt>
                <c:pt idx="5973">
                  <c:v>104.26251999999999</c:v>
                </c:pt>
                <c:pt idx="5974">
                  <c:v>104.26376</c:v>
                </c:pt>
                <c:pt idx="5975">
                  <c:v>104.26412999999999</c:v>
                </c:pt>
                <c:pt idx="5976">
                  <c:v>104.26327999999999</c:v>
                </c:pt>
                <c:pt idx="5977">
                  <c:v>104.26264999999999</c:v>
                </c:pt>
                <c:pt idx="5978">
                  <c:v>104.26052</c:v>
                </c:pt>
                <c:pt idx="5979">
                  <c:v>104.25845</c:v>
                </c:pt>
                <c:pt idx="5980">
                  <c:v>104.25484</c:v>
                </c:pt>
                <c:pt idx="5981">
                  <c:v>104.25088</c:v>
                </c:pt>
                <c:pt idx="5982">
                  <c:v>104.24585</c:v>
                </c:pt>
                <c:pt idx="5983">
                  <c:v>104.24084000000001</c:v>
                </c:pt>
                <c:pt idx="5984">
                  <c:v>104.23532</c:v>
                </c:pt>
                <c:pt idx="5985">
                  <c:v>104.22957</c:v>
                </c:pt>
                <c:pt idx="5986">
                  <c:v>104.22374000000001</c:v>
                </c:pt>
                <c:pt idx="5987">
                  <c:v>104.21755</c:v>
                </c:pt>
                <c:pt idx="5988">
                  <c:v>104.21147000000001</c:v>
                </c:pt>
                <c:pt idx="5989">
                  <c:v>104.2051</c:v>
                </c:pt>
                <c:pt idx="5990">
                  <c:v>104.19945</c:v>
                </c:pt>
                <c:pt idx="5991">
                  <c:v>104.19318</c:v>
                </c:pt>
                <c:pt idx="5992">
                  <c:v>104.18713</c:v>
                </c:pt>
                <c:pt idx="5993">
                  <c:v>104.17976</c:v>
                </c:pt>
                <c:pt idx="5994">
                  <c:v>104.17213</c:v>
                </c:pt>
                <c:pt idx="5995">
                  <c:v>104.16582</c:v>
                </c:pt>
                <c:pt idx="5996">
                  <c:v>104.15764</c:v>
                </c:pt>
                <c:pt idx="5997">
                  <c:v>104.15116999999999</c:v>
                </c:pt>
                <c:pt idx="5998">
                  <c:v>104.1514</c:v>
                </c:pt>
                <c:pt idx="5999">
                  <c:v>104.14987000000001</c:v>
                </c:pt>
                <c:pt idx="6000">
                  <c:v>104.14584000000001</c:v>
                </c:pt>
                <c:pt idx="6001">
                  <c:v>104.14371</c:v>
                </c:pt>
                <c:pt idx="6002">
                  <c:v>104.13822</c:v>
                </c:pt>
                <c:pt idx="6003">
                  <c:v>104.13433999999999</c:v>
                </c:pt>
                <c:pt idx="6004">
                  <c:v>104.12782</c:v>
                </c:pt>
                <c:pt idx="6005">
                  <c:v>104.12239</c:v>
                </c:pt>
                <c:pt idx="6006">
                  <c:v>104.11612</c:v>
                </c:pt>
                <c:pt idx="6007">
                  <c:v>104.10868000000001</c:v>
                </c:pt>
                <c:pt idx="6008">
                  <c:v>104.10169999999999</c:v>
                </c:pt>
                <c:pt idx="6009">
                  <c:v>104.09385</c:v>
                </c:pt>
                <c:pt idx="6010">
                  <c:v>104.08668</c:v>
                </c:pt>
                <c:pt idx="6011">
                  <c:v>104.07992</c:v>
                </c:pt>
                <c:pt idx="6012">
                  <c:v>104.07378</c:v>
                </c:pt>
                <c:pt idx="6013">
                  <c:v>104.06766</c:v>
                </c:pt>
                <c:pt idx="6014">
                  <c:v>104.06247</c:v>
                </c:pt>
                <c:pt idx="6015">
                  <c:v>104.05744</c:v>
                </c:pt>
                <c:pt idx="6016">
                  <c:v>104.06116</c:v>
                </c:pt>
                <c:pt idx="6017">
                  <c:v>104.06663</c:v>
                </c:pt>
                <c:pt idx="6018">
                  <c:v>104.07342</c:v>
                </c:pt>
                <c:pt idx="6019">
                  <c:v>104.08154</c:v>
                </c:pt>
                <c:pt idx="6020">
                  <c:v>104.09041999999999</c:v>
                </c:pt>
                <c:pt idx="6021">
                  <c:v>104.1011</c:v>
                </c:pt>
                <c:pt idx="6022">
                  <c:v>104.11254</c:v>
                </c:pt>
                <c:pt idx="6023">
                  <c:v>104.12504</c:v>
                </c:pt>
                <c:pt idx="6024">
                  <c:v>104.13791999999999</c:v>
                </c:pt>
                <c:pt idx="6025">
                  <c:v>104.15131</c:v>
                </c:pt>
                <c:pt idx="6026">
                  <c:v>104.16455999999999</c:v>
                </c:pt>
                <c:pt idx="6027">
                  <c:v>104.17722999999999</c:v>
                </c:pt>
                <c:pt idx="6028">
                  <c:v>104.1883</c:v>
                </c:pt>
                <c:pt idx="6029">
                  <c:v>104.19937</c:v>
                </c:pt>
                <c:pt idx="6030">
                  <c:v>104.20907</c:v>
                </c:pt>
                <c:pt idx="6031">
                  <c:v>104.21751</c:v>
                </c:pt>
                <c:pt idx="6032">
                  <c:v>104.22345</c:v>
                </c:pt>
                <c:pt idx="6033">
                  <c:v>104.22960999999999</c:v>
                </c:pt>
                <c:pt idx="6034">
                  <c:v>104.23348</c:v>
                </c:pt>
                <c:pt idx="6035">
                  <c:v>104.23577</c:v>
                </c:pt>
                <c:pt idx="6036">
                  <c:v>104.23654999999999</c:v>
                </c:pt>
                <c:pt idx="6037">
                  <c:v>104.23596000000001</c:v>
                </c:pt>
                <c:pt idx="6038">
                  <c:v>104.23425</c:v>
                </c:pt>
                <c:pt idx="6039">
                  <c:v>104.23157</c:v>
                </c:pt>
                <c:pt idx="6040">
                  <c:v>104.22815</c:v>
                </c:pt>
                <c:pt idx="6041">
                  <c:v>104.22405000000001</c:v>
                </c:pt>
                <c:pt idx="6042">
                  <c:v>104.21901</c:v>
                </c:pt>
                <c:pt idx="6043">
                  <c:v>104.21337</c:v>
                </c:pt>
                <c:pt idx="6044">
                  <c:v>104.20773</c:v>
                </c:pt>
                <c:pt idx="6045">
                  <c:v>104.20184</c:v>
                </c:pt>
                <c:pt idx="6046">
                  <c:v>104.19564</c:v>
                </c:pt>
                <c:pt idx="6047">
                  <c:v>104.18953</c:v>
                </c:pt>
                <c:pt idx="6048">
                  <c:v>104.18361</c:v>
                </c:pt>
                <c:pt idx="6049">
                  <c:v>104.17882</c:v>
                </c:pt>
                <c:pt idx="6050">
                  <c:v>104.17252000000001</c:v>
                </c:pt>
                <c:pt idx="6051">
                  <c:v>104.16630000000001</c:v>
                </c:pt>
                <c:pt idx="6052">
                  <c:v>104.16408</c:v>
                </c:pt>
                <c:pt idx="6053">
                  <c:v>104.16678</c:v>
                </c:pt>
                <c:pt idx="6054">
                  <c:v>104.16551</c:v>
                </c:pt>
                <c:pt idx="6055">
                  <c:v>104.16492</c:v>
                </c:pt>
                <c:pt idx="6056">
                  <c:v>104.15958999999999</c:v>
                </c:pt>
                <c:pt idx="6057">
                  <c:v>104.15564999999999</c:v>
                </c:pt>
                <c:pt idx="6058">
                  <c:v>104.14792</c:v>
                </c:pt>
                <c:pt idx="6059">
                  <c:v>104.14115</c:v>
                </c:pt>
                <c:pt idx="6060">
                  <c:v>104.13124999999999</c:v>
                </c:pt>
                <c:pt idx="6061">
                  <c:v>104.12774</c:v>
                </c:pt>
                <c:pt idx="6062">
                  <c:v>104.12804</c:v>
                </c:pt>
                <c:pt idx="6063">
                  <c:v>104.12814</c:v>
                </c:pt>
                <c:pt idx="6064">
                  <c:v>104.13084000000001</c:v>
                </c:pt>
                <c:pt idx="6065">
                  <c:v>104.13382</c:v>
                </c:pt>
                <c:pt idx="6066">
                  <c:v>104.13899000000001</c:v>
                </c:pt>
                <c:pt idx="6067">
                  <c:v>104.14506</c:v>
                </c:pt>
                <c:pt idx="6068">
                  <c:v>104.15273000000001</c:v>
                </c:pt>
                <c:pt idx="6069">
                  <c:v>104.16146000000001</c:v>
                </c:pt>
                <c:pt idx="6070">
                  <c:v>104.17094</c:v>
                </c:pt>
                <c:pt idx="6071">
                  <c:v>104.18182</c:v>
                </c:pt>
                <c:pt idx="6072">
                  <c:v>104.19292</c:v>
                </c:pt>
                <c:pt idx="6073">
                  <c:v>104.20563</c:v>
                </c:pt>
                <c:pt idx="6074">
                  <c:v>104.21701</c:v>
                </c:pt>
                <c:pt idx="6075">
                  <c:v>104.22984</c:v>
                </c:pt>
                <c:pt idx="6076">
                  <c:v>104.24142000000001</c:v>
                </c:pt>
                <c:pt idx="6077">
                  <c:v>104.25348</c:v>
                </c:pt>
                <c:pt idx="6078">
                  <c:v>104.26342</c:v>
                </c:pt>
                <c:pt idx="6079">
                  <c:v>104.2739</c:v>
                </c:pt>
                <c:pt idx="6080">
                  <c:v>104.28161</c:v>
                </c:pt>
                <c:pt idx="6081">
                  <c:v>104.29016</c:v>
                </c:pt>
                <c:pt idx="6082">
                  <c:v>104.2953</c:v>
                </c:pt>
                <c:pt idx="6083">
                  <c:v>104.30117</c:v>
                </c:pt>
                <c:pt idx="6084">
                  <c:v>104.30371</c:v>
                </c:pt>
                <c:pt idx="6085">
                  <c:v>104.30703</c:v>
                </c:pt>
                <c:pt idx="6086">
                  <c:v>104.30628</c:v>
                </c:pt>
                <c:pt idx="6087">
                  <c:v>104.30586</c:v>
                </c:pt>
                <c:pt idx="6088">
                  <c:v>104.3008</c:v>
                </c:pt>
                <c:pt idx="6089">
                  <c:v>104.29567</c:v>
                </c:pt>
                <c:pt idx="6090">
                  <c:v>104.28756</c:v>
                </c:pt>
                <c:pt idx="6091">
                  <c:v>104.28015000000001</c:v>
                </c:pt>
                <c:pt idx="6092">
                  <c:v>104.27081</c:v>
                </c:pt>
                <c:pt idx="6093">
                  <c:v>104.26223</c:v>
                </c:pt>
                <c:pt idx="6094">
                  <c:v>104.25319</c:v>
                </c:pt>
                <c:pt idx="6095">
                  <c:v>104.24525</c:v>
                </c:pt>
                <c:pt idx="6096">
                  <c:v>104.23835</c:v>
                </c:pt>
                <c:pt idx="6097">
                  <c:v>104.23119</c:v>
                </c:pt>
                <c:pt idx="6098">
                  <c:v>104.226</c:v>
                </c:pt>
                <c:pt idx="6099">
                  <c:v>104.22057</c:v>
                </c:pt>
                <c:pt idx="6100">
                  <c:v>104.21733999999999</c:v>
                </c:pt>
                <c:pt idx="6101">
                  <c:v>104.21281</c:v>
                </c:pt>
                <c:pt idx="6102">
                  <c:v>104.21102999999999</c:v>
                </c:pt>
                <c:pt idx="6103">
                  <c:v>104.20784</c:v>
                </c:pt>
                <c:pt idx="6104">
                  <c:v>104.20666</c:v>
                </c:pt>
                <c:pt idx="6105">
                  <c:v>104.20296</c:v>
                </c:pt>
                <c:pt idx="6106">
                  <c:v>104.2021</c:v>
                </c:pt>
                <c:pt idx="6107">
                  <c:v>104.19871000000001</c:v>
                </c:pt>
                <c:pt idx="6108">
                  <c:v>104.19838</c:v>
                </c:pt>
                <c:pt idx="6109">
                  <c:v>104.19677</c:v>
                </c:pt>
                <c:pt idx="6110">
                  <c:v>104.19807</c:v>
                </c:pt>
                <c:pt idx="6111">
                  <c:v>104.19816</c:v>
                </c:pt>
                <c:pt idx="6112">
                  <c:v>104.20088</c:v>
                </c:pt>
                <c:pt idx="6113">
                  <c:v>104.20309</c:v>
                </c:pt>
                <c:pt idx="6114">
                  <c:v>104.20717</c:v>
                </c:pt>
                <c:pt idx="6115">
                  <c:v>104.21194</c:v>
                </c:pt>
                <c:pt idx="6116">
                  <c:v>104.21841000000001</c:v>
                </c:pt>
                <c:pt idx="6117">
                  <c:v>104.22601</c:v>
                </c:pt>
                <c:pt idx="6118">
                  <c:v>104.23453000000001</c:v>
                </c:pt>
                <c:pt idx="6119">
                  <c:v>104.24395</c:v>
                </c:pt>
                <c:pt idx="6120">
                  <c:v>104.25342999999999</c:v>
                </c:pt>
                <c:pt idx="6121">
                  <c:v>104.26433</c:v>
                </c:pt>
                <c:pt idx="6122">
                  <c:v>104.27459</c:v>
                </c:pt>
                <c:pt idx="6123">
                  <c:v>104.28588999999999</c:v>
                </c:pt>
                <c:pt idx="6124">
                  <c:v>104.29548</c:v>
                </c:pt>
                <c:pt idx="6125">
                  <c:v>104.30595</c:v>
                </c:pt>
                <c:pt idx="6126">
                  <c:v>104.31373000000001</c:v>
                </c:pt>
                <c:pt idx="6127">
                  <c:v>104.32222</c:v>
                </c:pt>
                <c:pt idx="6128">
                  <c:v>104.32802</c:v>
                </c:pt>
                <c:pt idx="6129">
                  <c:v>104.33378</c:v>
                </c:pt>
                <c:pt idx="6130">
                  <c:v>104.33608</c:v>
                </c:pt>
                <c:pt idx="6131">
                  <c:v>104.33853000000001</c:v>
                </c:pt>
                <c:pt idx="6132">
                  <c:v>104.33732999999999</c:v>
                </c:pt>
                <c:pt idx="6133">
                  <c:v>104.33257999999999</c:v>
                </c:pt>
                <c:pt idx="6134">
                  <c:v>104.32787999999999</c:v>
                </c:pt>
                <c:pt idx="6135">
                  <c:v>104.32044999999999</c:v>
                </c:pt>
                <c:pt idx="6136">
                  <c:v>104.31028000000001</c:v>
                </c:pt>
                <c:pt idx="6137">
                  <c:v>104.30072</c:v>
                </c:pt>
                <c:pt idx="6138">
                  <c:v>104.28931</c:v>
                </c:pt>
                <c:pt idx="6139">
                  <c:v>104.27918</c:v>
                </c:pt>
                <c:pt idx="6140">
                  <c:v>104.26839</c:v>
                </c:pt>
                <c:pt idx="6141">
                  <c:v>104.25848000000001</c:v>
                </c:pt>
                <c:pt idx="6142">
                  <c:v>104.24829</c:v>
                </c:pt>
                <c:pt idx="6143">
                  <c:v>104.23759</c:v>
                </c:pt>
                <c:pt idx="6144">
                  <c:v>104.24508</c:v>
                </c:pt>
                <c:pt idx="6145">
                  <c:v>104.26349999999999</c:v>
                </c:pt>
                <c:pt idx="6146">
                  <c:v>104.2762</c:v>
                </c:pt>
                <c:pt idx="6147">
                  <c:v>104.28727000000001</c:v>
                </c:pt>
                <c:pt idx="6148">
                  <c:v>104.29049999999999</c:v>
                </c:pt>
                <c:pt idx="6149">
                  <c:v>104.29243</c:v>
                </c:pt>
                <c:pt idx="6150">
                  <c:v>104.28628999999999</c:v>
                </c:pt>
                <c:pt idx="6151">
                  <c:v>104.27898999999999</c:v>
                </c:pt>
                <c:pt idx="6152">
                  <c:v>104.26393</c:v>
                </c:pt>
                <c:pt idx="6153">
                  <c:v>104.24945</c:v>
                </c:pt>
                <c:pt idx="6154">
                  <c:v>104.23011</c:v>
                </c:pt>
                <c:pt idx="6155">
                  <c:v>104.20626</c:v>
                </c:pt>
                <c:pt idx="6156">
                  <c:v>104.18308</c:v>
                </c:pt>
                <c:pt idx="6157">
                  <c:v>104.15783</c:v>
                </c:pt>
                <c:pt idx="6158">
                  <c:v>104.13252</c:v>
                </c:pt>
                <c:pt idx="6159">
                  <c:v>104.12132</c:v>
                </c:pt>
                <c:pt idx="6160">
                  <c:v>104.1208</c:v>
                </c:pt>
                <c:pt idx="6161">
                  <c:v>104.12419</c:v>
                </c:pt>
                <c:pt idx="6162">
                  <c:v>104.12837</c:v>
                </c:pt>
                <c:pt idx="6163">
                  <c:v>104.13491</c:v>
                </c:pt>
                <c:pt idx="6164">
                  <c:v>104.14372</c:v>
                </c:pt>
                <c:pt idx="6165">
                  <c:v>104.15394999999999</c:v>
                </c:pt>
                <c:pt idx="6166">
                  <c:v>104.16558000000001</c:v>
                </c:pt>
                <c:pt idx="6167">
                  <c:v>104.17764</c:v>
                </c:pt>
                <c:pt idx="6168">
                  <c:v>104.19067</c:v>
                </c:pt>
                <c:pt idx="6169">
                  <c:v>104.20317</c:v>
                </c:pt>
                <c:pt idx="6170">
                  <c:v>104.21474000000001</c:v>
                </c:pt>
                <c:pt idx="6171">
                  <c:v>104.22659</c:v>
                </c:pt>
                <c:pt idx="6172">
                  <c:v>104.23624</c:v>
                </c:pt>
                <c:pt idx="6173">
                  <c:v>104.24672</c:v>
                </c:pt>
                <c:pt idx="6174">
                  <c:v>104.2557</c:v>
                </c:pt>
                <c:pt idx="6175">
                  <c:v>104.26224999999999</c:v>
                </c:pt>
                <c:pt idx="6176">
                  <c:v>104.2689</c:v>
                </c:pt>
                <c:pt idx="6177">
                  <c:v>104.27406000000001</c:v>
                </c:pt>
                <c:pt idx="6178">
                  <c:v>104.27677</c:v>
                </c:pt>
                <c:pt idx="6179">
                  <c:v>104.27947</c:v>
                </c:pt>
                <c:pt idx="6180">
                  <c:v>104.28094</c:v>
                </c:pt>
                <c:pt idx="6181">
                  <c:v>104.28131999999999</c:v>
                </c:pt>
                <c:pt idx="6182">
                  <c:v>104.28099</c:v>
                </c:pt>
                <c:pt idx="6183">
                  <c:v>104.27976</c:v>
                </c:pt>
                <c:pt idx="6184">
                  <c:v>104.27745</c:v>
                </c:pt>
                <c:pt idx="6185">
                  <c:v>104.27273</c:v>
                </c:pt>
                <c:pt idx="6186">
                  <c:v>104.26858</c:v>
                </c:pt>
                <c:pt idx="6187">
                  <c:v>104.26201</c:v>
                </c:pt>
                <c:pt idx="6188">
                  <c:v>104.25442</c:v>
                </c:pt>
                <c:pt idx="6189">
                  <c:v>104.24597</c:v>
                </c:pt>
                <c:pt idx="6190">
                  <c:v>104.23735000000001</c:v>
                </c:pt>
                <c:pt idx="6191">
                  <c:v>104.22817000000001</c:v>
                </c:pt>
                <c:pt idx="6192">
                  <c:v>104.22078999999999</c:v>
                </c:pt>
                <c:pt idx="6193">
                  <c:v>104.23126000000001</c:v>
                </c:pt>
                <c:pt idx="6194">
                  <c:v>104.23994</c:v>
                </c:pt>
                <c:pt idx="6195">
                  <c:v>104.24563000000001</c:v>
                </c:pt>
                <c:pt idx="6196">
                  <c:v>104.25045</c:v>
                </c:pt>
                <c:pt idx="6197">
                  <c:v>104.25125</c:v>
                </c:pt>
                <c:pt idx="6198">
                  <c:v>104.24797</c:v>
                </c:pt>
                <c:pt idx="6199">
                  <c:v>104.2431</c:v>
                </c:pt>
                <c:pt idx="6200">
                  <c:v>104.23436</c:v>
                </c:pt>
                <c:pt idx="6201">
                  <c:v>104.22139</c:v>
                </c:pt>
                <c:pt idx="6202">
                  <c:v>104.2084</c:v>
                </c:pt>
                <c:pt idx="6203">
                  <c:v>104.19161</c:v>
                </c:pt>
                <c:pt idx="6204">
                  <c:v>104.17094</c:v>
                </c:pt>
                <c:pt idx="6205">
                  <c:v>104.1508</c:v>
                </c:pt>
                <c:pt idx="6206">
                  <c:v>104.13556</c:v>
                </c:pt>
                <c:pt idx="6207">
                  <c:v>104.13582</c:v>
                </c:pt>
                <c:pt idx="6208">
                  <c:v>104.13552</c:v>
                </c:pt>
                <c:pt idx="6209">
                  <c:v>104.13720000000001</c:v>
                </c:pt>
                <c:pt idx="6210">
                  <c:v>104.14012</c:v>
                </c:pt>
                <c:pt idx="6211">
                  <c:v>104.14593000000001</c:v>
                </c:pt>
                <c:pt idx="6212">
                  <c:v>104.15186</c:v>
                </c:pt>
                <c:pt idx="6213">
                  <c:v>104.16101999999999</c:v>
                </c:pt>
                <c:pt idx="6214">
                  <c:v>104.17032</c:v>
                </c:pt>
                <c:pt idx="6215">
                  <c:v>104.18124</c:v>
                </c:pt>
                <c:pt idx="6216">
                  <c:v>104.19338999999999</c:v>
                </c:pt>
                <c:pt idx="6217">
                  <c:v>104.20650999999999</c:v>
                </c:pt>
                <c:pt idx="6218">
                  <c:v>104.21944999999999</c:v>
                </c:pt>
                <c:pt idx="6219">
                  <c:v>104.23187</c:v>
                </c:pt>
                <c:pt idx="6220">
                  <c:v>104.24345</c:v>
                </c:pt>
                <c:pt idx="6221">
                  <c:v>104.25663</c:v>
                </c:pt>
                <c:pt idx="6222">
                  <c:v>104.2692</c:v>
                </c:pt>
                <c:pt idx="6223">
                  <c:v>104.28036</c:v>
                </c:pt>
                <c:pt idx="6224">
                  <c:v>104.29049000000001</c:v>
                </c:pt>
                <c:pt idx="6225">
                  <c:v>104.29891000000001</c:v>
                </c:pt>
                <c:pt idx="6226">
                  <c:v>104.30577</c:v>
                </c:pt>
                <c:pt idx="6227">
                  <c:v>104.31146</c:v>
                </c:pt>
                <c:pt idx="6228">
                  <c:v>104.31536</c:v>
                </c:pt>
                <c:pt idx="6229">
                  <c:v>104.31737</c:v>
                </c:pt>
                <c:pt idx="6230">
                  <c:v>104.31625</c:v>
                </c:pt>
                <c:pt idx="6231">
                  <c:v>104.31634</c:v>
                </c:pt>
                <c:pt idx="6232">
                  <c:v>104.31323999999999</c:v>
                </c:pt>
                <c:pt idx="6233">
                  <c:v>104.30862</c:v>
                </c:pt>
                <c:pt idx="6234">
                  <c:v>104.30274</c:v>
                </c:pt>
                <c:pt idx="6235">
                  <c:v>104.29574</c:v>
                </c:pt>
                <c:pt idx="6236">
                  <c:v>104.28771999999999</c:v>
                </c:pt>
                <c:pt idx="6237">
                  <c:v>104.27909</c:v>
                </c:pt>
                <c:pt idx="6238">
                  <c:v>104.26922</c:v>
                </c:pt>
                <c:pt idx="6239">
                  <c:v>104.26103000000001</c:v>
                </c:pt>
                <c:pt idx="6240">
                  <c:v>104.25241</c:v>
                </c:pt>
                <c:pt idx="6241">
                  <c:v>104.26394999999999</c:v>
                </c:pt>
                <c:pt idx="6242">
                  <c:v>104.28445000000001</c:v>
                </c:pt>
                <c:pt idx="6243">
                  <c:v>104.30199</c:v>
                </c:pt>
                <c:pt idx="6244">
                  <c:v>104.3159</c:v>
                </c:pt>
                <c:pt idx="6245">
                  <c:v>104.32617999999999</c:v>
                </c:pt>
                <c:pt idx="6246">
                  <c:v>104.33172999999999</c:v>
                </c:pt>
                <c:pt idx="6247">
                  <c:v>104.33242</c:v>
                </c:pt>
                <c:pt idx="6248">
                  <c:v>104.32845</c:v>
                </c:pt>
                <c:pt idx="6249">
                  <c:v>104.31945</c:v>
                </c:pt>
                <c:pt idx="6250">
                  <c:v>104.30625999999999</c:v>
                </c:pt>
                <c:pt idx="6251">
                  <c:v>104.28841</c:v>
                </c:pt>
                <c:pt idx="6252">
                  <c:v>104.26909000000001</c:v>
                </c:pt>
                <c:pt idx="6253">
                  <c:v>104.24472</c:v>
                </c:pt>
                <c:pt idx="6254">
                  <c:v>104.21907</c:v>
                </c:pt>
                <c:pt idx="6255">
                  <c:v>104.18987</c:v>
                </c:pt>
                <c:pt idx="6256">
                  <c:v>104.16817</c:v>
                </c:pt>
                <c:pt idx="6257">
                  <c:v>104.16791000000001</c:v>
                </c:pt>
                <c:pt idx="6258">
                  <c:v>104.16643999999999</c:v>
                </c:pt>
                <c:pt idx="6259">
                  <c:v>104.16794</c:v>
                </c:pt>
                <c:pt idx="6260">
                  <c:v>104.16858000000001</c:v>
                </c:pt>
                <c:pt idx="6261">
                  <c:v>104.17079</c:v>
                </c:pt>
                <c:pt idx="6262">
                  <c:v>104.17489</c:v>
                </c:pt>
                <c:pt idx="6263">
                  <c:v>104.17868</c:v>
                </c:pt>
                <c:pt idx="6264">
                  <c:v>104.18459</c:v>
                </c:pt>
                <c:pt idx="6265">
                  <c:v>104.19006</c:v>
                </c:pt>
                <c:pt idx="6266">
                  <c:v>104.19765</c:v>
                </c:pt>
                <c:pt idx="6267">
                  <c:v>104.20469</c:v>
                </c:pt>
                <c:pt idx="6268">
                  <c:v>104.21239</c:v>
                </c:pt>
                <c:pt idx="6269">
                  <c:v>104.21933</c:v>
                </c:pt>
                <c:pt idx="6270">
                  <c:v>104.22687000000001</c:v>
                </c:pt>
                <c:pt idx="6271">
                  <c:v>104.23473</c:v>
                </c:pt>
                <c:pt idx="6272">
                  <c:v>104.24234</c:v>
                </c:pt>
                <c:pt idx="6273">
                  <c:v>104.25013</c:v>
                </c:pt>
                <c:pt idx="6274">
                  <c:v>104.25700000000001</c:v>
                </c:pt>
                <c:pt idx="6275">
                  <c:v>104.26379</c:v>
                </c:pt>
                <c:pt idx="6276">
                  <c:v>104.26898</c:v>
                </c:pt>
                <c:pt idx="6277">
                  <c:v>104.27418</c:v>
                </c:pt>
                <c:pt idx="6278">
                  <c:v>104.27731</c:v>
                </c:pt>
                <c:pt idx="6279">
                  <c:v>104.27925999999999</c:v>
                </c:pt>
                <c:pt idx="6280">
                  <c:v>104.27912000000001</c:v>
                </c:pt>
                <c:pt idx="6281">
                  <c:v>104.27946</c:v>
                </c:pt>
                <c:pt idx="6282">
                  <c:v>104.27736</c:v>
                </c:pt>
                <c:pt idx="6283">
                  <c:v>104.27557</c:v>
                </c:pt>
                <c:pt idx="6284">
                  <c:v>104.27084000000001</c:v>
                </c:pt>
                <c:pt idx="6285">
                  <c:v>104.26617</c:v>
                </c:pt>
                <c:pt idx="6286">
                  <c:v>104.26022</c:v>
                </c:pt>
                <c:pt idx="6287">
                  <c:v>104.2531</c:v>
                </c:pt>
                <c:pt idx="6288">
                  <c:v>104.24594</c:v>
                </c:pt>
                <c:pt idx="6289">
                  <c:v>104.25815</c:v>
                </c:pt>
                <c:pt idx="6290">
                  <c:v>104.27482000000001</c:v>
                </c:pt>
                <c:pt idx="6291">
                  <c:v>104.28976</c:v>
                </c:pt>
                <c:pt idx="6292">
                  <c:v>104.30206</c:v>
                </c:pt>
                <c:pt idx="6293">
                  <c:v>104.31162999999999</c:v>
                </c:pt>
                <c:pt idx="6294">
                  <c:v>104.3193</c:v>
                </c:pt>
                <c:pt idx="6295">
                  <c:v>104.32459</c:v>
                </c:pt>
                <c:pt idx="6296">
                  <c:v>104.32617</c:v>
                </c:pt>
                <c:pt idx="6297">
                  <c:v>104.32437</c:v>
                </c:pt>
                <c:pt idx="6298">
                  <c:v>104.32025</c:v>
                </c:pt>
                <c:pt idx="6299">
                  <c:v>104.31216000000001</c:v>
                </c:pt>
                <c:pt idx="6300">
                  <c:v>104.30261</c:v>
                </c:pt>
                <c:pt idx="6301">
                  <c:v>104.29040999999999</c:v>
                </c:pt>
                <c:pt idx="6302">
                  <c:v>104.27607</c:v>
                </c:pt>
                <c:pt idx="6303">
                  <c:v>104.25906000000001</c:v>
                </c:pt>
                <c:pt idx="6304">
                  <c:v>104.24097</c:v>
                </c:pt>
                <c:pt idx="6305">
                  <c:v>104.22066</c:v>
                </c:pt>
                <c:pt idx="6306">
                  <c:v>104.19985</c:v>
                </c:pt>
                <c:pt idx="6307">
                  <c:v>104.17778</c:v>
                </c:pt>
                <c:pt idx="6308">
                  <c:v>104.15591999999999</c:v>
                </c:pt>
                <c:pt idx="6309">
                  <c:v>104.15485</c:v>
                </c:pt>
                <c:pt idx="6310">
                  <c:v>104.15824000000001</c:v>
                </c:pt>
                <c:pt idx="6311">
                  <c:v>104.16306</c:v>
                </c:pt>
                <c:pt idx="6312">
                  <c:v>104.16713</c:v>
                </c:pt>
                <c:pt idx="6313">
                  <c:v>104.17276</c:v>
                </c:pt>
                <c:pt idx="6314">
                  <c:v>104.17726</c:v>
                </c:pt>
                <c:pt idx="6315">
                  <c:v>104.18331999999999</c:v>
                </c:pt>
                <c:pt idx="6316">
                  <c:v>104.18778</c:v>
                </c:pt>
                <c:pt idx="6317">
                  <c:v>104.19365999999999</c:v>
                </c:pt>
                <c:pt idx="6318">
                  <c:v>104.19802</c:v>
                </c:pt>
                <c:pt idx="6319">
                  <c:v>104.20341999999999</c:v>
                </c:pt>
                <c:pt idx="6320">
                  <c:v>104.20706</c:v>
                </c:pt>
                <c:pt idx="6321">
                  <c:v>104.21205999999999</c:v>
                </c:pt>
                <c:pt idx="6322">
                  <c:v>104.21559000000001</c:v>
                </c:pt>
                <c:pt idx="6323">
                  <c:v>104.21977</c:v>
                </c:pt>
                <c:pt idx="6324">
                  <c:v>104.22251</c:v>
                </c:pt>
                <c:pt idx="6325">
                  <c:v>104.2259</c:v>
                </c:pt>
                <c:pt idx="6326">
                  <c:v>104.22801</c:v>
                </c:pt>
                <c:pt idx="6327">
                  <c:v>104.23045999999999</c:v>
                </c:pt>
                <c:pt idx="6328">
                  <c:v>104.23178</c:v>
                </c:pt>
                <c:pt idx="6329">
                  <c:v>104.23260000000001</c:v>
                </c:pt>
                <c:pt idx="6330">
                  <c:v>104.23333</c:v>
                </c:pt>
                <c:pt idx="6331">
                  <c:v>104.23383</c:v>
                </c:pt>
                <c:pt idx="6332">
                  <c:v>104.23386000000001</c:v>
                </c:pt>
                <c:pt idx="6333">
                  <c:v>104.23339</c:v>
                </c:pt>
                <c:pt idx="6334">
                  <c:v>104.2328</c:v>
                </c:pt>
                <c:pt idx="6335">
                  <c:v>104.23314999999999</c:v>
                </c:pt>
                <c:pt idx="6336">
                  <c:v>104.23224</c:v>
                </c:pt>
                <c:pt idx="6337">
                  <c:v>104.23121</c:v>
                </c:pt>
                <c:pt idx="6338">
                  <c:v>104.2311</c:v>
                </c:pt>
                <c:pt idx="6339">
                  <c:v>104.22942</c:v>
                </c:pt>
                <c:pt idx="6340">
                  <c:v>104.22769</c:v>
                </c:pt>
                <c:pt idx="6341">
                  <c:v>104.22702</c:v>
                </c:pt>
                <c:pt idx="6342">
                  <c:v>104.22418</c:v>
                </c:pt>
                <c:pt idx="6343">
                  <c:v>104.22114999999999</c:v>
                </c:pt>
                <c:pt idx="6344">
                  <c:v>104.21965</c:v>
                </c:pt>
                <c:pt idx="6345">
                  <c:v>104.21608000000001</c:v>
                </c:pt>
                <c:pt idx="6346">
                  <c:v>104.21258</c:v>
                </c:pt>
                <c:pt idx="6347">
                  <c:v>104.21059</c:v>
                </c:pt>
                <c:pt idx="6348">
                  <c:v>104.20735999999999</c:v>
                </c:pt>
                <c:pt idx="6349">
                  <c:v>104.20493</c:v>
                </c:pt>
                <c:pt idx="6350">
                  <c:v>104.20132</c:v>
                </c:pt>
                <c:pt idx="6351">
                  <c:v>104.19828</c:v>
                </c:pt>
                <c:pt idx="6352">
                  <c:v>104.19525</c:v>
                </c:pt>
                <c:pt idx="6353">
                  <c:v>104.19229</c:v>
                </c:pt>
                <c:pt idx="6354">
                  <c:v>104.19018</c:v>
                </c:pt>
                <c:pt idx="6355">
                  <c:v>104.18773</c:v>
                </c:pt>
                <c:pt idx="6356">
                  <c:v>104.18622999999999</c:v>
                </c:pt>
                <c:pt idx="6357">
                  <c:v>104.18388</c:v>
                </c:pt>
                <c:pt idx="6358">
                  <c:v>104.18295999999999</c:v>
                </c:pt>
                <c:pt idx="6359">
                  <c:v>104.18062999999999</c:v>
                </c:pt>
                <c:pt idx="6360">
                  <c:v>104.17956</c:v>
                </c:pt>
                <c:pt idx="6361">
                  <c:v>104.17681</c:v>
                </c:pt>
                <c:pt idx="6362">
                  <c:v>104.17594</c:v>
                </c:pt>
                <c:pt idx="6363">
                  <c:v>104.17353</c:v>
                </c:pt>
                <c:pt idx="6364">
                  <c:v>104.17327</c:v>
                </c:pt>
                <c:pt idx="6365">
                  <c:v>104.1713</c:v>
                </c:pt>
                <c:pt idx="6366">
                  <c:v>104.17152</c:v>
                </c:pt>
                <c:pt idx="6367">
                  <c:v>104.17005</c:v>
                </c:pt>
                <c:pt idx="6368">
                  <c:v>104.1708</c:v>
                </c:pt>
                <c:pt idx="6369">
                  <c:v>104.16997000000001</c:v>
                </c:pt>
                <c:pt idx="6370">
                  <c:v>104.17135</c:v>
                </c:pt>
                <c:pt idx="6371">
                  <c:v>104.17128</c:v>
                </c:pt>
                <c:pt idx="6372">
                  <c:v>104.17363</c:v>
                </c:pt>
                <c:pt idx="6373">
                  <c:v>104.17469</c:v>
                </c:pt>
                <c:pt idx="6374">
                  <c:v>104.17789</c:v>
                </c:pt>
                <c:pt idx="6375">
                  <c:v>104.18062999999999</c:v>
                </c:pt>
                <c:pt idx="6376">
                  <c:v>104.18563</c:v>
                </c:pt>
                <c:pt idx="6377">
                  <c:v>104.18984</c:v>
                </c:pt>
                <c:pt idx="6378">
                  <c:v>104.19558000000001</c:v>
                </c:pt>
                <c:pt idx="6379">
                  <c:v>104.20122000000001</c:v>
                </c:pt>
                <c:pt idx="6380">
                  <c:v>104.20764</c:v>
                </c:pt>
                <c:pt idx="6381">
                  <c:v>104.21428</c:v>
                </c:pt>
                <c:pt idx="6382">
                  <c:v>104.2208</c:v>
                </c:pt>
                <c:pt idx="6383">
                  <c:v>104.2277</c:v>
                </c:pt>
                <c:pt idx="6384">
                  <c:v>104.23436</c:v>
                </c:pt>
                <c:pt idx="6385">
                  <c:v>104.24084999999999</c:v>
                </c:pt>
                <c:pt idx="6386">
                  <c:v>104.24619</c:v>
                </c:pt>
                <c:pt idx="6387">
                  <c:v>104.25139</c:v>
                </c:pt>
                <c:pt idx="6388">
                  <c:v>104.255</c:v>
                </c:pt>
                <c:pt idx="6389">
                  <c:v>104.25829</c:v>
                </c:pt>
                <c:pt idx="6390">
                  <c:v>104.25949</c:v>
                </c:pt>
                <c:pt idx="6391">
                  <c:v>104.26073</c:v>
                </c:pt>
                <c:pt idx="6392">
                  <c:v>104.25901</c:v>
                </c:pt>
                <c:pt idx="6393">
                  <c:v>104.25818</c:v>
                </c:pt>
                <c:pt idx="6394">
                  <c:v>104.2543</c:v>
                </c:pt>
                <c:pt idx="6395">
                  <c:v>104.2513</c:v>
                </c:pt>
                <c:pt idx="6396">
                  <c:v>104.24518999999999</c:v>
                </c:pt>
                <c:pt idx="6397">
                  <c:v>104.2406</c:v>
                </c:pt>
                <c:pt idx="6398">
                  <c:v>104.23313</c:v>
                </c:pt>
                <c:pt idx="6399">
                  <c:v>104.22620000000001</c:v>
                </c:pt>
                <c:pt idx="6400">
                  <c:v>104.21696</c:v>
                </c:pt>
                <c:pt idx="6401">
                  <c:v>104.20904</c:v>
                </c:pt>
                <c:pt idx="6402">
                  <c:v>104.19944</c:v>
                </c:pt>
                <c:pt idx="6403">
                  <c:v>104.19015</c:v>
                </c:pt>
                <c:pt idx="6404">
                  <c:v>104.17964000000001</c:v>
                </c:pt>
                <c:pt idx="6405">
                  <c:v>104.16916000000001</c:v>
                </c:pt>
                <c:pt idx="6406">
                  <c:v>104.16701</c:v>
                </c:pt>
                <c:pt idx="6407">
                  <c:v>104.17545</c:v>
                </c:pt>
                <c:pt idx="6408">
                  <c:v>104.18097</c:v>
                </c:pt>
                <c:pt idx="6409">
                  <c:v>104.18707000000001</c:v>
                </c:pt>
                <c:pt idx="6410">
                  <c:v>104.18935999999999</c:v>
                </c:pt>
                <c:pt idx="6411">
                  <c:v>104.19183</c:v>
                </c:pt>
                <c:pt idx="6412">
                  <c:v>104.18867</c:v>
                </c:pt>
                <c:pt idx="6413">
                  <c:v>104.18724</c:v>
                </c:pt>
                <c:pt idx="6414">
                  <c:v>104.17923999999999</c:v>
                </c:pt>
                <c:pt idx="6415">
                  <c:v>104.17354</c:v>
                </c:pt>
                <c:pt idx="6416">
                  <c:v>104.16221</c:v>
                </c:pt>
                <c:pt idx="6417">
                  <c:v>104.15272</c:v>
                </c:pt>
                <c:pt idx="6418">
                  <c:v>104.13831</c:v>
                </c:pt>
                <c:pt idx="6419">
                  <c:v>104.12499</c:v>
                </c:pt>
                <c:pt idx="6420">
                  <c:v>104.10865</c:v>
                </c:pt>
                <c:pt idx="6421">
                  <c:v>104.09338</c:v>
                </c:pt>
                <c:pt idx="6422">
                  <c:v>104.07644999999999</c:v>
                </c:pt>
                <c:pt idx="6423">
                  <c:v>104.05938999999999</c:v>
                </c:pt>
                <c:pt idx="6424">
                  <c:v>104.04254</c:v>
                </c:pt>
                <c:pt idx="6425">
                  <c:v>104.0256</c:v>
                </c:pt>
                <c:pt idx="6426">
                  <c:v>104.00924999999999</c:v>
                </c:pt>
                <c:pt idx="6427">
                  <c:v>103.99583</c:v>
                </c:pt>
                <c:pt idx="6428">
                  <c:v>103.98367</c:v>
                </c:pt>
                <c:pt idx="6429">
                  <c:v>103.97248</c:v>
                </c:pt>
                <c:pt idx="6430">
                  <c:v>103.96766</c:v>
                </c:pt>
                <c:pt idx="6431">
                  <c:v>103.97059</c:v>
                </c:pt>
                <c:pt idx="6432">
                  <c:v>103.97102</c:v>
                </c:pt>
                <c:pt idx="6433">
                  <c:v>103.97478</c:v>
                </c:pt>
                <c:pt idx="6434">
                  <c:v>103.97821</c:v>
                </c:pt>
                <c:pt idx="6435">
                  <c:v>103.98003</c:v>
                </c:pt>
                <c:pt idx="6436">
                  <c:v>103.9837</c:v>
                </c:pt>
                <c:pt idx="6437">
                  <c:v>103.98779</c:v>
                </c:pt>
                <c:pt idx="6438">
                  <c:v>103.99159</c:v>
                </c:pt>
                <c:pt idx="6439">
                  <c:v>103.99657999999999</c:v>
                </c:pt>
                <c:pt idx="6440">
                  <c:v>104.00107</c:v>
                </c:pt>
                <c:pt idx="6441">
                  <c:v>104.00615000000001</c:v>
                </c:pt>
                <c:pt idx="6442">
                  <c:v>104.01262</c:v>
                </c:pt>
                <c:pt idx="6443">
                  <c:v>104.02155999999999</c:v>
                </c:pt>
                <c:pt idx="6444">
                  <c:v>104.03109000000001</c:v>
                </c:pt>
                <c:pt idx="6445">
                  <c:v>104.04095</c:v>
                </c:pt>
                <c:pt idx="6446">
                  <c:v>104.0523</c:v>
                </c:pt>
                <c:pt idx="6447">
                  <c:v>104.06383</c:v>
                </c:pt>
                <c:pt idx="6448">
                  <c:v>104.07586999999999</c:v>
                </c:pt>
                <c:pt idx="6449">
                  <c:v>104.08951999999999</c:v>
                </c:pt>
                <c:pt idx="6450">
                  <c:v>104.1019</c:v>
                </c:pt>
                <c:pt idx="6451">
                  <c:v>104.11432000000001</c:v>
                </c:pt>
                <c:pt idx="6452">
                  <c:v>104.12663000000001</c:v>
                </c:pt>
                <c:pt idx="6453">
                  <c:v>104.13961999999999</c:v>
                </c:pt>
                <c:pt idx="6454">
                  <c:v>104.1502</c:v>
                </c:pt>
                <c:pt idx="6455">
                  <c:v>104.16011</c:v>
                </c:pt>
                <c:pt idx="6456">
                  <c:v>104.16905</c:v>
                </c:pt>
                <c:pt idx="6457">
                  <c:v>104.17643</c:v>
                </c:pt>
                <c:pt idx="6458">
                  <c:v>104.18465999999999</c:v>
                </c:pt>
                <c:pt idx="6459">
                  <c:v>104.18897</c:v>
                </c:pt>
                <c:pt idx="6460">
                  <c:v>104.19243</c:v>
                </c:pt>
                <c:pt idx="6461">
                  <c:v>104.19475</c:v>
                </c:pt>
                <c:pt idx="6462">
                  <c:v>104.19587</c:v>
                </c:pt>
                <c:pt idx="6463">
                  <c:v>104.19586</c:v>
                </c:pt>
                <c:pt idx="6464">
                  <c:v>104.19499</c:v>
                </c:pt>
                <c:pt idx="6465">
                  <c:v>104.19314</c:v>
                </c:pt>
                <c:pt idx="6466">
                  <c:v>104.19068</c:v>
                </c:pt>
                <c:pt idx="6467">
                  <c:v>104.18921</c:v>
                </c:pt>
                <c:pt idx="6468">
                  <c:v>104.18595999999999</c:v>
                </c:pt>
                <c:pt idx="6469">
                  <c:v>104.1831</c:v>
                </c:pt>
                <c:pt idx="6470">
                  <c:v>104.18102</c:v>
                </c:pt>
                <c:pt idx="6471">
                  <c:v>104.17843000000001</c:v>
                </c:pt>
                <c:pt idx="6472">
                  <c:v>104.17583999999999</c:v>
                </c:pt>
                <c:pt idx="6473">
                  <c:v>104.17375</c:v>
                </c:pt>
                <c:pt idx="6474">
                  <c:v>104.17136000000001</c:v>
                </c:pt>
                <c:pt idx="6475">
                  <c:v>104.17028999999999</c:v>
                </c:pt>
                <c:pt idx="6476">
                  <c:v>104.1683</c:v>
                </c:pt>
                <c:pt idx="6477">
                  <c:v>104.16835</c:v>
                </c:pt>
                <c:pt idx="6478">
                  <c:v>104.16728999999999</c:v>
                </c:pt>
                <c:pt idx="6479">
                  <c:v>104.16884</c:v>
                </c:pt>
                <c:pt idx="6480">
                  <c:v>104.16865</c:v>
                </c:pt>
                <c:pt idx="6481">
                  <c:v>104.1705</c:v>
                </c:pt>
                <c:pt idx="6482">
                  <c:v>104.17059</c:v>
                </c:pt>
                <c:pt idx="6483">
                  <c:v>104.17281</c:v>
                </c:pt>
                <c:pt idx="6484">
                  <c:v>104.17328999999999</c:v>
                </c:pt>
                <c:pt idx="6485">
                  <c:v>104.17583</c:v>
                </c:pt>
                <c:pt idx="6486">
                  <c:v>104.17713000000001</c:v>
                </c:pt>
                <c:pt idx="6487">
                  <c:v>104.1801</c:v>
                </c:pt>
                <c:pt idx="6488">
                  <c:v>104.18237000000001</c:v>
                </c:pt>
                <c:pt idx="6489">
                  <c:v>104.18568999999999</c:v>
                </c:pt>
                <c:pt idx="6490">
                  <c:v>104.1887</c:v>
                </c:pt>
                <c:pt idx="6491">
                  <c:v>104.19266</c:v>
                </c:pt>
                <c:pt idx="6492">
                  <c:v>104.19642</c:v>
                </c:pt>
                <c:pt idx="6493">
                  <c:v>104.20045</c:v>
                </c:pt>
                <c:pt idx="6494">
                  <c:v>104.20453000000001</c:v>
                </c:pt>
                <c:pt idx="6495">
                  <c:v>104.20889</c:v>
                </c:pt>
                <c:pt idx="6496">
                  <c:v>104.21357</c:v>
                </c:pt>
                <c:pt idx="6497">
                  <c:v>104.21785</c:v>
                </c:pt>
                <c:pt idx="6498">
                  <c:v>104.22275</c:v>
                </c:pt>
                <c:pt idx="6499">
                  <c:v>104.22635</c:v>
                </c:pt>
                <c:pt idx="6500">
                  <c:v>104.23079</c:v>
                </c:pt>
                <c:pt idx="6501">
                  <c:v>104.23459</c:v>
                </c:pt>
                <c:pt idx="6502">
                  <c:v>104.23896000000001</c:v>
                </c:pt>
                <c:pt idx="6503">
                  <c:v>104.24187999999999</c:v>
                </c:pt>
                <c:pt idx="6504">
                  <c:v>104.24541000000001</c:v>
                </c:pt>
                <c:pt idx="6505">
                  <c:v>104.24729000000001</c:v>
                </c:pt>
                <c:pt idx="6506">
                  <c:v>104.24937</c:v>
                </c:pt>
                <c:pt idx="6507">
                  <c:v>104.24919</c:v>
                </c:pt>
                <c:pt idx="6508">
                  <c:v>104.24906</c:v>
                </c:pt>
                <c:pt idx="6509">
                  <c:v>104.24682</c:v>
                </c:pt>
                <c:pt idx="6510">
                  <c:v>104.24415999999999</c:v>
                </c:pt>
                <c:pt idx="6511">
                  <c:v>104.23925</c:v>
                </c:pt>
                <c:pt idx="6512">
                  <c:v>104.23366</c:v>
                </c:pt>
                <c:pt idx="6513">
                  <c:v>104.22687999999999</c:v>
                </c:pt>
                <c:pt idx="6514">
                  <c:v>104.24225</c:v>
                </c:pt>
                <c:pt idx="6515">
                  <c:v>104.25379</c:v>
                </c:pt>
                <c:pt idx="6516">
                  <c:v>104.26374</c:v>
                </c:pt>
                <c:pt idx="6517">
                  <c:v>104.26933</c:v>
                </c:pt>
                <c:pt idx="6518">
                  <c:v>104.27255</c:v>
                </c:pt>
                <c:pt idx="6519">
                  <c:v>104.27238</c:v>
                </c:pt>
                <c:pt idx="6520">
                  <c:v>104.26913999999999</c:v>
                </c:pt>
                <c:pt idx="6521">
                  <c:v>104.26125</c:v>
                </c:pt>
                <c:pt idx="6522">
                  <c:v>104.25141000000001</c:v>
                </c:pt>
                <c:pt idx="6523">
                  <c:v>104.23699999999999</c:v>
                </c:pt>
                <c:pt idx="6524">
                  <c:v>104.22199999999999</c:v>
                </c:pt>
                <c:pt idx="6525">
                  <c:v>104.203</c:v>
                </c:pt>
                <c:pt idx="6526">
                  <c:v>104.18355</c:v>
                </c:pt>
                <c:pt idx="6527">
                  <c:v>104.16146000000001</c:v>
                </c:pt>
                <c:pt idx="6528">
                  <c:v>104.13958</c:v>
                </c:pt>
                <c:pt idx="6529">
                  <c:v>104.11669999999999</c:v>
                </c:pt>
                <c:pt idx="6530">
                  <c:v>104.10012999999999</c:v>
                </c:pt>
                <c:pt idx="6531">
                  <c:v>104.10141</c:v>
                </c:pt>
                <c:pt idx="6532">
                  <c:v>104.10312</c:v>
                </c:pt>
                <c:pt idx="6533">
                  <c:v>104.10763</c:v>
                </c:pt>
                <c:pt idx="6534">
                  <c:v>104.11244000000001</c:v>
                </c:pt>
                <c:pt idx="6535">
                  <c:v>104.11918</c:v>
                </c:pt>
                <c:pt idx="6536">
                  <c:v>104.12642</c:v>
                </c:pt>
                <c:pt idx="6537">
                  <c:v>104.1349</c:v>
                </c:pt>
                <c:pt idx="6538">
                  <c:v>104.14367</c:v>
                </c:pt>
                <c:pt idx="6539">
                  <c:v>104.15239</c:v>
                </c:pt>
                <c:pt idx="6540">
                  <c:v>104.16076</c:v>
                </c:pt>
                <c:pt idx="6541">
                  <c:v>104.16918</c:v>
                </c:pt>
                <c:pt idx="6542">
                  <c:v>104.17686</c:v>
                </c:pt>
                <c:pt idx="6543">
                  <c:v>104.18309000000001</c:v>
                </c:pt>
                <c:pt idx="6544">
                  <c:v>104.18875</c:v>
                </c:pt>
                <c:pt idx="6545">
                  <c:v>104.19269</c:v>
                </c:pt>
                <c:pt idx="6546">
                  <c:v>104.19632</c:v>
                </c:pt>
                <c:pt idx="6547">
                  <c:v>104.19812</c:v>
                </c:pt>
                <c:pt idx="6548">
                  <c:v>104.19911999999999</c:v>
                </c:pt>
                <c:pt idx="6549">
                  <c:v>104.1977</c:v>
                </c:pt>
                <c:pt idx="6550">
                  <c:v>104.19645</c:v>
                </c:pt>
                <c:pt idx="6551">
                  <c:v>104.19333</c:v>
                </c:pt>
                <c:pt idx="6552">
                  <c:v>104.19018</c:v>
                </c:pt>
                <c:pt idx="6553">
                  <c:v>104.18532</c:v>
                </c:pt>
                <c:pt idx="6554">
                  <c:v>104.18017</c:v>
                </c:pt>
                <c:pt idx="6555">
                  <c:v>104.18799</c:v>
                </c:pt>
                <c:pt idx="6556">
                  <c:v>104.20365</c:v>
                </c:pt>
                <c:pt idx="6557">
                  <c:v>104.21768</c:v>
                </c:pt>
                <c:pt idx="6558">
                  <c:v>104.22926</c:v>
                </c:pt>
                <c:pt idx="6559">
                  <c:v>104.23918</c:v>
                </c:pt>
                <c:pt idx="6560">
                  <c:v>104.24612</c:v>
                </c:pt>
                <c:pt idx="6561">
                  <c:v>104.2512</c:v>
                </c:pt>
                <c:pt idx="6562">
                  <c:v>104.25339</c:v>
                </c:pt>
                <c:pt idx="6563">
                  <c:v>104.25379</c:v>
                </c:pt>
                <c:pt idx="6564">
                  <c:v>104.2517</c:v>
                </c:pt>
                <c:pt idx="6565">
                  <c:v>104.24742999999999</c:v>
                </c:pt>
                <c:pt idx="6566">
                  <c:v>104.24135</c:v>
                </c:pt>
                <c:pt idx="6567">
                  <c:v>104.23247000000001</c:v>
                </c:pt>
                <c:pt idx="6568">
                  <c:v>104.22337</c:v>
                </c:pt>
                <c:pt idx="6569">
                  <c:v>104.21102</c:v>
                </c:pt>
                <c:pt idx="6570">
                  <c:v>104.19888</c:v>
                </c:pt>
                <c:pt idx="6571">
                  <c:v>104.18427</c:v>
                </c:pt>
                <c:pt idx="6572">
                  <c:v>104.16969</c:v>
                </c:pt>
                <c:pt idx="6573">
                  <c:v>104.15322</c:v>
                </c:pt>
                <c:pt idx="6574">
                  <c:v>104.13701</c:v>
                </c:pt>
                <c:pt idx="6575">
                  <c:v>104.1199</c:v>
                </c:pt>
                <c:pt idx="6576">
                  <c:v>104.10274</c:v>
                </c:pt>
                <c:pt idx="6577">
                  <c:v>104.08559</c:v>
                </c:pt>
                <c:pt idx="6578">
                  <c:v>104.06892999999999</c:v>
                </c:pt>
                <c:pt idx="6579">
                  <c:v>104.05327</c:v>
                </c:pt>
                <c:pt idx="6580">
                  <c:v>104.03865</c:v>
                </c:pt>
                <c:pt idx="6581">
                  <c:v>104.04602</c:v>
                </c:pt>
                <c:pt idx="6582">
                  <c:v>104.05614</c:v>
                </c:pt>
                <c:pt idx="6583">
                  <c:v>104.06716</c:v>
                </c:pt>
                <c:pt idx="6584">
                  <c:v>104.07902</c:v>
                </c:pt>
                <c:pt idx="6585">
                  <c:v>104.09117999999999</c:v>
                </c:pt>
                <c:pt idx="6586">
                  <c:v>104.10371000000001</c:v>
                </c:pt>
                <c:pt idx="6587">
                  <c:v>104.11536</c:v>
                </c:pt>
                <c:pt idx="6588">
                  <c:v>104.12824999999999</c:v>
                </c:pt>
                <c:pt idx="6589">
                  <c:v>104.13915</c:v>
                </c:pt>
                <c:pt idx="6590">
                  <c:v>104.15107999999999</c:v>
                </c:pt>
                <c:pt idx="6591">
                  <c:v>104.16074999999999</c:v>
                </c:pt>
                <c:pt idx="6592">
                  <c:v>104.17121</c:v>
                </c:pt>
                <c:pt idx="6593">
                  <c:v>104.17935</c:v>
                </c:pt>
                <c:pt idx="6594">
                  <c:v>104.18809</c:v>
                </c:pt>
                <c:pt idx="6595">
                  <c:v>104.19441999999999</c:v>
                </c:pt>
                <c:pt idx="6596">
                  <c:v>104.20195</c:v>
                </c:pt>
                <c:pt idx="6597">
                  <c:v>104.20657</c:v>
                </c:pt>
                <c:pt idx="6598">
                  <c:v>104.21253</c:v>
                </c:pt>
                <c:pt idx="6599">
                  <c:v>104.21562</c:v>
                </c:pt>
                <c:pt idx="6600">
                  <c:v>104.21922000000001</c:v>
                </c:pt>
                <c:pt idx="6601">
                  <c:v>104.22009</c:v>
                </c:pt>
                <c:pt idx="6602">
                  <c:v>104.22199000000001</c:v>
                </c:pt>
                <c:pt idx="6603">
                  <c:v>104.22083000000001</c:v>
                </c:pt>
                <c:pt idx="6604">
                  <c:v>104.22029000000001</c:v>
                </c:pt>
                <c:pt idx="6605">
                  <c:v>104.21717</c:v>
                </c:pt>
                <c:pt idx="6606">
                  <c:v>104.21435</c:v>
                </c:pt>
                <c:pt idx="6607">
                  <c:v>104.20963</c:v>
                </c:pt>
                <c:pt idx="6608">
                  <c:v>104.20479</c:v>
                </c:pt>
                <c:pt idx="6609">
                  <c:v>104.19825</c:v>
                </c:pt>
                <c:pt idx="6610">
                  <c:v>104.19145</c:v>
                </c:pt>
                <c:pt idx="6611">
                  <c:v>104.19463</c:v>
                </c:pt>
                <c:pt idx="6612">
                  <c:v>104.20397</c:v>
                </c:pt>
                <c:pt idx="6613">
                  <c:v>104.21138000000001</c:v>
                </c:pt>
                <c:pt idx="6614">
                  <c:v>104.21778</c:v>
                </c:pt>
                <c:pt idx="6615">
                  <c:v>104.22153</c:v>
                </c:pt>
                <c:pt idx="6616">
                  <c:v>104.22375</c:v>
                </c:pt>
                <c:pt idx="6617">
                  <c:v>104.22221999999999</c:v>
                </c:pt>
                <c:pt idx="6618">
                  <c:v>104.22049</c:v>
                </c:pt>
                <c:pt idx="6619">
                  <c:v>104.21366</c:v>
                </c:pt>
                <c:pt idx="6620">
                  <c:v>104.20782</c:v>
                </c:pt>
                <c:pt idx="6621">
                  <c:v>104.19705999999999</c:v>
                </c:pt>
                <c:pt idx="6622">
                  <c:v>104.18764</c:v>
                </c:pt>
                <c:pt idx="6623">
                  <c:v>104.17355999999999</c:v>
                </c:pt>
                <c:pt idx="6624">
                  <c:v>104.16028</c:v>
                </c:pt>
                <c:pt idx="6625">
                  <c:v>104.14353</c:v>
                </c:pt>
                <c:pt idx="6626">
                  <c:v>104.12803</c:v>
                </c:pt>
                <c:pt idx="6627">
                  <c:v>104.11476</c:v>
                </c:pt>
                <c:pt idx="6628">
                  <c:v>104.11317</c:v>
                </c:pt>
                <c:pt idx="6629">
                  <c:v>104.11434</c:v>
                </c:pt>
                <c:pt idx="6630">
                  <c:v>104.11451</c:v>
                </c:pt>
                <c:pt idx="6631">
                  <c:v>104.11733</c:v>
                </c:pt>
                <c:pt idx="6632">
                  <c:v>104.11951000000001</c:v>
                </c:pt>
                <c:pt idx="6633">
                  <c:v>104.12381999999999</c:v>
                </c:pt>
                <c:pt idx="6634">
                  <c:v>104.1279</c:v>
                </c:pt>
                <c:pt idx="6635">
                  <c:v>104.13379999999999</c:v>
                </c:pt>
                <c:pt idx="6636">
                  <c:v>104.1397</c:v>
                </c:pt>
                <c:pt idx="6637">
                  <c:v>104.14648</c:v>
                </c:pt>
                <c:pt idx="6638">
                  <c:v>104.1538</c:v>
                </c:pt>
                <c:pt idx="6639">
                  <c:v>104.16087</c:v>
                </c:pt>
                <c:pt idx="6640">
                  <c:v>104.1687</c:v>
                </c:pt>
                <c:pt idx="6641">
                  <c:v>104.17563</c:v>
                </c:pt>
                <c:pt idx="6642">
                  <c:v>104.18353999999999</c:v>
                </c:pt>
                <c:pt idx="6643">
                  <c:v>104.18993</c:v>
                </c:pt>
                <c:pt idx="6644">
                  <c:v>104.19695</c:v>
                </c:pt>
                <c:pt idx="6645">
                  <c:v>104.20233</c:v>
                </c:pt>
                <c:pt idx="6646">
                  <c:v>104.20819</c:v>
                </c:pt>
                <c:pt idx="6647">
                  <c:v>104.21207</c:v>
                </c:pt>
                <c:pt idx="6648">
                  <c:v>104.21681</c:v>
                </c:pt>
                <c:pt idx="6649">
                  <c:v>104.21948999999999</c:v>
                </c:pt>
                <c:pt idx="6650">
                  <c:v>104.22297</c:v>
                </c:pt>
                <c:pt idx="6651">
                  <c:v>104.22469</c:v>
                </c:pt>
                <c:pt idx="6652">
                  <c:v>104.2264</c:v>
                </c:pt>
                <c:pt idx="6653">
                  <c:v>104.22915999999999</c:v>
                </c:pt>
                <c:pt idx="6654">
                  <c:v>104.23014000000001</c:v>
                </c:pt>
                <c:pt idx="6655">
                  <c:v>104.2311</c:v>
                </c:pt>
                <c:pt idx="6656">
                  <c:v>104.23173</c:v>
                </c:pt>
                <c:pt idx="6657">
                  <c:v>104.23322</c:v>
                </c:pt>
                <c:pt idx="6658">
                  <c:v>104.23304</c:v>
                </c:pt>
                <c:pt idx="6659">
                  <c:v>104.23282</c:v>
                </c:pt>
                <c:pt idx="6660">
                  <c:v>104.23202999999999</c:v>
                </c:pt>
                <c:pt idx="6661">
                  <c:v>104.23102</c:v>
                </c:pt>
                <c:pt idx="6662">
                  <c:v>104.22872</c:v>
                </c:pt>
                <c:pt idx="6663">
                  <c:v>104.22646</c:v>
                </c:pt>
                <c:pt idx="6664">
                  <c:v>104.22402</c:v>
                </c:pt>
                <c:pt idx="6665">
                  <c:v>104.22162</c:v>
                </c:pt>
                <c:pt idx="6666">
                  <c:v>104.21899999999999</c:v>
                </c:pt>
                <c:pt idx="6667">
                  <c:v>104.21623</c:v>
                </c:pt>
                <c:pt idx="6668">
                  <c:v>104.21337</c:v>
                </c:pt>
                <c:pt idx="6669">
                  <c:v>104.21006</c:v>
                </c:pt>
                <c:pt idx="6670">
                  <c:v>104.20739</c:v>
                </c:pt>
                <c:pt idx="6671">
                  <c:v>104.20471999999999</c:v>
                </c:pt>
                <c:pt idx="6672">
                  <c:v>104.20108999999999</c:v>
                </c:pt>
                <c:pt idx="6673">
                  <c:v>104.19832</c:v>
                </c:pt>
                <c:pt idx="6674">
                  <c:v>104.19517999999999</c:v>
                </c:pt>
                <c:pt idx="6675">
                  <c:v>104.19163</c:v>
                </c:pt>
                <c:pt idx="6676">
                  <c:v>104.18653999999999</c:v>
                </c:pt>
                <c:pt idx="6677">
                  <c:v>104.18317</c:v>
                </c:pt>
                <c:pt idx="6678">
                  <c:v>104.17977</c:v>
                </c:pt>
                <c:pt idx="6679">
                  <c:v>104.17662</c:v>
                </c:pt>
                <c:pt idx="6680">
                  <c:v>104.1735</c:v>
                </c:pt>
                <c:pt idx="6681">
                  <c:v>104.16886</c:v>
                </c:pt>
                <c:pt idx="6682">
                  <c:v>104.16665</c:v>
                </c:pt>
                <c:pt idx="6683">
                  <c:v>104.1644</c:v>
                </c:pt>
                <c:pt idx="6684">
                  <c:v>104.16255</c:v>
                </c:pt>
                <c:pt idx="6685">
                  <c:v>104.16144</c:v>
                </c:pt>
                <c:pt idx="6686">
                  <c:v>104.161</c:v>
                </c:pt>
                <c:pt idx="6687">
                  <c:v>104.16048000000001</c:v>
                </c:pt>
                <c:pt idx="6688">
                  <c:v>104.16200000000001</c:v>
                </c:pt>
                <c:pt idx="6689">
                  <c:v>104.16436</c:v>
                </c:pt>
                <c:pt idx="6690">
                  <c:v>104.16721</c:v>
                </c:pt>
                <c:pt idx="6691">
                  <c:v>104.17131999999999</c:v>
                </c:pt>
                <c:pt idx="6692">
                  <c:v>104.17568</c:v>
                </c:pt>
                <c:pt idx="6693">
                  <c:v>104.18039</c:v>
                </c:pt>
                <c:pt idx="6694">
                  <c:v>104.18552</c:v>
                </c:pt>
                <c:pt idx="6695">
                  <c:v>104.19036</c:v>
                </c:pt>
                <c:pt idx="6696">
                  <c:v>104.19531000000001</c:v>
                </c:pt>
                <c:pt idx="6697">
                  <c:v>104.19983999999999</c:v>
                </c:pt>
                <c:pt idx="6698">
                  <c:v>104.2047</c:v>
                </c:pt>
                <c:pt idx="6699">
                  <c:v>104.20851</c:v>
                </c:pt>
                <c:pt idx="6700">
                  <c:v>104.21222</c:v>
                </c:pt>
                <c:pt idx="6701">
                  <c:v>104.21494</c:v>
                </c:pt>
                <c:pt idx="6702">
                  <c:v>104.21772</c:v>
                </c:pt>
                <c:pt idx="6703">
                  <c:v>104.21935000000001</c:v>
                </c:pt>
                <c:pt idx="6704">
                  <c:v>104.22051</c:v>
                </c:pt>
                <c:pt idx="6705">
                  <c:v>104.2222</c:v>
                </c:pt>
                <c:pt idx="6706">
                  <c:v>104.22261</c:v>
                </c:pt>
                <c:pt idx="6707">
                  <c:v>104.22347000000001</c:v>
                </c:pt>
                <c:pt idx="6708">
                  <c:v>104.22284000000001</c:v>
                </c:pt>
                <c:pt idx="6709">
                  <c:v>104.2231</c:v>
                </c:pt>
                <c:pt idx="6710">
                  <c:v>104.22172</c:v>
                </c:pt>
                <c:pt idx="6711">
                  <c:v>104.22148</c:v>
                </c:pt>
                <c:pt idx="6712">
                  <c:v>104.21961</c:v>
                </c:pt>
                <c:pt idx="6713">
                  <c:v>104.2188</c:v>
                </c:pt>
                <c:pt idx="6714">
                  <c:v>104.21763</c:v>
                </c:pt>
                <c:pt idx="6715">
                  <c:v>104.21532000000001</c:v>
                </c:pt>
                <c:pt idx="6716">
                  <c:v>104.21374</c:v>
                </c:pt>
                <c:pt idx="6717">
                  <c:v>104.2115</c:v>
                </c:pt>
                <c:pt idx="6718">
                  <c:v>104.20868</c:v>
                </c:pt>
                <c:pt idx="6719">
                  <c:v>104.20591</c:v>
                </c:pt>
                <c:pt idx="6720">
                  <c:v>104.20274000000001</c:v>
                </c:pt>
                <c:pt idx="6721">
                  <c:v>104.19927</c:v>
                </c:pt>
                <c:pt idx="6722">
                  <c:v>104.19562000000001</c:v>
                </c:pt>
                <c:pt idx="6723">
                  <c:v>104.19171</c:v>
                </c:pt>
                <c:pt idx="6724">
                  <c:v>104.18812</c:v>
                </c:pt>
                <c:pt idx="6725">
                  <c:v>104.18362999999999</c:v>
                </c:pt>
                <c:pt idx="6726">
                  <c:v>104.17986999999999</c:v>
                </c:pt>
                <c:pt idx="6727">
                  <c:v>104.17493</c:v>
                </c:pt>
                <c:pt idx="6728">
                  <c:v>104.16999</c:v>
                </c:pt>
                <c:pt idx="6729">
                  <c:v>104.16611</c:v>
                </c:pt>
                <c:pt idx="6730">
                  <c:v>104.16540000000001</c:v>
                </c:pt>
                <c:pt idx="6731">
                  <c:v>104.1666</c:v>
                </c:pt>
                <c:pt idx="6732">
                  <c:v>104.16683999999999</c:v>
                </c:pt>
                <c:pt idx="6733">
                  <c:v>104.16387</c:v>
                </c:pt>
                <c:pt idx="6734">
                  <c:v>104.16276999999999</c:v>
                </c:pt>
                <c:pt idx="6735">
                  <c:v>104.15803</c:v>
                </c:pt>
                <c:pt idx="6736">
                  <c:v>104.1553</c:v>
                </c:pt>
                <c:pt idx="6737">
                  <c:v>104.15119</c:v>
                </c:pt>
                <c:pt idx="6738">
                  <c:v>104.14492</c:v>
                </c:pt>
                <c:pt idx="6739">
                  <c:v>104.13994</c:v>
                </c:pt>
                <c:pt idx="6740">
                  <c:v>104.13269</c:v>
                </c:pt>
                <c:pt idx="6741">
                  <c:v>104.12654999999999</c:v>
                </c:pt>
                <c:pt idx="6742">
                  <c:v>104.11906</c:v>
                </c:pt>
                <c:pt idx="6743">
                  <c:v>104.11235000000001</c:v>
                </c:pt>
                <c:pt idx="6744">
                  <c:v>104.10527</c:v>
                </c:pt>
                <c:pt idx="6745">
                  <c:v>104.10652</c:v>
                </c:pt>
                <c:pt idx="6746">
                  <c:v>104.11011999999999</c:v>
                </c:pt>
                <c:pt idx="6747">
                  <c:v>104.11386</c:v>
                </c:pt>
                <c:pt idx="6748">
                  <c:v>104.11923</c:v>
                </c:pt>
                <c:pt idx="6749">
                  <c:v>104.12581</c:v>
                </c:pt>
                <c:pt idx="6750">
                  <c:v>104.13333</c:v>
                </c:pt>
                <c:pt idx="6751">
                  <c:v>104.1418</c:v>
                </c:pt>
                <c:pt idx="6752">
                  <c:v>104.1511</c:v>
                </c:pt>
                <c:pt idx="6753">
                  <c:v>104.16002</c:v>
                </c:pt>
                <c:pt idx="6754">
                  <c:v>104.17005</c:v>
                </c:pt>
                <c:pt idx="6755">
                  <c:v>104.18001</c:v>
                </c:pt>
                <c:pt idx="6756">
                  <c:v>104.18949000000001</c:v>
                </c:pt>
                <c:pt idx="6757">
                  <c:v>104.19815</c:v>
                </c:pt>
                <c:pt idx="6758">
                  <c:v>104.20591</c:v>
                </c:pt>
                <c:pt idx="6759">
                  <c:v>104.21249</c:v>
                </c:pt>
                <c:pt idx="6760">
                  <c:v>104.21832000000001</c:v>
                </c:pt>
                <c:pt idx="6761">
                  <c:v>104.22311999999999</c:v>
                </c:pt>
                <c:pt idx="6762">
                  <c:v>104.22668</c:v>
                </c:pt>
                <c:pt idx="6763">
                  <c:v>104.22901</c:v>
                </c:pt>
                <c:pt idx="6764">
                  <c:v>104.22977</c:v>
                </c:pt>
                <c:pt idx="6765">
                  <c:v>104.22931</c:v>
                </c:pt>
                <c:pt idx="6766">
                  <c:v>104.22790999999999</c:v>
                </c:pt>
                <c:pt idx="6767">
                  <c:v>104.22481999999999</c:v>
                </c:pt>
                <c:pt idx="6768">
                  <c:v>104.22110000000001</c:v>
                </c:pt>
                <c:pt idx="6769">
                  <c:v>104.21662000000001</c:v>
                </c:pt>
                <c:pt idx="6770">
                  <c:v>104.21169999999999</c:v>
                </c:pt>
                <c:pt idx="6771">
                  <c:v>104.20609</c:v>
                </c:pt>
                <c:pt idx="6772">
                  <c:v>104.20003</c:v>
                </c:pt>
                <c:pt idx="6773">
                  <c:v>104.19359</c:v>
                </c:pt>
                <c:pt idx="6774">
                  <c:v>104.18696</c:v>
                </c:pt>
                <c:pt idx="6775">
                  <c:v>104.19099</c:v>
                </c:pt>
                <c:pt idx="6776">
                  <c:v>104.19678</c:v>
                </c:pt>
                <c:pt idx="6777">
                  <c:v>104.20124</c:v>
                </c:pt>
                <c:pt idx="6778">
                  <c:v>104.20434</c:v>
                </c:pt>
                <c:pt idx="6779">
                  <c:v>104.20577</c:v>
                </c:pt>
                <c:pt idx="6780">
                  <c:v>104.20581</c:v>
                </c:pt>
                <c:pt idx="6781">
                  <c:v>104.20407</c:v>
                </c:pt>
                <c:pt idx="6782">
                  <c:v>104.20081999999999</c:v>
                </c:pt>
                <c:pt idx="6783">
                  <c:v>104.19595</c:v>
                </c:pt>
                <c:pt idx="6784">
                  <c:v>104.18959</c:v>
                </c:pt>
                <c:pt idx="6785">
                  <c:v>104.1816</c:v>
                </c:pt>
                <c:pt idx="6786">
                  <c:v>104.17245</c:v>
                </c:pt>
                <c:pt idx="6787">
                  <c:v>104.16243</c:v>
                </c:pt>
                <c:pt idx="6788">
                  <c:v>104.1514</c:v>
                </c:pt>
                <c:pt idx="6789">
                  <c:v>104.13915</c:v>
                </c:pt>
                <c:pt idx="6790">
                  <c:v>104.12618999999999</c:v>
                </c:pt>
                <c:pt idx="6791">
                  <c:v>104.11223</c:v>
                </c:pt>
                <c:pt idx="6792">
                  <c:v>104.09823</c:v>
                </c:pt>
                <c:pt idx="6793">
                  <c:v>104.08369999999999</c:v>
                </c:pt>
                <c:pt idx="6794">
                  <c:v>104.06909</c:v>
                </c:pt>
                <c:pt idx="6795">
                  <c:v>104.05428999999999</c:v>
                </c:pt>
                <c:pt idx="6796">
                  <c:v>104.04425999999999</c:v>
                </c:pt>
                <c:pt idx="6797">
                  <c:v>104.04029</c:v>
                </c:pt>
                <c:pt idx="6798">
                  <c:v>104.03765</c:v>
                </c:pt>
                <c:pt idx="6799">
                  <c:v>104.03507</c:v>
                </c:pt>
                <c:pt idx="6800">
                  <c:v>104.03371</c:v>
                </c:pt>
                <c:pt idx="6801">
                  <c:v>104.03322</c:v>
                </c:pt>
                <c:pt idx="6802">
                  <c:v>104.03336</c:v>
                </c:pt>
                <c:pt idx="6803">
                  <c:v>104.03456</c:v>
                </c:pt>
                <c:pt idx="6804">
                  <c:v>104.03619999999999</c:v>
                </c:pt>
                <c:pt idx="6805">
                  <c:v>104.03897000000001</c:v>
                </c:pt>
                <c:pt idx="6806">
                  <c:v>104.04235</c:v>
                </c:pt>
                <c:pt idx="6807">
                  <c:v>104.04568</c:v>
                </c:pt>
                <c:pt idx="6808">
                  <c:v>104.05074</c:v>
                </c:pt>
                <c:pt idx="6809">
                  <c:v>104.05513000000001</c:v>
                </c:pt>
                <c:pt idx="6810">
                  <c:v>104.0617</c:v>
                </c:pt>
                <c:pt idx="6811">
                  <c:v>104.06831</c:v>
                </c:pt>
                <c:pt idx="6812">
                  <c:v>104.07733</c:v>
                </c:pt>
                <c:pt idx="6813">
                  <c:v>104.08602</c:v>
                </c:pt>
                <c:pt idx="6814">
                  <c:v>104.09707</c:v>
                </c:pt>
                <c:pt idx="6815">
                  <c:v>104.10774000000001</c:v>
                </c:pt>
                <c:pt idx="6816">
                  <c:v>104.12054999999999</c:v>
                </c:pt>
                <c:pt idx="6817">
                  <c:v>104.13222</c:v>
                </c:pt>
                <c:pt idx="6818">
                  <c:v>104.14619</c:v>
                </c:pt>
                <c:pt idx="6819">
                  <c:v>104.15792999999999</c:v>
                </c:pt>
                <c:pt idx="6820">
                  <c:v>104.16991</c:v>
                </c:pt>
                <c:pt idx="6821">
                  <c:v>104.18353999999999</c:v>
                </c:pt>
                <c:pt idx="6822">
                  <c:v>104.19432</c:v>
                </c:pt>
                <c:pt idx="6823">
                  <c:v>104.20632999999999</c:v>
                </c:pt>
                <c:pt idx="6824">
                  <c:v>104.21508</c:v>
                </c:pt>
                <c:pt idx="6825">
                  <c:v>104.22453</c:v>
                </c:pt>
                <c:pt idx="6826">
                  <c:v>104.23009</c:v>
                </c:pt>
                <c:pt idx="6827">
                  <c:v>104.23632000000001</c:v>
                </c:pt>
                <c:pt idx="6828">
                  <c:v>104.2388</c:v>
                </c:pt>
                <c:pt idx="6829">
                  <c:v>104.24217</c:v>
                </c:pt>
                <c:pt idx="6830">
                  <c:v>104.24196999999999</c:v>
                </c:pt>
                <c:pt idx="6831">
                  <c:v>104.2424</c:v>
                </c:pt>
                <c:pt idx="6832">
                  <c:v>104.23903</c:v>
                </c:pt>
                <c:pt idx="6833">
                  <c:v>104.23614000000001</c:v>
                </c:pt>
                <c:pt idx="6834">
                  <c:v>104.2311</c:v>
                </c:pt>
                <c:pt idx="6835">
                  <c:v>104.22717</c:v>
                </c:pt>
                <c:pt idx="6836">
                  <c:v>104.22228</c:v>
                </c:pt>
                <c:pt idx="6837">
                  <c:v>104.21859000000001</c:v>
                </c:pt>
                <c:pt idx="6838">
                  <c:v>104.21513</c:v>
                </c:pt>
                <c:pt idx="6839">
                  <c:v>104.21303</c:v>
                </c:pt>
                <c:pt idx="6840">
                  <c:v>104.21147999999999</c:v>
                </c:pt>
                <c:pt idx="6841">
                  <c:v>104.21015</c:v>
                </c:pt>
                <c:pt idx="6842">
                  <c:v>104.21006</c:v>
                </c:pt>
                <c:pt idx="6843">
                  <c:v>104.20977999999999</c:v>
                </c:pt>
                <c:pt idx="6844">
                  <c:v>104.21087</c:v>
                </c:pt>
                <c:pt idx="6845">
                  <c:v>104.21124</c:v>
                </c:pt>
                <c:pt idx="6846">
                  <c:v>104.21271</c:v>
                </c:pt>
                <c:pt idx="6847">
                  <c:v>104.21259999999999</c:v>
                </c:pt>
                <c:pt idx="6848">
                  <c:v>104.21380000000001</c:v>
                </c:pt>
                <c:pt idx="6849">
                  <c:v>104.21422</c:v>
                </c:pt>
                <c:pt idx="6850">
                  <c:v>104.21617999999999</c:v>
                </c:pt>
                <c:pt idx="6851">
                  <c:v>104.21652</c:v>
                </c:pt>
                <c:pt idx="6852">
                  <c:v>104.21822</c:v>
                </c:pt>
                <c:pt idx="6853">
                  <c:v>104.21844</c:v>
                </c:pt>
                <c:pt idx="6854">
                  <c:v>104.22002999999999</c:v>
                </c:pt>
                <c:pt idx="6855">
                  <c:v>104.22058</c:v>
                </c:pt>
                <c:pt idx="6856">
                  <c:v>104.2222</c:v>
                </c:pt>
                <c:pt idx="6857">
                  <c:v>104.22293999999999</c:v>
                </c:pt>
                <c:pt idx="6858">
                  <c:v>104.22456</c:v>
                </c:pt>
                <c:pt idx="6859">
                  <c:v>104.22521999999999</c:v>
                </c:pt>
                <c:pt idx="6860">
                  <c:v>104.22669999999999</c:v>
                </c:pt>
                <c:pt idx="6861">
                  <c:v>104.22798</c:v>
                </c:pt>
                <c:pt idx="6862">
                  <c:v>104.23</c:v>
                </c:pt>
                <c:pt idx="6863">
                  <c:v>104.232</c:v>
                </c:pt>
                <c:pt idx="6864">
                  <c:v>104.23436</c:v>
                </c:pt>
                <c:pt idx="6865">
                  <c:v>104.23662</c:v>
                </c:pt>
                <c:pt idx="6866">
                  <c:v>104.23935</c:v>
                </c:pt>
                <c:pt idx="6867">
                  <c:v>104.24167</c:v>
                </c:pt>
                <c:pt idx="6868">
                  <c:v>104.24435</c:v>
                </c:pt>
                <c:pt idx="6869">
                  <c:v>104.24605</c:v>
                </c:pt>
                <c:pt idx="6870">
                  <c:v>104.24812</c:v>
                </c:pt>
                <c:pt idx="6871">
                  <c:v>104.24978</c:v>
                </c:pt>
                <c:pt idx="6872">
                  <c:v>104.25095</c:v>
                </c:pt>
                <c:pt idx="6873">
                  <c:v>104.25179</c:v>
                </c:pt>
                <c:pt idx="6874">
                  <c:v>104.25187</c:v>
                </c:pt>
                <c:pt idx="6875">
                  <c:v>104.25147</c:v>
                </c:pt>
                <c:pt idx="6876">
                  <c:v>104.25003</c:v>
                </c:pt>
                <c:pt idx="6877">
                  <c:v>104.24824</c:v>
                </c:pt>
                <c:pt idx="6878">
                  <c:v>104.24544</c:v>
                </c:pt>
                <c:pt idx="6879">
                  <c:v>104.24225</c:v>
                </c:pt>
                <c:pt idx="6880">
                  <c:v>104.23814</c:v>
                </c:pt>
                <c:pt idx="6881">
                  <c:v>104.23307</c:v>
                </c:pt>
                <c:pt idx="6882">
                  <c:v>104.22729</c:v>
                </c:pt>
                <c:pt idx="6883">
                  <c:v>104.22062</c:v>
                </c:pt>
                <c:pt idx="6884">
                  <c:v>104.22184</c:v>
                </c:pt>
                <c:pt idx="6885">
                  <c:v>104.22521999999999</c:v>
                </c:pt>
                <c:pt idx="6886">
                  <c:v>104.22636</c:v>
                </c:pt>
                <c:pt idx="6887">
                  <c:v>104.22504000000001</c:v>
                </c:pt>
                <c:pt idx="6888">
                  <c:v>104.22165</c:v>
                </c:pt>
                <c:pt idx="6889">
                  <c:v>104.21635999999999</c:v>
                </c:pt>
                <c:pt idx="6890">
                  <c:v>104.20896999999999</c:v>
                </c:pt>
                <c:pt idx="6891">
                  <c:v>104.19996999999999</c:v>
                </c:pt>
                <c:pt idx="6892">
                  <c:v>104.18879</c:v>
                </c:pt>
                <c:pt idx="6893">
                  <c:v>104.17664000000001</c:v>
                </c:pt>
                <c:pt idx="6894">
                  <c:v>104.1636</c:v>
                </c:pt>
                <c:pt idx="6895">
                  <c:v>104.14858</c:v>
                </c:pt>
                <c:pt idx="6896">
                  <c:v>104.13369</c:v>
                </c:pt>
                <c:pt idx="6897">
                  <c:v>104.11722</c:v>
                </c:pt>
                <c:pt idx="6898">
                  <c:v>104.10129000000001</c:v>
                </c:pt>
                <c:pt idx="6899">
                  <c:v>104.09001000000001</c:v>
                </c:pt>
                <c:pt idx="6900">
                  <c:v>104.08389</c:v>
                </c:pt>
                <c:pt idx="6901">
                  <c:v>104.07953000000001</c:v>
                </c:pt>
                <c:pt idx="6902">
                  <c:v>104.07525</c:v>
                </c:pt>
                <c:pt idx="6903">
                  <c:v>104.07283</c:v>
                </c:pt>
                <c:pt idx="6904">
                  <c:v>104.07135</c:v>
                </c:pt>
                <c:pt idx="6905">
                  <c:v>104.07026</c:v>
                </c:pt>
                <c:pt idx="6906">
                  <c:v>104.07096</c:v>
                </c:pt>
                <c:pt idx="6907">
                  <c:v>104.07243</c:v>
                </c:pt>
                <c:pt idx="6908">
                  <c:v>104.07465000000001</c:v>
                </c:pt>
                <c:pt idx="6909">
                  <c:v>104.07745</c:v>
                </c:pt>
                <c:pt idx="6910">
                  <c:v>104.08122</c:v>
                </c:pt>
                <c:pt idx="6911">
                  <c:v>104.08577</c:v>
                </c:pt>
                <c:pt idx="6912">
                  <c:v>104.09126999999999</c:v>
                </c:pt>
                <c:pt idx="6913">
                  <c:v>104.09744000000001</c:v>
                </c:pt>
                <c:pt idx="6914">
                  <c:v>104.10423</c:v>
                </c:pt>
                <c:pt idx="6915">
                  <c:v>104.11154000000001</c:v>
                </c:pt>
                <c:pt idx="6916">
                  <c:v>104.11904</c:v>
                </c:pt>
                <c:pt idx="6917">
                  <c:v>104.12701</c:v>
                </c:pt>
                <c:pt idx="6918">
                  <c:v>104.13571</c:v>
                </c:pt>
                <c:pt idx="6919">
                  <c:v>104.14349</c:v>
                </c:pt>
                <c:pt idx="6920">
                  <c:v>104.15158</c:v>
                </c:pt>
                <c:pt idx="6921">
                  <c:v>104.15933</c:v>
                </c:pt>
                <c:pt idx="6922">
                  <c:v>104.16727</c:v>
                </c:pt>
                <c:pt idx="6923">
                  <c:v>104.17537</c:v>
                </c:pt>
                <c:pt idx="6924">
                  <c:v>104.18222</c:v>
                </c:pt>
                <c:pt idx="6925">
                  <c:v>104.18867</c:v>
                </c:pt>
                <c:pt idx="6926">
                  <c:v>104.19519</c:v>
                </c:pt>
                <c:pt idx="6927">
                  <c:v>104.19971</c:v>
                </c:pt>
                <c:pt idx="6928">
                  <c:v>104.20374</c:v>
                </c:pt>
                <c:pt idx="6929">
                  <c:v>104.20784999999999</c:v>
                </c:pt>
                <c:pt idx="6930">
                  <c:v>104.20910000000001</c:v>
                </c:pt>
                <c:pt idx="6931">
                  <c:v>104.20950000000001</c:v>
                </c:pt>
                <c:pt idx="6932">
                  <c:v>104.20867</c:v>
                </c:pt>
                <c:pt idx="6933">
                  <c:v>104.20799</c:v>
                </c:pt>
                <c:pt idx="6934">
                  <c:v>104.20477</c:v>
                </c:pt>
                <c:pt idx="6935">
                  <c:v>104.20095999999999</c:v>
                </c:pt>
                <c:pt idx="6936">
                  <c:v>104.20674</c:v>
                </c:pt>
                <c:pt idx="6937">
                  <c:v>104.21366999999999</c:v>
                </c:pt>
                <c:pt idx="6938">
                  <c:v>104.21956</c:v>
                </c:pt>
                <c:pt idx="6939">
                  <c:v>104.22432000000001</c:v>
                </c:pt>
                <c:pt idx="6940">
                  <c:v>104.22598000000001</c:v>
                </c:pt>
                <c:pt idx="6941">
                  <c:v>104.22604</c:v>
                </c:pt>
                <c:pt idx="6942">
                  <c:v>104.22439</c:v>
                </c:pt>
                <c:pt idx="6943">
                  <c:v>104.21980000000001</c:v>
                </c:pt>
                <c:pt idx="6944">
                  <c:v>104.21276</c:v>
                </c:pt>
                <c:pt idx="6945">
                  <c:v>104.20428</c:v>
                </c:pt>
                <c:pt idx="6946">
                  <c:v>104.19410999999999</c:v>
                </c:pt>
                <c:pt idx="6947">
                  <c:v>104.18234</c:v>
                </c:pt>
                <c:pt idx="6948">
                  <c:v>104.16826</c:v>
                </c:pt>
                <c:pt idx="6949">
                  <c:v>104.15407999999999</c:v>
                </c:pt>
                <c:pt idx="6950">
                  <c:v>104.13773999999999</c:v>
                </c:pt>
                <c:pt idx="6951">
                  <c:v>104.12166999999999</c:v>
                </c:pt>
                <c:pt idx="6952">
                  <c:v>104.1041</c:v>
                </c:pt>
                <c:pt idx="6953">
                  <c:v>104.09442</c:v>
                </c:pt>
                <c:pt idx="6954">
                  <c:v>104.09034</c:v>
                </c:pt>
                <c:pt idx="6955">
                  <c:v>104.08589000000001</c:v>
                </c:pt>
                <c:pt idx="6956">
                  <c:v>104.08332</c:v>
                </c:pt>
                <c:pt idx="6957">
                  <c:v>104.08037</c:v>
                </c:pt>
                <c:pt idx="6958">
                  <c:v>104.07925</c:v>
                </c:pt>
                <c:pt idx="6959">
                  <c:v>104.07765999999999</c:v>
                </c:pt>
                <c:pt idx="6960">
                  <c:v>104.07805999999999</c:v>
                </c:pt>
                <c:pt idx="6961">
                  <c:v>104.07875</c:v>
                </c:pt>
                <c:pt idx="6962">
                  <c:v>104.08098</c:v>
                </c:pt>
                <c:pt idx="6963">
                  <c:v>104.08351</c:v>
                </c:pt>
                <c:pt idx="6964">
                  <c:v>104.08714000000001</c:v>
                </c:pt>
                <c:pt idx="6965">
                  <c:v>104.09139</c:v>
                </c:pt>
                <c:pt idx="6966">
                  <c:v>104.09647</c:v>
                </c:pt>
                <c:pt idx="6967">
                  <c:v>104.10203</c:v>
                </c:pt>
                <c:pt idx="6968">
                  <c:v>104.10813</c:v>
                </c:pt>
                <c:pt idx="6969">
                  <c:v>104.11395</c:v>
                </c:pt>
                <c:pt idx="6970">
                  <c:v>104.12044</c:v>
                </c:pt>
                <c:pt idx="6971">
                  <c:v>104.12779</c:v>
                </c:pt>
                <c:pt idx="6972">
                  <c:v>104.13526</c:v>
                </c:pt>
                <c:pt idx="6973">
                  <c:v>104.14337</c:v>
                </c:pt>
                <c:pt idx="6974">
                  <c:v>104.15121000000001</c:v>
                </c:pt>
                <c:pt idx="6975">
                  <c:v>104.16011</c:v>
                </c:pt>
                <c:pt idx="6976">
                  <c:v>104.16839</c:v>
                </c:pt>
                <c:pt idx="6977">
                  <c:v>104.17749000000001</c:v>
                </c:pt>
                <c:pt idx="6978">
                  <c:v>104.18558</c:v>
                </c:pt>
                <c:pt idx="6979">
                  <c:v>104.19387999999999</c:v>
                </c:pt>
                <c:pt idx="6980">
                  <c:v>104.20085</c:v>
                </c:pt>
                <c:pt idx="6981">
                  <c:v>104.20838999999999</c:v>
                </c:pt>
                <c:pt idx="6982">
                  <c:v>104.21396</c:v>
                </c:pt>
                <c:pt idx="6983">
                  <c:v>104.21981</c:v>
                </c:pt>
                <c:pt idx="6984">
                  <c:v>104.22342999999999</c:v>
                </c:pt>
                <c:pt idx="6985">
                  <c:v>104.22751</c:v>
                </c:pt>
                <c:pt idx="6986">
                  <c:v>104.2287</c:v>
                </c:pt>
                <c:pt idx="6987">
                  <c:v>104.23018999999999</c:v>
                </c:pt>
                <c:pt idx="6988">
                  <c:v>104.22932</c:v>
                </c:pt>
                <c:pt idx="6989">
                  <c:v>104.22929999999999</c:v>
                </c:pt>
                <c:pt idx="6990">
                  <c:v>104.22651</c:v>
                </c:pt>
                <c:pt idx="6991">
                  <c:v>104.23457000000001</c:v>
                </c:pt>
                <c:pt idx="6992">
                  <c:v>104.24478000000001</c:v>
                </c:pt>
                <c:pt idx="6993">
                  <c:v>104.25191</c:v>
                </c:pt>
                <c:pt idx="6994">
                  <c:v>104.25769</c:v>
                </c:pt>
                <c:pt idx="6995">
                  <c:v>104.26195</c:v>
                </c:pt>
                <c:pt idx="6996">
                  <c:v>104.26542999999999</c:v>
                </c:pt>
                <c:pt idx="6997">
                  <c:v>104.26609000000001</c:v>
                </c:pt>
                <c:pt idx="6998">
                  <c:v>104.26494</c:v>
                </c:pt>
                <c:pt idx="6999">
                  <c:v>104.26228999999999</c:v>
                </c:pt>
                <c:pt idx="7000">
                  <c:v>104.25664999999999</c:v>
                </c:pt>
                <c:pt idx="7001">
                  <c:v>104.25017</c:v>
                </c:pt>
                <c:pt idx="7002">
                  <c:v>104.24097999999999</c:v>
                </c:pt>
                <c:pt idx="7003">
                  <c:v>104.23063999999999</c:v>
                </c:pt>
                <c:pt idx="7004">
                  <c:v>104.21756999999999</c:v>
                </c:pt>
                <c:pt idx="7005">
                  <c:v>104.20385</c:v>
                </c:pt>
                <c:pt idx="7006">
                  <c:v>104.18785</c:v>
                </c:pt>
                <c:pt idx="7007">
                  <c:v>104.17167999999999</c:v>
                </c:pt>
                <c:pt idx="7008">
                  <c:v>104.15379</c:v>
                </c:pt>
                <c:pt idx="7009">
                  <c:v>104.13547</c:v>
                </c:pt>
                <c:pt idx="7010">
                  <c:v>104.11700999999999</c:v>
                </c:pt>
                <c:pt idx="7011">
                  <c:v>104.11288999999999</c:v>
                </c:pt>
                <c:pt idx="7012">
                  <c:v>104.11364</c:v>
                </c:pt>
                <c:pt idx="7013">
                  <c:v>104.11458</c:v>
                </c:pt>
                <c:pt idx="7014">
                  <c:v>104.11747</c:v>
                </c:pt>
                <c:pt idx="7015">
                  <c:v>104.12053</c:v>
                </c:pt>
                <c:pt idx="7016">
                  <c:v>104.12558</c:v>
                </c:pt>
                <c:pt idx="7017">
                  <c:v>104.1307</c:v>
                </c:pt>
                <c:pt idx="7018">
                  <c:v>104.13781</c:v>
                </c:pt>
                <c:pt idx="7019">
                  <c:v>104.14455</c:v>
                </c:pt>
                <c:pt idx="7020">
                  <c:v>104.15307</c:v>
                </c:pt>
                <c:pt idx="7021">
                  <c:v>104.1614</c:v>
                </c:pt>
                <c:pt idx="7022">
                  <c:v>104.17072</c:v>
                </c:pt>
                <c:pt idx="7023">
                  <c:v>104.18011</c:v>
                </c:pt>
                <c:pt idx="7024">
                  <c:v>104.18919</c:v>
                </c:pt>
                <c:pt idx="7025">
                  <c:v>104.1983</c:v>
                </c:pt>
                <c:pt idx="7026">
                  <c:v>104.20648</c:v>
                </c:pt>
                <c:pt idx="7027">
                  <c:v>104.21343</c:v>
                </c:pt>
                <c:pt idx="7028">
                  <c:v>104.22024999999999</c:v>
                </c:pt>
                <c:pt idx="7029">
                  <c:v>104.22506</c:v>
                </c:pt>
                <c:pt idx="7030">
                  <c:v>104.22913</c:v>
                </c:pt>
                <c:pt idx="7031">
                  <c:v>104.23128</c:v>
                </c:pt>
                <c:pt idx="7032">
                  <c:v>104.23196</c:v>
                </c:pt>
                <c:pt idx="7033">
                  <c:v>104.23249</c:v>
                </c:pt>
                <c:pt idx="7034">
                  <c:v>104.2302</c:v>
                </c:pt>
                <c:pt idx="7035">
                  <c:v>104.22806</c:v>
                </c:pt>
                <c:pt idx="7036">
                  <c:v>104.22333</c:v>
                </c:pt>
                <c:pt idx="7037">
                  <c:v>104.21922000000001</c:v>
                </c:pt>
                <c:pt idx="7038">
                  <c:v>104.21305</c:v>
                </c:pt>
                <c:pt idx="7039">
                  <c:v>104.20687</c:v>
                </c:pt>
                <c:pt idx="7040">
                  <c:v>104.20177</c:v>
                </c:pt>
                <c:pt idx="7041">
                  <c:v>104.19494</c:v>
                </c:pt>
                <c:pt idx="7042">
                  <c:v>104.19324</c:v>
                </c:pt>
                <c:pt idx="7043">
                  <c:v>104.19929999999999</c:v>
                </c:pt>
                <c:pt idx="7044">
                  <c:v>104.20496</c:v>
                </c:pt>
                <c:pt idx="7045">
                  <c:v>104.20778</c:v>
                </c:pt>
                <c:pt idx="7046">
                  <c:v>104.20977000000001</c:v>
                </c:pt>
                <c:pt idx="7047">
                  <c:v>104.21092</c:v>
                </c:pt>
                <c:pt idx="7048">
                  <c:v>104.20936</c:v>
                </c:pt>
                <c:pt idx="7049">
                  <c:v>104.20598</c:v>
                </c:pt>
                <c:pt idx="7050">
                  <c:v>104.20139</c:v>
                </c:pt>
                <c:pt idx="7051">
                  <c:v>104.19488</c:v>
                </c:pt>
                <c:pt idx="7052">
                  <c:v>104.18606</c:v>
                </c:pt>
                <c:pt idx="7053">
                  <c:v>104.17674</c:v>
                </c:pt>
                <c:pt idx="7054">
                  <c:v>104.16649</c:v>
                </c:pt>
                <c:pt idx="7055">
                  <c:v>104.15743000000001</c:v>
                </c:pt>
                <c:pt idx="7056">
                  <c:v>104.1601</c:v>
                </c:pt>
                <c:pt idx="7057">
                  <c:v>104.16167</c:v>
                </c:pt>
                <c:pt idx="7058">
                  <c:v>104.16437000000001</c:v>
                </c:pt>
                <c:pt idx="7059">
                  <c:v>104.16714</c:v>
                </c:pt>
                <c:pt idx="7060">
                  <c:v>104.1688</c:v>
                </c:pt>
                <c:pt idx="7061">
                  <c:v>104.17161</c:v>
                </c:pt>
                <c:pt idx="7062">
                  <c:v>104.17277</c:v>
                </c:pt>
                <c:pt idx="7063">
                  <c:v>104.17552999999999</c:v>
                </c:pt>
                <c:pt idx="7064">
                  <c:v>104.17805</c:v>
                </c:pt>
                <c:pt idx="7065">
                  <c:v>104.17919000000001</c:v>
                </c:pt>
                <c:pt idx="7066">
                  <c:v>104.18216</c:v>
                </c:pt>
                <c:pt idx="7067">
                  <c:v>104.18384</c:v>
                </c:pt>
                <c:pt idx="7068">
                  <c:v>104.1875</c:v>
                </c:pt>
                <c:pt idx="7069">
                  <c:v>104.18980000000001</c:v>
                </c:pt>
                <c:pt idx="7070">
                  <c:v>104.19383999999999</c:v>
                </c:pt>
                <c:pt idx="7071">
                  <c:v>104.19691</c:v>
                </c:pt>
                <c:pt idx="7072">
                  <c:v>104.20168</c:v>
                </c:pt>
                <c:pt idx="7073">
                  <c:v>104.20582</c:v>
                </c:pt>
                <c:pt idx="7074">
                  <c:v>104.21109</c:v>
                </c:pt>
                <c:pt idx="7075">
                  <c:v>104.21596</c:v>
                </c:pt>
                <c:pt idx="7076">
                  <c:v>104.22102</c:v>
                </c:pt>
                <c:pt idx="7077">
                  <c:v>104.22638000000001</c:v>
                </c:pt>
                <c:pt idx="7078">
                  <c:v>104.23142</c:v>
                </c:pt>
                <c:pt idx="7079">
                  <c:v>104.23676</c:v>
                </c:pt>
                <c:pt idx="7080">
                  <c:v>104.24142000000001</c:v>
                </c:pt>
                <c:pt idx="7081">
                  <c:v>104.24657000000001</c:v>
                </c:pt>
                <c:pt idx="7082">
                  <c:v>104.25054</c:v>
                </c:pt>
                <c:pt idx="7083">
                  <c:v>104.2548</c:v>
                </c:pt>
                <c:pt idx="7084">
                  <c:v>104.25725</c:v>
                </c:pt>
                <c:pt idx="7085">
                  <c:v>104.26024</c:v>
                </c:pt>
                <c:pt idx="7086">
                  <c:v>104.26133</c:v>
                </c:pt>
                <c:pt idx="7087">
                  <c:v>104.26293</c:v>
                </c:pt>
                <c:pt idx="7088">
                  <c:v>104.26214</c:v>
                </c:pt>
                <c:pt idx="7089">
                  <c:v>104.26205</c:v>
                </c:pt>
                <c:pt idx="7090">
                  <c:v>104.25949</c:v>
                </c:pt>
                <c:pt idx="7091">
                  <c:v>104.25806</c:v>
                </c:pt>
                <c:pt idx="7092">
                  <c:v>104.25398</c:v>
                </c:pt>
                <c:pt idx="7093">
                  <c:v>104.25075</c:v>
                </c:pt>
                <c:pt idx="7094">
                  <c:v>104.24592</c:v>
                </c:pt>
                <c:pt idx="7095">
                  <c:v>104.2398</c:v>
                </c:pt>
                <c:pt idx="7096">
                  <c:v>104.23362</c:v>
                </c:pt>
                <c:pt idx="7097">
                  <c:v>104.22684</c:v>
                </c:pt>
                <c:pt idx="7098">
                  <c:v>104.22002999999999</c:v>
                </c:pt>
                <c:pt idx="7099">
                  <c:v>104.21299</c:v>
                </c:pt>
                <c:pt idx="7100">
                  <c:v>104.20577</c:v>
                </c:pt>
                <c:pt idx="7101">
                  <c:v>104.19938</c:v>
                </c:pt>
                <c:pt idx="7102">
                  <c:v>104.19259</c:v>
                </c:pt>
                <c:pt idx="7103">
                  <c:v>104.18695</c:v>
                </c:pt>
                <c:pt idx="7104">
                  <c:v>104.18056</c:v>
                </c:pt>
                <c:pt idx="7105">
                  <c:v>104.17536</c:v>
                </c:pt>
                <c:pt idx="7106">
                  <c:v>104.16819</c:v>
                </c:pt>
                <c:pt idx="7107">
                  <c:v>104.16289</c:v>
                </c:pt>
                <c:pt idx="7108">
                  <c:v>104.15519999999999</c:v>
                </c:pt>
                <c:pt idx="7109">
                  <c:v>104.14973999999999</c:v>
                </c:pt>
                <c:pt idx="7110">
                  <c:v>104.14297000000001</c:v>
                </c:pt>
                <c:pt idx="7111">
                  <c:v>104.13932</c:v>
                </c:pt>
                <c:pt idx="7112">
                  <c:v>104.13773</c:v>
                </c:pt>
                <c:pt idx="7113">
                  <c:v>104.13185</c:v>
                </c:pt>
                <c:pt idx="7114">
                  <c:v>104.12801</c:v>
                </c:pt>
                <c:pt idx="7115">
                  <c:v>104.12026</c:v>
                </c:pt>
                <c:pt idx="7116">
                  <c:v>104.11418999999999</c:v>
                </c:pt>
                <c:pt idx="7117">
                  <c:v>104.10500999999999</c:v>
                </c:pt>
                <c:pt idx="7118">
                  <c:v>104.09712</c:v>
                </c:pt>
                <c:pt idx="7119">
                  <c:v>104.08819</c:v>
                </c:pt>
                <c:pt idx="7120">
                  <c:v>104.08544000000001</c:v>
                </c:pt>
                <c:pt idx="7121">
                  <c:v>104.08537</c:v>
                </c:pt>
                <c:pt idx="7122">
                  <c:v>104.08557999999999</c:v>
                </c:pt>
                <c:pt idx="7123">
                  <c:v>104.08783</c:v>
                </c:pt>
                <c:pt idx="7124">
                  <c:v>104.09072</c:v>
                </c:pt>
                <c:pt idx="7125">
                  <c:v>104.09522</c:v>
                </c:pt>
                <c:pt idx="7126">
                  <c:v>104.10113</c:v>
                </c:pt>
                <c:pt idx="7127">
                  <c:v>104.10764</c:v>
                </c:pt>
                <c:pt idx="7128">
                  <c:v>104.11562000000001</c:v>
                </c:pt>
                <c:pt idx="7129">
                  <c:v>104.12470999999999</c:v>
                </c:pt>
                <c:pt idx="7130">
                  <c:v>104.13381</c:v>
                </c:pt>
                <c:pt idx="7131">
                  <c:v>104.14313</c:v>
                </c:pt>
                <c:pt idx="7132">
                  <c:v>104.1528</c:v>
                </c:pt>
                <c:pt idx="7133">
                  <c:v>104.16193</c:v>
                </c:pt>
                <c:pt idx="7134">
                  <c:v>104.17113999999999</c:v>
                </c:pt>
                <c:pt idx="7135">
                  <c:v>104.17898</c:v>
                </c:pt>
                <c:pt idx="7136">
                  <c:v>104.18669</c:v>
                </c:pt>
                <c:pt idx="7137">
                  <c:v>104.19354</c:v>
                </c:pt>
                <c:pt idx="7138">
                  <c:v>104.19868</c:v>
                </c:pt>
                <c:pt idx="7139">
                  <c:v>104.20328000000001</c:v>
                </c:pt>
                <c:pt idx="7140">
                  <c:v>104.20599</c:v>
                </c:pt>
                <c:pt idx="7141">
                  <c:v>104.20869999999999</c:v>
                </c:pt>
                <c:pt idx="7142">
                  <c:v>104.20977000000001</c:v>
                </c:pt>
                <c:pt idx="7143">
                  <c:v>104.20824</c:v>
                </c:pt>
                <c:pt idx="7144">
                  <c:v>104.20743</c:v>
                </c:pt>
                <c:pt idx="7145">
                  <c:v>104.20486</c:v>
                </c:pt>
                <c:pt idx="7146">
                  <c:v>104.19992000000001</c:v>
                </c:pt>
                <c:pt idx="7147">
                  <c:v>104.19631</c:v>
                </c:pt>
                <c:pt idx="7148">
                  <c:v>104.19094</c:v>
                </c:pt>
                <c:pt idx="7149">
                  <c:v>104.18398999999999</c:v>
                </c:pt>
                <c:pt idx="7150">
                  <c:v>104.1784</c:v>
                </c:pt>
                <c:pt idx="7151">
                  <c:v>104.17233</c:v>
                </c:pt>
                <c:pt idx="7152">
                  <c:v>104.16419</c:v>
                </c:pt>
                <c:pt idx="7153">
                  <c:v>104.16556</c:v>
                </c:pt>
                <c:pt idx="7154">
                  <c:v>104.1741</c:v>
                </c:pt>
                <c:pt idx="7155">
                  <c:v>104.18102</c:v>
                </c:pt>
                <c:pt idx="7156">
                  <c:v>104.18698000000001</c:v>
                </c:pt>
                <c:pt idx="7157">
                  <c:v>104.19149</c:v>
                </c:pt>
                <c:pt idx="7158">
                  <c:v>104.19389</c:v>
                </c:pt>
                <c:pt idx="7159">
                  <c:v>104.19508</c:v>
                </c:pt>
                <c:pt idx="7160">
                  <c:v>104.19298000000001</c:v>
                </c:pt>
                <c:pt idx="7161">
                  <c:v>104.19110999999999</c:v>
                </c:pt>
                <c:pt idx="7162">
                  <c:v>104.18446</c:v>
                </c:pt>
                <c:pt idx="7163">
                  <c:v>104.17939</c:v>
                </c:pt>
                <c:pt idx="7164">
                  <c:v>104.1691</c:v>
                </c:pt>
                <c:pt idx="7165">
                  <c:v>104.16072</c:v>
                </c:pt>
                <c:pt idx="7166">
                  <c:v>104.14801</c:v>
                </c:pt>
                <c:pt idx="7167">
                  <c:v>104.13672</c:v>
                </c:pt>
                <c:pt idx="7168">
                  <c:v>104.12151</c:v>
                </c:pt>
                <c:pt idx="7169">
                  <c:v>104.10593</c:v>
                </c:pt>
                <c:pt idx="7170">
                  <c:v>104.09132</c:v>
                </c:pt>
                <c:pt idx="7171">
                  <c:v>104.07455</c:v>
                </c:pt>
                <c:pt idx="7172">
                  <c:v>104.05804999999999</c:v>
                </c:pt>
                <c:pt idx="7173">
                  <c:v>104.04147</c:v>
                </c:pt>
                <c:pt idx="7174">
                  <c:v>104.0261</c:v>
                </c:pt>
                <c:pt idx="7175">
                  <c:v>104.01071</c:v>
                </c:pt>
                <c:pt idx="7176">
                  <c:v>103.99902</c:v>
                </c:pt>
                <c:pt idx="7177">
                  <c:v>103.99370999999999</c:v>
                </c:pt>
                <c:pt idx="7178">
                  <c:v>103.99034</c:v>
                </c:pt>
                <c:pt idx="7179">
                  <c:v>103.98699999999999</c:v>
                </c:pt>
                <c:pt idx="7180">
                  <c:v>103.98514</c:v>
                </c:pt>
                <c:pt idx="7181">
                  <c:v>103.98406</c:v>
                </c:pt>
                <c:pt idx="7182">
                  <c:v>103.9837</c:v>
                </c:pt>
                <c:pt idx="7183">
                  <c:v>103.98417000000001</c:v>
                </c:pt>
                <c:pt idx="7184">
                  <c:v>103.98531</c:v>
                </c:pt>
                <c:pt idx="7185">
                  <c:v>103.98690999999999</c:v>
                </c:pt>
                <c:pt idx="7186">
                  <c:v>103.98927</c:v>
                </c:pt>
                <c:pt idx="7187">
                  <c:v>103.99323</c:v>
                </c:pt>
                <c:pt idx="7188">
                  <c:v>103.99746</c:v>
                </c:pt>
                <c:pt idx="7189">
                  <c:v>104.00185</c:v>
                </c:pt>
                <c:pt idx="7190">
                  <c:v>104.00781000000001</c:v>
                </c:pt>
                <c:pt idx="7191">
                  <c:v>104.01465</c:v>
                </c:pt>
                <c:pt idx="7192">
                  <c:v>104.02325999999999</c:v>
                </c:pt>
                <c:pt idx="7193">
                  <c:v>104.03252000000001</c:v>
                </c:pt>
                <c:pt idx="7194">
                  <c:v>104.04316</c:v>
                </c:pt>
                <c:pt idx="7195">
                  <c:v>104.05566</c:v>
                </c:pt>
                <c:pt idx="7196">
                  <c:v>104.06838</c:v>
                </c:pt>
                <c:pt idx="7197">
                  <c:v>104.08289000000001</c:v>
                </c:pt>
                <c:pt idx="7198">
                  <c:v>104.09677000000001</c:v>
                </c:pt>
                <c:pt idx="7199">
                  <c:v>104.11255</c:v>
                </c:pt>
                <c:pt idx="7200">
                  <c:v>104.12687</c:v>
                </c:pt>
                <c:pt idx="7201">
                  <c:v>104.14303</c:v>
                </c:pt>
                <c:pt idx="7202">
                  <c:v>104.15703000000001</c:v>
                </c:pt>
                <c:pt idx="7203">
                  <c:v>104.17209</c:v>
                </c:pt>
                <c:pt idx="7204">
                  <c:v>104.18451</c:v>
                </c:pt>
                <c:pt idx="7205">
                  <c:v>104.19823</c:v>
                </c:pt>
                <c:pt idx="7206">
                  <c:v>104.20868</c:v>
                </c:pt>
                <c:pt idx="7207">
                  <c:v>104.22002000000001</c:v>
                </c:pt>
                <c:pt idx="7208">
                  <c:v>104.22712</c:v>
                </c:pt>
                <c:pt idx="7209">
                  <c:v>104.23549</c:v>
                </c:pt>
                <c:pt idx="7210">
                  <c:v>104.23972999999999</c:v>
                </c:pt>
                <c:pt idx="7211">
                  <c:v>104.2448</c:v>
                </c:pt>
                <c:pt idx="7212">
                  <c:v>104.24594999999999</c:v>
                </c:pt>
                <c:pt idx="7213">
                  <c:v>104.24782</c:v>
                </c:pt>
                <c:pt idx="7214">
                  <c:v>104.24624</c:v>
                </c:pt>
                <c:pt idx="7215">
                  <c:v>104.24455</c:v>
                </c:pt>
                <c:pt idx="7216">
                  <c:v>104.24002</c:v>
                </c:pt>
                <c:pt idx="7217">
                  <c:v>104.23614999999999</c:v>
                </c:pt>
                <c:pt idx="7218">
                  <c:v>104.23081000000001</c:v>
                </c:pt>
                <c:pt idx="7219">
                  <c:v>104.22665000000001</c:v>
                </c:pt>
                <c:pt idx="7220">
                  <c:v>104.22219</c:v>
                </c:pt>
                <c:pt idx="7221">
                  <c:v>104.21854999999999</c:v>
                </c:pt>
                <c:pt idx="7222">
                  <c:v>104.21595000000001</c:v>
                </c:pt>
                <c:pt idx="7223">
                  <c:v>104.21351</c:v>
                </c:pt>
                <c:pt idx="7224">
                  <c:v>104.21265</c:v>
                </c:pt>
                <c:pt idx="7225">
                  <c:v>104.21147999999999</c:v>
                </c:pt>
                <c:pt idx="7226">
                  <c:v>104.21204</c:v>
                </c:pt>
                <c:pt idx="7227">
                  <c:v>104.21217</c:v>
                </c:pt>
                <c:pt idx="7228">
                  <c:v>104.21475</c:v>
                </c:pt>
                <c:pt idx="7229">
                  <c:v>104.2157</c:v>
                </c:pt>
                <c:pt idx="7230">
                  <c:v>104.21808</c:v>
                </c:pt>
                <c:pt idx="7231">
                  <c:v>104.21895000000001</c:v>
                </c:pt>
                <c:pt idx="7232">
                  <c:v>104.22192</c:v>
                </c:pt>
                <c:pt idx="7233">
                  <c:v>104.22307000000001</c:v>
                </c:pt>
                <c:pt idx="7234">
                  <c:v>104.22633999999999</c:v>
                </c:pt>
                <c:pt idx="7235">
                  <c:v>104.22781999999999</c:v>
                </c:pt>
                <c:pt idx="7236">
                  <c:v>104.23090000000001</c:v>
                </c:pt>
                <c:pt idx="7237">
                  <c:v>104.23248</c:v>
                </c:pt>
                <c:pt idx="7238">
                  <c:v>104.23523</c:v>
                </c:pt>
                <c:pt idx="7239">
                  <c:v>104.2367</c:v>
                </c:pt>
                <c:pt idx="7240">
                  <c:v>104.23874000000001</c:v>
                </c:pt>
                <c:pt idx="7241">
                  <c:v>104.24035000000001</c:v>
                </c:pt>
                <c:pt idx="7242">
                  <c:v>104.24244</c:v>
                </c:pt>
                <c:pt idx="7243">
                  <c:v>104.24397999999999</c:v>
                </c:pt>
                <c:pt idx="7244">
                  <c:v>104.24541000000001</c:v>
                </c:pt>
                <c:pt idx="7245">
                  <c:v>104.24656</c:v>
                </c:pt>
                <c:pt idx="7246">
                  <c:v>104.24718</c:v>
                </c:pt>
                <c:pt idx="7247">
                  <c:v>104.24771</c:v>
                </c:pt>
                <c:pt idx="7248">
                  <c:v>104.24822</c:v>
                </c:pt>
                <c:pt idx="7249">
                  <c:v>104.24755999999999</c:v>
                </c:pt>
                <c:pt idx="7250">
                  <c:v>104.24686</c:v>
                </c:pt>
                <c:pt idx="7251">
                  <c:v>104.24634</c:v>
                </c:pt>
                <c:pt idx="7252">
                  <c:v>104.24472</c:v>
                </c:pt>
                <c:pt idx="7253">
                  <c:v>104.24298</c:v>
                </c:pt>
                <c:pt idx="7254">
                  <c:v>104.24088</c:v>
                </c:pt>
                <c:pt idx="7255">
                  <c:v>104.23772</c:v>
                </c:pt>
                <c:pt idx="7256">
                  <c:v>104.23433</c:v>
                </c:pt>
                <c:pt idx="7257">
                  <c:v>104.23041000000001</c:v>
                </c:pt>
                <c:pt idx="7258">
                  <c:v>104.22645</c:v>
                </c:pt>
                <c:pt idx="7259">
                  <c:v>104.22204000000001</c:v>
                </c:pt>
                <c:pt idx="7260">
                  <c:v>104.21718</c:v>
                </c:pt>
                <c:pt idx="7261">
                  <c:v>104.21172</c:v>
                </c:pt>
                <c:pt idx="7262">
                  <c:v>104.21768</c:v>
                </c:pt>
                <c:pt idx="7263">
                  <c:v>104.22471</c:v>
                </c:pt>
                <c:pt idx="7264">
                  <c:v>104.23023000000001</c:v>
                </c:pt>
                <c:pt idx="7265">
                  <c:v>104.23305000000001</c:v>
                </c:pt>
                <c:pt idx="7266">
                  <c:v>104.23262</c:v>
                </c:pt>
                <c:pt idx="7267">
                  <c:v>104.22887</c:v>
                </c:pt>
                <c:pt idx="7268">
                  <c:v>104.22395</c:v>
                </c:pt>
                <c:pt idx="7269">
                  <c:v>104.21723</c:v>
                </c:pt>
                <c:pt idx="7270">
                  <c:v>104.20843000000001</c:v>
                </c:pt>
                <c:pt idx="7271">
                  <c:v>104.19823</c:v>
                </c:pt>
                <c:pt idx="7272">
                  <c:v>104.18513</c:v>
                </c:pt>
                <c:pt idx="7273">
                  <c:v>104.17126</c:v>
                </c:pt>
                <c:pt idx="7274">
                  <c:v>104.1568</c:v>
                </c:pt>
                <c:pt idx="7275">
                  <c:v>104.14015000000001</c:v>
                </c:pt>
                <c:pt idx="7276">
                  <c:v>104.12366</c:v>
                </c:pt>
                <c:pt idx="7277">
                  <c:v>104.10584</c:v>
                </c:pt>
                <c:pt idx="7278">
                  <c:v>104.09523</c:v>
                </c:pt>
                <c:pt idx="7279">
                  <c:v>104.09254</c:v>
                </c:pt>
                <c:pt idx="7280">
                  <c:v>104.09078</c:v>
                </c:pt>
                <c:pt idx="7281">
                  <c:v>104.09088</c:v>
                </c:pt>
                <c:pt idx="7282">
                  <c:v>104.0921</c:v>
                </c:pt>
                <c:pt idx="7283">
                  <c:v>104.09464</c:v>
                </c:pt>
                <c:pt idx="7284">
                  <c:v>104.0979</c:v>
                </c:pt>
                <c:pt idx="7285">
                  <c:v>104.10257</c:v>
                </c:pt>
                <c:pt idx="7286">
                  <c:v>104.10783000000001</c:v>
                </c:pt>
                <c:pt idx="7287">
                  <c:v>104.11369999999999</c:v>
                </c:pt>
                <c:pt idx="7288">
                  <c:v>104.12</c:v>
                </c:pt>
                <c:pt idx="7289">
                  <c:v>104.12593</c:v>
                </c:pt>
                <c:pt idx="7290">
                  <c:v>104.13197</c:v>
                </c:pt>
                <c:pt idx="7291">
                  <c:v>104.13845999999999</c:v>
                </c:pt>
                <c:pt idx="7292">
                  <c:v>104.14471</c:v>
                </c:pt>
                <c:pt idx="7293">
                  <c:v>104.15079</c:v>
                </c:pt>
                <c:pt idx="7294">
                  <c:v>104.15713</c:v>
                </c:pt>
                <c:pt idx="7295">
                  <c:v>104.16297</c:v>
                </c:pt>
                <c:pt idx="7296">
                  <c:v>104.16861</c:v>
                </c:pt>
                <c:pt idx="7297">
                  <c:v>104.17368</c:v>
                </c:pt>
                <c:pt idx="7298">
                  <c:v>104.17859</c:v>
                </c:pt>
                <c:pt idx="7299">
                  <c:v>104.18232999999999</c:v>
                </c:pt>
                <c:pt idx="7300">
                  <c:v>104.18643</c:v>
                </c:pt>
                <c:pt idx="7301">
                  <c:v>104.18974</c:v>
                </c:pt>
                <c:pt idx="7302">
                  <c:v>104.19374999999999</c:v>
                </c:pt>
                <c:pt idx="7303">
                  <c:v>104.19658</c:v>
                </c:pt>
                <c:pt idx="7304">
                  <c:v>104.2003</c:v>
                </c:pt>
                <c:pt idx="7305">
                  <c:v>104.20224</c:v>
                </c:pt>
                <c:pt idx="7306">
                  <c:v>104.20518</c:v>
                </c:pt>
                <c:pt idx="7307">
                  <c:v>104.20639</c:v>
                </c:pt>
                <c:pt idx="7308">
                  <c:v>104.20811</c:v>
                </c:pt>
                <c:pt idx="7309">
                  <c:v>104.20820999999999</c:v>
                </c:pt>
                <c:pt idx="7310">
                  <c:v>104.20885</c:v>
                </c:pt>
                <c:pt idx="7311">
                  <c:v>104.20782</c:v>
                </c:pt>
                <c:pt idx="7312">
                  <c:v>104.20726999999999</c:v>
                </c:pt>
                <c:pt idx="7313">
                  <c:v>104.20507000000001</c:v>
                </c:pt>
                <c:pt idx="7314">
                  <c:v>104.20328000000001</c:v>
                </c:pt>
                <c:pt idx="7315">
                  <c:v>104.19986</c:v>
                </c:pt>
                <c:pt idx="7316">
                  <c:v>104.19682</c:v>
                </c:pt>
                <c:pt idx="7317">
                  <c:v>104.19253999999999</c:v>
                </c:pt>
                <c:pt idx="7318">
                  <c:v>104.19297</c:v>
                </c:pt>
                <c:pt idx="7319">
                  <c:v>104.19593999999999</c:v>
                </c:pt>
                <c:pt idx="7320">
                  <c:v>104.19659</c:v>
                </c:pt>
                <c:pt idx="7321">
                  <c:v>104.19558000000001</c:v>
                </c:pt>
                <c:pt idx="7322">
                  <c:v>104.19314</c:v>
                </c:pt>
                <c:pt idx="7323">
                  <c:v>104.1893</c:v>
                </c:pt>
                <c:pt idx="7324">
                  <c:v>104.18357</c:v>
                </c:pt>
                <c:pt idx="7325">
                  <c:v>104.17583</c:v>
                </c:pt>
                <c:pt idx="7326">
                  <c:v>104.16713</c:v>
                </c:pt>
                <c:pt idx="7327">
                  <c:v>104.1563</c:v>
                </c:pt>
                <c:pt idx="7328">
                  <c:v>104.1502</c:v>
                </c:pt>
                <c:pt idx="7329">
                  <c:v>104.14731</c:v>
                </c:pt>
                <c:pt idx="7330">
                  <c:v>104.14364</c:v>
                </c:pt>
                <c:pt idx="7331">
                  <c:v>104.1407</c:v>
                </c:pt>
                <c:pt idx="7332">
                  <c:v>104.13704</c:v>
                </c:pt>
                <c:pt idx="7333">
                  <c:v>104.13424999999999</c:v>
                </c:pt>
                <c:pt idx="7334">
                  <c:v>104.13078</c:v>
                </c:pt>
                <c:pt idx="7335">
                  <c:v>104.12839</c:v>
                </c:pt>
                <c:pt idx="7336">
                  <c:v>104.12538000000001</c:v>
                </c:pt>
                <c:pt idx="7337">
                  <c:v>104.12365</c:v>
                </c:pt>
                <c:pt idx="7338">
                  <c:v>104.1215</c:v>
                </c:pt>
                <c:pt idx="7339">
                  <c:v>104.12032000000001</c:v>
                </c:pt>
                <c:pt idx="7340">
                  <c:v>104.11924</c:v>
                </c:pt>
                <c:pt idx="7341">
                  <c:v>104.11959</c:v>
                </c:pt>
                <c:pt idx="7342">
                  <c:v>104.12002</c:v>
                </c:pt>
                <c:pt idx="7343">
                  <c:v>104.12166999999999</c:v>
                </c:pt>
                <c:pt idx="7344">
                  <c:v>104.12335</c:v>
                </c:pt>
                <c:pt idx="7345">
                  <c:v>104.1258</c:v>
                </c:pt>
                <c:pt idx="7346">
                  <c:v>104.12906</c:v>
                </c:pt>
                <c:pt idx="7347">
                  <c:v>104.13282</c:v>
                </c:pt>
                <c:pt idx="7348">
                  <c:v>104.13723</c:v>
                </c:pt>
                <c:pt idx="7349">
                  <c:v>104.14155</c:v>
                </c:pt>
                <c:pt idx="7350">
                  <c:v>104.14651000000001</c:v>
                </c:pt>
                <c:pt idx="7351">
                  <c:v>104.15210999999999</c:v>
                </c:pt>
                <c:pt idx="7352">
                  <c:v>104.15859</c:v>
                </c:pt>
                <c:pt idx="7353">
                  <c:v>104.16515</c:v>
                </c:pt>
                <c:pt idx="7354">
                  <c:v>104.17221000000001</c:v>
                </c:pt>
                <c:pt idx="7355">
                  <c:v>104.17908</c:v>
                </c:pt>
                <c:pt idx="7356">
                  <c:v>104.18597</c:v>
                </c:pt>
                <c:pt idx="7357">
                  <c:v>104.19246</c:v>
                </c:pt>
                <c:pt idx="7358">
                  <c:v>104.19871000000001</c:v>
                </c:pt>
                <c:pt idx="7359">
                  <c:v>104.20399</c:v>
                </c:pt>
                <c:pt idx="7360">
                  <c:v>104.20972999999999</c:v>
                </c:pt>
                <c:pt idx="7361">
                  <c:v>104.21417</c:v>
                </c:pt>
                <c:pt idx="7362">
                  <c:v>104.21921</c:v>
                </c:pt>
                <c:pt idx="7363">
                  <c:v>104.22251</c:v>
                </c:pt>
                <c:pt idx="7364">
                  <c:v>104.22655</c:v>
                </c:pt>
                <c:pt idx="7365">
                  <c:v>104.22833</c:v>
                </c:pt>
                <c:pt idx="7366">
                  <c:v>104.23057</c:v>
                </c:pt>
                <c:pt idx="7367">
                  <c:v>104.23057</c:v>
                </c:pt>
                <c:pt idx="7368">
                  <c:v>104.23102</c:v>
                </c:pt>
                <c:pt idx="7369">
                  <c:v>104.22985</c:v>
                </c:pt>
                <c:pt idx="7370">
                  <c:v>104.22895</c:v>
                </c:pt>
                <c:pt idx="7371">
                  <c:v>104.22596</c:v>
                </c:pt>
                <c:pt idx="7372">
                  <c:v>104.22354</c:v>
                </c:pt>
                <c:pt idx="7373">
                  <c:v>104.22843</c:v>
                </c:pt>
                <c:pt idx="7374">
                  <c:v>104.23524999999999</c:v>
                </c:pt>
                <c:pt idx="7375">
                  <c:v>104.24151000000001</c:v>
                </c:pt>
                <c:pt idx="7376">
                  <c:v>104.24534</c:v>
                </c:pt>
                <c:pt idx="7377">
                  <c:v>104.24874</c:v>
                </c:pt>
                <c:pt idx="7378">
                  <c:v>104.24936</c:v>
                </c:pt>
                <c:pt idx="7379">
                  <c:v>104.24932</c:v>
                </c:pt>
                <c:pt idx="7380">
                  <c:v>104.24797</c:v>
                </c:pt>
                <c:pt idx="7381">
                  <c:v>104.24357999999999</c:v>
                </c:pt>
                <c:pt idx="7382">
                  <c:v>104.23663000000001</c:v>
                </c:pt>
                <c:pt idx="7383">
                  <c:v>104.22906999999999</c:v>
                </c:pt>
                <c:pt idx="7384">
                  <c:v>104.2191</c:v>
                </c:pt>
                <c:pt idx="7385">
                  <c:v>104.20867</c:v>
                </c:pt>
                <c:pt idx="7386">
                  <c:v>104.19629</c:v>
                </c:pt>
                <c:pt idx="7387">
                  <c:v>104.18309000000001</c:v>
                </c:pt>
                <c:pt idx="7388">
                  <c:v>104.17036</c:v>
                </c:pt>
                <c:pt idx="7389">
                  <c:v>104.17245</c:v>
                </c:pt>
                <c:pt idx="7390">
                  <c:v>104.17437</c:v>
                </c:pt>
                <c:pt idx="7391">
                  <c:v>104.17753999999999</c:v>
                </c:pt>
                <c:pt idx="7392">
                  <c:v>104.18096</c:v>
                </c:pt>
                <c:pt idx="7393">
                  <c:v>104.18579</c:v>
                </c:pt>
                <c:pt idx="7394">
                  <c:v>104.19053</c:v>
                </c:pt>
                <c:pt idx="7395">
                  <c:v>104.19645</c:v>
                </c:pt>
                <c:pt idx="7396">
                  <c:v>104.2021</c:v>
                </c:pt>
                <c:pt idx="7397">
                  <c:v>104.20856999999999</c:v>
                </c:pt>
                <c:pt idx="7398">
                  <c:v>104.21433</c:v>
                </c:pt>
                <c:pt idx="7399">
                  <c:v>104.22054</c:v>
                </c:pt>
                <c:pt idx="7400">
                  <c:v>104.226</c:v>
                </c:pt>
                <c:pt idx="7401">
                  <c:v>104.23173</c:v>
                </c:pt>
                <c:pt idx="7402">
                  <c:v>104.23645999999999</c:v>
                </c:pt>
                <c:pt idx="7403">
                  <c:v>104.24108</c:v>
                </c:pt>
                <c:pt idx="7404">
                  <c:v>104.24453</c:v>
                </c:pt>
                <c:pt idx="7405">
                  <c:v>104.24687</c:v>
                </c:pt>
                <c:pt idx="7406">
                  <c:v>104.24930999999999</c:v>
                </c:pt>
                <c:pt idx="7407">
                  <c:v>104.25057</c:v>
                </c:pt>
                <c:pt idx="7408">
                  <c:v>104.25144</c:v>
                </c:pt>
                <c:pt idx="7409">
                  <c:v>104.25087000000001</c:v>
                </c:pt>
                <c:pt idx="7410">
                  <c:v>104.24982</c:v>
                </c:pt>
                <c:pt idx="7411">
                  <c:v>104.24773999999999</c:v>
                </c:pt>
                <c:pt idx="7412">
                  <c:v>104.24576</c:v>
                </c:pt>
                <c:pt idx="7413">
                  <c:v>104.2424</c:v>
                </c:pt>
                <c:pt idx="7414">
                  <c:v>104.23923000000001</c:v>
                </c:pt>
                <c:pt idx="7415">
                  <c:v>104.23513</c:v>
                </c:pt>
                <c:pt idx="7416">
                  <c:v>104.23139999999999</c:v>
                </c:pt>
                <c:pt idx="7417">
                  <c:v>104.22683000000001</c:v>
                </c:pt>
                <c:pt idx="7418">
                  <c:v>104.22282</c:v>
                </c:pt>
                <c:pt idx="7419">
                  <c:v>104.21814999999999</c:v>
                </c:pt>
                <c:pt idx="7420">
                  <c:v>104.21420000000001</c:v>
                </c:pt>
                <c:pt idx="7421">
                  <c:v>104.20979</c:v>
                </c:pt>
                <c:pt idx="7422">
                  <c:v>104.20573</c:v>
                </c:pt>
                <c:pt idx="7423">
                  <c:v>104.20146</c:v>
                </c:pt>
                <c:pt idx="7424">
                  <c:v>104.19753</c:v>
                </c:pt>
                <c:pt idx="7425">
                  <c:v>104.1938</c:v>
                </c:pt>
                <c:pt idx="7426">
                  <c:v>104.19031</c:v>
                </c:pt>
                <c:pt idx="7427">
                  <c:v>104.18756999999999</c:v>
                </c:pt>
                <c:pt idx="7428">
                  <c:v>104.18513</c:v>
                </c:pt>
                <c:pt idx="7429">
                  <c:v>104.18379</c:v>
                </c:pt>
                <c:pt idx="7430">
                  <c:v>104.18248</c:v>
                </c:pt>
                <c:pt idx="7431">
                  <c:v>104.18223</c:v>
                </c:pt>
                <c:pt idx="7432">
                  <c:v>104.18210999999999</c:v>
                </c:pt>
                <c:pt idx="7433">
                  <c:v>104.18328</c:v>
                </c:pt>
                <c:pt idx="7434">
                  <c:v>104.18432</c:v>
                </c:pt>
                <c:pt idx="7435">
                  <c:v>104.18652</c:v>
                </c:pt>
                <c:pt idx="7436">
                  <c:v>104.18850999999999</c:v>
                </c:pt>
                <c:pt idx="7437">
                  <c:v>104.1915</c:v>
                </c:pt>
                <c:pt idx="7438">
                  <c:v>104.19414</c:v>
                </c:pt>
                <c:pt idx="7439">
                  <c:v>104.19758</c:v>
                </c:pt>
                <c:pt idx="7440">
                  <c:v>104.20043</c:v>
                </c:pt>
                <c:pt idx="7441">
                  <c:v>104.20407</c:v>
                </c:pt>
                <c:pt idx="7442">
                  <c:v>104.2071</c:v>
                </c:pt>
                <c:pt idx="7443">
                  <c:v>104.21068</c:v>
                </c:pt>
                <c:pt idx="7444">
                  <c:v>104.21372</c:v>
                </c:pt>
                <c:pt idx="7445">
                  <c:v>104.21733999999999</c:v>
                </c:pt>
                <c:pt idx="7446">
                  <c:v>104.22036</c:v>
                </c:pt>
                <c:pt idx="7447">
                  <c:v>104.22383000000001</c:v>
                </c:pt>
                <c:pt idx="7448">
                  <c:v>104.22692000000001</c:v>
                </c:pt>
                <c:pt idx="7449">
                  <c:v>104.23027</c:v>
                </c:pt>
                <c:pt idx="7450">
                  <c:v>104.23323000000001</c:v>
                </c:pt>
                <c:pt idx="7451">
                  <c:v>104.23672000000001</c:v>
                </c:pt>
                <c:pt idx="7452">
                  <c:v>104.23994</c:v>
                </c:pt>
                <c:pt idx="7453">
                  <c:v>104.24339999999999</c:v>
                </c:pt>
                <c:pt idx="7454">
                  <c:v>104.24705</c:v>
                </c:pt>
                <c:pt idx="7455">
                  <c:v>104.25067</c:v>
                </c:pt>
                <c:pt idx="7456">
                  <c:v>104.25466</c:v>
                </c:pt>
                <c:pt idx="7457">
                  <c:v>104.25812000000001</c:v>
                </c:pt>
                <c:pt idx="7458">
                  <c:v>104.26228999999999</c:v>
                </c:pt>
                <c:pt idx="7459">
                  <c:v>104.26568</c:v>
                </c:pt>
                <c:pt idx="7460">
                  <c:v>104.26985000000001</c:v>
                </c:pt>
                <c:pt idx="7461">
                  <c:v>104.27298</c:v>
                </c:pt>
                <c:pt idx="7462">
                  <c:v>104.27672</c:v>
                </c:pt>
                <c:pt idx="7463">
                  <c:v>104.27891</c:v>
                </c:pt>
                <c:pt idx="7464">
                  <c:v>104.28185999999999</c:v>
                </c:pt>
                <c:pt idx="7465">
                  <c:v>104.2829</c:v>
                </c:pt>
                <c:pt idx="7466">
                  <c:v>104.28440999999999</c:v>
                </c:pt>
                <c:pt idx="7467">
                  <c:v>104.28388</c:v>
                </c:pt>
                <c:pt idx="7468">
                  <c:v>104.28288000000001</c:v>
                </c:pt>
                <c:pt idx="7469">
                  <c:v>104.27934</c:v>
                </c:pt>
                <c:pt idx="7470">
                  <c:v>104.27513999999999</c:v>
                </c:pt>
                <c:pt idx="7471">
                  <c:v>104.27078</c:v>
                </c:pt>
                <c:pt idx="7472">
                  <c:v>104.26497000000001</c:v>
                </c:pt>
                <c:pt idx="7473">
                  <c:v>104.25897000000001</c:v>
                </c:pt>
                <c:pt idx="7474">
                  <c:v>104.25306</c:v>
                </c:pt>
                <c:pt idx="7475">
                  <c:v>104.24652</c:v>
                </c:pt>
                <c:pt idx="7476">
                  <c:v>104.24003999999999</c:v>
                </c:pt>
                <c:pt idx="7477">
                  <c:v>104.23390000000001</c:v>
                </c:pt>
                <c:pt idx="7478">
                  <c:v>104.22786000000001</c:v>
                </c:pt>
                <c:pt idx="7479">
                  <c:v>104.2226</c:v>
                </c:pt>
                <c:pt idx="7480">
                  <c:v>104.21696</c:v>
                </c:pt>
                <c:pt idx="7481">
                  <c:v>104.21227</c:v>
                </c:pt>
                <c:pt idx="7482">
                  <c:v>104.20661</c:v>
                </c:pt>
                <c:pt idx="7483">
                  <c:v>104.20244</c:v>
                </c:pt>
                <c:pt idx="7484">
                  <c:v>104.19714999999999</c:v>
                </c:pt>
                <c:pt idx="7485">
                  <c:v>104.19356000000001</c:v>
                </c:pt>
                <c:pt idx="7486">
                  <c:v>104.18859</c:v>
                </c:pt>
                <c:pt idx="7487">
                  <c:v>104.18568999999999</c:v>
                </c:pt>
                <c:pt idx="7488">
                  <c:v>104.18185</c:v>
                </c:pt>
                <c:pt idx="7489">
                  <c:v>104.17587</c:v>
                </c:pt>
                <c:pt idx="7490">
                  <c:v>104.17269</c:v>
                </c:pt>
                <c:pt idx="7491">
                  <c:v>104.16706000000001</c:v>
                </c:pt>
                <c:pt idx="7492">
                  <c:v>104.16421</c:v>
                </c:pt>
                <c:pt idx="7493">
                  <c:v>104.15971</c:v>
                </c:pt>
                <c:pt idx="7494">
                  <c:v>104.1579</c:v>
                </c:pt>
                <c:pt idx="7495">
                  <c:v>104.15465</c:v>
                </c:pt>
                <c:pt idx="7496">
                  <c:v>104.15414</c:v>
                </c:pt>
                <c:pt idx="7497">
                  <c:v>104.15218</c:v>
                </c:pt>
                <c:pt idx="7498">
                  <c:v>104.15254</c:v>
                </c:pt>
                <c:pt idx="7499">
                  <c:v>104.15237999999999</c:v>
                </c:pt>
                <c:pt idx="7500">
                  <c:v>104.15429</c:v>
                </c:pt>
              </c:numCache>
            </c:numRef>
          </c:yVal>
          <c:smooth val="0"/>
          <c:extLst>
            <c:ext xmlns:c16="http://schemas.microsoft.com/office/drawing/2014/chart" uri="{C3380CC4-5D6E-409C-BE32-E72D297353CC}">
              <c16:uniqueId val="{00000000-3E5F-4D05-A3C1-1187E853BC33}"/>
            </c:ext>
          </c:extLst>
        </c:ser>
        <c:dLbls>
          <c:showLegendKey val="0"/>
          <c:showVal val="0"/>
          <c:showCatName val="0"/>
          <c:showSerName val="0"/>
          <c:showPercent val="0"/>
          <c:showBubbleSize val="0"/>
        </c:dLbls>
        <c:axId val="-2128940872"/>
        <c:axId val="-2129643912"/>
      </c:scatterChart>
      <c:valAx>
        <c:axId val="-2128940872"/>
        <c:scaling>
          <c:orientation val="minMax"/>
        </c:scaling>
        <c:delete val="0"/>
        <c:axPos val="b"/>
        <c:majorGridlines/>
        <c:minorGridlines/>
        <c:title>
          <c:tx>
            <c:rich>
              <a:bodyPr/>
              <a:lstStyle/>
              <a:p>
                <a:r>
                  <a:rPr lang="en-US"/>
                  <a:t>iteration</a:t>
                </a:r>
              </a:p>
            </c:rich>
          </c:tx>
          <c:overlay val="0"/>
        </c:title>
        <c:numFmt formatCode="General" sourceLinked="1"/>
        <c:majorTickMark val="out"/>
        <c:minorTickMark val="none"/>
        <c:tickLblPos val="nextTo"/>
        <c:crossAx val="-2129643912"/>
        <c:crosses val="autoZero"/>
        <c:crossBetween val="midCat"/>
      </c:valAx>
      <c:valAx>
        <c:axId val="-2129643912"/>
        <c:scaling>
          <c:orientation val="minMax"/>
        </c:scaling>
        <c:delete val="0"/>
        <c:axPos val="l"/>
        <c:majorGridlines/>
        <c:minorGridlines/>
        <c:title>
          <c:tx>
            <c:rich>
              <a:bodyPr/>
              <a:lstStyle/>
              <a:p>
                <a:r>
                  <a:rPr lang="en-US"/>
                  <a:t>Max of temperature (C)</a:t>
                </a:r>
              </a:p>
            </c:rich>
          </c:tx>
          <c:overlay val="0"/>
        </c:title>
        <c:numFmt formatCode="General" sourceLinked="1"/>
        <c:majorTickMark val="out"/>
        <c:minorTickMark val="none"/>
        <c:tickLblPos val="nextTo"/>
        <c:crossAx val="-2128940872"/>
        <c:crosses val="autoZero"/>
        <c:crossBetween val="midCat"/>
      </c:valAx>
    </c:plotArea>
    <c:legend>
      <c:legendPos val="b"/>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1"/>
  <c:style val="2"/>
  <c:chart>
    <c:title>
      <c:tx>
        <c:rich>
          <a:bodyPr/>
          <a:lstStyle/>
          <a:p>
            <a:r>
              <a:rPr lang="en-US"/>
              <a:t>min-temp-beampipe-rplot</a:t>
            </a:r>
          </a:p>
        </c:rich>
      </c:tx>
      <c:overlay val="0"/>
    </c:title>
    <c:autoTitleDeleted val="0"/>
    <c:plotArea>
      <c:layout/>
      <c:scatterChart>
        <c:scatterStyle val="lineMarker"/>
        <c:varyColors val="0"/>
        <c:ser>
          <c:idx val="0"/>
          <c:order val="0"/>
          <c:tx>
            <c:strRef>
              <c:f>Sheet1!$B$1</c:f>
              <c:strCache>
                <c:ptCount val="1"/>
                <c:pt idx="0">
                  <c:v>min-temp-beampipe</c:v>
                </c:pt>
              </c:strCache>
            </c:strRef>
          </c:tx>
          <c:xVal>
            <c:numRef>
              <c:f>Sheet1!$A$2:$A$7502</c:f>
              <c:numCache>
                <c:formatCode>General</c:formatCode>
                <c:ptCount val="750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pt idx="5000">
                  <c:v>5001</c:v>
                </c:pt>
                <c:pt idx="5001">
                  <c:v>5002</c:v>
                </c:pt>
                <c:pt idx="5002">
                  <c:v>5003</c:v>
                </c:pt>
                <c:pt idx="5003">
                  <c:v>5004</c:v>
                </c:pt>
                <c:pt idx="5004">
                  <c:v>5005</c:v>
                </c:pt>
                <c:pt idx="5005">
                  <c:v>5006</c:v>
                </c:pt>
                <c:pt idx="5006">
                  <c:v>5007</c:v>
                </c:pt>
                <c:pt idx="5007">
                  <c:v>5008</c:v>
                </c:pt>
                <c:pt idx="5008">
                  <c:v>5009</c:v>
                </c:pt>
                <c:pt idx="5009">
                  <c:v>5010</c:v>
                </c:pt>
                <c:pt idx="5010">
                  <c:v>5011</c:v>
                </c:pt>
                <c:pt idx="5011">
                  <c:v>5012</c:v>
                </c:pt>
                <c:pt idx="5012">
                  <c:v>5013</c:v>
                </c:pt>
                <c:pt idx="5013">
                  <c:v>5014</c:v>
                </c:pt>
                <c:pt idx="5014">
                  <c:v>5015</c:v>
                </c:pt>
                <c:pt idx="5015">
                  <c:v>5016</c:v>
                </c:pt>
                <c:pt idx="5016">
                  <c:v>5017</c:v>
                </c:pt>
                <c:pt idx="5017">
                  <c:v>5018</c:v>
                </c:pt>
                <c:pt idx="5018">
                  <c:v>5019</c:v>
                </c:pt>
                <c:pt idx="5019">
                  <c:v>5020</c:v>
                </c:pt>
                <c:pt idx="5020">
                  <c:v>5021</c:v>
                </c:pt>
                <c:pt idx="5021">
                  <c:v>5022</c:v>
                </c:pt>
                <c:pt idx="5022">
                  <c:v>5023</c:v>
                </c:pt>
                <c:pt idx="5023">
                  <c:v>5024</c:v>
                </c:pt>
                <c:pt idx="5024">
                  <c:v>5025</c:v>
                </c:pt>
                <c:pt idx="5025">
                  <c:v>5026</c:v>
                </c:pt>
                <c:pt idx="5026">
                  <c:v>5027</c:v>
                </c:pt>
                <c:pt idx="5027">
                  <c:v>5028</c:v>
                </c:pt>
                <c:pt idx="5028">
                  <c:v>5029</c:v>
                </c:pt>
                <c:pt idx="5029">
                  <c:v>5030</c:v>
                </c:pt>
                <c:pt idx="5030">
                  <c:v>5031</c:v>
                </c:pt>
                <c:pt idx="5031">
                  <c:v>5032</c:v>
                </c:pt>
                <c:pt idx="5032">
                  <c:v>5033</c:v>
                </c:pt>
                <c:pt idx="5033">
                  <c:v>5034</c:v>
                </c:pt>
                <c:pt idx="5034">
                  <c:v>5035</c:v>
                </c:pt>
                <c:pt idx="5035">
                  <c:v>5036</c:v>
                </c:pt>
                <c:pt idx="5036">
                  <c:v>5037</c:v>
                </c:pt>
                <c:pt idx="5037">
                  <c:v>5038</c:v>
                </c:pt>
                <c:pt idx="5038">
                  <c:v>5039</c:v>
                </c:pt>
                <c:pt idx="5039">
                  <c:v>5040</c:v>
                </c:pt>
                <c:pt idx="5040">
                  <c:v>5041</c:v>
                </c:pt>
                <c:pt idx="5041">
                  <c:v>5042</c:v>
                </c:pt>
                <c:pt idx="5042">
                  <c:v>5043</c:v>
                </c:pt>
                <c:pt idx="5043">
                  <c:v>5044</c:v>
                </c:pt>
                <c:pt idx="5044">
                  <c:v>5045</c:v>
                </c:pt>
                <c:pt idx="5045">
                  <c:v>5046</c:v>
                </c:pt>
                <c:pt idx="5046">
                  <c:v>5047</c:v>
                </c:pt>
                <c:pt idx="5047">
                  <c:v>5048</c:v>
                </c:pt>
                <c:pt idx="5048">
                  <c:v>5049</c:v>
                </c:pt>
                <c:pt idx="5049">
                  <c:v>5050</c:v>
                </c:pt>
                <c:pt idx="5050">
                  <c:v>5051</c:v>
                </c:pt>
                <c:pt idx="5051">
                  <c:v>5052</c:v>
                </c:pt>
                <c:pt idx="5052">
                  <c:v>5053</c:v>
                </c:pt>
                <c:pt idx="5053">
                  <c:v>5054</c:v>
                </c:pt>
                <c:pt idx="5054">
                  <c:v>5055</c:v>
                </c:pt>
                <c:pt idx="5055">
                  <c:v>5056</c:v>
                </c:pt>
                <c:pt idx="5056">
                  <c:v>5057</c:v>
                </c:pt>
                <c:pt idx="5057">
                  <c:v>5058</c:v>
                </c:pt>
                <c:pt idx="5058">
                  <c:v>5059</c:v>
                </c:pt>
                <c:pt idx="5059">
                  <c:v>5060</c:v>
                </c:pt>
                <c:pt idx="5060">
                  <c:v>5061</c:v>
                </c:pt>
                <c:pt idx="5061">
                  <c:v>5062</c:v>
                </c:pt>
                <c:pt idx="5062">
                  <c:v>5063</c:v>
                </c:pt>
                <c:pt idx="5063">
                  <c:v>5064</c:v>
                </c:pt>
                <c:pt idx="5064">
                  <c:v>5065</c:v>
                </c:pt>
                <c:pt idx="5065">
                  <c:v>5066</c:v>
                </c:pt>
                <c:pt idx="5066">
                  <c:v>5067</c:v>
                </c:pt>
                <c:pt idx="5067">
                  <c:v>5068</c:v>
                </c:pt>
                <c:pt idx="5068">
                  <c:v>5069</c:v>
                </c:pt>
                <c:pt idx="5069">
                  <c:v>5070</c:v>
                </c:pt>
                <c:pt idx="5070">
                  <c:v>5071</c:v>
                </c:pt>
                <c:pt idx="5071">
                  <c:v>5072</c:v>
                </c:pt>
                <c:pt idx="5072">
                  <c:v>5073</c:v>
                </c:pt>
                <c:pt idx="5073">
                  <c:v>5074</c:v>
                </c:pt>
                <c:pt idx="5074">
                  <c:v>5075</c:v>
                </c:pt>
                <c:pt idx="5075">
                  <c:v>5076</c:v>
                </c:pt>
                <c:pt idx="5076">
                  <c:v>5077</c:v>
                </c:pt>
                <c:pt idx="5077">
                  <c:v>5078</c:v>
                </c:pt>
                <c:pt idx="5078">
                  <c:v>5079</c:v>
                </c:pt>
                <c:pt idx="5079">
                  <c:v>5080</c:v>
                </c:pt>
                <c:pt idx="5080">
                  <c:v>5081</c:v>
                </c:pt>
                <c:pt idx="5081">
                  <c:v>5082</c:v>
                </c:pt>
                <c:pt idx="5082">
                  <c:v>5083</c:v>
                </c:pt>
                <c:pt idx="5083">
                  <c:v>5084</c:v>
                </c:pt>
                <c:pt idx="5084">
                  <c:v>5085</c:v>
                </c:pt>
                <c:pt idx="5085">
                  <c:v>5086</c:v>
                </c:pt>
                <c:pt idx="5086">
                  <c:v>5087</c:v>
                </c:pt>
                <c:pt idx="5087">
                  <c:v>5088</c:v>
                </c:pt>
                <c:pt idx="5088">
                  <c:v>5089</c:v>
                </c:pt>
                <c:pt idx="5089">
                  <c:v>5090</c:v>
                </c:pt>
                <c:pt idx="5090">
                  <c:v>5091</c:v>
                </c:pt>
                <c:pt idx="5091">
                  <c:v>5092</c:v>
                </c:pt>
                <c:pt idx="5092">
                  <c:v>5093</c:v>
                </c:pt>
                <c:pt idx="5093">
                  <c:v>5094</c:v>
                </c:pt>
                <c:pt idx="5094">
                  <c:v>5095</c:v>
                </c:pt>
                <c:pt idx="5095">
                  <c:v>5096</c:v>
                </c:pt>
                <c:pt idx="5096">
                  <c:v>5097</c:v>
                </c:pt>
                <c:pt idx="5097">
                  <c:v>5098</c:v>
                </c:pt>
                <c:pt idx="5098">
                  <c:v>5099</c:v>
                </c:pt>
                <c:pt idx="5099">
                  <c:v>5100</c:v>
                </c:pt>
                <c:pt idx="5100">
                  <c:v>5101</c:v>
                </c:pt>
                <c:pt idx="5101">
                  <c:v>5102</c:v>
                </c:pt>
                <c:pt idx="5102">
                  <c:v>5103</c:v>
                </c:pt>
                <c:pt idx="5103">
                  <c:v>5104</c:v>
                </c:pt>
                <c:pt idx="5104">
                  <c:v>5105</c:v>
                </c:pt>
                <c:pt idx="5105">
                  <c:v>5106</c:v>
                </c:pt>
                <c:pt idx="5106">
                  <c:v>5107</c:v>
                </c:pt>
                <c:pt idx="5107">
                  <c:v>5108</c:v>
                </c:pt>
                <c:pt idx="5108">
                  <c:v>5109</c:v>
                </c:pt>
                <c:pt idx="5109">
                  <c:v>5110</c:v>
                </c:pt>
                <c:pt idx="5110">
                  <c:v>5111</c:v>
                </c:pt>
                <c:pt idx="5111">
                  <c:v>5112</c:v>
                </c:pt>
                <c:pt idx="5112">
                  <c:v>5113</c:v>
                </c:pt>
                <c:pt idx="5113">
                  <c:v>5114</c:v>
                </c:pt>
                <c:pt idx="5114">
                  <c:v>5115</c:v>
                </c:pt>
                <c:pt idx="5115">
                  <c:v>5116</c:v>
                </c:pt>
                <c:pt idx="5116">
                  <c:v>5117</c:v>
                </c:pt>
                <c:pt idx="5117">
                  <c:v>5118</c:v>
                </c:pt>
                <c:pt idx="5118">
                  <c:v>5119</c:v>
                </c:pt>
                <c:pt idx="5119">
                  <c:v>5120</c:v>
                </c:pt>
                <c:pt idx="5120">
                  <c:v>5121</c:v>
                </c:pt>
                <c:pt idx="5121">
                  <c:v>5122</c:v>
                </c:pt>
                <c:pt idx="5122">
                  <c:v>5123</c:v>
                </c:pt>
                <c:pt idx="5123">
                  <c:v>5124</c:v>
                </c:pt>
                <c:pt idx="5124">
                  <c:v>5125</c:v>
                </c:pt>
                <c:pt idx="5125">
                  <c:v>5126</c:v>
                </c:pt>
                <c:pt idx="5126">
                  <c:v>5127</c:v>
                </c:pt>
                <c:pt idx="5127">
                  <c:v>5128</c:v>
                </c:pt>
                <c:pt idx="5128">
                  <c:v>5129</c:v>
                </c:pt>
                <c:pt idx="5129">
                  <c:v>5130</c:v>
                </c:pt>
                <c:pt idx="5130">
                  <c:v>5131</c:v>
                </c:pt>
                <c:pt idx="5131">
                  <c:v>5132</c:v>
                </c:pt>
                <c:pt idx="5132">
                  <c:v>5133</c:v>
                </c:pt>
                <c:pt idx="5133">
                  <c:v>5134</c:v>
                </c:pt>
                <c:pt idx="5134">
                  <c:v>5135</c:v>
                </c:pt>
                <c:pt idx="5135">
                  <c:v>5136</c:v>
                </c:pt>
                <c:pt idx="5136">
                  <c:v>5137</c:v>
                </c:pt>
                <c:pt idx="5137">
                  <c:v>5138</c:v>
                </c:pt>
                <c:pt idx="5138">
                  <c:v>5139</c:v>
                </c:pt>
                <c:pt idx="5139">
                  <c:v>5140</c:v>
                </c:pt>
                <c:pt idx="5140">
                  <c:v>5141</c:v>
                </c:pt>
                <c:pt idx="5141">
                  <c:v>5142</c:v>
                </c:pt>
                <c:pt idx="5142">
                  <c:v>5143</c:v>
                </c:pt>
                <c:pt idx="5143">
                  <c:v>5144</c:v>
                </c:pt>
                <c:pt idx="5144">
                  <c:v>5145</c:v>
                </c:pt>
                <c:pt idx="5145">
                  <c:v>5146</c:v>
                </c:pt>
                <c:pt idx="5146">
                  <c:v>5147</c:v>
                </c:pt>
                <c:pt idx="5147">
                  <c:v>5148</c:v>
                </c:pt>
                <c:pt idx="5148">
                  <c:v>5149</c:v>
                </c:pt>
                <c:pt idx="5149">
                  <c:v>5150</c:v>
                </c:pt>
                <c:pt idx="5150">
                  <c:v>5151</c:v>
                </c:pt>
                <c:pt idx="5151">
                  <c:v>5152</c:v>
                </c:pt>
                <c:pt idx="5152">
                  <c:v>5153</c:v>
                </c:pt>
                <c:pt idx="5153">
                  <c:v>5154</c:v>
                </c:pt>
                <c:pt idx="5154">
                  <c:v>5155</c:v>
                </c:pt>
                <c:pt idx="5155">
                  <c:v>5156</c:v>
                </c:pt>
                <c:pt idx="5156">
                  <c:v>5157</c:v>
                </c:pt>
                <c:pt idx="5157">
                  <c:v>5158</c:v>
                </c:pt>
                <c:pt idx="5158">
                  <c:v>5159</c:v>
                </c:pt>
                <c:pt idx="5159">
                  <c:v>5160</c:v>
                </c:pt>
                <c:pt idx="5160">
                  <c:v>5161</c:v>
                </c:pt>
                <c:pt idx="5161">
                  <c:v>5162</c:v>
                </c:pt>
                <c:pt idx="5162">
                  <c:v>5163</c:v>
                </c:pt>
                <c:pt idx="5163">
                  <c:v>5164</c:v>
                </c:pt>
                <c:pt idx="5164">
                  <c:v>5165</c:v>
                </c:pt>
                <c:pt idx="5165">
                  <c:v>5166</c:v>
                </c:pt>
                <c:pt idx="5166">
                  <c:v>5167</c:v>
                </c:pt>
                <c:pt idx="5167">
                  <c:v>5168</c:v>
                </c:pt>
                <c:pt idx="5168">
                  <c:v>5169</c:v>
                </c:pt>
                <c:pt idx="5169">
                  <c:v>5170</c:v>
                </c:pt>
                <c:pt idx="5170">
                  <c:v>5171</c:v>
                </c:pt>
                <c:pt idx="5171">
                  <c:v>5172</c:v>
                </c:pt>
                <c:pt idx="5172">
                  <c:v>5173</c:v>
                </c:pt>
                <c:pt idx="5173">
                  <c:v>5174</c:v>
                </c:pt>
                <c:pt idx="5174">
                  <c:v>5175</c:v>
                </c:pt>
                <c:pt idx="5175">
                  <c:v>5176</c:v>
                </c:pt>
                <c:pt idx="5176">
                  <c:v>5177</c:v>
                </c:pt>
                <c:pt idx="5177">
                  <c:v>5178</c:v>
                </c:pt>
                <c:pt idx="5178">
                  <c:v>5179</c:v>
                </c:pt>
                <c:pt idx="5179">
                  <c:v>5180</c:v>
                </c:pt>
                <c:pt idx="5180">
                  <c:v>5181</c:v>
                </c:pt>
                <c:pt idx="5181">
                  <c:v>5182</c:v>
                </c:pt>
                <c:pt idx="5182">
                  <c:v>5183</c:v>
                </c:pt>
                <c:pt idx="5183">
                  <c:v>5184</c:v>
                </c:pt>
                <c:pt idx="5184">
                  <c:v>5185</c:v>
                </c:pt>
                <c:pt idx="5185">
                  <c:v>5186</c:v>
                </c:pt>
                <c:pt idx="5186">
                  <c:v>5187</c:v>
                </c:pt>
                <c:pt idx="5187">
                  <c:v>5188</c:v>
                </c:pt>
                <c:pt idx="5188">
                  <c:v>5189</c:v>
                </c:pt>
                <c:pt idx="5189">
                  <c:v>5190</c:v>
                </c:pt>
                <c:pt idx="5190">
                  <c:v>5191</c:v>
                </c:pt>
                <c:pt idx="5191">
                  <c:v>5192</c:v>
                </c:pt>
                <c:pt idx="5192">
                  <c:v>5193</c:v>
                </c:pt>
                <c:pt idx="5193">
                  <c:v>5194</c:v>
                </c:pt>
                <c:pt idx="5194">
                  <c:v>5195</c:v>
                </c:pt>
                <c:pt idx="5195">
                  <c:v>5196</c:v>
                </c:pt>
                <c:pt idx="5196">
                  <c:v>5197</c:v>
                </c:pt>
                <c:pt idx="5197">
                  <c:v>5198</c:v>
                </c:pt>
                <c:pt idx="5198">
                  <c:v>5199</c:v>
                </c:pt>
                <c:pt idx="5199">
                  <c:v>5200</c:v>
                </c:pt>
                <c:pt idx="5200">
                  <c:v>5201</c:v>
                </c:pt>
                <c:pt idx="5201">
                  <c:v>5202</c:v>
                </c:pt>
                <c:pt idx="5202">
                  <c:v>5203</c:v>
                </c:pt>
                <c:pt idx="5203">
                  <c:v>5204</c:v>
                </c:pt>
                <c:pt idx="5204">
                  <c:v>5205</c:v>
                </c:pt>
                <c:pt idx="5205">
                  <c:v>5206</c:v>
                </c:pt>
                <c:pt idx="5206">
                  <c:v>5207</c:v>
                </c:pt>
                <c:pt idx="5207">
                  <c:v>5208</c:v>
                </c:pt>
                <c:pt idx="5208">
                  <c:v>5209</c:v>
                </c:pt>
                <c:pt idx="5209">
                  <c:v>5210</c:v>
                </c:pt>
                <c:pt idx="5210">
                  <c:v>5211</c:v>
                </c:pt>
                <c:pt idx="5211">
                  <c:v>5212</c:v>
                </c:pt>
                <c:pt idx="5212">
                  <c:v>5213</c:v>
                </c:pt>
                <c:pt idx="5213">
                  <c:v>5214</c:v>
                </c:pt>
                <c:pt idx="5214">
                  <c:v>5215</c:v>
                </c:pt>
                <c:pt idx="5215">
                  <c:v>5216</c:v>
                </c:pt>
                <c:pt idx="5216">
                  <c:v>5217</c:v>
                </c:pt>
                <c:pt idx="5217">
                  <c:v>5218</c:v>
                </c:pt>
                <c:pt idx="5218">
                  <c:v>5219</c:v>
                </c:pt>
                <c:pt idx="5219">
                  <c:v>5220</c:v>
                </c:pt>
                <c:pt idx="5220">
                  <c:v>5221</c:v>
                </c:pt>
                <c:pt idx="5221">
                  <c:v>5222</c:v>
                </c:pt>
                <c:pt idx="5222">
                  <c:v>5223</c:v>
                </c:pt>
                <c:pt idx="5223">
                  <c:v>5224</c:v>
                </c:pt>
                <c:pt idx="5224">
                  <c:v>5225</c:v>
                </c:pt>
                <c:pt idx="5225">
                  <c:v>5226</c:v>
                </c:pt>
                <c:pt idx="5226">
                  <c:v>5227</c:v>
                </c:pt>
                <c:pt idx="5227">
                  <c:v>5228</c:v>
                </c:pt>
                <c:pt idx="5228">
                  <c:v>5229</c:v>
                </c:pt>
                <c:pt idx="5229">
                  <c:v>5230</c:v>
                </c:pt>
                <c:pt idx="5230">
                  <c:v>5231</c:v>
                </c:pt>
                <c:pt idx="5231">
                  <c:v>5232</c:v>
                </c:pt>
                <c:pt idx="5232">
                  <c:v>5233</c:v>
                </c:pt>
                <c:pt idx="5233">
                  <c:v>5234</c:v>
                </c:pt>
                <c:pt idx="5234">
                  <c:v>5235</c:v>
                </c:pt>
                <c:pt idx="5235">
                  <c:v>5236</c:v>
                </c:pt>
                <c:pt idx="5236">
                  <c:v>5237</c:v>
                </c:pt>
                <c:pt idx="5237">
                  <c:v>5238</c:v>
                </c:pt>
                <c:pt idx="5238">
                  <c:v>5239</c:v>
                </c:pt>
                <c:pt idx="5239">
                  <c:v>5240</c:v>
                </c:pt>
                <c:pt idx="5240">
                  <c:v>5241</c:v>
                </c:pt>
                <c:pt idx="5241">
                  <c:v>5242</c:v>
                </c:pt>
                <c:pt idx="5242">
                  <c:v>5243</c:v>
                </c:pt>
                <c:pt idx="5243">
                  <c:v>5244</c:v>
                </c:pt>
                <c:pt idx="5244">
                  <c:v>5245</c:v>
                </c:pt>
                <c:pt idx="5245">
                  <c:v>5246</c:v>
                </c:pt>
                <c:pt idx="5246">
                  <c:v>5247</c:v>
                </c:pt>
                <c:pt idx="5247">
                  <c:v>5248</c:v>
                </c:pt>
                <c:pt idx="5248">
                  <c:v>5249</c:v>
                </c:pt>
                <c:pt idx="5249">
                  <c:v>5250</c:v>
                </c:pt>
                <c:pt idx="5250">
                  <c:v>5251</c:v>
                </c:pt>
                <c:pt idx="5251">
                  <c:v>5252</c:v>
                </c:pt>
                <c:pt idx="5252">
                  <c:v>5253</c:v>
                </c:pt>
                <c:pt idx="5253">
                  <c:v>5254</c:v>
                </c:pt>
                <c:pt idx="5254">
                  <c:v>5255</c:v>
                </c:pt>
                <c:pt idx="5255">
                  <c:v>5256</c:v>
                </c:pt>
                <c:pt idx="5256">
                  <c:v>5257</c:v>
                </c:pt>
                <c:pt idx="5257">
                  <c:v>5258</c:v>
                </c:pt>
                <c:pt idx="5258">
                  <c:v>5259</c:v>
                </c:pt>
                <c:pt idx="5259">
                  <c:v>5260</c:v>
                </c:pt>
                <c:pt idx="5260">
                  <c:v>5261</c:v>
                </c:pt>
                <c:pt idx="5261">
                  <c:v>5262</c:v>
                </c:pt>
                <c:pt idx="5262">
                  <c:v>5263</c:v>
                </c:pt>
                <c:pt idx="5263">
                  <c:v>5264</c:v>
                </c:pt>
                <c:pt idx="5264">
                  <c:v>5265</c:v>
                </c:pt>
                <c:pt idx="5265">
                  <c:v>5266</c:v>
                </c:pt>
                <c:pt idx="5266">
                  <c:v>5267</c:v>
                </c:pt>
                <c:pt idx="5267">
                  <c:v>5268</c:v>
                </c:pt>
                <c:pt idx="5268">
                  <c:v>5269</c:v>
                </c:pt>
                <c:pt idx="5269">
                  <c:v>5270</c:v>
                </c:pt>
                <c:pt idx="5270">
                  <c:v>5271</c:v>
                </c:pt>
                <c:pt idx="5271">
                  <c:v>5272</c:v>
                </c:pt>
                <c:pt idx="5272">
                  <c:v>5273</c:v>
                </c:pt>
                <c:pt idx="5273">
                  <c:v>5274</c:v>
                </c:pt>
                <c:pt idx="5274">
                  <c:v>5275</c:v>
                </c:pt>
                <c:pt idx="5275">
                  <c:v>5276</c:v>
                </c:pt>
                <c:pt idx="5276">
                  <c:v>5277</c:v>
                </c:pt>
                <c:pt idx="5277">
                  <c:v>5278</c:v>
                </c:pt>
                <c:pt idx="5278">
                  <c:v>5279</c:v>
                </c:pt>
                <c:pt idx="5279">
                  <c:v>5280</c:v>
                </c:pt>
                <c:pt idx="5280">
                  <c:v>5281</c:v>
                </c:pt>
                <c:pt idx="5281">
                  <c:v>5282</c:v>
                </c:pt>
                <c:pt idx="5282">
                  <c:v>5283</c:v>
                </c:pt>
                <c:pt idx="5283">
                  <c:v>5284</c:v>
                </c:pt>
                <c:pt idx="5284">
                  <c:v>5285</c:v>
                </c:pt>
                <c:pt idx="5285">
                  <c:v>5286</c:v>
                </c:pt>
                <c:pt idx="5286">
                  <c:v>5287</c:v>
                </c:pt>
                <c:pt idx="5287">
                  <c:v>5288</c:v>
                </c:pt>
                <c:pt idx="5288">
                  <c:v>5289</c:v>
                </c:pt>
                <c:pt idx="5289">
                  <c:v>5290</c:v>
                </c:pt>
                <c:pt idx="5290">
                  <c:v>5291</c:v>
                </c:pt>
                <c:pt idx="5291">
                  <c:v>5292</c:v>
                </c:pt>
                <c:pt idx="5292">
                  <c:v>5293</c:v>
                </c:pt>
                <c:pt idx="5293">
                  <c:v>5294</c:v>
                </c:pt>
                <c:pt idx="5294">
                  <c:v>5295</c:v>
                </c:pt>
                <c:pt idx="5295">
                  <c:v>5296</c:v>
                </c:pt>
                <c:pt idx="5296">
                  <c:v>5297</c:v>
                </c:pt>
                <c:pt idx="5297">
                  <c:v>5298</c:v>
                </c:pt>
                <c:pt idx="5298">
                  <c:v>5299</c:v>
                </c:pt>
                <c:pt idx="5299">
                  <c:v>5300</c:v>
                </c:pt>
                <c:pt idx="5300">
                  <c:v>5301</c:v>
                </c:pt>
                <c:pt idx="5301">
                  <c:v>5302</c:v>
                </c:pt>
                <c:pt idx="5302">
                  <c:v>5303</c:v>
                </c:pt>
                <c:pt idx="5303">
                  <c:v>5304</c:v>
                </c:pt>
                <c:pt idx="5304">
                  <c:v>5305</c:v>
                </c:pt>
                <c:pt idx="5305">
                  <c:v>5306</c:v>
                </c:pt>
                <c:pt idx="5306">
                  <c:v>5307</c:v>
                </c:pt>
                <c:pt idx="5307">
                  <c:v>5308</c:v>
                </c:pt>
                <c:pt idx="5308">
                  <c:v>5309</c:v>
                </c:pt>
                <c:pt idx="5309">
                  <c:v>5310</c:v>
                </c:pt>
                <c:pt idx="5310">
                  <c:v>5311</c:v>
                </c:pt>
                <c:pt idx="5311">
                  <c:v>5312</c:v>
                </c:pt>
                <c:pt idx="5312">
                  <c:v>5313</c:v>
                </c:pt>
                <c:pt idx="5313">
                  <c:v>5314</c:v>
                </c:pt>
                <c:pt idx="5314">
                  <c:v>5315</c:v>
                </c:pt>
                <c:pt idx="5315">
                  <c:v>5316</c:v>
                </c:pt>
                <c:pt idx="5316">
                  <c:v>5317</c:v>
                </c:pt>
                <c:pt idx="5317">
                  <c:v>5318</c:v>
                </c:pt>
                <c:pt idx="5318">
                  <c:v>5319</c:v>
                </c:pt>
                <c:pt idx="5319">
                  <c:v>5320</c:v>
                </c:pt>
                <c:pt idx="5320">
                  <c:v>5321</c:v>
                </c:pt>
                <c:pt idx="5321">
                  <c:v>5322</c:v>
                </c:pt>
                <c:pt idx="5322">
                  <c:v>5323</c:v>
                </c:pt>
                <c:pt idx="5323">
                  <c:v>5324</c:v>
                </c:pt>
                <c:pt idx="5324">
                  <c:v>5325</c:v>
                </c:pt>
                <c:pt idx="5325">
                  <c:v>5326</c:v>
                </c:pt>
                <c:pt idx="5326">
                  <c:v>5327</c:v>
                </c:pt>
                <c:pt idx="5327">
                  <c:v>5328</c:v>
                </c:pt>
                <c:pt idx="5328">
                  <c:v>5329</c:v>
                </c:pt>
                <c:pt idx="5329">
                  <c:v>5330</c:v>
                </c:pt>
                <c:pt idx="5330">
                  <c:v>5331</c:v>
                </c:pt>
                <c:pt idx="5331">
                  <c:v>5332</c:v>
                </c:pt>
                <c:pt idx="5332">
                  <c:v>5333</c:v>
                </c:pt>
                <c:pt idx="5333">
                  <c:v>5334</c:v>
                </c:pt>
                <c:pt idx="5334">
                  <c:v>5335</c:v>
                </c:pt>
                <c:pt idx="5335">
                  <c:v>5336</c:v>
                </c:pt>
                <c:pt idx="5336">
                  <c:v>5337</c:v>
                </c:pt>
                <c:pt idx="5337">
                  <c:v>5338</c:v>
                </c:pt>
                <c:pt idx="5338">
                  <c:v>5339</c:v>
                </c:pt>
                <c:pt idx="5339">
                  <c:v>5340</c:v>
                </c:pt>
                <c:pt idx="5340">
                  <c:v>5341</c:v>
                </c:pt>
                <c:pt idx="5341">
                  <c:v>5342</c:v>
                </c:pt>
                <c:pt idx="5342">
                  <c:v>5343</c:v>
                </c:pt>
                <c:pt idx="5343">
                  <c:v>5344</c:v>
                </c:pt>
                <c:pt idx="5344">
                  <c:v>5345</c:v>
                </c:pt>
                <c:pt idx="5345">
                  <c:v>5346</c:v>
                </c:pt>
                <c:pt idx="5346">
                  <c:v>5347</c:v>
                </c:pt>
                <c:pt idx="5347">
                  <c:v>5348</c:v>
                </c:pt>
                <c:pt idx="5348">
                  <c:v>5349</c:v>
                </c:pt>
                <c:pt idx="5349">
                  <c:v>5350</c:v>
                </c:pt>
                <c:pt idx="5350">
                  <c:v>5351</c:v>
                </c:pt>
                <c:pt idx="5351">
                  <c:v>5352</c:v>
                </c:pt>
                <c:pt idx="5352">
                  <c:v>5353</c:v>
                </c:pt>
                <c:pt idx="5353">
                  <c:v>5354</c:v>
                </c:pt>
                <c:pt idx="5354">
                  <c:v>5355</c:v>
                </c:pt>
                <c:pt idx="5355">
                  <c:v>5356</c:v>
                </c:pt>
                <c:pt idx="5356">
                  <c:v>5357</c:v>
                </c:pt>
                <c:pt idx="5357">
                  <c:v>5358</c:v>
                </c:pt>
                <c:pt idx="5358">
                  <c:v>5359</c:v>
                </c:pt>
                <c:pt idx="5359">
                  <c:v>5360</c:v>
                </c:pt>
                <c:pt idx="5360">
                  <c:v>5361</c:v>
                </c:pt>
                <c:pt idx="5361">
                  <c:v>5362</c:v>
                </c:pt>
                <c:pt idx="5362">
                  <c:v>5363</c:v>
                </c:pt>
                <c:pt idx="5363">
                  <c:v>5364</c:v>
                </c:pt>
                <c:pt idx="5364">
                  <c:v>5365</c:v>
                </c:pt>
                <c:pt idx="5365">
                  <c:v>5366</c:v>
                </c:pt>
                <c:pt idx="5366">
                  <c:v>5367</c:v>
                </c:pt>
                <c:pt idx="5367">
                  <c:v>5368</c:v>
                </c:pt>
                <c:pt idx="5368">
                  <c:v>5369</c:v>
                </c:pt>
                <c:pt idx="5369">
                  <c:v>5370</c:v>
                </c:pt>
                <c:pt idx="5370">
                  <c:v>5371</c:v>
                </c:pt>
                <c:pt idx="5371">
                  <c:v>5372</c:v>
                </c:pt>
                <c:pt idx="5372">
                  <c:v>5373</c:v>
                </c:pt>
                <c:pt idx="5373">
                  <c:v>5374</c:v>
                </c:pt>
                <c:pt idx="5374">
                  <c:v>5375</c:v>
                </c:pt>
                <c:pt idx="5375">
                  <c:v>5376</c:v>
                </c:pt>
                <c:pt idx="5376">
                  <c:v>5377</c:v>
                </c:pt>
                <c:pt idx="5377">
                  <c:v>5378</c:v>
                </c:pt>
                <c:pt idx="5378">
                  <c:v>5379</c:v>
                </c:pt>
                <c:pt idx="5379">
                  <c:v>5380</c:v>
                </c:pt>
                <c:pt idx="5380">
                  <c:v>5381</c:v>
                </c:pt>
                <c:pt idx="5381">
                  <c:v>5382</c:v>
                </c:pt>
                <c:pt idx="5382">
                  <c:v>5383</c:v>
                </c:pt>
                <c:pt idx="5383">
                  <c:v>5384</c:v>
                </c:pt>
                <c:pt idx="5384">
                  <c:v>5385</c:v>
                </c:pt>
                <c:pt idx="5385">
                  <c:v>5386</c:v>
                </c:pt>
                <c:pt idx="5386">
                  <c:v>5387</c:v>
                </c:pt>
                <c:pt idx="5387">
                  <c:v>5388</c:v>
                </c:pt>
                <c:pt idx="5388">
                  <c:v>5389</c:v>
                </c:pt>
                <c:pt idx="5389">
                  <c:v>5390</c:v>
                </c:pt>
                <c:pt idx="5390">
                  <c:v>5391</c:v>
                </c:pt>
                <c:pt idx="5391">
                  <c:v>5392</c:v>
                </c:pt>
                <c:pt idx="5392">
                  <c:v>5393</c:v>
                </c:pt>
                <c:pt idx="5393">
                  <c:v>5394</c:v>
                </c:pt>
                <c:pt idx="5394">
                  <c:v>5395</c:v>
                </c:pt>
                <c:pt idx="5395">
                  <c:v>5396</c:v>
                </c:pt>
                <c:pt idx="5396">
                  <c:v>5397</c:v>
                </c:pt>
                <c:pt idx="5397">
                  <c:v>5398</c:v>
                </c:pt>
                <c:pt idx="5398">
                  <c:v>5399</c:v>
                </c:pt>
                <c:pt idx="5399">
                  <c:v>5400</c:v>
                </c:pt>
                <c:pt idx="5400">
                  <c:v>5401</c:v>
                </c:pt>
                <c:pt idx="5401">
                  <c:v>5402</c:v>
                </c:pt>
                <c:pt idx="5402">
                  <c:v>5403</c:v>
                </c:pt>
                <c:pt idx="5403">
                  <c:v>5404</c:v>
                </c:pt>
                <c:pt idx="5404">
                  <c:v>5405</c:v>
                </c:pt>
                <c:pt idx="5405">
                  <c:v>5406</c:v>
                </c:pt>
                <c:pt idx="5406">
                  <c:v>5407</c:v>
                </c:pt>
                <c:pt idx="5407">
                  <c:v>5408</c:v>
                </c:pt>
                <c:pt idx="5408">
                  <c:v>5409</c:v>
                </c:pt>
                <c:pt idx="5409">
                  <c:v>5410</c:v>
                </c:pt>
                <c:pt idx="5410">
                  <c:v>5411</c:v>
                </c:pt>
                <c:pt idx="5411">
                  <c:v>5412</c:v>
                </c:pt>
                <c:pt idx="5412">
                  <c:v>5413</c:v>
                </c:pt>
                <c:pt idx="5413">
                  <c:v>5414</c:v>
                </c:pt>
                <c:pt idx="5414">
                  <c:v>5415</c:v>
                </c:pt>
                <c:pt idx="5415">
                  <c:v>5416</c:v>
                </c:pt>
                <c:pt idx="5416">
                  <c:v>5417</c:v>
                </c:pt>
                <c:pt idx="5417">
                  <c:v>5418</c:v>
                </c:pt>
                <c:pt idx="5418">
                  <c:v>5419</c:v>
                </c:pt>
                <c:pt idx="5419">
                  <c:v>5420</c:v>
                </c:pt>
                <c:pt idx="5420">
                  <c:v>5421</c:v>
                </c:pt>
                <c:pt idx="5421">
                  <c:v>5422</c:v>
                </c:pt>
                <c:pt idx="5422">
                  <c:v>5423</c:v>
                </c:pt>
                <c:pt idx="5423">
                  <c:v>5424</c:v>
                </c:pt>
                <c:pt idx="5424">
                  <c:v>5425</c:v>
                </c:pt>
                <c:pt idx="5425">
                  <c:v>5426</c:v>
                </c:pt>
                <c:pt idx="5426">
                  <c:v>5427</c:v>
                </c:pt>
                <c:pt idx="5427">
                  <c:v>5428</c:v>
                </c:pt>
                <c:pt idx="5428">
                  <c:v>5429</c:v>
                </c:pt>
                <c:pt idx="5429">
                  <c:v>5430</c:v>
                </c:pt>
                <c:pt idx="5430">
                  <c:v>5431</c:v>
                </c:pt>
                <c:pt idx="5431">
                  <c:v>5432</c:v>
                </c:pt>
                <c:pt idx="5432">
                  <c:v>5433</c:v>
                </c:pt>
                <c:pt idx="5433">
                  <c:v>5434</c:v>
                </c:pt>
                <c:pt idx="5434">
                  <c:v>5435</c:v>
                </c:pt>
                <c:pt idx="5435">
                  <c:v>5436</c:v>
                </c:pt>
                <c:pt idx="5436">
                  <c:v>5437</c:v>
                </c:pt>
                <c:pt idx="5437">
                  <c:v>5438</c:v>
                </c:pt>
                <c:pt idx="5438">
                  <c:v>5439</c:v>
                </c:pt>
                <c:pt idx="5439">
                  <c:v>5440</c:v>
                </c:pt>
                <c:pt idx="5440">
                  <c:v>5441</c:v>
                </c:pt>
                <c:pt idx="5441">
                  <c:v>5442</c:v>
                </c:pt>
                <c:pt idx="5442">
                  <c:v>5443</c:v>
                </c:pt>
                <c:pt idx="5443">
                  <c:v>5444</c:v>
                </c:pt>
                <c:pt idx="5444">
                  <c:v>5445</c:v>
                </c:pt>
                <c:pt idx="5445">
                  <c:v>5446</c:v>
                </c:pt>
                <c:pt idx="5446">
                  <c:v>5447</c:v>
                </c:pt>
                <c:pt idx="5447">
                  <c:v>5448</c:v>
                </c:pt>
                <c:pt idx="5448">
                  <c:v>5449</c:v>
                </c:pt>
                <c:pt idx="5449">
                  <c:v>5450</c:v>
                </c:pt>
                <c:pt idx="5450">
                  <c:v>5451</c:v>
                </c:pt>
                <c:pt idx="5451">
                  <c:v>5452</c:v>
                </c:pt>
                <c:pt idx="5452">
                  <c:v>5453</c:v>
                </c:pt>
                <c:pt idx="5453">
                  <c:v>5454</c:v>
                </c:pt>
                <c:pt idx="5454">
                  <c:v>5455</c:v>
                </c:pt>
                <c:pt idx="5455">
                  <c:v>5456</c:v>
                </c:pt>
                <c:pt idx="5456">
                  <c:v>5457</c:v>
                </c:pt>
                <c:pt idx="5457">
                  <c:v>5458</c:v>
                </c:pt>
                <c:pt idx="5458">
                  <c:v>5459</c:v>
                </c:pt>
                <c:pt idx="5459">
                  <c:v>5460</c:v>
                </c:pt>
                <c:pt idx="5460">
                  <c:v>5461</c:v>
                </c:pt>
                <c:pt idx="5461">
                  <c:v>5462</c:v>
                </c:pt>
                <c:pt idx="5462">
                  <c:v>5463</c:v>
                </c:pt>
                <c:pt idx="5463">
                  <c:v>5464</c:v>
                </c:pt>
                <c:pt idx="5464">
                  <c:v>5465</c:v>
                </c:pt>
                <c:pt idx="5465">
                  <c:v>5466</c:v>
                </c:pt>
                <c:pt idx="5466">
                  <c:v>5467</c:v>
                </c:pt>
                <c:pt idx="5467">
                  <c:v>5468</c:v>
                </c:pt>
                <c:pt idx="5468">
                  <c:v>5469</c:v>
                </c:pt>
                <c:pt idx="5469">
                  <c:v>5470</c:v>
                </c:pt>
                <c:pt idx="5470">
                  <c:v>5471</c:v>
                </c:pt>
                <c:pt idx="5471">
                  <c:v>5472</c:v>
                </c:pt>
                <c:pt idx="5472">
                  <c:v>5473</c:v>
                </c:pt>
                <c:pt idx="5473">
                  <c:v>5474</c:v>
                </c:pt>
                <c:pt idx="5474">
                  <c:v>5475</c:v>
                </c:pt>
                <c:pt idx="5475">
                  <c:v>5476</c:v>
                </c:pt>
                <c:pt idx="5476">
                  <c:v>5477</c:v>
                </c:pt>
                <c:pt idx="5477">
                  <c:v>5478</c:v>
                </c:pt>
                <c:pt idx="5478">
                  <c:v>5479</c:v>
                </c:pt>
                <c:pt idx="5479">
                  <c:v>5480</c:v>
                </c:pt>
                <c:pt idx="5480">
                  <c:v>5481</c:v>
                </c:pt>
                <c:pt idx="5481">
                  <c:v>5482</c:v>
                </c:pt>
                <c:pt idx="5482">
                  <c:v>5483</c:v>
                </c:pt>
                <c:pt idx="5483">
                  <c:v>5484</c:v>
                </c:pt>
                <c:pt idx="5484">
                  <c:v>5485</c:v>
                </c:pt>
                <c:pt idx="5485">
                  <c:v>5486</c:v>
                </c:pt>
                <c:pt idx="5486">
                  <c:v>5487</c:v>
                </c:pt>
                <c:pt idx="5487">
                  <c:v>5488</c:v>
                </c:pt>
                <c:pt idx="5488">
                  <c:v>5489</c:v>
                </c:pt>
                <c:pt idx="5489">
                  <c:v>5490</c:v>
                </c:pt>
                <c:pt idx="5490">
                  <c:v>5491</c:v>
                </c:pt>
                <c:pt idx="5491">
                  <c:v>5492</c:v>
                </c:pt>
                <c:pt idx="5492">
                  <c:v>5493</c:v>
                </c:pt>
                <c:pt idx="5493">
                  <c:v>5494</c:v>
                </c:pt>
                <c:pt idx="5494">
                  <c:v>5495</c:v>
                </c:pt>
                <c:pt idx="5495">
                  <c:v>5496</c:v>
                </c:pt>
                <c:pt idx="5496">
                  <c:v>5497</c:v>
                </c:pt>
                <c:pt idx="5497">
                  <c:v>5498</c:v>
                </c:pt>
                <c:pt idx="5498">
                  <c:v>5499</c:v>
                </c:pt>
                <c:pt idx="5499">
                  <c:v>5500</c:v>
                </c:pt>
                <c:pt idx="5500">
                  <c:v>5501</c:v>
                </c:pt>
                <c:pt idx="5501">
                  <c:v>5502</c:v>
                </c:pt>
                <c:pt idx="5502">
                  <c:v>5503</c:v>
                </c:pt>
                <c:pt idx="5503">
                  <c:v>5504</c:v>
                </c:pt>
                <c:pt idx="5504">
                  <c:v>5505</c:v>
                </c:pt>
                <c:pt idx="5505">
                  <c:v>5506</c:v>
                </c:pt>
                <c:pt idx="5506">
                  <c:v>5507</c:v>
                </c:pt>
                <c:pt idx="5507">
                  <c:v>5508</c:v>
                </c:pt>
                <c:pt idx="5508">
                  <c:v>5509</c:v>
                </c:pt>
                <c:pt idx="5509">
                  <c:v>5510</c:v>
                </c:pt>
                <c:pt idx="5510">
                  <c:v>5511</c:v>
                </c:pt>
                <c:pt idx="5511">
                  <c:v>5512</c:v>
                </c:pt>
                <c:pt idx="5512">
                  <c:v>5513</c:v>
                </c:pt>
                <c:pt idx="5513">
                  <c:v>5514</c:v>
                </c:pt>
                <c:pt idx="5514">
                  <c:v>5515</c:v>
                </c:pt>
                <c:pt idx="5515">
                  <c:v>5516</c:v>
                </c:pt>
                <c:pt idx="5516">
                  <c:v>5517</c:v>
                </c:pt>
                <c:pt idx="5517">
                  <c:v>5518</c:v>
                </c:pt>
                <c:pt idx="5518">
                  <c:v>5519</c:v>
                </c:pt>
                <c:pt idx="5519">
                  <c:v>5520</c:v>
                </c:pt>
                <c:pt idx="5520">
                  <c:v>5521</c:v>
                </c:pt>
                <c:pt idx="5521">
                  <c:v>5522</c:v>
                </c:pt>
                <c:pt idx="5522">
                  <c:v>5523</c:v>
                </c:pt>
                <c:pt idx="5523">
                  <c:v>5524</c:v>
                </c:pt>
                <c:pt idx="5524">
                  <c:v>5525</c:v>
                </c:pt>
                <c:pt idx="5525">
                  <c:v>5526</c:v>
                </c:pt>
                <c:pt idx="5526">
                  <c:v>5527</c:v>
                </c:pt>
                <c:pt idx="5527">
                  <c:v>5528</c:v>
                </c:pt>
                <c:pt idx="5528">
                  <c:v>5529</c:v>
                </c:pt>
                <c:pt idx="5529">
                  <c:v>5530</c:v>
                </c:pt>
                <c:pt idx="5530">
                  <c:v>5531</c:v>
                </c:pt>
                <c:pt idx="5531">
                  <c:v>5532</c:v>
                </c:pt>
                <c:pt idx="5532">
                  <c:v>5533</c:v>
                </c:pt>
                <c:pt idx="5533">
                  <c:v>5534</c:v>
                </c:pt>
                <c:pt idx="5534">
                  <c:v>5535</c:v>
                </c:pt>
                <c:pt idx="5535">
                  <c:v>5536</c:v>
                </c:pt>
                <c:pt idx="5536">
                  <c:v>5537</c:v>
                </c:pt>
                <c:pt idx="5537">
                  <c:v>5538</c:v>
                </c:pt>
                <c:pt idx="5538">
                  <c:v>5539</c:v>
                </c:pt>
                <c:pt idx="5539">
                  <c:v>5540</c:v>
                </c:pt>
                <c:pt idx="5540">
                  <c:v>5541</c:v>
                </c:pt>
                <c:pt idx="5541">
                  <c:v>5542</c:v>
                </c:pt>
                <c:pt idx="5542">
                  <c:v>5543</c:v>
                </c:pt>
                <c:pt idx="5543">
                  <c:v>5544</c:v>
                </c:pt>
                <c:pt idx="5544">
                  <c:v>5545</c:v>
                </c:pt>
                <c:pt idx="5545">
                  <c:v>5546</c:v>
                </c:pt>
                <c:pt idx="5546">
                  <c:v>5547</c:v>
                </c:pt>
                <c:pt idx="5547">
                  <c:v>5548</c:v>
                </c:pt>
                <c:pt idx="5548">
                  <c:v>5549</c:v>
                </c:pt>
                <c:pt idx="5549">
                  <c:v>5550</c:v>
                </c:pt>
                <c:pt idx="5550">
                  <c:v>5551</c:v>
                </c:pt>
                <c:pt idx="5551">
                  <c:v>5552</c:v>
                </c:pt>
                <c:pt idx="5552">
                  <c:v>5553</c:v>
                </c:pt>
                <c:pt idx="5553">
                  <c:v>5554</c:v>
                </c:pt>
                <c:pt idx="5554">
                  <c:v>5555</c:v>
                </c:pt>
                <c:pt idx="5555">
                  <c:v>5556</c:v>
                </c:pt>
                <c:pt idx="5556">
                  <c:v>5557</c:v>
                </c:pt>
                <c:pt idx="5557">
                  <c:v>5558</c:v>
                </c:pt>
                <c:pt idx="5558">
                  <c:v>5559</c:v>
                </c:pt>
                <c:pt idx="5559">
                  <c:v>5560</c:v>
                </c:pt>
                <c:pt idx="5560">
                  <c:v>5561</c:v>
                </c:pt>
                <c:pt idx="5561">
                  <c:v>5562</c:v>
                </c:pt>
                <c:pt idx="5562">
                  <c:v>5563</c:v>
                </c:pt>
                <c:pt idx="5563">
                  <c:v>5564</c:v>
                </c:pt>
                <c:pt idx="5564">
                  <c:v>5565</c:v>
                </c:pt>
                <c:pt idx="5565">
                  <c:v>5566</c:v>
                </c:pt>
                <c:pt idx="5566">
                  <c:v>5567</c:v>
                </c:pt>
                <c:pt idx="5567">
                  <c:v>5568</c:v>
                </c:pt>
                <c:pt idx="5568">
                  <c:v>5569</c:v>
                </c:pt>
                <c:pt idx="5569">
                  <c:v>5570</c:v>
                </c:pt>
                <c:pt idx="5570">
                  <c:v>5571</c:v>
                </c:pt>
                <c:pt idx="5571">
                  <c:v>5572</c:v>
                </c:pt>
                <c:pt idx="5572">
                  <c:v>5573</c:v>
                </c:pt>
                <c:pt idx="5573">
                  <c:v>5574</c:v>
                </c:pt>
                <c:pt idx="5574">
                  <c:v>5575</c:v>
                </c:pt>
                <c:pt idx="5575">
                  <c:v>5576</c:v>
                </c:pt>
                <c:pt idx="5576">
                  <c:v>5577</c:v>
                </c:pt>
                <c:pt idx="5577">
                  <c:v>5578</c:v>
                </c:pt>
                <c:pt idx="5578">
                  <c:v>5579</c:v>
                </c:pt>
                <c:pt idx="5579">
                  <c:v>5580</c:v>
                </c:pt>
                <c:pt idx="5580">
                  <c:v>5581</c:v>
                </c:pt>
                <c:pt idx="5581">
                  <c:v>5582</c:v>
                </c:pt>
                <c:pt idx="5582">
                  <c:v>5583</c:v>
                </c:pt>
                <c:pt idx="5583">
                  <c:v>5584</c:v>
                </c:pt>
                <c:pt idx="5584">
                  <c:v>5585</c:v>
                </c:pt>
                <c:pt idx="5585">
                  <c:v>5586</c:v>
                </c:pt>
                <c:pt idx="5586">
                  <c:v>5587</c:v>
                </c:pt>
                <c:pt idx="5587">
                  <c:v>5588</c:v>
                </c:pt>
                <c:pt idx="5588">
                  <c:v>5589</c:v>
                </c:pt>
                <c:pt idx="5589">
                  <c:v>5590</c:v>
                </c:pt>
                <c:pt idx="5590">
                  <c:v>5591</c:v>
                </c:pt>
                <c:pt idx="5591">
                  <c:v>5592</c:v>
                </c:pt>
                <c:pt idx="5592">
                  <c:v>5593</c:v>
                </c:pt>
                <c:pt idx="5593">
                  <c:v>5594</c:v>
                </c:pt>
                <c:pt idx="5594">
                  <c:v>5595</c:v>
                </c:pt>
                <c:pt idx="5595">
                  <c:v>5596</c:v>
                </c:pt>
                <c:pt idx="5596">
                  <c:v>5597</c:v>
                </c:pt>
                <c:pt idx="5597">
                  <c:v>5598</c:v>
                </c:pt>
                <c:pt idx="5598">
                  <c:v>5599</c:v>
                </c:pt>
                <c:pt idx="5599">
                  <c:v>5600</c:v>
                </c:pt>
                <c:pt idx="5600">
                  <c:v>5601</c:v>
                </c:pt>
                <c:pt idx="5601">
                  <c:v>5602</c:v>
                </c:pt>
                <c:pt idx="5602">
                  <c:v>5603</c:v>
                </c:pt>
                <c:pt idx="5603">
                  <c:v>5604</c:v>
                </c:pt>
                <c:pt idx="5604">
                  <c:v>5605</c:v>
                </c:pt>
                <c:pt idx="5605">
                  <c:v>5606</c:v>
                </c:pt>
                <c:pt idx="5606">
                  <c:v>5607</c:v>
                </c:pt>
                <c:pt idx="5607">
                  <c:v>5608</c:v>
                </c:pt>
                <c:pt idx="5608">
                  <c:v>5609</c:v>
                </c:pt>
                <c:pt idx="5609">
                  <c:v>5610</c:v>
                </c:pt>
                <c:pt idx="5610">
                  <c:v>5611</c:v>
                </c:pt>
                <c:pt idx="5611">
                  <c:v>5612</c:v>
                </c:pt>
                <c:pt idx="5612">
                  <c:v>5613</c:v>
                </c:pt>
                <c:pt idx="5613">
                  <c:v>5614</c:v>
                </c:pt>
                <c:pt idx="5614">
                  <c:v>5615</c:v>
                </c:pt>
                <c:pt idx="5615">
                  <c:v>5616</c:v>
                </c:pt>
                <c:pt idx="5616">
                  <c:v>5617</c:v>
                </c:pt>
                <c:pt idx="5617">
                  <c:v>5618</c:v>
                </c:pt>
                <c:pt idx="5618">
                  <c:v>5619</c:v>
                </c:pt>
                <c:pt idx="5619">
                  <c:v>5620</c:v>
                </c:pt>
                <c:pt idx="5620">
                  <c:v>5621</c:v>
                </c:pt>
                <c:pt idx="5621">
                  <c:v>5622</c:v>
                </c:pt>
                <c:pt idx="5622">
                  <c:v>5623</c:v>
                </c:pt>
                <c:pt idx="5623">
                  <c:v>5624</c:v>
                </c:pt>
                <c:pt idx="5624">
                  <c:v>5625</c:v>
                </c:pt>
                <c:pt idx="5625">
                  <c:v>5626</c:v>
                </c:pt>
                <c:pt idx="5626">
                  <c:v>5627</c:v>
                </c:pt>
                <c:pt idx="5627">
                  <c:v>5628</c:v>
                </c:pt>
                <c:pt idx="5628">
                  <c:v>5629</c:v>
                </c:pt>
                <c:pt idx="5629">
                  <c:v>5630</c:v>
                </c:pt>
                <c:pt idx="5630">
                  <c:v>5631</c:v>
                </c:pt>
                <c:pt idx="5631">
                  <c:v>5632</c:v>
                </c:pt>
                <c:pt idx="5632">
                  <c:v>5633</c:v>
                </c:pt>
                <c:pt idx="5633">
                  <c:v>5634</c:v>
                </c:pt>
                <c:pt idx="5634">
                  <c:v>5635</c:v>
                </c:pt>
                <c:pt idx="5635">
                  <c:v>5636</c:v>
                </c:pt>
                <c:pt idx="5636">
                  <c:v>5637</c:v>
                </c:pt>
                <c:pt idx="5637">
                  <c:v>5638</c:v>
                </c:pt>
                <c:pt idx="5638">
                  <c:v>5639</c:v>
                </c:pt>
                <c:pt idx="5639">
                  <c:v>5640</c:v>
                </c:pt>
                <c:pt idx="5640">
                  <c:v>5641</c:v>
                </c:pt>
                <c:pt idx="5641">
                  <c:v>5642</c:v>
                </c:pt>
                <c:pt idx="5642">
                  <c:v>5643</c:v>
                </c:pt>
                <c:pt idx="5643">
                  <c:v>5644</c:v>
                </c:pt>
                <c:pt idx="5644">
                  <c:v>5645</c:v>
                </c:pt>
                <c:pt idx="5645">
                  <c:v>5646</c:v>
                </c:pt>
                <c:pt idx="5646">
                  <c:v>5647</c:v>
                </c:pt>
                <c:pt idx="5647">
                  <c:v>5648</c:v>
                </c:pt>
                <c:pt idx="5648">
                  <c:v>5649</c:v>
                </c:pt>
                <c:pt idx="5649">
                  <c:v>5650</c:v>
                </c:pt>
                <c:pt idx="5650">
                  <c:v>5651</c:v>
                </c:pt>
                <c:pt idx="5651">
                  <c:v>5652</c:v>
                </c:pt>
                <c:pt idx="5652">
                  <c:v>5653</c:v>
                </c:pt>
                <c:pt idx="5653">
                  <c:v>5654</c:v>
                </c:pt>
                <c:pt idx="5654">
                  <c:v>5655</c:v>
                </c:pt>
                <c:pt idx="5655">
                  <c:v>5656</c:v>
                </c:pt>
                <c:pt idx="5656">
                  <c:v>5657</c:v>
                </c:pt>
                <c:pt idx="5657">
                  <c:v>5658</c:v>
                </c:pt>
                <c:pt idx="5658">
                  <c:v>5659</c:v>
                </c:pt>
                <c:pt idx="5659">
                  <c:v>5660</c:v>
                </c:pt>
                <c:pt idx="5660">
                  <c:v>5661</c:v>
                </c:pt>
                <c:pt idx="5661">
                  <c:v>5662</c:v>
                </c:pt>
                <c:pt idx="5662">
                  <c:v>5663</c:v>
                </c:pt>
                <c:pt idx="5663">
                  <c:v>5664</c:v>
                </c:pt>
                <c:pt idx="5664">
                  <c:v>5665</c:v>
                </c:pt>
                <c:pt idx="5665">
                  <c:v>5666</c:v>
                </c:pt>
                <c:pt idx="5666">
                  <c:v>5667</c:v>
                </c:pt>
                <c:pt idx="5667">
                  <c:v>5668</c:v>
                </c:pt>
                <c:pt idx="5668">
                  <c:v>5669</c:v>
                </c:pt>
                <c:pt idx="5669">
                  <c:v>5670</c:v>
                </c:pt>
                <c:pt idx="5670">
                  <c:v>5671</c:v>
                </c:pt>
                <c:pt idx="5671">
                  <c:v>5672</c:v>
                </c:pt>
                <c:pt idx="5672">
                  <c:v>5673</c:v>
                </c:pt>
                <c:pt idx="5673">
                  <c:v>5674</c:v>
                </c:pt>
                <c:pt idx="5674">
                  <c:v>5675</c:v>
                </c:pt>
                <c:pt idx="5675">
                  <c:v>5676</c:v>
                </c:pt>
                <c:pt idx="5676">
                  <c:v>5677</c:v>
                </c:pt>
                <c:pt idx="5677">
                  <c:v>5678</c:v>
                </c:pt>
                <c:pt idx="5678">
                  <c:v>5679</c:v>
                </c:pt>
                <c:pt idx="5679">
                  <c:v>5680</c:v>
                </c:pt>
                <c:pt idx="5680">
                  <c:v>5681</c:v>
                </c:pt>
                <c:pt idx="5681">
                  <c:v>5682</c:v>
                </c:pt>
                <c:pt idx="5682">
                  <c:v>5683</c:v>
                </c:pt>
                <c:pt idx="5683">
                  <c:v>5684</c:v>
                </c:pt>
                <c:pt idx="5684">
                  <c:v>5685</c:v>
                </c:pt>
                <c:pt idx="5685">
                  <c:v>5686</c:v>
                </c:pt>
                <c:pt idx="5686">
                  <c:v>5687</c:v>
                </c:pt>
                <c:pt idx="5687">
                  <c:v>5688</c:v>
                </c:pt>
                <c:pt idx="5688">
                  <c:v>5689</c:v>
                </c:pt>
                <c:pt idx="5689">
                  <c:v>5690</c:v>
                </c:pt>
                <c:pt idx="5690">
                  <c:v>5691</c:v>
                </c:pt>
                <c:pt idx="5691">
                  <c:v>5692</c:v>
                </c:pt>
                <c:pt idx="5692">
                  <c:v>5693</c:v>
                </c:pt>
                <c:pt idx="5693">
                  <c:v>5694</c:v>
                </c:pt>
                <c:pt idx="5694">
                  <c:v>5695</c:v>
                </c:pt>
                <c:pt idx="5695">
                  <c:v>5696</c:v>
                </c:pt>
                <c:pt idx="5696">
                  <c:v>5697</c:v>
                </c:pt>
                <c:pt idx="5697">
                  <c:v>5698</c:v>
                </c:pt>
                <c:pt idx="5698">
                  <c:v>5699</c:v>
                </c:pt>
                <c:pt idx="5699">
                  <c:v>5700</c:v>
                </c:pt>
                <c:pt idx="5700">
                  <c:v>5701</c:v>
                </c:pt>
                <c:pt idx="5701">
                  <c:v>5702</c:v>
                </c:pt>
                <c:pt idx="5702">
                  <c:v>5703</c:v>
                </c:pt>
                <c:pt idx="5703">
                  <c:v>5704</c:v>
                </c:pt>
                <c:pt idx="5704">
                  <c:v>5705</c:v>
                </c:pt>
                <c:pt idx="5705">
                  <c:v>5706</c:v>
                </c:pt>
                <c:pt idx="5706">
                  <c:v>5707</c:v>
                </c:pt>
                <c:pt idx="5707">
                  <c:v>5708</c:v>
                </c:pt>
                <c:pt idx="5708">
                  <c:v>5709</c:v>
                </c:pt>
                <c:pt idx="5709">
                  <c:v>5710</c:v>
                </c:pt>
                <c:pt idx="5710">
                  <c:v>5711</c:v>
                </c:pt>
                <c:pt idx="5711">
                  <c:v>5712</c:v>
                </c:pt>
                <c:pt idx="5712">
                  <c:v>5713</c:v>
                </c:pt>
                <c:pt idx="5713">
                  <c:v>5714</c:v>
                </c:pt>
                <c:pt idx="5714">
                  <c:v>5715</c:v>
                </c:pt>
                <c:pt idx="5715">
                  <c:v>5716</c:v>
                </c:pt>
                <c:pt idx="5716">
                  <c:v>5717</c:v>
                </c:pt>
                <c:pt idx="5717">
                  <c:v>5718</c:v>
                </c:pt>
                <c:pt idx="5718">
                  <c:v>5719</c:v>
                </c:pt>
                <c:pt idx="5719">
                  <c:v>5720</c:v>
                </c:pt>
                <c:pt idx="5720">
                  <c:v>5721</c:v>
                </c:pt>
                <c:pt idx="5721">
                  <c:v>5722</c:v>
                </c:pt>
                <c:pt idx="5722">
                  <c:v>5723</c:v>
                </c:pt>
                <c:pt idx="5723">
                  <c:v>5724</c:v>
                </c:pt>
                <c:pt idx="5724">
                  <c:v>5725</c:v>
                </c:pt>
                <c:pt idx="5725">
                  <c:v>5726</c:v>
                </c:pt>
                <c:pt idx="5726">
                  <c:v>5727</c:v>
                </c:pt>
                <c:pt idx="5727">
                  <c:v>5728</c:v>
                </c:pt>
                <c:pt idx="5728">
                  <c:v>5729</c:v>
                </c:pt>
                <c:pt idx="5729">
                  <c:v>5730</c:v>
                </c:pt>
                <c:pt idx="5730">
                  <c:v>5731</c:v>
                </c:pt>
                <c:pt idx="5731">
                  <c:v>5732</c:v>
                </c:pt>
                <c:pt idx="5732">
                  <c:v>5733</c:v>
                </c:pt>
                <c:pt idx="5733">
                  <c:v>5734</c:v>
                </c:pt>
                <c:pt idx="5734">
                  <c:v>5735</c:v>
                </c:pt>
                <c:pt idx="5735">
                  <c:v>5736</c:v>
                </c:pt>
                <c:pt idx="5736">
                  <c:v>5737</c:v>
                </c:pt>
                <c:pt idx="5737">
                  <c:v>5738</c:v>
                </c:pt>
                <c:pt idx="5738">
                  <c:v>5739</c:v>
                </c:pt>
                <c:pt idx="5739">
                  <c:v>5740</c:v>
                </c:pt>
                <c:pt idx="5740">
                  <c:v>5741</c:v>
                </c:pt>
                <c:pt idx="5741">
                  <c:v>5742</c:v>
                </c:pt>
                <c:pt idx="5742">
                  <c:v>5743</c:v>
                </c:pt>
                <c:pt idx="5743">
                  <c:v>5744</c:v>
                </c:pt>
                <c:pt idx="5744">
                  <c:v>5745</c:v>
                </c:pt>
                <c:pt idx="5745">
                  <c:v>5746</c:v>
                </c:pt>
                <c:pt idx="5746">
                  <c:v>5747</c:v>
                </c:pt>
                <c:pt idx="5747">
                  <c:v>5748</c:v>
                </c:pt>
                <c:pt idx="5748">
                  <c:v>5749</c:v>
                </c:pt>
                <c:pt idx="5749">
                  <c:v>5750</c:v>
                </c:pt>
                <c:pt idx="5750">
                  <c:v>5751</c:v>
                </c:pt>
                <c:pt idx="5751">
                  <c:v>5752</c:v>
                </c:pt>
                <c:pt idx="5752">
                  <c:v>5753</c:v>
                </c:pt>
                <c:pt idx="5753">
                  <c:v>5754</c:v>
                </c:pt>
                <c:pt idx="5754">
                  <c:v>5755</c:v>
                </c:pt>
                <c:pt idx="5755">
                  <c:v>5756</c:v>
                </c:pt>
                <c:pt idx="5756">
                  <c:v>5757</c:v>
                </c:pt>
                <c:pt idx="5757">
                  <c:v>5758</c:v>
                </c:pt>
                <c:pt idx="5758">
                  <c:v>5759</c:v>
                </c:pt>
                <c:pt idx="5759">
                  <c:v>5760</c:v>
                </c:pt>
                <c:pt idx="5760">
                  <c:v>5761</c:v>
                </c:pt>
                <c:pt idx="5761">
                  <c:v>5762</c:v>
                </c:pt>
                <c:pt idx="5762">
                  <c:v>5763</c:v>
                </c:pt>
                <c:pt idx="5763">
                  <c:v>5764</c:v>
                </c:pt>
                <c:pt idx="5764">
                  <c:v>5765</c:v>
                </c:pt>
                <c:pt idx="5765">
                  <c:v>5766</c:v>
                </c:pt>
                <c:pt idx="5766">
                  <c:v>5767</c:v>
                </c:pt>
                <c:pt idx="5767">
                  <c:v>5768</c:v>
                </c:pt>
                <c:pt idx="5768">
                  <c:v>5769</c:v>
                </c:pt>
                <c:pt idx="5769">
                  <c:v>5770</c:v>
                </c:pt>
                <c:pt idx="5770">
                  <c:v>5771</c:v>
                </c:pt>
                <c:pt idx="5771">
                  <c:v>5772</c:v>
                </c:pt>
                <c:pt idx="5772">
                  <c:v>5773</c:v>
                </c:pt>
                <c:pt idx="5773">
                  <c:v>5774</c:v>
                </c:pt>
                <c:pt idx="5774">
                  <c:v>5775</c:v>
                </c:pt>
                <c:pt idx="5775">
                  <c:v>5776</c:v>
                </c:pt>
                <c:pt idx="5776">
                  <c:v>5777</c:v>
                </c:pt>
                <c:pt idx="5777">
                  <c:v>5778</c:v>
                </c:pt>
                <c:pt idx="5778">
                  <c:v>5779</c:v>
                </c:pt>
                <c:pt idx="5779">
                  <c:v>5780</c:v>
                </c:pt>
                <c:pt idx="5780">
                  <c:v>5781</c:v>
                </c:pt>
                <c:pt idx="5781">
                  <c:v>5782</c:v>
                </c:pt>
                <c:pt idx="5782">
                  <c:v>5783</c:v>
                </c:pt>
                <c:pt idx="5783">
                  <c:v>5784</c:v>
                </c:pt>
                <c:pt idx="5784">
                  <c:v>5785</c:v>
                </c:pt>
                <c:pt idx="5785">
                  <c:v>5786</c:v>
                </c:pt>
                <c:pt idx="5786">
                  <c:v>5787</c:v>
                </c:pt>
                <c:pt idx="5787">
                  <c:v>5788</c:v>
                </c:pt>
                <c:pt idx="5788">
                  <c:v>5789</c:v>
                </c:pt>
                <c:pt idx="5789">
                  <c:v>5790</c:v>
                </c:pt>
                <c:pt idx="5790">
                  <c:v>5791</c:v>
                </c:pt>
                <c:pt idx="5791">
                  <c:v>5792</c:v>
                </c:pt>
                <c:pt idx="5792">
                  <c:v>5793</c:v>
                </c:pt>
                <c:pt idx="5793">
                  <c:v>5794</c:v>
                </c:pt>
                <c:pt idx="5794">
                  <c:v>5795</c:v>
                </c:pt>
                <c:pt idx="5795">
                  <c:v>5796</c:v>
                </c:pt>
                <c:pt idx="5796">
                  <c:v>5797</c:v>
                </c:pt>
                <c:pt idx="5797">
                  <c:v>5798</c:v>
                </c:pt>
                <c:pt idx="5798">
                  <c:v>5799</c:v>
                </c:pt>
                <c:pt idx="5799">
                  <c:v>5800</c:v>
                </c:pt>
                <c:pt idx="5800">
                  <c:v>5801</c:v>
                </c:pt>
                <c:pt idx="5801">
                  <c:v>5802</c:v>
                </c:pt>
                <c:pt idx="5802">
                  <c:v>5803</c:v>
                </c:pt>
                <c:pt idx="5803">
                  <c:v>5804</c:v>
                </c:pt>
                <c:pt idx="5804">
                  <c:v>5805</c:v>
                </c:pt>
                <c:pt idx="5805">
                  <c:v>5806</c:v>
                </c:pt>
                <c:pt idx="5806">
                  <c:v>5807</c:v>
                </c:pt>
                <c:pt idx="5807">
                  <c:v>5808</c:v>
                </c:pt>
                <c:pt idx="5808">
                  <c:v>5809</c:v>
                </c:pt>
                <c:pt idx="5809">
                  <c:v>5810</c:v>
                </c:pt>
                <c:pt idx="5810">
                  <c:v>5811</c:v>
                </c:pt>
                <c:pt idx="5811">
                  <c:v>5812</c:v>
                </c:pt>
                <c:pt idx="5812">
                  <c:v>5813</c:v>
                </c:pt>
                <c:pt idx="5813">
                  <c:v>5814</c:v>
                </c:pt>
                <c:pt idx="5814">
                  <c:v>5815</c:v>
                </c:pt>
                <c:pt idx="5815">
                  <c:v>5816</c:v>
                </c:pt>
                <c:pt idx="5816">
                  <c:v>5817</c:v>
                </c:pt>
                <c:pt idx="5817">
                  <c:v>5818</c:v>
                </c:pt>
                <c:pt idx="5818">
                  <c:v>5819</c:v>
                </c:pt>
                <c:pt idx="5819">
                  <c:v>5820</c:v>
                </c:pt>
                <c:pt idx="5820">
                  <c:v>5821</c:v>
                </c:pt>
                <c:pt idx="5821">
                  <c:v>5822</c:v>
                </c:pt>
                <c:pt idx="5822">
                  <c:v>5823</c:v>
                </c:pt>
                <c:pt idx="5823">
                  <c:v>5824</c:v>
                </c:pt>
                <c:pt idx="5824">
                  <c:v>5825</c:v>
                </c:pt>
                <c:pt idx="5825">
                  <c:v>5826</c:v>
                </c:pt>
                <c:pt idx="5826">
                  <c:v>5827</c:v>
                </c:pt>
                <c:pt idx="5827">
                  <c:v>5828</c:v>
                </c:pt>
                <c:pt idx="5828">
                  <c:v>5829</c:v>
                </c:pt>
                <c:pt idx="5829">
                  <c:v>5830</c:v>
                </c:pt>
                <c:pt idx="5830">
                  <c:v>5831</c:v>
                </c:pt>
                <c:pt idx="5831">
                  <c:v>5832</c:v>
                </c:pt>
                <c:pt idx="5832">
                  <c:v>5833</c:v>
                </c:pt>
                <c:pt idx="5833">
                  <c:v>5834</c:v>
                </c:pt>
                <c:pt idx="5834">
                  <c:v>5835</c:v>
                </c:pt>
                <c:pt idx="5835">
                  <c:v>5836</c:v>
                </c:pt>
                <c:pt idx="5836">
                  <c:v>5837</c:v>
                </c:pt>
                <c:pt idx="5837">
                  <c:v>5838</c:v>
                </c:pt>
                <c:pt idx="5838">
                  <c:v>5839</c:v>
                </c:pt>
                <c:pt idx="5839">
                  <c:v>5840</c:v>
                </c:pt>
                <c:pt idx="5840">
                  <c:v>5841</c:v>
                </c:pt>
                <c:pt idx="5841">
                  <c:v>5842</c:v>
                </c:pt>
                <c:pt idx="5842">
                  <c:v>5843</c:v>
                </c:pt>
                <c:pt idx="5843">
                  <c:v>5844</c:v>
                </c:pt>
                <c:pt idx="5844">
                  <c:v>5845</c:v>
                </c:pt>
                <c:pt idx="5845">
                  <c:v>5846</c:v>
                </c:pt>
                <c:pt idx="5846">
                  <c:v>5847</c:v>
                </c:pt>
                <c:pt idx="5847">
                  <c:v>5848</c:v>
                </c:pt>
                <c:pt idx="5848">
                  <c:v>5849</c:v>
                </c:pt>
                <c:pt idx="5849">
                  <c:v>5850</c:v>
                </c:pt>
                <c:pt idx="5850">
                  <c:v>5851</c:v>
                </c:pt>
                <c:pt idx="5851">
                  <c:v>5852</c:v>
                </c:pt>
                <c:pt idx="5852">
                  <c:v>5853</c:v>
                </c:pt>
                <c:pt idx="5853">
                  <c:v>5854</c:v>
                </c:pt>
                <c:pt idx="5854">
                  <c:v>5855</c:v>
                </c:pt>
                <c:pt idx="5855">
                  <c:v>5856</c:v>
                </c:pt>
                <c:pt idx="5856">
                  <c:v>5857</c:v>
                </c:pt>
                <c:pt idx="5857">
                  <c:v>5858</c:v>
                </c:pt>
                <c:pt idx="5858">
                  <c:v>5859</c:v>
                </c:pt>
                <c:pt idx="5859">
                  <c:v>5860</c:v>
                </c:pt>
                <c:pt idx="5860">
                  <c:v>5861</c:v>
                </c:pt>
                <c:pt idx="5861">
                  <c:v>5862</c:v>
                </c:pt>
                <c:pt idx="5862">
                  <c:v>5863</c:v>
                </c:pt>
                <c:pt idx="5863">
                  <c:v>5864</c:v>
                </c:pt>
                <c:pt idx="5864">
                  <c:v>5865</c:v>
                </c:pt>
                <c:pt idx="5865">
                  <c:v>5866</c:v>
                </c:pt>
                <c:pt idx="5866">
                  <c:v>5867</c:v>
                </c:pt>
                <c:pt idx="5867">
                  <c:v>5868</c:v>
                </c:pt>
                <c:pt idx="5868">
                  <c:v>5869</c:v>
                </c:pt>
                <c:pt idx="5869">
                  <c:v>5870</c:v>
                </c:pt>
                <c:pt idx="5870">
                  <c:v>5871</c:v>
                </c:pt>
                <c:pt idx="5871">
                  <c:v>5872</c:v>
                </c:pt>
                <c:pt idx="5872">
                  <c:v>5873</c:v>
                </c:pt>
                <c:pt idx="5873">
                  <c:v>5874</c:v>
                </c:pt>
                <c:pt idx="5874">
                  <c:v>5875</c:v>
                </c:pt>
                <c:pt idx="5875">
                  <c:v>5876</c:v>
                </c:pt>
                <c:pt idx="5876">
                  <c:v>5877</c:v>
                </c:pt>
                <c:pt idx="5877">
                  <c:v>5878</c:v>
                </c:pt>
                <c:pt idx="5878">
                  <c:v>5879</c:v>
                </c:pt>
                <c:pt idx="5879">
                  <c:v>5880</c:v>
                </c:pt>
                <c:pt idx="5880">
                  <c:v>5881</c:v>
                </c:pt>
                <c:pt idx="5881">
                  <c:v>5882</c:v>
                </c:pt>
                <c:pt idx="5882">
                  <c:v>5883</c:v>
                </c:pt>
                <c:pt idx="5883">
                  <c:v>5884</c:v>
                </c:pt>
                <c:pt idx="5884">
                  <c:v>5885</c:v>
                </c:pt>
                <c:pt idx="5885">
                  <c:v>5886</c:v>
                </c:pt>
                <c:pt idx="5886">
                  <c:v>5887</c:v>
                </c:pt>
                <c:pt idx="5887">
                  <c:v>5888</c:v>
                </c:pt>
                <c:pt idx="5888">
                  <c:v>5889</c:v>
                </c:pt>
                <c:pt idx="5889">
                  <c:v>5890</c:v>
                </c:pt>
                <c:pt idx="5890">
                  <c:v>5891</c:v>
                </c:pt>
                <c:pt idx="5891">
                  <c:v>5892</c:v>
                </c:pt>
                <c:pt idx="5892">
                  <c:v>5893</c:v>
                </c:pt>
                <c:pt idx="5893">
                  <c:v>5894</c:v>
                </c:pt>
                <c:pt idx="5894">
                  <c:v>5895</c:v>
                </c:pt>
                <c:pt idx="5895">
                  <c:v>5896</c:v>
                </c:pt>
                <c:pt idx="5896">
                  <c:v>5897</c:v>
                </c:pt>
                <c:pt idx="5897">
                  <c:v>5898</c:v>
                </c:pt>
                <c:pt idx="5898">
                  <c:v>5899</c:v>
                </c:pt>
                <c:pt idx="5899">
                  <c:v>5900</c:v>
                </c:pt>
                <c:pt idx="5900">
                  <c:v>5901</c:v>
                </c:pt>
                <c:pt idx="5901">
                  <c:v>5902</c:v>
                </c:pt>
                <c:pt idx="5902">
                  <c:v>5903</c:v>
                </c:pt>
                <c:pt idx="5903">
                  <c:v>5904</c:v>
                </c:pt>
                <c:pt idx="5904">
                  <c:v>5905</c:v>
                </c:pt>
                <c:pt idx="5905">
                  <c:v>5906</c:v>
                </c:pt>
                <c:pt idx="5906">
                  <c:v>5907</c:v>
                </c:pt>
                <c:pt idx="5907">
                  <c:v>5908</c:v>
                </c:pt>
                <c:pt idx="5908">
                  <c:v>5909</c:v>
                </c:pt>
                <c:pt idx="5909">
                  <c:v>5910</c:v>
                </c:pt>
                <c:pt idx="5910">
                  <c:v>5911</c:v>
                </c:pt>
                <c:pt idx="5911">
                  <c:v>5912</c:v>
                </c:pt>
                <c:pt idx="5912">
                  <c:v>5913</c:v>
                </c:pt>
                <c:pt idx="5913">
                  <c:v>5914</c:v>
                </c:pt>
                <c:pt idx="5914">
                  <c:v>5915</c:v>
                </c:pt>
                <c:pt idx="5915">
                  <c:v>5916</c:v>
                </c:pt>
                <c:pt idx="5916">
                  <c:v>5917</c:v>
                </c:pt>
                <c:pt idx="5917">
                  <c:v>5918</c:v>
                </c:pt>
                <c:pt idx="5918">
                  <c:v>5919</c:v>
                </c:pt>
                <c:pt idx="5919">
                  <c:v>5920</c:v>
                </c:pt>
                <c:pt idx="5920">
                  <c:v>5921</c:v>
                </c:pt>
                <c:pt idx="5921">
                  <c:v>5922</c:v>
                </c:pt>
                <c:pt idx="5922">
                  <c:v>5923</c:v>
                </c:pt>
                <c:pt idx="5923">
                  <c:v>5924</c:v>
                </c:pt>
                <c:pt idx="5924">
                  <c:v>5925</c:v>
                </c:pt>
                <c:pt idx="5925">
                  <c:v>5926</c:v>
                </c:pt>
                <c:pt idx="5926">
                  <c:v>5927</c:v>
                </c:pt>
                <c:pt idx="5927">
                  <c:v>5928</c:v>
                </c:pt>
                <c:pt idx="5928">
                  <c:v>5929</c:v>
                </c:pt>
                <c:pt idx="5929">
                  <c:v>5930</c:v>
                </c:pt>
                <c:pt idx="5930">
                  <c:v>5931</c:v>
                </c:pt>
                <c:pt idx="5931">
                  <c:v>5932</c:v>
                </c:pt>
                <c:pt idx="5932">
                  <c:v>5933</c:v>
                </c:pt>
                <c:pt idx="5933">
                  <c:v>5934</c:v>
                </c:pt>
                <c:pt idx="5934">
                  <c:v>5935</c:v>
                </c:pt>
                <c:pt idx="5935">
                  <c:v>5936</c:v>
                </c:pt>
                <c:pt idx="5936">
                  <c:v>5937</c:v>
                </c:pt>
                <c:pt idx="5937">
                  <c:v>5938</c:v>
                </c:pt>
                <c:pt idx="5938">
                  <c:v>5939</c:v>
                </c:pt>
                <c:pt idx="5939">
                  <c:v>5940</c:v>
                </c:pt>
                <c:pt idx="5940">
                  <c:v>5941</c:v>
                </c:pt>
                <c:pt idx="5941">
                  <c:v>5942</c:v>
                </c:pt>
                <c:pt idx="5942">
                  <c:v>5943</c:v>
                </c:pt>
                <c:pt idx="5943">
                  <c:v>5944</c:v>
                </c:pt>
                <c:pt idx="5944">
                  <c:v>5945</c:v>
                </c:pt>
                <c:pt idx="5945">
                  <c:v>5946</c:v>
                </c:pt>
                <c:pt idx="5946">
                  <c:v>5947</c:v>
                </c:pt>
                <c:pt idx="5947">
                  <c:v>5948</c:v>
                </c:pt>
                <c:pt idx="5948">
                  <c:v>5949</c:v>
                </c:pt>
                <c:pt idx="5949">
                  <c:v>5950</c:v>
                </c:pt>
                <c:pt idx="5950">
                  <c:v>5951</c:v>
                </c:pt>
                <c:pt idx="5951">
                  <c:v>5952</c:v>
                </c:pt>
                <c:pt idx="5952">
                  <c:v>5953</c:v>
                </c:pt>
                <c:pt idx="5953">
                  <c:v>5954</c:v>
                </c:pt>
                <c:pt idx="5954">
                  <c:v>5955</c:v>
                </c:pt>
                <c:pt idx="5955">
                  <c:v>5956</c:v>
                </c:pt>
                <c:pt idx="5956">
                  <c:v>5957</c:v>
                </c:pt>
                <c:pt idx="5957">
                  <c:v>5958</c:v>
                </c:pt>
                <c:pt idx="5958">
                  <c:v>5959</c:v>
                </c:pt>
                <c:pt idx="5959">
                  <c:v>5960</c:v>
                </c:pt>
                <c:pt idx="5960">
                  <c:v>5961</c:v>
                </c:pt>
                <c:pt idx="5961">
                  <c:v>5962</c:v>
                </c:pt>
                <c:pt idx="5962">
                  <c:v>5963</c:v>
                </c:pt>
                <c:pt idx="5963">
                  <c:v>5964</c:v>
                </c:pt>
                <c:pt idx="5964">
                  <c:v>5965</c:v>
                </c:pt>
                <c:pt idx="5965">
                  <c:v>5966</c:v>
                </c:pt>
                <c:pt idx="5966">
                  <c:v>5967</c:v>
                </c:pt>
                <c:pt idx="5967">
                  <c:v>5968</c:v>
                </c:pt>
                <c:pt idx="5968">
                  <c:v>5969</c:v>
                </c:pt>
                <c:pt idx="5969">
                  <c:v>5970</c:v>
                </c:pt>
                <c:pt idx="5970">
                  <c:v>5971</c:v>
                </c:pt>
                <c:pt idx="5971">
                  <c:v>5972</c:v>
                </c:pt>
                <c:pt idx="5972">
                  <c:v>5973</c:v>
                </c:pt>
                <c:pt idx="5973">
                  <c:v>5974</c:v>
                </c:pt>
                <c:pt idx="5974">
                  <c:v>5975</c:v>
                </c:pt>
                <c:pt idx="5975">
                  <c:v>5976</c:v>
                </c:pt>
                <c:pt idx="5976">
                  <c:v>5977</c:v>
                </c:pt>
                <c:pt idx="5977">
                  <c:v>5978</c:v>
                </c:pt>
                <c:pt idx="5978">
                  <c:v>5979</c:v>
                </c:pt>
                <c:pt idx="5979">
                  <c:v>5980</c:v>
                </c:pt>
                <c:pt idx="5980">
                  <c:v>5981</c:v>
                </c:pt>
                <c:pt idx="5981">
                  <c:v>5982</c:v>
                </c:pt>
                <c:pt idx="5982">
                  <c:v>5983</c:v>
                </c:pt>
                <c:pt idx="5983">
                  <c:v>5984</c:v>
                </c:pt>
                <c:pt idx="5984">
                  <c:v>5985</c:v>
                </c:pt>
                <c:pt idx="5985">
                  <c:v>5986</c:v>
                </c:pt>
                <c:pt idx="5986">
                  <c:v>5987</c:v>
                </c:pt>
                <c:pt idx="5987">
                  <c:v>5988</c:v>
                </c:pt>
                <c:pt idx="5988">
                  <c:v>5989</c:v>
                </c:pt>
                <c:pt idx="5989">
                  <c:v>5990</c:v>
                </c:pt>
                <c:pt idx="5990">
                  <c:v>5991</c:v>
                </c:pt>
                <c:pt idx="5991">
                  <c:v>5992</c:v>
                </c:pt>
                <c:pt idx="5992">
                  <c:v>5993</c:v>
                </c:pt>
                <c:pt idx="5993">
                  <c:v>5994</c:v>
                </c:pt>
                <c:pt idx="5994">
                  <c:v>5995</c:v>
                </c:pt>
                <c:pt idx="5995">
                  <c:v>5996</c:v>
                </c:pt>
                <c:pt idx="5996">
                  <c:v>5997</c:v>
                </c:pt>
                <c:pt idx="5997">
                  <c:v>5998</c:v>
                </c:pt>
                <c:pt idx="5998">
                  <c:v>5999</c:v>
                </c:pt>
                <c:pt idx="5999">
                  <c:v>6000</c:v>
                </c:pt>
                <c:pt idx="6000">
                  <c:v>6001</c:v>
                </c:pt>
                <c:pt idx="6001">
                  <c:v>6002</c:v>
                </c:pt>
                <c:pt idx="6002">
                  <c:v>6003</c:v>
                </c:pt>
                <c:pt idx="6003">
                  <c:v>6004</c:v>
                </c:pt>
                <c:pt idx="6004">
                  <c:v>6005</c:v>
                </c:pt>
                <c:pt idx="6005">
                  <c:v>6006</c:v>
                </c:pt>
                <c:pt idx="6006">
                  <c:v>6007</c:v>
                </c:pt>
                <c:pt idx="6007">
                  <c:v>6008</c:v>
                </c:pt>
                <c:pt idx="6008">
                  <c:v>6009</c:v>
                </c:pt>
                <c:pt idx="6009">
                  <c:v>6010</c:v>
                </c:pt>
                <c:pt idx="6010">
                  <c:v>6011</c:v>
                </c:pt>
                <c:pt idx="6011">
                  <c:v>6012</c:v>
                </c:pt>
                <c:pt idx="6012">
                  <c:v>6013</c:v>
                </c:pt>
                <c:pt idx="6013">
                  <c:v>6014</c:v>
                </c:pt>
                <c:pt idx="6014">
                  <c:v>6015</c:v>
                </c:pt>
                <c:pt idx="6015">
                  <c:v>6016</c:v>
                </c:pt>
                <c:pt idx="6016">
                  <c:v>6017</c:v>
                </c:pt>
                <c:pt idx="6017">
                  <c:v>6018</c:v>
                </c:pt>
                <c:pt idx="6018">
                  <c:v>6019</c:v>
                </c:pt>
                <c:pt idx="6019">
                  <c:v>6020</c:v>
                </c:pt>
                <c:pt idx="6020">
                  <c:v>6021</c:v>
                </c:pt>
                <c:pt idx="6021">
                  <c:v>6022</c:v>
                </c:pt>
                <c:pt idx="6022">
                  <c:v>6023</c:v>
                </c:pt>
                <c:pt idx="6023">
                  <c:v>6024</c:v>
                </c:pt>
                <c:pt idx="6024">
                  <c:v>6025</c:v>
                </c:pt>
                <c:pt idx="6025">
                  <c:v>6026</c:v>
                </c:pt>
                <c:pt idx="6026">
                  <c:v>6027</c:v>
                </c:pt>
                <c:pt idx="6027">
                  <c:v>6028</c:v>
                </c:pt>
                <c:pt idx="6028">
                  <c:v>6029</c:v>
                </c:pt>
                <c:pt idx="6029">
                  <c:v>6030</c:v>
                </c:pt>
                <c:pt idx="6030">
                  <c:v>6031</c:v>
                </c:pt>
                <c:pt idx="6031">
                  <c:v>6032</c:v>
                </c:pt>
                <c:pt idx="6032">
                  <c:v>6033</c:v>
                </c:pt>
                <c:pt idx="6033">
                  <c:v>6034</c:v>
                </c:pt>
                <c:pt idx="6034">
                  <c:v>6035</c:v>
                </c:pt>
                <c:pt idx="6035">
                  <c:v>6036</c:v>
                </c:pt>
                <c:pt idx="6036">
                  <c:v>6037</c:v>
                </c:pt>
                <c:pt idx="6037">
                  <c:v>6038</c:v>
                </c:pt>
                <c:pt idx="6038">
                  <c:v>6039</c:v>
                </c:pt>
                <c:pt idx="6039">
                  <c:v>6040</c:v>
                </c:pt>
                <c:pt idx="6040">
                  <c:v>6041</c:v>
                </c:pt>
                <c:pt idx="6041">
                  <c:v>6042</c:v>
                </c:pt>
                <c:pt idx="6042">
                  <c:v>6043</c:v>
                </c:pt>
                <c:pt idx="6043">
                  <c:v>6044</c:v>
                </c:pt>
                <c:pt idx="6044">
                  <c:v>6045</c:v>
                </c:pt>
                <c:pt idx="6045">
                  <c:v>6046</c:v>
                </c:pt>
                <c:pt idx="6046">
                  <c:v>6047</c:v>
                </c:pt>
                <c:pt idx="6047">
                  <c:v>6048</c:v>
                </c:pt>
                <c:pt idx="6048">
                  <c:v>6049</c:v>
                </c:pt>
                <c:pt idx="6049">
                  <c:v>6050</c:v>
                </c:pt>
                <c:pt idx="6050">
                  <c:v>6051</c:v>
                </c:pt>
                <c:pt idx="6051">
                  <c:v>6052</c:v>
                </c:pt>
                <c:pt idx="6052">
                  <c:v>6053</c:v>
                </c:pt>
                <c:pt idx="6053">
                  <c:v>6054</c:v>
                </c:pt>
                <c:pt idx="6054">
                  <c:v>6055</c:v>
                </c:pt>
                <c:pt idx="6055">
                  <c:v>6056</c:v>
                </c:pt>
                <c:pt idx="6056">
                  <c:v>6057</c:v>
                </c:pt>
                <c:pt idx="6057">
                  <c:v>6058</c:v>
                </c:pt>
                <c:pt idx="6058">
                  <c:v>6059</c:v>
                </c:pt>
                <c:pt idx="6059">
                  <c:v>6060</c:v>
                </c:pt>
                <c:pt idx="6060">
                  <c:v>6061</c:v>
                </c:pt>
                <c:pt idx="6061">
                  <c:v>6062</c:v>
                </c:pt>
                <c:pt idx="6062">
                  <c:v>6063</c:v>
                </c:pt>
                <c:pt idx="6063">
                  <c:v>6064</c:v>
                </c:pt>
                <c:pt idx="6064">
                  <c:v>6065</c:v>
                </c:pt>
                <c:pt idx="6065">
                  <c:v>6066</c:v>
                </c:pt>
                <c:pt idx="6066">
                  <c:v>6067</c:v>
                </c:pt>
                <c:pt idx="6067">
                  <c:v>6068</c:v>
                </c:pt>
                <c:pt idx="6068">
                  <c:v>6069</c:v>
                </c:pt>
                <c:pt idx="6069">
                  <c:v>6070</c:v>
                </c:pt>
                <c:pt idx="6070">
                  <c:v>6071</c:v>
                </c:pt>
                <c:pt idx="6071">
                  <c:v>6072</c:v>
                </c:pt>
                <c:pt idx="6072">
                  <c:v>6073</c:v>
                </c:pt>
                <c:pt idx="6073">
                  <c:v>6074</c:v>
                </c:pt>
                <c:pt idx="6074">
                  <c:v>6075</c:v>
                </c:pt>
                <c:pt idx="6075">
                  <c:v>6076</c:v>
                </c:pt>
                <c:pt idx="6076">
                  <c:v>6077</c:v>
                </c:pt>
                <c:pt idx="6077">
                  <c:v>6078</c:v>
                </c:pt>
                <c:pt idx="6078">
                  <c:v>6079</c:v>
                </c:pt>
                <c:pt idx="6079">
                  <c:v>6080</c:v>
                </c:pt>
                <c:pt idx="6080">
                  <c:v>6081</c:v>
                </c:pt>
                <c:pt idx="6081">
                  <c:v>6082</c:v>
                </c:pt>
                <c:pt idx="6082">
                  <c:v>6083</c:v>
                </c:pt>
                <c:pt idx="6083">
                  <c:v>6084</c:v>
                </c:pt>
                <c:pt idx="6084">
                  <c:v>6085</c:v>
                </c:pt>
                <c:pt idx="6085">
                  <c:v>6086</c:v>
                </c:pt>
                <c:pt idx="6086">
                  <c:v>6087</c:v>
                </c:pt>
                <c:pt idx="6087">
                  <c:v>6088</c:v>
                </c:pt>
                <c:pt idx="6088">
                  <c:v>6089</c:v>
                </c:pt>
                <c:pt idx="6089">
                  <c:v>6090</c:v>
                </c:pt>
                <c:pt idx="6090">
                  <c:v>6091</c:v>
                </c:pt>
                <c:pt idx="6091">
                  <c:v>6092</c:v>
                </c:pt>
                <c:pt idx="6092">
                  <c:v>6093</c:v>
                </c:pt>
                <c:pt idx="6093">
                  <c:v>6094</c:v>
                </c:pt>
                <c:pt idx="6094">
                  <c:v>6095</c:v>
                </c:pt>
                <c:pt idx="6095">
                  <c:v>6096</c:v>
                </c:pt>
                <c:pt idx="6096">
                  <c:v>6097</c:v>
                </c:pt>
                <c:pt idx="6097">
                  <c:v>6098</c:v>
                </c:pt>
                <c:pt idx="6098">
                  <c:v>6099</c:v>
                </c:pt>
                <c:pt idx="6099">
                  <c:v>6100</c:v>
                </c:pt>
                <c:pt idx="6100">
                  <c:v>6101</c:v>
                </c:pt>
                <c:pt idx="6101">
                  <c:v>6102</c:v>
                </c:pt>
                <c:pt idx="6102">
                  <c:v>6103</c:v>
                </c:pt>
                <c:pt idx="6103">
                  <c:v>6104</c:v>
                </c:pt>
                <c:pt idx="6104">
                  <c:v>6105</c:v>
                </c:pt>
                <c:pt idx="6105">
                  <c:v>6106</c:v>
                </c:pt>
                <c:pt idx="6106">
                  <c:v>6107</c:v>
                </c:pt>
                <c:pt idx="6107">
                  <c:v>6108</c:v>
                </c:pt>
                <c:pt idx="6108">
                  <c:v>6109</c:v>
                </c:pt>
                <c:pt idx="6109">
                  <c:v>6110</c:v>
                </c:pt>
                <c:pt idx="6110">
                  <c:v>6111</c:v>
                </c:pt>
                <c:pt idx="6111">
                  <c:v>6112</c:v>
                </c:pt>
                <c:pt idx="6112">
                  <c:v>6113</c:v>
                </c:pt>
                <c:pt idx="6113">
                  <c:v>6114</c:v>
                </c:pt>
                <c:pt idx="6114">
                  <c:v>6115</c:v>
                </c:pt>
                <c:pt idx="6115">
                  <c:v>6116</c:v>
                </c:pt>
                <c:pt idx="6116">
                  <c:v>6117</c:v>
                </c:pt>
                <c:pt idx="6117">
                  <c:v>6118</c:v>
                </c:pt>
                <c:pt idx="6118">
                  <c:v>6119</c:v>
                </c:pt>
                <c:pt idx="6119">
                  <c:v>6120</c:v>
                </c:pt>
                <c:pt idx="6120">
                  <c:v>6121</c:v>
                </c:pt>
                <c:pt idx="6121">
                  <c:v>6122</c:v>
                </c:pt>
                <c:pt idx="6122">
                  <c:v>6123</c:v>
                </c:pt>
                <c:pt idx="6123">
                  <c:v>6124</c:v>
                </c:pt>
                <c:pt idx="6124">
                  <c:v>6125</c:v>
                </c:pt>
                <c:pt idx="6125">
                  <c:v>6126</c:v>
                </c:pt>
                <c:pt idx="6126">
                  <c:v>6127</c:v>
                </c:pt>
                <c:pt idx="6127">
                  <c:v>6128</c:v>
                </c:pt>
                <c:pt idx="6128">
                  <c:v>6129</c:v>
                </c:pt>
                <c:pt idx="6129">
                  <c:v>6130</c:v>
                </c:pt>
                <c:pt idx="6130">
                  <c:v>6131</c:v>
                </c:pt>
                <c:pt idx="6131">
                  <c:v>6132</c:v>
                </c:pt>
                <c:pt idx="6132">
                  <c:v>6133</c:v>
                </c:pt>
                <c:pt idx="6133">
                  <c:v>6134</c:v>
                </c:pt>
                <c:pt idx="6134">
                  <c:v>6135</c:v>
                </c:pt>
                <c:pt idx="6135">
                  <c:v>6136</c:v>
                </c:pt>
                <c:pt idx="6136">
                  <c:v>6137</c:v>
                </c:pt>
                <c:pt idx="6137">
                  <c:v>6138</c:v>
                </c:pt>
                <c:pt idx="6138">
                  <c:v>6139</c:v>
                </c:pt>
                <c:pt idx="6139">
                  <c:v>6140</c:v>
                </c:pt>
                <c:pt idx="6140">
                  <c:v>6141</c:v>
                </c:pt>
                <c:pt idx="6141">
                  <c:v>6142</c:v>
                </c:pt>
                <c:pt idx="6142">
                  <c:v>6143</c:v>
                </c:pt>
                <c:pt idx="6143">
                  <c:v>6144</c:v>
                </c:pt>
                <c:pt idx="6144">
                  <c:v>6145</c:v>
                </c:pt>
                <c:pt idx="6145">
                  <c:v>6146</c:v>
                </c:pt>
                <c:pt idx="6146">
                  <c:v>6147</c:v>
                </c:pt>
                <c:pt idx="6147">
                  <c:v>6148</c:v>
                </c:pt>
                <c:pt idx="6148">
                  <c:v>6149</c:v>
                </c:pt>
                <c:pt idx="6149">
                  <c:v>6150</c:v>
                </c:pt>
                <c:pt idx="6150">
                  <c:v>6151</c:v>
                </c:pt>
                <c:pt idx="6151">
                  <c:v>6152</c:v>
                </c:pt>
                <c:pt idx="6152">
                  <c:v>6153</c:v>
                </c:pt>
                <c:pt idx="6153">
                  <c:v>6154</c:v>
                </c:pt>
                <c:pt idx="6154">
                  <c:v>6155</c:v>
                </c:pt>
                <c:pt idx="6155">
                  <c:v>6156</c:v>
                </c:pt>
                <c:pt idx="6156">
                  <c:v>6157</c:v>
                </c:pt>
                <c:pt idx="6157">
                  <c:v>6158</c:v>
                </c:pt>
                <c:pt idx="6158">
                  <c:v>6159</c:v>
                </c:pt>
                <c:pt idx="6159">
                  <c:v>6160</c:v>
                </c:pt>
                <c:pt idx="6160">
                  <c:v>6161</c:v>
                </c:pt>
                <c:pt idx="6161">
                  <c:v>6162</c:v>
                </c:pt>
                <c:pt idx="6162">
                  <c:v>6163</c:v>
                </c:pt>
                <c:pt idx="6163">
                  <c:v>6164</c:v>
                </c:pt>
                <c:pt idx="6164">
                  <c:v>6165</c:v>
                </c:pt>
                <c:pt idx="6165">
                  <c:v>6166</c:v>
                </c:pt>
                <c:pt idx="6166">
                  <c:v>6167</c:v>
                </c:pt>
                <c:pt idx="6167">
                  <c:v>6168</c:v>
                </c:pt>
                <c:pt idx="6168">
                  <c:v>6169</c:v>
                </c:pt>
                <c:pt idx="6169">
                  <c:v>6170</c:v>
                </c:pt>
                <c:pt idx="6170">
                  <c:v>6171</c:v>
                </c:pt>
                <c:pt idx="6171">
                  <c:v>6172</c:v>
                </c:pt>
                <c:pt idx="6172">
                  <c:v>6173</c:v>
                </c:pt>
                <c:pt idx="6173">
                  <c:v>6174</c:v>
                </c:pt>
                <c:pt idx="6174">
                  <c:v>6175</c:v>
                </c:pt>
                <c:pt idx="6175">
                  <c:v>6176</c:v>
                </c:pt>
                <c:pt idx="6176">
                  <c:v>6177</c:v>
                </c:pt>
                <c:pt idx="6177">
                  <c:v>6178</c:v>
                </c:pt>
                <c:pt idx="6178">
                  <c:v>6179</c:v>
                </c:pt>
                <c:pt idx="6179">
                  <c:v>6180</c:v>
                </c:pt>
                <c:pt idx="6180">
                  <c:v>6181</c:v>
                </c:pt>
                <c:pt idx="6181">
                  <c:v>6182</c:v>
                </c:pt>
                <c:pt idx="6182">
                  <c:v>6183</c:v>
                </c:pt>
                <c:pt idx="6183">
                  <c:v>6184</c:v>
                </c:pt>
                <c:pt idx="6184">
                  <c:v>6185</c:v>
                </c:pt>
                <c:pt idx="6185">
                  <c:v>6186</c:v>
                </c:pt>
                <c:pt idx="6186">
                  <c:v>6187</c:v>
                </c:pt>
                <c:pt idx="6187">
                  <c:v>6188</c:v>
                </c:pt>
                <c:pt idx="6188">
                  <c:v>6189</c:v>
                </c:pt>
                <c:pt idx="6189">
                  <c:v>6190</c:v>
                </c:pt>
                <c:pt idx="6190">
                  <c:v>6191</c:v>
                </c:pt>
                <c:pt idx="6191">
                  <c:v>6192</c:v>
                </c:pt>
                <c:pt idx="6192">
                  <c:v>6193</c:v>
                </c:pt>
                <c:pt idx="6193">
                  <c:v>6194</c:v>
                </c:pt>
                <c:pt idx="6194">
                  <c:v>6195</c:v>
                </c:pt>
                <c:pt idx="6195">
                  <c:v>6196</c:v>
                </c:pt>
                <c:pt idx="6196">
                  <c:v>6197</c:v>
                </c:pt>
                <c:pt idx="6197">
                  <c:v>6198</c:v>
                </c:pt>
                <c:pt idx="6198">
                  <c:v>6199</c:v>
                </c:pt>
                <c:pt idx="6199">
                  <c:v>6200</c:v>
                </c:pt>
                <c:pt idx="6200">
                  <c:v>6201</c:v>
                </c:pt>
                <c:pt idx="6201">
                  <c:v>6202</c:v>
                </c:pt>
                <c:pt idx="6202">
                  <c:v>6203</c:v>
                </c:pt>
                <c:pt idx="6203">
                  <c:v>6204</c:v>
                </c:pt>
                <c:pt idx="6204">
                  <c:v>6205</c:v>
                </c:pt>
                <c:pt idx="6205">
                  <c:v>6206</c:v>
                </c:pt>
                <c:pt idx="6206">
                  <c:v>6207</c:v>
                </c:pt>
                <c:pt idx="6207">
                  <c:v>6208</c:v>
                </c:pt>
                <c:pt idx="6208">
                  <c:v>6209</c:v>
                </c:pt>
                <c:pt idx="6209">
                  <c:v>6210</c:v>
                </c:pt>
                <c:pt idx="6210">
                  <c:v>6211</c:v>
                </c:pt>
                <c:pt idx="6211">
                  <c:v>6212</c:v>
                </c:pt>
                <c:pt idx="6212">
                  <c:v>6213</c:v>
                </c:pt>
                <c:pt idx="6213">
                  <c:v>6214</c:v>
                </c:pt>
                <c:pt idx="6214">
                  <c:v>6215</c:v>
                </c:pt>
                <c:pt idx="6215">
                  <c:v>6216</c:v>
                </c:pt>
                <c:pt idx="6216">
                  <c:v>6217</c:v>
                </c:pt>
                <c:pt idx="6217">
                  <c:v>6218</c:v>
                </c:pt>
                <c:pt idx="6218">
                  <c:v>6219</c:v>
                </c:pt>
                <c:pt idx="6219">
                  <c:v>6220</c:v>
                </c:pt>
                <c:pt idx="6220">
                  <c:v>6221</c:v>
                </c:pt>
                <c:pt idx="6221">
                  <c:v>6222</c:v>
                </c:pt>
                <c:pt idx="6222">
                  <c:v>6223</c:v>
                </c:pt>
                <c:pt idx="6223">
                  <c:v>6224</c:v>
                </c:pt>
                <c:pt idx="6224">
                  <c:v>6225</c:v>
                </c:pt>
                <c:pt idx="6225">
                  <c:v>6226</c:v>
                </c:pt>
                <c:pt idx="6226">
                  <c:v>6227</c:v>
                </c:pt>
                <c:pt idx="6227">
                  <c:v>6228</c:v>
                </c:pt>
                <c:pt idx="6228">
                  <c:v>6229</c:v>
                </c:pt>
                <c:pt idx="6229">
                  <c:v>6230</c:v>
                </c:pt>
                <c:pt idx="6230">
                  <c:v>6231</c:v>
                </c:pt>
                <c:pt idx="6231">
                  <c:v>6232</c:v>
                </c:pt>
                <c:pt idx="6232">
                  <c:v>6233</c:v>
                </c:pt>
                <c:pt idx="6233">
                  <c:v>6234</c:v>
                </c:pt>
                <c:pt idx="6234">
                  <c:v>6235</c:v>
                </c:pt>
                <c:pt idx="6235">
                  <c:v>6236</c:v>
                </c:pt>
                <c:pt idx="6236">
                  <c:v>6237</c:v>
                </c:pt>
                <c:pt idx="6237">
                  <c:v>6238</c:v>
                </c:pt>
                <c:pt idx="6238">
                  <c:v>6239</c:v>
                </c:pt>
                <c:pt idx="6239">
                  <c:v>6240</c:v>
                </c:pt>
                <c:pt idx="6240">
                  <c:v>6241</c:v>
                </c:pt>
                <c:pt idx="6241">
                  <c:v>6242</c:v>
                </c:pt>
                <c:pt idx="6242">
                  <c:v>6243</c:v>
                </c:pt>
                <c:pt idx="6243">
                  <c:v>6244</c:v>
                </c:pt>
                <c:pt idx="6244">
                  <c:v>6245</c:v>
                </c:pt>
                <c:pt idx="6245">
                  <c:v>6246</c:v>
                </c:pt>
                <c:pt idx="6246">
                  <c:v>6247</c:v>
                </c:pt>
                <c:pt idx="6247">
                  <c:v>6248</c:v>
                </c:pt>
                <c:pt idx="6248">
                  <c:v>6249</c:v>
                </c:pt>
                <c:pt idx="6249">
                  <c:v>6250</c:v>
                </c:pt>
                <c:pt idx="6250">
                  <c:v>6251</c:v>
                </c:pt>
                <c:pt idx="6251">
                  <c:v>6252</c:v>
                </c:pt>
                <c:pt idx="6252">
                  <c:v>6253</c:v>
                </c:pt>
                <c:pt idx="6253">
                  <c:v>6254</c:v>
                </c:pt>
                <c:pt idx="6254">
                  <c:v>6255</c:v>
                </c:pt>
                <c:pt idx="6255">
                  <c:v>6256</c:v>
                </c:pt>
                <c:pt idx="6256">
                  <c:v>6257</c:v>
                </c:pt>
                <c:pt idx="6257">
                  <c:v>6258</c:v>
                </c:pt>
                <c:pt idx="6258">
                  <c:v>6259</c:v>
                </c:pt>
                <c:pt idx="6259">
                  <c:v>6260</c:v>
                </c:pt>
                <c:pt idx="6260">
                  <c:v>6261</c:v>
                </c:pt>
                <c:pt idx="6261">
                  <c:v>6262</c:v>
                </c:pt>
                <c:pt idx="6262">
                  <c:v>6263</c:v>
                </c:pt>
                <c:pt idx="6263">
                  <c:v>6264</c:v>
                </c:pt>
                <c:pt idx="6264">
                  <c:v>6265</c:v>
                </c:pt>
                <c:pt idx="6265">
                  <c:v>6266</c:v>
                </c:pt>
                <c:pt idx="6266">
                  <c:v>6267</c:v>
                </c:pt>
                <c:pt idx="6267">
                  <c:v>6268</c:v>
                </c:pt>
                <c:pt idx="6268">
                  <c:v>6269</c:v>
                </c:pt>
                <c:pt idx="6269">
                  <c:v>6270</c:v>
                </c:pt>
                <c:pt idx="6270">
                  <c:v>6271</c:v>
                </c:pt>
                <c:pt idx="6271">
                  <c:v>6272</c:v>
                </c:pt>
                <c:pt idx="6272">
                  <c:v>6273</c:v>
                </c:pt>
                <c:pt idx="6273">
                  <c:v>6274</c:v>
                </c:pt>
                <c:pt idx="6274">
                  <c:v>6275</c:v>
                </c:pt>
                <c:pt idx="6275">
                  <c:v>6276</c:v>
                </c:pt>
                <c:pt idx="6276">
                  <c:v>6277</c:v>
                </c:pt>
                <c:pt idx="6277">
                  <c:v>6278</c:v>
                </c:pt>
                <c:pt idx="6278">
                  <c:v>6279</c:v>
                </c:pt>
                <c:pt idx="6279">
                  <c:v>6280</c:v>
                </c:pt>
                <c:pt idx="6280">
                  <c:v>6281</c:v>
                </c:pt>
                <c:pt idx="6281">
                  <c:v>6282</c:v>
                </c:pt>
                <c:pt idx="6282">
                  <c:v>6283</c:v>
                </c:pt>
                <c:pt idx="6283">
                  <c:v>6284</c:v>
                </c:pt>
                <c:pt idx="6284">
                  <c:v>6285</c:v>
                </c:pt>
                <c:pt idx="6285">
                  <c:v>6286</c:v>
                </c:pt>
                <c:pt idx="6286">
                  <c:v>6287</c:v>
                </c:pt>
                <c:pt idx="6287">
                  <c:v>6288</c:v>
                </c:pt>
                <c:pt idx="6288">
                  <c:v>6289</c:v>
                </c:pt>
                <c:pt idx="6289">
                  <c:v>6290</c:v>
                </c:pt>
                <c:pt idx="6290">
                  <c:v>6291</c:v>
                </c:pt>
                <c:pt idx="6291">
                  <c:v>6292</c:v>
                </c:pt>
                <c:pt idx="6292">
                  <c:v>6293</c:v>
                </c:pt>
                <c:pt idx="6293">
                  <c:v>6294</c:v>
                </c:pt>
                <c:pt idx="6294">
                  <c:v>6295</c:v>
                </c:pt>
                <c:pt idx="6295">
                  <c:v>6296</c:v>
                </c:pt>
                <c:pt idx="6296">
                  <c:v>6297</c:v>
                </c:pt>
                <c:pt idx="6297">
                  <c:v>6298</c:v>
                </c:pt>
                <c:pt idx="6298">
                  <c:v>6299</c:v>
                </c:pt>
                <c:pt idx="6299">
                  <c:v>6300</c:v>
                </c:pt>
                <c:pt idx="6300">
                  <c:v>6301</c:v>
                </c:pt>
                <c:pt idx="6301">
                  <c:v>6302</c:v>
                </c:pt>
                <c:pt idx="6302">
                  <c:v>6303</c:v>
                </c:pt>
                <c:pt idx="6303">
                  <c:v>6304</c:v>
                </c:pt>
                <c:pt idx="6304">
                  <c:v>6305</c:v>
                </c:pt>
                <c:pt idx="6305">
                  <c:v>6306</c:v>
                </c:pt>
                <c:pt idx="6306">
                  <c:v>6307</c:v>
                </c:pt>
                <c:pt idx="6307">
                  <c:v>6308</c:v>
                </c:pt>
                <c:pt idx="6308">
                  <c:v>6309</c:v>
                </c:pt>
                <c:pt idx="6309">
                  <c:v>6310</c:v>
                </c:pt>
                <c:pt idx="6310">
                  <c:v>6311</c:v>
                </c:pt>
                <c:pt idx="6311">
                  <c:v>6312</c:v>
                </c:pt>
                <c:pt idx="6312">
                  <c:v>6313</c:v>
                </c:pt>
                <c:pt idx="6313">
                  <c:v>6314</c:v>
                </c:pt>
                <c:pt idx="6314">
                  <c:v>6315</c:v>
                </c:pt>
                <c:pt idx="6315">
                  <c:v>6316</c:v>
                </c:pt>
                <c:pt idx="6316">
                  <c:v>6317</c:v>
                </c:pt>
                <c:pt idx="6317">
                  <c:v>6318</c:v>
                </c:pt>
                <c:pt idx="6318">
                  <c:v>6319</c:v>
                </c:pt>
                <c:pt idx="6319">
                  <c:v>6320</c:v>
                </c:pt>
                <c:pt idx="6320">
                  <c:v>6321</c:v>
                </c:pt>
                <c:pt idx="6321">
                  <c:v>6322</c:v>
                </c:pt>
                <c:pt idx="6322">
                  <c:v>6323</c:v>
                </c:pt>
                <c:pt idx="6323">
                  <c:v>6324</c:v>
                </c:pt>
                <c:pt idx="6324">
                  <c:v>6325</c:v>
                </c:pt>
                <c:pt idx="6325">
                  <c:v>6326</c:v>
                </c:pt>
                <c:pt idx="6326">
                  <c:v>6327</c:v>
                </c:pt>
                <c:pt idx="6327">
                  <c:v>6328</c:v>
                </c:pt>
                <c:pt idx="6328">
                  <c:v>6329</c:v>
                </c:pt>
                <c:pt idx="6329">
                  <c:v>6330</c:v>
                </c:pt>
                <c:pt idx="6330">
                  <c:v>6331</c:v>
                </c:pt>
                <c:pt idx="6331">
                  <c:v>6332</c:v>
                </c:pt>
                <c:pt idx="6332">
                  <c:v>6333</c:v>
                </c:pt>
                <c:pt idx="6333">
                  <c:v>6334</c:v>
                </c:pt>
                <c:pt idx="6334">
                  <c:v>6335</c:v>
                </c:pt>
                <c:pt idx="6335">
                  <c:v>6336</c:v>
                </c:pt>
                <c:pt idx="6336">
                  <c:v>6337</c:v>
                </c:pt>
                <c:pt idx="6337">
                  <c:v>6338</c:v>
                </c:pt>
                <c:pt idx="6338">
                  <c:v>6339</c:v>
                </c:pt>
                <c:pt idx="6339">
                  <c:v>6340</c:v>
                </c:pt>
                <c:pt idx="6340">
                  <c:v>6341</c:v>
                </c:pt>
                <c:pt idx="6341">
                  <c:v>6342</c:v>
                </c:pt>
                <c:pt idx="6342">
                  <c:v>6343</c:v>
                </c:pt>
                <c:pt idx="6343">
                  <c:v>6344</c:v>
                </c:pt>
                <c:pt idx="6344">
                  <c:v>6345</c:v>
                </c:pt>
                <c:pt idx="6345">
                  <c:v>6346</c:v>
                </c:pt>
                <c:pt idx="6346">
                  <c:v>6347</c:v>
                </c:pt>
                <c:pt idx="6347">
                  <c:v>6348</c:v>
                </c:pt>
                <c:pt idx="6348">
                  <c:v>6349</c:v>
                </c:pt>
                <c:pt idx="6349">
                  <c:v>6350</c:v>
                </c:pt>
                <c:pt idx="6350">
                  <c:v>6351</c:v>
                </c:pt>
                <c:pt idx="6351">
                  <c:v>6352</c:v>
                </c:pt>
                <c:pt idx="6352">
                  <c:v>6353</c:v>
                </c:pt>
                <c:pt idx="6353">
                  <c:v>6354</c:v>
                </c:pt>
                <c:pt idx="6354">
                  <c:v>6355</c:v>
                </c:pt>
                <c:pt idx="6355">
                  <c:v>6356</c:v>
                </c:pt>
                <c:pt idx="6356">
                  <c:v>6357</c:v>
                </c:pt>
                <c:pt idx="6357">
                  <c:v>6358</c:v>
                </c:pt>
                <c:pt idx="6358">
                  <c:v>6359</c:v>
                </c:pt>
                <c:pt idx="6359">
                  <c:v>6360</c:v>
                </c:pt>
                <c:pt idx="6360">
                  <c:v>6361</c:v>
                </c:pt>
                <c:pt idx="6361">
                  <c:v>6362</c:v>
                </c:pt>
                <c:pt idx="6362">
                  <c:v>6363</c:v>
                </c:pt>
                <c:pt idx="6363">
                  <c:v>6364</c:v>
                </c:pt>
                <c:pt idx="6364">
                  <c:v>6365</c:v>
                </c:pt>
                <c:pt idx="6365">
                  <c:v>6366</c:v>
                </c:pt>
                <c:pt idx="6366">
                  <c:v>6367</c:v>
                </c:pt>
                <c:pt idx="6367">
                  <c:v>6368</c:v>
                </c:pt>
                <c:pt idx="6368">
                  <c:v>6369</c:v>
                </c:pt>
                <c:pt idx="6369">
                  <c:v>6370</c:v>
                </c:pt>
                <c:pt idx="6370">
                  <c:v>6371</c:v>
                </c:pt>
                <c:pt idx="6371">
                  <c:v>6372</c:v>
                </c:pt>
                <c:pt idx="6372">
                  <c:v>6373</c:v>
                </c:pt>
                <c:pt idx="6373">
                  <c:v>6374</c:v>
                </c:pt>
                <c:pt idx="6374">
                  <c:v>6375</c:v>
                </c:pt>
                <c:pt idx="6375">
                  <c:v>6376</c:v>
                </c:pt>
                <c:pt idx="6376">
                  <c:v>6377</c:v>
                </c:pt>
                <c:pt idx="6377">
                  <c:v>6378</c:v>
                </c:pt>
                <c:pt idx="6378">
                  <c:v>6379</c:v>
                </c:pt>
                <c:pt idx="6379">
                  <c:v>6380</c:v>
                </c:pt>
                <c:pt idx="6380">
                  <c:v>6381</c:v>
                </c:pt>
                <c:pt idx="6381">
                  <c:v>6382</c:v>
                </c:pt>
                <c:pt idx="6382">
                  <c:v>6383</c:v>
                </c:pt>
                <c:pt idx="6383">
                  <c:v>6384</c:v>
                </c:pt>
                <c:pt idx="6384">
                  <c:v>6385</c:v>
                </c:pt>
                <c:pt idx="6385">
                  <c:v>6386</c:v>
                </c:pt>
                <c:pt idx="6386">
                  <c:v>6387</c:v>
                </c:pt>
                <c:pt idx="6387">
                  <c:v>6388</c:v>
                </c:pt>
                <c:pt idx="6388">
                  <c:v>6389</c:v>
                </c:pt>
                <c:pt idx="6389">
                  <c:v>6390</c:v>
                </c:pt>
                <c:pt idx="6390">
                  <c:v>6391</c:v>
                </c:pt>
                <c:pt idx="6391">
                  <c:v>6392</c:v>
                </c:pt>
                <c:pt idx="6392">
                  <c:v>6393</c:v>
                </c:pt>
                <c:pt idx="6393">
                  <c:v>6394</c:v>
                </c:pt>
                <c:pt idx="6394">
                  <c:v>6395</c:v>
                </c:pt>
                <c:pt idx="6395">
                  <c:v>6396</c:v>
                </c:pt>
                <c:pt idx="6396">
                  <c:v>6397</c:v>
                </c:pt>
                <c:pt idx="6397">
                  <c:v>6398</c:v>
                </c:pt>
                <c:pt idx="6398">
                  <c:v>6399</c:v>
                </c:pt>
                <c:pt idx="6399">
                  <c:v>6400</c:v>
                </c:pt>
                <c:pt idx="6400">
                  <c:v>6401</c:v>
                </c:pt>
                <c:pt idx="6401">
                  <c:v>6402</c:v>
                </c:pt>
                <c:pt idx="6402">
                  <c:v>6403</c:v>
                </c:pt>
                <c:pt idx="6403">
                  <c:v>6404</c:v>
                </c:pt>
                <c:pt idx="6404">
                  <c:v>6405</c:v>
                </c:pt>
                <c:pt idx="6405">
                  <c:v>6406</c:v>
                </c:pt>
                <c:pt idx="6406">
                  <c:v>6407</c:v>
                </c:pt>
                <c:pt idx="6407">
                  <c:v>6408</c:v>
                </c:pt>
                <c:pt idx="6408">
                  <c:v>6409</c:v>
                </c:pt>
                <c:pt idx="6409">
                  <c:v>6410</c:v>
                </c:pt>
                <c:pt idx="6410">
                  <c:v>6411</c:v>
                </c:pt>
                <c:pt idx="6411">
                  <c:v>6412</c:v>
                </c:pt>
                <c:pt idx="6412">
                  <c:v>6413</c:v>
                </c:pt>
                <c:pt idx="6413">
                  <c:v>6414</c:v>
                </c:pt>
                <c:pt idx="6414">
                  <c:v>6415</c:v>
                </c:pt>
                <c:pt idx="6415">
                  <c:v>6416</c:v>
                </c:pt>
                <c:pt idx="6416">
                  <c:v>6417</c:v>
                </c:pt>
                <c:pt idx="6417">
                  <c:v>6418</c:v>
                </c:pt>
                <c:pt idx="6418">
                  <c:v>6419</c:v>
                </c:pt>
                <c:pt idx="6419">
                  <c:v>6420</c:v>
                </c:pt>
                <c:pt idx="6420">
                  <c:v>6421</c:v>
                </c:pt>
                <c:pt idx="6421">
                  <c:v>6422</c:v>
                </c:pt>
                <c:pt idx="6422">
                  <c:v>6423</c:v>
                </c:pt>
                <c:pt idx="6423">
                  <c:v>6424</c:v>
                </c:pt>
                <c:pt idx="6424">
                  <c:v>6425</c:v>
                </c:pt>
                <c:pt idx="6425">
                  <c:v>6426</c:v>
                </c:pt>
                <c:pt idx="6426">
                  <c:v>6427</c:v>
                </c:pt>
                <c:pt idx="6427">
                  <c:v>6428</c:v>
                </c:pt>
                <c:pt idx="6428">
                  <c:v>6429</c:v>
                </c:pt>
                <c:pt idx="6429">
                  <c:v>6430</c:v>
                </c:pt>
                <c:pt idx="6430">
                  <c:v>6431</c:v>
                </c:pt>
                <c:pt idx="6431">
                  <c:v>6432</c:v>
                </c:pt>
                <c:pt idx="6432">
                  <c:v>6433</c:v>
                </c:pt>
                <c:pt idx="6433">
                  <c:v>6434</c:v>
                </c:pt>
                <c:pt idx="6434">
                  <c:v>6435</c:v>
                </c:pt>
                <c:pt idx="6435">
                  <c:v>6436</c:v>
                </c:pt>
                <c:pt idx="6436">
                  <c:v>6437</c:v>
                </c:pt>
                <c:pt idx="6437">
                  <c:v>6438</c:v>
                </c:pt>
                <c:pt idx="6438">
                  <c:v>6439</c:v>
                </c:pt>
                <c:pt idx="6439">
                  <c:v>6440</c:v>
                </c:pt>
                <c:pt idx="6440">
                  <c:v>6441</c:v>
                </c:pt>
                <c:pt idx="6441">
                  <c:v>6442</c:v>
                </c:pt>
                <c:pt idx="6442">
                  <c:v>6443</c:v>
                </c:pt>
                <c:pt idx="6443">
                  <c:v>6444</c:v>
                </c:pt>
                <c:pt idx="6444">
                  <c:v>6445</c:v>
                </c:pt>
                <c:pt idx="6445">
                  <c:v>6446</c:v>
                </c:pt>
                <c:pt idx="6446">
                  <c:v>6447</c:v>
                </c:pt>
                <c:pt idx="6447">
                  <c:v>6448</c:v>
                </c:pt>
                <c:pt idx="6448">
                  <c:v>6449</c:v>
                </c:pt>
                <c:pt idx="6449">
                  <c:v>6450</c:v>
                </c:pt>
                <c:pt idx="6450">
                  <c:v>6451</c:v>
                </c:pt>
                <c:pt idx="6451">
                  <c:v>6452</c:v>
                </c:pt>
                <c:pt idx="6452">
                  <c:v>6453</c:v>
                </c:pt>
                <c:pt idx="6453">
                  <c:v>6454</c:v>
                </c:pt>
                <c:pt idx="6454">
                  <c:v>6455</c:v>
                </c:pt>
                <c:pt idx="6455">
                  <c:v>6456</c:v>
                </c:pt>
                <c:pt idx="6456">
                  <c:v>6457</c:v>
                </c:pt>
                <c:pt idx="6457">
                  <c:v>6458</c:v>
                </c:pt>
                <c:pt idx="6458">
                  <c:v>6459</c:v>
                </c:pt>
                <c:pt idx="6459">
                  <c:v>6460</c:v>
                </c:pt>
                <c:pt idx="6460">
                  <c:v>6461</c:v>
                </c:pt>
                <c:pt idx="6461">
                  <c:v>6462</c:v>
                </c:pt>
                <c:pt idx="6462">
                  <c:v>6463</c:v>
                </c:pt>
                <c:pt idx="6463">
                  <c:v>6464</c:v>
                </c:pt>
                <c:pt idx="6464">
                  <c:v>6465</c:v>
                </c:pt>
                <c:pt idx="6465">
                  <c:v>6466</c:v>
                </c:pt>
                <c:pt idx="6466">
                  <c:v>6467</c:v>
                </c:pt>
                <c:pt idx="6467">
                  <c:v>6468</c:v>
                </c:pt>
                <c:pt idx="6468">
                  <c:v>6469</c:v>
                </c:pt>
                <c:pt idx="6469">
                  <c:v>6470</c:v>
                </c:pt>
                <c:pt idx="6470">
                  <c:v>6471</c:v>
                </c:pt>
                <c:pt idx="6471">
                  <c:v>6472</c:v>
                </c:pt>
                <c:pt idx="6472">
                  <c:v>6473</c:v>
                </c:pt>
                <c:pt idx="6473">
                  <c:v>6474</c:v>
                </c:pt>
                <c:pt idx="6474">
                  <c:v>6475</c:v>
                </c:pt>
                <c:pt idx="6475">
                  <c:v>6476</c:v>
                </c:pt>
                <c:pt idx="6476">
                  <c:v>6477</c:v>
                </c:pt>
                <c:pt idx="6477">
                  <c:v>6478</c:v>
                </c:pt>
                <c:pt idx="6478">
                  <c:v>6479</c:v>
                </c:pt>
                <c:pt idx="6479">
                  <c:v>6480</c:v>
                </c:pt>
                <c:pt idx="6480">
                  <c:v>6481</c:v>
                </c:pt>
                <c:pt idx="6481">
                  <c:v>6482</c:v>
                </c:pt>
                <c:pt idx="6482">
                  <c:v>6483</c:v>
                </c:pt>
                <c:pt idx="6483">
                  <c:v>6484</c:v>
                </c:pt>
                <c:pt idx="6484">
                  <c:v>6485</c:v>
                </c:pt>
                <c:pt idx="6485">
                  <c:v>6486</c:v>
                </c:pt>
                <c:pt idx="6486">
                  <c:v>6487</c:v>
                </c:pt>
                <c:pt idx="6487">
                  <c:v>6488</c:v>
                </c:pt>
                <c:pt idx="6488">
                  <c:v>6489</c:v>
                </c:pt>
                <c:pt idx="6489">
                  <c:v>6490</c:v>
                </c:pt>
                <c:pt idx="6490">
                  <c:v>6491</c:v>
                </c:pt>
                <c:pt idx="6491">
                  <c:v>6492</c:v>
                </c:pt>
                <c:pt idx="6492">
                  <c:v>6493</c:v>
                </c:pt>
                <c:pt idx="6493">
                  <c:v>6494</c:v>
                </c:pt>
                <c:pt idx="6494">
                  <c:v>6495</c:v>
                </c:pt>
                <c:pt idx="6495">
                  <c:v>6496</c:v>
                </c:pt>
                <c:pt idx="6496">
                  <c:v>6497</c:v>
                </c:pt>
                <c:pt idx="6497">
                  <c:v>6498</c:v>
                </c:pt>
                <c:pt idx="6498">
                  <c:v>6499</c:v>
                </c:pt>
                <c:pt idx="6499">
                  <c:v>6500</c:v>
                </c:pt>
                <c:pt idx="6500">
                  <c:v>6501</c:v>
                </c:pt>
                <c:pt idx="6501">
                  <c:v>6502</c:v>
                </c:pt>
                <c:pt idx="6502">
                  <c:v>6503</c:v>
                </c:pt>
                <c:pt idx="6503">
                  <c:v>6504</c:v>
                </c:pt>
                <c:pt idx="6504">
                  <c:v>6505</c:v>
                </c:pt>
                <c:pt idx="6505">
                  <c:v>6506</c:v>
                </c:pt>
                <c:pt idx="6506">
                  <c:v>6507</c:v>
                </c:pt>
                <c:pt idx="6507">
                  <c:v>6508</c:v>
                </c:pt>
                <c:pt idx="6508">
                  <c:v>6509</c:v>
                </c:pt>
                <c:pt idx="6509">
                  <c:v>6510</c:v>
                </c:pt>
                <c:pt idx="6510">
                  <c:v>6511</c:v>
                </c:pt>
                <c:pt idx="6511">
                  <c:v>6512</c:v>
                </c:pt>
                <c:pt idx="6512">
                  <c:v>6513</c:v>
                </c:pt>
                <c:pt idx="6513">
                  <c:v>6514</c:v>
                </c:pt>
                <c:pt idx="6514">
                  <c:v>6515</c:v>
                </c:pt>
                <c:pt idx="6515">
                  <c:v>6516</c:v>
                </c:pt>
                <c:pt idx="6516">
                  <c:v>6517</c:v>
                </c:pt>
                <c:pt idx="6517">
                  <c:v>6518</c:v>
                </c:pt>
                <c:pt idx="6518">
                  <c:v>6519</c:v>
                </c:pt>
                <c:pt idx="6519">
                  <c:v>6520</c:v>
                </c:pt>
                <c:pt idx="6520">
                  <c:v>6521</c:v>
                </c:pt>
                <c:pt idx="6521">
                  <c:v>6522</c:v>
                </c:pt>
                <c:pt idx="6522">
                  <c:v>6523</c:v>
                </c:pt>
                <c:pt idx="6523">
                  <c:v>6524</c:v>
                </c:pt>
                <c:pt idx="6524">
                  <c:v>6525</c:v>
                </c:pt>
                <c:pt idx="6525">
                  <c:v>6526</c:v>
                </c:pt>
                <c:pt idx="6526">
                  <c:v>6527</c:v>
                </c:pt>
                <c:pt idx="6527">
                  <c:v>6528</c:v>
                </c:pt>
                <c:pt idx="6528">
                  <c:v>6529</c:v>
                </c:pt>
                <c:pt idx="6529">
                  <c:v>6530</c:v>
                </c:pt>
                <c:pt idx="6530">
                  <c:v>6531</c:v>
                </c:pt>
                <c:pt idx="6531">
                  <c:v>6532</c:v>
                </c:pt>
                <c:pt idx="6532">
                  <c:v>6533</c:v>
                </c:pt>
                <c:pt idx="6533">
                  <c:v>6534</c:v>
                </c:pt>
                <c:pt idx="6534">
                  <c:v>6535</c:v>
                </c:pt>
                <c:pt idx="6535">
                  <c:v>6536</c:v>
                </c:pt>
                <c:pt idx="6536">
                  <c:v>6537</c:v>
                </c:pt>
                <c:pt idx="6537">
                  <c:v>6538</c:v>
                </c:pt>
                <c:pt idx="6538">
                  <c:v>6539</c:v>
                </c:pt>
                <c:pt idx="6539">
                  <c:v>6540</c:v>
                </c:pt>
                <c:pt idx="6540">
                  <c:v>6541</c:v>
                </c:pt>
                <c:pt idx="6541">
                  <c:v>6542</c:v>
                </c:pt>
                <c:pt idx="6542">
                  <c:v>6543</c:v>
                </c:pt>
                <c:pt idx="6543">
                  <c:v>6544</c:v>
                </c:pt>
                <c:pt idx="6544">
                  <c:v>6545</c:v>
                </c:pt>
                <c:pt idx="6545">
                  <c:v>6546</c:v>
                </c:pt>
                <c:pt idx="6546">
                  <c:v>6547</c:v>
                </c:pt>
                <c:pt idx="6547">
                  <c:v>6548</c:v>
                </c:pt>
                <c:pt idx="6548">
                  <c:v>6549</c:v>
                </c:pt>
                <c:pt idx="6549">
                  <c:v>6550</c:v>
                </c:pt>
                <c:pt idx="6550">
                  <c:v>6551</c:v>
                </c:pt>
                <c:pt idx="6551">
                  <c:v>6552</c:v>
                </c:pt>
                <c:pt idx="6552">
                  <c:v>6553</c:v>
                </c:pt>
                <c:pt idx="6553">
                  <c:v>6554</c:v>
                </c:pt>
                <c:pt idx="6554">
                  <c:v>6555</c:v>
                </c:pt>
                <c:pt idx="6555">
                  <c:v>6556</c:v>
                </c:pt>
                <c:pt idx="6556">
                  <c:v>6557</c:v>
                </c:pt>
                <c:pt idx="6557">
                  <c:v>6558</c:v>
                </c:pt>
                <c:pt idx="6558">
                  <c:v>6559</c:v>
                </c:pt>
                <c:pt idx="6559">
                  <c:v>6560</c:v>
                </c:pt>
                <c:pt idx="6560">
                  <c:v>6561</c:v>
                </c:pt>
                <c:pt idx="6561">
                  <c:v>6562</c:v>
                </c:pt>
                <c:pt idx="6562">
                  <c:v>6563</c:v>
                </c:pt>
                <c:pt idx="6563">
                  <c:v>6564</c:v>
                </c:pt>
                <c:pt idx="6564">
                  <c:v>6565</c:v>
                </c:pt>
                <c:pt idx="6565">
                  <c:v>6566</c:v>
                </c:pt>
                <c:pt idx="6566">
                  <c:v>6567</c:v>
                </c:pt>
                <c:pt idx="6567">
                  <c:v>6568</c:v>
                </c:pt>
                <c:pt idx="6568">
                  <c:v>6569</c:v>
                </c:pt>
                <c:pt idx="6569">
                  <c:v>6570</c:v>
                </c:pt>
                <c:pt idx="6570">
                  <c:v>6571</c:v>
                </c:pt>
                <c:pt idx="6571">
                  <c:v>6572</c:v>
                </c:pt>
                <c:pt idx="6572">
                  <c:v>6573</c:v>
                </c:pt>
                <c:pt idx="6573">
                  <c:v>6574</c:v>
                </c:pt>
                <c:pt idx="6574">
                  <c:v>6575</c:v>
                </c:pt>
                <c:pt idx="6575">
                  <c:v>6576</c:v>
                </c:pt>
                <c:pt idx="6576">
                  <c:v>6577</c:v>
                </c:pt>
                <c:pt idx="6577">
                  <c:v>6578</c:v>
                </c:pt>
                <c:pt idx="6578">
                  <c:v>6579</c:v>
                </c:pt>
                <c:pt idx="6579">
                  <c:v>6580</c:v>
                </c:pt>
                <c:pt idx="6580">
                  <c:v>6581</c:v>
                </c:pt>
                <c:pt idx="6581">
                  <c:v>6582</c:v>
                </c:pt>
                <c:pt idx="6582">
                  <c:v>6583</c:v>
                </c:pt>
                <c:pt idx="6583">
                  <c:v>6584</c:v>
                </c:pt>
                <c:pt idx="6584">
                  <c:v>6585</c:v>
                </c:pt>
                <c:pt idx="6585">
                  <c:v>6586</c:v>
                </c:pt>
                <c:pt idx="6586">
                  <c:v>6587</c:v>
                </c:pt>
                <c:pt idx="6587">
                  <c:v>6588</c:v>
                </c:pt>
                <c:pt idx="6588">
                  <c:v>6589</c:v>
                </c:pt>
                <c:pt idx="6589">
                  <c:v>6590</c:v>
                </c:pt>
                <c:pt idx="6590">
                  <c:v>6591</c:v>
                </c:pt>
                <c:pt idx="6591">
                  <c:v>6592</c:v>
                </c:pt>
                <c:pt idx="6592">
                  <c:v>6593</c:v>
                </c:pt>
                <c:pt idx="6593">
                  <c:v>6594</c:v>
                </c:pt>
                <c:pt idx="6594">
                  <c:v>6595</c:v>
                </c:pt>
                <c:pt idx="6595">
                  <c:v>6596</c:v>
                </c:pt>
                <c:pt idx="6596">
                  <c:v>6597</c:v>
                </c:pt>
                <c:pt idx="6597">
                  <c:v>6598</c:v>
                </c:pt>
                <c:pt idx="6598">
                  <c:v>6599</c:v>
                </c:pt>
                <c:pt idx="6599">
                  <c:v>6600</c:v>
                </c:pt>
                <c:pt idx="6600">
                  <c:v>6601</c:v>
                </c:pt>
                <c:pt idx="6601">
                  <c:v>6602</c:v>
                </c:pt>
                <c:pt idx="6602">
                  <c:v>6603</c:v>
                </c:pt>
                <c:pt idx="6603">
                  <c:v>6604</c:v>
                </c:pt>
                <c:pt idx="6604">
                  <c:v>6605</c:v>
                </c:pt>
                <c:pt idx="6605">
                  <c:v>6606</c:v>
                </c:pt>
                <c:pt idx="6606">
                  <c:v>6607</c:v>
                </c:pt>
                <c:pt idx="6607">
                  <c:v>6608</c:v>
                </c:pt>
                <c:pt idx="6608">
                  <c:v>6609</c:v>
                </c:pt>
                <c:pt idx="6609">
                  <c:v>6610</c:v>
                </c:pt>
                <c:pt idx="6610">
                  <c:v>6611</c:v>
                </c:pt>
                <c:pt idx="6611">
                  <c:v>6612</c:v>
                </c:pt>
                <c:pt idx="6612">
                  <c:v>6613</c:v>
                </c:pt>
                <c:pt idx="6613">
                  <c:v>6614</c:v>
                </c:pt>
                <c:pt idx="6614">
                  <c:v>6615</c:v>
                </c:pt>
                <c:pt idx="6615">
                  <c:v>6616</c:v>
                </c:pt>
                <c:pt idx="6616">
                  <c:v>6617</c:v>
                </c:pt>
                <c:pt idx="6617">
                  <c:v>6618</c:v>
                </c:pt>
                <c:pt idx="6618">
                  <c:v>6619</c:v>
                </c:pt>
                <c:pt idx="6619">
                  <c:v>6620</c:v>
                </c:pt>
                <c:pt idx="6620">
                  <c:v>6621</c:v>
                </c:pt>
                <c:pt idx="6621">
                  <c:v>6622</c:v>
                </c:pt>
                <c:pt idx="6622">
                  <c:v>6623</c:v>
                </c:pt>
                <c:pt idx="6623">
                  <c:v>6624</c:v>
                </c:pt>
                <c:pt idx="6624">
                  <c:v>6625</c:v>
                </c:pt>
                <c:pt idx="6625">
                  <c:v>6626</c:v>
                </c:pt>
                <c:pt idx="6626">
                  <c:v>6627</c:v>
                </c:pt>
                <c:pt idx="6627">
                  <c:v>6628</c:v>
                </c:pt>
                <c:pt idx="6628">
                  <c:v>6629</c:v>
                </c:pt>
                <c:pt idx="6629">
                  <c:v>6630</c:v>
                </c:pt>
                <c:pt idx="6630">
                  <c:v>6631</c:v>
                </c:pt>
                <c:pt idx="6631">
                  <c:v>6632</c:v>
                </c:pt>
                <c:pt idx="6632">
                  <c:v>6633</c:v>
                </c:pt>
                <c:pt idx="6633">
                  <c:v>6634</c:v>
                </c:pt>
                <c:pt idx="6634">
                  <c:v>6635</c:v>
                </c:pt>
                <c:pt idx="6635">
                  <c:v>6636</c:v>
                </c:pt>
                <c:pt idx="6636">
                  <c:v>6637</c:v>
                </c:pt>
                <c:pt idx="6637">
                  <c:v>6638</c:v>
                </c:pt>
                <c:pt idx="6638">
                  <c:v>6639</c:v>
                </c:pt>
                <c:pt idx="6639">
                  <c:v>6640</c:v>
                </c:pt>
                <c:pt idx="6640">
                  <c:v>6641</c:v>
                </c:pt>
                <c:pt idx="6641">
                  <c:v>6642</c:v>
                </c:pt>
                <c:pt idx="6642">
                  <c:v>6643</c:v>
                </c:pt>
                <c:pt idx="6643">
                  <c:v>6644</c:v>
                </c:pt>
                <c:pt idx="6644">
                  <c:v>6645</c:v>
                </c:pt>
                <c:pt idx="6645">
                  <c:v>6646</c:v>
                </c:pt>
                <c:pt idx="6646">
                  <c:v>6647</c:v>
                </c:pt>
                <c:pt idx="6647">
                  <c:v>6648</c:v>
                </c:pt>
                <c:pt idx="6648">
                  <c:v>6649</c:v>
                </c:pt>
                <c:pt idx="6649">
                  <c:v>6650</c:v>
                </c:pt>
                <c:pt idx="6650">
                  <c:v>6651</c:v>
                </c:pt>
                <c:pt idx="6651">
                  <c:v>6652</c:v>
                </c:pt>
                <c:pt idx="6652">
                  <c:v>6653</c:v>
                </c:pt>
                <c:pt idx="6653">
                  <c:v>6654</c:v>
                </c:pt>
                <c:pt idx="6654">
                  <c:v>6655</c:v>
                </c:pt>
                <c:pt idx="6655">
                  <c:v>6656</c:v>
                </c:pt>
                <c:pt idx="6656">
                  <c:v>6657</c:v>
                </c:pt>
                <c:pt idx="6657">
                  <c:v>6658</c:v>
                </c:pt>
                <c:pt idx="6658">
                  <c:v>6659</c:v>
                </c:pt>
                <c:pt idx="6659">
                  <c:v>6660</c:v>
                </c:pt>
                <c:pt idx="6660">
                  <c:v>6661</c:v>
                </c:pt>
                <c:pt idx="6661">
                  <c:v>6662</c:v>
                </c:pt>
                <c:pt idx="6662">
                  <c:v>6663</c:v>
                </c:pt>
                <c:pt idx="6663">
                  <c:v>6664</c:v>
                </c:pt>
                <c:pt idx="6664">
                  <c:v>6665</c:v>
                </c:pt>
                <c:pt idx="6665">
                  <c:v>6666</c:v>
                </c:pt>
                <c:pt idx="6666">
                  <c:v>6667</c:v>
                </c:pt>
                <c:pt idx="6667">
                  <c:v>6668</c:v>
                </c:pt>
                <c:pt idx="6668">
                  <c:v>6669</c:v>
                </c:pt>
                <c:pt idx="6669">
                  <c:v>6670</c:v>
                </c:pt>
                <c:pt idx="6670">
                  <c:v>6671</c:v>
                </c:pt>
                <c:pt idx="6671">
                  <c:v>6672</c:v>
                </c:pt>
                <c:pt idx="6672">
                  <c:v>6673</c:v>
                </c:pt>
                <c:pt idx="6673">
                  <c:v>6674</c:v>
                </c:pt>
                <c:pt idx="6674">
                  <c:v>6675</c:v>
                </c:pt>
                <c:pt idx="6675">
                  <c:v>6676</c:v>
                </c:pt>
                <c:pt idx="6676">
                  <c:v>6677</c:v>
                </c:pt>
                <c:pt idx="6677">
                  <c:v>6678</c:v>
                </c:pt>
                <c:pt idx="6678">
                  <c:v>6679</c:v>
                </c:pt>
                <c:pt idx="6679">
                  <c:v>6680</c:v>
                </c:pt>
                <c:pt idx="6680">
                  <c:v>6681</c:v>
                </c:pt>
                <c:pt idx="6681">
                  <c:v>6682</c:v>
                </c:pt>
                <c:pt idx="6682">
                  <c:v>6683</c:v>
                </c:pt>
                <c:pt idx="6683">
                  <c:v>6684</c:v>
                </c:pt>
                <c:pt idx="6684">
                  <c:v>6685</c:v>
                </c:pt>
                <c:pt idx="6685">
                  <c:v>6686</c:v>
                </c:pt>
                <c:pt idx="6686">
                  <c:v>6687</c:v>
                </c:pt>
                <c:pt idx="6687">
                  <c:v>6688</c:v>
                </c:pt>
                <c:pt idx="6688">
                  <c:v>6689</c:v>
                </c:pt>
                <c:pt idx="6689">
                  <c:v>6690</c:v>
                </c:pt>
                <c:pt idx="6690">
                  <c:v>6691</c:v>
                </c:pt>
                <c:pt idx="6691">
                  <c:v>6692</c:v>
                </c:pt>
                <c:pt idx="6692">
                  <c:v>6693</c:v>
                </c:pt>
                <c:pt idx="6693">
                  <c:v>6694</c:v>
                </c:pt>
                <c:pt idx="6694">
                  <c:v>6695</c:v>
                </c:pt>
                <c:pt idx="6695">
                  <c:v>6696</c:v>
                </c:pt>
                <c:pt idx="6696">
                  <c:v>6697</c:v>
                </c:pt>
                <c:pt idx="6697">
                  <c:v>6698</c:v>
                </c:pt>
                <c:pt idx="6698">
                  <c:v>6699</c:v>
                </c:pt>
                <c:pt idx="6699">
                  <c:v>6700</c:v>
                </c:pt>
                <c:pt idx="6700">
                  <c:v>6701</c:v>
                </c:pt>
                <c:pt idx="6701">
                  <c:v>6702</c:v>
                </c:pt>
                <c:pt idx="6702">
                  <c:v>6703</c:v>
                </c:pt>
                <c:pt idx="6703">
                  <c:v>6704</c:v>
                </c:pt>
                <c:pt idx="6704">
                  <c:v>6705</c:v>
                </c:pt>
                <c:pt idx="6705">
                  <c:v>6706</c:v>
                </c:pt>
                <c:pt idx="6706">
                  <c:v>6707</c:v>
                </c:pt>
                <c:pt idx="6707">
                  <c:v>6708</c:v>
                </c:pt>
                <c:pt idx="6708">
                  <c:v>6709</c:v>
                </c:pt>
                <c:pt idx="6709">
                  <c:v>6710</c:v>
                </c:pt>
                <c:pt idx="6710">
                  <c:v>6711</c:v>
                </c:pt>
                <c:pt idx="6711">
                  <c:v>6712</c:v>
                </c:pt>
                <c:pt idx="6712">
                  <c:v>6713</c:v>
                </c:pt>
                <c:pt idx="6713">
                  <c:v>6714</c:v>
                </c:pt>
                <c:pt idx="6714">
                  <c:v>6715</c:v>
                </c:pt>
                <c:pt idx="6715">
                  <c:v>6716</c:v>
                </c:pt>
                <c:pt idx="6716">
                  <c:v>6717</c:v>
                </c:pt>
                <c:pt idx="6717">
                  <c:v>6718</c:v>
                </c:pt>
                <c:pt idx="6718">
                  <c:v>6719</c:v>
                </c:pt>
                <c:pt idx="6719">
                  <c:v>6720</c:v>
                </c:pt>
                <c:pt idx="6720">
                  <c:v>6721</c:v>
                </c:pt>
                <c:pt idx="6721">
                  <c:v>6722</c:v>
                </c:pt>
                <c:pt idx="6722">
                  <c:v>6723</c:v>
                </c:pt>
                <c:pt idx="6723">
                  <c:v>6724</c:v>
                </c:pt>
                <c:pt idx="6724">
                  <c:v>6725</c:v>
                </c:pt>
                <c:pt idx="6725">
                  <c:v>6726</c:v>
                </c:pt>
                <c:pt idx="6726">
                  <c:v>6727</c:v>
                </c:pt>
                <c:pt idx="6727">
                  <c:v>6728</c:v>
                </c:pt>
                <c:pt idx="6728">
                  <c:v>6729</c:v>
                </c:pt>
                <c:pt idx="6729">
                  <c:v>6730</c:v>
                </c:pt>
                <c:pt idx="6730">
                  <c:v>6731</c:v>
                </c:pt>
                <c:pt idx="6731">
                  <c:v>6732</c:v>
                </c:pt>
                <c:pt idx="6732">
                  <c:v>6733</c:v>
                </c:pt>
                <c:pt idx="6733">
                  <c:v>6734</c:v>
                </c:pt>
                <c:pt idx="6734">
                  <c:v>6735</c:v>
                </c:pt>
                <c:pt idx="6735">
                  <c:v>6736</c:v>
                </c:pt>
                <c:pt idx="6736">
                  <c:v>6737</c:v>
                </c:pt>
                <c:pt idx="6737">
                  <c:v>6738</c:v>
                </c:pt>
                <c:pt idx="6738">
                  <c:v>6739</c:v>
                </c:pt>
                <c:pt idx="6739">
                  <c:v>6740</c:v>
                </c:pt>
                <c:pt idx="6740">
                  <c:v>6741</c:v>
                </c:pt>
                <c:pt idx="6741">
                  <c:v>6742</c:v>
                </c:pt>
                <c:pt idx="6742">
                  <c:v>6743</c:v>
                </c:pt>
                <c:pt idx="6743">
                  <c:v>6744</c:v>
                </c:pt>
                <c:pt idx="6744">
                  <c:v>6745</c:v>
                </c:pt>
                <c:pt idx="6745">
                  <c:v>6746</c:v>
                </c:pt>
                <c:pt idx="6746">
                  <c:v>6747</c:v>
                </c:pt>
                <c:pt idx="6747">
                  <c:v>6748</c:v>
                </c:pt>
                <c:pt idx="6748">
                  <c:v>6749</c:v>
                </c:pt>
                <c:pt idx="6749">
                  <c:v>6750</c:v>
                </c:pt>
                <c:pt idx="6750">
                  <c:v>6751</c:v>
                </c:pt>
                <c:pt idx="6751">
                  <c:v>6752</c:v>
                </c:pt>
                <c:pt idx="6752">
                  <c:v>6753</c:v>
                </c:pt>
                <c:pt idx="6753">
                  <c:v>6754</c:v>
                </c:pt>
                <c:pt idx="6754">
                  <c:v>6755</c:v>
                </c:pt>
                <c:pt idx="6755">
                  <c:v>6756</c:v>
                </c:pt>
                <c:pt idx="6756">
                  <c:v>6757</c:v>
                </c:pt>
                <c:pt idx="6757">
                  <c:v>6758</c:v>
                </c:pt>
                <c:pt idx="6758">
                  <c:v>6759</c:v>
                </c:pt>
                <c:pt idx="6759">
                  <c:v>6760</c:v>
                </c:pt>
                <c:pt idx="6760">
                  <c:v>6761</c:v>
                </c:pt>
                <c:pt idx="6761">
                  <c:v>6762</c:v>
                </c:pt>
                <c:pt idx="6762">
                  <c:v>6763</c:v>
                </c:pt>
                <c:pt idx="6763">
                  <c:v>6764</c:v>
                </c:pt>
                <c:pt idx="6764">
                  <c:v>6765</c:v>
                </c:pt>
                <c:pt idx="6765">
                  <c:v>6766</c:v>
                </c:pt>
                <c:pt idx="6766">
                  <c:v>6767</c:v>
                </c:pt>
                <c:pt idx="6767">
                  <c:v>6768</c:v>
                </c:pt>
                <c:pt idx="6768">
                  <c:v>6769</c:v>
                </c:pt>
                <c:pt idx="6769">
                  <c:v>6770</c:v>
                </c:pt>
                <c:pt idx="6770">
                  <c:v>6771</c:v>
                </c:pt>
                <c:pt idx="6771">
                  <c:v>6772</c:v>
                </c:pt>
                <c:pt idx="6772">
                  <c:v>6773</c:v>
                </c:pt>
                <c:pt idx="6773">
                  <c:v>6774</c:v>
                </c:pt>
                <c:pt idx="6774">
                  <c:v>6775</c:v>
                </c:pt>
                <c:pt idx="6775">
                  <c:v>6776</c:v>
                </c:pt>
                <c:pt idx="6776">
                  <c:v>6777</c:v>
                </c:pt>
                <c:pt idx="6777">
                  <c:v>6778</c:v>
                </c:pt>
                <c:pt idx="6778">
                  <c:v>6779</c:v>
                </c:pt>
                <c:pt idx="6779">
                  <c:v>6780</c:v>
                </c:pt>
                <c:pt idx="6780">
                  <c:v>6781</c:v>
                </c:pt>
                <c:pt idx="6781">
                  <c:v>6782</c:v>
                </c:pt>
                <c:pt idx="6782">
                  <c:v>6783</c:v>
                </c:pt>
                <c:pt idx="6783">
                  <c:v>6784</c:v>
                </c:pt>
                <c:pt idx="6784">
                  <c:v>6785</c:v>
                </c:pt>
                <c:pt idx="6785">
                  <c:v>6786</c:v>
                </c:pt>
                <c:pt idx="6786">
                  <c:v>6787</c:v>
                </c:pt>
                <c:pt idx="6787">
                  <c:v>6788</c:v>
                </c:pt>
                <c:pt idx="6788">
                  <c:v>6789</c:v>
                </c:pt>
                <c:pt idx="6789">
                  <c:v>6790</c:v>
                </c:pt>
                <c:pt idx="6790">
                  <c:v>6791</c:v>
                </c:pt>
                <c:pt idx="6791">
                  <c:v>6792</c:v>
                </c:pt>
                <c:pt idx="6792">
                  <c:v>6793</c:v>
                </c:pt>
                <c:pt idx="6793">
                  <c:v>6794</c:v>
                </c:pt>
                <c:pt idx="6794">
                  <c:v>6795</c:v>
                </c:pt>
                <c:pt idx="6795">
                  <c:v>6796</c:v>
                </c:pt>
                <c:pt idx="6796">
                  <c:v>6797</c:v>
                </c:pt>
                <c:pt idx="6797">
                  <c:v>6798</c:v>
                </c:pt>
                <c:pt idx="6798">
                  <c:v>6799</c:v>
                </c:pt>
                <c:pt idx="6799">
                  <c:v>6800</c:v>
                </c:pt>
                <c:pt idx="6800">
                  <c:v>6801</c:v>
                </c:pt>
                <c:pt idx="6801">
                  <c:v>6802</c:v>
                </c:pt>
                <c:pt idx="6802">
                  <c:v>6803</c:v>
                </c:pt>
                <c:pt idx="6803">
                  <c:v>6804</c:v>
                </c:pt>
                <c:pt idx="6804">
                  <c:v>6805</c:v>
                </c:pt>
                <c:pt idx="6805">
                  <c:v>6806</c:v>
                </c:pt>
                <c:pt idx="6806">
                  <c:v>6807</c:v>
                </c:pt>
                <c:pt idx="6807">
                  <c:v>6808</c:v>
                </c:pt>
                <c:pt idx="6808">
                  <c:v>6809</c:v>
                </c:pt>
                <c:pt idx="6809">
                  <c:v>6810</c:v>
                </c:pt>
                <c:pt idx="6810">
                  <c:v>6811</c:v>
                </c:pt>
                <c:pt idx="6811">
                  <c:v>6812</c:v>
                </c:pt>
                <c:pt idx="6812">
                  <c:v>6813</c:v>
                </c:pt>
                <c:pt idx="6813">
                  <c:v>6814</c:v>
                </c:pt>
                <c:pt idx="6814">
                  <c:v>6815</c:v>
                </c:pt>
                <c:pt idx="6815">
                  <c:v>6816</c:v>
                </c:pt>
                <c:pt idx="6816">
                  <c:v>6817</c:v>
                </c:pt>
                <c:pt idx="6817">
                  <c:v>6818</c:v>
                </c:pt>
                <c:pt idx="6818">
                  <c:v>6819</c:v>
                </c:pt>
                <c:pt idx="6819">
                  <c:v>6820</c:v>
                </c:pt>
                <c:pt idx="6820">
                  <c:v>6821</c:v>
                </c:pt>
                <c:pt idx="6821">
                  <c:v>6822</c:v>
                </c:pt>
                <c:pt idx="6822">
                  <c:v>6823</c:v>
                </c:pt>
                <c:pt idx="6823">
                  <c:v>6824</c:v>
                </c:pt>
                <c:pt idx="6824">
                  <c:v>6825</c:v>
                </c:pt>
                <c:pt idx="6825">
                  <c:v>6826</c:v>
                </c:pt>
                <c:pt idx="6826">
                  <c:v>6827</c:v>
                </c:pt>
                <c:pt idx="6827">
                  <c:v>6828</c:v>
                </c:pt>
                <c:pt idx="6828">
                  <c:v>6829</c:v>
                </c:pt>
                <c:pt idx="6829">
                  <c:v>6830</c:v>
                </c:pt>
                <c:pt idx="6830">
                  <c:v>6831</c:v>
                </c:pt>
                <c:pt idx="6831">
                  <c:v>6832</c:v>
                </c:pt>
                <c:pt idx="6832">
                  <c:v>6833</c:v>
                </c:pt>
                <c:pt idx="6833">
                  <c:v>6834</c:v>
                </c:pt>
                <c:pt idx="6834">
                  <c:v>6835</c:v>
                </c:pt>
                <c:pt idx="6835">
                  <c:v>6836</c:v>
                </c:pt>
                <c:pt idx="6836">
                  <c:v>6837</c:v>
                </c:pt>
                <c:pt idx="6837">
                  <c:v>6838</c:v>
                </c:pt>
                <c:pt idx="6838">
                  <c:v>6839</c:v>
                </c:pt>
                <c:pt idx="6839">
                  <c:v>6840</c:v>
                </c:pt>
                <c:pt idx="6840">
                  <c:v>6841</c:v>
                </c:pt>
                <c:pt idx="6841">
                  <c:v>6842</c:v>
                </c:pt>
                <c:pt idx="6842">
                  <c:v>6843</c:v>
                </c:pt>
                <c:pt idx="6843">
                  <c:v>6844</c:v>
                </c:pt>
                <c:pt idx="6844">
                  <c:v>6845</c:v>
                </c:pt>
                <c:pt idx="6845">
                  <c:v>6846</c:v>
                </c:pt>
                <c:pt idx="6846">
                  <c:v>6847</c:v>
                </c:pt>
                <c:pt idx="6847">
                  <c:v>6848</c:v>
                </c:pt>
                <c:pt idx="6848">
                  <c:v>6849</c:v>
                </c:pt>
                <c:pt idx="6849">
                  <c:v>6850</c:v>
                </c:pt>
                <c:pt idx="6850">
                  <c:v>6851</c:v>
                </c:pt>
                <c:pt idx="6851">
                  <c:v>6852</c:v>
                </c:pt>
                <c:pt idx="6852">
                  <c:v>6853</c:v>
                </c:pt>
                <c:pt idx="6853">
                  <c:v>6854</c:v>
                </c:pt>
                <c:pt idx="6854">
                  <c:v>6855</c:v>
                </c:pt>
                <c:pt idx="6855">
                  <c:v>6856</c:v>
                </c:pt>
                <c:pt idx="6856">
                  <c:v>6857</c:v>
                </c:pt>
                <c:pt idx="6857">
                  <c:v>6858</c:v>
                </c:pt>
                <c:pt idx="6858">
                  <c:v>6859</c:v>
                </c:pt>
                <c:pt idx="6859">
                  <c:v>6860</c:v>
                </c:pt>
                <c:pt idx="6860">
                  <c:v>6861</c:v>
                </c:pt>
                <c:pt idx="6861">
                  <c:v>6862</c:v>
                </c:pt>
                <c:pt idx="6862">
                  <c:v>6863</c:v>
                </c:pt>
                <c:pt idx="6863">
                  <c:v>6864</c:v>
                </c:pt>
                <c:pt idx="6864">
                  <c:v>6865</c:v>
                </c:pt>
                <c:pt idx="6865">
                  <c:v>6866</c:v>
                </c:pt>
                <c:pt idx="6866">
                  <c:v>6867</c:v>
                </c:pt>
                <c:pt idx="6867">
                  <c:v>6868</c:v>
                </c:pt>
                <c:pt idx="6868">
                  <c:v>6869</c:v>
                </c:pt>
                <c:pt idx="6869">
                  <c:v>6870</c:v>
                </c:pt>
                <c:pt idx="6870">
                  <c:v>6871</c:v>
                </c:pt>
                <c:pt idx="6871">
                  <c:v>6872</c:v>
                </c:pt>
                <c:pt idx="6872">
                  <c:v>6873</c:v>
                </c:pt>
                <c:pt idx="6873">
                  <c:v>6874</c:v>
                </c:pt>
                <c:pt idx="6874">
                  <c:v>6875</c:v>
                </c:pt>
                <c:pt idx="6875">
                  <c:v>6876</c:v>
                </c:pt>
                <c:pt idx="6876">
                  <c:v>6877</c:v>
                </c:pt>
                <c:pt idx="6877">
                  <c:v>6878</c:v>
                </c:pt>
                <c:pt idx="6878">
                  <c:v>6879</c:v>
                </c:pt>
                <c:pt idx="6879">
                  <c:v>6880</c:v>
                </c:pt>
                <c:pt idx="6880">
                  <c:v>6881</c:v>
                </c:pt>
                <c:pt idx="6881">
                  <c:v>6882</c:v>
                </c:pt>
                <c:pt idx="6882">
                  <c:v>6883</c:v>
                </c:pt>
                <c:pt idx="6883">
                  <c:v>6884</c:v>
                </c:pt>
                <c:pt idx="6884">
                  <c:v>6885</c:v>
                </c:pt>
                <c:pt idx="6885">
                  <c:v>6886</c:v>
                </c:pt>
                <c:pt idx="6886">
                  <c:v>6887</c:v>
                </c:pt>
                <c:pt idx="6887">
                  <c:v>6888</c:v>
                </c:pt>
                <c:pt idx="6888">
                  <c:v>6889</c:v>
                </c:pt>
                <c:pt idx="6889">
                  <c:v>6890</c:v>
                </c:pt>
                <c:pt idx="6890">
                  <c:v>6891</c:v>
                </c:pt>
                <c:pt idx="6891">
                  <c:v>6892</c:v>
                </c:pt>
                <c:pt idx="6892">
                  <c:v>6893</c:v>
                </c:pt>
                <c:pt idx="6893">
                  <c:v>6894</c:v>
                </c:pt>
                <c:pt idx="6894">
                  <c:v>6895</c:v>
                </c:pt>
                <c:pt idx="6895">
                  <c:v>6896</c:v>
                </c:pt>
                <c:pt idx="6896">
                  <c:v>6897</c:v>
                </c:pt>
                <c:pt idx="6897">
                  <c:v>6898</c:v>
                </c:pt>
                <c:pt idx="6898">
                  <c:v>6899</c:v>
                </c:pt>
                <c:pt idx="6899">
                  <c:v>6900</c:v>
                </c:pt>
                <c:pt idx="6900">
                  <c:v>6901</c:v>
                </c:pt>
                <c:pt idx="6901">
                  <c:v>6902</c:v>
                </c:pt>
                <c:pt idx="6902">
                  <c:v>6903</c:v>
                </c:pt>
                <c:pt idx="6903">
                  <c:v>6904</c:v>
                </c:pt>
                <c:pt idx="6904">
                  <c:v>6905</c:v>
                </c:pt>
                <c:pt idx="6905">
                  <c:v>6906</c:v>
                </c:pt>
                <c:pt idx="6906">
                  <c:v>6907</c:v>
                </c:pt>
                <c:pt idx="6907">
                  <c:v>6908</c:v>
                </c:pt>
                <c:pt idx="6908">
                  <c:v>6909</c:v>
                </c:pt>
                <c:pt idx="6909">
                  <c:v>6910</c:v>
                </c:pt>
                <c:pt idx="6910">
                  <c:v>6911</c:v>
                </c:pt>
                <c:pt idx="6911">
                  <c:v>6912</c:v>
                </c:pt>
                <c:pt idx="6912">
                  <c:v>6913</c:v>
                </c:pt>
                <c:pt idx="6913">
                  <c:v>6914</c:v>
                </c:pt>
                <c:pt idx="6914">
                  <c:v>6915</c:v>
                </c:pt>
                <c:pt idx="6915">
                  <c:v>6916</c:v>
                </c:pt>
                <c:pt idx="6916">
                  <c:v>6917</c:v>
                </c:pt>
                <c:pt idx="6917">
                  <c:v>6918</c:v>
                </c:pt>
                <c:pt idx="6918">
                  <c:v>6919</c:v>
                </c:pt>
                <c:pt idx="6919">
                  <c:v>6920</c:v>
                </c:pt>
                <c:pt idx="6920">
                  <c:v>6921</c:v>
                </c:pt>
                <c:pt idx="6921">
                  <c:v>6922</c:v>
                </c:pt>
                <c:pt idx="6922">
                  <c:v>6923</c:v>
                </c:pt>
                <c:pt idx="6923">
                  <c:v>6924</c:v>
                </c:pt>
                <c:pt idx="6924">
                  <c:v>6925</c:v>
                </c:pt>
                <c:pt idx="6925">
                  <c:v>6926</c:v>
                </c:pt>
                <c:pt idx="6926">
                  <c:v>6927</c:v>
                </c:pt>
                <c:pt idx="6927">
                  <c:v>6928</c:v>
                </c:pt>
                <c:pt idx="6928">
                  <c:v>6929</c:v>
                </c:pt>
                <c:pt idx="6929">
                  <c:v>6930</c:v>
                </c:pt>
                <c:pt idx="6930">
                  <c:v>6931</c:v>
                </c:pt>
                <c:pt idx="6931">
                  <c:v>6932</c:v>
                </c:pt>
                <c:pt idx="6932">
                  <c:v>6933</c:v>
                </c:pt>
                <c:pt idx="6933">
                  <c:v>6934</c:v>
                </c:pt>
                <c:pt idx="6934">
                  <c:v>6935</c:v>
                </c:pt>
                <c:pt idx="6935">
                  <c:v>6936</c:v>
                </c:pt>
                <c:pt idx="6936">
                  <c:v>6937</c:v>
                </c:pt>
                <c:pt idx="6937">
                  <c:v>6938</c:v>
                </c:pt>
                <c:pt idx="6938">
                  <c:v>6939</c:v>
                </c:pt>
                <c:pt idx="6939">
                  <c:v>6940</c:v>
                </c:pt>
                <c:pt idx="6940">
                  <c:v>6941</c:v>
                </c:pt>
                <c:pt idx="6941">
                  <c:v>6942</c:v>
                </c:pt>
                <c:pt idx="6942">
                  <c:v>6943</c:v>
                </c:pt>
                <c:pt idx="6943">
                  <c:v>6944</c:v>
                </c:pt>
                <c:pt idx="6944">
                  <c:v>6945</c:v>
                </c:pt>
                <c:pt idx="6945">
                  <c:v>6946</c:v>
                </c:pt>
                <c:pt idx="6946">
                  <c:v>6947</c:v>
                </c:pt>
                <c:pt idx="6947">
                  <c:v>6948</c:v>
                </c:pt>
                <c:pt idx="6948">
                  <c:v>6949</c:v>
                </c:pt>
                <c:pt idx="6949">
                  <c:v>6950</c:v>
                </c:pt>
                <c:pt idx="6950">
                  <c:v>6951</c:v>
                </c:pt>
                <c:pt idx="6951">
                  <c:v>6952</c:v>
                </c:pt>
                <c:pt idx="6952">
                  <c:v>6953</c:v>
                </c:pt>
                <c:pt idx="6953">
                  <c:v>6954</c:v>
                </c:pt>
                <c:pt idx="6954">
                  <c:v>6955</c:v>
                </c:pt>
                <c:pt idx="6955">
                  <c:v>6956</c:v>
                </c:pt>
                <c:pt idx="6956">
                  <c:v>6957</c:v>
                </c:pt>
                <c:pt idx="6957">
                  <c:v>6958</c:v>
                </c:pt>
                <c:pt idx="6958">
                  <c:v>6959</c:v>
                </c:pt>
                <c:pt idx="6959">
                  <c:v>6960</c:v>
                </c:pt>
                <c:pt idx="6960">
                  <c:v>6961</c:v>
                </c:pt>
                <c:pt idx="6961">
                  <c:v>6962</c:v>
                </c:pt>
                <c:pt idx="6962">
                  <c:v>6963</c:v>
                </c:pt>
                <c:pt idx="6963">
                  <c:v>6964</c:v>
                </c:pt>
                <c:pt idx="6964">
                  <c:v>6965</c:v>
                </c:pt>
                <c:pt idx="6965">
                  <c:v>6966</c:v>
                </c:pt>
                <c:pt idx="6966">
                  <c:v>6967</c:v>
                </c:pt>
                <c:pt idx="6967">
                  <c:v>6968</c:v>
                </c:pt>
                <c:pt idx="6968">
                  <c:v>6969</c:v>
                </c:pt>
                <c:pt idx="6969">
                  <c:v>6970</c:v>
                </c:pt>
                <c:pt idx="6970">
                  <c:v>6971</c:v>
                </c:pt>
                <c:pt idx="6971">
                  <c:v>6972</c:v>
                </c:pt>
                <c:pt idx="6972">
                  <c:v>6973</c:v>
                </c:pt>
                <c:pt idx="6973">
                  <c:v>6974</c:v>
                </c:pt>
                <c:pt idx="6974">
                  <c:v>6975</c:v>
                </c:pt>
                <c:pt idx="6975">
                  <c:v>6976</c:v>
                </c:pt>
                <c:pt idx="6976">
                  <c:v>6977</c:v>
                </c:pt>
                <c:pt idx="6977">
                  <c:v>6978</c:v>
                </c:pt>
                <c:pt idx="6978">
                  <c:v>6979</c:v>
                </c:pt>
                <c:pt idx="6979">
                  <c:v>6980</c:v>
                </c:pt>
                <c:pt idx="6980">
                  <c:v>6981</c:v>
                </c:pt>
                <c:pt idx="6981">
                  <c:v>6982</c:v>
                </c:pt>
                <c:pt idx="6982">
                  <c:v>6983</c:v>
                </c:pt>
                <c:pt idx="6983">
                  <c:v>6984</c:v>
                </c:pt>
                <c:pt idx="6984">
                  <c:v>6985</c:v>
                </c:pt>
                <c:pt idx="6985">
                  <c:v>6986</c:v>
                </c:pt>
                <c:pt idx="6986">
                  <c:v>6987</c:v>
                </c:pt>
                <c:pt idx="6987">
                  <c:v>6988</c:v>
                </c:pt>
                <c:pt idx="6988">
                  <c:v>6989</c:v>
                </c:pt>
                <c:pt idx="6989">
                  <c:v>6990</c:v>
                </c:pt>
                <c:pt idx="6990">
                  <c:v>6991</c:v>
                </c:pt>
                <c:pt idx="6991">
                  <c:v>6992</c:v>
                </c:pt>
                <c:pt idx="6992">
                  <c:v>6993</c:v>
                </c:pt>
                <c:pt idx="6993">
                  <c:v>6994</c:v>
                </c:pt>
                <c:pt idx="6994">
                  <c:v>6995</c:v>
                </c:pt>
                <c:pt idx="6995">
                  <c:v>6996</c:v>
                </c:pt>
                <c:pt idx="6996">
                  <c:v>6997</c:v>
                </c:pt>
                <c:pt idx="6997">
                  <c:v>6998</c:v>
                </c:pt>
                <c:pt idx="6998">
                  <c:v>6999</c:v>
                </c:pt>
                <c:pt idx="6999">
                  <c:v>7000</c:v>
                </c:pt>
                <c:pt idx="7000">
                  <c:v>7001</c:v>
                </c:pt>
                <c:pt idx="7001">
                  <c:v>7002</c:v>
                </c:pt>
                <c:pt idx="7002">
                  <c:v>7003</c:v>
                </c:pt>
                <c:pt idx="7003">
                  <c:v>7004</c:v>
                </c:pt>
                <c:pt idx="7004">
                  <c:v>7005</c:v>
                </c:pt>
                <c:pt idx="7005">
                  <c:v>7006</c:v>
                </c:pt>
                <c:pt idx="7006">
                  <c:v>7007</c:v>
                </c:pt>
                <c:pt idx="7007">
                  <c:v>7008</c:v>
                </c:pt>
                <c:pt idx="7008">
                  <c:v>7009</c:v>
                </c:pt>
                <c:pt idx="7009">
                  <c:v>7010</c:v>
                </c:pt>
                <c:pt idx="7010">
                  <c:v>7011</c:v>
                </c:pt>
                <c:pt idx="7011">
                  <c:v>7012</c:v>
                </c:pt>
                <c:pt idx="7012">
                  <c:v>7013</c:v>
                </c:pt>
                <c:pt idx="7013">
                  <c:v>7014</c:v>
                </c:pt>
                <c:pt idx="7014">
                  <c:v>7015</c:v>
                </c:pt>
                <c:pt idx="7015">
                  <c:v>7016</c:v>
                </c:pt>
                <c:pt idx="7016">
                  <c:v>7017</c:v>
                </c:pt>
                <c:pt idx="7017">
                  <c:v>7018</c:v>
                </c:pt>
                <c:pt idx="7018">
                  <c:v>7019</c:v>
                </c:pt>
                <c:pt idx="7019">
                  <c:v>7020</c:v>
                </c:pt>
                <c:pt idx="7020">
                  <c:v>7021</c:v>
                </c:pt>
                <c:pt idx="7021">
                  <c:v>7022</c:v>
                </c:pt>
                <c:pt idx="7022">
                  <c:v>7023</c:v>
                </c:pt>
                <c:pt idx="7023">
                  <c:v>7024</c:v>
                </c:pt>
                <c:pt idx="7024">
                  <c:v>7025</c:v>
                </c:pt>
                <c:pt idx="7025">
                  <c:v>7026</c:v>
                </c:pt>
                <c:pt idx="7026">
                  <c:v>7027</c:v>
                </c:pt>
                <c:pt idx="7027">
                  <c:v>7028</c:v>
                </c:pt>
                <c:pt idx="7028">
                  <c:v>7029</c:v>
                </c:pt>
                <c:pt idx="7029">
                  <c:v>7030</c:v>
                </c:pt>
                <c:pt idx="7030">
                  <c:v>7031</c:v>
                </c:pt>
                <c:pt idx="7031">
                  <c:v>7032</c:v>
                </c:pt>
                <c:pt idx="7032">
                  <c:v>7033</c:v>
                </c:pt>
                <c:pt idx="7033">
                  <c:v>7034</c:v>
                </c:pt>
                <c:pt idx="7034">
                  <c:v>7035</c:v>
                </c:pt>
                <c:pt idx="7035">
                  <c:v>7036</c:v>
                </c:pt>
                <c:pt idx="7036">
                  <c:v>7037</c:v>
                </c:pt>
                <c:pt idx="7037">
                  <c:v>7038</c:v>
                </c:pt>
                <c:pt idx="7038">
                  <c:v>7039</c:v>
                </c:pt>
                <c:pt idx="7039">
                  <c:v>7040</c:v>
                </c:pt>
                <c:pt idx="7040">
                  <c:v>7041</c:v>
                </c:pt>
                <c:pt idx="7041">
                  <c:v>7042</c:v>
                </c:pt>
                <c:pt idx="7042">
                  <c:v>7043</c:v>
                </c:pt>
                <c:pt idx="7043">
                  <c:v>7044</c:v>
                </c:pt>
                <c:pt idx="7044">
                  <c:v>7045</c:v>
                </c:pt>
                <c:pt idx="7045">
                  <c:v>7046</c:v>
                </c:pt>
                <c:pt idx="7046">
                  <c:v>7047</c:v>
                </c:pt>
                <c:pt idx="7047">
                  <c:v>7048</c:v>
                </c:pt>
                <c:pt idx="7048">
                  <c:v>7049</c:v>
                </c:pt>
                <c:pt idx="7049">
                  <c:v>7050</c:v>
                </c:pt>
                <c:pt idx="7050">
                  <c:v>7051</c:v>
                </c:pt>
                <c:pt idx="7051">
                  <c:v>7052</c:v>
                </c:pt>
                <c:pt idx="7052">
                  <c:v>7053</c:v>
                </c:pt>
                <c:pt idx="7053">
                  <c:v>7054</c:v>
                </c:pt>
                <c:pt idx="7054">
                  <c:v>7055</c:v>
                </c:pt>
                <c:pt idx="7055">
                  <c:v>7056</c:v>
                </c:pt>
                <c:pt idx="7056">
                  <c:v>7057</c:v>
                </c:pt>
                <c:pt idx="7057">
                  <c:v>7058</c:v>
                </c:pt>
                <c:pt idx="7058">
                  <c:v>7059</c:v>
                </c:pt>
                <c:pt idx="7059">
                  <c:v>7060</c:v>
                </c:pt>
                <c:pt idx="7060">
                  <c:v>7061</c:v>
                </c:pt>
                <c:pt idx="7061">
                  <c:v>7062</c:v>
                </c:pt>
                <c:pt idx="7062">
                  <c:v>7063</c:v>
                </c:pt>
                <c:pt idx="7063">
                  <c:v>7064</c:v>
                </c:pt>
                <c:pt idx="7064">
                  <c:v>7065</c:v>
                </c:pt>
                <c:pt idx="7065">
                  <c:v>7066</c:v>
                </c:pt>
                <c:pt idx="7066">
                  <c:v>7067</c:v>
                </c:pt>
                <c:pt idx="7067">
                  <c:v>7068</c:v>
                </c:pt>
                <c:pt idx="7068">
                  <c:v>7069</c:v>
                </c:pt>
                <c:pt idx="7069">
                  <c:v>7070</c:v>
                </c:pt>
                <c:pt idx="7070">
                  <c:v>7071</c:v>
                </c:pt>
                <c:pt idx="7071">
                  <c:v>7072</c:v>
                </c:pt>
                <c:pt idx="7072">
                  <c:v>7073</c:v>
                </c:pt>
                <c:pt idx="7073">
                  <c:v>7074</c:v>
                </c:pt>
                <c:pt idx="7074">
                  <c:v>7075</c:v>
                </c:pt>
                <c:pt idx="7075">
                  <c:v>7076</c:v>
                </c:pt>
                <c:pt idx="7076">
                  <c:v>7077</c:v>
                </c:pt>
                <c:pt idx="7077">
                  <c:v>7078</c:v>
                </c:pt>
                <c:pt idx="7078">
                  <c:v>7079</c:v>
                </c:pt>
                <c:pt idx="7079">
                  <c:v>7080</c:v>
                </c:pt>
                <c:pt idx="7080">
                  <c:v>7081</c:v>
                </c:pt>
                <c:pt idx="7081">
                  <c:v>7082</c:v>
                </c:pt>
                <c:pt idx="7082">
                  <c:v>7083</c:v>
                </c:pt>
                <c:pt idx="7083">
                  <c:v>7084</c:v>
                </c:pt>
                <c:pt idx="7084">
                  <c:v>7085</c:v>
                </c:pt>
                <c:pt idx="7085">
                  <c:v>7086</c:v>
                </c:pt>
                <c:pt idx="7086">
                  <c:v>7087</c:v>
                </c:pt>
                <c:pt idx="7087">
                  <c:v>7088</c:v>
                </c:pt>
                <c:pt idx="7088">
                  <c:v>7089</c:v>
                </c:pt>
                <c:pt idx="7089">
                  <c:v>7090</c:v>
                </c:pt>
                <c:pt idx="7090">
                  <c:v>7091</c:v>
                </c:pt>
                <c:pt idx="7091">
                  <c:v>7092</c:v>
                </c:pt>
                <c:pt idx="7092">
                  <c:v>7093</c:v>
                </c:pt>
                <c:pt idx="7093">
                  <c:v>7094</c:v>
                </c:pt>
                <c:pt idx="7094">
                  <c:v>7095</c:v>
                </c:pt>
                <c:pt idx="7095">
                  <c:v>7096</c:v>
                </c:pt>
                <c:pt idx="7096">
                  <c:v>7097</c:v>
                </c:pt>
                <c:pt idx="7097">
                  <c:v>7098</c:v>
                </c:pt>
                <c:pt idx="7098">
                  <c:v>7099</c:v>
                </c:pt>
                <c:pt idx="7099">
                  <c:v>7100</c:v>
                </c:pt>
                <c:pt idx="7100">
                  <c:v>7101</c:v>
                </c:pt>
                <c:pt idx="7101">
                  <c:v>7102</c:v>
                </c:pt>
                <c:pt idx="7102">
                  <c:v>7103</c:v>
                </c:pt>
                <c:pt idx="7103">
                  <c:v>7104</c:v>
                </c:pt>
                <c:pt idx="7104">
                  <c:v>7105</c:v>
                </c:pt>
                <c:pt idx="7105">
                  <c:v>7106</c:v>
                </c:pt>
                <c:pt idx="7106">
                  <c:v>7107</c:v>
                </c:pt>
                <c:pt idx="7107">
                  <c:v>7108</c:v>
                </c:pt>
                <c:pt idx="7108">
                  <c:v>7109</c:v>
                </c:pt>
                <c:pt idx="7109">
                  <c:v>7110</c:v>
                </c:pt>
                <c:pt idx="7110">
                  <c:v>7111</c:v>
                </c:pt>
                <c:pt idx="7111">
                  <c:v>7112</c:v>
                </c:pt>
                <c:pt idx="7112">
                  <c:v>7113</c:v>
                </c:pt>
                <c:pt idx="7113">
                  <c:v>7114</c:v>
                </c:pt>
                <c:pt idx="7114">
                  <c:v>7115</c:v>
                </c:pt>
                <c:pt idx="7115">
                  <c:v>7116</c:v>
                </c:pt>
                <c:pt idx="7116">
                  <c:v>7117</c:v>
                </c:pt>
                <c:pt idx="7117">
                  <c:v>7118</c:v>
                </c:pt>
                <c:pt idx="7118">
                  <c:v>7119</c:v>
                </c:pt>
                <c:pt idx="7119">
                  <c:v>7120</c:v>
                </c:pt>
                <c:pt idx="7120">
                  <c:v>7121</c:v>
                </c:pt>
                <c:pt idx="7121">
                  <c:v>7122</c:v>
                </c:pt>
                <c:pt idx="7122">
                  <c:v>7123</c:v>
                </c:pt>
                <c:pt idx="7123">
                  <c:v>7124</c:v>
                </c:pt>
                <c:pt idx="7124">
                  <c:v>7125</c:v>
                </c:pt>
                <c:pt idx="7125">
                  <c:v>7126</c:v>
                </c:pt>
                <c:pt idx="7126">
                  <c:v>7127</c:v>
                </c:pt>
                <c:pt idx="7127">
                  <c:v>7128</c:v>
                </c:pt>
                <c:pt idx="7128">
                  <c:v>7129</c:v>
                </c:pt>
                <c:pt idx="7129">
                  <c:v>7130</c:v>
                </c:pt>
                <c:pt idx="7130">
                  <c:v>7131</c:v>
                </c:pt>
                <c:pt idx="7131">
                  <c:v>7132</c:v>
                </c:pt>
                <c:pt idx="7132">
                  <c:v>7133</c:v>
                </c:pt>
                <c:pt idx="7133">
                  <c:v>7134</c:v>
                </c:pt>
                <c:pt idx="7134">
                  <c:v>7135</c:v>
                </c:pt>
                <c:pt idx="7135">
                  <c:v>7136</c:v>
                </c:pt>
                <c:pt idx="7136">
                  <c:v>7137</c:v>
                </c:pt>
                <c:pt idx="7137">
                  <c:v>7138</c:v>
                </c:pt>
                <c:pt idx="7138">
                  <c:v>7139</c:v>
                </c:pt>
                <c:pt idx="7139">
                  <c:v>7140</c:v>
                </c:pt>
                <c:pt idx="7140">
                  <c:v>7141</c:v>
                </c:pt>
                <c:pt idx="7141">
                  <c:v>7142</c:v>
                </c:pt>
                <c:pt idx="7142">
                  <c:v>7143</c:v>
                </c:pt>
                <c:pt idx="7143">
                  <c:v>7144</c:v>
                </c:pt>
                <c:pt idx="7144">
                  <c:v>7145</c:v>
                </c:pt>
                <c:pt idx="7145">
                  <c:v>7146</c:v>
                </c:pt>
                <c:pt idx="7146">
                  <c:v>7147</c:v>
                </c:pt>
                <c:pt idx="7147">
                  <c:v>7148</c:v>
                </c:pt>
                <c:pt idx="7148">
                  <c:v>7149</c:v>
                </c:pt>
                <c:pt idx="7149">
                  <c:v>7150</c:v>
                </c:pt>
                <c:pt idx="7150">
                  <c:v>7151</c:v>
                </c:pt>
                <c:pt idx="7151">
                  <c:v>7152</c:v>
                </c:pt>
                <c:pt idx="7152">
                  <c:v>7153</c:v>
                </c:pt>
                <c:pt idx="7153">
                  <c:v>7154</c:v>
                </c:pt>
                <c:pt idx="7154">
                  <c:v>7155</c:v>
                </c:pt>
                <c:pt idx="7155">
                  <c:v>7156</c:v>
                </c:pt>
                <c:pt idx="7156">
                  <c:v>7157</c:v>
                </c:pt>
                <c:pt idx="7157">
                  <c:v>7158</c:v>
                </c:pt>
                <c:pt idx="7158">
                  <c:v>7159</c:v>
                </c:pt>
                <c:pt idx="7159">
                  <c:v>7160</c:v>
                </c:pt>
                <c:pt idx="7160">
                  <c:v>7161</c:v>
                </c:pt>
                <c:pt idx="7161">
                  <c:v>7162</c:v>
                </c:pt>
                <c:pt idx="7162">
                  <c:v>7163</c:v>
                </c:pt>
                <c:pt idx="7163">
                  <c:v>7164</c:v>
                </c:pt>
                <c:pt idx="7164">
                  <c:v>7165</c:v>
                </c:pt>
                <c:pt idx="7165">
                  <c:v>7166</c:v>
                </c:pt>
                <c:pt idx="7166">
                  <c:v>7167</c:v>
                </c:pt>
                <c:pt idx="7167">
                  <c:v>7168</c:v>
                </c:pt>
                <c:pt idx="7168">
                  <c:v>7169</c:v>
                </c:pt>
                <c:pt idx="7169">
                  <c:v>7170</c:v>
                </c:pt>
                <c:pt idx="7170">
                  <c:v>7171</c:v>
                </c:pt>
                <c:pt idx="7171">
                  <c:v>7172</c:v>
                </c:pt>
                <c:pt idx="7172">
                  <c:v>7173</c:v>
                </c:pt>
                <c:pt idx="7173">
                  <c:v>7174</c:v>
                </c:pt>
                <c:pt idx="7174">
                  <c:v>7175</c:v>
                </c:pt>
                <c:pt idx="7175">
                  <c:v>7176</c:v>
                </c:pt>
                <c:pt idx="7176">
                  <c:v>7177</c:v>
                </c:pt>
                <c:pt idx="7177">
                  <c:v>7178</c:v>
                </c:pt>
                <c:pt idx="7178">
                  <c:v>7179</c:v>
                </c:pt>
                <c:pt idx="7179">
                  <c:v>7180</c:v>
                </c:pt>
                <c:pt idx="7180">
                  <c:v>7181</c:v>
                </c:pt>
                <c:pt idx="7181">
                  <c:v>7182</c:v>
                </c:pt>
                <c:pt idx="7182">
                  <c:v>7183</c:v>
                </c:pt>
                <c:pt idx="7183">
                  <c:v>7184</c:v>
                </c:pt>
                <c:pt idx="7184">
                  <c:v>7185</c:v>
                </c:pt>
                <c:pt idx="7185">
                  <c:v>7186</c:v>
                </c:pt>
                <c:pt idx="7186">
                  <c:v>7187</c:v>
                </c:pt>
                <c:pt idx="7187">
                  <c:v>7188</c:v>
                </c:pt>
                <c:pt idx="7188">
                  <c:v>7189</c:v>
                </c:pt>
                <c:pt idx="7189">
                  <c:v>7190</c:v>
                </c:pt>
                <c:pt idx="7190">
                  <c:v>7191</c:v>
                </c:pt>
                <c:pt idx="7191">
                  <c:v>7192</c:v>
                </c:pt>
                <c:pt idx="7192">
                  <c:v>7193</c:v>
                </c:pt>
                <c:pt idx="7193">
                  <c:v>7194</c:v>
                </c:pt>
                <c:pt idx="7194">
                  <c:v>7195</c:v>
                </c:pt>
                <c:pt idx="7195">
                  <c:v>7196</c:v>
                </c:pt>
                <c:pt idx="7196">
                  <c:v>7197</c:v>
                </c:pt>
                <c:pt idx="7197">
                  <c:v>7198</c:v>
                </c:pt>
                <c:pt idx="7198">
                  <c:v>7199</c:v>
                </c:pt>
                <c:pt idx="7199">
                  <c:v>7200</c:v>
                </c:pt>
                <c:pt idx="7200">
                  <c:v>7201</c:v>
                </c:pt>
                <c:pt idx="7201">
                  <c:v>7202</c:v>
                </c:pt>
                <c:pt idx="7202">
                  <c:v>7203</c:v>
                </c:pt>
                <c:pt idx="7203">
                  <c:v>7204</c:v>
                </c:pt>
                <c:pt idx="7204">
                  <c:v>7205</c:v>
                </c:pt>
                <c:pt idx="7205">
                  <c:v>7206</c:v>
                </c:pt>
                <c:pt idx="7206">
                  <c:v>7207</c:v>
                </c:pt>
                <c:pt idx="7207">
                  <c:v>7208</c:v>
                </c:pt>
                <c:pt idx="7208">
                  <c:v>7209</c:v>
                </c:pt>
                <c:pt idx="7209">
                  <c:v>7210</c:v>
                </c:pt>
                <c:pt idx="7210">
                  <c:v>7211</c:v>
                </c:pt>
                <c:pt idx="7211">
                  <c:v>7212</c:v>
                </c:pt>
                <c:pt idx="7212">
                  <c:v>7213</c:v>
                </c:pt>
                <c:pt idx="7213">
                  <c:v>7214</c:v>
                </c:pt>
                <c:pt idx="7214">
                  <c:v>7215</c:v>
                </c:pt>
                <c:pt idx="7215">
                  <c:v>7216</c:v>
                </c:pt>
                <c:pt idx="7216">
                  <c:v>7217</c:v>
                </c:pt>
                <c:pt idx="7217">
                  <c:v>7218</c:v>
                </c:pt>
                <c:pt idx="7218">
                  <c:v>7219</c:v>
                </c:pt>
                <c:pt idx="7219">
                  <c:v>7220</c:v>
                </c:pt>
                <c:pt idx="7220">
                  <c:v>7221</c:v>
                </c:pt>
                <c:pt idx="7221">
                  <c:v>7222</c:v>
                </c:pt>
                <c:pt idx="7222">
                  <c:v>7223</c:v>
                </c:pt>
                <c:pt idx="7223">
                  <c:v>7224</c:v>
                </c:pt>
                <c:pt idx="7224">
                  <c:v>7225</c:v>
                </c:pt>
                <c:pt idx="7225">
                  <c:v>7226</c:v>
                </c:pt>
                <c:pt idx="7226">
                  <c:v>7227</c:v>
                </c:pt>
                <c:pt idx="7227">
                  <c:v>7228</c:v>
                </c:pt>
                <c:pt idx="7228">
                  <c:v>7229</c:v>
                </c:pt>
                <c:pt idx="7229">
                  <c:v>7230</c:v>
                </c:pt>
                <c:pt idx="7230">
                  <c:v>7231</c:v>
                </c:pt>
                <c:pt idx="7231">
                  <c:v>7232</c:v>
                </c:pt>
                <c:pt idx="7232">
                  <c:v>7233</c:v>
                </c:pt>
                <c:pt idx="7233">
                  <c:v>7234</c:v>
                </c:pt>
                <c:pt idx="7234">
                  <c:v>7235</c:v>
                </c:pt>
                <c:pt idx="7235">
                  <c:v>7236</c:v>
                </c:pt>
                <c:pt idx="7236">
                  <c:v>7237</c:v>
                </c:pt>
                <c:pt idx="7237">
                  <c:v>7238</c:v>
                </c:pt>
                <c:pt idx="7238">
                  <c:v>7239</c:v>
                </c:pt>
                <c:pt idx="7239">
                  <c:v>7240</c:v>
                </c:pt>
                <c:pt idx="7240">
                  <c:v>7241</c:v>
                </c:pt>
                <c:pt idx="7241">
                  <c:v>7242</c:v>
                </c:pt>
                <c:pt idx="7242">
                  <c:v>7243</c:v>
                </c:pt>
                <c:pt idx="7243">
                  <c:v>7244</c:v>
                </c:pt>
                <c:pt idx="7244">
                  <c:v>7245</c:v>
                </c:pt>
                <c:pt idx="7245">
                  <c:v>7246</c:v>
                </c:pt>
                <c:pt idx="7246">
                  <c:v>7247</c:v>
                </c:pt>
                <c:pt idx="7247">
                  <c:v>7248</c:v>
                </c:pt>
                <c:pt idx="7248">
                  <c:v>7249</c:v>
                </c:pt>
                <c:pt idx="7249">
                  <c:v>7250</c:v>
                </c:pt>
                <c:pt idx="7250">
                  <c:v>7251</c:v>
                </c:pt>
                <c:pt idx="7251">
                  <c:v>7252</c:v>
                </c:pt>
                <c:pt idx="7252">
                  <c:v>7253</c:v>
                </c:pt>
                <c:pt idx="7253">
                  <c:v>7254</c:v>
                </c:pt>
                <c:pt idx="7254">
                  <c:v>7255</c:v>
                </c:pt>
                <c:pt idx="7255">
                  <c:v>7256</c:v>
                </c:pt>
                <c:pt idx="7256">
                  <c:v>7257</c:v>
                </c:pt>
                <c:pt idx="7257">
                  <c:v>7258</c:v>
                </c:pt>
                <c:pt idx="7258">
                  <c:v>7259</c:v>
                </c:pt>
                <c:pt idx="7259">
                  <c:v>7260</c:v>
                </c:pt>
                <c:pt idx="7260">
                  <c:v>7261</c:v>
                </c:pt>
                <c:pt idx="7261">
                  <c:v>7262</c:v>
                </c:pt>
                <c:pt idx="7262">
                  <c:v>7263</c:v>
                </c:pt>
                <c:pt idx="7263">
                  <c:v>7264</c:v>
                </c:pt>
                <c:pt idx="7264">
                  <c:v>7265</c:v>
                </c:pt>
                <c:pt idx="7265">
                  <c:v>7266</c:v>
                </c:pt>
                <c:pt idx="7266">
                  <c:v>7267</c:v>
                </c:pt>
                <c:pt idx="7267">
                  <c:v>7268</c:v>
                </c:pt>
                <c:pt idx="7268">
                  <c:v>7269</c:v>
                </c:pt>
                <c:pt idx="7269">
                  <c:v>7270</c:v>
                </c:pt>
                <c:pt idx="7270">
                  <c:v>7271</c:v>
                </c:pt>
                <c:pt idx="7271">
                  <c:v>7272</c:v>
                </c:pt>
                <c:pt idx="7272">
                  <c:v>7273</c:v>
                </c:pt>
                <c:pt idx="7273">
                  <c:v>7274</c:v>
                </c:pt>
                <c:pt idx="7274">
                  <c:v>7275</c:v>
                </c:pt>
                <c:pt idx="7275">
                  <c:v>7276</c:v>
                </c:pt>
                <c:pt idx="7276">
                  <c:v>7277</c:v>
                </c:pt>
                <c:pt idx="7277">
                  <c:v>7278</c:v>
                </c:pt>
                <c:pt idx="7278">
                  <c:v>7279</c:v>
                </c:pt>
                <c:pt idx="7279">
                  <c:v>7280</c:v>
                </c:pt>
                <c:pt idx="7280">
                  <c:v>7281</c:v>
                </c:pt>
                <c:pt idx="7281">
                  <c:v>7282</c:v>
                </c:pt>
                <c:pt idx="7282">
                  <c:v>7283</c:v>
                </c:pt>
                <c:pt idx="7283">
                  <c:v>7284</c:v>
                </c:pt>
                <c:pt idx="7284">
                  <c:v>7285</c:v>
                </c:pt>
                <c:pt idx="7285">
                  <c:v>7286</c:v>
                </c:pt>
                <c:pt idx="7286">
                  <c:v>7287</c:v>
                </c:pt>
                <c:pt idx="7287">
                  <c:v>7288</c:v>
                </c:pt>
                <c:pt idx="7288">
                  <c:v>7289</c:v>
                </c:pt>
                <c:pt idx="7289">
                  <c:v>7290</c:v>
                </c:pt>
                <c:pt idx="7290">
                  <c:v>7291</c:v>
                </c:pt>
                <c:pt idx="7291">
                  <c:v>7292</c:v>
                </c:pt>
                <c:pt idx="7292">
                  <c:v>7293</c:v>
                </c:pt>
                <c:pt idx="7293">
                  <c:v>7294</c:v>
                </c:pt>
                <c:pt idx="7294">
                  <c:v>7295</c:v>
                </c:pt>
                <c:pt idx="7295">
                  <c:v>7296</c:v>
                </c:pt>
                <c:pt idx="7296">
                  <c:v>7297</c:v>
                </c:pt>
                <c:pt idx="7297">
                  <c:v>7298</c:v>
                </c:pt>
                <c:pt idx="7298">
                  <c:v>7299</c:v>
                </c:pt>
                <c:pt idx="7299">
                  <c:v>7300</c:v>
                </c:pt>
                <c:pt idx="7300">
                  <c:v>7301</c:v>
                </c:pt>
                <c:pt idx="7301">
                  <c:v>7302</c:v>
                </c:pt>
                <c:pt idx="7302">
                  <c:v>7303</c:v>
                </c:pt>
                <c:pt idx="7303">
                  <c:v>7304</c:v>
                </c:pt>
                <c:pt idx="7304">
                  <c:v>7305</c:v>
                </c:pt>
                <c:pt idx="7305">
                  <c:v>7306</c:v>
                </c:pt>
                <c:pt idx="7306">
                  <c:v>7307</c:v>
                </c:pt>
                <c:pt idx="7307">
                  <c:v>7308</c:v>
                </c:pt>
                <c:pt idx="7308">
                  <c:v>7309</c:v>
                </c:pt>
                <c:pt idx="7309">
                  <c:v>7310</c:v>
                </c:pt>
                <c:pt idx="7310">
                  <c:v>7311</c:v>
                </c:pt>
                <c:pt idx="7311">
                  <c:v>7312</c:v>
                </c:pt>
                <c:pt idx="7312">
                  <c:v>7313</c:v>
                </c:pt>
                <c:pt idx="7313">
                  <c:v>7314</c:v>
                </c:pt>
                <c:pt idx="7314">
                  <c:v>7315</c:v>
                </c:pt>
                <c:pt idx="7315">
                  <c:v>7316</c:v>
                </c:pt>
                <c:pt idx="7316">
                  <c:v>7317</c:v>
                </c:pt>
                <c:pt idx="7317">
                  <c:v>7318</c:v>
                </c:pt>
                <c:pt idx="7318">
                  <c:v>7319</c:v>
                </c:pt>
                <c:pt idx="7319">
                  <c:v>7320</c:v>
                </c:pt>
                <c:pt idx="7320">
                  <c:v>7321</c:v>
                </c:pt>
                <c:pt idx="7321">
                  <c:v>7322</c:v>
                </c:pt>
                <c:pt idx="7322">
                  <c:v>7323</c:v>
                </c:pt>
                <c:pt idx="7323">
                  <c:v>7324</c:v>
                </c:pt>
                <c:pt idx="7324">
                  <c:v>7325</c:v>
                </c:pt>
                <c:pt idx="7325">
                  <c:v>7326</c:v>
                </c:pt>
                <c:pt idx="7326">
                  <c:v>7327</c:v>
                </c:pt>
                <c:pt idx="7327">
                  <c:v>7328</c:v>
                </c:pt>
                <c:pt idx="7328">
                  <c:v>7329</c:v>
                </c:pt>
                <c:pt idx="7329">
                  <c:v>7330</c:v>
                </c:pt>
                <c:pt idx="7330">
                  <c:v>7331</c:v>
                </c:pt>
                <c:pt idx="7331">
                  <c:v>7332</c:v>
                </c:pt>
                <c:pt idx="7332">
                  <c:v>7333</c:v>
                </c:pt>
                <c:pt idx="7333">
                  <c:v>7334</c:v>
                </c:pt>
                <c:pt idx="7334">
                  <c:v>7335</c:v>
                </c:pt>
                <c:pt idx="7335">
                  <c:v>7336</c:v>
                </c:pt>
                <c:pt idx="7336">
                  <c:v>7337</c:v>
                </c:pt>
                <c:pt idx="7337">
                  <c:v>7338</c:v>
                </c:pt>
                <c:pt idx="7338">
                  <c:v>7339</c:v>
                </c:pt>
                <c:pt idx="7339">
                  <c:v>7340</c:v>
                </c:pt>
                <c:pt idx="7340">
                  <c:v>7341</c:v>
                </c:pt>
                <c:pt idx="7341">
                  <c:v>7342</c:v>
                </c:pt>
                <c:pt idx="7342">
                  <c:v>7343</c:v>
                </c:pt>
                <c:pt idx="7343">
                  <c:v>7344</c:v>
                </c:pt>
                <c:pt idx="7344">
                  <c:v>7345</c:v>
                </c:pt>
                <c:pt idx="7345">
                  <c:v>7346</c:v>
                </c:pt>
                <c:pt idx="7346">
                  <c:v>7347</c:v>
                </c:pt>
                <c:pt idx="7347">
                  <c:v>7348</c:v>
                </c:pt>
                <c:pt idx="7348">
                  <c:v>7349</c:v>
                </c:pt>
                <c:pt idx="7349">
                  <c:v>7350</c:v>
                </c:pt>
                <c:pt idx="7350">
                  <c:v>7351</c:v>
                </c:pt>
                <c:pt idx="7351">
                  <c:v>7352</c:v>
                </c:pt>
                <c:pt idx="7352">
                  <c:v>7353</c:v>
                </c:pt>
                <c:pt idx="7353">
                  <c:v>7354</c:v>
                </c:pt>
                <c:pt idx="7354">
                  <c:v>7355</c:v>
                </c:pt>
                <c:pt idx="7355">
                  <c:v>7356</c:v>
                </c:pt>
                <c:pt idx="7356">
                  <c:v>7357</c:v>
                </c:pt>
                <c:pt idx="7357">
                  <c:v>7358</c:v>
                </c:pt>
                <c:pt idx="7358">
                  <c:v>7359</c:v>
                </c:pt>
                <c:pt idx="7359">
                  <c:v>7360</c:v>
                </c:pt>
                <c:pt idx="7360">
                  <c:v>7361</c:v>
                </c:pt>
                <c:pt idx="7361">
                  <c:v>7362</c:v>
                </c:pt>
                <c:pt idx="7362">
                  <c:v>7363</c:v>
                </c:pt>
                <c:pt idx="7363">
                  <c:v>7364</c:v>
                </c:pt>
                <c:pt idx="7364">
                  <c:v>7365</c:v>
                </c:pt>
                <c:pt idx="7365">
                  <c:v>7366</c:v>
                </c:pt>
                <c:pt idx="7366">
                  <c:v>7367</c:v>
                </c:pt>
                <c:pt idx="7367">
                  <c:v>7368</c:v>
                </c:pt>
                <c:pt idx="7368">
                  <c:v>7369</c:v>
                </c:pt>
                <c:pt idx="7369">
                  <c:v>7370</c:v>
                </c:pt>
                <c:pt idx="7370">
                  <c:v>7371</c:v>
                </c:pt>
                <c:pt idx="7371">
                  <c:v>7372</c:v>
                </c:pt>
                <c:pt idx="7372">
                  <c:v>7373</c:v>
                </c:pt>
                <c:pt idx="7373">
                  <c:v>7374</c:v>
                </c:pt>
                <c:pt idx="7374">
                  <c:v>7375</c:v>
                </c:pt>
                <c:pt idx="7375">
                  <c:v>7376</c:v>
                </c:pt>
                <c:pt idx="7376">
                  <c:v>7377</c:v>
                </c:pt>
                <c:pt idx="7377">
                  <c:v>7378</c:v>
                </c:pt>
                <c:pt idx="7378">
                  <c:v>7379</c:v>
                </c:pt>
                <c:pt idx="7379">
                  <c:v>7380</c:v>
                </c:pt>
                <c:pt idx="7380">
                  <c:v>7381</c:v>
                </c:pt>
                <c:pt idx="7381">
                  <c:v>7382</c:v>
                </c:pt>
                <c:pt idx="7382">
                  <c:v>7383</c:v>
                </c:pt>
                <c:pt idx="7383">
                  <c:v>7384</c:v>
                </c:pt>
                <c:pt idx="7384">
                  <c:v>7385</c:v>
                </c:pt>
                <c:pt idx="7385">
                  <c:v>7386</c:v>
                </c:pt>
                <c:pt idx="7386">
                  <c:v>7387</c:v>
                </c:pt>
                <c:pt idx="7387">
                  <c:v>7388</c:v>
                </c:pt>
                <c:pt idx="7388">
                  <c:v>7389</c:v>
                </c:pt>
                <c:pt idx="7389">
                  <c:v>7390</c:v>
                </c:pt>
                <c:pt idx="7390">
                  <c:v>7391</c:v>
                </c:pt>
                <c:pt idx="7391">
                  <c:v>7392</c:v>
                </c:pt>
                <c:pt idx="7392">
                  <c:v>7393</c:v>
                </c:pt>
                <c:pt idx="7393">
                  <c:v>7394</c:v>
                </c:pt>
                <c:pt idx="7394">
                  <c:v>7395</c:v>
                </c:pt>
                <c:pt idx="7395">
                  <c:v>7396</c:v>
                </c:pt>
                <c:pt idx="7396">
                  <c:v>7397</c:v>
                </c:pt>
                <c:pt idx="7397">
                  <c:v>7398</c:v>
                </c:pt>
                <c:pt idx="7398">
                  <c:v>7399</c:v>
                </c:pt>
                <c:pt idx="7399">
                  <c:v>7400</c:v>
                </c:pt>
                <c:pt idx="7400">
                  <c:v>7401</c:v>
                </c:pt>
                <c:pt idx="7401">
                  <c:v>7402</c:v>
                </c:pt>
                <c:pt idx="7402">
                  <c:v>7403</c:v>
                </c:pt>
                <c:pt idx="7403">
                  <c:v>7404</c:v>
                </c:pt>
                <c:pt idx="7404">
                  <c:v>7405</c:v>
                </c:pt>
                <c:pt idx="7405">
                  <c:v>7406</c:v>
                </c:pt>
                <c:pt idx="7406">
                  <c:v>7407</c:v>
                </c:pt>
                <c:pt idx="7407">
                  <c:v>7408</c:v>
                </c:pt>
                <c:pt idx="7408">
                  <c:v>7409</c:v>
                </c:pt>
                <c:pt idx="7409">
                  <c:v>7410</c:v>
                </c:pt>
                <c:pt idx="7410">
                  <c:v>7411</c:v>
                </c:pt>
                <c:pt idx="7411">
                  <c:v>7412</c:v>
                </c:pt>
                <c:pt idx="7412">
                  <c:v>7413</c:v>
                </c:pt>
                <c:pt idx="7413">
                  <c:v>7414</c:v>
                </c:pt>
                <c:pt idx="7414">
                  <c:v>7415</c:v>
                </c:pt>
                <c:pt idx="7415">
                  <c:v>7416</c:v>
                </c:pt>
                <c:pt idx="7416">
                  <c:v>7417</c:v>
                </c:pt>
                <c:pt idx="7417">
                  <c:v>7418</c:v>
                </c:pt>
                <c:pt idx="7418">
                  <c:v>7419</c:v>
                </c:pt>
                <c:pt idx="7419">
                  <c:v>7420</c:v>
                </c:pt>
                <c:pt idx="7420">
                  <c:v>7421</c:v>
                </c:pt>
                <c:pt idx="7421">
                  <c:v>7422</c:v>
                </c:pt>
                <c:pt idx="7422">
                  <c:v>7423</c:v>
                </c:pt>
                <c:pt idx="7423">
                  <c:v>7424</c:v>
                </c:pt>
                <c:pt idx="7424">
                  <c:v>7425</c:v>
                </c:pt>
                <c:pt idx="7425">
                  <c:v>7426</c:v>
                </c:pt>
                <c:pt idx="7426">
                  <c:v>7427</c:v>
                </c:pt>
                <c:pt idx="7427">
                  <c:v>7428</c:v>
                </c:pt>
                <c:pt idx="7428">
                  <c:v>7429</c:v>
                </c:pt>
                <c:pt idx="7429">
                  <c:v>7430</c:v>
                </c:pt>
                <c:pt idx="7430">
                  <c:v>7431</c:v>
                </c:pt>
                <c:pt idx="7431">
                  <c:v>7432</c:v>
                </c:pt>
                <c:pt idx="7432">
                  <c:v>7433</c:v>
                </c:pt>
                <c:pt idx="7433">
                  <c:v>7434</c:v>
                </c:pt>
                <c:pt idx="7434">
                  <c:v>7435</c:v>
                </c:pt>
                <c:pt idx="7435">
                  <c:v>7436</c:v>
                </c:pt>
                <c:pt idx="7436">
                  <c:v>7437</c:v>
                </c:pt>
                <c:pt idx="7437">
                  <c:v>7438</c:v>
                </c:pt>
                <c:pt idx="7438">
                  <c:v>7439</c:v>
                </c:pt>
                <c:pt idx="7439">
                  <c:v>7440</c:v>
                </c:pt>
                <c:pt idx="7440">
                  <c:v>7441</c:v>
                </c:pt>
                <c:pt idx="7441">
                  <c:v>7442</c:v>
                </c:pt>
                <c:pt idx="7442">
                  <c:v>7443</c:v>
                </c:pt>
                <c:pt idx="7443">
                  <c:v>7444</c:v>
                </c:pt>
                <c:pt idx="7444">
                  <c:v>7445</c:v>
                </c:pt>
                <c:pt idx="7445">
                  <c:v>7446</c:v>
                </c:pt>
                <c:pt idx="7446">
                  <c:v>7447</c:v>
                </c:pt>
                <c:pt idx="7447">
                  <c:v>7448</c:v>
                </c:pt>
                <c:pt idx="7448">
                  <c:v>7449</c:v>
                </c:pt>
                <c:pt idx="7449">
                  <c:v>7450</c:v>
                </c:pt>
                <c:pt idx="7450">
                  <c:v>7451</c:v>
                </c:pt>
                <c:pt idx="7451">
                  <c:v>7452</c:v>
                </c:pt>
                <c:pt idx="7452">
                  <c:v>7453</c:v>
                </c:pt>
                <c:pt idx="7453">
                  <c:v>7454</c:v>
                </c:pt>
                <c:pt idx="7454">
                  <c:v>7455</c:v>
                </c:pt>
                <c:pt idx="7455">
                  <c:v>7456</c:v>
                </c:pt>
                <c:pt idx="7456">
                  <c:v>7457</c:v>
                </c:pt>
                <c:pt idx="7457">
                  <c:v>7458</c:v>
                </c:pt>
                <c:pt idx="7458">
                  <c:v>7459</c:v>
                </c:pt>
                <c:pt idx="7459">
                  <c:v>7460</c:v>
                </c:pt>
                <c:pt idx="7460">
                  <c:v>7461</c:v>
                </c:pt>
                <c:pt idx="7461">
                  <c:v>7462</c:v>
                </c:pt>
                <c:pt idx="7462">
                  <c:v>7463</c:v>
                </c:pt>
                <c:pt idx="7463">
                  <c:v>7464</c:v>
                </c:pt>
                <c:pt idx="7464">
                  <c:v>7465</c:v>
                </c:pt>
                <c:pt idx="7465">
                  <c:v>7466</c:v>
                </c:pt>
                <c:pt idx="7466">
                  <c:v>7467</c:v>
                </c:pt>
                <c:pt idx="7467">
                  <c:v>7468</c:v>
                </c:pt>
                <c:pt idx="7468">
                  <c:v>7469</c:v>
                </c:pt>
                <c:pt idx="7469">
                  <c:v>7470</c:v>
                </c:pt>
                <c:pt idx="7470">
                  <c:v>7471</c:v>
                </c:pt>
                <c:pt idx="7471">
                  <c:v>7472</c:v>
                </c:pt>
                <c:pt idx="7472">
                  <c:v>7473</c:v>
                </c:pt>
                <c:pt idx="7473">
                  <c:v>7474</c:v>
                </c:pt>
                <c:pt idx="7474">
                  <c:v>7475</c:v>
                </c:pt>
                <c:pt idx="7475">
                  <c:v>7476</c:v>
                </c:pt>
                <c:pt idx="7476">
                  <c:v>7477</c:v>
                </c:pt>
                <c:pt idx="7477">
                  <c:v>7478</c:v>
                </c:pt>
                <c:pt idx="7478">
                  <c:v>7479</c:v>
                </c:pt>
                <c:pt idx="7479">
                  <c:v>7480</c:v>
                </c:pt>
                <c:pt idx="7480">
                  <c:v>7481</c:v>
                </c:pt>
                <c:pt idx="7481">
                  <c:v>7482</c:v>
                </c:pt>
                <c:pt idx="7482">
                  <c:v>7483</c:v>
                </c:pt>
                <c:pt idx="7483">
                  <c:v>7484</c:v>
                </c:pt>
                <c:pt idx="7484">
                  <c:v>7485</c:v>
                </c:pt>
                <c:pt idx="7485">
                  <c:v>7486</c:v>
                </c:pt>
                <c:pt idx="7486">
                  <c:v>7487</c:v>
                </c:pt>
                <c:pt idx="7487">
                  <c:v>7488</c:v>
                </c:pt>
                <c:pt idx="7488">
                  <c:v>7489</c:v>
                </c:pt>
                <c:pt idx="7489">
                  <c:v>7490</c:v>
                </c:pt>
                <c:pt idx="7490">
                  <c:v>7491</c:v>
                </c:pt>
                <c:pt idx="7491">
                  <c:v>7492</c:v>
                </c:pt>
                <c:pt idx="7492">
                  <c:v>7493</c:v>
                </c:pt>
                <c:pt idx="7493">
                  <c:v>7494</c:v>
                </c:pt>
                <c:pt idx="7494">
                  <c:v>7495</c:v>
                </c:pt>
                <c:pt idx="7495">
                  <c:v>7496</c:v>
                </c:pt>
                <c:pt idx="7496">
                  <c:v>7497</c:v>
                </c:pt>
                <c:pt idx="7497">
                  <c:v>7498</c:v>
                </c:pt>
                <c:pt idx="7498">
                  <c:v>7499</c:v>
                </c:pt>
                <c:pt idx="7499">
                  <c:v>7500</c:v>
                </c:pt>
                <c:pt idx="7500">
                  <c:v>7501</c:v>
                </c:pt>
              </c:numCache>
            </c:numRef>
          </c:xVal>
          <c:yVal>
            <c:numRef>
              <c:f>Sheet1!$B$2:$B$7502</c:f>
              <c:numCache>
                <c:formatCode>General</c:formatCode>
                <c:ptCount val="7501"/>
                <c:pt idx="0">
                  <c:v>21.713189</c:v>
                </c:pt>
                <c:pt idx="1">
                  <c:v>21.804876</c:v>
                </c:pt>
                <c:pt idx="2">
                  <c:v>22.022248000000001</c:v>
                </c:pt>
                <c:pt idx="3">
                  <c:v>22.366157000000001</c:v>
                </c:pt>
                <c:pt idx="4">
                  <c:v>22.929960999999999</c:v>
                </c:pt>
                <c:pt idx="5">
                  <c:v>24.065569</c:v>
                </c:pt>
                <c:pt idx="6">
                  <c:v>26.149571999999999</c:v>
                </c:pt>
                <c:pt idx="7">
                  <c:v>29.642989</c:v>
                </c:pt>
                <c:pt idx="8">
                  <c:v>34.534529999999997</c:v>
                </c:pt>
                <c:pt idx="9">
                  <c:v>40.482779000000001</c:v>
                </c:pt>
                <c:pt idx="10">
                  <c:v>46.884698999999998</c:v>
                </c:pt>
                <c:pt idx="11">
                  <c:v>53.406243000000003</c:v>
                </c:pt>
                <c:pt idx="12">
                  <c:v>59.788442000000003</c:v>
                </c:pt>
                <c:pt idx="13">
                  <c:v>65.745161999999993</c:v>
                </c:pt>
                <c:pt idx="14">
                  <c:v>71.026689000000005</c:v>
                </c:pt>
                <c:pt idx="15">
                  <c:v>75.474613000000005</c:v>
                </c:pt>
                <c:pt idx="16">
                  <c:v>79.105434000000002</c:v>
                </c:pt>
                <c:pt idx="17">
                  <c:v>82.048241000000004</c:v>
                </c:pt>
                <c:pt idx="18">
                  <c:v>84.373616999999996</c:v>
                </c:pt>
                <c:pt idx="19">
                  <c:v>86.415974000000006</c:v>
                </c:pt>
                <c:pt idx="20">
                  <c:v>87.909132</c:v>
                </c:pt>
                <c:pt idx="21">
                  <c:v>89.038944999999998</c:v>
                </c:pt>
                <c:pt idx="22">
                  <c:v>89.880664999999993</c:v>
                </c:pt>
                <c:pt idx="23">
                  <c:v>90.516058999999998</c:v>
                </c:pt>
                <c:pt idx="24">
                  <c:v>90.971816000000004</c:v>
                </c:pt>
                <c:pt idx="25">
                  <c:v>91.281583999999995</c:v>
                </c:pt>
                <c:pt idx="26">
                  <c:v>91.520267000000004</c:v>
                </c:pt>
                <c:pt idx="27">
                  <c:v>91.472463000000005</c:v>
                </c:pt>
                <c:pt idx="28">
                  <c:v>91.276886000000005</c:v>
                </c:pt>
                <c:pt idx="29">
                  <c:v>91.105054999999993</c:v>
                </c:pt>
                <c:pt idx="30">
                  <c:v>90.946213999999998</c:v>
                </c:pt>
                <c:pt idx="31">
                  <c:v>90.813946000000001</c:v>
                </c:pt>
                <c:pt idx="32">
                  <c:v>90.712213000000006</c:v>
                </c:pt>
                <c:pt idx="33">
                  <c:v>90.640254999999996</c:v>
                </c:pt>
                <c:pt idx="34">
                  <c:v>90.597108000000006</c:v>
                </c:pt>
                <c:pt idx="35">
                  <c:v>90.576076999999998</c:v>
                </c:pt>
                <c:pt idx="36">
                  <c:v>90.575321000000002</c:v>
                </c:pt>
                <c:pt idx="37">
                  <c:v>90.587016000000006</c:v>
                </c:pt>
                <c:pt idx="38">
                  <c:v>90.607792000000003</c:v>
                </c:pt>
                <c:pt idx="39">
                  <c:v>90.634268000000006</c:v>
                </c:pt>
                <c:pt idx="40">
                  <c:v>90.661535999999998</c:v>
                </c:pt>
                <c:pt idx="41">
                  <c:v>90.686183999999997</c:v>
                </c:pt>
                <c:pt idx="42">
                  <c:v>90.710935000000006</c:v>
                </c:pt>
                <c:pt idx="43">
                  <c:v>90.734629999999996</c:v>
                </c:pt>
                <c:pt idx="44">
                  <c:v>90.756956000000002</c:v>
                </c:pt>
                <c:pt idx="45">
                  <c:v>90.776706000000004</c:v>
                </c:pt>
                <c:pt idx="46">
                  <c:v>90.791144000000003</c:v>
                </c:pt>
                <c:pt idx="47">
                  <c:v>90.802589999999995</c:v>
                </c:pt>
                <c:pt idx="48">
                  <c:v>90.810901999999999</c:v>
                </c:pt>
                <c:pt idx="49">
                  <c:v>90.819246000000007</c:v>
                </c:pt>
                <c:pt idx="50">
                  <c:v>90.826791999999998</c:v>
                </c:pt>
                <c:pt idx="51">
                  <c:v>90.833757000000006</c:v>
                </c:pt>
                <c:pt idx="52">
                  <c:v>90.840897999999996</c:v>
                </c:pt>
                <c:pt idx="53">
                  <c:v>90.847074000000006</c:v>
                </c:pt>
                <c:pt idx="54">
                  <c:v>90.852519000000001</c:v>
                </c:pt>
                <c:pt idx="55">
                  <c:v>90.857699999999994</c:v>
                </c:pt>
                <c:pt idx="56">
                  <c:v>90.863144000000005</c:v>
                </c:pt>
                <c:pt idx="57">
                  <c:v>90.868718000000001</c:v>
                </c:pt>
                <c:pt idx="58">
                  <c:v>90.873844000000005</c:v>
                </c:pt>
                <c:pt idx="59">
                  <c:v>90.877537000000004</c:v>
                </c:pt>
                <c:pt idx="60">
                  <c:v>90.879178999999993</c:v>
                </c:pt>
                <c:pt idx="61">
                  <c:v>90.880832999999996</c:v>
                </c:pt>
                <c:pt idx="62">
                  <c:v>90.883526000000003</c:v>
                </c:pt>
                <c:pt idx="63">
                  <c:v>90.888122999999993</c:v>
                </c:pt>
                <c:pt idx="64">
                  <c:v>90.893612000000005</c:v>
                </c:pt>
                <c:pt idx="65">
                  <c:v>90.899817999999996</c:v>
                </c:pt>
                <c:pt idx="66">
                  <c:v>90.906122999999994</c:v>
                </c:pt>
                <c:pt idx="67">
                  <c:v>90.912893999999994</c:v>
                </c:pt>
                <c:pt idx="68">
                  <c:v>90.922534999999996</c:v>
                </c:pt>
                <c:pt idx="69">
                  <c:v>90.936235999999994</c:v>
                </c:pt>
                <c:pt idx="70">
                  <c:v>90.955664999999996</c:v>
                </c:pt>
                <c:pt idx="71">
                  <c:v>90.983445000000003</c:v>
                </c:pt>
                <c:pt idx="72">
                  <c:v>91.019458</c:v>
                </c:pt>
                <c:pt idx="73">
                  <c:v>91.047346000000005</c:v>
                </c:pt>
                <c:pt idx="74">
                  <c:v>91.035582000000005</c:v>
                </c:pt>
                <c:pt idx="75">
                  <c:v>91.064266000000003</c:v>
                </c:pt>
                <c:pt idx="76">
                  <c:v>91.113811999999996</c:v>
                </c:pt>
                <c:pt idx="77">
                  <c:v>91.138549999999995</c:v>
                </c:pt>
                <c:pt idx="78">
                  <c:v>91.178225999999995</c:v>
                </c:pt>
                <c:pt idx="79">
                  <c:v>91.216437999999997</c:v>
                </c:pt>
                <c:pt idx="80">
                  <c:v>91.266024000000002</c:v>
                </c:pt>
                <c:pt idx="81">
                  <c:v>91.284713999999994</c:v>
                </c:pt>
                <c:pt idx="82">
                  <c:v>91.282651000000001</c:v>
                </c:pt>
                <c:pt idx="83">
                  <c:v>91.284267999999997</c:v>
                </c:pt>
                <c:pt idx="84">
                  <c:v>91.290576000000001</c:v>
                </c:pt>
                <c:pt idx="85">
                  <c:v>91.301950000000005</c:v>
                </c:pt>
                <c:pt idx="86">
                  <c:v>91.316424999999995</c:v>
                </c:pt>
                <c:pt idx="87">
                  <c:v>91.337508</c:v>
                </c:pt>
                <c:pt idx="88">
                  <c:v>91.359408000000002</c:v>
                </c:pt>
                <c:pt idx="89">
                  <c:v>91.381564999999995</c:v>
                </c:pt>
                <c:pt idx="90">
                  <c:v>91.404679999999999</c:v>
                </c:pt>
                <c:pt idx="91">
                  <c:v>91.428295000000006</c:v>
                </c:pt>
                <c:pt idx="92">
                  <c:v>91.452236999999997</c:v>
                </c:pt>
                <c:pt idx="93">
                  <c:v>91.476202999999998</c:v>
                </c:pt>
                <c:pt idx="94">
                  <c:v>91.500085999999996</c:v>
                </c:pt>
                <c:pt idx="95">
                  <c:v>91.523409999999998</c:v>
                </c:pt>
                <c:pt idx="96">
                  <c:v>91.545446999999996</c:v>
                </c:pt>
                <c:pt idx="97">
                  <c:v>91.566221999999996</c:v>
                </c:pt>
                <c:pt idx="98">
                  <c:v>91.584660999999997</c:v>
                </c:pt>
                <c:pt idx="99">
                  <c:v>91.601851999999994</c:v>
                </c:pt>
                <c:pt idx="100">
                  <c:v>91.616657000000004</c:v>
                </c:pt>
                <c:pt idx="101">
                  <c:v>91.629176000000001</c:v>
                </c:pt>
                <c:pt idx="102">
                  <c:v>91.637125999999995</c:v>
                </c:pt>
                <c:pt idx="103">
                  <c:v>91.643180000000001</c:v>
                </c:pt>
                <c:pt idx="104">
                  <c:v>91.646499000000006</c:v>
                </c:pt>
                <c:pt idx="105">
                  <c:v>91.647730999999993</c:v>
                </c:pt>
                <c:pt idx="106">
                  <c:v>91.646831000000006</c:v>
                </c:pt>
                <c:pt idx="107">
                  <c:v>91.644266999999999</c:v>
                </c:pt>
                <c:pt idx="108">
                  <c:v>91.639274</c:v>
                </c:pt>
                <c:pt idx="109">
                  <c:v>91.633450999999994</c:v>
                </c:pt>
                <c:pt idx="110">
                  <c:v>91.625780000000006</c:v>
                </c:pt>
                <c:pt idx="111">
                  <c:v>91.617309000000006</c:v>
                </c:pt>
                <c:pt idx="112">
                  <c:v>91.608440999999999</c:v>
                </c:pt>
                <c:pt idx="113">
                  <c:v>91.598899000000003</c:v>
                </c:pt>
                <c:pt idx="114">
                  <c:v>91.589455999999998</c:v>
                </c:pt>
                <c:pt idx="115">
                  <c:v>91.580209999999994</c:v>
                </c:pt>
                <c:pt idx="116">
                  <c:v>91.571652999999998</c:v>
                </c:pt>
                <c:pt idx="117">
                  <c:v>91.564193000000003</c:v>
                </c:pt>
                <c:pt idx="118">
                  <c:v>91.558063000000004</c:v>
                </c:pt>
                <c:pt idx="119">
                  <c:v>91.554665999999997</c:v>
                </c:pt>
                <c:pt idx="120">
                  <c:v>91.552916999999994</c:v>
                </c:pt>
                <c:pt idx="121">
                  <c:v>91.553434999999993</c:v>
                </c:pt>
                <c:pt idx="122">
                  <c:v>91.556692999999996</c:v>
                </c:pt>
                <c:pt idx="123">
                  <c:v>91.561884000000006</c:v>
                </c:pt>
                <c:pt idx="124">
                  <c:v>91.569918999999999</c:v>
                </c:pt>
                <c:pt idx="125">
                  <c:v>91.580866</c:v>
                </c:pt>
                <c:pt idx="126">
                  <c:v>91.594644000000002</c:v>
                </c:pt>
                <c:pt idx="127">
                  <c:v>91.611180000000004</c:v>
                </c:pt>
                <c:pt idx="128">
                  <c:v>91.630257</c:v>
                </c:pt>
                <c:pt idx="129">
                  <c:v>91.652230000000003</c:v>
                </c:pt>
                <c:pt idx="130">
                  <c:v>91.676827000000003</c:v>
                </c:pt>
                <c:pt idx="131">
                  <c:v>91.703595000000007</c:v>
                </c:pt>
                <c:pt idx="132">
                  <c:v>91.731813000000002</c:v>
                </c:pt>
                <c:pt idx="133">
                  <c:v>91.761193000000006</c:v>
                </c:pt>
                <c:pt idx="134">
                  <c:v>91.791214999999994</c:v>
                </c:pt>
                <c:pt idx="135">
                  <c:v>91.821742</c:v>
                </c:pt>
                <c:pt idx="136">
                  <c:v>91.852421000000007</c:v>
                </c:pt>
                <c:pt idx="137">
                  <c:v>91.883042000000003</c:v>
                </c:pt>
                <c:pt idx="138">
                  <c:v>91.912817000000004</c:v>
                </c:pt>
                <c:pt idx="139">
                  <c:v>91.942535000000007</c:v>
                </c:pt>
                <c:pt idx="140">
                  <c:v>91.971159999999998</c:v>
                </c:pt>
                <c:pt idx="141">
                  <c:v>91.997805</c:v>
                </c:pt>
                <c:pt idx="142">
                  <c:v>92.022326000000007</c:v>
                </c:pt>
                <c:pt idx="143">
                  <c:v>92.044522000000001</c:v>
                </c:pt>
                <c:pt idx="144">
                  <c:v>92.064389000000006</c:v>
                </c:pt>
                <c:pt idx="145">
                  <c:v>92.081704000000002</c:v>
                </c:pt>
                <c:pt idx="146">
                  <c:v>92.096148999999997</c:v>
                </c:pt>
                <c:pt idx="147">
                  <c:v>92.107612000000003</c:v>
                </c:pt>
                <c:pt idx="148">
                  <c:v>92.116230000000002</c:v>
                </c:pt>
                <c:pt idx="149">
                  <c:v>92.122496999999996</c:v>
                </c:pt>
                <c:pt idx="150">
                  <c:v>92.126423000000003</c:v>
                </c:pt>
                <c:pt idx="151">
                  <c:v>92.127848999999998</c:v>
                </c:pt>
                <c:pt idx="152">
                  <c:v>92.127420000000001</c:v>
                </c:pt>
                <c:pt idx="153">
                  <c:v>92.125056000000001</c:v>
                </c:pt>
                <c:pt idx="154">
                  <c:v>92.121330999999998</c:v>
                </c:pt>
                <c:pt idx="155">
                  <c:v>92.116174999999998</c:v>
                </c:pt>
                <c:pt idx="156">
                  <c:v>92.109874000000005</c:v>
                </c:pt>
                <c:pt idx="157">
                  <c:v>92.102844000000005</c:v>
                </c:pt>
                <c:pt idx="158">
                  <c:v>92.095303999999999</c:v>
                </c:pt>
                <c:pt idx="159">
                  <c:v>92.087863999999996</c:v>
                </c:pt>
                <c:pt idx="160">
                  <c:v>92.080246000000002</c:v>
                </c:pt>
                <c:pt idx="161">
                  <c:v>92.072506000000004</c:v>
                </c:pt>
                <c:pt idx="162">
                  <c:v>92.064779000000001</c:v>
                </c:pt>
                <c:pt idx="163">
                  <c:v>92.057007999999996</c:v>
                </c:pt>
                <c:pt idx="164">
                  <c:v>92.049674999999993</c:v>
                </c:pt>
                <c:pt idx="165">
                  <c:v>92.042432000000005</c:v>
                </c:pt>
                <c:pt idx="166">
                  <c:v>92.035571000000004</c:v>
                </c:pt>
                <c:pt idx="167">
                  <c:v>92.029094999999998</c:v>
                </c:pt>
                <c:pt idx="168">
                  <c:v>92.023123999999996</c:v>
                </c:pt>
                <c:pt idx="169">
                  <c:v>92.017869000000005</c:v>
                </c:pt>
                <c:pt idx="170">
                  <c:v>92.012798000000004</c:v>
                </c:pt>
                <c:pt idx="171">
                  <c:v>92.008127999999999</c:v>
                </c:pt>
                <c:pt idx="172">
                  <c:v>92.003776000000002</c:v>
                </c:pt>
                <c:pt idx="173">
                  <c:v>91.999371999999994</c:v>
                </c:pt>
                <c:pt idx="174">
                  <c:v>91.995131999999998</c:v>
                </c:pt>
                <c:pt idx="175">
                  <c:v>91.990949999999998</c:v>
                </c:pt>
                <c:pt idx="176">
                  <c:v>91.986834999999999</c:v>
                </c:pt>
                <c:pt idx="177">
                  <c:v>91.982524999999995</c:v>
                </c:pt>
                <c:pt idx="178">
                  <c:v>91.978132000000002</c:v>
                </c:pt>
                <c:pt idx="179">
                  <c:v>91.974023000000003</c:v>
                </c:pt>
                <c:pt idx="180">
                  <c:v>91.96978</c:v>
                </c:pt>
                <c:pt idx="181">
                  <c:v>91.965242000000003</c:v>
                </c:pt>
                <c:pt idx="182">
                  <c:v>91.960282000000007</c:v>
                </c:pt>
                <c:pt idx="183">
                  <c:v>91.955464000000006</c:v>
                </c:pt>
                <c:pt idx="184">
                  <c:v>91.950485999999998</c:v>
                </c:pt>
                <c:pt idx="185">
                  <c:v>91.945426999999995</c:v>
                </c:pt>
                <c:pt idx="186">
                  <c:v>91.940363000000005</c:v>
                </c:pt>
                <c:pt idx="187">
                  <c:v>91.935004000000006</c:v>
                </c:pt>
                <c:pt idx="188">
                  <c:v>91.929535999999999</c:v>
                </c:pt>
                <c:pt idx="189">
                  <c:v>91.924248000000006</c:v>
                </c:pt>
                <c:pt idx="190">
                  <c:v>91.919042000000005</c:v>
                </c:pt>
                <c:pt idx="191">
                  <c:v>91.913529999999994</c:v>
                </c:pt>
                <c:pt idx="192">
                  <c:v>91.908299</c:v>
                </c:pt>
                <c:pt idx="193">
                  <c:v>91.903118000000006</c:v>
                </c:pt>
                <c:pt idx="194">
                  <c:v>91.897786999999994</c:v>
                </c:pt>
                <c:pt idx="195">
                  <c:v>91.892585999999994</c:v>
                </c:pt>
                <c:pt idx="196">
                  <c:v>91.887479999999996</c:v>
                </c:pt>
                <c:pt idx="197">
                  <c:v>91.882541000000003</c:v>
                </c:pt>
                <c:pt idx="198">
                  <c:v>91.877525000000006</c:v>
                </c:pt>
                <c:pt idx="199">
                  <c:v>91.873211999999995</c:v>
                </c:pt>
                <c:pt idx="200">
                  <c:v>91.869130999999996</c:v>
                </c:pt>
                <c:pt idx="201">
                  <c:v>91.865351000000004</c:v>
                </c:pt>
                <c:pt idx="202">
                  <c:v>91.861857000000001</c:v>
                </c:pt>
                <c:pt idx="203">
                  <c:v>91.858930999999998</c:v>
                </c:pt>
                <c:pt idx="204">
                  <c:v>91.856633000000002</c:v>
                </c:pt>
                <c:pt idx="205">
                  <c:v>91.854810999999998</c:v>
                </c:pt>
                <c:pt idx="206">
                  <c:v>91.853862000000007</c:v>
                </c:pt>
                <c:pt idx="207">
                  <c:v>91.853577999999999</c:v>
                </c:pt>
                <c:pt idx="208">
                  <c:v>91.854256000000007</c:v>
                </c:pt>
                <c:pt idx="209">
                  <c:v>91.855894000000006</c:v>
                </c:pt>
                <c:pt idx="210">
                  <c:v>91.858355000000003</c:v>
                </c:pt>
                <c:pt idx="211">
                  <c:v>91.861670000000004</c:v>
                </c:pt>
                <c:pt idx="212">
                  <c:v>91.865551999999994</c:v>
                </c:pt>
                <c:pt idx="213">
                  <c:v>91.870615999999998</c:v>
                </c:pt>
                <c:pt idx="214">
                  <c:v>91.876255999999998</c:v>
                </c:pt>
                <c:pt idx="215">
                  <c:v>91.882638</c:v>
                </c:pt>
                <c:pt idx="216">
                  <c:v>91.889398</c:v>
                </c:pt>
                <c:pt idx="217">
                  <c:v>91.897398999999993</c:v>
                </c:pt>
                <c:pt idx="218">
                  <c:v>91.905703000000003</c:v>
                </c:pt>
                <c:pt idx="219">
                  <c:v>91.915299000000005</c:v>
                </c:pt>
                <c:pt idx="220">
                  <c:v>91.924989999999994</c:v>
                </c:pt>
                <c:pt idx="221">
                  <c:v>91.935090000000002</c:v>
                </c:pt>
                <c:pt idx="222">
                  <c:v>91.945507000000006</c:v>
                </c:pt>
                <c:pt idx="223">
                  <c:v>91.956175999999999</c:v>
                </c:pt>
                <c:pt idx="224">
                  <c:v>91.966798999999995</c:v>
                </c:pt>
                <c:pt idx="225">
                  <c:v>91.977435999999997</c:v>
                </c:pt>
                <c:pt idx="226">
                  <c:v>91.988200000000006</c:v>
                </c:pt>
                <c:pt idx="227">
                  <c:v>91.999133</c:v>
                </c:pt>
                <c:pt idx="228">
                  <c:v>92.010025999999996</c:v>
                </c:pt>
                <c:pt idx="229">
                  <c:v>92.021265</c:v>
                </c:pt>
                <c:pt idx="230">
                  <c:v>92.032195000000002</c:v>
                </c:pt>
                <c:pt idx="231">
                  <c:v>92.042832000000004</c:v>
                </c:pt>
                <c:pt idx="232">
                  <c:v>92.053072999999998</c:v>
                </c:pt>
                <c:pt idx="233">
                  <c:v>92.062447000000006</c:v>
                </c:pt>
                <c:pt idx="234">
                  <c:v>92.072063</c:v>
                </c:pt>
                <c:pt idx="235">
                  <c:v>92.080999000000006</c:v>
                </c:pt>
                <c:pt idx="236">
                  <c:v>92.089262000000005</c:v>
                </c:pt>
                <c:pt idx="237">
                  <c:v>92.097257999999997</c:v>
                </c:pt>
                <c:pt idx="238">
                  <c:v>92.104782</c:v>
                </c:pt>
                <c:pt idx="239">
                  <c:v>92.112290999999999</c:v>
                </c:pt>
                <c:pt idx="240">
                  <c:v>92.119313000000005</c:v>
                </c:pt>
                <c:pt idx="241">
                  <c:v>92.12567</c:v>
                </c:pt>
                <c:pt idx="242">
                  <c:v>92.131086999999994</c:v>
                </c:pt>
                <c:pt idx="243">
                  <c:v>92.136583000000002</c:v>
                </c:pt>
                <c:pt idx="244">
                  <c:v>92.141240999999994</c:v>
                </c:pt>
                <c:pt idx="245">
                  <c:v>92.145584999999997</c:v>
                </c:pt>
                <c:pt idx="246">
                  <c:v>92.149433000000002</c:v>
                </c:pt>
                <c:pt idx="247">
                  <c:v>92.152810000000002</c:v>
                </c:pt>
                <c:pt idx="248">
                  <c:v>92.155850999999998</c:v>
                </c:pt>
                <c:pt idx="249">
                  <c:v>92.159160999999997</c:v>
                </c:pt>
                <c:pt idx="250">
                  <c:v>92.162137000000001</c:v>
                </c:pt>
                <c:pt idx="251">
                  <c:v>92.164833000000002</c:v>
                </c:pt>
                <c:pt idx="252">
                  <c:v>92.167008999999993</c:v>
                </c:pt>
                <c:pt idx="253">
                  <c:v>92.169049999999999</c:v>
                </c:pt>
                <c:pt idx="254">
                  <c:v>92.170962000000003</c:v>
                </c:pt>
                <c:pt idx="255">
                  <c:v>92.172900999999996</c:v>
                </c:pt>
                <c:pt idx="256">
                  <c:v>92.174760000000006</c:v>
                </c:pt>
                <c:pt idx="257">
                  <c:v>92.176743999999999</c:v>
                </c:pt>
                <c:pt idx="258">
                  <c:v>92.178714999999997</c:v>
                </c:pt>
                <c:pt idx="259">
                  <c:v>92.181490999999994</c:v>
                </c:pt>
                <c:pt idx="260">
                  <c:v>92.184640999999999</c:v>
                </c:pt>
                <c:pt idx="261">
                  <c:v>92.187901999999994</c:v>
                </c:pt>
                <c:pt idx="262">
                  <c:v>92.191293999999999</c:v>
                </c:pt>
                <c:pt idx="263">
                  <c:v>92.195081000000002</c:v>
                </c:pt>
                <c:pt idx="264">
                  <c:v>92.198435000000003</c:v>
                </c:pt>
                <c:pt idx="265">
                  <c:v>92.203081999999995</c:v>
                </c:pt>
                <c:pt idx="266">
                  <c:v>92.207753999999994</c:v>
                </c:pt>
                <c:pt idx="267">
                  <c:v>92.212361000000001</c:v>
                </c:pt>
                <c:pt idx="268">
                  <c:v>92.216860999999994</c:v>
                </c:pt>
                <c:pt idx="269">
                  <c:v>92.222790000000003</c:v>
                </c:pt>
                <c:pt idx="270">
                  <c:v>92.228570000000005</c:v>
                </c:pt>
                <c:pt idx="271">
                  <c:v>92.233993999999996</c:v>
                </c:pt>
                <c:pt idx="272">
                  <c:v>92.239434000000003</c:v>
                </c:pt>
                <c:pt idx="273">
                  <c:v>92.244270999999998</c:v>
                </c:pt>
                <c:pt idx="274">
                  <c:v>92.248751999999996</c:v>
                </c:pt>
                <c:pt idx="275">
                  <c:v>92.253276</c:v>
                </c:pt>
                <c:pt idx="276">
                  <c:v>92.256873999999996</c:v>
                </c:pt>
                <c:pt idx="277">
                  <c:v>92.260182999999998</c:v>
                </c:pt>
                <c:pt idx="278">
                  <c:v>92.262840999999995</c:v>
                </c:pt>
                <c:pt idx="279">
                  <c:v>92.266135000000006</c:v>
                </c:pt>
                <c:pt idx="280">
                  <c:v>92.268766999999997</c:v>
                </c:pt>
                <c:pt idx="281">
                  <c:v>92.270897000000005</c:v>
                </c:pt>
                <c:pt idx="282">
                  <c:v>92.272527999999994</c:v>
                </c:pt>
                <c:pt idx="283">
                  <c:v>92.273854999999998</c:v>
                </c:pt>
                <c:pt idx="284">
                  <c:v>92.274834999999996</c:v>
                </c:pt>
                <c:pt idx="285">
                  <c:v>92.275447999999997</c:v>
                </c:pt>
                <c:pt idx="286">
                  <c:v>92.275981999999999</c:v>
                </c:pt>
                <c:pt idx="287">
                  <c:v>92.276698999999994</c:v>
                </c:pt>
                <c:pt idx="288">
                  <c:v>92.277490999999998</c:v>
                </c:pt>
                <c:pt idx="289">
                  <c:v>92.278716000000003</c:v>
                </c:pt>
                <c:pt idx="290">
                  <c:v>92.280502999999996</c:v>
                </c:pt>
                <c:pt idx="291">
                  <c:v>92.281762000000001</c:v>
                </c:pt>
                <c:pt idx="292">
                  <c:v>92.283393000000004</c:v>
                </c:pt>
                <c:pt idx="293">
                  <c:v>92.285442000000003</c:v>
                </c:pt>
                <c:pt idx="294">
                  <c:v>92.287405000000007</c:v>
                </c:pt>
                <c:pt idx="295">
                  <c:v>92.289711999999994</c:v>
                </c:pt>
                <c:pt idx="296">
                  <c:v>92.292219000000003</c:v>
                </c:pt>
                <c:pt idx="297">
                  <c:v>92.295362999999995</c:v>
                </c:pt>
                <c:pt idx="298">
                  <c:v>92.298550000000006</c:v>
                </c:pt>
                <c:pt idx="299">
                  <c:v>92.302524000000005</c:v>
                </c:pt>
                <c:pt idx="300">
                  <c:v>92.306754999999995</c:v>
                </c:pt>
                <c:pt idx="301">
                  <c:v>92.310937999999993</c:v>
                </c:pt>
                <c:pt idx="302">
                  <c:v>92.315152999999995</c:v>
                </c:pt>
                <c:pt idx="303">
                  <c:v>92.319491999999997</c:v>
                </c:pt>
                <c:pt idx="304">
                  <c:v>92.323745000000002</c:v>
                </c:pt>
                <c:pt idx="305">
                  <c:v>92.328109999999995</c:v>
                </c:pt>
                <c:pt idx="306">
                  <c:v>92.332725999999994</c:v>
                </c:pt>
                <c:pt idx="307">
                  <c:v>92.337469999999996</c:v>
                </c:pt>
                <c:pt idx="308">
                  <c:v>92.342299999999994</c:v>
                </c:pt>
                <c:pt idx="309">
                  <c:v>92.347610000000003</c:v>
                </c:pt>
                <c:pt idx="310">
                  <c:v>92.353081000000003</c:v>
                </c:pt>
                <c:pt idx="311">
                  <c:v>92.358041999999998</c:v>
                </c:pt>
                <c:pt idx="312">
                  <c:v>92.362986000000006</c:v>
                </c:pt>
                <c:pt idx="313">
                  <c:v>92.367881999999994</c:v>
                </c:pt>
                <c:pt idx="314">
                  <c:v>92.372415000000004</c:v>
                </c:pt>
                <c:pt idx="315">
                  <c:v>92.376857000000001</c:v>
                </c:pt>
                <c:pt idx="316">
                  <c:v>92.380998000000005</c:v>
                </c:pt>
                <c:pt idx="317">
                  <c:v>92.385109</c:v>
                </c:pt>
                <c:pt idx="318">
                  <c:v>92.388807</c:v>
                </c:pt>
                <c:pt idx="319">
                  <c:v>92.392825000000002</c:v>
                </c:pt>
                <c:pt idx="320">
                  <c:v>92.396653000000001</c:v>
                </c:pt>
                <c:pt idx="321">
                  <c:v>92.399844999999999</c:v>
                </c:pt>
                <c:pt idx="322">
                  <c:v>92.402749</c:v>
                </c:pt>
                <c:pt idx="323">
                  <c:v>92.405586</c:v>
                </c:pt>
                <c:pt idx="324">
                  <c:v>92.407981000000007</c:v>
                </c:pt>
                <c:pt idx="325">
                  <c:v>92.410212999999999</c:v>
                </c:pt>
                <c:pt idx="326">
                  <c:v>92.412405000000007</c:v>
                </c:pt>
                <c:pt idx="327">
                  <c:v>92.414704</c:v>
                </c:pt>
                <c:pt idx="328">
                  <c:v>92.417063999999996</c:v>
                </c:pt>
                <c:pt idx="329">
                  <c:v>92.419860999999997</c:v>
                </c:pt>
                <c:pt idx="330">
                  <c:v>92.422932000000003</c:v>
                </c:pt>
                <c:pt idx="331">
                  <c:v>92.426117000000005</c:v>
                </c:pt>
                <c:pt idx="332">
                  <c:v>92.429317999999995</c:v>
                </c:pt>
                <c:pt idx="333">
                  <c:v>92.432576999999995</c:v>
                </c:pt>
                <c:pt idx="334">
                  <c:v>92.436092000000002</c:v>
                </c:pt>
                <c:pt idx="335">
                  <c:v>92.439863000000003</c:v>
                </c:pt>
                <c:pt idx="336">
                  <c:v>92.443499000000003</c:v>
                </c:pt>
                <c:pt idx="337">
                  <c:v>92.447187</c:v>
                </c:pt>
                <c:pt idx="338">
                  <c:v>92.450773999999996</c:v>
                </c:pt>
                <c:pt idx="339">
                  <c:v>92.454554000000002</c:v>
                </c:pt>
                <c:pt idx="340">
                  <c:v>92.458431000000004</c:v>
                </c:pt>
                <c:pt idx="341">
                  <c:v>92.461937000000006</c:v>
                </c:pt>
                <c:pt idx="342">
                  <c:v>92.465106000000006</c:v>
                </c:pt>
                <c:pt idx="343">
                  <c:v>92.468558000000002</c:v>
                </c:pt>
                <c:pt idx="344">
                  <c:v>92.471722</c:v>
                </c:pt>
                <c:pt idx="345">
                  <c:v>92.474774999999994</c:v>
                </c:pt>
                <c:pt idx="346">
                  <c:v>92.477832000000006</c:v>
                </c:pt>
                <c:pt idx="347">
                  <c:v>92.480945000000006</c:v>
                </c:pt>
                <c:pt idx="348">
                  <c:v>92.483898999999994</c:v>
                </c:pt>
                <c:pt idx="349">
                  <c:v>92.487246999999996</c:v>
                </c:pt>
                <c:pt idx="350">
                  <c:v>92.490728000000004</c:v>
                </c:pt>
                <c:pt idx="351">
                  <c:v>92.494213999999999</c:v>
                </c:pt>
                <c:pt idx="352">
                  <c:v>92.497665999999995</c:v>
                </c:pt>
                <c:pt idx="353">
                  <c:v>92.501193000000001</c:v>
                </c:pt>
                <c:pt idx="354">
                  <c:v>92.504806000000002</c:v>
                </c:pt>
                <c:pt idx="355">
                  <c:v>92.508581000000007</c:v>
                </c:pt>
                <c:pt idx="356">
                  <c:v>92.512596000000002</c:v>
                </c:pt>
                <c:pt idx="357">
                  <c:v>92.516627999999997</c:v>
                </c:pt>
                <c:pt idx="358">
                  <c:v>92.521002999999993</c:v>
                </c:pt>
                <c:pt idx="359">
                  <c:v>92.525841999999997</c:v>
                </c:pt>
                <c:pt idx="360">
                  <c:v>92.530905000000004</c:v>
                </c:pt>
                <c:pt idx="361">
                  <c:v>92.535974999999993</c:v>
                </c:pt>
                <c:pt idx="362">
                  <c:v>92.540976000000001</c:v>
                </c:pt>
                <c:pt idx="363">
                  <c:v>92.546071999999995</c:v>
                </c:pt>
                <c:pt idx="364">
                  <c:v>92.551362999999995</c:v>
                </c:pt>
                <c:pt idx="365">
                  <c:v>92.556521000000004</c:v>
                </c:pt>
                <c:pt idx="366">
                  <c:v>92.561555999999996</c:v>
                </c:pt>
                <c:pt idx="367">
                  <c:v>92.566642999999999</c:v>
                </c:pt>
                <c:pt idx="368">
                  <c:v>92.571710999999993</c:v>
                </c:pt>
                <c:pt idx="369">
                  <c:v>92.577088000000003</c:v>
                </c:pt>
                <c:pt idx="370">
                  <c:v>92.582391000000001</c:v>
                </c:pt>
                <c:pt idx="371">
                  <c:v>92.587472000000005</c:v>
                </c:pt>
                <c:pt idx="372">
                  <c:v>92.591965999999999</c:v>
                </c:pt>
                <c:pt idx="373">
                  <c:v>92.593359000000007</c:v>
                </c:pt>
                <c:pt idx="374">
                  <c:v>92.594752999999997</c:v>
                </c:pt>
                <c:pt idx="375">
                  <c:v>92.596148999999997</c:v>
                </c:pt>
                <c:pt idx="376">
                  <c:v>92.597532999999999</c:v>
                </c:pt>
                <c:pt idx="377">
                  <c:v>92.598890999999995</c:v>
                </c:pt>
                <c:pt idx="378">
                  <c:v>92.600222000000002</c:v>
                </c:pt>
                <c:pt idx="379">
                  <c:v>92.601664</c:v>
                </c:pt>
                <c:pt idx="380">
                  <c:v>92.603080000000006</c:v>
                </c:pt>
                <c:pt idx="381">
                  <c:v>92.604483000000002</c:v>
                </c:pt>
                <c:pt idx="382">
                  <c:v>92.605866000000006</c:v>
                </c:pt>
                <c:pt idx="383">
                  <c:v>92.607200000000006</c:v>
                </c:pt>
                <c:pt idx="384">
                  <c:v>92.608474999999999</c:v>
                </c:pt>
                <c:pt idx="385">
                  <c:v>92.609679</c:v>
                </c:pt>
                <c:pt idx="386">
                  <c:v>92.610810000000001</c:v>
                </c:pt>
                <c:pt idx="387">
                  <c:v>92.611869999999996</c:v>
                </c:pt>
                <c:pt idx="388">
                  <c:v>92.612870000000001</c:v>
                </c:pt>
                <c:pt idx="389">
                  <c:v>92.613939000000002</c:v>
                </c:pt>
                <c:pt idx="390">
                  <c:v>92.614947000000001</c:v>
                </c:pt>
                <c:pt idx="391">
                  <c:v>92.615876999999998</c:v>
                </c:pt>
                <c:pt idx="392">
                  <c:v>92.616744999999995</c:v>
                </c:pt>
                <c:pt idx="393">
                  <c:v>92.617548999999997</c:v>
                </c:pt>
                <c:pt idx="394">
                  <c:v>92.618275999999994</c:v>
                </c:pt>
                <c:pt idx="395">
                  <c:v>92.618928999999994</c:v>
                </c:pt>
                <c:pt idx="396">
                  <c:v>92.619510000000005</c:v>
                </c:pt>
                <c:pt idx="397">
                  <c:v>92.620012000000003</c:v>
                </c:pt>
                <c:pt idx="398">
                  <c:v>92.620444000000006</c:v>
                </c:pt>
                <c:pt idx="399">
                  <c:v>92.620932999999994</c:v>
                </c:pt>
                <c:pt idx="400">
                  <c:v>92.621386000000001</c:v>
                </c:pt>
                <c:pt idx="401">
                  <c:v>92.621791000000002</c:v>
                </c:pt>
                <c:pt idx="402">
                  <c:v>92.622152</c:v>
                </c:pt>
                <c:pt idx="403">
                  <c:v>92.622457999999995</c:v>
                </c:pt>
                <c:pt idx="404">
                  <c:v>92.622696000000005</c:v>
                </c:pt>
                <c:pt idx="405">
                  <c:v>92.622870000000006</c:v>
                </c:pt>
                <c:pt idx="406">
                  <c:v>92.622975999999994</c:v>
                </c:pt>
                <c:pt idx="407">
                  <c:v>92.623024000000001</c:v>
                </c:pt>
                <c:pt idx="408">
                  <c:v>92.623024000000001</c:v>
                </c:pt>
                <c:pt idx="409">
                  <c:v>92.623125000000002</c:v>
                </c:pt>
                <c:pt idx="410">
                  <c:v>92.623199999999997</c:v>
                </c:pt>
                <c:pt idx="411">
                  <c:v>92.623247000000006</c:v>
                </c:pt>
                <c:pt idx="412">
                  <c:v>92.623259000000004</c:v>
                </c:pt>
                <c:pt idx="413">
                  <c:v>92.623233999999997</c:v>
                </c:pt>
                <c:pt idx="414">
                  <c:v>92.623174000000006</c:v>
                </c:pt>
                <c:pt idx="415">
                  <c:v>92.623071999999993</c:v>
                </c:pt>
                <c:pt idx="416">
                  <c:v>92.622938000000005</c:v>
                </c:pt>
                <c:pt idx="417">
                  <c:v>92.622776000000002</c:v>
                </c:pt>
                <c:pt idx="418">
                  <c:v>92.622601000000003</c:v>
                </c:pt>
                <c:pt idx="419">
                  <c:v>92.622596999999999</c:v>
                </c:pt>
                <c:pt idx="420">
                  <c:v>92.622591999999997</c:v>
                </c:pt>
                <c:pt idx="421">
                  <c:v>92.622595000000004</c:v>
                </c:pt>
                <c:pt idx="422">
                  <c:v>92.622594000000007</c:v>
                </c:pt>
                <c:pt idx="423">
                  <c:v>92.622580999999997</c:v>
                </c:pt>
                <c:pt idx="424">
                  <c:v>92.622546</c:v>
                </c:pt>
                <c:pt idx="425">
                  <c:v>92.622490999999997</c:v>
                </c:pt>
                <c:pt idx="426">
                  <c:v>92.622406999999995</c:v>
                </c:pt>
                <c:pt idx="427">
                  <c:v>92.622314000000003</c:v>
                </c:pt>
                <c:pt idx="428">
                  <c:v>92.622223000000005</c:v>
                </c:pt>
                <c:pt idx="429">
                  <c:v>92.622349999999997</c:v>
                </c:pt>
                <c:pt idx="430">
                  <c:v>92.622451999999996</c:v>
                </c:pt>
                <c:pt idx="431">
                  <c:v>92.622523000000001</c:v>
                </c:pt>
                <c:pt idx="432">
                  <c:v>92.622566000000006</c:v>
                </c:pt>
                <c:pt idx="433">
                  <c:v>92.622573000000003</c:v>
                </c:pt>
                <c:pt idx="434">
                  <c:v>92.622555000000006</c:v>
                </c:pt>
                <c:pt idx="435">
                  <c:v>92.622530999999995</c:v>
                </c:pt>
                <c:pt idx="436">
                  <c:v>92.622513999999995</c:v>
                </c:pt>
                <c:pt idx="437">
                  <c:v>92.622525999999993</c:v>
                </c:pt>
                <c:pt idx="438">
                  <c:v>92.622553999999994</c:v>
                </c:pt>
                <c:pt idx="439">
                  <c:v>92.622887000000006</c:v>
                </c:pt>
                <c:pt idx="440">
                  <c:v>92.623239999999996</c:v>
                </c:pt>
                <c:pt idx="441">
                  <c:v>92.623614000000003</c:v>
                </c:pt>
                <c:pt idx="442">
                  <c:v>92.624030000000005</c:v>
                </c:pt>
                <c:pt idx="443">
                  <c:v>92.624504999999999</c:v>
                </c:pt>
                <c:pt idx="444">
                  <c:v>92.625050999999999</c:v>
                </c:pt>
                <c:pt idx="445">
                  <c:v>92.625663000000003</c:v>
                </c:pt>
                <c:pt idx="446">
                  <c:v>92.626356000000001</c:v>
                </c:pt>
                <c:pt idx="447">
                  <c:v>92.627140999999995</c:v>
                </c:pt>
                <c:pt idx="448">
                  <c:v>92.628022999999999</c:v>
                </c:pt>
                <c:pt idx="449">
                  <c:v>92.629362999999998</c:v>
                </c:pt>
                <c:pt idx="450">
                  <c:v>92.630773000000005</c:v>
                </c:pt>
                <c:pt idx="451">
                  <c:v>92.632261</c:v>
                </c:pt>
                <c:pt idx="452">
                  <c:v>92.633848</c:v>
                </c:pt>
                <c:pt idx="453">
                  <c:v>92.635540000000006</c:v>
                </c:pt>
                <c:pt idx="454">
                  <c:v>92.637330000000006</c:v>
                </c:pt>
                <c:pt idx="455">
                  <c:v>92.639217000000002</c:v>
                </c:pt>
                <c:pt idx="456">
                  <c:v>92.641199</c:v>
                </c:pt>
                <c:pt idx="457">
                  <c:v>92.643276</c:v>
                </c:pt>
                <c:pt idx="458">
                  <c:v>92.645443</c:v>
                </c:pt>
                <c:pt idx="459">
                  <c:v>92.64819</c:v>
                </c:pt>
                <c:pt idx="460">
                  <c:v>92.650974000000005</c:v>
                </c:pt>
                <c:pt idx="461">
                  <c:v>92.653786999999994</c:v>
                </c:pt>
                <c:pt idx="462">
                  <c:v>92.656609000000003</c:v>
                </c:pt>
                <c:pt idx="463">
                  <c:v>92.659459999999996</c:v>
                </c:pt>
                <c:pt idx="464">
                  <c:v>92.662335999999996</c:v>
                </c:pt>
                <c:pt idx="465">
                  <c:v>92.665239999999997</c:v>
                </c:pt>
                <c:pt idx="466">
                  <c:v>92.668159000000003</c:v>
                </c:pt>
                <c:pt idx="467">
                  <c:v>92.671076999999997</c:v>
                </c:pt>
                <c:pt idx="468">
                  <c:v>92.673969999999997</c:v>
                </c:pt>
                <c:pt idx="469">
                  <c:v>92.677466999999993</c:v>
                </c:pt>
                <c:pt idx="470">
                  <c:v>92.680836999999997</c:v>
                </c:pt>
                <c:pt idx="471">
                  <c:v>92.684173999999999</c:v>
                </c:pt>
                <c:pt idx="472">
                  <c:v>92.687590999999998</c:v>
                </c:pt>
                <c:pt idx="473">
                  <c:v>92.691143999999994</c:v>
                </c:pt>
                <c:pt idx="474">
                  <c:v>92.694826000000006</c:v>
                </c:pt>
                <c:pt idx="475">
                  <c:v>92.698629999999994</c:v>
                </c:pt>
                <c:pt idx="476">
                  <c:v>92.702520000000007</c:v>
                </c:pt>
                <c:pt idx="477">
                  <c:v>92.706511000000006</c:v>
                </c:pt>
                <c:pt idx="478">
                  <c:v>92.710604000000004</c:v>
                </c:pt>
                <c:pt idx="479">
                  <c:v>92.715496000000002</c:v>
                </c:pt>
                <c:pt idx="480">
                  <c:v>92.720338999999996</c:v>
                </c:pt>
                <c:pt idx="481">
                  <c:v>92.725133</c:v>
                </c:pt>
                <c:pt idx="482">
                  <c:v>92.729887000000005</c:v>
                </c:pt>
                <c:pt idx="483">
                  <c:v>92.734622999999999</c:v>
                </c:pt>
                <c:pt idx="484">
                  <c:v>92.739346999999995</c:v>
                </c:pt>
                <c:pt idx="485">
                  <c:v>92.744073</c:v>
                </c:pt>
                <c:pt idx="486">
                  <c:v>92.748806000000002</c:v>
                </c:pt>
                <c:pt idx="487">
                  <c:v>92.753559999999993</c:v>
                </c:pt>
                <c:pt idx="488">
                  <c:v>92.758343999999994</c:v>
                </c:pt>
                <c:pt idx="489">
                  <c:v>92.763901000000004</c:v>
                </c:pt>
                <c:pt idx="490">
                  <c:v>92.769341999999995</c:v>
                </c:pt>
                <c:pt idx="491">
                  <c:v>92.774653000000001</c:v>
                </c:pt>
                <c:pt idx="492">
                  <c:v>92.779887000000002</c:v>
                </c:pt>
                <c:pt idx="493">
                  <c:v>92.785058000000006</c:v>
                </c:pt>
                <c:pt idx="494">
                  <c:v>92.790165999999999</c:v>
                </c:pt>
                <c:pt idx="495">
                  <c:v>92.795197999999999</c:v>
                </c:pt>
                <c:pt idx="496">
                  <c:v>92.800161000000003</c:v>
                </c:pt>
                <c:pt idx="497">
                  <c:v>92.805058000000002</c:v>
                </c:pt>
                <c:pt idx="498">
                  <c:v>92.809911999999997</c:v>
                </c:pt>
                <c:pt idx="499">
                  <c:v>92.815498000000005</c:v>
                </c:pt>
                <c:pt idx="500">
                  <c:v>92.820915999999997</c:v>
                </c:pt>
                <c:pt idx="501">
                  <c:v>92.826153000000005</c:v>
                </c:pt>
                <c:pt idx="502">
                  <c:v>92.831208000000004</c:v>
                </c:pt>
                <c:pt idx="503">
                  <c:v>92.836123999999998</c:v>
                </c:pt>
                <c:pt idx="504">
                  <c:v>92.840934000000004</c:v>
                </c:pt>
                <c:pt idx="505">
                  <c:v>92.845623000000003</c:v>
                </c:pt>
                <c:pt idx="506">
                  <c:v>92.850230999999994</c:v>
                </c:pt>
                <c:pt idx="507">
                  <c:v>92.854736000000003</c:v>
                </c:pt>
                <c:pt idx="508">
                  <c:v>92.859157999999994</c:v>
                </c:pt>
                <c:pt idx="509">
                  <c:v>92.864288000000002</c:v>
                </c:pt>
                <c:pt idx="510">
                  <c:v>92.869166000000007</c:v>
                </c:pt>
                <c:pt idx="511">
                  <c:v>92.873823999999999</c:v>
                </c:pt>
                <c:pt idx="512">
                  <c:v>92.878274000000005</c:v>
                </c:pt>
                <c:pt idx="513">
                  <c:v>92.882517000000007</c:v>
                </c:pt>
                <c:pt idx="514">
                  <c:v>92.886589000000001</c:v>
                </c:pt>
                <c:pt idx="515">
                  <c:v>92.890506999999999</c:v>
                </c:pt>
                <c:pt idx="516">
                  <c:v>92.894278999999997</c:v>
                </c:pt>
                <c:pt idx="517">
                  <c:v>92.897358999999994</c:v>
                </c:pt>
                <c:pt idx="518">
                  <c:v>92.899012999999997</c:v>
                </c:pt>
                <c:pt idx="519">
                  <c:v>92.901024000000007</c:v>
                </c:pt>
                <c:pt idx="520">
                  <c:v>92.902843000000004</c:v>
                </c:pt>
                <c:pt idx="521">
                  <c:v>92.904707000000002</c:v>
                </c:pt>
                <c:pt idx="522">
                  <c:v>92.906430999999998</c:v>
                </c:pt>
                <c:pt idx="523">
                  <c:v>92.908355</c:v>
                </c:pt>
                <c:pt idx="524">
                  <c:v>92.910111000000001</c:v>
                </c:pt>
                <c:pt idx="525">
                  <c:v>92.911901</c:v>
                </c:pt>
                <c:pt idx="526">
                  <c:v>92.913597999999993</c:v>
                </c:pt>
                <c:pt idx="527">
                  <c:v>92.915308999999993</c:v>
                </c:pt>
                <c:pt idx="528">
                  <c:v>92.917049000000006</c:v>
                </c:pt>
                <c:pt idx="529">
                  <c:v>92.918937</c:v>
                </c:pt>
                <c:pt idx="530">
                  <c:v>92.920831000000007</c:v>
                </c:pt>
                <c:pt idx="531">
                  <c:v>92.922736</c:v>
                </c:pt>
                <c:pt idx="532">
                  <c:v>92.924636000000007</c:v>
                </c:pt>
                <c:pt idx="533">
                  <c:v>92.926446999999996</c:v>
                </c:pt>
                <c:pt idx="534">
                  <c:v>92.928138000000004</c:v>
                </c:pt>
                <c:pt idx="535">
                  <c:v>92.929929000000001</c:v>
                </c:pt>
                <c:pt idx="536">
                  <c:v>92.931933999999998</c:v>
                </c:pt>
                <c:pt idx="537">
                  <c:v>92.933908000000002</c:v>
                </c:pt>
                <c:pt idx="538">
                  <c:v>92.935951000000003</c:v>
                </c:pt>
                <c:pt idx="539">
                  <c:v>92.938211999999993</c:v>
                </c:pt>
                <c:pt idx="540">
                  <c:v>92.940522000000001</c:v>
                </c:pt>
                <c:pt idx="541">
                  <c:v>92.942760000000007</c:v>
                </c:pt>
                <c:pt idx="542">
                  <c:v>92.944989000000007</c:v>
                </c:pt>
                <c:pt idx="543">
                  <c:v>92.947220999999999</c:v>
                </c:pt>
                <c:pt idx="544">
                  <c:v>92.949619999999996</c:v>
                </c:pt>
                <c:pt idx="545">
                  <c:v>92.951942000000003</c:v>
                </c:pt>
                <c:pt idx="546">
                  <c:v>92.954323000000002</c:v>
                </c:pt>
                <c:pt idx="547">
                  <c:v>92.956507999999999</c:v>
                </c:pt>
                <c:pt idx="548">
                  <c:v>92.958732999999995</c:v>
                </c:pt>
                <c:pt idx="549">
                  <c:v>92.961067</c:v>
                </c:pt>
                <c:pt idx="550">
                  <c:v>92.963493</c:v>
                </c:pt>
                <c:pt idx="551">
                  <c:v>92.965841999999995</c:v>
                </c:pt>
                <c:pt idx="552">
                  <c:v>92.968126999999996</c:v>
                </c:pt>
                <c:pt idx="553">
                  <c:v>92.970434999999995</c:v>
                </c:pt>
                <c:pt idx="554">
                  <c:v>92.972819000000001</c:v>
                </c:pt>
                <c:pt idx="555">
                  <c:v>92.975174999999993</c:v>
                </c:pt>
                <c:pt idx="556">
                  <c:v>92.977585000000005</c:v>
                </c:pt>
                <c:pt idx="557">
                  <c:v>92.979960000000005</c:v>
                </c:pt>
                <c:pt idx="558">
                  <c:v>92.982422</c:v>
                </c:pt>
                <c:pt idx="559">
                  <c:v>92.984978999999996</c:v>
                </c:pt>
                <c:pt idx="560">
                  <c:v>92.987427999999994</c:v>
                </c:pt>
                <c:pt idx="561">
                  <c:v>92.989941999999999</c:v>
                </c:pt>
                <c:pt idx="562">
                  <c:v>92.992346999999995</c:v>
                </c:pt>
                <c:pt idx="563">
                  <c:v>92.994667000000007</c:v>
                </c:pt>
                <c:pt idx="564">
                  <c:v>92.996989999999997</c:v>
                </c:pt>
                <c:pt idx="565">
                  <c:v>92.999260000000007</c:v>
                </c:pt>
                <c:pt idx="566">
                  <c:v>93.001705999999999</c:v>
                </c:pt>
                <c:pt idx="567">
                  <c:v>93.004058000000001</c:v>
                </c:pt>
                <c:pt idx="568">
                  <c:v>93.006336000000005</c:v>
                </c:pt>
                <c:pt idx="569">
                  <c:v>93.008658999999994</c:v>
                </c:pt>
                <c:pt idx="570">
                  <c:v>93.010859999999994</c:v>
                </c:pt>
                <c:pt idx="571">
                  <c:v>93.012450999999999</c:v>
                </c:pt>
                <c:pt idx="572">
                  <c:v>93.013932999999994</c:v>
                </c:pt>
                <c:pt idx="573">
                  <c:v>93.015325000000004</c:v>
                </c:pt>
                <c:pt idx="574">
                  <c:v>93.016654000000003</c:v>
                </c:pt>
                <c:pt idx="575">
                  <c:v>93.017956999999996</c:v>
                </c:pt>
                <c:pt idx="576">
                  <c:v>93.019255999999999</c:v>
                </c:pt>
                <c:pt idx="577">
                  <c:v>93.020560000000003</c:v>
                </c:pt>
                <c:pt idx="578">
                  <c:v>93.021870000000007</c:v>
                </c:pt>
                <c:pt idx="579">
                  <c:v>93.023780000000002</c:v>
                </c:pt>
                <c:pt idx="580">
                  <c:v>93.025604999999999</c:v>
                </c:pt>
                <c:pt idx="581">
                  <c:v>93.027345999999994</c:v>
                </c:pt>
                <c:pt idx="582">
                  <c:v>93.029026000000002</c:v>
                </c:pt>
                <c:pt idx="583">
                  <c:v>93.030659</c:v>
                </c:pt>
                <c:pt idx="584">
                  <c:v>93.032263999999998</c:v>
                </c:pt>
                <c:pt idx="585">
                  <c:v>93.033861000000002</c:v>
                </c:pt>
                <c:pt idx="586">
                  <c:v>93.035472999999996</c:v>
                </c:pt>
                <c:pt idx="587">
                  <c:v>93.037113000000005</c:v>
                </c:pt>
                <c:pt idx="588">
                  <c:v>93.038782999999995</c:v>
                </c:pt>
                <c:pt idx="589">
                  <c:v>93.041027</c:v>
                </c:pt>
                <c:pt idx="590">
                  <c:v>93.043197000000006</c:v>
                </c:pt>
                <c:pt idx="591">
                  <c:v>93.045285000000007</c:v>
                </c:pt>
                <c:pt idx="592">
                  <c:v>93.047308999999998</c:v>
                </c:pt>
                <c:pt idx="593">
                  <c:v>93.049285999999995</c:v>
                </c:pt>
                <c:pt idx="594">
                  <c:v>93.051241000000005</c:v>
                </c:pt>
                <c:pt idx="595">
                  <c:v>93.053165000000007</c:v>
                </c:pt>
                <c:pt idx="596">
                  <c:v>93.055036999999999</c:v>
                </c:pt>
                <c:pt idx="597">
                  <c:v>93.056847000000005</c:v>
                </c:pt>
                <c:pt idx="598">
                  <c:v>93.058601999999993</c:v>
                </c:pt>
                <c:pt idx="599">
                  <c:v>93.060839999999999</c:v>
                </c:pt>
                <c:pt idx="600">
                  <c:v>93.062944999999999</c:v>
                </c:pt>
                <c:pt idx="601">
                  <c:v>93.064937999999998</c:v>
                </c:pt>
                <c:pt idx="602">
                  <c:v>93.066834999999998</c:v>
                </c:pt>
                <c:pt idx="603">
                  <c:v>93.068646000000001</c:v>
                </c:pt>
                <c:pt idx="604">
                  <c:v>93.070381999999995</c:v>
                </c:pt>
                <c:pt idx="605">
                  <c:v>93.072058999999996</c:v>
                </c:pt>
                <c:pt idx="606">
                  <c:v>93.073683000000003</c:v>
                </c:pt>
                <c:pt idx="607">
                  <c:v>93.075263000000007</c:v>
                </c:pt>
                <c:pt idx="608">
                  <c:v>93.076812000000004</c:v>
                </c:pt>
                <c:pt idx="609">
                  <c:v>93.078860000000006</c:v>
                </c:pt>
                <c:pt idx="610">
                  <c:v>93.080796000000007</c:v>
                </c:pt>
                <c:pt idx="611">
                  <c:v>93.082622000000001</c:v>
                </c:pt>
                <c:pt idx="612">
                  <c:v>93.084357999999995</c:v>
                </c:pt>
                <c:pt idx="613">
                  <c:v>93.086005</c:v>
                </c:pt>
                <c:pt idx="614">
                  <c:v>93.087594999999993</c:v>
                </c:pt>
                <c:pt idx="615">
                  <c:v>93.089143000000007</c:v>
                </c:pt>
                <c:pt idx="616">
                  <c:v>93.090654999999998</c:v>
                </c:pt>
                <c:pt idx="617">
                  <c:v>93.092145000000002</c:v>
                </c:pt>
                <c:pt idx="618">
                  <c:v>93.093622999999994</c:v>
                </c:pt>
                <c:pt idx="619">
                  <c:v>93.095618999999999</c:v>
                </c:pt>
                <c:pt idx="620">
                  <c:v>93.097547000000006</c:v>
                </c:pt>
                <c:pt idx="621">
                  <c:v>93.09939</c:v>
                </c:pt>
                <c:pt idx="622">
                  <c:v>93.101163999999997</c:v>
                </c:pt>
                <c:pt idx="623">
                  <c:v>93.102886999999996</c:v>
                </c:pt>
                <c:pt idx="624">
                  <c:v>93.104577000000006</c:v>
                </c:pt>
                <c:pt idx="625">
                  <c:v>93.106260000000006</c:v>
                </c:pt>
                <c:pt idx="626">
                  <c:v>93.107933000000003</c:v>
                </c:pt>
                <c:pt idx="627">
                  <c:v>93.109618999999995</c:v>
                </c:pt>
                <c:pt idx="628">
                  <c:v>93.111312999999996</c:v>
                </c:pt>
                <c:pt idx="629">
                  <c:v>93.113547999999994</c:v>
                </c:pt>
                <c:pt idx="630">
                  <c:v>93.115703999999994</c:v>
                </c:pt>
                <c:pt idx="631">
                  <c:v>93.117780999999994</c:v>
                </c:pt>
                <c:pt idx="632">
                  <c:v>93.119798000000003</c:v>
                </c:pt>
                <c:pt idx="633">
                  <c:v>93.121764999999996</c:v>
                </c:pt>
                <c:pt idx="634">
                  <c:v>93.123694999999998</c:v>
                </c:pt>
                <c:pt idx="635">
                  <c:v>93.125595000000004</c:v>
                </c:pt>
                <c:pt idx="636">
                  <c:v>93.127486000000005</c:v>
                </c:pt>
                <c:pt idx="637">
                  <c:v>93.129369999999994</c:v>
                </c:pt>
                <c:pt idx="638">
                  <c:v>93.131253999999998</c:v>
                </c:pt>
                <c:pt idx="639">
                  <c:v>93.133651999999998</c:v>
                </c:pt>
                <c:pt idx="640">
                  <c:v>93.135962000000006</c:v>
                </c:pt>
                <c:pt idx="641">
                  <c:v>93.138187000000002</c:v>
                </c:pt>
                <c:pt idx="642">
                  <c:v>93.140332999999998</c:v>
                </c:pt>
                <c:pt idx="643">
                  <c:v>93.142430000000004</c:v>
                </c:pt>
                <c:pt idx="644">
                  <c:v>93.144482999999994</c:v>
                </c:pt>
                <c:pt idx="645">
                  <c:v>93.146503999999993</c:v>
                </c:pt>
                <c:pt idx="646">
                  <c:v>93.148504000000003</c:v>
                </c:pt>
                <c:pt idx="647">
                  <c:v>93.150497999999999</c:v>
                </c:pt>
                <c:pt idx="648">
                  <c:v>93.152501000000001</c:v>
                </c:pt>
                <c:pt idx="649">
                  <c:v>93.154998000000006</c:v>
                </c:pt>
                <c:pt idx="650">
                  <c:v>93.157437999999999</c:v>
                </c:pt>
                <c:pt idx="651">
                  <c:v>93.159818000000001</c:v>
                </c:pt>
                <c:pt idx="652">
                  <c:v>93.162146000000007</c:v>
                </c:pt>
                <c:pt idx="653">
                  <c:v>93.164445000000001</c:v>
                </c:pt>
                <c:pt idx="654">
                  <c:v>93.166715999999994</c:v>
                </c:pt>
                <c:pt idx="655">
                  <c:v>93.168976000000001</c:v>
                </c:pt>
                <c:pt idx="656">
                  <c:v>93.171223999999995</c:v>
                </c:pt>
                <c:pt idx="657">
                  <c:v>93.173469999999995</c:v>
                </c:pt>
                <c:pt idx="658">
                  <c:v>93.175723000000005</c:v>
                </c:pt>
                <c:pt idx="659">
                  <c:v>93.178488999999999</c:v>
                </c:pt>
                <c:pt idx="660">
                  <c:v>93.181188000000006</c:v>
                </c:pt>
                <c:pt idx="661">
                  <c:v>93.183818000000002</c:v>
                </c:pt>
                <c:pt idx="662">
                  <c:v>93.186372000000006</c:v>
                </c:pt>
                <c:pt idx="663">
                  <c:v>93.188873999999998</c:v>
                </c:pt>
                <c:pt idx="664">
                  <c:v>93.191326000000004</c:v>
                </c:pt>
                <c:pt idx="665">
                  <c:v>93.193745000000007</c:v>
                </c:pt>
                <c:pt idx="666">
                  <c:v>93.196136999999993</c:v>
                </c:pt>
                <c:pt idx="667">
                  <c:v>93.198505999999995</c:v>
                </c:pt>
                <c:pt idx="668">
                  <c:v>93.200858999999994</c:v>
                </c:pt>
                <c:pt idx="669">
                  <c:v>93.203779999999995</c:v>
                </c:pt>
                <c:pt idx="670">
                  <c:v>93.206602000000004</c:v>
                </c:pt>
                <c:pt idx="671">
                  <c:v>93.209317999999996</c:v>
                </c:pt>
                <c:pt idx="672">
                  <c:v>93.211933000000002</c:v>
                </c:pt>
                <c:pt idx="673">
                  <c:v>93.214461999999997</c:v>
                </c:pt>
                <c:pt idx="674">
                  <c:v>93.216915</c:v>
                </c:pt>
                <c:pt idx="675">
                  <c:v>93.219306000000003</c:v>
                </c:pt>
                <c:pt idx="676">
                  <c:v>93.221652000000006</c:v>
                </c:pt>
                <c:pt idx="677">
                  <c:v>93.223967999999999</c:v>
                </c:pt>
                <c:pt idx="678">
                  <c:v>93.226246000000003</c:v>
                </c:pt>
                <c:pt idx="679">
                  <c:v>93.229089999999999</c:v>
                </c:pt>
                <c:pt idx="680">
                  <c:v>93.231801000000004</c:v>
                </c:pt>
                <c:pt idx="681">
                  <c:v>93.234381999999997</c:v>
                </c:pt>
                <c:pt idx="682">
                  <c:v>93.236842999999993</c:v>
                </c:pt>
                <c:pt idx="683">
                  <c:v>93.239213000000007</c:v>
                </c:pt>
                <c:pt idx="684">
                  <c:v>93.241506999999999</c:v>
                </c:pt>
                <c:pt idx="685">
                  <c:v>93.243747999999997</c:v>
                </c:pt>
                <c:pt idx="686">
                  <c:v>93.245953</c:v>
                </c:pt>
                <c:pt idx="687">
                  <c:v>93.248131000000001</c:v>
                </c:pt>
                <c:pt idx="688">
                  <c:v>93.250291000000004</c:v>
                </c:pt>
                <c:pt idx="689">
                  <c:v>93.253046999999995</c:v>
                </c:pt>
                <c:pt idx="690">
                  <c:v>93.255673999999999</c:v>
                </c:pt>
                <c:pt idx="691">
                  <c:v>93.258194000000003</c:v>
                </c:pt>
                <c:pt idx="692">
                  <c:v>93.260616999999996</c:v>
                </c:pt>
                <c:pt idx="693">
                  <c:v>93.262961000000004</c:v>
                </c:pt>
                <c:pt idx="694">
                  <c:v>93.265242999999998</c:v>
                </c:pt>
                <c:pt idx="695">
                  <c:v>93.267471999999998</c:v>
                </c:pt>
                <c:pt idx="696">
                  <c:v>93.269665000000003</c:v>
                </c:pt>
                <c:pt idx="697">
                  <c:v>93.271833999999998</c:v>
                </c:pt>
                <c:pt idx="698">
                  <c:v>93.273973999999995</c:v>
                </c:pt>
                <c:pt idx="699">
                  <c:v>93.276720999999995</c:v>
                </c:pt>
                <c:pt idx="700">
                  <c:v>93.279324000000003</c:v>
                </c:pt>
                <c:pt idx="701">
                  <c:v>93.281797999999995</c:v>
                </c:pt>
                <c:pt idx="702">
                  <c:v>93.284163000000007</c:v>
                </c:pt>
                <c:pt idx="703">
                  <c:v>93.286426000000006</c:v>
                </c:pt>
                <c:pt idx="704">
                  <c:v>93.288612000000001</c:v>
                </c:pt>
                <c:pt idx="705">
                  <c:v>93.290728999999999</c:v>
                </c:pt>
                <c:pt idx="706">
                  <c:v>93.292794000000001</c:v>
                </c:pt>
                <c:pt idx="707">
                  <c:v>93.294830000000005</c:v>
                </c:pt>
                <c:pt idx="708">
                  <c:v>93.296842999999996</c:v>
                </c:pt>
                <c:pt idx="709">
                  <c:v>93.299456000000006</c:v>
                </c:pt>
                <c:pt idx="710">
                  <c:v>93.301924</c:v>
                </c:pt>
                <c:pt idx="711">
                  <c:v>93.304255999999995</c:v>
                </c:pt>
                <c:pt idx="712">
                  <c:v>93.306471000000002</c:v>
                </c:pt>
                <c:pt idx="713">
                  <c:v>93.308593000000002</c:v>
                </c:pt>
                <c:pt idx="714">
                  <c:v>93.310648999999998</c:v>
                </c:pt>
                <c:pt idx="715">
                  <c:v>93.312659999999994</c:v>
                </c:pt>
                <c:pt idx="716">
                  <c:v>93.314642000000006</c:v>
                </c:pt>
                <c:pt idx="717">
                  <c:v>93.316592</c:v>
                </c:pt>
                <c:pt idx="718">
                  <c:v>93.318517</c:v>
                </c:pt>
                <c:pt idx="719">
                  <c:v>93.321005999999997</c:v>
                </c:pt>
                <c:pt idx="720">
                  <c:v>93.323352</c:v>
                </c:pt>
                <c:pt idx="721">
                  <c:v>93.325582999999995</c:v>
                </c:pt>
                <c:pt idx="722">
                  <c:v>93.327718000000004</c:v>
                </c:pt>
                <c:pt idx="723">
                  <c:v>93.329775999999995</c:v>
                </c:pt>
                <c:pt idx="724">
                  <c:v>93.331766999999999</c:v>
                </c:pt>
                <c:pt idx="725">
                  <c:v>93.333693999999994</c:v>
                </c:pt>
                <c:pt idx="726">
                  <c:v>93.335583</c:v>
                </c:pt>
                <c:pt idx="727">
                  <c:v>93.337442999999993</c:v>
                </c:pt>
                <c:pt idx="728">
                  <c:v>93.339276999999996</c:v>
                </c:pt>
                <c:pt idx="729">
                  <c:v>93.341646999999995</c:v>
                </c:pt>
                <c:pt idx="730">
                  <c:v>93.343895000000003</c:v>
                </c:pt>
                <c:pt idx="731">
                  <c:v>93.346035999999998</c:v>
                </c:pt>
                <c:pt idx="732">
                  <c:v>93.348088000000004</c:v>
                </c:pt>
                <c:pt idx="733">
                  <c:v>93.350085000000007</c:v>
                </c:pt>
                <c:pt idx="734">
                  <c:v>93.352041999999997</c:v>
                </c:pt>
                <c:pt idx="735">
                  <c:v>93.353960000000001</c:v>
                </c:pt>
                <c:pt idx="736">
                  <c:v>93.355852999999996</c:v>
                </c:pt>
                <c:pt idx="737">
                  <c:v>93.357737</c:v>
                </c:pt>
                <c:pt idx="738">
                  <c:v>93.359606999999997</c:v>
                </c:pt>
                <c:pt idx="739">
                  <c:v>93.362027999999995</c:v>
                </c:pt>
                <c:pt idx="740">
                  <c:v>93.364343000000005</c:v>
                </c:pt>
                <c:pt idx="741">
                  <c:v>93.366550000000004</c:v>
                </c:pt>
                <c:pt idx="742">
                  <c:v>93.368677000000005</c:v>
                </c:pt>
                <c:pt idx="743">
                  <c:v>93.370735999999994</c:v>
                </c:pt>
                <c:pt idx="744">
                  <c:v>93.372743999999997</c:v>
                </c:pt>
                <c:pt idx="745">
                  <c:v>93.374712000000002</c:v>
                </c:pt>
                <c:pt idx="746">
                  <c:v>93.376652000000007</c:v>
                </c:pt>
                <c:pt idx="747">
                  <c:v>93.378563999999997</c:v>
                </c:pt>
                <c:pt idx="748">
                  <c:v>93.380454</c:v>
                </c:pt>
                <c:pt idx="749">
                  <c:v>93.382861000000005</c:v>
                </c:pt>
                <c:pt idx="750">
                  <c:v>93.385147000000003</c:v>
                </c:pt>
                <c:pt idx="751">
                  <c:v>93.387315000000001</c:v>
                </c:pt>
                <c:pt idx="752">
                  <c:v>93.389388999999994</c:v>
                </c:pt>
                <c:pt idx="753">
                  <c:v>93.391380999999996</c:v>
                </c:pt>
                <c:pt idx="754">
                  <c:v>93.393308000000005</c:v>
                </c:pt>
                <c:pt idx="755">
                  <c:v>93.395189999999999</c:v>
                </c:pt>
                <c:pt idx="756">
                  <c:v>93.397025999999997</c:v>
                </c:pt>
                <c:pt idx="757">
                  <c:v>93.398816999999994</c:v>
                </c:pt>
                <c:pt idx="758">
                  <c:v>93.400576000000001</c:v>
                </c:pt>
                <c:pt idx="759">
                  <c:v>93.402793000000003</c:v>
                </c:pt>
                <c:pt idx="760">
                  <c:v>93.404871</c:v>
                </c:pt>
                <c:pt idx="761">
                  <c:v>93.406824</c:v>
                </c:pt>
                <c:pt idx="762">
                  <c:v>93.408657000000005</c:v>
                </c:pt>
                <c:pt idx="763">
                  <c:v>93.410387999999998</c:v>
                </c:pt>
                <c:pt idx="764">
                  <c:v>93.412030000000001</c:v>
                </c:pt>
                <c:pt idx="765">
                  <c:v>93.413601</c:v>
                </c:pt>
                <c:pt idx="766">
                  <c:v>93.415110999999996</c:v>
                </c:pt>
                <c:pt idx="767">
                  <c:v>93.416552999999993</c:v>
                </c:pt>
                <c:pt idx="768">
                  <c:v>93.417940000000002</c:v>
                </c:pt>
                <c:pt idx="769">
                  <c:v>93.419711000000007</c:v>
                </c:pt>
                <c:pt idx="770">
                  <c:v>93.421340999999998</c:v>
                </c:pt>
                <c:pt idx="771">
                  <c:v>93.422853000000003</c:v>
                </c:pt>
                <c:pt idx="772">
                  <c:v>93.424259000000006</c:v>
                </c:pt>
                <c:pt idx="773">
                  <c:v>93.425578999999999</c:v>
                </c:pt>
                <c:pt idx="774">
                  <c:v>93.426832000000005</c:v>
                </c:pt>
                <c:pt idx="775">
                  <c:v>93.428026000000003</c:v>
                </c:pt>
                <c:pt idx="776">
                  <c:v>93.429169000000002</c:v>
                </c:pt>
                <c:pt idx="777">
                  <c:v>93.430276000000006</c:v>
                </c:pt>
                <c:pt idx="778">
                  <c:v>93.431360999999995</c:v>
                </c:pt>
                <c:pt idx="779">
                  <c:v>93.432834999999997</c:v>
                </c:pt>
                <c:pt idx="780">
                  <c:v>93.434229000000002</c:v>
                </c:pt>
                <c:pt idx="781">
                  <c:v>93.435543999999993</c:v>
                </c:pt>
                <c:pt idx="782">
                  <c:v>93.436792999999994</c:v>
                </c:pt>
                <c:pt idx="783">
                  <c:v>93.438001999999997</c:v>
                </c:pt>
                <c:pt idx="784">
                  <c:v>93.439188999999999</c:v>
                </c:pt>
                <c:pt idx="785">
                  <c:v>93.440364000000002</c:v>
                </c:pt>
                <c:pt idx="786">
                  <c:v>93.441525999999996</c:v>
                </c:pt>
                <c:pt idx="787">
                  <c:v>93.442680999999993</c:v>
                </c:pt>
                <c:pt idx="788">
                  <c:v>93.443830000000005</c:v>
                </c:pt>
                <c:pt idx="789">
                  <c:v>93.445368999999999</c:v>
                </c:pt>
                <c:pt idx="790">
                  <c:v>93.446847000000005</c:v>
                </c:pt>
                <c:pt idx="791">
                  <c:v>93.448263999999995</c:v>
                </c:pt>
                <c:pt idx="792">
                  <c:v>93.449642999999995</c:v>
                </c:pt>
                <c:pt idx="793">
                  <c:v>93.450991000000002</c:v>
                </c:pt>
                <c:pt idx="794">
                  <c:v>93.45232</c:v>
                </c:pt>
                <c:pt idx="795">
                  <c:v>93.453631999999999</c:v>
                </c:pt>
                <c:pt idx="796">
                  <c:v>93.454937000000001</c:v>
                </c:pt>
                <c:pt idx="797">
                  <c:v>93.456231000000002</c:v>
                </c:pt>
                <c:pt idx="798">
                  <c:v>93.457515000000001</c:v>
                </c:pt>
                <c:pt idx="799">
                  <c:v>93.459153999999998</c:v>
                </c:pt>
                <c:pt idx="800">
                  <c:v>93.460711000000003</c:v>
                </c:pt>
                <c:pt idx="801">
                  <c:v>93.462199999999996</c:v>
                </c:pt>
                <c:pt idx="802">
                  <c:v>93.463637000000006</c:v>
                </c:pt>
                <c:pt idx="803">
                  <c:v>93.465035</c:v>
                </c:pt>
                <c:pt idx="804">
                  <c:v>93.466397999999998</c:v>
                </c:pt>
                <c:pt idx="805">
                  <c:v>93.467725999999999</c:v>
                </c:pt>
                <c:pt idx="806">
                  <c:v>93.469023000000007</c:v>
                </c:pt>
                <c:pt idx="807">
                  <c:v>93.470287999999996</c:v>
                </c:pt>
                <c:pt idx="808">
                  <c:v>93.471529000000004</c:v>
                </c:pt>
                <c:pt idx="809">
                  <c:v>93.473088000000004</c:v>
                </c:pt>
                <c:pt idx="810">
                  <c:v>93.474573000000007</c:v>
                </c:pt>
                <c:pt idx="811">
                  <c:v>93.475989999999996</c:v>
                </c:pt>
                <c:pt idx="812">
                  <c:v>93.477352999999994</c:v>
                </c:pt>
                <c:pt idx="813">
                  <c:v>93.478671000000006</c:v>
                </c:pt>
                <c:pt idx="814">
                  <c:v>93.479954000000006</c:v>
                </c:pt>
                <c:pt idx="815">
                  <c:v>93.481200000000001</c:v>
                </c:pt>
                <c:pt idx="816">
                  <c:v>93.482420000000005</c:v>
                </c:pt>
                <c:pt idx="817">
                  <c:v>93.483625000000004</c:v>
                </c:pt>
                <c:pt idx="818">
                  <c:v>93.484819000000002</c:v>
                </c:pt>
                <c:pt idx="819">
                  <c:v>93.486317</c:v>
                </c:pt>
                <c:pt idx="820">
                  <c:v>93.487763000000001</c:v>
                </c:pt>
                <c:pt idx="821">
                  <c:v>93.489165999999997</c:v>
                </c:pt>
                <c:pt idx="822">
                  <c:v>93.490549000000001</c:v>
                </c:pt>
                <c:pt idx="823">
                  <c:v>93.491906999999998</c:v>
                </c:pt>
                <c:pt idx="824">
                  <c:v>93.493252999999996</c:v>
                </c:pt>
                <c:pt idx="825">
                  <c:v>93.494587999999993</c:v>
                </c:pt>
                <c:pt idx="826">
                  <c:v>93.495919000000001</c:v>
                </c:pt>
                <c:pt idx="827">
                  <c:v>93.497254999999996</c:v>
                </c:pt>
                <c:pt idx="828">
                  <c:v>93.498593</c:v>
                </c:pt>
                <c:pt idx="829">
                  <c:v>93.500226999999995</c:v>
                </c:pt>
                <c:pt idx="830">
                  <c:v>93.501823999999999</c:v>
                </c:pt>
                <c:pt idx="831">
                  <c:v>93.503395999999995</c:v>
                </c:pt>
                <c:pt idx="832">
                  <c:v>93.504947999999999</c:v>
                </c:pt>
                <c:pt idx="833">
                  <c:v>93.506484</c:v>
                </c:pt>
                <c:pt idx="834">
                  <c:v>93.508009000000001</c:v>
                </c:pt>
                <c:pt idx="835">
                  <c:v>93.509513999999996</c:v>
                </c:pt>
                <c:pt idx="836">
                  <c:v>93.511004999999997</c:v>
                </c:pt>
                <c:pt idx="837">
                  <c:v>93.512484000000001</c:v>
                </c:pt>
                <c:pt idx="838">
                  <c:v>93.513952000000003</c:v>
                </c:pt>
                <c:pt idx="839">
                  <c:v>93.515673000000007</c:v>
                </c:pt>
                <c:pt idx="840">
                  <c:v>93.517343999999994</c:v>
                </c:pt>
                <c:pt idx="841">
                  <c:v>93.518972000000005</c:v>
                </c:pt>
                <c:pt idx="842">
                  <c:v>93.520562999999996</c:v>
                </c:pt>
                <c:pt idx="843">
                  <c:v>93.522116999999994</c:v>
                </c:pt>
                <c:pt idx="844">
                  <c:v>93.523633000000004</c:v>
                </c:pt>
                <c:pt idx="845">
                  <c:v>93.525113000000005</c:v>
                </c:pt>
                <c:pt idx="846">
                  <c:v>93.526563999999993</c:v>
                </c:pt>
                <c:pt idx="847">
                  <c:v>93.527985000000001</c:v>
                </c:pt>
                <c:pt idx="848">
                  <c:v>93.529380000000003</c:v>
                </c:pt>
                <c:pt idx="849">
                  <c:v>93.530995000000004</c:v>
                </c:pt>
                <c:pt idx="850">
                  <c:v>93.532550999999998</c:v>
                </c:pt>
                <c:pt idx="851">
                  <c:v>93.534058999999999</c:v>
                </c:pt>
                <c:pt idx="852">
                  <c:v>93.535520000000005</c:v>
                </c:pt>
                <c:pt idx="853">
                  <c:v>93.536940000000001</c:v>
                </c:pt>
                <c:pt idx="854">
                  <c:v>93.538328000000007</c:v>
                </c:pt>
                <c:pt idx="855">
                  <c:v>93.539688999999996</c:v>
                </c:pt>
                <c:pt idx="856">
                  <c:v>93.541026000000002</c:v>
                </c:pt>
                <c:pt idx="857">
                  <c:v>93.542348000000004</c:v>
                </c:pt>
                <c:pt idx="858">
                  <c:v>93.543661999999998</c:v>
                </c:pt>
                <c:pt idx="859">
                  <c:v>93.545182999999994</c:v>
                </c:pt>
                <c:pt idx="860">
                  <c:v>93.546660000000003</c:v>
                </c:pt>
                <c:pt idx="861">
                  <c:v>93.548098999999993</c:v>
                </c:pt>
                <c:pt idx="862">
                  <c:v>93.549504999999996</c:v>
                </c:pt>
                <c:pt idx="863">
                  <c:v>93.550884999999994</c:v>
                </c:pt>
                <c:pt idx="864">
                  <c:v>93.552239</c:v>
                </c:pt>
                <c:pt idx="865">
                  <c:v>93.553569999999993</c:v>
                </c:pt>
                <c:pt idx="866">
                  <c:v>93.554879</c:v>
                </c:pt>
                <c:pt idx="867">
                  <c:v>93.556169999999995</c:v>
                </c:pt>
                <c:pt idx="868">
                  <c:v>93.557443000000006</c:v>
                </c:pt>
                <c:pt idx="869">
                  <c:v>93.558881</c:v>
                </c:pt>
                <c:pt idx="870">
                  <c:v>93.560276000000002</c:v>
                </c:pt>
                <c:pt idx="871">
                  <c:v>93.561625000000006</c:v>
                </c:pt>
                <c:pt idx="872">
                  <c:v>93.562933999999998</c:v>
                </c:pt>
                <c:pt idx="873">
                  <c:v>93.564204000000004</c:v>
                </c:pt>
                <c:pt idx="874">
                  <c:v>93.565433999999996</c:v>
                </c:pt>
                <c:pt idx="875">
                  <c:v>93.566623000000007</c:v>
                </c:pt>
                <c:pt idx="876">
                  <c:v>93.567768999999998</c:v>
                </c:pt>
                <c:pt idx="877">
                  <c:v>93.568877000000001</c:v>
                </c:pt>
                <c:pt idx="878">
                  <c:v>93.569945000000004</c:v>
                </c:pt>
                <c:pt idx="879">
                  <c:v>93.571122000000003</c:v>
                </c:pt>
                <c:pt idx="880">
                  <c:v>93.572242000000003</c:v>
                </c:pt>
                <c:pt idx="881">
                  <c:v>93.573310000000006</c:v>
                </c:pt>
                <c:pt idx="882">
                  <c:v>93.574325999999999</c:v>
                </c:pt>
                <c:pt idx="883">
                  <c:v>93.575291000000007</c:v>
                </c:pt>
                <c:pt idx="884">
                  <c:v>93.576211000000001</c:v>
                </c:pt>
                <c:pt idx="885">
                  <c:v>93.577079999999995</c:v>
                </c:pt>
                <c:pt idx="886">
                  <c:v>93.577896999999993</c:v>
                </c:pt>
                <c:pt idx="887">
                  <c:v>93.578664000000003</c:v>
                </c:pt>
                <c:pt idx="888">
                  <c:v>93.579385000000002</c:v>
                </c:pt>
                <c:pt idx="889">
                  <c:v>93.580164999999994</c:v>
                </c:pt>
                <c:pt idx="890">
                  <c:v>93.5809</c:v>
                </c:pt>
                <c:pt idx="891">
                  <c:v>93.581592999999998</c:v>
                </c:pt>
                <c:pt idx="892">
                  <c:v>93.582248000000007</c:v>
                </c:pt>
                <c:pt idx="893">
                  <c:v>93.582863000000003</c:v>
                </c:pt>
                <c:pt idx="894">
                  <c:v>93.583442000000005</c:v>
                </c:pt>
                <c:pt idx="895">
                  <c:v>93.583984999999998</c:v>
                </c:pt>
                <c:pt idx="896">
                  <c:v>93.584496000000001</c:v>
                </c:pt>
                <c:pt idx="897">
                  <c:v>93.584975999999997</c:v>
                </c:pt>
                <c:pt idx="898">
                  <c:v>93.585425999999998</c:v>
                </c:pt>
                <c:pt idx="899">
                  <c:v>93.585897000000003</c:v>
                </c:pt>
                <c:pt idx="900">
                  <c:v>93.586350999999993</c:v>
                </c:pt>
                <c:pt idx="901">
                  <c:v>93.586792000000003</c:v>
                </c:pt>
                <c:pt idx="902">
                  <c:v>93.587220000000002</c:v>
                </c:pt>
                <c:pt idx="903">
                  <c:v>93.587633999999994</c:v>
                </c:pt>
                <c:pt idx="904">
                  <c:v>93.588031999999998</c:v>
                </c:pt>
                <c:pt idx="905">
                  <c:v>93.588409999999996</c:v>
                </c:pt>
                <c:pt idx="906">
                  <c:v>93.588763999999998</c:v>
                </c:pt>
                <c:pt idx="907">
                  <c:v>93.589094000000003</c:v>
                </c:pt>
                <c:pt idx="908">
                  <c:v>93.589402000000007</c:v>
                </c:pt>
                <c:pt idx="909">
                  <c:v>93.589723000000006</c:v>
                </c:pt>
                <c:pt idx="910">
                  <c:v>93.590042999999994</c:v>
                </c:pt>
                <c:pt idx="911">
                  <c:v>93.590361999999999</c:v>
                </c:pt>
                <c:pt idx="912">
                  <c:v>93.590677999999997</c:v>
                </c:pt>
                <c:pt idx="913">
                  <c:v>93.590981999999997</c:v>
                </c:pt>
                <c:pt idx="914">
                  <c:v>93.591273000000001</c:v>
                </c:pt>
                <c:pt idx="915">
                  <c:v>93.591544999999996</c:v>
                </c:pt>
                <c:pt idx="916">
                  <c:v>93.591796000000002</c:v>
                </c:pt>
                <c:pt idx="917">
                  <c:v>93.592023999999995</c:v>
                </c:pt>
                <c:pt idx="918">
                  <c:v>93.592230000000001</c:v>
                </c:pt>
                <c:pt idx="919">
                  <c:v>93.592449000000002</c:v>
                </c:pt>
                <c:pt idx="920">
                  <c:v>93.592680000000001</c:v>
                </c:pt>
                <c:pt idx="921">
                  <c:v>93.592911000000001</c:v>
                </c:pt>
                <c:pt idx="922">
                  <c:v>93.593136000000001</c:v>
                </c:pt>
                <c:pt idx="923">
                  <c:v>93.593350999999998</c:v>
                </c:pt>
                <c:pt idx="924">
                  <c:v>93.593542999999997</c:v>
                </c:pt>
                <c:pt idx="925">
                  <c:v>93.593712999999994</c:v>
                </c:pt>
                <c:pt idx="926">
                  <c:v>93.593862999999999</c:v>
                </c:pt>
                <c:pt idx="927">
                  <c:v>93.593993999999995</c:v>
                </c:pt>
                <c:pt idx="928">
                  <c:v>93.594104999999999</c:v>
                </c:pt>
                <c:pt idx="929">
                  <c:v>93.594222000000002</c:v>
                </c:pt>
                <c:pt idx="930">
                  <c:v>93.594344000000007</c:v>
                </c:pt>
                <c:pt idx="931">
                  <c:v>93.594470999999999</c:v>
                </c:pt>
                <c:pt idx="932">
                  <c:v>93.594601999999995</c:v>
                </c:pt>
                <c:pt idx="933">
                  <c:v>93.594735</c:v>
                </c:pt>
                <c:pt idx="934">
                  <c:v>93.594860999999995</c:v>
                </c:pt>
                <c:pt idx="935">
                  <c:v>93.594977999999998</c:v>
                </c:pt>
                <c:pt idx="936">
                  <c:v>93.595088000000004</c:v>
                </c:pt>
                <c:pt idx="937">
                  <c:v>93.595189000000005</c:v>
                </c:pt>
                <c:pt idx="938">
                  <c:v>93.595281999999997</c:v>
                </c:pt>
                <c:pt idx="939">
                  <c:v>93.595360999999997</c:v>
                </c:pt>
                <c:pt idx="940">
                  <c:v>93.595456999999996</c:v>
                </c:pt>
                <c:pt idx="941">
                  <c:v>93.595573000000002</c:v>
                </c:pt>
                <c:pt idx="942">
                  <c:v>93.595704999999995</c:v>
                </c:pt>
                <c:pt idx="943">
                  <c:v>93.595847000000006</c:v>
                </c:pt>
                <c:pt idx="944">
                  <c:v>93.595996999999997</c:v>
                </c:pt>
                <c:pt idx="945">
                  <c:v>93.596152000000004</c:v>
                </c:pt>
                <c:pt idx="946">
                  <c:v>93.596309000000005</c:v>
                </c:pt>
                <c:pt idx="947">
                  <c:v>93.596474999999998</c:v>
                </c:pt>
                <c:pt idx="948">
                  <c:v>93.596649999999997</c:v>
                </c:pt>
                <c:pt idx="949">
                  <c:v>93.596813999999995</c:v>
                </c:pt>
                <c:pt idx="950">
                  <c:v>93.597016999999994</c:v>
                </c:pt>
                <c:pt idx="951">
                  <c:v>93.597254000000007</c:v>
                </c:pt>
                <c:pt idx="952">
                  <c:v>93.597521</c:v>
                </c:pt>
                <c:pt idx="953">
                  <c:v>93.597810999999993</c:v>
                </c:pt>
                <c:pt idx="954">
                  <c:v>93.598119999999994</c:v>
                </c:pt>
                <c:pt idx="955">
                  <c:v>93.598443000000003</c:v>
                </c:pt>
                <c:pt idx="956">
                  <c:v>93.598777999999996</c:v>
                </c:pt>
                <c:pt idx="957">
                  <c:v>93.599123000000006</c:v>
                </c:pt>
                <c:pt idx="958">
                  <c:v>93.599478000000005</c:v>
                </c:pt>
                <c:pt idx="959">
                  <c:v>93.599856000000003</c:v>
                </c:pt>
                <c:pt idx="960">
                  <c:v>93.600256000000002</c:v>
                </c:pt>
                <c:pt idx="961">
                  <c:v>93.600668999999996</c:v>
                </c:pt>
                <c:pt idx="962">
                  <c:v>93.601091999999994</c:v>
                </c:pt>
                <c:pt idx="963">
                  <c:v>93.601523</c:v>
                </c:pt>
                <c:pt idx="964">
                  <c:v>93.601947999999993</c:v>
                </c:pt>
                <c:pt idx="965">
                  <c:v>93.602363999999994</c:v>
                </c:pt>
                <c:pt idx="966">
                  <c:v>93.602767</c:v>
                </c:pt>
                <c:pt idx="967">
                  <c:v>93.603155999999998</c:v>
                </c:pt>
                <c:pt idx="968">
                  <c:v>93.603532000000001</c:v>
                </c:pt>
                <c:pt idx="969">
                  <c:v>93.603937999999999</c:v>
                </c:pt>
                <c:pt idx="970">
                  <c:v>93.604341000000005</c:v>
                </c:pt>
                <c:pt idx="971">
                  <c:v>93.604746000000006</c:v>
                </c:pt>
                <c:pt idx="972">
                  <c:v>93.605152000000004</c:v>
                </c:pt>
                <c:pt idx="973">
                  <c:v>93.605556000000007</c:v>
                </c:pt>
                <c:pt idx="974">
                  <c:v>93.605958000000001</c:v>
                </c:pt>
                <c:pt idx="975">
                  <c:v>93.606358</c:v>
                </c:pt>
                <c:pt idx="976">
                  <c:v>93.606764999999996</c:v>
                </c:pt>
                <c:pt idx="977">
                  <c:v>93.607174000000001</c:v>
                </c:pt>
                <c:pt idx="978">
                  <c:v>93.607589000000004</c:v>
                </c:pt>
                <c:pt idx="979">
                  <c:v>93.608069</c:v>
                </c:pt>
                <c:pt idx="980">
                  <c:v>93.608564000000001</c:v>
                </c:pt>
                <c:pt idx="981">
                  <c:v>93.609077999999997</c:v>
                </c:pt>
                <c:pt idx="982">
                  <c:v>93.609611000000001</c:v>
                </c:pt>
                <c:pt idx="983">
                  <c:v>93.610163</c:v>
                </c:pt>
                <c:pt idx="984">
                  <c:v>93.610732999999996</c:v>
                </c:pt>
                <c:pt idx="985">
                  <c:v>93.611321000000004</c:v>
                </c:pt>
                <c:pt idx="986">
                  <c:v>93.611926999999994</c:v>
                </c:pt>
                <c:pt idx="987">
                  <c:v>93.612548000000004</c:v>
                </c:pt>
                <c:pt idx="988">
                  <c:v>93.613190000000003</c:v>
                </c:pt>
                <c:pt idx="989">
                  <c:v>93.613937000000007</c:v>
                </c:pt>
                <c:pt idx="990">
                  <c:v>93.614695999999995</c:v>
                </c:pt>
                <c:pt idx="991">
                  <c:v>93.615461999999994</c:v>
                </c:pt>
                <c:pt idx="992">
                  <c:v>93.616235000000003</c:v>
                </c:pt>
                <c:pt idx="993">
                  <c:v>93.617016000000007</c:v>
                </c:pt>
                <c:pt idx="994">
                  <c:v>93.617802999999995</c:v>
                </c:pt>
                <c:pt idx="995">
                  <c:v>93.618595999999997</c:v>
                </c:pt>
                <c:pt idx="996">
                  <c:v>93.619397000000006</c:v>
                </c:pt>
                <c:pt idx="997">
                  <c:v>93.62021</c:v>
                </c:pt>
                <c:pt idx="998">
                  <c:v>93.621031000000002</c:v>
                </c:pt>
                <c:pt idx="999">
                  <c:v>93.621964000000006</c:v>
                </c:pt>
                <c:pt idx="1000">
                  <c:v>93.622885999999994</c:v>
                </c:pt>
                <c:pt idx="1001">
                  <c:v>93.623801</c:v>
                </c:pt>
                <c:pt idx="1002">
                  <c:v>93.624713999999997</c:v>
                </c:pt>
                <c:pt idx="1003">
                  <c:v>93.625626999999994</c:v>
                </c:pt>
                <c:pt idx="1004">
                  <c:v>93.626548</c:v>
                </c:pt>
                <c:pt idx="1005">
                  <c:v>93.627471999999997</c:v>
                </c:pt>
                <c:pt idx="1006">
                  <c:v>93.628403000000006</c:v>
                </c:pt>
                <c:pt idx="1007">
                  <c:v>93.629345999999998</c:v>
                </c:pt>
                <c:pt idx="1008">
                  <c:v>93.630296000000001</c:v>
                </c:pt>
                <c:pt idx="1009">
                  <c:v>93.631366</c:v>
                </c:pt>
                <c:pt idx="1010">
                  <c:v>93.632422000000005</c:v>
                </c:pt>
                <c:pt idx="1011">
                  <c:v>93.633469000000005</c:v>
                </c:pt>
                <c:pt idx="1012">
                  <c:v>93.634513999999996</c:v>
                </c:pt>
                <c:pt idx="1013">
                  <c:v>93.635554999999997</c:v>
                </c:pt>
                <c:pt idx="1014">
                  <c:v>93.636589000000001</c:v>
                </c:pt>
                <c:pt idx="1015">
                  <c:v>93.637611000000007</c:v>
                </c:pt>
                <c:pt idx="1016">
                  <c:v>93.638621000000001</c:v>
                </c:pt>
                <c:pt idx="1017">
                  <c:v>93.639618999999996</c:v>
                </c:pt>
                <c:pt idx="1018">
                  <c:v>93.640606000000005</c:v>
                </c:pt>
                <c:pt idx="1019">
                  <c:v>93.641711000000001</c:v>
                </c:pt>
                <c:pt idx="1020">
                  <c:v>93.642793999999995</c:v>
                </c:pt>
                <c:pt idx="1021">
                  <c:v>93.643859000000006</c:v>
                </c:pt>
                <c:pt idx="1022">
                  <c:v>93.644908000000001</c:v>
                </c:pt>
                <c:pt idx="1023">
                  <c:v>93.645943000000003</c:v>
                </c:pt>
                <c:pt idx="1024">
                  <c:v>93.646960000000007</c:v>
                </c:pt>
                <c:pt idx="1025">
                  <c:v>93.647953999999999</c:v>
                </c:pt>
                <c:pt idx="1026">
                  <c:v>93.648925000000006</c:v>
                </c:pt>
                <c:pt idx="1027">
                  <c:v>93.649876000000006</c:v>
                </c:pt>
                <c:pt idx="1028">
                  <c:v>93.650808999999995</c:v>
                </c:pt>
                <c:pt idx="1029">
                  <c:v>93.651858000000004</c:v>
                </c:pt>
                <c:pt idx="1030">
                  <c:v>93.652878000000001</c:v>
                </c:pt>
                <c:pt idx="1031">
                  <c:v>93.653865999999994</c:v>
                </c:pt>
                <c:pt idx="1032">
                  <c:v>93.654827999999995</c:v>
                </c:pt>
                <c:pt idx="1033">
                  <c:v>93.655758000000006</c:v>
                </c:pt>
                <c:pt idx="1034">
                  <c:v>93.656653000000006</c:v>
                </c:pt>
                <c:pt idx="1035">
                  <c:v>93.657514000000006</c:v>
                </c:pt>
                <c:pt idx="1036">
                  <c:v>93.658345999999995</c:v>
                </c:pt>
                <c:pt idx="1037">
                  <c:v>93.659154000000001</c:v>
                </c:pt>
                <c:pt idx="1038">
                  <c:v>93.659935000000004</c:v>
                </c:pt>
                <c:pt idx="1039">
                  <c:v>93.660836000000003</c:v>
                </c:pt>
                <c:pt idx="1040">
                  <c:v>93.661702000000005</c:v>
                </c:pt>
                <c:pt idx="1041">
                  <c:v>93.662537999999998</c:v>
                </c:pt>
                <c:pt idx="1042">
                  <c:v>93.663347999999999</c:v>
                </c:pt>
                <c:pt idx="1043">
                  <c:v>93.664136999999997</c:v>
                </c:pt>
                <c:pt idx="1044">
                  <c:v>93.664897999999994</c:v>
                </c:pt>
                <c:pt idx="1045">
                  <c:v>93.665628999999996</c:v>
                </c:pt>
                <c:pt idx="1046">
                  <c:v>93.666332999999995</c:v>
                </c:pt>
                <c:pt idx="1047">
                  <c:v>93.667011000000002</c:v>
                </c:pt>
                <c:pt idx="1048">
                  <c:v>93.667668000000006</c:v>
                </c:pt>
                <c:pt idx="1049">
                  <c:v>93.668458999999999</c:v>
                </c:pt>
                <c:pt idx="1050">
                  <c:v>93.669222000000005</c:v>
                </c:pt>
                <c:pt idx="1051">
                  <c:v>93.669967</c:v>
                </c:pt>
                <c:pt idx="1052">
                  <c:v>93.670702000000006</c:v>
                </c:pt>
                <c:pt idx="1053">
                  <c:v>93.671428000000006</c:v>
                </c:pt>
                <c:pt idx="1054">
                  <c:v>93.672145999999998</c:v>
                </c:pt>
                <c:pt idx="1055">
                  <c:v>93.672855999999996</c:v>
                </c:pt>
                <c:pt idx="1056">
                  <c:v>93.673556000000005</c:v>
                </c:pt>
                <c:pt idx="1057">
                  <c:v>93.674250000000001</c:v>
                </c:pt>
                <c:pt idx="1058">
                  <c:v>93.674935000000005</c:v>
                </c:pt>
                <c:pt idx="1059">
                  <c:v>93.675769000000003</c:v>
                </c:pt>
                <c:pt idx="1060">
                  <c:v>93.676576999999995</c:v>
                </c:pt>
                <c:pt idx="1061">
                  <c:v>93.677368000000001</c:v>
                </c:pt>
                <c:pt idx="1062">
                  <c:v>93.678141999999994</c:v>
                </c:pt>
                <c:pt idx="1063">
                  <c:v>93.678903000000005</c:v>
                </c:pt>
                <c:pt idx="1064">
                  <c:v>93.679648</c:v>
                </c:pt>
                <c:pt idx="1065">
                  <c:v>93.680374999999998</c:v>
                </c:pt>
                <c:pt idx="1066">
                  <c:v>93.681083999999998</c:v>
                </c:pt>
                <c:pt idx="1067">
                  <c:v>93.681773000000007</c:v>
                </c:pt>
                <c:pt idx="1068">
                  <c:v>93.682439000000002</c:v>
                </c:pt>
                <c:pt idx="1069">
                  <c:v>93.683228999999997</c:v>
                </c:pt>
                <c:pt idx="1070">
                  <c:v>93.683967999999993</c:v>
                </c:pt>
                <c:pt idx="1071">
                  <c:v>93.684648999999993</c:v>
                </c:pt>
                <c:pt idx="1072">
                  <c:v>93.685271999999998</c:v>
                </c:pt>
                <c:pt idx="1073">
                  <c:v>93.685843000000006</c:v>
                </c:pt>
                <c:pt idx="1074">
                  <c:v>93.686369999999997</c:v>
                </c:pt>
                <c:pt idx="1075">
                  <c:v>93.686847999999998</c:v>
                </c:pt>
                <c:pt idx="1076">
                  <c:v>93.687281999999996</c:v>
                </c:pt>
                <c:pt idx="1077">
                  <c:v>93.687670999999995</c:v>
                </c:pt>
                <c:pt idx="1078">
                  <c:v>93.688018</c:v>
                </c:pt>
                <c:pt idx="1079">
                  <c:v>93.688486999999995</c:v>
                </c:pt>
                <c:pt idx="1080">
                  <c:v>93.688903999999994</c:v>
                </c:pt>
                <c:pt idx="1081">
                  <c:v>93.689273</c:v>
                </c:pt>
                <c:pt idx="1082">
                  <c:v>93.689612999999994</c:v>
                </c:pt>
                <c:pt idx="1083">
                  <c:v>93.689924000000005</c:v>
                </c:pt>
                <c:pt idx="1084">
                  <c:v>93.690207000000001</c:v>
                </c:pt>
                <c:pt idx="1085">
                  <c:v>93.690465000000003</c:v>
                </c:pt>
                <c:pt idx="1086">
                  <c:v>93.690707000000003</c:v>
                </c:pt>
                <c:pt idx="1087">
                  <c:v>93.690938000000003</c:v>
                </c:pt>
                <c:pt idx="1088">
                  <c:v>93.691158000000001</c:v>
                </c:pt>
                <c:pt idx="1089">
                  <c:v>93.691524000000001</c:v>
                </c:pt>
                <c:pt idx="1090">
                  <c:v>93.691862</c:v>
                </c:pt>
                <c:pt idx="1091">
                  <c:v>93.692189999999997</c:v>
                </c:pt>
                <c:pt idx="1092">
                  <c:v>93.692511999999994</c:v>
                </c:pt>
                <c:pt idx="1093">
                  <c:v>93.692832999999993</c:v>
                </c:pt>
                <c:pt idx="1094">
                  <c:v>93.693154000000007</c:v>
                </c:pt>
                <c:pt idx="1095">
                  <c:v>93.693468999999993</c:v>
                </c:pt>
                <c:pt idx="1096">
                  <c:v>93.693791000000004</c:v>
                </c:pt>
                <c:pt idx="1097">
                  <c:v>93.694126999999995</c:v>
                </c:pt>
                <c:pt idx="1098">
                  <c:v>93.694477000000006</c:v>
                </c:pt>
                <c:pt idx="1099">
                  <c:v>93.694987999999995</c:v>
                </c:pt>
                <c:pt idx="1100">
                  <c:v>93.695485000000005</c:v>
                </c:pt>
                <c:pt idx="1101">
                  <c:v>93.695964000000004</c:v>
                </c:pt>
                <c:pt idx="1102">
                  <c:v>93.696437000000003</c:v>
                </c:pt>
                <c:pt idx="1103">
                  <c:v>93.696905999999998</c:v>
                </c:pt>
                <c:pt idx="1104">
                  <c:v>93.697367</c:v>
                </c:pt>
                <c:pt idx="1105">
                  <c:v>93.697827000000004</c:v>
                </c:pt>
                <c:pt idx="1106">
                  <c:v>93.698284999999998</c:v>
                </c:pt>
                <c:pt idx="1107">
                  <c:v>93.698747999999995</c:v>
                </c:pt>
                <c:pt idx="1108">
                  <c:v>93.699218000000002</c:v>
                </c:pt>
                <c:pt idx="1109">
                  <c:v>93.699856999999994</c:v>
                </c:pt>
                <c:pt idx="1110">
                  <c:v>93.700479999999999</c:v>
                </c:pt>
                <c:pt idx="1111">
                  <c:v>93.701087999999999</c:v>
                </c:pt>
                <c:pt idx="1112">
                  <c:v>93.701683000000003</c:v>
                </c:pt>
                <c:pt idx="1113">
                  <c:v>93.702271999999994</c:v>
                </c:pt>
                <c:pt idx="1114">
                  <c:v>93.702866999999998</c:v>
                </c:pt>
                <c:pt idx="1115">
                  <c:v>93.703467000000003</c:v>
                </c:pt>
                <c:pt idx="1116">
                  <c:v>93.704069000000004</c:v>
                </c:pt>
                <c:pt idx="1117">
                  <c:v>93.704666000000003</c:v>
                </c:pt>
                <c:pt idx="1118">
                  <c:v>93.705268000000004</c:v>
                </c:pt>
                <c:pt idx="1119">
                  <c:v>93.706040000000002</c:v>
                </c:pt>
                <c:pt idx="1120">
                  <c:v>93.706783000000001</c:v>
                </c:pt>
                <c:pt idx="1121">
                  <c:v>93.707503000000003</c:v>
                </c:pt>
                <c:pt idx="1122">
                  <c:v>93.708213999999998</c:v>
                </c:pt>
                <c:pt idx="1123">
                  <c:v>93.708920000000006</c:v>
                </c:pt>
                <c:pt idx="1124">
                  <c:v>93.709620000000001</c:v>
                </c:pt>
                <c:pt idx="1125">
                  <c:v>93.710318000000001</c:v>
                </c:pt>
                <c:pt idx="1126">
                  <c:v>93.711010000000002</c:v>
                </c:pt>
                <c:pt idx="1127">
                  <c:v>93.711703</c:v>
                </c:pt>
                <c:pt idx="1128">
                  <c:v>93.712395999999998</c:v>
                </c:pt>
                <c:pt idx="1129">
                  <c:v>93.713267999999999</c:v>
                </c:pt>
                <c:pt idx="1130">
                  <c:v>93.714113999999995</c:v>
                </c:pt>
                <c:pt idx="1131">
                  <c:v>93.714941999999994</c:v>
                </c:pt>
                <c:pt idx="1132">
                  <c:v>93.715755000000001</c:v>
                </c:pt>
                <c:pt idx="1133">
                  <c:v>93.716564000000005</c:v>
                </c:pt>
                <c:pt idx="1134">
                  <c:v>93.717375000000004</c:v>
                </c:pt>
                <c:pt idx="1135">
                  <c:v>93.718186000000003</c:v>
                </c:pt>
                <c:pt idx="1136">
                  <c:v>93.718997999999999</c:v>
                </c:pt>
                <c:pt idx="1137">
                  <c:v>93.719814999999997</c:v>
                </c:pt>
                <c:pt idx="1138">
                  <c:v>93.720634000000004</c:v>
                </c:pt>
                <c:pt idx="1139">
                  <c:v>93.721642000000003</c:v>
                </c:pt>
                <c:pt idx="1140">
                  <c:v>93.722620000000006</c:v>
                </c:pt>
                <c:pt idx="1141">
                  <c:v>93.723569999999995</c:v>
                </c:pt>
                <c:pt idx="1142">
                  <c:v>93.724502000000001</c:v>
                </c:pt>
                <c:pt idx="1143">
                  <c:v>93.725412000000006</c:v>
                </c:pt>
                <c:pt idx="1144">
                  <c:v>93.726303999999999</c:v>
                </c:pt>
                <c:pt idx="1145">
                  <c:v>93.727182999999997</c:v>
                </c:pt>
                <c:pt idx="1146">
                  <c:v>93.728048000000001</c:v>
                </c:pt>
                <c:pt idx="1147">
                  <c:v>93.728894999999994</c:v>
                </c:pt>
                <c:pt idx="1148">
                  <c:v>93.729730000000004</c:v>
                </c:pt>
                <c:pt idx="1149">
                  <c:v>93.730729999999994</c:v>
                </c:pt>
                <c:pt idx="1150">
                  <c:v>93.731684000000001</c:v>
                </c:pt>
                <c:pt idx="1151">
                  <c:v>93.732595000000003</c:v>
                </c:pt>
                <c:pt idx="1152">
                  <c:v>93.733470999999994</c:v>
                </c:pt>
                <c:pt idx="1153">
                  <c:v>93.734317000000004</c:v>
                </c:pt>
                <c:pt idx="1154">
                  <c:v>93.735134000000002</c:v>
                </c:pt>
                <c:pt idx="1155">
                  <c:v>93.735923</c:v>
                </c:pt>
                <c:pt idx="1156">
                  <c:v>93.736695999999995</c:v>
                </c:pt>
                <c:pt idx="1157">
                  <c:v>93.737449999999995</c:v>
                </c:pt>
                <c:pt idx="1158">
                  <c:v>93.738192999999995</c:v>
                </c:pt>
                <c:pt idx="1159">
                  <c:v>93.739102000000003</c:v>
                </c:pt>
                <c:pt idx="1160">
                  <c:v>93.739976999999996</c:v>
                </c:pt>
                <c:pt idx="1161">
                  <c:v>93.740819000000002</c:v>
                </c:pt>
                <c:pt idx="1162">
                  <c:v>93.741631999999996</c:v>
                </c:pt>
                <c:pt idx="1163">
                  <c:v>93.742420999999993</c:v>
                </c:pt>
                <c:pt idx="1164">
                  <c:v>93.743190999999996</c:v>
                </c:pt>
                <c:pt idx="1165">
                  <c:v>93.743954000000002</c:v>
                </c:pt>
                <c:pt idx="1166">
                  <c:v>93.744713000000004</c:v>
                </c:pt>
                <c:pt idx="1167">
                  <c:v>93.745476999999994</c:v>
                </c:pt>
                <c:pt idx="1168">
                  <c:v>93.746239000000003</c:v>
                </c:pt>
                <c:pt idx="1169">
                  <c:v>93.747167000000005</c:v>
                </c:pt>
                <c:pt idx="1170">
                  <c:v>93.748075999999998</c:v>
                </c:pt>
                <c:pt idx="1171">
                  <c:v>93.748964999999998</c:v>
                </c:pt>
                <c:pt idx="1172">
                  <c:v>93.749843999999996</c:v>
                </c:pt>
                <c:pt idx="1173">
                  <c:v>93.750720000000001</c:v>
                </c:pt>
                <c:pt idx="1174">
                  <c:v>93.751596000000006</c:v>
                </c:pt>
                <c:pt idx="1175">
                  <c:v>93.752470000000002</c:v>
                </c:pt>
                <c:pt idx="1176">
                  <c:v>93.753343999999998</c:v>
                </c:pt>
                <c:pt idx="1177">
                  <c:v>93.754216</c:v>
                </c:pt>
                <c:pt idx="1178">
                  <c:v>93.755088999999998</c:v>
                </c:pt>
                <c:pt idx="1179">
                  <c:v>93.756120999999993</c:v>
                </c:pt>
                <c:pt idx="1180">
                  <c:v>93.757129000000006</c:v>
                </c:pt>
                <c:pt idx="1181">
                  <c:v>93.758114000000006</c:v>
                </c:pt>
                <c:pt idx="1182">
                  <c:v>93.759079999999997</c:v>
                </c:pt>
                <c:pt idx="1183">
                  <c:v>93.760033000000007</c:v>
                </c:pt>
                <c:pt idx="1184">
                  <c:v>93.760981000000001</c:v>
                </c:pt>
                <c:pt idx="1185">
                  <c:v>93.761921999999998</c:v>
                </c:pt>
                <c:pt idx="1186">
                  <c:v>93.762861000000001</c:v>
                </c:pt>
                <c:pt idx="1187">
                  <c:v>93.763802999999996</c:v>
                </c:pt>
                <c:pt idx="1188">
                  <c:v>93.764740000000003</c:v>
                </c:pt>
                <c:pt idx="1189">
                  <c:v>93.765838000000002</c:v>
                </c:pt>
                <c:pt idx="1190">
                  <c:v>93.766913000000002</c:v>
                </c:pt>
                <c:pt idx="1191">
                  <c:v>93.767965000000004</c:v>
                </c:pt>
                <c:pt idx="1192">
                  <c:v>93.768995000000004</c:v>
                </c:pt>
                <c:pt idx="1193">
                  <c:v>93.770013000000006</c:v>
                </c:pt>
                <c:pt idx="1194">
                  <c:v>93.771018999999995</c:v>
                </c:pt>
                <c:pt idx="1195">
                  <c:v>93.772019</c:v>
                </c:pt>
                <c:pt idx="1196">
                  <c:v>93.773014000000003</c:v>
                </c:pt>
                <c:pt idx="1197">
                  <c:v>93.774001999999996</c:v>
                </c:pt>
                <c:pt idx="1198">
                  <c:v>93.774985000000001</c:v>
                </c:pt>
                <c:pt idx="1199">
                  <c:v>93.776132000000004</c:v>
                </c:pt>
                <c:pt idx="1200">
                  <c:v>93.777248</c:v>
                </c:pt>
                <c:pt idx="1201">
                  <c:v>93.778327000000004</c:v>
                </c:pt>
                <c:pt idx="1202">
                  <c:v>93.779365999999996</c:v>
                </c:pt>
                <c:pt idx="1203">
                  <c:v>93.780378999999996</c:v>
                </c:pt>
                <c:pt idx="1204">
                  <c:v>93.781355000000005</c:v>
                </c:pt>
                <c:pt idx="1205">
                  <c:v>93.782303999999996</c:v>
                </c:pt>
                <c:pt idx="1206">
                  <c:v>93.783225000000002</c:v>
                </c:pt>
                <c:pt idx="1207">
                  <c:v>93.784122999999994</c:v>
                </c:pt>
                <c:pt idx="1208">
                  <c:v>93.785000999999994</c:v>
                </c:pt>
                <c:pt idx="1209">
                  <c:v>93.786046999999996</c:v>
                </c:pt>
                <c:pt idx="1210">
                  <c:v>93.787041000000002</c:v>
                </c:pt>
                <c:pt idx="1211">
                  <c:v>93.787985000000006</c:v>
                </c:pt>
                <c:pt idx="1212">
                  <c:v>93.788881000000003</c:v>
                </c:pt>
                <c:pt idx="1213">
                  <c:v>93.789734999999993</c:v>
                </c:pt>
                <c:pt idx="1214">
                  <c:v>93.790559000000002</c:v>
                </c:pt>
                <c:pt idx="1215">
                  <c:v>93.791355999999993</c:v>
                </c:pt>
                <c:pt idx="1216">
                  <c:v>93.792128000000005</c:v>
                </c:pt>
                <c:pt idx="1217">
                  <c:v>93.792873999999998</c:v>
                </c:pt>
                <c:pt idx="1218">
                  <c:v>93.793602000000007</c:v>
                </c:pt>
                <c:pt idx="1219">
                  <c:v>93.794499999999999</c:v>
                </c:pt>
                <c:pt idx="1220">
                  <c:v>93.795342000000005</c:v>
                </c:pt>
                <c:pt idx="1221">
                  <c:v>93.796133999999995</c:v>
                </c:pt>
                <c:pt idx="1222">
                  <c:v>93.796885000000003</c:v>
                </c:pt>
                <c:pt idx="1223">
                  <c:v>93.797601999999998</c:v>
                </c:pt>
                <c:pt idx="1224">
                  <c:v>93.798287999999999</c:v>
                </c:pt>
                <c:pt idx="1225">
                  <c:v>93.798952</c:v>
                </c:pt>
                <c:pt idx="1226">
                  <c:v>93.799595999999994</c:v>
                </c:pt>
                <c:pt idx="1227">
                  <c:v>93.800228000000004</c:v>
                </c:pt>
                <c:pt idx="1228">
                  <c:v>93.800843999999998</c:v>
                </c:pt>
                <c:pt idx="1229">
                  <c:v>93.801641000000004</c:v>
                </c:pt>
                <c:pt idx="1230">
                  <c:v>93.802379999999999</c:v>
                </c:pt>
                <c:pt idx="1231">
                  <c:v>93.803072999999998</c:v>
                </c:pt>
                <c:pt idx="1232">
                  <c:v>93.803728000000007</c:v>
                </c:pt>
                <c:pt idx="1233">
                  <c:v>93.804355999999999</c:v>
                </c:pt>
                <c:pt idx="1234">
                  <c:v>93.804957999999999</c:v>
                </c:pt>
                <c:pt idx="1235">
                  <c:v>93.805543</c:v>
                </c:pt>
                <c:pt idx="1236">
                  <c:v>93.806110000000004</c:v>
                </c:pt>
                <c:pt idx="1237">
                  <c:v>93.806661000000005</c:v>
                </c:pt>
                <c:pt idx="1238">
                  <c:v>93.807198</c:v>
                </c:pt>
                <c:pt idx="1239">
                  <c:v>93.807924999999997</c:v>
                </c:pt>
                <c:pt idx="1240">
                  <c:v>93.808597000000006</c:v>
                </c:pt>
                <c:pt idx="1241">
                  <c:v>93.809224</c:v>
                </c:pt>
                <c:pt idx="1242">
                  <c:v>93.809820000000002</c:v>
                </c:pt>
                <c:pt idx="1243">
                  <c:v>93.810388000000003</c:v>
                </c:pt>
                <c:pt idx="1244">
                  <c:v>93.810941999999997</c:v>
                </c:pt>
                <c:pt idx="1245">
                  <c:v>93.811481999999998</c:v>
                </c:pt>
                <c:pt idx="1246">
                  <c:v>93.812012999999993</c:v>
                </c:pt>
                <c:pt idx="1247">
                  <c:v>93.812540999999996</c:v>
                </c:pt>
                <c:pt idx="1248">
                  <c:v>93.813068999999999</c:v>
                </c:pt>
                <c:pt idx="1249">
                  <c:v>93.813788000000002</c:v>
                </c:pt>
                <c:pt idx="1250">
                  <c:v>93.814466999999993</c:v>
                </c:pt>
                <c:pt idx="1251">
                  <c:v>93.815110000000004</c:v>
                </c:pt>
                <c:pt idx="1252">
                  <c:v>93.815729000000005</c:v>
                </c:pt>
                <c:pt idx="1253">
                  <c:v>93.816333</c:v>
                </c:pt>
                <c:pt idx="1254">
                  <c:v>93.816927000000007</c:v>
                </c:pt>
                <c:pt idx="1255">
                  <c:v>93.817516999999995</c:v>
                </c:pt>
                <c:pt idx="1256">
                  <c:v>93.818106999999998</c:v>
                </c:pt>
                <c:pt idx="1257">
                  <c:v>93.818708000000001</c:v>
                </c:pt>
                <c:pt idx="1258">
                  <c:v>93.819314000000006</c:v>
                </c:pt>
                <c:pt idx="1259">
                  <c:v>93.820114000000004</c:v>
                </c:pt>
                <c:pt idx="1260">
                  <c:v>93.820876999999996</c:v>
                </c:pt>
                <c:pt idx="1261">
                  <c:v>93.821606000000003</c:v>
                </c:pt>
                <c:pt idx="1262">
                  <c:v>93.822310999999999</c:v>
                </c:pt>
                <c:pt idx="1263">
                  <c:v>93.823001000000005</c:v>
                </c:pt>
                <c:pt idx="1264">
                  <c:v>93.823688000000004</c:v>
                </c:pt>
                <c:pt idx="1265">
                  <c:v>93.824376999999998</c:v>
                </c:pt>
                <c:pt idx="1266">
                  <c:v>93.825068000000002</c:v>
                </c:pt>
                <c:pt idx="1267">
                  <c:v>93.825761</c:v>
                </c:pt>
                <c:pt idx="1268">
                  <c:v>93.826460999999995</c:v>
                </c:pt>
                <c:pt idx="1269">
                  <c:v>93.827357000000006</c:v>
                </c:pt>
                <c:pt idx="1270">
                  <c:v>93.828222999999994</c:v>
                </c:pt>
                <c:pt idx="1271">
                  <c:v>93.829065</c:v>
                </c:pt>
                <c:pt idx="1272">
                  <c:v>93.829892999999998</c:v>
                </c:pt>
                <c:pt idx="1273">
                  <c:v>93.830707000000004</c:v>
                </c:pt>
                <c:pt idx="1274">
                  <c:v>93.831511000000006</c:v>
                </c:pt>
                <c:pt idx="1275">
                  <c:v>93.832310000000007</c:v>
                </c:pt>
                <c:pt idx="1276">
                  <c:v>93.833104000000006</c:v>
                </c:pt>
                <c:pt idx="1277">
                  <c:v>93.833898000000005</c:v>
                </c:pt>
                <c:pt idx="1278">
                  <c:v>93.834695999999994</c:v>
                </c:pt>
                <c:pt idx="1279">
                  <c:v>93.835689000000002</c:v>
                </c:pt>
                <c:pt idx="1280">
                  <c:v>93.836646999999999</c:v>
                </c:pt>
                <c:pt idx="1281">
                  <c:v>93.837575999999999</c:v>
                </c:pt>
                <c:pt idx="1282">
                  <c:v>93.838479000000007</c:v>
                </c:pt>
                <c:pt idx="1283">
                  <c:v>93.839365000000001</c:v>
                </c:pt>
                <c:pt idx="1284">
                  <c:v>93.840241000000006</c:v>
                </c:pt>
                <c:pt idx="1285">
                  <c:v>93.841109000000003</c:v>
                </c:pt>
                <c:pt idx="1286">
                  <c:v>93.841970000000003</c:v>
                </c:pt>
                <c:pt idx="1287">
                  <c:v>93.842827999999997</c:v>
                </c:pt>
                <c:pt idx="1288">
                  <c:v>93.843682999999999</c:v>
                </c:pt>
                <c:pt idx="1289">
                  <c:v>93.844730999999996</c:v>
                </c:pt>
                <c:pt idx="1290">
                  <c:v>93.845744999999994</c:v>
                </c:pt>
                <c:pt idx="1291">
                  <c:v>93.846727999999999</c:v>
                </c:pt>
                <c:pt idx="1292">
                  <c:v>93.847689000000003</c:v>
                </c:pt>
                <c:pt idx="1293">
                  <c:v>93.848635999999999</c:v>
                </c:pt>
                <c:pt idx="1294">
                  <c:v>93.849569000000002</c:v>
                </c:pt>
                <c:pt idx="1295">
                  <c:v>93.850493</c:v>
                </c:pt>
                <c:pt idx="1296">
                  <c:v>93.851415000000003</c:v>
                </c:pt>
                <c:pt idx="1297">
                  <c:v>93.852333999999999</c:v>
                </c:pt>
                <c:pt idx="1298">
                  <c:v>93.853256999999999</c:v>
                </c:pt>
                <c:pt idx="1299">
                  <c:v>93.854371</c:v>
                </c:pt>
                <c:pt idx="1300">
                  <c:v>93.855450000000005</c:v>
                </c:pt>
                <c:pt idx="1301">
                  <c:v>93.856498999999999</c:v>
                </c:pt>
                <c:pt idx="1302">
                  <c:v>93.857529</c:v>
                </c:pt>
                <c:pt idx="1303">
                  <c:v>93.858541000000002</c:v>
                </c:pt>
                <c:pt idx="1304">
                  <c:v>93.859549000000001</c:v>
                </c:pt>
                <c:pt idx="1305">
                  <c:v>93.860549000000006</c:v>
                </c:pt>
                <c:pt idx="1306">
                  <c:v>93.861542</c:v>
                </c:pt>
                <c:pt idx="1307">
                  <c:v>93.862531000000004</c:v>
                </c:pt>
                <c:pt idx="1308">
                  <c:v>93.863517999999999</c:v>
                </c:pt>
                <c:pt idx="1309">
                  <c:v>93.864688000000001</c:v>
                </c:pt>
                <c:pt idx="1310">
                  <c:v>93.865826999999996</c:v>
                </c:pt>
                <c:pt idx="1311">
                  <c:v>93.866934999999998</c:v>
                </c:pt>
                <c:pt idx="1312">
                  <c:v>93.868020000000001</c:v>
                </c:pt>
                <c:pt idx="1313">
                  <c:v>93.869084999999998</c:v>
                </c:pt>
                <c:pt idx="1314">
                  <c:v>93.870131000000001</c:v>
                </c:pt>
                <c:pt idx="1315">
                  <c:v>93.871162999999996</c:v>
                </c:pt>
                <c:pt idx="1316">
                  <c:v>93.872185000000002</c:v>
                </c:pt>
                <c:pt idx="1317">
                  <c:v>93.873195999999993</c:v>
                </c:pt>
                <c:pt idx="1318">
                  <c:v>93.874202999999994</c:v>
                </c:pt>
                <c:pt idx="1319">
                  <c:v>93.875399000000002</c:v>
                </c:pt>
                <c:pt idx="1320">
                  <c:v>93.876558000000003</c:v>
                </c:pt>
                <c:pt idx="1321">
                  <c:v>93.877679000000001</c:v>
                </c:pt>
                <c:pt idx="1322">
                  <c:v>93.878766999999996</c:v>
                </c:pt>
                <c:pt idx="1323">
                  <c:v>93.879831999999993</c:v>
                </c:pt>
                <c:pt idx="1324">
                  <c:v>93.880874000000006</c:v>
                </c:pt>
                <c:pt idx="1325">
                  <c:v>93.881898000000007</c:v>
                </c:pt>
                <c:pt idx="1326">
                  <c:v>93.882908999999998</c:v>
                </c:pt>
                <c:pt idx="1327">
                  <c:v>93.883909000000003</c:v>
                </c:pt>
                <c:pt idx="1328">
                  <c:v>93.884902999999994</c:v>
                </c:pt>
                <c:pt idx="1329">
                  <c:v>93.886082000000002</c:v>
                </c:pt>
                <c:pt idx="1330">
                  <c:v>93.887219000000002</c:v>
                </c:pt>
                <c:pt idx="1331">
                  <c:v>93.888317999999998</c:v>
                </c:pt>
                <c:pt idx="1332">
                  <c:v>93.889379000000005</c:v>
                </c:pt>
                <c:pt idx="1333">
                  <c:v>93.890410000000003</c:v>
                </c:pt>
                <c:pt idx="1334">
                  <c:v>93.891416000000007</c:v>
                </c:pt>
                <c:pt idx="1335">
                  <c:v>93.892398999999997</c:v>
                </c:pt>
                <c:pt idx="1336">
                  <c:v>93.893369000000007</c:v>
                </c:pt>
                <c:pt idx="1337">
                  <c:v>93.894317999999998</c:v>
                </c:pt>
                <c:pt idx="1338">
                  <c:v>93.895246</c:v>
                </c:pt>
                <c:pt idx="1339">
                  <c:v>93.896342000000004</c:v>
                </c:pt>
                <c:pt idx="1340">
                  <c:v>93.897377000000006</c:v>
                </c:pt>
                <c:pt idx="1341">
                  <c:v>93.898359999999997</c:v>
                </c:pt>
                <c:pt idx="1342">
                  <c:v>93.899292000000003</c:v>
                </c:pt>
                <c:pt idx="1343">
                  <c:v>93.900186000000005</c:v>
                </c:pt>
                <c:pt idx="1344">
                  <c:v>93.901044999999996</c:v>
                </c:pt>
                <c:pt idx="1345">
                  <c:v>93.901874000000007</c:v>
                </c:pt>
                <c:pt idx="1346">
                  <c:v>93.902676</c:v>
                </c:pt>
                <c:pt idx="1347">
                  <c:v>93.903453999999996</c:v>
                </c:pt>
                <c:pt idx="1348">
                  <c:v>93.904210000000006</c:v>
                </c:pt>
                <c:pt idx="1349">
                  <c:v>93.905137999999994</c:v>
                </c:pt>
                <c:pt idx="1350">
                  <c:v>93.906017000000006</c:v>
                </c:pt>
                <c:pt idx="1351">
                  <c:v>93.906845000000004</c:v>
                </c:pt>
                <c:pt idx="1352">
                  <c:v>93.907634000000002</c:v>
                </c:pt>
                <c:pt idx="1353">
                  <c:v>93.908385999999993</c:v>
                </c:pt>
                <c:pt idx="1354">
                  <c:v>93.909114000000002</c:v>
                </c:pt>
                <c:pt idx="1355">
                  <c:v>93.909818999999999</c:v>
                </c:pt>
                <c:pt idx="1356">
                  <c:v>93.910507999999993</c:v>
                </c:pt>
                <c:pt idx="1357">
                  <c:v>93.911186999999998</c:v>
                </c:pt>
                <c:pt idx="1358">
                  <c:v>93.911856999999998</c:v>
                </c:pt>
                <c:pt idx="1359">
                  <c:v>93.912705000000003</c:v>
                </c:pt>
                <c:pt idx="1360">
                  <c:v>93.913514000000006</c:v>
                </c:pt>
                <c:pt idx="1361">
                  <c:v>93.914282</c:v>
                </c:pt>
                <c:pt idx="1362">
                  <c:v>93.915013999999999</c:v>
                </c:pt>
                <c:pt idx="1363">
                  <c:v>93.915715000000006</c:v>
                </c:pt>
                <c:pt idx="1364">
                  <c:v>93.916392999999999</c:v>
                </c:pt>
                <c:pt idx="1365">
                  <c:v>93.917047999999994</c:v>
                </c:pt>
                <c:pt idx="1366">
                  <c:v>93.917681000000002</c:v>
                </c:pt>
                <c:pt idx="1367">
                  <c:v>93.918295000000001</c:v>
                </c:pt>
                <c:pt idx="1368">
                  <c:v>93.918888999999993</c:v>
                </c:pt>
                <c:pt idx="1369">
                  <c:v>93.919652999999997</c:v>
                </c:pt>
                <c:pt idx="1370">
                  <c:v>93.920362999999995</c:v>
                </c:pt>
                <c:pt idx="1371">
                  <c:v>93.921024000000003</c:v>
                </c:pt>
                <c:pt idx="1372">
                  <c:v>93.921638999999999</c:v>
                </c:pt>
                <c:pt idx="1373">
                  <c:v>93.922211000000004</c:v>
                </c:pt>
                <c:pt idx="1374">
                  <c:v>93.922749999999994</c:v>
                </c:pt>
                <c:pt idx="1375">
                  <c:v>93.923260999999997</c:v>
                </c:pt>
                <c:pt idx="1376">
                  <c:v>93.923749999999998</c:v>
                </c:pt>
                <c:pt idx="1377">
                  <c:v>93.924215000000004</c:v>
                </c:pt>
                <c:pt idx="1378">
                  <c:v>93.924655999999999</c:v>
                </c:pt>
                <c:pt idx="1379">
                  <c:v>93.925246999999999</c:v>
                </c:pt>
                <c:pt idx="1380">
                  <c:v>93.925790000000006</c:v>
                </c:pt>
                <c:pt idx="1381">
                  <c:v>93.926293000000001</c:v>
                </c:pt>
                <c:pt idx="1382">
                  <c:v>93.926760000000002</c:v>
                </c:pt>
                <c:pt idx="1383">
                  <c:v>93.927199000000002</c:v>
                </c:pt>
                <c:pt idx="1384">
                  <c:v>93.927616</c:v>
                </c:pt>
                <c:pt idx="1385">
                  <c:v>93.928017999999994</c:v>
                </c:pt>
                <c:pt idx="1386">
                  <c:v>93.928408000000005</c:v>
                </c:pt>
                <c:pt idx="1387">
                  <c:v>93.928783999999993</c:v>
                </c:pt>
                <c:pt idx="1388">
                  <c:v>93.929156000000006</c:v>
                </c:pt>
                <c:pt idx="1389">
                  <c:v>93.929682999999997</c:v>
                </c:pt>
                <c:pt idx="1390">
                  <c:v>93.930177999999998</c:v>
                </c:pt>
                <c:pt idx="1391">
                  <c:v>93.930651999999995</c:v>
                </c:pt>
                <c:pt idx="1392">
                  <c:v>93.931110000000004</c:v>
                </c:pt>
                <c:pt idx="1393">
                  <c:v>93.931555000000003</c:v>
                </c:pt>
                <c:pt idx="1394">
                  <c:v>93.931993000000006</c:v>
                </c:pt>
                <c:pt idx="1395">
                  <c:v>93.932428000000002</c:v>
                </c:pt>
                <c:pt idx="1396">
                  <c:v>93.932863999999995</c:v>
                </c:pt>
                <c:pt idx="1397">
                  <c:v>93.933299000000005</c:v>
                </c:pt>
                <c:pt idx="1398">
                  <c:v>93.933734999999999</c:v>
                </c:pt>
                <c:pt idx="1399">
                  <c:v>93.934325000000001</c:v>
                </c:pt>
                <c:pt idx="1400">
                  <c:v>93.934884999999994</c:v>
                </c:pt>
                <c:pt idx="1401">
                  <c:v>93.935417000000001</c:v>
                </c:pt>
                <c:pt idx="1402">
                  <c:v>93.935929999999999</c:v>
                </c:pt>
                <c:pt idx="1403">
                  <c:v>93.936430000000001</c:v>
                </c:pt>
                <c:pt idx="1404">
                  <c:v>93.936914000000002</c:v>
                </c:pt>
                <c:pt idx="1405">
                  <c:v>93.937383999999994</c:v>
                </c:pt>
                <c:pt idx="1406">
                  <c:v>93.937841000000006</c:v>
                </c:pt>
                <c:pt idx="1407">
                  <c:v>93.938287000000003</c:v>
                </c:pt>
                <c:pt idx="1408">
                  <c:v>93.938725000000005</c:v>
                </c:pt>
                <c:pt idx="1409">
                  <c:v>93.939299000000005</c:v>
                </c:pt>
                <c:pt idx="1410">
                  <c:v>93.939839000000006</c:v>
                </c:pt>
                <c:pt idx="1411">
                  <c:v>93.940351000000007</c:v>
                </c:pt>
                <c:pt idx="1412">
                  <c:v>93.940839999999994</c:v>
                </c:pt>
                <c:pt idx="1413">
                  <c:v>93.941309000000004</c:v>
                </c:pt>
                <c:pt idx="1414">
                  <c:v>93.941766000000001</c:v>
                </c:pt>
                <c:pt idx="1415">
                  <c:v>93.942209000000005</c:v>
                </c:pt>
                <c:pt idx="1416">
                  <c:v>93.942635999999993</c:v>
                </c:pt>
                <c:pt idx="1417">
                  <c:v>93.943055000000001</c:v>
                </c:pt>
                <c:pt idx="1418">
                  <c:v>93.943466000000001</c:v>
                </c:pt>
                <c:pt idx="1419">
                  <c:v>93.944012999999998</c:v>
                </c:pt>
                <c:pt idx="1420">
                  <c:v>93.944528000000005</c:v>
                </c:pt>
                <c:pt idx="1421">
                  <c:v>93.945019000000002</c:v>
                </c:pt>
                <c:pt idx="1422">
                  <c:v>93.945491000000004</c:v>
                </c:pt>
                <c:pt idx="1423">
                  <c:v>93.945948999999999</c:v>
                </c:pt>
                <c:pt idx="1424">
                  <c:v>93.946398000000002</c:v>
                </c:pt>
                <c:pt idx="1425">
                  <c:v>93.946839999999995</c:v>
                </c:pt>
                <c:pt idx="1426">
                  <c:v>93.947275000000005</c:v>
                </c:pt>
                <c:pt idx="1427">
                  <c:v>93.947704000000002</c:v>
                </c:pt>
                <c:pt idx="1428">
                  <c:v>93.948126000000002</c:v>
                </c:pt>
                <c:pt idx="1429">
                  <c:v>93.948684999999998</c:v>
                </c:pt>
                <c:pt idx="1430">
                  <c:v>93.949213</c:v>
                </c:pt>
                <c:pt idx="1431">
                  <c:v>93.949713000000003</c:v>
                </c:pt>
                <c:pt idx="1432">
                  <c:v>93.950186000000002</c:v>
                </c:pt>
                <c:pt idx="1433">
                  <c:v>93.950644999999994</c:v>
                </c:pt>
                <c:pt idx="1434">
                  <c:v>93.951087000000001</c:v>
                </c:pt>
                <c:pt idx="1435">
                  <c:v>93.951515999999998</c:v>
                </c:pt>
                <c:pt idx="1436">
                  <c:v>93.951931999999999</c:v>
                </c:pt>
                <c:pt idx="1437">
                  <c:v>93.952337</c:v>
                </c:pt>
                <c:pt idx="1438">
                  <c:v>93.952734000000007</c:v>
                </c:pt>
                <c:pt idx="1439">
                  <c:v>93.953263000000007</c:v>
                </c:pt>
                <c:pt idx="1440">
                  <c:v>93.953759000000005</c:v>
                </c:pt>
                <c:pt idx="1441">
                  <c:v>93.954228000000001</c:v>
                </c:pt>
                <c:pt idx="1442">
                  <c:v>93.954669999999993</c:v>
                </c:pt>
                <c:pt idx="1443">
                  <c:v>93.955089999999998</c:v>
                </c:pt>
                <c:pt idx="1444">
                  <c:v>93.955489</c:v>
                </c:pt>
                <c:pt idx="1445">
                  <c:v>93.955871000000002</c:v>
                </c:pt>
                <c:pt idx="1446">
                  <c:v>93.956236000000004</c:v>
                </c:pt>
                <c:pt idx="1447">
                  <c:v>93.956586000000001</c:v>
                </c:pt>
                <c:pt idx="1448">
                  <c:v>93.956925999999996</c:v>
                </c:pt>
                <c:pt idx="1449">
                  <c:v>93.957389000000006</c:v>
                </c:pt>
                <c:pt idx="1450">
                  <c:v>93.957819999999998</c:v>
                </c:pt>
                <c:pt idx="1451">
                  <c:v>93.958222000000006</c:v>
                </c:pt>
                <c:pt idx="1452">
                  <c:v>93.958601000000002</c:v>
                </c:pt>
                <c:pt idx="1453">
                  <c:v>93.958963999999995</c:v>
                </c:pt>
                <c:pt idx="1454">
                  <c:v>93.959307999999993</c:v>
                </c:pt>
                <c:pt idx="1455">
                  <c:v>93.959632999999997</c:v>
                </c:pt>
                <c:pt idx="1456">
                  <c:v>93.959943999999993</c:v>
                </c:pt>
                <c:pt idx="1457">
                  <c:v>93.960239000000001</c:v>
                </c:pt>
                <c:pt idx="1458">
                  <c:v>93.960521</c:v>
                </c:pt>
                <c:pt idx="1459">
                  <c:v>93.960909000000001</c:v>
                </c:pt>
                <c:pt idx="1460">
                  <c:v>93.961264999999997</c:v>
                </c:pt>
                <c:pt idx="1461">
                  <c:v>93.961592999999993</c:v>
                </c:pt>
                <c:pt idx="1462">
                  <c:v>93.9619</c:v>
                </c:pt>
                <c:pt idx="1463">
                  <c:v>93.962191000000004</c:v>
                </c:pt>
                <c:pt idx="1464">
                  <c:v>93.962469999999996</c:v>
                </c:pt>
                <c:pt idx="1465">
                  <c:v>93.962742000000006</c:v>
                </c:pt>
                <c:pt idx="1466">
                  <c:v>93.963009999999997</c:v>
                </c:pt>
                <c:pt idx="1467">
                  <c:v>93.963279</c:v>
                </c:pt>
                <c:pt idx="1468">
                  <c:v>93.963552000000007</c:v>
                </c:pt>
                <c:pt idx="1469">
                  <c:v>93.963932999999997</c:v>
                </c:pt>
                <c:pt idx="1470">
                  <c:v>93.964304999999996</c:v>
                </c:pt>
                <c:pt idx="1471">
                  <c:v>93.964667000000006</c:v>
                </c:pt>
                <c:pt idx="1472">
                  <c:v>93.965030999999996</c:v>
                </c:pt>
                <c:pt idx="1473">
                  <c:v>93.965396999999996</c:v>
                </c:pt>
                <c:pt idx="1474">
                  <c:v>93.965767</c:v>
                </c:pt>
                <c:pt idx="1475">
                  <c:v>93.966140999999993</c:v>
                </c:pt>
                <c:pt idx="1476">
                  <c:v>93.966525000000004</c:v>
                </c:pt>
                <c:pt idx="1477">
                  <c:v>93.966920999999999</c:v>
                </c:pt>
                <c:pt idx="1478">
                  <c:v>93.967331999999999</c:v>
                </c:pt>
                <c:pt idx="1479">
                  <c:v>93.967859000000004</c:v>
                </c:pt>
                <c:pt idx="1480">
                  <c:v>93.968384</c:v>
                </c:pt>
                <c:pt idx="1481">
                  <c:v>93.968908999999996</c:v>
                </c:pt>
                <c:pt idx="1482">
                  <c:v>93.969440000000006</c:v>
                </c:pt>
                <c:pt idx="1483">
                  <c:v>93.969977999999998</c:v>
                </c:pt>
                <c:pt idx="1484">
                  <c:v>93.970524999999995</c:v>
                </c:pt>
                <c:pt idx="1485">
                  <c:v>93.971084000000005</c:v>
                </c:pt>
                <c:pt idx="1486">
                  <c:v>93.971654999999998</c:v>
                </c:pt>
                <c:pt idx="1487">
                  <c:v>93.972238000000004</c:v>
                </c:pt>
                <c:pt idx="1488">
                  <c:v>93.972831999999997</c:v>
                </c:pt>
                <c:pt idx="1489">
                  <c:v>93.973541999999995</c:v>
                </c:pt>
                <c:pt idx="1490">
                  <c:v>93.974245999999994</c:v>
                </c:pt>
                <c:pt idx="1491">
                  <c:v>93.974947</c:v>
                </c:pt>
                <c:pt idx="1492">
                  <c:v>93.975640999999996</c:v>
                </c:pt>
                <c:pt idx="1493">
                  <c:v>93.976331000000002</c:v>
                </c:pt>
                <c:pt idx="1494">
                  <c:v>93.977013999999997</c:v>
                </c:pt>
                <c:pt idx="1495">
                  <c:v>93.977690999999993</c:v>
                </c:pt>
                <c:pt idx="1496">
                  <c:v>93.978362000000004</c:v>
                </c:pt>
                <c:pt idx="1497">
                  <c:v>93.979022000000001</c:v>
                </c:pt>
                <c:pt idx="1498">
                  <c:v>93.979667000000006</c:v>
                </c:pt>
                <c:pt idx="1499">
                  <c:v>93.980405000000005</c:v>
                </c:pt>
                <c:pt idx="1500">
                  <c:v>93.981110000000001</c:v>
                </c:pt>
                <c:pt idx="1501">
                  <c:v>93.981780999999998</c:v>
                </c:pt>
                <c:pt idx="1502">
                  <c:v>93.982417999999996</c:v>
                </c:pt>
                <c:pt idx="1503">
                  <c:v>93.983024</c:v>
                </c:pt>
                <c:pt idx="1504">
                  <c:v>93.983599999999996</c:v>
                </c:pt>
                <c:pt idx="1505">
                  <c:v>93.984144999999998</c:v>
                </c:pt>
                <c:pt idx="1506">
                  <c:v>93.984657999999996</c:v>
                </c:pt>
                <c:pt idx="1507">
                  <c:v>93.985138000000006</c:v>
                </c:pt>
                <c:pt idx="1508">
                  <c:v>93.985584000000003</c:v>
                </c:pt>
                <c:pt idx="1509">
                  <c:v>93.986091999999999</c:v>
                </c:pt>
                <c:pt idx="1510">
                  <c:v>93.986542999999998</c:v>
                </c:pt>
                <c:pt idx="1511">
                  <c:v>93.986939000000007</c:v>
                </c:pt>
                <c:pt idx="1512">
                  <c:v>93.987288000000007</c:v>
                </c:pt>
                <c:pt idx="1513">
                  <c:v>93.987589</c:v>
                </c:pt>
                <c:pt idx="1514">
                  <c:v>93.987846000000005</c:v>
                </c:pt>
                <c:pt idx="1515">
                  <c:v>93.988068999999996</c:v>
                </c:pt>
                <c:pt idx="1516">
                  <c:v>93.988254999999995</c:v>
                </c:pt>
                <c:pt idx="1517">
                  <c:v>93.988414000000006</c:v>
                </c:pt>
                <c:pt idx="1518">
                  <c:v>93.988555000000005</c:v>
                </c:pt>
                <c:pt idx="1519">
                  <c:v>93.988765999999998</c:v>
                </c:pt>
                <c:pt idx="1520">
                  <c:v>93.988951999999998</c:v>
                </c:pt>
                <c:pt idx="1521">
                  <c:v>93.989118000000005</c:v>
                </c:pt>
                <c:pt idx="1522">
                  <c:v>93.989271000000002</c:v>
                </c:pt>
                <c:pt idx="1523">
                  <c:v>93.989418000000001</c:v>
                </c:pt>
                <c:pt idx="1524">
                  <c:v>93.989564000000001</c:v>
                </c:pt>
                <c:pt idx="1525">
                  <c:v>93.989709000000005</c:v>
                </c:pt>
                <c:pt idx="1526">
                  <c:v>93.989857999999998</c:v>
                </c:pt>
                <c:pt idx="1527">
                  <c:v>93.990007000000006</c:v>
                </c:pt>
                <c:pt idx="1528">
                  <c:v>93.990161999999998</c:v>
                </c:pt>
                <c:pt idx="1529">
                  <c:v>93.990403000000001</c:v>
                </c:pt>
                <c:pt idx="1530">
                  <c:v>93.990640999999997</c:v>
                </c:pt>
                <c:pt idx="1531">
                  <c:v>93.990885000000006</c:v>
                </c:pt>
                <c:pt idx="1532">
                  <c:v>93.991134000000002</c:v>
                </c:pt>
                <c:pt idx="1533">
                  <c:v>93.991394999999997</c:v>
                </c:pt>
                <c:pt idx="1534">
                  <c:v>93.991669999999999</c:v>
                </c:pt>
                <c:pt idx="1535">
                  <c:v>93.991958999999994</c:v>
                </c:pt>
                <c:pt idx="1536">
                  <c:v>93.992260000000002</c:v>
                </c:pt>
                <c:pt idx="1537">
                  <c:v>93.992568000000006</c:v>
                </c:pt>
                <c:pt idx="1538">
                  <c:v>93.992885000000001</c:v>
                </c:pt>
                <c:pt idx="1539">
                  <c:v>93.993283000000005</c:v>
                </c:pt>
                <c:pt idx="1540">
                  <c:v>93.993677000000005</c:v>
                </c:pt>
                <c:pt idx="1541">
                  <c:v>93.994068999999996</c:v>
                </c:pt>
                <c:pt idx="1542">
                  <c:v>93.994459000000006</c:v>
                </c:pt>
                <c:pt idx="1543">
                  <c:v>93.994845999999995</c:v>
                </c:pt>
                <c:pt idx="1544">
                  <c:v>93.995237000000003</c:v>
                </c:pt>
                <c:pt idx="1545">
                  <c:v>93.995630000000006</c:v>
                </c:pt>
                <c:pt idx="1546">
                  <c:v>93.996026000000001</c:v>
                </c:pt>
                <c:pt idx="1547">
                  <c:v>93.996421999999995</c:v>
                </c:pt>
                <c:pt idx="1548">
                  <c:v>93.996823000000006</c:v>
                </c:pt>
                <c:pt idx="1549">
                  <c:v>93.997297000000003</c:v>
                </c:pt>
                <c:pt idx="1550">
                  <c:v>93.997761999999994</c:v>
                </c:pt>
                <c:pt idx="1551">
                  <c:v>93.998219000000006</c:v>
                </c:pt>
                <c:pt idx="1552">
                  <c:v>93.998670000000004</c:v>
                </c:pt>
                <c:pt idx="1553">
                  <c:v>93.999117999999996</c:v>
                </c:pt>
                <c:pt idx="1554">
                  <c:v>93.999564000000007</c:v>
                </c:pt>
                <c:pt idx="1555">
                  <c:v>94.000007999999994</c:v>
                </c:pt>
                <c:pt idx="1556">
                  <c:v>94.000456999999997</c:v>
                </c:pt>
                <c:pt idx="1557">
                  <c:v>94.000908999999993</c:v>
                </c:pt>
                <c:pt idx="1558">
                  <c:v>94.001371000000006</c:v>
                </c:pt>
                <c:pt idx="1559">
                  <c:v>94.001914999999997</c:v>
                </c:pt>
                <c:pt idx="1560">
                  <c:v>94.002452000000005</c:v>
                </c:pt>
                <c:pt idx="1561">
                  <c:v>94.002982000000003</c:v>
                </c:pt>
                <c:pt idx="1562">
                  <c:v>94.003506999999999</c:v>
                </c:pt>
                <c:pt idx="1563">
                  <c:v>94.004029000000003</c:v>
                </c:pt>
                <c:pt idx="1564">
                  <c:v>94.004548</c:v>
                </c:pt>
                <c:pt idx="1565">
                  <c:v>94.005065999999999</c:v>
                </c:pt>
                <c:pt idx="1566">
                  <c:v>94.005582000000004</c:v>
                </c:pt>
                <c:pt idx="1567">
                  <c:v>94.006096999999997</c:v>
                </c:pt>
                <c:pt idx="1568">
                  <c:v>94.006611000000007</c:v>
                </c:pt>
                <c:pt idx="1569">
                  <c:v>94.007215000000002</c:v>
                </c:pt>
                <c:pt idx="1570">
                  <c:v>94.007803999999993</c:v>
                </c:pt>
                <c:pt idx="1571">
                  <c:v>94.008375000000001</c:v>
                </c:pt>
                <c:pt idx="1572">
                  <c:v>94.008931000000004</c:v>
                </c:pt>
                <c:pt idx="1573">
                  <c:v>94.009469999999993</c:v>
                </c:pt>
                <c:pt idx="1574">
                  <c:v>94.009996999999998</c:v>
                </c:pt>
                <c:pt idx="1575">
                  <c:v>94.010513000000003</c:v>
                </c:pt>
                <c:pt idx="1576">
                  <c:v>94.011020000000002</c:v>
                </c:pt>
                <c:pt idx="1577">
                  <c:v>94.011517999999995</c:v>
                </c:pt>
                <c:pt idx="1578">
                  <c:v>94.012007999999994</c:v>
                </c:pt>
                <c:pt idx="1579">
                  <c:v>94.012579000000002</c:v>
                </c:pt>
                <c:pt idx="1580">
                  <c:v>94.013129000000006</c:v>
                </c:pt>
                <c:pt idx="1581">
                  <c:v>94.013665000000003</c:v>
                </c:pt>
                <c:pt idx="1582">
                  <c:v>94.014184999999998</c:v>
                </c:pt>
                <c:pt idx="1583">
                  <c:v>94.014694000000006</c:v>
                </c:pt>
                <c:pt idx="1584">
                  <c:v>94.015193999999994</c:v>
                </c:pt>
                <c:pt idx="1585">
                  <c:v>94.015683999999993</c:v>
                </c:pt>
                <c:pt idx="1586">
                  <c:v>94.016170000000002</c:v>
                </c:pt>
                <c:pt idx="1587">
                  <c:v>94.016653000000005</c:v>
                </c:pt>
                <c:pt idx="1588">
                  <c:v>94.017133000000001</c:v>
                </c:pt>
                <c:pt idx="1589">
                  <c:v>94.017701000000002</c:v>
                </c:pt>
                <c:pt idx="1590">
                  <c:v>94.018255999999994</c:v>
                </c:pt>
                <c:pt idx="1591">
                  <c:v>94.018805999999998</c:v>
                </c:pt>
                <c:pt idx="1592">
                  <c:v>94.019352999999995</c:v>
                </c:pt>
                <c:pt idx="1593">
                  <c:v>94.019897</c:v>
                </c:pt>
                <c:pt idx="1594">
                  <c:v>94.020437999999999</c:v>
                </c:pt>
                <c:pt idx="1595">
                  <c:v>94.020978999999997</c:v>
                </c:pt>
                <c:pt idx="1596">
                  <c:v>94.021521000000007</c:v>
                </c:pt>
                <c:pt idx="1597">
                  <c:v>94.022068000000004</c:v>
                </c:pt>
                <c:pt idx="1598">
                  <c:v>94.022622999999996</c:v>
                </c:pt>
                <c:pt idx="1599">
                  <c:v>94.023274000000001</c:v>
                </c:pt>
                <c:pt idx="1600">
                  <c:v>94.023917999999995</c:v>
                </c:pt>
                <c:pt idx="1601">
                  <c:v>94.024553999999995</c:v>
                </c:pt>
                <c:pt idx="1602">
                  <c:v>94.025184999999993</c:v>
                </c:pt>
                <c:pt idx="1603">
                  <c:v>94.025811000000004</c:v>
                </c:pt>
                <c:pt idx="1604">
                  <c:v>94.026432999999997</c:v>
                </c:pt>
                <c:pt idx="1605">
                  <c:v>94.027051999999998</c:v>
                </c:pt>
                <c:pt idx="1606">
                  <c:v>94.027668000000006</c:v>
                </c:pt>
                <c:pt idx="1607">
                  <c:v>94.028283999999999</c:v>
                </c:pt>
                <c:pt idx="1608">
                  <c:v>94.028903</c:v>
                </c:pt>
                <c:pt idx="1609">
                  <c:v>94.029612999999998</c:v>
                </c:pt>
                <c:pt idx="1610">
                  <c:v>94.030309000000003</c:v>
                </c:pt>
                <c:pt idx="1611">
                  <c:v>94.030991</c:v>
                </c:pt>
                <c:pt idx="1612">
                  <c:v>94.031660000000002</c:v>
                </c:pt>
                <c:pt idx="1613">
                  <c:v>94.032319999999999</c:v>
                </c:pt>
                <c:pt idx="1614">
                  <c:v>94.032974999999993</c:v>
                </c:pt>
                <c:pt idx="1615">
                  <c:v>94.033621999999994</c:v>
                </c:pt>
                <c:pt idx="1616">
                  <c:v>94.034260000000003</c:v>
                </c:pt>
                <c:pt idx="1617">
                  <c:v>94.034892999999997</c:v>
                </c:pt>
                <c:pt idx="1618">
                  <c:v>94.035518999999994</c:v>
                </c:pt>
                <c:pt idx="1619">
                  <c:v>94.036243999999996</c:v>
                </c:pt>
                <c:pt idx="1620">
                  <c:v>94.036942999999994</c:v>
                </c:pt>
                <c:pt idx="1621">
                  <c:v>94.037621999999999</c:v>
                </c:pt>
                <c:pt idx="1622">
                  <c:v>94.038284000000004</c:v>
                </c:pt>
                <c:pt idx="1623">
                  <c:v>94.038927999999999</c:v>
                </c:pt>
                <c:pt idx="1624">
                  <c:v>94.039558999999997</c:v>
                </c:pt>
                <c:pt idx="1625">
                  <c:v>94.040181000000004</c:v>
                </c:pt>
                <c:pt idx="1626">
                  <c:v>94.040797999999995</c:v>
                </c:pt>
                <c:pt idx="1627">
                  <c:v>94.041405999999995</c:v>
                </c:pt>
                <c:pt idx="1628">
                  <c:v>94.042007999999996</c:v>
                </c:pt>
                <c:pt idx="1629">
                  <c:v>94.042683999999994</c:v>
                </c:pt>
                <c:pt idx="1630">
                  <c:v>94.043334000000002</c:v>
                </c:pt>
                <c:pt idx="1631">
                  <c:v>94.043960999999996</c:v>
                </c:pt>
                <c:pt idx="1632">
                  <c:v>94.044565000000006</c:v>
                </c:pt>
                <c:pt idx="1633">
                  <c:v>94.045147</c:v>
                </c:pt>
                <c:pt idx="1634">
                  <c:v>94.045711999999995</c:v>
                </c:pt>
                <c:pt idx="1635">
                  <c:v>94.046257999999995</c:v>
                </c:pt>
                <c:pt idx="1636">
                  <c:v>94.046778000000003</c:v>
                </c:pt>
                <c:pt idx="1637">
                  <c:v>94.047274999999999</c:v>
                </c:pt>
                <c:pt idx="1638">
                  <c:v>94.047748999999996</c:v>
                </c:pt>
                <c:pt idx="1639">
                  <c:v>94.048270000000002</c:v>
                </c:pt>
                <c:pt idx="1640">
                  <c:v>94.048755</c:v>
                </c:pt>
                <c:pt idx="1641">
                  <c:v>94.049207999999993</c:v>
                </c:pt>
                <c:pt idx="1642">
                  <c:v>94.049632000000003</c:v>
                </c:pt>
                <c:pt idx="1643">
                  <c:v>94.050027999999998</c:v>
                </c:pt>
                <c:pt idx="1644">
                  <c:v>94.050392000000002</c:v>
                </c:pt>
                <c:pt idx="1645">
                  <c:v>94.050728000000007</c:v>
                </c:pt>
                <c:pt idx="1646">
                  <c:v>94.051034000000001</c:v>
                </c:pt>
                <c:pt idx="1647">
                  <c:v>94.051312999999993</c:v>
                </c:pt>
                <c:pt idx="1648">
                  <c:v>94.051563000000002</c:v>
                </c:pt>
                <c:pt idx="1649">
                  <c:v>94.051851999999997</c:v>
                </c:pt>
                <c:pt idx="1650">
                  <c:v>94.052103000000002</c:v>
                </c:pt>
                <c:pt idx="1651">
                  <c:v>94.052318</c:v>
                </c:pt>
                <c:pt idx="1652">
                  <c:v>94.052498999999997</c:v>
                </c:pt>
                <c:pt idx="1653">
                  <c:v>94.052649000000002</c:v>
                </c:pt>
                <c:pt idx="1654">
                  <c:v>94.052768999999998</c:v>
                </c:pt>
                <c:pt idx="1655">
                  <c:v>94.052860999999993</c:v>
                </c:pt>
                <c:pt idx="1656">
                  <c:v>94.052932999999996</c:v>
                </c:pt>
                <c:pt idx="1657">
                  <c:v>94.052982</c:v>
                </c:pt>
                <c:pt idx="1658">
                  <c:v>94.053010999999998</c:v>
                </c:pt>
                <c:pt idx="1659">
                  <c:v>94.053083999999998</c:v>
                </c:pt>
                <c:pt idx="1660">
                  <c:v>94.053126000000006</c:v>
                </c:pt>
                <c:pt idx="1661">
                  <c:v>94.053137000000007</c:v>
                </c:pt>
                <c:pt idx="1662">
                  <c:v>94.053128000000001</c:v>
                </c:pt>
                <c:pt idx="1663">
                  <c:v>94.053107999999995</c:v>
                </c:pt>
                <c:pt idx="1664">
                  <c:v>94.053073999999995</c:v>
                </c:pt>
                <c:pt idx="1665">
                  <c:v>94.053034999999994</c:v>
                </c:pt>
                <c:pt idx="1666">
                  <c:v>94.052989999999994</c:v>
                </c:pt>
                <c:pt idx="1667">
                  <c:v>94.052941000000004</c:v>
                </c:pt>
                <c:pt idx="1668">
                  <c:v>94.052891000000002</c:v>
                </c:pt>
                <c:pt idx="1669">
                  <c:v>94.052902000000003</c:v>
                </c:pt>
                <c:pt idx="1670">
                  <c:v>94.052901000000006</c:v>
                </c:pt>
                <c:pt idx="1671">
                  <c:v>94.052896000000004</c:v>
                </c:pt>
                <c:pt idx="1672">
                  <c:v>94.052885000000003</c:v>
                </c:pt>
                <c:pt idx="1673">
                  <c:v>94.052869000000001</c:v>
                </c:pt>
                <c:pt idx="1674">
                  <c:v>94.052850000000007</c:v>
                </c:pt>
                <c:pt idx="1675">
                  <c:v>94.052829000000003</c:v>
                </c:pt>
                <c:pt idx="1676">
                  <c:v>94.052803999999995</c:v>
                </c:pt>
                <c:pt idx="1677">
                  <c:v>94.052777000000006</c:v>
                </c:pt>
                <c:pt idx="1678">
                  <c:v>94.052744000000004</c:v>
                </c:pt>
                <c:pt idx="1679">
                  <c:v>94.052769999999995</c:v>
                </c:pt>
                <c:pt idx="1680">
                  <c:v>94.052786999999995</c:v>
                </c:pt>
                <c:pt idx="1681">
                  <c:v>94.052789000000004</c:v>
                </c:pt>
                <c:pt idx="1682">
                  <c:v>94.052786999999995</c:v>
                </c:pt>
                <c:pt idx="1683">
                  <c:v>94.052781999999993</c:v>
                </c:pt>
                <c:pt idx="1684">
                  <c:v>94.052772000000004</c:v>
                </c:pt>
                <c:pt idx="1685">
                  <c:v>94.052762000000001</c:v>
                </c:pt>
                <c:pt idx="1686">
                  <c:v>94.052751999999998</c:v>
                </c:pt>
                <c:pt idx="1687">
                  <c:v>94.052741999999995</c:v>
                </c:pt>
                <c:pt idx="1688">
                  <c:v>94.052734000000001</c:v>
                </c:pt>
                <c:pt idx="1689">
                  <c:v>94.052785999999998</c:v>
                </c:pt>
                <c:pt idx="1690">
                  <c:v>94.052831999999995</c:v>
                </c:pt>
                <c:pt idx="1691">
                  <c:v>94.052873000000005</c:v>
                </c:pt>
                <c:pt idx="1692">
                  <c:v>94.052914999999999</c:v>
                </c:pt>
                <c:pt idx="1693">
                  <c:v>94.052959000000001</c:v>
                </c:pt>
                <c:pt idx="1694">
                  <c:v>94.053003000000004</c:v>
                </c:pt>
                <c:pt idx="1695">
                  <c:v>94.053049999999999</c:v>
                </c:pt>
                <c:pt idx="1696">
                  <c:v>94.053100000000001</c:v>
                </c:pt>
                <c:pt idx="1697">
                  <c:v>94.053152999999995</c:v>
                </c:pt>
                <c:pt idx="1698">
                  <c:v>94.053213999999997</c:v>
                </c:pt>
                <c:pt idx="1699">
                  <c:v>94.053344999999993</c:v>
                </c:pt>
                <c:pt idx="1700">
                  <c:v>94.053473999999994</c:v>
                </c:pt>
                <c:pt idx="1701">
                  <c:v>94.053607</c:v>
                </c:pt>
                <c:pt idx="1702">
                  <c:v>94.053741000000002</c:v>
                </c:pt>
                <c:pt idx="1703">
                  <c:v>94.053873999999993</c:v>
                </c:pt>
                <c:pt idx="1704">
                  <c:v>94.054015000000007</c:v>
                </c:pt>
                <c:pt idx="1705">
                  <c:v>94.054158999999999</c:v>
                </c:pt>
                <c:pt idx="1706">
                  <c:v>94.054310000000001</c:v>
                </c:pt>
                <c:pt idx="1707">
                  <c:v>94.054473999999999</c:v>
                </c:pt>
                <c:pt idx="1708">
                  <c:v>94.054643999999996</c:v>
                </c:pt>
                <c:pt idx="1709">
                  <c:v>94.054895000000002</c:v>
                </c:pt>
                <c:pt idx="1710">
                  <c:v>94.055145999999993</c:v>
                </c:pt>
                <c:pt idx="1711">
                  <c:v>94.055398999999994</c:v>
                </c:pt>
                <c:pt idx="1712">
                  <c:v>94.055655999999999</c:v>
                </c:pt>
                <c:pt idx="1713">
                  <c:v>94.055923000000007</c:v>
                </c:pt>
                <c:pt idx="1714">
                  <c:v>94.056205000000006</c:v>
                </c:pt>
                <c:pt idx="1715">
                  <c:v>94.056507999999994</c:v>
                </c:pt>
                <c:pt idx="1716">
                  <c:v>94.056833999999995</c:v>
                </c:pt>
                <c:pt idx="1717">
                  <c:v>94.057182999999995</c:v>
                </c:pt>
                <c:pt idx="1718">
                  <c:v>94.057556000000005</c:v>
                </c:pt>
                <c:pt idx="1719">
                  <c:v>94.058025999999998</c:v>
                </c:pt>
                <c:pt idx="1720">
                  <c:v>94.058509999999998</c:v>
                </c:pt>
                <c:pt idx="1721">
                  <c:v>94.059008000000006</c:v>
                </c:pt>
                <c:pt idx="1722">
                  <c:v>94.059522999999999</c:v>
                </c:pt>
                <c:pt idx="1723">
                  <c:v>94.060056000000003</c:v>
                </c:pt>
                <c:pt idx="1724">
                  <c:v>94.060613000000004</c:v>
                </c:pt>
                <c:pt idx="1725">
                  <c:v>94.061193000000003</c:v>
                </c:pt>
                <c:pt idx="1726">
                  <c:v>94.061796000000001</c:v>
                </c:pt>
                <c:pt idx="1727">
                  <c:v>94.062421000000001</c:v>
                </c:pt>
                <c:pt idx="1728">
                  <c:v>94.063063999999997</c:v>
                </c:pt>
                <c:pt idx="1729">
                  <c:v>94.063809000000006</c:v>
                </c:pt>
                <c:pt idx="1730">
                  <c:v>94.064560999999998</c:v>
                </c:pt>
                <c:pt idx="1731">
                  <c:v>94.065316999999993</c:v>
                </c:pt>
                <c:pt idx="1732">
                  <c:v>94.066073000000003</c:v>
                </c:pt>
                <c:pt idx="1733">
                  <c:v>94.066835999999995</c:v>
                </c:pt>
                <c:pt idx="1734">
                  <c:v>94.067603000000005</c:v>
                </c:pt>
                <c:pt idx="1735">
                  <c:v>94.068370000000002</c:v>
                </c:pt>
                <c:pt idx="1736">
                  <c:v>94.069136999999998</c:v>
                </c:pt>
                <c:pt idx="1737">
                  <c:v>94.069903999999994</c:v>
                </c:pt>
                <c:pt idx="1738">
                  <c:v>94.070671000000004</c:v>
                </c:pt>
                <c:pt idx="1739">
                  <c:v>94.071521000000004</c:v>
                </c:pt>
                <c:pt idx="1740">
                  <c:v>94.07235</c:v>
                </c:pt>
                <c:pt idx="1741">
                  <c:v>94.073155999999997</c:v>
                </c:pt>
                <c:pt idx="1742">
                  <c:v>94.073941000000005</c:v>
                </c:pt>
                <c:pt idx="1743">
                  <c:v>94.074706000000006</c:v>
                </c:pt>
                <c:pt idx="1744">
                  <c:v>94.075451999999999</c:v>
                </c:pt>
                <c:pt idx="1745">
                  <c:v>94.076176000000004</c:v>
                </c:pt>
                <c:pt idx="1746">
                  <c:v>94.076880000000003</c:v>
                </c:pt>
                <c:pt idx="1747">
                  <c:v>94.077562</c:v>
                </c:pt>
                <c:pt idx="1748">
                  <c:v>94.078222999999994</c:v>
                </c:pt>
                <c:pt idx="1749">
                  <c:v>94.078944000000007</c:v>
                </c:pt>
                <c:pt idx="1750">
                  <c:v>94.079626000000005</c:v>
                </c:pt>
                <c:pt idx="1751">
                  <c:v>94.080275999999998</c:v>
                </c:pt>
                <c:pt idx="1752">
                  <c:v>94.080894999999998</c:v>
                </c:pt>
                <c:pt idx="1753">
                  <c:v>94.081479999999999</c:v>
                </c:pt>
                <c:pt idx="1754">
                  <c:v>94.082038999999995</c:v>
                </c:pt>
                <c:pt idx="1755">
                  <c:v>94.082573999999994</c:v>
                </c:pt>
                <c:pt idx="1756">
                  <c:v>94.083083999999999</c:v>
                </c:pt>
                <c:pt idx="1757">
                  <c:v>94.083573999999999</c:v>
                </c:pt>
                <c:pt idx="1758">
                  <c:v>94.084045000000003</c:v>
                </c:pt>
                <c:pt idx="1759">
                  <c:v>94.084563000000003</c:v>
                </c:pt>
                <c:pt idx="1760">
                  <c:v>94.085054999999997</c:v>
                </c:pt>
                <c:pt idx="1761">
                  <c:v>94.085524000000007</c:v>
                </c:pt>
                <c:pt idx="1762">
                  <c:v>94.085966999999997</c:v>
                </c:pt>
                <c:pt idx="1763">
                  <c:v>94.086387000000002</c:v>
                </c:pt>
                <c:pt idx="1764">
                  <c:v>94.086787999999999</c:v>
                </c:pt>
                <c:pt idx="1765">
                  <c:v>94.087168000000005</c:v>
                </c:pt>
                <c:pt idx="1766">
                  <c:v>94.087532999999993</c:v>
                </c:pt>
                <c:pt idx="1767">
                  <c:v>94.087883000000005</c:v>
                </c:pt>
                <c:pt idx="1768">
                  <c:v>94.088218999999995</c:v>
                </c:pt>
                <c:pt idx="1769">
                  <c:v>94.088599000000002</c:v>
                </c:pt>
                <c:pt idx="1770">
                  <c:v>94.088955999999996</c:v>
                </c:pt>
                <c:pt idx="1771">
                  <c:v>94.089286000000001</c:v>
                </c:pt>
                <c:pt idx="1772">
                  <c:v>94.089597999999995</c:v>
                </c:pt>
                <c:pt idx="1773">
                  <c:v>94.089894000000001</c:v>
                </c:pt>
                <c:pt idx="1774">
                  <c:v>94.090169000000003</c:v>
                </c:pt>
                <c:pt idx="1775">
                  <c:v>94.090430999999995</c:v>
                </c:pt>
                <c:pt idx="1776">
                  <c:v>94.090678999999994</c:v>
                </c:pt>
                <c:pt idx="1777">
                  <c:v>94.090914999999995</c:v>
                </c:pt>
                <c:pt idx="1778">
                  <c:v>94.091144</c:v>
                </c:pt>
                <c:pt idx="1779">
                  <c:v>94.091413000000003</c:v>
                </c:pt>
                <c:pt idx="1780">
                  <c:v>94.091668999999996</c:v>
                </c:pt>
                <c:pt idx="1781">
                  <c:v>94.091913000000005</c:v>
                </c:pt>
                <c:pt idx="1782">
                  <c:v>94.092150000000004</c:v>
                </c:pt>
                <c:pt idx="1783">
                  <c:v>94.092382000000001</c:v>
                </c:pt>
                <c:pt idx="1784">
                  <c:v>94.092609999999993</c:v>
                </c:pt>
                <c:pt idx="1785">
                  <c:v>94.092836000000005</c:v>
                </c:pt>
                <c:pt idx="1786">
                  <c:v>94.093057000000002</c:v>
                </c:pt>
                <c:pt idx="1787">
                  <c:v>94.093276000000003</c:v>
                </c:pt>
                <c:pt idx="1788">
                  <c:v>94.093491</c:v>
                </c:pt>
                <c:pt idx="1789">
                  <c:v>94.093748000000005</c:v>
                </c:pt>
                <c:pt idx="1790">
                  <c:v>94.093997999999999</c:v>
                </c:pt>
                <c:pt idx="1791">
                  <c:v>94.094241999999994</c:v>
                </c:pt>
                <c:pt idx="1792">
                  <c:v>94.094482999999997</c:v>
                </c:pt>
                <c:pt idx="1793">
                  <c:v>94.094725999999994</c:v>
                </c:pt>
                <c:pt idx="1794">
                  <c:v>94.094970000000004</c:v>
                </c:pt>
                <c:pt idx="1795">
                  <c:v>94.095217000000005</c:v>
                </c:pt>
                <c:pt idx="1796">
                  <c:v>94.095468999999994</c:v>
                </c:pt>
                <c:pt idx="1797">
                  <c:v>94.095725000000002</c:v>
                </c:pt>
                <c:pt idx="1798">
                  <c:v>94.095984999999999</c:v>
                </c:pt>
                <c:pt idx="1799">
                  <c:v>94.096299999999999</c:v>
                </c:pt>
                <c:pt idx="1800">
                  <c:v>94.096615</c:v>
                </c:pt>
                <c:pt idx="1801">
                  <c:v>94.096926999999994</c:v>
                </c:pt>
                <c:pt idx="1802">
                  <c:v>94.097239000000002</c:v>
                </c:pt>
                <c:pt idx="1803">
                  <c:v>94.097549000000001</c:v>
                </c:pt>
                <c:pt idx="1804">
                  <c:v>94.097858000000002</c:v>
                </c:pt>
                <c:pt idx="1805">
                  <c:v>94.098163999999997</c:v>
                </c:pt>
                <c:pt idx="1806">
                  <c:v>94.098466999999999</c:v>
                </c:pt>
                <c:pt idx="1807">
                  <c:v>94.098765</c:v>
                </c:pt>
                <c:pt idx="1808">
                  <c:v>94.099059999999994</c:v>
                </c:pt>
                <c:pt idx="1809">
                  <c:v>94.099408999999994</c:v>
                </c:pt>
                <c:pt idx="1810">
                  <c:v>94.099746999999994</c:v>
                </c:pt>
                <c:pt idx="1811">
                  <c:v>94.100074000000006</c:v>
                </c:pt>
                <c:pt idx="1812">
                  <c:v>94.100387999999995</c:v>
                </c:pt>
                <c:pt idx="1813">
                  <c:v>94.100694000000004</c:v>
                </c:pt>
                <c:pt idx="1814">
                  <c:v>94.100989999999996</c:v>
                </c:pt>
                <c:pt idx="1815">
                  <c:v>94.101276999999996</c:v>
                </c:pt>
                <c:pt idx="1816">
                  <c:v>94.101556000000002</c:v>
                </c:pt>
                <c:pt idx="1817">
                  <c:v>94.101827</c:v>
                </c:pt>
                <c:pt idx="1818">
                  <c:v>94.102091999999999</c:v>
                </c:pt>
                <c:pt idx="1819">
                  <c:v>94.102407999999997</c:v>
                </c:pt>
                <c:pt idx="1820">
                  <c:v>94.102708000000007</c:v>
                </c:pt>
                <c:pt idx="1821">
                  <c:v>94.102993999999995</c:v>
                </c:pt>
                <c:pt idx="1822">
                  <c:v>94.103268</c:v>
                </c:pt>
                <c:pt idx="1823">
                  <c:v>94.103534999999994</c:v>
                </c:pt>
                <c:pt idx="1824">
                  <c:v>94.103798999999995</c:v>
                </c:pt>
                <c:pt idx="1825">
                  <c:v>94.104061000000002</c:v>
                </c:pt>
                <c:pt idx="1826">
                  <c:v>94.104326</c:v>
                </c:pt>
                <c:pt idx="1827">
                  <c:v>94.104598999999993</c:v>
                </c:pt>
                <c:pt idx="1828">
                  <c:v>94.104883000000001</c:v>
                </c:pt>
                <c:pt idx="1829">
                  <c:v>94.105241000000007</c:v>
                </c:pt>
                <c:pt idx="1830">
                  <c:v>94.105599999999995</c:v>
                </c:pt>
                <c:pt idx="1831">
                  <c:v>94.105960999999994</c:v>
                </c:pt>
                <c:pt idx="1832">
                  <c:v>94.106325999999996</c:v>
                </c:pt>
                <c:pt idx="1833">
                  <c:v>94.106695000000002</c:v>
                </c:pt>
                <c:pt idx="1834">
                  <c:v>94.107067999999998</c:v>
                </c:pt>
                <c:pt idx="1835">
                  <c:v>94.107445999999996</c:v>
                </c:pt>
                <c:pt idx="1836">
                  <c:v>94.107831000000004</c:v>
                </c:pt>
                <c:pt idx="1837">
                  <c:v>94.108217999999994</c:v>
                </c:pt>
                <c:pt idx="1838">
                  <c:v>94.108609999999999</c:v>
                </c:pt>
                <c:pt idx="1839">
                  <c:v>94.109067999999994</c:v>
                </c:pt>
                <c:pt idx="1840">
                  <c:v>94.109515999999999</c:v>
                </c:pt>
                <c:pt idx="1841">
                  <c:v>94.109954000000002</c:v>
                </c:pt>
                <c:pt idx="1842">
                  <c:v>94.110382999999999</c:v>
                </c:pt>
                <c:pt idx="1843">
                  <c:v>94.110799999999998</c:v>
                </c:pt>
                <c:pt idx="1844">
                  <c:v>94.111208000000005</c:v>
                </c:pt>
                <c:pt idx="1845">
                  <c:v>94.111604</c:v>
                </c:pt>
                <c:pt idx="1846">
                  <c:v>94.111990000000006</c:v>
                </c:pt>
                <c:pt idx="1847">
                  <c:v>94.112368000000004</c:v>
                </c:pt>
                <c:pt idx="1848">
                  <c:v>94.112735000000001</c:v>
                </c:pt>
                <c:pt idx="1849">
                  <c:v>94.113157999999999</c:v>
                </c:pt>
                <c:pt idx="1850">
                  <c:v>94.113560000000007</c:v>
                </c:pt>
                <c:pt idx="1851">
                  <c:v>94.113941999999994</c:v>
                </c:pt>
                <c:pt idx="1852">
                  <c:v>94.114306999999997</c:v>
                </c:pt>
                <c:pt idx="1853">
                  <c:v>94.114655999999997</c:v>
                </c:pt>
                <c:pt idx="1854">
                  <c:v>94.114992000000001</c:v>
                </c:pt>
                <c:pt idx="1855">
                  <c:v>94.115316000000007</c:v>
                </c:pt>
                <c:pt idx="1856">
                  <c:v>94.115628999999998</c:v>
                </c:pt>
                <c:pt idx="1857">
                  <c:v>94.115932999999998</c:v>
                </c:pt>
                <c:pt idx="1858">
                  <c:v>94.116226999999995</c:v>
                </c:pt>
                <c:pt idx="1859">
                  <c:v>94.116579000000002</c:v>
                </c:pt>
                <c:pt idx="1860">
                  <c:v>94.116910000000004</c:v>
                </c:pt>
                <c:pt idx="1861">
                  <c:v>94.117221999999998</c:v>
                </c:pt>
                <c:pt idx="1862">
                  <c:v>94.117520999999996</c:v>
                </c:pt>
                <c:pt idx="1863">
                  <c:v>94.117808999999994</c:v>
                </c:pt>
                <c:pt idx="1864">
                  <c:v>94.118083999999996</c:v>
                </c:pt>
                <c:pt idx="1865">
                  <c:v>94.118350000000007</c:v>
                </c:pt>
                <c:pt idx="1866">
                  <c:v>94.118606</c:v>
                </c:pt>
                <c:pt idx="1867">
                  <c:v>94.118852000000004</c:v>
                </c:pt>
                <c:pt idx="1868">
                  <c:v>94.119094000000004</c:v>
                </c:pt>
                <c:pt idx="1869">
                  <c:v>94.119389999999996</c:v>
                </c:pt>
                <c:pt idx="1870">
                  <c:v>94.119664999999998</c:v>
                </c:pt>
                <c:pt idx="1871">
                  <c:v>94.119926000000007</c:v>
                </c:pt>
                <c:pt idx="1872">
                  <c:v>94.120174000000006</c:v>
                </c:pt>
                <c:pt idx="1873">
                  <c:v>94.120412000000002</c:v>
                </c:pt>
                <c:pt idx="1874">
                  <c:v>94.120642000000004</c:v>
                </c:pt>
                <c:pt idx="1875">
                  <c:v>94.120864999999995</c:v>
                </c:pt>
                <c:pt idx="1876">
                  <c:v>94.121080000000006</c:v>
                </c:pt>
                <c:pt idx="1877">
                  <c:v>94.121290000000002</c:v>
                </c:pt>
                <c:pt idx="1878">
                  <c:v>94.121495999999993</c:v>
                </c:pt>
                <c:pt idx="1879">
                  <c:v>94.121757000000002</c:v>
                </c:pt>
                <c:pt idx="1880">
                  <c:v>94.122006999999996</c:v>
                </c:pt>
                <c:pt idx="1881">
                  <c:v>94.122245000000007</c:v>
                </c:pt>
                <c:pt idx="1882">
                  <c:v>94.122473999999997</c:v>
                </c:pt>
                <c:pt idx="1883">
                  <c:v>94.122702000000004</c:v>
                </c:pt>
                <c:pt idx="1884">
                  <c:v>94.122924999999995</c:v>
                </c:pt>
                <c:pt idx="1885">
                  <c:v>94.123142999999999</c:v>
                </c:pt>
                <c:pt idx="1886">
                  <c:v>94.123356999999999</c:v>
                </c:pt>
                <c:pt idx="1887">
                  <c:v>94.123566999999994</c:v>
                </c:pt>
                <c:pt idx="1888">
                  <c:v>94.123774999999995</c:v>
                </c:pt>
                <c:pt idx="1889">
                  <c:v>94.124046000000007</c:v>
                </c:pt>
                <c:pt idx="1890">
                  <c:v>94.124309999999994</c:v>
                </c:pt>
                <c:pt idx="1891">
                  <c:v>94.124567999999996</c:v>
                </c:pt>
                <c:pt idx="1892">
                  <c:v>94.124823000000006</c:v>
                </c:pt>
                <c:pt idx="1893">
                  <c:v>94.125076000000007</c:v>
                </c:pt>
                <c:pt idx="1894">
                  <c:v>94.125326999999999</c:v>
                </c:pt>
                <c:pt idx="1895">
                  <c:v>94.125579999999999</c:v>
                </c:pt>
                <c:pt idx="1896">
                  <c:v>94.125837000000004</c:v>
                </c:pt>
                <c:pt idx="1897">
                  <c:v>94.126095000000007</c:v>
                </c:pt>
                <c:pt idx="1898">
                  <c:v>94.126357999999996</c:v>
                </c:pt>
                <c:pt idx="1899">
                  <c:v>94.126689999999996</c:v>
                </c:pt>
                <c:pt idx="1900">
                  <c:v>94.127015</c:v>
                </c:pt>
                <c:pt idx="1901">
                  <c:v>94.127330000000001</c:v>
                </c:pt>
                <c:pt idx="1902">
                  <c:v>94.127639000000002</c:v>
                </c:pt>
                <c:pt idx="1903">
                  <c:v>94.127942000000004</c:v>
                </c:pt>
                <c:pt idx="1904">
                  <c:v>94.128241000000003</c:v>
                </c:pt>
                <c:pt idx="1905">
                  <c:v>94.128540999999998</c:v>
                </c:pt>
                <c:pt idx="1906">
                  <c:v>94.128844000000001</c:v>
                </c:pt>
                <c:pt idx="1907">
                  <c:v>94.129148999999998</c:v>
                </c:pt>
                <c:pt idx="1908">
                  <c:v>94.129458999999997</c:v>
                </c:pt>
                <c:pt idx="1909">
                  <c:v>94.129841999999996</c:v>
                </c:pt>
                <c:pt idx="1910">
                  <c:v>94.130216000000004</c:v>
                </c:pt>
                <c:pt idx="1911">
                  <c:v>94.130581000000006</c:v>
                </c:pt>
                <c:pt idx="1912">
                  <c:v>94.130943000000002</c:v>
                </c:pt>
                <c:pt idx="1913">
                  <c:v>94.131299999999996</c:v>
                </c:pt>
                <c:pt idx="1914">
                  <c:v>94.131653999999997</c:v>
                </c:pt>
                <c:pt idx="1915">
                  <c:v>94.132007999999999</c:v>
                </c:pt>
                <c:pt idx="1916">
                  <c:v>94.132360000000006</c:v>
                </c:pt>
                <c:pt idx="1917">
                  <c:v>94.132714000000007</c:v>
                </c:pt>
                <c:pt idx="1918">
                  <c:v>94.133071999999999</c:v>
                </c:pt>
                <c:pt idx="1919">
                  <c:v>94.133508000000006</c:v>
                </c:pt>
                <c:pt idx="1920">
                  <c:v>94.133933999999996</c:v>
                </c:pt>
                <c:pt idx="1921">
                  <c:v>94.134349</c:v>
                </c:pt>
                <c:pt idx="1922">
                  <c:v>94.134756999999993</c:v>
                </c:pt>
                <c:pt idx="1923">
                  <c:v>94.135158000000004</c:v>
                </c:pt>
                <c:pt idx="1924">
                  <c:v>94.135553999999999</c:v>
                </c:pt>
                <c:pt idx="1925">
                  <c:v>94.135946000000004</c:v>
                </c:pt>
                <c:pt idx="1926">
                  <c:v>94.136334000000005</c:v>
                </c:pt>
                <c:pt idx="1927">
                  <c:v>94.136718999999999</c:v>
                </c:pt>
                <c:pt idx="1928">
                  <c:v>94.137100000000004</c:v>
                </c:pt>
                <c:pt idx="1929">
                  <c:v>94.137556000000004</c:v>
                </c:pt>
                <c:pt idx="1930">
                  <c:v>94.137991</c:v>
                </c:pt>
                <c:pt idx="1931">
                  <c:v>94.138407999999998</c:v>
                </c:pt>
                <c:pt idx="1932">
                  <c:v>94.138808999999995</c:v>
                </c:pt>
                <c:pt idx="1933">
                  <c:v>94.139193000000006</c:v>
                </c:pt>
                <c:pt idx="1934">
                  <c:v>94.139561999999998</c:v>
                </c:pt>
                <c:pt idx="1935">
                  <c:v>94.139920000000004</c:v>
                </c:pt>
                <c:pt idx="1936">
                  <c:v>94.140264000000002</c:v>
                </c:pt>
                <c:pt idx="1937">
                  <c:v>94.140593999999993</c:v>
                </c:pt>
                <c:pt idx="1938">
                  <c:v>94.140916000000004</c:v>
                </c:pt>
                <c:pt idx="1939">
                  <c:v>94.141301999999996</c:v>
                </c:pt>
                <c:pt idx="1940">
                  <c:v>94.141661999999997</c:v>
                </c:pt>
                <c:pt idx="1941">
                  <c:v>94.141996000000006</c:v>
                </c:pt>
                <c:pt idx="1942">
                  <c:v>94.142304999999993</c:v>
                </c:pt>
                <c:pt idx="1943">
                  <c:v>94.142593000000005</c:v>
                </c:pt>
                <c:pt idx="1944">
                  <c:v>94.142863000000006</c:v>
                </c:pt>
                <c:pt idx="1945">
                  <c:v>94.143113</c:v>
                </c:pt>
                <c:pt idx="1946">
                  <c:v>94.143345999999994</c:v>
                </c:pt>
                <c:pt idx="1947">
                  <c:v>94.143562000000003</c:v>
                </c:pt>
                <c:pt idx="1948">
                  <c:v>94.143764000000004</c:v>
                </c:pt>
                <c:pt idx="1949">
                  <c:v>94.144024000000002</c:v>
                </c:pt>
                <c:pt idx="1950">
                  <c:v>94.144259000000005</c:v>
                </c:pt>
                <c:pt idx="1951">
                  <c:v>94.144470999999996</c:v>
                </c:pt>
                <c:pt idx="1952">
                  <c:v>94.144665000000003</c:v>
                </c:pt>
                <c:pt idx="1953">
                  <c:v>94.144841999999997</c:v>
                </c:pt>
                <c:pt idx="1954">
                  <c:v>94.145003000000003</c:v>
                </c:pt>
                <c:pt idx="1955">
                  <c:v>94.145151999999996</c:v>
                </c:pt>
                <c:pt idx="1956">
                  <c:v>94.145291999999998</c:v>
                </c:pt>
                <c:pt idx="1957">
                  <c:v>94.145424000000006</c:v>
                </c:pt>
                <c:pt idx="1958">
                  <c:v>94.14555</c:v>
                </c:pt>
                <c:pt idx="1959">
                  <c:v>94.145740000000004</c:v>
                </c:pt>
                <c:pt idx="1960">
                  <c:v>94.145910000000001</c:v>
                </c:pt>
                <c:pt idx="1961">
                  <c:v>94.146064999999993</c:v>
                </c:pt>
                <c:pt idx="1962">
                  <c:v>94.146208000000001</c:v>
                </c:pt>
                <c:pt idx="1963">
                  <c:v>94.146341000000007</c:v>
                </c:pt>
                <c:pt idx="1964">
                  <c:v>94.146467999999999</c:v>
                </c:pt>
                <c:pt idx="1965">
                  <c:v>94.146590000000003</c:v>
                </c:pt>
                <c:pt idx="1966">
                  <c:v>94.146708000000004</c:v>
                </c:pt>
                <c:pt idx="1967">
                  <c:v>94.146822999999998</c:v>
                </c:pt>
                <c:pt idx="1968">
                  <c:v>94.146935999999997</c:v>
                </c:pt>
                <c:pt idx="1969">
                  <c:v>94.147114999999999</c:v>
                </c:pt>
                <c:pt idx="1970">
                  <c:v>94.147283999999999</c:v>
                </c:pt>
                <c:pt idx="1971">
                  <c:v>94.147441000000001</c:v>
                </c:pt>
                <c:pt idx="1972">
                  <c:v>94.147591000000006</c:v>
                </c:pt>
                <c:pt idx="1973">
                  <c:v>94.147737000000006</c:v>
                </c:pt>
                <c:pt idx="1974">
                  <c:v>94.147881999999996</c:v>
                </c:pt>
                <c:pt idx="1975">
                  <c:v>94.148026000000002</c:v>
                </c:pt>
                <c:pt idx="1976">
                  <c:v>94.148176000000007</c:v>
                </c:pt>
                <c:pt idx="1977">
                  <c:v>94.148331999999996</c:v>
                </c:pt>
                <c:pt idx="1978">
                  <c:v>94.148493000000002</c:v>
                </c:pt>
                <c:pt idx="1979">
                  <c:v>94.148719999999997</c:v>
                </c:pt>
                <c:pt idx="1980">
                  <c:v>94.148937000000004</c:v>
                </c:pt>
                <c:pt idx="1981">
                  <c:v>94.149147999999997</c:v>
                </c:pt>
                <c:pt idx="1982">
                  <c:v>94.149355999999997</c:v>
                </c:pt>
                <c:pt idx="1983">
                  <c:v>94.149561000000006</c:v>
                </c:pt>
                <c:pt idx="1984">
                  <c:v>94.149762999999993</c:v>
                </c:pt>
                <c:pt idx="1985">
                  <c:v>94.149963</c:v>
                </c:pt>
                <c:pt idx="1986">
                  <c:v>94.150158000000005</c:v>
                </c:pt>
                <c:pt idx="1987">
                  <c:v>94.150350000000003</c:v>
                </c:pt>
                <c:pt idx="1988">
                  <c:v>94.150537999999997</c:v>
                </c:pt>
                <c:pt idx="1989">
                  <c:v>94.150783000000004</c:v>
                </c:pt>
                <c:pt idx="1990">
                  <c:v>94.151010999999997</c:v>
                </c:pt>
                <c:pt idx="1991">
                  <c:v>94.151227000000006</c:v>
                </c:pt>
                <c:pt idx="1992">
                  <c:v>94.151432</c:v>
                </c:pt>
                <c:pt idx="1993">
                  <c:v>94.151627000000005</c:v>
                </c:pt>
                <c:pt idx="1994">
                  <c:v>94.151816999999994</c:v>
                </c:pt>
                <c:pt idx="1995">
                  <c:v>94.151999000000004</c:v>
                </c:pt>
                <c:pt idx="1996">
                  <c:v>94.152179000000004</c:v>
                </c:pt>
                <c:pt idx="1997">
                  <c:v>94.152356999999995</c:v>
                </c:pt>
                <c:pt idx="1998">
                  <c:v>94.152531999999994</c:v>
                </c:pt>
                <c:pt idx="1999">
                  <c:v>94.152755999999997</c:v>
                </c:pt>
                <c:pt idx="2000">
                  <c:v>94.152967000000004</c:v>
                </c:pt>
                <c:pt idx="2001">
                  <c:v>94.153166999999996</c:v>
                </c:pt>
                <c:pt idx="2002">
                  <c:v>94.153357999999997</c:v>
                </c:pt>
                <c:pt idx="2003">
                  <c:v>94.153542999999999</c:v>
                </c:pt>
                <c:pt idx="2004">
                  <c:v>94.153722000000002</c:v>
                </c:pt>
                <c:pt idx="2005">
                  <c:v>94.153897000000001</c:v>
                </c:pt>
                <c:pt idx="2006">
                  <c:v>94.154071000000002</c:v>
                </c:pt>
                <c:pt idx="2007">
                  <c:v>94.154242999999994</c:v>
                </c:pt>
                <c:pt idx="2008">
                  <c:v>94.154411999999994</c:v>
                </c:pt>
                <c:pt idx="2009">
                  <c:v>94.154621000000006</c:v>
                </c:pt>
                <c:pt idx="2010">
                  <c:v>94.154818000000006</c:v>
                </c:pt>
                <c:pt idx="2011">
                  <c:v>94.155006</c:v>
                </c:pt>
                <c:pt idx="2012">
                  <c:v>94.155187999999995</c:v>
                </c:pt>
                <c:pt idx="2013">
                  <c:v>94.155365000000003</c:v>
                </c:pt>
                <c:pt idx="2014">
                  <c:v>94.155536999999995</c:v>
                </c:pt>
                <c:pt idx="2015">
                  <c:v>94.155703000000003</c:v>
                </c:pt>
                <c:pt idx="2016">
                  <c:v>94.155863999999994</c:v>
                </c:pt>
                <c:pt idx="2017">
                  <c:v>94.156021999999993</c:v>
                </c:pt>
                <c:pt idx="2018">
                  <c:v>94.156177999999997</c:v>
                </c:pt>
                <c:pt idx="2019">
                  <c:v>94.156367000000003</c:v>
                </c:pt>
                <c:pt idx="2020">
                  <c:v>94.156544999999994</c:v>
                </c:pt>
                <c:pt idx="2021">
                  <c:v>94.156711999999999</c:v>
                </c:pt>
                <c:pt idx="2022">
                  <c:v>94.156873000000004</c:v>
                </c:pt>
                <c:pt idx="2023">
                  <c:v>94.157031000000003</c:v>
                </c:pt>
                <c:pt idx="2024">
                  <c:v>94.157188000000005</c:v>
                </c:pt>
                <c:pt idx="2025">
                  <c:v>94.157345000000007</c:v>
                </c:pt>
                <c:pt idx="2026">
                  <c:v>94.157504000000003</c:v>
                </c:pt>
                <c:pt idx="2027">
                  <c:v>94.157660000000007</c:v>
                </c:pt>
                <c:pt idx="2028">
                  <c:v>94.157819000000003</c:v>
                </c:pt>
                <c:pt idx="2029">
                  <c:v>94.158016000000003</c:v>
                </c:pt>
                <c:pt idx="2030">
                  <c:v>94.158208000000002</c:v>
                </c:pt>
                <c:pt idx="2031">
                  <c:v>94.158400999999998</c:v>
                </c:pt>
                <c:pt idx="2032">
                  <c:v>94.158600000000007</c:v>
                </c:pt>
                <c:pt idx="2033">
                  <c:v>94.158803000000006</c:v>
                </c:pt>
                <c:pt idx="2034">
                  <c:v>94.159008</c:v>
                </c:pt>
                <c:pt idx="2035">
                  <c:v>94.159216999999998</c:v>
                </c:pt>
                <c:pt idx="2036">
                  <c:v>94.159429000000003</c:v>
                </c:pt>
                <c:pt idx="2037">
                  <c:v>94.159643000000003</c:v>
                </c:pt>
                <c:pt idx="2038">
                  <c:v>94.159858999999997</c:v>
                </c:pt>
                <c:pt idx="2039">
                  <c:v>94.160115000000005</c:v>
                </c:pt>
                <c:pt idx="2040">
                  <c:v>94.160369000000003</c:v>
                </c:pt>
                <c:pt idx="2041">
                  <c:v>94.160618999999997</c:v>
                </c:pt>
                <c:pt idx="2042">
                  <c:v>94.160870000000003</c:v>
                </c:pt>
                <c:pt idx="2043">
                  <c:v>94.161120999999994</c:v>
                </c:pt>
                <c:pt idx="2044">
                  <c:v>94.161370000000005</c:v>
                </c:pt>
                <c:pt idx="2045">
                  <c:v>94.161617000000007</c:v>
                </c:pt>
                <c:pt idx="2046">
                  <c:v>94.161861999999999</c:v>
                </c:pt>
                <c:pt idx="2047">
                  <c:v>94.162103000000002</c:v>
                </c:pt>
                <c:pt idx="2048">
                  <c:v>94.162340999999998</c:v>
                </c:pt>
                <c:pt idx="2049">
                  <c:v>94.162617999999995</c:v>
                </c:pt>
                <c:pt idx="2050">
                  <c:v>94.162886</c:v>
                </c:pt>
                <c:pt idx="2051">
                  <c:v>94.163150000000002</c:v>
                </c:pt>
                <c:pt idx="2052">
                  <c:v>94.163409999999999</c:v>
                </c:pt>
                <c:pt idx="2053">
                  <c:v>94.163672000000005</c:v>
                </c:pt>
                <c:pt idx="2054">
                  <c:v>94.163933</c:v>
                </c:pt>
                <c:pt idx="2055">
                  <c:v>94.164196000000004</c:v>
                </c:pt>
                <c:pt idx="2056">
                  <c:v>94.164461000000003</c:v>
                </c:pt>
                <c:pt idx="2057">
                  <c:v>94.164731000000003</c:v>
                </c:pt>
                <c:pt idx="2058">
                  <c:v>94.165007000000003</c:v>
                </c:pt>
                <c:pt idx="2059">
                  <c:v>94.165329999999997</c:v>
                </c:pt>
                <c:pt idx="2060">
                  <c:v>94.165651999999994</c:v>
                </c:pt>
                <c:pt idx="2061">
                  <c:v>94.165972999999994</c:v>
                </c:pt>
                <c:pt idx="2062">
                  <c:v>94.166296000000003</c:v>
                </c:pt>
                <c:pt idx="2063">
                  <c:v>94.166623000000001</c:v>
                </c:pt>
                <c:pt idx="2064">
                  <c:v>94.166956999999996</c:v>
                </c:pt>
                <c:pt idx="2065">
                  <c:v>94.167293999999998</c:v>
                </c:pt>
                <c:pt idx="2066">
                  <c:v>94.167640000000006</c:v>
                </c:pt>
                <c:pt idx="2067">
                  <c:v>94.167991999999998</c:v>
                </c:pt>
                <c:pt idx="2068">
                  <c:v>94.168347999999995</c:v>
                </c:pt>
                <c:pt idx="2069">
                  <c:v>94.168755000000004</c:v>
                </c:pt>
                <c:pt idx="2070">
                  <c:v>94.169158999999993</c:v>
                </c:pt>
                <c:pt idx="2071">
                  <c:v>94.169561000000002</c:v>
                </c:pt>
                <c:pt idx="2072">
                  <c:v>94.169963999999993</c:v>
                </c:pt>
                <c:pt idx="2073">
                  <c:v>94.170367999999996</c:v>
                </c:pt>
                <c:pt idx="2074">
                  <c:v>94.170772999999997</c:v>
                </c:pt>
                <c:pt idx="2075">
                  <c:v>94.171182000000002</c:v>
                </c:pt>
                <c:pt idx="2076">
                  <c:v>94.171594999999996</c:v>
                </c:pt>
                <c:pt idx="2077">
                  <c:v>94.172010999999998</c:v>
                </c:pt>
                <c:pt idx="2078">
                  <c:v>94.172432000000001</c:v>
                </c:pt>
                <c:pt idx="2079">
                  <c:v>94.172910999999999</c:v>
                </c:pt>
                <c:pt idx="2080">
                  <c:v>94.173383999999999</c:v>
                </c:pt>
                <c:pt idx="2081">
                  <c:v>94.173856000000001</c:v>
                </c:pt>
                <c:pt idx="2082">
                  <c:v>94.174324999999996</c:v>
                </c:pt>
                <c:pt idx="2083">
                  <c:v>94.174792999999994</c:v>
                </c:pt>
                <c:pt idx="2084">
                  <c:v>94.175259999999994</c:v>
                </c:pt>
                <c:pt idx="2085">
                  <c:v>94.175725</c:v>
                </c:pt>
                <c:pt idx="2086">
                  <c:v>94.176187999999996</c:v>
                </c:pt>
                <c:pt idx="2087">
                  <c:v>94.176649999999995</c:v>
                </c:pt>
                <c:pt idx="2088">
                  <c:v>94.176989000000006</c:v>
                </c:pt>
                <c:pt idx="2089">
                  <c:v>94.177299000000005</c:v>
                </c:pt>
                <c:pt idx="2090">
                  <c:v>94.177584999999993</c:v>
                </c:pt>
                <c:pt idx="2091">
                  <c:v>94.177867000000006</c:v>
                </c:pt>
                <c:pt idx="2092">
                  <c:v>94.178145000000001</c:v>
                </c:pt>
                <c:pt idx="2093">
                  <c:v>94.178388999999996</c:v>
                </c:pt>
                <c:pt idx="2094">
                  <c:v>94.178605000000005</c:v>
                </c:pt>
                <c:pt idx="2095">
                  <c:v>94.178863000000007</c:v>
                </c:pt>
                <c:pt idx="2096">
                  <c:v>94.179106000000004</c:v>
                </c:pt>
                <c:pt idx="2097">
                  <c:v>94.179331000000005</c:v>
                </c:pt>
                <c:pt idx="2098">
                  <c:v>94.179546999999999</c:v>
                </c:pt>
                <c:pt idx="2099">
                  <c:v>94.179793000000004</c:v>
                </c:pt>
                <c:pt idx="2100">
                  <c:v>94.180004999999994</c:v>
                </c:pt>
                <c:pt idx="2101">
                  <c:v>94.180176000000003</c:v>
                </c:pt>
                <c:pt idx="2102">
                  <c:v>94.180374999999998</c:v>
                </c:pt>
                <c:pt idx="2103">
                  <c:v>94.180567999999994</c:v>
                </c:pt>
                <c:pt idx="2104">
                  <c:v>94.180763999999996</c:v>
                </c:pt>
                <c:pt idx="2105">
                  <c:v>94.180940000000007</c:v>
                </c:pt>
                <c:pt idx="2106">
                  <c:v>94.181122000000002</c:v>
                </c:pt>
                <c:pt idx="2107">
                  <c:v>94.181290000000004</c:v>
                </c:pt>
                <c:pt idx="2108">
                  <c:v>94.181428999999994</c:v>
                </c:pt>
                <c:pt idx="2109">
                  <c:v>94.181640000000002</c:v>
                </c:pt>
                <c:pt idx="2110">
                  <c:v>94.181860999999998</c:v>
                </c:pt>
                <c:pt idx="2111">
                  <c:v>94.182060000000007</c:v>
                </c:pt>
                <c:pt idx="2112">
                  <c:v>94.182241000000005</c:v>
                </c:pt>
                <c:pt idx="2113">
                  <c:v>94.182441999999995</c:v>
                </c:pt>
                <c:pt idx="2114">
                  <c:v>94.182598999999996</c:v>
                </c:pt>
                <c:pt idx="2115">
                  <c:v>94.182732000000001</c:v>
                </c:pt>
                <c:pt idx="2116">
                  <c:v>94.182901000000001</c:v>
                </c:pt>
                <c:pt idx="2117">
                  <c:v>94.183053000000001</c:v>
                </c:pt>
                <c:pt idx="2118">
                  <c:v>94.183178999999996</c:v>
                </c:pt>
                <c:pt idx="2119">
                  <c:v>94.183307999999997</c:v>
                </c:pt>
                <c:pt idx="2120">
                  <c:v>94.183430999999999</c:v>
                </c:pt>
                <c:pt idx="2121">
                  <c:v>94.183514000000002</c:v>
                </c:pt>
                <c:pt idx="2122">
                  <c:v>94.183555999999996</c:v>
                </c:pt>
                <c:pt idx="2123">
                  <c:v>94.183597000000006</c:v>
                </c:pt>
                <c:pt idx="2124">
                  <c:v>94.183653000000007</c:v>
                </c:pt>
                <c:pt idx="2125">
                  <c:v>94.183671000000004</c:v>
                </c:pt>
                <c:pt idx="2126">
                  <c:v>94.183701999999997</c:v>
                </c:pt>
                <c:pt idx="2127">
                  <c:v>94.18374</c:v>
                </c:pt>
                <c:pt idx="2128">
                  <c:v>94.183745999999999</c:v>
                </c:pt>
                <c:pt idx="2129">
                  <c:v>94.183745000000002</c:v>
                </c:pt>
                <c:pt idx="2130">
                  <c:v>94.183774</c:v>
                </c:pt>
                <c:pt idx="2131">
                  <c:v>94.183819999999997</c:v>
                </c:pt>
                <c:pt idx="2132">
                  <c:v>94.183856000000006</c:v>
                </c:pt>
                <c:pt idx="2133">
                  <c:v>94.183897999999999</c:v>
                </c:pt>
                <c:pt idx="2134">
                  <c:v>94.183944999999994</c:v>
                </c:pt>
                <c:pt idx="2135">
                  <c:v>94.183959000000002</c:v>
                </c:pt>
                <c:pt idx="2136">
                  <c:v>94.183970000000002</c:v>
                </c:pt>
                <c:pt idx="2137">
                  <c:v>94.183982999999998</c:v>
                </c:pt>
                <c:pt idx="2138">
                  <c:v>94.184010999999998</c:v>
                </c:pt>
                <c:pt idx="2139">
                  <c:v>94.184047000000007</c:v>
                </c:pt>
                <c:pt idx="2140">
                  <c:v>94.184077000000002</c:v>
                </c:pt>
                <c:pt idx="2141">
                  <c:v>94.184089999999998</c:v>
                </c:pt>
                <c:pt idx="2142">
                  <c:v>94.184095999999997</c:v>
                </c:pt>
                <c:pt idx="2143">
                  <c:v>94.184071000000003</c:v>
                </c:pt>
                <c:pt idx="2144">
                  <c:v>94.184054000000003</c:v>
                </c:pt>
                <c:pt idx="2145">
                  <c:v>94.184036000000006</c:v>
                </c:pt>
                <c:pt idx="2146">
                  <c:v>94.184006999999994</c:v>
                </c:pt>
                <c:pt idx="2147">
                  <c:v>94.183948000000001</c:v>
                </c:pt>
                <c:pt idx="2148">
                  <c:v>94.183927999999995</c:v>
                </c:pt>
                <c:pt idx="2149">
                  <c:v>94.183902000000003</c:v>
                </c:pt>
                <c:pt idx="2150">
                  <c:v>94.183862000000005</c:v>
                </c:pt>
                <c:pt idx="2151">
                  <c:v>94.183852000000002</c:v>
                </c:pt>
                <c:pt idx="2152">
                  <c:v>94.183864</c:v>
                </c:pt>
                <c:pt idx="2153">
                  <c:v>94.183863000000002</c:v>
                </c:pt>
                <c:pt idx="2154">
                  <c:v>94.183888999999994</c:v>
                </c:pt>
                <c:pt idx="2155">
                  <c:v>94.183922999999993</c:v>
                </c:pt>
                <c:pt idx="2156">
                  <c:v>94.183952000000005</c:v>
                </c:pt>
                <c:pt idx="2157">
                  <c:v>94.183987000000002</c:v>
                </c:pt>
                <c:pt idx="2158">
                  <c:v>94.184060000000002</c:v>
                </c:pt>
                <c:pt idx="2159">
                  <c:v>94.184154000000007</c:v>
                </c:pt>
                <c:pt idx="2160">
                  <c:v>94.184252999999998</c:v>
                </c:pt>
                <c:pt idx="2161">
                  <c:v>94.184343999999996</c:v>
                </c:pt>
                <c:pt idx="2162">
                  <c:v>94.184443999999999</c:v>
                </c:pt>
                <c:pt idx="2163">
                  <c:v>94.184522000000001</c:v>
                </c:pt>
                <c:pt idx="2164">
                  <c:v>94.184601000000001</c:v>
                </c:pt>
                <c:pt idx="2165">
                  <c:v>94.184685000000002</c:v>
                </c:pt>
                <c:pt idx="2166">
                  <c:v>94.184800999999993</c:v>
                </c:pt>
                <c:pt idx="2167">
                  <c:v>94.184898000000004</c:v>
                </c:pt>
                <c:pt idx="2168">
                  <c:v>94.184984999999998</c:v>
                </c:pt>
                <c:pt idx="2169">
                  <c:v>94.185113999999999</c:v>
                </c:pt>
                <c:pt idx="2170">
                  <c:v>94.185225000000003</c:v>
                </c:pt>
                <c:pt idx="2171">
                  <c:v>94.185321000000002</c:v>
                </c:pt>
                <c:pt idx="2172">
                  <c:v>94.185462999999999</c:v>
                </c:pt>
                <c:pt idx="2173">
                  <c:v>94.185614999999999</c:v>
                </c:pt>
                <c:pt idx="2174">
                  <c:v>94.185773999999995</c:v>
                </c:pt>
                <c:pt idx="2175">
                  <c:v>94.185942999999995</c:v>
                </c:pt>
                <c:pt idx="2176">
                  <c:v>94.186155999999997</c:v>
                </c:pt>
                <c:pt idx="2177">
                  <c:v>94.186355000000006</c:v>
                </c:pt>
                <c:pt idx="2178">
                  <c:v>94.186561999999995</c:v>
                </c:pt>
                <c:pt idx="2179">
                  <c:v>94.186830999999998</c:v>
                </c:pt>
                <c:pt idx="2180">
                  <c:v>94.187127000000004</c:v>
                </c:pt>
                <c:pt idx="2181">
                  <c:v>94.187421999999998</c:v>
                </c:pt>
                <c:pt idx="2182">
                  <c:v>94.187730999999999</c:v>
                </c:pt>
                <c:pt idx="2183">
                  <c:v>94.188041999999996</c:v>
                </c:pt>
                <c:pt idx="2184">
                  <c:v>94.188343000000003</c:v>
                </c:pt>
                <c:pt idx="2185">
                  <c:v>94.188627999999994</c:v>
                </c:pt>
                <c:pt idx="2186">
                  <c:v>94.188935000000001</c:v>
                </c:pt>
                <c:pt idx="2187">
                  <c:v>94.189241999999993</c:v>
                </c:pt>
                <c:pt idx="2188">
                  <c:v>94.189553000000004</c:v>
                </c:pt>
                <c:pt idx="2189">
                  <c:v>94.189869999999999</c:v>
                </c:pt>
                <c:pt idx="2190">
                  <c:v>94.190203999999994</c:v>
                </c:pt>
                <c:pt idx="2191">
                  <c:v>94.190506999999997</c:v>
                </c:pt>
                <c:pt idx="2192">
                  <c:v>94.190788999999995</c:v>
                </c:pt>
                <c:pt idx="2193">
                  <c:v>94.191098999999994</c:v>
                </c:pt>
                <c:pt idx="2194">
                  <c:v>94.191422000000003</c:v>
                </c:pt>
                <c:pt idx="2195">
                  <c:v>94.191734999999994</c:v>
                </c:pt>
                <c:pt idx="2196">
                  <c:v>94.192069000000004</c:v>
                </c:pt>
                <c:pt idx="2197">
                  <c:v>94.192413999999999</c:v>
                </c:pt>
                <c:pt idx="2198">
                  <c:v>94.192745000000002</c:v>
                </c:pt>
                <c:pt idx="2199">
                  <c:v>94.193085999999994</c:v>
                </c:pt>
                <c:pt idx="2200">
                  <c:v>94.193484999999995</c:v>
                </c:pt>
                <c:pt idx="2201">
                  <c:v>94.193893000000003</c:v>
                </c:pt>
                <c:pt idx="2202">
                  <c:v>94.194297000000006</c:v>
                </c:pt>
                <c:pt idx="2203">
                  <c:v>94.194717999999995</c:v>
                </c:pt>
                <c:pt idx="2204">
                  <c:v>94.195139999999995</c:v>
                </c:pt>
                <c:pt idx="2205">
                  <c:v>94.195541000000006</c:v>
                </c:pt>
                <c:pt idx="2206">
                  <c:v>94.195927999999995</c:v>
                </c:pt>
                <c:pt idx="2207">
                  <c:v>94.196336000000002</c:v>
                </c:pt>
                <c:pt idx="2208">
                  <c:v>94.196762000000007</c:v>
                </c:pt>
                <c:pt idx="2209">
                  <c:v>94.197186000000002</c:v>
                </c:pt>
                <c:pt idx="2210">
                  <c:v>94.197603999999998</c:v>
                </c:pt>
                <c:pt idx="2211">
                  <c:v>94.198027999999994</c:v>
                </c:pt>
                <c:pt idx="2212">
                  <c:v>94.198387999999994</c:v>
                </c:pt>
                <c:pt idx="2213">
                  <c:v>94.198233000000002</c:v>
                </c:pt>
                <c:pt idx="2214">
                  <c:v>94.198069000000004</c:v>
                </c:pt>
                <c:pt idx="2215">
                  <c:v>94.197897999999995</c:v>
                </c:pt>
                <c:pt idx="2216">
                  <c:v>94.197717999999995</c:v>
                </c:pt>
                <c:pt idx="2217">
                  <c:v>94.197534000000005</c:v>
                </c:pt>
                <c:pt idx="2218">
                  <c:v>94.197344999999999</c:v>
                </c:pt>
                <c:pt idx="2219">
                  <c:v>94.197174000000004</c:v>
                </c:pt>
                <c:pt idx="2220">
                  <c:v>94.196989000000002</c:v>
                </c:pt>
                <c:pt idx="2221">
                  <c:v>94.196796000000006</c:v>
                </c:pt>
                <c:pt idx="2222">
                  <c:v>94.196597999999994</c:v>
                </c:pt>
                <c:pt idx="2223">
                  <c:v>94.196393</c:v>
                </c:pt>
                <c:pt idx="2224">
                  <c:v>94.196179000000001</c:v>
                </c:pt>
                <c:pt idx="2225">
                  <c:v>94.195961999999994</c:v>
                </c:pt>
                <c:pt idx="2226">
                  <c:v>94.195739000000003</c:v>
                </c:pt>
                <c:pt idx="2227">
                  <c:v>94.195511999999994</c:v>
                </c:pt>
                <c:pt idx="2228">
                  <c:v>94.195284999999998</c:v>
                </c:pt>
                <c:pt idx="2229">
                  <c:v>94.195080000000004</c:v>
                </c:pt>
                <c:pt idx="2230">
                  <c:v>94.194868999999997</c:v>
                </c:pt>
                <c:pt idx="2231">
                  <c:v>94.194655999999995</c:v>
                </c:pt>
                <c:pt idx="2232">
                  <c:v>94.194445999999999</c:v>
                </c:pt>
                <c:pt idx="2233">
                  <c:v>94.194238999999996</c:v>
                </c:pt>
                <c:pt idx="2234">
                  <c:v>94.194035</c:v>
                </c:pt>
                <c:pt idx="2235">
                  <c:v>94.193838999999997</c:v>
                </c:pt>
                <c:pt idx="2236">
                  <c:v>94.193647999999996</c:v>
                </c:pt>
                <c:pt idx="2237">
                  <c:v>94.193464000000006</c:v>
                </c:pt>
                <c:pt idx="2238">
                  <c:v>94.193292</c:v>
                </c:pt>
                <c:pt idx="2239">
                  <c:v>94.193156999999999</c:v>
                </c:pt>
                <c:pt idx="2240">
                  <c:v>94.193028999999996</c:v>
                </c:pt>
                <c:pt idx="2241">
                  <c:v>94.192909999999998</c:v>
                </c:pt>
                <c:pt idx="2242">
                  <c:v>94.192800000000005</c:v>
                </c:pt>
                <c:pt idx="2243">
                  <c:v>94.192704000000006</c:v>
                </c:pt>
                <c:pt idx="2244">
                  <c:v>94.192620000000005</c:v>
                </c:pt>
                <c:pt idx="2245">
                  <c:v>94.192549</c:v>
                </c:pt>
                <c:pt idx="2246">
                  <c:v>94.192492000000001</c:v>
                </c:pt>
                <c:pt idx="2247">
                  <c:v>94.192448999999996</c:v>
                </c:pt>
                <c:pt idx="2248">
                  <c:v>94.192419999999998</c:v>
                </c:pt>
                <c:pt idx="2249">
                  <c:v>94.192436999999998</c:v>
                </c:pt>
                <c:pt idx="2250">
                  <c:v>94.192463000000004</c:v>
                </c:pt>
                <c:pt idx="2251">
                  <c:v>94.192498000000001</c:v>
                </c:pt>
                <c:pt idx="2252">
                  <c:v>94.192544999999996</c:v>
                </c:pt>
                <c:pt idx="2253">
                  <c:v>94.192605</c:v>
                </c:pt>
                <c:pt idx="2254">
                  <c:v>94.192676000000006</c:v>
                </c:pt>
                <c:pt idx="2255">
                  <c:v>94.192761000000004</c:v>
                </c:pt>
                <c:pt idx="2256">
                  <c:v>94.192858000000001</c:v>
                </c:pt>
                <c:pt idx="2257">
                  <c:v>94.192965999999998</c:v>
                </c:pt>
                <c:pt idx="2258">
                  <c:v>94.193083000000001</c:v>
                </c:pt>
                <c:pt idx="2259">
                  <c:v>94.193244000000007</c:v>
                </c:pt>
                <c:pt idx="2260">
                  <c:v>94.193408000000005</c:v>
                </c:pt>
                <c:pt idx="2261">
                  <c:v>94.193575999999993</c:v>
                </c:pt>
                <c:pt idx="2262">
                  <c:v>94.193747000000002</c:v>
                </c:pt>
                <c:pt idx="2263">
                  <c:v>94.193921000000003</c:v>
                </c:pt>
                <c:pt idx="2264">
                  <c:v>94.194098999999994</c:v>
                </c:pt>
                <c:pt idx="2265">
                  <c:v>94.194281000000004</c:v>
                </c:pt>
                <c:pt idx="2266">
                  <c:v>94.194468999999998</c:v>
                </c:pt>
                <c:pt idx="2267">
                  <c:v>94.194665999999998</c:v>
                </c:pt>
                <c:pt idx="2268">
                  <c:v>94.194869999999995</c:v>
                </c:pt>
                <c:pt idx="2269">
                  <c:v>94.195115000000001</c:v>
                </c:pt>
                <c:pt idx="2270">
                  <c:v>94.195359999999994</c:v>
                </c:pt>
                <c:pt idx="2271">
                  <c:v>94.195605</c:v>
                </c:pt>
                <c:pt idx="2272">
                  <c:v>94.195848999999995</c:v>
                </c:pt>
                <c:pt idx="2273">
                  <c:v>94.196096999999995</c:v>
                </c:pt>
                <c:pt idx="2274">
                  <c:v>94.196346000000005</c:v>
                </c:pt>
                <c:pt idx="2275">
                  <c:v>94.196597999999994</c:v>
                </c:pt>
                <c:pt idx="2276">
                  <c:v>94.196848000000003</c:v>
                </c:pt>
                <c:pt idx="2277">
                  <c:v>94.197098999999994</c:v>
                </c:pt>
                <c:pt idx="2278">
                  <c:v>94.197348000000005</c:v>
                </c:pt>
                <c:pt idx="2279">
                  <c:v>94.197629000000006</c:v>
                </c:pt>
                <c:pt idx="2280">
                  <c:v>94.197907999999998</c:v>
                </c:pt>
                <c:pt idx="2281">
                  <c:v>94.198183999999998</c:v>
                </c:pt>
                <c:pt idx="2282">
                  <c:v>94.198457000000005</c:v>
                </c:pt>
                <c:pt idx="2283">
                  <c:v>94.198729</c:v>
                </c:pt>
                <c:pt idx="2284">
                  <c:v>94.198999999999998</c:v>
                </c:pt>
                <c:pt idx="2285">
                  <c:v>94.199273000000005</c:v>
                </c:pt>
                <c:pt idx="2286">
                  <c:v>94.199546999999995</c:v>
                </c:pt>
                <c:pt idx="2287">
                  <c:v>94.199822999999995</c:v>
                </c:pt>
                <c:pt idx="2288">
                  <c:v>94.200102000000001</c:v>
                </c:pt>
                <c:pt idx="2289">
                  <c:v>94.200413999999995</c:v>
                </c:pt>
                <c:pt idx="2290">
                  <c:v>94.200726000000003</c:v>
                </c:pt>
                <c:pt idx="2291">
                  <c:v>94.201037999999997</c:v>
                </c:pt>
                <c:pt idx="2292">
                  <c:v>94.201352999999997</c:v>
                </c:pt>
                <c:pt idx="2293">
                  <c:v>94.201669999999993</c:v>
                </c:pt>
                <c:pt idx="2294">
                  <c:v>94.201988</c:v>
                </c:pt>
                <c:pt idx="2295">
                  <c:v>94.202312000000006</c:v>
                </c:pt>
                <c:pt idx="2296">
                  <c:v>94.202636999999996</c:v>
                </c:pt>
                <c:pt idx="2297">
                  <c:v>94.202967000000001</c:v>
                </c:pt>
                <c:pt idx="2298">
                  <c:v>94.203301999999994</c:v>
                </c:pt>
                <c:pt idx="2299">
                  <c:v>94.203671999999997</c:v>
                </c:pt>
                <c:pt idx="2300">
                  <c:v>94.204043999999996</c:v>
                </c:pt>
                <c:pt idx="2301">
                  <c:v>94.204418000000004</c:v>
                </c:pt>
                <c:pt idx="2302">
                  <c:v>94.204792999999995</c:v>
                </c:pt>
                <c:pt idx="2303">
                  <c:v>94.205168</c:v>
                </c:pt>
                <c:pt idx="2304">
                  <c:v>94.205545000000001</c:v>
                </c:pt>
                <c:pt idx="2305">
                  <c:v>94.205924999999993</c:v>
                </c:pt>
                <c:pt idx="2306">
                  <c:v>94.206305999999998</c:v>
                </c:pt>
                <c:pt idx="2307">
                  <c:v>94.206689999999995</c:v>
                </c:pt>
                <c:pt idx="2308">
                  <c:v>94.207076999999998</c:v>
                </c:pt>
                <c:pt idx="2309">
                  <c:v>94.207499999999996</c:v>
                </c:pt>
                <c:pt idx="2310">
                  <c:v>94.207922999999994</c:v>
                </c:pt>
                <c:pt idx="2311">
                  <c:v>94.208347000000003</c:v>
                </c:pt>
                <c:pt idx="2312">
                  <c:v>94.208770000000001</c:v>
                </c:pt>
                <c:pt idx="2313">
                  <c:v>94.209194999999994</c:v>
                </c:pt>
                <c:pt idx="2314">
                  <c:v>94.209620000000001</c:v>
                </c:pt>
                <c:pt idx="2315">
                  <c:v>94.210048999999998</c:v>
                </c:pt>
                <c:pt idx="2316">
                  <c:v>94.210479000000007</c:v>
                </c:pt>
                <c:pt idx="2317">
                  <c:v>94.210911999999993</c:v>
                </c:pt>
                <c:pt idx="2318">
                  <c:v>94.211348000000001</c:v>
                </c:pt>
                <c:pt idx="2319">
                  <c:v>94.211821</c:v>
                </c:pt>
                <c:pt idx="2320">
                  <c:v>94.212290999999993</c:v>
                </c:pt>
                <c:pt idx="2321">
                  <c:v>94.212760000000003</c:v>
                </c:pt>
                <c:pt idx="2322">
                  <c:v>94.213228000000001</c:v>
                </c:pt>
                <c:pt idx="2323">
                  <c:v>94.213695000000001</c:v>
                </c:pt>
                <c:pt idx="2324">
                  <c:v>94.214162000000002</c:v>
                </c:pt>
                <c:pt idx="2325">
                  <c:v>94.214628000000005</c:v>
                </c:pt>
                <c:pt idx="2326">
                  <c:v>94.215092999999996</c:v>
                </c:pt>
                <c:pt idx="2327">
                  <c:v>94.215558000000001</c:v>
                </c:pt>
                <c:pt idx="2328">
                  <c:v>94.216023000000007</c:v>
                </c:pt>
                <c:pt idx="2329">
                  <c:v>94.216521</c:v>
                </c:pt>
                <c:pt idx="2330">
                  <c:v>94.217015000000004</c:v>
                </c:pt>
                <c:pt idx="2331">
                  <c:v>94.217502999999994</c:v>
                </c:pt>
                <c:pt idx="2332">
                  <c:v>94.217985999999996</c:v>
                </c:pt>
                <c:pt idx="2333">
                  <c:v>94.218464999999995</c:v>
                </c:pt>
                <c:pt idx="2334">
                  <c:v>94.218940000000003</c:v>
                </c:pt>
                <c:pt idx="2335">
                  <c:v>94.219413000000003</c:v>
                </c:pt>
                <c:pt idx="2336">
                  <c:v>94.219881999999998</c:v>
                </c:pt>
                <c:pt idx="2337">
                  <c:v>94.220348999999999</c:v>
                </c:pt>
                <c:pt idx="2338">
                  <c:v>94.220811999999995</c:v>
                </c:pt>
                <c:pt idx="2339">
                  <c:v>94.221310000000003</c:v>
                </c:pt>
                <c:pt idx="2340">
                  <c:v>94.221800000000002</c:v>
                </c:pt>
                <c:pt idx="2341">
                  <c:v>94.222279999999998</c:v>
                </c:pt>
                <c:pt idx="2342">
                  <c:v>94.222751000000002</c:v>
                </c:pt>
                <c:pt idx="2343">
                  <c:v>94.223213999999999</c:v>
                </c:pt>
                <c:pt idx="2344">
                  <c:v>94.223667000000006</c:v>
                </c:pt>
                <c:pt idx="2345">
                  <c:v>94.224110999999994</c:v>
                </c:pt>
                <c:pt idx="2346">
                  <c:v>94.224521999999993</c:v>
                </c:pt>
                <c:pt idx="2347">
                  <c:v>94.224625000000003</c:v>
                </c:pt>
                <c:pt idx="2348">
                  <c:v>94.224725000000007</c:v>
                </c:pt>
                <c:pt idx="2349">
                  <c:v>94.224817000000002</c:v>
                </c:pt>
                <c:pt idx="2350">
                  <c:v>94.224914999999996</c:v>
                </c:pt>
                <c:pt idx="2351">
                  <c:v>94.224991000000003</c:v>
                </c:pt>
                <c:pt idx="2352">
                  <c:v>94.225037999999998</c:v>
                </c:pt>
                <c:pt idx="2353">
                  <c:v>94.225060999999997</c:v>
                </c:pt>
                <c:pt idx="2354">
                  <c:v>94.225098000000003</c:v>
                </c:pt>
                <c:pt idx="2355">
                  <c:v>94.225138999999999</c:v>
                </c:pt>
                <c:pt idx="2356">
                  <c:v>94.225177000000002</c:v>
                </c:pt>
                <c:pt idx="2357">
                  <c:v>94.225202999999993</c:v>
                </c:pt>
                <c:pt idx="2358">
                  <c:v>94.225229999999996</c:v>
                </c:pt>
                <c:pt idx="2359">
                  <c:v>94.225256000000002</c:v>
                </c:pt>
                <c:pt idx="2360">
                  <c:v>94.225268999999997</c:v>
                </c:pt>
                <c:pt idx="2361">
                  <c:v>94.225307999999998</c:v>
                </c:pt>
                <c:pt idx="2362">
                  <c:v>94.225375</c:v>
                </c:pt>
                <c:pt idx="2363">
                  <c:v>94.225423000000006</c:v>
                </c:pt>
                <c:pt idx="2364">
                  <c:v>94.225476999999998</c:v>
                </c:pt>
                <c:pt idx="2365">
                  <c:v>94.225543000000002</c:v>
                </c:pt>
                <c:pt idx="2366">
                  <c:v>94.225578999999996</c:v>
                </c:pt>
                <c:pt idx="2367">
                  <c:v>94.225605999999999</c:v>
                </c:pt>
                <c:pt idx="2368">
                  <c:v>94.225656999999998</c:v>
                </c:pt>
                <c:pt idx="2369">
                  <c:v>94.225713999999996</c:v>
                </c:pt>
                <c:pt idx="2370">
                  <c:v>94.225774999999999</c:v>
                </c:pt>
                <c:pt idx="2371">
                  <c:v>94.225824000000003</c:v>
                </c:pt>
                <c:pt idx="2372">
                  <c:v>94.225866999999994</c:v>
                </c:pt>
                <c:pt idx="2373">
                  <c:v>94.225877999999994</c:v>
                </c:pt>
                <c:pt idx="2374">
                  <c:v>94.225869000000003</c:v>
                </c:pt>
                <c:pt idx="2375">
                  <c:v>94.22587</c:v>
                </c:pt>
                <c:pt idx="2376">
                  <c:v>94.225887999999998</c:v>
                </c:pt>
                <c:pt idx="2377">
                  <c:v>94.225888999999995</c:v>
                </c:pt>
                <c:pt idx="2378">
                  <c:v>94.225881000000001</c:v>
                </c:pt>
                <c:pt idx="2379">
                  <c:v>94.225890000000007</c:v>
                </c:pt>
                <c:pt idx="2380">
                  <c:v>94.225885000000005</c:v>
                </c:pt>
                <c:pt idx="2381">
                  <c:v>94.225871999999995</c:v>
                </c:pt>
                <c:pt idx="2382">
                  <c:v>94.225887</c:v>
                </c:pt>
                <c:pt idx="2383">
                  <c:v>94.225905999999995</c:v>
                </c:pt>
                <c:pt idx="2384">
                  <c:v>94.225926000000001</c:v>
                </c:pt>
                <c:pt idx="2385">
                  <c:v>94.225959000000003</c:v>
                </c:pt>
                <c:pt idx="2386">
                  <c:v>94.226010000000002</c:v>
                </c:pt>
                <c:pt idx="2387">
                  <c:v>94.226070000000007</c:v>
                </c:pt>
                <c:pt idx="2388">
                  <c:v>94.226062999999996</c:v>
                </c:pt>
                <c:pt idx="2389">
                  <c:v>94.226128000000003</c:v>
                </c:pt>
                <c:pt idx="2390">
                  <c:v>94.226213000000001</c:v>
                </c:pt>
                <c:pt idx="2391">
                  <c:v>94.226298999999997</c:v>
                </c:pt>
                <c:pt idx="2392">
                  <c:v>94.226382999999998</c:v>
                </c:pt>
                <c:pt idx="2393">
                  <c:v>94.226455000000001</c:v>
                </c:pt>
                <c:pt idx="2394">
                  <c:v>94.226510000000005</c:v>
                </c:pt>
                <c:pt idx="2395">
                  <c:v>94.226557999999997</c:v>
                </c:pt>
                <c:pt idx="2396">
                  <c:v>94.226618999999999</c:v>
                </c:pt>
                <c:pt idx="2397">
                  <c:v>94.226692</c:v>
                </c:pt>
                <c:pt idx="2398">
                  <c:v>94.226749999999996</c:v>
                </c:pt>
                <c:pt idx="2399">
                  <c:v>94.226815000000002</c:v>
                </c:pt>
                <c:pt idx="2400">
                  <c:v>94.226877999999999</c:v>
                </c:pt>
                <c:pt idx="2401">
                  <c:v>94.226917</c:v>
                </c:pt>
                <c:pt idx="2402">
                  <c:v>94.226949000000005</c:v>
                </c:pt>
                <c:pt idx="2403">
                  <c:v>94.227007</c:v>
                </c:pt>
                <c:pt idx="2404">
                  <c:v>94.227078000000006</c:v>
                </c:pt>
                <c:pt idx="2405">
                  <c:v>94.227147000000002</c:v>
                </c:pt>
                <c:pt idx="2406">
                  <c:v>94.227221999999998</c:v>
                </c:pt>
                <c:pt idx="2407">
                  <c:v>94.227321000000003</c:v>
                </c:pt>
                <c:pt idx="2408">
                  <c:v>94.227402999999995</c:v>
                </c:pt>
                <c:pt idx="2409">
                  <c:v>94.227573000000007</c:v>
                </c:pt>
                <c:pt idx="2410">
                  <c:v>94.227619000000004</c:v>
                </c:pt>
                <c:pt idx="2411">
                  <c:v>94.227757999999994</c:v>
                </c:pt>
                <c:pt idx="2412">
                  <c:v>94.227919999999997</c:v>
                </c:pt>
                <c:pt idx="2413">
                  <c:v>94.228071999999997</c:v>
                </c:pt>
                <c:pt idx="2414">
                  <c:v>94.228252999999995</c:v>
                </c:pt>
                <c:pt idx="2415">
                  <c:v>94.228014999999999</c:v>
                </c:pt>
                <c:pt idx="2416">
                  <c:v>94.227767999999998</c:v>
                </c:pt>
                <c:pt idx="2417">
                  <c:v>94.227517000000006</c:v>
                </c:pt>
                <c:pt idx="2418">
                  <c:v>94.227253000000005</c:v>
                </c:pt>
                <c:pt idx="2419">
                  <c:v>94.227007999999998</c:v>
                </c:pt>
                <c:pt idx="2420">
                  <c:v>94.226754</c:v>
                </c:pt>
                <c:pt idx="2421">
                  <c:v>94.226491999999993</c:v>
                </c:pt>
                <c:pt idx="2422">
                  <c:v>94.226220999999995</c:v>
                </c:pt>
                <c:pt idx="2423">
                  <c:v>94.225942000000003</c:v>
                </c:pt>
                <c:pt idx="2424">
                  <c:v>94.225656999999998</c:v>
                </c:pt>
                <c:pt idx="2425">
                  <c:v>94.225363000000002</c:v>
                </c:pt>
                <c:pt idx="2426">
                  <c:v>94.225063000000006</c:v>
                </c:pt>
                <c:pt idx="2427">
                  <c:v>94.224756999999997</c:v>
                </c:pt>
                <c:pt idx="2428">
                  <c:v>94.224442999999994</c:v>
                </c:pt>
                <c:pt idx="2429">
                  <c:v>94.224138999999994</c:v>
                </c:pt>
                <c:pt idx="2430">
                  <c:v>94.223822999999996</c:v>
                </c:pt>
                <c:pt idx="2431">
                  <c:v>94.223496999999995</c:v>
                </c:pt>
                <c:pt idx="2432">
                  <c:v>94.223163999999997</c:v>
                </c:pt>
                <c:pt idx="2433">
                  <c:v>94.222824000000003</c:v>
                </c:pt>
                <c:pt idx="2434">
                  <c:v>94.222476999999998</c:v>
                </c:pt>
                <c:pt idx="2435">
                  <c:v>94.222123999999994</c:v>
                </c:pt>
                <c:pt idx="2436">
                  <c:v>94.221763999999993</c:v>
                </c:pt>
                <c:pt idx="2437">
                  <c:v>94.221397999999994</c:v>
                </c:pt>
                <c:pt idx="2438">
                  <c:v>94.221028000000004</c:v>
                </c:pt>
                <c:pt idx="2439">
                  <c:v>94.220663999999999</c:v>
                </c:pt>
                <c:pt idx="2440">
                  <c:v>94.220292000000001</c:v>
                </c:pt>
                <c:pt idx="2441">
                  <c:v>94.219916999999995</c:v>
                </c:pt>
                <c:pt idx="2442">
                  <c:v>94.219539999999995</c:v>
                </c:pt>
                <c:pt idx="2443">
                  <c:v>94.219161999999997</c:v>
                </c:pt>
                <c:pt idx="2444">
                  <c:v>94.218783999999999</c:v>
                </c:pt>
                <c:pt idx="2445">
                  <c:v>94.218408999999994</c:v>
                </c:pt>
                <c:pt idx="2446">
                  <c:v>94.218035999999998</c:v>
                </c:pt>
                <c:pt idx="2447">
                  <c:v>94.217667000000006</c:v>
                </c:pt>
                <c:pt idx="2448">
                  <c:v>94.217304999999996</c:v>
                </c:pt>
                <c:pt idx="2449">
                  <c:v>94.216943000000001</c:v>
                </c:pt>
                <c:pt idx="2450">
                  <c:v>94.216590999999994</c:v>
                </c:pt>
                <c:pt idx="2451">
                  <c:v>94.216251999999997</c:v>
                </c:pt>
                <c:pt idx="2452">
                  <c:v>94.215924999999999</c:v>
                </c:pt>
                <c:pt idx="2453">
                  <c:v>94.215611999999993</c:v>
                </c:pt>
                <c:pt idx="2454">
                  <c:v>94.215311999999997</c:v>
                </c:pt>
                <c:pt idx="2455">
                  <c:v>94.215029999999999</c:v>
                </c:pt>
                <c:pt idx="2456">
                  <c:v>94.214759000000001</c:v>
                </c:pt>
                <c:pt idx="2457">
                  <c:v>94.214502999999993</c:v>
                </c:pt>
                <c:pt idx="2458">
                  <c:v>94.214262000000005</c:v>
                </c:pt>
                <c:pt idx="2459">
                  <c:v>94.213994999999997</c:v>
                </c:pt>
                <c:pt idx="2460">
                  <c:v>94.213751999999999</c:v>
                </c:pt>
                <c:pt idx="2461">
                  <c:v>94.213532999999998</c:v>
                </c:pt>
                <c:pt idx="2462">
                  <c:v>94.213337999999993</c:v>
                </c:pt>
                <c:pt idx="2463">
                  <c:v>94.213164000000006</c:v>
                </c:pt>
                <c:pt idx="2464">
                  <c:v>94.213007000000005</c:v>
                </c:pt>
                <c:pt idx="2465">
                  <c:v>94.212863999999996</c:v>
                </c:pt>
                <c:pt idx="2466">
                  <c:v>94.212738000000002</c:v>
                </c:pt>
                <c:pt idx="2467">
                  <c:v>94.212624000000005</c:v>
                </c:pt>
                <c:pt idx="2468">
                  <c:v>94.212524000000002</c:v>
                </c:pt>
                <c:pt idx="2469">
                  <c:v>94.212389000000002</c:v>
                </c:pt>
                <c:pt idx="2470">
                  <c:v>94.212278999999995</c:v>
                </c:pt>
                <c:pt idx="2471">
                  <c:v>94.212191000000004</c:v>
                </c:pt>
                <c:pt idx="2472">
                  <c:v>94.212123000000005</c:v>
                </c:pt>
                <c:pt idx="2473">
                  <c:v>94.212069</c:v>
                </c:pt>
                <c:pt idx="2474">
                  <c:v>94.212027000000006</c:v>
                </c:pt>
                <c:pt idx="2475">
                  <c:v>94.211994000000004</c:v>
                </c:pt>
                <c:pt idx="2476">
                  <c:v>94.211969999999994</c:v>
                </c:pt>
                <c:pt idx="2477">
                  <c:v>94.211951999999997</c:v>
                </c:pt>
                <c:pt idx="2478">
                  <c:v>94.211939999999998</c:v>
                </c:pt>
                <c:pt idx="2479">
                  <c:v>94.211916000000002</c:v>
                </c:pt>
                <c:pt idx="2480">
                  <c:v>94.211905999999999</c:v>
                </c:pt>
                <c:pt idx="2481">
                  <c:v>94.211907999999994</c:v>
                </c:pt>
                <c:pt idx="2482">
                  <c:v>94.211917</c:v>
                </c:pt>
                <c:pt idx="2483">
                  <c:v>94.211932000000004</c:v>
                </c:pt>
                <c:pt idx="2484">
                  <c:v>94.211950999999999</c:v>
                </c:pt>
                <c:pt idx="2485">
                  <c:v>94.211971000000005</c:v>
                </c:pt>
                <c:pt idx="2486">
                  <c:v>94.211993000000007</c:v>
                </c:pt>
                <c:pt idx="2487">
                  <c:v>94.212013999999996</c:v>
                </c:pt>
                <c:pt idx="2488">
                  <c:v>94.212036999999995</c:v>
                </c:pt>
                <c:pt idx="2489">
                  <c:v>94.212073000000004</c:v>
                </c:pt>
                <c:pt idx="2490">
                  <c:v>94.212113000000002</c:v>
                </c:pt>
                <c:pt idx="2491">
                  <c:v>94.212157000000005</c:v>
                </c:pt>
                <c:pt idx="2492">
                  <c:v>94.212204</c:v>
                </c:pt>
                <c:pt idx="2493">
                  <c:v>94.212254000000001</c:v>
                </c:pt>
                <c:pt idx="2494">
                  <c:v>94.212309000000005</c:v>
                </c:pt>
                <c:pt idx="2495">
                  <c:v>94.212367</c:v>
                </c:pt>
                <c:pt idx="2496">
                  <c:v>94.212427000000005</c:v>
                </c:pt>
                <c:pt idx="2497">
                  <c:v>94.212491</c:v>
                </c:pt>
                <c:pt idx="2498">
                  <c:v>94.212559999999996</c:v>
                </c:pt>
                <c:pt idx="2499">
                  <c:v>94.212665999999999</c:v>
                </c:pt>
                <c:pt idx="2500">
                  <c:v>94.212774999999993</c:v>
                </c:pt>
                <c:pt idx="2501">
                  <c:v>94.212886999999995</c:v>
                </c:pt>
                <c:pt idx="2502">
                  <c:v>94.213004999999995</c:v>
                </c:pt>
                <c:pt idx="2503">
                  <c:v>94.213127</c:v>
                </c:pt>
                <c:pt idx="2504">
                  <c:v>94.213257999999996</c:v>
                </c:pt>
                <c:pt idx="2505">
                  <c:v>94.213397999999998</c:v>
                </c:pt>
                <c:pt idx="2506">
                  <c:v>94.213548000000003</c:v>
                </c:pt>
                <c:pt idx="2507">
                  <c:v>94.213710000000006</c:v>
                </c:pt>
                <c:pt idx="2508">
                  <c:v>94.213887</c:v>
                </c:pt>
                <c:pt idx="2509">
                  <c:v>94.214121000000006</c:v>
                </c:pt>
                <c:pt idx="2510">
                  <c:v>94.214364000000003</c:v>
                </c:pt>
                <c:pt idx="2511">
                  <c:v>94.214614999999995</c:v>
                </c:pt>
                <c:pt idx="2512">
                  <c:v>94.214875000000006</c:v>
                </c:pt>
                <c:pt idx="2513">
                  <c:v>94.215147999999999</c:v>
                </c:pt>
                <c:pt idx="2514">
                  <c:v>94.215434999999999</c:v>
                </c:pt>
                <c:pt idx="2515">
                  <c:v>94.215739999999997</c:v>
                </c:pt>
                <c:pt idx="2516">
                  <c:v>94.216060999999996</c:v>
                </c:pt>
                <c:pt idx="2517">
                  <c:v>94.216399999999993</c:v>
                </c:pt>
                <c:pt idx="2518">
                  <c:v>94.216757999999999</c:v>
                </c:pt>
                <c:pt idx="2519">
                  <c:v>94.217185999999998</c:v>
                </c:pt>
                <c:pt idx="2520">
                  <c:v>94.217622000000006</c:v>
                </c:pt>
                <c:pt idx="2521">
                  <c:v>94.218063000000001</c:v>
                </c:pt>
                <c:pt idx="2522">
                  <c:v>94.218508999999997</c:v>
                </c:pt>
                <c:pt idx="2523">
                  <c:v>94.218960999999993</c:v>
                </c:pt>
                <c:pt idx="2524">
                  <c:v>94.219417000000007</c:v>
                </c:pt>
                <c:pt idx="2525">
                  <c:v>94.219876999999997</c:v>
                </c:pt>
                <c:pt idx="2526">
                  <c:v>94.220342000000002</c:v>
                </c:pt>
                <c:pt idx="2527">
                  <c:v>94.220808000000005</c:v>
                </c:pt>
                <c:pt idx="2528">
                  <c:v>94.221276000000003</c:v>
                </c:pt>
                <c:pt idx="2529">
                  <c:v>94.221800999999999</c:v>
                </c:pt>
                <c:pt idx="2530">
                  <c:v>94.222312000000002</c:v>
                </c:pt>
                <c:pt idx="2531">
                  <c:v>94.222809999999996</c:v>
                </c:pt>
                <c:pt idx="2532">
                  <c:v>94.223292000000001</c:v>
                </c:pt>
                <c:pt idx="2533">
                  <c:v>94.223759000000001</c:v>
                </c:pt>
                <c:pt idx="2534">
                  <c:v>94.224215999999998</c:v>
                </c:pt>
                <c:pt idx="2535">
                  <c:v>94.224661999999995</c:v>
                </c:pt>
                <c:pt idx="2536">
                  <c:v>94.225098000000003</c:v>
                </c:pt>
                <c:pt idx="2537">
                  <c:v>94.225526000000002</c:v>
                </c:pt>
                <c:pt idx="2538">
                  <c:v>94.225947000000005</c:v>
                </c:pt>
                <c:pt idx="2539">
                  <c:v>94.226404000000002</c:v>
                </c:pt>
                <c:pt idx="2540">
                  <c:v>94.226849999999999</c:v>
                </c:pt>
                <c:pt idx="2541">
                  <c:v>94.227283999999997</c:v>
                </c:pt>
                <c:pt idx="2542">
                  <c:v>94.227709000000004</c:v>
                </c:pt>
                <c:pt idx="2543">
                  <c:v>94.228123999999994</c:v>
                </c:pt>
                <c:pt idx="2544">
                  <c:v>94.228531000000004</c:v>
                </c:pt>
                <c:pt idx="2545">
                  <c:v>94.228931000000003</c:v>
                </c:pt>
                <c:pt idx="2546">
                  <c:v>94.229321999999996</c:v>
                </c:pt>
                <c:pt idx="2547">
                  <c:v>94.229707000000005</c:v>
                </c:pt>
                <c:pt idx="2548">
                  <c:v>94.230086999999997</c:v>
                </c:pt>
                <c:pt idx="2549">
                  <c:v>94.230493999999993</c:v>
                </c:pt>
                <c:pt idx="2550">
                  <c:v>94.230891999999997</c:v>
                </c:pt>
                <c:pt idx="2551">
                  <c:v>94.231279999999998</c:v>
                </c:pt>
                <c:pt idx="2552">
                  <c:v>94.231656999999998</c:v>
                </c:pt>
                <c:pt idx="2553">
                  <c:v>94.232026000000005</c:v>
                </c:pt>
                <c:pt idx="2554">
                  <c:v>94.232383999999996</c:v>
                </c:pt>
                <c:pt idx="2555">
                  <c:v>94.232731000000001</c:v>
                </c:pt>
                <c:pt idx="2556">
                  <c:v>94.233069</c:v>
                </c:pt>
                <c:pt idx="2557">
                  <c:v>94.233399000000006</c:v>
                </c:pt>
                <c:pt idx="2558">
                  <c:v>94.233722999999998</c:v>
                </c:pt>
                <c:pt idx="2559">
                  <c:v>94.234071999999998</c:v>
                </c:pt>
                <c:pt idx="2560">
                  <c:v>94.234410999999994</c:v>
                </c:pt>
                <c:pt idx="2561">
                  <c:v>94.234741</c:v>
                </c:pt>
                <c:pt idx="2562">
                  <c:v>94.235056999999998</c:v>
                </c:pt>
                <c:pt idx="2563">
                  <c:v>94.235361999999995</c:v>
                </c:pt>
                <c:pt idx="2564">
                  <c:v>94.235656000000006</c:v>
                </c:pt>
                <c:pt idx="2565">
                  <c:v>94.235940999999997</c:v>
                </c:pt>
                <c:pt idx="2566">
                  <c:v>94.236118000000005</c:v>
                </c:pt>
                <c:pt idx="2567">
                  <c:v>94.236196000000007</c:v>
                </c:pt>
                <c:pt idx="2568">
                  <c:v>94.236299000000002</c:v>
                </c:pt>
                <c:pt idx="2569">
                  <c:v>94.236397999999994</c:v>
                </c:pt>
                <c:pt idx="2570">
                  <c:v>94.236493999999993</c:v>
                </c:pt>
                <c:pt idx="2571">
                  <c:v>94.236628999999994</c:v>
                </c:pt>
                <c:pt idx="2572">
                  <c:v>94.236774999999994</c:v>
                </c:pt>
                <c:pt idx="2573">
                  <c:v>94.236909999999995</c:v>
                </c:pt>
                <c:pt idx="2574">
                  <c:v>94.237049999999996</c:v>
                </c:pt>
                <c:pt idx="2575">
                  <c:v>94.237194000000002</c:v>
                </c:pt>
                <c:pt idx="2576">
                  <c:v>94.237313</c:v>
                </c:pt>
                <c:pt idx="2577">
                  <c:v>94.237418000000005</c:v>
                </c:pt>
                <c:pt idx="2578">
                  <c:v>94.237549999999999</c:v>
                </c:pt>
                <c:pt idx="2579">
                  <c:v>94.237684999999999</c:v>
                </c:pt>
                <c:pt idx="2580">
                  <c:v>94.237814</c:v>
                </c:pt>
                <c:pt idx="2581">
                  <c:v>94.237925000000004</c:v>
                </c:pt>
                <c:pt idx="2582">
                  <c:v>94.238031000000007</c:v>
                </c:pt>
                <c:pt idx="2583">
                  <c:v>94.238104000000007</c:v>
                </c:pt>
                <c:pt idx="2584">
                  <c:v>94.238163</c:v>
                </c:pt>
                <c:pt idx="2585">
                  <c:v>94.238225</c:v>
                </c:pt>
                <c:pt idx="2586">
                  <c:v>94.238301000000007</c:v>
                </c:pt>
                <c:pt idx="2587">
                  <c:v>94.238361999999995</c:v>
                </c:pt>
                <c:pt idx="2588">
                  <c:v>94.238414000000006</c:v>
                </c:pt>
                <c:pt idx="2589">
                  <c:v>94.238495999999998</c:v>
                </c:pt>
                <c:pt idx="2590">
                  <c:v>94.238558999999995</c:v>
                </c:pt>
                <c:pt idx="2591">
                  <c:v>94.238607000000002</c:v>
                </c:pt>
                <c:pt idx="2592">
                  <c:v>94.238693999999995</c:v>
                </c:pt>
                <c:pt idx="2593">
                  <c:v>94.238793000000001</c:v>
                </c:pt>
                <c:pt idx="2594">
                  <c:v>94.238894999999999</c:v>
                </c:pt>
                <c:pt idx="2595">
                  <c:v>94.238996</c:v>
                </c:pt>
                <c:pt idx="2596">
                  <c:v>94.239114000000001</c:v>
                </c:pt>
                <c:pt idx="2597">
                  <c:v>94.239196000000007</c:v>
                </c:pt>
                <c:pt idx="2598">
                  <c:v>94.239271000000002</c:v>
                </c:pt>
                <c:pt idx="2599">
                  <c:v>94.239373999999998</c:v>
                </c:pt>
                <c:pt idx="2600">
                  <c:v>94.239472000000006</c:v>
                </c:pt>
                <c:pt idx="2601">
                  <c:v>94.239566999999994</c:v>
                </c:pt>
                <c:pt idx="2602">
                  <c:v>94.239644999999996</c:v>
                </c:pt>
                <c:pt idx="2603">
                  <c:v>94.239639999999994</c:v>
                </c:pt>
                <c:pt idx="2604">
                  <c:v>94.239737000000005</c:v>
                </c:pt>
                <c:pt idx="2605">
                  <c:v>94.239756999999997</c:v>
                </c:pt>
                <c:pt idx="2606">
                  <c:v>94.239784999999998</c:v>
                </c:pt>
                <c:pt idx="2607">
                  <c:v>94.239814999999993</c:v>
                </c:pt>
                <c:pt idx="2608">
                  <c:v>94.239779999999996</c:v>
                </c:pt>
                <c:pt idx="2609">
                  <c:v>94.239808999999994</c:v>
                </c:pt>
                <c:pt idx="2610">
                  <c:v>94.239823000000001</c:v>
                </c:pt>
                <c:pt idx="2611">
                  <c:v>94.239805000000004</c:v>
                </c:pt>
                <c:pt idx="2612">
                  <c:v>94.239778999999999</c:v>
                </c:pt>
                <c:pt idx="2613">
                  <c:v>94.239793000000006</c:v>
                </c:pt>
                <c:pt idx="2614">
                  <c:v>94.239771000000005</c:v>
                </c:pt>
                <c:pt idx="2615">
                  <c:v>94.239767000000001</c:v>
                </c:pt>
                <c:pt idx="2616">
                  <c:v>94.239791999999994</c:v>
                </c:pt>
                <c:pt idx="2617">
                  <c:v>94.239823999999999</c:v>
                </c:pt>
                <c:pt idx="2618">
                  <c:v>94.239874</c:v>
                </c:pt>
                <c:pt idx="2619">
                  <c:v>94.239846</c:v>
                </c:pt>
                <c:pt idx="2620">
                  <c:v>94.239868000000001</c:v>
                </c:pt>
                <c:pt idx="2621">
                  <c:v>94.239904999999993</c:v>
                </c:pt>
                <c:pt idx="2622">
                  <c:v>94.239946000000003</c:v>
                </c:pt>
                <c:pt idx="2623">
                  <c:v>94.239934000000005</c:v>
                </c:pt>
                <c:pt idx="2624">
                  <c:v>94.239932999999994</c:v>
                </c:pt>
                <c:pt idx="2625">
                  <c:v>94.239904999999993</c:v>
                </c:pt>
                <c:pt idx="2626">
                  <c:v>94.239858999999996</c:v>
                </c:pt>
                <c:pt idx="2627">
                  <c:v>94.239822000000004</c:v>
                </c:pt>
                <c:pt idx="2628">
                  <c:v>94.239780999999994</c:v>
                </c:pt>
                <c:pt idx="2629">
                  <c:v>94.239731000000006</c:v>
                </c:pt>
                <c:pt idx="2630">
                  <c:v>94.239661999999996</c:v>
                </c:pt>
                <c:pt idx="2631">
                  <c:v>94.239593999999997</c:v>
                </c:pt>
                <c:pt idx="2632">
                  <c:v>94.239480999999998</c:v>
                </c:pt>
                <c:pt idx="2633">
                  <c:v>94.239386999999994</c:v>
                </c:pt>
                <c:pt idx="2634">
                  <c:v>94.239312999999996</c:v>
                </c:pt>
                <c:pt idx="2635">
                  <c:v>94.239227999999997</c:v>
                </c:pt>
                <c:pt idx="2636">
                  <c:v>94.239147000000003</c:v>
                </c:pt>
                <c:pt idx="2637">
                  <c:v>94.239068000000003</c:v>
                </c:pt>
                <c:pt idx="2638">
                  <c:v>94.239047999999997</c:v>
                </c:pt>
                <c:pt idx="2639">
                  <c:v>94.238951</c:v>
                </c:pt>
                <c:pt idx="2640">
                  <c:v>94.238888000000003</c:v>
                </c:pt>
                <c:pt idx="2641">
                  <c:v>94.238872999999998</c:v>
                </c:pt>
                <c:pt idx="2642">
                  <c:v>94.238799999999998</c:v>
                </c:pt>
                <c:pt idx="2643">
                  <c:v>94.238795999999994</c:v>
                </c:pt>
                <c:pt idx="2644">
                  <c:v>94.238732999999996</c:v>
                </c:pt>
                <c:pt idx="2645">
                  <c:v>94.238692</c:v>
                </c:pt>
                <c:pt idx="2646">
                  <c:v>94.238670999999997</c:v>
                </c:pt>
                <c:pt idx="2647">
                  <c:v>94.238625999999996</c:v>
                </c:pt>
                <c:pt idx="2648">
                  <c:v>94.238575999999995</c:v>
                </c:pt>
                <c:pt idx="2649">
                  <c:v>94.238523999999998</c:v>
                </c:pt>
                <c:pt idx="2650">
                  <c:v>94.238528000000002</c:v>
                </c:pt>
                <c:pt idx="2651">
                  <c:v>94.238433999999998</c:v>
                </c:pt>
                <c:pt idx="2652">
                  <c:v>94.238457999999994</c:v>
                </c:pt>
                <c:pt idx="2653">
                  <c:v>94.238405999999998</c:v>
                </c:pt>
                <c:pt idx="2654">
                  <c:v>94.238280000000003</c:v>
                </c:pt>
                <c:pt idx="2655">
                  <c:v>94.238254999999995</c:v>
                </c:pt>
                <c:pt idx="2656">
                  <c:v>94.238168999999999</c:v>
                </c:pt>
                <c:pt idx="2657">
                  <c:v>94.238156000000004</c:v>
                </c:pt>
                <c:pt idx="2658">
                  <c:v>94.238127000000006</c:v>
                </c:pt>
                <c:pt idx="2659">
                  <c:v>94.238108999999994</c:v>
                </c:pt>
                <c:pt idx="2660">
                  <c:v>94.238099000000005</c:v>
                </c:pt>
                <c:pt idx="2661">
                  <c:v>94.238033000000001</c:v>
                </c:pt>
                <c:pt idx="2662">
                  <c:v>94.238094000000004</c:v>
                </c:pt>
                <c:pt idx="2663">
                  <c:v>94.238057999999995</c:v>
                </c:pt>
                <c:pt idx="2664">
                  <c:v>94.238191</c:v>
                </c:pt>
                <c:pt idx="2665">
                  <c:v>94.238183000000006</c:v>
                </c:pt>
                <c:pt idx="2666">
                  <c:v>94.238270999999997</c:v>
                </c:pt>
                <c:pt idx="2667">
                  <c:v>94.238399000000001</c:v>
                </c:pt>
                <c:pt idx="2668">
                  <c:v>94.238432000000003</c:v>
                </c:pt>
                <c:pt idx="2669">
                  <c:v>94.238535999999996</c:v>
                </c:pt>
                <c:pt idx="2670">
                  <c:v>94.238676999999996</c:v>
                </c:pt>
                <c:pt idx="2671">
                  <c:v>94.238770000000002</c:v>
                </c:pt>
                <c:pt idx="2672">
                  <c:v>94.238882000000004</c:v>
                </c:pt>
                <c:pt idx="2673">
                  <c:v>94.238992999999994</c:v>
                </c:pt>
                <c:pt idx="2674">
                  <c:v>94.239058999999997</c:v>
                </c:pt>
                <c:pt idx="2675">
                  <c:v>94.239155999999994</c:v>
                </c:pt>
                <c:pt idx="2676">
                  <c:v>94.239258000000007</c:v>
                </c:pt>
                <c:pt idx="2677">
                  <c:v>94.239352999999994</c:v>
                </c:pt>
                <c:pt idx="2678">
                  <c:v>94.239442999999994</c:v>
                </c:pt>
                <c:pt idx="2679">
                  <c:v>94.239503999999997</c:v>
                </c:pt>
                <c:pt idx="2680">
                  <c:v>94.239643999999998</c:v>
                </c:pt>
                <c:pt idx="2681">
                  <c:v>94.239716999999999</c:v>
                </c:pt>
                <c:pt idx="2682">
                  <c:v>94.239789999999999</c:v>
                </c:pt>
                <c:pt idx="2683">
                  <c:v>94.239904999999993</c:v>
                </c:pt>
                <c:pt idx="2684">
                  <c:v>94.239991000000003</c:v>
                </c:pt>
                <c:pt idx="2685">
                  <c:v>94.240116</c:v>
                </c:pt>
                <c:pt idx="2686">
                  <c:v>94.240247999999994</c:v>
                </c:pt>
                <c:pt idx="2687">
                  <c:v>94.240409999999997</c:v>
                </c:pt>
                <c:pt idx="2688">
                  <c:v>94.240532999999999</c:v>
                </c:pt>
                <c:pt idx="2689">
                  <c:v>94.240667999999999</c:v>
                </c:pt>
                <c:pt idx="2690">
                  <c:v>94.240826999999996</c:v>
                </c:pt>
                <c:pt idx="2691">
                  <c:v>94.241022000000001</c:v>
                </c:pt>
                <c:pt idx="2692">
                  <c:v>94.241140000000001</c:v>
                </c:pt>
                <c:pt idx="2693">
                  <c:v>94.241274000000004</c:v>
                </c:pt>
                <c:pt idx="2694">
                  <c:v>94.241420000000005</c:v>
                </c:pt>
                <c:pt idx="2695">
                  <c:v>94.241534000000001</c:v>
                </c:pt>
                <c:pt idx="2696">
                  <c:v>94.241574</c:v>
                </c:pt>
                <c:pt idx="2697">
                  <c:v>94.241718000000006</c:v>
                </c:pt>
                <c:pt idx="2698">
                  <c:v>94.241743999999997</c:v>
                </c:pt>
                <c:pt idx="2699">
                  <c:v>94.241911999999999</c:v>
                </c:pt>
                <c:pt idx="2700">
                  <c:v>94.241934999999998</c:v>
                </c:pt>
                <c:pt idx="2701">
                  <c:v>94.242063999999999</c:v>
                </c:pt>
                <c:pt idx="2702">
                  <c:v>94.242082999999994</c:v>
                </c:pt>
                <c:pt idx="2703">
                  <c:v>94.242058999999998</c:v>
                </c:pt>
                <c:pt idx="2704">
                  <c:v>94.242075999999997</c:v>
                </c:pt>
                <c:pt idx="2705">
                  <c:v>94.242082999999994</c:v>
                </c:pt>
                <c:pt idx="2706">
                  <c:v>94.242104999999995</c:v>
                </c:pt>
                <c:pt idx="2707">
                  <c:v>94.242182</c:v>
                </c:pt>
                <c:pt idx="2708">
                  <c:v>94.242151000000007</c:v>
                </c:pt>
                <c:pt idx="2709">
                  <c:v>94.242278999999996</c:v>
                </c:pt>
                <c:pt idx="2710">
                  <c:v>94.242196000000007</c:v>
                </c:pt>
                <c:pt idx="2711">
                  <c:v>94.242238999999998</c:v>
                </c:pt>
                <c:pt idx="2712">
                  <c:v>94.242282000000003</c:v>
                </c:pt>
                <c:pt idx="2713">
                  <c:v>94.242348000000007</c:v>
                </c:pt>
                <c:pt idx="2714">
                  <c:v>94.242356999999998</c:v>
                </c:pt>
                <c:pt idx="2715">
                  <c:v>94.242375999999993</c:v>
                </c:pt>
                <c:pt idx="2716">
                  <c:v>94.242386999999994</c:v>
                </c:pt>
                <c:pt idx="2717">
                  <c:v>94.242349000000004</c:v>
                </c:pt>
                <c:pt idx="2718">
                  <c:v>94.242299000000003</c:v>
                </c:pt>
                <c:pt idx="2719">
                  <c:v>94.2423</c:v>
                </c:pt>
                <c:pt idx="2720">
                  <c:v>94.242245999999994</c:v>
                </c:pt>
                <c:pt idx="2721">
                  <c:v>94.242103999999998</c:v>
                </c:pt>
                <c:pt idx="2722">
                  <c:v>94.242086</c:v>
                </c:pt>
                <c:pt idx="2723">
                  <c:v>94.241946999999996</c:v>
                </c:pt>
                <c:pt idx="2724">
                  <c:v>94.241770000000002</c:v>
                </c:pt>
                <c:pt idx="2725">
                  <c:v>94.241647999999998</c:v>
                </c:pt>
                <c:pt idx="2726">
                  <c:v>94.241494000000003</c:v>
                </c:pt>
                <c:pt idx="2727">
                  <c:v>94.241384999999994</c:v>
                </c:pt>
                <c:pt idx="2728">
                  <c:v>94.241274000000004</c:v>
                </c:pt>
                <c:pt idx="2729">
                  <c:v>94.241123999999999</c:v>
                </c:pt>
                <c:pt idx="2730">
                  <c:v>94.240977000000001</c:v>
                </c:pt>
                <c:pt idx="2731">
                  <c:v>94.240911999999994</c:v>
                </c:pt>
                <c:pt idx="2732">
                  <c:v>94.240694000000005</c:v>
                </c:pt>
                <c:pt idx="2733">
                  <c:v>94.240678000000003</c:v>
                </c:pt>
                <c:pt idx="2734">
                  <c:v>94.240539999999996</c:v>
                </c:pt>
                <c:pt idx="2735">
                  <c:v>94.240511999999995</c:v>
                </c:pt>
                <c:pt idx="2736">
                  <c:v>94.24042</c:v>
                </c:pt>
                <c:pt idx="2737">
                  <c:v>94.240356000000006</c:v>
                </c:pt>
                <c:pt idx="2738">
                  <c:v>94.240251999999998</c:v>
                </c:pt>
                <c:pt idx="2739">
                  <c:v>94.240145999999996</c:v>
                </c:pt>
                <c:pt idx="2740">
                  <c:v>94.240091000000007</c:v>
                </c:pt>
                <c:pt idx="2741">
                  <c:v>94.239932999999994</c:v>
                </c:pt>
                <c:pt idx="2742">
                  <c:v>94.239894000000007</c:v>
                </c:pt>
                <c:pt idx="2743">
                  <c:v>94.239704000000003</c:v>
                </c:pt>
                <c:pt idx="2744">
                  <c:v>94.239676000000003</c:v>
                </c:pt>
                <c:pt idx="2745">
                  <c:v>94.239490000000004</c:v>
                </c:pt>
                <c:pt idx="2746">
                  <c:v>94.239401000000001</c:v>
                </c:pt>
                <c:pt idx="2747">
                  <c:v>94.239215000000002</c:v>
                </c:pt>
                <c:pt idx="2748">
                  <c:v>94.239163000000005</c:v>
                </c:pt>
                <c:pt idx="2749">
                  <c:v>94.239042999999995</c:v>
                </c:pt>
                <c:pt idx="2750">
                  <c:v>94.238973999999999</c:v>
                </c:pt>
                <c:pt idx="2751">
                  <c:v>94.238912999999997</c:v>
                </c:pt>
                <c:pt idx="2752">
                  <c:v>94.238795999999994</c:v>
                </c:pt>
                <c:pt idx="2753">
                  <c:v>94.238777999999996</c:v>
                </c:pt>
                <c:pt idx="2754">
                  <c:v>94.238699999999994</c:v>
                </c:pt>
                <c:pt idx="2755">
                  <c:v>94.238758000000004</c:v>
                </c:pt>
                <c:pt idx="2756">
                  <c:v>94.238698999999997</c:v>
                </c:pt>
                <c:pt idx="2757">
                  <c:v>94.238782999999998</c:v>
                </c:pt>
                <c:pt idx="2758">
                  <c:v>94.238793000000001</c:v>
                </c:pt>
                <c:pt idx="2759">
                  <c:v>94.238833999999997</c:v>
                </c:pt>
                <c:pt idx="2760">
                  <c:v>94.238855999999998</c:v>
                </c:pt>
                <c:pt idx="2761">
                  <c:v>94.238904000000005</c:v>
                </c:pt>
                <c:pt idx="2762">
                  <c:v>94.238990999999999</c:v>
                </c:pt>
                <c:pt idx="2763">
                  <c:v>94.239057000000003</c:v>
                </c:pt>
                <c:pt idx="2764">
                  <c:v>94.239157000000006</c:v>
                </c:pt>
                <c:pt idx="2765">
                  <c:v>94.239163000000005</c:v>
                </c:pt>
                <c:pt idx="2766">
                  <c:v>94.239251999999993</c:v>
                </c:pt>
                <c:pt idx="2767">
                  <c:v>94.239236000000005</c:v>
                </c:pt>
                <c:pt idx="2768">
                  <c:v>94.239375999999993</c:v>
                </c:pt>
                <c:pt idx="2769">
                  <c:v>94.239463000000001</c:v>
                </c:pt>
                <c:pt idx="2770">
                  <c:v>94.239506000000006</c:v>
                </c:pt>
                <c:pt idx="2771">
                  <c:v>94.239615999999998</c:v>
                </c:pt>
                <c:pt idx="2772">
                  <c:v>94.239687000000004</c:v>
                </c:pt>
                <c:pt idx="2773">
                  <c:v>94.239739999999998</c:v>
                </c:pt>
                <c:pt idx="2774">
                  <c:v>94.239819999999995</c:v>
                </c:pt>
                <c:pt idx="2775">
                  <c:v>94.239918000000003</c:v>
                </c:pt>
                <c:pt idx="2776">
                  <c:v>94.240047000000004</c:v>
                </c:pt>
                <c:pt idx="2777">
                  <c:v>94.240224999999995</c:v>
                </c:pt>
                <c:pt idx="2778">
                  <c:v>94.240358999999998</c:v>
                </c:pt>
                <c:pt idx="2779">
                  <c:v>94.240539999999996</c:v>
                </c:pt>
                <c:pt idx="2780">
                  <c:v>94.240754999999993</c:v>
                </c:pt>
                <c:pt idx="2781">
                  <c:v>94.240903000000003</c:v>
                </c:pt>
                <c:pt idx="2782">
                  <c:v>94.241140000000001</c:v>
                </c:pt>
                <c:pt idx="2783">
                  <c:v>94.241318000000007</c:v>
                </c:pt>
                <c:pt idx="2784">
                  <c:v>94.241573000000002</c:v>
                </c:pt>
                <c:pt idx="2785">
                  <c:v>94.241754</c:v>
                </c:pt>
                <c:pt idx="2786">
                  <c:v>94.241947999999994</c:v>
                </c:pt>
                <c:pt idx="2787">
                  <c:v>94.242115999999996</c:v>
                </c:pt>
                <c:pt idx="2788">
                  <c:v>94.242277000000001</c:v>
                </c:pt>
                <c:pt idx="2789">
                  <c:v>94.242504999999994</c:v>
                </c:pt>
                <c:pt idx="2790">
                  <c:v>94.242671000000001</c:v>
                </c:pt>
                <c:pt idx="2791">
                  <c:v>94.242901000000003</c:v>
                </c:pt>
                <c:pt idx="2792">
                  <c:v>94.243013000000005</c:v>
                </c:pt>
                <c:pt idx="2793">
                  <c:v>94.243239000000003</c:v>
                </c:pt>
                <c:pt idx="2794">
                  <c:v>94.243334000000004</c:v>
                </c:pt>
                <c:pt idx="2795">
                  <c:v>94.243486000000004</c:v>
                </c:pt>
                <c:pt idx="2796">
                  <c:v>94.243613999999994</c:v>
                </c:pt>
                <c:pt idx="2797">
                  <c:v>94.243768000000003</c:v>
                </c:pt>
                <c:pt idx="2798">
                  <c:v>94.243919000000005</c:v>
                </c:pt>
                <c:pt idx="2799">
                  <c:v>94.244050999999999</c:v>
                </c:pt>
                <c:pt idx="2800">
                  <c:v>94.244253</c:v>
                </c:pt>
                <c:pt idx="2801">
                  <c:v>94.244305999999995</c:v>
                </c:pt>
                <c:pt idx="2802">
                  <c:v>94.244538000000006</c:v>
                </c:pt>
                <c:pt idx="2803">
                  <c:v>94.244613000000001</c:v>
                </c:pt>
                <c:pt idx="2804">
                  <c:v>94.244834999999995</c:v>
                </c:pt>
                <c:pt idx="2805">
                  <c:v>94.24494</c:v>
                </c:pt>
                <c:pt idx="2806">
                  <c:v>94.245125999999999</c:v>
                </c:pt>
                <c:pt idx="2807">
                  <c:v>94.245254000000003</c:v>
                </c:pt>
                <c:pt idx="2808">
                  <c:v>94.245411000000004</c:v>
                </c:pt>
                <c:pt idx="2809">
                  <c:v>94.245481999999996</c:v>
                </c:pt>
                <c:pt idx="2810">
                  <c:v>94.245576999999997</c:v>
                </c:pt>
                <c:pt idx="2811">
                  <c:v>94.245698000000004</c:v>
                </c:pt>
                <c:pt idx="2812">
                  <c:v>94.245743000000004</c:v>
                </c:pt>
                <c:pt idx="2813">
                  <c:v>94.245862000000002</c:v>
                </c:pt>
                <c:pt idx="2814">
                  <c:v>94.245857999999998</c:v>
                </c:pt>
                <c:pt idx="2815">
                  <c:v>94.245912000000004</c:v>
                </c:pt>
                <c:pt idx="2816">
                  <c:v>94.245846999999998</c:v>
                </c:pt>
                <c:pt idx="2817">
                  <c:v>94.245913999999999</c:v>
                </c:pt>
                <c:pt idx="2818">
                  <c:v>94.245849000000007</c:v>
                </c:pt>
                <c:pt idx="2819">
                  <c:v>94.24588</c:v>
                </c:pt>
                <c:pt idx="2820">
                  <c:v>94.245836999999995</c:v>
                </c:pt>
                <c:pt idx="2821">
                  <c:v>94.245823000000001</c:v>
                </c:pt>
                <c:pt idx="2822">
                  <c:v>94.245797999999994</c:v>
                </c:pt>
                <c:pt idx="2823">
                  <c:v>94.245683999999997</c:v>
                </c:pt>
                <c:pt idx="2824">
                  <c:v>94.245727000000002</c:v>
                </c:pt>
                <c:pt idx="2825">
                  <c:v>94.245627999999996</c:v>
                </c:pt>
                <c:pt idx="2826">
                  <c:v>94.245711999999997</c:v>
                </c:pt>
                <c:pt idx="2827">
                  <c:v>94.245621</c:v>
                </c:pt>
                <c:pt idx="2828">
                  <c:v>94.245652000000007</c:v>
                </c:pt>
                <c:pt idx="2829">
                  <c:v>94.245642000000004</c:v>
                </c:pt>
                <c:pt idx="2830">
                  <c:v>94.245554999999996</c:v>
                </c:pt>
                <c:pt idx="2831">
                  <c:v>94.245549999999994</c:v>
                </c:pt>
                <c:pt idx="2832">
                  <c:v>94.245551000000006</c:v>
                </c:pt>
                <c:pt idx="2833">
                  <c:v>94.245502000000002</c:v>
                </c:pt>
                <c:pt idx="2834">
                  <c:v>94.245401000000001</c:v>
                </c:pt>
                <c:pt idx="2835">
                  <c:v>94.245385999999996</c:v>
                </c:pt>
                <c:pt idx="2836">
                  <c:v>94.245225000000005</c:v>
                </c:pt>
                <c:pt idx="2837">
                  <c:v>94.245108000000002</c:v>
                </c:pt>
                <c:pt idx="2838">
                  <c:v>94.245073000000005</c:v>
                </c:pt>
                <c:pt idx="2839">
                  <c:v>94.244839999999996</c:v>
                </c:pt>
                <c:pt idx="2840">
                  <c:v>94.244814000000005</c:v>
                </c:pt>
                <c:pt idx="2841">
                  <c:v>94.244608999999997</c:v>
                </c:pt>
                <c:pt idx="2842">
                  <c:v>94.244528000000003</c:v>
                </c:pt>
                <c:pt idx="2843">
                  <c:v>94.244328999999993</c:v>
                </c:pt>
                <c:pt idx="2844">
                  <c:v>94.244159999999994</c:v>
                </c:pt>
                <c:pt idx="2845">
                  <c:v>94.244039000000001</c:v>
                </c:pt>
                <c:pt idx="2846">
                  <c:v>94.243921999999998</c:v>
                </c:pt>
                <c:pt idx="2847">
                  <c:v>94.243790000000004</c:v>
                </c:pt>
                <c:pt idx="2848">
                  <c:v>94.243785000000003</c:v>
                </c:pt>
                <c:pt idx="2849">
                  <c:v>94.243611999999999</c:v>
                </c:pt>
                <c:pt idx="2850">
                  <c:v>94.243617</c:v>
                </c:pt>
                <c:pt idx="2851">
                  <c:v>94.243447000000003</c:v>
                </c:pt>
                <c:pt idx="2852">
                  <c:v>94.243436000000003</c:v>
                </c:pt>
                <c:pt idx="2853">
                  <c:v>94.243374000000003</c:v>
                </c:pt>
                <c:pt idx="2854">
                  <c:v>94.243363000000002</c:v>
                </c:pt>
                <c:pt idx="2855">
                  <c:v>94.243340000000003</c:v>
                </c:pt>
                <c:pt idx="2856">
                  <c:v>94.243290000000002</c:v>
                </c:pt>
                <c:pt idx="2857">
                  <c:v>94.243243000000007</c:v>
                </c:pt>
                <c:pt idx="2858">
                  <c:v>94.243167999999997</c:v>
                </c:pt>
                <c:pt idx="2859">
                  <c:v>94.243043</c:v>
                </c:pt>
                <c:pt idx="2860">
                  <c:v>94.243043</c:v>
                </c:pt>
                <c:pt idx="2861">
                  <c:v>94.242962000000006</c:v>
                </c:pt>
                <c:pt idx="2862">
                  <c:v>94.242874</c:v>
                </c:pt>
                <c:pt idx="2863">
                  <c:v>94.242745999999997</c:v>
                </c:pt>
                <c:pt idx="2864">
                  <c:v>94.242698000000004</c:v>
                </c:pt>
                <c:pt idx="2865">
                  <c:v>94.242620000000002</c:v>
                </c:pt>
                <c:pt idx="2866">
                  <c:v>94.242599999999996</c:v>
                </c:pt>
                <c:pt idx="2867">
                  <c:v>94.242559</c:v>
                </c:pt>
                <c:pt idx="2868">
                  <c:v>94.242529000000005</c:v>
                </c:pt>
                <c:pt idx="2869">
                  <c:v>94.242559</c:v>
                </c:pt>
                <c:pt idx="2870">
                  <c:v>94.242520999999996</c:v>
                </c:pt>
                <c:pt idx="2871">
                  <c:v>94.242632</c:v>
                </c:pt>
                <c:pt idx="2872">
                  <c:v>94.242564000000002</c:v>
                </c:pt>
                <c:pt idx="2873">
                  <c:v>94.242581999999999</c:v>
                </c:pt>
                <c:pt idx="2874">
                  <c:v>94.242489000000006</c:v>
                </c:pt>
                <c:pt idx="2875">
                  <c:v>94.242390999999998</c:v>
                </c:pt>
                <c:pt idx="2876">
                  <c:v>94.242312999999996</c:v>
                </c:pt>
                <c:pt idx="2877">
                  <c:v>94.242232000000001</c:v>
                </c:pt>
                <c:pt idx="2878">
                  <c:v>94.242170000000002</c:v>
                </c:pt>
                <c:pt idx="2879">
                  <c:v>94.242175000000003</c:v>
                </c:pt>
                <c:pt idx="2880">
                  <c:v>94.242181000000002</c:v>
                </c:pt>
                <c:pt idx="2881">
                  <c:v>94.242176000000001</c:v>
                </c:pt>
                <c:pt idx="2882">
                  <c:v>94.242183999999995</c:v>
                </c:pt>
                <c:pt idx="2883">
                  <c:v>94.242193999999998</c:v>
                </c:pt>
                <c:pt idx="2884">
                  <c:v>94.242226000000002</c:v>
                </c:pt>
                <c:pt idx="2885">
                  <c:v>94.242272999999997</c:v>
                </c:pt>
                <c:pt idx="2886">
                  <c:v>94.242326000000006</c:v>
                </c:pt>
                <c:pt idx="2887">
                  <c:v>94.242407</c:v>
                </c:pt>
                <c:pt idx="2888">
                  <c:v>94.242507000000003</c:v>
                </c:pt>
                <c:pt idx="2889">
                  <c:v>94.242656999999994</c:v>
                </c:pt>
                <c:pt idx="2890">
                  <c:v>94.242823999999999</c:v>
                </c:pt>
                <c:pt idx="2891">
                  <c:v>94.242998</c:v>
                </c:pt>
                <c:pt idx="2892">
                  <c:v>94.243191999999993</c:v>
                </c:pt>
                <c:pt idx="2893">
                  <c:v>94.243405999999993</c:v>
                </c:pt>
                <c:pt idx="2894">
                  <c:v>94.243638000000004</c:v>
                </c:pt>
                <c:pt idx="2895">
                  <c:v>94.243887000000001</c:v>
                </c:pt>
                <c:pt idx="2896">
                  <c:v>94.244157999999999</c:v>
                </c:pt>
                <c:pt idx="2897">
                  <c:v>94.244446999999994</c:v>
                </c:pt>
                <c:pt idx="2898">
                  <c:v>94.244754</c:v>
                </c:pt>
                <c:pt idx="2899">
                  <c:v>94.245108999999999</c:v>
                </c:pt>
                <c:pt idx="2900">
                  <c:v>94.245408999999995</c:v>
                </c:pt>
                <c:pt idx="2901">
                  <c:v>94.245583999999994</c:v>
                </c:pt>
                <c:pt idx="2902">
                  <c:v>94.245749000000004</c:v>
                </c:pt>
                <c:pt idx="2903">
                  <c:v>94.245909999999995</c:v>
                </c:pt>
                <c:pt idx="2904">
                  <c:v>94.246089999999995</c:v>
                </c:pt>
                <c:pt idx="2905">
                  <c:v>94.246173999999996</c:v>
                </c:pt>
                <c:pt idx="2906">
                  <c:v>94.246319999999997</c:v>
                </c:pt>
                <c:pt idx="2907">
                  <c:v>94.246463000000006</c:v>
                </c:pt>
                <c:pt idx="2908">
                  <c:v>94.246609000000007</c:v>
                </c:pt>
                <c:pt idx="2909">
                  <c:v>94.246752999999998</c:v>
                </c:pt>
                <c:pt idx="2910">
                  <c:v>94.246908000000005</c:v>
                </c:pt>
                <c:pt idx="2911">
                  <c:v>94.247071000000005</c:v>
                </c:pt>
                <c:pt idx="2912">
                  <c:v>94.247209999999995</c:v>
                </c:pt>
                <c:pt idx="2913">
                  <c:v>94.247344999999996</c:v>
                </c:pt>
                <c:pt idx="2914">
                  <c:v>94.247505000000004</c:v>
                </c:pt>
                <c:pt idx="2915">
                  <c:v>94.247673000000006</c:v>
                </c:pt>
                <c:pt idx="2916">
                  <c:v>94.247848000000005</c:v>
                </c:pt>
                <c:pt idx="2917">
                  <c:v>94.24803</c:v>
                </c:pt>
                <c:pt idx="2918">
                  <c:v>94.248221999999998</c:v>
                </c:pt>
                <c:pt idx="2919">
                  <c:v>94.248413999999997</c:v>
                </c:pt>
                <c:pt idx="2920">
                  <c:v>94.248604999999998</c:v>
                </c:pt>
                <c:pt idx="2921">
                  <c:v>94.248811000000003</c:v>
                </c:pt>
                <c:pt idx="2922">
                  <c:v>94.249030000000005</c:v>
                </c:pt>
                <c:pt idx="2923">
                  <c:v>94.249232000000006</c:v>
                </c:pt>
                <c:pt idx="2924">
                  <c:v>94.249426999999997</c:v>
                </c:pt>
                <c:pt idx="2925">
                  <c:v>94.249630999999994</c:v>
                </c:pt>
                <c:pt idx="2926">
                  <c:v>94.249815999999996</c:v>
                </c:pt>
                <c:pt idx="2927">
                  <c:v>94.249973999999995</c:v>
                </c:pt>
                <c:pt idx="2928">
                  <c:v>94.250161000000006</c:v>
                </c:pt>
                <c:pt idx="2929">
                  <c:v>94.250359000000003</c:v>
                </c:pt>
                <c:pt idx="2930">
                  <c:v>94.250549000000007</c:v>
                </c:pt>
                <c:pt idx="2931">
                  <c:v>94.250732999999997</c:v>
                </c:pt>
                <c:pt idx="2932">
                  <c:v>94.250915000000006</c:v>
                </c:pt>
                <c:pt idx="2933">
                  <c:v>94.251064</c:v>
                </c:pt>
                <c:pt idx="2934">
                  <c:v>94.251208000000005</c:v>
                </c:pt>
                <c:pt idx="2935">
                  <c:v>94.251367999999999</c:v>
                </c:pt>
                <c:pt idx="2936">
                  <c:v>94.251542000000001</c:v>
                </c:pt>
                <c:pt idx="2937">
                  <c:v>94.251718999999994</c:v>
                </c:pt>
                <c:pt idx="2938">
                  <c:v>94.251892999999995</c:v>
                </c:pt>
                <c:pt idx="2939">
                  <c:v>94.252086000000006</c:v>
                </c:pt>
                <c:pt idx="2940">
                  <c:v>94.252260000000007</c:v>
                </c:pt>
                <c:pt idx="2941">
                  <c:v>94.252421999999996</c:v>
                </c:pt>
                <c:pt idx="2942">
                  <c:v>94.252606999999998</c:v>
                </c:pt>
                <c:pt idx="2943">
                  <c:v>94.252793999999994</c:v>
                </c:pt>
                <c:pt idx="2944">
                  <c:v>94.252965000000003</c:v>
                </c:pt>
                <c:pt idx="2945">
                  <c:v>94.253118999999998</c:v>
                </c:pt>
                <c:pt idx="2946">
                  <c:v>94.253281999999999</c:v>
                </c:pt>
                <c:pt idx="2947">
                  <c:v>94.253405000000001</c:v>
                </c:pt>
                <c:pt idx="2948">
                  <c:v>94.253506000000002</c:v>
                </c:pt>
                <c:pt idx="2949">
                  <c:v>94.253635000000003</c:v>
                </c:pt>
                <c:pt idx="2950">
                  <c:v>94.253765000000001</c:v>
                </c:pt>
                <c:pt idx="2951">
                  <c:v>94.253855999999999</c:v>
                </c:pt>
                <c:pt idx="2952">
                  <c:v>94.253940999999998</c:v>
                </c:pt>
                <c:pt idx="2953">
                  <c:v>94.254008999999996</c:v>
                </c:pt>
                <c:pt idx="2954">
                  <c:v>94.254030999999998</c:v>
                </c:pt>
                <c:pt idx="2955">
                  <c:v>94.254035999999999</c:v>
                </c:pt>
                <c:pt idx="2956">
                  <c:v>94.254048999999995</c:v>
                </c:pt>
                <c:pt idx="2957">
                  <c:v>94.254052000000001</c:v>
                </c:pt>
                <c:pt idx="2958">
                  <c:v>94.254042999999996</c:v>
                </c:pt>
                <c:pt idx="2959">
                  <c:v>94.254031999999995</c:v>
                </c:pt>
                <c:pt idx="2960">
                  <c:v>94.254026999999994</c:v>
                </c:pt>
                <c:pt idx="2961">
                  <c:v>94.253991999999997</c:v>
                </c:pt>
                <c:pt idx="2962">
                  <c:v>94.253951999999998</c:v>
                </c:pt>
                <c:pt idx="2963">
                  <c:v>94.253934999999998</c:v>
                </c:pt>
                <c:pt idx="2964">
                  <c:v>94.253945999999999</c:v>
                </c:pt>
                <c:pt idx="2965">
                  <c:v>94.253955000000005</c:v>
                </c:pt>
                <c:pt idx="2966">
                  <c:v>94.253956000000002</c:v>
                </c:pt>
                <c:pt idx="2967">
                  <c:v>94.253973000000002</c:v>
                </c:pt>
                <c:pt idx="2968">
                  <c:v>94.253962999999999</c:v>
                </c:pt>
                <c:pt idx="2969">
                  <c:v>94.253936999999993</c:v>
                </c:pt>
                <c:pt idx="2970">
                  <c:v>94.253944000000004</c:v>
                </c:pt>
                <c:pt idx="2971">
                  <c:v>94.253956000000002</c:v>
                </c:pt>
                <c:pt idx="2972">
                  <c:v>94.253943000000007</c:v>
                </c:pt>
                <c:pt idx="2973">
                  <c:v>94.253928000000002</c:v>
                </c:pt>
                <c:pt idx="2974">
                  <c:v>94.253911000000002</c:v>
                </c:pt>
                <c:pt idx="2975">
                  <c:v>94.253844999999998</c:v>
                </c:pt>
                <c:pt idx="2976">
                  <c:v>94.253771999999998</c:v>
                </c:pt>
                <c:pt idx="2977">
                  <c:v>94.253713000000005</c:v>
                </c:pt>
                <c:pt idx="2978">
                  <c:v>94.253649999999993</c:v>
                </c:pt>
                <c:pt idx="2979">
                  <c:v>94.253579000000002</c:v>
                </c:pt>
                <c:pt idx="2980">
                  <c:v>94.253501</c:v>
                </c:pt>
                <c:pt idx="2981">
                  <c:v>94.253421000000003</c:v>
                </c:pt>
                <c:pt idx="2982">
                  <c:v>94.253332999999998</c:v>
                </c:pt>
                <c:pt idx="2983">
                  <c:v>94.253231</c:v>
                </c:pt>
                <c:pt idx="2984">
                  <c:v>94.253156000000004</c:v>
                </c:pt>
                <c:pt idx="2985">
                  <c:v>94.253105000000005</c:v>
                </c:pt>
                <c:pt idx="2986">
                  <c:v>94.253058999999993</c:v>
                </c:pt>
                <c:pt idx="2987">
                  <c:v>94.253006999999997</c:v>
                </c:pt>
                <c:pt idx="2988">
                  <c:v>94.252988000000002</c:v>
                </c:pt>
                <c:pt idx="2989">
                  <c:v>94.252956999999995</c:v>
                </c:pt>
                <c:pt idx="2990">
                  <c:v>94.252909000000002</c:v>
                </c:pt>
                <c:pt idx="2991">
                  <c:v>94.252886000000004</c:v>
                </c:pt>
                <c:pt idx="2992">
                  <c:v>94.252874000000006</c:v>
                </c:pt>
                <c:pt idx="2993">
                  <c:v>94.252841000000004</c:v>
                </c:pt>
                <c:pt idx="2994">
                  <c:v>94.252809999999997</c:v>
                </c:pt>
                <c:pt idx="2995">
                  <c:v>94.252784000000005</c:v>
                </c:pt>
                <c:pt idx="2996">
                  <c:v>94.252723000000003</c:v>
                </c:pt>
                <c:pt idx="2997">
                  <c:v>94.252650000000003</c:v>
                </c:pt>
                <c:pt idx="2998">
                  <c:v>94.252593000000005</c:v>
                </c:pt>
                <c:pt idx="2999">
                  <c:v>94.252532000000002</c:v>
                </c:pt>
                <c:pt idx="3000">
                  <c:v>94.252465000000001</c:v>
                </c:pt>
                <c:pt idx="3001">
                  <c:v>94.252386000000001</c:v>
                </c:pt>
                <c:pt idx="3002">
                  <c:v>94.252308999999997</c:v>
                </c:pt>
                <c:pt idx="3003">
                  <c:v>94.252215000000007</c:v>
                </c:pt>
                <c:pt idx="3004">
                  <c:v>94.252108000000007</c:v>
                </c:pt>
                <c:pt idx="3005">
                  <c:v>94.252020999999999</c:v>
                </c:pt>
                <c:pt idx="3006">
                  <c:v>94.251959999999997</c:v>
                </c:pt>
                <c:pt idx="3007">
                  <c:v>94.251896000000002</c:v>
                </c:pt>
                <c:pt idx="3008">
                  <c:v>94.251840999999999</c:v>
                </c:pt>
                <c:pt idx="3009">
                  <c:v>94.251818</c:v>
                </c:pt>
                <c:pt idx="3010">
                  <c:v>94.251788000000005</c:v>
                </c:pt>
                <c:pt idx="3011">
                  <c:v>94.251746999999995</c:v>
                </c:pt>
                <c:pt idx="3012">
                  <c:v>94.251752999999994</c:v>
                </c:pt>
                <c:pt idx="3013">
                  <c:v>94.251767000000001</c:v>
                </c:pt>
                <c:pt idx="3014">
                  <c:v>94.251767000000001</c:v>
                </c:pt>
                <c:pt idx="3015">
                  <c:v>94.251779999999997</c:v>
                </c:pt>
                <c:pt idx="3016">
                  <c:v>94.251793000000006</c:v>
                </c:pt>
                <c:pt idx="3017">
                  <c:v>94.251776000000007</c:v>
                </c:pt>
                <c:pt idx="3018">
                  <c:v>94.251755000000003</c:v>
                </c:pt>
                <c:pt idx="3019">
                  <c:v>94.251755000000003</c:v>
                </c:pt>
                <c:pt idx="3020">
                  <c:v>94.251754000000005</c:v>
                </c:pt>
                <c:pt idx="3021">
                  <c:v>94.251749000000004</c:v>
                </c:pt>
                <c:pt idx="3022">
                  <c:v>94.251737000000006</c:v>
                </c:pt>
                <c:pt idx="3023">
                  <c:v>94.251724999999993</c:v>
                </c:pt>
                <c:pt idx="3024">
                  <c:v>94.251695999999995</c:v>
                </c:pt>
                <c:pt idx="3025">
                  <c:v>94.251655999999997</c:v>
                </c:pt>
                <c:pt idx="3026">
                  <c:v>94.251634999999993</c:v>
                </c:pt>
                <c:pt idx="3027">
                  <c:v>94.251632999999998</c:v>
                </c:pt>
                <c:pt idx="3028">
                  <c:v>94.251631000000003</c:v>
                </c:pt>
                <c:pt idx="3029">
                  <c:v>94.251637000000002</c:v>
                </c:pt>
                <c:pt idx="3030">
                  <c:v>94.251666</c:v>
                </c:pt>
                <c:pt idx="3031">
                  <c:v>94.251686000000007</c:v>
                </c:pt>
                <c:pt idx="3032">
                  <c:v>94.251701999999995</c:v>
                </c:pt>
                <c:pt idx="3033">
                  <c:v>94.251761000000002</c:v>
                </c:pt>
                <c:pt idx="3034">
                  <c:v>94.251838000000006</c:v>
                </c:pt>
                <c:pt idx="3035">
                  <c:v>94.251915999999994</c:v>
                </c:pt>
                <c:pt idx="3036">
                  <c:v>94.252001000000007</c:v>
                </c:pt>
                <c:pt idx="3037">
                  <c:v>94.252092000000005</c:v>
                </c:pt>
                <c:pt idx="3038">
                  <c:v>94.252159000000006</c:v>
                </c:pt>
                <c:pt idx="3039">
                  <c:v>94.252219999999994</c:v>
                </c:pt>
                <c:pt idx="3040">
                  <c:v>94.252311000000006</c:v>
                </c:pt>
                <c:pt idx="3041">
                  <c:v>94.252397999999999</c:v>
                </c:pt>
                <c:pt idx="3042">
                  <c:v>94.252488</c:v>
                </c:pt>
                <c:pt idx="3043">
                  <c:v>94.252566000000002</c:v>
                </c:pt>
                <c:pt idx="3044">
                  <c:v>94.252645000000001</c:v>
                </c:pt>
                <c:pt idx="3045">
                  <c:v>94.252702999999997</c:v>
                </c:pt>
                <c:pt idx="3046">
                  <c:v>94.252748999999994</c:v>
                </c:pt>
                <c:pt idx="3047">
                  <c:v>94.252815999999996</c:v>
                </c:pt>
                <c:pt idx="3048">
                  <c:v>94.252900999999994</c:v>
                </c:pt>
                <c:pt idx="3049">
                  <c:v>94.252989999999997</c:v>
                </c:pt>
                <c:pt idx="3050">
                  <c:v>94.253077000000005</c:v>
                </c:pt>
                <c:pt idx="3051">
                  <c:v>94.25318</c:v>
                </c:pt>
                <c:pt idx="3052">
                  <c:v>94.253271999999996</c:v>
                </c:pt>
                <c:pt idx="3053">
                  <c:v>94.253350999999995</c:v>
                </c:pt>
                <c:pt idx="3054">
                  <c:v>94.253473</c:v>
                </c:pt>
                <c:pt idx="3055">
                  <c:v>94.253613999999999</c:v>
                </c:pt>
                <c:pt idx="3056">
                  <c:v>94.253754999999998</c:v>
                </c:pt>
                <c:pt idx="3057">
                  <c:v>94.253908999999993</c:v>
                </c:pt>
                <c:pt idx="3058">
                  <c:v>94.254076999999995</c:v>
                </c:pt>
                <c:pt idx="3059">
                  <c:v>94.254227</c:v>
                </c:pt>
                <c:pt idx="3060">
                  <c:v>94.254377000000005</c:v>
                </c:pt>
                <c:pt idx="3061">
                  <c:v>94.254546000000005</c:v>
                </c:pt>
                <c:pt idx="3062">
                  <c:v>94.254445000000004</c:v>
                </c:pt>
                <c:pt idx="3063">
                  <c:v>94.254205999999996</c:v>
                </c:pt>
                <c:pt idx="3064">
                  <c:v>94.253973000000002</c:v>
                </c:pt>
                <c:pt idx="3065">
                  <c:v>94.253747000000004</c:v>
                </c:pt>
                <c:pt idx="3066">
                  <c:v>94.253529</c:v>
                </c:pt>
                <c:pt idx="3067">
                  <c:v>94.253317999999993</c:v>
                </c:pt>
                <c:pt idx="3068">
                  <c:v>94.253114999999994</c:v>
                </c:pt>
                <c:pt idx="3069">
                  <c:v>94.252927</c:v>
                </c:pt>
                <c:pt idx="3070">
                  <c:v>94.252746000000002</c:v>
                </c:pt>
                <c:pt idx="3071">
                  <c:v>94.252576000000005</c:v>
                </c:pt>
                <c:pt idx="3072">
                  <c:v>94.252420000000001</c:v>
                </c:pt>
                <c:pt idx="3073">
                  <c:v>94.252277000000007</c:v>
                </c:pt>
                <c:pt idx="3074">
                  <c:v>94.25215</c:v>
                </c:pt>
                <c:pt idx="3075">
                  <c:v>94.252038999999996</c:v>
                </c:pt>
                <c:pt idx="3076">
                  <c:v>94.251942999999997</c:v>
                </c:pt>
                <c:pt idx="3077">
                  <c:v>94.251863</c:v>
                </c:pt>
                <c:pt idx="3078">
                  <c:v>94.251797999999994</c:v>
                </c:pt>
                <c:pt idx="3079">
                  <c:v>94.251755000000003</c:v>
                </c:pt>
                <c:pt idx="3080">
                  <c:v>94.251722000000001</c:v>
                </c:pt>
                <c:pt idx="3081">
                  <c:v>94.251698000000005</c:v>
                </c:pt>
                <c:pt idx="3082">
                  <c:v>94.251684999999995</c:v>
                </c:pt>
                <c:pt idx="3083">
                  <c:v>94.251683</c:v>
                </c:pt>
                <c:pt idx="3084">
                  <c:v>94.251692000000006</c:v>
                </c:pt>
                <c:pt idx="3085">
                  <c:v>94.251711</c:v>
                </c:pt>
                <c:pt idx="3086">
                  <c:v>94.251739999999998</c:v>
                </c:pt>
                <c:pt idx="3087">
                  <c:v>94.251778999999999</c:v>
                </c:pt>
                <c:pt idx="3088">
                  <c:v>94.251827000000006</c:v>
                </c:pt>
                <c:pt idx="3089">
                  <c:v>94.251908</c:v>
                </c:pt>
                <c:pt idx="3090">
                  <c:v>94.251993999999996</c:v>
                </c:pt>
                <c:pt idx="3091">
                  <c:v>94.252084999999994</c:v>
                </c:pt>
                <c:pt idx="3092">
                  <c:v>94.252185999999995</c:v>
                </c:pt>
                <c:pt idx="3093">
                  <c:v>94.252295000000004</c:v>
                </c:pt>
                <c:pt idx="3094">
                  <c:v>94.252415999999997</c:v>
                </c:pt>
                <c:pt idx="3095">
                  <c:v>94.252547000000007</c:v>
                </c:pt>
                <c:pt idx="3096">
                  <c:v>94.252690000000001</c:v>
                </c:pt>
                <c:pt idx="3097">
                  <c:v>94.252843999999996</c:v>
                </c:pt>
                <c:pt idx="3098">
                  <c:v>94.253011000000001</c:v>
                </c:pt>
                <c:pt idx="3099">
                  <c:v>94.253217000000006</c:v>
                </c:pt>
                <c:pt idx="3100">
                  <c:v>94.253433000000001</c:v>
                </c:pt>
                <c:pt idx="3101">
                  <c:v>94.253657000000004</c:v>
                </c:pt>
                <c:pt idx="3102">
                  <c:v>94.253889000000001</c:v>
                </c:pt>
                <c:pt idx="3103">
                  <c:v>94.254131000000001</c:v>
                </c:pt>
                <c:pt idx="3104">
                  <c:v>94.254384000000002</c:v>
                </c:pt>
                <c:pt idx="3105">
                  <c:v>94.254648000000003</c:v>
                </c:pt>
                <c:pt idx="3106">
                  <c:v>94.254923000000005</c:v>
                </c:pt>
                <c:pt idx="3107">
                  <c:v>94.255211000000003</c:v>
                </c:pt>
                <c:pt idx="3108">
                  <c:v>94.255511999999996</c:v>
                </c:pt>
                <c:pt idx="3109">
                  <c:v>94.255871999999997</c:v>
                </c:pt>
                <c:pt idx="3110">
                  <c:v>94.256231999999997</c:v>
                </c:pt>
                <c:pt idx="3111">
                  <c:v>94.256591</c:v>
                </c:pt>
                <c:pt idx="3112">
                  <c:v>94.256949000000006</c:v>
                </c:pt>
                <c:pt idx="3113">
                  <c:v>94.257310000000004</c:v>
                </c:pt>
                <c:pt idx="3114">
                  <c:v>94.257673999999994</c:v>
                </c:pt>
                <c:pt idx="3115">
                  <c:v>94.258043000000001</c:v>
                </c:pt>
                <c:pt idx="3116">
                  <c:v>94.258416999999994</c:v>
                </c:pt>
                <c:pt idx="3117">
                  <c:v>94.258795000000006</c:v>
                </c:pt>
                <c:pt idx="3118">
                  <c:v>94.259179000000003</c:v>
                </c:pt>
                <c:pt idx="3119">
                  <c:v>94.259641999999999</c:v>
                </c:pt>
                <c:pt idx="3120">
                  <c:v>94.260088999999994</c:v>
                </c:pt>
                <c:pt idx="3121">
                  <c:v>94.260523000000006</c:v>
                </c:pt>
                <c:pt idx="3122">
                  <c:v>94.260945000000007</c:v>
                </c:pt>
                <c:pt idx="3123">
                  <c:v>94.261362000000005</c:v>
                </c:pt>
                <c:pt idx="3124">
                  <c:v>94.261516999999998</c:v>
                </c:pt>
                <c:pt idx="3125">
                  <c:v>94.261579999999995</c:v>
                </c:pt>
                <c:pt idx="3126">
                  <c:v>94.261650000000003</c:v>
                </c:pt>
                <c:pt idx="3127">
                  <c:v>94.261719999999997</c:v>
                </c:pt>
                <c:pt idx="3128">
                  <c:v>94.261801000000006</c:v>
                </c:pt>
                <c:pt idx="3129">
                  <c:v>94.261865</c:v>
                </c:pt>
                <c:pt idx="3130">
                  <c:v>94.261915000000002</c:v>
                </c:pt>
                <c:pt idx="3131">
                  <c:v>94.261979999999994</c:v>
                </c:pt>
                <c:pt idx="3132">
                  <c:v>94.262058999999994</c:v>
                </c:pt>
                <c:pt idx="3133">
                  <c:v>94.262118999999998</c:v>
                </c:pt>
                <c:pt idx="3134">
                  <c:v>94.262174000000002</c:v>
                </c:pt>
                <c:pt idx="3135">
                  <c:v>94.262229000000005</c:v>
                </c:pt>
                <c:pt idx="3136">
                  <c:v>94.262259</c:v>
                </c:pt>
                <c:pt idx="3137">
                  <c:v>94.262259</c:v>
                </c:pt>
                <c:pt idx="3138">
                  <c:v>94.262283999999994</c:v>
                </c:pt>
                <c:pt idx="3139">
                  <c:v>94.262308000000004</c:v>
                </c:pt>
                <c:pt idx="3140">
                  <c:v>94.262320000000003</c:v>
                </c:pt>
                <c:pt idx="3141">
                  <c:v>94.262331000000003</c:v>
                </c:pt>
                <c:pt idx="3142">
                  <c:v>94.262356999999994</c:v>
                </c:pt>
                <c:pt idx="3143">
                  <c:v>94.262354999999999</c:v>
                </c:pt>
                <c:pt idx="3144">
                  <c:v>94.262348000000003</c:v>
                </c:pt>
                <c:pt idx="3145">
                  <c:v>94.262379999999993</c:v>
                </c:pt>
                <c:pt idx="3146">
                  <c:v>94.262421000000003</c:v>
                </c:pt>
                <c:pt idx="3147">
                  <c:v>94.262474999999995</c:v>
                </c:pt>
                <c:pt idx="3148">
                  <c:v>94.262547999999995</c:v>
                </c:pt>
                <c:pt idx="3149">
                  <c:v>94.262638999999993</c:v>
                </c:pt>
                <c:pt idx="3150">
                  <c:v>94.262719000000004</c:v>
                </c:pt>
                <c:pt idx="3151">
                  <c:v>94.262783999999996</c:v>
                </c:pt>
                <c:pt idx="3152">
                  <c:v>94.262872000000002</c:v>
                </c:pt>
                <c:pt idx="3153">
                  <c:v>94.262977000000006</c:v>
                </c:pt>
                <c:pt idx="3154">
                  <c:v>94.263070999999997</c:v>
                </c:pt>
                <c:pt idx="3155">
                  <c:v>94.263152000000005</c:v>
                </c:pt>
                <c:pt idx="3156">
                  <c:v>94.263245999999995</c:v>
                </c:pt>
                <c:pt idx="3157">
                  <c:v>94.263307999999995</c:v>
                </c:pt>
                <c:pt idx="3158">
                  <c:v>94.263345000000001</c:v>
                </c:pt>
                <c:pt idx="3159">
                  <c:v>94.263364999999993</c:v>
                </c:pt>
                <c:pt idx="3160">
                  <c:v>94.263461000000007</c:v>
                </c:pt>
                <c:pt idx="3161">
                  <c:v>94.263518000000005</c:v>
                </c:pt>
                <c:pt idx="3162">
                  <c:v>94.263565999999997</c:v>
                </c:pt>
                <c:pt idx="3163">
                  <c:v>94.263625000000005</c:v>
                </c:pt>
                <c:pt idx="3164">
                  <c:v>94.263648000000003</c:v>
                </c:pt>
                <c:pt idx="3165">
                  <c:v>94.263667999999996</c:v>
                </c:pt>
                <c:pt idx="3166">
                  <c:v>94.263712999999996</c:v>
                </c:pt>
                <c:pt idx="3167">
                  <c:v>94.263767999999999</c:v>
                </c:pt>
                <c:pt idx="3168">
                  <c:v>94.263835</c:v>
                </c:pt>
                <c:pt idx="3169">
                  <c:v>94.263902000000002</c:v>
                </c:pt>
                <c:pt idx="3170">
                  <c:v>94.263985000000005</c:v>
                </c:pt>
                <c:pt idx="3171">
                  <c:v>94.264060000000001</c:v>
                </c:pt>
                <c:pt idx="3172">
                  <c:v>94.264134999999996</c:v>
                </c:pt>
                <c:pt idx="3173">
                  <c:v>94.264232000000007</c:v>
                </c:pt>
                <c:pt idx="3174">
                  <c:v>94.264347999999998</c:v>
                </c:pt>
                <c:pt idx="3175">
                  <c:v>94.264454000000001</c:v>
                </c:pt>
                <c:pt idx="3176">
                  <c:v>94.264546999999993</c:v>
                </c:pt>
                <c:pt idx="3177">
                  <c:v>94.264653999999993</c:v>
                </c:pt>
                <c:pt idx="3178">
                  <c:v>94.264735000000002</c:v>
                </c:pt>
                <c:pt idx="3179">
                  <c:v>94.264799999999994</c:v>
                </c:pt>
                <c:pt idx="3180">
                  <c:v>94.264900999999995</c:v>
                </c:pt>
                <c:pt idx="3181">
                  <c:v>94.264999000000003</c:v>
                </c:pt>
                <c:pt idx="3182">
                  <c:v>94.265088000000006</c:v>
                </c:pt>
                <c:pt idx="3183">
                  <c:v>94.265176999999994</c:v>
                </c:pt>
                <c:pt idx="3184">
                  <c:v>94.265272999999993</c:v>
                </c:pt>
                <c:pt idx="3185">
                  <c:v>94.265332999999998</c:v>
                </c:pt>
                <c:pt idx="3186">
                  <c:v>94.265394000000001</c:v>
                </c:pt>
                <c:pt idx="3187">
                  <c:v>94.265478000000002</c:v>
                </c:pt>
                <c:pt idx="3188">
                  <c:v>94.265569999999997</c:v>
                </c:pt>
                <c:pt idx="3189">
                  <c:v>94.265671999999995</c:v>
                </c:pt>
                <c:pt idx="3190">
                  <c:v>94.265781000000004</c:v>
                </c:pt>
                <c:pt idx="3191">
                  <c:v>94.265900999999999</c:v>
                </c:pt>
                <c:pt idx="3192">
                  <c:v>94.266013000000001</c:v>
                </c:pt>
                <c:pt idx="3193">
                  <c:v>94.266119000000003</c:v>
                </c:pt>
                <c:pt idx="3194">
                  <c:v>94.266264000000007</c:v>
                </c:pt>
                <c:pt idx="3195">
                  <c:v>94.26643</c:v>
                </c:pt>
                <c:pt idx="3196">
                  <c:v>94.266592000000003</c:v>
                </c:pt>
                <c:pt idx="3197">
                  <c:v>94.266745</c:v>
                </c:pt>
                <c:pt idx="3198">
                  <c:v>94.266915999999995</c:v>
                </c:pt>
                <c:pt idx="3199">
                  <c:v>94.267066</c:v>
                </c:pt>
                <c:pt idx="3200">
                  <c:v>94.267204000000007</c:v>
                </c:pt>
                <c:pt idx="3201">
                  <c:v>94.267371999999995</c:v>
                </c:pt>
                <c:pt idx="3202">
                  <c:v>94.267544999999998</c:v>
                </c:pt>
                <c:pt idx="3203">
                  <c:v>94.267700000000005</c:v>
                </c:pt>
                <c:pt idx="3204">
                  <c:v>94.267857000000006</c:v>
                </c:pt>
                <c:pt idx="3205">
                  <c:v>94.268006</c:v>
                </c:pt>
                <c:pt idx="3206">
                  <c:v>94.268134000000003</c:v>
                </c:pt>
                <c:pt idx="3207">
                  <c:v>94.268210999999994</c:v>
                </c:pt>
                <c:pt idx="3208">
                  <c:v>94.268330000000006</c:v>
                </c:pt>
                <c:pt idx="3209">
                  <c:v>94.268463999999994</c:v>
                </c:pt>
                <c:pt idx="3210">
                  <c:v>94.268606000000005</c:v>
                </c:pt>
                <c:pt idx="3211">
                  <c:v>94.268737999999999</c:v>
                </c:pt>
                <c:pt idx="3212">
                  <c:v>94.268867999999998</c:v>
                </c:pt>
                <c:pt idx="3213">
                  <c:v>94.268987999999993</c:v>
                </c:pt>
                <c:pt idx="3214">
                  <c:v>94.269069000000002</c:v>
                </c:pt>
                <c:pt idx="3215">
                  <c:v>94.269182000000001</c:v>
                </c:pt>
                <c:pt idx="3216">
                  <c:v>94.269288000000003</c:v>
                </c:pt>
                <c:pt idx="3217">
                  <c:v>94.269482999999994</c:v>
                </c:pt>
                <c:pt idx="3218">
                  <c:v>94.269578999999993</c:v>
                </c:pt>
                <c:pt idx="3219">
                  <c:v>94.269777000000005</c:v>
                </c:pt>
                <c:pt idx="3220">
                  <c:v>94.270011999999994</c:v>
                </c:pt>
                <c:pt idx="3221">
                  <c:v>94.270112999999995</c:v>
                </c:pt>
                <c:pt idx="3222">
                  <c:v>94.270307000000003</c:v>
                </c:pt>
                <c:pt idx="3223">
                  <c:v>94.270518999999993</c:v>
                </c:pt>
                <c:pt idx="3224">
                  <c:v>94.270662999999999</c:v>
                </c:pt>
                <c:pt idx="3225">
                  <c:v>94.270835000000005</c:v>
                </c:pt>
                <c:pt idx="3226">
                  <c:v>94.270994000000002</c:v>
                </c:pt>
                <c:pt idx="3227">
                  <c:v>94.271108999999996</c:v>
                </c:pt>
                <c:pt idx="3228">
                  <c:v>94.271265999999997</c:v>
                </c:pt>
                <c:pt idx="3229">
                  <c:v>94.271331000000004</c:v>
                </c:pt>
                <c:pt idx="3230">
                  <c:v>94.271540000000002</c:v>
                </c:pt>
                <c:pt idx="3231">
                  <c:v>94.271608000000001</c:v>
                </c:pt>
                <c:pt idx="3232">
                  <c:v>94.271799999999999</c:v>
                </c:pt>
                <c:pt idx="3233">
                  <c:v>94.271828999999997</c:v>
                </c:pt>
                <c:pt idx="3234">
                  <c:v>94.272012000000004</c:v>
                </c:pt>
                <c:pt idx="3235">
                  <c:v>94.272045000000006</c:v>
                </c:pt>
                <c:pt idx="3236">
                  <c:v>94.272135000000006</c:v>
                </c:pt>
                <c:pt idx="3237">
                  <c:v>94.271767999999994</c:v>
                </c:pt>
                <c:pt idx="3238">
                  <c:v>94.271412999999995</c:v>
                </c:pt>
                <c:pt idx="3239">
                  <c:v>94.271043000000006</c:v>
                </c:pt>
                <c:pt idx="3240">
                  <c:v>94.270688000000007</c:v>
                </c:pt>
                <c:pt idx="3241">
                  <c:v>94.270336</c:v>
                </c:pt>
                <c:pt idx="3242">
                  <c:v>94.269972999999993</c:v>
                </c:pt>
                <c:pt idx="3243">
                  <c:v>94.269628999999995</c:v>
                </c:pt>
                <c:pt idx="3244">
                  <c:v>94.269278</c:v>
                </c:pt>
                <c:pt idx="3245">
                  <c:v>94.268951999999999</c:v>
                </c:pt>
                <c:pt idx="3246">
                  <c:v>94.268623000000005</c:v>
                </c:pt>
                <c:pt idx="3247">
                  <c:v>94.268320000000003</c:v>
                </c:pt>
                <c:pt idx="3248">
                  <c:v>94.268017</c:v>
                </c:pt>
                <c:pt idx="3249">
                  <c:v>94.267748999999995</c:v>
                </c:pt>
                <c:pt idx="3250">
                  <c:v>94.267475000000005</c:v>
                </c:pt>
                <c:pt idx="3251">
                  <c:v>94.267225999999994</c:v>
                </c:pt>
                <c:pt idx="3252">
                  <c:v>94.266971999999996</c:v>
                </c:pt>
                <c:pt idx="3253">
                  <c:v>94.266745999999998</c:v>
                </c:pt>
                <c:pt idx="3254">
                  <c:v>94.26652</c:v>
                </c:pt>
                <c:pt idx="3255">
                  <c:v>94.266321000000005</c:v>
                </c:pt>
                <c:pt idx="3256">
                  <c:v>94.266115999999997</c:v>
                </c:pt>
                <c:pt idx="3257">
                  <c:v>94.265938000000006</c:v>
                </c:pt>
                <c:pt idx="3258">
                  <c:v>94.265771000000001</c:v>
                </c:pt>
                <c:pt idx="3259">
                  <c:v>94.265619999999998</c:v>
                </c:pt>
                <c:pt idx="3260">
                  <c:v>94.265485999999996</c:v>
                </c:pt>
                <c:pt idx="3261">
                  <c:v>94.265342000000004</c:v>
                </c:pt>
                <c:pt idx="3262">
                  <c:v>94.265219999999999</c:v>
                </c:pt>
                <c:pt idx="3263">
                  <c:v>94.265105000000005</c:v>
                </c:pt>
                <c:pt idx="3264">
                  <c:v>94.264984999999996</c:v>
                </c:pt>
                <c:pt idx="3265">
                  <c:v>94.264886000000004</c:v>
                </c:pt>
                <c:pt idx="3266">
                  <c:v>94.264793999999995</c:v>
                </c:pt>
                <c:pt idx="3267">
                  <c:v>94.264707999999999</c:v>
                </c:pt>
                <c:pt idx="3268">
                  <c:v>94.264624999999995</c:v>
                </c:pt>
                <c:pt idx="3269">
                  <c:v>94.264561999999998</c:v>
                </c:pt>
                <c:pt idx="3270">
                  <c:v>94.264504000000002</c:v>
                </c:pt>
                <c:pt idx="3271">
                  <c:v>94.264442000000003</c:v>
                </c:pt>
                <c:pt idx="3272">
                  <c:v>94.264379000000005</c:v>
                </c:pt>
                <c:pt idx="3273">
                  <c:v>94.264317000000005</c:v>
                </c:pt>
                <c:pt idx="3274">
                  <c:v>94.264256000000003</c:v>
                </c:pt>
                <c:pt idx="3275">
                  <c:v>94.264189000000002</c:v>
                </c:pt>
                <c:pt idx="3276">
                  <c:v>94.264133999999999</c:v>
                </c:pt>
                <c:pt idx="3277">
                  <c:v>94.264081000000004</c:v>
                </c:pt>
                <c:pt idx="3278">
                  <c:v>94.264031000000003</c:v>
                </c:pt>
                <c:pt idx="3279">
                  <c:v>94.264045999999993</c:v>
                </c:pt>
                <c:pt idx="3280">
                  <c:v>94.264039999999994</c:v>
                </c:pt>
                <c:pt idx="3281">
                  <c:v>94.264032999999998</c:v>
                </c:pt>
                <c:pt idx="3282">
                  <c:v>94.264024000000006</c:v>
                </c:pt>
                <c:pt idx="3283">
                  <c:v>94.264015999999998</c:v>
                </c:pt>
                <c:pt idx="3284">
                  <c:v>94.264010999999996</c:v>
                </c:pt>
                <c:pt idx="3285">
                  <c:v>94.264021</c:v>
                </c:pt>
                <c:pt idx="3286">
                  <c:v>94.264043999999998</c:v>
                </c:pt>
                <c:pt idx="3287">
                  <c:v>94.264081000000004</c:v>
                </c:pt>
                <c:pt idx="3288">
                  <c:v>94.264127999999999</c:v>
                </c:pt>
                <c:pt idx="3289">
                  <c:v>94.264252999999997</c:v>
                </c:pt>
                <c:pt idx="3290">
                  <c:v>94.264380000000003</c:v>
                </c:pt>
                <c:pt idx="3291">
                  <c:v>94.264509000000004</c:v>
                </c:pt>
                <c:pt idx="3292">
                  <c:v>94.264645999999999</c:v>
                </c:pt>
                <c:pt idx="3293">
                  <c:v>94.264792999999997</c:v>
                </c:pt>
                <c:pt idx="3294">
                  <c:v>94.264954000000003</c:v>
                </c:pt>
                <c:pt idx="3295">
                  <c:v>94.265119999999996</c:v>
                </c:pt>
                <c:pt idx="3296">
                  <c:v>94.265304999999998</c:v>
                </c:pt>
                <c:pt idx="3297">
                  <c:v>94.265504000000007</c:v>
                </c:pt>
                <c:pt idx="3298">
                  <c:v>94.265713000000005</c:v>
                </c:pt>
                <c:pt idx="3299">
                  <c:v>94.265970999999993</c:v>
                </c:pt>
                <c:pt idx="3300">
                  <c:v>94.266227999999998</c:v>
                </c:pt>
                <c:pt idx="3301">
                  <c:v>94.266490000000005</c:v>
                </c:pt>
                <c:pt idx="3302">
                  <c:v>94.266758999999993</c:v>
                </c:pt>
                <c:pt idx="3303">
                  <c:v>94.267033999999995</c:v>
                </c:pt>
                <c:pt idx="3304">
                  <c:v>94.267318000000003</c:v>
                </c:pt>
                <c:pt idx="3305">
                  <c:v>94.267612999999997</c:v>
                </c:pt>
                <c:pt idx="3306">
                  <c:v>94.267917999999995</c:v>
                </c:pt>
                <c:pt idx="3307">
                  <c:v>94.268234000000007</c:v>
                </c:pt>
                <c:pt idx="3308">
                  <c:v>94.268561000000005</c:v>
                </c:pt>
                <c:pt idx="3309">
                  <c:v>94.268929999999997</c:v>
                </c:pt>
                <c:pt idx="3310">
                  <c:v>94.269304000000005</c:v>
                </c:pt>
                <c:pt idx="3311">
                  <c:v>94.269682000000003</c:v>
                </c:pt>
                <c:pt idx="3312">
                  <c:v>94.270067999999995</c:v>
                </c:pt>
                <c:pt idx="3313">
                  <c:v>94.270460999999997</c:v>
                </c:pt>
                <c:pt idx="3314">
                  <c:v>94.270870000000002</c:v>
                </c:pt>
                <c:pt idx="3315">
                  <c:v>94.271287999999998</c:v>
                </c:pt>
                <c:pt idx="3316">
                  <c:v>94.271720000000002</c:v>
                </c:pt>
                <c:pt idx="3317">
                  <c:v>94.272163000000006</c:v>
                </c:pt>
                <c:pt idx="3318">
                  <c:v>94.272621000000001</c:v>
                </c:pt>
                <c:pt idx="3319">
                  <c:v>94.273099999999999</c:v>
                </c:pt>
                <c:pt idx="3320">
                  <c:v>94.273590999999996</c:v>
                </c:pt>
                <c:pt idx="3321">
                  <c:v>94.273612999999997</c:v>
                </c:pt>
                <c:pt idx="3322">
                  <c:v>94.273511999999997</c:v>
                </c:pt>
                <c:pt idx="3323">
                  <c:v>94.273510999999999</c:v>
                </c:pt>
                <c:pt idx="3324">
                  <c:v>94.273403999999999</c:v>
                </c:pt>
                <c:pt idx="3325">
                  <c:v>94.273339000000007</c:v>
                </c:pt>
                <c:pt idx="3326">
                  <c:v>94.273294000000007</c:v>
                </c:pt>
                <c:pt idx="3327">
                  <c:v>94.273189000000002</c:v>
                </c:pt>
                <c:pt idx="3328">
                  <c:v>94.273114000000007</c:v>
                </c:pt>
                <c:pt idx="3329">
                  <c:v>94.273061999999996</c:v>
                </c:pt>
                <c:pt idx="3330">
                  <c:v>94.273049</c:v>
                </c:pt>
                <c:pt idx="3331">
                  <c:v>94.272986000000003</c:v>
                </c:pt>
                <c:pt idx="3332">
                  <c:v>94.272936999999999</c:v>
                </c:pt>
                <c:pt idx="3333">
                  <c:v>94.272982999999996</c:v>
                </c:pt>
                <c:pt idx="3334">
                  <c:v>94.272948999999997</c:v>
                </c:pt>
                <c:pt idx="3335">
                  <c:v>94.272882999999993</c:v>
                </c:pt>
                <c:pt idx="3336">
                  <c:v>94.272974000000005</c:v>
                </c:pt>
                <c:pt idx="3337">
                  <c:v>94.272953999999999</c:v>
                </c:pt>
                <c:pt idx="3338">
                  <c:v>94.273010999999997</c:v>
                </c:pt>
                <c:pt idx="3339">
                  <c:v>94.273044999999996</c:v>
                </c:pt>
                <c:pt idx="3340">
                  <c:v>94.273084999999995</c:v>
                </c:pt>
                <c:pt idx="3341">
                  <c:v>94.273088000000001</c:v>
                </c:pt>
                <c:pt idx="3342">
                  <c:v>94.273111999999998</c:v>
                </c:pt>
                <c:pt idx="3343">
                  <c:v>94.273157999999995</c:v>
                </c:pt>
                <c:pt idx="3344">
                  <c:v>94.273135999999994</c:v>
                </c:pt>
                <c:pt idx="3345">
                  <c:v>94.273204000000007</c:v>
                </c:pt>
                <c:pt idx="3346">
                  <c:v>94.273162999999997</c:v>
                </c:pt>
                <c:pt idx="3347">
                  <c:v>94.273182000000006</c:v>
                </c:pt>
                <c:pt idx="3348">
                  <c:v>94.273133999999999</c:v>
                </c:pt>
                <c:pt idx="3349">
                  <c:v>94.273172000000002</c:v>
                </c:pt>
                <c:pt idx="3350">
                  <c:v>94.273126000000005</c:v>
                </c:pt>
                <c:pt idx="3351">
                  <c:v>94.273161000000002</c:v>
                </c:pt>
                <c:pt idx="3352">
                  <c:v>94.273154000000005</c:v>
                </c:pt>
                <c:pt idx="3353">
                  <c:v>94.273173999999997</c:v>
                </c:pt>
                <c:pt idx="3354">
                  <c:v>94.273235</c:v>
                </c:pt>
                <c:pt idx="3355">
                  <c:v>94.273174999999995</c:v>
                </c:pt>
                <c:pt idx="3356">
                  <c:v>94.273278000000005</c:v>
                </c:pt>
                <c:pt idx="3357">
                  <c:v>94.273259999999993</c:v>
                </c:pt>
                <c:pt idx="3358">
                  <c:v>94.273407000000006</c:v>
                </c:pt>
                <c:pt idx="3359">
                  <c:v>94.273419000000004</c:v>
                </c:pt>
                <c:pt idx="3360">
                  <c:v>94.273561000000001</c:v>
                </c:pt>
                <c:pt idx="3361">
                  <c:v>94.273562999999996</c:v>
                </c:pt>
                <c:pt idx="3362">
                  <c:v>94.273660000000007</c:v>
                </c:pt>
                <c:pt idx="3363">
                  <c:v>94.273718000000002</c:v>
                </c:pt>
                <c:pt idx="3364">
                  <c:v>94.273803999999998</c:v>
                </c:pt>
                <c:pt idx="3365">
                  <c:v>94.273880000000005</c:v>
                </c:pt>
                <c:pt idx="3366">
                  <c:v>94.273923999999994</c:v>
                </c:pt>
                <c:pt idx="3367">
                  <c:v>94.274027000000004</c:v>
                </c:pt>
                <c:pt idx="3368">
                  <c:v>94.273998000000006</c:v>
                </c:pt>
                <c:pt idx="3369">
                  <c:v>94.274069999999995</c:v>
                </c:pt>
                <c:pt idx="3370">
                  <c:v>94.274037000000007</c:v>
                </c:pt>
                <c:pt idx="3371">
                  <c:v>94.27413</c:v>
                </c:pt>
                <c:pt idx="3372">
                  <c:v>94.274117000000004</c:v>
                </c:pt>
                <c:pt idx="3373">
                  <c:v>94.274189000000007</c:v>
                </c:pt>
                <c:pt idx="3374">
                  <c:v>94.274158</c:v>
                </c:pt>
                <c:pt idx="3375">
                  <c:v>94.274164999999996</c:v>
                </c:pt>
                <c:pt idx="3376">
                  <c:v>94.274186999999998</c:v>
                </c:pt>
                <c:pt idx="3377">
                  <c:v>94.274175999999997</c:v>
                </c:pt>
                <c:pt idx="3378">
                  <c:v>94.274296000000007</c:v>
                </c:pt>
                <c:pt idx="3379">
                  <c:v>94.274254999999997</c:v>
                </c:pt>
                <c:pt idx="3380">
                  <c:v>94.274332999999999</c:v>
                </c:pt>
                <c:pt idx="3381">
                  <c:v>94.274469999999994</c:v>
                </c:pt>
                <c:pt idx="3382">
                  <c:v>94.274458999999993</c:v>
                </c:pt>
                <c:pt idx="3383">
                  <c:v>94.274540999999999</c:v>
                </c:pt>
                <c:pt idx="3384">
                  <c:v>94.274652000000003</c:v>
                </c:pt>
                <c:pt idx="3385">
                  <c:v>94.274744999999996</c:v>
                </c:pt>
                <c:pt idx="3386">
                  <c:v>94.274839999999998</c:v>
                </c:pt>
                <c:pt idx="3387">
                  <c:v>94.274921000000006</c:v>
                </c:pt>
                <c:pt idx="3388">
                  <c:v>94.274986999999996</c:v>
                </c:pt>
                <c:pt idx="3389">
                  <c:v>94.275031999999996</c:v>
                </c:pt>
                <c:pt idx="3390">
                  <c:v>94.275104999999996</c:v>
                </c:pt>
                <c:pt idx="3391">
                  <c:v>94.275169000000005</c:v>
                </c:pt>
                <c:pt idx="3392">
                  <c:v>94.275137999999998</c:v>
                </c:pt>
                <c:pt idx="3393">
                  <c:v>94.275220000000004</c:v>
                </c:pt>
                <c:pt idx="3394">
                  <c:v>94.275248000000005</c:v>
                </c:pt>
                <c:pt idx="3395">
                  <c:v>94.275175000000004</c:v>
                </c:pt>
                <c:pt idx="3396">
                  <c:v>94.275221000000002</c:v>
                </c:pt>
                <c:pt idx="3397">
                  <c:v>94.275226000000004</c:v>
                </c:pt>
                <c:pt idx="3398">
                  <c:v>94.275244000000001</c:v>
                </c:pt>
                <c:pt idx="3399">
                  <c:v>94.275288000000003</c:v>
                </c:pt>
                <c:pt idx="3400">
                  <c:v>94.275281000000007</c:v>
                </c:pt>
                <c:pt idx="3401">
                  <c:v>94.275316000000004</c:v>
                </c:pt>
                <c:pt idx="3402">
                  <c:v>94.275353999999993</c:v>
                </c:pt>
                <c:pt idx="3403">
                  <c:v>94.275386999999995</c:v>
                </c:pt>
                <c:pt idx="3404">
                  <c:v>94.275486999999998</c:v>
                </c:pt>
                <c:pt idx="3405">
                  <c:v>94.275521999999995</c:v>
                </c:pt>
                <c:pt idx="3406">
                  <c:v>94.275614000000004</c:v>
                </c:pt>
                <c:pt idx="3407">
                  <c:v>94.275704000000005</c:v>
                </c:pt>
                <c:pt idx="3408">
                  <c:v>94.275805000000005</c:v>
                </c:pt>
                <c:pt idx="3409">
                  <c:v>94.275886</c:v>
                </c:pt>
                <c:pt idx="3410">
                  <c:v>94.275942000000001</c:v>
                </c:pt>
                <c:pt idx="3411">
                  <c:v>94.276021999999998</c:v>
                </c:pt>
                <c:pt idx="3412">
                  <c:v>94.2761</c:v>
                </c:pt>
                <c:pt idx="3413">
                  <c:v>94.276150999999999</c:v>
                </c:pt>
                <c:pt idx="3414">
                  <c:v>94.276202999999995</c:v>
                </c:pt>
                <c:pt idx="3415">
                  <c:v>94.276250000000005</c:v>
                </c:pt>
                <c:pt idx="3416">
                  <c:v>94.276263999999998</c:v>
                </c:pt>
                <c:pt idx="3417">
                  <c:v>94.276264999999995</c:v>
                </c:pt>
                <c:pt idx="3418">
                  <c:v>94.275942000000001</c:v>
                </c:pt>
                <c:pt idx="3419">
                  <c:v>94.275496000000004</c:v>
                </c:pt>
                <c:pt idx="3420">
                  <c:v>94.275042999999997</c:v>
                </c:pt>
                <c:pt idx="3421">
                  <c:v>94.274600000000007</c:v>
                </c:pt>
                <c:pt idx="3422">
                  <c:v>94.274159999999995</c:v>
                </c:pt>
                <c:pt idx="3423">
                  <c:v>94.273722000000006</c:v>
                </c:pt>
                <c:pt idx="3424">
                  <c:v>94.273276999999993</c:v>
                </c:pt>
                <c:pt idx="3425">
                  <c:v>94.272836999999996</c:v>
                </c:pt>
                <c:pt idx="3426">
                  <c:v>94.272398999999993</c:v>
                </c:pt>
                <c:pt idx="3427">
                  <c:v>94.271946999999997</c:v>
                </c:pt>
                <c:pt idx="3428">
                  <c:v>94.271508999999995</c:v>
                </c:pt>
                <c:pt idx="3429">
                  <c:v>94.271050000000002</c:v>
                </c:pt>
                <c:pt idx="3430">
                  <c:v>94.270607999999996</c:v>
                </c:pt>
                <c:pt idx="3431">
                  <c:v>94.270163999999994</c:v>
                </c:pt>
                <c:pt idx="3432">
                  <c:v>94.269735999999995</c:v>
                </c:pt>
                <c:pt idx="3433">
                  <c:v>94.269306</c:v>
                </c:pt>
                <c:pt idx="3434">
                  <c:v>94.268893000000006</c:v>
                </c:pt>
                <c:pt idx="3435">
                  <c:v>94.268477000000004</c:v>
                </c:pt>
                <c:pt idx="3436">
                  <c:v>94.268075999999994</c:v>
                </c:pt>
                <c:pt idx="3437">
                  <c:v>94.267681999999994</c:v>
                </c:pt>
                <c:pt idx="3438">
                  <c:v>94.267296000000002</c:v>
                </c:pt>
                <c:pt idx="3439">
                  <c:v>94.266898999999995</c:v>
                </c:pt>
                <c:pt idx="3440">
                  <c:v>94.266524000000004</c:v>
                </c:pt>
                <c:pt idx="3441">
                  <c:v>94.266160999999997</c:v>
                </c:pt>
                <c:pt idx="3442">
                  <c:v>94.265814000000006</c:v>
                </c:pt>
                <c:pt idx="3443">
                  <c:v>94.265477000000004</c:v>
                </c:pt>
                <c:pt idx="3444">
                  <c:v>94.265161000000006</c:v>
                </c:pt>
                <c:pt idx="3445">
                  <c:v>94.264854999999997</c:v>
                </c:pt>
                <c:pt idx="3446">
                  <c:v>94.264573999999996</c:v>
                </c:pt>
                <c:pt idx="3447">
                  <c:v>94.264308999999997</c:v>
                </c:pt>
                <c:pt idx="3448">
                  <c:v>94.264055999999997</c:v>
                </c:pt>
                <c:pt idx="3449">
                  <c:v>94.263819999999996</c:v>
                </c:pt>
                <c:pt idx="3450">
                  <c:v>94.263599999999997</c:v>
                </c:pt>
                <c:pt idx="3451">
                  <c:v>94.263392999999994</c:v>
                </c:pt>
                <c:pt idx="3452">
                  <c:v>94.263205999999997</c:v>
                </c:pt>
                <c:pt idx="3453">
                  <c:v>94.263035000000002</c:v>
                </c:pt>
                <c:pt idx="3454">
                  <c:v>94.262876000000006</c:v>
                </c:pt>
                <c:pt idx="3455">
                  <c:v>94.262732999999997</c:v>
                </c:pt>
                <c:pt idx="3456">
                  <c:v>94.262602000000001</c:v>
                </c:pt>
                <c:pt idx="3457">
                  <c:v>94.262479999999996</c:v>
                </c:pt>
                <c:pt idx="3458">
                  <c:v>94.262371999999999</c:v>
                </c:pt>
                <c:pt idx="3459">
                  <c:v>94.262276</c:v>
                </c:pt>
                <c:pt idx="3460">
                  <c:v>94.262187999999995</c:v>
                </c:pt>
                <c:pt idx="3461">
                  <c:v>94.262107</c:v>
                </c:pt>
                <c:pt idx="3462">
                  <c:v>94.262035999999995</c:v>
                </c:pt>
                <c:pt idx="3463">
                  <c:v>94.261970000000005</c:v>
                </c:pt>
                <c:pt idx="3464">
                  <c:v>94.261913000000007</c:v>
                </c:pt>
                <c:pt idx="3465">
                  <c:v>94.261859000000001</c:v>
                </c:pt>
                <c:pt idx="3466">
                  <c:v>94.261814000000001</c:v>
                </c:pt>
                <c:pt idx="3467">
                  <c:v>94.261774000000003</c:v>
                </c:pt>
                <c:pt idx="3468">
                  <c:v>94.261735000000002</c:v>
                </c:pt>
                <c:pt idx="3469">
                  <c:v>94.261711000000005</c:v>
                </c:pt>
                <c:pt idx="3470">
                  <c:v>94.261689000000004</c:v>
                </c:pt>
                <c:pt idx="3471">
                  <c:v>94.261668999999998</c:v>
                </c:pt>
                <c:pt idx="3472">
                  <c:v>94.261657</c:v>
                </c:pt>
                <c:pt idx="3473">
                  <c:v>94.261649000000006</c:v>
                </c:pt>
                <c:pt idx="3474">
                  <c:v>94.261649000000006</c:v>
                </c:pt>
                <c:pt idx="3475">
                  <c:v>94.261652999999995</c:v>
                </c:pt>
                <c:pt idx="3476">
                  <c:v>94.261667000000003</c:v>
                </c:pt>
                <c:pt idx="3477">
                  <c:v>94.261690000000002</c:v>
                </c:pt>
                <c:pt idx="3478">
                  <c:v>94.261722000000006</c:v>
                </c:pt>
                <c:pt idx="3479">
                  <c:v>94.261769999999999</c:v>
                </c:pt>
                <c:pt idx="3480">
                  <c:v>94.261825000000002</c:v>
                </c:pt>
                <c:pt idx="3481">
                  <c:v>94.261882</c:v>
                </c:pt>
                <c:pt idx="3482">
                  <c:v>94.261948000000004</c:v>
                </c:pt>
                <c:pt idx="3483">
                  <c:v>94.262022999999999</c:v>
                </c:pt>
                <c:pt idx="3484">
                  <c:v>94.262106000000003</c:v>
                </c:pt>
                <c:pt idx="3485">
                  <c:v>94.262197</c:v>
                </c:pt>
                <c:pt idx="3486">
                  <c:v>94.262300999999994</c:v>
                </c:pt>
                <c:pt idx="3487">
                  <c:v>94.262412999999995</c:v>
                </c:pt>
                <c:pt idx="3488">
                  <c:v>94.262540999999999</c:v>
                </c:pt>
                <c:pt idx="3489">
                  <c:v>94.262693999999996</c:v>
                </c:pt>
                <c:pt idx="3490">
                  <c:v>94.262859000000006</c:v>
                </c:pt>
                <c:pt idx="3491">
                  <c:v>94.263029000000003</c:v>
                </c:pt>
                <c:pt idx="3492">
                  <c:v>94.263210999999998</c:v>
                </c:pt>
                <c:pt idx="3493">
                  <c:v>94.263405000000006</c:v>
                </c:pt>
                <c:pt idx="3494">
                  <c:v>94.263608000000005</c:v>
                </c:pt>
                <c:pt idx="3495">
                  <c:v>94.263827000000006</c:v>
                </c:pt>
                <c:pt idx="3496">
                  <c:v>94.264052000000007</c:v>
                </c:pt>
                <c:pt idx="3497">
                  <c:v>94.264294000000007</c:v>
                </c:pt>
                <c:pt idx="3498">
                  <c:v>94.264543000000003</c:v>
                </c:pt>
                <c:pt idx="3499">
                  <c:v>94.264827999999994</c:v>
                </c:pt>
                <c:pt idx="3500">
                  <c:v>94.265122000000005</c:v>
                </c:pt>
                <c:pt idx="3501">
                  <c:v>94.265417999999997</c:v>
                </c:pt>
                <c:pt idx="3502">
                  <c:v>94.265726000000001</c:v>
                </c:pt>
                <c:pt idx="3503">
                  <c:v>94.266046000000003</c:v>
                </c:pt>
                <c:pt idx="3504">
                  <c:v>94.266373000000002</c:v>
                </c:pt>
                <c:pt idx="3505">
                  <c:v>94.266711000000001</c:v>
                </c:pt>
                <c:pt idx="3506">
                  <c:v>94.267060000000001</c:v>
                </c:pt>
                <c:pt idx="3507">
                  <c:v>94.267420999999999</c:v>
                </c:pt>
                <c:pt idx="3508">
                  <c:v>94.267792999999998</c:v>
                </c:pt>
                <c:pt idx="3509">
                  <c:v>94.268191999999999</c:v>
                </c:pt>
                <c:pt idx="3510">
                  <c:v>94.268596000000002</c:v>
                </c:pt>
                <c:pt idx="3511">
                  <c:v>94.269007000000002</c:v>
                </c:pt>
                <c:pt idx="3512">
                  <c:v>94.269422000000006</c:v>
                </c:pt>
                <c:pt idx="3513">
                  <c:v>94.269845000000004</c:v>
                </c:pt>
                <c:pt idx="3514">
                  <c:v>94.270273000000003</c:v>
                </c:pt>
                <c:pt idx="3515">
                  <c:v>94.270708999999997</c:v>
                </c:pt>
                <c:pt idx="3516">
                  <c:v>94.271151000000003</c:v>
                </c:pt>
                <c:pt idx="3517">
                  <c:v>94.271604999999994</c:v>
                </c:pt>
                <c:pt idx="3518">
                  <c:v>94.272064999999998</c:v>
                </c:pt>
                <c:pt idx="3519">
                  <c:v>94.272554</c:v>
                </c:pt>
                <c:pt idx="3520">
                  <c:v>94.273042000000004</c:v>
                </c:pt>
                <c:pt idx="3521">
                  <c:v>94.273531000000006</c:v>
                </c:pt>
                <c:pt idx="3522">
                  <c:v>94.274026000000006</c:v>
                </c:pt>
                <c:pt idx="3523">
                  <c:v>94.274518</c:v>
                </c:pt>
                <c:pt idx="3524">
                  <c:v>94.275017000000005</c:v>
                </c:pt>
                <c:pt idx="3525">
                  <c:v>94.275512000000006</c:v>
                </c:pt>
                <c:pt idx="3526">
                  <c:v>94.276009000000002</c:v>
                </c:pt>
                <c:pt idx="3527">
                  <c:v>94.276511999999997</c:v>
                </c:pt>
                <c:pt idx="3528">
                  <c:v>94.277018999999996</c:v>
                </c:pt>
                <c:pt idx="3529">
                  <c:v>94.277574999999999</c:v>
                </c:pt>
                <c:pt idx="3530">
                  <c:v>94.278119000000004</c:v>
                </c:pt>
                <c:pt idx="3531">
                  <c:v>94.278664000000006</c:v>
                </c:pt>
                <c:pt idx="3532">
                  <c:v>94.279195999999999</c:v>
                </c:pt>
                <c:pt idx="3533">
                  <c:v>94.279731999999996</c:v>
                </c:pt>
                <c:pt idx="3534">
                  <c:v>94.280254999999997</c:v>
                </c:pt>
                <c:pt idx="3535">
                  <c:v>94.280781000000005</c:v>
                </c:pt>
                <c:pt idx="3536">
                  <c:v>94.281300000000002</c:v>
                </c:pt>
                <c:pt idx="3537">
                  <c:v>94.281818000000001</c:v>
                </c:pt>
                <c:pt idx="3538">
                  <c:v>94.282336999999998</c:v>
                </c:pt>
                <c:pt idx="3539">
                  <c:v>94.282379000000006</c:v>
                </c:pt>
                <c:pt idx="3540">
                  <c:v>94.282458000000005</c:v>
                </c:pt>
                <c:pt idx="3541">
                  <c:v>94.282607999999996</c:v>
                </c:pt>
                <c:pt idx="3542">
                  <c:v>94.282646999999997</c:v>
                </c:pt>
                <c:pt idx="3543">
                  <c:v>94.282822999999993</c:v>
                </c:pt>
                <c:pt idx="3544">
                  <c:v>94.282837999999998</c:v>
                </c:pt>
                <c:pt idx="3545">
                  <c:v>94.282995</c:v>
                </c:pt>
                <c:pt idx="3546">
                  <c:v>94.283092999999994</c:v>
                </c:pt>
                <c:pt idx="3547">
                  <c:v>94.283232999999996</c:v>
                </c:pt>
                <c:pt idx="3548">
                  <c:v>94.283364000000006</c:v>
                </c:pt>
                <c:pt idx="3549">
                  <c:v>94.283465000000007</c:v>
                </c:pt>
                <c:pt idx="3550">
                  <c:v>94.283573000000004</c:v>
                </c:pt>
                <c:pt idx="3551">
                  <c:v>94.283589000000006</c:v>
                </c:pt>
                <c:pt idx="3552">
                  <c:v>94.283748000000003</c:v>
                </c:pt>
                <c:pt idx="3553">
                  <c:v>94.283737000000002</c:v>
                </c:pt>
                <c:pt idx="3554">
                  <c:v>94.283888000000005</c:v>
                </c:pt>
                <c:pt idx="3555">
                  <c:v>94.283867999999998</c:v>
                </c:pt>
                <c:pt idx="3556">
                  <c:v>94.283995000000004</c:v>
                </c:pt>
                <c:pt idx="3557">
                  <c:v>94.283956000000003</c:v>
                </c:pt>
                <c:pt idx="3558">
                  <c:v>94.284011000000007</c:v>
                </c:pt>
                <c:pt idx="3559">
                  <c:v>94.284017000000006</c:v>
                </c:pt>
                <c:pt idx="3560">
                  <c:v>94.284082999999995</c:v>
                </c:pt>
                <c:pt idx="3561">
                  <c:v>94.284180000000006</c:v>
                </c:pt>
                <c:pt idx="3562">
                  <c:v>94.284209000000004</c:v>
                </c:pt>
                <c:pt idx="3563">
                  <c:v>94.284351000000001</c:v>
                </c:pt>
                <c:pt idx="3564">
                  <c:v>94.284332000000006</c:v>
                </c:pt>
                <c:pt idx="3565">
                  <c:v>94.284441999999999</c:v>
                </c:pt>
                <c:pt idx="3566">
                  <c:v>94.284611999999996</c:v>
                </c:pt>
                <c:pt idx="3567">
                  <c:v>94.284698000000006</c:v>
                </c:pt>
                <c:pt idx="3568">
                  <c:v>94.284876999999994</c:v>
                </c:pt>
                <c:pt idx="3569">
                  <c:v>94.284994999999995</c:v>
                </c:pt>
                <c:pt idx="3570">
                  <c:v>94.285150999999999</c:v>
                </c:pt>
                <c:pt idx="3571">
                  <c:v>94.285239000000004</c:v>
                </c:pt>
                <c:pt idx="3572">
                  <c:v>94.285330000000002</c:v>
                </c:pt>
                <c:pt idx="3573">
                  <c:v>94.285473999999994</c:v>
                </c:pt>
                <c:pt idx="3574">
                  <c:v>94.285548000000006</c:v>
                </c:pt>
                <c:pt idx="3575">
                  <c:v>94.285701000000003</c:v>
                </c:pt>
                <c:pt idx="3576">
                  <c:v>94.285749999999993</c:v>
                </c:pt>
                <c:pt idx="3577">
                  <c:v>94.285910999999999</c:v>
                </c:pt>
                <c:pt idx="3578">
                  <c:v>94.285920000000004</c:v>
                </c:pt>
                <c:pt idx="3579">
                  <c:v>94.286023</c:v>
                </c:pt>
                <c:pt idx="3580">
                  <c:v>94.286060000000006</c:v>
                </c:pt>
                <c:pt idx="3581">
                  <c:v>94.286169000000001</c:v>
                </c:pt>
                <c:pt idx="3582">
                  <c:v>94.286274000000006</c:v>
                </c:pt>
                <c:pt idx="3583">
                  <c:v>94.286366000000001</c:v>
                </c:pt>
                <c:pt idx="3584">
                  <c:v>94.286484999999999</c:v>
                </c:pt>
                <c:pt idx="3585">
                  <c:v>94.286520999999993</c:v>
                </c:pt>
                <c:pt idx="3586">
                  <c:v>94.286699999999996</c:v>
                </c:pt>
                <c:pt idx="3587">
                  <c:v>94.286754999999999</c:v>
                </c:pt>
                <c:pt idx="3588">
                  <c:v>94.286994000000007</c:v>
                </c:pt>
                <c:pt idx="3589">
                  <c:v>94.287076999999996</c:v>
                </c:pt>
                <c:pt idx="3590">
                  <c:v>94.287280999999993</c:v>
                </c:pt>
                <c:pt idx="3591">
                  <c:v>94.287429000000003</c:v>
                </c:pt>
                <c:pt idx="3592">
                  <c:v>94.287605999999997</c:v>
                </c:pt>
                <c:pt idx="3593">
                  <c:v>94.287729999999996</c:v>
                </c:pt>
                <c:pt idx="3594">
                  <c:v>94.287906000000007</c:v>
                </c:pt>
                <c:pt idx="3595">
                  <c:v>94.288060000000002</c:v>
                </c:pt>
                <c:pt idx="3596">
                  <c:v>94.288191999999995</c:v>
                </c:pt>
                <c:pt idx="3597">
                  <c:v>94.288357000000005</c:v>
                </c:pt>
                <c:pt idx="3598">
                  <c:v>94.288443999999998</c:v>
                </c:pt>
                <c:pt idx="3599">
                  <c:v>94.288572000000002</c:v>
                </c:pt>
                <c:pt idx="3600">
                  <c:v>94.288640999999998</c:v>
                </c:pt>
                <c:pt idx="3601">
                  <c:v>94.288792000000001</c:v>
                </c:pt>
                <c:pt idx="3602">
                  <c:v>94.288842000000002</c:v>
                </c:pt>
                <c:pt idx="3603">
                  <c:v>94.288978</c:v>
                </c:pt>
                <c:pt idx="3604">
                  <c:v>94.28904</c:v>
                </c:pt>
                <c:pt idx="3605">
                  <c:v>94.289157000000003</c:v>
                </c:pt>
                <c:pt idx="3606">
                  <c:v>94.289237</c:v>
                </c:pt>
                <c:pt idx="3607">
                  <c:v>94.289283999999995</c:v>
                </c:pt>
                <c:pt idx="3608">
                  <c:v>94.289395999999996</c:v>
                </c:pt>
                <c:pt idx="3609">
                  <c:v>94.289371000000003</c:v>
                </c:pt>
                <c:pt idx="3610">
                  <c:v>94.288954000000004</c:v>
                </c:pt>
                <c:pt idx="3611">
                  <c:v>94.288551999999996</c:v>
                </c:pt>
                <c:pt idx="3612">
                  <c:v>94.288139999999999</c:v>
                </c:pt>
                <c:pt idx="3613">
                  <c:v>94.287739999999999</c:v>
                </c:pt>
                <c:pt idx="3614">
                  <c:v>94.287330999999995</c:v>
                </c:pt>
                <c:pt idx="3615">
                  <c:v>94.286935999999997</c:v>
                </c:pt>
                <c:pt idx="3616">
                  <c:v>94.286529999999999</c:v>
                </c:pt>
                <c:pt idx="3617">
                  <c:v>94.286135000000002</c:v>
                </c:pt>
                <c:pt idx="3618">
                  <c:v>94.285732999999993</c:v>
                </c:pt>
                <c:pt idx="3619">
                  <c:v>94.285318000000004</c:v>
                </c:pt>
                <c:pt idx="3620">
                  <c:v>94.284909999999996</c:v>
                </c:pt>
                <c:pt idx="3621">
                  <c:v>94.284529000000006</c:v>
                </c:pt>
                <c:pt idx="3622">
                  <c:v>94.284155999999996</c:v>
                </c:pt>
                <c:pt idx="3623">
                  <c:v>94.283810000000003</c:v>
                </c:pt>
                <c:pt idx="3624">
                  <c:v>94.283473000000001</c:v>
                </c:pt>
                <c:pt idx="3625">
                  <c:v>94.283163999999999</c:v>
                </c:pt>
                <c:pt idx="3626">
                  <c:v>94.282865999999999</c:v>
                </c:pt>
                <c:pt idx="3627">
                  <c:v>94.282595999999998</c:v>
                </c:pt>
                <c:pt idx="3628">
                  <c:v>94.282332999999994</c:v>
                </c:pt>
                <c:pt idx="3629">
                  <c:v>94.282079999999993</c:v>
                </c:pt>
                <c:pt idx="3630">
                  <c:v>94.281841999999997</c:v>
                </c:pt>
                <c:pt idx="3631">
                  <c:v>94.281634999999994</c:v>
                </c:pt>
                <c:pt idx="3632">
                  <c:v>94.281442999999996</c:v>
                </c:pt>
                <c:pt idx="3633">
                  <c:v>94.281278999999998</c:v>
                </c:pt>
                <c:pt idx="3634">
                  <c:v>94.281125000000003</c:v>
                </c:pt>
                <c:pt idx="3635">
                  <c:v>94.280996999999999</c:v>
                </c:pt>
                <c:pt idx="3636">
                  <c:v>94.280885999999995</c:v>
                </c:pt>
                <c:pt idx="3637">
                  <c:v>94.280784999999995</c:v>
                </c:pt>
                <c:pt idx="3638">
                  <c:v>94.280708000000004</c:v>
                </c:pt>
                <c:pt idx="3639">
                  <c:v>94.280637999999996</c:v>
                </c:pt>
                <c:pt idx="3640">
                  <c:v>94.280591999999999</c:v>
                </c:pt>
                <c:pt idx="3641">
                  <c:v>94.280563000000001</c:v>
                </c:pt>
                <c:pt idx="3642">
                  <c:v>94.280556000000004</c:v>
                </c:pt>
                <c:pt idx="3643">
                  <c:v>94.280561000000006</c:v>
                </c:pt>
                <c:pt idx="3644">
                  <c:v>94.280589000000006</c:v>
                </c:pt>
                <c:pt idx="3645">
                  <c:v>94.280629000000005</c:v>
                </c:pt>
                <c:pt idx="3646">
                  <c:v>94.280687999999998</c:v>
                </c:pt>
                <c:pt idx="3647">
                  <c:v>94.280759000000003</c:v>
                </c:pt>
                <c:pt idx="3648">
                  <c:v>94.280835999999994</c:v>
                </c:pt>
                <c:pt idx="3649">
                  <c:v>94.280934000000002</c:v>
                </c:pt>
                <c:pt idx="3650">
                  <c:v>94.281039000000007</c:v>
                </c:pt>
                <c:pt idx="3651">
                  <c:v>94.281150999999994</c:v>
                </c:pt>
                <c:pt idx="3652">
                  <c:v>94.281267</c:v>
                </c:pt>
                <c:pt idx="3653">
                  <c:v>94.281394000000006</c:v>
                </c:pt>
                <c:pt idx="3654">
                  <c:v>94.281526999999997</c:v>
                </c:pt>
                <c:pt idx="3655">
                  <c:v>94.281665000000004</c:v>
                </c:pt>
                <c:pt idx="3656">
                  <c:v>94.281808999999996</c:v>
                </c:pt>
                <c:pt idx="3657">
                  <c:v>94.281957000000006</c:v>
                </c:pt>
                <c:pt idx="3658">
                  <c:v>94.282105999999999</c:v>
                </c:pt>
                <c:pt idx="3659">
                  <c:v>94.282278000000005</c:v>
                </c:pt>
                <c:pt idx="3660">
                  <c:v>94.282452000000006</c:v>
                </c:pt>
                <c:pt idx="3661">
                  <c:v>94.282624999999996</c:v>
                </c:pt>
                <c:pt idx="3662">
                  <c:v>94.282799999999995</c:v>
                </c:pt>
                <c:pt idx="3663">
                  <c:v>94.282981000000007</c:v>
                </c:pt>
                <c:pt idx="3664">
                  <c:v>94.283167000000006</c:v>
                </c:pt>
                <c:pt idx="3665">
                  <c:v>94.283356999999995</c:v>
                </c:pt>
                <c:pt idx="3666">
                  <c:v>94.283552</c:v>
                </c:pt>
                <c:pt idx="3667">
                  <c:v>94.283754000000002</c:v>
                </c:pt>
                <c:pt idx="3668">
                  <c:v>94.283959999999993</c:v>
                </c:pt>
                <c:pt idx="3669">
                  <c:v>94.284191000000007</c:v>
                </c:pt>
                <c:pt idx="3670">
                  <c:v>94.284423000000004</c:v>
                </c:pt>
                <c:pt idx="3671">
                  <c:v>94.284656999999996</c:v>
                </c:pt>
                <c:pt idx="3672">
                  <c:v>94.284891000000002</c:v>
                </c:pt>
                <c:pt idx="3673">
                  <c:v>94.285128999999998</c:v>
                </c:pt>
                <c:pt idx="3674">
                  <c:v>94.285366999999994</c:v>
                </c:pt>
                <c:pt idx="3675">
                  <c:v>94.285606000000001</c:v>
                </c:pt>
                <c:pt idx="3676">
                  <c:v>94.285847000000004</c:v>
                </c:pt>
                <c:pt idx="3677">
                  <c:v>94.286086999999995</c:v>
                </c:pt>
                <c:pt idx="3678">
                  <c:v>94.286327999999997</c:v>
                </c:pt>
                <c:pt idx="3679">
                  <c:v>94.286586</c:v>
                </c:pt>
                <c:pt idx="3680">
                  <c:v>94.286844000000002</c:v>
                </c:pt>
                <c:pt idx="3681">
                  <c:v>94.287094999999994</c:v>
                </c:pt>
                <c:pt idx="3682">
                  <c:v>94.287344000000004</c:v>
                </c:pt>
                <c:pt idx="3683">
                  <c:v>94.287587000000002</c:v>
                </c:pt>
                <c:pt idx="3684">
                  <c:v>94.287829000000002</c:v>
                </c:pt>
                <c:pt idx="3685">
                  <c:v>94.288066000000001</c:v>
                </c:pt>
                <c:pt idx="3686">
                  <c:v>94.288303999999997</c:v>
                </c:pt>
                <c:pt idx="3687">
                  <c:v>94.288537000000005</c:v>
                </c:pt>
                <c:pt idx="3688">
                  <c:v>94.288769000000002</c:v>
                </c:pt>
                <c:pt idx="3689">
                  <c:v>94.289004000000006</c:v>
                </c:pt>
                <c:pt idx="3690">
                  <c:v>94.289233999999993</c:v>
                </c:pt>
                <c:pt idx="3691">
                  <c:v>94.289458999999994</c:v>
                </c:pt>
                <c:pt idx="3692">
                  <c:v>94.289670000000001</c:v>
                </c:pt>
                <c:pt idx="3693">
                  <c:v>94.289872000000003</c:v>
                </c:pt>
                <c:pt idx="3694">
                  <c:v>94.289786000000007</c:v>
                </c:pt>
                <c:pt idx="3695">
                  <c:v>94.289782000000002</c:v>
                </c:pt>
                <c:pt idx="3696">
                  <c:v>94.289704999999998</c:v>
                </c:pt>
                <c:pt idx="3697">
                  <c:v>94.289590000000004</c:v>
                </c:pt>
                <c:pt idx="3698">
                  <c:v>94.289530999999997</c:v>
                </c:pt>
                <c:pt idx="3699">
                  <c:v>94.289500000000004</c:v>
                </c:pt>
                <c:pt idx="3700">
                  <c:v>94.289451999999997</c:v>
                </c:pt>
                <c:pt idx="3701">
                  <c:v>94.289474999999996</c:v>
                </c:pt>
                <c:pt idx="3702">
                  <c:v>94.289401999999995</c:v>
                </c:pt>
                <c:pt idx="3703">
                  <c:v>94.289378999999997</c:v>
                </c:pt>
                <c:pt idx="3704">
                  <c:v>94.289420000000007</c:v>
                </c:pt>
                <c:pt idx="3705">
                  <c:v>94.289368999999994</c:v>
                </c:pt>
                <c:pt idx="3706">
                  <c:v>94.289456000000001</c:v>
                </c:pt>
                <c:pt idx="3707">
                  <c:v>94.289456999999999</c:v>
                </c:pt>
                <c:pt idx="3708">
                  <c:v>94.289540000000002</c:v>
                </c:pt>
                <c:pt idx="3709">
                  <c:v>94.289564999999996</c:v>
                </c:pt>
                <c:pt idx="3710">
                  <c:v>94.289575999999997</c:v>
                </c:pt>
                <c:pt idx="3711">
                  <c:v>94.289574999999999</c:v>
                </c:pt>
                <c:pt idx="3712">
                  <c:v>94.289587999999995</c:v>
                </c:pt>
                <c:pt idx="3713">
                  <c:v>94.289547999999996</c:v>
                </c:pt>
                <c:pt idx="3714">
                  <c:v>94.289614</c:v>
                </c:pt>
                <c:pt idx="3715">
                  <c:v>94.289620999999997</c:v>
                </c:pt>
                <c:pt idx="3716">
                  <c:v>94.289535999999998</c:v>
                </c:pt>
                <c:pt idx="3717">
                  <c:v>94.289608999999999</c:v>
                </c:pt>
                <c:pt idx="3718">
                  <c:v>94.289541</c:v>
                </c:pt>
                <c:pt idx="3719">
                  <c:v>94.289535000000001</c:v>
                </c:pt>
                <c:pt idx="3720">
                  <c:v>94.289502999999996</c:v>
                </c:pt>
                <c:pt idx="3721">
                  <c:v>94.289497999999995</c:v>
                </c:pt>
                <c:pt idx="3722">
                  <c:v>94.289496</c:v>
                </c:pt>
                <c:pt idx="3723">
                  <c:v>94.289479</c:v>
                </c:pt>
                <c:pt idx="3724">
                  <c:v>94.289529999999999</c:v>
                </c:pt>
                <c:pt idx="3725">
                  <c:v>94.289446999999996</c:v>
                </c:pt>
                <c:pt idx="3726">
                  <c:v>94.289551000000003</c:v>
                </c:pt>
                <c:pt idx="3727">
                  <c:v>94.289507999999998</c:v>
                </c:pt>
                <c:pt idx="3728">
                  <c:v>94.289608999999999</c:v>
                </c:pt>
                <c:pt idx="3729">
                  <c:v>94.289618000000004</c:v>
                </c:pt>
                <c:pt idx="3730">
                  <c:v>94.289696000000006</c:v>
                </c:pt>
                <c:pt idx="3731">
                  <c:v>94.289745999999994</c:v>
                </c:pt>
                <c:pt idx="3732">
                  <c:v>94.289815000000004</c:v>
                </c:pt>
                <c:pt idx="3733">
                  <c:v>94.289821000000003</c:v>
                </c:pt>
                <c:pt idx="3734">
                  <c:v>94.289843000000005</c:v>
                </c:pt>
                <c:pt idx="3735">
                  <c:v>94.289891999999995</c:v>
                </c:pt>
                <c:pt idx="3736">
                  <c:v>94.289894000000004</c:v>
                </c:pt>
                <c:pt idx="3737">
                  <c:v>94.289955000000006</c:v>
                </c:pt>
                <c:pt idx="3738">
                  <c:v>94.289924999999997</c:v>
                </c:pt>
                <c:pt idx="3739">
                  <c:v>94.289946</c:v>
                </c:pt>
                <c:pt idx="3740">
                  <c:v>94.289873</c:v>
                </c:pt>
                <c:pt idx="3741">
                  <c:v>94.289914999999993</c:v>
                </c:pt>
                <c:pt idx="3742">
                  <c:v>94.289863999999994</c:v>
                </c:pt>
                <c:pt idx="3743">
                  <c:v>94.289765000000003</c:v>
                </c:pt>
                <c:pt idx="3744">
                  <c:v>94.289631</c:v>
                </c:pt>
                <c:pt idx="3745">
                  <c:v>94.289497999999995</c:v>
                </c:pt>
                <c:pt idx="3746">
                  <c:v>94.289361999999997</c:v>
                </c:pt>
                <c:pt idx="3747">
                  <c:v>94.289221999999995</c:v>
                </c:pt>
                <c:pt idx="3748">
                  <c:v>94.289077000000006</c:v>
                </c:pt>
                <c:pt idx="3749">
                  <c:v>94.288927000000001</c:v>
                </c:pt>
                <c:pt idx="3750">
                  <c:v>94.288768000000005</c:v>
                </c:pt>
                <c:pt idx="3751">
                  <c:v>94.288616000000005</c:v>
                </c:pt>
                <c:pt idx="3752">
                  <c:v>94.288461999999996</c:v>
                </c:pt>
                <c:pt idx="3753">
                  <c:v>94.288310999999993</c:v>
                </c:pt>
                <c:pt idx="3754">
                  <c:v>94.288158999999993</c:v>
                </c:pt>
                <c:pt idx="3755">
                  <c:v>94.288009000000002</c:v>
                </c:pt>
                <c:pt idx="3756">
                  <c:v>94.287853999999996</c:v>
                </c:pt>
                <c:pt idx="3757">
                  <c:v>94.287701999999996</c:v>
                </c:pt>
                <c:pt idx="3758">
                  <c:v>94.287547000000004</c:v>
                </c:pt>
                <c:pt idx="3759">
                  <c:v>94.287383000000005</c:v>
                </c:pt>
                <c:pt idx="3760">
                  <c:v>94.287217999999996</c:v>
                </c:pt>
                <c:pt idx="3761">
                  <c:v>94.287056000000007</c:v>
                </c:pt>
                <c:pt idx="3762">
                  <c:v>94.28689</c:v>
                </c:pt>
                <c:pt idx="3763">
                  <c:v>94.286728999999994</c:v>
                </c:pt>
                <c:pt idx="3764">
                  <c:v>94.286564999999996</c:v>
                </c:pt>
                <c:pt idx="3765">
                  <c:v>94.286404000000005</c:v>
                </c:pt>
                <c:pt idx="3766">
                  <c:v>94.286237999999997</c:v>
                </c:pt>
                <c:pt idx="3767">
                  <c:v>94.286074999999997</c:v>
                </c:pt>
                <c:pt idx="3768">
                  <c:v>94.285906999999995</c:v>
                </c:pt>
                <c:pt idx="3769">
                  <c:v>94.285725999999997</c:v>
                </c:pt>
                <c:pt idx="3770">
                  <c:v>94.285540999999995</c:v>
                </c:pt>
                <c:pt idx="3771">
                  <c:v>94.285362000000006</c:v>
                </c:pt>
                <c:pt idx="3772">
                  <c:v>94.285178999999999</c:v>
                </c:pt>
                <c:pt idx="3773">
                  <c:v>94.285002000000006</c:v>
                </c:pt>
                <c:pt idx="3774">
                  <c:v>94.284814999999995</c:v>
                </c:pt>
                <c:pt idx="3775">
                  <c:v>94.284631000000005</c:v>
                </c:pt>
                <c:pt idx="3776">
                  <c:v>94.284440000000004</c:v>
                </c:pt>
                <c:pt idx="3777">
                  <c:v>94.284248000000005</c:v>
                </c:pt>
                <c:pt idx="3778">
                  <c:v>94.284052000000003</c:v>
                </c:pt>
                <c:pt idx="3779">
                  <c:v>94.283844999999999</c:v>
                </c:pt>
                <c:pt idx="3780">
                  <c:v>94.283636000000001</c:v>
                </c:pt>
                <c:pt idx="3781">
                  <c:v>94.283432000000005</c:v>
                </c:pt>
                <c:pt idx="3782">
                  <c:v>94.283224000000004</c:v>
                </c:pt>
                <c:pt idx="3783">
                  <c:v>94.283015000000006</c:v>
                </c:pt>
                <c:pt idx="3784">
                  <c:v>94.282798</c:v>
                </c:pt>
                <c:pt idx="3785">
                  <c:v>94.282576000000006</c:v>
                </c:pt>
                <c:pt idx="3786">
                  <c:v>94.282343999999995</c:v>
                </c:pt>
                <c:pt idx="3787">
                  <c:v>94.282110000000003</c:v>
                </c:pt>
                <c:pt idx="3788">
                  <c:v>94.281862000000004</c:v>
                </c:pt>
                <c:pt idx="3789">
                  <c:v>94.281616999999997</c:v>
                </c:pt>
                <c:pt idx="3790">
                  <c:v>94.281351999999998</c:v>
                </c:pt>
                <c:pt idx="3791">
                  <c:v>94.281080000000003</c:v>
                </c:pt>
                <c:pt idx="3792">
                  <c:v>94.280793000000003</c:v>
                </c:pt>
                <c:pt idx="3793">
                  <c:v>94.280503999999993</c:v>
                </c:pt>
                <c:pt idx="3794">
                  <c:v>94.280206000000007</c:v>
                </c:pt>
                <c:pt idx="3795">
                  <c:v>94.279902000000007</c:v>
                </c:pt>
                <c:pt idx="3796">
                  <c:v>94.279587000000006</c:v>
                </c:pt>
                <c:pt idx="3797">
                  <c:v>94.279259999999994</c:v>
                </c:pt>
                <c:pt idx="3798">
                  <c:v>94.278925999999998</c:v>
                </c:pt>
                <c:pt idx="3799">
                  <c:v>94.278592000000003</c:v>
                </c:pt>
                <c:pt idx="3800">
                  <c:v>94.27825</c:v>
                </c:pt>
                <c:pt idx="3801">
                  <c:v>94.277890999999997</c:v>
                </c:pt>
                <c:pt idx="3802">
                  <c:v>94.277531999999994</c:v>
                </c:pt>
                <c:pt idx="3803">
                  <c:v>94.277173000000005</c:v>
                </c:pt>
                <c:pt idx="3804">
                  <c:v>94.276805999999993</c:v>
                </c:pt>
                <c:pt idx="3805">
                  <c:v>94.276449</c:v>
                </c:pt>
                <c:pt idx="3806">
                  <c:v>94.276098000000005</c:v>
                </c:pt>
                <c:pt idx="3807">
                  <c:v>94.275743000000006</c:v>
                </c:pt>
                <c:pt idx="3808">
                  <c:v>94.275402</c:v>
                </c:pt>
                <c:pt idx="3809">
                  <c:v>94.275075000000001</c:v>
                </c:pt>
                <c:pt idx="3810">
                  <c:v>94.274742000000003</c:v>
                </c:pt>
                <c:pt idx="3811">
                  <c:v>94.274427000000003</c:v>
                </c:pt>
                <c:pt idx="3812">
                  <c:v>94.274123000000003</c:v>
                </c:pt>
                <c:pt idx="3813">
                  <c:v>94.273833999999994</c:v>
                </c:pt>
                <c:pt idx="3814">
                  <c:v>94.273559000000006</c:v>
                </c:pt>
                <c:pt idx="3815">
                  <c:v>94.273291999999998</c:v>
                </c:pt>
                <c:pt idx="3816">
                  <c:v>94.273050999999995</c:v>
                </c:pt>
                <c:pt idx="3817">
                  <c:v>94.272829999999999</c:v>
                </c:pt>
                <c:pt idx="3818">
                  <c:v>94.272628999999995</c:v>
                </c:pt>
                <c:pt idx="3819">
                  <c:v>94.272481999999997</c:v>
                </c:pt>
                <c:pt idx="3820">
                  <c:v>94.272344000000004</c:v>
                </c:pt>
                <c:pt idx="3821">
                  <c:v>94.272216999999998</c:v>
                </c:pt>
                <c:pt idx="3822">
                  <c:v>94.272104999999996</c:v>
                </c:pt>
                <c:pt idx="3823">
                  <c:v>94.272008999999997</c:v>
                </c:pt>
                <c:pt idx="3824">
                  <c:v>94.271929999999998</c:v>
                </c:pt>
                <c:pt idx="3825">
                  <c:v>94.271866000000003</c:v>
                </c:pt>
                <c:pt idx="3826">
                  <c:v>94.271822</c:v>
                </c:pt>
                <c:pt idx="3827">
                  <c:v>94.271797000000007</c:v>
                </c:pt>
                <c:pt idx="3828">
                  <c:v>94.271789999999996</c:v>
                </c:pt>
                <c:pt idx="3829">
                  <c:v>94.271848000000006</c:v>
                </c:pt>
                <c:pt idx="3830">
                  <c:v>94.271905000000004</c:v>
                </c:pt>
                <c:pt idx="3831">
                  <c:v>94.271963</c:v>
                </c:pt>
                <c:pt idx="3832">
                  <c:v>94.272025999999997</c:v>
                </c:pt>
                <c:pt idx="3833">
                  <c:v>94.272096000000005</c:v>
                </c:pt>
                <c:pt idx="3834">
                  <c:v>94.272175000000004</c:v>
                </c:pt>
                <c:pt idx="3835">
                  <c:v>94.272264000000007</c:v>
                </c:pt>
                <c:pt idx="3836">
                  <c:v>94.272362000000001</c:v>
                </c:pt>
                <c:pt idx="3837">
                  <c:v>94.272469999999998</c:v>
                </c:pt>
                <c:pt idx="3838">
                  <c:v>94.272586000000004</c:v>
                </c:pt>
                <c:pt idx="3839">
                  <c:v>94.272726000000006</c:v>
                </c:pt>
                <c:pt idx="3840">
                  <c:v>94.272869999999998</c:v>
                </c:pt>
                <c:pt idx="3841">
                  <c:v>94.273011999999994</c:v>
                </c:pt>
                <c:pt idx="3842">
                  <c:v>94.273160000000004</c:v>
                </c:pt>
                <c:pt idx="3843">
                  <c:v>94.273318000000003</c:v>
                </c:pt>
                <c:pt idx="3844">
                  <c:v>94.273483999999996</c:v>
                </c:pt>
                <c:pt idx="3845">
                  <c:v>94.273658999999995</c:v>
                </c:pt>
                <c:pt idx="3846">
                  <c:v>94.273837</c:v>
                </c:pt>
                <c:pt idx="3847">
                  <c:v>94.274026000000006</c:v>
                </c:pt>
                <c:pt idx="3848">
                  <c:v>94.274225999999999</c:v>
                </c:pt>
                <c:pt idx="3849">
                  <c:v>94.274416000000002</c:v>
                </c:pt>
                <c:pt idx="3850">
                  <c:v>94.274618000000004</c:v>
                </c:pt>
                <c:pt idx="3851">
                  <c:v>94.274838000000003</c:v>
                </c:pt>
                <c:pt idx="3852">
                  <c:v>94.275069000000002</c:v>
                </c:pt>
                <c:pt idx="3853">
                  <c:v>94.275317999999999</c:v>
                </c:pt>
                <c:pt idx="3854">
                  <c:v>94.275578999999993</c:v>
                </c:pt>
                <c:pt idx="3855">
                  <c:v>94.275851000000003</c:v>
                </c:pt>
                <c:pt idx="3856">
                  <c:v>94.276138000000003</c:v>
                </c:pt>
                <c:pt idx="3857">
                  <c:v>94.276437999999999</c:v>
                </c:pt>
                <c:pt idx="3858">
                  <c:v>94.276743999999994</c:v>
                </c:pt>
                <c:pt idx="3859">
                  <c:v>94.277006</c:v>
                </c:pt>
                <c:pt idx="3860">
                  <c:v>94.277298999999999</c:v>
                </c:pt>
                <c:pt idx="3861">
                  <c:v>94.277610999999993</c:v>
                </c:pt>
                <c:pt idx="3862">
                  <c:v>94.277938000000006</c:v>
                </c:pt>
                <c:pt idx="3863">
                  <c:v>94.278283000000002</c:v>
                </c:pt>
                <c:pt idx="3864">
                  <c:v>94.278632000000002</c:v>
                </c:pt>
                <c:pt idx="3865">
                  <c:v>94.278983999999994</c:v>
                </c:pt>
                <c:pt idx="3866">
                  <c:v>94.279336999999998</c:v>
                </c:pt>
                <c:pt idx="3867">
                  <c:v>94.279696999999999</c:v>
                </c:pt>
                <c:pt idx="3868">
                  <c:v>94.280046999999996</c:v>
                </c:pt>
                <c:pt idx="3869">
                  <c:v>94.280360000000002</c:v>
                </c:pt>
                <c:pt idx="3870">
                  <c:v>94.280681000000001</c:v>
                </c:pt>
                <c:pt idx="3871">
                  <c:v>94.281008</c:v>
                </c:pt>
                <c:pt idx="3872">
                  <c:v>94.281328999999999</c:v>
                </c:pt>
                <c:pt idx="3873">
                  <c:v>94.281640999999993</c:v>
                </c:pt>
                <c:pt idx="3874">
                  <c:v>94.281955999999994</c:v>
                </c:pt>
                <c:pt idx="3875">
                  <c:v>94.282253999999995</c:v>
                </c:pt>
                <c:pt idx="3876">
                  <c:v>94.282540999999995</c:v>
                </c:pt>
                <c:pt idx="3877">
                  <c:v>94.282814999999999</c:v>
                </c:pt>
                <c:pt idx="3878">
                  <c:v>94.283088000000006</c:v>
                </c:pt>
                <c:pt idx="3879">
                  <c:v>94.283332999999999</c:v>
                </c:pt>
                <c:pt idx="3880">
                  <c:v>94.283573000000004</c:v>
                </c:pt>
                <c:pt idx="3881">
                  <c:v>94.283805000000001</c:v>
                </c:pt>
                <c:pt idx="3882">
                  <c:v>94.284028000000006</c:v>
                </c:pt>
                <c:pt idx="3883">
                  <c:v>94.284240999999994</c:v>
                </c:pt>
                <c:pt idx="3884">
                  <c:v>94.284439000000006</c:v>
                </c:pt>
                <c:pt idx="3885">
                  <c:v>94.284633999999997</c:v>
                </c:pt>
                <c:pt idx="3886">
                  <c:v>94.284813999999997</c:v>
                </c:pt>
                <c:pt idx="3887">
                  <c:v>94.284982999999997</c:v>
                </c:pt>
                <c:pt idx="3888">
                  <c:v>94.285150000000002</c:v>
                </c:pt>
                <c:pt idx="3889">
                  <c:v>94.285310999999993</c:v>
                </c:pt>
                <c:pt idx="3890">
                  <c:v>94.285454999999999</c:v>
                </c:pt>
                <c:pt idx="3891">
                  <c:v>94.285591999999994</c:v>
                </c:pt>
                <c:pt idx="3892">
                  <c:v>94.285724999999999</c:v>
                </c:pt>
                <c:pt idx="3893">
                  <c:v>94.285838999999996</c:v>
                </c:pt>
                <c:pt idx="3894">
                  <c:v>94.285943000000003</c:v>
                </c:pt>
                <c:pt idx="3895">
                  <c:v>94.286038000000005</c:v>
                </c:pt>
                <c:pt idx="3896">
                  <c:v>94.286125999999996</c:v>
                </c:pt>
                <c:pt idx="3897">
                  <c:v>94.286218000000005</c:v>
                </c:pt>
                <c:pt idx="3898">
                  <c:v>94.286297000000005</c:v>
                </c:pt>
                <c:pt idx="3899">
                  <c:v>94.286389</c:v>
                </c:pt>
                <c:pt idx="3900">
                  <c:v>94.286485999999996</c:v>
                </c:pt>
                <c:pt idx="3901">
                  <c:v>94.286576999999994</c:v>
                </c:pt>
                <c:pt idx="3902">
                  <c:v>94.286665999999997</c:v>
                </c:pt>
                <c:pt idx="3903">
                  <c:v>94.286753000000004</c:v>
                </c:pt>
                <c:pt idx="3904">
                  <c:v>94.286839000000001</c:v>
                </c:pt>
                <c:pt idx="3905">
                  <c:v>94.286924999999997</c:v>
                </c:pt>
                <c:pt idx="3906">
                  <c:v>94.287011000000007</c:v>
                </c:pt>
                <c:pt idx="3907">
                  <c:v>94.286985999999999</c:v>
                </c:pt>
                <c:pt idx="3908">
                  <c:v>94.286890999999997</c:v>
                </c:pt>
                <c:pt idx="3909">
                  <c:v>94.286822999999998</c:v>
                </c:pt>
                <c:pt idx="3910">
                  <c:v>94.286758000000006</c:v>
                </c:pt>
                <c:pt idx="3911">
                  <c:v>94.286698999999999</c:v>
                </c:pt>
                <c:pt idx="3912">
                  <c:v>94.286669000000003</c:v>
                </c:pt>
                <c:pt idx="3913">
                  <c:v>94.286623000000006</c:v>
                </c:pt>
                <c:pt idx="3914">
                  <c:v>94.286569</c:v>
                </c:pt>
                <c:pt idx="3915">
                  <c:v>94.286551000000003</c:v>
                </c:pt>
                <c:pt idx="3916">
                  <c:v>94.286541999999997</c:v>
                </c:pt>
                <c:pt idx="3917">
                  <c:v>94.286518999999998</c:v>
                </c:pt>
                <c:pt idx="3918">
                  <c:v>94.286503999999994</c:v>
                </c:pt>
                <c:pt idx="3919">
                  <c:v>94.286496</c:v>
                </c:pt>
                <c:pt idx="3920">
                  <c:v>94.286444000000003</c:v>
                </c:pt>
                <c:pt idx="3921">
                  <c:v>94.286399000000003</c:v>
                </c:pt>
                <c:pt idx="3922">
                  <c:v>94.286366000000001</c:v>
                </c:pt>
                <c:pt idx="3923">
                  <c:v>94.286315000000002</c:v>
                </c:pt>
                <c:pt idx="3924">
                  <c:v>94.286215999999996</c:v>
                </c:pt>
                <c:pt idx="3925">
                  <c:v>94.286191000000002</c:v>
                </c:pt>
                <c:pt idx="3926">
                  <c:v>94.286039000000002</c:v>
                </c:pt>
                <c:pt idx="3927">
                  <c:v>94.286021000000005</c:v>
                </c:pt>
                <c:pt idx="3928">
                  <c:v>94.285866999999996</c:v>
                </c:pt>
                <c:pt idx="3929">
                  <c:v>94.285790000000006</c:v>
                </c:pt>
                <c:pt idx="3930">
                  <c:v>94.285696999999999</c:v>
                </c:pt>
                <c:pt idx="3931">
                  <c:v>94.285606000000001</c:v>
                </c:pt>
                <c:pt idx="3932">
                  <c:v>94.285567</c:v>
                </c:pt>
                <c:pt idx="3933">
                  <c:v>94.285437000000002</c:v>
                </c:pt>
                <c:pt idx="3934">
                  <c:v>94.285456999999994</c:v>
                </c:pt>
                <c:pt idx="3935">
                  <c:v>94.285289000000006</c:v>
                </c:pt>
                <c:pt idx="3936">
                  <c:v>94.285351000000006</c:v>
                </c:pt>
                <c:pt idx="3937">
                  <c:v>94.285248999999993</c:v>
                </c:pt>
                <c:pt idx="3938">
                  <c:v>94.285298999999995</c:v>
                </c:pt>
                <c:pt idx="3939">
                  <c:v>94.285253999999995</c:v>
                </c:pt>
                <c:pt idx="3940">
                  <c:v>94.285280999999998</c:v>
                </c:pt>
                <c:pt idx="3941">
                  <c:v>94.285276999999994</c:v>
                </c:pt>
                <c:pt idx="3942">
                  <c:v>94.285281999999995</c:v>
                </c:pt>
                <c:pt idx="3943">
                  <c:v>94.285255000000006</c:v>
                </c:pt>
                <c:pt idx="3944">
                  <c:v>94.285109000000006</c:v>
                </c:pt>
                <c:pt idx="3945">
                  <c:v>94.284822000000005</c:v>
                </c:pt>
                <c:pt idx="3946">
                  <c:v>94.284530000000004</c:v>
                </c:pt>
                <c:pt idx="3947">
                  <c:v>94.284242000000006</c:v>
                </c:pt>
                <c:pt idx="3948">
                  <c:v>94.283953999999994</c:v>
                </c:pt>
                <c:pt idx="3949">
                  <c:v>94.283649999999994</c:v>
                </c:pt>
                <c:pt idx="3950">
                  <c:v>94.283347000000006</c:v>
                </c:pt>
                <c:pt idx="3951">
                  <c:v>94.283055000000004</c:v>
                </c:pt>
                <c:pt idx="3952">
                  <c:v>94.282773000000006</c:v>
                </c:pt>
                <c:pt idx="3953">
                  <c:v>94.282500999999996</c:v>
                </c:pt>
                <c:pt idx="3954">
                  <c:v>94.282230999999996</c:v>
                </c:pt>
                <c:pt idx="3955">
                  <c:v>94.281976</c:v>
                </c:pt>
                <c:pt idx="3956">
                  <c:v>94.281723999999997</c:v>
                </c:pt>
                <c:pt idx="3957">
                  <c:v>94.281487999999996</c:v>
                </c:pt>
                <c:pt idx="3958">
                  <c:v>94.281261000000001</c:v>
                </c:pt>
                <c:pt idx="3959">
                  <c:v>94.281024000000002</c:v>
                </c:pt>
                <c:pt idx="3960">
                  <c:v>94.280803000000006</c:v>
                </c:pt>
                <c:pt idx="3961">
                  <c:v>94.280595000000005</c:v>
                </c:pt>
                <c:pt idx="3962">
                  <c:v>94.280389999999997</c:v>
                </c:pt>
                <c:pt idx="3963">
                  <c:v>94.280202000000003</c:v>
                </c:pt>
                <c:pt idx="3964">
                  <c:v>94.280024999999995</c:v>
                </c:pt>
                <c:pt idx="3965">
                  <c:v>94.279847000000004</c:v>
                </c:pt>
                <c:pt idx="3966">
                  <c:v>94.279683000000006</c:v>
                </c:pt>
                <c:pt idx="3967">
                  <c:v>94.279516999999998</c:v>
                </c:pt>
                <c:pt idx="3968">
                  <c:v>94.279365999999996</c:v>
                </c:pt>
                <c:pt idx="3969">
                  <c:v>94.279227000000006</c:v>
                </c:pt>
                <c:pt idx="3970">
                  <c:v>94.279078999999996</c:v>
                </c:pt>
                <c:pt idx="3971">
                  <c:v>94.278942999999998</c:v>
                </c:pt>
                <c:pt idx="3972">
                  <c:v>94.278809999999993</c:v>
                </c:pt>
                <c:pt idx="3973">
                  <c:v>94.278671000000003</c:v>
                </c:pt>
                <c:pt idx="3974">
                  <c:v>94.278542999999999</c:v>
                </c:pt>
                <c:pt idx="3975">
                  <c:v>94.278407999999999</c:v>
                </c:pt>
                <c:pt idx="3976">
                  <c:v>94.278285999999994</c:v>
                </c:pt>
                <c:pt idx="3977">
                  <c:v>94.278165999999999</c:v>
                </c:pt>
                <c:pt idx="3978">
                  <c:v>94.278037999999995</c:v>
                </c:pt>
                <c:pt idx="3979">
                  <c:v>94.277928000000003</c:v>
                </c:pt>
                <c:pt idx="3980">
                  <c:v>94.277811</c:v>
                </c:pt>
                <c:pt idx="3981">
                  <c:v>94.277704</c:v>
                </c:pt>
                <c:pt idx="3982">
                  <c:v>94.277584000000004</c:v>
                </c:pt>
                <c:pt idx="3983">
                  <c:v>94.277472000000003</c:v>
                </c:pt>
                <c:pt idx="3984">
                  <c:v>94.277345999999994</c:v>
                </c:pt>
                <c:pt idx="3985">
                  <c:v>94.277231999999998</c:v>
                </c:pt>
                <c:pt idx="3986">
                  <c:v>94.277107999999998</c:v>
                </c:pt>
                <c:pt idx="3987">
                  <c:v>94.276993000000004</c:v>
                </c:pt>
                <c:pt idx="3988">
                  <c:v>94.276863000000006</c:v>
                </c:pt>
                <c:pt idx="3989">
                  <c:v>94.276796000000004</c:v>
                </c:pt>
                <c:pt idx="3990">
                  <c:v>94.276701000000003</c:v>
                </c:pt>
                <c:pt idx="3991">
                  <c:v>94.276600999999999</c:v>
                </c:pt>
                <c:pt idx="3992">
                  <c:v>94.276472999999996</c:v>
                </c:pt>
                <c:pt idx="3993">
                  <c:v>94.276342999999997</c:v>
                </c:pt>
                <c:pt idx="3994">
                  <c:v>94.276191999999995</c:v>
                </c:pt>
                <c:pt idx="3995">
                  <c:v>94.276048000000003</c:v>
                </c:pt>
                <c:pt idx="3996">
                  <c:v>94.275885000000002</c:v>
                </c:pt>
                <c:pt idx="3997">
                  <c:v>94.275732000000005</c:v>
                </c:pt>
                <c:pt idx="3998">
                  <c:v>94.275566999999995</c:v>
                </c:pt>
                <c:pt idx="3999">
                  <c:v>94.275475</c:v>
                </c:pt>
                <c:pt idx="4000">
                  <c:v>94.275355000000005</c:v>
                </c:pt>
                <c:pt idx="4001">
                  <c:v>94.275237000000004</c:v>
                </c:pt>
                <c:pt idx="4002">
                  <c:v>94.275101000000006</c:v>
                </c:pt>
                <c:pt idx="4003">
                  <c:v>94.274979999999999</c:v>
                </c:pt>
                <c:pt idx="4004">
                  <c:v>94.274854000000005</c:v>
                </c:pt>
                <c:pt idx="4005">
                  <c:v>94.274748000000002</c:v>
                </c:pt>
                <c:pt idx="4006">
                  <c:v>94.274641000000003</c:v>
                </c:pt>
                <c:pt idx="4007">
                  <c:v>94.274561000000006</c:v>
                </c:pt>
                <c:pt idx="4008">
                  <c:v>94.274483000000004</c:v>
                </c:pt>
                <c:pt idx="4009">
                  <c:v>94.274454000000006</c:v>
                </c:pt>
                <c:pt idx="4010">
                  <c:v>94.274422999999999</c:v>
                </c:pt>
                <c:pt idx="4011">
                  <c:v>94.274412999999996</c:v>
                </c:pt>
                <c:pt idx="4012">
                  <c:v>94.274405000000002</c:v>
                </c:pt>
                <c:pt idx="4013">
                  <c:v>94.274422999999999</c:v>
                </c:pt>
                <c:pt idx="4014">
                  <c:v>94.274445999999998</c:v>
                </c:pt>
                <c:pt idx="4015">
                  <c:v>94.274494000000004</c:v>
                </c:pt>
                <c:pt idx="4016">
                  <c:v>94.274551000000002</c:v>
                </c:pt>
                <c:pt idx="4017">
                  <c:v>94.274630999999999</c:v>
                </c:pt>
                <c:pt idx="4018">
                  <c:v>94.274720000000002</c:v>
                </c:pt>
                <c:pt idx="4019">
                  <c:v>94.274837000000005</c:v>
                </c:pt>
                <c:pt idx="4020">
                  <c:v>94.274969999999996</c:v>
                </c:pt>
                <c:pt idx="4021">
                  <c:v>94.275110999999995</c:v>
                </c:pt>
                <c:pt idx="4022">
                  <c:v>94.275276000000005</c:v>
                </c:pt>
                <c:pt idx="4023">
                  <c:v>94.275459999999995</c:v>
                </c:pt>
                <c:pt idx="4024">
                  <c:v>94.275655</c:v>
                </c:pt>
                <c:pt idx="4025">
                  <c:v>94.275874000000002</c:v>
                </c:pt>
                <c:pt idx="4026">
                  <c:v>94.276105000000001</c:v>
                </c:pt>
                <c:pt idx="4027">
                  <c:v>94.276364000000001</c:v>
                </c:pt>
                <c:pt idx="4028">
                  <c:v>94.27664</c:v>
                </c:pt>
                <c:pt idx="4029">
                  <c:v>94.276920000000004</c:v>
                </c:pt>
                <c:pt idx="4030">
                  <c:v>94.277221999999995</c:v>
                </c:pt>
                <c:pt idx="4031">
                  <c:v>94.277546000000001</c:v>
                </c:pt>
                <c:pt idx="4032">
                  <c:v>94.277884999999998</c:v>
                </c:pt>
                <c:pt idx="4033">
                  <c:v>94.278242000000006</c:v>
                </c:pt>
                <c:pt idx="4034">
                  <c:v>94.278614000000005</c:v>
                </c:pt>
                <c:pt idx="4035">
                  <c:v>94.278998999999999</c:v>
                </c:pt>
                <c:pt idx="4036">
                  <c:v>94.279391000000004</c:v>
                </c:pt>
                <c:pt idx="4037">
                  <c:v>94.279793999999995</c:v>
                </c:pt>
                <c:pt idx="4038">
                  <c:v>94.280199999999994</c:v>
                </c:pt>
                <c:pt idx="4039">
                  <c:v>94.280574000000001</c:v>
                </c:pt>
                <c:pt idx="4040">
                  <c:v>94.280963</c:v>
                </c:pt>
                <c:pt idx="4041">
                  <c:v>94.281364999999994</c:v>
                </c:pt>
                <c:pt idx="4042">
                  <c:v>94.281774999999996</c:v>
                </c:pt>
                <c:pt idx="4043">
                  <c:v>94.282188000000005</c:v>
                </c:pt>
                <c:pt idx="4044">
                  <c:v>94.282597999999993</c:v>
                </c:pt>
                <c:pt idx="4045">
                  <c:v>94.283004000000005</c:v>
                </c:pt>
                <c:pt idx="4046">
                  <c:v>94.283405000000002</c:v>
                </c:pt>
                <c:pt idx="4047">
                  <c:v>94.283799999999999</c:v>
                </c:pt>
                <c:pt idx="4048">
                  <c:v>94.284184999999994</c:v>
                </c:pt>
                <c:pt idx="4049">
                  <c:v>94.284540000000007</c:v>
                </c:pt>
                <c:pt idx="4050">
                  <c:v>94.284897000000001</c:v>
                </c:pt>
                <c:pt idx="4051">
                  <c:v>94.285252</c:v>
                </c:pt>
                <c:pt idx="4052">
                  <c:v>94.285606999999999</c:v>
                </c:pt>
                <c:pt idx="4053">
                  <c:v>94.285953000000006</c:v>
                </c:pt>
                <c:pt idx="4054">
                  <c:v>94.286294999999996</c:v>
                </c:pt>
                <c:pt idx="4055">
                  <c:v>94.286629000000005</c:v>
                </c:pt>
                <c:pt idx="4056">
                  <c:v>94.286957999999998</c:v>
                </c:pt>
                <c:pt idx="4057">
                  <c:v>94.287278000000001</c:v>
                </c:pt>
                <c:pt idx="4058">
                  <c:v>94.287594999999996</c:v>
                </c:pt>
                <c:pt idx="4059">
                  <c:v>94.287902000000003</c:v>
                </c:pt>
                <c:pt idx="4060">
                  <c:v>94.288207999999997</c:v>
                </c:pt>
                <c:pt idx="4061">
                  <c:v>94.288504000000003</c:v>
                </c:pt>
                <c:pt idx="4062">
                  <c:v>94.288796000000005</c:v>
                </c:pt>
                <c:pt idx="4063">
                  <c:v>94.289077000000006</c:v>
                </c:pt>
                <c:pt idx="4064">
                  <c:v>94.289356999999995</c:v>
                </c:pt>
                <c:pt idx="4065">
                  <c:v>94.289623000000006</c:v>
                </c:pt>
                <c:pt idx="4066">
                  <c:v>94.289884999999998</c:v>
                </c:pt>
                <c:pt idx="4067">
                  <c:v>94.290137000000001</c:v>
                </c:pt>
                <c:pt idx="4068">
                  <c:v>94.290383000000006</c:v>
                </c:pt>
                <c:pt idx="4069">
                  <c:v>94.290636000000006</c:v>
                </c:pt>
                <c:pt idx="4070">
                  <c:v>94.290882999999994</c:v>
                </c:pt>
                <c:pt idx="4071">
                  <c:v>94.291116000000002</c:v>
                </c:pt>
                <c:pt idx="4072">
                  <c:v>94.291346000000004</c:v>
                </c:pt>
                <c:pt idx="4073">
                  <c:v>94.291559000000007</c:v>
                </c:pt>
                <c:pt idx="4074">
                  <c:v>94.291765999999996</c:v>
                </c:pt>
                <c:pt idx="4075">
                  <c:v>94.291811999999993</c:v>
                </c:pt>
                <c:pt idx="4076">
                  <c:v>94.291950999999997</c:v>
                </c:pt>
                <c:pt idx="4077">
                  <c:v>94.291978999999998</c:v>
                </c:pt>
                <c:pt idx="4078">
                  <c:v>94.292118000000002</c:v>
                </c:pt>
                <c:pt idx="4079">
                  <c:v>94.292179000000004</c:v>
                </c:pt>
                <c:pt idx="4080">
                  <c:v>94.292286000000004</c:v>
                </c:pt>
                <c:pt idx="4081">
                  <c:v>94.292365000000004</c:v>
                </c:pt>
                <c:pt idx="4082">
                  <c:v>94.292387000000005</c:v>
                </c:pt>
                <c:pt idx="4083">
                  <c:v>94.292440999999997</c:v>
                </c:pt>
                <c:pt idx="4084">
                  <c:v>94.292411999999999</c:v>
                </c:pt>
                <c:pt idx="4085">
                  <c:v>94.292508999999995</c:v>
                </c:pt>
                <c:pt idx="4086">
                  <c:v>94.292465000000007</c:v>
                </c:pt>
                <c:pt idx="4087">
                  <c:v>94.292539000000005</c:v>
                </c:pt>
                <c:pt idx="4088">
                  <c:v>94.292446999999996</c:v>
                </c:pt>
                <c:pt idx="4089">
                  <c:v>94.292451</c:v>
                </c:pt>
                <c:pt idx="4090">
                  <c:v>94.292379999999994</c:v>
                </c:pt>
                <c:pt idx="4091">
                  <c:v>94.292377000000002</c:v>
                </c:pt>
                <c:pt idx="4092">
                  <c:v>94.292371000000003</c:v>
                </c:pt>
                <c:pt idx="4093">
                  <c:v>94.292330000000007</c:v>
                </c:pt>
                <c:pt idx="4094">
                  <c:v>94.292360000000002</c:v>
                </c:pt>
                <c:pt idx="4095">
                  <c:v>94.292309000000003</c:v>
                </c:pt>
                <c:pt idx="4096">
                  <c:v>94.292394999999999</c:v>
                </c:pt>
                <c:pt idx="4097">
                  <c:v>94.292298000000002</c:v>
                </c:pt>
                <c:pt idx="4098">
                  <c:v>94.292439000000002</c:v>
                </c:pt>
                <c:pt idx="4099">
                  <c:v>94.292405000000002</c:v>
                </c:pt>
                <c:pt idx="4100">
                  <c:v>94.292511000000005</c:v>
                </c:pt>
                <c:pt idx="4101">
                  <c:v>94.292539000000005</c:v>
                </c:pt>
                <c:pt idx="4102">
                  <c:v>94.292614</c:v>
                </c:pt>
                <c:pt idx="4103">
                  <c:v>94.292625000000001</c:v>
                </c:pt>
                <c:pt idx="4104">
                  <c:v>94.292499000000007</c:v>
                </c:pt>
                <c:pt idx="4105">
                  <c:v>94.292325000000005</c:v>
                </c:pt>
                <c:pt idx="4106">
                  <c:v>94.292150000000007</c:v>
                </c:pt>
                <c:pt idx="4107">
                  <c:v>94.291953000000007</c:v>
                </c:pt>
                <c:pt idx="4108">
                  <c:v>94.291753999999997</c:v>
                </c:pt>
                <c:pt idx="4109">
                  <c:v>94.291545999999997</c:v>
                </c:pt>
                <c:pt idx="4110">
                  <c:v>94.291318000000004</c:v>
                </c:pt>
                <c:pt idx="4111">
                  <c:v>94.291084999999995</c:v>
                </c:pt>
                <c:pt idx="4112">
                  <c:v>94.290835000000001</c:v>
                </c:pt>
                <c:pt idx="4113">
                  <c:v>94.290580000000006</c:v>
                </c:pt>
                <c:pt idx="4114">
                  <c:v>94.290317000000002</c:v>
                </c:pt>
                <c:pt idx="4115">
                  <c:v>94.290040000000005</c:v>
                </c:pt>
                <c:pt idx="4116">
                  <c:v>94.289760000000001</c:v>
                </c:pt>
                <c:pt idx="4117">
                  <c:v>94.289471000000006</c:v>
                </c:pt>
                <c:pt idx="4118">
                  <c:v>94.289185000000003</c:v>
                </c:pt>
                <c:pt idx="4119">
                  <c:v>94.288883999999996</c:v>
                </c:pt>
                <c:pt idx="4120">
                  <c:v>94.288582000000005</c:v>
                </c:pt>
                <c:pt idx="4121">
                  <c:v>94.288285999999999</c:v>
                </c:pt>
                <c:pt idx="4122">
                  <c:v>94.287993</c:v>
                </c:pt>
                <c:pt idx="4123">
                  <c:v>94.287701999999996</c:v>
                </c:pt>
                <c:pt idx="4124">
                  <c:v>94.287423000000004</c:v>
                </c:pt>
                <c:pt idx="4125">
                  <c:v>94.287146000000007</c:v>
                </c:pt>
                <c:pt idx="4126">
                  <c:v>94.286878999999999</c:v>
                </c:pt>
                <c:pt idx="4127">
                  <c:v>94.286615999999995</c:v>
                </c:pt>
                <c:pt idx="4128">
                  <c:v>94.286361999999997</c:v>
                </c:pt>
                <c:pt idx="4129">
                  <c:v>94.286103999999995</c:v>
                </c:pt>
                <c:pt idx="4130">
                  <c:v>94.28586</c:v>
                </c:pt>
                <c:pt idx="4131">
                  <c:v>94.285623999999999</c:v>
                </c:pt>
                <c:pt idx="4132">
                  <c:v>94.285393999999997</c:v>
                </c:pt>
                <c:pt idx="4133">
                  <c:v>94.285172000000003</c:v>
                </c:pt>
                <c:pt idx="4134">
                  <c:v>94.284955999999994</c:v>
                </c:pt>
                <c:pt idx="4135">
                  <c:v>94.284749000000005</c:v>
                </c:pt>
                <c:pt idx="4136">
                  <c:v>94.284546000000006</c:v>
                </c:pt>
                <c:pt idx="4137">
                  <c:v>94.284349000000006</c:v>
                </c:pt>
                <c:pt idx="4138">
                  <c:v>94.284161999999995</c:v>
                </c:pt>
                <c:pt idx="4139">
                  <c:v>94.283974999999998</c:v>
                </c:pt>
                <c:pt idx="4140">
                  <c:v>94.283795999999995</c:v>
                </c:pt>
                <c:pt idx="4141">
                  <c:v>94.283630000000002</c:v>
                </c:pt>
                <c:pt idx="4142">
                  <c:v>94.283475999999993</c:v>
                </c:pt>
                <c:pt idx="4143">
                  <c:v>94.283327999999997</c:v>
                </c:pt>
                <c:pt idx="4144">
                  <c:v>94.283192</c:v>
                </c:pt>
                <c:pt idx="4145">
                  <c:v>94.283062999999999</c:v>
                </c:pt>
                <c:pt idx="4146">
                  <c:v>94.282938000000001</c:v>
                </c:pt>
                <c:pt idx="4147">
                  <c:v>94.282824000000005</c:v>
                </c:pt>
                <c:pt idx="4148">
                  <c:v>94.282713000000001</c:v>
                </c:pt>
                <c:pt idx="4149">
                  <c:v>94.282602999999995</c:v>
                </c:pt>
                <c:pt idx="4150">
                  <c:v>94.282506999999995</c:v>
                </c:pt>
                <c:pt idx="4151">
                  <c:v>94.282413000000005</c:v>
                </c:pt>
                <c:pt idx="4152">
                  <c:v>94.282317000000006</c:v>
                </c:pt>
                <c:pt idx="4153">
                  <c:v>94.282227000000006</c:v>
                </c:pt>
                <c:pt idx="4154">
                  <c:v>94.282149000000004</c:v>
                </c:pt>
                <c:pt idx="4155">
                  <c:v>94.282070000000004</c:v>
                </c:pt>
                <c:pt idx="4156">
                  <c:v>94.281997000000004</c:v>
                </c:pt>
                <c:pt idx="4157">
                  <c:v>94.281920999999997</c:v>
                </c:pt>
                <c:pt idx="4158">
                  <c:v>94.281845000000004</c:v>
                </c:pt>
                <c:pt idx="4159">
                  <c:v>94.281800000000004</c:v>
                </c:pt>
                <c:pt idx="4160">
                  <c:v>94.281746999999996</c:v>
                </c:pt>
                <c:pt idx="4161">
                  <c:v>94.281688000000003</c:v>
                </c:pt>
                <c:pt idx="4162">
                  <c:v>94.281640999999993</c:v>
                </c:pt>
                <c:pt idx="4163">
                  <c:v>94.281588999999997</c:v>
                </c:pt>
                <c:pt idx="4164">
                  <c:v>94.281548999999998</c:v>
                </c:pt>
                <c:pt idx="4165">
                  <c:v>94.281507000000005</c:v>
                </c:pt>
                <c:pt idx="4166">
                  <c:v>94.281468000000004</c:v>
                </c:pt>
                <c:pt idx="4167">
                  <c:v>94.281448999999995</c:v>
                </c:pt>
                <c:pt idx="4168">
                  <c:v>94.281430999999998</c:v>
                </c:pt>
                <c:pt idx="4169">
                  <c:v>94.281468000000004</c:v>
                </c:pt>
                <c:pt idx="4170">
                  <c:v>94.281499999999994</c:v>
                </c:pt>
                <c:pt idx="4171">
                  <c:v>94.281537999999998</c:v>
                </c:pt>
                <c:pt idx="4172">
                  <c:v>94.281594999999996</c:v>
                </c:pt>
                <c:pt idx="4173">
                  <c:v>94.281655999999998</c:v>
                </c:pt>
                <c:pt idx="4174">
                  <c:v>94.281727000000004</c:v>
                </c:pt>
                <c:pt idx="4175">
                  <c:v>94.281824999999998</c:v>
                </c:pt>
                <c:pt idx="4176">
                  <c:v>94.281931</c:v>
                </c:pt>
                <c:pt idx="4177">
                  <c:v>94.282060999999999</c:v>
                </c:pt>
                <c:pt idx="4178">
                  <c:v>94.282201000000001</c:v>
                </c:pt>
                <c:pt idx="4179">
                  <c:v>94.282443999999998</c:v>
                </c:pt>
                <c:pt idx="4180">
                  <c:v>94.282674999999998</c:v>
                </c:pt>
                <c:pt idx="4181">
                  <c:v>94.282910000000001</c:v>
                </c:pt>
                <c:pt idx="4182">
                  <c:v>94.283139000000006</c:v>
                </c:pt>
                <c:pt idx="4183">
                  <c:v>94.283377999999999</c:v>
                </c:pt>
                <c:pt idx="4184">
                  <c:v>94.283617000000007</c:v>
                </c:pt>
                <c:pt idx="4185">
                  <c:v>94.283867999999998</c:v>
                </c:pt>
                <c:pt idx="4186">
                  <c:v>94.284118000000007</c:v>
                </c:pt>
                <c:pt idx="4187">
                  <c:v>94.284383000000005</c:v>
                </c:pt>
                <c:pt idx="4188">
                  <c:v>94.284474000000003</c:v>
                </c:pt>
                <c:pt idx="4189">
                  <c:v>94.284271000000004</c:v>
                </c:pt>
                <c:pt idx="4190">
                  <c:v>94.284268999999995</c:v>
                </c:pt>
                <c:pt idx="4191">
                  <c:v>94.284060999999994</c:v>
                </c:pt>
                <c:pt idx="4192">
                  <c:v>94.284053</c:v>
                </c:pt>
                <c:pt idx="4193">
                  <c:v>94.283843000000005</c:v>
                </c:pt>
                <c:pt idx="4194">
                  <c:v>94.283817999999997</c:v>
                </c:pt>
                <c:pt idx="4195">
                  <c:v>94.283680000000004</c:v>
                </c:pt>
                <c:pt idx="4196">
                  <c:v>94.283514999999994</c:v>
                </c:pt>
                <c:pt idx="4197">
                  <c:v>94.283407999999994</c:v>
                </c:pt>
                <c:pt idx="4198">
                  <c:v>94.283287999999999</c:v>
                </c:pt>
                <c:pt idx="4199">
                  <c:v>94.283147</c:v>
                </c:pt>
                <c:pt idx="4200">
                  <c:v>94.282936000000007</c:v>
                </c:pt>
                <c:pt idx="4201">
                  <c:v>94.282860999999997</c:v>
                </c:pt>
                <c:pt idx="4202">
                  <c:v>94.282601999999997</c:v>
                </c:pt>
                <c:pt idx="4203">
                  <c:v>94.282488000000001</c:v>
                </c:pt>
                <c:pt idx="4204">
                  <c:v>94.282437000000002</c:v>
                </c:pt>
                <c:pt idx="4205">
                  <c:v>94.282165000000006</c:v>
                </c:pt>
                <c:pt idx="4206">
                  <c:v>94.282059000000004</c:v>
                </c:pt>
                <c:pt idx="4207">
                  <c:v>94.281997000000004</c:v>
                </c:pt>
                <c:pt idx="4208">
                  <c:v>94.281835999999998</c:v>
                </c:pt>
                <c:pt idx="4209">
                  <c:v>94.281739000000002</c:v>
                </c:pt>
                <c:pt idx="4210">
                  <c:v>94.281630000000007</c:v>
                </c:pt>
                <c:pt idx="4211">
                  <c:v>94.281621999999999</c:v>
                </c:pt>
                <c:pt idx="4212">
                  <c:v>94.281464</c:v>
                </c:pt>
                <c:pt idx="4213">
                  <c:v>94.281501000000006</c:v>
                </c:pt>
                <c:pt idx="4214">
                  <c:v>94.281424999999999</c:v>
                </c:pt>
                <c:pt idx="4215">
                  <c:v>94.281279999999995</c:v>
                </c:pt>
                <c:pt idx="4216">
                  <c:v>94.281329999999997</c:v>
                </c:pt>
                <c:pt idx="4217">
                  <c:v>94.281266000000002</c:v>
                </c:pt>
                <c:pt idx="4218">
                  <c:v>94.281222999999997</c:v>
                </c:pt>
                <c:pt idx="4219">
                  <c:v>94.281091000000004</c:v>
                </c:pt>
                <c:pt idx="4220">
                  <c:v>94.281015999999994</c:v>
                </c:pt>
                <c:pt idx="4221">
                  <c:v>94.280947999999995</c:v>
                </c:pt>
                <c:pt idx="4222">
                  <c:v>94.280812999999995</c:v>
                </c:pt>
                <c:pt idx="4223">
                  <c:v>94.280769000000006</c:v>
                </c:pt>
                <c:pt idx="4224">
                  <c:v>94.280576999999994</c:v>
                </c:pt>
                <c:pt idx="4225">
                  <c:v>94.280551000000003</c:v>
                </c:pt>
                <c:pt idx="4226">
                  <c:v>94.280316999999997</c:v>
                </c:pt>
                <c:pt idx="4227">
                  <c:v>94.280221999999995</c:v>
                </c:pt>
                <c:pt idx="4228">
                  <c:v>94.280186999999998</c:v>
                </c:pt>
                <c:pt idx="4229">
                  <c:v>94.279959000000005</c:v>
                </c:pt>
                <c:pt idx="4230">
                  <c:v>94.279869000000005</c:v>
                </c:pt>
                <c:pt idx="4231">
                  <c:v>94.279798999999997</c:v>
                </c:pt>
                <c:pt idx="4232">
                  <c:v>94.279711000000006</c:v>
                </c:pt>
                <c:pt idx="4233">
                  <c:v>94.279590999999996</c:v>
                </c:pt>
                <c:pt idx="4234">
                  <c:v>94.279587000000006</c:v>
                </c:pt>
                <c:pt idx="4235">
                  <c:v>94.279421999999997</c:v>
                </c:pt>
                <c:pt idx="4236">
                  <c:v>94.279477999999997</c:v>
                </c:pt>
                <c:pt idx="4237">
                  <c:v>94.279308</c:v>
                </c:pt>
                <c:pt idx="4238">
                  <c:v>94.279358999999999</c:v>
                </c:pt>
                <c:pt idx="4239">
                  <c:v>94.279224999999997</c:v>
                </c:pt>
                <c:pt idx="4240">
                  <c:v>94.279245000000003</c:v>
                </c:pt>
                <c:pt idx="4241">
                  <c:v>94.279178000000002</c:v>
                </c:pt>
                <c:pt idx="4242">
                  <c:v>94.279152999999994</c:v>
                </c:pt>
                <c:pt idx="4243">
                  <c:v>94.279069000000007</c:v>
                </c:pt>
                <c:pt idx="4244">
                  <c:v>94.279019000000005</c:v>
                </c:pt>
                <c:pt idx="4245">
                  <c:v>94.278884000000005</c:v>
                </c:pt>
                <c:pt idx="4246">
                  <c:v>94.278827000000007</c:v>
                </c:pt>
                <c:pt idx="4247">
                  <c:v>94.278749000000005</c:v>
                </c:pt>
                <c:pt idx="4248">
                  <c:v>94.278745999999998</c:v>
                </c:pt>
                <c:pt idx="4249">
                  <c:v>94.278512000000006</c:v>
                </c:pt>
                <c:pt idx="4250">
                  <c:v>94.278439000000006</c:v>
                </c:pt>
                <c:pt idx="4251">
                  <c:v>94.278471999999994</c:v>
                </c:pt>
                <c:pt idx="4252">
                  <c:v>94.278324999999995</c:v>
                </c:pt>
                <c:pt idx="4253">
                  <c:v>94.278240999999994</c:v>
                </c:pt>
                <c:pt idx="4254">
                  <c:v>94.278238999999999</c:v>
                </c:pt>
                <c:pt idx="4255">
                  <c:v>94.278192000000004</c:v>
                </c:pt>
                <c:pt idx="4256">
                  <c:v>94.278139999999993</c:v>
                </c:pt>
                <c:pt idx="4257">
                  <c:v>94.278069000000002</c:v>
                </c:pt>
                <c:pt idx="4258">
                  <c:v>94.27816</c:v>
                </c:pt>
                <c:pt idx="4259">
                  <c:v>94.278031999999996</c:v>
                </c:pt>
                <c:pt idx="4260">
                  <c:v>94.278130000000004</c:v>
                </c:pt>
                <c:pt idx="4261">
                  <c:v>94.278075999999999</c:v>
                </c:pt>
                <c:pt idx="4262">
                  <c:v>94.277973000000003</c:v>
                </c:pt>
                <c:pt idx="4263">
                  <c:v>94.278024000000002</c:v>
                </c:pt>
                <c:pt idx="4264">
                  <c:v>94.277945000000003</c:v>
                </c:pt>
                <c:pt idx="4265">
                  <c:v>94.277936999999994</c:v>
                </c:pt>
                <c:pt idx="4266">
                  <c:v>94.277889999999999</c:v>
                </c:pt>
                <c:pt idx="4267">
                  <c:v>94.277815000000004</c:v>
                </c:pt>
                <c:pt idx="4268">
                  <c:v>94.277797000000007</c:v>
                </c:pt>
                <c:pt idx="4269">
                  <c:v>94.277686000000003</c:v>
                </c:pt>
                <c:pt idx="4270">
                  <c:v>94.277690000000007</c:v>
                </c:pt>
                <c:pt idx="4271">
                  <c:v>94.277517000000003</c:v>
                </c:pt>
                <c:pt idx="4272">
                  <c:v>94.277474999999995</c:v>
                </c:pt>
                <c:pt idx="4273">
                  <c:v>94.277463999999995</c:v>
                </c:pt>
                <c:pt idx="4274">
                  <c:v>94.277288999999996</c:v>
                </c:pt>
                <c:pt idx="4275">
                  <c:v>94.277291000000005</c:v>
                </c:pt>
                <c:pt idx="4276">
                  <c:v>94.277169000000001</c:v>
                </c:pt>
                <c:pt idx="4277">
                  <c:v>94.277146000000002</c:v>
                </c:pt>
                <c:pt idx="4278">
                  <c:v>94.277107999999998</c:v>
                </c:pt>
                <c:pt idx="4279">
                  <c:v>94.277056000000002</c:v>
                </c:pt>
                <c:pt idx="4280">
                  <c:v>94.277091999999996</c:v>
                </c:pt>
                <c:pt idx="4281">
                  <c:v>94.277011000000002</c:v>
                </c:pt>
                <c:pt idx="4282">
                  <c:v>94.277117000000004</c:v>
                </c:pt>
                <c:pt idx="4283">
                  <c:v>94.277032000000005</c:v>
                </c:pt>
                <c:pt idx="4284">
                  <c:v>94.277157000000003</c:v>
                </c:pt>
                <c:pt idx="4285">
                  <c:v>94.277144000000007</c:v>
                </c:pt>
                <c:pt idx="4286">
                  <c:v>94.277101000000002</c:v>
                </c:pt>
                <c:pt idx="4287">
                  <c:v>94.277198999999996</c:v>
                </c:pt>
                <c:pt idx="4288">
                  <c:v>94.277182999999994</c:v>
                </c:pt>
                <c:pt idx="4289">
                  <c:v>94.277229000000005</c:v>
                </c:pt>
                <c:pt idx="4290">
                  <c:v>94.277254999999997</c:v>
                </c:pt>
                <c:pt idx="4291">
                  <c:v>94.277259000000001</c:v>
                </c:pt>
                <c:pt idx="4292">
                  <c:v>94.277304999999998</c:v>
                </c:pt>
                <c:pt idx="4293">
                  <c:v>94.277253000000002</c:v>
                </c:pt>
                <c:pt idx="4294">
                  <c:v>94.277334999999994</c:v>
                </c:pt>
                <c:pt idx="4295">
                  <c:v>94.277248</c:v>
                </c:pt>
                <c:pt idx="4296">
                  <c:v>94.277289999999994</c:v>
                </c:pt>
                <c:pt idx="4297">
                  <c:v>94.277370000000005</c:v>
                </c:pt>
                <c:pt idx="4298">
                  <c:v>94.277308000000005</c:v>
                </c:pt>
                <c:pt idx="4299">
                  <c:v>94.277416000000002</c:v>
                </c:pt>
                <c:pt idx="4300">
                  <c:v>94.277415000000005</c:v>
                </c:pt>
                <c:pt idx="4301">
                  <c:v>94.277503999999993</c:v>
                </c:pt>
                <c:pt idx="4302">
                  <c:v>94.277612000000005</c:v>
                </c:pt>
                <c:pt idx="4303">
                  <c:v>94.277663000000004</c:v>
                </c:pt>
                <c:pt idx="4304">
                  <c:v>94.277828</c:v>
                </c:pt>
                <c:pt idx="4305">
                  <c:v>94.277865000000006</c:v>
                </c:pt>
                <c:pt idx="4306">
                  <c:v>94.278076999999996</c:v>
                </c:pt>
                <c:pt idx="4307">
                  <c:v>94.278102000000004</c:v>
                </c:pt>
                <c:pt idx="4308">
                  <c:v>94.278339000000003</c:v>
                </c:pt>
                <c:pt idx="4309">
                  <c:v>94.278379999999999</c:v>
                </c:pt>
                <c:pt idx="4310">
                  <c:v>94.278565</c:v>
                </c:pt>
                <c:pt idx="4311">
                  <c:v>94.278670000000005</c:v>
                </c:pt>
                <c:pt idx="4312">
                  <c:v>94.278729999999996</c:v>
                </c:pt>
                <c:pt idx="4313">
                  <c:v>94.278827000000007</c:v>
                </c:pt>
                <c:pt idx="4314">
                  <c:v>94.278946000000005</c:v>
                </c:pt>
                <c:pt idx="4315">
                  <c:v>94.279038</c:v>
                </c:pt>
                <c:pt idx="4316">
                  <c:v>94.279060000000001</c:v>
                </c:pt>
                <c:pt idx="4317">
                  <c:v>94.279203999999993</c:v>
                </c:pt>
                <c:pt idx="4318">
                  <c:v>94.279190999999997</c:v>
                </c:pt>
                <c:pt idx="4319">
                  <c:v>94.279342</c:v>
                </c:pt>
                <c:pt idx="4320">
                  <c:v>94.279329000000004</c:v>
                </c:pt>
                <c:pt idx="4321">
                  <c:v>94.279475000000005</c:v>
                </c:pt>
                <c:pt idx="4322">
                  <c:v>94.279477</c:v>
                </c:pt>
                <c:pt idx="4323">
                  <c:v>94.279616000000004</c:v>
                </c:pt>
                <c:pt idx="4324">
                  <c:v>94.279684000000003</c:v>
                </c:pt>
                <c:pt idx="4325">
                  <c:v>94.279779000000005</c:v>
                </c:pt>
                <c:pt idx="4326">
                  <c:v>94.279940999999994</c:v>
                </c:pt>
                <c:pt idx="4327">
                  <c:v>94.279982000000004</c:v>
                </c:pt>
                <c:pt idx="4328">
                  <c:v>94.280197000000001</c:v>
                </c:pt>
                <c:pt idx="4329">
                  <c:v>94.280225000000002</c:v>
                </c:pt>
                <c:pt idx="4330">
                  <c:v>94.280467999999999</c:v>
                </c:pt>
                <c:pt idx="4331">
                  <c:v>94.280496999999997</c:v>
                </c:pt>
                <c:pt idx="4332">
                  <c:v>94.280732999999998</c:v>
                </c:pt>
                <c:pt idx="4333">
                  <c:v>94.280777999999998</c:v>
                </c:pt>
                <c:pt idx="4334">
                  <c:v>94.280957000000001</c:v>
                </c:pt>
                <c:pt idx="4335">
                  <c:v>94.281042999999997</c:v>
                </c:pt>
                <c:pt idx="4336">
                  <c:v>94.281182000000001</c:v>
                </c:pt>
                <c:pt idx="4337">
                  <c:v>94.281290999999996</c:v>
                </c:pt>
                <c:pt idx="4338">
                  <c:v>94.281366000000006</c:v>
                </c:pt>
                <c:pt idx="4339">
                  <c:v>94.281512000000006</c:v>
                </c:pt>
                <c:pt idx="4340">
                  <c:v>94.281512000000006</c:v>
                </c:pt>
                <c:pt idx="4341">
                  <c:v>94.281699000000003</c:v>
                </c:pt>
                <c:pt idx="4342">
                  <c:v>94.281693000000004</c:v>
                </c:pt>
                <c:pt idx="4343">
                  <c:v>94.281790000000001</c:v>
                </c:pt>
                <c:pt idx="4344">
                  <c:v>94.281712999999996</c:v>
                </c:pt>
                <c:pt idx="4345">
                  <c:v>94.281653000000006</c:v>
                </c:pt>
                <c:pt idx="4346">
                  <c:v>94.281592000000003</c:v>
                </c:pt>
                <c:pt idx="4347">
                  <c:v>94.281543999999997</c:v>
                </c:pt>
                <c:pt idx="4348">
                  <c:v>94.281492999999998</c:v>
                </c:pt>
                <c:pt idx="4349">
                  <c:v>94.281476999999995</c:v>
                </c:pt>
                <c:pt idx="4350">
                  <c:v>94.281452000000002</c:v>
                </c:pt>
                <c:pt idx="4351">
                  <c:v>94.281441999999998</c:v>
                </c:pt>
                <c:pt idx="4352">
                  <c:v>94.28143</c:v>
                </c:pt>
                <c:pt idx="4353">
                  <c:v>94.281422000000006</c:v>
                </c:pt>
                <c:pt idx="4354">
                  <c:v>94.281431999999995</c:v>
                </c:pt>
                <c:pt idx="4355">
                  <c:v>94.281441000000001</c:v>
                </c:pt>
                <c:pt idx="4356">
                  <c:v>94.281463000000002</c:v>
                </c:pt>
                <c:pt idx="4357">
                  <c:v>94.281484000000006</c:v>
                </c:pt>
                <c:pt idx="4358">
                  <c:v>94.281509999999997</c:v>
                </c:pt>
                <c:pt idx="4359">
                  <c:v>94.281565000000001</c:v>
                </c:pt>
                <c:pt idx="4360">
                  <c:v>94.281614000000005</c:v>
                </c:pt>
                <c:pt idx="4361">
                  <c:v>94.281672999999998</c:v>
                </c:pt>
                <c:pt idx="4362">
                  <c:v>94.281728000000001</c:v>
                </c:pt>
                <c:pt idx="4363">
                  <c:v>94.281785999999997</c:v>
                </c:pt>
                <c:pt idx="4364">
                  <c:v>94.281847999999997</c:v>
                </c:pt>
                <c:pt idx="4365">
                  <c:v>94.281921999999994</c:v>
                </c:pt>
                <c:pt idx="4366">
                  <c:v>94.281993999999997</c:v>
                </c:pt>
                <c:pt idx="4367">
                  <c:v>94.282071999999999</c:v>
                </c:pt>
                <c:pt idx="4368">
                  <c:v>94.282162</c:v>
                </c:pt>
                <c:pt idx="4369">
                  <c:v>94.282300000000006</c:v>
                </c:pt>
                <c:pt idx="4370">
                  <c:v>94.282433999999995</c:v>
                </c:pt>
                <c:pt idx="4371">
                  <c:v>94.282572999999999</c:v>
                </c:pt>
                <c:pt idx="4372">
                  <c:v>94.282706000000005</c:v>
                </c:pt>
                <c:pt idx="4373">
                  <c:v>94.282852000000005</c:v>
                </c:pt>
                <c:pt idx="4374">
                  <c:v>94.283000000000001</c:v>
                </c:pt>
                <c:pt idx="4375">
                  <c:v>94.283156000000005</c:v>
                </c:pt>
                <c:pt idx="4376">
                  <c:v>94.283325000000005</c:v>
                </c:pt>
                <c:pt idx="4377">
                  <c:v>94.283501000000001</c:v>
                </c:pt>
                <c:pt idx="4378">
                  <c:v>94.283681000000001</c:v>
                </c:pt>
                <c:pt idx="4379">
                  <c:v>94.283927000000006</c:v>
                </c:pt>
                <c:pt idx="4380">
                  <c:v>94.284160999999997</c:v>
                </c:pt>
                <c:pt idx="4381">
                  <c:v>94.284370999999993</c:v>
                </c:pt>
                <c:pt idx="4382">
                  <c:v>94.284240999999994</c:v>
                </c:pt>
                <c:pt idx="4383">
                  <c:v>94.284109999999998</c:v>
                </c:pt>
                <c:pt idx="4384">
                  <c:v>94.283917000000002</c:v>
                </c:pt>
                <c:pt idx="4385">
                  <c:v>94.283835999999994</c:v>
                </c:pt>
                <c:pt idx="4386">
                  <c:v>94.283625000000001</c:v>
                </c:pt>
                <c:pt idx="4387">
                  <c:v>94.283534000000003</c:v>
                </c:pt>
                <c:pt idx="4388">
                  <c:v>94.283286000000004</c:v>
                </c:pt>
                <c:pt idx="4389">
                  <c:v>94.283145000000005</c:v>
                </c:pt>
                <c:pt idx="4390">
                  <c:v>94.282998000000006</c:v>
                </c:pt>
                <c:pt idx="4391">
                  <c:v>94.282748999999995</c:v>
                </c:pt>
                <c:pt idx="4392">
                  <c:v>94.282621000000006</c:v>
                </c:pt>
                <c:pt idx="4393">
                  <c:v>94.282444999999996</c:v>
                </c:pt>
                <c:pt idx="4394">
                  <c:v>94.282302000000001</c:v>
                </c:pt>
                <c:pt idx="4395">
                  <c:v>94.282160000000005</c:v>
                </c:pt>
                <c:pt idx="4396">
                  <c:v>94.282114000000007</c:v>
                </c:pt>
                <c:pt idx="4397">
                  <c:v>94.281875999999997</c:v>
                </c:pt>
                <c:pt idx="4398">
                  <c:v>94.281859999999995</c:v>
                </c:pt>
                <c:pt idx="4399">
                  <c:v>94.281740999999997</c:v>
                </c:pt>
                <c:pt idx="4400">
                  <c:v>94.281632000000002</c:v>
                </c:pt>
                <c:pt idx="4401">
                  <c:v>94.281630000000007</c:v>
                </c:pt>
                <c:pt idx="4402">
                  <c:v>94.281548000000001</c:v>
                </c:pt>
                <c:pt idx="4403">
                  <c:v>94.281486000000001</c:v>
                </c:pt>
                <c:pt idx="4404">
                  <c:v>94.281412000000003</c:v>
                </c:pt>
                <c:pt idx="4405">
                  <c:v>94.281323999999998</c:v>
                </c:pt>
                <c:pt idx="4406">
                  <c:v>94.281267</c:v>
                </c:pt>
                <c:pt idx="4407">
                  <c:v>94.281231000000005</c:v>
                </c:pt>
                <c:pt idx="4408">
                  <c:v>94.281120000000001</c:v>
                </c:pt>
                <c:pt idx="4409">
                  <c:v>94.281014999999996</c:v>
                </c:pt>
                <c:pt idx="4410">
                  <c:v>94.281019000000001</c:v>
                </c:pt>
                <c:pt idx="4411">
                  <c:v>94.280826000000005</c:v>
                </c:pt>
                <c:pt idx="4412">
                  <c:v>94.280761999999996</c:v>
                </c:pt>
                <c:pt idx="4413">
                  <c:v>94.280597</c:v>
                </c:pt>
                <c:pt idx="4414">
                  <c:v>94.280525999999995</c:v>
                </c:pt>
                <c:pt idx="4415">
                  <c:v>94.280376000000004</c:v>
                </c:pt>
                <c:pt idx="4416">
                  <c:v>94.280282999999997</c:v>
                </c:pt>
                <c:pt idx="4417">
                  <c:v>94.280171999999993</c:v>
                </c:pt>
                <c:pt idx="4418">
                  <c:v>94.280062000000001</c:v>
                </c:pt>
                <c:pt idx="4419">
                  <c:v>94.279912999999993</c:v>
                </c:pt>
                <c:pt idx="4420">
                  <c:v>94.279921000000002</c:v>
                </c:pt>
                <c:pt idx="4421">
                  <c:v>94.279769000000002</c:v>
                </c:pt>
                <c:pt idx="4422">
                  <c:v>94.279793999999995</c:v>
                </c:pt>
                <c:pt idx="4423">
                  <c:v>94.279708999999997</c:v>
                </c:pt>
                <c:pt idx="4424">
                  <c:v>94.279646999999997</c:v>
                </c:pt>
                <c:pt idx="4425">
                  <c:v>94.279623999999998</c:v>
                </c:pt>
                <c:pt idx="4426">
                  <c:v>94.279560000000004</c:v>
                </c:pt>
                <c:pt idx="4427">
                  <c:v>94.279460999999998</c:v>
                </c:pt>
                <c:pt idx="4428">
                  <c:v>94.279418000000007</c:v>
                </c:pt>
                <c:pt idx="4429">
                  <c:v>94.279347999999999</c:v>
                </c:pt>
                <c:pt idx="4430">
                  <c:v>94.279233000000005</c:v>
                </c:pt>
                <c:pt idx="4431">
                  <c:v>94.279179999999997</c:v>
                </c:pt>
                <c:pt idx="4432">
                  <c:v>94.279010999999997</c:v>
                </c:pt>
                <c:pt idx="4433">
                  <c:v>94.278908999999999</c:v>
                </c:pt>
                <c:pt idx="4434">
                  <c:v>94.278744000000003</c:v>
                </c:pt>
                <c:pt idx="4435">
                  <c:v>94.278655999999998</c:v>
                </c:pt>
                <c:pt idx="4436">
                  <c:v>94.278462000000005</c:v>
                </c:pt>
                <c:pt idx="4437">
                  <c:v>94.278335999999996</c:v>
                </c:pt>
                <c:pt idx="4438">
                  <c:v>94.278246999999993</c:v>
                </c:pt>
                <c:pt idx="4439">
                  <c:v>94.278053</c:v>
                </c:pt>
                <c:pt idx="4440">
                  <c:v>94.277949000000007</c:v>
                </c:pt>
                <c:pt idx="4441">
                  <c:v>94.277790999999993</c:v>
                </c:pt>
                <c:pt idx="4442">
                  <c:v>94.277688999999995</c:v>
                </c:pt>
                <c:pt idx="4443">
                  <c:v>94.277518999999998</c:v>
                </c:pt>
                <c:pt idx="4444">
                  <c:v>94.277460000000005</c:v>
                </c:pt>
                <c:pt idx="4445">
                  <c:v>94.277342000000004</c:v>
                </c:pt>
                <c:pt idx="4446">
                  <c:v>94.277191000000002</c:v>
                </c:pt>
                <c:pt idx="4447">
                  <c:v>94.277133000000006</c:v>
                </c:pt>
                <c:pt idx="4448">
                  <c:v>94.276989</c:v>
                </c:pt>
                <c:pt idx="4449">
                  <c:v>94.276920000000004</c:v>
                </c:pt>
                <c:pt idx="4450">
                  <c:v>94.276814999999999</c:v>
                </c:pt>
                <c:pt idx="4451">
                  <c:v>94.276706000000004</c:v>
                </c:pt>
                <c:pt idx="4452">
                  <c:v>94.276651999999999</c:v>
                </c:pt>
                <c:pt idx="4453">
                  <c:v>94.276527999999999</c:v>
                </c:pt>
                <c:pt idx="4454">
                  <c:v>94.276450999999994</c:v>
                </c:pt>
                <c:pt idx="4455">
                  <c:v>94.276328000000007</c:v>
                </c:pt>
                <c:pt idx="4456">
                  <c:v>94.276295000000005</c:v>
                </c:pt>
                <c:pt idx="4457">
                  <c:v>94.276128999999997</c:v>
                </c:pt>
                <c:pt idx="4458">
                  <c:v>94.276079999999993</c:v>
                </c:pt>
                <c:pt idx="4459">
                  <c:v>94.276043000000001</c:v>
                </c:pt>
                <c:pt idx="4460">
                  <c:v>94.275857999999999</c:v>
                </c:pt>
                <c:pt idx="4461">
                  <c:v>94.275779999999997</c:v>
                </c:pt>
                <c:pt idx="4462">
                  <c:v>94.275631000000004</c:v>
                </c:pt>
                <c:pt idx="4463">
                  <c:v>94.275546000000006</c:v>
                </c:pt>
                <c:pt idx="4464">
                  <c:v>94.275474000000003</c:v>
                </c:pt>
                <c:pt idx="4465">
                  <c:v>94.275356000000002</c:v>
                </c:pt>
                <c:pt idx="4466">
                  <c:v>94.275253000000006</c:v>
                </c:pt>
                <c:pt idx="4467">
                  <c:v>94.275227999999998</c:v>
                </c:pt>
                <c:pt idx="4468">
                  <c:v>94.275024999999999</c:v>
                </c:pt>
                <c:pt idx="4469">
                  <c:v>94.275004999999993</c:v>
                </c:pt>
                <c:pt idx="4470">
                  <c:v>94.274889999999999</c:v>
                </c:pt>
                <c:pt idx="4471">
                  <c:v>94.274882000000005</c:v>
                </c:pt>
                <c:pt idx="4472">
                  <c:v>94.274815000000004</c:v>
                </c:pt>
                <c:pt idx="4473">
                  <c:v>94.274798000000004</c:v>
                </c:pt>
                <c:pt idx="4474">
                  <c:v>94.274705999999995</c:v>
                </c:pt>
                <c:pt idx="4475">
                  <c:v>94.274635000000004</c:v>
                </c:pt>
                <c:pt idx="4476">
                  <c:v>94.274600000000007</c:v>
                </c:pt>
                <c:pt idx="4477">
                  <c:v>94.274486999999993</c:v>
                </c:pt>
                <c:pt idx="4478">
                  <c:v>94.274478999999999</c:v>
                </c:pt>
                <c:pt idx="4479">
                  <c:v>94.274321999999998</c:v>
                </c:pt>
                <c:pt idx="4480">
                  <c:v>94.274327</c:v>
                </c:pt>
                <c:pt idx="4481">
                  <c:v>94.274123000000003</c:v>
                </c:pt>
                <c:pt idx="4482">
                  <c:v>94.274069999999995</c:v>
                </c:pt>
                <c:pt idx="4483">
                  <c:v>94.273870000000002</c:v>
                </c:pt>
                <c:pt idx="4484">
                  <c:v>94.273820999999998</c:v>
                </c:pt>
                <c:pt idx="4485">
                  <c:v>94.273683000000005</c:v>
                </c:pt>
                <c:pt idx="4486">
                  <c:v>94.273559000000006</c:v>
                </c:pt>
                <c:pt idx="4487">
                  <c:v>94.273449999999997</c:v>
                </c:pt>
                <c:pt idx="4488">
                  <c:v>94.273296999999999</c:v>
                </c:pt>
                <c:pt idx="4489">
                  <c:v>94.273253999999994</c:v>
                </c:pt>
                <c:pt idx="4490">
                  <c:v>94.273106999999996</c:v>
                </c:pt>
                <c:pt idx="4491">
                  <c:v>94.273036000000005</c:v>
                </c:pt>
                <c:pt idx="4492">
                  <c:v>94.273045999999994</c:v>
                </c:pt>
                <c:pt idx="4493">
                  <c:v>94.272948999999997</c:v>
                </c:pt>
                <c:pt idx="4494">
                  <c:v>94.272881999999996</c:v>
                </c:pt>
                <c:pt idx="4495">
                  <c:v>94.272801999999999</c:v>
                </c:pt>
                <c:pt idx="4496">
                  <c:v>94.272772000000003</c:v>
                </c:pt>
                <c:pt idx="4497">
                  <c:v>94.272738000000004</c:v>
                </c:pt>
                <c:pt idx="4498">
                  <c:v>94.272706999999997</c:v>
                </c:pt>
                <c:pt idx="4499">
                  <c:v>94.272655999999998</c:v>
                </c:pt>
                <c:pt idx="4500">
                  <c:v>94.272610999999998</c:v>
                </c:pt>
                <c:pt idx="4501">
                  <c:v>94.272503999999998</c:v>
                </c:pt>
                <c:pt idx="4502">
                  <c:v>94.272469999999998</c:v>
                </c:pt>
                <c:pt idx="4503">
                  <c:v>94.272407999999999</c:v>
                </c:pt>
                <c:pt idx="4504">
                  <c:v>94.272333000000003</c:v>
                </c:pt>
                <c:pt idx="4505">
                  <c:v>94.272239999999996</c:v>
                </c:pt>
                <c:pt idx="4506">
                  <c:v>94.272160999999997</c:v>
                </c:pt>
                <c:pt idx="4507">
                  <c:v>94.272092000000001</c:v>
                </c:pt>
                <c:pt idx="4508">
                  <c:v>94.272011000000006</c:v>
                </c:pt>
                <c:pt idx="4509">
                  <c:v>94.271934999999999</c:v>
                </c:pt>
                <c:pt idx="4510">
                  <c:v>94.271897999999993</c:v>
                </c:pt>
                <c:pt idx="4511">
                  <c:v>94.271870000000007</c:v>
                </c:pt>
                <c:pt idx="4512">
                  <c:v>94.271860000000004</c:v>
                </c:pt>
                <c:pt idx="4513">
                  <c:v>94.271862999999996</c:v>
                </c:pt>
                <c:pt idx="4514">
                  <c:v>94.271880999999993</c:v>
                </c:pt>
                <c:pt idx="4515">
                  <c:v>94.271904000000006</c:v>
                </c:pt>
                <c:pt idx="4516">
                  <c:v>94.271986999999996</c:v>
                </c:pt>
                <c:pt idx="4517">
                  <c:v>94.271970999999994</c:v>
                </c:pt>
                <c:pt idx="4518">
                  <c:v>94.272019999999998</c:v>
                </c:pt>
                <c:pt idx="4519">
                  <c:v>94.272090000000006</c:v>
                </c:pt>
                <c:pt idx="4520">
                  <c:v>94.272113000000004</c:v>
                </c:pt>
                <c:pt idx="4521">
                  <c:v>94.272131999999999</c:v>
                </c:pt>
                <c:pt idx="4522">
                  <c:v>94.272192000000004</c:v>
                </c:pt>
                <c:pt idx="4523">
                  <c:v>94.272137999999998</c:v>
                </c:pt>
                <c:pt idx="4524">
                  <c:v>94.272183999999996</c:v>
                </c:pt>
                <c:pt idx="4525">
                  <c:v>94.272114000000002</c:v>
                </c:pt>
                <c:pt idx="4526">
                  <c:v>94.272199000000001</c:v>
                </c:pt>
                <c:pt idx="4527">
                  <c:v>94.272158000000005</c:v>
                </c:pt>
                <c:pt idx="4528">
                  <c:v>94.272222999999997</c:v>
                </c:pt>
                <c:pt idx="4529">
                  <c:v>94.272158000000005</c:v>
                </c:pt>
                <c:pt idx="4530">
                  <c:v>94.272161999999994</c:v>
                </c:pt>
                <c:pt idx="4531">
                  <c:v>94.272131000000002</c:v>
                </c:pt>
                <c:pt idx="4532">
                  <c:v>94.272147000000004</c:v>
                </c:pt>
                <c:pt idx="4533">
                  <c:v>94.272161999999994</c:v>
                </c:pt>
                <c:pt idx="4534">
                  <c:v>94.272244999999998</c:v>
                </c:pt>
                <c:pt idx="4535">
                  <c:v>94.272232000000002</c:v>
                </c:pt>
                <c:pt idx="4536">
                  <c:v>94.272357999999997</c:v>
                </c:pt>
                <c:pt idx="4537">
                  <c:v>94.272306</c:v>
                </c:pt>
                <c:pt idx="4538">
                  <c:v>94.272439000000006</c:v>
                </c:pt>
                <c:pt idx="4539">
                  <c:v>94.272464999999997</c:v>
                </c:pt>
                <c:pt idx="4540">
                  <c:v>94.272591000000006</c:v>
                </c:pt>
                <c:pt idx="4541">
                  <c:v>94.272664000000006</c:v>
                </c:pt>
                <c:pt idx="4542">
                  <c:v>94.272771000000006</c:v>
                </c:pt>
                <c:pt idx="4543">
                  <c:v>94.272864999999996</c:v>
                </c:pt>
                <c:pt idx="4544">
                  <c:v>94.272913000000003</c:v>
                </c:pt>
                <c:pt idx="4545">
                  <c:v>94.272969000000003</c:v>
                </c:pt>
                <c:pt idx="4546">
                  <c:v>94.272998999999999</c:v>
                </c:pt>
                <c:pt idx="4547">
                  <c:v>94.273099000000002</c:v>
                </c:pt>
                <c:pt idx="4548">
                  <c:v>94.273126000000005</c:v>
                </c:pt>
                <c:pt idx="4549">
                  <c:v>94.273229999999998</c:v>
                </c:pt>
                <c:pt idx="4550">
                  <c:v>94.273218</c:v>
                </c:pt>
                <c:pt idx="4551">
                  <c:v>94.273284000000004</c:v>
                </c:pt>
                <c:pt idx="4552">
                  <c:v>94.273289000000005</c:v>
                </c:pt>
                <c:pt idx="4553">
                  <c:v>94.273370999999997</c:v>
                </c:pt>
                <c:pt idx="4554">
                  <c:v>94.273427999999996</c:v>
                </c:pt>
                <c:pt idx="4555">
                  <c:v>94.273488999999998</c:v>
                </c:pt>
                <c:pt idx="4556">
                  <c:v>94.273563999999993</c:v>
                </c:pt>
                <c:pt idx="4557">
                  <c:v>94.273617999999999</c:v>
                </c:pt>
                <c:pt idx="4558">
                  <c:v>94.273750000000007</c:v>
                </c:pt>
                <c:pt idx="4559">
                  <c:v>94.273798999999997</c:v>
                </c:pt>
                <c:pt idx="4560">
                  <c:v>94.273855999999995</c:v>
                </c:pt>
                <c:pt idx="4561">
                  <c:v>94.274028000000001</c:v>
                </c:pt>
                <c:pt idx="4562">
                  <c:v>94.274118000000001</c:v>
                </c:pt>
                <c:pt idx="4563">
                  <c:v>94.274285000000006</c:v>
                </c:pt>
                <c:pt idx="4564">
                  <c:v>94.274416000000002</c:v>
                </c:pt>
                <c:pt idx="4565">
                  <c:v>94.274535999999998</c:v>
                </c:pt>
                <c:pt idx="4566">
                  <c:v>94.274642</c:v>
                </c:pt>
                <c:pt idx="4567">
                  <c:v>94.274753000000004</c:v>
                </c:pt>
                <c:pt idx="4568">
                  <c:v>94.274890999999997</c:v>
                </c:pt>
                <c:pt idx="4569">
                  <c:v>94.274985000000001</c:v>
                </c:pt>
                <c:pt idx="4570">
                  <c:v>94.275127999999995</c:v>
                </c:pt>
                <c:pt idx="4571">
                  <c:v>94.275139999999993</c:v>
                </c:pt>
                <c:pt idx="4572">
                  <c:v>94.275237000000004</c:v>
                </c:pt>
                <c:pt idx="4573">
                  <c:v>94.275217999999995</c:v>
                </c:pt>
                <c:pt idx="4574">
                  <c:v>94.275323999999998</c:v>
                </c:pt>
                <c:pt idx="4575">
                  <c:v>94.275311000000002</c:v>
                </c:pt>
                <c:pt idx="4576">
                  <c:v>94.275391999999997</c:v>
                </c:pt>
                <c:pt idx="4577">
                  <c:v>94.275352999999996</c:v>
                </c:pt>
                <c:pt idx="4578">
                  <c:v>94.275418000000002</c:v>
                </c:pt>
                <c:pt idx="4579">
                  <c:v>94.275409999999994</c:v>
                </c:pt>
                <c:pt idx="4580">
                  <c:v>94.275385999999997</c:v>
                </c:pt>
                <c:pt idx="4581">
                  <c:v>94.275439000000006</c:v>
                </c:pt>
                <c:pt idx="4582">
                  <c:v>94.275418000000002</c:v>
                </c:pt>
                <c:pt idx="4583">
                  <c:v>94.275499999999994</c:v>
                </c:pt>
                <c:pt idx="4584">
                  <c:v>94.275488999999993</c:v>
                </c:pt>
                <c:pt idx="4585">
                  <c:v>94.275576000000001</c:v>
                </c:pt>
                <c:pt idx="4586">
                  <c:v>94.275548999999998</c:v>
                </c:pt>
                <c:pt idx="4587">
                  <c:v>94.275634999999994</c:v>
                </c:pt>
                <c:pt idx="4588">
                  <c:v>94.275662999999994</c:v>
                </c:pt>
                <c:pt idx="4589">
                  <c:v>94.275709000000006</c:v>
                </c:pt>
                <c:pt idx="4590">
                  <c:v>94.275746999999996</c:v>
                </c:pt>
                <c:pt idx="4591">
                  <c:v>94.275757999999996</c:v>
                </c:pt>
                <c:pt idx="4592">
                  <c:v>94.275819999999996</c:v>
                </c:pt>
                <c:pt idx="4593">
                  <c:v>94.275810000000007</c:v>
                </c:pt>
                <c:pt idx="4594">
                  <c:v>94.275855000000007</c:v>
                </c:pt>
                <c:pt idx="4595">
                  <c:v>94.275802999999996</c:v>
                </c:pt>
                <c:pt idx="4596">
                  <c:v>94.275908000000001</c:v>
                </c:pt>
                <c:pt idx="4597">
                  <c:v>94.275869</c:v>
                </c:pt>
                <c:pt idx="4598">
                  <c:v>94.275985000000006</c:v>
                </c:pt>
                <c:pt idx="4599">
                  <c:v>94.275963000000004</c:v>
                </c:pt>
                <c:pt idx="4600">
                  <c:v>94.276015000000001</c:v>
                </c:pt>
                <c:pt idx="4601">
                  <c:v>94.276002000000005</c:v>
                </c:pt>
                <c:pt idx="4602">
                  <c:v>94.276090999999994</c:v>
                </c:pt>
                <c:pt idx="4603">
                  <c:v>94.276173</c:v>
                </c:pt>
                <c:pt idx="4604">
                  <c:v>94.276227000000006</c:v>
                </c:pt>
                <c:pt idx="4605">
                  <c:v>94.276387</c:v>
                </c:pt>
                <c:pt idx="4606">
                  <c:v>94.276446000000007</c:v>
                </c:pt>
                <c:pt idx="4607">
                  <c:v>94.276623000000001</c:v>
                </c:pt>
                <c:pt idx="4608">
                  <c:v>94.276672000000005</c:v>
                </c:pt>
                <c:pt idx="4609">
                  <c:v>94.276876000000001</c:v>
                </c:pt>
                <c:pt idx="4610">
                  <c:v>94.277012999999997</c:v>
                </c:pt>
                <c:pt idx="4611">
                  <c:v>94.277240000000006</c:v>
                </c:pt>
                <c:pt idx="4612">
                  <c:v>94.2774</c:v>
                </c:pt>
                <c:pt idx="4613">
                  <c:v>94.277565999999993</c:v>
                </c:pt>
                <c:pt idx="4614">
                  <c:v>94.277714000000003</c:v>
                </c:pt>
                <c:pt idx="4615">
                  <c:v>94.277826000000005</c:v>
                </c:pt>
                <c:pt idx="4616">
                  <c:v>94.278025999999997</c:v>
                </c:pt>
                <c:pt idx="4617">
                  <c:v>94.278118000000006</c:v>
                </c:pt>
                <c:pt idx="4618">
                  <c:v>94.278333000000003</c:v>
                </c:pt>
                <c:pt idx="4619">
                  <c:v>94.278361000000004</c:v>
                </c:pt>
                <c:pt idx="4620">
                  <c:v>94.278585000000007</c:v>
                </c:pt>
                <c:pt idx="4621">
                  <c:v>94.278597000000005</c:v>
                </c:pt>
                <c:pt idx="4622">
                  <c:v>94.278727000000003</c:v>
                </c:pt>
                <c:pt idx="4623">
                  <c:v>94.278772000000004</c:v>
                </c:pt>
                <c:pt idx="4624">
                  <c:v>94.278886999999997</c:v>
                </c:pt>
                <c:pt idx="4625">
                  <c:v>94.278958000000003</c:v>
                </c:pt>
                <c:pt idx="4626">
                  <c:v>94.279033999999996</c:v>
                </c:pt>
                <c:pt idx="4627">
                  <c:v>94.279166000000004</c:v>
                </c:pt>
                <c:pt idx="4628">
                  <c:v>94.279163999999994</c:v>
                </c:pt>
                <c:pt idx="4629">
                  <c:v>94.279342999999997</c:v>
                </c:pt>
                <c:pt idx="4630">
                  <c:v>94.279362000000006</c:v>
                </c:pt>
                <c:pt idx="4631">
                  <c:v>94.279546999999994</c:v>
                </c:pt>
                <c:pt idx="4632">
                  <c:v>94.279601</c:v>
                </c:pt>
                <c:pt idx="4633">
                  <c:v>94.279734000000005</c:v>
                </c:pt>
                <c:pt idx="4634">
                  <c:v>94.279842000000002</c:v>
                </c:pt>
                <c:pt idx="4635">
                  <c:v>94.279957999999993</c:v>
                </c:pt>
                <c:pt idx="4636">
                  <c:v>94.280028000000001</c:v>
                </c:pt>
                <c:pt idx="4637">
                  <c:v>94.280089000000004</c:v>
                </c:pt>
                <c:pt idx="4638">
                  <c:v>94.28022</c:v>
                </c:pt>
                <c:pt idx="4639">
                  <c:v>94.280237999999997</c:v>
                </c:pt>
                <c:pt idx="4640">
                  <c:v>94.280396999999994</c:v>
                </c:pt>
                <c:pt idx="4641">
                  <c:v>94.280385999999993</c:v>
                </c:pt>
                <c:pt idx="4642">
                  <c:v>94.280503999999993</c:v>
                </c:pt>
                <c:pt idx="4643">
                  <c:v>94.280456999999998</c:v>
                </c:pt>
                <c:pt idx="4644">
                  <c:v>94.280586</c:v>
                </c:pt>
                <c:pt idx="4645">
                  <c:v>94.280581999999995</c:v>
                </c:pt>
                <c:pt idx="4646">
                  <c:v>94.280682999999996</c:v>
                </c:pt>
                <c:pt idx="4647">
                  <c:v>94.280725000000004</c:v>
                </c:pt>
                <c:pt idx="4648">
                  <c:v>94.280809000000005</c:v>
                </c:pt>
                <c:pt idx="4649">
                  <c:v>94.280883000000003</c:v>
                </c:pt>
                <c:pt idx="4650">
                  <c:v>94.280905000000004</c:v>
                </c:pt>
                <c:pt idx="4651">
                  <c:v>94.281064999999998</c:v>
                </c:pt>
                <c:pt idx="4652">
                  <c:v>94.281098</c:v>
                </c:pt>
                <c:pt idx="4653">
                  <c:v>94.281310000000005</c:v>
                </c:pt>
                <c:pt idx="4654">
                  <c:v>94.281367000000003</c:v>
                </c:pt>
                <c:pt idx="4655">
                  <c:v>94.281544999999994</c:v>
                </c:pt>
                <c:pt idx="4656">
                  <c:v>94.281612999999993</c:v>
                </c:pt>
                <c:pt idx="4657">
                  <c:v>94.281760000000006</c:v>
                </c:pt>
                <c:pt idx="4658">
                  <c:v>94.281892999999997</c:v>
                </c:pt>
                <c:pt idx="4659">
                  <c:v>94.282026000000002</c:v>
                </c:pt>
                <c:pt idx="4660">
                  <c:v>94.282182000000006</c:v>
                </c:pt>
                <c:pt idx="4661">
                  <c:v>94.282222000000004</c:v>
                </c:pt>
                <c:pt idx="4662">
                  <c:v>94.282392000000002</c:v>
                </c:pt>
                <c:pt idx="4663">
                  <c:v>94.282393999999996</c:v>
                </c:pt>
                <c:pt idx="4664">
                  <c:v>94.282505</c:v>
                </c:pt>
                <c:pt idx="4665">
                  <c:v>94.282511</c:v>
                </c:pt>
                <c:pt idx="4666">
                  <c:v>94.282641999999996</c:v>
                </c:pt>
                <c:pt idx="4667">
                  <c:v>94.282640999999998</c:v>
                </c:pt>
                <c:pt idx="4668">
                  <c:v>94.282762000000005</c:v>
                </c:pt>
                <c:pt idx="4669">
                  <c:v>94.282786000000002</c:v>
                </c:pt>
                <c:pt idx="4670">
                  <c:v>94.282842000000002</c:v>
                </c:pt>
                <c:pt idx="4671">
                  <c:v>94.282911999999996</c:v>
                </c:pt>
                <c:pt idx="4672">
                  <c:v>94.282974999999993</c:v>
                </c:pt>
                <c:pt idx="4673">
                  <c:v>94.283118000000002</c:v>
                </c:pt>
                <c:pt idx="4674">
                  <c:v>94.283169000000001</c:v>
                </c:pt>
                <c:pt idx="4675">
                  <c:v>94.283349999999999</c:v>
                </c:pt>
                <c:pt idx="4676">
                  <c:v>94.283426000000006</c:v>
                </c:pt>
                <c:pt idx="4677">
                  <c:v>94.283632999999995</c:v>
                </c:pt>
                <c:pt idx="4678">
                  <c:v>94.283702000000005</c:v>
                </c:pt>
                <c:pt idx="4679">
                  <c:v>94.283884</c:v>
                </c:pt>
                <c:pt idx="4680">
                  <c:v>94.284039000000007</c:v>
                </c:pt>
                <c:pt idx="4681">
                  <c:v>94.284192000000004</c:v>
                </c:pt>
                <c:pt idx="4682">
                  <c:v>94.284360000000007</c:v>
                </c:pt>
                <c:pt idx="4683">
                  <c:v>94.284485000000004</c:v>
                </c:pt>
                <c:pt idx="4684">
                  <c:v>94.284604000000002</c:v>
                </c:pt>
                <c:pt idx="4685">
                  <c:v>94.284648000000004</c:v>
                </c:pt>
                <c:pt idx="4686">
                  <c:v>94.284796999999998</c:v>
                </c:pt>
                <c:pt idx="4687">
                  <c:v>94.284807999999998</c:v>
                </c:pt>
                <c:pt idx="4688">
                  <c:v>94.284941000000003</c:v>
                </c:pt>
                <c:pt idx="4689">
                  <c:v>94.284941000000003</c:v>
                </c:pt>
                <c:pt idx="4690">
                  <c:v>94.285054000000002</c:v>
                </c:pt>
                <c:pt idx="4691">
                  <c:v>94.285015999999999</c:v>
                </c:pt>
                <c:pt idx="4692">
                  <c:v>94.285049000000001</c:v>
                </c:pt>
                <c:pt idx="4693">
                  <c:v>94.285043000000002</c:v>
                </c:pt>
                <c:pt idx="4694">
                  <c:v>94.285061999999996</c:v>
                </c:pt>
                <c:pt idx="4695">
                  <c:v>94.285100999999997</c:v>
                </c:pt>
                <c:pt idx="4696">
                  <c:v>94.285094999999998</c:v>
                </c:pt>
                <c:pt idx="4697">
                  <c:v>94.285154000000006</c:v>
                </c:pt>
                <c:pt idx="4698">
                  <c:v>94.285088000000002</c:v>
                </c:pt>
                <c:pt idx="4699">
                  <c:v>94.285173999999998</c:v>
                </c:pt>
                <c:pt idx="4700">
                  <c:v>94.285163999999995</c:v>
                </c:pt>
                <c:pt idx="4701">
                  <c:v>94.285253999999995</c:v>
                </c:pt>
                <c:pt idx="4702">
                  <c:v>94.285262000000003</c:v>
                </c:pt>
                <c:pt idx="4703">
                  <c:v>94.285285999999999</c:v>
                </c:pt>
                <c:pt idx="4704">
                  <c:v>94.285319000000001</c:v>
                </c:pt>
                <c:pt idx="4705">
                  <c:v>94.285154000000006</c:v>
                </c:pt>
                <c:pt idx="4706">
                  <c:v>94.284885000000003</c:v>
                </c:pt>
                <c:pt idx="4707">
                  <c:v>94.284616</c:v>
                </c:pt>
                <c:pt idx="4708">
                  <c:v>94.284357</c:v>
                </c:pt>
                <c:pt idx="4709">
                  <c:v>94.284107000000006</c:v>
                </c:pt>
                <c:pt idx="4710">
                  <c:v>94.283856999999998</c:v>
                </c:pt>
                <c:pt idx="4711">
                  <c:v>94.283619000000002</c:v>
                </c:pt>
                <c:pt idx="4712">
                  <c:v>94.283389</c:v>
                </c:pt>
                <c:pt idx="4713">
                  <c:v>94.283175999999997</c:v>
                </c:pt>
                <c:pt idx="4714">
                  <c:v>94.282972999999998</c:v>
                </c:pt>
                <c:pt idx="4715">
                  <c:v>94.282787999999996</c:v>
                </c:pt>
                <c:pt idx="4716">
                  <c:v>94.282613999999995</c:v>
                </c:pt>
                <c:pt idx="4717">
                  <c:v>94.282460999999998</c:v>
                </c:pt>
                <c:pt idx="4718">
                  <c:v>94.282320999999996</c:v>
                </c:pt>
                <c:pt idx="4719">
                  <c:v>94.282203999999993</c:v>
                </c:pt>
                <c:pt idx="4720">
                  <c:v>94.282098000000005</c:v>
                </c:pt>
                <c:pt idx="4721">
                  <c:v>94.282013000000006</c:v>
                </c:pt>
                <c:pt idx="4722">
                  <c:v>94.281940000000006</c:v>
                </c:pt>
                <c:pt idx="4723">
                  <c:v>94.281891000000002</c:v>
                </c:pt>
                <c:pt idx="4724">
                  <c:v>94.281861000000006</c:v>
                </c:pt>
                <c:pt idx="4725">
                  <c:v>94.281853999999996</c:v>
                </c:pt>
                <c:pt idx="4726">
                  <c:v>94.281865999999994</c:v>
                </c:pt>
                <c:pt idx="4727">
                  <c:v>94.281899999999993</c:v>
                </c:pt>
                <c:pt idx="4728">
                  <c:v>94.281949999999995</c:v>
                </c:pt>
                <c:pt idx="4729">
                  <c:v>94.282020000000003</c:v>
                </c:pt>
                <c:pt idx="4730">
                  <c:v>94.282104000000004</c:v>
                </c:pt>
                <c:pt idx="4731">
                  <c:v>94.282207999999997</c:v>
                </c:pt>
                <c:pt idx="4732">
                  <c:v>94.282325</c:v>
                </c:pt>
                <c:pt idx="4733">
                  <c:v>94.282459000000003</c:v>
                </c:pt>
                <c:pt idx="4734">
                  <c:v>94.282604000000006</c:v>
                </c:pt>
                <c:pt idx="4735">
                  <c:v>94.282763000000003</c:v>
                </c:pt>
                <c:pt idx="4736">
                  <c:v>94.282929999999993</c:v>
                </c:pt>
                <c:pt idx="4737">
                  <c:v>94.283103999999994</c:v>
                </c:pt>
                <c:pt idx="4738">
                  <c:v>94.283292000000003</c:v>
                </c:pt>
                <c:pt idx="4739">
                  <c:v>94.283488000000006</c:v>
                </c:pt>
                <c:pt idx="4740">
                  <c:v>94.283686000000003</c:v>
                </c:pt>
                <c:pt idx="4741">
                  <c:v>94.283891999999994</c:v>
                </c:pt>
                <c:pt idx="4742">
                  <c:v>94.284097000000003</c:v>
                </c:pt>
                <c:pt idx="4743">
                  <c:v>94.284308999999993</c:v>
                </c:pt>
                <c:pt idx="4744">
                  <c:v>94.284522999999993</c:v>
                </c:pt>
                <c:pt idx="4745">
                  <c:v>94.284648000000004</c:v>
                </c:pt>
                <c:pt idx="4746">
                  <c:v>94.284582999999998</c:v>
                </c:pt>
                <c:pt idx="4747">
                  <c:v>94.284605999999997</c:v>
                </c:pt>
                <c:pt idx="4748">
                  <c:v>94.284514000000001</c:v>
                </c:pt>
                <c:pt idx="4749">
                  <c:v>94.284537999999998</c:v>
                </c:pt>
                <c:pt idx="4750">
                  <c:v>94.284481999999997</c:v>
                </c:pt>
                <c:pt idx="4751">
                  <c:v>94.284474000000003</c:v>
                </c:pt>
                <c:pt idx="4752">
                  <c:v>94.284431999999995</c:v>
                </c:pt>
                <c:pt idx="4753">
                  <c:v>94.284357</c:v>
                </c:pt>
                <c:pt idx="4754">
                  <c:v>94.284287000000006</c:v>
                </c:pt>
                <c:pt idx="4755">
                  <c:v>94.284167999999994</c:v>
                </c:pt>
                <c:pt idx="4756">
                  <c:v>94.284143999999998</c:v>
                </c:pt>
                <c:pt idx="4757">
                  <c:v>94.284051000000005</c:v>
                </c:pt>
                <c:pt idx="4758">
                  <c:v>94.283895000000001</c:v>
                </c:pt>
                <c:pt idx="4759">
                  <c:v>94.283837000000005</c:v>
                </c:pt>
                <c:pt idx="4760">
                  <c:v>94.283640000000005</c:v>
                </c:pt>
                <c:pt idx="4761">
                  <c:v>94.283534000000003</c:v>
                </c:pt>
                <c:pt idx="4762">
                  <c:v>94.283355</c:v>
                </c:pt>
                <c:pt idx="4763">
                  <c:v>94.283269000000004</c:v>
                </c:pt>
                <c:pt idx="4764">
                  <c:v>94.283175999999997</c:v>
                </c:pt>
                <c:pt idx="4765">
                  <c:v>94.283044000000004</c:v>
                </c:pt>
                <c:pt idx="4766">
                  <c:v>94.282948000000005</c:v>
                </c:pt>
                <c:pt idx="4767">
                  <c:v>94.282936000000007</c:v>
                </c:pt>
                <c:pt idx="4768">
                  <c:v>94.282771999999994</c:v>
                </c:pt>
                <c:pt idx="4769">
                  <c:v>94.282724000000002</c:v>
                </c:pt>
                <c:pt idx="4770">
                  <c:v>94.282782999999995</c:v>
                </c:pt>
                <c:pt idx="4771">
                  <c:v>94.282702999999998</c:v>
                </c:pt>
                <c:pt idx="4772">
                  <c:v>94.282736999999997</c:v>
                </c:pt>
                <c:pt idx="4773">
                  <c:v>94.282703999999995</c:v>
                </c:pt>
                <c:pt idx="4774">
                  <c:v>94.282719</c:v>
                </c:pt>
                <c:pt idx="4775">
                  <c:v>94.282662000000002</c:v>
                </c:pt>
                <c:pt idx="4776">
                  <c:v>94.282653999999994</c:v>
                </c:pt>
                <c:pt idx="4777">
                  <c:v>94.282658999999995</c:v>
                </c:pt>
                <c:pt idx="4778">
                  <c:v>94.282584</c:v>
                </c:pt>
                <c:pt idx="4779">
                  <c:v>94.282617000000002</c:v>
                </c:pt>
                <c:pt idx="4780">
                  <c:v>94.282493000000002</c:v>
                </c:pt>
                <c:pt idx="4781">
                  <c:v>94.282533000000001</c:v>
                </c:pt>
                <c:pt idx="4782">
                  <c:v>94.282405999999995</c:v>
                </c:pt>
                <c:pt idx="4783">
                  <c:v>94.282359</c:v>
                </c:pt>
                <c:pt idx="4784">
                  <c:v>94.282228000000003</c:v>
                </c:pt>
                <c:pt idx="4785">
                  <c:v>94.282191999999995</c:v>
                </c:pt>
                <c:pt idx="4786">
                  <c:v>94.282129999999995</c:v>
                </c:pt>
                <c:pt idx="4787">
                  <c:v>94.282067999999995</c:v>
                </c:pt>
                <c:pt idx="4788">
                  <c:v>94.282061999999996</c:v>
                </c:pt>
                <c:pt idx="4789">
                  <c:v>94.281914999999998</c:v>
                </c:pt>
                <c:pt idx="4790">
                  <c:v>94.281947000000002</c:v>
                </c:pt>
                <c:pt idx="4791">
                  <c:v>94.281830999999997</c:v>
                </c:pt>
                <c:pt idx="4792">
                  <c:v>94.281914</c:v>
                </c:pt>
                <c:pt idx="4793">
                  <c:v>94.281823000000003</c:v>
                </c:pt>
                <c:pt idx="4794">
                  <c:v>94.281895000000006</c:v>
                </c:pt>
                <c:pt idx="4795">
                  <c:v>94.281872000000007</c:v>
                </c:pt>
                <c:pt idx="4796">
                  <c:v>94.281895000000006</c:v>
                </c:pt>
                <c:pt idx="4797">
                  <c:v>94.281873000000004</c:v>
                </c:pt>
                <c:pt idx="4798">
                  <c:v>94.281886</c:v>
                </c:pt>
                <c:pt idx="4799">
                  <c:v>94.281903999999997</c:v>
                </c:pt>
                <c:pt idx="4800">
                  <c:v>94.281880000000001</c:v>
                </c:pt>
                <c:pt idx="4801">
                  <c:v>94.281908999999999</c:v>
                </c:pt>
                <c:pt idx="4802">
                  <c:v>94.281807999999998</c:v>
                </c:pt>
                <c:pt idx="4803">
                  <c:v>94.281796999999997</c:v>
                </c:pt>
                <c:pt idx="4804">
                  <c:v>94.281671000000003</c:v>
                </c:pt>
                <c:pt idx="4805">
                  <c:v>94.281665000000004</c:v>
                </c:pt>
                <c:pt idx="4806">
                  <c:v>94.281567999999993</c:v>
                </c:pt>
                <c:pt idx="4807">
                  <c:v>94.281532999999996</c:v>
                </c:pt>
                <c:pt idx="4808">
                  <c:v>94.281419999999997</c:v>
                </c:pt>
                <c:pt idx="4809">
                  <c:v>94.281378000000004</c:v>
                </c:pt>
                <c:pt idx="4810">
                  <c:v>94.281312999999997</c:v>
                </c:pt>
                <c:pt idx="4811">
                  <c:v>94.281199999999998</c:v>
                </c:pt>
                <c:pt idx="4812">
                  <c:v>94.281240999999994</c:v>
                </c:pt>
                <c:pt idx="4813">
                  <c:v>94.281131999999999</c:v>
                </c:pt>
                <c:pt idx="4814">
                  <c:v>94.281199999999998</c:v>
                </c:pt>
                <c:pt idx="4815">
                  <c:v>94.281125000000003</c:v>
                </c:pt>
                <c:pt idx="4816">
                  <c:v>94.281210999999999</c:v>
                </c:pt>
                <c:pt idx="4817">
                  <c:v>94.281141000000005</c:v>
                </c:pt>
                <c:pt idx="4818">
                  <c:v>94.281216000000001</c:v>
                </c:pt>
                <c:pt idx="4819">
                  <c:v>94.281221000000002</c:v>
                </c:pt>
                <c:pt idx="4820">
                  <c:v>94.281248000000005</c:v>
                </c:pt>
                <c:pt idx="4821">
                  <c:v>94.281283999999999</c:v>
                </c:pt>
                <c:pt idx="4822">
                  <c:v>94.281288000000004</c:v>
                </c:pt>
                <c:pt idx="4823">
                  <c:v>94.281347999999994</c:v>
                </c:pt>
                <c:pt idx="4824">
                  <c:v>94.281329999999997</c:v>
                </c:pt>
                <c:pt idx="4825">
                  <c:v>94.281351000000001</c:v>
                </c:pt>
                <c:pt idx="4826">
                  <c:v>94.281362000000001</c:v>
                </c:pt>
                <c:pt idx="4827">
                  <c:v>94.281317000000001</c:v>
                </c:pt>
                <c:pt idx="4828">
                  <c:v>94.281362000000001</c:v>
                </c:pt>
                <c:pt idx="4829">
                  <c:v>94.281372000000005</c:v>
                </c:pt>
                <c:pt idx="4830">
                  <c:v>94.281353999999993</c:v>
                </c:pt>
                <c:pt idx="4831">
                  <c:v>94.281313999999995</c:v>
                </c:pt>
                <c:pt idx="4832">
                  <c:v>94.281300999999999</c:v>
                </c:pt>
                <c:pt idx="4833">
                  <c:v>94.281311000000002</c:v>
                </c:pt>
                <c:pt idx="4834">
                  <c:v>94.281367000000003</c:v>
                </c:pt>
                <c:pt idx="4835">
                  <c:v>94.281351000000001</c:v>
                </c:pt>
                <c:pt idx="4836">
                  <c:v>94.281390000000002</c:v>
                </c:pt>
                <c:pt idx="4837">
                  <c:v>94.281414999999996</c:v>
                </c:pt>
                <c:pt idx="4838">
                  <c:v>94.281424000000001</c:v>
                </c:pt>
                <c:pt idx="4839">
                  <c:v>94.281469000000001</c:v>
                </c:pt>
                <c:pt idx="4840">
                  <c:v>94.281525000000002</c:v>
                </c:pt>
                <c:pt idx="4841">
                  <c:v>94.281561999999994</c:v>
                </c:pt>
                <c:pt idx="4842">
                  <c:v>94.281593999999998</c:v>
                </c:pt>
                <c:pt idx="4843">
                  <c:v>94.281621000000001</c:v>
                </c:pt>
                <c:pt idx="4844">
                  <c:v>94.281610999999998</c:v>
                </c:pt>
                <c:pt idx="4845">
                  <c:v>94.281593000000001</c:v>
                </c:pt>
                <c:pt idx="4846">
                  <c:v>94.281593000000001</c:v>
                </c:pt>
                <c:pt idx="4847">
                  <c:v>94.281581000000003</c:v>
                </c:pt>
                <c:pt idx="4848">
                  <c:v>94.281558000000004</c:v>
                </c:pt>
                <c:pt idx="4849">
                  <c:v>94.281521999999995</c:v>
                </c:pt>
                <c:pt idx="4850">
                  <c:v>94.281476999999995</c:v>
                </c:pt>
                <c:pt idx="4851">
                  <c:v>94.281407000000002</c:v>
                </c:pt>
                <c:pt idx="4852">
                  <c:v>94.281323</c:v>
                </c:pt>
                <c:pt idx="4853">
                  <c:v>94.281245999999996</c:v>
                </c:pt>
                <c:pt idx="4854">
                  <c:v>94.281182000000001</c:v>
                </c:pt>
                <c:pt idx="4855">
                  <c:v>94.281102000000004</c:v>
                </c:pt>
                <c:pt idx="4856">
                  <c:v>94.281018000000003</c:v>
                </c:pt>
                <c:pt idx="4857">
                  <c:v>94.280945000000003</c:v>
                </c:pt>
                <c:pt idx="4858">
                  <c:v>94.280859000000007</c:v>
                </c:pt>
                <c:pt idx="4859">
                  <c:v>94.280750999999995</c:v>
                </c:pt>
                <c:pt idx="4860">
                  <c:v>94.280694999999994</c:v>
                </c:pt>
                <c:pt idx="4861">
                  <c:v>94.280657000000005</c:v>
                </c:pt>
                <c:pt idx="4862">
                  <c:v>94.280620999999996</c:v>
                </c:pt>
                <c:pt idx="4863">
                  <c:v>94.280595000000005</c:v>
                </c:pt>
                <c:pt idx="4864">
                  <c:v>94.280581999999995</c:v>
                </c:pt>
                <c:pt idx="4865">
                  <c:v>94.280539000000005</c:v>
                </c:pt>
                <c:pt idx="4866">
                  <c:v>94.280501000000001</c:v>
                </c:pt>
                <c:pt idx="4867">
                  <c:v>94.280483000000004</c:v>
                </c:pt>
                <c:pt idx="4868">
                  <c:v>94.280469999999994</c:v>
                </c:pt>
                <c:pt idx="4869">
                  <c:v>94.280452999999994</c:v>
                </c:pt>
                <c:pt idx="4870">
                  <c:v>94.280429999999996</c:v>
                </c:pt>
                <c:pt idx="4871">
                  <c:v>94.280406999999997</c:v>
                </c:pt>
                <c:pt idx="4872">
                  <c:v>94.280366000000001</c:v>
                </c:pt>
                <c:pt idx="4873">
                  <c:v>94.280315999999999</c:v>
                </c:pt>
                <c:pt idx="4874">
                  <c:v>94.280274000000006</c:v>
                </c:pt>
                <c:pt idx="4875">
                  <c:v>94.280252000000004</c:v>
                </c:pt>
                <c:pt idx="4876">
                  <c:v>94.280223000000007</c:v>
                </c:pt>
                <c:pt idx="4877">
                  <c:v>94.280186999999998</c:v>
                </c:pt>
                <c:pt idx="4878">
                  <c:v>94.280176999999995</c:v>
                </c:pt>
                <c:pt idx="4879">
                  <c:v>94.280134000000004</c:v>
                </c:pt>
                <c:pt idx="4880">
                  <c:v>94.280085999999997</c:v>
                </c:pt>
                <c:pt idx="4881">
                  <c:v>94.280071000000007</c:v>
                </c:pt>
                <c:pt idx="4882">
                  <c:v>94.280073000000002</c:v>
                </c:pt>
                <c:pt idx="4883">
                  <c:v>94.280066000000005</c:v>
                </c:pt>
                <c:pt idx="4884">
                  <c:v>94.280079999999998</c:v>
                </c:pt>
                <c:pt idx="4885">
                  <c:v>94.280106000000004</c:v>
                </c:pt>
                <c:pt idx="4886">
                  <c:v>94.280105000000006</c:v>
                </c:pt>
                <c:pt idx="4887">
                  <c:v>94.280099000000007</c:v>
                </c:pt>
                <c:pt idx="4888">
                  <c:v>94.280118000000002</c:v>
                </c:pt>
                <c:pt idx="4889">
                  <c:v>94.280044000000004</c:v>
                </c:pt>
                <c:pt idx="4890">
                  <c:v>94.279735000000002</c:v>
                </c:pt>
                <c:pt idx="4891">
                  <c:v>94.279420999999999</c:v>
                </c:pt>
                <c:pt idx="4892">
                  <c:v>94.279101999999995</c:v>
                </c:pt>
                <c:pt idx="4893">
                  <c:v>94.278779</c:v>
                </c:pt>
                <c:pt idx="4894">
                  <c:v>94.278451000000004</c:v>
                </c:pt>
                <c:pt idx="4895">
                  <c:v>94.278119000000004</c:v>
                </c:pt>
                <c:pt idx="4896">
                  <c:v>94.277783999999997</c:v>
                </c:pt>
                <c:pt idx="4897">
                  <c:v>94.277446999999995</c:v>
                </c:pt>
                <c:pt idx="4898">
                  <c:v>94.277107000000001</c:v>
                </c:pt>
                <c:pt idx="4899">
                  <c:v>94.276759999999996</c:v>
                </c:pt>
                <c:pt idx="4900">
                  <c:v>94.276413000000005</c:v>
                </c:pt>
                <c:pt idx="4901">
                  <c:v>94.276071999999999</c:v>
                </c:pt>
                <c:pt idx="4902">
                  <c:v>94.275739000000002</c:v>
                </c:pt>
                <c:pt idx="4903">
                  <c:v>94.275416000000007</c:v>
                </c:pt>
                <c:pt idx="4904">
                  <c:v>94.275103999999999</c:v>
                </c:pt>
                <c:pt idx="4905">
                  <c:v>94.274805000000001</c:v>
                </c:pt>
                <c:pt idx="4906">
                  <c:v>94.274519999999995</c:v>
                </c:pt>
                <c:pt idx="4907">
                  <c:v>94.274251000000007</c:v>
                </c:pt>
                <c:pt idx="4908">
                  <c:v>94.273996999999994</c:v>
                </c:pt>
                <c:pt idx="4909">
                  <c:v>94.273746000000003</c:v>
                </c:pt>
                <c:pt idx="4910">
                  <c:v>94.273514000000006</c:v>
                </c:pt>
                <c:pt idx="4911">
                  <c:v>94.273300000000006</c:v>
                </c:pt>
                <c:pt idx="4912">
                  <c:v>94.273104000000004</c:v>
                </c:pt>
                <c:pt idx="4913">
                  <c:v>94.272929000000005</c:v>
                </c:pt>
                <c:pt idx="4914">
                  <c:v>94.272773999999998</c:v>
                </c:pt>
                <c:pt idx="4915">
                  <c:v>94.272639999999996</c:v>
                </c:pt>
                <c:pt idx="4916">
                  <c:v>94.272525999999999</c:v>
                </c:pt>
                <c:pt idx="4917">
                  <c:v>94.272430999999997</c:v>
                </c:pt>
                <c:pt idx="4918">
                  <c:v>94.272356000000002</c:v>
                </c:pt>
                <c:pt idx="4919">
                  <c:v>94.272294000000002</c:v>
                </c:pt>
                <c:pt idx="4920">
                  <c:v>94.272256999999996</c:v>
                </c:pt>
                <c:pt idx="4921">
                  <c:v>94.272243000000003</c:v>
                </c:pt>
                <c:pt idx="4922">
                  <c:v>94.272253000000006</c:v>
                </c:pt>
                <c:pt idx="4923">
                  <c:v>94.272285999999994</c:v>
                </c:pt>
                <c:pt idx="4924">
                  <c:v>94.272338000000005</c:v>
                </c:pt>
                <c:pt idx="4925">
                  <c:v>94.272413</c:v>
                </c:pt>
                <c:pt idx="4926">
                  <c:v>94.272506000000007</c:v>
                </c:pt>
                <c:pt idx="4927">
                  <c:v>94.272615999999999</c:v>
                </c:pt>
                <c:pt idx="4928">
                  <c:v>94.272740999999996</c:v>
                </c:pt>
                <c:pt idx="4929">
                  <c:v>94.272879000000003</c:v>
                </c:pt>
                <c:pt idx="4930">
                  <c:v>94.273028999999994</c:v>
                </c:pt>
                <c:pt idx="4931">
                  <c:v>94.27319</c:v>
                </c:pt>
                <c:pt idx="4932">
                  <c:v>94.273358999999999</c:v>
                </c:pt>
                <c:pt idx="4933">
                  <c:v>94.273536000000007</c:v>
                </c:pt>
                <c:pt idx="4934">
                  <c:v>94.273719999999997</c:v>
                </c:pt>
                <c:pt idx="4935">
                  <c:v>94.273910999999998</c:v>
                </c:pt>
                <c:pt idx="4936">
                  <c:v>94.274109999999993</c:v>
                </c:pt>
                <c:pt idx="4937">
                  <c:v>94.274317999999994</c:v>
                </c:pt>
                <c:pt idx="4938">
                  <c:v>94.274535</c:v>
                </c:pt>
                <c:pt idx="4939">
                  <c:v>94.274772999999996</c:v>
                </c:pt>
                <c:pt idx="4940">
                  <c:v>94.275017000000005</c:v>
                </c:pt>
                <c:pt idx="4941">
                  <c:v>94.275077999999993</c:v>
                </c:pt>
                <c:pt idx="4942">
                  <c:v>94.274968000000001</c:v>
                </c:pt>
                <c:pt idx="4943">
                  <c:v>94.274837000000005</c:v>
                </c:pt>
                <c:pt idx="4944">
                  <c:v>94.274743999999998</c:v>
                </c:pt>
                <c:pt idx="4945">
                  <c:v>94.274659999999997</c:v>
                </c:pt>
                <c:pt idx="4946">
                  <c:v>94.274579000000003</c:v>
                </c:pt>
                <c:pt idx="4947">
                  <c:v>94.274490999999998</c:v>
                </c:pt>
                <c:pt idx="4948">
                  <c:v>94.274429999999995</c:v>
                </c:pt>
                <c:pt idx="4949">
                  <c:v>94.274350999999996</c:v>
                </c:pt>
                <c:pt idx="4950">
                  <c:v>94.274285000000006</c:v>
                </c:pt>
                <c:pt idx="4951">
                  <c:v>94.274253000000002</c:v>
                </c:pt>
                <c:pt idx="4952">
                  <c:v>94.274246000000005</c:v>
                </c:pt>
                <c:pt idx="4953">
                  <c:v>94.274253999999999</c:v>
                </c:pt>
                <c:pt idx="4954">
                  <c:v>94.274263000000005</c:v>
                </c:pt>
                <c:pt idx="4955">
                  <c:v>94.274281999999999</c:v>
                </c:pt>
                <c:pt idx="4956">
                  <c:v>94.274287999999999</c:v>
                </c:pt>
                <c:pt idx="4957">
                  <c:v>94.274265999999997</c:v>
                </c:pt>
                <c:pt idx="4958">
                  <c:v>94.274257000000006</c:v>
                </c:pt>
                <c:pt idx="4959">
                  <c:v>94.274254999999997</c:v>
                </c:pt>
                <c:pt idx="4960">
                  <c:v>94.274224000000004</c:v>
                </c:pt>
                <c:pt idx="4961">
                  <c:v>94.274180999999999</c:v>
                </c:pt>
                <c:pt idx="4962">
                  <c:v>94.274133000000006</c:v>
                </c:pt>
                <c:pt idx="4963">
                  <c:v>94.274039999999999</c:v>
                </c:pt>
                <c:pt idx="4964">
                  <c:v>94.273909000000003</c:v>
                </c:pt>
                <c:pt idx="4965">
                  <c:v>94.273803000000001</c:v>
                </c:pt>
                <c:pt idx="4966">
                  <c:v>94.273689000000005</c:v>
                </c:pt>
                <c:pt idx="4967">
                  <c:v>94.273538000000002</c:v>
                </c:pt>
                <c:pt idx="4968">
                  <c:v>94.273376999999996</c:v>
                </c:pt>
                <c:pt idx="4969">
                  <c:v>94.273224999999996</c:v>
                </c:pt>
                <c:pt idx="4970">
                  <c:v>94.273045999999994</c:v>
                </c:pt>
                <c:pt idx="4971">
                  <c:v>94.272851000000003</c:v>
                </c:pt>
                <c:pt idx="4972">
                  <c:v>94.272672999999998</c:v>
                </c:pt>
                <c:pt idx="4973">
                  <c:v>94.272503</c:v>
                </c:pt>
                <c:pt idx="4974">
                  <c:v>94.272336999999993</c:v>
                </c:pt>
                <c:pt idx="4975">
                  <c:v>94.272177999999997</c:v>
                </c:pt>
                <c:pt idx="4976">
                  <c:v>94.272048999999996</c:v>
                </c:pt>
                <c:pt idx="4977">
                  <c:v>94.271906999999999</c:v>
                </c:pt>
                <c:pt idx="4978">
                  <c:v>94.271767999999994</c:v>
                </c:pt>
                <c:pt idx="4979">
                  <c:v>94.271653999999998</c:v>
                </c:pt>
                <c:pt idx="4980">
                  <c:v>94.271557999999999</c:v>
                </c:pt>
                <c:pt idx="4981">
                  <c:v>94.271460000000005</c:v>
                </c:pt>
                <c:pt idx="4982">
                  <c:v>94.271371000000002</c:v>
                </c:pt>
                <c:pt idx="4983">
                  <c:v>94.271305999999996</c:v>
                </c:pt>
                <c:pt idx="4984">
                  <c:v>94.271241000000003</c:v>
                </c:pt>
                <c:pt idx="4985">
                  <c:v>94.271151000000003</c:v>
                </c:pt>
                <c:pt idx="4986">
                  <c:v>94.271116000000006</c:v>
                </c:pt>
                <c:pt idx="4987">
                  <c:v>94.271086999999994</c:v>
                </c:pt>
                <c:pt idx="4988">
                  <c:v>94.271058999999994</c:v>
                </c:pt>
                <c:pt idx="4989">
                  <c:v>94.271024999999995</c:v>
                </c:pt>
                <c:pt idx="4990">
                  <c:v>94.271002999999993</c:v>
                </c:pt>
                <c:pt idx="4991">
                  <c:v>94.270959000000005</c:v>
                </c:pt>
                <c:pt idx="4992">
                  <c:v>94.270902000000007</c:v>
                </c:pt>
                <c:pt idx="4993">
                  <c:v>94.270902000000007</c:v>
                </c:pt>
                <c:pt idx="4994">
                  <c:v>94.270910000000001</c:v>
                </c:pt>
                <c:pt idx="4995">
                  <c:v>94.270937000000004</c:v>
                </c:pt>
                <c:pt idx="4996">
                  <c:v>94.271009000000006</c:v>
                </c:pt>
                <c:pt idx="4997">
                  <c:v>94.271030999999994</c:v>
                </c:pt>
                <c:pt idx="4998">
                  <c:v>94.271072000000004</c:v>
                </c:pt>
                <c:pt idx="4999">
                  <c:v>94.271109999999993</c:v>
                </c:pt>
                <c:pt idx="5000">
                  <c:v>94.271182999999994</c:v>
                </c:pt>
                <c:pt idx="5001">
                  <c:v>94.271283999999994</c:v>
                </c:pt>
                <c:pt idx="5002">
                  <c:v>94.271395999999996</c:v>
                </c:pt>
                <c:pt idx="5003">
                  <c:v>94.271516000000005</c:v>
                </c:pt>
                <c:pt idx="5004">
                  <c:v>94.271640000000005</c:v>
                </c:pt>
                <c:pt idx="5005">
                  <c:v>94.271758000000005</c:v>
                </c:pt>
                <c:pt idx="5006">
                  <c:v>94.271860000000004</c:v>
                </c:pt>
                <c:pt idx="5007">
                  <c:v>94.272004999999993</c:v>
                </c:pt>
                <c:pt idx="5008">
                  <c:v>94.272152000000006</c:v>
                </c:pt>
                <c:pt idx="5009">
                  <c:v>94.272282000000004</c:v>
                </c:pt>
                <c:pt idx="5010">
                  <c:v>94.272418999999999</c:v>
                </c:pt>
                <c:pt idx="5011">
                  <c:v>94.272548999999998</c:v>
                </c:pt>
                <c:pt idx="5012">
                  <c:v>94.272649000000001</c:v>
                </c:pt>
                <c:pt idx="5013">
                  <c:v>94.272716000000003</c:v>
                </c:pt>
                <c:pt idx="5014">
                  <c:v>94.272818000000001</c:v>
                </c:pt>
                <c:pt idx="5015">
                  <c:v>94.272915999999995</c:v>
                </c:pt>
                <c:pt idx="5016">
                  <c:v>94.273042000000004</c:v>
                </c:pt>
                <c:pt idx="5017">
                  <c:v>94.273100999999997</c:v>
                </c:pt>
                <c:pt idx="5018">
                  <c:v>94.273176000000007</c:v>
                </c:pt>
                <c:pt idx="5019">
                  <c:v>94.273251999999999</c:v>
                </c:pt>
                <c:pt idx="5020">
                  <c:v>94.273309999999995</c:v>
                </c:pt>
                <c:pt idx="5021">
                  <c:v>94.273391000000004</c:v>
                </c:pt>
                <c:pt idx="5022">
                  <c:v>94.273493000000002</c:v>
                </c:pt>
                <c:pt idx="5023">
                  <c:v>94.273589000000001</c:v>
                </c:pt>
                <c:pt idx="5024">
                  <c:v>94.273688000000007</c:v>
                </c:pt>
                <c:pt idx="5025">
                  <c:v>94.273797000000002</c:v>
                </c:pt>
                <c:pt idx="5026">
                  <c:v>94.273885000000007</c:v>
                </c:pt>
                <c:pt idx="5027">
                  <c:v>94.273951999999994</c:v>
                </c:pt>
                <c:pt idx="5028">
                  <c:v>94.274043000000006</c:v>
                </c:pt>
                <c:pt idx="5029">
                  <c:v>94.274150000000006</c:v>
                </c:pt>
                <c:pt idx="5030">
                  <c:v>94.274242000000001</c:v>
                </c:pt>
                <c:pt idx="5031">
                  <c:v>94.274343000000002</c:v>
                </c:pt>
                <c:pt idx="5032">
                  <c:v>94.274439000000001</c:v>
                </c:pt>
                <c:pt idx="5033">
                  <c:v>94.274505000000005</c:v>
                </c:pt>
                <c:pt idx="5034">
                  <c:v>94.274559999999994</c:v>
                </c:pt>
                <c:pt idx="5035">
                  <c:v>94.274626999999995</c:v>
                </c:pt>
                <c:pt idx="5036">
                  <c:v>94.274687</c:v>
                </c:pt>
                <c:pt idx="5037">
                  <c:v>94.274739999999994</c:v>
                </c:pt>
                <c:pt idx="5038">
                  <c:v>94.274790999999993</c:v>
                </c:pt>
                <c:pt idx="5039">
                  <c:v>94.274840999999995</c:v>
                </c:pt>
                <c:pt idx="5040">
                  <c:v>94.274878000000001</c:v>
                </c:pt>
                <c:pt idx="5041">
                  <c:v>94.274897999999993</c:v>
                </c:pt>
                <c:pt idx="5042">
                  <c:v>94.274947999999995</c:v>
                </c:pt>
                <c:pt idx="5043">
                  <c:v>94.275008999999997</c:v>
                </c:pt>
                <c:pt idx="5044">
                  <c:v>94.275074000000004</c:v>
                </c:pt>
                <c:pt idx="5045">
                  <c:v>94.275147000000004</c:v>
                </c:pt>
                <c:pt idx="5046">
                  <c:v>94.275244999999998</c:v>
                </c:pt>
                <c:pt idx="5047">
                  <c:v>94.275324999999995</c:v>
                </c:pt>
                <c:pt idx="5048">
                  <c:v>94.275395000000003</c:v>
                </c:pt>
                <c:pt idx="5049">
                  <c:v>94.275508000000002</c:v>
                </c:pt>
                <c:pt idx="5050">
                  <c:v>94.275632999999999</c:v>
                </c:pt>
                <c:pt idx="5051">
                  <c:v>94.275730999999993</c:v>
                </c:pt>
                <c:pt idx="5052">
                  <c:v>94.275841999999997</c:v>
                </c:pt>
                <c:pt idx="5053">
                  <c:v>94.275949999999995</c:v>
                </c:pt>
                <c:pt idx="5054">
                  <c:v>94.276032999999998</c:v>
                </c:pt>
                <c:pt idx="5055">
                  <c:v>94.276110000000003</c:v>
                </c:pt>
                <c:pt idx="5056">
                  <c:v>94.276204000000007</c:v>
                </c:pt>
                <c:pt idx="5057">
                  <c:v>94.276289000000006</c:v>
                </c:pt>
                <c:pt idx="5058">
                  <c:v>94.27637</c:v>
                </c:pt>
                <c:pt idx="5059">
                  <c:v>94.276432999999997</c:v>
                </c:pt>
                <c:pt idx="5060">
                  <c:v>94.276494999999997</c:v>
                </c:pt>
                <c:pt idx="5061">
                  <c:v>94.276544000000001</c:v>
                </c:pt>
                <c:pt idx="5062">
                  <c:v>94.276582000000005</c:v>
                </c:pt>
                <c:pt idx="5063">
                  <c:v>94.276645000000002</c:v>
                </c:pt>
                <c:pt idx="5064">
                  <c:v>94.276734000000005</c:v>
                </c:pt>
                <c:pt idx="5065">
                  <c:v>94.276790000000005</c:v>
                </c:pt>
                <c:pt idx="5066">
                  <c:v>94.276915000000002</c:v>
                </c:pt>
                <c:pt idx="5067">
                  <c:v>94.276961</c:v>
                </c:pt>
                <c:pt idx="5068">
                  <c:v>94.277150000000006</c:v>
                </c:pt>
                <c:pt idx="5069">
                  <c:v>94.277152000000001</c:v>
                </c:pt>
                <c:pt idx="5070">
                  <c:v>94.277378999999996</c:v>
                </c:pt>
                <c:pt idx="5071">
                  <c:v>94.277467000000001</c:v>
                </c:pt>
                <c:pt idx="5072">
                  <c:v>94.277668000000006</c:v>
                </c:pt>
                <c:pt idx="5073">
                  <c:v>94.277801999999994</c:v>
                </c:pt>
                <c:pt idx="5074">
                  <c:v>94.277978000000004</c:v>
                </c:pt>
                <c:pt idx="5075">
                  <c:v>94.278150999999994</c:v>
                </c:pt>
                <c:pt idx="5076">
                  <c:v>94.278288000000003</c:v>
                </c:pt>
                <c:pt idx="5077">
                  <c:v>94.278437999999994</c:v>
                </c:pt>
                <c:pt idx="5078">
                  <c:v>94.278524000000004</c:v>
                </c:pt>
                <c:pt idx="5079">
                  <c:v>94.278730999999993</c:v>
                </c:pt>
                <c:pt idx="5080">
                  <c:v>94.278817000000004</c:v>
                </c:pt>
                <c:pt idx="5081">
                  <c:v>94.279020000000003</c:v>
                </c:pt>
                <c:pt idx="5082">
                  <c:v>94.279100999999997</c:v>
                </c:pt>
                <c:pt idx="5083">
                  <c:v>94.279235</c:v>
                </c:pt>
                <c:pt idx="5084">
                  <c:v>94.279295000000005</c:v>
                </c:pt>
                <c:pt idx="5085">
                  <c:v>94.279442000000003</c:v>
                </c:pt>
                <c:pt idx="5086">
                  <c:v>94.279554000000005</c:v>
                </c:pt>
                <c:pt idx="5087">
                  <c:v>94.279668999999998</c:v>
                </c:pt>
                <c:pt idx="5088">
                  <c:v>94.279837999999998</c:v>
                </c:pt>
                <c:pt idx="5089">
                  <c:v>94.279933</c:v>
                </c:pt>
                <c:pt idx="5090">
                  <c:v>94.280129000000002</c:v>
                </c:pt>
                <c:pt idx="5091">
                  <c:v>94.279923999999994</c:v>
                </c:pt>
                <c:pt idx="5092">
                  <c:v>94.279712000000004</c:v>
                </c:pt>
                <c:pt idx="5093">
                  <c:v>94.279517999999996</c:v>
                </c:pt>
                <c:pt idx="5094">
                  <c:v>94.279324000000003</c:v>
                </c:pt>
                <c:pt idx="5095">
                  <c:v>94.279145</c:v>
                </c:pt>
                <c:pt idx="5096">
                  <c:v>94.278964000000002</c:v>
                </c:pt>
                <c:pt idx="5097">
                  <c:v>94.278795000000002</c:v>
                </c:pt>
                <c:pt idx="5098">
                  <c:v>94.278620000000004</c:v>
                </c:pt>
                <c:pt idx="5099">
                  <c:v>94.278469999999999</c:v>
                </c:pt>
                <c:pt idx="5100">
                  <c:v>94.278310000000005</c:v>
                </c:pt>
                <c:pt idx="5101">
                  <c:v>94.278154999999998</c:v>
                </c:pt>
                <c:pt idx="5102">
                  <c:v>94.277991999999998</c:v>
                </c:pt>
                <c:pt idx="5103">
                  <c:v>94.277834999999996</c:v>
                </c:pt>
                <c:pt idx="5104">
                  <c:v>94.277670999999998</c:v>
                </c:pt>
                <c:pt idx="5105">
                  <c:v>94.277514999999994</c:v>
                </c:pt>
                <c:pt idx="5106">
                  <c:v>94.277354000000003</c:v>
                </c:pt>
                <c:pt idx="5107">
                  <c:v>94.277202000000003</c:v>
                </c:pt>
                <c:pt idx="5108">
                  <c:v>94.277050000000003</c:v>
                </c:pt>
                <c:pt idx="5109">
                  <c:v>94.276928999999996</c:v>
                </c:pt>
                <c:pt idx="5110">
                  <c:v>94.276798999999997</c:v>
                </c:pt>
                <c:pt idx="5111">
                  <c:v>94.276677000000007</c:v>
                </c:pt>
                <c:pt idx="5112">
                  <c:v>94.276554000000004</c:v>
                </c:pt>
                <c:pt idx="5113">
                  <c:v>94.276443</c:v>
                </c:pt>
                <c:pt idx="5114">
                  <c:v>94.276336999999998</c:v>
                </c:pt>
                <c:pt idx="5115">
                  <c:v>94.276240999999999</c:v>
                </c:pt>
                <c:pt idx="5116">
                  <c:v>94.276150999999999</c:v>
                </c:pt>
                <c:pt idx="5117">
                  <c:v>94.276075000000006</c:v>
                </c:pt>
                <c:pt idx="5118">
                  <c:v>94.276008000000004</c:v>
                </c:pt>
                <c:pt idx="5119">
                  <c:v>94.275962000000007</c:v>
                </c:pt>
                <c:pt idx="5120">
                  <c:v>94.275925999999998</c:v>
                </c:pt>
                <c:pt idx="5121">
                  <c:v>94.275902000000002</c:v>
                </c:pt>
                <c:pt idx="5122">
                  <c:v>94.275891999999999</c:v>
                </c:pt>
                <c:pt idx="5123">
                  <c:v>94.275896000000003</c:v>
                </c:pt>
                <c:pt idx="5124">
                  <c:v>94.275914999999998</c:v>
                </c:pt>
                <c:pt idx="5125">
                  <c:v>94.275948999999997</c:v>
                </c:pt>
                <c:pt idx="5126">
                  <c:v>94.275999999999996</c:v>
                </c:pt>
                <c:pt idx="5127">
                  <c:v>94.276071000000002</c:v>
                </c:pt>
                <c:pt idx="5128">
                  <c:v>94.276157999999995</c:v>
                </c:pt>
                <c:pt idx="5129">
                  <c:v>94.276255000000006</c:v>
                </c:pt>
                <c:pt idx="5130">
                  <c:v>94.276374000000004</c:v>
                </c:pt>
                <c:pt idx="5131">
                  <c:v>94.276515000000003</c:v>
                </c:pt>
                <c:pt idx="5132">
                  <c:v>94.276677000000007</c:v>
                </c:pt>
                <c:pt idx="5133">
                  <c:v>94.276859999999999</c:v>
                </c:pt>
                <c:pt idx="5134">
                  <c:v>94.277061000000003</c:v>
                </c:pt>
                <c:pt idx="5135">
                  <c:v>94.277282999999997</c:v>
                </c:pt>
                <c:pt idx="5136">
                  <c:v>94.277527000000006</c:v>
                </c:pt>
                <c:pt idx="5137">
                  <c:v>94.277789999999996</c:v>
                </c:pt>
                <c:pt idx="5138">
                  <c:v>94.278070999999997</c:v>
                </c:pt>
                <c:pt idx="5139">
                  <c:v>94.278363999999996</c:v>
                </c:pt>
                <c:pt idx="5140">
                  <c:v>94.278676000000004</c:v>
                </c:pt>
                <c:pt idx="5141">
                  <c:v>94.279003000000003</c:v>
                </c:pt>
                <c:pt idx="5142">
                  <c:v>94.279342</c:v>
                </c:pt>
                <c:pt idx="5143">
                  <c:v>94.279690000000002</c:v>
                </c:pt>
                <c:pt idx="5144">
                  <c:v>94.280044000000004</c:v>
                </c:pt>
                <c:pt idx="5145">
                  <c:v>94.280404000000004</c:v>
                </c:pt>
                <c:pt idx="5146">
                  <c:v>94.280762999999993</c:v>
                </c:pt>
                <c:pt idx="5147">
                  <c:v>94.281120999999999</c:v>
                </c:pt>
                <c:pt idx="5148">
                  <c:v>94.281476999999995</c:v>
                </c:pt>
                <c:pt idx="5149">
                  <c:v>94.281839000000005</c:v>
                </c:pt>
                <c:pt idx="5150">
                  <c:v>94.282060999999999</c:v>
                </c:pt>
                <c:pt idx="5151">
                  <c:v>94.282054000000002</c:v>
                </c:pt>
                <c:pt idx="5152">
                  <c:v>94.282020000000003</c:v>
                </c:pt>
                <c:pt idx="5153">
                  <c:v>94.281953000000001</c:v>
                </c:pt>
                <c:pt idx="5154">
                  <c:v>94.281910999999994</c:v>
                </c:pt>
                <c:pt idx="5155">
                  <c:v>94.281869999999998</c:v>
                </c:pt>
                <c:pt idx="5156">
                  <c:v>94.281812000000002</c:v>
                </c:pt>
                <c:pt idx="5157">
                  <c:v>94.281754000000006</c:v>
                </c:pt>
                <c:pt idx="5158">
                  <c:v>94.281710000000004</c:v>
                </c:pt>
                <c:pt idx="5159">
                  <c:v>94.281632000000002</c:v>
                </c:pt>
                <c:pt idx="5160">
                  <c:v>94.281560999999996</c:v>
                </c:pt>
                <c:pt idx="5161">
                  <c:v>94.281525999999999</c:v>
                </c:pt>
                <c:pt idx="5162">
                  <c:v>94.281503000000001</c:v>
                </c:pt>
                <c:pt idx="5163">
                  <c:v>94.281488999999993</c:v>
                </c:pt>
                <c:pt idx="5164">
                  <c:v>94.281493999999995</c:v>
                </c:pt>
                <c:pt idx="5165">
                  <c:v>94.281479000000004</c:v>
                </c:pt>
                <c:pt idx="5166">
                  <c:v>94.281464999999997</c:v>
                </c:pt>
                <c:pt idx="5167">
                  <c:v>94.281441000000001</c:v>
                </c:pt>
                <c:pt idx="5168">
                  <c:v>94.281439000000006</c:v>
                </c:pt>
                <c:pt idx="5169">
                  <c:v>94.281451000000004</c:v>
                </c:pt>
                <c:pt idx="5170">
                  <c:v>94.281453999999997</c:v>
                </c:pt>
                <c:pt idx="5171">
                  <c:v>94.281452999999999</c:v>
                </c:pt>
                <c:pt idx="5172">
                  <c:v>94.281479000000004</c:v>
                </c:pt>
                <c:pt idx="5173">
                  <c:v>94.281476999999995</c:v>
                </c:pt>
                <c:pt idx="5174">
                  <c:v>94.281456000000006</c:v>
                </c:pt>
                <c:pt idx="5175">
                  <c:v>94.281465999999995</c:v>
                </c:pt>
                <c:pt idx="5176">
                  <c:v>94.281485000000004</c:v>
                </c:pt>
                <c:pt idx="5177">
                  <c:v>94.281491000000003</c:v>
                </c:pt>
                <c:pt idx="5178">
                  <c:v>94.281512000000006</c:v>
                </c:pt>
                <c:pt idx="5179">
                  <c:v>94.281542000000002</c:v>
                </c:pt>
                <c:pt idx="5180">
                  <c:v>94.281559999999999</c:v>
                </c:pt>
                <c:pt idx="5181">
                  <c:v>94.281585000000007</c:v>
                </c:pt>
                <c:pt idx="5182">
                  <c:v>94.281683999999998</c:v>
                </c:pt>
                <c:pt idx="5183">
                  <c:v>94.281707999999995</c:v>
                </c:pt>
                <c:pt idx="5184">
                  <c:v>94.281879000000004</c:v>
                </c:pt>
                <c:pt idx="5185">
                  <c:v>94.281892999999997</c:v>
                </c:pt>
                <c:pt idx="5186">
                  <c:v>94.282027999999997</c:v>
                </c:pt>
                <c:pt idx="5187">
                  <c:v>94.282228000000003</c:v>
                </c:pt>
                <c:pt idx="5188">
                  <c:v>94.282298999999995</c:v>
                </c:pt>
                <c:pt idx="5189">
                  <c:v>94.282449999999997</c:v>
                </c:pt>
                <c:pt idx="5190">
                  <c:v>94.282602999999995</c:v>
                </c:pt>
                <c:pt idx="5191">
                  <c:v>94.282775000000001</c:v>
                </c:pt>
                <c:pt idx="5192">
                  <c:v>94.282961999999998</c:v>
                </c:pt>
                <c:pt idx="5193">
                  <c:v>94.283148999999995</c:v>
                </c:pt>
                <c:pt idx="5194">
                  <c:v>94.283253000000002</c:v>
                </c:pt>
                <c:pt idx="5195">
                  <c:v>94.283382000000003</c:v>
                </c:pt>
                <c:pt idx="5196">
                  <c:v>94.283501000000001</c:v>
                </c:pt>
                <c:pt idx="5197">
                  <c:v>94.283604999999994</c:v>
                </c:pt>
                <c:pt idx="5198">
                  <c:v>94.283693</c:v>
                </c:pt>
                <c:pt idx="5199">
                  <c:v>94.283775000000006</c:v>
                </c:pt>
                <c:pt idx="5200">
                  <c:v>94.283861000000002</c:v>
                </c:pt>
                <c:pt idx="5201">
                  <c:v>94.283911000000003</c:v>
                </c:pt>
                <c:pt idx="5202">
                  <c:v>94.283958999999996</c:v>
                </c:pt>
                <c:pt idx="5203">
                  <c:v>94.284025999999997</c:v>
                </c:pt>
                <c:pt idx="5204">
                  <c:v>94.284102000000004</c:v>
                </c:pt>
                <c:pt idx="5205">
                  <c:v>94.284177</c:v>
                </c:pt>
                <c:pt idx="5206">
                  <c:v>94.284261999999998</c:v>
                </c:pt>
                <c:pt idx="5207">
                  <c:v>94.284357</c:v>
                </c:pt>
                <c:pt idx="5208">
                  <c:v>94.284453999999997</c:v>
                </c:pt>
                <c:pt idx="5209">
                  <c:v>94.284538999999995</c:v>
                </c:pt>
                <c:pt idx="5210">
                  <c:v>94.284650999999997</c:v>
                </c:pt>
                <c:pt idx="5211">
                  <c:v>94.284768999999997</c:v>
                </c:pt>
                <c:pt idx="5212">
                  <c:v>94.284875</c:v>
                </c:pt>
                <c:pt idx="5213">
                  <c:v>94.284959000000001</c:v>
                </c:pt>
                <c:pt idx="5214">
                  <c:v>94.285056999999995</c:v>
                </c:pt>
                <c:pt idx="5215">
                  <c:v>94.285117999999997</c:v>
                </c:pt>
                <c:pt idx="5216">
                  <c:v>94.285155000000003</c:v>
                </c:pt>
                <c:pt idx="5217">
                  <c:v>94.285219999999995</c:v>
                </c:pt>
                <c:pt idx="5218">
                  <c:v>94.285280999999998</c:v>
                </c:pt>
                <c:pt idx="5219">
                  <c:v>94.285319999999999</c:v>
                </c:pt>
                <c:pt idx="5220">
                  <c:v>94.285352000000003</c:v>
                </c:pt>
                <c:pt idx="5221">
                  <c:v>94.285381999999998</c:v>
                </c:pt>
                <c:pt idx="5222">
                  <c:v>94.285396000000006</c:v>
                </c:pt>
                <c:pt idx="5223">
                  <c:v>94.285400999999993</c:v>
                </c:pt>
                <c:pt idx="5224">
                  <c:v>94.285436000000004</c:v>
                </c:pt>
                <c:pt idx="5225">
                  <c:v>94.285477999999998</c:v>
                </c:pt>
                <c:pt idx="5226">
                  <c:v>94.285527000000002</c:v>
                </c:pt>
                <c:pt idx="5227">
                  <c:v>94.285580999999993</c:v>
                </c:pt>
                <c:pt idx="5228">
                  <c:v>94.285652999999996</c:v>
                </c:pt>
                <c:pt idx="5229">
                  <c:v>94.285713000000001</c:v>
                </c:pt>
                <c:pt idx="5230">
                  <c:v>94.285779000000005</c:v>
                </c:pt>
                <c:pt idx="5231">
                  <c:v>94.285874000000007</c:v>
                </c:pt>
                <c:pt idx="5232">
                  <c:v>94.285990999999996</c:v>
                </c:pt>
                <c:pt idx="5233">
                  <c:v>94.286101000000002</c:v>
                </c:pt>
                <c:pt idx="5234">
                  <c:v>94.286202000000003</c:v>
                </c:pt>
                <c:pt idx="5235">
                  <c:v>94.286311999999995</c:v>
                </c:pt>
                <c:pt idx="5236">
                  <c:v>94.286401999999995</c:v>
                </c:pt>
                <c:pt idx="5237">
                  <c:v>94.286463999999995</c:v>
                </c:pt>
                <c:pt idx="5238">
                  <c:v>94.286558999999997</c:v>
                </c:pt>
                <c:pt idx="5239">
                  <c:v>94.286642000000001</c:v>
                </c:pt>
                <c:pt idx="5240">
                  <c:v>94.286709999999999</c:v>
                </c:pt>
                <c:pt idx="5241">
                  <c:v>94.286771000000002</c:v>
                </c:pt>
                <c:pt idx="5242">
                  <c:v>94.286838000000003</c:v>
                </c:pt>
                <c:pt idx="5243">
                  <c:v>94.286865000000006</c:v>
                </c:pt>
                <c:pt idx="5244">
                  <c:v>94.286888000000005</c:v>
                </c:pt>
                <c:pt idx="5245">
                  <c:v>94.286923000000002</c:v>
                </c:pt>
                <c:pt idx="5246">
                  <c:v>94.286957999999998</c:v>
                </c:pt>
                <c:pt idx="5247">
                  <c:v>94.286986999999996</c:v>
                </c:pt>
                <c:pt idx="5248">
                  <c:v>94.287009999999995</c:v>
                </c:pt>
                <c:pt idx="5249">
                  <c:v>94.287030999999999</c:v>
                </c:pt>
                <c:pt idx="5250">
                  <c:v>94.287041000000002</c:v>
                </c:pt>
                <c:pt idx="5251">
                  <c:v>94.287036000000001</c:v>
                </c:pt>
                <c:pt idx="5252">
                  <c:v>94.287057000000004</c:v>
                </c:pt>
                <c:pt idx="5253">
                  <c:v>94.287109000000001</c:v>
                </c:pt>
                <c:pt idx="5254">
                  <c:v>94.287152000000006</c:v>
                </c:pt>
                <c:pt idx="5255">
                  <c:v>94.287186000000005</c:v>
                </c:pt>
                <c:pt idx="5256">
                  <c:v>94.287235999999993</c:v>
                </c:pt>
                <c:pt idx="5257">
                  <c:v>94.287255999999999</c:v>
                </c:pt>
                <c:pt idx="5258">
                  <c:v>94.287255000000002</c:v>
                </c:pt>
                <c:pt idx="5259">
                  <c:v>94.287278000000001</c:v>
                </c:pt>
                <c:pt idx="5260">
                  <c:v>94.287312</c:v>
                </c:pt>
                <c:pt idx="5261">
                  <c:v>94.287321000000006</c:v>
                </c:pt>
                <c:pt idx="5262">
                  <c:v>94.287333000000004</c:v>
                </c:pt>
                <c:pt idx="5263">
                  <c:v>94.287334999999999</c:v>
                </c:pt>
                <c:pt idx="5264">
                  <c:v>94.287300999999999</c:v>
                </c:pt>
                <c:pt idx="5265">
                  <c:v>94.287255000000002</c:v>
                </c:pt>
                <c:pt idx="5266">
                  <c:v>94.287222999999997</c:v>
                </c:pt>
                <c:pt idx="5267">
                  <c:v>94.287172999999996</c:v>
                </c:pt>
                <c:pt idx="5268">
                  <c:v>94.287121999999997</c:v>
                </c:pt>
                <c:pt idx="5269">
                  <c:v>94.287057000000004</c:v>
                </c:pt>
                <c:pt idx="5270">
                  <c:v>94.286991</c:v>
                </c:pt>
                <c:pt idx="5271">
                  <c:v>94.286907999999997</c:v>
                </c:pt>
                <c:pt idx="5272">
                  <c:v>94.286824999999993</c:v>
                </c:pt>
                <c:pt idx="5273">
                  <c:v>94.286752000000007</c:v>
                </c:pt>
                <c:pt idx="5274">
                  <c:v>94.286703000000003</c:v>
                </c:pt>
                <c:pt idx="5275">
                  <c:v>94.286651000000006</c:v>
                </c:pt>
                <c:pt idx="5276">
                  <c:v>94.286600000000007</c:v>
                </c:pt>
                <c:pt idx="5277">
                  <c:v>94.286569999999998</c:v>
                </c:pt>
                <c:pt idx="5278">
                  <c:v>94.286530999999997</c:v>
                </c:pt>
                <c:pt idx="5279">
                  <c:v>94.286474999999996</c:v>
                </c:pt>
                <c:pt idx="5280">
                  <c:v>94.286445999999998</c:v>
                </c:pt>
                <c:pt idx="5281">
                  <c:v>94.286435999999995</c:v>
                </c:pt>
                <c:pt idx="5282">
                  <c:v>94.286428000000001</c:v>
                </c:pt>
                <c:pt idx="5283">
                  <c:v>94.286422000000002</c:v>
                </c:pt>
                <c:pt idx="5284">
                  <c:v>94.286428999999998</c:v>
                </c:pt>
                <c:pt idx="5285">
                  <c:v>94.286409000000006</c:v>
                </c:pt>
                <c:pt idx="5286">
                  <c:v>94.286379999999994</c:v>
                </c:pt>
                <c:pt idx="5287">
                  <c:v>94.286383999999998</c:v>
                </c:pt>
                <c:pt idx="5288">
                  <c:v>94.286400999999998</c:v>
                </c:pt>
                <c:pt idx="5289">
                  <c:v>94.286398000000005</c:v>
                </c:pt>
                <c:pt idx="5290">
                  <c:v>94.286399000000003</c:v>
                </c:pt>
                <c:pt idx="5291">
                  <c:v>94.286398000000005</c:v>
                </c:pt>
                <c:pt idx="5292">
                  <c:v>94.286390999999995</c:v>
                </c:pt>
                <c:pt idx="5293">
                  <c:v>94.286381000000006</c:v>
                </c:pt>
                <c:pt idx="5294">
                  <c:v>94.286395999999996</c:v>
                </c:pt>
                <c:pt idx="5295">
                  <c:v>94.286426000000006</c:v>
                </c:pt>
                <c:pt idx="5296">
                  <c:v>94.286454000000006</c:v>
                </c:pt>
                <c:pt idx="5297">
                  <c:v>94.286486999999994</c:v>
                </c:pt>
                <c:pt idx="5298">
                  <c:v>94.286541</c:v>
                </c:pt>
                <c:pt idx="5299">
                  <c:v>94.286585000000002</c:v>
                </c:pt>
                <c:pt idx="5300">
                  <c:v>94.286625999999998</c:v>
                </c:pt>
                <c:pt idx="5301">
                  <c:v>94.286711999999994</c:v>
                </c:pt>
                <c:pt idx="5302">
                  <c:v>94.286815000000004</c:v>
                </c:pt>
                <c:pt idx="5303">
                  <c:v>94.286907999999997</c:v>
                </c:pt>
                <c:pt idx="5304">
                  <c:v>94.287004999999994</c:v>
                </c:pt>
                <c:pt idx="5305">
                  <c:v>94.287120000000002</c:v>
                </c:pt>
                <c:pt idx="5306">
                  <c:v>94.287220000000005</c:v>
                </c:pt>
                <c:pt idx="5307">
                  <c:v>94.287315000000007</c:v>
                </c:pt>
                <c:pt idx="5308">
                  <c:v>94.287440000000004</c:v>
                </c:pt>
                <c:pt idx="5309">
                  <c:v>94.287559999999999</c:v>
                </c:pt>
                <c:pt idx="5310">
                  <c:v>94.287685999999994</c:v>
                </c:pt>
                <c:pt idx="5311">
                  <c:v>94.287808999999996</c:v>
                </c:pt>
                <c:pt idx="5312">
                  <c:v>94.287925999999999</c:v>
                </c:pt>
                <c:pt idx="5313">
                  <c:v>94.288032999999999</c:v>
                </c:pt>
                <c:pt idx="5314">
                  <c:v>94.288122999999999</c:v>
                </c:pt>
                <c:pt idx="5315">
                  <c:v>94.288214999999994</c:v>
                </c:pt>
                <c:pt idx="5316">
                  <c:v>94.288325</c:v>
                </c:pt>
                <c:pt idx="5317">
                  <c:v>94.288414000000003</c:v>
                </c:pt>
                <c:pt idx="5318">
                  <c:v>94.288490999999993</c:v>
                </c:pt>
                <c:pt idx="5319">
                  <c:v>94.288577000000004</c:v>
                </c:pt>
                <c:pt idx="5320">
                  <c:v>94.288651000000002</c:v>
                </c:pt>
                <c:pt idx="5321">
                  <c:v>94.288695000000004</c:v>
                </c:pt>
                <c:pt idx="5322">
                  <c:v>94.288771999999994</c:v>
                </c:pt>
                <c:pt idx="5323">
                  <c:v>94.288852000000006</c:v>
                </c:pt>
                <c:pt idx="5324">
                  <c:v>94.288916</c:v>
                </c:pt>
                <c:pt idx="5325">
                  <c:v>94.288983999999999</c:v>
                </c:pt>
                <c:pt idx="5326">
                  <c:v>94.289060000000006</c:v>
                </c:pt>
                <c:pt idx="5327">
                  <c:v>94.289096000000001</c:v>
                </c:pt>
                <c:pt idx="5328">
                  <c:v>94.289123000000004</c:v>
                </c:pt>
                <c:pt idx="5329">
                  <c:v>94.289158999999998</c:v>
                </c:pt>
                <c:pt idx="5330">
                  <c:v>94.289180000000002</c:v>
                </c:pt>
                <c:pt idx="5331">
                  <c:v>94.289135000000002</c:v>
                </c:pt>
                <c:pt idx="5332">
                  <c:v>94.289081999999993</c:v>
                </c:pt>
                <c:pt idx="5333">
                  <c:v>94.289023</c:v>
                </c:pt>
                <c:pt idx="5334">
                  <c:v>94.288960000000003</c:v>
                </c:pt>
                <c:pt idx="5335">
                  <c:v>94.288892000000004</c:v>
                </c:pt>
                <c:pt idx="5336">
                  <c:v>94.288822999999994</c:v>
                </c:pt>
                <c:pt idx="5337">
                  <c:v>94.288754999999995</c:v>
                </c:pt>
                <c:pt idx="5338">
                  <c:v>94.288685999999998</c:v>
                </c:pt>
                <c:pt idx="5339">
                  <c:v>94.288618</c:v>
                </c:pt>
                <c:pt idx="5340">
                  <c:v>94.288552999999993</c:v>
                </c:pt>
                <c:pt idx="5341">
                  <c:v>94.288490999999993</c:v>
                </c:pt>
                <c:pt idx="5342">
                  <c:v>94.288432</c:v>
                </c:pt>
                <c:pt idx="5343">
                  <c:v>94.288382999999996</c:v>
                </c:pt>
                <c:pt idx="5344">
                  <c:v>94.288342</c:v>
                </c:pt>
                <c:pt idx="5345">
                  <c:v>94.288312000000005</c:v>
                </c:pt>
                <c:pt idx="5346">
                  <c:v>94.288292999999996</c:v>
                </c:pt>
                <c:pt idx="5347">
                  <c:v>94.288283000000007</c:v>
                </c:pt>
                <c:pt idx="5348">
                  <c:v>94.288284000000004</c:v>
                </c:pt>
                <c:pt idx="5349">
                  <c:v>94.288291999999998</c:v>
                </c:pt>
                <c:pt idx="5350">
                  <c:v>94.288306000000006</c:v>
                </c:pt>
                <c:pt idx="5351">
                  <c:v>94.288325999999998</c:v>
                </c:pt>
                <c:pt idx="5352">
                  <c:v>94.288351000000006</c:v>
                </c:pt>
                <c:pt idx="5353">
                  <c:v>94.288381999999999</c:v>
                </c:pt>
                <c:pt idx="5354">
                  <c:v>94.288419000000005</c:v>
                </c:pt>
                <c:pt idx="5355">
                  <c:v>94.288460999999998</c:v>
                </c:pt>
                <c:pt idx="5356">
                  <c:v>94.288504000000003</c:v>
                </c:pt>
                <c:pt idx="5357">
                  <c:v>94.288552999999993</c:v>
                </c:pt>
                <c:pt idx="5358">
                  <c:v>94.288601999999997</c:v>
                </c:pt>
                <c:pt idx="5359">
                  <c:v>94.288650000000004</c:v>
                </c:pt>
                <c:pt idx="5360">
                  <c:v>94.288698999999994</c:v>
                </c:pt>
                <c:pt idx="5361">
                  <c:v>94.288749999999993</c:v>
                </c:pt>
                <c:pt idx="5362">
                  <c:v>94.288802000000004</c:v>
                </c:pt>
                <c:pt idx="5363">
                  <c:v>94.288854000000001</c:v>
                </c:pt>
                <c:pt idx="5364">
                  <c:v>94.288906999999995</c:v>
                </c:pt>
                <c:pt idx="5365">
                  <c:v>94.288961</c:v>
                </c:pt>
                <c:pt idx="5366">
                  <c:v>94.289013999999995</c:v>
                </c:pt>
                <c:pt idx="5367">
                  <c:v>94.289068</c:v>
                </c:pt>
                <c:pt idx="5368">
                  <c:v>94.289122000000006</c:v>
                </c:pt>
                <c:pt idx="5369">
                  <c:v>94.289174000000003</c:v>
                </c:pt>
                <c:pt idx="5370">
                  <c:v>94.289230000000003</c:v>
                </c:pt>
                <c:pt idx="5371">
                  <c:v>94.289287000000002</c:v>
                </c:pt>
                <c:pt idx="5372">
                  <c:v>94.289344999999997</c:v>
                </c:pt>
                <c:pt idx="5373">
                  <c:v>94.289401999999995</c:v>
                </c:pt>
                <c:pt idx="5374">
                  <c:v>94.289455000000004</c:v>
                </c:pt>
                <c:pt idx="5375">
                  <c:v>94.289505000000005</c:v>
                </c:pt>
                <c:pt idx="5376">
                  <c:v>94.289548999999994</c:v>
                </c:pt>
                <c:pt idx="5377">
                  <c:v>94.289585000000002</c:v>
                </c:pt>
                <c:pt idx="5378">
                  <c:v>94.289614</c:v>
                </c:pt>
                <c:pt idx="5379">
                  <c:v>94.289631999999997</c:v>
                </c:pt>
                <c:pt idx="5380">
                  <c:v>94.289640000000006</c:v>
                </c:pt>
                <c:pt idx="5381">
                  <c:v>94.289638999999994</c:v>
                </c:pt>
                <c:pt idx="5382">
                  <c:v>94.289629000000005</c:v>
                </c:pt>
                <c:pt idx="5383">
                  <c:v>94.289609999999996</c:v>
                </c:pt>
                <c:pt idx="5384">
                  <c:v>94.289584000000005</c:v>
                </c:pt>
                <c:pt idx="5385">
                  <c:v>94.289552</c:v>
                </c:pt>
                <c:pt idx="5386">
                  <c:v>94.289513999999997</c:v>
                </c:pt>
                <c:pt idx="5387">
                  <c:v>94.289472000000004</c:v>
                </c:pt>
                <c:pt idx="5388">
                  <c:v>94.289428000000001</c:v>
                </c:pt>
                <c:pt idx="5389">
                  <c:v>94.289378999999997</c:v>
                </c:pt>
                <c:pt idx="5390">
                  <c:v>94.289328999999995</c:v>
                </c:pt>
                <c:pt idx="5391">
                  <c:v>94.289274000000006</c:v>
                </c:pt>
                <c:pt idx="5392">
                  <c:v>94.289212000000006</c:v>
                </c:pt>
                <c:pt idx="5393">
                  <c:v>94.289143999999993</c:v>
                </c:pt>
                <c:pt idx="5394">
                  <c:v>94.289072000000004</c:v>
                </c:pt>
                <c:pt idx="5395">
                  <c:v>94.288994000000002</c:v>
                </c:pt>
                <c:pt idx="5396">
                  <c:v>94.288910000000001</c:v>
                </c:pt>
                <c:pt idx="5397">
                  <c:v>94.288821999999996</c:v>
                </c:pt>
                <c:pt idx="5398">
                  <c:v>94.288729000000004</c:v>
                </c:pt>
                <c:pt idx="5399">
                  <c:v>94.288634000000002</c:v>
                </c:pt>
                <c:pt idx="5400">
                  <c:v>94.288535999999993</c:v>
                </c:pt>
                <c:pt idx="5401">
                  <c:v>94.288431000000003</c:v>
                </c:pt>
                <c:pt idx="5402">
                  <c:v>94.288318000000004</c:v>
                </c:pt>
                <c:pt idx="5403">
                  <c:v>94.288195999999999</c:v>
                </c:pt>
                <c:pt idx="5404">
                  <c:v>94.288062999999994</c:v>
                </c:pt>
                <c:pt idx="5405">
                  <c:v>94.287919000000002</c:v>
                </c:pt>
                <c:pt idx="5406">
                  <c:v>94.287767000000002</c:v>
                </c:pt>
                <c:pt idx="5407">
                  <c:v>94.287603000000004</c:v>
                </c:pt>
                <c:pt idx="5408">
                  <c:v>94.287430999999998</c:v>
                </c:pt>
                <c:pt idx="5409">
                  <c:v>94.287254000000004</c:v>
                </c:pt>
                <c:pt idx="5410">
                  <c:v>94.287070999999997</c:v>
                </c:pt>
                <c:pt idx="5411">
                  <c:v>94.286883000000003</c:v>
                </c:pt>
                <c:pt idx="5412">
                  <c:v>94.286687999999998</c:v>
                </c:pt>
                <c:pt idx="5413">
                  <c:v>94.286484000000002</c:v>
                </c:pt>
                <c:pt idx="5414">
                  <c:v>94.286274000000006</c:v>
                </c:pt>
                <c:pt idx="5415">
                  <c:v>94.286060000000006</c:v>
                </c:pt>
                <c:pt idx="5416">
                  <c:v>94.285841000000005</c:v>
                </c:pt>
                <c:pt idx="5417">
                  <c:v>94.285617999999999</c:v>
                </c:pt>
                <c:pt idx="5418">
                  <c:v>94.285392999999999</c:v>
                </c:pt>
                <c:pt idx="5419">
                  <c:v>94.285161000000002</c:v>
                </c:pt>
                <c:pt idx="5420">
                  <c:v>94.284926999999996</c:v>
                </c:pt>
                <c:pt idx="5421">
                  <c:v>94.284692000000007</c:v>
                </c:pt>
                <c:pt idx="5422">
                  <c:v>94.284456000000006</c:v>
                </c:pt>
                <c:pt idx="5423">
                  <c:v>94.284221000000002</c:v>
                </c:pt>
                <c:pt idx="5424">
                  <c:v>94.283985999999999</c:v>
                </c:pt>
                <c:pt idx="5425">
                  <c:v>94.283750999999995</c:v>
                </c:pt>
                <c:pt idx="5426">
                  <c:v>94.283518000000001</c:v>
                </c:pt>
                <c:pt idx="5427">
                  <c:v>94.283287999999999</c:v>
                </c:pt>
                <c:pt idx="5428">
                  <c:v>94.283058999999994</c:v>
                </c:pt>
                <c:pt idx="5429">
                  <c:v>94.282825000000003</c:v>
                </c:pt>
                <c:pt idx="5430">
                  <c:v>94.282595999999998</c:v>
                </c:pt>
                <c:pt idx="5431">
                  <c:v>94.282371999999995</c:v>
                </c:pt>
                <c:pt idx="5432">
                  <c:v>94.282154000000006</c:v>
                </c:pt>
                <c:pt idx="5433">
                  <c:v>94.281940000000006</c:v>
                </c:pt>
                <c:pt idx="5434">
                  <c:v>94.281722000000002</c:v>
                </c:pt>
                <c:pt idx="5435">
                  <c:v>94.281513000000004</c:v>
                </c:pt>
                <c:pt idx="5436">
                  <c:v>94.281306000000001</c:v>
                </c:pt>
                <c:pt idx="5437">
                  <c:v>94.281099999999995</c:v>
                </c:pt>
                <c:pt idx="5438">
                  <c:v>94.280893000000006</c:v>
                </c:pt>
                <c:pt idx="5439">
                  <c:v>94.280675000000002</c:v>
                </c:pt>
                <c:pt idx="5440">
                  <c:v>94.280454000000006</c:v>
                </c:pt>
                <c:pt idx="5441">
                  <c:v>94.280237</c:v>
                </c:pt>
                <c:pt idx="5442">
                  <c:v>94.280023999999997</c:v>
                </c:pt>
                <c:pt idx="5443">
                  <c:v>94.279813000000004</c:v>
                </c:pt>
                <c:pt idx="5444">
                  <c:v>94.279602999999994</c:v>
                </c:pt>
                <c:pt idx="5445">
                  <c:v>94.279394999999994</c:v>
                </c:pt>
                <c:pt idx="5446">
                  <c:v>94.279184999999998</c:v>
                </c:pt>
                <c:pt idx="5447">
                  <c:v>94.278971999999996</c:v>
                </c:pt>
                <c:pt idx="5448">
                  <c:v>94.278757999999996</c:v>
                </c:pt>
                <c:pt idx="5449">
                  <c:v>94.278537999999998</c:v>
                </c:pt>
                <c:pt idx="5450">
                  <c:v>94.278315000000006</c:v>
                </c:pt>
                <c:pt idx="5451">
                  <c:v>94.278092999999998</c:v>
                </c:pt>
                <c:pt idx="5452">
                  <c:v>94.277877000000004</c:v>
                </c:pt>
                <c:pt idx="5453">
                  <c:v>94.277664999999999</c:v>
                </c:pt>
                <c:pt idx="5454">
                  <c:v>94.277458999999993</c:v>
                </c:pt>
                <c:pt idx="5455">
                  <c:v>94.277258000000003</c:v>
                </c:pt>
                <c:pt idx="5456">
                  <c:v>94.277057999999997</c:v>
                </c:pt>
                <c:pt idx="5457">
                  <c:v>94.276859999999999</c:v>
                </c:pt>
                <c:pt idx="5458">
                  <c:v>94.276661000000004</c:v>
                </c:pt>
                <c:pt idx="5459">
                  <c:v>94.276465000000002</c:v>
                </c:pt>
                <c:pt idx="5460">
                  <c:v>94.276267000000004</c:v>
                </c:pt>
                <c:pt idx="5461">
                  <c:v>94.276067999999995</c:v>
                </c:pt>
                <c:pt idx="5462">
                  <c:v>94.275873000000004</c:v>
                </c:pt>
                <c:pt idx="5463">
                  <c:v>94.275681000000006</c:v>
                </c:pt>
                <c:pt idx="5464">
                  <c:v>94.275492</c:v>
                </c:pt>
                <c:pt idx="5465">
                  <c:v>94.275306999999998</c:v>
                </c:pt>
                <c:pt idx="5466">
                  <c:v>94.275129000000007</c:v>
                </c:pt>
                <c:pt idx="5467">
                  <c:v>94.274958999999996</c:v>
                </c:pt>
                <c:pt idx="5468">
                  <c:v>94.274799000000002</c:v>
                </c:pt>
                <c:pt idx="5469">
                  <c:v>94.274657000000005</c:v>
                </c:pt>
                <c:pt idx="5470">
                  <c:v>94.274528000000004</c:v>
                </c:pt>
                <c:pt idx="5471">
                  <c:v>94.274410000000003</c:v>
                </c:pt>
                <c:pt idx="5472">
                  <c:v>94.274304999999998</c:v>
                </c:pt>
                <c:pt idx="5473">
                  <c:v>94.274214000000001</c:v>
                </c:pt>
                <c:pt idx="5474">
                  <c:v>94.274140000000003</c:v>
                </c:pt>
                <c:pt idx="5475">
                  <c:v>94.274082000000007</c:v>
                </c:pt>
                <c:pt idx="5476">
                  <c:v>94.274041999999994</c:v>
                </c:pt>
                <c:pt idx="5477">
                  <c:v>94.274021000000005</c:v>
                </c:pt>
                <c:pt idx="5478">
                  <c:v>94.274018999999996</c:v>
                </c:pt>
                <c:pt idx="5479">
                  <c:v>94.274067000000002</c:v>
                </c:pt>
                <c:pt idx="5480">
                  <c:v>94.274129000000002</c:v>
                </c:pt>
                <c:pt idx="5481">
                  <c:v>94.274206000000007</c:v>
                </c:pt>
                <c:pt idx="5482">
                  <c:v>94.274297000000004</c:v>
                </c:pt>
                <c:pt idx="5483">
                  <c:v>94.274405000000002</c:v>
                </c:pt>
                <c:pt idx="5484">
                  <c:v>94.274529000000001</c:v>
                </c:pt>
                <c:pt idx="5485">
                  <c:v>94.274666999999994</c:v>
                </c:pt>
                <c:pt idx="5486">
                  <c:v>94.274818999999994</c:v>
                </c:pt>
                <c:pt idx="5487">
                  <c:v>94.274986999999996</c:v>
                </c:pt>
                <c:pt idx="5488">
                  <c:v>94.275167999999994</c:v>
                </c:pt>
                <c:pt idx="5489">
                  <c:v>94.275394000000006</c:v>
                </c:pt>
                <c:pt idx="5490">
                  <c:v>94.275627999999998</c:v>
                </c:pt>
                <c:pt idx="5491">
                  <c:v>94.275867000000005</c:v>
                </c:pt>
                <c:pt idx="5492">
                  <c:v>94.276111</c:v>
                </c:pt>
                <c:pt idx="5493">
                  <c:v>94.276360999999994</c:v>
                </c:pt>
                <c:pt idx="5494">
                  <c:v>94.276612999999998</c:v>
                </c:pt>
                <c:pt idx="5495">
                  <c:v>94.276869000000005</c:v>
                </c:pt>
                <c:pt idx="5496">
                  <c:v>94.277128000000005</c:v>
                </c:pt>
                <c:pt idx="5497">
                  <c:v>94.277390999999994</c:v>
                </c:pt>
                <c:pt idx="5498">
                  <c:v>94.277653999999998</c:v>
                </c:pt>
                <c:pt idx="5499">
                  <c:v>94.277986999999996</c:v>
                </c:pt>
                <c:pt idx="5500">
                  <c:v>94.278306000000001</c:v>
                </c:pt>
                <c:pt idx="5501">
                  <c:v>94.278616</c:v>
                </c:pt>
                <c:pt idx="5502">
                  <c:v>94.278913000000003</c:v>
                </c:pt>
                <c:pt idx="5503">
                  <c:v>94.279201</c:v>
                </c:pt>
                <c:pt idx="5504">
                  <c:v>94.279484999999994</c:v>
                </c:pt>
                <c:pt idx="5505">
                  <c:v>94.279764999999998</c:v>
                </c:pt>
                <c:pt idx="5506">
                  <c:v>94.280045999999999</c:v>
                </c:pt>
                <c:pt idx="5507">
                  <c:v>94.280325000000005</c:v>
                </c:pt>
                <c:pt idx="5508">
                  <c:v>94.280607000000003</c:v>
                </c:pt>
                <c:pt idx="5509">
                  <c:v>94.280963999999997</c:v>
                </c:pt>
                <c:pt idx="5510">
                  <c:v>94.281301999999997</c:v>
                </c:pt>
                <c:pt idx="5511">
                  <c:v>94.281632000000002</c:v>
                </c:pt>
                <c:pt idx="5512">
                  <c:v>94.281949999999995</c:v>
                </c:pt>
                <c:pt idx="5513">
                  <c:v>94.282268999999999</c:v>
                </c:pt>
                <c:pt idx="5514">
                  <c:v>94.282582000000005</c:v>
                </c:pt>
                <c:pt idx="5515">
                  <c:v>94.282900999999995</c:v>
                </c:pt>
                <c:pt idx="5516">
                  <c:v>94.283216999999993</c:v>
                </c:pt>
                <c:pt idx="5517">
                  <c:v>94.283545000000004</c:v>
                </c:pt>
                <c:pt idx="5518">
                  <c:v>94.283872000000002</c:v>
                </c:pt>
                <c:pt idx="5519">
                  <c:v>94.284238000000002</c:v>
                </c:pt>
                <c:pt idx="5520">
                  <c:v>94.284597000000005</c:v>
                </c:pt>
                <c:pt idx="5521">
                  <c:v>94.284961999999993</c:v>
                </c:pt>
                <c:pt idx="5522">
                  <c:v>94.285324000000003</c:v>
                </c:pt>
                <c:pt idx="5523">
                  <c:v>94.285691</c:v>
                </c:pt>
                <c:pt idx="5524">
                  <c:v>94.286058999999995</c:v>
                </c:pt>
                <c:pt idx="5525">
                  <c:v>94.286434999999997</c:v>
                </c:pt>
                <c:pt idx="5526">
                  <c:v>94.286811</c:v>
                </c:pt>
                <c:pt idx="5527">
                  <c:v>94.287193000000002</c:v>
                </c:pt>
                <c:pt idx="5528">
                  <c:v>94.287574000000006</c:v>
                </c:pt>
                <c:pt idx="5529">
                  <c:v>94.287966999999995</c:v>
                </c:pt>
                <c:pt idx="5530">
                  <c:v>94.288359</c:v>
                </c:pt>
                <c:pt idx="5531">
                  <c:v>94.288758999999999</c:v>
                </c:pt>
                <c:pt idx="5532">
                  <c:v>94.289153999999996</c:v>
                </c:pt>
                <c:pt idx="5533">
                  <c:v>94.289555000000007</c:v>
                </c:pt>
                <c:pt idx="5534">
                  <c:v>94.289951000000002</c:v>
                </c:pt>
                <c:pt idx="5535">
                  <c:v>94.290352999999996</c:v>
                </c:pt>
                <c:pt idx="5536">
                  <c:v>94.290751</c:v>
                </c:pt>
                <c:pt idx="5537">
                  <c:v>94.291152999999994</c:v>
                </c:pt>
                <c:pt idx="5538">
                  <c:v>94.291549000000003</c:v>
                </c:pt>
                <c:pt idx="5539">
                  <c:v>94.29195</c:v>
                </c:pt>
                <c:pt idx="5540">
                  <c:v>94.292344</c:v>
                </c:pt>
                <c:pt idx="5541">
                  <c:v>94.292743999999999</c:v>
                </c:pt>
                <c:pt idx="5542">
                  <c:v>94.293136000000004</c:v>
                </c:pt>
                <c:pt idx="5543">
                  <c:v>94.293533999999994</c:v>
                </c:pt>
                <c:pt idx="5544">
                  <c:v>94.293923000000007</c:v>
                </c:pt>
                <c:pt idx="5545">
                  <c:v>94.294095999999996</c:v>
                </c:pt>
                <c:pt idx="5546">
                  <c:v>94.294053000000005</c:v>
                </c:pt>
                <c:pt idx="5547">
                  <c:v>94.293859999999995</c:v>
                </c:pt>
                <c:pt idx="5548">
                  <c:v>94.293813</c:v>
                </c:pt>
                <c:pt idx="5549">
                  <c:v>94.293656999999996</c:v>
                </c:pt>
                <c:pt idx="5550">
                  <c:v>94.293591000000006</c:v>
                </c:pt>
                <c:pt idx="5551">
                  <c:v>94.293535000000006</c:v>
                </c:pt>
                <c:pt idx="5552">
                  <c:v>94.293437999999995</c:v>
                </c:pt>
                <c:pt idx="5553">
                  <c:v>94.293471999999994</c:v>
                </c:pt>
                <c:pt idx="5554">
                  <c:v>94.293353999999994</c:v>
                </c:pt>
                <c:pt idx="5555">
                  <c:v>94.293412000000004</c:v>
                </c:pt>
                <c:pt idx="5556">
                  <c:v>94.293307999999996</c:v>
                </c:pt>
                <c:pt idx="5557">
                  <c:v>94.293362999999999</c:v>
                </c:pt>
                <c:pt idx="5558">
                  <c:v>94.293284999999997</c:v>
                </c:pt>
                <c:pt idx="5559">
                  <c:v>94.293324999999996</c:v>
                </c:pt>
                <c:pt idx="5560">
                  <c:v>94.293259000000006</c:v>
                </c:pt>
                <c:pt idx="5561">
                  <c:v>94.293210000000002</c:v>
                </c:pt>
                <c:pt idx="5562">
                  <c:v>94.293176000000003</c:v>
                </c:pt>
                <c:pt idx="5563">
                  <c:v>94.293120999999999</c:v>
                </c:pt>
                <c:pt idx="5564">
                  <c:v>94.293059999999997</c:v>
                </c:pt>
                <c:pt idx="5565">
                  <c:v>94.292930999999996</c:v>
                </c:pt>
                <c:pt idx="5566">
                  <c:v>94.292936999999995</c:v>
                </c:pt>
                <c:pt idx="5567">
                  <c:v>94.292874999999995</c:v>
                </c:pt>
                <c:pt idx="5568">
                  <c:v>94.292783</c:v>
                </c:pt>
                <c:pt idx="5569">
                  <c:v>94.292692000000002</c:v>
                </c:pt>
                <c:pt idx="5570">
                  <c:v>94.292503999999994</c:v>
                </c:pt>
                <c:pt idx="5571">
                  <c:v>94.292477000000005</c:v>
                </c:pt>
                <c:pt idx="5572">
                  <c:v>94.292402999999993</c:v>
                </c:pt>
                <c:pt idx="5573">
                  <c:v>94.292308000000006</c:v>
                </c:pt>
                <c:pt idx="5574">
                  <c:v>94.292254999999997</c:v>
                </c:pt>
                <c:pt idx="5575">
                  <c:v>94.292113000000001</c:v>
                </c:pt>
                <c:pt idx="5576">
                  <c:v>94.292023999999998</c:v>
                </c:pt>
                <c:pt idx="5577">
                  <c:v>94.292051000000001</c:v>
                </c:pt>
                <c:pt idx="5578">
                  <c:v>94.291883999999996</c:v>
                </c:pt>
                <c:pt idx="5579">
                  <c:v>94.291893000000002</c:v>
                </c:pt>
                <c:pt idx="5580">
                  <c:v>94.291749999999993</c:v>
                </c:pt>
                <c:pt idx="5581">
                  <c:v>94.291768000000005</c:v>
                </c:pt>
                <c:pt idx="5582">
                  <c:v>94.291658999999996</c:v>
                </c:pt>
                <c:pt idx="5583">
                  <c:v>94.291667000000004</c:v>
                </c:pt>
                <c:pt idx="5584">
                  <c:v>94.291585999999995</c:v>
                </c:pt>
                <c:pt idx="5585">
                  <c:v>94.291523999999995</c:v>
                </c:pt>
                <c:pt idx="5586">
                  <c:v>94.291500999999997</c:v>
                </c:pt>
                <c:pt idx="5587">
                  <c:v>94.291374000000005</c:v>
                </c:pt>
                <c:pt idx="5588">
                  <c:v>94.291392000000002</c:v>
                </c:pt>
                <c:pt idx="5589">
                  <c:v>94.291240999999999</c:v>
                </c:pt>
                <c:pt idx="5590">
                  <c:v>94.291250000000005</c:v>
                </c:pt>
                <c:pt idx="5591">
                  <c:v>94.291062999999994</c:v>
                </c:pt>
                <c:pt idx="5592">
                  <c:v>94.291113999999993</c:v>
                </c:pt>
                <c:pt idx="5593">
                  <c:v>94.290982999999997</c:v>
                </c:pt>
                <c:pt idx="5594">
                  <c:v>94.291041000000007</c:v>
                </c:pt>
                <c:pt idx="5595">
                  <c:v>94.290998000000002</c:v>
                </c:pt>
                <c:pt idx="5596">
                  <c:v>94.291026000000002</c:v>
                </c:pt>
                <c:pt idx="5597">
                  <c:v>94.291072</c:v>
                </c:pt>
                <c:pt idx="5598">
                  <c:v>94.291094000000001</c:v>
                </c:pt>
                <c:pt idx="5599">
                  <c:v>94.291248999999993</c:v>
                </c:pt>
                <c:pt idx="5600">
                  <c:v>94.291257999999999</c:v>
                </c:pt>
                <c:pt idx="5601">
                  <c:v>94.291486000000006</c:v>
                </c:pt>
                <c:pt idx="5602">
                  <c:v>94.291516999999999</c:v>
                </c:pt>
                <c:pt idx="5603">
                  <c:v>94.291760999999994</c:v>
                </c:pt>
                <c:pt idx="5604">
                  <c:v>94.291863000000006</c:v>
                </c:pt>
                <c:pt idx="5605">
                  <c:v>94.292097999999996</c:v>
                </c:pt>
                <c:pt idx="5606">
                  <c:v>94.292240000000007</c:v>
                </c:pt>
                <c:pt idx="5607">
                  <c:v>94.292449000000005</c:v>
                </c:pt>
                <c:pt idx="5608">
                  <c:v>94.292581999999996</c:v>
                </c:pt>
                <c:pt idx="5609">
                  <c:v>94.292142999999996</c:v>
                </c:pt>
                <c:pt idx="5610">
                  <c:v>94.291713999999999</c:v>
                </c:pt>
                <c:pt idx="5611">
                  <c:v>94.291297</c:v>
                </c:pt>
                <c:pt idx="5612">
                  <c:v>94.290893999999994</c:v>
                </c:pt>
                <c:pt idx="5613">
                  <c:v>94.290507000000005</c:v>
                </c:pt>
                <c:pt idx="5614">
                  <c:v>94.290136000000004</c:v>
                </c:pt>
                <c:pt idx="5615">
                  <c:v>94.289777000000001</c:v>
                </c:pt>
                <c:pt idx="5616">
                  <c:v>94.289429999999996</c:v>
                </c:pt>
                <c:pt idx="5617">
                  <c:v>94.289085999999998</c:v>
                </c:pt>
                <c:pt idx="5618">
                  <c:v>94.288752000000002</c:v>
                </c:pt>
                <c:pt idx="5619">
                  <c:v>94.288399999999996</c:v>
                </c:pt>
                <c:pt idx="5620">
                  <c:v>94.288058000000007</c:v>
                </c:pt>
                <c:pt idx="5621">
                  <c:v>94.287717999999998</c:v>
                </c:pt>
                <c:pt idx="5622">
                  <c:v>94.287384000000003</c:v>
                </c:pt>
                <c:pt idx="5623">
                  <c:v>94.287046000000004</c:v>
                </c:pt>
                <c:pt idx="5624">
                  <c:v>94.286709999999999</c:v>
                </c:pt>
                <c:pt idx="5625">
                  <c:v>94.286364000000006</c:v>
                </c:pt>
                <c:pt idx="5626">
                  <c:v>94.286017999999999</c:v>
                </c:pt>
                <c:pt idx="5627">
                  <c:v>94.285658999999995</c:v>
                </c:pt>
                <c:pt idx="5628">
                  <c:v>94.285296000000002</c:v>
                </c:pt>
                <c:pt idx="5629">
                  <c:v>94.284901000000005</c:v>
                </c:pt>
                <c:pt idx="5630">
                  <c:v>94.284504999999996</c:v>
                </c:pt>
                <c:pt idx="5631">
                  <c:v>94.284094999999994</c:v>
                </c:pt>
                <c:pt idx="5632">
                  <c:v>94.283690000000007</c:v>
                </c:pt>
                <c:pt idx="5633">
                  <c:v>94.283276999999998</c:v>
                </c:pt>
                <c:pt idx="5634">
                  <c:v>94.282866999999996</c:v>
                </c:pt>
                <c:pt idx="5635">
                  <c:v>94.282449999999997</c:v>
                </c:pt>
                <c:pt idx="5636">
                  <c:v>94.282039999999995</c:v>
                </c:pt>
                <c:pt idx="5637">
                  <c:v>94.281621999999999</c:v>
                </c:pt>
                <c:pt idx="5638">
                  <c:v>94.281212999999994</c:v>
                </c:pt>
                <c:pt idx="5639">
                  <c:v>94.280781000000005</c:v>
                </c:pt>
                <c:pt idx="5640">
                  <c:v>94.280361999999997</c:v>
                </c:pt>
                <c:pt idx="5641">
                  <c:v>94.279944</c:v>
                </c:pt>
                <c:pt idx="5642">
                  <c:v>94.279545999999996</c:v>
                </c:pt>
                <c:pt idx="5643">
                  <c:v>94.279150999999999</c:v>
                </c:pt>
                <c:pt idx="5644">
                  <c:v>94.278774999999996</c:v>
                </c:pt>
                <c:pt idx="5645">
                  <c:v>94.278403999999995</c:v>
                </c:pt>
                <c:pt idx="5646">
                  <c:v>94.278053</c:v>
                </c:pt>
                <c:pt idx="5647">
                  <c:v>94.277703000000002</c:v>
                </c:pt>
                <c:pt idx="5648">
                  <c:v>94.277372</c:v>
                </c:pt>
                <c:pt idx="5649">
                  <c:v>94.277032000000005</c:v>
                </c:pt>
                <c:pt idx="5650">
                  <c:v>94.276697999999996</c:v>
                </c:pt>
                <c:pt idx="5651">
                  <c:v>94.276390000000006</c:v>
                </c:pt>
                <c:pt idx="5652">
                  <c:v>94.276095999999995</c:v>
                </c:pt>
                <c:pt idx="5653">
                  <c:v>94.275810000000007</c:v>
                </c:pt>
                <c:pt idx="5654">
                  <c:v>94.275543999999996</c:v>
                </c:pt>
                <c:pt idx="5655">
                  <c:v>94.275293000000005</c:v>
                </c:pt>
                <c:pt idx="5656">
                  <c:v>94.275047000000001</c:v>
                </c:pt>
                <c:pt idx="5657">
                  <c:v>94.274822999999998</c:v>
                </c:pt>
                <c:pt idx="5658">
                  <c:v>94.274614</c:v>
                </c:pt>
                <c:pt idx="5659">
                  <c:v>94.274390999999994</c:v>
                </c:pt>
                <c:pt idx="5660">
                  <c:v>94.274193999999994</c:v>
                </c:pt>
                <c:pt idx="5661">
                  <c:v>94.274010000000004</c:v>
                </c:pt>
                <c:pt idx="5662">
                  <c:v>94.273849999999996</c:v>
                </c:pt>
                <c:pt idx="5663">
                  <c:v>94.273706000000004</c:v>
                </c:pt>
                <c:pt idx="5664">
                  <c:v>94.273568999999995</c:v>
                </c:pt>
                <c:pt idx="5665">
                  <c:v>94.27346</c:v>
                </c:pt>
                <c:pt idx="5666">
                  <c:v>94.273358000000002</c:v>
                </c:pt>
                <c:pt idx="5667">
                  <c:v>94.273280999999997</c:v>
                </c:pt>
                <c:pt idx="5668">
                  <c:v>94.273212000000001</c:v>
                </c:pt>
                <c:pt idx="5669">
                  <c:v>94.273155000000003</c:v>
                </c:pt>
                <c:pt idx="5670">
                  <c:v>94.273106999999996</c:v>
                </c:pt>
                <c:pt idx="5671">
                  <c:v>94.273081000000005</c:v>
                </c:pt>
                <c:pt idx="5672">
                  <c:v>94.273066</c:v>
                </c:pt>
                <c:pt idx="5673">
                  <c:v>94.273070000000004</c:v>
                </c:pt>
                <c:pt idx="5674">
                  <c:v>94.273079999999993</c:v>
                </c:pt>
                <c:pt idx="5675">
                  <c:v>94.273110000000003</c:v>
                </c:pt>
                <c:pt idx="5676">
                  <c:v>94.273144000000002</c:v>
                </c:pt>
                <c:pt idx="5677">
                  <c:v>94.273199000000005</c:v>
                </c:pt>
                <c:pt idx="5678">
                  <c:v>94.273263</c:v>
                </c:pt>
                <c:pt idx="5679">
                  <c:v>94.273346000000004</c:v>
                </c:pt>
                <c:pt idx="5680">
                  <c:v>94.273436000000004</c:v>
                </c:pt>
                <c:pt idx="5681">
                  <c:v>94.273544999999999</c:v>
                </c:pt>
                <c:pt idx="5682">
                  <c:v>94.273656000000003</c:v>
                </c:pt>
                <c:pt idx="5683">
                  <c:v>94.273780000000002</c:v>
                </c:pt>
                <c:pt idx="5684">
                  <c:v>94.273909000000003</c:v>
                </c:pt>
                <c:pt idx="5685">
                  <c:v>94.274045999999998</c:v>
                </c:pt>
                <c:pt idx="5686">
                  <c:v>94.274196000000003</c:v>
                </c:pt>
                <c:pt idx="5687">
                  <c:v>94.274348000000003</c:v>
                </c:pt>
                <c:pt idx="5688">
                  <c:v>94.274507</c:v>
                </c:pt>
                <c:pt idx="5689">
                  <c:v>94.274671999999995</c:v>
                </c:pt>
                <c:pt idx="5690">
                  <c:v>94.274838000000003</c:v>
                </c:pt>
                <c:pt idx="5691">
                  <c:v>94.274994000000007</c:v>
                </c:pt>
                <c:pt idx="5692">
                  <c:v>94.275147000000004</c:v>
                </c:pt>
                <c:pt idx="5693">
                  <c:v>94.275293000000005</c:v>
                </c:pt>
                <c:pt idx="5694">
                  <c:v>94.275434000000004</c:v>
                </c:pt>
                <c:pt idx="5695">
                  <c:v>94.275564000000003</c:v>
                </c:pt>
                <c:pt idx="5696">
                  <c:v>94.275690999999995</c:v>
                </c:pt>
                <c:pt idx="5697">
                  <c:v>94.275810000000007</c:v>
                </c:pt>
                <c:pt idx="5698">
                  <c:v>94.275925999999998</c:v>
                </c:pt>
                <c:pt idx="5699">
                  <c:v>94.276048000000003</c:v>
                </c:pt>
                <c:pt idx="5700">
                  <c:v>94.276161000000002</c:v>
                </c:pt>
                <c:pt idx="5701">
                  <c:v>94.276262000000003</c:v>
                </c:pt>
                <c:pt idx="5702">
                  <c:v>94.276354999999995</c:v>
                </c:pt>
                <c:pt idx="5703">
                  <c:v>94.276441000000005</c:v>
                </c:pt>
                <c:pt idx="5704">
                  <c:v>94.276518999999993</c:v>
                </c:pt>
                <c:pt idx="5705">
                  <c:v>94.276595</c:v>
                </c:pt>
                <c:pt idx="5706">
                  <c:v>94.276667000000003</c:v>
                </c:pt>
                <c:pt idx="5707">
                  <c:v>94.276735000000002</c:v>
                </c:pt>
                <c:pt idx="5708">
                  <c:v>94.276804999999996</c:v>
                </c:pt>
                <c:pt idx="5709">
                  <c:v>94.276878999999994</c:v>
                </c:pt>
                <c:pt idx="5710">
                  <c:v>94.276953000000006</c:v>
                </c:pt>
                <c:pt idx="5711">
                  <c:v>94.277029999999996</c:v>
                </c:pt>
                <c:pt idx="5712">
                  <c:v>94.277103999999994</c:v>
                </c:pt>
                <c:pt idx="5713">
                  <c:v>94.277181999999996</c:v>
                </c:pt>
                <c:pt idx="5714">
                  <c:v>94.277266999999995</c:v>
                </c:pt>
                <c:pt idx="5715">
                  <c:v>94.277354000000003</c:v>
                </c:pt>
                <c:pt idx="5716">
                  <c:v>94.277445999999998</c:v>
                </c:pt>
                <c:pt idx="5717">
                  <c:v>94.277548999999993</c:v>
                </c:pt>
                <c:pt idx="5718">
                  <c:v>94.277653999999998</c:v>
                </c:pt>
                <c:pt idx="5719">
                  <c:v>94.277770000000004</c:v>
                </c:pt>
                <c:pt idx="5720">
                  <c:v>94.277904000000007</c:v>
                </c:pt>
                <c:pt idx="5721">
                  <c:v>94.278041000000002</c:v>
                </c:pt>
                <c:pt idx="5722">
                  <c:v>94.278188</c:v>
                </c:pt>
                <c:pt idx="5723">
                  <c:v>94.278350000000003</c:v>
                </c:pt>
                <c:pt idx="5724">
                  <c:v>94.278514000000001</c:v>
                </c:pt>
                <c:pt idx="5725">
                  <c:v>94.278692000000007</c:v>
                </c:pt>
                <c:pt idx="5726">
                  <c:v>94.278874000000002</c:v>
                </c:pt>
                <c:pt idx="5727">
                  <c:v>94.279070000000004</c:v>
                </c:pt>
                <c:pt idx="5728">
                  <c:v>94.279270999999994</c:v>
                </c:pt>
                <c:pt idx="5729">
                  <c:v>94.279498000000004</c:v>
                </c:pt>
                <c:pt idx="5730">
                  <c:v>94.279736</c:v>
                </c:pt>
                <c:pt idx="5731">
                  <c:v>94.279976000000005</c:v>
                </c:pt>
                <c:pt idx="5732">
                  <c:v>94.280225999999999</c:v>
                </c:pt>
                <c:pt idx="5733">
                  <c:v>94.280478000000002</c:v>
                </c:pt>
                <c:pt idx="5734">
                  <c:v>94.280737000000002</c:v>
                </c:pt>
                <c:pt idx="5735">
                  <c:v>94.281007000000002</c:v>
                </c:pt>
                <c:pt idx="5736">
                  <c:v>94.281277000000003</c:v>
                </c:pt>
                <c:pt idx="5737">
                  <c:v>94.281554</c:v>
                </c:pt>
                <c:pt idx="5738">
                  <c:v>94.281829999999999</c:v>
                </c:pt>
                <c:pt idx="5739">
                  <c:v>94.282127000000003</c:v>
                </c:pt>
                <c:pt idx="5740">
                  <c:v>94.282424000000006</c:v>
                </c:pt>
                <c:pt idx="5741">
                  <c:v>94.282729000000003</c:v>
                </c:pt>
                <c:pt idx="5742">
                  <c:v>94.283029999999997</c:v>
                </c:pt>
                <c:pt idx="5743">
                  <c:v>94.283334999999994</c:v>
                </c:pt>
                <c:pt idx="5744">
                  <c:v>94.283632999999995</c:v>
                </c:pt>
                <c:pt idx="5745">
                  <c:v>94.283929000000001</c:v>
                </c:pt>
                <c:pt idx="5746">
                  <c:v>94.284211999999997</c:v>
                </c:pt>
                <c:pt idx="5747">
                  <c:v>94.284492</c:v>
                </c:pt>
                <c:pt idx="5748">
                  <c:v>94.284758999999994</c:v>
                </c:pt>
                <c:pt idx="5749">
                  <c:v>94.285060999999999</c:v>
                </c:pt>
                <c:pt idx="5750">
                  <c:v>94.285343999999995</c:v>
                </c:pt>
                <c:pt idx="5751">
                  <c:v>94.285613999999995</c:v>
                </c:pt>
                <c:pt idx="5752">
                  <c:v>94.285871</c:v>
                </c:pt>
                <c:pt idx="5753">
                  <c:v>94.286118000000002</c:v>
                </c:pt>
                <c:pt idx="5754">
                  <c:v>94.286359000000004</c:v>
                </c:pt>
                <c:pt idx="5755">
                  <c:v>94.286598999999995</c:v>
                </c:pt>
                <c:pt idx="5756">
                  <c:v>94.286835999999994</c:v>
                </c:pt>
                <c:pt idx="5757">
                  <c:v>94.287075000000002</c:v>
                </c:pt>
                <c:pt idx="5758">
                  <c:v>94.287316000000004</c:v>
                </c:pt>
                <c:pt idx="5759">
                  <c:v>94.287633999999997</c:v>
                </c:pt>
                <c:pt idx="5760">
                  <c:v>94.287937999999997</c:v>
                </c:pt>
                <c:pt idx="5761">
                  <c:v>94.288233000000005</c:v>
                </c:pt>
                <c:pt idx="5762">
                  <c:v>94.288523999999995</c:v>
                </c:pt>
                <c:pt idx="5763">
                  <c:v>94.288813000000005</c:v>
                </c:pt>
                <c:pt idx="5764">
                  <c:v>94.289105000000006</c:v>
                </c:pt>
                <c:pt idx="5765">
                  <c:v>94.289400000000001</c:v>
                </c:pt>
                <c:pt idx="5766">
                  <c:v>94.289698000000001</c:v>
                </c:pt>
                <c:pt idx="5767">
                  <c:v>94.290001000000004</c:v>
                </c:pt>
                <c:pt idx="5768">
                  <c:v>94.290307999999996</c:v>
                </c:pt>
                <c:pt idx="5769">
                  <c:v>94.290662999999995</c:v>
                </c:pt>
                <c:pt idx="5770">
                  <c:v>94.291008000000005</c:v>
                </c:pt>
                <c:pt idx="5771">
                  <c:v>94.291343999999995</c:v>
                </c:pt>
                <c:pt idx="5772">
                  <c:v>94.291675999999995</c:v>
                </c:pt>
                <c:pt idx="5773">
                  <c:v>94.291989999999998</c:v>
                </c:pt>
                <c:pt idx="5774">
                  <c:v>94.291903000000005</c:v>
                </c:pt>
                <c:pt idx="5775">
                  <c:v>94.291938999999999</c:v>
                </c:pt>
                <c:pt idx="5776">
                  <c:v>94.291833999999994</c:v>
                </c:pt>
                <c:pt idx="5777">
                  <c:v>94.291798999999997</c:v>
                </c:pt>
                <c:pt idx="5778">
                  <c:v>94.291741000000002</c:v>
                </c:pt>
                <c:pt idx="5779">
                  <c:v>94.291645000000003</c:v>
                </c:pt>
                <c:pt idx="5780">
                  <c:v>94.291579999999996</c:v>
                </c:pt>
                <c:pt idx="5781">
                  <c:v>94.291524999999993</c:v>
                </c:pt>
                <c:pt idx="5782">
                  <c:v>94.291437000000002</c:v>
                </c:pt>
                <c:pt idx="5783">
                  <c:v>94.291390000000007</c:v>
                </c:pt>
                <c:pt idx="5784">
                  <c:v>94.291239000000004</c:v>
                </c:pt>
                <c:pt idx="5785">
                  <c:v>94.291175999999993</c:v>
                </c:pt>
                <c:pt idx="5786">
                  <c:v>94.291173999999998</c:v>
                </c:pt>
                <c:pt idx="5787">
                  <c:v>94.291100999999998</c:v>
                </c:pt>
                <c:pt idx="5788">
                  <c:v>94.291103000000007</c:v>
                </c:pt>
                <c:pt idx="5789">
                  <c:v>94.291064000000006</c:v>
                </c:pt>
                <c:pt idx="5790">
                  <c:v>94.291043999999999</c:v>
                </c:pt>
                <c:pt idx="5791">
                  <c:v>94.290963000000005</c:v>
                </c:pt>
                <c:pt idx="5792">
                  <c:v>94.290908000000002</c:v>
                </c:pt>
                <c:pt idx="5793">
                  <c:v>94.290876999999995</c:v>
                </c:pt>
                <c:pt idx="5794">
                  <c:v>94.290808999999996</c:v>
                </c:pt>
                <c:pt idx="5795">
                  <c:v>94.290788000000006</c:v>
                </c:pt>
                <c:pt idx="5796">
                  <c:v>94.290676000000005</c:v>
                </c:pt>
                <c:pt idx="5797">
                  <c:v>94.290610000000001</c:v>
                </c:pt>
                <c:pt idx="5798">
                  <c:v>94.290453999999997</c:v>
                </c:pt>
                <c:pt idx="5799">
                  <c:v>94.290414999999996</c:v>
                </c:pt>
                <c:pt idx="5800">
                  <c:v>94.290280999999993</c:v>
                </c:pt>
                <c:pt idx="5801">
                  <c:v>94.290225000000007</c:v>
                </c:pt>
                <c:pt idx="5802">
                  <c:v>94.290136000000004</c:v>
                </c:pt>
                <c:pt idx="5803">
                  <c:v>94.290064000000001</c:v>
                </c:pt>
                <c:pt idx="5804">
                  <c:v>94.289974000000001</c:v>
                </c:pt>
                <c:pt idx="5805">
                  <c:v>94.289856999999998</c:v>
                </c:pt>
                <c:pt idx="5806">
                  <c:v>94.289848000000006</c:v>
                </c:pt>
                <c:pt idx="5807">
                  <c:v>94.289755999999997</c:v>
                </c:pt>
                <c:pt idx="5808">
                  <c:v>94.289831000000007</c:v>
                </c:pt>
                <c:pt idx="5809">
                  <c:v>94.289751999999993</c:v>
                </c:pt>
                <c:pt idx="5810">
                  <c:v>94.289792000000006</c:v>
                </c:pt>
                <c:pt idx="5811">
                  <c:v>94.289721</c:v>
                </c:pt>
                <c:pt idx="5812">
                  <c:v>94.289755999999997</c:v>
                </c:pt>
                <c:pt idx="5813">
                  <c:v>94.289742000000004</c:v>
                </c:pt>
                <c:pt idx="5814">
                  <c:v>94.289788000000001</c:v>
                </c:pt>
                <c:pt idx="5815">
                  <c:v>94.289777999999998</c:v>
                </c:pt>
                <c:pt idx="5816">
                  <c:v>94.289756999999994</c:v>
                </c:pt>
                <c:pt idx="5817">
                  <c:v>94.289773999999994</c:v>
                </c:pt>
                <c:pt idx="5818">
                  <c:v>94.289717999999993</c:v>
                </c:pt>
                <c:pt idx="5819">
                  <c:v>94.289710999999997</c:v>
                </c:pt>
                <c:pt idx="5820">
                  <c:v>94.289648</c:v>
                </c:pt>
                <c:pt idx="5821">
                  <c:v>94.289676999999998</c:v>
                </c:pt>
                <c:pt idx="5822">
                  <c:v>94.289609999999996</c:v>
                </c:pt>
                <c:pt idx="5823">
                  <c:v>94.289632999999995</c:v>
                </c:pt>
                <c:pt idx="5824">
                  <c:v>94.289557000000002</c:v>
                </c:pt>
                <c:pt idx="5825">
                  <c:v>94.289525999999995</c:v>
                </c:pt>
                <c:pt idx="5826">
                  <c:v>94.289479999999998</c:v>
                </c:pt>
                <c:pt idx="5827">
                  <c:v>94.289467000000002</c:v>
                </c:pt>
                <c:pt idx="5828">
                  <c:v>94.289473000000001</c:v>
                </c:pt>
                <c:pt idx="5829">
                  <c:v>94.289434999999997</c:v>
                </c:pt>
                <c:pt idx="5830">
                  <c:v>94.289242999999999</c:v>
                </c:pt>
                <c:pt idx="5831">
                  <c:v>94.288883999999996</c:v>
                </c:pt>
                <c:pt idx="5832">
                  <c:v>94.288535999999993</c:v>
                </c:pt>
                <c:pt idx="5833">
                  <c:v>94.288196999999997</c:v>
                </c:pt>
                <c:pt idx="5834">
                  <c:v>94.287868000000003</c:v>
                </c:pt>
                <c:pt idx="5835">
                  <c:v>94.287544999999994</c:v>
                </c:pt>
                <c:pt idx="5836">
                  <c:v>94.287227999999999</c:v>
                </c:pt>
                <c:pt idx="5837">
                  <c:v>94.286922000000004</c:v>
                </c:pt>
                <c:pt idx="5838">
                  <c:v>94.286621999999994</c:v>
                </c:pt>
                <c:pt idx="5839">
                  <c:v>94.286304000000001</c:v>
                </c:pt>
                <c:pt idx="5840">
                  <c:v>94.285995999999997</c:v>
                </c:pt>
                <c:pt idx="5841">
                  <c:v>94.285700000000006</c:v>
                </c:pt>
                <c:pt idx="5842">
                  <c:v>94.285415</c:v>
                </c:pt>
                <c:pt idx="5843">
                  <c:v>94.285143000000005</c:v>
                </c:pt>
                <c:pt idx="5844">
                  <c:v>94.284880999999999</c:v>
                </c:pt>
                <c:pt idx="5845">
                  <c:v>94.284627</c:v>
                </c:pt>
                <c:pt idx="5846">
                  <c:v>94.284383000000005</c:v>
                </c:pt>
                <c:pt idx="5847">
                  <c:v>94.284146000000007</c:v>
                </c:pt>
                <c:pt idx="5848">
                  <c:v>94.283921000000007</c:v>
                </c:pt>
                <c:pt idx="5849">
                  <c:v>94.283694999999994</c:v>
                </c:pt>
                <c:pt idx="5850">
                  <c:v>94.283480999999995</c:v>
                </c:pt>
                <c:pt idx="5851">
                  <c:v>94.283276999999998</c:v>
                </c:pt>
                <c:pt idx="5852">
                  <c:v>94.283089000000004</c:v>
                </c:pt>
                <c:pt idx="5853">
                  <c:v>94.282911999999996</c:v>
                </c:pt>
                <c:pt idx="5854">
                  <c:v>94.282754999999995</c:v>
                </c:pt>
                <c:pt idx="5855">
                  <c:v>94.282612999999998</c:v>
                </c:pt>
                <c:pt idx="5856">
                  <c:v>94.282489999999996</c:v>
                </c:pt>
                <c:pt idx="5857">
                  <c:v>94.282381000000001</c:v>
                </c:pt>
                <c:pt idx="5858">
                  <c:v>94.282290000000003</c:v>
                </c:pt>
                <c:pt idx="5859">
                  <c:v>94.282218999999998</c:v>
                </c:pt>
                <c:pt idx="5860">
                  <c:v>94.282163999999995</c:v>
                </c:pt>
                <c:pt idx="5861">
                  <c:v>94.282123999999996</c:v>
                </c:pt>
                <c:pt idx="5862">
                  <c:v>94.2821</c:v>
                </c:pt>
                <c:pt idx="5863">
                  <c:v>94.282089999999997</c:v>
                </c:pt>
                <c:pt idx="5864">
                  <c:v>94.282095999999996</c:v>
                </c:pt>
                <c:pt idx="5865">
                  <c:v>94.282114000000007</c:v>
                </c:pt>
                <c:pt idx="5866">
                  <c:v>94.282150000000001</c:v>
                </c:pt>
                <c:pt idx="5867">
                  <c:v>94.282199000000006</c:v>
                </c:pt>
                <c:pt idx="5868">
                  <c:v>94.282263999999998</c:v>
                </c:pt>
                <c:pt idx="5869">
                  <c:v>94.282353999999998</c:v>
                </c:pt>
                <c:pt idx="5870">
                  <c:v>94.282458000000005</c:v>
                </c:pt>
                <c:pt idx="5871">
                  <c:v>94.282568999999995</c:v>
                </c:pt>
                <c:pt idx="5872">
                  <c:v>94.282695000000004</c:v>
                </c:pt>
                <c:pt idx="5873">
                  <c:v>94.282831000000002</c:v>
                </c:pt>
                <c:pt idx="5874">
                  <c:v>94.282983999999999</c:v>
                </c:pt>
                <c:pt idx="5875">
                  <c:v>94.283147</c:v>
                </c:pt>
                <c:pt idx="5876">
                  <c:v>94.283325000000005</c:v>
                </c:pt>
                <c:pt idx="5877">
                  <c:v>94.283511000000004</c:v>
                </c:pt>
                <c:pt idx="5878">
                  <c:v>94.283707000000007</c:v>
                </c:pt>
                <c:pt idx="5879">
                  <c:v>94.283940000000001</c:v>
                </c:pt>
                <c:pt idx="5880">
                  <c:v>94.284170000000003</c:v>
                </c:pt>
                <c:pt idx="5881">
                  <c:v>94.284407000000002</c:v>
                </c:pt>
                <c:pt idx="5882">
                  <c:v>94.284644999999998</c:v>
                </c:pt>
                <c:pt idx="5883">
                  <c:v>94.284891000000002</c:v>
                </c:pt>
                <c:pt idx="5884">
                  <c:v>94.285137000000006</c:v>
                </c:pt>
                <c:pt idx="5885">
                  <c:v>94.285392000000002</c:v>
                </c:pt>
                <c:pt idx="5886">
                  <c:v>94.285646</c:v>
                </c:pt>
                <c:pt idx="5887">
                  <c:v>94.285908000000006</c:v>
                </c:pt>
                <c:pt idx="5888">
                  <c:v>94.28613</c:v>
                </c:pt>
                <c:pt idx="5889">
                  <c:v>94.286026000000007</c:v>
                </c:pt>
                <c:pt idx="5890">
                  <c:v>94.285797000000002</c:v>
                </c:pt>
                <c:pt idx="5891">
                  <c:v>94.285712000000004</c:v>
                </c:pt>
                <c:pt idx="5892">
                  <c:v>94.285506999999996</c:v>
                </c:pt>
                <c:pt idx="5893">
                  <c:v>94.285387</c:v>
                </c:pt>
                <c:pt idx="5894">
                  <c:v>94.285167000000001</c:v>
                </c:pt>
                <c:pt idx="5895">
                  <c:v>94.284982999999997</c:v>
                </c:pt>
                <c:pt idx="5896">
                  <c:v>94.284800000000004</c:v>
                </c:pt>
                <c:pt idx="5897">
                  <c:v>94.284622999999996</c:v>
                </c:pt>
                <c:pt idx="5898">
                  <c:v>94.284531999999999</c:v>
                </c:pt>
                <c:pt idx="5899">
                  <c:v>94.284319999999994</c:v>
                </c:pt>
                <c:pt idx="5900">
                  <c:v>94.284272000000001</c:v>
                </c:pt>
                <c:pt idx="5901">
                  <c:v>94.284080000000003</c:v>
                </c:pt>
                <c:pt idx="5902">
                  <c:v>94.284052000000003</c:v>
                </c:pt>
                <c:pt idx="5903">
                  <c:v>94.283859000000007</c:v>
                </c:pt>
                <c:pt idx="5904">
                  <c:v>94.283844999999999</c:v>
                </c:pt>
                <c:pt idx="5905">
                  <c:v>94.283737000000002</c:v>
                </c:pt>
                <c:pt idx="5906">
                  <c:v>94.283698000000001</c:v>
                </c:pt>
                <c:pt idx="5907">
                  <c:v>94.283627999999993</c:v>
                </c:pt>
                <c:pt idx="5908">
                  <c:v>94.283544000000006</c:v>
                </c:pt>
                <c:pt idx="5909">
                  <c:v>94.283461000000003</c:v>
                </c:pt>
                <c:pt idx="5910">
                  <c:v>94.283340999999993</c:v>
                </c:pt>
                <c:pt idx="5911">
                  <c:v>94.283292000000003</c:v>
                </c:pt>
                <c:pt idx="5912">
                  <c:v>94.283126999999993</c:v>
                </c:pt>
                <c:pt idx="5913">
                  <c:v>94.283089000000004</c:v>
                </c:pt>
                <c:pt idx="5914">
                  <c:v>94.282909000000004</c:v>
                </c:pt>
                <c:pt idx="5915">
                  <c:v>94.282865000000001</c:v>
                </c:pt>
                <c:pt idx="5916">
                  <c:v>94.282708</c:v>
                </c:pt>
                <c:pt idx="5917">
                  <c:v>94.282590999999996</c:v>
                </c:pt>
                <c:pt idx="5918">
                  <c:v>94.282452000000006</c:v>
                </c:pt>
                <c:pt idx="5919">
                  <c:v>94.282352000000003</c:v>
                </c:pt>
                <c:pt idx="5920">
                  <c:v>94.282285000000002</c:v>
                </c:pt>
                <c:pt idx="5921">
                  <c:v>94.282165000000006</c:v>
                </c:pt>
                <c:pt idx="5922">
                  <c:v>94.282167999999999</c:v>
                </c:pt>
                <c:pt idx="5923">
                  <c:v>94.281989999999993</c:v>
                </c:pt>
                <c:pt idx="5924">
                  <c:v>94.282008000000005</c:v>
                </c:pt>
                <c:pt idx="5925">
                  <c:v>94.281891999999999</c:v>
                </c:pt>
                <c:pt idx="5926">
                  <c:v>94.281940000000006</c:v>
                </c:pt>
                <c:pt idx="5927">
                  <c:v>94.281876999999994</c:v>
                </c:pt>
                <c:pt idx="5928">
                  <c:v>94.281891000000002</c:v>
                </c:pt>
                <c:pt idx="5929">
                  <c:v>94.281872000000007</c:v>
                </c:pt>
                <c:pt idx="5930">
                  <c:v>94.281829999999999</c:v>
                </c:pt>
                <c:pt idx="5931">
                  <c:v>94.281780999999995</c:v>
                </c:pt>
                <c:pt idx="5932">
                  <c:v>94.281726000000006</c:v>
                </c:pt>
                <c:pt idx="5933">
                  <c:v>94.281710000000004</c:v>
                </c:pt>
                <c:pt idx="5934">
                  <c:v>94.281649000000002</c:v>
                </c:pt>
                <c:pt idx="5935">
                  <c:v>94.281640999999993</c:v>
                </c:pt>
                <c:pt idx="5936">
                  <c:v>94.281516999999994</c:v>
                </c:pt>
                <c:pt idx="5937">
                  <c:v>94.281474000000003</c:v>
                </c:pt>
                <c:pt idx="5938">
                  <c:v>94.281351999999998</c:v>
                </c:pt>
                <c:pt idx="5939">
                  <c:v>94.281328999999999</c:v>
                </c:pt>
                <c:pt idx="5940">
                  <c:v>94.281244000000001</c:v>
                </c:pt>
                <c:pt idx="5941">
                  <c:v>94.281188</c:v>
                </c:pt>
                <c:pt idx="5942">
                  <c:v>94.281096000000005</c:v>
                </c:pt>
                <c:pt idx="5943">
                  <c:v>94.281042999999997</c:v>
                </c:pt>
                <c:pt idx="5944">
                  <c:v>94.281001000000003</c:v>
                </c:pt>
                <c:pt idx="5945">
                  <c:v>94.280873999999997</c:v>
                </c:pt>
                <c:pt idx="5946">
                  <c:v>94.280917000000002</c:v>
                </c:pt>
                <c:pt idx="5947">
                  <c:v>94.280809000000005</c:v>
                </c:pt>
                <c:pt idx="5948">
                  <c:v>94.280850999999998</c:v>
                </c:pt>
                <c:pt idx="5949">
                  <c:v>94.280829999999995</c:v>
                </c:pt>
                <c:pt idx="5950">
                  <c:v>94.280789999999996</c:v>
                </c:pt>
                <c:pt idx="5951">
                  <c:v>94.280788000000001</c:v>
                </c:pt>
                <c:pt idx="5952">
                  <c:v>94.280735000000007</c:v>
                </c:pt>
                <c:pt idx="5953">
                  <c:v>94.280737999999999</c:v>
                </c:pt>
                <c:pt idx="5954">
                  <c:v>94.280735000000007</c:v>
                </c:pt>
                <c:pt idx="5955">
                  <c:v>94.280737999999999</c:v>
                </c:pt>
                <c:pt idx="5956">
                  <c:v>94.280754999999999</c:v>
                </c:pt>
                <c:pt idx="5957">
                  <c:v>94.280688999999995</c:v>
                </c:pt>
                <c:pt idx="5958">
                  <c:v>94.280692999999999</c:v>
                </c:pt>
                <c:pt idx="5959">
                  <c:v>94.280600000000007</c:v>
                </c:pt>
                <c:pt idx="5960">
                  <c:v>94.280636999999999</c:v>
                </c:pt>
                <c:pt idx="5961">
                  <c:v>94.280579000000003</c:v>
                </c:pt>
                <c:pt idx="5962">
                  <c:v>94.280614999999997</c:v>
                </c:pt>
                <c:pt idx="5963">
                  <c:v>94.280524</c:v>
                </c:pt>
                <c:pt idx="5964">
                  <c:v>94.280569999999997</c:v>
                </c:pt>
                <c:pt idx="5965">
                  <c:v>94.280501999999998</c:v>
                </c:pt>
                <c:pt idx="5966">
                  <c:v>94.280494000000004</c:v>
                </c:pt>
                <c:pt idx="5967">
                  <c:v>94.280511000000004</c:v>
                </c:pt>
                <c:pt idx="5968">
                  <c:v>94.280502999999996</c:v>
                </c:pt>
                <c:pt idx="5969">
                  <c:v>94.280576999999994</c:v>
                </c:pt>
                <c:pt idx="5970">
                  <c:v>94.280567000000005</c:v>
                </c:pt>
                <c:pt idx="5971">
                  <c:v>94.280676</c:v>
                </c:pt>
                <c:pt idx="5972">
                  <c:v>94.280638999999994</c:v>
                </c:pt>
                <c:pt idx="5973">
                  <c:v>94.280760000000001</c:v>
                </c:pt>
                <c:pt idx="5974">
                  <c:v>94.280787000000004</c:v>
                </c:pt>
                <c:pt idx="5975">
                  <c:v>94.280865000000006</c:v>
                </c:pt>
                <c:pt idx="5976">
                  <c:v>94.280984000000004</c:v>
                </c:pt>
                <c:pt idx="5977">
                  <c:v>94.281041999999999</c:v>
                </c:pt>
                <c:pt idx="5978">
                  <c:v>94.281099999999995</c:v>
                </c:pt>
                <c:pt idx="5979">
                  <c:v>94.281131000000002</c:v>
                </c:pt>
                <c:pt idx="5980">
                  <c:v>94.281148000000002</c:v>
                </c:pt>
                <c:pt idx="5981">
                  <c:v>94.281232000000003</c:v>
                </c:pt>
                <c:pt idx="5982">
                  <c:v>94.281226000000004</c:v>
                </c:pt>
                <c:pt idx="5983">
                  <c:v>94.281310000000005</c:v>
                </c:pt>
                <c:pt idx="5984">
                  <c:v>94.281236000000007</c:v>
                </c:pt>
                <c:pt idx="5985">
                  <c:v>94.281328999999999</c:v>
                </c:pt>
                <c:pt idx="5986">
                  <c:v>94.281250999999997</c:v>
                </c:pt>
                <c:pt idx="5987">
                  <c:v>94.281259000000006</c:v>
                </c:pt>
                <c:pt idx="5988">
                  <c:v>94.281217999999996</c:v>
                </c:pt>
                <c:pt idx="5989">
                  <c:v>94.281211999999996</c:v>
                </c:pt>
                <c:pt idx="5990">
                  <c:v>94.281216000000001</c:v>
                </c:pt>
                <c:pt idx="5991">
                  <c:v>94.281177999999997</c:v>
                </c:pt>
                <c:pt idx="5992">
                  <c:v>94.281239999999997</c:v>
                </c:pt>
                <c:pt idx="5993">
                  <c:v>94.281124000000005</c:v>
                </c:pt>
                <c:pt idx="5994">
                  <c:v>94.281143999999998</c:v>
                </c:pt>
                <c:pt idx="5995">
                  <c:v>94.281226000000004</c:v>
                </c:pt>
                <c:pt idx="5996">
                  <c:v>94.281210999999999</c:v>
                </c:pt>
                <c:pt idx="5997">
                  <c:v>94.281307999999996</c:v>
                </c:pt>
                <c:pt idx="5998">
                  <c:v>94.281312</c:v>
                </c:pt>
                <c:pt idx="5999">
                  <c:v>94.281330999999994</c:v>
                </c:pt>
                <c:pt idx="6000">
                  <c:v>94.281377000000006</c:v>
                </c:pt>
                <c:pt idx="6001">
                  <c:v>94.281356000000002</c:v>
                </c:pt>
                <c:pt idx="6002">
                  <c:v>94.281368000000001</c:v>
                </c:pt>
                <c:pt idx="6003">
                  <c:v>94.281418000000002</c:v>
                </c:pt>
                <c:pt idx="6004">
                  <c:v>94.281396000000001</c:v>
                </c:pt>
                <c:pt idx="6005">
                  <c:v>94.281473000000005</c:v>
                </c:pt>
                <c:pt idx="6006">
                  <c:v>94.281470999999996</c:v>
                </c:pt>
                <c:pt idx="6007">
                  <c:v>94.281379000000001</c:v>
                </c:pt>
                <c:pt idx="6008">
                  <c:v>94.281415999999993</c:v>
                </c:pt>
                <c:pt idx="6009">
                  <c:v>94.281350000000003</c:v>
                </c:pt>
                <c:pt idx="6010">
                  <c:v>94.281383000000005</c:v>
                </c:pt>
                <c:pt idx="6011">
                  <c:v>94.281351000000001</c:v>
                </c:pt>
                <c:pt idx="6012">
                  <c:v>94.281341999999995</c:v>
                </c:pt>
                <c:pt idx="6013">
                  <c:v>94.281346999999997</c:v>
                </c:pt>
                <c:pt idx="6014">
                  <c:v>94.281317999999999</c:v>
                </c:pt>
                <c:pt idx="6015">
                  <c:v>94.280911000000003</c:v>
                </c:pt>
                <c:pt idx="6016">
                  <c:v>94.280495999999999</c:v>
                </c:pt>
                <c:pt idx="6017">
                  <c:v>94.280094000000005</c:v>
                </c:pt>
                <c:pt idx="6018">
                  <c:v>94.279685000000001</c:v>
                </c:pt>
                <c:pt idx="6019">
                  <c:v>94.279263</c:v>
                </c:pt>
                <c:pt idx="6020">
                  <c:v>94.278842999999995</c:v>
                </c:pt>
                <c:pt idx="6021">
                  <c:v>94.278442999999996</c:v>
                </c:pt>
                <c:pt idx="6022">
                  <c:v>94.278042999999997</c:v>
                </c:pt>
                <c:pt idx="6023">
                  <c:v>94.277660999999995</c:v>
                </c:pt>
                <c:pt idx="6024">
                  <c:v>94.277276000000001</c:v>
                </c:pt>
                <c:pt idx="6025">
                  <c:v>94.276904999999999</c:v>
                </c:pt>
                <c:pt idx="6026">
                  <c:v>94.276540999999995</c:v>
                </c:pt>
                <c:pt idx="6027">
                  <c:v>94.276180999999994</c:v>
                </c:pt>
                <c:pt idx="6028">
                  <c:v>94.275812000000002</c:v>
                </c:pt>
                <c:pt idx="6029">
                  <c:v>94.275451000000004</c:v>
                </c:pt>
                <c:pt idx="6030">
                  <c:v>94.275096000000005</c:v>
                </c:pt>
                <c:pt idx="6031">
                  <c:v>94.274743999999998</c:v>
                </c:pt>
                <c:pt idx="6032">
                  <c:v>94.274386000000007</c:v>
                </c:pt>
                <c:pt idx="6033">
                  <c:v>94.274045000000001</c:v>
                </c:pt>
                <c:pt idx="6034">
                  <c:v>94.273708999999997</c:v>
                </c:pt>
                <c:pt idx="6035">
                  <c:v>94.273377999999994</c:v>
                </c:pt>
                <c:pt idx="6036">
                  <c:v>94.273052000000007</c:v>
                </c:pt>
                <c:pt idx="6037">
                  <c:v>94.272734</c:v>
                </c:pt>
                <c:pt idx="6038">
                  <c:v>94.272423000000003</c:v>
                </c:pt>
                <c:pt idx="6039">
                  <c:v>94.272131000000002</c:v>
                </c:pt>
                <c:pt idx="6040">
                  <c:v>94.271843000000004</c:v>
                </c:pt>
                <c:pt idx="6041">
                  <c:v>94.271559999999994</c:v>
                </c:pt>
                <c:pt idx="6042">
                  <c:v>94.271288999999996</c:v>
                </c:pt>
                <c:pt idx="6043">
                  <c:v>94.271028999999999</c:v>
                </c:pt>
                <c:pt idx="6044">
                  <c:v>94.270775999999998</c:v>
                </c:pt>
                <c:pt idx="6045">
                  <c:v>94.270544999999998</c:v>
                </c:pt>
                <c:pt idx="6046">
                  <c:v>94.270328000000006</c:v>
                </c:pt>
                <c:pt idx="6047">
                  <c:v>94.270124999999993</c:v>
                </c:pt>
                <c:pt idx="6048">
                  <c:v>94.269938999999994</c:v>
                </c:pt>
                <c:pt idx="6049">
                  <c:v>94.269761000000003</c:v>
                </c:pt>
                <c:pt idx="6050">
                  <c:v>94.269599999999997</c:v>
                </c:pt>
                <c:pt idx="6051">
                  <c:v>94.269458999999998</c:v>
                </c:pt>
                <c:pt idx="6052">
                  <c:v>94.269338000000005</c:v>
                </c:pt>
                <c:pt idx="6053">
                  <c:v>94.269242000000006</c:v>
                </c:pt>
                <c:pt idx="6054">
                  <c:v>94.269166999999996</c:v>
                </c:pt>
                <c:pt idx="6055">
                  <c:v>94.269119000000003</c:v>
                </c:pt>
                <c:pt idx="6056">
                  <c:v>94.269094999999993</c:v>
                </c:pt>
                <c:pt idx="6057">
                  <c:v>94.269092999999998</c:v>
                </c:pt>
                <c:pt idx="6058">
                  <c:v>94.269110999999995</c:v>
                </c:pt>
                <c:pt idx="6059">
                  <c:v>94.269120999999998</c:v>
                </c:pt>
                <c:pt idx="6060">
                  <c:v>94.269157000000007</c:v>
                </c:pt>
                <c:pt idx="6061">
                  <c:v>94.269220000000004</c:v>
                </c:pt>
                <c:pt idx="6062">
                  <c:v>94.269313999999994</c:v>
                </c:pt>
                <c:pt idx="6063">
                  <c:v>94.269430999999997</c:v>
                </c:pt>
                <c:pt idx="6064">
                  <c:v>94.269575000000003</c:v>
                </c:pt>
                <c:pt idx="6065">
                  <c:v>94.269739000000001</c:v>
                </c:pt>
                <c:pt idx="6066">
                  <c:v>94.269925000000001</c:v>
                </c:pt>
                <c:pt idx="6067">
                  <c:v>94.270126000000005</c:v>
                </c:pt>
                <c:pt idx="6068">
                  <c:v>94.270352000000003</c:v>
                </c:pt>
                <c:pt idx="6069">
                  <c:v>94.270563999999993</c:v>
                </c:pt>
                <c:pt idx="6070">
                  <c:v>94.270803999999998</c:v>
                </c:pt>
                <c:pt idx="6071">
                  <c:v>94.271057999999996</c:v>
                </c:pt>
                <c:pt idx="6072">
                  <c:v>94.271334999999993</c:v>
                </c:pt>
                <c:pt idx="6073">
                  <c:v>94.271621999999994</c:v>
                </c:pt>
                <c:pt idx="6074">
                  <c:v>94.271935999999997</c:v>
                </c:pt>
                <c:pt idx="6075">
                  <c:v>94.272254000000004</c:v>
                </c:pt>
                <c:pt idx="6076">
                  <c:v>94.272593000000001</c:v>
                </c:pt>
                <c:pt idx="6077">
                  <c:v>94.272936999999999</c:v>
                </c:pt>
                <c:pt idx="6078">
                  <c:v>94.273302000000001</c:v>
                </c:pt>
                <c:pt idx="6079">
                  <c:v>94.273663999999997</c:v>
                </c:pt>
                <c:pt idx="6080">
                  <c:v>94.274055000000004</c:v>
                </c:pt>
                <c:pt idx="6081">
                  <c:v>94.274450999999999</c:v>
                </c:pt>
                <c:pt idx="6082">
                  <c:v>94.274870000000007</c:v>
                </c:pt>
                <c:pt idx="6083">
                  <c:v>94.275293000000005</c:v>
                </c:pt>
                <c:pt idx="6084">
                  <c:v>94.275740999999996</c:v>
                </c:pt>
                <c:pt idx="6085">
                  <c:v>94.276191999999995</c:v>
                </c:pt>
                <c:pt idx="6086">
                  <c:v>94.276668999999998</c:v>
                </c:pt>
                <c:pt idx="6087">
                  <c:v>94.277146999999999</c:v>
                </c:pt>
                <c:pt idx="6088">
                  <c:v>94.277642999999998</c:v>
                </c:pt>
                <c:pt idx="6089">
                  <c:v>94.278158000000005</c:v>
                </c:pt>
                <c:pt idx="6090">
                  <c:v>94.278688000000002</c:v>
                </c:pt>
                <c:pt idx="6091">
                  <c:v>94.279116999999999</c:v>
                </c:pt>
                <c:pt idx="6092">
                  <c:v>94.279201</c:v>
                </c:pt>
                <c:pt idx="6093">
                  <c:v>94.279274000000001</c:v>
                </c:pt>
                <c:pt idx="6094">
                  <c:v>94.279342999999997</c:v>
                </c:pt>
                <c:pt idx="6095">
                  <c:v>94.279428999999993</c:v>
                </c:pt>
                <c:pt idx="6096">
                  <c:v>94.279460999999998</c:v>
                </c:pt>
                <c:pt idx="6097">
                  <c:v>94.279560000000004</c:v>
                </c:pt>
                <c:pt idx="6098">
                  <c:v>94.279540999999995</c:v>
                </c:pt>
                <c:pt idx="6099">
                  <c:v>94.279610000000005</c:v>
                </c:pt>
                <c:pt idx="6100">
                  <c:v>94.279593000000006</c:v>
                </c:pt>
                <c:pt idx="6101">
                  <c:v>94.279685000000001</c:v>
                </c:pt>
                <c:pt idx="6102">
                  <c:v>94.279695000000004</c:v>
                </c:pt>
                <c:pt idx="6103">
                  <c:v>94.279765999999995</c:v>
                </c:pt>
                <c:pt idx="6104">
                  <c:v>94.279774000000003</c:v>
                </c:pt>
                <c:pt idx="6105">
                  <c:v>94.279788999999994</c:v>
                </c:pt>
                <c:pt idx="6106">
                  <c:v>94.279836000000003</c:v>
                </c:pt>
                <c:pt idx="6107">
                  <c:v>94.279863000000006</c:v>
                </c:pt>
                <c:pt idx="6108">
                  <c:v>94.28</c:v>
                </c:pt>
                <c:pt idx="6109">
                  <c:v>94.280000999999999</c:v>
                </c:pt>
                <c:pt idx="6110">
                  <c:v>94.280145000000005</c:v>
                </c:pt>
                <c:pt idx="6111">
                  <c:v>94.280185000000003</c:v>
                </c:pt>
                <c:pt idx="6112">
                  <c:v>94.280338999999998</c:v>
                </c:pt>
                <c:pt idx="6113">
                  <c:v>94.280377999999999</c:v>
                </c:pt>
                <c:pt idx="6114">
                  <c:v>94.280557999999999</c:v>
                </c:pt>
                <c:pt idx="6115">
                  <c:v>94.280664999999999</c:v>
                </c:pt>
                <c:pt idx="6116">
                  <c:v>94.280811999999997</c:v>
                </c:pt>
                <c:pt idx="6117">
                  <c:v>94.280959999999993</c:v>
                </c:pt>
                <c:pt idx="6118">
                  <c:v>94.281081</c:v>
                </c:pt>
                <c:pt idx="6119">
                  <c:v>94.281204000000002</c:v>
                </c:pt>
                <c:pt idx="6120">
                  <c:v>94.281317999999999</c:v>
                </c:pt>
                <c:pt idx="6121">
                  <c:v>94.281497000000002</c:v>
                </c:pt>
                <c:pt idx="6122">
                  <c:v>94.281559000000001</c:v>
                </c:pt>
                <c:pt idx="6123">
                  <c:v>94.281774999999996</c:v>
                </c:pt>
                <c:pt idx="6124">
                  <c:v>94.281846000000002</c:v>
                </c:pt>
                <c:pt idx="6125">
                  <c:v>94.282051999999993</c:v>
                </c:pt>
                <c:pt idx="6126">
                  <c:v>94.282154000000006</c:v>
                </c:pt>
                <c:pt idx="6127">
                  <c:v>94.282293999999993</c:v>
                </c:pt>
                <c:pt idx="6128">
                  <c:v>94.282426999999998</c:v>
                </c:pt>
                <c:pt idx="6129">
                  <c:v>94.282579999999996</c:v>
                </c:pt>
                <c:pt idx="6130">
                  <c:v>94.282810999999995</c:v>
                </c:pt>
                <c:pt idx="6131">
                  <c:v>94.282929999999993</c:v>
                </c:pt>
                <c:pt idx="6132">
                  <c:v>94.283140000000003</c:v>
                </c:pt>
                <c:pt idx="6133">
                  <c:v>94.283407999999994</c:v>
                </c:pt>
                <c:pt idx="6134">
                  <c:v>94.283529999999999</c:v>
                </c:pt>
                <c:pt idx="6135">
                  <c:v>94.283781000000005</c:v>
                </c:pt>
                <c:pt idx="6136">
                  <c:v>94.284077999999994</c:v>
                </c:pt>
                <c:pt idx="6137">
                  <c:v>94.284256999999997</c:v>
                </c:pt>
                <c:pt idx="6138">
                  <c:v>94.284516999999994</c:v>
                </c:pt>
                <c:pt idx="6139">
                  <c:v>94.284706999999997</c:v>
                </c:pt>
                <c:pt idx="6140">
                  <c:v>94.284890000000004</c:v>
                </c:pt>
                <c:pt idx="6141">
                  <c:v>94.285061999999996</c:v>
                </c:pt>
                <c:pt idx="6142">
                  <c:v>94.285200000000003</c:v>
                </c:pt>
                <c:pt idx="6143">
                  <c:v>94.285424000000006</c:v>
                </c:pt>
                <c:pt idx="6144">
                  <c:v>94.285548000000006</c:v>
                </c:pt>
                <c:pt idx="6145">
                  <c:v>94.285768000000004</c:v>
                </c:pt>
                <c:pt idx="6146">
                  <c:v>94.285816999999994</c:v>
                </c:pt>
                <c:pt idx="6147">
                  <c:v>94.285979999999995</c:v>
                </c:pt>
                <c:pt idx="6148">
                  <c:v>94.286017999999999</c:v>
                </c:pt>
                <c:pt idx="6149">
                  <c:v>94.286163000000002</c:v>
                </c:pt>
                <c:pt idx="6150">
                  <c:v>94.286255999999995</c:v>
                </c:pt>
                <c:pt idx="6151">
                  <c:v>94.286348000000004</c:v>
                </c:pt>
                <c:pt idx="6152">
                  <c:v>94.286451999999997</c:v>
                </c:pt>
                <c:pt idx="6153">
                  <c:v>94.286518999999998</c:v>
                </c:pt>
                <c:pt idx="6154">
                  <c:v>94.286608000000001</c:v>
                </c:pt>
                <c:pt idx="6155">
                  <c:v>94.286760000000001</c:v>
                </c:pt>
                <c:pt idx="6156">
                  <c:v>94.286811999999998</c:v>
                </c:pt>
                <c:pt idx="6157">
                  <c:v>94.286990000000003</c:v>
                </c:pt>
                <c:pt idx="6158">
                  <c:v>94.287046000000004</c:v>
                </c:pt>
                <c:pt idx="6159">
                  <c:v>94.287210000000002</c:v>
                </c:pt>
                <c:pt idx="6160">
                  <c:v>94.287300999999999</c:v>
                </c:pt>
                <c:pt idx="6161">
                  <c:v>94.287398999999994</c:v>
                </c:pt>
                <c:pt idx="6162">
                  <c:v>94.287457000000003</c:v>
                </c:pt>
                <c:pt idx="6163">
                  <c:v>94.287543999999997</c:v>
                </c:pt>
                <c:pt idx="6164">
                  <c:v>94.287581000000003</c:v>
                </c:pt>
                <c:pt idx="6165">
                  <c:v>94.287674999999993</c:v>
                </c:pt>
                <c:pt idx="6166">
                  <c:v>94.287729999999996</c:v>
                </c:pt>
                <c:pt idx="6167">
                  <c:v>94.287648000000004</c:v>
                </c:pt>
                <c:pt idx="6168">
                  <c:v>94.287694000000002</c:v>
                </c:pt>
                <c:pt idx="6169">
                  <c:v>94.287677000000002</c:v>
                </c:pt>
                <c:pt idx="6170">
                  <c:v>94.287580000000005</c:v>
                </c:pt>
                <c:pt idx="6171">
                  <c:v>94.287599999999998</c:v>
                </c:pt>
                <c:pt idx="6172">
                  <c:v>94.287537999999998</c:v>
                </c:pt>
                <c:pt idx="6173">
                  <c:v>94.287522999999993</c:v>
                </c:pt>
                <c:pt idx="6174">
                  <c:v>94.287481</c:v>
                </c:pt>
                <c:pt idx="6175">
                  <c:v>94.287463000000002</c:v>
                </c:pt>
                <c:pt idx="6176">
                  <c:v>94.287379999999999</c:v>
                </c:pt>
                <c:pt idx="6177">
                  <c:v>94.287362000000002</c:v>
                </c:pt>
                <c:pt idx="6178">
                  <c:v>94.287447999999998</c:v>
                </c:pt>
                <c:pt idx="6179">
                  <c:v>94.287379000000001</c:v>
                </c:pt>
                <c:pt idx="6180">
                  <c:v>94.287414999999996</c:v>
                </c:pt>
                <c:pt idx="6181">
                  <c:v>94.287423000000004</c:v>
                </c:pt>
                <c:pt idx="6182">
                  <c:v>94.287424999999999</c:v>
                </c:pt>
                <c:pt idx="6183">
                  <c:v>94.287454999999994</c:v>
                </c:pt>
                <c:pt idx="6184">
                  <c:v>94.287486999999999</c:v>
                </c:pt>
                <c:pt idx="6185">
                  <c:v>94.287484000000006</c:v>
                </c:pt>
                <c:pt idx="6186">
                  <c:v>94.287508000000003</c:v>
                </c:pt>
                <c:pt idx="6187">
                  <c:v>94.287513000000004</c:v>
                </c:pt>
                <c:pt idx="6188">
                  <c:v>94.287482999999995</c:v>
                </c:pt>
                <c:pt idx="6189">
                  <c:v>94.287398999999994</c:v>
                </c:pt>
                <c:pt idx="6190">
                  <c:v>94.287368999999998</c:v>
                </c:pt>
                <c:pt idx="6191">
                  <c:v>94.287323999999998</c:v>
                </c:pt>
                <c:pt idx="6192">
                  <c:v>94.287284999999997</c:v>
                </c:pt>
                <c:pt idx="6193">
                  <c:v>94.287231000000006</c:v>
                </c:pt>
                <c:pt idx="6194">
                  <c:v>94.287182000000001</c:v>
                </c:pt>
                <c:pt idx="6195">
                  <c:v>94.287114000000003</c:v>
                </c:pt>
                <c:pt idx="6196">
                  <c:v>94.287058000000002</c:v>
                </c:pt>
                <c:pt idx="6197">
                  <c:v>94.287012000000004</c:v>
                </c:pt>
                <c:pt idx="6198">
                  <c:v>94.287042</c:v>
                </c:pt>
                <c:pt idx="6199">
                  <c:v>94.286979000000002</c:v>
                </c:pt>
                <c:pt idx="6200">
                  <c:v>94.286956000000004</c:v>
                </c:pt>
                <c:pt idx="6201">
                  <c:v>94.287014999999997</c:v>
                </c:pt>
                <c:pt idx="6202">
                  <c:v>94.286969999999997</c:v>
                </c:pt>
                <c:pt idx="6203">
                  <c:v>94.286959999999993</c:v>
                </c:pt>
                <c:pt idx="6204">
                  <c:v>94.287019999999998</c:v>
                </c:pt>
                <c:pt idx="6205">
                  <c:v>94.287001000000004</c:v>
                </c:pt>
                <c:pt idx="6206">
                  <c:v>94.287004999999994</c:v>
                </c:pt>
                <c:pt idx="6207">
                  <c:v>94.287036999999998</c:v>
                </c:pt>
                <c:pt idx="6208">
                  <c:v>94.287035000000003</c:v>
                </c:pt>
                <c:pt idx="6209">
                  <c:v>94.287008999999998</c:v>
                </c:pt>
                <c:pt idx="6210">
                  <c:v>94.286969999999997</c:v>
                </c:pt>
                <c:pt idx="6211">
                  <c:v>94.286905000000004</c:v>
                </c:pt>
                <c:pt idx="6212">
                  <c:v>94.286912000000001</c:v>
                </c:pt>
                <c:pt idx="6213">
                  <c:v>94.286834999999996</c:v>
                </c:pt>
                <c:pt idx="6214">
                  <c:v>94.286841999999993</c:v>
                </c:pt>
                <c:pt idx="6215">
                  <c:v>94.286671999999996</c:v>
                </c:pt>
                <c:pt idx="6216">
                  <c:v>94.286406999999997</c:v>
                </c:pt>
                <c:pt idx="6217">
                  <c:v>94.286143999999993</c:v>
                </c:pt>
                <c:pt idx="6218">
                  <c:v>94.285908000000006</c:v>
                </c:pt>
                <c:pt idx="6219">
                  <c:v>94.285653999999994</c:v>
                </c:pt>
                <c:pt idx="6220">
                  <c:v>94.285410999999996</c:v>
                </c:pt>
                <c:pt idx="6221">
                  <c:v>94.285207</c:v>
                </c:pt>
                <c:pt idx="6222">
                  <c:v>94.285027999999997</c:v>
                </c:pt>
                <c:pt idx="6223">
                  <c:v>94.284871999999993</c:v>
                </c:pt>
                <c:pt idx="6224">
                  <c:v>94.284739000000002</c:v>
                </c:pt>
                <c:pt idx="6225">
                  <c:v>94.284627</c:v>
                </c:pt>
                <c:pt idx="6226">
                  <c:v>94.284536000000003</c:v>
                </c:pt>
                <c:pt idx="6227">
                  <c:v>94.284463000000002</c:v>
                </c:pt>
                <c:pt idx="6228">
                  <c:v>94.284409999999994</c:v>
                </c:pt>
                <c:pt idx="6229">
                  <c:v>94.284357999999997</c:v>
                </c:pt>
                <c:pt idx="6230">
                  <c:v>94.284317999999999</c:v>
                </c:pt>
                <c:pt idx="6231">
                  <c:v>94.284300000000002</c:v>
                </c:pt>
                <c:pt idx="6232">
                  <c:v>94.284296999999995</c:v>
                </c:pt>
                <c:pt idx="6233">
                  <c:v>94.284302999999994</c:v>
                </c:pt>
                <c:pt idx="6234">
                  <c:v>94.284316000000004</c:v>
                </c:pt>
                <c:pt idx="6235">
                  <c:v>94.284336999999994</c:v>
                </c:pt>
                <c:pt idx="6236">
                  <c:v>94.284361000000004</c:v>
                </c:pt>
                <c:pt idx="6237">
                  <c:v>94.284385999999998</c:v>
                </c:pt>
                <c:pt idx="6238">
                  <c:v>94.284407000000002</c:v>
                </c:pt>
                <c:pt idx="6239">
                  <c:v>94.28443</c:v>
                </c:pt>
                <c:pt idx="6240">
                  <c:v>94.284445000000005</c:v>
                </c:pt>
                <c:pt idx="6241">
                  <c:v>94.284452000000002</c:v>
                </c:pt>
                <c:pt idx="6242">
                  <c:v>94.284451000000004</c:v>
                </c:pt>
                <c:pt idx="6243">
                  <c:v>94.284441000000001</c:v>
                </c:pt>
                <c:pt idx="6244">
                  <c:v>94.284424000000001</c:v>
                </c:pt>
                <c:pt idx="6245">
                  <c:v>94.284401000000003</c:v>
                </c:pt>
                <c:pt idx="6246">
                  <c:v>94.284370999999993</c:v>
                </c:pt>
                <c:pt idx="6247">
                  <c:v>94.284333000000004</c:v>
                </c:pt>
                <c:pt idx="6248">
                  <c:v>94.284287000000006</c:v>
                </c:pt>
                <c:pt idx="6249">
                  <c:v>94.284240999999994</c:v>
                </c:pt>
                <c:pt idx="6250">
                  <c:v>94.284183999999996</c:v>
                </c:pt>
                <c:pt idx="6251">
                  <c:v>94.284119000000004</c:v>
                </c:pt>
                <c:pt idx="6252">
                  <c:v>94.284041000000002</c:v>
                </c:pt>
                <c:pt idx="6253">
                  <c:v>94.283951999999999</c:v>
                </c:pt>
                <c:pt idx="6254">
                  <c:v>94.283854000000005</c:v>
                </c:pt>
                <c:pt idx="6255">
                  <c:v>94.283747000000005</c:v>
                </c:pt>
                <c:pt idx="6256">
                  <c:v>94.283627999999993</c:v>
                </c:pt>
                <c:pt idx="6257">
                  <c:v>94.283505000000005</c:v>
                </c:pt>
                <c:pt idx="6258">
                  <c:v>94.283371000000002</c:v>
                </c:pt>
                <c:pt idx="6259">
                  <c:v>94.283231999999998</c:v>
                </c:pt>
                <c:pt idx="6260">
                  <c:v>94.283084000000002</c:v>
                </c:pt>
                <c:pt idx="6261">
                  <c:v>94.282932000000002</c:v>
                </c:pt>
                <c:pt idx="6262">
                  <c:v>94.282776999999996</c:v>
                </c:pt>
                <c:pt idx="6263">
                  <c:v>94.282621000000006</c:v>
                </c:pt>
                <c:pt idx="6264">
                  <c:v>94.282463000000007</c:v>
                </c:pt>
                <c:pt idx="6265">
                  <c:v>94.282307000000003</c:v>
                </c:pt>
                <c:pt idx="6266">
                  <c:v>94.282156000000001</c:v>
                </c:pt>
                <c:pt idx="6267">
                  <c:v>94.282008000000005</c:v>
                </c:pt>
                <c:pt idx="6268">
                  <c:v>94.281861000000006</c:v>
                </c:pt>
                <c:pt idx="6269">
                  <c:v>94.281715000000005</c:v>
                </c:pt>
                <c:pt idx="6270">
                  <c:v>94.281577999999996</c:v>
                </c:pt>
                <c:pt idx="6271">
                  <c:v>94.281453999999997</c:v>
                </c:pt>
                <c:pt idx="6272">
                  <c:v>94.281345999999999</c:v>
                </c:pt>
                <c:pt idx="6273">
                  <c:v>94.281253000000007</c:v>
                </c:pt>
                <c:pt idx="6274">
                  <c:v>94.281175000000005</c:v>
                </c:pt>
                <c:pt idx="6275">
                  <c:v>94.281110999999996</c:v>
                </c:pt>
                <c:pt idx="6276">
                  <c:v>94.281063000000003</c:v>
                </c:pt>
                <c:pt idx="6277">
                  <c:v>94.281029000000004</c:v>
                </c:pt>
                <c:pt idx="6278">
                  <c:v>94.281014999999996</c:v>
                </c:pt>
                <c:pt idx="6279">
                  <c:v>94.281004999999993</c:v>
                </c:pt>
                <c:pt idx="6280">
                  <c:v>94.281014999999996</c:v>
                </c:pt>
                <c:pt idx="6281">
                  <c:v>94.281041000000002</c:v>
                </c:pt>
                <c:pt idx="6282">
                  <c:v>94.281086000000002</c:v>
                </c:pt>
                <c:pt idx="6283">
                  <c:v>94.281146000000007</c:v>
                </c:pt>
                <c:pt idx="6284">
                  <c:v>94.281227999999999</c:v>
                </c:pt>
                <c:pt idx="6285">
                  <c:v>94.281322000000003</c:v>
                </c:pt>
                <c:pt idx="6286">
                  <c:v>94.281430999999998</c:v>
                </c:pt>
                <c:pt idx="6287">
                  <c:v>94.281559999999999</c:v>
                </c:pt>
                <c:pt idx="6288">
                  <c:v>94.281698000000006</c:v>
                </c:pt>
                <c:pt idx="6289">
                  <c:v>94.281850000000006</c:v>
                </c:pt>
                <c:pt idx="6290">
                  <c:v>94.28201</c:v>
                </c:pt>
                <c:pt idx="6291">
                  <c:v>94.282185999999996</c:v>
                </c:pt>
                <c:pt idx="6292">
                  <c:v>94.282370999999998</c:v>
                </c:pt>
                <c:pt idx="6293">
                  <c:v>94.282573999999997</c:v>
                </c:pt>
                <c:pt idx="6294">
                  <c:v>94.282780000000002</c:v>
                </c:pt>
                <c:pt idx="6295">
                  <c:v>94.282995999999997</c:v>
                </c:pt>
                <c:pt idx="6296">
                  <c:v>94.283210999999994</c:v>
                </c:pt>
                <c:pt idx="6297">
                  <c:v>94.283434</c:v>
                </c:pt>
                <c:pt idx="6298">
                  <c:v>94.283651000000006</c:v>
                </c:pt>
                <c:pt idx="6299">
                  <c:v>94.283874999999995</c:v>
                </c:pt>
                <c:pt idx="6300">
                  <c:v>94.284092000000001</c:v>
                </c:pt>
                <c:pt idx="6301">
                  <c:v>94.284316000000004</c:v>
                </c:pt>
                <c:pt idx="6302">
                  <c:v>94.284527999999995</c:v>
                </c:pt>
                <c:pt idx="6303">
                  <c:v>94.284739000000002</c:v>
                </c:pt>
                <c:pt idx="6304">
                  <c:v>94.284934000000007</c:v>
                </c:pt>
                <c:pt idx="6305">
                  <c:v>94.285127000000003</c:v>
                </c:pt>
                <c:pt idx="6306">
                  <c:v>94.285297999999997</c:v>
                </c:pt>
                <c:pt idx="6307">
                  <c:v>94.285460999999998</c:v>
                </c:pt>
                <c:pt idx="6308">
                  <c:v>94.285601</c:v>
                </c:pt>
                <c:pt idx="6309">
                  <c:v>94.285734000000005</c:v>
                </c:pt>
                <c:pt idx="6310">
                  <c:v>94.285847000000004</c:v>
                </c:pt>
                <c:pt idx="6311">
                  <c:v>94.285951999999995</c:v>
                </c:pt>
                <c:pt idx="6312">
                  <c:v>94.286034000000001</c:v>
                </c:pt>
                <c:pt idx="6313">
                  <c:v>94.286107999999999</c:v>
                </c:pt>
                <c:pt idx="6314">
                  <c:v>94.286161000000007</c:v>
                </c:pt>
                <c:pt idx="6315">
                  <c:v>94.286208000000002</c:v>
                </c:pt>
                <c:pt idx="6316">
                  <c:v>94.286237999999997</c:v>
                </c:pt>
                <c:pt idx="6317">
                  <c:v>94.286260999999996</c:v>
                </c:pt>
                <c:pt idx="6318">
                  <c:v>94.286271999999997</c:v>
                </c:pt>
                <c:pt idx="6319">
                  <c:v>94.286283999999995</c:v>
                </c:pt>
                <c:pt idx="6320">
                  <c:v>94.286291000000006</c:v>
                </c:pt>
                <c:pt idx="6321">
                  <c:v>94.286302000000006</c:v>
                </c:pt>
                <c:pt idx="6322">
                  <c:v>94.286304000000001</c:v>
                </c:pt>
                <c:pt idx="6323">
                  <c:v>94.286315000000002</c:v>
                </c:pt>
                <c:pt idx="6324">
                  <c:v>94.286315999999999</c:v>
                </c:pt>
                <c:pt idx="6325">
                  <c:v>94.286322999999996</c:v>
                </c:pt>
                <c:pt idx="6326">
                  <c:v>94.286280000000005</c:v>
                </c:pt>
                <c:pt idx="6327">
                  <c:v>94.286123000000003</c:v>
                </c:pt>
                <c:pt idx="6328">
                  <c:v>94.286089000000004</c:v>
                </c:pt>
                <c:pt idx="6329">
                  <c:v>94.285867999999994</c:v>
                </c:pt>
                <c:pt idx="6330">
                  <c:v>94.285765999999995</c:v>
                </c:pt>
                <c:pt idx="6331">
                  <c:v>94.285663</c:v>
                </c:pt>
                <c:pt idx="6332">
                  <c:v>94.285462999999993</c:v>
                </c:pt>
                <c:pt idx="6333">
                  <c:v>94.285359</c:v>
                </c:pt>
                <c:pt idx="6334">
                  <c:v>94.285263</c:v>
                </c:pt>
                <c:pt idx="6335">
                  <c:v>94.285189000000003</c:v>
                </c:pt>
                <c:pt idx="6336">
                  <c:v>94.285084999999995</c:v>
                </c:pt>
                <c:pt idx="6337">
                  <c:v>94.284941000000003</c:v>
                </c:pt>
                <c:pt idx="6338">
                  <c:v>94.284796</c:v>
                </c:pt>
                <c:pt idx="6339">
                  <c:v>94.284780999999995</c:v>
                </c:pt>
                <c:pt idx="6340">
                  <c:v>94.284694999999999</c:v>
                </c:pt>
                <c:pt idx="6341">
                  <c:v>94.284571999999997</c:v>
                </c:pt>
                <c:pt idx="6342">
                  <c:v>94.284611999999996</c:v>
                </c:pt>
                <c:pt idx="6343">
                  <c:v>94.284536000000003</c:v>
                </c:pt>
                <c:pt idx="6344">
                  <c:v>94.284428000000005</c:v>
                </c:pt>
                <c:pt idx="6345">
                  <c:v>94.284415999999993</c:v>
                </c:pt>
                <c:pt idx="6346">
                  <c:v>94.284389000000004</c:v>
                </c:pt>
                <c:pt idx="6347">
                  <c:v>94.284358999999995</c:v>
                </c:pt>
                <c:pt idx="6348">
                  <c:v>94.284317000000001</c:v>
                </c:pt>
                <c:pt idx="6349">
                  <c:v>94.284284999999997</c:v>
                </c:pt>
                <c:pt idx="6350">
                  <c:v>94.284171999999998</c:v>
                </c:pt>
                <c:pt idx="6351">
                  <c:v>94.284102000000004</c:v>
                </c:pt>
                <c:pt idx="6352">
                  <c:v>94.283976999999993</c:v>
                </c:pt>
                <c:pt idx="6353">
                  <c:v>94.283953999999994</c:v>
                </c:pt>
                <c:pt idx="6354">
                  <c:v>94.283839</c:v>
                </c:pt>
                <c:pt idx="6355">
                  <c:v>94.283799999999999</c:v>
                </c:pt>
                <c:pt idx="6356">
                  <c:v>94.283655999999993</c:v>
                </c:pt>
                <c:pt idx="6357">
                  <c:v>94.283559999999994</c:v>
                </c:pt>
                <c:pt idx="6358">
                  <c:v>94.283440999999996</c:v>
                </c:pt>
                <c:pt idx="6359">
                  <c:v>94.283355999999998</c:v>
                </c:pt>
                <c:pt idx="6360">
                  <c:v>94.28331</c:v>
                </c:pt>
                <c:pt idx="6361">
                  <c:v>94.283197000000001</c:v>
                </c:pt>
                <c:pt idx="6362">
                  <c:v>94.283170999999996</c:v>
                </c:pt>
                <c:pt idx="6363">
                  <c:v>94.283063999999996</c:v>
                </c:pt>
                <c:pt idx="6364">
                  <c:v>94.283061000000004</c:v>
                </c:pt>
                <c:pt idx="6365">
                  <c:v>94.282922999999997</c:v>
                </c:pt>
                <c:pt idx="6366">
                  <c:v>94.282937000000004</c:v>
                </c:pt>
                <c:pt idx="6367">
                  <c:v>94.282860999999997</c:v>
                </c:pt>
                <c:pt idx="6368">
                  <c:v>94.282861999999994</c:v>
                </c:pt>
                <c:pt idx="6369">
                  <c:v>94.282815999999997</c:v>
                </c:pt>
                <c:pt idx="6370">
                  <c:v>94.282792999999998</c:v>
                </c:pt>
                <c:pt idx="6371">
                  <c:v>94.282707000000002</c:v>
                </c:pt>
                <c:pt idx="6372">
                  <c:v>94.282657</c:v>
                </c:pt>
                <c:pt idx="6373">
                  <c:v>94.282619999999994</c:v>
                </c:pt>
                <c:pt idx="6374">
                  <c:v>94.282523999999995</c:v>
                </c:pt>
                <c:pt idx="6375">
                  <c:v>94.282509000000005</c:v>
                </c:pt>
                <c:pt idx="6376">
                  <c:v>94.282393999999996</c:v>
                </c:pt>
                <c:pt idx="6377">
                  <c:v>94.282388999999995</c:v>
                </c:pt>
                <c:pt idx="6378">
                  <c:v>94.282267000000004</c:v>
                </c:pt>
                <c:pt idx="6379">
                  <c:v>94.282202999999996</c:v>
                </c:pt>
                <c:pt idx="6380">
                  <c:v>94.282078999999996</c:v>
                </c:pt>
                <c:pt idx="6381">
                  <c:v>94.282048000000003</c:v>
                </c:pt>
                <c:pt idx="6382">
                  <c:v>94.281977999999995</c:v>
                </c:pt>
                <c:pt idx="6383">
                  <c:v>94.281927999999994</c:v>
                </c:pt>
                <c:pt idx="6384">
                  <c:v>94.281910999999994</c:v>
                </c:pt>
                <c:pt idx="6385">
                  <c:v>94.281786999999994</c:v>
                </c:pt>
                <c:pt idx="6386">
                  <c:v>94.281803999999994</c:v>
                </c:pt>
                <c:pt idx="6387">
                  <c:v>94.281723999999997</c:v>
                </c:pt>
                <c:pt idx="6388">
                  <c:v>94.281796</c:v>
                </c:pt>
                <c:pt idx="6389">
                  <c:v>94.281726000000006</c:v>
                </c:pt>
                <c:pt idx="6390">
                  <c:v>94.281806000000003</c:v>
                </c:pt>
                <c:pt idx="6391">
                  <c:v>94.281784000000002</c:v>
                </c:pt>
                <c:pt idx="6392">
                  <c:v>94.281818000000001</c:v>
                </c:pt>
                <c:pt idx="6393">
                  <c:v>94.281782000000007</c:v>
                </c:pt>
                <c:pt idx="6394">
                  <c:v>94.281802999999996</c:v>
                </c:pt>
                <c:pt idx="6395">
                  <c:v>94.281814999999995</c:v>
                </c:pt>
                <c:pt idx="6396">
                  <c:v>94.281833000000006</c:v>
                </c:pt>
                <c:pt idx="6397">
                  <c:v>94.281870999999995</c:v>
                </c:pt>
                <c:pt idx="6398">
                  <c:v>94.281808999999996</c:v>
                </c:pt>
                <c:pt idx="6399">
                  <c:v>94.281834000000003</c:v>
                </c:pt>
                <c:pt idx="6400">
                  <c:v>94.281747999999993</c:v>
                </c:pt>
                <c:pt idx="6401">
                  <c:v>94.281808999999996</c:v>
                </c:pt>
                <c:pt idx="6402">
                  <c:v>94.281756999999999</c:v>
                </c:pt>
                <c:pt idx="6403">
                  <c:v>94.281813</c:v>
                </c:pt>
                <c:pt idx="6404">
                  <c:v>94.281750000000002</c:v>
                </c:pt>
                <c:pt idx="6405">
                  <c:v>94.281791999999996</c:v>
                </c:pt>
                <c:pt idx="6406">
                  <c:v>94.281784000000002</c:v>
                </c:pt>
                <c:pt idx="6407">
                  <c:v>94.281740999999997</c:v>
                </c:pt>
                <c:pt idx="6408">
                  <c:v>94.281813999999997</c:v>
                </c:pt>
                <c:pt idx="6409">
                  <c:v>94.281760000000006</c:v>
                </c:pt>
                <c:pt idx="6410">
                  <c:v>94.281865999999994</c:v>
                </c:pt>
                <c:pt idx="6411">
                  <c:v>94.281811000000005</c:v>
                </c:pt>
                <c:pt idx="6412">
                  <c:v>94.281898999999996</c:v>
                </c:pt>
                <c:pt idx="6413">
                  <c:v>94.281802999999996</c:v>
                </c:pt>
                <c:pt idx="6414">
                  <c:v>94.281844000000007</c:v>
                </c:pt>
                <c:pt idx="6415">
                  <c:v>94.281773999999999</c:v>
                </c:pt>
                <c:pt idx="6416">
                  <c:v>94.281754000000006</c:v>
                </c:pt>
                <c:pt idx="6417">
                  <c:v>94.281684999999996</c:v>
                </c:pt>
                <c:pt idx="6418">
                  <c:v>94.281586000000004</c:v>
                </c:pt>
                <c:pt idx="6419">
                  <c:v>94.281533999999994</c:v>
                </c:pt>
                <c:pt idx="6420">
                  <c:v>94.281391999999997</c:v>
                </c:pt>
                <c:pt idx="6421">
                  <c:v>94.281298000000007</c:v>
                </c:pt>
                <c:pt idx="6422">
                  <c:v>94.281088999999994</c:v>
                </c:pt>
                <c:pt idx="6423">
                  <c:v>94.281019999999998</c:v>
                </c:pt>
                <c:pt idx="6424">
                  <c:v>94.280798000000004</c:v>
                </c:pt>
                <c:pt idx="6425">
                  <c:v>94.280601000000004</c:v>
                </c:pt>
                <c:pt idx="6426">
                  <c:v>94.280527000000006</c:v>
                </c:pt>
                <c:pt idx="6427">
                  <c:v>94.280276000000001</c:v>
                </c:pt>
                <c:pt idx="6428">
                  <c:v>94.280081999999993</c:v>
                </c:pt>
                <c:pt idx="6429">
                  <c:v>94.279906999999994</c:v>
                </c:pt>
                <c:pt idx="6430">
                  <c:v>94.279760999999993</c:v>
                </c:pt>
                <c:pt idx="6431">
                  <c:v>94.279580999999993</c:v>
                </c:pt>
                <c:pt idx="6432">
                  <c:v>94.279408000000004</c:v>
                </c:pt>
                <c:pt idx="6433">
                  <c:v>94.279363000000004</c:v>
                </c:pt>
                <c:pt idx="6434">
                  <c:v>94.279216000000005</c:v>
                </c:pt>
                <c:pt idx="6435">
                  <c:v>94.279005999999995</c:v>
                </c:pt>
                <c:pt idx="6436">
                  <c:v>94.279015999999999</c:v>
                </c:pt>
                <c:pt idx="6437">
                  <c:v>94.278923000000006</c:v>
                </c:pt>
                <c:pt idx="6438">
                  <c:v>94.278841</c:v>
                </c:pt>
                <c:pt idx="6439">
                  <c:v>94.278822000000005</c:v>
                </c:pt>
                <c:pt idx="6440">
                  <c:v>94.278779</c:v>
                </c:pt>
                <c:pt idx="6441">
                  <c:v>94.278718999999995</c:v>
                </c:pt>
                <c:pt idx="6442">
                  <c:v>94.278676000000004</c:v>
                </c:pt>
                <c:pt idx="6443">
                  <c:v>94.278659000000005</c:v>
                </c:pt>
                <c:pt idx="6444">
                  <c:v>94.278563000000005</c:v>
                </c:pt>
                <c:pt idx="6445">
                  <c:v>94.278529000000006</c:v>
                </c:pt>
                <c:pt idx="6446">
                  <c:v>94.278611999999995</c:v>
                </c:pt>
                <c:pt idx="6447">
                  <c:v>94.278512000000006</c:v>
                </c:pt>
                <c:pt idx="6448">
                  <c:v>94.278488999999993</c:v>
                </c:pt>
                <c:pt idx="6449">
                  <c:v>94.278492999999997</c:v>
                </c:pt>
                <c:pt idx="6450">
                  <c:v>94.278459999999995</c:v>
                </c:pt>
                <c:pt idx="6451">
                  <c:v>94.278434000000004</c:v>
                </c:pt>
                <c:pt idx="6452">
                  <c:v>94.278479000000004</c:v>
                </c:pt>
                <c:pt idx="6453">
                  <c:v>94.278495000000007</c:v>
                </c:pt>
                <c:pt idx="6454">
                  <c:v>94.278638000000001</c:v>
                </c:pt>
                <c:pt idx="6455">
                  <c:v>94.278640999999993</c:v>
                </c:pt>
                <c:pt idx="6456">
                  <c:v>94.278721000000004</c:v>
                </c:pt>
                <c:pt idx="6457">
                  <c:v>94.278767000000002</c:v>
                </c:pt>
                <c:pt idx="6458">
                  <c:v>94.278834000000003</c:v>
                </c:pt>
                <c:pt idx="6459">
                  <c:v>94.279071999999999</c:v>
                </c:pt>
                <c:pt idx="6460">
                  <c:v>94.279195000000001</c:v>
                </c:pt>
                <c:pt idx="6461">
                  <c:v>94.279308999999998</c:v>
                </c:pt>
                <c:pt idx="6462">
                  <c:v>94.279459000000003</c:v>
                </c:pt>
                <c:pt idx="6463">
                  <c:v>94.279527999999999</c:v>
                </c:pt>
                <c:pt idx="6464">
                  <c:v>94.279646999999997</c:v>
                </c:pt>
                <c:pt idx="6465">
                  <c:v>94.279740000000004</c:v>
                </c:pt>
                <c:pt idx="6466">
                  <c:v>94.279846000000006</c:v>
                </c:pt>
                <c:pt idx="6467">
                  <c:v>94.280021000000005</c:v>
                </c:pt>
                <c:pt idx="6468">
                  <c:v>94.280035999999996</c:v>
                </c:pt>
                <c:pt idx="6469">
                  <c:v>94.280109999999993</c:v>
                </c:pt>
                <c:pt idx="6470">
                  <c:v>94.28022</c:v>
                </c:pt>
                <c:pt idx="6471">
                  <c:v>94.280214000000001</c:v>
                </c:pt>
                <c:pt idx="6472">
                  <c:v>94.280321999999998</c:v>
                </c:pt>
                <c:pt idx="6473">
                  <c:v>94.280339999999995</c:v>
                </c:pt>
                <c:pt idx="6474">
                  <c:v>94.280422999999999</c:v>
                </c:pt>
                <c:pt idx="6475">
                  <c:v>94.280477000000005</c:v>
                </c:pt>
                <c:pt idx="6476">
                  <c:v>94.280468999999997</c:v>
                </c:pt>
                <c:pt idx="6477">
                  <c:v>94.280576999999994</c:v>
                </c:pt>
                <c:pt idx="6478">
                  <c:v>94.280569</c:v>
                </c:pt>
                <c:pt idx="6479">
                  <c:v>94.280699999999996</c:v>
                </c:pt>
                <c:pt idx="6480">
                  <c:v>94.280709999999999</c:v>
                </c:pt>
                <c:pt idx="6481">
                  <c:v>94.280832000000004</c:v>
                </c:pt>
                <c:pt idx="6482">
                  <c:v>94.280887000000007</c:v>
                </c:pt>
                <c:pt idx="6483">
                  <c:v>94.280998999999994</c:v>
                </c:pt>
                <c:pt idx="6484">
                  <c:v>94.281030000000001</c:v>
                </c:pt>
                <c:pt idx="6485">
                  <c:v>94.281085000000004</c:v>
                </c:pt>
                <c:pt idx="6486">
                  <c:v>94.281167999999994</c:v>
                </c:pt>
                <c:pt idx="6487">
                  <c:v>94.281210999999999</c:v>
                </c:pt>
                <c:pt idx="6488">
                  <c:v>94.281293000000005</c:v>
                </c:pt>
                <c:pt idx="6489">
                  <c:v>94.281300999999999</c:v>
                </c:pt>
                <c:pt idx="6490">
                  <c:v>94.281353999999993</c:v>
                </c:pt>
                <c:pt idx="6491">
                  <c:v>94.281300000000002</c:v>
                </c:pt>
                <c:pt idx="6492">
                  <c:v>94.281390000000002</c:v>
                </c:pt>
                <c:pt idx="6493">
                  <c:v>94.281340999999998</c:v>
                </c:pt>
                <c:pt idx="6494">
                  <c:v>94.281414999999996</c:v>
                </c:pt>
                <c:pt idx="6495">
                  <c:v>94.281381999999994</c:v>
                </c:pt>
                <c:pt idx="6496">
                  <c:v>94.281452999999999</c:v>
                </c:pt>
                <c:pt idx="6497">
                  <c:v>94.281425999999996</c:v>
                </c:pt>
                <c:pt idx="6498">
                  <c:v>94.281450000000007</c:v>
                </c:pt>
                <c:pt idx="6499">
                  <c:v>94.281499999999994</c:v>
                </c:pt>
                <c:pt idx="6500">
                  <c:v>94.281540000000007</c:v>
                </c:pt>
                <c:pt idx="6501">
                  <c:v>94.281668999999994</c:v>
                </c:pt>
                <c:pt idx="6502">
                  <c:v>94.281706</c:v>
                </c:pt>
                <c:pt idx="6503">
                  <c:v>94.281842999999995</c:v>
                </c:pt>
                <c:pt idx="6504">
                  <c:v>94.281874000000002</c:v>
                </c:pt>
                <c:pt idx="6505">
                  <c:v>94.282024000000007</c:v>
                </c:pt>
                <c:pt idx="6506">
                  <c:v>94.282128</c:v>
                </c:pt>
                <c:pt idx="6507">
                  <c:v>94.282298999999995</c:v>
                </c:pt>
                <c:pt idx="6508">
                  <c:v>94.282437000000002</c:v>
                </c:pt>
                <c:pt idx="6509">
                  <c:v>94.282568999999995</c:v>
                </c:pt>
                <c:pt idx="6510">
                  <c:v>94.282751000000005</c:v>
                </c:pt>
                <c:pt idx="6511">
                  <c:v>94.282859999999999</c:v>
                </c:pt>
                <c:pt idx="6512">
                  <c:v>94.283001999999996</c:v>
                </c:pt>
                <c:pt idx="6513">
                  <c:v>94.283097999999995</c:v>
                </c:pt>
                <c:pt idx="6514">
                  <c:v>94.283277999999996</c:v>
                </c:pt>
                <c:pt idx="6515">
                  <c:v>94.283337000000003</c:v>
                </c:pt>
                <c:pt idx="6516">
                  <c:v>94.283519999999996</c:v>
                </c:pt>
                <c:pt idx="6517">
                  <c:v>94.283562000000003</c:v>
                </c:pt>
                <c:pt idx="6518">
                  <c:v>94.283683999999994</c:v>
                </c:pt>
                <c:pt idx="6519">
                  <c:v>94.283728999999994</c:v>
                </c:pt>
                <c:pt idx="6520">
                  <c:v>94.283857999999995</c:v>
                </c:pt>
                <c:pt idx="6521">
                  <c:v>94.283888000000005</c:v>
                </c:pt>
                <c:pt idx="6522">
                  <c:v>94.283991</c:v>
                </c:pt>
                <c:pt idx="6523">
                  <c:v>94.284058999999999</c:v>
                </c:pt>
                <c:pt idx="6524">
                  <c:v>94.284109000000001</c:v>
                </c:pt>
                <c:pt idx="6525">
                  <c:v>94.284222</c:v>
                </c:pt>
                <c:pt idx="6526">
                  <c:v>94.284182999999999</c:v>
                </c:pt>
                <c:pt idx="6527">
                  <c:v>94.284295</c:v>
                </c:pt>
                <c:pt idx="6528">
                  <c:v>94.284313999999995</c:v>
                </c:pt>
                <c:pt idx="6529">
                  <c:v>94.284434000000005</c:v>
                </c:pt>
                <c:pt idx="6530">
                  <c:v>94.284474000000003</c:v>
                </c:pt>
                <c:pt idx="6531">
                  <c:v>94.284571999999997</c:v>
                </c:pt>
                <c:pt idx="6532">
                  <c:v>94.284581000000003</c:v>
                </c:pt>
                <c:pt idx="6533">
                  <c:v>94.284606999999994</c:v>
                </c:pt>
                <c:pt idx="6534">
                  <c:v>94.284650999999997</c:v>
                </c:pt>
                <c:pt idx="6535">
                  <c:v>94.284638999999999</c:v>
                </c:pt>
                <c:pt idx="6536">
                  <c:v>94.284678</c:v>
                </c:pt>
                <c:pt idx="6537">
                  <c:v>94.284600999999995</c:v>
                </c:pt>
                <c:pt idx="6538">
                  <c:v>94.284654000000003</c:v>
                </c:pt>
                <c:pt idx="6539">
                  <c:v>94.284514999999999</c:v>
                </c:pt>
                <c:pt idx="6540">
                  <c:v>94.284531000000001</c:v>
                </c:pt>
                <c:pt idx="6541">
                  <c:v>94.284407999999999</c:v>
                </c:pt>
                <c:pt idx="6542">
                  <c:v>94.284426999999994</c:v>
                </c:pt>
                <c:pt idx="6543">
                  <c:v>94.284343000000007</c:v>
                </c:pt>
                <c:pt idx="6544">
                  <c:v>94.284339000000003</c:v>
                </c:pt>
                <c:pt idx="6545">
                  <c:v>94.284277000000003</c:v>
                </c:pt>
                <c:pt idx="6546">
                  <c:v>94.284205</c:v>
                </c:pt>
                <c:pt idx="6547">
                  <c:v>94.284216999999998</c:v>
                </c:pt>
                <c:pt idx="6548">
                  <c:v>94.284154000000001</c:v>
                </c:pt>
                <c:pt idx="6549">
                  <c:v>94.284253000000007</c:v>
                </c:pt>
                <c:pt idx="6550">
                  <c:v>94.284200999999996</c:v>
                </c:pt>
                <c:pt idx="6551">
                  <c:v>94.284282000000005</c:v>
                </c:pt>
                <c:pt idx="6552">
                  <c:v>94.284290999999996</c:v>
                </c:pt>
                <c:pt idx="6553">
                  <c:v>94.284360000000007</c:v>
                </c:pt>
                <c:pt idx="6554">
                  <c:v>94.284360000000007</c:v>
                </c:pt>
                <c:pt idx="6555">
                  <c:v>94.284433000000007</c:v>
                </c:pt>
                <c:pt idx="6556">
                  <c:v>94.284469999999999</c:v>
                </c:pt>
                <c:pt idx="6557">
                  <c:v>94.284477999999993</c:v>
                </c:pt>
                <c:pt idx="6558">
                  <c:v>94.284546000000006</c:v>
                </c:pt>
                <c:pt idx="6559">
                  <c:v>94.284490000000005</c:v>
                </c:pt>
                <c:pt idx="6560">
                  <c:v>94.284530000000004</c:v>
                </c:pt>
                <c:pt idx="6561">
                  <c:v>94.284435000000002</c:v>
                </c:pt>
                <c:pt idx="6562">
                  <c:v>94.284490000000005</c:v>
                </c:pt>
                <c:pt idx="6563">
                  <c:v>94.284353999999993</c:v>
                </c:pt>
                <c:pt idx="6564">
                  <c:v>94.284396999999998</c:v>
                </c:pt>
                <c:pt idx="6565">
                  <c:v>94.284265000000005</c:v>
                </c:pt>
                <c:pt idx="6566">
                  <c:v>94.284274999999994</c:v>
                </c:pt>
                <c:pt idx="6567">
                  <c:v>94.284189999999995</c:v>
                </c:pt>
                <c:pt idx="6568">
                  <c:v>94.284107000000006</c:v>
                </c:pt>
                <c:pt idx="6569">
                  <c:v>94.284070999999997</c:v>
                </c:pt>
                <c:pt idx="6570">
                  <c:v>94.283996999999999</c:v>
                </c:pt>
                <c:pt idx="6571">
                  <c:v>94.284047000000001</c:v>
                </c:pt>
                <c:pt idx="6572">
                  <c:v>94.283968000000002</c:v>
                </c:pt>
                <c:pt idx="6573">
                  <c:v>94.284062000000006</c:v>
                </c:pt>
                <c:pt idx="6574">
                  <c:v>94.283959999999993</c:v>
                </c:pt>
                <c:pt idx="6575">
                  <c:v>94.284020999999996</c:v>
                </c:pt>
                <c:pt idx="6576">
                  <c:v>94.284009999999995</c:v>
                </c:pt>
                <c:pt idx="6577">
                  <c:v>94.284057000000004</c:v>
                </c:pt>
                <c:pt idx="6578">
                  <c:v>94.284081999999998</c:v>
                </c:pt>
                <c:pt idx="6579">
                  <c:v>94.284090000000006</c:v>
                </c:pt>
                <c:pt idx="6580">
                  <c:v>94.284143</c:v>
                </c:pt>
                <c:pt idx="6581">
                  <c:v>94.284064000000001</c:v>
                </c:pt>
                <c:pt idx="6582">
                  <c:v>94.284082999999995</c:v>
                </c:pt>
                <c:pt idx="6583">
                  <c:v>94.283989000000005</c:v>
                </c:pt>
                <c:pt idx="6584">
                  <c:v>94.284052000000003</c:v>
                </c:pt>
                <c:pt idx="6585">
                  <c:v>94.283963999999997</c:v>
                </c:pt>
                <c:pt idx="6586">
                  <c:v>94.284008</c:v>
                </c:pt>
                <c:pt idx="6587">
                  <c:v>94.283897999999994</c:v>
                </c:pt>
                <c:pt idx="6588">
                  <c:v>94.283883000000003</c:v>
                </c:pt>
                <c:pt idx="6589">
                  <c:v>94.283806999999996</c:v>
                </c:pt>
                <c:pt idx="6590">
                  <c:v>94.283806999999996</c:v>
                </c:pt>
                <c:pt idx="6591">
                  <c:v>94.283816000000002</c:v>
                </c:pt>
                <c:pt idx="6592">
                  <c:v>94.283798000000004</c:v>
                </c:pt>
                <c:pt idx="6593">
                  <c:v>94.283852999999993</c:v>
                </c:pt>
                <c:pt idx="6594">
                  <c:v>94.283838000000003</c:v>
                </c:pt>
                <c:pt idx="6595">
                  <c:v>94.283957000000001</c:v>
                </c:pt>
                <c:pt idx="6596">
                  <c:v>94.283916000000005</c:v>
                </c:pt>
                <c:pt idx="6597">
                  <c:v>94.284066999999993</c:v>
                </c:pt>
                <c:pt idx="6598">
                  <c:v>94.284119000000004</c:v>
                </c:pt>
                <c:pt idx="6599">
                  <c:v>94.284250999999998</c:v>
                </c:pt>
                <c:pt idx="6600">
                  <c:v>94.284363999999997</c:v>
                </c:pt>
                <c:pt idx="6601">
                  <c:v>94.284469000000001</c:v>
                </c:pt>
                <c:pt idx="6602">
                  <c:v>94.284564000000003</c:v>
                </c:pt>
                <c:pt idx="6603">
                  <c:v>94.284639999999996</c:v>
                </c:pt>
                <c:pt idx="6604">
                  <c:v>94.284771000000006</c:v>
                </c:pt>
                <c:pt idx="6605">
                  <c:v>94.284789000000004</c:v>
                </c:pt>
                <c:pt idx="6606">
                  <c:v>94.284924000000004</c:v>
                </c:pt>
                <c:pt idx="6607">
                  <c:v>94.284896000000003</c:v>
                </c:pt>
                <c:pt idx="6608">
                  <c:v>94.285032999999999</c:v>
                </c:pt>
                <c:pt idx="6609">
                  <c:v>94.285002000000006</c:v>
                </c:pt>
                <c:pt idx="6610">
                  <c:v>94.285065000000003</c:v>
                </c:pt>
                <c:pt idx="6611">
                  <c:v>94.285042000000004</c:v>
                </c:pt>
                <c:pt idx="6612">
                  <c:v>94.285115000000005</c:v>
                </c:pt>
                <c:pt idx="6613">
                  <c:v>94.285146999999995</c:v>
                </c:pt>
                <c:pt idx="6614">
                  <c:v>94.285199000000006</c:v>
                </c:pt>
                <c:pt idx="6615">
                  <c:v>94.285285999999999</c:v>
                </c:pt>
                <c:pt idx="6616">
                  <c:v>94.285265999999993</c:v>
                </c:pt>
                <c:pt idx="6617">
                  <c:v>94.285381999999998</c:v>
                </c:pt>
                <c:pt idx="6618">
                  <c:v>94.285405999999995</c:v>
                </c:pt>
                <c:pt idx="6619">
                  <c:v>94.285568999999995</c:v>
                </c:pt>
                <c:pt idx="6620">
                  <c:v>94.285616000000005</c:v>
                </c:pt>
                <c:pt idx="6621">
                  <c:v>94.285753999999997</c:v>
                </c:pt>
                <c:pt idx="6622">
                  <c:v>94.285847000000004</c:v>
                </c:pt>
                <c:pt idx="6623">
                  <c:v>94.285923999999994</c:v>
                </c:pt>
                <c:pt idx="6624">
                  <c:v>94.285989999999998</c:v>
                </c:pt>
                <c:pt idx="6625">
                  <c:v>94.286052999999995</c:v>
                </c:pt>
                <c:pt idx="6626">
                  <c:v>94.286147999999997</c:v>
                </c:pt>
                <c:pt idx="6627">
                  <c:v>94.286201000000005</c:v>
                </c:pt>
                <c:pt idx="6628">
                  <c:v>94.286304000000001</c:v>
                </c:pt>
                <c:pt idx="6629">
                  <c:v>94.286287999999999</c:v>
                </c:pt>
                <c:pt idx="6630">
                  <c:v>94.286360999999999</c:v>
                </c:pt>
                <c:pt idx="6631">
                  <c:v>94.286323999999993</c:v>
                </c:pt>
                <c:pt idx="6632">
                  <c:v>94.286422000000002</c:v>
                </c:pt>
                <c:pt idx="6633">
                  <c:v>94.286420000000007</c:v>
                </c:pt>
                <c:pt idx="6634">
                  <c:v>94.286490999999998</c:v>
                </c:pt>
                <c:pt idx="6635">
                  <c:v>94.286458999999994</c:v>
                </c:pt>
                <c:pt idx="6636">
                  <c:v>94.286530999999997</c:v>
                </c:pt>
                <c:pt idx="6637">
                  <c:v>94.286535000000001</c:v>
                </c:pt>
                <c:pt idx="6638">
                  <c:v>94.286539000000005</c:v>
                </c:pt>
                <c:pt idx="6639">
                  <c:v>94.286634000000006</c:v>
                </c:pt>
                <c:pt idx="6640">
                  <c:v>94.286641000000003</c:v>
                </c:pt>
                <c:pt idx="6641">
                  <c:v>94.286754999999999</c:v>
                </c:pt>
                <c:pt idx="6642">
                  <c:v>94.286782000000002</c:v>
                </c:pt>
                <c:pt idx="6643">
                  <c:v>94.286905000000004</c:v>
                </c:pt>
                <c:pt idx="6644">
                  <c:v>94.286913999999996</c:v>
                </c:pt>
                <c:pt idx="6645">
                  <c:v>94.287035000000003</c:v>
                </c:pt>
                <c:pt idx="6646">
                  <c:v>94.287094999999994</c:v>
                </c:pt>
                <c:pt idx="6647">
                  <c:v>94.287191000000007</c:v>
                </c:pt>
                <c:pt idx="6648">
                  <c:v>94.287267</c:v>
                </c:pt>
                <c:pt idx="6649">
                  <c:v>94.287323000000001</c:v>
                </c:pt>
                <c:pt idx="6650">
                  <c:v>94.287419999999997</c:v>
                </c:pt>
                <c:pt idx="6651">
                  <c:v>94.287441000000001</c:v>
                </c:pt>
                <c:pt idx="6652">
                  <c:v>94.287468000000004</c:v>
                </c:pt>
                <c:pt idx="6653">
                  <c:v>94.287514999999999</c:v>
                </c:pt>
                <c:pt idx="6654">
                  <c:v>94.287495000000007</c:v>
                </c:pt>
                <c:pt idx="6655">
                  <c:v>94.287491000000003</c:v>
                </c:pt>
                <c:pt idx="6656">
                  <c:v>94.287505999999993</c:v>
                </c:pt>
                <c:pt idx="6657">
                  <c:v>94.287549999999996</c:v>
                </c:pt>
                <c:pt idx="6658">
                  <c:v>94.287479000000005</c:v>
                </c:pt>
                <c:pt idx="6659">
                  <c:v>94.287419999999997</c:v>
                </c:pt>
                <c:pt idx="6660">
                  <c:v>94.287443999999994</c:v>
                </c:pt>
                <c:pt idx="6661">
                  <c:v>94.287400000000005</c:v>
                </c:pt>
                <c:pt idx="6662">
                  <c:v>94.287415999999993</c:v>
                </c:pt>
                <c:pt idx="6663">
                  <c:v>94.287383000000005</c:v>
                </c:pt>
                <c:pt idx="6664">
                  <c:v>94.287383000000005</c:v>
                </c:pt>
                <c:pt idx="6665">
                  <c:v>94.287280999999993</c:v>
                </c:pt>
                <c:pt idx="6666">
                  <c:v>94.287374999999997</c:v>
                </c:pt>
                <c:pt idx="6667">
                  <c:v>94.287318999999997</c:v>
                </c:pt>
                <c:pt idx="6668">
                  <c:v>94.287302999999994</c:v>
                </c:pt>
                <c:pt idx="6669">
                  <c:v>94.287272999999999</c:v>
                </c:pt>
                <c:pt idx="6670">
                  <c:v>94.287323000000001</c:v>
                </c:pt>
                <c:pt idx="6671">
                  <c:v>94.287321000000006</c:v>
                </c:pt>
                <c:pt idx="6672">
                  <c:v>94.287285999999995</c:v>
                </c:pt>
                <c:pt idx="6673">
                  <c:v>94.287261999999998</c:v>
                </c:pt>
                <c:pt idx="6674">
                  <c:v>94.287238000000002</c:v>
                </c:pt>
                <c:pt idx="6675">
                  <c:v>94.287194</c:v>
                </c:pt>
                <c:pt idx="6676">
                  <c:v>94.287217999999996</c:v>
                </c:pt>
                <c:pt idx="6677">
                  <c:v>94.287065999999996</c:v>
                </c:pt>
                <c:pt idx="6678">
                  <c:v>94.287077999999994</c:v>
                </c:pt>
                <c:pt idx="6679">
                  <c:v>94.286996000000002</c:v>
                </c:pt>
                <c:pt idx="6680">
                  <c:v>94.286944000000005</c:v>
                </c:pt>
                <c:pt idx="6681">
                  <c:v>94.286908999999994</c:v>
                </c:pt>
                <c:pt idx="6682">
                  <c:v>94.286781000000005</c:v>
                </c:pt>
                <c:pt idx="6683">
                  <c:v>94.286715999999998</c:v>
                </c:pt>
                <c:pt idx="6684">
                  <c:v>94.286722999999995</c:v>
                </c:pt>
                <c:pt idx="6685">
                  <c:v>94.286687999999998</c:v>
                </c:pt>
                <c:pt idx="6686">
                  <c:v>94.286687999999998</c:v>
                </c:pt>
                <c:pt idx="6687">
                  <c:v>94.286563999999998</c:v>
                </c:pt>
                <c:pt idx="6688">
                  <c:v>94.286682999999996</c:v>
                </c:pt>
                <c:pt idx="6689">
                  <c:v>94.286631</c:v>
                </c:pt>
                <c:pt idx="6690">
                  <c:v>94.286618000000004</c:v>
                </c:pt>
                <c:pt idx="6691">
                  <c:v>94.286734999999993</c:v>
                </c:pt>
                <c:pt idx="6692">
                  <c:v>94.286822000000001</c:v>
                </c:pt>
                <c:pt idx="6693">
                  <c:v>94.286890999999997</c:v>
                </c:pt>
                <c:pt idx="6694">
                  <c:v>94.286912000000001</c:v>
                </c:pt>
                <c:pt idx="6695">
                  <c:v>94.287002000000001</c:v>
                </c:pt>
                <c:pt idx="6696">
                  <c:v>94.287120000000002</c:v>
                </c:pt>
                <c:pt idx="6697">
                  <c:v>94.287152000000006</c:v>
                </c:pt>
                <c:pt idx="6698">
                  <c:v>94.287312</c:v>
                </c:pt>
                <c:pt idx="6699">
                  <c:v>94.287300000000002</c:v>
                </c:pt>
                <c:pt idx="6700">
                  <c:v>94.287448999999995</c:v>
                </c:pt>
                <c:pt idx="6701">
                  <c:v>94.287407999999999</c:v>
                </c:pt>
                <c:pt idx="6702">
                  <c:v>94.287576000000001</c:v>
                </c:pt>
                <c:pt idx="6703">
                  <c:v>94.287561999999994</c:v>
                </c:pt>
                <c:pt idx="6704">
                  <c:v>94.287625000000006</c:v>
                </c:pt>
                <c:pt idx="6705">
                  <c:v>94.287751</c:v>
                </c:pt>
                <c:pt idx="6706">
                  <c:v>94.287784000000002</c:v>
                </c:pt>
                <c:pt idx="6707">
                  <c:v>94.287813</c:v>
                </c:pt>
                <c:pt idx="6708">
                  <c:v>94.287924000000004</c:v>
                </c:pt>
                <c:pt idx="6709">
                  <c:v>94.287940000000006</c:v>
                </c:pt>
                <c:pt idx="6710">
                  <c:v>94.288117999999997</c:v>
                </c:pt>
                <c:pt idx="6711">
                  <c:v>94.288145</c:v>
                </c:pt>
                <c:pt idx="6712">
                  <c:v>94.288122000000001</c:v>
                </c:pt>
                <c:pt idx="6713">
                  <c:v>94.287908999999999</c:v>
                </c:pt>
                <c:pt idx="6714">
                  <c:v>94.287698000000006</c:v>
                </c:pt>
                <c:pt idx="6715">
                  <c:v>94.287492</c:v>
                </c:pt>
                <c:pt idx="6716">
                  <c:v>94.287285999999995</c:v>
                </c:pt>
                <c:pt idx="6717">
                  <c:v>94.287083999999993</c:v>
                </c:pt>
                <c:pt idx="6718">
                  <c:v>94.286883000000003</c:v>
                </c:pt>
                <c:pt idx="6719">
                  <c:v>94.286672999999993</c:v>
                </c:pt>
                <c:pt idx="6720">
                  <c:v>94.286463999999995</c:v>
                </c:pt>
                <c:pt idx="6721">
                  <c:v>94.286260999999996</c:v>
                </c:pt>
                <c:pt idx="6722">
                  <c:v>94.286063999999996</c:v>
                </c:pt>
                <c:pt idx="6723">
                  <c:v>94.285871</c:v>
                </c:pt>
                <c:pt idx="6724">
                  <c:v>94.285679000000002</c:v>
                </c:pt>
                <c:pt idx="6725">
                  <c:v>94.285490999999993</c:v>
                </c:pt>
                <c:pt idx="6726">
                  <c:v>94.285302000000001</c:v>
                </c:pt>
                <c:pt idx="6727">
                  <c:v>94.285117999999997</c:v>
                </c:pt>
                <c:pt idx="6728">
                  <c:v>94.284936000000002</c:v>
                </c:pt>
                <c:pt idx="6729">
                  <c:v>94.284745999999998</c:v>
                </c:pt>
                <c:pt idx="6730">
                  <c:v>94.284561999999994</c:v>
                </c:pt>
                <c:pt idx="6731">
                  <c:v>94.284381999999994</c:v>
                </c:pt>
                <c:pt idx="6732">
                  <c:v>94.284205999999998</c:v>
                </c:pt>
                <c:pt idx="6733">
                  <c:v>94.284029000000004</c:v>
                </c:pt>
                <c:pt idx="6734">
                  <c:v>94.283856999999998</c:v>
                </c:pt>
                <c:pt idx="6735">
                  <c:v>94.283686000000003</c:v>
                </c:pt>
                <c:pt idx="6736">
                  <c:v>94.283518999999998</c:v>
                </c:pt>
                <c:pt idx="6737">
                  <c:v>94.283355</c:v>
                </c:pt>
                <c:pt idx="6738">
                  <c:v>94.283188999999993</c:v>
                </c:pt>
                <c:pt idx="6739">
                  <c:v>94.283026000000007</c:v>
                </c:pt>
                <c:pt idx="6740">
                  <c:v>94.282864000000004</c:v>
                </c:pt>
                <c:pt idx="6741">
                  <c:v>94.282707000000002</c:v>
                </c:pt>
                <c:pt idx="6742">
                  <c:v>94.282546999999994</c:v>
                </c:pt>
                <c:pt idx="6743">
                  <c:v>94.282393999999996</c:v>
                </c:pt>
                <c:pt idx="6744">
                  <c:v>94.282236999999995</c:v>
                </c:pt>
                <c:pt idx="6745">
                  <c:v>94.282087000000004</c:v>
                </c:pt>
                <c:pt idx="6746">
                  <c:v>94.281936999999999</c:v>
                </c:pt>
                <c:pt idx="6747">
                  <c:v>94.281794000000005</c:v>
                </c:pt>
                <c:pt idx="6748">
                  <c:v>94.281651999999994</c:v>
                </c:pt>
                <c:pt idx="6749">
                  <c:v>94.281538999999995</c:v>
                </c:pt>
                <c:pt idx="6750">
                  <c:v>94.281422000000006</c:v>
                </c:pt>
                <c:pt idx="6751">
                  <c:v>94.281312999999997</c:v>
                </c:pt>
                <c:pt idx="6752">
                  <c:v>94.281209000000004</c:v>
                </c:pt>
                <c:pt idx="6753">
                  <c:v>94.281103999999999</c:v>
                </c:pt>
                <c:pt idx="6754">
                  <c:v>94.281012000000004</c:v>
                </c:pt>
                <c:pt idx="6755">
                  <c:v>94.280928000000003</c:v>
                </c:pt>
                <c:pt idx="6756">
                  <c:v>94.280850999999998</c:v>
                </c:pt>
                <c:pt idx="6757">
                  <c:v>94.280783999999997</c:v>
                </c:pt>
                <c:pt idx="6758">
                  <c:v>94.280726000000001</c:v>
                </c:pt>
                <c:pt idx="6759">
                  <c:v>94.280707000000007</c:v>
                </c:pt>
                <c:pt idx="6760">
                  <c:v>94.280693999999997</c:v>
                </c:pt>
                <c:pt idx="6761">
                  <c:v>94.280687</c:v>
                </c:pt>
                <c:pt idx="6762">
                  <c:v>94.280687</c:v>
                </c:pt>
                <c:pt idx="6763">
                  <c:v>94.280694999999994</c:v>
                </c:pt>
                <c:pt idx="6764">
                  <c:v>94.280713000000006</c:v>
                </c:pt>
                <c:pt idx="6765">
                  <c:v>94.280742000000004</c:v>
                </c:pt>
                <c:pt idx="6766">
                  <c:v>94.280777999999998</c:v>
                </c:pt>
                <c:pt idx="6767">
                  <c:v>94.280822000000001</c:v>
                </c:pt>
                <c:pt idx="6768">
                  <c:v>94.280878999999999</c:v>
                </c:pt>
                <c:pt idx="6769">
                  <c:v>94.281020999999996</c:v>
                </c:pt>
                <c:pt idx="6770">
                  <c:v>94.281158000000005</c:v>
                </c:pt>
                <c:pt idx="6771">
                  <c:v>94.281288000000004</c:v>
                </c:pt>
                <c:pt idx="6772">
                  <c:v>94.281411000000006</c:v>
                </c:pt>
                <c:pt idx="6773">
                  <c:v>94.281533999999994</c:v>
                </c:pt>
                <c:pt idx="6774">
                  <c:v>94.281661</c:v>
                </c:pt>
                <c:pt idx="6775">
                  <c:v>94.281795000000002</c:v>
                </c:pt>
                <c:pt idx="6776">
                  <c:v>94.281935000000004</c:v>
                </c:pt>
                <c:pt idx="6777">
                  <c:v>94.282079999999993</c:v>
                </c:pt>
                <c:pt idx="6778">
                  <c:v>94.282233000000005</c:v>
                </c:pt>
                <c:pt idx="6779">
                  <c:v>94.282461999999995</c:v>
                </c:pt>
                <c:pt idx="6780">
                  <c:v>94.282679999999999</c:v>
                </c:pt>
                <c:pt idx="6781">
                  <c:v>94.282891000000006</c:v>
                </c:pt>
                <c:pt idx="6782">
                  <c:v>94.283100000000005</c:v>
                </c:pt>
                <c:pt idx="6783">
                  <c:v>94.283306999999994</c:v>
                </c:pt>
                <c:pt idx="6784">
                  <c:v>94.283516000000006</c:v>
                </c:pt>
                <c:pt idx="6785">
                  <c:v>94.283726999999999</c:v>
                </c:pt>
                <c:pt idx="6786">
                  <c:v>94.283941999999996</c:v>
                </c:pt>
                <c:pt idx="6787">
                  <c:v>94.284156999999993</c:v>
                </c:pt>
                <c:pt idx="6788">
                  <c:v>94.284373000000002</c:v>
                </c:pt>
                <c:pt idx="6789">
                  <c:v>94.284612999999993</c:v>
                </c:pt>
                <c:pt idx="6790">
                  <c:v>94.284841</c:v>
                </c:pt>
                <c:pt idx="6791">
                  <c:v>94.285056999999995</c:v>
                </c:pt>
                <c:pt idx="6792">
                  <c:v>94.285263999999998</c:v>
                </c:pt>
                <c:pt idx="6793">
                  <c:v>94.285460999999998</c:v>
                </c:pt>
                <c:pt idx="6794">
                  <c:v>94.285649000000006</c:v>
                </c:pt>
                <c:pt idx="6795">
                  <c:v>94.285829000000007</c:v>
                </c:pt>
                <c:pt idx="6796">
                  <c:v>94.285989000000001</c:v>
                </c:pt>
                <c:pt idx="6797">
                  <c:v>94.286151000000004</c:v>
                </c:pt>
                <c:pt idx="6798">
                  <c:v>94.286293000000001</c:v>
                </c:pt>
                <c:pt idx="6799">
                  <c:v>94.286364000000006</c:v>
                </c:pt>
                <c:pt idx="6800">
                  <c:v>94.286482000000007</c:v>
                </c:pt>
                <c:pt idx="6801">
                  <c:v>94.286638999999994</c:v>
                </c:pt>
                <c:pt idx="6802">
                  <c:v>94.286777000000001</c:v>
                </c:pt>
                <c:pt idx="6803">
                  <c:v>94.286866000000003</c:v>
                </c:pt>
                <c:pt idx="6804">
                  <c:v>94.286934000000002</c:v>
                </c:pt>
                <c:pt idx="6805">
                  <c:v>94.286994000000007</c:v>
                </c:pt>
                <c:pt idx="6806">
                  <c:v>94.287041000000002</c:v>
                </c:pt>
                <c:pt idx="6807">
                  <c:v>94.287069000000002</c:v>
                </c:pt>
                <c:pt idx="6808">
                  <c:v>94.287090000000006</c:v>
                </c:pt>
                <c:pt idx="6809">
                  <c:v>94.287080000000003</c:v>
                </c:pt>
                <c:pt idx="6810">
                  <c:v>94.287064000000001</c:v>
                </c:pt>
                <c:pt idx="6811">
                  <c:v>94.287037999999995</c:v>
                </c:pt>
                <c:pt idx="6812">
                  <c:v>94.287009999999995</c:v>
                </c:pt>
                <c:pt idx="6813">
                  <c:v>94.286975999999996</c:v>
                </c:pt>
                <c:pt idx="6814">
                  <c:v>94.286940000000001</c:v>
                </c:pt>
                <c:pt idx="6815">
                  <c:v>94.286899000000005</c:v>
                </c:pt>
                <c:pt idx="6816">
                  <c:v>94.286854000000005</c:v>
                </c:pt>
                <c:pt idx="6817">
                  <c:v>94.286803000000006</c:v>
                </c:pt>
                <c:pt idx="6818">
                  <c:v>94.286749999999998</c:v>
                </c:pt>
                <c:pt idx="6819">
                  <c:v>94.286644999999993</c:v>
                </c:pt>
                <c:pt idx="6820">
                  <c:v>94.286546999999999</c:v>
                </c:pt>
                <c:pt idx="6821">
                  <c:v>94.286460000000005</c:v>
                </c:pt>
                <c:pt idx="6822">
                  <c:v>94.286379999999994</c:v>
                </c:pt>
                <c:pt idx="6823">
                  <c:v>94.286311999999995</c:v>
                </c:pt>
                <c:pt idx="6824">
                  <c:v>94.286248000000001</c:v>
                </c:pt>
                <c:pt idx="6825">
                  <c:v>94.286192</c:v>
                </c:pt>
                <c:pt idx="6826">
                  <c:v>94.286139000000006</c:v>
                </c:pt>
                <c:pt idx="6827">
                  <c:v>94.286095000000003</c:v>
                </c:pt>
                <c:pt idx="6828">
                  <c:v>94.286052999999995</c:v>
                </c:pt>
                <c:pt idx="6829">
                  <c:v>94.285961</c:v>
                </c:pt>
                <c:pt idx="6830">
                  <c:v>94.285891000000007</c:v>
                </c:pt>
                <c:pt idx="6831">
                  <c:v>94.285842000000002</c:v>
                </c:pt>
                <c:pt idx="6832">
                  <c:v>94.285808000000003</c:v>
                </c:pt>
                <c:pt idx="6833">
                  <c:v>94.285787999999997</c:v>
                </c:pt>
                <c:pt idx="6834">
                  <c:v>94.285777999999993</c:v>
                </c:pt>
                <c:pt idx="6835">
                  <c:v>94.285775999999998</c:v>
                </c:pt>
                <c:pt idx="6836">
                  <c:v>94.285784000000007</c:v>
                </c:pt>
                <c:pt idx="6837">
                  <c:v>94.285798</c:v>
                </c:pt>
                <c:pt idx="6838">
                  <c:v>94.285816999999994</c:v>
                </c:pt>
                <c:pt idx="6839">
                  <c:v>94.285814000000002</c:v>
                </c:pt>
                <c:pt idx="6840">
                  <c:v>94.285824000000005</c:v>
                </c:pt>
                <c:pt idx="6841">
                  <c:v>94.285849999999996</c:v>
                </c:pt>
                <c:pt idx="6842">
                  <c:v>94.285888</c:v>
                </c:pt>
                <c:pt idx="6843">
                  <c:v>94.285937000000004</c:v>
                </c:pt>
                <c:pt idx="6844">
                  <c:v>94.285993000000005</c:v>
                </c:pt>
                <c:pt idx="6845">
                  <c:v>94.286057</c:v>
                </c:pt>
                <c:pt idx="6846">
                  <c:v>94.286125999999996</c:v>
                </c:pt>
                <c:pt idx="6847">
                  <c:v>94.286202000000003</c:v>
                </c:pt>
                <c:pt idx="6848">
                  <c:v>94.286285000000007</c:v>
                </c:pt>
                <c:pt idx="6849">
                  <c:v>94.286372</c:v>
                </c:pt>
                <c:pt idx="6850">
                  <c:v>94.286462999999998</c:v>
                </c:pt>
                <c:pt idx="6851">
                  <c:v>94.286557999999999</c:v>
                </c:pt>
                <c:pt idx="6852">
                  <c:v>94.286655999999994</c:v>
                </c:pt>
                <c:pt idx="6853">
                  <c:v>94.286755999999997</c:v>
                </c:pt>
                <c:pt idx="6854">
                  <c:v>94.286861000000002</c:v>
                </c:pt>
                <c:pt idx="6855">
                  <c:v>94.286964999999995</c:v>
                </c:pt>
                <c:pt idx="6856">
                  <c:v>94.287069000000002</c:v>
                </c:pt>
                <c:pt idx="6857">
                  <c:v>94.287171999999998</c:v>
                </c:pt>
                <c:pt idx="6858">
                  <c:v>94.287272999999999</c:v>
                </c:pt>
                <c:pt idx="6859">
                  <c:v>94.287386999999995</c:v>
                </c:pt>
                <c:pt idx="6860">
                  <c:v>94.287498999999997</c:v>
                </c:pt>
                <c:pt idx="6861">
                  <c:v>94.287598000000003</c:v>
                </c:pt>
                <c:pt idx="6862">
                  <c:v>94.287693000000004</c:v>
                </c:pt>
                <c:pt idx="6863">
                  <c:v>94.287775999999994</c:v>
                </c:pt>
                <c:pt idx="6864">
                  <c:v>94.287853999999996</c:v>
                </c:pt>
                <c:pt idx="6865">
                  <c:v>94.287920999999997</c:v>
                </c:pt>
                <c:pt idx="6866">
                  <c:v>94.287983999999994</c:v>
                </c:pt>
                <c:pt idx="6867">
                  <c:v>94.288031000000004</c:v>
                </c:pt>
                <c:pt idx="6868">
                  <c:v>94.288076000000004</c:v>
                </c:pt>
                <c:pt idx="6869">
                  <c:v>94.288122999999999</c:v>
                </c:pt>
                <c:pt idx="6870">
                  <c:v>94.288163999999995</c:v>
                </c:pt>
                <c:pt idx="6871">
                  <c:v>94.28819</c:v>
                </c:pt>
                <c:pt idx="6872">
                  <c:v>94.288216000000006</c:v>
                </c:pt>
                <c:pt idx="6873">
                  <c:v>94.288224999999997</c:v>
                </c:pt>
                <c:pt idx="6874">
                  <c:v>94.288233000000005</c:v>
                </c:pt>
                <c:pt idx="6875">
                  <c:v>94.288227000000006</c:v>
                </c:pt>
                <c:pt idx="6876">
                  <c:v>94.288223000000002</c:v>
                </c:pt>
                <c:pt idx="6877">
                  <c:v>94.288206000000002</c:v>
                </c:pt>
                <c:pt idx="6878">
                  <c:v>94.288194000000004</c:v>
                </c:pt>
                <c:pt idx="6879">
                  <c:v>94.288167000000001</c:v>
                </c:pt>
                <c:pt idx="6880">
                  <c:v>94.288145</c:v>
                </c:pt>
                <c:pt idx="6881">
                  <c:v>94.288107999999994</c:v>
                </c:pt>
                <c:pt idx="6882">
                  <c:v>94.288073999999995</c:v>
                </c:pt>
                <c:pt idx="6883">
                  <c:v>94.288025000000005</c:v>
                </c:pt>
                <c:pt idx="6884">
                  <c:v>94.287979000000007</c:v>
                </c:pt>
                <c:pt idx="6885">
                  <c:v>94.287914999999998</c:v>
                </c:pt>
                <c:pt idx="6886">
                  <c:v>94.287852000000001</c:v>
                </c:pt>
                <c:pt idx="6887">
                  <c:v>94.287774999999996</c:v>
                </c:pt>
                <c:pt idx="6888">
                  <c:v>94.287698000000006</c:v>
                </c:pt>
                <c:pt idx="6889">
                  <c:v>94.287589999999994</c:v>
                </c:pt>
                <c:pt idx="6890">
                  <c:v>94.287493999999995</c:v>
                </c:pt>
                <c:pt idx="6891">
                  <c:v>94.287386999999995</c:v>
                </c:pt>
                <c:pt idx="6892">
                  <c:v>94.287285999999995</c:v>
                </c:pt>
                <c:pt idx="6893">
                  <c:v>94.287188</c:v>
                </c:pt>
                <c:pt idx="6894">
                  <c:v>94.287073000000007</c:v>
                </c:pt>
                <c:pt idx="6895">
                  <c:v>94.286963</c:v>
                </c:pt>
                <c:pt idx="6896">
                  <c:v>94.286840999999995</c:v>
                </c:pt>
                <c:pt idx="6897">
                  <c:v>94.286725000000004</c:v>
                </c:pt>
                <c:pt idx="6898">
                  <c:v>94.286597</c:v>
                </c:pt>
                <c:pt idx="6899">
                  <c:v>94.286461000000003</c:v>
                </c:pt>
                <c:pt idx="6900">
                  <c:v>94.286320000000003</c:v>
                </c:pt>
                <c:pt idx="6901">
                  <c:v>94.286188999999993</c:v>
                </c:pt>
                <c:pt idx="6902">
                  <c:v>94.286051</c:v>
                </c:pt>
                <c:pt idx="6903">
                  <c:v>94.285917999999995</c:v>
                </c:pt>
                <c:pt idx="6904">
                  <c:v>94.285782999999995</c:v>
                </c:pt>
                <c:pt idx="6905">
                  <c:v>94.285636999999994</c:v>
                </c:pt>
                <c:pt idx="6906">
                  <c:v>94.285494</c:v>
                </c:pt>
                <c:pt idx="6907">
                  <c:v>94.285349999999994</c:v>
                </c:pt>
                <c:pt idx="6908">
                  <c:v>94.285195000000002</c:v>
                </c:pt>
                <c:pt idx="6909">
                  <c:v>94.285031000000004</c:v>
                </c:pt>
                <c:pt idx="6910">
                  <c:v>94.284870999999995</c:v>
                </c:pt>
                <c:pt idx="6911">
                  <c:v>94.284706</c:v>
                </c:pt>
                <c:pt idx="6912">
                  <c:v>94.284546000000006</c:v>
                </c:pt>
                <c:pt idx="6913">
                  <c:v>94.284388000000007</c:v>
                </c:pt>
                <c:pt idx="6914">
                  <c:v>94.284223999999995</c:v>
                </c:pt>
                <c:pt idx="6915">
                  <c:v>94.284064999999998</c:v>
                </c:pt>
                <c:pt idx="6916">
                  <c:v>94.283906999999999</c:v>
                </c:pt>
                <c:pt idx="6917">
                  <c:v>94.283745999999994</c:v>
                </c:pt>
                <c:pt idx="6918">
                  <c:v>94.283590000000004</c:v>
                </c:pt>
                <c:pt idx="6919">
                  <c:v>94.283422999999999</c:v>
                </c:pt>
                <c:pt idx="6920">
                  <c:v>94.283257000000006</c:v>
                </c:pt>
                <c:pt idx="6921">
                  <c:v>94.283102999999997</c:v>
                </c:pt>
                <c:pt idx="6922">
                  <c:v>94.282955999999999</c:v>
                </c:pt>
                <c:pt idx="6923">
                  <c:v>94.282810999999995</c:v>
                </c:pt>
                <c:pt idx="6924">
                  <c:v>94.282674</c:v>
                </c:pt>
                <c:pt idx="6925">
                  <c:v>94.282544999999999</c:v>
                </c:pt>
                <c:pt idx="6926">
                  <c:v>94.282415999999998</c:v>
                </c:pt>
                <c:pt idx="6927">
                  <c:v>94.282297</c:v>
                </c:pt>
                <c:pt idx="6928">
                  <c:v>94.282180999999994</c:v>
                </c:pt>
                <c:pt idx="6929">
                  <c:v>94.282050999999996</c:v>
                </c:pt>
                <c:pt idx="6930">
                  <c:v>94.281930000000003</c:v>
                </c:pt>
                <c:pt idx="6931">
                  <c:v>94.281818000000001</c:v>
                </c:pt>
                <c:pt idx="6932">
                  <c:v>94.281712999999996</c:v>
                </c:pt>
                <c:pt idx="6933">
                  <c:v>94.281610999999998</c:v>
                </c:pt>
                <c:pt idx="6934">
                  <c:v>94.281516999999994</c:v>
                </c:pt>
                <c:pt idx="6935">
                  <c:v>94.28143</c:v>
                </c:pt>
                <c:pt idx="6936">
                  <c:v>94.281343000000007</c:v>
                </c:pt>
                <c:pt idx="6937">
                  <c:v>94.281261999999998</c:v>
                </c:pt>
                <c:pt idx="6938">
                  <c:v>94.281184999999994</c:v>
                </c:pt>
                <c:pt idx="6939">
                  <c:v>94.281091000000004</c:v>
                </c:pt>
                <c:pt idx="6940">
                  <c:v>94.281002000000001</c:v>
                </c:pt>
                <c:pt idx="6941">
                  <c:v>94.280921000000006</c:v>
                </c:pt>
                <c:pt idx="6942">
                  <c:v>94.280844000000002</c:v>
                </c:pt>
                <c:pt idx="6943">
                  <c:v>94.280772999999996</c:v>
                </c:pt>
                <c:pt idx="6944">
                  <c:v>94.280707000000007</c:v>
                </c:pt>
                <c:pt idx="6945">
                  <c:v>94.280646000000004</c:v>
                </c:pt>
                <c:pt idx="6946">
                  <c:v>94.280590000000004</c:v>
                </c:pt>
                <c:pt idx="6947">
                  <c:v>94.280540000000002</c:v>
                </c:pt>
                <c:pt idx="6948">
                  <c:v>94.280495999999999</c:v>
                </c:pt>
                <c:pt idx="6949">
                  <c:v>94.280446999999995</c:v>
                </c:pt>
                <c:pt idx="6950">
                  <c:v>94.280407999999994</c:v>
                </c:pt>
                <c:pt idx="6951">
                  <c:v>94.280377000000001</c:v>
                </c:pt>
                <c:pt idx="6952">
                  <c:v>94.280355</c:v>
                </c:pt>
                <c:pt idx="6953">
                  <c:v>94.280339999999995</c:v>
                </c:pt>
                <c:pt idx="6954">
                  <c:v>94.280332000000001</c:v>
                </c:pt>
                <c:pt idx="6955">
                  <c:v>94.280333999999996</c:v>
                </c:pt>
                <c:pt idx="6956">
                  <c:v>94.280343000000002</c:v>
                </c:pt>
                <c:pt idx="6957">
                  <c:v>94.280359000000004</c:v>
                </c:pt>
                <c:pt idx="6958">
                  <c:v>94.280379999999994</c:v>
                </c:pt>
                <c:pt idx="6959">
                  <c:v>94.280405999999999</c:v>
                </c:pt>
                <c:pt idx="6960">
                  <c:v>94.280437000000006</c:v>
                </c:pt>
                <c:pt idx="6961">
                  <c:v>94.280475999999993</c:v>
                </c:pt>
                <c:pt idx="6962">
                  <c:v>94.280520999999993</c:v>
                </c:pt>
                <c:pt idx="6963">
                  <c:v>94.280575999999996</c:v>
                </c:pt>
                <c:pt idx="6964">
                  <c:v>94.280636000000001</c:v>
                </c:pt>
                <c:pt idx="6965">
                  <c:v>94.280704999999998</c:v>
                </c:pt>
                <c:pt idx="6966">
                  <c:v>94.280779999999993</c:v>
                </c:pt>
                <c:pt idx="6967">
                  <c:v>94.280865000000006</c:v>
                </c:pt>
                <c:pt idx="6968">
                  <c:v>94.280957000000001</c:v>
                </c:pt>
                <c:pt idx="6969">
                  <c:v>94.281063000000003</c:v>
                </c:pt>
                <c:pt idx="6970">
                  <c:v>94.281176000000002</c:v>
                </c:pt>
                <c:pt idx="6971">
                  <c:v>94.281299000000004</c:v>
                </c:pt>
                <c:pt idx="6972">
                  <c:v>94.28143</c:v>
                </c:pt>
                <c:pt idx="6973">
                  <c:v>94.281571999999997</c:v>
                </c:pt>
                <c:pt idx="6974">
                  <c:v>94.281723</c:v>
                </c:pt>
                <c:pt idx="6975">
                  <c:v>94.281882999999993</c:v>
                </c:pt>
                <c:pt idx="6976">
                  <c:v>94.282050999999996</c:v>
                </c:pt>
                <c:pt idx="6977">
                  <c:v>94.282229999999998</c:v>
                </c:pt>
                <c:pt idx="6978">
                  <c:v>94.282418000000007</c:v>
                </c:pt>
                <c:pt idx="6979">
                  <c:v>94.282625999999993</c:v>
                </c:pt>
                <c:pt idx="6980">
                  <c:v>94.282843999999997</c:v>
                </c:pt>
                <c:pt idx="6981">
                  <c:v>94.283071000000007</c:v>
                </c:pt>
                <c:pt idx="6982">
                  <c:v>94.283306999999994</c:v>
                </c:pt>
                <c:pt idx="6983">
                  <c:v>94.283552</c:v>
                </c:pt>
                <c:pt idx="6984">
                  <c:v>94.283801999999994</c:v>
                </c:pt>
                <c:pt idx="6985">
                  <c:v>94.284063000000003</c:v>
                </c:pt>
                <c:pt idx="6986">
                  <c:v>94.284332000000006</c:v>
                </c:pt>
                <c:pt idx="6987">
                  <c:v>94.284609000000003</c:v>
                </c:pt>
                <c:pt idx="6988">
                  <c:v>94.284890000000004</c:v>
                </c:pt>
                <c:pt idx="6989">
                  <c:v>94.285207999999997</c:v>
                </c:pt>
                <c:pt idx="6990">
                  <c:v>94.285522</c:v>
                </c:pt>
                <c:pt idx="6991">
                  <c:v>94.285835000000006</c:v>
                </c:pt>
                <c:pt idx="6992">
                  <c:v>94.286146000000002</c:v>
                </c:pt>
                <c:pt idx="6993">
                  <c:v>94.286455000000004</c:v>
                </c:pt>
                <c:pt idx="6994">
                  <c:v>94.286759000000004</c:v>
                </c:pt>
                <c:pt idx="6995">
                  <c:v>94.287064000000001</c:v>
                </c:pt>
                <c:pt idx="6996">
                  <c:v>94.287362000000002</c:v>
                </c:pt>
                <c:pt idx="6997">
                  <c:v>94.287656999999996</c:v>
                </c:pt>
                <c:pt idx="6998">
                  <c:v>94.287944999999993</c:v>
                </c:pt>
                <c:pt idx="6999">
                  <c:v>94.288253999999995</c:v>
                </c:pt>
                <c:pt idx="7000">
                  <c:v>94.288548000000006</c:v>
                </c:pt>
                <c:pt idx="7001">
                  <c:v>94.288833999999994</c:v>
                </c:pt>
                <c:pt idx="7002">
                  <c:v>94.289103999999995</c:v>
                </c:pt>
                <c:pt idx="7003">
                  <c:v>94.289366000000001</c:v>
                </c:pt>
                <c:pt idx="7004">
                  <c:v>94.289615999999995</c:v>
                </c:pt>
                <c:pt idx="7005">
                  <c:v>94.289856</c:v>
                </c:pt>
                <c:pt idx="7006">
                  <c:v>94.290083999999993</c:v>
                </c:pt>
                <c:pt idx="7007">
                  <c:v>94.290301999999997</c:v>
                </c:pt>
                <c:pt idx="7008">
                  <c:v>94.290503000000001</c:v>
                </c:pt>
                <c:pt idx="7009">
                  <c:v>94.290746999999996</c:v>
                </c:pt>
                <c:pt idx="7010">
                  <c:v>94.290965999999997</c:v>
                </c:pt>
                <c:pt idx="7011">
                  <c:v>94.291167000000002</c:v>
                </c:pt>
                <c:pt idx="7012">
                  <c:v>94.291346000000004</c:v>
                </c:pt>
                <c:pt idx="7013">
                  <c:v>94.291511</c:v>
                </c:pt>
                <c:pt idx="7014">
                  <c:v>94.291657000000001</c:v>
                </c:pt>
                <c:pt idx="7015">
                  <c:v>94.291794999999993</c:v>
                </c:pt>
                <c:pt idx="7016">
                  <c:v>94.291918999999993</c:v>
                </c:pt>
                <c:pt idx="7017">
                  <c:v>94.292035999999996</c:v>
                </c:pt>
                <c:pt idx="7018">
                  <c:v>94.292141999999998</c:v>
                </c:pt>
                <c:pt idx="7019">
                  <c:v>94.292309000000003</c:v>
                </c:pt>
                <c:pt idx="7020">
                  <c:v>94.292449000000005</c:v>
                </c:pt>
                <c:pt idx="7021">
                  <c:v>94.292573000000004</c:v>
                </c:pt>
                <c:pt idx="7022">
                  <c:v>94.292680000000004</c:v>
                </c:pt>
                <c:pt idx="7023">
                  <c:v>94.292777000000001</c:v>
                </c:pt>
                <c:pt idx="7024">
                  <c:v>94.292865000000006</c:v>
                </c:pt>
                <c:pt idx="7025">
                  <c:v>94.292946999999998</c:v>
                </c:pt>
                <c:pt idx="7026">
                  <c:v>94.293025</c:v>
                </c:pt>
                <c:pt idx="7027">
                  <c:v>94.293099999999995</c:v>
                </c:pt>
                <c:pt idx="7028">
                  <c:v>94.293175000000005</c:v>
                </c:pt>
                <c:pt idx="7029">
                  <c:v>94.293274999999994</c:v>
                </c:pt>
                <c:pt idx="7030">
                  <c:v>94.293368000000001</c:v>
                </c:pt>
                <c:pt idx="7031">
                  <c:v>94.293458999999999</c:v>
                </c:pt>
                <c:pt idx="7032">
                  <c:v>94.293544999999995</c:v>
                </c:pt>
                <c:pt idx="7033">
                  <c:v>94.293638000000001</c:v>
                </c:pt>
                <c:pt idx="7034">
                  <c:v>94.293734000000001</c:v>
                </c:pt>
                <c:pt idx="7035">
                  <c:v>94.293836999999996</c:v>
                </c:pt>
                <c:pt idx="7036">
                  <c:v>94.293943999999996</c:v>
                </c:pt>
                <c:pt idx="7037">
                  <c:v>94.294058000000007</c:v>
                </c:pt>
                <c:pt idx="7038">
                  <c:v>94.294133000000002</c:v>
                </c:pt>
                <c:pt idx="7039">
                  <c:v>94.294068999999993</c:v>
                </c:pt>
                <c:pt idx="7040">
                  <c:v>94.293952000000004</c:v>
                </c:pt>
                <c:pt idx="7041">
                  <c:v>94.293906000000007</c:v>
                </c:pt>
                <c:pt idx="7042">
                  <c:v>94.293835000000001</c:v>
                </c:pt>
                <c:pt idx="7043">
                  <c:v>94.293728000000002</c:v>
                </c:pt>
                <c:pt idx="7044">
                  <c:v>94.293583999999996</c:v>
                </c:pt>
                <c:pt idx="7045">
                  <c:v>94.293492999999998</c:v>
                </c:pt>
                <c:pt idx="7046">
                  <c:v>94.293274999999994</c:v>
                </c:pt>
                <c:pt idx="7047">
                  <c:v>94.29316</c:v>
                </c:pt>
                <c:pt idx="7048">
                  <c:v>94.293073000000007</c:v>
                </c:pt>
                <c:pt idx="7049">
                  <c:v>94.292781000000005</c:v>
                </c:pt>
                <c:pt idx="7050">
                  <c:v>94.292643999999996</c:v>
                </c:pt>
                <c:pt idx="7051">
                  <c:v>94.292546999999999</c:v>
                </c:pt>
                <c:pt idx="7052">
                  <c:v>94.292304999999999</c:v>
                </c:pt>
                <c:pt idx="7053">
                  <c:v>94.292152999999999</c:v>
                </c:pt>
                <c:pt idx="7054">
                  <c:v>94.291990999999996</c:v>
                </c:pt>
                <c:pt idx="7055">
                  <c:v>94.291826</c:v>
                </c:pt>
                <c:pt idx="7056">
                  <c:v>94.291731999999996</c:v>
                </c:pt>
                <c:pt idx="7057">
                  <c:v>94.291472999999996</c:v>
                </c:pt>
                <c:pt idx="7058">
                  <c:v>94.291377999999995</c:v>
                </c:pt>
                <c:pt idx="7059">
                  <c:v>94.291207</c:v>
                </c:pt>
                <c:pt idx="7060">
                  <c:v>94.290960999999996</c:v>
                </c:pt>
                <c:pt idx="7061">
                  <c:v>94.290875</c:v>
                </c:pt>
                <c:pt idx="7062">
                  <c:v>94.290634999999995</c:v>
                </c:pt>
                <c:pt idx="7063">
                  <c:v>94.290519000000003</c:v>
                </c:pt>
                <c:pt idx="7064">
                  <c:v>94.290334999999999</c:v>
                </c:pt>
                <c:pt idx="7065">
                  <c:v>94.290126999999998</c:v>
                </c:pt>
                <c:pt idx="7066">
                  <c:v>94.289934000000002</c:v>
                </c:pt>
                <c:pt idx="7067">
                  <c:v>94.289738</c:v>
                </c:pt>
                <c:pt idx="7068">
                  <c:v>94.289494000000005</c:v>
                </c:pt>
                <c:pt idx="7069">
                  <c:v>94.289316999999997</c:v>
                </c:pt>
                <c:pt idx="7070">
                  <c:v>94.289008999999993</c:v>
                </c:pt>
                <c:pt idx="7071">
                  <c:v>94.288872999999995</c:v>
                </c:pt>
                <c:pt idx="7072">
                  <c:v>94.288571000000005</c:v>
                </c:pt>
                <c:pt idx="7073">
                  <c:v>94.288430000000005</c:v>
                </c:pt>
                <c:pt idx="7074">
                  <c:v>94.288143000000005</c:v>
                </c:pt>
                <c:pt idx="7075">
                  <c:v>94.287991000000005</c:v>
                </c:pt>
                <c:pt idx="7076">
                  <c:v>94.287730999999994</c:v>
                </c:pt>
                <c:pt idx="7077">
                  <c:v>94.287570000000002</c:v>
                </c:pt>
                <c:pt idx="7078">
                  <c:v>94.287390000000002</c:v>
                </c:pt>
                <c:pt idx="7079">
                  <c:v>94.287182999999999</c:v>
                </c:pt>
                <c:pt idx="7080">
                  <c:v>94.287101000000007</c:v>
                </c:pt>
                <c:pt idx="7081">
                  <c:v>94.286856999999998</c:v>
                </c:pt>
                <c:pt idx="7082">
                  <c:v>94.286804000000004</c:v>
                </c:pt>
                <c:pt idx="7083">
                  <c:v>94.286557999999999</c:v>
                </c:pt>
                <c:pt idx="7084">
                  <c:v>94.286508999999995</c:v>
                </c:pt>
                <c:pt idx="7085">
                  <c:v>94.286282999999997</c:v>
                </c:pt>
                <c:pt idx="7086">
                  <c:v>94.286214000000001</c:v>
                </c:pt>
                <c:pt idx="7087">
                  <c:v>94.286001999999996</c:v>
                </c:pt>
                <c:pt idx="7088">
                  <c:v>94.285875000000004</c:v>
                </c:pt>
                <c:pt idx="7089">
                  <c:v>94.285700000000006</c:v>
                </c:pt>
                <c:pt idx="7090">
                  <c:v>94.285516999999999</c:v>
                </c:pt>
                <c:pt idx="7091">
                  <c:v>94.285364999999999</c:v>
                </c:pt>
                <c:pt idx="7092">
                  <c:v>94.285120000000006</c:v>
                </c:pt>
                <c:pt idx="7093">
                  <c:v>94.284993</c:v>
                </c:pt>
                <c:pt idx="7094">
                  <c:v>94.284792999999993</c:v>
                </c:pt>
                <c:pt idx="7095">
                  <c:v>94.284484000000006</c:v>
                </c:pt>
                <c:pt idx="7096">
                  <c:v>94.284385999999998</c:v>
                </c:pt>
                <c:pt idx="7097">
                  <c:v>94.284099999999995</c:v>
                </c:pt>
                <c:pt idx="7098">
                  <c:v>94.284002999999998</c:v>
                </c:pt>
                <c:pt idx="7099">
                  <c:v>94.283766999999997</c:v>
                </c:pt>
                <c:pt idx="7100">
                  <c:v>94.283640000000005</c:v>
                </c:pt>
                <c:pt idx="7101">
                  <c:v>94.283519999999996</c:v>
                </c:pt>
                <c:pt idx="7102">
                  <c:v>94.283366000000001</c:v>
                </c:pt>
                <c:pt idx="7103">
                  <c:v>94.283332999999999</c:v>
                </c:pt>
                <c:pt idx="7104">
                  <c:v>94.283174000000002</c:v>
                </c:pt>
                <c:pt idx="7105">
                  <c:v>94.283202000000003</c:v>
                </c:pt>
                <c:pt idx="7106">
                  <c:v>94.283046999999996</c:v>
                </c:pt>
                <c:pt idx="7107">
                  <c:v>94.283106000000004</c:v>
                </c:pt>
                <c:pt idx="7108">
                  <c:v>94.282977000000002</c:v>
                </c:pt>
                <c:pt idx="7109">
                  <c:v>94.283002999999994</c:v>
                </c:pt>
                <c:pt idx="7110">
                  <c:v>94.282921999999999</c:v>
                </c:pt>
                <c:pt idx="7111">
                  <c:v>94.282911999999996</c:v>
                </c:pt>
                <c:pt idx="7112">
                  <c:v>94.282882000000001</c:v>
                </c:pt>
                <c:pt idx="7113">
                  <c:v>94.282836000000003</c:v>
                </c:pt>
                <c:pt idx="7114">
                  <c:v>94.282859000000002</c:v>
                </c:pt>
                <c:pt idx="7115">
                  <c:v>94.282770999999997</c:v>
                </c:pt>
                <c:pt idx="7116">
                  <c:v>94.282858000000004</c:v>
                </c:pt>
                <c:pt idx="7117">
                  <c:v>94.282741999999999</c:v>
                </c:pt>
                <c:pt idx="7118">
                  <c:v>94.282849999999996</c:v>
                </c:pt>
                <c:pt idx="7119">
                  <c:v>94.282876000000002</c:v>
                </c:pt>
                <c:pt idx="7120">
                  <c:v>94.282889999999995</c:v>
                </c:pt>
                <c:pt idx="7121">
                  <c:v>94.282826999999997</c:v>
                </c:pt>
                <c:pt idx="7122">
                  <c:v>94.282933</c:v>
                </c:pt>
                <c:pt idx="7123">
                  <c:v>94.282987000000006</c:v>
                </c:pt>
                <c:pt idx="7124">
                  <c:v>94.283072000000004</c:v>
                </c:pt>
                <c:pt idx="7125">
                  <c:v>94.283184000000006</c:v>
                </c:pt>
                <c:pt idx="7126">
                  <c:v>94.2834</c:v>
                </c:pt>
                <c:pt idx="7127">
                  <c:v>94.283449000000005</c:v>
                </c:pt>
                <c:pt idx="7128">
                  <c:v>94.283601000000004</c:v>
                </c:pt>
                <c:pt idx="7129">
                  <c:v>94.283754999999999</c:v>
                </c:pt>
                <c:pt idx="7130">
                  <c:v>94.283443000000005</c:v>
                </c:pt>
                <c:pt idx="7131">
                  <c:v>94.283148999999995</c:v>
                </c:pt>
                <c:pt idx="7132">
                  <c:v>94.282870000000003</c:v>
                </c:pt>
                <c:pt idx="7133">
                  <c:v>94.282607999999996</c:v>
                </c:pt>
                <c:pt idx="7134">
                  <c:v>94.282357000000005</c:v>
                </c:pt>
                <c:pt idx="7135">
                  <c:v>94.282117999999997</c:v>
                </c:pt>
                <c:pt idx="7136">
                  <c:v>94.281886</c:v>
                </c:pt>
                <c:pt idx="7137">
                  <c:v>94.281665000000004</c:v>
                </c:pt>
                <c:pt idx="7138">
                  <c:v>94.281452999999999</c:v>
                </c:pt>
                <c:pt idx="7139">
                  <c:v>94.281222</c:v>
                </c:pt>
                <c:pt idx="7140">
                  <c:v>94.281004999999993</c:v>
                </c:pt>
                <c:pt idx="7141">
                  <c:v>94.280800999999997</c:v>
                </c:pt>
                <c:pt idx="7142">
                  <c:v>94.280610999999993</c:v>
                </c:pt>
                <c:pt idx="7143">
                  <c:v>94.280433000000002</c:v>
                </c:pt>
                <c:pt idx="7144">
                  <c:v>94.280261999999993</c:v>
                </c:pt>
                <c:pt idx="7145">
                  <c:v>94.280097999999995</c:v>
                </c:pt>
                <c:pt idx="7146">
                  <c:v>94.279938999999999</c:v>
                </c:pt>
                <c:pt idx="7147">
                  <c:v>94.279785000000004</c:v>
                </c:pt>
                <c:pt idx="7148">
                  <c:v>94.279636999999994</c:v>
                </c:pt>
                <c:pt idx="7149">
                  <c:v>94.279473999999993</c:v>
                </c:pt>
                <c:pt idx="7150">
                  <c:v>94.279319999999998</c:v>
                </c:pt>
                <c:pt idx="7151">
                  <c:v>94.279177000000004</c:v>
                </c:pt>
                <c:pt idx="7152">
                  <c:v>94.279044999999996</c:v>
                </c:pt>
                <c:pt idx="7153">
                  <c:v>94.278919999999999</c:v>
                </c:pt>
                <c:pt idx="7154">
                  <c:v>94.278805000000006</c:v>
                </c:pt>
                <c:pt idx="7155">
                  <c:v>94.278694999999999</c:v>
                </c:pt>
                <c:pt idx="7156">
                  <c:v>94.278592000000003</c:v>
                </c:pt>
                <c:pt idx="7157">
                  <c:v>94.278492999999997</c:v>
                </c:pt>
                <c:pt idx="7158">
                  <c:v>94.278398999999993</c:v>
                </c:pt>
                <c:pt idx="7159">
                  <c:v>94.278293000000005</c:v>
                </c:pt>
                <c:pt idx="7160">
                  <c:v>94.278200999999996</c:v>
                </c:pt>
                <c:pt idx="7161">
                  <c:v>94.278115</c:v>
                </c:pt>
                <c:pt idx="7162">
                  <c:v>94.278039000000007</c:v>
                </c:pt>
                <c:pt idx="7163">
                  <c:v>94.277968000000001</c:v>
                </c:pt>
                <c:pt idx="7164">
                  <c:v>94.277904000000007</c:v>
                </c:pt>
                <c:pt idx="7165">
                  <c:v>94.277844000000002</c:v>
                </c:pt>
                <c:pt idx="7166">
                  <c:v>94.277793000000003</c:v>
                </c:pt>
                <c:pt idx="7167">
                  <c:v>94.277743999999998</c:v>
                </c:pt>
                <c:pt idx="7168">
                  <c:v>94.277702000000005</c:v>
                </c:pt>
                <c:pt idx="7169">
                  <c:v>94.277668000000006</c:v>
                </c:pt>
                <c:pt idx="7170">
                  <c:v>94.277636000000001</c:v>
                </c:pt>
                <c:pt idx="7171">
                  <c:v>94.277610999999993</c:v>
                </c:pt>
                <c:pt idx="7172">
                  <c:v>94.277597999999998</c:v>
                </c:pt>
                <c:pt idx="7173">
                  <c:v>94.277592999999996</c:v>
                </c:pt>
                <c:pt idx="7174">
                  <c:v>94.277596000000003</c:v>
                </c:pt>
                <c:pt idx="7175">
                  <c:v>94.277614999999997</c:v>
                </c:pt>
                <c:pt idx="7176">
                  <c:v>94.277645000000007</c:v>
                </c:pt>
                <c:pt idx="7177">
                  <c:v>94.277687</c:v>
                </c:pt>
                <c:pt idx="7178">
                  <c:v>94.277744999999996</c:v>
                </c:pt>
                <c:pt idx="7179">
                  <c:v>94.277823999999995</c:v>
                </c:pt>
                <c:pt idx="7180">
                  <c:v>94.277914999999993</c:v>
                </c:pt>
                <c:pt idx="7181">
                  <c:v>94.278018000000003</c:v>
                </c:pt>
                <c:pt idx="7182">
                  <c:v>94.278127999999995</c:v>
                </c:pt>
                <c:pt idx="7183">
                  <c:v>94.27825</c:v>
                </c:pt>
                <c:pt idx="7184">
                  <c:v>94.278381999999993</c:v>
                </c:pt>
                <c:pt idx="7185">
                  <c:v>94.278526999999997</c:v>
                </c:pt>
                <c:pt idx="7186">
                  <c:v>94.278685999999993</c:v>
                </c:pt>
                <c:pt idx="7187">
                  <c:v>94.278853999999995</c:v>
                </c:pt>
                <c:pt idx="7188">
                  <c:v>94.279032999999998</c:v>
                </c:pt>
                <c:pt idx="7189">
                  <c:v>94.279250000000005</c:v>
                </c:pt>
                <c:pt idx="7190">
                  <c:v>94.279471999999998</c:v>
                </c:pt>
                <c:pt idx="7191">
                  <c:v>94.279697999999996</c:v>
                </c:pt>
                <c:pt idx="7192">
                  <c:v>94.279927000000001</c:v>
                </c:pt>
                <c:pt idx="7193">
                  <c:v>94.280162000000004</c:v>
                </c:pt>
                <c:pt idx="7194">
                  <c:v>94.2804</c:v>
                </c:pt>
                <c:pt idx="7195">
                  <c:v>94.280646000000004</c:v>
                </c:pt>
                <c:pt idx="7196">
                  <c:v>94.280901999999998</c:v>
                </c:pt>
                <c:pt idx="7197">
                  <c:v>94.281167999999994</c:v>
                </c:pt>
                <c:pt idx="7198">
                  <c:v>94.281441999999998</c:v>
                </c:pt>
                <c:pt idx="7199">
                  <c:v>94.281807999999998</c:v>
                </c:pt>
                <c:pt idx="7200">
                  <c:v>94.282161000000002</c:v>
                </c:pt>
                <c:pt idx="7201">
                  <c:v>94.282505</c:v>
                </c:pt>
                <c:pt idx="7202">
                  <c:v>94.282841000000005</c:v>
                </c:pt>
                <c:pt idx="7203">
                  <c:v>94.283175999999997</c:v>
                </c:pt>
                <c:pt idx="7204">
                  <c:v>94.283512000000002</c:v>
                </c:pt>
                <c:pt idx="7205">
                  <c:v>94.283852999999993</c:v>
                </c:pt>
                <c:pt idx="7206">
                  <c:v>94.284197000000006</c:v>
                </c:pt>
                <c:pt idx="7207">
                  <c:v>94.284548000000001</c:v>
                </c:pt>
                <c:pt idx="7208">
                  <c:v>94.284908000000001</c:v>
                </c:pt>
                <c:pt idx="7209">
                  <c:v>94.285341000000003</c:v>
                </c:pt>
                <c:pt idx="7210">
                  <c:v>94.285758999999999</c:v>
                </c:pt>
                <c:pt idx="7211">
                  <c:v>94.286168000000004</c:v>
                </c:pt>
                <c:pt idx="7212">
                  <c:v>94.286567000000005</c:v>
                </c:pt>
                <c:pt idx="7213">
                  <c:v>94.286963999999998</c:v>
                </c:pt>
                <c:pt idx="7214">
                  <c:v>94.287361000000004</c:v>
                </c:pt>
                <c:pt idx="7215">
                  <c:v>94.287755000000004</c:v>
                </c:pt>
                <c:pt idx="7216">
                  <c:v>94.288145999999998</c:v>
                </c:pt>
                <c:pt idx="7217">
                  <c:v>94.288534999999996</c:v>
                </c:pt>
                <c:pt idx="7218">
                  <c:v>94.288921999999999</c:v>
                </c:pt>
                <c:pt idx="7219">
                  <c:v>94.289342000000005</c:v>
                </c:pt>
                <c:pt idx="7220">
                  <c:v>94.289753000000005</c:v>
                </c:pt>
                <c:pt idx="7221">
                  <c:v>94.290155999999996</c:v>
                </c:pt>
                <c:pt idx="7222">
                  <c:v>94.290555999999995</c:v>
                </c:pt>
                <c:pt idx="7223">
                  <c:v>94.290951000000007</c:v>
                </c:pt>
                <c:pt idx="7224">
                  <c:v>94.291342999999998</c:v>
                </c:pt>
                <c:pt idx="7225">
                  <c:v>94.291730000000001</c:v>
                </c:pt>
                <c:pt idx="7226">
                  <c:v>94.292118000000002</c:v>
                </c:pt>
                <c:pt idx="7227">
                  <c:v>94.292500000000004</c:v>
                </c:pt>
                <c:pt idx="7228">
                  <c:v>94.292878999999999</c:v>
                </c:pt>
                <c:pt idx="7229">
                  <c:v>94.293128999999993</c:v>
                </c:pt>
                <c:pt idx="7230">
                  <c:v>94.293025</c:v>
                </c:pt>
                <c:pt idx="7231">
                  <c:v>94.292985999999999</c:v>
                </c:pt>
                <c:pt idx="7232">
                  <c:v>94.292778999999996</c:v>
                </c:pt>
                <c:pt idx="7233">
                  <c:v>94.292698000000001</c:v>
                </c:pt>
                <c:pt idx="7234">
                  <c:v>94.292489000000003</c:v>
                </c:pt>
                <c:pt idx="7235">
                  <c:v>94.292400000000001</c:v>
                </c:pt>
                <c:pt idx="7236">
                  <c:v>94.292193999999995</c:v>
                </c:pt>
                <c:pt idx="7237">
                  <c:v>94.292074</c:v>
                </c:pt>
                <c:pt idx="7238">
                  <c:v>94.291865000000001</c:v>
                </c:pt>
                <c:pt idx="7239">
                  <c:v>94.291674</c:v>
                </c:pt>
                <c:pt idx="7240">
                  <c:v>94.291520000000006</c:v>
                </c:pt>
                <c:pt idx="7241">
                  <c:v>94.291310999999993</c:v>
                </c:pt>
                <c:pt idx="7242">
                  <c:v>94.291247999999996</c:v>
                </c:pt>
                <c:pt idx="7243">
                  <c:v>94.291016999999997</c:v>
                </c:pt>
                <c:pt idx="7244">
                  <c:v>94.290959000000001</c:v>
                </c:pt>
                <c:pt idx="7245">
                  <c:v>94.290777000000006</c:v>
                </c:pt>
                <c:pt idx="7246">
                  <c:v>94.290724999999995</c:v>
                </c:pt>
                <c:pt idx="7247">
                  <c:v>94.290581000000003</c:v>
                </c:pt>
                <c:pt idx="7248">
                  <c:v>94.290446000000003</c:v>
                </c:pt>
                <c:pt idx="7249">
                  <c:v>94.290385999999998</c:v>
                </c:pt>
                <c:pt idx="7250">
                  <c:v>94.290295</c:v>
                </c:pt>
                <c:pt idx="7251">
                  <c:v>94.290208000000007</c:v>
                </c:pt>
                <c:pt idx="7252">
                  <c:v>94.290079000000006</c:v>
                </c:pt>
                <c:pt idx="7253">
                  <c:v>94.289952999999997</c:v>
                </c:pt>
                <c:pt idx="7254">
                  <c:v>94.289867000000001</c:v>
                </c:pt>
                <c:pt idx="7255">
                  <c:v>94.289651000000006</c:v>
                </c:pt>
                <c:pt idx="7256">
                  <c:v>94.289544000000006</c:v>
                </c:pt>
                <c:pt idx="7257">
                  <c:v>94.289466000000004</c:v>
                </c:pt>
                <c:pt idx="7258">
                  <c:v>94.289432000000005</c:v>
                </c:pt>
                <c:pt idx="7259">
                  <c:v>94.289182999999994</c:v>
                </c:pt>
                <c:pt idx="7260">
                  <c:v>94.289090999999999</c:v>
                </c:pt>
                <c:pt idx="7261">
                  <c:v>94.288936000000007</c:v>
                </c:pt>
                <c:pt idx="7262">
                  <c:v>94.288820000000001</c:v>
                </c:pt>
                <c:pt idx="7263">
                  <c:v>94.288741000000002</c:v>
                </c:pt>
                <c:pt idx="7264">
                  <c:v>94.288628000000003</c:v>
                </c:pt>
                <c:pt idx="7265">
                  <c:v>94.288540999999995</c:v>
                </c:pt>
                <c:pt idx="7266">
                  <c:v>94.288417999999993</c:v>
                </c:pt>
                <c:pt idx="7267">
                  <c:v>94.288458000000006</c:v>
                </c:pt>
                <c:pt idx="7268">
                  <c:v>94.288366999999994</c:v>
                </c:pt>
                <c:pt idx="7269">
                  <c:v>94.288313000000002</c:v>
                </c:pt>
                <c:pt idx="7270">
                  <c:v>94.288283000000007</c:v>
                </c:pt>
                <c:pt idx="7271">
                  <c:v>94.288235</c:v>
                </c:pt>
                <c:pt idx="7272">
                  <c:v>94.288278000000005</c:v>
                </c:pt>
                <c:pt idx="7273">
                  <c:v>94.288258999999996</c:v>
                </c:pt>
                <c:pt idx="7274">
                  <c:v>94.288208999999995</c:v>
                </c:pt>
                <c:pt idx="7275">
                  <c:v>94.288131000000007</c:v>
                </c:pt>
                <c:pt idx="7276">
                  <c:v>94.288133999999999</c:v>
                </c:pt>
                <c:pt idx="7277">
                  <c:v>94.287980000000005</c:v>
                </c:pt>
                <c:pt idx="7278">
                  <c:v>94.287972999999994</c:v>
                </c:pt>
                <c:pt idx="7279">
                  <c:v>94.287886</c:v>
                </c:pt>
                <c:pt idx="7280">
                  <c:v>94.287915999999996</c:v>
                </c:pt>
                <c:pt idx="7281">
                  <c:v>94.287719999999993</c:v>
                </c:pt>
                <c:pt idx="7282">
                  <c:v>94.287627000000001</c:v>
                </c:pt>
                <c:pt idx="7283">
                  <c:v>94.287529000000006</c:v>
                </c:pt>
                <c:pt idx="7284">
                  <c:v>94.287469000000002</c:v>
                </c:pt>
                <c:pt idx="7285">
                  <c:v>94.287372000000005</c:v>
                </c:pt>
                <c:pt idx="7286">
                  <c:v>94.287272000000002</c:v>
                </c:pt>
                <c:pt idx="7287">
                  <c:v>94.287253000000007</c:v>
                </c:pt>
                <c:pt idx="7288">
                  <c:v>94.287093999999996</c:v>
                </c:pt>
                <c:pt idx="7289">
                  <c:v>94.287128999999993</c:v>
                </c:pt>
                <c:pt idx="7290">
                  <c:v>94.287081000000001</c:v>
                </c:pt>
                <c:pt idx="7291">
                  <c:v>94.286939000000004</c:v>
                </c:pt>
                <c:pt idx="7292">
                  <c:v>94.286972000000006</c:v>
                </c:pt>
                <c:pt idx="7293">
                  <c:v>94.286947999999995</c:v>
                </c:pt>
                <c:pt idx="7294">
                  <c:v>94.286901</c:v>
                </c:pt>
                <c:pt idx="7295">
                  <c:v>94.286848000000006</c:v>
                </c:pt>
                <c:pt idx="7296">
                  <c:v>94.286794999999998</c:v>
                </c:pt>
                <c:pt idx="7297">
                  <c:v>94.286717999999993</c:v>
                </c:pt>
                <c:pt idx="7298">
                  <c:v>94.286710999999997</c:v>
                </c:pt>
                <c:pt idx="7299">
                  <c:v>94.286610999999994</c:v>
                </c:pt>
                <c:pt idx="7300">
                  <c:v>94.286602999999999</c:v>
                </c:pt>
                <c:pt idx="7301">
                  <c:v>94.286434</c:v>
                </c:pt>
                <c:pt idx="7302">
                  <c:v>94.286385999999993</c:v>
                </c:pt>
                <c:pt idx="7303">
                  <c:v>94.286204999999995</c:v>
                </c:pt>
                <c:pt idx="7304">
                  <c:v>94.286165999999994</c:v>
                </c:pt>
                <c:pt idx="7305">
                  <c:v>94.286023</c:v>
                </c:pt>
                <c:pt idx="7306">
                  <c:v>94.285957999999994</c:v>
                </c:pt>
                <c:pt idx="7307">
                  <c:v>94.285813000000005</c:v>
                </c:pt>
                <c:pt idx="7308">
                  <c:v>94.285741000000002</c:v>
                </c:pt>
                <c:pt idx="7309">
                  <c:v>94.285657999999998</c:v>
                </c:pt>
                <c:pt idx="7310">
                  <c:v>94.285515000000004</c:v>
                </c:pt>
                <c:pt idx="7311">
                  <c:v>94.285505000000001</c:v>
                </c:pt>
                <c:pt idx="7312">
                  <c:v>94.285388999999995</c:v>
                </c:pt>
                <c:pt idx="7313">
                  <c:v>94.285409000000001</c:v>
                </c:pt>
                <c:pt idx="7314">
                  <c:v>94.285335000000003</c:v>
                </c:pt>
                <c:pt idx="7315">
                  <c:v>94.285336000000001</c:v>
                </c:pt>
                <c:pt idx="7316">
                  <c:v>94.285263</c:v>
                </c:pt>
                <c:pt idx="7317">
                  <c:v>94.285255000000006</c:v>
                </c:pt>
                <c:pt idx="7318">
                  <c:v>94.285227000000006</c:v>
                </c:pt>
                <c:pt idx="7319">
                  <c:v>94.284768</c:v>
                </c:pt>
                <c:pt idx="7320">
                  <c:v>94.284287000000006</c:v>
                </c:pt>
                <c:pt idx="7321">
                  <c:v>94.283805000000001</c:v>
                </c:pt>
                <c:pt idx="7322">
                  <c:v>94.283326000000002</c:v>
                </c:pt>
                <c:pt idx="7323">
                  <c:v>94.282844999999995</c:v>
                </c:pt>
                <c:pt idx="7324">
                  <c:v>94.282368000000005</c:v>
                </c:pt>
                <c:pt idx="7325">
                  <c:v>94.281889000000007</c:v>
                </c:pt>
                <c:pt idx="7326">
                  <c:v>94.281413000000001</c:v>
                </c:pt>
                <c:pt idx="7327">
                  <c:v>94.280933000000005</c:v>
                </c:pt>
                <c:pt idx="7328">
                  <c:v>94.280456999999998</c:v>
                </c:pt>
                <c:pt idx="7329">
                  <c:v>94.279964000000007</c:v>
                </c:pt>
                <c:pt idx="7330">
                  <c:v>94.279482000000002</c:v>
                </c:pt>
                <c:pt idx="7331">
                  <c:v>94.279007000000007</c:v>
                </c:pt>
                <c:pt idx="7332">
                  <c:v>94.278548000000001</c:v>
                </c:pt>
                <c:pt idx="7333">
                  <c:v>94.278097000000002</c:v>
                </c:pt>
                <c:pt idx="7334">
                  <c:v>94.277668000000006</c:v>
                </c:pt>
                <c:pt idx="7335">
                  <c:v>94.277248</c:v>
                </c:pt>
                <c:pt idx="7336">
                  <c:v>94.276854999999998</c:v>
                </c:pt>
                <c:pt idx="7337">
                  <c:v>94.276478999999995</c:v>
                </c:pt>
                <c:pt idx="7338">
                  <c:v>94.276128</c:v>
                </c:pt>
                <c:pt idx="7339">
                  <c:v>94.275789000000003</c:v>
                </c:pt>
                <c:pt idx="7340">
                  <c:v>94.275482999999994</c:v>
                </c:pt>
                <c:pt idx="7341">
                  <c:v>94.275195999999994</c:v>
                </c:pt>
                <c:pt idx="7342">
                  <c:v>94.274945000000002</c:v>
                </c:pt>
                <c:pt idx="7343">
                  <c:v>94.274715999999998</c:v>
                </c:pt>
                <c:pt idx="7344">
                  <c:v>94.274518999999998</c:v>
                </c:pt>
                <c:pt idx="7345">
                  <c:v>94.274349000000001</c:v>
                </c:pt>
                <c:pt idx="7346">
                  <c:v>94.274199999999993</c:v>
                </c:pt>
                <c:pt idx="7347">
                  <c:v>94.274082000000007</c:v>
                </c:pt>
                <c:pt idx="7348">
                  <c:v>94.273983000000001</c:v>
                </c:pt>
                <c:pt idx="7349">
                  <c:v>94.273921000000001</c:v>
                </c:pt>
                <c:pt idx="7350">
                  <c:v>94.273876000000001</c:v>
                </c:pt>
                <c:pt idx="7351">
                  <c:v>94.273853000000003</c:v>
                </c:pt>
                <c:pt idx="7352">
                  <c:v>94.273859000000002</c:v>
                </c:pt>
                <c:pt idx="7353">
                  <c:v>94.273880000000005</c:v>
                </c:pt>
                <c:pt idx="7354">
                  <c:v>94.273923999999994</c:v>
                </c:pt>
                <c:pt idx="7355">
                  <c:v>94.273983999999999</c:v>
                </c:pt>
                <c:pt idx="7356">
                  <c:v>94.274062999999998</c:v>
                </c:pt>
                <c:pt idx="7357">
                  <c:v>94.274153999999996</c:v>
                </c:pt>
                <c:pt idx="7358">
                  <c:v>94.274265999999997</c:v>
                </c:pt>
                <c:pt idx="7359">
                  <c:v>94.274400999999997</c:v>
                </c:pt>
                <c:pt idx="7360">
                  <c:v>94.274556000000004</c:v>
                </c:pt>
                <c:pt idx="7361">
                  <c:v>94.274722999999994</c:v>
                </c:pt>
                <c:pt idx="7362">
                  <c:v>94.274906999999999</c:v>
                </c:pt>
                <c:pt idx="7363">
                  <c:v>94.275102000000004</c:v>
                </c:pt>
                <c:pt idx="7364">
                  <c:v>94.275311000000002</c:v>
                </c:pt>
                <c:pt idx="7365">
                  <c:v>94.275525999999999</c:v>
                </c:pt>
                <c:pt idx="7366">
                  <c:v>94.275751</c:v>
                </c:pt>
                <c:pt idx="7367">
                  <c:v>94.275981000000002</c:v>
                </c:pt>
                <c:pt idx="7368">
                  <c:v>94.276218999999998</c:v>
                </c:pt>
                <c:pt idx="7369">
                  <c:v>94.276472999999996</c:v>
                </c:pt>
                <c:pt idx="7370">
                  <c:v>94.276730000000001</c:v>
                </c:pt>
                <c:pt idx="7371">
                  <c:v>94.276985999999994</c:v>
                </c:pt>
                <c:pt idx="7372">
                  <c:v>94.277242999999999</c:v>
                </c:pt>
                <c:pt idx="7373">
                  <c:v>94.277501999999998</c:v>
                </c:pt>
                <c:pt idx="7374">
                  <c:v>94.277760000000001</c:v>
                </c:pt>
                <c:pt idx="7375">
                  <c:v>94.278019999999998</c:v>
                </c:pt>
                <c:pt idx="7376">
                  <c:v>94.278278</c:v>
                </c:pt>
                <c:pt idx="7377">
                  <c:v>94.278533999999993</c:v>
                </c:pt>
                <c:pt idx="7378">
                  <c:v>94.278790999999998</c:v>
                </c:pt>
                <c:pt idx="7379">
                  <c:v>94.279064000000005</c:v>
                </c:pt>
                <c:pt idx="7380">
                  <c:v>94.279335000000003</c:v>
                </c:pt>
                <c:pt idx="7381">
                  <c:v>94.279606000000001</c:v>
                </c:pt>
                <c:pt idx="7382">
                  <c:v>94.279876999999999</c:v>
                </c:pt>
                <c:pt idx="7383">
                  <c:v>94.280147999999997</c:v>
                </c:pt>
                <c:pt idx="7384">
                  <c:v>94.280421000000004</c:v>
                </c:pt>
                <c:pt idx="7385">
                  <c:v>94.280694999999994</c:v>
                </c:pt>
                <c:pt idx="7386">
                  <c:v>94.280973000000003</c:v>
                </c:pt>
                <c:pt idx="7387">
                  <c:v>94.281255999999999</c:v>
                </c:pt>
                <c:pt idx="7388">
                  <c:v>94.281538999999995</c:v>
                </c:pt>
                <c:pt idx="7389">
                  <c:v>94.281846000000002</c:v>
                </c:pt>
                <c:pt idx="7390">
                  <c:v>94.282154000000006</c:v>
                </c:pt>
                <c:pt idx="7391">
                  <c:v>94.282469000000006</c:v>
                </c:pt>
                <c:pt idx="7392">
                  <c:v>94.282782999999995</c:v>
                </c:pt>
                <c:pt idx="7393">
                  <c:v>94.283103999999994</c:v>
                </c:pt>
                <c:pt idx="7394">
                  <c:v>94.283422000000002</c:v>
                </c:pt>
                <c:pt idx="7395">
                  <c:v>94.283742000000004</c:v>
                </c:pt>
                <c:pt idx="7396">
                  <c:v>94.284062000000006</c:v>
                </c:pt>
                <c:pt idx="7397">
                  <c:v>94.284388000000007</c:v>
                </c:pt>
                <c:pt idx="7398">
                  <c:v>94.284713999999994</c:v>
                </c:pt>
                <c:pt idx="7399">
                  <c:v>94.285071000000002</c:v>
                </c:pt>
                <c:pt idx="7400">
                  <c:v>94.285422999999994</c:v>
                </c:pt>
                <c:pt idx="7401">
                  <c:v>94.285776999999996</c:v>
                </c:pt>
                <c:pt idx="7402">
                  <c:v>94.286129000000003</c:v>
                </c:pt>
                <c:pt idx="7403">
                  <c:v>94.286486999999994</c:v>
                </c:pt>
                <c:pt idx="7404">
                  <c:v>94.286843000000005</c:v>
                </c:pt>
                <c:pt idx="7405">
                  <c:v>94.287205999999998</c:v>
                </c:pt>
                <c:pt idx="7406">
                  <c:v>94.287104999999997</c:v>
                </c:pt>
                <c:pt idx="7407">
                  <c:v>94.287155999999996</c:v>
                </c:pt>
                <c:pt idx="7408">
                  <c:v>94.287047999999999</c:v>
                </c:pt>
                <c:pt idx="7409">
                  <c:v>94.287065999999996</c:v>
                </c:pt>
                <c:pt idx="7410">
                  <c:v>94.287051000000005</c:v>
                </c:pt>
                <c:pt idx="7411">
                  <c:v>94.287063000000003</c:v>
                </c:pt>
                <c:pt idx="7412">
                  <c:v>94.287076999999996</c:v>
                </c:pt>
                <c:pt idx="7413">
                  <c:v>94.287062000000006</c:v>
                </c:pt>
                <c:pt idx="7414">
                  <c:v>94.287054999999995</c:v>
                </c:pt>
                <c:pt idx="7415">
                  <c:v>94.286956000000004</c:v>
                </c:pt>
                <c:pt idx="7416">
                  <c:v>94.287002999999999</c:v>
                </c:pt>
                <c:pt idx="7417">
                  <c:v>94.286891999999995</c:v>
                </c:pt>
                <c:pt idx="7418">
                  <c:v>94.286942999999994</c:v>
                </c:pt>
                <c:pt idx="7419">
                  <c:v>94.286827000000002</c:v>
                </c:pt>
                <c:pt idx="7420">
                  <c:v>94.286859000000007</c:v>
                </c:pt>
                <c:pt idx="7421">
                  <c:v>94.286727999999997</c:v>
                </c:pt>
                <c:pt idx="7422">
                  <c:v>94.286692000000002</c:v>
                </c:pt>
                <c:pt idx="7423">
                  <c:v>94.286614</c:v>
                </c:pt>
                <c:pt idx="7424">
                  <c:v>94.286586999999997</c:v>
                </c:pt>
                <c:pt idx="7425">
                  <c:v>94.286604999999994</c:v>
                </c:pt>
                <c:pt idx="7426">
                  <c:v>94.286541999999997</c:v>
                </c:pt>
                <c:pt idx="7427">
                  <c:v>94.286587999999995</c:v>
                </c:pt>
                <c:pt idx="7428">
                  <c:v>94.286486999999994</c:v>
                </c:pt>
                <c:pt idx="7429">
                  <c:v>94.286563999999998</c:v>
                </c:pt>
                <c:pt idx="7430">
                  <c:v>94.286529999999999</c:v>
                </c:pt>
                <c:pt idx="7431">
                  <c:v>94.286630000000002</c:v>
                </c:pt>
                <c:pt idx="7432">
                  <c:v>94.286642000000001</c:v>
                </c:pt>
                <c:pt idx="7433">
                  <c:v>94.286670999999998</c:v>
                </c:pt>
                <c:pt idx="7434">
                  <c:v>94.286738</c:v>
                </c:pt>
                <c:pt idx="7435">
                  <c:v>94.286743999999999</c:v>
                </c:pt>
                <c:pt idx="7436">
                  <c:v>94.286776000000003</c:v>
                </c:pt>
                <c:pt idx="7437">
                  <c:v>94.286767999999995</c:v>
                </c:pt>
                <c:pt idx="7438">
                  <c:v>94.286824999999993</c:v>
                </c:pt>
                <c:pt idx="7439">
                  <c:v>94.286769000000007</c:v>
                </c:pt>
                <c:pt idx="7440">
                  <c:v>94.286837000000006</c:v>
                </c:pt>
                <c:pt idx="7441">
                  <c:v>94.286749</c:v>
                </c:pt>
                <c:pt idx="7442">
                  <c:v>94.286770000000004</c:v>
                </c:pt>
                <c:pt idx="7443">
                  <c:v>94.286707000000007</c:v>
                </c:pt>
                <c:pt idx="7444">
                  <c:v>94.286737000000002</c:v>
                </c:pt>
                <c:pt idx="7445">
                  <c:v>94.286692000000002</c:v>
                </c:pt>
                <c:pt idx="7446">
                  <c:v>94.286720000000003</c:v>
                </c:pt>
                <c:pt idx="7447">
                  <c:v>94.286709000000002</c:v>
                </c:pt>
                <c:pt idx="7448">
                  <c:v>94.286730000000006</c:v>
                </c:pt>
                <c:pt idx="7449">
                  <c:v>94.286803000000006</c:v>
                </c:pt>
                <c:pt idx="7450">
                  <c:v>94.286756999999994</c:v>
                </c:pt>
                <c:pt idx="7451">
                  <c:v>94.286865000000006</c:v>
                </c:pt>
                <c:pt idx="7452">
                  <c:v>94.286877000000004</c:v>
                </c:pt>
                <c:pt idx="7453">
                  <c:v>94.287017000000006</c:v>
                </c:pt>
                <c:pt idx="7454">
                  <c:v>94.287076999999996</c:v>
                </c:pt>
                <c:pt idx="7455">
                  <c:v>94.287205</c:v>
                </c:pt>
                <c:pt idx="7456">
                  <c:v>94.287254000000004</c:v>
                </c:pt>
                <c:pt idx="7457">
                  <c:v>94.287330999999995</c:v>
                </c:pt>
                <c:pt idx="7458">
                  <c:v>94.287429000000003</c:v>
                </c:pt>
                <c:pt idx="7459">
                  <c:v>94.287484000000006</c:v>
                </c:pt>
                <c:pt idx="7460">
                  <c:v>94.287593000000001</c:v>
                </c:pt>
                <c:pt idx="7461">
                  <c:v>94.287625000000006</c:v>
                </c:pt>
                <c:pt idx="7462">
                  <c:v>94.287741999999994</c:v>
                </c:pt>
                <c:pt idx="7463">
                  <c:v>94.287702999999993</c:v>
                </c:pt>
                <c:pt idx="7464">
                  <c:v>94.287779999999998</c:v>
                </c:pt>
                <c:pt idx="7465">
                  <c:v>94.287732000000005</c:v>
                </c:pt>
                <c:pt idx="7466">
                  <c:v>94.287809999999993</c:v>
                </c:pt>
                <c:pt idx="7467">
                  <c:v>94.287803999999994</c:v>
                </c:pt>
                <c:pt idx="7468">
                  <c:v>94.287858999999997</c:v>
                </c:pt>
                <c:pt idx="7469">
                  <c:v>94.287812000000002</c:v>
                </c:pt>
                <c:pt idx="7470">
                  <c:v>94.287825999999995</c:v>
                </c:pt>
                <c:pt idx="7471">
                  <c:v>94.287755000000004</c:v>
                </c:pt>
                <c:pt idx="7472">
                  <c:v>94.287772000000004</c:v>
                </c:pt>
                <c:pt idx="7473">
                  <c:v>94.287772000000004</c:v>
                </c:pt>
                <c:pt idx="7474">
                  <c:v>94.287734999999998</c:v>
                </c:pt>
                <c:pt idx="7475">
                  <c:v>94.287790000000001</c:v>
                </c:pt>
                <c:pt idx="7476">
                  <c:v>94.287762000000001</c:v>
                </c:pt>
                <c:pt idx="7477">
                  <c:v>94.287818000000001</c:v>
                </c:pt>
                <c:pt idx="7478">
                  <c:v>94.287774999999996</c:v>
                </c:pt>
                <c:pt idx="7479">
                  <c:v>94.287814999999995</c:v>
                </c:pt>
                <c:pt idx="7480">
                  <c:v>94.287807000000001</c:v>
                </c:pt>
                <c:pt idx="7481">
                  <c:v>94.287820999999994</c:v>
                </c:pt>
                <c:pt idx="7482">
                  <c:v>94.287835000000001</c:v>
                </c:pt>
                <c:pt idx="7483">
                  <c:v>94.287808999999996</c:v>
                </c:pt>
                <c:pt idx="7484">
                  <c:v>94.287792999999994</c:v>
                </c:pt>
                <c:pt idx="7485">
                  <c:v>94.287738000000004</c:v>
                </c:pt>
                <c:pt idx="7486">
                  <c:v>94.287762999999998</c:v>
                </c:pt>
                <c:pt idx="7487">
                  <c:v>94.287676000000005</c:v>
                </c:pt>
                <c:pt idx="7488">
                  <c:v>94.287672000000001</c:v>
                </c:pt>
                <c:pt idx="7489">
                  <c:v>94.287225000000007</c:v>
                </c:pt>
                <c:pt idx="7490">
                  <c:v>94.286709999999999</c:v>
                </c:pt>
                <c:pt idx="7491">
                  <c:v>94.286208000000002</c:v>
                </c:pt>
                <c:pt idx="7492">
                  <c:v>94.285715999999994</c:v>
                </c:pt>
                <c:pt idx="7493">
                  <c:v>94.285238000000007</c:v>
                </c:pt>
                <c:pt idx="7494">
                  <c:v>94.284768999999997</c:v>
                </c:pt>
                <c:pt idx="7495">
                  <c:v>94.284313999999995</c:v>
                </c:pt>
                <c:pt idx="7496">
                  <c:v>94.283867999999998</c:v>
                </c:pt>
                <c:pt idx="7497">
                  <c:v>94.283437000000006</c:v>
                </c:pt>
                <c:pt idx="7498">
                  <c:v>94.283011999999999</c:v>
                </c:pt>
                <c:pt idx="7499">
                  <c:v>94.282528999999997</c:v>
                </c:pt>
                <c:pt idx="7500">
                  <c:v>94.282070000000004</c:v>
                </c:pt>
              </c:numCache>
            </c:numRef>
          </c:yVal>
          <c:smooth val="0"/>
          <c:extLst>
            <c:ext xmlns:c16="http://schemas.microsoft.com/office/drawing/2014/chart" uri="{C3380CC4-5D6E-409C-BE32-E72D297353CC}">
              <c16:uniqueId val="{00000000-4FCA-4FCA-AF2C-298A214EC090}"/>
            </c:ext>
          </c:extLst>
        </c:ser>
        <c:dLbls>
          <c:showLegendKey val="0"/>
          <c:showVal val="0"/>
          <c:showCatName val="0"/>
          <c:showSerName val="0"/>
          <c:showPercent val="0"/>
          <c:showBubbleSize val="0"/>
        </c:dLbls>
        <c:axId val="-2128940872"/>
        <c:axId val="-2129643912"/>
      </c:scatterChart>
      <c:valAx>
        <c:axId val="-2128940872"/>
        <c:scaling>
          <c:orientation val="minMax"/>
        </c:scaling>
        <c:delete val="0"/>
        <c:axPos val="b"/>
        <c:majorGridlines/>
        <c:minorGridlines/>
        <c:title>
          <c:tx>
            <c:rich>
              <a:bodyPr/>
              <a:lstStyle/>
              <a:p>
                <a:r>
                  <a:rPr lang="en-US"/>
                  <a:t>iteration</a:t>
                </a:r>
              </a:p>
            </c:rich>
          </c:tx>
          <c:overlay val="0"/>
        </c:title>
        <c:numFmt formatCode="General" sourceLinked="1"/>
        <c:majorTickMark val="out"/>
        <c:minorTickMark val="none"/>
        <c:tickLblPos val="nextTo"/>
        <c:crossAx val="-2129643912"/>
        <c:crosses val="autoZero"/>
        <c:crossBetween val="midCat"/>
      </c:valAx>
      <c:valAx>
        <c:axId val="-2129643912"/>
        <c:scaling>
          <c:orientation val="minMax"/>
        </c:scaling>
        <c:delete val="0"/>
        <c:axPos val="l"/>
        <c:majorGridlines/>
        <c:minorGridlines/>
        <c:title>
          <c:tx>
            <c:rich>
              <a:bodyPr/>
              <a:lstStyle/>
              <a:p>
                <a:r>
                  <a:rPr lang="en-US"/>
                  <a:t>Min of temperature (C)</a:t>
                </a:r>
              </a:p>
            </c:rich>
          </c:tx>
          <c:overlay val="0"/>
        </c:title>
        <c:numFmt formatCode="General" sourceLinked="1"/>
        <c:majorTickMark val="out"/>
        <c:minorTickMark val="none"/>
        <c:tickLblPos val="nextTo"/>
        <c:crossAx val="-2128940872"/>
        <c:crosses val="autoZero"/>
        <c:crossBetween val="midCat"/>
      </c:valAx>
    </c:plotArea>
    <c:legend>
      <c:legendPos val="b"/>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1"/>
  <c:style val="2"/>
  <c:chart>
    <c:title>
      <c:tx>
        <c:rich>
          <a:bodyPr/>
          <a:lstStyle/>
          <a:p>
            <a:r>
              <a:rPr lang="en-US"/>
              <a:t>max-temp-beampipe-rplot</a:t>
            </a:r>
          </a:p>
        </c:rich>
      </c:tx>
      <c:overlay val="0"/>
    </c:title>
    <c:autoTitleDeleted val="0"/>
    <c:plotArea>
      <c:layout/>
      <c:scatterChart>
        <c:scatterStyle val="lineMarker"/>
        <c:varyColors val="0"/>
        <c:ser>
          <c:idx val="0"/>
          <c:order val="0"/>
          <c:tx>
            <c:strRef>
              <c:f>Sheet1!$B$1</c:f>
              <c:strCache>
                <c:ptCount val="1"/>
                <c:pt idx="0">
                  <c:v>max-temp-beampipe</c:v>
                </c:pt>
              </c:strCache>
            </c:strRef>
          </c:tx>
          <c:xVal>
            <c:numRef>
              <c:f>Sheet1!$A$2:$A$7502</c:f>
              <c:numCache>
                <c:formatCode>General</c:formatCode>
                <c:ptCount val="750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pt idx="5000">
                  <c:v>5001</c:v>
                </c:pt>
                <c:pt idx="5001">
                  <c:v>5002</c:v>
                </c:pt>
                <c:pt idx="5002">
                  <c:v>5003</c:v>
                </c:pt>
                <c:pt idx="5003">
                  <c:v>5004</c:v>
                </c:pt>
                <c:pt idx="5004">
                  <c:v>5005</c:v>
                </c:pt>
                <c:pt idx="5005">
                  <c:v>5006</c:v>
                </c:pt>
                <c:pt idx="5006">
                  <c:v>5007</c:v>
                </c:pt>
                <c:pt idx="5007">
                  <c:v>5008</c:v>
                </c:pt>
                <c:pt idx="5008">
                  <c:v>5009</c:v>
                </c:pt>
                <c:pt idx="5009">
                  <c:v>5010</c:v>
                </c:pt>
                <c:pt idx="5010">
                  <c:v>5011</c:v>
                </c:pt>
                <c:pt idx="5011">
                  <c:v>5012</c:v>
                </c:pt>
                <c:pt idx="5012">
                  <c:v>5013</c:v>
                </c:pt>
                <c:pt idx="5013">
                  <c:v>5014</c:v>
                </c:pt>
                <c:pt idx="5014">
                  <c:v>5015</c:v>
                </c:pt>
                <c:pt idx="5015">
                  <c:v>5016</c:v>
                </c:pt>
                <c:pt idx="5016">
                  <c:v>5017</c:v>
                </c:pt>
                <c:pt idx="5017">
                  <c:v>5018</c:v>
                </c:pt>
                <c:pt idx="5018">
                  <c:v>5019</c:v>
                </c:pt>
                <c:pt idx="5019">
                  <c:v>5020</c:v>
                </c:pt>
                <c:pt idx="5020">
                  <c:v>5021</c:v>
                </c:pt>
                <c:pt idx="5021">
                  <c:v>5022</c:v>
                </c:pt>
                <c:pt idx="5022">
                  <c:v>5023</c:v>
                </c:pt>
                <c:pt idx="5023">
                  <c:v>5024</c:v>
                </c:pt>
                <c:pt idx="5024">
                  <c:v>5025</c:v>
                </c:pt>
                <c:pt idx="5025">
                  <c:v>5026</c:v>
                </c:pt>
                <c:pt idx="5026">
                  <c:v>5027</c:v>
                </c:pt>
                <c:pt idx="5027">
                  <c:v>5028</c:v>
                </c:pt>
                <c:pt idx="5028">
                  <c:v>5029</c:v>
                </c:pt>
                <c:pt idx="5029">
                  <c:v>5030</c:v>
                </c:pt>
                <c:pt idx="5030">
                  <c:v>5031</c:v>
                </c:pt>
                <c:pt idx="5031">
                  <c:v>5032</c:v>
                </c:pt>
                <c:pt idx="5032">
                  <c:v>5033</c:v>
                </c:pt>
                <c:pt idx="5033">
                  <c:v>5034</c:v>
                </c:pt>
                <c:pt idx="5034">
                  <c:v>5035</c:v>
                </c:pt>
                <c:pt idx="5035">
                  <c:v>5036</c:v>
                </c:pt>
                <c:pt idx="5036">
                  <c:v>5037</c:v>
                </c:pt>
                <c:pt idx="5037">
                  <c:v>5038</c:v>
                </c:pt>
                <c:pt idx="5038">
                  <c:v>5039</c:v>
                </c:pt>
                <c:pt idx="5039">
                  <c:v>5040</c:v>
                </c:pt>
                <c:pt idx="5040">
                  <c:v>5041</c:v>
                </c:pt>
                <c:pt idx="5041">
                  <c:v>5042</c:v>
                </c:pt>
                <c:pt idx="5042">
                  <c:v>5043</c:v>
                </c:pt>
                <c:pt idx="5043">
                  <c:v>5044</c:v>
                </c:pt>
                <c:pt idx="5044">
                  <c:v>5045</c:v>
                </c:pt>
                <c:pt idx="5045">
                  <c:v>5046</c:v>
                </c:pt>
                <c:pt idx="5046">
                  <c:v>5047</c:v>
                </c:pt>
                <c:pt idx="5047">
                  <c:v>5048</c:v>
                </c:pt>
                <c:pt idx="5048">
                  <c:v>5049</c:v>
                </c:pt>
                <c:pt idx="5049">
                  <c:v>5050</c:v>
                </c:pt>
                <c:pt idx="5050">
                  <c:v>5051</c:v>
                </c:pt>
                <c:pt idx="5051">
                  <c:v>5052</c:v>
                </c:pt>
                <c:pt idx="5052">
                  <c:v>5053</c:v>
                </c:pt>
                <c:pt idx="5053">
                  <c:v>5054</c:v>
                </c:pt>
                <c:pt idx="5054">
                  <c:v>5055</c:v>
                </c:pt>
                <c:pt idx="5055">
                  <c:v>5056</c:v>
                </c:pt>
                <c:pt idx="5056">
                  <c:v>5057</c:v>
                </c:pt>
                <c:pt idx="5057">
                  <c:v>5058</c:v>
                </c:pt>
                <c:pt idx="5058">
                  <c:v>5059</c:v>
                </c:pt>
                <c:pt idx="5059">
                  <c:v>5060</c:v>
                </c:pt>
                <c:pt idx="5060">
                  <c:v>5061</c:v>
                </c:pt>
                <c:pt idx="5061">
                  <c:v>5062</c:v>
                </c:pt>
                <c:pt idx="5062">
                  <c:v>5063</c:v>
                </c:pt>
                <c:pt idx="5063">
                  <c:v>5064</c:v>
                </c:pt>
                <c:pt idx="5064">
                  <c:v>5065</c:v>
                </c:pt>
                <c:pt idx="5065">
                  <c:v>5066</c:v>
                </c:pt>
                <c:pt idx="5066">
                  <c:v>5067</c:v>
                </c:pt>
                <c:pt idx="5067">
                  <c:v>5068</c:v>
                </c:pt>
                <c:pt idx="5068">
                  <c:v>5069</c:v>
                </c:pt>
                <c:pt idx="5069">
                  <c:v>5070</c:v>
                </c:pt>
                <c:pt idx="5070">
                  <c:v>5071</c:v>
                </c:pt>
                <c:pt idx="5071">
                  <c:v>5072</c:v>
                </c:pt>
                <c:pt idx="5072">
                  <c:v>5073</c:v>
                </c:pt>
                <c:pt idx="5073">
                  <c:v>5074</c:v>
                </c:pt>
                <c:pt idx="5074">
                  <c:v>5075</c:v>
                </c:pt>
                <c:pt idx="5075">
                  <c:v>5076</c:v>
                </c:pt>
                <c:pt idx="5076">
                  <c:v>5077</c:v>
                </c:pt>
                <c:pt idx="5077">
                  <c:v>5078</c:v>
                </c:pt>
                <c:pt idx="5078">
                  <c:v>5079</c:v>
                </c:pt>
                <c:pt idx="5079">
                  <c:v>5080</c:v>
                </c:pt>
                <c:pt idx="5080">
                  <c:v>5081</c:v>
                </c:pt>
                <c:pt idx="5081">
                  <c:v>5082</c:v>
                </c:pt>
                <c:pt idx="5082">
                  <c:v>5083</c:v>
                </c:pt>
                <c:pt idx="5083">
                  <c:v>5084</c:v>
                </c:pt>
                <c:pt idx="5084">
                  <c:v>5085</c:v>
                </c:pt>
                <c:pt idx="5085">
                  <c:v>5086</c:v>
                </c:pt>
                <c:pt idx="5086">
                  <c:v>5087</c:v>
                </c:pt>
                <c:pt idx="5087">
                  <c:v>5088</c:v>
                </c:pt>
                <c:pt idx="5088">
                  <c:v>5089</c:v>
                </c:pt>
                <c:pt idx="5089">
                  <c:v>5090</c:v>
                </c:pt>
                <c:pt idx="5090">
                  <c:v>5091</c:v>
                </c:pt>
                <c:pt idx="5091">
                  <c:v>5092</c:v>
                </c:pt>
                <c:pt idx="5092">
                  <c:v>5093</c:v>
                </c:pt>
                <c:pt idx="5093">
                  <c:v>5094</c:v>
                </c:pt>
                <c:pt idx="5094">
                  <c:v>5095</c:v>
                </c:pt>
                <c:pt idx="5095">
                  <c:v>5096</c:v>
                </c:pt>
                <c:pt idx="5096">
                  <c:v>5097</c:v>
                </c:pt>
                <c:pt idx="5097">
                  <c:v>5098</c:v>
                </c:pt>
                <c:pt idx="5098">
                  <c:v>5099</c:v>
                </c:pt>
                <c:pt idx="5099">
                  <c:v>5100</c:v>
                </c:pt>
                <c:pt idx="5100">
                  <c:v>5101</c:v>
                </c:pt>
                <c:pt idx="5101">
                  <c:v>5102</c:v>
                </c:pt>
                <c:pt idx="5102">
                  <c:v>5103</c:v>
                </c:pt>
                <c:pt idx="5103">
                  <c:v>5104</c:v>
                </c:pt>
                <c:pt idx="5104">
                  <c:v>5105</c:v>
                </c:pt>
                <c:pt idx="5105">
                  <c:v>5106</c:v>
                </c:pt>
                <c:pt idx="5106">
                  <c:v>5107</c:v>
                </c:pt>
                <c:pt idx="5107">
                  <c:v>5108</c:v>
                </c:pt>
                <c:pt idx="5108">
                  <c:v>5109</c:v>
                </c:pt>
                <c:pt idx="5109">
                  <c:v>5110</c:v>
                </c:pt>
                <c:pt idx="5110">
                  <c:v>5111</c:v>
                </c:pt>
                <c:pt idx="5111">
                  <c:v>5112</c:v>
                </c:pt>
                <c:pt idx="5112">
                  <c:v>5113</c:v>
                </c:pt>
                <c:pt idx="5113">
                  <c:v>5114</c:v>
                </c:pt>
                <c:pt idx="5114">
                  <c:v>5115</c:v>
                </c:pt>
                <c:pt idx="5115">
                  <c:v>5116</c:v>
                </c:pt>
                <c:pt idx="5116">
                  <c:v>5117</c:v>
                </c:pt>
                <c:pt idx="5117">
                  <c:v>5118</c:v>
                </c:pt>
                <c:pt idx="5118">
                  <c:v>5119</c:v>
                </c:pt>
                <c:pt idx="5119">
                  <c:v>5120</c:v>
                </c:pt>
                <c:pt idx="5120">
                  <c:v>5121</c:v>
                </c:pt>
                <c:pt idx="5121">
                  <c:v>5122</c:v>
                </c:pt>
                <c:pt idx="5122">
                  <c:v>5123</c:v>
                </c:pt>
                <c:pt idx="5123">
                  <c:v>5124</c:v>
                </c:pt>
                <c:pt idx="5124">
                  <c:v>5125</c:v>
                </c:pt>
                <c:pt idx="5125">
                  <c:v>5126</c:v>
                </c:pt>
                <c:pt idx="5126">
                  <c:v>5127</c:v>
                </c:pt>
                <c:pt idx="5127">
                  <c:v>5128</c:v>
                </c:pt>
                <c:pt idx="5128">
                  <c:v>5129</c:v>
                </c:pt>
                <c:pt idx="5129">
                  <c:v>5130</c:v>
                </c:pt>
                <c:pt idx="5130">
                  <c:v>5131</c:v>
                </c:pt>
                <c:pt idx="5131">
                  <c:v>5132</c:v>
                </c:pt>
                <c:pt idx="5132">
                  <c:v>5133</c:v>
                </c:pt>
                <c:pt idx="5133">
                  <c:v>5134</c:v>
                </c:pt>
                <c:pt idx="5134">
                  <c:v>5135</c:v>
                </c:pt>
                <c:pt idx="5135">
                  <c:v>5136</c:v>
                </c:pt>
                <c:pt idx="5136">
                  <c:v>5137</c:v>
                </c:pt>
                <c:pt idx="5137">
                  <c:v>5138</c:v>
                </c:pt>
                <c:pt idx="5138">
                  <c:v>5139</c:v>
                </c:pt>
                <c:pt idx="5139">
                  <c:v>5140</c:v>
                </c:pt>
                <c:pt idx="5140">
                  <c:v>5141</c:v>
                </c:pt>
                <c:pt idx="5141">
                  <c:v>5142</c:v>
                </c:pt>
                <c:pt idx="5142">
                  <c:v>5143</c:v>
                </c:pt>
                <c:pt idx="5143">
                  <c:v>5144</c:v>
                </c:pt>
                <c:pt idx="5144">
                  <c:v>5145</c:v>
                </c:pt>
                <c:pt idx="5145">
                  <c:v>5146</c:v>
                </c:pt>
                <c:pt idx="5146">
                  <c:v>5147</c:v>
                </c:pt>
                <c:pt idx="5147">
                  <c:v>5148</c:v>
                </c:pt>
                <c:pt idx="5148">
                  <c:v>5149</c:v>
                </c:pt>
                <c:pt idx="5149">
                  <c:v>5150</c:v>
                </c:pt>
                <c:pt idx="5150">
                  <c:v>5151</c:v>
                </c:pt>
                <c:pt idx="5151">
                  <c:v>5152</c:v>
                </c:pt>
                <c:pt idx="5152">
                  <c:v>5153</c:v>
                </c:pt>
                <c:pt idx="5153">
                  <c:v>5154</c:v>
                </c:pt>
                <c:pt idx="5154">
                  <c:v>5155</c:v>
                </c:pt>
                <c:pt idx="5155">
                  <c:v>5156</c:v>
                </c:pt>
                <c:pt idx="5156">
                  <c:v>5157</c:v>
                </c:pt>
                <c:pt idx="5157">
                  <c:v>5158</c:v>
                </c:pt>
                <c:pt idx="5158">
                  <c:v>5159</c:v>
                </c:pt>
                <c:pt idx="5159">
                  <c:v>5160</c:v>
                </c:pt>
                <c:pt idx="5160">
                  <c:v>5161</c:v>
                </c:pt>
                <c:pt idx="5161">
                  <c:v>5162</c:v>
                </c:pt>
                <c:pt idx="5162">
                  <c:v>5163</c:v>
                </c:pt>
                <c:pt idx="5163">
                  <c:v>5164</c:v>
                </c:pt>
                <c:pt idx="5164">
                  <c:v>5165</c:v>
                </c:pt>
                <c:pt idx="5165">
                  <c:v>5166</c:v>
                </c:pt>
                <c:pt idx="5166">
                  <c:v>5167</c:v>
                </c:pt>
                <c:pt idx="5167">
                  <c:v>5168</c:v>
                </c:pt>
                <c:pt idx="5168">
                  <c:v>5169</c:v>
                </c:pt>
                <c:pt idx="5169">
                  <c:v>5170</c:v>
                </c:pt>
                <c:pt idx="5170">
                  <c:v>5171</c:v>
                </c:pt>
                <c:pt idx="5171">
                  <c:v>5172</c:v>
                </c:pt>
                <c:pt idx="5172">
                  <c:v>5173</c:v>
                </c:pt>
                <c:pt idx="5173">
                  <c:v>5174</c:v>
                </c:pt>
                <c:pt idx="5174">
                  <c:v>5175</c:v>
                </c:pt>
                <c:pt idx="5175">
                  <c:v>5176</c:v>
                </c:pt>
                <c:pt idx="5176">
                  <c:v>5177</c:v>
                </c:pt>
                <c:pt idx="5177">
                  <c:v>5178</c:v>
                </c:pt>
                <c:pt idx="5178">
                  <c:v>5179</c:v>
                </c:pt>
                <c:pt idx="5179">
                  <c:v>5180</c:v>
                </c:pt>
                <c:pt idx="5180">
                  <c:v>5181</c:v>
                </c:pt>
                <c:pt idx="5181">
                  <c:v>5182</c:v>
                </c:pt>
                <c:pt idx="5182">
                  <c:v>5183</c:v>
                </c:pt>
                <c:pt idx="5183">
                  <c:v>5184</c:v>
                </c:pt>
                <c:pt idx="5184">
                  <c:v>5185</c:v>
                </c:pt>
                <c:pt idx="5185">
                  <c:v>5186</c:v>
                </c:pt>
                <c:pt idx="5186">
                  <c:v>5187</c:v>
                </c:pt>
                <c:pt idx="5187">
                  <c:v>5188</c:v>
                </c:pt>
                <c:pt idx="5188">
                  <c:v>5189</c:v>
                </c:pt>
                <c:pt idx="5189">
                  <c:v>5190</c:v>
                </c:pt>
                <c:pt idx="5190">
                  <c:v>5191</c:v>
                </c:pt>
                <c:pt idx="5191">
                  <c:v>5192</c:v>
                </c:pt>
                <c:pt idx="5192">
                  <c:v>5193</c:v>
                </c:pt>
                <c:pt idx="5193">
                  <c:v>5194</c:v>
                </c:pt>
                <c:pt idx="5194">
                  <c:v>5195</c:v>
                </c:pt>
                <c:pt idx="5195">
                  <c:v>5196</c:v>
                </c:pt>
                <c:pt idx="5196">
                  <c:v>5197</c:v>
                </c:pt>
                <c:pt idx="5197">
                  <c:v>5198</c:v>
                </c:pt>
                <c:pt idx="5198">
                  <c:v>5199</c:v>
                </c:pt>
                <c:pt idx="5199">
                  <c:v>5200</c:v>
                </c:pt>
                <c:pt idx="5200">
                  <c:v>5201</c:v>
                </c:pt>
                <c:pt idx="5201">
                  <c:v>5202</c:v>
                </c:pt>
                <c:pt idx="5202">
                  <c:v>5203</c:v>
                </c:pt>
                <c:pt idx="5203">
                  <c:v>5204</c:v>
                </c:pt>
                <c:pt idx="5204">
                  <c:v>5205</c:v>
                </c:pt>
                <c:pt idx="5205">
                  <c:v>5206</c:v>
                </c:pt>
                <c:pt idx="5206">
                  <c:v>5207</c:v>
                </c:pt>
                <c:pt idx="5207">
                  <c:v>5208</c:v>
                </c:pt>
                <c:pt idx="5208">
                  <c:v>5209</c:v>
                </c:pt>
                <c:pt idx="5209">
                  <c:v>5210</c:v>
                </c:pt>
                <c:pt idx="5210">
                  <c:v>5211</c:v>
                </c:pt>
                <c:pt idx="5211">
                  <c:v>5212</c:v>
                </c:pt>
                <c:pt idx="5212">
                  <c:v>5213</c:v>
                </c:pt>
                <c:pt idx="5213">
                  <c:v>5214</c:v>
                </c:pt>
                <c:pt idx="5214">
                  <c:v>5215</c:v>
                </c:pt>
                <c:pt idx="5215">
                  <c:v>5216</c:v>
                </c:pt>
                <c:pt idx="5216">
                  <c:v>5217</c:v>
                </c:pt>
                <c:pt idx="5217">
                  <c:v>5218</c:v>
                </c:pt>
                <c:pt idx="5218">
                  <c:v>5219</c:v>
                </c:pt>
                <c:pt idx="5219">
                  <c:v>5220</c:v>
                </c:pt>
                <c:pt idx="5220">
                  <c:v>5221</c:v>
                </c:pt>
                <c:pt idx="5221">
                  <c:v>5222</c:v>
                </c:pt>
                <c:pt idx="5222">
                  <c:v>5223</c:v>
                </c:pt>
                <c:pt idx="5223">
                  <c:v>5224</c:v>
                </c:pt>
                <c:pt idx="5224">
                  <c:v>5225</c:v>
                </c:pt>
                <c:pt idx="5225">
                  <c:v>5226</c:v>
                </c:pt>
                <c:pt idx="5226">
                  <c:v>5227</c:v>
                </c:pt>
                <c:pt idx="5227">
                  <c:v>5228</c:v>
                </c:pt>
                <c:pt idx="5228">
                  <c:v>5229</c:v>
                </c:pt>
                <c:pt idx="5229">
                  <c:v>5230</c:v>
                </c:pt>
                <c:pt idx="5230">
                  <c:v>5231</c:v>
                </c:pt>
                <c:pt idx="5231">
                  <c:v>5232</c:v>
                </c:pt>
                <c:pt idx="5232">
                  <c:v>5233</c:v>
                </c:pt>
                <c:pt idx="5233">
                  <c:v>5234</c:v>
                </c:pt>
                <c:pt idx="5234">
                  <c:v>5235</c:v>
                </c:pt>
                <c:pt idx="5235">
                  <c:v>5236</c:v>
                </c:pt>
                <c:pt idx="5236">
                  <c:v>5237</c:v>
                </c:pt>
                <c:pt idx="5237">
                  <c:v>5238</c:v>
                </c:pt>
                <c:pt idx="5238">
                  <c:v>5239</c:v>
                </c:pt>
                <c:pt idx="5239">
                  <c:v>5240</c:v>
                </c:pt>
                <c:pt idx="5240">
                  <c:v>5241</c:v>
                </c:pt>
                <c:pt idx="5241">
                  <c:v>5242</c:v>
                </c:pt>
                <c:pt idx="5242">
                  <c:v>5243</c:v>
                </c:pt>
                <c:pt idx="5243">
                  <c:v>5244</c:v>
                </c:pt>
                <c:pt idx="5244">
                  <c:v>5245</c:v>
                </c:pt>
                <c:pt idx="5245">
                  <c:v>5246</c:v>
                </c:pt>
                <c:pt idx="5246">
                  <c:v>5247</c:v>
                </c:pt>
                <c:pt idx="5247">
                  <c:v>5248</c:v>
                </c:pt>
                <c:pt idx="5248">
                  <c:v>5249</c:v>
                </c:pt>
                <c:pt idx="5249">
                  <c:v>5250</c:v>
                </c:pt>
                <c:pt idx="5250">
                  <c:v>5251</c:v>
                </c:pt>
                <c:pt idx="5251">
                  <c:v>5252</c:v>
                </c:pt>
                <c:pt idx="5252">
                  <c:v>5253</c:v>
                </c:pt>
                <c:pt idx="5253">
                  <c:v>5254</c:v>
                </c:pt>
                <c:pt idx="5254">
                  <c:v>5255</c:v>
                </c:pt>
                <c:pt idx="5255">
                  <c:v>5256</c:v>
                </c:pt>
                <c:pt idx="5256">
                  <c:v>5257</c:v>
                </c:pt>
                <c:pt idx="5257">
                  <c:v>5258</c:v>
                </c:pt>
                <c:pt idx="5258">
                  <c:v>5259</c:v>
                </c:pt>
                <c:pt idx="5259">
                  <c:v>5260</c:v>
                </c:pt>
                <c:pt idx="5260">
                  <c:v>5261</c:v>
                </c:pt>
                <c:pt idx="5261">
                  <c:v>5262</c:v>
                </c:pt>
                <c:pt idx="5262">
                  <c:v>5263</c:v>
                </c:pt>
                <c:pt idx="5263">
                  <c:v>5264</c:v>
                </c:pt>
                <c:pt idx="5264">
                  <c:v>5265</c:v>
                </c:pt>
                <c:pt idx="5265">
                  <c:v>5266</c:v>
                </c:pt>
                <c:pt idx="5266">
                  <c:v>5267</c:v>
                </c:pt>
                <c:pt idx="5267">
                  <c:v>5268</c:v>
                </c:pt>
                <c:pt idx="5268">
                  <c:v>5269</c:v>
                </c:pt>
                <c:pt idx="5269">
                  <c:v>5270</c:v>
                </c:pt>
                <c:pt idx="5270">
                  <c:v>5271</c:v>
                </c:pt>
                <c:pt idx="5271">
                  <c:v>5272</c:v>
                </c:pt>
                <c:pt idx="5272">
                  <c:v>5273</c:v>
                </c:pt>
                <c:pt idx="5273">
                  <c:v>5274</c:v>
                </c:pt>
                <c:pt idx="5274">
                  <c:v>5275</c:v>
                </c:pt>
                <c:pt idx="5275">
                  <c:v>5276</c:v>
                </c:pt>
                <c:pt idx="5276">
                  <c:v>5277</c:v>
                </c:pt>
                <c:pt idx="5277">
                  <c:v>5278</c:v>
                </c:pt>
                <c:pt idx="5278">
                  <c:v>5279</c:v>
                </c:pt>
                <c:pt idx="5279">
                  <c:v>5280</c:v>
                </c:pt>
                <c:pt idx="5280">
                  <c:v>5281</c:v>
                </c:pt>
                <c:pt idx="5281">
                  <c:v>5282</c:v>
                </c:pt>
                <c:pt idx="5282">
                  <c:v>5283</c:v>
                </c:pt>
                <c:pt idx="5283">
                  <c:v>5284</c:v>
                </c:pt>
                <c:pt idx="5284">
                  <c:v>5285</c:v>
                </c:pt>
                <c:pt idx="5285">
                  <c:v>5286</c:v>
                </c:pt>
                <c:pt idx="5286">
                  <c:v>5287</c:v>
                </c:pt>
                <c:pt idx="5287">
                  <c:v>5288</c:v>
                </c:pt>
                <c:pt idx="5288">
                  <c:v>5289</c:v>
                </c:pt>
                <c:pt idx="5289">
                  <c:v>5290</c:v>
                </c:pt>
                <c:pt idx="5290">
                  <c:v>5291</c:v>
                </c:pt>
                <c:pt idx="5291">
                  <c:v>5292</c:v>
                </c:pt>
                <c:pt idx="5292">
                  <c:v>5293</c:v>
                </c:pt>
                <c:pt idx="5293">
                  <c:v>5294</c:v>
                </c:pt>
                <c:pt idx="5294">
                  <c:v>5295</c:v>
                </c:pt>
                <c:pt idx="5295">
                  <c:v>5296</c:v>
                </c:pt>
                <c:pt idx="5296">
                  <c:v>5297</c:v>
                </c:pt>
                <c:pt idx="5297">
                  <c:v>5298</c:v>
                </c:pt>
                <c:pt idx="5298">
                  <c:v>5299</c:v>
                </c:pt>
                <c:pt idx="5299">
                  <c:v>5300</c:v>
                </c:pt>
                <c:pt idx="5300">
                  <c:v>5301</c:v>
                </c:pt>
                <c:pt idx="5301">
                  <c:v>5302</c:v>
                </c:pt>
                <c:pt idx="5302">
                  <c:v>5303</c:v>
                </c:pt>
                <c:pt idx="5303">
                  <c:v>5304</c:v>
                </c:pt>
                <c:pt idx="5304">
                  <c:v>5305</c:v>
                </c:pt>
                <c:pt idx="5305">
                  <c:v>5306</c:v>
                </c:pt>
                <c:pt idx="5306">
                  <c:v>5307</c:v>
                </c:pt>
                <c:pt idx="5307">
                  <c:v>5308</c:v>
                </c:pt>
                <c:pt idx="5308">
                  <c:v>5309</c:v>
                </c:pt>
                <c:pt idx="5309">
                  <c:v>5310</c:v>
                </c:pt>
                <c:pt idx="5310">
                  <c:v>5311</c:v>
                </c:pt>
                <c:pt idx="5311">
                  <c:v>5312</c:v>
                </c:pt>
                <c:pt idx="5312">
                  <c:v>5313</c:v>
                </c:pt>
                <c:pt idx="5313">
                  <c:v>5314</c:v>
                </c:pt>
                <c:pt idx="5314">
                  <c:v>5315</c:v>
                </c:pt>
                <c:pt idx="5315">
                  <c:v>5316</c:v>
                </c:pt>
                <c:pt idx="5316">
                  <c:v>5317</c:v>
                </c:pt>
                <c:pt idx="5317">
                  <c:v>5318</c:v>
                </c:pt>
                <c:pt idx="5318">
                  <c:v>5319</c:v>
                </c:pt>
                <c:pt idx="5319">
                  <c:v>5320</c:v>
                </c:pt>
                <c:pt idx="5320">
                  <c:v>5321</c:v>
                </c:pt>
                <c:pt idx="5321">
                  <c:v>5322</c:v>
                </c:pt>
                <c:pt idx="5322">
                  <c:v>5323</c:v>
                </c:pt>
                <c:pt idx="5323">
                  <c:v>5324</c:v>
                </c:pt>
                <c:pt idx="5324">
                  <c:v>5325</c:v>
                </c:pt>
                <c:pt idx="5325">
                  <c:v>5326</c:v>
                </c:pt>
                <c:pt idx="5326">
                  <c:v>5327</c:v>
                </c:pt>
                <c:pt idx="5327">
                  <c:v>5328</c:v>
                </c:pt>
                <c:pt idx="5328">
                  <c:v>5329</c:v>
                </c:pt>
                <c:pt idx="5329">
                  <c:v>5330</c:v>
                </c:pt>
                <c:pt idx="5330">
                  <c:v>5331</c:v>
                </c:pt>
                <c:pt idx="5331">
                  <c:v>5332</c:v>
                </c:pt>
                <c:pt idx="5332">
                  <c:v>5333</c:v>
                </c:pt>
                <c:pt idx="5333">
                  <c:v>5334</c:v>
                </c:pt>
                <c:pt idx="5334">
                  <c:v>5335</c:v>
                </c:pt>
                <c:pt idx="5335">
                  <c:v>5336</c:v>
                </c:pt>
                <c:pt idx="5336">
                  <c:v>5337</c:v>
                </c:pt>
                <c:pt idx="5337">
                  <c:v>5338</c:v>
                </c:pt>
                <c:pt idx="5338">
                  <c:v>5339</c:v>
                </c:pt>
                <c:pt idx="5339">
                  <c:v>5340</c:v>
                </c:pt>
                <c:pt idx="5340">
                  <c:v>5341</c:v>
                </c:pt>
                <c:pt idx="5341">
                  <c:v>5342</c:v>
                </c:pt>
                <c:pt idx="5342">
                  <c:v>5343</c:v>
                </c:pt>
                <c:pt idx="5343">
                  <c:v>5344</c:v>
                </c:pt>
                <c:pt idx="5344">
                  <c:v>5345</c:v>
                </c:pt>
                <c:pt idx="5345">
                  <c:v>5346</c:v>
                </c:pt>
                <c:pt idx="5346">
                  <c:v>5347</c:v>
                </c:pt>
                <c:pt idx="5347">
                  <c:v>5348</c:v>
                </c:pt>
                <c:pt idx="5348">
                  <c:v>5349</c:v>
                </c:pt>
                <c:pt idx="5349">
                  <c:v>5350</c:v>
                </c:pt>
                <c:pt idx="5350">
                  <c:v>5351</c:v>
                </c:pt>
                <c:pt idx="5351">
                  <c:v>5352</c:v>
                </c:pt>
                <c:pt idx="5352">
                  <c:v>5353</c:v>
                </c:pt>
                <c:pt idx="5353">
                  <c:v>5354</c:v>
                </c:pt>
                <c:pt idx="5354">
                  <c:v>5355</c:v>
                </c:pt>
                <c:pt idx="5355">
                  <c:v>5356</c:v>
                </c:pt>
                <c:pt idx="5356">
                  <c:v>5357</c:v>
                </c:pt>
                <c:pt idx="5357">
                  <c:v>5358</c:v>
                </c:pt>
                <c:pt idx="5358">
                  <c:v>5359</c:v>
                </c:pt>
                <c:pt idx="5359">
                  <c:v>5360</c:v>
                </c:pt>
                <c:pt idx="5360">
                  <c:v>5361</c:v>
                </c:pt>
                <c:pt idx="5361">
                  <c:v>5362</c:v>
                </c:pt>
                <c:pt idx="5362">
                  <c:v>5363</c:v>
                </c:pt>
                <c:pt idx="5363">
                  <c:v>5364</c:v>
                </c:pt>
                <c:pt idx="5364">
                  <c:v>5365</c:v>
                </c:pt>
                <c:pt idx="5365">
                  <c:v>5366</c:v>
                </c:pt>
                <c:pt idx="5366">
                  <c:v>5367</c:v>
                </c:pt>
                <c:pt idx="5367">
                  <c:v>5368</c:v>
                </c:pt>
                <c:pt idx="5368">
                  <c:v>5369</c:v>
                </c:pt>
                <c:pt idx="5369">
                  <c:v>5370</c:v>
                </c:pt>
                <c:pt idx="5370">
                  <c:v>5371</c:v>
                </c:pt>
                <c:pt idx="5371">
                  <c:v>5372</c:v>
                </c:pt>
                <c:pt idx="5372">
                  <c:v>5373</c:v>
                </c:pt>
                <c:pt idx="5373">
                  <c:v>5374</c:v>
                </c:pt>
                <c:pt idx="5374">
                  <c:v>5375</c:v>
                </c:pt>
                <c:pt idx="5375">
                  <c:v>5376</c:v>
                </c:pt>
                <c:pt idx="5376">
                  <c:v>5377</c:v>
                </c:pt>
                <c:pt idx="5377">
                  <c:v>5378</c:v>
                </c:pt>
                <c:pt idx="5378">
                  <c:v>5379</c:v>
                </c:pt>
                <c:pt idx="5379">
                  <c:v>5380</c:v>
                </c:pt>
                <c:pt idx="5380">
                  <c:v>5381</c:v>
                </c:pt>
                <c:pt idx="5381">
                  <c:v>5382</c:v>
                </c:pt>
                <c:pt idx="5382">
                  <c:v>5383</c:v>
                </c:pt>
                <c:pt idx="5383">
                  <c:v>5384</c:v>
                </c:pt>
                <c:pt idx="5384">
                  <c:v>5385</c:v>
                </c:pt>
                <c:pt idx="5385">
                  <c:v>5386</c:v>
                </c:pt>
                <c:pt idx="5386">
                  <c:v>5387</c:v>
                </c:pt>
                <c:pt idx="5387">
                  <c:v>5388</c:v>
                </c:pt>
                <c:pt idx="5388">
                  <c:v>5389</c:v>
                </c:pt>
                <c:pt idx="5389">
                  <c:v>5390</c:v>
                </c:pt>
                <c:pt idx="5390">
                  <c:v>5391</c:v>
                </c:pt>
                <c:pt idx="5391">
                  <c:v>5392</c:v>
                </c:pt>
                <c:pt idx="5392">
                  <c:v>5393</c:v>
                </c:pt>
                <c:pt idx="5393">
                  <c:v>5394</c:v>
                </c:pt>
                <c:pt idx="5394">
                  <c:v>5395</c:v>
                </c:pt>
                <c:pt idx="5395">
                  <c:v>5396</c:v>
                </c:pt>
                <c:pt idx="5396">
                  <c:v>5397</c:v>
                </c:pt>
                <c:pt idx="5397">
                  <c:v>5398</c:v>
                </c:pt>
                <c:pt idx="5398">
                  <c:v>5399</c:v>
                </c:pt>
                <c:pt idx="5399">
                  <c:v>5400</c:v>
                </c:pt>
                <c:pt idx="5400">
                  <c:v>5401</c:v>
                </c:pt>
                <c:pt idx="5401">
                  <c:v>5402</c:v>
                </c:pt>
                <c:pt idx="5402">
                  <c:v>5403</c:v>
                </c:pt>
                <c:pt idx="5403">
                  <c:v>5404</c:v>
                </c:pt>
                <c:pt idx="5404">
                  <c:v>5405</c:v>
                </c:pt>
                <c:pt idx="5405">
                  <c:v>5406</c:v>
                </c:pt>
                <c:pt idx="5406">
                  <c:v>5407</c:v>
                </c:pt>
                <c:pt idx="5407">
                  <c:v>5408</c:v>
                </c:pt>
                <c:pt idx="5408">
                  <c:v>5409</c:v>
                </c:pt>
                <c:pt idx="5409">
                  <c:v>5410</c:v>
                </c:pt>
                <c:pt idx="5410">
                  <c:v>5411</c:v>
                </c:pt>
                <c:pt idx="5411">
                  <c:v>5412</c:v>
                </c:pt>
                <c:pt idx="5412">
                  <c:v>5413</c:v>
                </c:pt>
                <c:pt idx="5413">
                  <c:v>5414</c:v>
                </c:pt>
                <c:pt idx="5414">
                  <c:v>5415</c:v>
                </c:pt>
                <c:pt idx="5415">
                  <c:v>5416</c:v>
                </c:pt>
                <c:pt idx="5416">
                  <c:v>5417</c:v>
                </c:pt>
                <c:pt idx="5417">
                  <c:v>5418</c:v>
                </c:pt>
                <c:pt idx="5418">
                  <c:v>5419</c:v>
                </c:pt>
                <c:pt idx="5419">
                  <c:v>5420</c:v>
                </c:pt>
                <c:pt idx="5420">
                  <c:v>5421</c:v>
                </c:pt>
                <c:pt idx="5421">
                  <c:v>5422</c:v>
                </c:pt>
                <c:pt idx="5422">
                  <c:v>5423</c:v>
                </c:pt>
                <c:pt idx="5423">
                  <c:v>5424</c:v>
                </c:pt>
                <c:pt idx="5424">
                  <c:v>5425</c:v>
                </c:pt>
                <c:pt idx="5425">
                  <c:v>5426</c:v>
                </c:pt>
                <c:pt idx="5426">
                  <c:v>5427</c:v>
                </c:pt>
                <c:pt idx="5427">
                  <c:v>5428</c:v>
                </c:pt>
                <c:pt idx="5428">
                  <c:v>5429</c:v>
                </c:pt>
                <c:pt idx="5429">
                  <c:v>5430</c:v>
                </c:pt>
                <c:pt idx="5430">
                  <c:v>5431</c:v>
                </c:pt>
                <c:pt idx="5431">
                  <c:v>5432</c:v>
                </c:pt>
                <c:pt idx="5432">
                  <c:v>5433</c:v>
                </c:pt>
                <c:pt idx="5433">
                  <c:v>5434</c:v>
                </c:pt>
                <c:pt idx="5434">
                  <c:v>5435</c:v>
                </c:pt>
                <c:pt idx="5435">
                  <c:v>5436</c:v>
                </c:pt>
                <c:pt idx="5436">
                  <c:v>5437</c:v>
                </c:pt>
                <c:pt idx="5437">
                  <c:v>5438</c:v>
                </c:pt>
                <c:pt idx="5438">
                  <c:v>5439</c:v>
                </c:pt>
                <c:pt idx="5439">
                  <c:v>5440</c:v>
                </c:pt>
                <c:pt idx="5440">
                  <c:v>5441</c:v>
                </c:pt>
                <c:pt idx="5441">
                  <c:v>5442</c:v>
                </c:pt>
                <c:pt idx="5442">
                  <c:v>5443</c:v>
                </c:pt>
                <c:pt idx="5443">
                  <c:v>5444</c:v>
                </c:pt>
                <c:pt idx="5444">
                  <c:v>5445</c:v>
                </c:pt>
                <c:pt idx="5445">
                  <c:v>5446</c:v>
                </c:pt>
                <c:pt idx="5446">
                  <c:v>5447</c:v>
                </c:pt>
                <c:pt idx="5447">
                  <c:v>5448</c:v>
                </c:pt>
                <c:pt idx="5448">
                  <c:v>5449</c:v>
                </c:pt>
                <c:pt idx="5449">
                  <c:v>5450</c:v>
                </c:pt>
                <c:pt idx="5450">
                  <c:v>5451</c:v>
                </c:pt>
                <c:pt idx="5451">
                  <c:v>5452</c:v>
                </c:pt>
                <c:pt idx="5452">
                  <c:v>5453</c:v>
                </c:pt>
                <c:pt idx="5453">
                  <c:v>5454</c:v>
                </c:pt>
                <c:pt idx="5454">
                  <c:v>5455</c:v>
                </c:pt>
                <c:pt idx="5455">
                  <c:v>5456</c:v>
                </c:pt>
                <c:pt idx="5456">
                  <c:v>5457</c:v>
                </c:pt>
                <c:pt idx="5457">
                  <c:v>5458</c:v>
                </c:pt>
                <c:pt idx="5458">
                  <c:v>5459</c:v>
                </c:pt>
                <c:pt idx="5459">
                  <c:v>5460</c:v>
                </c:pt>
                <c:pt idx="5460">
                  <c:v>5461</c:v>
                </c:pt>
                <c:pt idx="5461">
                  <c:v>5462</c:v>
                </c:pt>
                <c:pt idx="5462">
                  <c:v>5463</c:v>
                </c:pt>
                <c:pt idx="5463">
                  <c:v>5464</c:v>
                </c:pt>
                <c:pt idx="5464">
                  <c:v>5465</c:v>
                </c:pt>
                <c:pt idx="5465">
                  <c:v>5466</c:v>
                </c:pt>
                <c:pt idx="5466">
                  <c:v>5467</c:v>
                </c:pt>
                <c:pt idx="5467">
                  <c:v>5468</c:v>
                </c:pt>
                <c:pt idx="5468">
                  <c:v>5469</c:v>
                </c:pt>
                <c:pt idx="5469">
                  <c:v>5470</c:v>
                </c:pt>
                <c:pt idx="5470">
                  <c:v>5471</c:v>
                </c:pt>
                <c:pt idx="5471">
                  <c:v>5472</c:v>
                </c:pt>
                <c:pt idx="5472">
                  <c:v>5473</c:v>
                </c:pt>
                <c:pt idx="5473">
                  <c:v>5474</c:v>
                </c:pt>
                <c:pt idx="5474">
                  <c:v>5475</c:v>
                </c:pt>
                <c:pt idx="5475">
                  <c:v>5476</c:v>
                </c:pt>
                <c:pt idx="5476">
                  <c:v>5477</c:v>
                </c:pt>
                <c:pt idx="5477">
                  <c:v>5478</c:v>
                </c:pt>
                <c:pt idx="5478">
                  <c:v>5479</c:v>
                </c:pt>
                <c:pt idx="5479">
                  <c:v>5480</c:v>
                </c:pt>
                <c:pt idx="5480">
                  <c:v>5481</c:v>
                </c:pt>
                <c:pt idx="5481">
                  <c:v>5482</c:v>
                </c:pt>
                <c:pt idx="5482">
                  <c:v>5483</c:v>
                </c:pt>
                <c:pt idx="5483">
                  <c:v>5484</c:v>
                </c:pt>
                <c:pt idx="5484">
                  <c:v>5485</c:v>
                </c:pt>
                <c:pt idx="5485">
                  <c:v>5486</c:v>
                </c:pt>
                <c:pt idx="5486">
                  <c:v>5487</c:v>
                </c:pt>
                <c:pt idx="5487">
                  <c:v>5488</c:v>
                </c:pt>
                <c:pt idx="5488">
                  <c:v>5489</c:v>
                </c:pt>
                <c:pt idx="5489">
                  <c:v>5490</c:v>
                </c:pt>
                <c:pt idx="5490">
                  <c:v>5491</c:v>
                </c:pt>
                <c:pt idx="5491">
                  <c:v>5492</c:v>
                </c:pt>
                <c:pt idx="5492">
                  <c:v>5493</c:v>
                </c:pt>
                <c:pt idx="5493">
                  <c:v>5494</c:v>
                </c:pt>
                <c:pt idx="5494">
                  <c:v>5495</c:v>
                </c:pt>
                <c:pt idx="5495">
                  <c:v>5496</c:v>
                </c:pt>
                <c:pt idx="5496">
                  <c:v>5497</c:v>
                </c:pt>
                <c:pt idx="5497">
                  <c:v>5498</c:v>
                </c:pt>
                <c:pt idx="5498">
                  <c:v>5499</c:v>
                </c:pt>
                <c:pt idx="5499">
                  <c:v>5500</c:v>
                </c:pt>
                <c:pt idx="5500">
                  <c:v>5501</c:v>
                </c:pt>
                <c:pt idx="5501">
                  <c:v>5502</c:v>
                </c:pt>
                <c:pt idx="5502">
                  <c:v>5503</c:v>
                </c:pt>
                <c:pt idx="5503">
                  <c:v>5504</c:v>
                </c:pt>
                <c:pt idx="5504">
                  <c:v>5505</c:v>
                </c:pt>
                <c:pt idx="5505">
                  <c:v>5506</c:v>
                </c:pt>
                <c:pt idx="5506">
                  <c:v>5507</c:v>
                </c:pt>
                <c:pt idx="5507">
                  <c:v>5508</c:v>
                </c:pt>
                <c:pt idx="5508">
                  <c:v>5509</c:v>
                </c:pt>
                <c:pt idx="5509">
                  <c:v>5510</c:v>
                </c:pt>
                <c:pt idx="5510">
                  <c:v>5511</c:v>
                </c:pt>
                <c:pt idx="5511">
                  <c:v>5512</c:v>
                </c:pt>
                <c:pt idx="5512">
                  <c:v>5513</c:v>
                </c:pt>
                <c:pt idx="5513">
                  <c:v>5514</c:v>
                </c:pt>
                <c:pt idx="5514">
                  <c:v>5515</c:v>
                </c:pt>
                <c:pt idx="5515">
                  <c:v>5516</c:v>
                </c:pt>
                <c:pt idx="5516">
                  <c:v>5517</c:v>
                </c:pt>
                <c:pt idx="5517">
                  <c:v>5518</c:v>
                </c:pt>
                <c:pt idx="5518">
                  <c:v>5519</c:v>
                </c:pt>
                <c:pt idx="5519">
                  <c:v>5520</c:v>
                </c:pt>
                <c:pt idx="5520">
                  <c:v>5521</c:v>
                </c:pt>
                <c:pt idx="5521">
                  <c:v>5522</c:v>
                </c:pt>
                <c:pt idx="5522">
                  <c:v>5523</c:v>
                </c:pt>
                <c:pt idx="5523">
                  <c:v>5524</c:v>
                </c:pt>
                <c:pt idx="5524">
                  <c:v>5525</c:v>
                </c:pt>
                <c:pt idx="5525">
                  <c:v>5526</c:v>
                </c:pt>
                <c:pt idx="5526">
                  <c:v>5527</c:v>
                </c:pt>
                <c:pt idx="5527">
                  <c:v>5528</c:v>
                </c:pt>
                <c:pt idx="5528">
                  <c:v>5529</c:v>
                </c:pt>
                <c:pt idx="5529">
                  <c:v>5530</c:v>
                </c:pt>
                <c:pt idx="5530">
                  <c:v>5531</c:v>
                </c:pt>
                <c:pt idx="5531">
                  <c:v>5532</c:v>
                </c:pt>
                <c:pt idx="5532">
                  <c:v>5533</c:v>
                </c:pt>
                <c:pt idx="5533">
                  <c:v>5534</c:v>
                </c:pt>
                <c:pt idx="5534">
                  <c:v>5535</c:v>
                </c:pt>
                <c:pt idx="5535">
                  <c:v>5536</c:v>
                </c:pt>
                <c:pt idx="5536">
                  <c:v>5537</c:v>
                </c:pt>
                <c:pt idx="5537">
                  <c:v>5538</c:v>
                </c:pt>
                <c:pt idx="5538">
                  <c:v>5539</c:v>
                </c:pt>
                <c:pt idx="5539">
                  <c:v>5540</c:v>
                </c:pt>
                <c:pt idx="5540">
                  <c:v>5541</c:v>
                </c:pt>
                <c:pt idx="5541">
                  <c:v>5542</c:v>
                </c:pt>
                <c:pt idx="5542">
                  <c:v>5543</c:v>
                </c:pt>
                <c:pt idx="5543">
                  <c:v>5544</c:v>
                </c:pt>
                <c:pt idx="5544">
                  <c:v>5545</c:v>
                </c:pt>
                <c:pt idx="5545">
                  <c:v>5546</c:v>
                </c:pt>
                <c:pt idx="5546">
                  <c:v>5547</c:v>
                </c:pt>
                <c:pt idx="5547">
                  <c:v>5548</c:v>
                </c:pt>
                <c:pt idx="5548">
                  <c:v>5549</c:v>
                </c:pt>
                <c:pt idx="5549">
                  <c:v>5550</c:v>
                </c:pt>
                <c:pt idx="5550">
                  <c:v>5551</c:v>
                </c:pt>
                <c:pt idx="5551">
                  <c:v>5552</c:v>
                </c:pt>
                <c:pt idx="5552">
                  <c:v>5553</c:v>
                </c:pt>
                <c:pt idx="5553">
                  <c:v>5554</c:v>
                </c:pt>
                <c:pt idx="5554">
                  <c:v>5555</c:v>
                </c:pt>
                <c:pt idx="5555">
                  <c:v>5556</c:v>
                </c:pt>
                <c:pt idx="5556">
                  <c:v>5557</c:v>
                </c:pt>
                <c:pt idx="5557">
                  <c:v>5558</c:v>
                </c:pt>
                <c:pt idx="5558">
                  <c:v>5559</c:v>
                </c:pt>
                <c:pt idx="5559">
                  <c:v>5560</c:v>
                </c:pt>
                <c:pt idx="5560">
                  <c:v>5561</c:v>
                </c:pt>
                <c:pt idx="5561">
                  <c:v>5562</c:v>
                </c:pt>
                <c:pt idx="5562">
                  <c:v>5563</c:v>
                </c:pt>
                <c:pt idx="5563">
                  <c:v>5564</c:v>
                </c:pt>
                <c:pt idx="5564">
                  <c:v>5565</c:v>
                </c:pt>
                <c:pt idx="5565">
                  <c:v>5566</c:v>
                </c:pt>
                <c:pt idx="5566">
                  <c:v>5567</c:v>
                </c:pt>
                <c:pt idx="5567">
                  <c:v>5568</c:v>
                </c:pt>
                <c:pt idx="5568">
                  <c:v>5569</c:v>
                </c:pt>
                <c:pt idx="5569">
                  <c:v>5570</c:v>
                </c:pt>
                <c:pt idx="5570">
                  <c:v>5571</c:v>
                </c:pt>
                <c:pt idx="5571">
                  <c:v>5572</c:v>
                </c:pt>
                <c:pt idx="5572">
                  <c:v>5573</c:v>
                </c:pt>
                <c:pt idx="5573">
                  <c:v>5574</c:v>
                </c:pt>
                <c:pt idx="5574">
                  <c:v>5575</c:v>
                </c:pt>
                <c:pt idx="5575">
                  <c:v>5576</c:v>
                </c:pt>
                <c:pt idx="5576">
                  <c:v>5577</c:v>
                </c:pt>
                <c:pt idx="5577">
                  <c:v>5578</c:v>
                </c:pt>
                <c:pt idx="5578">
                  <c:v>5579</c:v>
                </c:pt>
                <c:pt idx="5579">
                  <c:v>5580</c:v>
                </c:pt>
                <c:pt idx="5580">
                  <c:v>5581</c:v>
                </c:pt>
                <c:pt idx="5581">
                  <c:v>5582</c:v>
                </c:pt>
                <c:pt idx="5582">
                  <c:v>5583</c:v>
                </c:pt>
                <c:pt idx="5583">
                  <c:v>5584</c:v>
                </c:pt>
                <c:pt idx="5584">
                  <c:v>5585</c:v>
                </c:pt>
                <c:pt idx="5585">
                  <c:v>5586</c:v>
                </c:pt>
                <c:pt idx="5586">
                  <c:v>5587</c:v>
                </c:pt>
                <c:pt idx="5587">
                  <c:v>5588</c:v>
                </c:pt>
                <c:pt idx="5588">
                  <c:v>5589</c:v>
                </c:pt>
                <c:pt idx="5589">
                  <c:v>5590</c:v>
                </c:pt>
                <c:pt idx="5590">
                  <c:v>5591</c:v>
                </c:pt>
                <c:pt idx="5591">
                  <c:v>5592</c:v>
                </c:pt>
                <c:pt idx="5592">
                  <c:v>5593</c:v>
                </c:pt>
                <c:pt idx="5593">
                  <c:v>5594</c:v>
                </c:pt>
                <c:pt idx="5594">
                  <c:v>5595</c:v>
                </c:pt>
                <c:pt idx="5595">
                  <c:v>5596</c:v>
                </c:pt>
                <c:pt idx="5596">
                  <c:v>5597</c:v>
                </c:pt>
                <c:pt idx="5597">
                  <c:v>5598</c:v>
                </c:pt>
                <c:pt idx="5598">
                  <c:v>5599</c:v>
                </c:pt>
                <c:pt idx="5599">
                  <c:v>5600</c:v>
                </c:pt>
                <c:pt idx="5600">
                  <c:v>5601</c:v>
                </c:pt>
                <c:pt idx="5601">
                  <c:v>5602</c:v>
                </c:pt>
                <c:pt idx="5602">
                  <c:v>5603</c:v>
                </c:pt>
                <c:pt idx="5603">
                  <c:v>5604</c:v>
                </c:pt>
                <c:pt idx="5604">
                  <c:v>5605</c:v>
                </c:pt>
                <c:pt idx="5605">
                  <c:v>5606</c:v>
                </c:pt>
                <c:pt idx="5606">
                  <c:v>5607</c:v>
                </c:pt>
                <c:pt idx="5607">
                  <c:v>5608</c:v>
                </c:pt>
                <c:pt idx="5608">
                  <c:v>5609</c:v>
                </c:pt>
                <c:pt idx="5609">
                  <c:v>5610</c:v>
                </c:pt>
                <c:pt idx="5610">
                  <c:v>5611</c:v>
                </c:pt>
                <c:pt idx="5611">
                  <c:v>5612</c:v>
                </c:pt>
                <c:pt idx="5612">
                  <c:v>5613</c:v>
                </c:pt>
                <c:pt idx="5613">
                  <c:v>5614</c:v>
                </c:pt>
                <c:pt idx="5614">
                  <c:v>5615</c:v>
                </c:pt>
                <c:pt idx="5615">
                  <c:v>5616</c:v>
                </c:pt>
                <c:pt idx="5616">
                  <c:v>5617</c:v>
                </c:pt>
                <c:pt idx="5617">
                  <c:v>5618</c:v>
                </c:pt>
                <c:pt idx="5618">
                  <c:v>5619</c:v>
                </c:pt>
                <c:pt idx="5619">
                  <c:v>5620</c:v>
                </c:pt>
                <c:pt idx="5620">
                  <c:v>5621</c:v>
                </c:pt>
                <c:pt idx="5621">
                  <c:v>5622</c:v>
                </c:pt>
                <c:pt idx="5622">
                  <c:v>5623</c:v>
                </c:pt>
                <c:pt idx="5623">
                  <c:v>5624</c:v>
                </c:pt>
                <c:pt idx="5624">
                  <c:v>5625</c:v>
                </c:pt>
                <c:pt idx="5625">
                  <c:v>5626</c:v>
                </c:pt>
                <c:pt idx="5626">
                  <c:v>5627</c:v>
                </c:pt>
                <c:pt idx="5627">
                  <c:v>5628</c:v>
                </c:pt>
                <c:pt idx="5628">
                  <c:v>5629</c:v>
                </c:pt>
                <c:pt idx="5629">
                  <c:v>5630</c:v>
                </c:pt>
                <c:pt idx="5630">
                  <c:v>5631</c:v>
                </c:pt>
                <c:pt idx="5631">
                  <c:v>5632</c:v>
                </c:pt>
                <c:pt idx="5632">
                  <c:v>5633</c:v>
                </c:pt>
                <c:pt idx="5633">
                  <c:v>5634</c:v>
                </c:pt>
                <c:pt idx="5634">
                  <c:v>5635</c:v>
                </c:pt>
                <c:pt idx="5635">
                  <c:v>5636</c:v>
                </c:pt>
                <c:pt idx="5636">
                  <c:v>5637</c:v>
                </c:pt>
                <c:pt idx="5637">
                  <c:v>5638</c:v>
                </c:pt>
                <c:pt idx="5638">
                  <c:v>5639</c:v>
                </c:pt>
                <c:pt idx="5639">
                  <c:v>5640</c:v>
                </c:pt>
                <c:pt idx="5640">
                  <c:v>5641</c:v>
                </c:pt>
                <c:pt idx="5641">
                  <c:v>5642</c:v>
                </c:pt>
                <c:pt idx="5642">
                  <c:v>5643</c:v>
                </c:pt>
                <c:pt idx="5643">
                  <c:v>5644</c:v>
                </c:pt>
                <c:pt idx="5644">
                  <c:v>5645</c:v>
                </c:pt>
                <c:pt idx="5645">
                  <c:v>5646</c:v>
                </c:pt>
                <c:pt idx="5646">
                  <c:v>5647</c:v>
                </c:pt>
                <c:pt idx="5647">
                  <c:v>5648</c:v>
                </c:pt>
                <c:pt idx="5648">
                  <c:v>5649</c:v>
                </c:pt>
                <c:pt idx="5649">
                  <c:v>5650</c:v>
                </c:pt>
                <c:pt idx="5650">
                  <c:v>5651</c:v>
                </c:pt>
                <c:pt idx="5651">
                  <c:v>5652</c:v>
                </c:pt>
                <c:pt idx="5652">
                  <c:v>5653</c:v>
                </c:pt>
                <c:pt idx="5653">
                  <c:v>5654</c:v>
                </c:pt>
                <c:pt idx="5654">
                  <c:v>5655</c:v>
                </c:pt>
                <c:pt idx="5655">
                  <c:v>5656</c:v>
                </c:pt>
                <c:pt idx="5656">
                  <c:v>5657</c:v>
                </c:pt>
                <c:pt idx="5657">
                  <c:v>5658</c:v>
                </c:pt>
                <c:pt idx="5658">
                  <c:v>5659</c:v>
                </c:pt>
                <c:pt idx="5659">
                  <c:v>5660</c:v>
                </c:pt>
                <c:pt idx="5660">
                  <c:v>5661</c:v>
                </c:pt>
                <c:pt idx="5661">
                  <c:v>5662</c:v>
                </c:pt>
                <c:pt idx="5662">
                  <c:v>5663</c:v>
                </c:pt>
                <c:pt idx="5663">
                  <c:v>5664</c:v>
                </c:pt>
                <c:pt idx="5664">
                  <c:v>5665</c:v>
                </c:pt>
                <c:pt idx="5665">
                  <c:v>5666</c:v>
                </c:pt>
                <c:pt idx="5666">
                  <c:v>5667</c:v>
                </c:pt>
                <c:pt idx="5667">
                  <c:v>5668</c:v>
                </c:pt>
                <c:pt idx="5668">
                  <c:v>5669</c:v>
                </c:pt>
                <c:pt idx="5669">
                  <c:v>5670</c:v>
                </c:pt>
                <c:pt idx="5670">
                  <c:v>5671</c:v>
                </c:pt>
                <c:pt idx="5671">
                  <c:v>5672</c:v>
                </c:pt>
                <c:pt idx="5672">
                  <c:v>5673</c:v>
                </c:pt>
                <c:pt idx="5673">
                  <c:v>5674</c:v>
                </c:pt>
                <c:pt idx="5674">
                  <c:v>5675</c:v>
                </c:pt>
                <c:pt idx="5675">
                  <c:v>5676</c:v>
                </c:pt>
                <c:pt idx="5676">
                  <c:v>5677</c:v>
                </c:pt>
                <c:pt idx="5677">
                  <c:v>5678</c:v>
                </c:pt>
                <c:pt idx="5678">
                  <c:v>5679</c:v>
                </c:pt>
                <c:pt idx="5679">
                  <c:v>5680</c:v>
                </c:pt>
                <c:pt idx="5680">
                  <c:v>5681</c:v>
                </c:pt>
                <c:pt idx="5681">
                  <c:v>5682</c:v>
                </c:pt>
                <c:pt idx="5682">
                  <c:v>5683</c:v>
                </c:pt>
                <c:pt idx="5683">
                  <c:v>5684</c:v>
                </c:pt>
                <c:pt idx="5684">
                  <c:v>5685</c:v>
                </c:pt>
                <c:pt idx="5685">
                  <c:v>5686</c:v>
                </c:pt>
                <c:pt idx="5686">
                  <c:v>5687</c:v>
                </c:pt>
                <c:pt idx="5687">
                  <c:v>5688</c:v>
                </c:pt>
                <c:pt idx="5688">
                  <c:v>5689</c:v>
                </c:pt>
                <c:pt idx="5689">
                  <c:v>5690</c:v>
                </c:pt>
                <c:pt idx="5690">
                  <c:v>5691</c:v>
                </c:pt>
                <c:pt idx="5691">
                  <c:v>5692</c:v>
                </c:pt>
                <c:pt idx="5692">
                  <c:v>5693</c:v>
                </c:pt>
                <c:pt idx="5693">
                  <c:v>5694</c:v>
                </c:pt>
                <c:pt idx="5694">
                  <c:v>5695</c:v>
                </c:pt>
                <c:pt idx="5695">
                  <c:v>5696</c:v>
                </c:pt>
                <c:pt idx="5696">
                  <c:v>5697</c:v>
                </c:pt>
                <c:pt idx="5697">
                  <c:v>5698</c:v>
                </c:pt>
                <c:pt idx="5698">
                  <c:v>5699</c:v>
                </c:pt>
                <c:pt idx="5699">
                  <c:v>5700</c:v>
                </c:pt>
                <c:pt idx="5700">
                  <c:v>5701</c:v>
                </c:pt>
                <c:pt idx="5701">
                  <c:v>5702</c:v>
                </c:pt>
                <c:pt idx="5702">
                  <c:v>5703</c:v>
                </c:pt>
                <c:pt idx="5703">
                  <c:v>5704</c:v>
                </c:pt>
                <c:pt idx="5704">
                  <c:v>5705</c:v>
                </c:pt>
                <c:pt idx="5705">
                  <c:v>5706</c:v>
                </c:pt>
                <c:pt idx="5706">
                  <c:v>5707</c:v>
                </c:pt>
                <c:pt idx="5707">
                  <c:v>5708</c:v>
                </c:pt>
                <c:pt idx="5708">
                  <c:v>5709</c:v>
                </c:pt>
                <c:pt idx="5709">
                  <c:v>5710</c:v>
                </c:pt>
                <c:pt idx="5710">
                  <c:v>5711</c:v>
                </c:pt>
                <c:pt idx="5711">
                  <c:v>5712</c:v>
                </c:pt>
                <c:pt idx="5712">
                  <c:v>5713</c:v>
                </c:pt>
                <c:pt idx="5713">
                  <c:v>5714</c:v>
                </c:pt>
                <c:pt idx="5714">
                  <c:v>5715</c:v>
                </c:pt>
                <c:pt idx="5715">
                  <c:v>5716</c:v>
                </c:pt>
                <c:pt idx="5716">
                  <c:v>5717</c:v>
                </c:pt>
                <c:pt idx="5717">
                  <c:v>5718</c:v>
                </c:pt>
                <c:pt idx="5718">
                  <c:v>5719</c:v>
                </c:pt>
                <c:pt idx="5719">
                  <c:v>5720</c:v>
                </c:pt>
                <c:pt idx="5720">
                  <c:v>5721</c:v>
                </c:pt>
                <c:pt idx="5721">
                  <c:v>5722</c:v>
                </c:pt>
                <c:pt idx="5722">
                  <c:v>5723</c:v>
                </c:pt>
                <c:pt idx="5723">
                  <c:v>5724</c:v>
                </c:pt>
                <c:pt idx="5724">
                  <c:v>5725</c:v>
                </c:pt>
                <c:pt idx="5725">
                  <c:v>5726</c:v>
                </c:pt>
                <c:pt idx="5726">
                  <c:v>5727</c:v>
                </c:pt>
                <c:pt idx="5727">
                  <c:v>5728</c:v>
                </c:pt>
                <c:pt idx="5728">
                  <c:v>5729</c:v>
                </c:pt>
                <c:pt idx="5729">
                  <c:v>5730</c:v>
                </c:pt>
                <c:pt idx="5730">
                  <c:v>5731</c:v>
                </c:pt>
                <c:pt idx="5731">
                  <c:v>5732</c:v>
                </c:pt>
                <c:pt idx="5732">
                  <c:v>5733</c:v>
                </c:pt>
                <c:pt idx="5733">
                  <c:v>5734</c:v>
                </c:pt>
                <c:pt idx="5734">
                  <c:v>5735</c:v>
                </c:pt>
                <c:pt idx="5735">
                  <c:v>5736</c:v>
                </c:pt>
                <c:pt idx="5736">
                  <c:v>5737</c:v>
                </c:pt>
                <c:pt idx="5737">
                  <c:v>5738</c:v>
                </c:pt>
                <c:pt idx="5738">
                  <c:v>5739</c:v>
                </c:pt>
                <c:pt idx="5739">
                  <c:v>5740</c:v>
                </c:pt>
                <c:pt idx="5740">
                  <c:v>5741</c:v>
                </c:pt>
                <c:pt idx="5741">
                  <c:v>5742</c:v>
                </c:pt>
                <c:pt idx="5742">
                  <c:v>5743</c:v>
                </c:pt>
                <c:pt idx="5743">
                  <c:v>5744</c:v>
                </c:pt>
                <c:pt idx="5744">
                  <c:v>5745</c:v>
                </c:pt>
                <c:pt idx="5745">
                  <c:v>5746</c:v>
                </c:pt>
                <c:pt idx="5746">
                  <c:v>5747</c:v>
                </c:pt>
                <c:pt idx="5747">
                  <c:v>5748</c:v>
                </c:pt>
                <c:pt idx="5748">
                  <c:v>5749</c:v>
                </c:pt>
                <c:pt idx="5749">
                  <c:v>5750</c:v>
                </c:pt>
                <c:pt idx="5750">
                  <c:v>5751</c:v>
                </c:pt>
                <c:pt idx="5751">
                  <c:v>5752</c:v>
                </c:pt>
                <c:pt idx="5752">
                  <c:v>5753</c:v>
                </c:pt>
                <c:pt idx="5753">
                  <c:v>5754</c:v>
                </c:pt>
                <c:pt idx="5754">
                  <c:v>5755</c:v>
                </c:pt>
                <c:pt idx="5755">
                  <c:v>5756</c:v>
                </c:pt>
                <c:pt idx="5756">
                  <c:v>5757</c:v>
                </c:pt>
                <c:pt idx="5757">
                  <c:v>5758</c:v>
                </c:pt>
                <c:pt idx="5758">
                  <c:v>5759</c:v>
                </c:pt>
                <c:pt idx="5759">
                  <c:v>5760</c:v>
                </c:pt>
                <c:pt idx="5760">
                  <c:v>5761</c:v>
                </c:pt>
                <c:pt idx="5761">
                  <c:v>5762</c:v>
                </c:pt>
                <c:pt idx="5762">
                  <c:v>5763</c:v>
                </c:pt>
                <c:pt idx="5763">
                  <c:v>5764</c:v>
                </c:pt>
                <c:pt idx="5764">
                  <c:v>5765</c:v>
                </c:pt>
                <c:pt idx="5765">
                  <c:v>5766</c:v>
                </c:pt>
                <c:pt idx="5766">
                  <c:v>5767</c:v>
                </c:pt>
                <c:pt idx="5767">
                  <c:v>5768</c:v>
                </c:pt>
                <c:pt idx="5768">
                  <c:v>5769</c:v>
                </c:pt>
                <c:pt idx="5769">
                  <c:v>5770</c:v>
                </c:pt>
                <c:pt idx="5770">
                  <c:v>5771</c:v>
                </c:pt>
                <c:pt idx="5771">
                  <c:v>5772</c:v>
                </c:pt>
                <c:pt idx="5772">
                  <c:v>5773</c:v>
                </c:pt>
                <c:pt idx="5773">
                  <c:v>5774</c:v>
                </c:pt>
                <c:pt idx="5774">
                  <c:v>5775</c:v>
                </c:pt>
                <c:pt idx="5775">
                  <c:v>5776</c:v>
                </c:pt>
                <c:pt idx="5776">
                  <c:v>5777</c:v>
                </c:pt>
                <c:pt idx="5777">
                  <c:v>5778</c:v>
                </c:pt>
                <c:pt idx="5778">
                  <c:v>5779</c:v>
                </c:pt>
                <c:pt idx="5779">
                  <c:v>5780</c:v>
                </c:pt>
                <c:pt idx="5780">
                  <c:v>5781</c:v>
                </c:pt>
                <c:pt idx="5781">
                  <c:v>5782</c:v>
                </c:pt>
                <c:pt idx="5782">
                  <c:v>5783</c:v>
                </c:pt>
                <c:pt idx="5783">
                  <c:v>5784</c:v>
                </c:pt>
                <c:pt idx="5784">
                  <c:v>5785</c:v>
                </c:pt>
                <c:pt idx="5785">
                  <c:v>5786</c:v>
                </c:pt>
                <c:pt idx="5786">
                  <c:v>5787</c:v>
                </c:pt>
                <c:pt idx="5787">
                  <c:v>5788</c:v>
                </c:pt>
                <c:pt idx="5788">
                  <c:v>5789</c:v>
                </c:pt>
                <c:pt idx="5789">
                  <c:v>5790</c:v>
                </c:pt>
                <c:pt idx="5790">
                  <c:v>5791</c:v>
                </c:pt>
                <c:pt idx="5791">
                  <c:v>5792</c:v>
                </c:pt>
                <c:pt idx="5792">
                  <c:v>5793</c:v>
                </c:pt>
                <c:pt idx="5793">
                  <c:v>5794</c:v>
                </c:pt>
                <c:pt idx="5794">
                  <c:v>5795</c:v>
                </c:pt>
                <c:pt idx="5795">
                  <c:v>5796</c:v>
                </c:pt>
                <c:pt idx="5796">
                  <c:v>5797</c:v>
                </c:pt>
                <c:pt idx="5797">
                  <c:v>5798</c:v>
                </c:pt>
                <c:pt idx="5798">
                  <c:v>5799</c:v>
                </c:pt>
                <c:pt idx="5799">
                  <c:v>5800</c:v>
                </c:pt>
                <c:pt idx="5800">
                  <c:v>5801</c:v>
                </c:pt>
                <c:pt idx="5801">
                  <c:v>5802</c:v>
                </c:pt>
                <c:pt idx="5802">
                  <c:v>5803</c:v>
                </c:pt>
                <c:pt idx="5803">
                  <c:v>5804</c:v>
                </c:pt>
                <c:pt idx="5804">
                  <c:v>5805</c:v>
                </c:pt>
                <c:pt idx="5805">
                  <c:v>5806</c:v>
                </c:pt>
                <c:pt idx="5806">
                  <c:v>5807</c:v>
                </c:pt>
                <c:pt idx="5807">
                  <c:v>5808</c:v>
                </c:pt>
                <c:pt idx="5808">
                  <c:v>5809</c:v>
                </c:pt>
                <c:pt idx="5809">
                  <c:v>5810</c:v>
                </c:pt>
                <c:pt idx="5810">
                  <c:v>5811</c:v>
                </c:pt>
                <c:pt idx="5811">
                  <c:v>5812</c:v>
                </c:pt>
                <c:pt idx="5812">
                  <c:v>5813</c:v>
                </c:pt>
                <c:pt idx="5813">
                  <c:v>5814</c:v>
                </c:pt>
                <c:pt idx="5814">
                  <c:v>5815</c:v>
                </c:pt>
                <c:pt idx="5815">
                  <c:v>5816</c:v>
                </c:pt>
                <c:pt idx="5816">
                  <c:v>5817</c:v>
                </c:pt>
                <c:pt idx="5817">
                  <c:v>5818</c:v>
                </c:pt>
                <c:pt idx="5818">
                  <c:v>5819</c:v>
                </c:pt>
                <c:pt idx="5819">
                  <c:v>5820</c:v>
                </c:pt>
                <c:pt idx="5820">
                  <c:v>5821</c:v>
                </c:pt>
                <c:pt idx="5821">
                  <c:v>5822</c:v>
                </c:pt>
                <c:pt idx="5822">
                  <c:v>5823</c:v>
                </c:pt>
                <c:pt idx="5823">
                  <c:v>5824</c:v>
                </c:pt>
                <c:pt idx="5824">
                  <c:v>5825</c:v>
                </c:pt>
                <c:pt idx="5825">
                  <c:v>5826</c:v>
                </c:pt>
                <c:pt idx="5826">
                  <c:v>5827</c:v>
                </c:pt>
                <c:pt idx="5827">
                  <c:v>5828</c:v>
                </c:pt>
                <c:pt idx="5828">
                  <c:v>5829</c:v>
                </c:pt>
                <c:pt idx="5829">
                  <c:v>5830</c:v>
                </c:pt>
                <c:pt idx="5830">
                  <c:v>5831</c:v>
                </c:pt>
                <c:pt idx="5831">
                  <c:v>5832</c:v>
                </c:pt>
                <c:pt idx="5832">
                  <c:v>5833</c:v>
                </c:pt>
                <c:pt idx="5833">
                  <c:v>5834</c:v>
                </c:pt>
                <c:pt idx="5834">
                  <c:v>5835</c:v>
                </c:pt>
                <c:pt idx="5835">
                  <c:v>5836</c:v>
                </c:pt>
                <c:pt idx="5836">
                  <c:v>5837</c:v>
                </c:pt>
                <c:pt idx="5837">
                  <c:v>5838</c:v>
                </c:pt>
                <c:pt idx="5838">
                  <c:v>5839</c:v>
                </c:pt>
                <c:pt idx="5839">
                  <c:v>5840</c:v>
                </c:pt>
                <c:pt idx="5840">
                  <c:v>5841</c:v>
                </c:pt>
                <c:pt idx="5841">
                  <c:v>5842</c:v>
                </c:pt>
                <c:pt idx="5842">
                  <c:v>5843</c:v>
                </c:pt>
                <c:pt idx="5843">
                  <c:v>5844</c:v>
                </c:pt>
                <c:pt idx="5844">
                  <c:v>5845</c:v>
                </c:pt>
                <c:pt idx="5845">
                  <c:v>5846</c:v>
                </c:pt>
                <c:pt idx="5846">
                  <c:v>5847</c:v>
                </c:pt>
                <c:pt idx="5847">
                  <c:v>5848</c:v>
                </c:pt>
                <c:pt idx="5848">
                  <c:v>5849</c:v>
                </c:pt>
                <c:pt idx="5849">
                  <c:v>5850</c:v>
                </c:pt>
                <c:pt idx="5850">
                  <c:v>5851</c:v>
                </c:pt>
                <c:pt idx="5851">
                  <c:v>5852</c:v>
                </c:pt>
                <c:pt idx="5852">
                  <c:v>5853</c:v>
                </c:pt>
                <c:pt idx="5853">
                  <c:v>5854</c:v>
                </c:pt>
                <c:pt idx="5854">
                  <c:v>5855</c:v>
                </c:pt>
                <c:pt idx="5855">
                  <c:v>5856</c:v>
                </c:pt>
                <c:pt idx="5856">
                  <c:v>5857</c:v>
                </c:pt>
                <c:pt idx="5857">
                  <c:v>5858</c:v>
                </c:pt>
                <c:pt idx="5858">
                  <c:v>5859</c:v>
                </c:pt>
                <c:pt idx="5859">
                  <c:v>5860</c:v>
                </c:pt>
                <c:pt idx="5860">
                  <c:v>5861</c:v>
                </c:pt>
                <c:pt idx="5861">
                  <c:v>5862</c:v>
                </c:pt>
                <c:pt idx="5862">
                  <c:v>5863</c:v>
                </c:pt>
                <c:pt idx="5863">
                  <c:v>5864</c:v>
                </c:pt>
                <c:pt idx="5864">
                  <c:v>5865</c:v>
                </c:pt>
                <c:pt idx="5865">
                  <c:v>5866</c:v>
                </c:pt>
                <c:pt idx="5866">
                  <c:v>5867</c:v>
                </c:pt>
                <c:pt idx="5867">
                  <c:v>5868</c:v>
                </c:pt>
                <c:pt idx="5868">
                  <c:v>5869</c:v>
                </c:pt>
                <c:pt idx="5869">
                  <c:v>5870</c:v>
                </c:pt>
                <c:pt idx="5870">
                  <c:v>5871</c:v>
                </c:pt>
                <c:pt idx="5871">
                  <c:v>5872</c:v>
                </c:pt>
                <c:pt idx="5872">
                  <c:v>5873</c:v>
                </c:pt>
                <c:pt idx="5873">
                  <c:v>5874</c:v>
                </c:pt>
                <c:pt idx="5874">
                  <c:v>5875</c:v>
                </c:pt>
                <c:pt idx="5875">
                  <c:v>5876</c:v>
                </c:pt>
                <c:pt idx="5876">
                  <c:v>5877</c:v>
                </c:pt>
                <c:pt idx="5877">
                  <c:v>5878</c:v>
                </c:pt>
                <c:pt idx="5878">
                  <c:v>5879</c:v>
                </c:pt>
                <c:pt idx="5879">
                  <c:v>5880</c:v>
                </c:pt>
                <c:pt idx="5880">
                  <c:v>5881</c:v>
                </c:pt>
                <c:pt idx="5881">
                  <c:v>5882</c:v>
                </c:pt>
                <c:pt idx="5882">
                  <c:v>5883</c:v>
                </c:pt>
                <c:pt idx="5883">
                  <c:v>5884</c:v>
                </c:pt>
                <c:pt idx="5884">
                  <c:v>5885</c:v>
                </c:pt>
                <c:pt idx="5885">
                  <c:v>5886</c:v>
                </c:pt>
                <c:pt idx="5886">
                  <c:v>5887</c:v>
                </c:pt>
                <c:pt idx="5887">
                  <c:v>5888</c:v>
                </c:pt>
                <c:pt idx="5888">
                  <c:v>5889</c:v>
                </c:pt>
                <c:pt idx="5889">
                  <c:v>5890</c:v>
                </c:pt>
                <c:pt idx="5890">
                  <c:v>5891</c:v>
                </c:pt>
                <c:pt idx="5891">
                  <c:v>5892</c:v>
                </c:pt>
                <c:pt idx="5892">
                  <c:v>5893</c:v>
                </c:pt>
                <c:pt idx="5893">
                  <c:v>5894</c:v>
                </c:pt>
                <c:pt idx="5894">
                  <c:v>5895</c:v>
                </c:pt>
                <c:pt idx="5895">
                  <c:v>5896</c:v>
                </c:pt>
                <c:pt idx="5896">
                  <c:v>5897</c:v>
                </c:pt>
                <c:pt idx="5897">
                  <c:v>5898</c:v>
                </c:pt>
                <c:pt idx="5898">
                  <c:v>5899</c:v>
                </c:pt>
                <c:pt idx="5899">
                  <c:v>5900</c:v>
                </c:pt>
                <c:pt idx="5900">
                  <c:v>5901</c:v>
                </c:pt>
                <c:pt idx="5901">
                  <c:v>5902</c:v>
                </c:pt>
                <c:pt idx="5902">
                  <c:v>5903</c:v>
                </c:pt>
                <c:pt idx="5903">
                  <c:v>5904</c:v>
                </c:pt>
                <c:pt idx="5904">
                  <c:v>5905</c:v>
                </c:pt>
                <c:pt idx="5905">
                  <c:v>5906</c:v>
                </c:pt>
                <c:pt idx="5906">
                  <c:v>5907</c:v>
                </c:pt>
                <c:pt idx="5907">
                  <c:v>5908</c:v>
                </c:pt>
                <c:pt idx="5908">
                  <c:v>5909</c:v>
                </c:pt>
                <c:pt idx="5909">
                  <c:v>5910</c:v>
                </c:pt>
                <c:pt idx="5910">
                  <c:v>5911</c:v>
                </c:pt>
                <c:pt idx="5911">
                  <c:v>5912</c:v>
                </c:pt>
                <c:pt idx="5912">
                  <c:v>5913</c:v>
                </c:pt>
                <c:pt idx="5913">
                  <c:v>5914</c:v>
                </c:pt>
                <c:pt idx="5914">
                  <c:v>5915</c:v>
                </c:pt>
                <c:pt idx="5915">
                  <c:v>5916</c:v>
                </c:pt>
                <c:pt idx="5916">
                  <c:v>5917</c:v>
                </c:pt>
                <c:pt idx="5917">
                  <c:v>5918</c:v>
                </c:pt>
                <c:pt idx="5918">
                  <c:v>5919</c:v>
                </c:pt>
                <c:pt idx="5919">
                  <c:v>5920</c:v>
                </c:pt>
                <c:pt idx="5920">
                  <c:v>5921</c:v>
                </c:pt>
                <c:pt idx="5921">
                  <c:v>5922</c:v>
                </c:pt>
                <c:pt idx="5922">
                  <c:v>5923</c:v>
                </c:pt>
                <c:pt idx="5923">
                  <c:v>5924</c:v>
                </c:pt>
                <c:pt idx="5924">
                  <c:v>5925</c:v>
                </c:pt>
                <c:pt idx="5925">
                  <c:v>5926</c:v>
                </c:pt>
                <c:pt idx="5926">
                  <c:v>5927</c:v>
                </c:pt>
                <c:pt idx="5927">
                  <c:v>5928</c:v>
                </c:pt>
                <c:pt idx="5928">
                  <c:v>5929</c:v>
                </c:pt>
                <c:pt idx="5929">
                  <c:v>5930</c:v>
                </c:pt>
                <c:pt idx="5930">
                  <c:v>5931</c:v>
                </c:pt>
                <c:pt idx="5931">
                  <c:v>5932</c:v>
                </c:pt>
                <c:pt idx="5932">
                  <c:v>5933</c:v>
                </c:pt>
                <c:pt idx="5933">
                  <c:v>5934</c:v>
                </c:pt>
                <c:pt idx="5934">
                  <c:v>5935</c:v>
                </c:pt>
                <c:pt idx="5935">
                  <c:v>5936</c:v>
                </c:pt>
                <c:pt idx="5936">
                  <c:v>5937</c:v>
                </c:pt>
                <c:pt idx="5937">
                  <c:v>5938</c:v>
                </c:pt>
                <c:pt idx="5938">
                  <c:v>5939</c:v>
                </c:pt>
                <c:pt idx="5939">
                  <c:v>5940</c:v>
                </c:pt>
                <c:pt idx="5940">
                  <c:v>5941</c:v>
                </c:pt>
                <c:pt idx="5941">
                  <c:v>5942</c:v>
                </c:pt>
                <c:pt idx="5942">
                  <c:v>5943</c:v>
                </c:pt>
                <c:pt idx="5943">
                  <c:v>5944</c:v>
                </c:pt>
                <c:pt idx="5944">
                  <c:v>5945</c:v>
                </c:pt>
                <c:pt idx="5945">
                  <c:v>5946</c:v>
                </c:pt>
                <c:pt idx="5946">
                  <c:v>5947</c:v>
                </c:pt>
                <c:pt idx="5947">
                  <c:v>5948</c:v>
                </c:pt>
                <c:pt idx="5948">
                  <c:v>5949</c:v>
                </c:pt>
                <c:pt idx="5949">
                  <c:v>5950</c:v>
                </c:pt>
                <c:pt idx="5950">
                  <c:v>5951</c:v>
                </c:pt>
                <c:pt idx="5951">
                  <c:v>5952</c:v>
                </c:pt>
                <c:pt idx="5952">
                  <c:v>5953</c:v>
                </c:pt>
                <c:pt idx="5953">
                  <c:v>5954</c:v>
                </c:pt>
                <c:pt idx="5954">
                  <c:v>5955</c:v>
                </c:pt>
                <c:pt idx="5955">
                  <c:v>5956</c:v>
                </c:pt>
                <c:pt idx="5956">
                  <c:v>5957</c:v>
                </c:pt>
                <c:pt idx="5957">
                  <c:v>5958</c:v>
                </c:pt>
                <c:pt idx="5958">
                  <c:v>5959</c:v>
                </c:pt>
                <c:pt idx="5959">
                  <c:v>5960</c:v>
                </c:pt>
                <c:pt idx="5960">
                  <c:v>5961</c:v>
                </c:pt>
                <c:pt idx="5961">
                  <c:v>5962</c:v>
                </c:pt>
                <c:pt idx="5962">
                  <c:v>5963</c:v>
                </c:pt>
                <c:pt idx="5963">
                  <c:v>5964</c:v>
                </c:pt>
                <c:pt idx="5964">
                  <c:v>5965</c:v>
                </c:pt>
                <c:pt idx="5965">
                  <c:v>5966</c:v>
                </c:pt>
                <c:pt idx="5966">
                  <c:v>5967</c:v>
                </c:pt>
                <c:pt idx="5967">
                  <c:v>5968</c:v>
                </c:pt>
                <c:pt idx="5968">
                  <c:v>5969</c:v>
                </c:pt>
                <c:pt idx="5969">
                  <c:v>5970</c:v>
                </c:pt>
                <c:pt idx="5970">
                  <c:v>5971</c:v>
                </c:pt>
                <c:pt idx="5971">
                  <c:v>5972</c:v>
                </c:pt>
                <c:pt idx="5972">
                  <c:v>5973</c:v>
                </c:pt>
                <c:pt idx="5973">
                  <c:v>5974</c:v>
                </c:pt>
                <c:pt idx="5974">
                  <c:v>5975</c:v>
                </c:pt>
                <c:pt idx="5975">
                  <c:v>5976</c:v>
                </c:pt>
                <c:pt idx="5976">
                  <c:v>5977</c:v>
                </c:pt>
                <c:pt idx="5977">
                  <c:v>5978</c:v>
                </c:pt>
                <c:pt idx="5978">
                  <c:v>5979</c:v>
                </c:pt>
                <c:pt idx="5979">
                  <c:v>5980</c:v>
                </c:pt>
                <c:pt idx="5980">
                  <c:v>5981</c:v>
                </c:pt>
                <c:pt idx="5981">
                  <c:v>5982</c:v>
                </c:pt>
                <c:pt idx="5982">
                  <c:v>5983</c:v>
                </c:pt>
                <c:pt idx="5983">
                  <c:v>5984</c:v>
                </c:pt>
                <c:pt idx="5984">
                  <c:v>5985</c:v>
                </c:pt>
                <c:pt idx="5985">
                  <c:v>5986</c:v>
                </c:pt>
                <c:pt idx="5986">
                  <c:v>5987</c:v>
                </c:pt>
                <c:pt idx="5987">
                  <c:v>5988</c:v>
                </c:pt>
                <c:pt idx="5988">
                  <c:v>5989</c:v>
                </c:pt>
                <c:pt idx="5989">
                  <c:v>5990</c:v>
                </c:pt>
                <c:pt idx="5990">
                  <c:v>5991</c:v>
                </c:pt>
                <c:pt idx="5991">
                  <c:v>5992</c:v>
                </c:pt>
                <c:pt idx="5992">
                  <c:v>5993</c:v>
                </c:pt>
                <c:pt idx="5993">
                  <c:v>5994</c:v>
                </c:pt>
                <c:pt idx="5994">
                  <c:v>5995</c:v>
                </c:pt>
                <c:pt idx="5995">
                  <c:v>5996</c:v>
                </c:pt>
                <c:pt idx="5996">
                  <c:v>5997</c:v>
                </c:pt>
                <c:pt idx="5997">
                  <c:v>5998</c:v>
                </c:pt>
                <c:pt idx="5998">
                  <c:v>5999</c:v>
                </c:pt>
                <c:pt idx="5999">
                  <c:v>6000</c:v>
                </c:pt>
                <c:pt idx="6000">
                  <c:v>6001</c:v>
                </c:pt>
                <c:pt idx="6001">
                  <c:v>6002</c:v>
                </c:pt>
                <c:pt idx="6002">
                  <c:v>6003</c:v>
                </c:pt>
                <c:pt idx="6003">
                  <c:v>6004</c:v>
                </c:pt>
                <c:pt idx="6004">
                  <c:v>6005</c:v>
                </c:pt>
                <c:pt idx="6005">
                  <c:v>6006</c:v>
                </c:pt>
                <c:pt idx="6006">
                  <c:v>6007</c:v>
                </c:pt>
                <c:pt idx="6007">
                  <c:v>6008</c:v>
                </c:pt>
                <c:pt idx="6008">
                  <c:v>6009</c:v>
                </c:pt>
                <c:pt idx="6009">
                  <c:v>6010</c:v>
                </c:pt>
                <c:pt idx="6010">
                  <c:v>6011</c:v>
                </c:pt>
                <c:pt idx="6011">
                  <c:v>6012</c:v>
                </c:pt>
                <c:pt idx="6012">
                  <c:v>6013</c:v>
                </c:pt>
                <c:pt idx="6013">
                  <c:v>6014</c:v>
                </c:pt>
                <c:pt idx="6014">
                  <c:v>6015</c:v>
                </c:pt>
                <c:pt idx="6015">
                  <c:v>6016</c:v>
                </c:pt>
                <c:pt idx="6016">
                  <c:v>6017</c:v>
                </c:pt>
                <c:pt idx="6017">
                  <c:v>6018</c:v>
                </c:pt>
                <c:pt idx="6018">
                  <c:v>6019</c:v>
                </c:pt>
                <c:pt idx="6019">
                  <c:v>6020</c:v>
                </c:pt>
                <c:pt idx="6020">
                  <c:v>6021</c:v>
                </c:pt>
                <c:pt idx="6021">
                  <c:v>6022</c:v>
                </c:pt>
                <c:pt idx="6022">
                  <c:v>6023</c:v>
                </c:pt>
                <c:pt idx="6023">
                  <c:v>6024</c:v>
                </c:pt>
                <c:pt idx="6024">
                  <c:v>6025</c:v>
                </c:pt>
                <c:pt idx="6025">
                  <c:v>6026</c:v>
                </c:pt>
                <c:pt idx="6026">
                  <c:v>6027</c:v>
                </c:pt>
                <c:pt idx="6027">
                  <c:v>6028</c:v>
                </c:pt>
                <c:pt idx="6028">
                  <c:v>6029</c:v>
                </c:pt>
                <c:pt idx="6029">
                  <c:v>6030</c:v>
                </c:pt>
                <c:pt idx="6030">
                  <c:v>6031</c:v>
                </c:pt>
                <c:pt idx="6031">
                  <c:v>6032</c:v>
                </c:pt>
                <c:pt idx="6032">
                  <c:v>6033</c:v>
                </c:pt>
                <c:pt idx="6033">
                  <c:v>6034</c:v>
                </c:pt>
                <c:pt idx="6034">
                  <c:v>6035</c:v>
                </c:pt>
                <c:pt idx="6035">
                  <c:v>6036</c:v>
                </c:pt>
                <c:pt idx="6036">
                  <c:v>6037</c:v>
                </c:pt>
                <c:pt idx="6037">
                  <c:v>6038</c:v>
                </c:pt>
                <c:pt idx="6038">
                  <c:v>6039</c:v>
                </c:pt>
                <c:pt idx="6039">
                  <c:v>6040</c:v>
                </c:pt>
                <c:pt idx="6040">
                  <c:v>6041</c:v>
                </c:pt>
                <c:pt idx="6041">
                  <c:v>6042</c:v>
                </c:pt>
                <c:pt idx="6042">
                  <c:v>6043</c:v>
                </c:pt>
                <c:pt idx="6043">
                  <c:v>6044</c:v>
                </c:pt>
                <c:pt idx="6044">
                  <c:v>6045</c:v>
                </c:pt>
                <c:pt idx="6045">
                  <c:v>6046</c:v>
                </c:pt>
                <c:pt idx="6046">
                  <c:v>6047</c:v>
                </c:pt>
                <c:pt idx="6047">
                  <c:v>6048</c:v>
                </c:pt>
                <c:pt idx="6048">
                  <c:v>6049</c:v>
                </c:pt>
                <c:pt idx="6049">
                  <c:v>6050</c:v>
                </c:pt>
                <c:pt idx="6050">
                  <c:v>6051</c:v>
                </c:pt>
                <c:pt idx="6051">
                  <c:v>6052</c:v>
                </c:pt>
                <c:pt idx="6052">
                  <c:v>6053</c:v>
                </c:pt>
                <c:pt idx="6053">
                  <c:v>6054</c:v>
                </c:pt>
                <c:pt idx="6054">
                  <c:v>6055</c:v>
                </c:pt>
                <c:pt idx="6055">
                  <c:v>6056</c:v>
                </c:pt>
                <c:pt idx="6056">
                  <c:v>6057</c:v>
                </c:pt>
                <c:pt idx="6057">
                  <c:v>6058</c:v>
                </c:pt>
                <c:pt idx="6058">
                  <c:v>6059</c:v>
                </c:pt>
                <c:pt idx="6059">
                  <c:v>6060</c:v>
                </c:pt>
                <c:pt idx="6060">
                  <c:v>6061</c:v>
                </c:pt>
                <c:pt idx="6061">
                  <c:v>6062</c:v>
                </c:pt>
                <c:pt idx="6062">
                  <c:v>6063</c:v>
                </c:pt>
                <c:pt idx="6063">
                  <c:v>6064</c:v>
                </c:pt>
                <c:pt idx="6064">
                  <c:v>6065</c:v>
                </c:pt>
                <c:pt idx="6065">
                  <c:v>6066</c:v>
                </c:pt>
                <c:pt idx="6066">
                  <c:v>6067</c:v>
                </c:pt>
                <c:pt idx="6067">
                  <c:v>6068</c:v>
                </c:pt>
                <c:pt idx="6068">
                  <c:v>6069</c:v>
                </c:pt>
                <c:pt idx="6069">
                  <c:v>6070</c:v>
                </c:pt>
                <c:pt idx="6070">
                  <c:v>6071</c:v>
                </c:pt>
                <c:pt idx="6071">
                  <c:v>6072</c:v>
                </c:pt>
                <c:pt idx="6072">
                  <c:v>6073</c:v>
                </c:pt>
                <c:pt idx="6073">
                  <c:v>6074</c:v>
                </c:pt>
                <c:pt idx="6074">
                  <c:v>6075</c:v>
                </c:pt>
                <c:pt idx="6075">
                  <c:v>6076</c:v>
                </c:pt>
                <c:pt idx="6076">
                  <c:v>6077</c:v>
                </c:pt>
                <c:pt idx="6077">
                  <c:v>6078</c:v>
                </c:pt>
                <c:pt idx="6078">
                  <c:v>6079</c:v>
                </c:pt>
                <c:pt idx="6079">
                  <c:v>6080</c:v>
                </c:pt>
                <c:pt idx="6080">
                  <c:v>6081</c:v>
                </c:pt>
                <c:pt idx="6081">
                  <c:v>6082</c:v>
                </c:pt>
                <c:pt idx="6082">
                  <c:v>6083</c:v>
                </c:pt>
                <c:pt idx="6083">
                  <c:v>6084</c:v>
                </c:pt>
                <c:pt idx="6084">
                  <c:v>6085</c:v>
                </c:pt>
                <c:pt idx="6085">
                  <c:v>6086</c:v>
                </c:pt>
                <c:pt idx="6086">
                  <c:v>6087</c:v>
                </c:pt>
                <c:pt idx="6087">
                  <c:v>6088</c:v>
                </c:pt>
                <c:pt idx="6088">
                  <c:v>6089</c:v>
                </c:pt>
                <c:pt idx="6089">
                  <c:v>6090</c:v>
                </c:pt>
                <c:pt idx="6090">
                  <c:v>6091</c:v>
                </c:pt>
                <c:pt idx="6091">
                  <c:v>6092</c:v>
                </c:pt>
                <c:pt idx="6092">
                  <c:v>6093</c:v>
                </c:pt>
                <c:pt idx="6093">
                  <c:v>6094</c:v>
                </c:pt>
                <c:pt idx="6094">
                  <c:v>6095</c:v>
                </c:pt>
                <c:pt idx="6095">
                  <c:v>6096</c:v>
                </c:pt>
                <c:pt idx="6096">
                  <c:v>6097</c:v>
                </c:pt>
                <c:pt idx="6097">
                  <c:v>6098</c:v>
                </c:pt>
                <c:pt idx="6098">
                  <c:v>6099</c:v>
                </c:pt>
                <c:pt idx="6099">
                  <c:v>6100</c:v>
                </c:pt>
                <c:pt idx="6100">
                  <c:v>6101</c:v>
                </c:pt>
                <c:pt idx="6101">
                  <c:v>6102</c:v>
                </c:pt>
                <c:pt idx="6102">
                  <c:v>6103</c:v>
                </c:pt>
                <c:pt idx="6103">
                  <c:v>6104</c:v>
                </c:pt>
                <c:pt idx="6104">
                  <c:v>6105</c:v>
                </c:pt>
                <c:pt idx="6105">
                  <c:v>6106</c:v>
                </c:pt>
                <c:pt idx="6106">
                  <c:v>6107</c:v>
                </c:pt>
                <c:pt idx="6107">
                  <c:v>6108</c:v>
                </c:pt>
                <c:pt idx="6108">
                  <c:v>6109</c:v>
                </c:pt>
                <c:pt idx="6109">
                  <c:v>6110</c:v>
                </c:pt>
                <c:pt idx="6110">
                  <c:v>6111</c:v>
                </c:pt>
                <c:pt idx="6111">
                  <c:v>6112</c:v>
                </c:pt>
                <c:pt idx="6112">
                  <c:v>6113</c:v>
                </c:pt>
                <c:pt idx="6113">
                  <c:v>6114</c:v>
                </c:pt>
                <c:pt idx="6114">
                  <c:v>6115</c:v>
                </c:pt>
                <c:pt idx="6115">
                  <c:v>6116</c:v>
                </c:pt>
                <c:pt idx="6116">
                  <c:v>6117</c:v>
                </c:pt>
                <c:pt idx="6117">
                  <c:v>6118</c:v>
                </c:pt>
                <c:pt idx="6118">
                  <c:v>6119</c:v>
                </c:pt>
                <c:pt idx="6119">
                  <c:v>6120</c:v>
                </c:pt>
                <c:pt idx="6120">
                  <c:v>6121</c:v>
                </c:pt>
                <c:pt idx="6121">
                  <c:v>6122</c:v>
                </c:pt>
                <c:pt idx="6122">
                  <c:v>6123</c:v>
                </c:pt>
                <c:pt idx="6123">
                  <c:v>6124</c:v>
                </c:pt>
                <c:pt idx="6124">
                  <c:v>6125</c:v>
                </c:pt>
                <c:pt idx="6125">
                  <c:v>6126</c:v>
                </c:pt>
                <c:pt idx="6126">
                  <c:v>6127</c:v>
                </c:pt>
                <c:pt idx="6127">
                  <c:v>6128</c:v>
                </c:pt>
                <c:pt idx="6128">
                  <c:v>6129</c:v>
                </c:pt>
                <c:pt idx="6129">
                  <c:v>6130</c:v>
                </c:pt>
                <c:pt idx="6130">
                  <c:v>6131</c:v>
                </c:pt>
                <c:pt idx="6131">
                  <c:v>6132</c:v>
                </c:pt>
                <c:pt idx="6132">
                  <c:v>6133</c:v>
                </c:pt>
                <c:pt idx="6133">
                  <c:v>6134</c:v>
                </c:pt>
                <c:pt idx="6134">
                  <c:v>6135</c:v>
                </c:pt>
                <c:pt idx="6135">
                  <c:v>6136</c:v>
                </c:pt>
                <c:pt idx="6136">
                  <c:v>6137</c:v>
                </c:pt>
                <c:pt idx="6137">
                  <c:v>6138</c:v>
                </c:pt>
                <c:pt idx="6138">
                  <c:v>6139</c:v>
                </c:pt>
                <c:pt idx="6139">
                  <c:v>6140</c:v>
                </c:pt>
                <c:pt idx="6140">
                  <c:v>6141</c:v>
                </c:pt>
                <c:pt idx="6141">
                  <c:v>6142</c:v>
                </c:pt>
                <c:pt idx="6142">
                  <c:v>6143</c:v>
                </c:pt>
                <c:pt idx="6143">
                  <c:v>6144</c:v>
                </c:pt>
                <c:pt idx="6144">
                  <c:v>6145</c:v>
                </c:pt>
                <c:pt idx="6145">
                  <c:v>6146</c:v>
                </c:pt>
                <c:pt idx="6146">
                  <c:v>6147</c:v>
                </c:pt>
                <c:pt idx="6147">
                  <c:v>6148</c:v>
                </c:pt>
                <c:pt idx="6148">
                  <c:v>6149</c:v>
                </c:pt>
                <c:pt idx="6149">
                  <c:v>6150</c:v>
                </c:pt>
                <c:pt idx="6150">
                  <c:v>6151</c:v>
                </c:pt>
                <c:pt idx="6151">
                  <c:v>6152</c:v>
                </c:pt>
                <c:pt idx="6152">
                  <c:v>6153</c:v>
                </c:pt>
                <c:pt idx="6153">
                  <c:v>6154</c:v>
                </c:pt>
                <c:pt idx="6154">
                  <c:v>6155</c:v>
                </c:pt>
                <c:pt idx="6155">
                  <c:v>6156</c:v>
                </c:pt>
                <c:pt idx="6156">
                  <c:v>6157</c:v>
                </c:pt>
                <c:pt idx="6157">
                  <c:v>6158</c:v>
                </c:pt>
                <c:pt idx="6158">
                  <c:v>6159</c:v>
                </c:pt>
                <c:pt idx="6159">
                  <c:v>6160</c:v>
                </c:pt>
                <c:pt idx="6160">
                  <c:v>6161</c:v>
                </c:pt>
                <c:pt idx="6161">
                  <c:v>6162</c:v>
                </c:pt>
                <c:pt idx="6162">
                  <c:v>6163</c:v>
                </c:pt>
                <c:pt idx="6163">
                  <c:v>6164</c:v>
                </c:pt>
                <c:pt idx="6164">
                  <c:v>6165</c:v>
                </c:pt>
                <c:pt idx="6165">
                  <c:v>6166</c:v>
                </c:pt>
                <c:pt idx="6166">
                  <c:v>6167</c:v>
                </c:pt>
                <c:pt idx="6167">
                  <c:v>6168</c:v>
                </c:pt>
                <c:pt idx="6168">
                  <c:v>6169</c:v>
                </c:pt>
                <c:pt idx="6169">
                  <c:v>6170</c:v>
                </c:pt>
                <c:pt idx="6170">
                  <c:v>6171</c:v>
                </c:pt>
                <c:pt idx="6171">
                  <c:v>6172</c:v>
                </c:pt>
                <c:pt idx="6172">
                  <c:v>6173</c:v>
                </c:pt>
                <c:pt idx="6173">
                  <c:v>6174</c:v>
                </c:pt>
                <c:pt idx="6174">
                  <c:v>6175</c:v>
                </c:pt>
                <c:pt idx="6175">
                  <c:v>6176</c:v>
                </c:pt>
                <c:pt idx="6176">
                  <c:v>6177</c:v>
                </c:pt>
                <c:pt idx="6177">
                  <c:v>6178</c:v>
                </c:pt>
                <c:pt idx="6178">
                  <c:v>6179</c:v>
                </c:pt>
                <c:pt idx="6179">
                  <c:v>6180</c:v>
                </c:pt>
                <c:pt idx="6180">
                  <c:v>6181</c:v>
                </c:pt>
                <c:pt idx="6181">
                  <c:v>6182</c:v>
                </c:pt>
                <c:pt idx="6182">
                  <c:v>6183</c:v>
                </c:pt>
                <c:pt idx="6183">
                  <c:v>6184</c:v>
                </c:pt>
                <c:pt idx="6184">
                  <c:v>6185</c:v>
                </c:pt>
                <c:pt idx="6185">
                  <c:v>6186</c:v>
                </c:pt>
                <c:pt idx="6186">
                  <c:v>6187</c:v>
                </c:pt>
                <c:pt idx="6187">
                  <c:v>6188</c:v>
                </c:pt>
                <c:pt idx="6188">
                  <c:v>6189</c:v>
                </c:pt>
                <c:pt idx="6189">
                  <c:v>6190</c:v>
                </c:pt>
                <c:pt idx="6190">
                  <c:v>6191</c:v>
                </c:pt>
                <c:pt idx="6191">
                  <c:v>6192</c:v>
                </c:pt>
                <c:pt idx="6192">
                  <c:v>6193</c:v>
                </c:pt>
                <c:pt idx="6193">
                  <c:v>6194</c:v>
                </c:pt>
                <c:pt idx="6194">
                  <c:v>6195</c:v>
                </c:pt>
                <c:pt idx="6195">
                  <c:v>6196</c:v>
                </c:pt>
                <c:pt idx="6196">
                  <c:v>6197</c:v>
                </c:pt>
                <c:pt idx="6197">
                  <c:v>6198</c:v>
                </c:pt>
                <c:pt idx="6198">
                  <c:v>6199</c:v>
                </c:pt>
                <c:pt idx="6199">
                  <c:v>6200</c:v>
                </c:pt>
                <c:pt idx="6200">
                  <c:v>6201</c:v>
                </c:pt>
                <c:pt idx="6201">
                  <c:v>6202</c:v>
                </c:pt>
                <c:pt idx="6202">
                  <c:v>6203</c:v>
                </c:pt>
                <c:pt idx="6203">
                  <c:v>6204</c:v>
                </c:pt>
                <c:pt idx="6204">
                  <c:v>6205</c:v>
                </c:pt>
                <c:pt idx="6205">
                  <c:v>6206</c:v>
                </c:pt>
                <c:pt idx="6206">
                  <c:v>6207</c:v>
                </c:pt>
                <c:pt idx="6207">
                  <c:v>6208</c:v>
                </c:pt>
                <c:pt idx="6208">
                  <c:v>6209</c:v>
                </c:pt>
                <c:pt idx="6209">
                  <c:v>6210</c:v>
                </c:pt>
                <c:pt idx="6210">
                  <c:v>6211</c:v>
                </c:pt>
                <c:pt idx="6211">
                  <c:v>6212</c:v>
                </c:pt>
                <c:pt idx="6212">
                  <c:v>6213</c:v>
                </c:pt>
                <c:pt idx="6213">
                  <c:v>6214</c:v>
                </c:pt>
                <c:pt idx="6214">
                  <c:v>6215</c:v>
                </c:pt>
                <c:pt idx="6215">
                  <c:v>6216</c:v>
                </c:pt>
                <c:pt idx="6216">
                  <c:v>6217</c:v>
                </c:pt>
                <c:pt idx="6217">
                  <c:v>6218</c:v>
                </c:pt>
                <c:pt idx="6218">
                  <c:v>6219</c:v>
                </c:pt>
                <c:pt idx="6219">
                  <c:v>6220</c:v>
                </c:pt>
                <c:pt idx="6220">
                  <c:v>6221</c:v>
                </c:pt>
                <c:pt idx="6221">
                  <c:v>6222</c:v>
                </c:pt>
                <c:pt idx="6222">
                  <c:v>6223</c:v>
                </c:pt>
                <c:pt idx="6223">
                  <c:v>6224</c:v>
                </c:pt>
                <c:pt idx="6224">
                  <c:v>6225</c:v>
                </c:pt>
                <c:pt idx="6225">
                  <c:v>6226</c:v>
                </c:pt>
                <c:pt idx="6226">
                  <c:v>6227</c:v>
                </c:pt>
                <c:pt idx="6227">
                  <c:v>6228</c:v>
                </c:pt>
                <c:pt idx="6228">
                  <c:v>6229</c:v>
                </c:pt>
                <c:pt idx="6229">
                  <c:v>6230</c:v>
                </c:pt>
                <c:pt idx="6230">
                  <c:v>6231</c:v>
                </c:pt>
                <c:pt idx="6231">
                  <c:v>6232</c:v>
                </c:pt>
                <c:pt idx="6232">
                  <c:v>6233</c:v>
                </c:pt>
                <c:pt idx="6233">
                  <c:v>6234</c:v>
                </c:pt>
                <c:pt idx="6234">
                  <c:v>6235</c:v>
                </c:pt>
                <c:pt idx="6235">
                  <c:v>6236</c:v>
                </c:pt>
                <c:pt idx="6236">
                  <c:v>6237</c:v>
                </c:pt>
                <c:pt idx="6237">
                  <c:v>6238</c:v>
                </c:pt>
                <c:pt idx="6238">
                  <c:v>6239</c:v>
                </c:pt>
                <c:pt idx="6239">
                  <c:v>6240</c:v>
                </c:pt>
                <c:pt idx="6240">
                  <c:v>6241</c:v>
                </c:pt>
                <c:pt idx="6241">
                  <c:v>6242</c:v>
                </c:pt>
                <c:pt idx="6242">
                  <c:v>6243</c:v>
                </c:pt>
                <c:pt idx="6243">
                  <c:v>6244</c:v>
                </c:pt>
                <c:pt idx="6244">
                  <c:v>6245</c:v>
                </c:pt>
                <c:pt idx="6245">
                  <c:v>6246</c:v>
                </c:pt>
                <c:pt idx="6246">
                  <c:v>6247</c:v>
                </c:pt>
                <c:pt idx="6247">
                  <c:v>6248</c:v>
                </c:pt>
                <c:pt idx="6248">
                  <c:v>6249</c:v>
                </c:pt>
                <c:pt idx="6249">
                  <c:v>6250</c:v>
                </c:pt>
                <c:pt idx="6250">
                  <c:v>6251</c:v>
                </c:pt>
                <c:pt idx="6251">
                  <c:v>6252</c:v>
                </c:pt>
                <c:pt idx="6252">
                  <c:v>6253</c:v>
                </c:pt>
                <c:pt idx="6253">
                  <c:v>6254</c:v>
                </c:pt>
                <c:pt idx="6254">
                  <c:v>6255</c:v>
                </c:pt>
                <c:pt idx="6255">
                  <c:v>6256</c:v>
                </c:pt>
                <c:pt idx="6256">
                  <c:v>6257</c:v>
                </c:pt>
                <c:pt idx="6257">
                  <c:v>6258</c:v>
                </c:pt>
                <c:pt idx="6258">
                  <c:v>6259</c:v>
                </c:pt>
                <c:pt idx="6259">
                  <c:v>6260</c:v>
                </c:pt>
                <c:pt idx="6260">
                  <c:v>6261</c:v>
                </c:pt>
                <c:pt idx="6261">
                  <c:v>6262</c:v>
                </c:pt>
                <c:pt idx="6262">
                  <c:v>6263</c:v>
                </c:pt>
                <c:pt idx="6263">
                  <c:v>6264</c:v>
                </c:pt>
                <c:pt idx="6264">
                  <c:v>6265</c:v>
                </c:pt>
                <c:pt idx="6265">
                  <c:v>6266</c:v>
                </c:pt>
                <c:pt idx="6266">
                  <c:v>6267</c:v>
                </c:pt>
                <c:pt idx="6267">
                  <c:v>6268</c:v>
                </c:pt>
                <c:pt idx="6268">
                  <c:v>6269</c:v>
                </c:pt>
                <c:pt idx="6269">
                  <c:v>6270</c:v>
                </c:pt>
                <c:pt idx="6270">
                  <c:v>6271</c:v>
                </c:pt>
                <c:pt idx="6271">
                  <c:v>6272</c:v>
                </c:pt>
                <c:pt idx="6272">
                  <c:v>6273</c:v>
                </c:pt>
                <c:pt idx="6273">
                  <c:v>6274</c:v>
                </c:pt>
                <c:pt idx="6274">
                  <c:v>6275</c:v>
                </c:pt>
                <c:pt idx="6275">
                  <c:v>6276</c:v>
                </c:pt>
                <c:pt idx="6276">
                  <c:v>6277</c:v>
                </c:pt>
                <c:pt idx="6277">
                  <c:v>6278</c:v>
                </c:pt>
                <c:pt idx="6278">
                  <c:v>6279</c:v>
                </c:pt>
                <c:pt idx="6279">
                  <c:v>6280</c:v>
                </c:pt>
                <c:pt idx="6280">
                  <c:v>6281</c:v>
                </c:pt>
                <c:pt idx="6281">
                  <c:v>6282</c:v>
                </c:pt>
                <c:pt idx="6282">
                  <c:v>6283</c:v>
                </c:pt>
                <c:pt idx="6283">
                  <c:v>6284</c:v>
                </c:pt>
                <c:pt idx="6284">
                  <c:v>6285</c:v>
                </c:pt>
                <c:pt idx="6285">
                  <c:v>6286</c:v>
                </c:pt>
                <c:pt idx="6286">
                  <c:v>6287</c:v>
                </c:pt>
                <c:pt idx="6287">
                  <c:v>6288</c:v>
                </c:pt>
                <c:pt idx="6288">
                  <c:v>6289</c:v>
                </c:pt>
                <c:pt idx="6289">
                  <c:v>6290</c:v>
                </c:pt>
                <c:pt idx="6290">
                  <c:v>6291</c:v>
                </c:pt>
                <c:pt idx="6291">
                  <c:v>6292</c:v>
                </c:pt>
                <c:pt idx="6292">
                  <c:v>6293</c:v>
                </c:pt>
                <c:pt idx="6293">
                  <c:v>6294</c:v>
                </c:pt>
                <c:pt idx="6294">
                  <c:v>6295</c:v>
                </c:pt>
                <c:pt idx="6295">
                  <c:v>6296</c:v>
                </c:pt>
                <c:pt idx="6296">
                  <c:v>6297</c:v>
                </c:pt>
                <c:pt idx="6297">
                  <c:v>6298</c:v>
                </c:pt>
                <c:pt idx="6298">
                  <c:v>6299</c:v>
                </c:pt>
                <c:pt idx="6299">
                  <c:v>6300</c:v>
                </c:pt>
                <c:pt idx="6300">
                  <c:v>6301</c:v>
                </c:pt>
                <c:pt idx="6301">
                  <c:v>6302</c:v>
                </c:pt>
                <c:pt idx="6302">
                  <c:v>6303</c:v>
                </c:pt>
                <c:pt idx="6303">
                  <c:v>6304</c:v>
                </c:pt>
                <c:pt idx="6304">
                  <c:v>6305</c:v>
                </c:pt>
                <c:pt idx="6305">
                  <c:v>6306</c:v>
                </c:pt>
                <c:pt idx="6306">
                  <c:v>6307</c:v>
                </c:pt>
                <c:pt idx="6307">
                  <c:v>6308</c:v>
                </c:pt>
                <c:pt idx="6308">
                  <c:v>6309</c:v>
                </c:pt>
                <c:pt idx="6309">
                  <c:v>6310</c:v>
                </c:pt>
                <c:pt idx="6310">
                  <c:v>6311</c:v>
                </c:pt>
                <c:pt idx="6311">
                  <c:v>6312</c:v>
                </c:pt>
                <c:pt idx="6312">
                  <c:v>6313</c:v>
                </c:pt>
                <c:pt idx="6313">
                  <c:v>6314</c:v>
                </c:pt>
                <c:pt idx="6314">
                  <c:v>6315</c:v>
                </c:pt>
                <c:pt idx="6315">
                  <c:v>6316</c:v>
                </c:pt>
                <c:pt idx="6316">
                  <c:v>6317</c:v>
                </c:pt>
                <c:pt idx="6317">
                  <c:v>6318</c:v>
                </c:pt>
                <c:pt idx="6318">
                  <c:v>6319</c:v>
                </c:pt>
                <c:pt idx="6319">
                  <c:v>6320</c:v>
                </c:pt>
                <c:pt idx="6320">
                  <c:v>6321</c:v>
                </c:pt>
                <c:pt idx="6321">
                  <c:v>6322</c:v>
                </c:pt>
                <c:pt idx="6322">
                  <c:v>6323</c:v>
                </c:pt>
                <c:pt idx="6323">
                  <c:v>6324</c:v>
                </c:pt>
                <c:pt idx="6324">
                  <c:v>6325</c:v>
                </c:pt>
                <c:pt idx="6325">
                  <c:v>6326</c:v>
                </c:pt>
                <c:pt idx="6326">
                  <c:v>6327</c:v>
                </c:pt>
                <c:pt idx="6327">
                  <c:v>6328</c:v>
                </c:pt>
                <c:pt idx="6328">
                  <c:v>6329</c:v>
                </c:pt>
                <c:pt idx="6329">
                  <c:v>6330</c:v>
                </c:pt>
                <c:pt idx="6330">
                  <c:v>6331</c:v>
                </c:pt>
                <c:pt idx="6331">
                  <c:v>6332</c:v>
                </c:pt>
                <c:pt idx="6332">
                  <c:v>6333</c:v>
                </c:pt>
                <c:pt idx="6333">
                  <c:v>6334</c:v>
                </c:pt>
                <c:pt idx="6334">
                  <c:v>6335</c:v>
                </c:pt>
                <c:pt idx="6335">
                  <c:v>6336</c:v>
                </c:pt>
                <c:pt idx="6336">
                  <c:v>6337</c:v>
                </c:pt>
                <c:pt idx="6337">
                  <c:v>6338</c:v>
                </c:pt>
                <c:pt idx="6338">
                  <c:v>6339</c:v>
                </c:pt>
                <c:pt idx="6339">
                  <c:v>6340</c:v>
                </c:pt>
                <c:pt idx="6340">
                  <c:v>6341</c:v>
                </c:pt>
                <c:pt idx="6341">
                  <c:v>6342</c:v>
                </c:pt>
                <c:pt idx="6342">
                  <c:v>6343</c:v>
                </c:pt>
                <c:pt idx="6343">
                  <c:v>6344</c:v>
                </c:pt>
                <c:pt idx="6344">
                  <c:v>6345</c:v>
                </c:pt>
                <c:pt idx="6345">
                  <c:v>6346</c:v>
                </c:pt>
                <c:pt idx="6346">
                  <c:v>6347</c:v>
                </c:pt>
                <c:pt idx="6347">
                  <c:v>6348</c:v>
                </c:pt>
                <c:pt idx="6348">
                  <c:v>6349</c:v>
                </c:pt>
                <c:pt idx="6349">
                  <c:v>6350</c:v>
                </c:pt>
                <c:pt idx="6350">
                  <c:v>6351</c:v>
                </c:pt>
                <c:pt idx="6351">
                  <c:v>6352</c:v>
                </c:pt>
                <c:pt idx="6352">
                  <c:v>6353</c:v>
                </c:pt>
                <c:pt idx="6353">
                  <c:v>6354</c:v>
                </c:pt>
                <c:pt idx="6354">
                  <c:v>6355</c:v>
                </c:pt>
                <c:pt idx="6355">
                  <c:v>6356</c:v>
                </c:pt>
                <c:pt idx="6356">
                  <c:v>6357</c:v>
                </c:pt>
                <c:pt idx="6357">
                  <c:v>6358</c:v>
                </c:pt>
                <c:pt idx="6358">
                  <c:v>6359</c:v>
                </c:pt>
                <c:pt idx="6359">
                  <c:v>6360</c:v>
                </c:pt>
                <c:pt idx="6360">
                  <c:v>6361</c:v>
                </c:pt>
                <c:pt idx="6361">
                  <c:v>6362</c:v>
                </c:pt>
                <c:pt idx="6362">
                  <c:v>6363</c:v>
                </c:pt>
                <c:pt idx="6363">
                  <c:v>6364</c:v>
                </c:pt>
                <c:pt idx="6364">
                  <c:v>6365</c:v>
                </c:pt>
                <c:pt idx="6365">
                  <c:v>6366</c:v>
                </c:pt>
                <c:pt idx="6366">
                  <c:v>6367</c:v>
                </c:pt>
                <c:pt idx="6367">
                  <c:v>6368</c:v>
                </c:pt>
                <c:pt idx="6368">
                  <c:v>6369</c:v>
                </c:pt>
                <c:pt idx="6369">
                  <c:v>6370</c:v>
                </c:pt>
                <c:pt idx="6370">
                  <c:v>6371</c:v>
                </c:pt>
                <c:pt idx="6371">
                  <c:v>6372</c:v>
                </c:pt>
                <c:pt idx="6372">
                  <c:v>6373</c:v>
                </c:pt>
                <c:pt idx="6373">
                  <c:v>6374</c:v>
                </c:pt>
                <c:pt idx="6374">
                  <c:v>6375</c:v>
                </c:pt>
                <c:pt idx="6375">
                  <c:v>6376</c:v>
                </c:pt>
                <c:pt idx="6376">
                  <c:v>6377</c:v>
                </c:pt>
                <c:pt idx="6377">
                  <c:v>6378</c:v>
                </c:pt>
                <c:pt idx="6378">
                  <c:v>6379</c:v>
                </c:pt>
                <c:pt idx="6379">
                  <c:v>6380</c:v>
                </c:pt>
                <c:pt idx="6380">
                  <c:v>6381</c:v>
                </c:pt>
                <c:pt idx="6381">
                  <c:v>6382</c:v>
                </c:pt>
                <c:pt idx="6382">
                  <c:v>6383</c:v>
                </c:pt>
                <c:pt idx="6383">
                  <c:v>6384</c:v>
                </c:pt>
                <c:pt idx="6384">
                  <c:v>6385</c:v>
                </c:pt>
                <c:pt idx="6385">
                  <c:v>6386</c:v>
                </c:pt>
                <c:pt idx="6386">
                  <c:v>6387</c:v>
                </c:pt>
                <c:pt idx="6387">
                  <c:v>6388</c:v>
                </c:pt>
                <c:pt idx="6388">
                  <c:v>6389</c:v>
                </c:pt>
                <c:pt idx="6389">
                  <c:v>6390</c:v>
                </c:pt>
                <c:pt idx="6390">
                  <c:v>6391</c:v>
                </c:pt>
                <c:pt idx="6391">
                  <c:v>6392</c:v>
                </c:pt>
                <c:pt idx="6392">
                  <c:v>6393</c:v>
                </c:pt>
                <c:pt idx="6393">
                  <c:v>6394</c:v>
                </c:pt>
                <c:pt idx="6394">
                  <c:v>6395</c:v>
                </c:pt>
                <c:pt idx="6395">
                  <c:v>6396</c:v>
                </c:pt>
                <c:pt idx="6396">
                  <c:v>6397</c:v>
                </c:pt>
                <c:pt idx="6397">
                  <c:v>6398</c:v>
                </c:pt>
                <c:pt idx="6398">
                  <c:v>6399</c:v>
                </c:pt>
                <c:pt idx="6399">
                  <c:v>6400</c:v>
                </c:pt>
                <c:pt idx="6400">
                  <c:v>6401</c:v>
                </c:pt>
                <c:pt idx="6401">
                  <c:v>6402</c:v>
                </c:pt>
                <c:pt idx="6402">
                  <c:v>6403</c:v>
                </c:pt>
                <c:pt idx="6403">
                  <c:v>6404</c:v>
                </c:pt>
                <c:pt idx="6404">
                  <c:v>6405</c:v>
                </c:pt>
                <c:pt idx="6405">
                  <c:v>6406</c:v>
                </c:pt>
                <c:pt idx="6406">
                  <c:v>6407</c:v>
                </c:pt>
                <c:pt idx="6407">
                  <c:v>6408</c:v>
                </c:pt>
                <c:pt idx="6408">
                  <c:v>6409</c:v>
                </c:pt>
                <c:pt idx="6409">
                  <c:v>6410</c:v>
                </c:pt>
                <c:pt idx="6410">
                  <c:v>6411</c:v>
                </c:pt>
                <c:pt idx="6411">
                  <c:v>6412</c:v>
                </c:pt>
                <c:pt idx="6412">
                  <c:v>6413</c:v>
                </c:pt>
                <c:pt idx="6413">
                  <c:v>6414</c:v>
                </c:pt>
                <c:pt idx="6414">
                  <c:v>6415</c:v>
                </c:pt>
                <c:pt idx="6415">
                  <c:v>6416</c:v>
                </c:pt>
                <c:pt idx="6416">
                  <c:v>6417</c:v>
                </c:pt>
                <c:pt idx="6417">
                  <c:v>6418</c:v>
                </c:pt>
                <c:pt idx="6418">
                  <c:v>6419</c:v>
                </c:pt>
                <c:pt idx="6419">
                  <c:v>6420</c:v>
                </c:pt>
                <c:pt idx="6420">
                  <c:v>6421</c:v>
                </c:pt>
                <c:pt idx="6421">
                  <c:v>6422</c:v>
                </c:pt>
                <c:pt idx="6422">
                  <c:v>6423</c:v>
                </c:pt>
                <c:pt idx="6423">
                  <c:v>6424</c:v>
                </c:pt>
                <c:pt idx="6424">
                  <c:v>6425</c:v>
                </c:pt>
                <c:pt idx="6425">
                  <c:v>6426</c:v>
                </c:pt>
                <c:pt idx="6426">
                  <c:v>6427</c:v>
                </c:pt>
                <c:pt idx="6427">
                  <c:v>6428</c:v>
                </c:pt>
                <c:pt idx="6428">
                  <c:v>6429</c:v>
                </c:pt>
                <c:pt idx="6429">
                  <c:v>6430</c:v>
                </c:pt>
                <c:pt idx="6430">
                  <c:v>6431</c:v>
                </c:pt>
                <c:pt idx="6431">
                  <c:v>6432</c:v>
                </c:pt>
                <c:pt idx="6432">
                  <c:v>6433</c:v>
                </c:pt>
                <c:pt idx="6433">
                  <c:v>6434</c:v>
                </c:pt>
                <c:pt idx="6434">
                  <c:v>6435</c:v>
                </c:pt>
                <c:pt idx="6435">
                  <c:v>6436</c:v>
                </c:pt>
                <c:pt idx="6436">
                  <c:v>6437</c:v>
                </c:pt>
                <c:pt idx="6437">
                  <c:v>6438</c:v>
                </c:pt>
                <c:pt idx="6438">
                  <c:v>6439</c:v>
                </c:pt>
                <c:pt idx="6439">
                  <c:v>6440</c:v>
                </c:pt>
                <c:pt idx="6440">
                  <c:v>6441</c:v>
                </c:pt>
                <c:pt idx="6441">
                  <c:v>6442</c:v>
                </c:pt>
                <c:pt idx="6442">
                  <c:v>6443</c:v>
                </c:pt>
                <c:pt idx="6443">
                  <c:v>6444</c:v>
                </c:pt>
                <c:pt idx="6444">
                  <c:v>6445</c:v>
                </c:pt>
                <c:pt idx="6445">
                  <c:v>6446</c:v>
                </c:pt>
                <c:pt idx="6446">
                  <c:v>6447</c:v>
                </c:pt>
                <c:pt idx="6447">
                  <c:v>6448</c:v>
                </c:pt>
                <c:pt idx="6448">
                  <c:v>6449</c:v>
                </c:pt>
                <c:pt idx="6449">
                  <c:v>6450</c:v>
                </c:pt>
                <c:pt idx="6450">
                  <c:v>6451</c:v>
                </c:pt>
                <c:pt idx="6451">
                  <c:v>6452</c:v>
                </c:pt>
                <c:pt idx="6452">
                  <c:v>6453</c:v>
                </c:pt>
                <c:pt idx="6453">
                  <c:v>6454</c:v>
                </c:pt>
                <c:pt idx="6454">
                  <c:v>6455</c:v>
                </c:pt>
                <c:pt idx="6455">
                  <c:v>6456</c:v>
                </c:pt>
                <c:pt idx="6456">
                  <c:v>6457</c:v>
                </c:pt>
                <c:pt idx="6457">
                  <c:v>6458</c:v>
                </c:pt>
                <c:pt idx="6458">
                  <c:v>6459</c:v>
                </c:pt>
                <c:pt idx="6459">
                  <c:v>6460</c:v>
                </c:pt>
                <c:pt idx="6460">
                  <c:v>6461</c:v>
                </c:pt>
                <c:pt idx="6461">
                  <c:v>6462</c:v>
                </c:pt>
                <c:pt idx="6462">
                  <c:v>6463</c:v>
                </c:pt>
                <c:pt idx="6463">
                  <c:v>6464</c:v>
                </c:pt>
                <c:pt idx="6464">
                  <c:v>6465</c:v>
                </c:pt>
                <c:pt idx="6465">
                  <c:v>6466</c:v>
                </c:pt>
                <c:pt idx="6466">
                  <c:v>6467</c:v>
                </c:pt>
                <c:pt idx="6467">
                  <c:v>6468</c:v>
                </c:pt>
                <c:pt idx="6468">
                  <c:v>6469</c:v>
                </c:pt>
                <c:pt idx="6469">
                  <c:v>6470</c:v>
                </c:pt>
                <c:pt idx="6470">
                  <c:v>6471</c:v>
                </c:pt>
                <c:pt idx="6471">
                  <c:v>6472</c:v>
                </c:pt>
                <c:pt idx="6472">
                  <c:v>6473</c:v>
                </c:pt>
                <c:pt idx="6473">
                  <c:v>6474</c:v>
                </c:pt>
                <c:pt idx="6474">
                  <c:v>6475</c:v>
                </c:pt>
                <c:pt idx="6475">
                  <c:v>6476</c:v>
                </c:pt>
                <c:pt idx="6476">
                  <c:v>6477</c:v>
                </c:pt>
                <c:pt idx="6477">
                  <c:v>6478</c:v>
                </c:pt>
                <c:pt idx="6478">
                  <c:v>6479</c:v>
                </c:pt>
                <c:pt idx="6479">
                  <c:v>6480</c:v>
                </c:pt>
                <c:pt idx="6480">
                  <c:v>6481</c:v>
                </c:pt>
                <c:pt idx="6481">
                  <c:v>6482</c:v>
                </c:pt>
                <c:pt idx="6482">
                  <c:v>6483</c:v>
                </c:pt>
                <c:pt idx="6483">
                  <c:v>6484</c:v>
                </c:pt>
                <c:pt idx="6484">
                  <c:v>6485</c:v>
                </c:pt>
                <c:pt idx="6485">
                  <c:v>6486</c:v>
                </c:pt>
                <c:pt idx="6486">
                  <c:v>6487</c:v>
                </c:pt>
                <c:pt idx="6487">
                  <c:v>6488</c:v>
                </c:pt>
                <c:pt idx="6488">
                  <c:v>6489</c:v>
                </c:pt>
                <c:pt idx="6489">
                  <c:v>6490</c:v>
                </c:pt>
                <c:pt idx="6490">
                  <c:v>6491</c:v>
                </c:pt>
                <c:pt idx="6491">
                  <c:v>6492</c:v>
                </c:pt>
                <c:pt idx="6492">
                  <c:v>6493</c:v>
                </c:pt>
                <c:pt idx="6493">
                  <c:v>6494</c:v>
                </c:pt>
                <c:pt idx="6494">
                  <c:v>6495</c:v>
                </c:pt>
                <c:pt idx="6495">
                  <c:v>6496</c:v>
                </c:pt>
                <c:pt idx="6496">
                  <c:v>6497</c:v>
                </c:pt>
                <c:pt idx="6497">
                  <c:v>6498</c:v>
                </c:pt>
                <c:pt idx="6498">
                  <c:v>6499</c:v>
                </c:pt>
                <c:pt idx="6499">
                  <c:v>6500</c:v>
                </c:pt>
                <c:pt idx="6500">
                  <c:v>6501</c:v>
                </c:pt>
                <c:pt idx="6501">
                  <c:v>6502</c:v>
                </c:pt>
                <c:pt idx="6502">
                  <c:v>6503</c:v>
                </c:pt>
                <c:pt idx="6503">
                  <c:v>6504</c:v>
                </c:pt>
                <c:pt idx="6504">
                  <c:v>6505</c:v>
                </c:pt>
                <c:pt idx="6505">
                  <c:v>6506</c:v>
                </c:pt>
                <c:pt idx="6506">
                  <c:v>6507</c:v>
                </c:pt>
                <c:pt idx="6507">
                  <c:v>6508</c:v>
                </c:pt>
                <c:pt idx="6508">
                  <c:v>6509</c:v>
                </c:pt>
                <c:pt idx="6509">
                  <c:v>6510</c:v>
                </c:pt>
                <c:pt idx="6510">
                  <c:v>6511</c:v>
                </c:pt>
                <c:pt idx="6511">
                  <c:v>6512</c:v>
                </c:pt>
                <c:pt idx="6512">
                  <c:v>6513</c:v>
                </c:pt>
                <c:pt idx="6513">
                  <c:v>6514</c:v>
                </c:pt>
                <c:pt idx="6514">
                  <c:v>6515</c:v>
                </c:pt>
                <c:pt idx="6515">
                  <c:v>6516</c:v>
                </c:pt>
                <c:pt idx="6516">
                  <c:v>6517</c:v>
                </c:pt>
                <c:pt idx="6517">
                  <c:v>6518</c:v>
                </c:pt>
                <c:pt idx="6518">
                  <c:v>6519</c:v>
                </c:pt>
                <c:pt idx="6519">
                  <c:v>6520</c:v>
                </c:pt>
                <c:pt idx="6520">
                  <c:v>6521</c:v>
                </c:pt>
                <c:pt idx="6521">
                  <c:v>6522</c:v>
                </c:pt>
                <c:pt idx="6522">
                  <c:v>6523</c:v>
                </c:pt>
                <c:pt idx="6523">
                  <c:v>6524</c:v>
                </c:pt>
                <c:pt idx="6524">
                  <c:v>6525</c:v>
                </c:pt>
                <c:pt idx="6525">
                  <c:v>6526</c:v>
                </c:pt>
                <c:pt idx="6526">
                  <c:v>6527</c:v>
                </c:pt>
                <c:pt idx="6527">
                  <c:v>6528</c:v>
                </c:pt>
                <c:pt idx="6528">
                  <c:v>6529</c:v>
                </c:pt>
                <c:pt idx="6529">
                  <c:v>6530</c:v>
                </c:pt>
                <c:pt idx="6530">
                  <c:v>6531</c:v>
                </c:pt>
                <c:pt idx="6531">
                  <c:v>6532</c:v>
                </c:pt>
                <c:pt idx="6532">
                  <c:v>6533</c:v>
                </c:pt>
                <c:pt idx="6533">
                  <c:v>6534</c:v>
                </c:pt>
                <c:pt idx="6534">
                  <c:v>6535</c:v>
                </c:pt>
                <c:pt idx="6535">
                  <c:v>6536</c:v>
                </c:pt>
                <c:pt idx="6536">
                  <c:v>6537</c:v>
                </c:pt>
                <c:pt idx="6537">
                  <c:v>6538</c:v>
                </c:pt>
                <c:pt idx="6538">
                  <c:v>6539</c:v>
                </c:pt>
                <c:pt idx="6539">
                  <c:v>6540</c:v>
                </c:pt>
                <c:pt idx="6540">
                  <c:v>6541</c:v>
                </c:pt>
                <c:pt idx="6541">
                  <c:v>6542</c:v>
                </c:pt>
                <c:pt idx="6542">
                  <c:v>6543</c:v>
                </c:pt>
                <c:pt idx="6543">
                  <c:v>6544</c:v>
                </c:pt>
                <c:pt idx="6544">
                  <c:v>6545</c:v>
                </c:pt>
                <c:pt idx="6545">
                  <c:v>6546</c:v>
                </c:pt>
                <c:pt idx="6546">
                  <c:v>6547</c:v>
                </c:pt>
                <c:pt idx="6547">
                  <c:v>6548</c:v>
                </c:pt>
                <c:pt idx="6548">
                  <c:v>6549</c:v>
                </c:pt>
                <c:pt idx="6549">
                  <c:v>6550</c:v>
                </c:pt>
                <c:pt idx="6550">
                  <c:v>6551</c:v>
                </c:pt>
                <c:pt idx="6551">
                  <c:v>6552</c:v>
                </c:pt>
                <c:pt idx="6552">
                  <c:v>6553</c:v>
                </c:pt>
                <c:pt idx="6553">
                  <c:v>6554</c:v>
                </c:pt>
                <c:pt idx="6554">
                  <c:v>6555</c:v>
                </c:pt>
                <c:pt idx="6555">
                  <c:v>6556</c:v>
                </c:pt>
                <c:pt idx="6556">
                  <c:v>6557</c:v>
                </c:pt>
                <c:pt idx="6557">
                  <c:v>6558</c:v>
                </c:pt>
                <c:pt idx="6558">
                  <c:v>6559</c:v>
                </c:pt>
                <c:pt idx="6559">
                  <c:v>6560</c:v>
                </c:pt>
                <c:pt idx="6560">
                  <c:v>6561</c:v>
                </c:pt>
                <c:pt idx="6561">
                  <c:v>6562</c:v>
                </c:pt>
                <c:pt idx="6562">
                  <c:v>6563</c:v>
                </c:pt>
                <c:pt idx="6563">
                  <c:v>6564</c:v>
                </c:pt>
                <c:pt idx="6564">
                  <c:v>6565</c:v>
                </c:pt>
                <c:pt idx="6565">
                  <c:v>6566</c:v>
                </c:pt>
                <c:pt idx="6566">
                  <c:v>6567</c:v>
                </c:pt>
                <c:pt idx="6567">
                  <c:v>6568</c:v>
                </c:pt>
                <c:pt idx="6568">
                  <c:v>6569</c:v>
                </c:pt>
                <c:pt idx="6569">
                  <c:v>6570</c:v>
                </c:pt>
                <c:pt idx="6570">
                  <c:v>6571</c:v>
                </c:pt>
                <c:pt idx="6571">
                  <c:v>6572</c:v>
                </c:pt>
                <c:pt idx="6572">
                  <c:v>6573</c:v>
                </c:pt>
                <c:pt idx="6573">
                  <c:v>6574</c:v>
                </c:pt>
                <c:pt idx="6574">
                  <c:v>6575</c:v>
                </c:pt>
                <c:pt idx="6575">
                  <c:v>6576</c:v>
                </c:pt>
                <c:pt idx="6576">
                  <c:v>6577</c:v>
                </c:pt>
                <c:pt idx="6577">
                  <c:v>6578</c:v>
                </c:pt>
                <c:pt idx="6578">
                  <c:v>6579</c:v>
                </c:pt>
                <c:pt idx="6579">
                  <c:v>6580</c:v>
                </c:pt>
                <c:pt idx="6580">
                  <c:v>6581</c:v>
                </c:pt>
                <c:pt idx="6581">
                  <c:v>6582</c:v>
                </c:pt>
                <c:pt idx="6582">
                  <c:v>6583</c:v>
                </c:pt>
                <c:pt idx="6583">
                  <c:v>6584</c:v>
                </c:pt>
                <c:pt idx="6584">
                  <c:v>6585</c:v>
                </c:pt>
                <c:pt idx="6585">
                  <c:v>6586</c:v>
                </c:pt>
                <c:pt idx="6586">
                  <c:v>6587</c:v>
                </c:pt>
                <c:pt idx="6587">
                  <c:v>6588</c:v>
                </c:pt>
                <c:pt idx="6588">
                  <c:v>6589</c:v>
                </c:pt>
                <c:pt idx="6589">
                  <c:v>6590</c:v>
                </c:pt>
                <c:pt idx="6590">
                  <c:v>6591</c:v>
                </c:pt>
                <c:pt idx="6591">
                  <c:v>6592</c:v>
                </c:pt>
                <c:pt idx="6592">
                  <c:v>6593</c:v>
                </c:pt>
                <c:pt idx="6593">
                  <c:v>6594</c:v>
                </c:pt>
                <c:pt idx="6594">
                  <c:v>6595</c:v>
                </c:pt>
                <c:pt idx="6595">
                  <c:v>6596</c:v>
                </c:pt>
                <c:pt idx="6596">
                  <c:v>6597</c:v>
                </c:pt>
                <c:pt idx="6597">
                  <c:v>6598</c:v>
                </c:pt>
                <c:pt idx="6598">
                  <c:v>6599</c:v>
                </c:pt>
                <c:pt idx="6599">
                  <c:v>6600</c:v>
                </c:pt>
                <c:pt idx="6600">
                  <c:v>6601</c:v>
                </c:pt>
                <c:pt idx="6601">
                  <c:v>6602</c:v>
                </c:pt>
                <c:pt idx="6602">
                  <c:v>6603</c:v>
                </c:pt>
                <c:pt idx="6603">
                  <c:v>6604</c:v>
                </c:pt>
                <c:pt idx="6604">
                  <c:v>6605</c:v>
                </c:pt>
                <c:pt idx="6605">
                  <c:v>6606</c:v>
                </c:pt>
                <c:pt idx="6606">
                  <c:v>6607</c:v>
                </c:pt>
                <c:pt idx="6607">
                  <c:v>6608</c:v>
                </c:pt>
                <c:pt idx="6608">
                  <c:v>6609</c:v>
                </c:pt>
                <c:pt idx="6609">
                  <c:v>6610</c:v>
                </c:pt>
                <c:pt idx="6610">
                  <c:v>6611</c:v>
                </c:pt>
                <c:pt idx="6611">
                  <c:v>6612</c:v>
                </c:pt>
                <c:pt idx="6612">
                  <c:v>6613</c:v>
                </c:pt>
                <c:pt idx="6613">
                  <c:v>6614</c:v>
                </c:pt>
                <c:pt idx="6614">
                  <c:v>6615</c:v>
                </c:pt>
                <c:pt idx="6615">
                  <c:v>6616</c:v>
                </c:pt>
                <c:pt idx="6616">
                  <c:v>6617</c:v>
                </c:pt>
                <c:pt idx="6617">
                  <c:v>6618</c:v>
                </c:pt>
                <c:pt idx="6618">
                  <c:v>6619</c:v>
                </c:pt>
                <c:pt idx="6619">
                  <c:v>6620</c:v>
                </c:pt>
                <c:pt idx="6620">
                  <c:v>6621</c:v>
                </c:pt>
                <c:pt idx="6621">
                  <c:v>6622</c:v>
                </c:pt>
                <c:pt idx="6622">
                  <c:v>6623</c:v>
                </c:pt>
                <c:pt idx="6623">
                  <c:v>6624</c:v>
                </c:pt>
                <c:pt idx="6624">
                  <c:v>6625</c:v>
                </c:pt>
                <c:pt idx="6625">
                  <c:v>6626</c:v>
                </c:pt>
                <c:pt idx="6626">
                  <c:v>6627</c:v>
                </c:pt>
                <c:pt idx="6627">
                  <c:v>6628</c:v>
                </c:pt>
                <c:pt idx="6628">
                  <c:v>6629</c:v>
                </c:pt>
                <c:pt idx="6629">
                  <c:v>6630</c:v>
                </c:pt>
                <c:pt idx="6630">
                  <c:v>6631</c:v>
                </c:pt>
                <c:pt idx="6631">
                  <c:v>6632</c:v>
                </c:pt>
                <c:pt idx="6632">
                  <c:v>6633</c:v>
                </c:pt>
                <c:pt idx="6633">
                  <c:v>6634</c:v>
                </c:pt>
                <c:pt idx="6634">
                  <c:v>6635</c:v>
                </c:pt>
                <c:pt idx="6635">
                  <c:v>6636</c:v>
                </c:pt>
                <c:pt idx="6636">
                  <c:v>6637</c:v>
                </c:pt>
                <c:pt idx="6637">
                  <c:v>6638</c:v>
                </c:pt>
                <c:pt idx="6638">
                  <c:v>6639</c:v>
                </c:pt>
                <c:pt idx="6639">
                  <c:v>6640</c:v>
                </c:pt>
                <c:pt idx="6640">
                  <c:v>6641</c:v>
                </c:pt>
                <c:pt idx="6641">
                  <c:v>6642</c:v>
                </c:pt>
                <c:pt idx="6642">
                  <c:v>6643</c:v>
                </c:pt>
                <c:pt idx="6643">
                  <c:v>6644</c:v>
                </c:pt>
                <c:pt idx="6644">
                  <c:v>6645</c:v>
                </c:pt>
                <c:pt idx="6645">
                  <c:v>6646</c:v>
                </c:pt>
                <c:pt idx="6646">
                  <c:v>6647</c:v>
                </c:pt>
                <c:pt idx="6647">
                  <c:v>6648</c:v>
                </c:pt>
                <c:pt idx="6648">
                  <c:v>6649</c:v>
                </c:pt>
                <c:pt idx="6649">
                  <c:v>6650</c:v>
                </c:pt>
                <c:pt idx="6650">
                  <c:v>6651</c:v>
                </c:pt>
                <c:pt idx="6651">
                  <c:v>6652</c:v>
                </c:pt>
                <c:pt idx="6652">
                  <c:v>6653</c:v>
                </c:pt>
                <c:pt idx="6653">
                  <c:v>6654</c:v>
                </c:pt>
                <c:pt idx="6654">
                  <c:v>6655</c:v>
                </c:pt>
                <c:pt idx="6655">
                  <c:v>6656</c:v>
                </c:pt>
                <c:pt idx="6656">
                  <c:v>6657</c:v>
                </c:pt>
                <c:pt idx="6657">
                  <c:v>6658</c:v>
                </c:pt>
                <c:pt idx="6658">
                  <c:v>6659</c:v>
                </c:pt>
                <c:pt idx="6659">
                  <c:v>6660</c:v>
                </c:pt>
                <c:pt idx="6660">
                  <c:v>6661</c:v>
                </c:pt>
                <c:pt idx="6661">
                  <c:v>6662</c:v>
                </c:pt>
                <c:pt idx="6662">
                  <c:v>6663</c:v>
                </c:pt>
                <c:pt idx="6663">
                  <c:v>6664</c:v>
                </c:pt>
                <c:pt idx="6664">
                  <c:v>6665</c:v>
                </c:pt>
                <c:pt idx="6665">
                  <c:v>6666</c:v>
                </c:pt>
                <c:pt idx="6666">
                  <c:v>6667</c:v>
                </c:pt>
                <c:pt idx="6667">
                  <c:v>6668</c:v>
                </c:pt>
                <c:pt idx="6668">
                  <c:v>6669</c:v>
                </c:pt>
                <c:pt idx="6669">
                  <c:v>6670</c:v>
                </c:pt>
                <c:pt idx="6670">
                  <c:v>6671</c:v>
                </c:pt>
                <c:pt idx="6671">
                  <c:v>6672</c:v>
                </c:pt>
                <c:pt idx="6672">
                  <c:v>6673</c:v>
                </c:pt>
                <c:pt idx="6673">
                  <c:v>6674</c:v>
                </c:pt>
                <c:pt idx="6674">
                  <c:v>6675</c:v>
                </c:pt>
                <c:pt idx="6675">
                  <c:v>6676</c:v>
                </c:pt>
                <c:pt idx="6676">
                  <c:v>6677</c:v>
                </c:pt>
                <c:pt idx="6677">
                  <c:v>6678</c:v>
                </c:pt>
                <c:pt idx="6678">
                  <c:v>6679</c:v>
                </c:pt>
                <c:pt idx="6679">
                  <c:v>6680</c:v>
                </c:pt>
                <c:pt idx="6680">
                  <c:v>6681</c:v>
                </c:pt>
                <c:pt idx="6681">
                  <c:v>6682</c:v>
                </c:pt>
                <c:pt idx="6682">
                  <c:v>6683</c:v>
                </c:pt>
                <c:pt idx="6683">
                  <c:v>6684</c:v>
                </c:pt>
                <c:pt idx="6684">
                  <c:v>6685</c:v>
                </c:pt>
                <c:pt idx="6685">
                  <c:v>6686</c:v>
                </c:pt>
                <c:pt idx="6686">
                  <c:v>6687</c:v>
                </c:pt>
                <c:pt idx="6687">
                  <c:v>6688</c:v>
                </c:pt>
                <c:pt idx="6688">
                  <c:v>6689</c:v>
                </c:pt>
                <c:pt idx="6689">
                  <c:v>6690</c:v>
                </c:pt>
                <c:pt idx="6690">
                  <c:v>6691</c:v>
                </c:pt>
                <c:pt idx="6691">
                  <c:v>6692</c:v>
                </c:pt>
                <c:pt idx="6692">
                  <c:v>6693</c:v>
                </c:pt>
                <c:pt idx="6693">
                  <c:v>6694</c:v>
                </c:pt>
                <c:pt idx="6694">
                  <c:v>6695</c:v>
                </c:pt>
                <c:pt idx="6695">
                  <c:v>6696</c:v>
                </c:pt>
                <c:pt idx="6696">
                  <c:v>6697</c:v>
                </c:pt>
                <c:pt idx="6697">
                  <c:v>6698</c:v>
                </c:pt>
                <c:pt idx="6698">
                  <c:v>6699</c:v>
                </c:pt>
                <c:pt idx="6699">
                  <c:v>6700</c:v>
                </c:pt>
                <c:pt idx="6700">
                  <c:v>6701</c:v>
                </c:pt>
                <c:pt idx="6701">
                  <c:v>6702</c:v>
                </c:pt>
                <c:pt idx="6702">
                  <c:v>6703</c:v>
                </c:pt>
                <c:pt idx="6703">
                  <c:v>6704</c:v>
                </c:pt>
                <c:pt idx="6704">
                  <c:v>6705</c:v>
                </c:pt>
                <c:pt idx="6705">
                  <c:v>6706</c:v>
                </c:pt>
                <c:pt idx="6706">
                  <c:v>6707</c:v>
                </c:pt>
                <c:pt idx="6707">
                  <c:v>6708</c:v>
                </c:pt>
                <c:pt idx="6708">
                  <c:v>6709</c:v>
                </c:pt>
                <c:pt idx="6709">
                  <c:v>6710</c:v>
                </c:pt>
                <c:pt idx="6710">
                  <c:v>6711</c:v>
                </c:pt>
                <c:pt idx="6711">
                  <c:v>6712</c:v>
                </c:pt>
                <c:pt idx="6712">
                  <c:v>6713</c:v>
                </c:pt>
                <c:pt idx="6713">
                  <c:v>6714</c:v>
                </c:pt>
                <c:pt idx="6714">
                  <c:v>6715</c:v>
                </c:pt>
                <c:pt idx="6715">
                  <c:v>6716</c:v>
                </c:pt>
                <c:pt idx="6716">
                  <c:v>6717</c:v>
                </c:pt>
                <c:pt idx="6717">
                  <c:v>6718</c:v>
                </c:pt>
                <c:pt idx="6718">
                  <c:v>6719</c:v>
                </c:pt>
                <c:pt idx="6719">
                  <c:v>6720</c:v>
                </c:pt>
                <c:pt idx="6720">
                  <c:v>6721</c:v>
                </c:pt>
                <c:pt idx="6721">
                  <c:v>6722</c:v>
                </c:pt>
                <c:pt idx="6722">
                  <c:v>6723</c:v>
                </c:pt>
                <c:pt idx="6723">
                  <c:v>6724</c:v>
                </c:pt>
                <c:pt idx="6724">
                  <c:v>6725</c:v>
                </c:pt>
                <c:pt idx="6725">
                  <c:v>6726</c:v>
                </c:pt>
                <c:pt idx="6726">
                  <c:v>6727</c:v>
                </c:pt>
                <c:pt idx="6727">
                  <c:v>6728</c:v>
                </c:pt>
                <c:pt idx="6728">
                  <c:v>6729</c:v>
                </c:pt>
                <c:pt idx="6729">
                  <c:v>6730</c:v>
                </c:pt>
                <c:pt idx="6730">
                  <c:v>6731</c:v>
                </c:pt>
                <c:pt idx="6731">
                  <c:v>6732</c:v>
                </c:pt>
                <c:pt idx="6732">
                  <c:v>6733</c:v>
                </c:pt>
                <c:pt idx="6733">
                  <c:v>6734</c:v>
                </c:pt>
                <c:pt idx="6734">
                  <c:v>6735</c:v>
                </c:pt>
                <c:pt idx="6735">
                  <c:v>6736</c:v>
                </c:pt>
                <c:pt idx="6736">
                  <c:v>6737</c:v>
                </c:pt>
                <c:pt idx="6737">
                  <c:v>6738</c:v>
                </c:pt>
                <c:pt idx="6738">
                  <c:v>6739</c:v>
                </c:pt>
                <c:pt idx="6739">
                  <c:v>6740</c:v>
                </c:pt>
                <c:pt idx="6740">
                  <c:v>6741</c:v>
                </c:pt>
                <c:pt idx="6741">
                  <c:v>6742</c:v>
                </c:pt>
                <c:pt idx="6742">
                  <c:v>6743</c:v>
                </c:pt>
                <c:pt idx="6743">
                  <c:v>6744</c:v>
                </c:pt>
                <c:pt idx="6744">
                  <c:v>6745</c:v>
                </c:pt>
                <c:pt idx="6745">
                  <c:v>6746</c:v>
                </c:pt>
                <c:pt idx="6746">
                  <c:v>6747</c:v>
                </c:pt>
                <c:pt idx="6747">
                  <c:v>6748</c:v>
                </c:pt>
                <c:pt idx="6748">
                  <c:v>6749</c:v>
                </c:pt>
                <c:pt idx="6749">
                  <c:v>6750</c:v>
                </c:pt>
                <c:pt idx="6750">
                  <c:v>6751</c:v>
                </c:pt>
                <c:pt idx="6751">
                  <c:v>6752</c:v>
                </c:pt>
                <c:pt idx="6752">
                  <c:v>6753</c:v>
                </c:pt>
                <c:pt idx="6753">
                  <c:v>6754</c:v>
                </c:pt>
                <c:pt idx="6754">
                  <c:v>6755</c:v>
                </c:pt>
                <c:pt idx="6755">
                  <c:v>6756</c:v>
                </c:pt>
                <c:pt idx="6756">
                  <c:v>6757</c:v>
                </c:pt>
                <c:pt idx="6757">
                  <c:v>6758</c:v>
                </c:pt>
                <c:pt idx="6758">
                  <c:v>6759</c:v>
                </c:pt>
                <c:pt idx="6759">
                  <c:v>6760</c:v>
                </c:pt>
                <c:pt idx="6760">
                  <c:v>6761</c:v>
                </c:pt>
                <c:pt idx="6761">
                  <c:v>6762</c:v>
                </c:pt>
                <c:pt idx="6762">
                  <c:v>6763</c:v>
                </c:pt>
                <c:pt idx="6763">
                  <c:v>6764</c:v>
                </c:pt>
                <c:pt idx="6764">
                  <c:v>6765</c:v>
                </c:pt>
                <c:pt idx="6765">
                  <c:v>6766</c:v>
                </c:pt>
                <c:pt idx="6766">
                  <c:v>6767</c:v>
                </c:pt>
                <c:pt idx="6767">
                  <c:v>6768</c:v>
                </c:pt>
                <c:pt idx="6768">
                  <c:v>6769</c:v>
                </c:pt>
                <c:pt idx="6769">
                  <c:v>6770</c:v>
                </c:pt>
                <c:pt idx="6770">
                  <c:v>6771</c:v>
                </c:pt>
                <c:pt idx="6771">
                  <c:v>6772</c:v>
                </c:pt>
                <c:pt idx="6772">
                  <c:v>6773</c:v>
                </c:pt>
                <c:pt idx="6773">
                  <c:v>6774</c:v>
                </c:pt>
                <c:pt idx="6774">
                  <c:v>6775</c:v>
                </c:pt>
                <c:pt idx="6775">
                  <c:v>6776</c:v>
                </c:pt>
                <c:pt idx="6776">
                  <c:v>6777</c:v>
                </c:pt>
                <c:pt idx="6777">
                  <c:v>6778</c:v>
                </c:pt>
                <c:pt idx="6778">
                  <c:v>6779</c:v>
                </c:pt>
                <c:pt idx="6779">
                  <c:v>6780</c:v>
                </c:pt>
                <c:pt idx="6780">
                  <c:v>6781</c:v>
                </c:pt>
                <c:pt idx="6781">
                  <c:v>6782</c:v>
                </c:pt>
                <c:pt idx="6782">
                  <c:v>6783</c:v>
                </c:pt>
                <c:pt idx="6783">
                  <c:v>6784</c:v>
                </c:pt>
                <c:pt idx="6784">
                  <c:v>6785</c:v>
                </c:pt>
                <c:pt idx="6785">
                  <c:v>6786</c:v>
                </c:pt>
                <c:pt idx="6786">
                  <c:v>6787</c:v>
                </c:pt>
                <c:pt idx="6787">
                  <c:v>6788</c:v>
                </c:pt>
                <c:pt idx="6788">
                  <c:v>6789</c:v>
                </c:pt>
                <c:pt idx="6789">
                  <c:v>6790</c:v>
                </c:pt>
                <c:pt idx="6790">
                  <c:v>6791</c:v>
                </c:pt>
                <c:pt idx="6791">
                  <c:v>6792</c:v>
                </c:pt>
                <c:pt idx="6792">
                  <c:v>6793</c:v>
                </c:pt>
                <c:pt idx="6793">
                  <c:v>6794</c:v>
                </c:pt>
                <c:pt idx="6794">
                  <c:v>6795</c:v>
                </c:pt>
                <c:pt idx="6795">
                  <c:v>6796</c:v>
                </c:pt>
                <c:pt idx="6796">
                  <c:v>6797</c:v>
                </c:pt>
                <c:pt idx="6797">
                  <c:v>6798</c:v>
                </c:pt>
                <c:pt idx="6798">
                  <c:v>6799</c:v>
                </c:pt>
                <c:pt idx="6799">
                  <c:v>6800</c:v>
                </c:pt>
                <c:pt idx="6800">
                  <c:v>6801</c:v>
                </c:pt>
                <c:pt idx="6801">
                  <c:v>6802</c:v>
                </c:pt>
                <c:pt idx="6802">
                  <c:v>6803</c:v>
                </c:pt>
                <c:pt idx="6803">
                  <c:v>6804</c:v>
                </c:pt>
                <c:pt idx="6804">
                  <c:v>6805</c:v>
                </c:pt>
                <c:pt idx="6805">
                  <c:v>6806</c:v>
                </c:pt>
                <c:pt idx="6806">
                  <c:v>6807</c:v>
                </c:pt>
                <c:pt idx="6807">
                  <c:v>6808</c:v>
                </c:pt>
                <c:pt idx="6808">
                  <c:v>6809</c:v>
                </c:pt>
                <c:pt idx="6809">
                  <c:v>6810</c:v>
                </c:pt>
                <c:pt idx="6810">
                  <c:v>6811</c:v>
                </c:pt>
                <c:pt idx="6811">
                  <c:v>6812</c:v>
                </c:pt>
                <c:pt idx="6812">
                  <c:v>6813</c:v>
                </c:pt>
                <c:pt idx="6813">
                  <c:v>6814</c:v>
                </c:pt>
                <c:pt idx="6814">
                  <c:v>6815</c:v>
                </c:pt>
                <c:pt idx="6815">
                  <c:v>6816</c:v>
                </c:pt>
                <c:pt idx="6816">
                  <c:v>6817</c:v>
                </c:pt>
                <c:pt idx="6817">
                  <c:v>6818</c:v>
                </c:pt>
                <c:pt idx="6818">
                  <c:v>6819</c:v>
                </c:pt>
                <c:pt idx="6819">
                  <c:v>6820</c:v>
                </c:pt>
                <c:pt idx="6820">
                  <c:v>6821</c:v>
                </c:pt>
                <c:pt idx="6821">
                  <c:v>6822</c:v>
                </c:pt>
                <c:pt idx="6822">
                  <c:v>6823</c:v>
                </c:pt>
                <c:pt idx="6823">
                  <c:v>6824</c:v>
                </c:pt>
                <c:pt idx="6824">
                  <c:v>6825</c:v>
                </c:pt>
                <c:pt idx="6825">
                  <c:v>6826</c:v>
                </c:pt>
                <c:pt idx="6826">
                  <c:v>6827</c:v>
                </c:pt>
                <c:pt idx="6827">
                  <c:v>6828</c:v>
                </c:pt>
                <c:pt idx="6828">
                  <c:v>6829</c:v>
                </c:pt>
                <c:pt idx="6829">
                  <c:v>6830</c:v>
                </c:pt>
                <c:pt idx="6830">
                  <c:v>6831</c:v>
                </c:pt>
                <c:pt idx="6831">
                  <c:v>6832</c:v>
                </c:pt>
                <c:pt idx="6832">
                  <c:v>6833</c:v>
                </c:pt>
                <c:pt idx="6833">
                  <c:v>6834</c:v>
                </c:pt>
                <c:pt idx="6834">
                  <c:v>6835</c:v>
                </c:pt>
                <c:pt idx="6835">
                  <c:v>6836</c:v>
                </c:pt>
                <c:pt idx="6836">
                  <c:v>6837</c:v>
                </c:pt>
                <c:pt idx="6837">
                  <c:v>6838</c:v>
                </c:pt>
                <c:pt idx="6838">
                  <c:v>6839</c:v>
                </c:pt>
                <c:pt idx="6839">
                  <c:v>6840</c:v>
                </c:pt>
                <c:pt idx="6840">
                  <c:v>6841</c:v>
                </c:pt>
                <c:pt idx="6841">
                  <c:v>6842</c:v>
                </c:pt>
                <c:pt idx="6842">
                  <c:v>6843</c:v>
                </c:pt>
                <c:pt idx="6843">
                  <c:v>6844</c:v>
                </c:pt>
                <c:pt idx="6844">
                  <c:v>6845</c:v>
                </c:pt>
                <c:pt idx="6845">
                  <c:v>6846</c:v>
                </c:pt>
                <c:pt idx="6846">
                  <c:v>6847</c:v>
                </c:pt>
                <c:pt idx="6847">
                  <c:v>6848</c:v>
                </c:pt>
                <c:pt idx="6848">
                  <c:v>6849</c:v>
                </c:pt>
                <c:pt idx="6849">
                  <c:v>6850</c:v>
                </c:pt>
                <c:pt idx="6850">
                  <c:v>6851</c:v>
                </c:pt>
                <c:pt idx="6851">
                  <c:v>6852</c:v>
                </c:pt>
                <c:pt idx="6852">
                  <c:v>6853</c:v>
                </c:pt>
                <c:pt idx="6853">
                  <c:v>6854</c:v>
                </c:pt>
                <c:pt idx="6854">
                  <c:v>6855</c:v>
                </c:pt>
                <c:pt idx="6855">
                  <c:v>6856</c:v>
                </c:pt>
                <c:pt idx="6856">
                  <c:v>6857</c:v>
                </c:pt>
                <c:pt idx="6857">
                  <c:v>6858</c:v>
                </c:pt>
                <c:pt idx="6858">
                  <c:v>6859</c:v>
                </c:pt>
                <c:pt idx="6859">
                  <c:v>6860</c:v>
                </c:pt>
                <c:pt idx="6860">
                  <c:v>6861</c:v>
                </c:pt>
                <c:pt idx="6861">
                  <c:v>6862</c:v>
                </c:pt>
                <c:pt idx="6862">
                  <c:v>6863</c:v>
                </c:pt>
                <c:pt idx="6863">
                  <c:v>6864</c:v>
                </c:pt>
                <c:pt idx="6864">
                  <c:v>6865</c:v>
                </c:pt>
                <c:pt idx="6865">
                  <c:v>6866</c:v>
                </c:pt>
                <c:pt idx="6866">
                  <c:v>6867</c:v>
                </c:pt>
                <c:pt idx="6867">
                  <c:v>6868</c:v>
                </c:pt>
                <c:pt idx="6868">
                  <c:v>6869</c:v>
                </c:pt>
                <c:pt idx="6869">
                  <c:v>6870</c:v>
                </c:pt>
                <c:pt idx="6870">
                  <c:v>6871</c:v>
                </c:pt>
                <c:pt idx="6871">
                  <c:v>6872</c:v>
                </c:pt>
                <c:pt idx="6872">
                  <c:v>6873</c:v>
                </c:pt>
                <c:pt idx="6873">
                  <c:v>6874</c:v>
                </c:pt>
                <c:pt idx="6874">
                  <c:v>6875</c:v>
                </c:pt>
                <c:pt idx="6875">
                  <c:v>6876</c:v>
                </c:pt>
                <c:pt idx="6876">
                  <c:v>6877</c:v>
                </c:pt>
                <c:pt idx="6877">
                  <c:v>6878</c:v>
                </c:pt>
                <c:pt idx="6878">
                  <c:v>6879</c:v>
                </c:pt>
                <c:pt idx="6879">
                  <c:v>6880</c:v>
                </c:pt>
                <c:pt idx="6880">
                  <c:v>6881</c:v>
                </c:pt>
                <c:pt idx="6881">
                  <c:v>6882</c:v>
                </c:pt>
                <c:pt idx="6882">
                  <c:v>6883</c:v>
                </c:pt>
                <c:pt idx="6883">
                  <c:v>6884</c:v>
                </c:pt>
                <c:pt idx="6884">
                  <c:v>6885</c:v>
                </c:pt>
                <c:pt idx="6885">
                  <c:v>6886</c:v>
                </c:pt>
                <c:pt idx="6886">
                  <c:v>6887</c:v>
                </c:pt>
                <c:pt idx="6887">
                  <c:v>6888</c:v>
                </c:pt>
                <c:pt idx="6888">
                  <c:v>6889</c:v>
                </c:pt>
                <c:pt idx="6889">
                  <c:v>6890</c:v>
                </c:pt>
                <c:pt idx="6890">
                  <c:v>6891</c:v>
                </c:pt>
                <c:pt idx="6891">
                  <c:v>6892</c:v>
                </c:pt>
                <c:pt idx="6892">
                  <c:v>6893</c:v>
                </c:pt>
                <c:pt idx="6893">
                  <c:v>6894</c:v>
                </c:pt>
                <c:pt idx="6894">
                  <c:v>6895</c:v>
                </c:pt>
                <c:pt idx="6895">
                  <c:v>6896</c:v>
                </c:pt>
                <c:pt idx="6896">
                  <c:v>6897</c:v>
                </c:pt>
                <c:pt idx="6897">
                  <c:v>6898</c:v>
                </c:pt>
                <c:pt idx="6898">
                  <c:v>6899</c:v>
                </c:pt>
                <c:pt idx="6899">
                  <c:v>6900</c:v>
                </c:pt>
                <c:pt idx="6900">
                  <c:v>6901</c:v>
                </c:pt>
                <c:pt idx="6901">
                  <c:v>6902</c:v>
                </c:pt>
                <c:pt idx="6902">
                  <c:v>6903</c:v>
                </c:pt>
                <c:pt idx="6903">
                  <c:v>6904</c:v>
                </c:pt>
                <c:pt idx="6904">
                  <c:v>6905</c:v>
                </c:pt>
                <c:pt idx="6905">
                  <c:v>6906</c:v>
                </c:pt>
                <c:pt idx="6906">
                  <c:v>6907</c:v>
                </c:pt>
                <c:pt idx="6907">
                  <c:v>6908</c:v>
                </c:pt>
                <c:pt idx="6908">
                  <c:v>6909</c:v>
                </c:pt>
                <c:pt idx="6909">
                  <c:v>6910</c:v>
                </c:pt>
                <c:pt idx="6910">
                  <c:v>6911</c:v>
                </c:pt>
                <c:pt idx="6911">
                  <c:v>6912</c:v>
                </c:pt>
                <c:pt idx="6912">
                  <c:v>6913</c:v>
                </c:pt>
                <c:pt idx="6913">
                  <c:v>6914</c:v>
                </c:pt>
                <c:pt idx="6914">
                  <c:v>6915</c:v>
                </c:pt>
                <c:pt idx="6915">
                  <c:v>6916</c:v>
                </c:pt>
                <c:pt idx="6916">
                  <c:v>6917</c:v>
                </c:pt>
                <c:pt idx="6917">
                  <c:v>6918</c:v>
                </c:pt>
                <c:pt idx="6918">
                  <c:v>6919</c:v>
                </c:pt>
                <c:pt idx="6919">
                  <c:v>6920</c:v>
                </c:pt>
                <c:pt idx="6920">
                  <c:v>6921</c:v>
                </c:pt>
                <c:pt idx="6921">
                  <c:v>6922</c:v>
                </c:pt>
                <c:pt idx="6922">
                  <c:v>6923</c:v>
                </c:pt>
                <c:pt idx="6923">
                  <c:v>6924</c:v>
                </c:pt>
                <c:pt idx="6924">
                  <c:v>6925</c:v>
                </c:pt>
                <c:pt idx="6925">
                  <c:v>6926</c:v>
                </c:pt>
                <c:pt idx="6926">
                  <c:v>6927</c:v>
                </c:pt>
                <c:pt idx="6927">
                  <c:v>6928</c:v>
                </c:pt>
                <c:pt idx="6928">
                  <c:v>6929</c:v>
                </c:pt>
                <c:pt idx="6929">
                  <c:v>6930</c:v>
                </c:pt>
                <c:pt idx="6930">
                  <c:v>6931</c:v>
                </c:pt>
                <c:pt idx="6931">
                  <c:v>6932</c:v>
                </c:pt>
                <c:pt idx="6932">
                  <c:v>6933</c:v>
                </c:pt>
                <c:pt idx="6933">
                  <c:v>6934</c:v>
                </c:pt>
                <c:pt idx="6934">
                  <c:v>6935</c:v>
                </c:pt>
                <c:pt idx="6935">
                  <c:v>6936</c:v>
                </c:pt>
                <c:pt idx="6936">
                  <c:v>6937</c:v>
                </c:pt>
                <c:pt idx="6937">
                  <c:v>6938</c:v>
                </c:pt>
                <c:pt idx="6938">
                  <c:v>6939</c:v>
                </c:pt>
                <c:pt idx="6939">
                  <c:v>6940</c:v>
                </c:pt>
                <c:pt idx="6940">
                  <c:v>6941</c:v>
                </c:pt>
                <c:pt idx="6941">
                  <c:v>6942</c:v>
                </c:pt>
                <c:pt idx="6942">
                  <c:v>6943</c:v>
                </c:pt>
                <c:pt idx="6943">
                  <c:v>6944</c:v>
                </c:pt>
                <c:pt idx="6944">
                  <c:v>6945</c:v>
                </c:pt>
                <c:pt idx="6945">
                  <c:v>6946</c:v>
                </c:pt>
                <c:pt idx="6946">
                  <c:v>6947</c:v>
                </c:pt>
                <c:pt idx="6947">
                  <c:v>6948</c:v>
                </c:pt>
                <c:pt idx="6948">
                  <c:v>6949</c:v>
                </c:pt>
                <c:pt idx="6949">
                  <c:v>6950</c:v>
                </c:pt>
                <c:pt idx="6950">
                  <c:v>6951</c:v>
                </c:pt>
                <c:pt idx="6951">
                  <c:v>6952</c:v>
                </c:pt>
                <c:pt idx="6952">
                  <c:v>6953</c:v>
                </c:pt>
                <c:pt idx="6953">
                  <c:v>6954</c:v>
                </c:pt>
                <c:pt idx="6954">
                  <c:v>6955</c:v>
                </c:pt>
                <c:pt idx="6955">
                  <c:v>6956</c:v>
                </c:pt>
                <c:pt idx="6956">
                  <c:v>6957</c:v>
                </c:pt>
                <c:pt idx="6957">
                  <c:v>6958</c:v>
                </c:pt>
                <c:pt idx="6958">
                  <c:v>6959</c:v>
                </c:pt>
                <c:pt idx="6959">
                  <c:v>6960</c:v>
                </c:pt>
                <c:pt idx="6960">
                  <c:v>6961</c:v>
                </c:pt>
                <c:pt idx="6961">
                  <c:v>6962</c:v>
                </c:pt>
                <c:pt idx="6962">
                  <c:v>6963</c:v>
                </c:pt>
                <c:pt idx="6963">
                  <c:v>6964</c:v>
                </c:pt>
                <c:pt idx="6964">
                  <c:v>6965</c:v>
                </c:pt>
                <c:pt idx="6965">
                  <c:v>6966</c:v>
                </c:pt>
                <c:pt idx="6966">
                  <c:v>6967</c:v>
                </c:pt>
                <c:pt idx="6967">
                  <c:v>6968</c:v>
                </c:pt>
                <c:pt idx="6968">
                  <c:v>6969</c:v>
                </c:pt>
                <c:pt idx="6969">
                  <c:v>6970</c:v>
                </c:pt>
                <c:pt idx="6970">
                  <c:v>6971</c:v>
                </c:pt>
                <c:pt idx="6971">
                  <c:v>6972</c:v>
                </c:pt>
                <c:pt idx="6972">
                  <c:v>6973</c:v>
                </c:pt>
                <c:pt idx="6973">
                  <c:v>6974</c:v>
                </c:pt>
                <c:pt idx="6974">
                  <c:v>6975</c:v>
                </c:pt>
                <c:pt idx="6975">
                  <c:v>6976</c:v>
                </c:pt>
                <c:pt idx="6976">
                  <c:v>6977</c:v>
                </c:pt>
                <c:pt idx="6977">
                  <c:v>6978</c:v>
                </c:pt>
                <c:pt idx="6978">
                  <c:v>6979</c:v>
                </c:pt>
                <c:pt idx="6979">
                  <c:v>6980</c:v>
                </c:pt>
                <c:pt idx="6980">
                  <c:v>6981</c:v>
                </c:pt>
                <c:pt idx="6981">
                  <c:v>6982</c:v>
                </c:pt>
                <c:pt idx="6982">
                  <c:v>6983</c:v>
                </c:pt>
                <c:pt idx="6983">
                  <c:v>6984</c:v>
                </c:pt>
                <c:pt idx="6984">
                  <c:v>6985</c:v>
                </c:pt>
                <c:pt idx="6985">
                  <c:v>6986</c:v>
                </c:pt>
                <c:pt idx="6986">
                  <c:v>6987</c:v>
                </c:pt>
                <c:pt idx="6987">
                  <c:v>6988</c:v>
                </c:pt>
                <c:pt idx="6988">
                  <c:v>6989</c:v>
                </c:pt>
                <c:pt idx="6989">
                  <c:v>6990</c:v>
                </c:pt>
                <c:pt idx="6990">
                  <c:v>6991</c:v>
                </c:pt>
                <c:pt idx="6991">
                  <c:v>6992</c:v>
                </c:pt>
                <c:pt idx="6992">
                  <c:v>6993</c:v>
                </c:pt>
                <c:pt idx="6993">
                  <c:v>6994</c:v>
                </c:pt>
                <c:pt idx="6994">
                  <c:v>6995</c:v>
                </c:pt>
                <c:pt idx="6995">
                  <c:v>6996</c:v>
                </c:pt>
                <c:pt idx="6996">
                  <c:v>6997</c:v>
                </c:pt>
                <c:pt idx="6997">
                  <c:v>6998</c:v>
                </c:pt>
                <c:pt idx="6998">
                  <c:v>6999</c:v>
                </c:pt>
                <c:pt idx="6999">
                  <c:v>7000</c:v>
                </c:pt>
                <c:pt idx="7000">
                  <c:v>7001</c:v>
                </c:pt>
                <c:pt idx="7001">
                  <c:v>7002</c:v>
                </c:pt>
                <c:pt idx="7002">
                  <c:v>7003</c:v>
                </c:pt>
                <c:pt idx="7003">
                  <c:v>7004</c:v>
                </c:pt>
                <c:pt idx="7004">
                  <c:v>7005</c:v>
                </c:pt>
                <c:pt idx="7005">
                  <c:v>7006</c:v>
                </c:pt>
                <c:pt idx="7006">
                  <c:v>7007</c:v>
                </c:pt>
                <c:pt idx="7007">
                  <c:v>7008</c:v>
                </c:pt>
                <c:pt idx="7008">
                  <c:v>7009</c:v>
                </c:pt>
                <c:pt idx="7009">
                  <c:v>7010</c:v>
                </c:pt>
                <c:pt idx="7010">
                  <c:v>7011</c:v>
                </c:pt>
                <c:pt idx="7011">
                  <c:v>7012</c:v>
                </c:pt>
                <c:pt idx="7012">
                  <c:v>7013</c:v>
                </c:pt>
                <c:pt idx="7013">
                  <c:v>7014</c:v>
                </c:pt>
                <c:pt idx="7014">
                  <c:v>7015</c:v>
                </c:pt>
                <c:pt idx="7015">
                  <c:v>7016</c:v>
                </c:pt>
                <c:pt idx="7016">
                  <c:v>7017</c:v>
                </c:pt>
                <c:pt idx="7017">
                  <c:v>7018</c:v>
                </c:pt>
                <c:pt idx="7018">
                  <c:v>7019</c:v>
                </c:pt>
                <c:pt idx="7019">
                  <c:v>7020</c:v>
                </c:pt>
                <c:pt idx="7020">
                  <c:v>7021</c:v>
                </c:pt>
                <c:pt idx="7021">
                  <c:v>7022</c:v>
                </c:pt>
                <c:pt idx="7022">
                  <c:v>7023</c:v>
                </c:pt>
                <c:pt idx="7023">
                  <c:v>7024</c:v>
                </c:pt>
                <c:pt idx="7024">
                  <c:v>7025</c:v>
                </c:pt>
                <c:pt idx="7025">
                  <c:v>7026</c:v>
                </c:pt>
                <c:pt idx="7026">
                  <c:v>7027</c:v>
                </c:pt>
                <c:pt idx="7027">
                  <c:v>7028</c:v>
                </c:pt>
                <c:pt idx="7028">
                  <c:v>7029</c:v>
                </c:pt>
                <c:pt idx="7029">
                  <c:v>7030</c:v>
                </c:pt>
                <c:pt idx="7030">
                  <c:v>7031</c:v>
                </c:pt>
                <c:pt idx="7031">
                  <c:v>7032</c:v>
                </c:pt>
                <c:pt idx="7032">
                  <c:v>7033</c:v>
                </c:pt>
                <c:pt idx="7033">
                  <c:v>7034</c:v>
                </c:pt>
                <c:pt idx="7034">
                  <c:v>7035</c:v>
                </c:pt>
                <c:pt idx="7035">
                  <c:v>7036</c:v>
                </c:pt>
                <c:pt idx="7036">
                  <c:v>7037</c:v>
                </c:pt>
                <c:pt idx="7037">
                  <c:v>7038</c:v>
                </c:pt>
                <c:pt idx="7038">
                  <c:v>7039</c:v>
                </c:pt>
                <c:pt idx="7039">
                  <c:v>7040</c:v>
                </c:pt>
                <c:pt idx="7040">
                  <c:v>7041</c:v>
                </c:pt>
                <c:pt idx="7041">
                  <c:v>7042</c:v>
                </c:pt>
                <c:pt idx="7042">
                  <c:v>7043</c:v>
                </c:pt>
                <c:pt idx="7043">
                  <c:v>7044</c:v>
                </c:pt>
                <c:pt idx="7044">
                  <c:v>7045</c:v>
                </c:pt>
                <c:pt idx="7045">
                  <c:v>7046</c:v>
                </c:pt>
                <c:pt idx="7046">
                  <c:v>7047</c:v>
                </c:pt>
                <c:pt idx="7047">
                  <c:v>7048</c:v>
                </c:pt>
                <c:pt idx="7048">
                  <c:v>7049</c:v>
                </c:pt>
                <c:pt idx="7049">
                  <c:v>7050</c:v>
                </c:pt>
                <c:pt idx="7050">
                  <c:v>7051</c:v>
                </c:pt>
                <c:pt idx="7051">
                  <c:v>7052</c:v>
                </c:pt>
                <c:pt idx="7052">
                  <c:v>7053</c:v>
                </c:pt>
                <c:pt idx="7053">
                  <c:v>7054</c:v>
                </c:pt>
                <c:pt idx="7054">
                  <c:v>7055</c:v>
                </c:pt>
                <c:pt idx="7055">
                  <c:v>7056</c:v>
                </c:pt>
                <c:pt idx="7056">
                  <c:v>7057</c:v>
                </c:pt>
                <c:pt idx="7057">
                  <c:v>7058</c:v>
                </c:pt>
                <c:pt idx="7058">
                  <c:v>7059</c:v>
                </c:pt>
                <c:pt idx="7059">
                  <c:v>7060</c:v>
                </c:pt>
                <c:pt idx="7060">
                  <c:v>7061</c:v>
                </c:pt>
                <c:pt idx="7061">
                  <c:v>7062</c:v>
                </c:pt>
                <c:pt idx="7062">
                  <c:v>7063</c:v>
                </c:pt>
                <c:pt idx="7063">
                  <c:v>7064</c:v>
                </c:pt>
                <c:pt idx="7064">
                  <c:v>7065</c:v>
                </c:pt>
                <c:pt idx="7065">
                  <c:v>7066</c:v>
                </c:pt>
                <c:pt idx="7066">
                  <c:v>7067</c:v>
                </c:pt>
                <c:pt idx="7067">
                  <c:v>7068</c:v>
                </c:pt>
                <c:pt idx="7068">
                  <c:v>7069</c:v>
                </c:pt>
                <c:pt idx="7069">
                  <c:v>7070</c:v>
                </c:pt>
                <c:pt idx="7070">
                  <c:v>7071</c:v>
                </c:pt>
                <c:pt idx="7071">
                  <c:v>7072</c:v>
                </c:pt>
                <c:pt idx="7072">
                  <c:v>7073</c:v>
                </c:pt>
                <c:pt idx="7073">
                  <c:v>7074</c:v>
                </c:pt>
                <c:pt idx="7074">
                  <c:v>7075</c:v>
                </c:pt>
                <c:pt idx="7075">
                  <c:v>7076</c:v>
                </c:pt>
                <c:pt idx="7076">
                  <c:v>7077</c:v>
                </c:pt>
                <c:pt idx="7077">
                  <c:v>7078</c:v>
                </c:pt>
                <c:pt idx="7078">
                  <c:v>7079</c:v>
                </c:pt>
                <c:pt idx="7079">
                  <c:v>7080</c:v>
                </c:pt>
                <c:pt idx="7080">
                  <c:v>7081</c:v>
                </c:pt>
                <c:pt idx="7081">
                  <c:v>7082</c:v>
                </c:pt>
                <c:pt idx="7082">
                  <c:v>7083</c:v>
                </c:pt>
                <c:pt idx="7083">
                  <c:v>7084</c:v>
                </c:pt>
                <c:pt idx="7084">
                  <c:v>7085</c:v>
                </c:pt>
                <c:pt idx="7085">
                  <c:v>7086</c:v>
                </c:pt>
                <c:pt idx="7086">
                  <c:v>7087</c:v>
                </c:pt>
                <c:pt idx="7087">
                  <c:v>7088</c:v>
                </c:pt>
                <c:pt idx="7088">
                  <c:v>7089</c:v>
                </c:pt>
                <c:pt idx="7089">
                  <c:v>7090</c:v>
                </c:pt>
                <c:pt idx="7090">
                  <c:v>7091</c:v>
                </c:pt>
                <c:pt idx="7091">
                  <c:v>7092</c:v>
                </c:pt>
                <c:pt idx="7092">
                  <c:v>7093</c:v>
                </c:pt>
                <c:pt idx="7093">
                  <c:v>7094</c:v>
                </c:pt>
                <c:pt idx="7094">
                  <c:v>7095</c:v>
                </c:pt>
                <c:pt idx="7095">
                  <c:v>7096</c:v>
                </c:pt>
                <c:pt idx="7096">
                  <c:v>7097</c:v>
                </c:pt>
                <c:pt idx="7097">
                  <c:v>7098</c:v>
                </c:pt>
                <c:pt idx="7098">
                  <c:v>7099</c:v>
                </c:pt>
                <c:pt idx="7099">
                  <c:v>7100</c:v>
                </c:pt>
                <c:pt idx="7100">
                  <c:v>7101</c:v>
                </c:pt>
                <c:pt idx="7101">
                  <c:v>7102</c:v>
                </c:pt>
                <c:pt idx="7102">
                  <c:v>7103</c:v>
                </c:pt>
                <c:pt idx="7103">
                  <c:v>7104</c:v>
                </c:pt>
                <c:pt idx="7104">
                  <c:v>7105</c:v>
                </c:pt>
                <c:pt idx="7105">
                  <c:v>7106</c:v>
                </c:pt>
                <c:pt idx="7106">
                  <c:v>7107</c:v>
                </c:pt>
                <c:pt idx="7107">
                  <c:v>7108</c:v>
                </c:pt>
                <c:pt idx="7108">
                  <c:v>7109</c:v>
                </c:pt>
                <c:pt idx="7109">
                  <c:v>7110</c:v>
                </c:pt>
                <c:pt idx="7110">
                  <c:v>7111</c:v>
                </c:pt>
                <c:pt idx="7111">
                  <c:v>7112</c:v>
                </c:pt>
                <c:pt idx="7112">
                  <c:v>7113</c:v>
                </c:pt>
                <c:pt idx="7113">
                  <c:v>7114</c:v>
                </c:pt>
                <c:pt idx="7114">
                  <c:v>7115</c:v>
                </c:pt>
                <c:pt idx="7115">
                  <c:v>7116</c:v>
                </c:pt>
                <c:pt idx="7116">
                  <c:v>7117</c:v>
                </c:pt>
                <c:pt idx="7117">
                  <c:v>7118</c:v>
                </c:pt>
                <c:pt idx="7118">
                  <c:v>7119</c:v>
                </c:pt>
                <c:pt idx="7119">
                  <c:v>7120</c:v>
                </c:pt>
                <c:pt idx="7120">
                  <c:v>7121</c:v>
                </c:pt>
                <c:pt idx="7121">
                  <c:v>7122</c:v>
                </c:pt>
                <c:pt idx="7122">
                  <c:v>7123</c:v>
                </c:pt>
                <c:pt idx="7123">
                  <c:v>7124</c:v>
                </c:pt>
                <c:pt idx="7124">
                  <c:v>7125</c:v>
                </c:pt>
                <c:pt idx="7125">
                  <c:v>7126</c:v>
                </c:pt>
                <c:pt idx="7126">
                  <c:v>7127</c:v>
                </c:pt>
                <c:pt idx="7127">
                  <c:v>7128</c:v>
                </c:pt>
                <c:pt idx="7128">
                  <c:v>7129</c:v>
                </c:pt>
                <c:pt idx="7129">
                  <c:v>7130</c:v>
                </c:pt>
                <c:pt idx="7130">
                  <c:v>7131</c:v>
                </c:pt>
                <c:pt idx="7131">
                  <c:v>7132</c:v>
                </c:pt>
                <c:pt idx="7132">
                  <c:v>7133</c:v>
                </c:pt>
                <c:pt idx="7133">
                  <c:v>7134</c:v>
                </c:pt>
                <c:pt idx="7134">
                  <c:v>7135</c:v>
                </c:pt>
                <c:pt idx="7135">
                  <c:v>7136</c:v>
                </c:pt>
                <c:pt idx="7136">
                  <c:v>7137</c:v>
                </c:pt>
                <c:pt idx="7137">
                  <c:v>7138</c:v>
                </c:pt>
                <c:pt idx="7138">
                  <c:v>7139</c:v>
                </c:pt>
                <c:pt idx="7139">
                  <c:v>7140</c:v>
                </c:pt>
                <c:pt idx="7140">
                  <c:v>7141</c:v>
                </c:pt>
                <c:pt idx="7141">
                  <c:v>7142</c:v>
                </c:pt>
                <c:pt idx="7142">
                  <c:v>7143</c:v>
                </c:pt>
                <c:pt idx="7143">
                  <c:v>7144</c:v>
                </c:pt>
                <c:pt idx="7144">
                  <c:v>7145</c:v>
                </c:pt>
                <c:pt idx="7145">
                  <c:v>7146</c:v>
                </c:pt>
                <c:pt idx="7146">
                  <c:v>7147</c:v>
                </c:pt>
                <c:pt idx="7147">
                  <c:v>7148</c:v>
                </c:pt>
                <c:pt idx="7148">
                  <c:v>7149</c:v>
                </c:pt>
                <c:pt idx="7149">
                  <c:v>7150</c:v>
                </c:pt>
                <c:pt idx="7150">
                  <c:v>7151</c:v>
                </c:pt>
                <c:pt idx="7151">
                  <c:v>7152</c:v>
                </c:pt>
                <c:pt idx="7152">
                  <c:v>7153</c:v>
                </c:pt>
                <c:pt idx="7153">
                  <c:v>7154</c:v>
                </c:pt>
                <c:pt idx="7154">
                  <c:v>7155</c:v>
                </c:pt>
                <c:pt idx="7155">
                  <c:v>7156</c:v>
                </c:pt>
                <c:pt idx="7156">
                  <c:v>7157</c:v>
                </c:pt>
                <c:pt idx="7157">
                  <c:v>7158</c:v>
                </c:pt>
                <c:pt idx="7158">
                  <c:v>7159</c:v>
                </c:pt>
                <c:pt idx="7159">
                  <c:v>7160</c:v>
                </c:pt>
                <c:pt idx="7160">
                  <c:v>7161</c:v>
                </c:pt>
                <c:pt idx="7161">
                  <c:v>7162</c:v>
                </c:pt>
                <c:pt idx="7162">
                  <c:v>7163</c:v>
                </c:pt>
                <c:pt idx="7163">
                  <c:v>7164</c:v>
                </c:pt>
                <c:pt idx="7164">
                  <c:v>7165</c:v>
                </c:pt>
                <c:pt idx="7165">
                  <c:v>7166</c:v>
                </c:pt>
                <c:pt idx="7166">
                  <c:v>7167</c:v>
                </c:pt>
                <c:pt idx="7167">
                  <c:v>7168</c:v>
                </c:pt>
                <c:pt idx="7168">
                  <c:v>7169</c:v>
                </c:pt>
                <c:pt idx="7169">
                  <c:v>7170</c:v>
                </c:pt>
                <c:pt idx="7170">
                  <c:v>7171</c:v>
                </c:pt>
                <c:pt idx="7171">
                  <c:v>7172</c:v>
                </c:pt>
                <c:pt idx="7172">
                  <c:v>7173</c:v>
                </c:pt>
                <c:pt idx="7173">
                  <c:v>7174</c:v>
                </c:pt>
                <c:pt idx="7174">
                  <c:v>7175</c:v>
                </c:pt>
                <c:pt idx="7175">
                  <c:v>7176</c:v>
                </c:pt>
                <c:pt idx="7176">
                  <c:v>7177</c:v>
                </c:pt>
                <c:pt idx="7177">
                  <c:v>7178</c:v>
                </c:pt>
                <c:pt idx="7178">
                  <c:v>7179</c:v>
                </c:pt>
                <c:pt idx="7179">
                  <c:v>7180</c:v>
                </c:pt>
                <c:pt idx="7180">
                  <c:v>7181</c:v>
                </c:pt>
                <c:pt idx="7181">
                  <c:v>7182</c:v>
                </c:pt>
                <c:pt idx="7182">
                  <c:v>7183</c:v>
                </c:pt>
                <c:pt idx="7183">
                  <c:v>7184</c:v>
                </c:pt>
                <c:pt idx="7184">
                  <c:v>7185</c:v>
                </c:pt>
                <c:pt idx="7185">
                  <c:v>7186</c:v>
                </c:pt>
                <c:pt idx="7186">
                  <c:v>7187</c:v>
                </c:pt>
                <c:pt idx="7187">
                  <c:v>7188</c:v>
                </c:pt>
                <c:pt idx="7188">
                  <c:v>7189</c:v>
                </c:pt>
                <c:pt idx="7189">
                  <c:v>7190</c:v>
                </c:pt>
                <c:pt idx="7190">
                  <c:v>7191</c:v>
                </c:pt>
                <c:pt idx="7191">
                  <c:v>7192</c:v>
                </c:pt>
                <c:pt idx="7192">
                  <c:v>7193</c:v>
                </c:pt>
                <c:pt idx="7193">
                  <c:v>7194</c:v>
                </c:pt>
                <c:pt idx="7194">
                  <c:v>7195</c:v>
                </c:pt>
                <c:pt idx="7195">
                  <c:v>7196</c:v>
                </c:pt>
                <c:pt idx="7196">
                  <c:v>7197</c:v>
                </c:pt>
                <c:pt idx="7197">
                  <c:v>7198</c:v>
                </c:pt>
                <c:pt idx="7198">
                  <c:v>7199</c:v>
                </c:pt>
                <c:pt idx="7199">
                  <c:v>7200</c:v>
                </c:pt>
                <c:pt idx="7200">
                  <c:v>7201</c:v>
                </c:pt>
                <c:pt idx="7201">
                  <c:v>7202</c:v>
                </c:pt>
                <c:pt idx="7202">
                  <c:v>7203</c:v>
                </c:pt>
                <c:pt idx="7203">
                  <c:v>7204</c:v>
                </c:pt>
                <c:pt idx="7204">
                  <c:v>7205</c:v>
                </c:pt>
                <c:pt idx="7205">
                  <c:v>7206</c:v>
                </c:pt>
                <c:pt idx="7206">
                  <c:v>7207</c:v>
                </c:pt>
                <c:pt idx="7207">
                  <c:v>7208</c:v>
                </c:pt>
                <c:pt idx="7208">
                  <c:v>7209</c:v>
                </c:pt>
                <c:pt idx="7209">
                  <c:v>7210</c:v>
                </c:pt>
                <c:pt idx="7210">
                  <c:v>7211</c:v>
                </c:pt>
                <c:pt idx="7211">
                  <c:v>7212</c:v>
                </c:pt>
                <c:pt idx="7212">
                  <c:v>7213</c:v>
                </c:pt>
                <c:pt idx="7213">
                  <c:v>7214</c:v>
                </c:pt>
                <c:pt idx="7214">
                  <c:v>7215</c:v>
                </c:pt>
                <c:pt idx="7215">
                  <c:v>7216</c:v>
                </c:pt>
                <c:pt idx="7216">
                  <c:v>7217</c:v>
                </c:pt>
                <c:pt idx="7217">
                  <c:v>7218</c:v>
                </c:pt>
                <c:pt idx="7218">
                  <c:v>7219</c:v>
                </c:pt>
                <c:pt idx="7219">
                  <c:v>7220</c:v>
                </c:pt>
                <c:pt idx="7220">
                  <c:v>7221</c:v>
                </c:pt>
                <c:pt idx="7221">
                  <c:v>7222</c:v>
                </c:pt>
                <c:pt idx="7222">
                  <c:v>7223</c:v>
                </c:pt>
                <c:pt idx="7223">
                  <c:v>7224</c:v>
                </c:pt>
                <c:pt idx="7224">
                  <c:v>7225</c:v>
                </c:pt>
                <c:pt idx="7225">
                  <c:v>7226</c:v>
                </c:pt>
                <c:pt idx="7226">
                  <c:v>7227</c:v>
                </c:pt>
                <c:pt idx="7227">
                  <c:v>7228</c:v>
                </c:pt>
                <c:pt idx="7228">
                  <c:v>7229</c:v>
                </c:pt>
                <c:pt idx="7229">
                  <c:v>7230</c:v>
                </c:pt>
                <c:pt idx="7230">
                  <c:v>7231</c:v>
                </c:pt>
                <c:pt idx="7231">
                  <c:v>7232</c:v>
                </c:pt>
                <c:pt idx="7232">
                  <c:v>7233</c:v>
                </c:pt>
                <c:pt idx="7233">
                  <c:v>7234</c:v>
                </c:pt>
                <c:pt idx="7234">
                  <c:v>7235</c:v>
                </c:pt>
                <c:pt idx="7235">
                  <c:v>7236</c:v>
                </c:pt>
                <c:pt idx="7236">
                  <c:v>7237</c:v>
                </c:pt>
                <c:pt idx="7237">
                  <c:v>7238</c:v>
                </c:pt>
                <c:pt idx="7238">
                  <c:v>7239</c:v>
                </c:pt>
                <c:pt idx="7239">
                  <c:v>7240</c:v>
                </c:pt>
                <c:pt idx="7240">
                  <c:v>7241</c:v>
                </c:pt>
                <c:pt idx="7241">
                  <c:v>7242</c:v>
                </c:pt>
                <c:pt idx="7242">
                  <c:v>7243</c:v>
                </c:pt>
                <c:pt idx="7243">
                  <c:v>7244</c:v>
                </c:pt>
                <c:pt idx="7244">
                  <c:v>7245</c:v>
                </c:pt>
                <c:pt idx="7245">
                  <c:v>7246</c:v>
                </c:pt>
                <c:pt idx="7246">
                  <c:v>7247</c:v>
                </c:pt>
                <c:pt idx="7247">
                  <c:v>7248</c:v>
                </c:pt>
                <c:pt idx="7248">
                  <c:v>7249</c:v>
                </c:pt>
                <c:pt idx="7249">
                  <c:v>7250</c:v>
                </c:pt>
                <c:pt idx="7250">
                  <c:v>7251</c:v>
                </c:pt>
                <c:pt idx="7251">
                  <c:v>7252</c:v>
                </c:pt>
                <c:pt idx="7252">
                  <c:v>7253</c:v>
                </c:pt>
                <c:pt idx="7253">
                  <c:v>7254</c:v>
                </c:pt>
                <c:pt idx="7254">
                  <c:v>7255</c:v>
                </c:pt>
                <c:pt idx="7255">
                  <c:v>7256</c:v>
                </c:pt>
                <c:pt idx="7256">
                  <c:v>7257</c:v>
                </c:pt>
                <c:pt idx="7257">
                  <c:v>7258</c:v>
                </c:pt>
                <c:pt idx="7258">
                  <c:v>7259</c:v>
                </c:pt>
                <c:pt idx="7259">
                  <c:v>7260</c:v>
                </c:pt>
                <c:pt idx="7260">
                  <c:v>7261</c:v>
                </c:pt>
                <c:pt idx="7261">
                  <c:v>7262</c:v>
                </c:pt>
                <c:pt idx="7262">
                  <c:v>7263</c:v>
                </c:pt>
                <c:pt idx="7263">
                  <c:v>7264</c:v>
                </c:pt>
                <c:pt idx="7264">
                  <c:v>7265</c:v>
                </c:pt>
                <c:pt idx="7265">
                  <c:v>7266</c:v>
                </c:pt>
                <c:pt idx="7266">
                  <c:v>7267</c:v>
                </c:pt>
                <c:pt idx="7267">
                  <c:v>7268</c:v>
                </c:pt>
                <c:pt idx="7268">
                  <c:v>7269</c:v>
                </c:pt>
                <c:pt idx="7269">
                  <c:v>7270</c:v>
                </c:pt>
                <c:pt idx="7270">
                  <c:v>7271</c:v>
                </c:pt>
                <c:pt idx="7271">
                  <c:v>7272</c:v>
                </c:pt>
                <c:pt idx="7272">
                  <c:v>7273</c:v>
                </c:pt>
                <c:pt idx="7273">
                  <c:v>7274</c:v>
                </c:pt>
                <c:pt idx="7274">
                  <c:v>7275</c:v>
                </c:pt>
                <c:pt idx="7275">
                  <c:v>7276</c:v>
                </c:pt>
                <c:pt idx="7276">
                  <c:v>7277</c:v>
                </c:pt>
                <c:pt idx="7277">
                  <c:v>7278</c:v>
                </c:pt>
                <c:pt idx="7278">
                  <c:v>7279</c:v>
                </c:pt>
                <c:pt idx="7279">
                  <c:v>7280</c:v>
                </c:pt>
                <c:pt idx="7280">
                  <c:v>7281</c:v>
                </c:pt>
                <c:pt idx="7281">
                  <c:v>7282</c:v>
                </c:pt>
                <c:pt idx="7282">
                  <c:v>7283</c:v>
                </c:pt>
                <c:pt idx="7283">
                  <c:v>7284</c:v>
                </c:pt>
                <c:pt idx="7284">
                  <c:v>7285</c:v>
                </c:pt>
                <c:pt idx="7285">
                  <c:v>7286</c:v>
                </c:pt>
                <c:pt idx="7286">
                  <c:v>7287</c:v>
                </c:pt>
                <c:pt idx="7287">
                  <c:v>7288</c:v>
                </c:pt>
                <c:pt idx="7288">
                  <c:v>7289</c:v>
                </c:pt>
                <c:pt idx="7289">
                  <c:v>7290</c:v>
                </c:pt>
                <c:pt idx="7290">
                  <c:v>7291</c:v>
                </c:pt>
                <c:pt idx="7291">
                  <c:v>7292</c:v>
                </c:pt>
                <c:pt idx="7292">
                  <c:v>7293</c:v>
                </c:pt>
                <c:pt idx="7293">
                  <c:v>7294</c:v>
                </c:pt>
                <c:pt idx="7294">
                  <c:v>7295</c:v>
                </c:pt>
                <c:pt idx="7295">
                  <c:v>7296</c:v>
                </c:pt>
                <c:pt idx="7296">
                  <c:v>7297</c:v>
                </c:pt>
                <c:pt idx="7297">
                  <c:v>7298</c:v>
                </c:pt>
                <c:pt idx="7298">
                  <c:v>7299</c:v>
                </c:pt>
                <c:pt idx="7299">
                  <c:v>7300</c:v>
                </c:pt>
                <c:pt idx="7300">
                  <c:v>7301</c:v>
                </c:pt>
                <c:pt idx="7301">
                  <c:v>7302</c:v>
                </c:pt>
                <c:pt idx="7302">
                  <c:v>7303</c:v>
                </c:pt>
                <c:pt idx="7303">
                  <c:v>7304</c:v>
                </c:pt>
                <c:pt idx="7304">
                  <c:v>7305</c:v>
                </c:pt>
                <c:pt idx="7305">
                  <c:v>7306</c:v>
                </c:pt>
                <c:pt idx="7306">
                  <c:v>7307</c:v>
                </c:pt>
                <c:pt idx="7307">
                  <c:v>7308</c:v>
                </c:pt>
                <c:pt idx="7308">
                  <c:v>7309</c:v>
                </c:pt>
                <c:pt idx="7309">
                  <c:v>7310</c:v>
                </c:pt>
                <c:pt idx="7310">
                  <c:v>7311</c:v>
                </c:pt>
                <c:pt idx="7311">
                  <c:v>7312</c:v>
                </c:pt>
                <c:pt idx="7312">
                  <c:v>7313</c:v>
                </c:pt>
                <c:pt idx="7313">
                  <c:v>7314</c:v>
                </c:pt>
                <c:pt idx="7314">
                  <c:v>7315</c:v>
                </c:pt>
                <c:pt idx="7315">
                  <c:v>7316</c:v>
                </c:pt>
                <c:pt idx="7316">
                  <c:v>7317</c:v>
                </c:pt>
                <c:pt idx="7317">
                  <c:v>7318</c:v>
                </c:pt>
                <c:pt idx="7318">
                  <c:v>7319</c:v>
                </c:pt>
                <c:pt idx="7319">
                  <c:v>7320</c:v>
                </c:pt>
                <c:pt idx="7320">
                  <c:v>7321</c:v>
                </c:pt>
                <c:pt idx="7321">
                  <c:v>7322</c:v>
                </c:pt>
                <c:pt idx="7322">
                  <c:v>7323</c:v>
                </c:pt>
                <c:pt idx="7323">
                  <c:v>7324</c:v>
                </c:pt>
                <c:pt idx="7324">
                  <c:v>7325</c:v>
                </c:pt>
                <c:pt idx="7325">
                  <c:v>7326</c:v>
                </c:pt>
                <c:pt idx="7326">
                  <c:v>7327</c:v>
                </c:pt>
                <c:pt idx="7327">
                  <c:v>7328</c:v>
                </c:pt>
                <c:pt idx="7328">
                  <c:v>7329</c:v>
                </c:pt>
                <c:pt idx="7329">
                  <c:v>7330</c:v>
                </c:pt>
                <c:pt idx="7330">
                  <c:v>7331</c:v>
                </c:pt>
                <c:pt idx="7331">
                  <c:v>7332</c:v>
                </c:pt>
                <c:pt idx="7332">
                  <c:v>7333</c:v>
                </c:pt>
                <c:pt idx="7333">
                  <c:v>7334</c:v>
                </c:pt>
                <c:pt idx="7334">
                  <c:v>7335</c:v>
                </c:pt>
                <c:pt idx="7335">
                  <c:v>7336</c:v>
                </c:pt>
                <c:pt idx="7336">
                  <c:v>7337</c:v>
                </c:pt>
                <c:pt idx="7337">
                  <c:v>7338</c:v>
                </c:pt>
                <c:pt idx="7338">
                  <c:v>7339</c:v>
                </c:pt>
                <c:pt idx="7339">
                  <c:v>7340</c:v>
                </c:pt>
                <c:pt idx="7340">
                  <c:v>7341</c:v>
                </c:pt>
                <c:pt idx="7341">
                  <c:v>7342</c:v>
                </c:pt>
                <c:pt idx="7342">
                  <c:v>7343</c:v>
                </c:pt>
                <c:pt idx="7343">
                  <c:v>7344</c:v>
                </c:pt>
                <c:pt idx="7344">
                  <c:v>7345</c:v>
                </c:pt>
                <c:pt idx="7345">
                  <c:v>7346</c:v>
                </c:pt>
                <c:pt idx="7346">
                  <c:v>7347</c:v>
                </c:pt>
                <c:pt idx="7347">
                  <c:v>7348</c:v>
                </c:pt>
                <c:pt idx="7348">
                  <c:v>7349</c:v>
                </c:pt>
                <c:pt idx="7349">
                  <c:v>7350</c:v>
                </c:pt>
                <c:pt idx="7350">
                  <c:v>7351</c:v>
                </c:pt>
                <c:pt idx="7351">
                  <c:v>7352</c:v>
                </c:pt>
                <c:pt idx="7352">
                  <c:v>7353</c:v>
                </c:pt>
                <c:pt idx="7353">
                  <c:v>7354</c:v>
                </c:pt>
                <c:pt idx="7354">
                  <c:v>7355</c:v>
                </c:pt>
                <c:pt idx="7355">
                  <c:v>7356</c:v>
                </c:pt>
                <c:pt idx="7356">
                  <c:v>7357</c:v>
                </c:pt>
                <c:pt idx="7357">
                  <c:v>7358</c:v>
                </c:pt>
                <c:pt idx="7358">
                  <c:v>7359</c:v>
                </c:pt>
                <c:pt idx="7359">
                  <c:v>7360</c:v>
                </c:pt>
                <c:pt idx="7360">
                  <c:v>7361</c:v>
                </c:pt>
                <c:pt idx="7361">
                  <c:v>7362</c:v>
                </c:pt>
                <c:pt idx="7362">
                  <c:v>7363</c:v>
                </c:pt>
                <c:pt idx="7363">
                  <c:v>7364</c:v>
                </c:pt>
                <c:pt idx="7364">
                  <c:v>7365</c:v>
                </c:pt>
                <c:pt idx="7365">
                  <c:v>7366</c:v>
                </c:pt>
                <c:pt idx="7366">
                  <c:v>7367</c:v>
                </c:pt>
                <c:pt idx="7367">
                  <c:v>7368</c:v>
                </c:pt>
                <c:pt idx="7368">
                  <c:v>7369</c:v>
                </c:pt>
                <c:pt idx="7369">
                  <c:v>7370</c:v>
                </c:pt>
                <c:pt idx="7370">
                  <c:v>7371</c:v>
                </c:pt>
                <c:pt idx="7371">
                  <c:v>7372</c:v>
                </c:pt>
                <c:pt idx="7372">
                  <c:v>7373</c:v>
                </c:pt>
                <c:pt idx="7373">
                  <c:v>7374</c:v>
                </c:pt>
                <c:pt idx="7374">
                  <c:v>7375</c:v>
                </c:pt>
                <c:pt idx="7375">
                  <c:v>7376</c:v>
                </c:pt>
                <c:pt idx="7376">
                  <c:v>7377</c:v>
                </c:pt>
                <c:pt idx="7377">
                  <c:v>7378</c:v>
                </c:pt>
                <c:pt idx="7378">
                  <c:v>7379</c:v>
                </c:pt>
                <c:pt idx="7379">
                  <c:v>7380</c:v>
                </c:pt>
                <c:pt idx="7380">
                  <c:v>7381</c:v>
                </c:pt>
                <c:pt idx="7381">
                  <c:v>7382</c:v>
                </c:pt>
                <c:pt idx="7382">
                  <c:v>7383</c:v>
                </c:pt>
                <c:pt idx="7383">
                  <c:v>7384</c:v>
                </c:pt>
                <c:pt idx="7384">
                  <c:v>7385</c:v>
                </c:pt>
                <c:pt idx="7385">
                  <c:v>7386</c:v>
                </c:pt>
                <c:pt idx="7386">
                  <c:v>7387</c:v>
                </c:pt>
                <c:pt idx="7387">
                  <c:v>7388</c:v>
                </c:pt>
                <c:pt idx="7388">
                  <c:v>7389</c:v>
                </c:pt>
                <c:pt idx="7389">
                  <c:v>7390</c:v>
                </c:pt>
                <c:pt idx="7390">
                  <c:v>7391</c:v>
                </c:pt>
                <c:pt idx="7391">
                  <c:v>7392</c:v>
                </c:pt>
                <c:pt idx="7392">
                  <c:v>7393</c:v>
                </c:pt>
                <c:pt idx="7393">
                  <c:v>7394</c:v>
                </c:pt>
                <c:pt idx="7394">
                  <c:v>7395</c:v>
                </c:pt>
                <c:pt idx="7395">
                  <c:v>7396</c:v>
                </c:pt>
                <c:pt idx="7396">
                  <c:v>7397</c:v>
                </c:pt>
                <c:pt idx="7397">
                  <c:v>7398</c:v>
                </c:pt>
                <c:pt idx="7398">
                  <c:v>7399</c:v>
                </c:pt>
                <c:pt idx="7399">
                  <c:v>7400</c:v>
                </c:pt>
                <c:pt idx="7400">
                  <c:v>7401</c:v>
                </c:pt>
                <c:pt idx="7401">
                  <c:v>7402</c:v>
                </c:pt>
                <c:pt idx="7402">
                  <c:v>7403</c:v>
                </c:pt>
                <c:pt idx="7403">
                  <c:v>7404</c:v>
                </c:pt>
                <c:pt idx="7404">
                  <c:v>7405</c:v>
                </c:pt>
                <c:pt idx="7405">
                  <c:v>7406</c:v>
                </c:pt>
                <c:pt idx="7406">
                  <c:v>7407</c:v>
                </c:pt>
                <c:pt idx="7407">
                  <c:v>7408</c:v>
                </c:pt>
                <c:pt idx="7408">
                  <c:v>7409</c:v>
                </c:pt>
                <c:pt idx="7409">
                  <c:v>7410</c:v>
                </c:pt>
                <c:pt idx="7410">
                  <c:v>7411</c:v>
                </c:pt>
                <c:pt idx="7411">
                  <c:v>7412</c:v>
                </c:pt>
                <c:pt idx="7412">
                  <c:v>7413</c:v>
                </c:pt>
                <c:pt idx="7413">
                  <c:v>7414</c:v>
                </c:pt>
                <c:pt idx="7414">
                  <c:v>7415</c:v>
                </c:pt>
                <c:pt idx="7415">
                  <c:v>7416</c:v>
                </c:pt>
                <c:pt idx="7416">
                  <c:v>7417</c:v>
                </c:pt>
                <c:pt idx="7417">
                  <c:v>7418</c:v>
                </c:pt>
                <c:pt idx="7418">
                  <c:v>7419</c:v>
                </c:pt>
                <c:pt idx="7419">
                  <c:v>7420</c:v>
                </c:pt>
                <c:pt idx="7420">
                  <c:v>7421</c:v>
                </c:pt>
                <c:pt idx="7421">
                  <c:v>7422</c:v>
                </c:pt>
                <c:pt idx="7422">
                  <c:v>7423</c:v>
                </c:pt>
                <c:pt idx="7423">
                  <c:v>7424</c:v>
                </c:pt>
                <c:pt idx="7424">
                  <c:v>7425</c:v>
                </c:pt>
                <c:pt idx="7425">
                  <c:v>7426</c:v>
                </c:pt>
                <c:pt idx="7426">
                  <c:v>7427</c:v>
                </c:pt>
                <c:pt idx="7427">
                  <c:v>7428</c:v>
                </c:pt>
                <c:pt idx="7428">
                  <c:v>7429</c:v>
                </c:pt>
                <c:pt idx="7429">
                  <c:v>7430</c:v>
                </c:pt>
                <c:pt idx="7430">
                  <c:v>7431</c:v>
                </c:pt>
                <c:pt idx="7431">
                  <c:v>7432</c:v>
                </c:pt>
                <c:pt idx="7432">
                  <c:v>7433</c:v>
                </c:pt>
                <c:pt idx="7433">
                  <c:v>7434</c:v>
                </c:pt>
                <c:pt idx="7434">
                  <c:v>7435</c:v>
                </c:pt>
                <c:pt idx="7435">
                  <c:v>7436</c:v>
                </c:pt>
                <c:pt idx="7436">
                  <c:v>7437</c:v>
                </c:pt>
                <c:pt idx="7437">
                  <c:v>7438</c:v>
                </c:pt>
                <c:pt idx="7438">
                  <c:v>7439</c:v>
                </c:pt>
                <c:pt idx="7439">
                  <c:v>7440</c:v>
                </c:pt>
                <c:pt idx="7440">
                  <c:v>7441</c:v>
                </c:pt>
                <c:pt idx="7441">
                  <c:v>7442</c:v>
                </c:pt>
                <c:pt idx="7442">
                  <c:v>7443</c:v>
                </c:pt>
                <c:pt idx="7443">
                  <c:v>7444</c:v>
                </c:pt>
                <c:pt idx="7444">
                  <c:v>7445</c:v>
                </c:pt>
                <c:pt idx="7445">
                  <c:v>7446</c:v>
                </c:pt>
                <c:pt idx="7446">
                  <c:v>7447</c:v>
                </c:pt>
                <c:pt idx="7447">
                  <c:v>7448</c:v>
                </c:pt>
                <c:pt idx="7448">
                  <c:v>7449</c:v>
                </c:pt>
                <c:pt idx="7449">
                  <c:v>7450</c:v>
                </c:pt>
                <c:pt idx="7450">
                  <c:v>7451</c:v>
                </c:pt>
                <c:pt idx="7451">
                  <c:v>7452</c:v>
                </c:pt>
                <c:pt idx="7452">
                  <c:v>7453</c:v>
                </c:pt>
                <c:pt idx="7453">
                  <c:v>7454</c:v>
                </c:pt>
                <c:pt idx="7454">
                  <c:v>7455</c:v>
                </c:pt>
                <c:pt idx="7455">
                  <c:v>7456</c:v>
                </c:pt>
                <c:pt idx="7456">
                  <c:v>7457</c:v>
                </c:pt>
                <c:pt idx="7457">
                  <c:v>7458</c:v>
                </c:pt>
                <c:pt idx="7458">
                  <c:v>7459</c:v>
                </c:pt>
                <c:pt idx="7459">
                  <c:v>7460</c:v>
                </c:pt>
                <c:pt idx="7460">
                  <c:v>7461</c:v>
                </c:pt>
                <c:pt idx="7461">
                  <c:v>7462</c:v>
                </c:pt>
                <c:pt idx="7462">
                  <c:v>7463</c:v>
                </c:pt>
                <c:pt idx="7463">
                  <c:v>7464</c:v>
                </c:pt>
                <c:pt idx="7464">
                  <c:v>7465</c:v>
                </c:pt>
                <c:pt idx="7465">
                  <c:v>7466</c:v>
                </c:pt>
                <c:pt idx="7466">
                  <c:v>7467</c:v>
                </c:pt>
                <c:pt idx="7467">
                  <c:v>7468</c:v>
                </c:pt>
                <c:pt idx="7468">
                  <c:v>7469</c:v>
                </c:pt>
                <c:pt idx="7469">
                  <c:v>7470</c:v>
                </c:pt>
                <c:pt idx="7470">
                  <c:v>7471</c:v>
                </c:pt>
                <c:pt idx="7471">
                  <c:v>7472</c:v>
                </c:pt>
                <c:pt idx="7472">
                  <c:v>7473</c:v>
                </c:pt>
                <c:pt idx="7473">
                  <c:v>7474</c:v>
                </c:pt>
                <c:pt idx="7474">
                  <c:v>7475</c:v>
                </c:pt>
                <c:pt idx="7475">
                  <c:v>7476</c:v>
                </c:pt>
                <c:pt idx="7476">
                  <c:v>7477</c:v>
                </c:pt>
                <c:pt idx="7477">
                  <c:v>7478</c:v>
                </c:pt>
                <c:pt idx="7478">
                  <c:v>7479</c:v>
                </c:pt>
                <c:pt idx="7479">
                  <c:v>7480</c:v>
                </c:pt>
                <c:pt idx="7480">
                  <c:v>7481</c:v>
                </c:pt>
                <c:pt idx="7481">
                  <c:v>7482</c:v>
                </c:pt>
                <c:pt idx="7482">
                  <c:v>7483</c:v>
                </c:pt>
                <c:pt idx="7483">
                  <c:v>7484</c:v>
                </c:pt>
                <c:pt idx="7484">
                  <c:v>7485</c:v>
                </c:pt>
                <c:pt idx="7485">
                  <c:v>7486</c:v>
                </c:pt>
                <c:pt idx="7486">
                  <c:v>7487</c:v>
                </c:pt>
                <c:pt idx="7487">
                  <c:v>7488</c:v>
                </c:pt>
                <c:pt idx="7488">
                  <c:v>7489</c:v>
                </c:pt>
                <c:pt idx="7489">
                  <c:v>7490</c:v>
                </c:pt>
                <c:pt idx="7490">
                  <c:v>7491</c:v>
                </c:pt>
                <c:pt idx="7491">
                  <c:v>7492</c:v>
                </c:pt>
                <c:pt idx="7492">
                  <c:v>7493</c:v>
                </c:pt>
                <c:pt idx="7493">
                  <c:v>7494</c:v>
                </c:pt>
                <c:pt idx="7494">
                  <c:v>7495</c:v>
                </c:pt>
                <c:pt idx="7495">
                  <c:v>7496</c:v>
                </c:pt>
                <c:pt idx="7496">
                  <c:v>7497</c:v>
                </c:pt>
                <c:pt idx="7497">
                  <c:v>7498</c:v>
                </c:pt>
                <c:pt idx="7498">
                  <c:v>7499</c:v>
                </c:pt>
                <c:pt idx="7499">
                  <c:v>7500</c:v>
                </c:pt>
                <c:pt idx="7500">
                  <c:v>7501</c:v>
                </c:pt>
              </c:numCache>
            </c:numRef>
          </c:xVal>
          <c:yVal>
            <c:numRef>
              <c:f>Sheet1!$B$2:$B$7502</c:f>
              <c:numCache>
                <c:formatCode>General</c:formatCode>
                <c:ptCount val="7501"/>
                <c:pt idx="0">
                  <c:v>96.919396000000006</c:v>
                </c:pt>
                <c:pt idx="1">
                  <c:v>106.11329000000001</c:v>
                </c:pt>
                <c:pt idx="2">
                  <c:v>108.98016</c:v>
                </c:pt>
                <c:pt idx="3">
                  <c:v>110.05645</c:v>
                </c:pt>
                <c:pt idx="4">
                  <c:v>110.44569</c:v>
                </c:pt>
                <c:pt idx="5">
                  <c:v>110.47255</c:v>
                </c:pt>
                <c:pt idx="6">
                  <c:v>110.44617</c:v>
                </c:pt>
                <c:pt idx="7">
                  <c:v>110.42936</c:v>
                </c:pt>
                <c:pt idx="8">
                  <c:v>110.3006</c:v>
                </c:pt>
                <c:pt idx="9">
                  <c:v>110.22055</c:v>
                </c:pt>
                <c:pt idx="10">
                  <c:v>110.19129</c:v>
                </c:pt>
                <c:pt idx="11">
                  <c:v>110.14238</c:v>
                </c:pt>
                <c:pt idx="12">
                  <c:v>110.09313</c:v>
                </c:pt>
                <c:pt idx="13">
                  <c:v>110.04785</c:v>
                </c:pt>
                <c:pt idx="14">
                  <c:v>110.03131999999999</c:v>
                </c:pt>
                <c:pt idx="15">
                  <c:v>110.01559</c:v>
                </c:pt>
                <c:pt idx="16">
                  <c:v>110.01416</c:v>
                </c:pt>
                <c:pt idx="17">
                  <c:v>110.01681000000001</c:v>
                </c:pt>
                <c:pt idx="18">
                  <c:v>110.01860000000001</c:v>
                </c:pt>
                <c:pt idx="19">
                  <c:v>110.02187000000001</c:v>
                </c:pt>
                <c:pt idx="20">
                  <c:v>110.02342</c:v>
                </c:pt>
                <c:pt idx="21">
                  <c:v>110.02186</c:v>
                </c:pt>
                <c:pt idx="22">
                  <c:v>110.02133000000001</c:v>
                </c:pt>
                <c:pt idx="23">
                  <c:v>110.0198</c:v>
                </c:pt>
                <c:pt idx="24">
                  <c:v>110.01752999999999</c:v>
                </c:pt>
                <c:pt idx="25">
                  <c:v>110.01545</c:v>
                </c:pt>
                <c:pt idx="26">
                  <c:v>110.01288</c:v>
                </c:pt>
                <c:pt idx="27">
                  <c:v>110.00884000000001</c:v>
                </c:pt>
                <c:pt idx="28">
                  <c:v>110.00404</c:v>
                </c:pt>
                <c:pt idx="29">
                  <c:v>110.00027</c:v>
                </c:pt>
                <c:pt idx="30">
                  <c:v>110.00008</c:v>
                </c:pt>
                <c:pt idx="31">
                  <c:v>110.00001</c:v>
                </c:pt>
                <c:pt idx="32">
                  <c:v>110.00001</c:v>
                </c:pt>
                <c:pt idx="33">
                  <c:v>110.00002000000001</c:v>
                </c:pt>
                <c:pt idx="34">
                  <c:v>110.00004</c:v>
                </c:pt>
                <c:pt idx="35">
                  <c:v>110.00004</c:v>
                </c:pt>
                <c:pt idx="36">
                  <c:v>110.00003</c:v>
                </c:pt>
                <c:pt idx="37">
                  <c:v>110</c:v>
                </c:pt>
                <c:pt idx="38">
                  <c:v>110</c:v>
                </c:pt>
                <c:pt idx="39">
                  <c:v>110.00002000000001</c:v>
                </c:pt>
                <c:pt idx="40">
                  <c:v>110.00001</c:v>
                </c:pt>
                <c:pt idx="41">
                  <c:v>110</c:v>
                </c:pt>
                <c:pt idx="42">
                  <c:v>110</c:v>
                </c:pt>
                <c:pt idx="43">
                  <c:v>110</c:v>
                </c:pt>
                <c:pt idx="44">
                  <c:v>110.00001</c:v>
                </c:pt>
                <c:pt idx="45">
                  <c:v>110</c:v>
                </c:pt>
                <c:pt idx="46">
                  <c:v>110</c:v>
                </c:pt>
                <c:pt idx="47">
                  <c:v>110</c:v>
                </c:pt>
                <c:pt idx="48">
                  <c:v>110</c:v>
                </c:pt>
                <c:pt idx="49">
                  <c:v>110.00001</c:v>
                </c:pt>
                <c:pt idx="50">
                  <c:v>110</c:v>
                </c:pt>
                <c:pt idx="51">
                  <c:v>110</c:v>
                </c:pt>
                <c:pt idx="52">
                  <c:v>110</c:v>
                </c:pt>
                <c:pt idx="53">
                  <c:v>110</c:v>
                </c:pt>
                <c:pt idx="54">
                  <c:v>110</c:v>
                </c:pt>
                <c:pt idx="55">
                  <c:v>110</c:v>
                </c:pt>
                <c:pt idx="56">
                  <c:v>110</c:v>
                </c:pt>
                <c:pt idx="57">
                  <c:v>110</c:v>
                </c:pt>
                <c:pt idx="58">
                  <c:v>110</c:v>
                </c:pt>
                <c:pt idx="59">
                  <c:v>110</c:v>
                </c:pt>
                <c:pt idx="60">
                  <c:v>110</c:v>
                </c:pt>
                <c:pt idx="61">
                  <c:v>110</c:v>
                </c:pt>
                <c:pt idx="62">
                  <c:v>110</c:v>
                </c:pt>
                <c:pt idx="63">
                  <c:v>110</c:v>
                </c:pt>
                <c:pt idx="64">
                  <c:v>110</c:v>
                </c:pt>
                <c:pt idx="65">
                  <c:v>110</c:v>
                </c:pt>
                <c:pt idx="66">
                  <c:v>110</c:v>
                </c:pt>
                <c:pt idx="67">
                  <c:v>110</c:v>
                </c:pt>
                <c:pt idx="68">
                  <c:v>110</c:v>
                </c:pt>
                <c:pt idx="69">
                  <c:v>110</c:v>
                </c:pt>
                <c:pt idx="70">
                  <c:v>110</c:v>
                </c:pt>
                <c:pt idx="71">
                  <c:v>110.00001</c:v>
                </c:pt>
                <c:pt idx="72">
                  <c:v>110.00001</c:v>
                </c:pt>
                <c:pt idx="73">
                  <c:v>110</c:v>
                </c:pt>
                <c:pt idx="74">
                  <c:v>110</c:v>
                </c:pt>
                <c:pt idx="75">
                  <c:v>110.00001</c:v>
                </c:pt>
                <c:pt idx="76">
                  <c:v>110</c:v>
                </c:pt>
                <c:pt idx="77">
                  <c:v>110</c:v>
                </c:pt>
                <c:pt idx="78">
                  <c:v>110</c:v>
                </c:pt>
                <c:pt idx="79">
                  <c:v>110</c:v>
                </c:pt>
                <c:pt idx="80">
                  <c:v>110</c:v>
                </c:pt>
                <c:pt idx="81">
                  <c:v>110</c:v>
                </c:pt>
                <c:pt idx="82">
                  <c:v>110</c:v>
                </c:pt>
                <c:pt idx="83">
                  <c:v>110</c:v>
                </c:pt>
                <c:pt idx="84">
                  <c:v>110</c:v>
                </c:pt>
                <c:pt idx="85">
                  <c:v>110</c:v>
                </c:pt>
                <c:pt idx="86">
                  <c:v>110</c:v>
                </c:pt>
                <c:pt idx="87">
                  <c:v>110</c:v>
                </c:pt>
                <c:pt idx="88">
                  <c:v>110</c:v>
                </c:pt>
                <c:pt idx="89">
                  <c:v>110</c:v>
                </c:pt>
                <c:pt idx="90">
                  <c:v>110</c:v>
                </c:pt>
                <c:pt idx="91">
                  <c:v>110</c:v>
                </c:pt>
                <c:pt idx="92">
                  <c:v>110</c:v>
                </c:pt>
                <c:pt idx="93">
                  <c:v>110</c:v>
                </c:pt>
                <c:pt idx="94">
                  <c:v>110</c:v>
                </c:pt>
                <c:pt idx="95">
                  <c:v>110</c:v>
                </c:pt>
                <c:pt idx="96">
                  <c:v>110</c:v>
                </c:pt>
                <c:pt idx="97">
                  <c:v>110</c:v>
                </c:pt>
                <c:pt idx="98">
                  <c:v>110</c:v>
                </c:pt>
                <c:pt idx="99">
                  <c:v>110</c:v>
                </c:pt>
                <c:pt idx="100">
                  <c:v>110</c:v>
                </c:pt>
                <c:pt idx="101">
                  <c:v>110</c:v>
                </c:pt>
                <c:pt idx="102">
                  <c:v>110</c:v>
                </c:pt>
                <c:pt idx="103">
                  <c:v>110</c:v>
                </c:pt>
                <c:pt idx="104">
                  <c:v>110</c:v>
                </c:pt>
                <c:pt idx="105">
                  <c:v>110</c:v>
                </c:pt>
                <c:pt idx="106">
                  <c:v>110</c:v>
                </c:pt>
                <c:pt idx="107">
                  <c:v>110</c:v>
                </c:pt>
                <c:pt idx="108">
                  <c:v>110</c:v>
                </c:pt>
                <c:pt idx="109">
                  <c:v>110</c:v>
                </c:pt>
                <c:pt idx="110">
                  <c:v>110</c:v>
                </c:pt>
                <c:pt idx="111">
                  <c:v>110</c:v>
                </c:pt>
                <c:pt idx="112">
                  <c:v>110</c:v>
                </c:pt>
                <c:pt idx="113">
                  <c:v>110</c:v>
                </c:pt>
                <c:pt idx="114">
                  <c:v>110</c:v>
                </c:pt>
                <c:pt idx="115">
                  <c:v>110</c:v>
                </c:pt>
                <c:pt idx="116">
                  <c:v>110</c:v>
                </c:pt>
                <c:pt idx="117">
                  <c:v>110</c:v>
                </c:pt>
                <c:pt idx="118">
                  <c:v>110</c:v>
                </c:pt>
                <c:pt idx="119">
                  <c:v>110</c:v>
                </c:pt>
                <c:pt idx="120">
                  <c:v>110</c:v>
                </c:pt>
                <c:pt idx="121">
                  <c:v>110</c:v>
                </c:pt>
                <c:pt idx="122">
                  <c:v>110</c:v>
                </c:pt>
                <c:pt idx="123">
                  <c:v>110</c:v>
                </c:pt>
                <c:pt idx="124">
                  <c:v>110</c:v>
                </c:pt>
                <c:pt idx="125">
                  <c:v>110</c:v>
                </c:pt>
                <c:pt idx="126">
                  <c:v>110</c:v>
                </c:pt>
                <c:pt idx="127">
                  <c:v>110</c:v>
                </c:pt>
                <c:pt idx="128">
                  <c:v>110</c:v>
                </c:pt>
                <c:pt idx="129">
                  <c:v>110.00001</c:v>
                </c:pt>
                <c:pt idx="130">
                  <c:v>110.00001</c:v>
                </c:pt>
                <c:pt idx="131">
                  <c:v>110.00001</c:v>
                </c:pt>
                <c:pt idx="132">
                  <c:v>110</c:v>
                </c:pt>
                <c:pt idx="133">
                  <c:v>110</c:v>
                </c:pt>
                <c:pt idx="134">
                  <c:v>110</c:v>
                </c:pt>
                <c:pt idx="135">
                  <c:v>110.00001</c:v>
                </c:pt>
                <c:pt idx="136">
                  <c:v>110.00001</c:v>
                </c:pt>
                <c:pt idx="137">
                  <c:v>110.00001</c:v>
                </c:pt>
                <c:pt idx="138">
                  <c:v>110.00001</c:v>
                </c:pt>
                <c:pt idx="139">
                  <c:v>110.00001</c:v>
                </c:pt>
                <c:pt idx="140">
                  <c:v>110.00001</c:v>
                </c:pt>
                <c:pt idx="141">
                  <c:v>110</c:v>
                </c:pt>
                <c:pt idx="142">
                  <c:v>110</c:v>
                </c:pt>
                <c:pt idx="143">
                  <c:v>110</c:v>
                </c:pt>
                <c:pt idx="144">
                  <c:v>110</c:v>
                </c:pt>
                <c:pt idx="145">
                  <c:v>110</c:v>
                </c:pt>
                <c:pt idx="146">
                  <c:v>110</c:v>
                </c:pt>
                <c:pt idx="147">
                  <c:v>110</c:v>
                </c:pt>
                <c:pt idx="148">
                  <c:v>110</c:v>
                </c:pt>
                <c:pt idx="149">
                  <c:v>110</c:v>
                </c:pt>
                <c:pt idx="150">
                  <c:v>110</c:v>
                </c:pt>
                <c:pt idx="151">
                  <c:v>110</c:v>
                </c:pt>
                <c:pt idx="152">
                  <c:v>110</c:v>
                </c:pt>
                <c:pt idx="153">
                  <c:v>110</c:v>
                </c:pt>
                <c:pt idx="154">
                  <c:v>110</c:v>
                </c:pt>
                <c:pt idx="155">
                  <c:v>110</c:v>
                </c:pt>
                <c:pt idx="156">
                  <c:v>110</c:v>
                </c:pt>
                <c:pt idx="157">
                  <c:v>110</c:v>
                </c:pt>
                <c:pt idx="158">
                  <c:v>110</c:v>
                </c:pt>
                <c:pt idx="159">
                  <c:v>110</c:v>
                </c:pt>
                <c:pt idx="160">
                  <c:v>110</c:v>
                </c:pt>
                <c:pt idx="161">
                  <c:v>110</c:v>
                </c:pt>
                <c:pt idx="162">
                  <c:v>110</c:v>
                </c:pt>
                <c:pt idx="163">
                  <c:v>110</c:v>
                </c:pt>
                <c:pt idx="164">
                  <c:v>110</c:v>
                </c:pt>
                <c:pt idx="165">
                  <c:v>110</c:v>
                </c:pt>
                <c:pt idx="166">
                  <c:v>110</c:v>
                </c:pt>
                <c:pt idx="167">
                  <c:v>110</c:v>
                </c:pt>
                <c:pt idx="168">
                  <c:v>110</c:v>
                </c:pt>
                <c:pt idx="169">
                  <c:v>110</c:v>
                </c:pt>
                <c:pt idx="170">
                  <c:v>110</c:v>
                </c:pt>
                <c:pt idx="171">
                  <c:v>110</c:v>
                </c:pt>
                <c:pt idx="172">
                  <c:v>110</c:v>
                </c:pt>
                <c:pt idx="173">
                  <c:v>110</c:v>
                </c:pt>
                <c:pt idx="174">
                  <c:v>110</c:v>
                </c:pt>
                <c:pt idx="175">
                  <c:v>110</c:v>
                </c:pt>
                <c:pt idx="176">
                  <c:v>110</c:v>
                </c:pt>
                <c:pt idx="177">
                  <c:v>110</c:v>
                </c:pt>
                <c:pt idx="178">
                  <c:v>110</c:v>
                </c:pt>
                <c:pt idx="179">
                  <c:v>110</c:v>
                </c:pt>
                <c:pt idx="180">
                  <c:v>110</c:v>
                </c:pt>
                <c:pt idx="181">
                  <c:v>110</c:v>
                </c:pt>
                <c:pt idx="182">
                  <c:v>110</c:v>
                </c:pt>
                <c:pt idx="183">
                  <c:v>110</c:v>
                </c:pt>
                <c:pt idx="184">
                  <c:v>110</c:v>
                </c:pt>
                <c:pt idx="185">
                  <c:v>110</c:v>
                </c:pt>
                <c:pt idx="186">
                  <c:v>110</c:v>
                </c:pt>
                <c:pt idx="187">
                  <c:v>110</c:v>
                </c:pt>
                <c:pt idx="188">
                  <c:v>110</c:v>
                </c:pt>
                <c:pt idx="189">
                  <c:v>110</c:v>
                </c:pt>
                <c:pt idx="190">
                  <c:v>110</c:v>
                </c:pt>
                <c:pt idx="191">
                  <c:v>110</c:v>
                </c:pt>
                <c:pt idx="192">
                  <c:v>110</c:v>
                </c:pt>
                <c:pt idx="193">
                  <c:v>110</c:v>
                </c:pt>
                <c:pt idx="194">
                  <c:v>110</c:v>
                </c:pt>
                <c:pt idx="195">
                  <c:v>110</c:v>
                </c:pt>
                <c:pt idx="196">
                  <c:v>110</c:v>
                </c:pt>
                <c:pt idx="197">
                  <c:v>110</c:v>
                </c:pt>
                <c:pt idx="198">
                  <c:v>110</c:v>
                </c:pt>
                <c:pt idx="199">
                  <c:v>110</c:v>
                </c:pt>
                <c:pt idx="200">
                  <c:v>110</c:v>
                </c:pt>
                <c:pt idx="201">
                  <c:v>110</c:v>
                </c:pt>
                <c:pt idx="202">
                  <c:v>110</c:v>
                </c:pt>
                <c:pt idx="203">
                  <c:v>110</c:v>
                </c:pt>
                <c:pt idx="204">
                  <c:v>110</c:v>
                </c:pt>
                <c:pt idx="205">
                  <c:v>110</c:v>
                </c:pt>
                <c:pt idx="206">
                  <c:v>110</c:v>
                </c:pt>
                <c:pt idx="207">
                  <c:v>110</c:v>
                </c:pt>
                <c:pt idx="208">
                  <c:v>110</c:v>
                </c:pt>
                <c:pt idx="209">
                  <c:v>110</c:v>
                </c:pt>
                <c:pt idx="210">
                  <c:v>110</c:v>
                </c:pt>
                <c:pt idx="211">
                  <c:v>110</c:v>
                </c:pt>
                <c:pt idx="212">
                  <c:v>110</c:v>
                </c:pt>
                <c:pt idx="213">
                  <c:v>110</c:v>
                </c:pt>
                <c:pt idx="214">
                  <c:v>110</c:v>
                </c:pt>
                <c:pt idx="215">
                  <c:v>110</c:v>
                </c:pt>
                <c:pt idx="216">
                  <c:v>110</c:v>
                </c:pt>
                <c:pt idx="217">
                  <c:v>110</c:v>
                </c:pt>
                <c:pt idx="218">
                  <c:v>110</c:v>
                </c:pt>
                <c:pt idx="219">
                  <c:v>110</c:v>
                </c:pt>
                <c:pt idx="220">
                  <c:v>110</c:v>
                </c:pt>
                <c:pt idx="221">
                  <c:v>110</c:v>
                </c:pt>
                <c:pt idx="222">
                  <c:v>110</c:v>
                </c:pt>
                <c:pt idx="223">
                  <c:v>110</c:v>
                </c:pt>
                <c:pt idx="224">
                  <c:v>110</c:v>
                </c:pt>
                <c:pt idx="225">
                  <c:v>110</c:v>
                </c:pt>
                <c:pt idx="226">
                  <c:v>110</c:v>
                </c:pt>
                <c:pt idx="227">
                  <c:v>110</c:v>
                </c:pt>
                <c:pt idx="228">
                  <c:v>110</c:v>
                </c:pt>
                <c:pt idx="229">
                  <c:v>110</c:v>
                </c:pt>
                <c:pt idx="230">
                  <c:v>110</c:v>
                </c:pt>
                <c:pt idx="231">
                  <c:v>110</c:v>
                </c:pt>
                <c:pt idx="232">
                  <c:v>110</c:v>
                </c:pt>
                <c:pt idx="233">
                  <c:v>110</c:v>
                </c:pt>
                <c:pt idx="234">
                  <c:v>110</c:v>
                </c:pt>
                <c:pt idx="235">
                  <c:v>110</c:v>
                </c:pt>
                <c:pt idx="236">
                  <c:v>110</c:v>
                </c:pt>
                <c:pt idx="237">
                  <c:v>110</c:v>
                </c:pt>
                <c:pt idx="238">
                  <c:v>110</c:v>
                </c:pt>
                <c:pt idx="239">
                  <c:v>110</c:v>
                </c:pt>
                <c:pt idx="240">
                  <c:v>110</c:v>
                </c:pt>
                <c:pt idx="241">
                  <c:v>110</c:v>
                </c:pt>
                <c:pt idx="242">
                  <c:v>110</c:v>
                </c:pt>
                <c:pt idx="243">
                  <c:v>110</c:v>
                </c:pt>
                <c:pt idx="244">
                  <c:v>110</c:v>
                </c:pt>
                <c:pt idx="245">
                  <c:v>110</c:v>
                </c:pt>
                <c:pt idx="246">
                  <c:v>110</c:v>
                </c:pt>
                <c:pt idx="247">
                  <c:v>110</c:v>
                </c:pt>
                <c:pt idx="248">
                  <c:v>110</c:v>
                </c:pt>
                <c:pt idx="249">
                  <c:v>110</c:v>
                </c:pt>
                <c:pt idx="250">
                  <c:v>110</c:v>
                </c:pt>
                <c:pt idx="251">
                  <c:v>110</c:v>
                </c:pt>
                <c:pt idx="252">
                  <c:v>110</c:v>
                </c:pt>
                <c:pt idx="253">
                  <c:v>110</c:v>
                </c:pt>
                <c:pt idx="254">
                  <c:v>110</c:v>
                </c:pt>
                <c:pt idx="255">
                  <c:v>110</c:v>
                </c:pt>
                <c:pt idx="256">
                  <c:v>110</c:v>
                </c:pt>
                <c:pt idx="257">
                  <c:v>110</c:v>
                </c:pt>
                <c:pt idx="258">
                  <c:v>110</c:v>
                </c:pt>
                <c:pt idx="259">
                  <c:v>110</c:v>
                </c:pt>
                <c:pt idx="260">
                  <c:v>110</c:v>
                </c:pt>
                <c:pt idx="261">
                  <c:v>110</c:v>
                </c:pt>
                <c:pt idx="262">
                  <c:v>110</c:v>
                </c:pt>
                <c:pt idx="263">
                  <c:v>110</c:v>
                </c:pt>
                <c:pt idx="264">
                  <c:v>110</c:v>
                </c:pt>
                <c:pt idx="265">
                  <c:v>110</c:v>
                </c:pt>
                <c:pt idx="266">
                  <c:v>110</c:v>
                </c:pt>
                <c:pt idx="267">
                  <c:v>110</c:v>
                </c:pt>
                <c:pt idx="268">
                  <c:v>110</c:v>
                </c:pt>
                <c:pt idx="269">
                  <c:v>110</c:v>
                </c:pt>
                <c:pt idx="270">
                  <c:v>110</c:v>
                </c:pt>
                <c:pt idx="271">
                  <c:v>110</c:v>
                </c:pt>
                <c:pt idx="272">
                  <c:v>110</c:v>
                </c:pt>
                <c:pt idx="273">
                  <c:v>110</c:v>
                </c:pt>
                <c:pt idx="274">
                  <c:v>110</c:v>
                </c:pt>
                <c:pt idx="275">
                  <c:v>110</c:v>
                </c:pt>
                <c:pt idx="276">
                  <c:v>110</c:v>
                </c:pt>
                <c:pt idx="277">
                  <c:v>110</c:v>
                </c:pt>
                <c:pt idx="278">
                  <c:v>110</c:v>
                </c:pt>
                <c:pt idx="279">
                  <c:v>110</c:v>
                </c:pt>
                <c:pt idx="280">
                  <c:v>110</c:v>
                </c:pt>
                <c:pt idx="281">
                  <c:v>110.00001</c:v>
                </c:pt>
                <c:pt idx="282">
                  <c:v>110</c:v>
                </c:pt>
                <c:pt idx="283">
                  <c:v>110.00001</c:v>
                </c:pt>
                <c:pt idx="284">
                  <c:v>110.00001</c:v>
                </c:pt>
                <c:pt idx="285">
                  <c:v>110.00002000000001</c:v>
                </c:pt>
                <c:pt idx="286">
                  <c:v>110.00002000000001</c:v>
                </c:pt>
                <c:pt idx="287">
                  <c:v>110.00002000000001</c:v>
                </c:pt>
                <c:pt idx="288">
                  <c:v>110.00003</c:v>
                </c:pt>
                <c:pt idx="289">
                  <c:v>110.00003</c:v>
                </c:pt>
                <c:pt idx="290">
                  <c:v>110.00005</c:v>
                </c:pt>
                <c:pt idx="291">
                  <c:v>110.00005</c:v>
                </c:pt>
                <c:pt idx="292">
                  <c:v>110.00005</c:v>
                </c:pt>
                <c:pt idx="293">
                  <c:v>110.00006999999999</c:v>
                </c:pt>
                <c:pt idx="294">
                  <c:v>110.00006999999999</c:v>
                </c:pt>
                <c:pt idx="295">
                  <c:v>110.00006999999999</c:v>
                </c:pt>
                <c:pt idx="296">
                  <c:v>110.00004</c:v>
                </c:pt>
                <c:pt idx="297">
                  <c:v>110.00001</c:v>
                </c:pt>
                <c:pt idx="298">
                  <c:v>110.00001</c:v>
                </c:pt>
                <c:pt idx="299">
                  <c:v>110.00004</c:v>
                </c:pt>
                <c:pt idx="300">
                  <c:v>110.00001</c:v>
                </c:pt>
                <c:pt idx="301">
                  <c:v>110</c:v>
                </c:pt>
                <c:pt idx="302">
                  <c:v>110</c:v>
                </c:pt>
                <c:pt idx="303">
                  <c:v>110</c:v>
                </c:pt>
                <c:pt idx="304">
                  <c:v>110</c:v>
                </c:pt>
                <c:pt idx="305">
                  <c:v>110.00001</c:v>
                </c:pt>
                <c:pt idx="306">
                  <c:v>110</c:v>
                </c:pt>
                <c:pt idx="307">
                  <c:v>110</c:v>
                </c:pt>
                <c:pt idx="308">
                  <c:v>110</c:v>
                </c:pt>
                <c:pt idx="309">
                  <c:v>110.00001</c:v>
                </c:pt>
                <c:pt idx="310">
                  <c:v>110</c:v>
                </c:pt>
                <c:pt idx="311">
                  <c:v>110</c:v>
                </c:pt>
                <c:pt idx="312">
                  <c:v>110</c:v>
                </c:pt>
                <c:pt idx="313">
                  <c:v>110</c:v>
                </c:pt>
                <c:pt idx="314">
                  <c:v>110.00001</c:v>
                </c:pt>
                <c:pt idx="315">
                  <c:v>110</c:v>
                </c:pt>
                <c:pt idx="316">
                  <c:v>110</c:v>
                </c:pt>
                <c:pt idx="317">
                  <c:v>110</c:v>
                </c:pt>
                <c:pt idx="318">
                  <c:v>110</c:v>
                </c:pt>
                <c:pt idx="319">
                  <c:v>110</c:v>
                </c:pt>
                <c:pt idx="320">
                  <c:v>110</c:v>
                </c:pt>
                <c:pt idx="321">
                  <c:v>110</c:v>
                </c:pt>
                <c:pt idx="322">
                  <c:v>110</c:v>
                </c:pt>
                <c:pt idx="323">
                  <c:v>110</c:v>
                </c:pt>
                <c:pt idx="324">
                  <c:v>110</c:v>
                </c:pt>
                <c:pt idx="325">
                  <c:v>110</c:v>
                </c:pt>
                <c:pt idx="326">
                  <c:v>110</c:v>
                </c:pt>
                <c:pt idx="327">
                  <c:v>110</c:v>
                </c:pt>
                <c:pt idx="328">
                  <c:v>110</c:v>
                </c:pt>
                <c:pt idx="329">
                  <c:v>110.00001</c:v>
                </c:pt>
                <c:pt idx="330">
                  <c:v>110</c:v>
                </c:pt>
                <c:pt idx="331">
                  <c:v>110</c:v>
                </c:pt>
                <c:pt idx="332">
                  <c:v>110</c:v>
                </c:pt>
                <c:pt idx="333">
                  <c:v>110</c:v>
                </c:pt>
                <c:pt idx="334">
                  <c:v>110</c:v>
                </c:pt>
                <c:pt idx="335">
                  <c:v>110</c:v>
                </c:pt>
                <c:pt idx="336">
                  <c:v>110</c:v>
                </c:pt>
                <c:pt idx="337">
                  <c:v>110</c:v>
                </c:pt>
                <c:pt idx="338">
                  <c:v>110</c:v>
                </c:pt>
                <c:pt idx="339">
                  <c:v>110</c:v>
                </c:pt>
                <c:pt idx="340">
                  <c:v>110</c:v>
                </c:pt>
                <c:pt idx="341">
                  <c:v>110</c:v>
                </c:pt>
                <c:pt idx="342">
                  <c:v>110</c:v>
                </c:pt>
                <c:pt idx="343">
                  <c:v>110</c:v>
                </c:pt>
                <c:pt idx="344">
                  <c:v>110</c:v>
                </c:pt>
                <c:pt idx="345">
                  <c:v>110</c:v>
                </c:pt>
                <c:pt idx="346">
                  <c:v>110</c:v>
                </c:pt>
                <c:pt idx="347">
                  <c:v>110</c:v>
                </c:pt>
                <c:pt idx="348">
                  <c:v>110</c:v>
                </c:pt>
                <c:pt idx="349">
                  <c:v>110</c:v>
                </c:pt>
                <c:pt idx="350">
                  <c:v>110</c:v>
                </c:pt>
                <c:pt idx="351">
                  <c:v>110</c:v>
                </c:pt>
                <c:pt idx="352">
                  <c:v>110</c:v>
                </c:pt>
                <c:pt idx="353">
                  <c:v>110</c:v>
                </c:pt>
                <c:pt idx="354">
                  <c:v>110</c:v>
                </c:pt>
                <c:pt idx="355">
                  <c:v>110</c:v>
                </c:pt>
                <c:pt idx="356">
                  <c:v>110</c:v>
                </c:pt>
                <c:pt idx="357">
                  <c:v>110</c:v>
                </c:pt>
                <c:pt idx="358">
                  <c:v>110</c:v>
                </c:pt>
                <c:pt idx="359">
                  <c:v>110</c:v>
                </c:pt>
                <c:pt idx="360">
                  <c:v>110</c:v>
                </c:pt>
                <c:pt idx="361">
                  <c:v>110</c:v>
                </c:pt>
                <c:pt idx="362">
                  <c:v>110</c:v>
                </c:pt>
                <c:pt idx="363">
                  <c:v>110</c:v>
                </c:pt>
                <c:pt idx="364">
                  <c:v>110</c:v>
                </c:pt>
                <c:pt idx="365">
                  <c:v>110</c:v>
                </c:pt>
                <c:pt idx="366">
                  <c:v>110</c:v>
                </c:pt>
                <c:pt idx="367">
                  <c:v>110</c:v>
                </c:pt>
                <c:pt idx="368">
                  <c:v>110</c:v>
                </c:pt>
                <c:pt idx="369">
                  <c:v>110</c:v>
                </c:pt>
                <c:pt idx="370">
                  <c:v>110</c:v>
                </c:pt>
                <c:pt idx="371">
                  <c:v>110</c:v>
                </c:pt>
                <c:pt idx="372">
                  <c:v>110</c:v>
                </c:pt>
                <c:pt idx="373">
                  <c:v>110</c:v>
                </c:pt>
                <c:pt idx="374">
                  <c:v>110</c:v>
                </c:pt>
                <c:pt idx="375">
                  <c:v>110</c:v>
                </c:pt>
                <c:pt idx="376">
                  <c:v>110</c:v>
                </c:pt>
                <c:pt idx="377">
                  <c:v>110</c:v>
                </c:pt>
                <c:pt idx="378">
                  <c:v>110</c:v>
                </c:pt>
                <c:pt idx="379">
                  <c:v>110</c:v>
                </c:pt>
                <c:pt idx="380">
                  <c:v>110</c:v>
                </c:pt>
                <c:pt idx="381">
                  <c:v>110</c:v>
                </c:pt>
                <c:pt idx="382">
                  <c:v>110</c:v>
                </c:pt>
                <c:pt idx="383">
                  <c:v>110</c:v>
                </c:pt>
                <c:pt idx="384">
                  <c:v>110</c:v>
                </c:pt>
                <c:pt idx="385">
                  <c:v>110</c:v>
                </c:pt>
                <c:pt idx="386">
                  <c:v>110</c:v>
                </c:pt>
                <c:pt idx="387">
                  <c:v>110</c:v>
                </c:pt>
                <c:pt idx="388">
                  <c:v>110</c:v>
                </c:pt>
                <c:pt idx="389">
                  <c:v>110</c:v>
                </c:pt>
                <c:pt idx="390">
                  <c:v>110</c:v>
                </c:pt>
                <c:pt idx="391">
                  <c:v>110</c:v>
                </c:pt>
                <c:pt idx="392">
                  <c:v>110</c:v>
                </c:pt>
                <c:pt idx="393">
                  <c:v>110</c:v>
                </c:pt>
                <c:pt idx="394">
                  <c:v>110</c:v>
                </c:pt>
                <c:pt idx="395">
                  <c:v>110</c:v>
                </c:pt>
                <c:pt idx="396">
                  <c:v>110</c:v>
                </c:pt>
                <c:pt idx="397">
                  <c:v>110</c:v>
                </c:pt>
                <c:pt idx="398">
                  <c:v>110</c:v>
                </c:pt>
                <c:pt idx="399">
                  <c:v>110</c:v>
                </c:pt>
                <c:pt idx="400">
                  <c:v>110</c:v>
                </c:pt>
                <c:pt idx="401">
                  <c:v>110</c:v>
                </c:pt>
                <c:pt idx="402">
                  <c:v>110</c:v>
                </c:pt>
                <c:pt idx="403">
                  <c:v>110</c:v>
                </c:pt>
                <c:pt idx="404">
                  <c:v>110</c:v>
                </c:pt>
                <c:pt idx="405">
                  <c:v>110</c:v>
                </c:pt>
                <c:pt idx="406">
                  <c:v>110</c:v>
                </c:pt>
                <c:pt idx="407">
                  <c:v>110</c:v>
                </c:pt>
                <c:pt idx="408">
                  <c:v>110.00001</c:v>
                </c:pt>
                <c:pt idx="409">
                  <c:v>110.00001</c:v>
                </c:pt>
                <c:pt idx="410">
                  <c:v>110.00002000000001</c:v>
                </c:pt>
                <c:pt idx="411">
                  <c:v>110.00002000000001</c:v>
                </c:pt>
                <c:pt idx="412">
                  <c:v>110.00001</c:v>
                </c:pt>
                <c:pt idx="413">
                  <c:v>110.00001</c:v>
                </c:pt>
                <c:pt idx="414">
                  <c:v>110.00002000000001</c:v>
                </c:pt>
                <c:pt idx="415">
                  <c:v>110.00002000000001</c:v>
                </c:pt>
                <c:pt idx="416">
                  <c:v>110.00001</c:v>
                </c:pt>
                <c:pt idx="417">
                  <c:v>110.00001</c:v>
                </c:pt>
                <c:pt idx="418">
                  <c:v>110.00001</c:v>
                </c:pt>
                <c:pt idx="419">
                  <c:v>110.00001</c:v>
                </c:pt>
                <c:pt idx="420">
                  <c:v>110.00001</c:v>
                </c:pt>
                <c:pt idx="421">
                  <c:v>110</c:v>
                </c:pt>
                <c:pt idx="422">
                  <c:v>110.00001</c:v>
                </c:pt>
                <c:pt idx="423">
                  <c:v>110</c:v>
                </c:pt>
                <c:pt idx="424">
                  <c:v>110</c:v>
                </c:pt>
                <c:pt idx="425">
                  <c:v>110</c:v>
                </c:pt>
                <c:pt idx="426">
                  <c:v>110</c:v>
                </c:pt>
                <c:pt idx="427">
                  <c:v>110</c:v>
                </c:pt>
                <c:pt idx="428">
                  <c:v>110</c:v>
                </c:pt>
                <c:pt idx="429">
                  <c:v>110</c:v>
                </c:pt>
                <c:pt idx="430">
                  <c:v>110</c:v>
                </c:pt>
                <c:pt idx="431">
                  <c:v>110</c:v>
                </c:pt>
                <c:pt idx="432">
                  <c:v>110</c:v>
                </c:pt>
                <c:pt idx="433">
                  <c:v>110</c:v>
                </c:pt>
                <c:pt idx="434">
                  <c:v>110</c:v>
                </c:pt>
                <c:pt idx="435">
                  <c:v>110</c:v>
                </c:pt>
                <c:pt idx="436">
                  <c:v>110</c:v>
                </c:pt>
                <c:pt idx="437">
                  <c:v>110</c:v>
                </c:pt>
                <c:pt idx="438">
                  <c:v>110</c:v>
                </c:pt>
                <c:pt idx="439">
                  <c:v>110</c:v>
                </c:pt>
                <c:pt idx="440">
                  <c:v>110</c:v>
                </c:pt>
                <c:pt idx="441">
                  <c:v>110</c:v>
                </c:pt>
                <c:pt idx="442">
                  <c:v>110</c:v>
                </c:pt>
                <c:pt idx="443">
                  <c:v>110</c:v>
                </c:pt>
                <c:pt idx="444">
                  <c:v>110</c:v>
                </c:pt>
                <c:pt idx="445">
                  <c:v>110</c:v>
                </c:pt>
                <c:pt idx="446">
                  <c:v>110</c:v>
                </c:pt>
                <c:pt idx="447">
                  <c:v>110</c:v>
                </c:pt>
                <c:pt idx="448">
                  <c:v>110</c:v>
                </c:pt>
                <c:pt idx="449">
                  <c:v>110.00001</c:v>
                </c:pt>
                <c:pt idx="450">
                  <c:v>110</c:v>
                </c:pt>
                <c:pt idx="451">
                  <c:v>110.00001</c:v>
                </c:pt>
                <c:pt idx="452">
                  <c:v>110.00001</c:v>
                </c:pt>
                <c:pt idx="453">
                  <c:v>110.00001</c:v>
                </c:pt>
                <c:pt idx="454">
                  <c:v>110.00001</c:v>
                </c:pt>
                <c:pt idx="455">
                  <c:v>110.00001</c:v>
                </c:pt>
                <c:pt idx="456">
                  <c:v>110.00001</c:v>
                </c:pt>
                <c:pt idx="457">
                  <c:v>110</c:v>
                </c:pt>
                <c:pt idx="458">
                  <c:v>110</c:v>
                </c:pt>
                <c:pt idx="459">
                  <c:v>110</c:v>
                </c:pt>
                <c:pt idx="460">
                  <c:v>110</c:v>
                </c:pt>
                <c:pt idx="461">
                  <c:v>110</c:v>
                </c:pt>
                <c:pt idx="462">
                  <c:v>110</c:v>
                </c:pt>
                <c:pt idx="463">
                  <c:v>110</c:v>
                </c:pt>
                <c:pt idx="464">
                  <c:v>110</c:v>
                </c:pt>
                <c:pt idx="465">
                  <c:v>110</c:v>
                </c:pt>
                <c:pt idx="466">
                  <c:v>110</c:v>
                </c:pt>
                <c:pt idx="467">
                  <c:v>110</c:v>
                </c:pt>
                <c:pt idx="468">
                  <c:v>110</c:v>
                </c:pt>
                <c:pt idx="469">
                  <c:v>110</c:v>
                </c:pt>
                <c:pt idx="470">
                  <c:v>110</c:v>
                </c:pt>
                <c:pt idx="471">
                  <c:v>110</c:v>
                </c:pt>
                <c:pt idx="472">
                  <c:v>110</c:v>
                </c:pt>
                <c:pt idx="473">
                  <c:v>110</c:v>
                </c:pt>
                <c:pt idx="474">
                  <c:v>110</c:v>
                </c:pt>
                <c:pt idx="475">
                  <c:v>110.00001</c:v>
                </c:pt>
                <c:pt idx="476">
                  <c:v>110</c:v>
                </c:pt>
                <c:pt idx="477">
                  <c:v>110</c:v>
                </c:pt>
                <c:pt idx="478">
                  <c:v>110</c:v>
                </c:pt>
                <c:pt idx="479">
                  <c:v>110</c:v>
                </c:pt>
                <c:pt idx="480">
                  <c:v>110</c:v>
                </c:pt>
                <c:pt idx="481">
                  <c:v>110</c:v>
                </c:pt>
                <c:pt idx="482">
                  <c:v>110</c:v>
                </c:pt>
                <c:pt idx="483">
                  <c:v>110.00001</c:v>
                </c:pt>
                <c:pt idx="484">
                  <c:v>110.00001</c:v>
                </c:pt>
                <c:pt idx="485">
                  <c:v>110.00001</c:v>
                </c:pt>
                <c:pt idx="486">
                  <c:v>110.00001</c:v>
                </c:pt>
                <c:pt idx="487">
                  <c:v>110</c:v>
                </c:pt>
                <c:pt idx="488">
                  <c:v>110</c:v>
                </c:pt>
                <c:pt idx="489">
                  <c:v>110.00001</c:v>
                </c:pt>
                <c:pt idx="490">
                  <c:v>110</c:v>
                </c:pt>
                <c:pt idx="491">
                  <c:v>110</c:v>
                </c:pt>
                <c:pt idx="492">
                  <c:v>110</c:v>
                </c:pt>
                <c:pt idx="493">
                  <c:v>110</c:v>
                </c:pt>
                <c:pt idx="494">
                  <c:v>110.00001</c:v>
                </c:pt>
                <c:pt idx="495">
                  <c:v>110.00001</c:v>
                </c:pt>
                <c:pt idx="496">
                  <c:v>110</c:v>
                </c:pt>
                <c:pt idx="497">
                  <c:v>110</c:v>
                </c:pt>
                <c:pt idx="498">
                  <c:v>110</c:v>
                </c:pt>
                <c:pt idx="499">
                  <c:v>110</c:v>
                </c:pt>
                <c:pt idx="500">
                  <c:v>110</c:v>
                </c:pt>
                <c:pt idx="501">
                  <c:v>110</c:v>
                </c:pt>
                <c:pt idx="502">
                  <c:v>110</c:v>
                </c:pt>
                <c:pt idx="503">
                  <c:v>110</c:v>
                </c:pt>
                <c:pt idx="504">
                  <c:v>110</c:v>
                </c:pt>
                <c:pt idx="505">
                  <c:v>110</c:v>
                </c:pt>
                <c:pt idx="506">
                  <c:v>110</c:v>
                </c:pt>
                <c:pt idx="507">
                  <c:v>110</c:v>
                </c:pt>
                <c:pt idx="508">
                  <c:v>110</c:v>
                </c:pt>
                <c:pt idx="509">
                  <c:v>110</c:v>
                </c:pt>
                <c:pt idx="510">
                  <c:v>110</c:v>
                </c:pt>
                <c:pt idx="511">
                  <c:v>110</c:v>
                </c:pt>
                <c:pt idx="512">
                  <c:v>110</c:v>
                </c:pt>
                <c:pt idx="513">
                  <c:v>110</c:v>
                </c:pt>
                <c:pt idx="514">
                  <c:v>110</c:v>
                </c:pt>
                <c:pt idx="515">
                  <c:v>110</c:v>
                </c:pt>
                <c:pt idx="516">
                  <c:v>110</c:v>
                </c:pt>
                <c:pt idx="517">
                  <c:v>110</c:v>
                </c:pt>
                <c:pt idx="518">
                  <c:v>110</c:v>
                </c:pt>
                <c:pt idx="519">
                  <c:v>110</c:v>
                </c:pt>
                <c:pt idx="520">
                  <c:v>110</c:v>
                </c:pt>
                <c:pt idx="521">
                  <c:v>110</c:v>
                </c:pt>
                <c:pt idx="522">
                  <c:v>110</c:v>
                </c:pt>
                <c:pt idx="523">
                  <c:v>110</c:v>
                </c:pt>
                <c:pt idx="524">
                  <c:v>110</c:v>
                </c:pt>
                <c:pt idx="525">
                  <c:v>110</c:v>
                </c:pt>
                <c:pt idx="526">
                  <c:v>110</c:v>
                </c:pt>
                <c:pt idx="527">
                  <c:v>110</c:v>
                </c:pt>
                <c:pt idx="528">
                  <c:v>110</c:v>
                </c:pt>
                <c:pt idx="529">
                  <c:v>110</c:v>
                </c:pt>
                <c:pt idx="530">
                  <c:v>110</c:v>
                </c:pt>
                <c:pt idx="531">
                  <c:v>110</c:v>
                </c:pt>
                <c:pt idx="532">
                  <c:v>110</c:v>
                </c:pt>
                <c:pt idx="533">
                  <c:v>110</c:v>
                </c:pt>
                <c:pt idx="534">
                  <c:v>110</c:v>
                </c:pt>
                <c:pt idx="535">
                  <c:v>110</c:v>
                </c:pt>
                <c:pt idx="536">
                  <c:v>110</c:v>
                </c:pt>
                <c:pt idx="537">
                  <c:v>110</c:v>
                </c:pt>
                <c:pt idx="538">
                  <c:v>110</c:v>
                </c:pt>
                <c:pt idx="539">
                  <c:v>110</c:v>
                </c:pt>
                <c:pt idx="540">
                  <c:v>110</c:v>
                </c:pt>
                <c:pt idx="541">
                  <c:v>110</c:v>
                </c:pt>
                <c:pt idx="542">
                  <c:v>110</c:v>
                </c:pt>
                <c:pt idx="543">
                  <c:v>110</c:v>
                </c:pt>
                <c:pt idx="544">
                  <c:v>110</c:v>
                </c:pt>
                <c:pt idx="545">
                  <c:v>110</c:v>
                </c:pt>
                <c:pt idx="546">
                  <c:v>110</c:v>
                </c:pt>
                <c:pt idx="547">
                  <c:v>110</c:v>
                </c:pt>
                <c:pt idx="548">
                  <c:v>110</c:v>
                </c:pt>
                <c:pt idx="549">
                  <c:v>110</c:v>
                </c:pt>
                <c:pt idx="550">
                  <c:v>110</c:v>
                </c:pt>
                <c:pt idx="551">
                  <c:v>110</c:v>
                </c:pt>
                <c:pt idx="552">
                  <c:v>110</c:v>
                </c:pt>
                <c:pt idx="553">
                  <c:v>110</c:v>
                </c:pt>
                <c:pt idx="554">
                  <c:v>110</c:v>
                </c:pt>
                <c:pt idx="555">
                  <c:v>110</c:v>
                </c:pt>
                <c:pt idx="556">
                  <c:v>110</c:v>
                </c:pt>
                <c:pt idx="557">
                  <c:v>110</c:v>
                </c:pt>
                <c:pt idx="558">
                  <c:v>110</c:v>
                </c:pt>
                <c:pt idx="559">
                  <c:v>110</c:v>
                </c:pt>
                <c:pt idx="560">
                  <c:v>110</c:v>
                </c:pt>
                <c:pt idx="561">
                  <c:v>110</c:v>
                </c:pt>
                <c:pt idx="562">
                  <c:v>110</c:v>
                </c:pt>
                <c:pt idx="563">
                  <c:v>110</c:v>
                </c:pt>
                <c:pt idx="564">
                  <c:v>110</c:v>
                </c:pt>
                <c:pt idx="565">
                  <c:v>110</c:v>
                </c:pt>
                <c:pt idx="566">
                  <c:v>110</c:v>
                </c:pt>
                <c:pt idx="567">
                  <c:v>110</c:v>
                </c:pt>
                <c:pt idx="568">
                  <c:v>110</c:v>
                </c:pt>
                <c:pt idx="569">
                  <c:v>110</c:v>
                </c:pt>
                <c:pt idx="570">
                  <c:v>110</c:v>
                </c:pt>
                <c:pt idx="571">
                  <c:v>110</c:v>
                </c:pt>
                <c:pt idx="572">
                  <c:v>110</c:v>
                </c:pt>
                <c:pt idx="573">
                  <c:v>110</c:v>
                </c:pt>
                <c:pt idx="574">
                  <c:v>110</c:v>
                </c:pt>
                <c:pt idx="575">
                  <c:v>110</c:v>
                </c:pt>
                <c:pt idx="576">
                  <c:v>110</c:v>
                </c:pt>
                <c:pt idx="577">
                  <c:v>110</c:v>
                </c:pt>
                <c:pt idx="578">
                  <c:v>110</c:v>
                </c:pt>
                <c:pt idx="579">
                  <c:v>110</c:v>
                </c:pt>
                <c:pt idx="580">
                  <c:v>110</c:v>
                </c:pt>
                <c:pt idx="581">
                  <c:v>110</c:v>
                </c:pt>
                <c:pt idx="582">
                  <c:v>110</c:v>
                </c:pt>
                <c:pt idx="583">
                  <c:v>110</c:v>
                </c:pt>
                <c:pt idx="584">
                  <c:v>110</c:v>
                </c:pt>
                <c:pt idx="585">
                  <c:v>110</c:v>
                </c:pt>
                <c:pt idx="586">
                  <c:v>110</c:v>
                </c:pt>
                <c:pt idx="587">
                  <c:v>110</c:v>
                </c:pt>
                <c:pt idx="588">
                  <c:v>110</c:v>
                </c:pt>
                <c:pt idx="589">
                  <c:v>110</c:v>
                </c:pt>
                <c:pt idx="590">
                  <c:v>110</c:v>
                </c:pt>
                <c:pt idx="591">
                  <c:v>110</c:v>
                </c:pt>
                <c:pt idx="592">
                  <c:v>110</c:v>
                </c:pt>
                <c:pt idx="593">
                  <c:v>110</c:v>
                </c:pt>
                <c:pt idx="594">
                  <c:v>110</c:v>
                </c:pt>
                <c:pt idx="595">
                  <c:v>110</c:v>
                </c:pt>
                <c:pt idx="596">
                  <c:v>110</c:v>
                </c:pt>
                <c:pt idx="597">
                  <c:v>110</c:v>
                </c:pt>
                <c:pt idx="598">
                  <c:v>110</c:v>
                </c:pt>
                <c:pt idx="599">
                  <c:v>110</c:v>
                </c:pt>
                <c:pt idx="600">
                  <c:v>110</c:v>
                </c:pt>
                <c:pt idx="601">
                  <c:v>110</c:v>
                </c:pt>
                <c:pt idx="602">
                  <c:v>110</c:v>
                </c:pt>
                <c:pt idx="603">
                  <c:v>110</c:v>
                </c:pt>
                <c:pt idx="604">
                  <c:v>110</c:v>
                </c:pt>
                <c:pt idx="605">
                  <c:v>110</c:v>
                </c:pt>
                <c:pt idx="606">
                  <c:v>110</c:v>
                </c:pt>
                <c:pt idx="607">
                  <c:v>110</c:v>
                </c:pt>
                <c:pt idx="608">
                  <c:v>110</c:v>
                </c:pt>
                <c:pt idx="609">
                  <c:v>110</c:v>
                </c:pt>
                <c:pt idx="610">
                  <c:v>110</c:v>
                </c:pt>
                <c:pt idx="611">
                  <c:v>110</c:v>
                </c:pt>
                <c:pt idx="612">
                  <c:v>110</c:v>
                </c:pt>
                <c:pt idx="613">
                  <c:v>110</c:v>
                </c:pt>
                <c:pt idx="614">
                  <c:v>110</c:v>
                </c:pt>
                <c:pt idx="615">
                  <c:v>110</c:v>
                </c:pt>
                <c:pt idx="616">
                  <c:v>110</c:v>
                </c:pt>
                <c:pt idx="617">
                  <c:v>110</c:v>
                </c:pt>
                <c:pt idx="618">
                  <c:v>110</c:v>
                </c:pt>
                <c:pt idx="619">
                  <c:v>110</c:v>
                </c:pt>
                <c:pt idx="620">
                  <c:v>110</c:v>
                </c:pt>
                <c:pt idx="621">
                  <c:v>110</c:v>
                </c:pt>
                <c:pt idx="622">
                  <c:v>110</c:v>
                </c:pt>
                <c:pt idx="623">
                  <c:v>110</c:v>
                </c:pt>
                <c:pt idx="624">
                  <c:v>110</c:v>
                </c:pt>
                <c:pt idx="625">
                  <c:v>110</c:v>
                </c:pt>
                <c:pt idx="626">
                  <c:v>110</c:v>
                </c:pt>
                <c:pt idx="627">
                  <c:v>110</c:v>
                </c:pt>
                <c:pt idx="628">
                  <c:v>110</c:v>
                </c:pt>
                <c:pt idx="629">
                  <c:v>110</c:v>
                </c:pt>
                <c:pt idx="630">
                  <c:v>110</c:v>
                </c:pt>
                <c:pt idx="631">
                  <c:v>110</c:v>
                </c:pt>
                <c:pt idx="632">
                  <c:v>110</c:v>
                </c:pt>
                <c:pt idx="633">
                  <c:v>110</c:v>
                </c:pt>
                <c:pt idx="634">
                  <c:v>110</c:v>
                </c:pt>
                <c:pt idx="635">
                  <c:v>110</c:v>
                </c:pt>
                <c:pt idx="636">
                  <c:v>110</c:v>
                </c:pt>
                <c:pt idx="637">
                  <c:v>110</c:v>
                </c:pt>
                <c:pt idx="638">
                  <c:v>110</c:v>
                </c:pt>
                <c:pt idx="639">
                  <c:v>110</c:v>
                </c:pt>
                <c:pt idx="640">
                  <c:v>110</c:v>
                </c:pt>
                <c:pt idx="641">
                  <c:v>110</c:v>
                </c:pt>
                <c:pt idx="642">
                  <c:v>110</c:v>
                </c:pt>
                <c:pt idx="643">
                  <c:v>110</c:v>
                </c:pt>
                <c:pt idx="644">
                  <c:v>110</c:v>
                </c:pt>
                <c:pt idx="645">
                  <c:v>110</c:v>
                </c:pt>
                <c:pt idx="646">
                  <c:v>110</c:v>
                </c:pt>
                <c:pt idx="647">
                  <c:v>110</c:v>
                </c:pt>
                <c:pt idx="648">
                  <c:v>110</c:v>
                </c:pt>
                <c:pt idx="649">
                  <c:v>110</c:v>
                </c:pt>
                <c:pt idx="650">
                  <c:v>110</c:v>
                </c:pt>
                <c:pt idx="651">
                  <c:v>110</c:v>
                </c:pt>
                <c:pt idx="652">
                  <c:v>110</c:v>
                </c:pt>
                <c:pt idx="653">
                  <c:v>110</c:v>
                </c:pt>
                <c:pt idx="654">
                  <c:v>110</c:v>
                </c:pt>
                <c:pt idx="655">
                  <c:v>110</c:v>
                </c:pt>
                <c:pt idx="656">
                  <c:v>110</c:v>
                </c:pt>
                <c:pt idx="657">
                  <c:v>110</c:v>
                </c:pt>
                <c:pt idx="658">
                  <c:v>110</c:v>
                </c:pt>
                <c:pt idx="659">
                  <c:v>110</c:v>
                </c:pt>
                <c:pt idx="660">
                  <c:v>110</c:v>
                </c:pt>
                <c:pt idx="661">
                  <c:v>110</c:v>
                </c:pt>
                <c:pt idx="662">
                  <c:v>110</c:v>
                </c:pt>
                <c:pt idx="663">
                  <c:v>110</c:v>
                </c:pt>
                <c:pt idx="664">
                  <c:v>110</c:v>
                </c:pt>
                <c:pt idx="665">
                  <c:v>110</c:v>
                </c:pt>
                <c:pt idx="666">
                  <c:v>110</c:v>
                </c:pt>
                <c:pt idx="667">
                  <c:v>110</c:v>
                </c:pt>
                <c:pt idx="668">
                  <c:v>110</c:v>
                </c:pt>
                <c:pt idx="669">
                  <c:v>110</c:v>
                </c:pt>
                <c:pt idx="670">
                  <c:v>110</c:v>
                </c:pt>
                <c:pt idx="671">
                  <c:v>110</c:v>
                </c:pt>
                <c:pt idx="672">
                  <c:v>110</c:v>
                </c:pt>
                <c:pt idx="673">
                  <c:v>110</c:v>
                </c:pt>
                <c:pt idx="674">
                  <c:v>110</c:v>
                </c:pt>
                <c:pt idx="675">
                  <c:v>110</c:v>
                </c:pt>
                <c:pt idx="676">
                  <c:v>110</c:v>
                </c:pt>
                <c:pt idx="677">
                  <c:v>110</c:v>
                </c:pt>
                <c:pt idx="678">
                  <c:v>110</c:v>
                </c:pt>
                <c:pt idx="679">
                  <c:v>110</c:v>
                </c:pt>
                <c:pt idx="680">
                  <c:v>110</c:v>
                </c:pt>
                <c:pt idx="681">
                  <c:v>110</c:v>
                </c:pt>
                <c:pt idx="682">
                  <c:v>110</c:v>
                </c:pt>
                <c:pt idx="683">
                  <c:v>110</c:v>
                </c:pt>
                <c:pt idx="684">
                  <c:v>110</c:v>
                </c:pt>
                <c:pt idx="685">
                  <c:v>110</c:v>
                </c:pt>
                <c:pt idx="686">
                  <c:v>110</c:v>
                </c:pt>
                <c:pt idx="687">
                  <c:v>110</c:v>
                </c:pt>
                <c:pt idx="688">
                  <c:v>110</c:v>
                </c:pt>
                <c:pt idx="689">
                  <c:v>110</c:v>
                </c:pt>
                <c:pt idx="690">
                  <c:v>110</c:v>
                </c:pt>
                <c:pt idx="691">
                  <c:v>110</c:v>
                </c:pt>
                <c:pt idx="692">
                  <c:v>110</c:v>
                </c:pt>
                <c:pt idx="693">
                  <c:v>110</c:v>
                </c:pt>
                <c:pt idx="694">
                  <c:v>110</c:v>
                </c:pt>
                <c:pt idx="695">
                  <c:v>110</c:v>
                </c:pt>
                <c:pt idx="696">
                  <c:v>110</c:v>
                </c:pt>
                <c:pt idx="697">
                  <c:v>110</c:v>
                </c:pt>
                <c:pt idx="698">
                  <c:v>110</c:v>
                </c:pt>
                <c:pt idx="699">
                  <c:v>110</c:v>
                </c:pt>
                <c:pt idx="700">
                  <c:v>110</c:v>
                </c:pt>
                <c:pt idx="701">
                  <c:v>110</c:v>
                </c:pt>
                <c:pt idx="702">
                  <c:v>110</c:v>
                </c:pt>
                <c:pt idx="703">
                  <c:v>110</c:v>
                </c:pt>
                <c:pt idx="704">
                  <c:v>110</c:v>
                </c:pt>
                <c:pt idx="705">
                  <c:v>110</c:v>
                </c:pt>
                <c:pt idx="706">
                  <c:v>110</c:v>
                </c:pt>
                <c:pt idx="707">
                  <c:v>110</c:v>
                </c:pt>
                <c:pt idx="708">
                  <c:v>110</c:v>
                </c:pt>
                <c:pt idx="709">
                  <c:v>110</c:v>
                </c:pt>
                <c:pt idx="710">
                  <c:v>110</c:v>
                </c:pt>
                <c:pt idx="711">
                  <c:v>110</c:v>
                </c:pt>
                <c:pt idx="712">
                  <c:v>110</c:v>
                </c:pt>
                <c:pt idx="713">
                  <c:v>110</c:v>
                </c:pt>
                <c:pt idx="714">
                  <c:v>110</c:v>
                </c:pt>
                <c:pt idx="715">
                  <c:v>110</c:v>
                </c:pt>
                <c:pt idx="716">
                  <c:v>110</c:v>
                </c:pt>
                <c:pt idx="717">
                  <c:v>110</c:v>
                </c:pt>
                <c:pt idx="718">
                  <c:v>110</c:v>
                </c:pt>
                <c:pt idx="719">
                  <c:v>110</c:v>
                </c:pt>
                <c:pt idx="720">
                  <c:v>110</c:v>
                </c:pt>
                <c:pt idx="721">
                  <c:v>110</c:v>
                </c:pt>
                <c:pt idx="722">
                  <c:v>110</c:v>
                </c:pt>
                <c:pt idx="723">
                  <c:v>110</c:v>
                </c:pt>
                <c:pt idx="724">
                  <c:v>110</c:v>
                </c:pt>
                <c:pt idx="725">
                  <c:v>110</c:v>
                </c:pt>
                <c:pt idx="726">
                  <c:v>110</c:v>
                </c:pt>
                <c:pt idx="727">
                  <c:v>110</c:v>
                </c:pt>
                <c:pt idx="728">
                  <c:v>110</c:v>
                </c:pt>
                <c:pt idx="729">
                  <c:v>110</c:v>
                </c:pt>
                <c:pt idx="730">
                  <c:v>110</c:v>
                </c:pt>
                <c:pt idx="731">
                  <c:v>110</c:v>
                </c:pt>
                <c:pt idx="732">
                  <c:v>110</c:v>
                </c:pt>
                <c:pt idx="733">
                  <c:v>110</c:v>
                </c:pt>
                <c:pt idx="734">
                  <c:v>110</c:v>
                </c:pt>
                <c:pt idx="735">
                  <c:v>110</c:v>
                </c:pt>
                <c:pt idx="736">
                  <c:v>110</c:v>
                </c:pt>
                <c:pt idx="737">
                  <c:v>110</c:v>
                </c:pt>
                <c:pt idx="738">
                  <c:v>110</c:v>
                </c:pt>
                <c:pt idx="739">
                  <c:v>110</c:v>
                </c:pt>
                <c:pt idx="740">
                  <c:v>110</c:v>
                </c:pt>
                <c:pt idx="741">
                  <c:v>110</c:v>
                </c:pt>
                <c:pt idx="742">
                  <c:v>110</c:v>
                </c:pt>
                <c:pt idx="743">
                  <c:v>110</c:v>
                </c:pt>
                <c:pt idx="744">
                  <c:v>110</c:v>
                </c:pt>
                <c:pt idx="745">
                  <c:v>110</c:v>
                </c:pt>
                <c:pt idx="746">
                  <c:v>110</c:v>
                </c:pt>
                <c:pt idx="747">
                  <c:v>110</c:v>
                </c:pt>
                <c:pt idx="748">
                  <c:v>110</c:v>
                </c:pt>
                <c:pt idx="749">
                  <c:v>110</c:v>
                </c:pt>
                <c:pt idx="750">
                  <c:v>110</c:v>
                </c:pt>
                <c:pt idx="751">
                  <c:v>110</c:v>
                </c:pt>
                <c:pt idx="752">
                  <c:v>110</c:v>
                </c:pt>
                <c:pt idx="753">
                  <c:v>110</c:v>
                </c:pt>
                <c:pt idx="754">
                  <c:v>110</c:v>
                </c:pt>
                <c:pt idx="755">
                  <c:v>110</c:v>
                </c:pt>
                <c:pt idx="756">
                  <c:v>110</c:v>
                </c:pt>
                <c:pt idx="757">
                  <c:v>110</c:v>
                </c:pt>
                <c:pt idx="758">
                  <c:v>110</c:v>
                </c:pt>
                <c:pt idx="759">
                  <c:v>110</c:v>
                </c:pt>
                <c:pt idx="760">
                  <c:v>110</c:v>
                </c:pt>
                <c:pt idx="761">
                  <c:v>110</c:v>
                </c:pt>
                <c:pt idx="762">
                  <c:v>110</c:v>
                </c:pt>
                <c:pt idx="763">
                  <c:v>110</c:v>
                </c:pt>
                <c:pt idx="764">
                  <c:v>110</c:v>
                </c:pt>
                <c:pt idx="765">
                  <c:v>110</c:v>
                </c:pt>
                <c:pt idx="766">
                  <c:v>110</c:v>
                </c:pt>
                <c:pt idx="767">
                  <c:v>110</c:v>
                </c:pt>
                <c:pt idx="768">
                  <c:v>110</c:v>
                </c:pt>
                <c:pt idx="769">
                  <c:v>110</c:v>
                </c:pt>
                <c:pt idx="770">
                  <c:v>110</c:v>
                </c:pt>
                <c:pt idx="771">
                  <c:v>110</c:v>
                </c:pt>
                <c:pt idx="772">
                  <c:v>110</c:v>
                </c:pt>
                <c:pt idx="773">
                  <c:v>110</c:v>
                </c:pt>
                <c:pt idx="774">
                  <c:v>110</c:v>
                </c:pt>
                <c:pt idx="775">
                  <c:v>110</c:v>
                </c:pt>
                <c:pt idx="776">
                  <c:v>110</c:v>
                </c:pt>
                <c:pt idx="777">
                  <c:v>110</c:v>
                </c:pt>
                <c:pt idx="778">
                  <c:v>110</c:v>
                </c:pt>
                <c:pt idx="779">
                  <c:v>110</c:v>
                </c:pt>
                <c:pt idx="780">
                  <c:v>110</c:v>
                </c:pt>
                <c:pt idx="781">
                  <c:v>110</c:v>
                </c:pt>
                <c:pt idx="782">
                  <c:v>110</c:v>
                </c:pt>
                <c:pt idx="783">
                  <c:v>110</c:v>
                </c:pt>
                <c:pt idx="784">
                  <c:v>110</c:v>
                </c:pt>
                <c:pt idx="785">
                  <c:v>110</c:v>
                </c:pt>
                <c:pt idx="786">
                  <c:v>110</c:v>
                </c:pt>
                <c:pt idx="787">
                  <c:v>110</c:v>
                </c:pt>
                <c:pt idx="788">
                  <c:v>110</c:v>
                </c:pt>
                <c:pt idx="789">
                  <c:v>110</c:v>
                </c:pt>
                <c:pt idx="790">
                  <c:v>110</c:v>
                </c:pt>
                <c:pt idx="791">
                  <c:v>110</c:v>
                </c:pt>
                <c:pt idx="792">
                  <c:v>110</c:v>
                </c:pt>
                <c:pt idx="793">
                  <c:v>110</c:v>
                </c:pt>
                <c:pt idx="794">
                  <c:v>110</c:v>
                </c:pt>
                <c:pt idx="795">
                  <c:v>110</c:v>
                </c:pt>
                <c:pt idx="796">
                  <c:v>110</c:v>
                </c:pt>
                <c:pt idx="797">
                  <c:v>110</c:v>
                </c:pt>
                <c:pt idx="798">
                  <c:v>110</c:v>
                </c:pt>
                <c:pt idx="799">
                  <c:v>110</c:v>
                </c:pt>
                <c:pt idx="800">
                  <c:v>110</c:v>
                </c:pt>
                <c:pt idx="801">
                  <c:v>110</c:v>
                </c:pt>
                <c:pt idx="802">
                  <c:v>110</c:v>
                </c:pt>
                <c:pt idx="803">
                  <c:v>110</c:v>
                </c:pt>
                <c:pt idx="804">
                  <c:v>110</c:v>
                </c:pt>
                <c:pt idx="805">
                  <c:v>110</c:v>
                </c:pt>
                <c:pt idx="806">
                  <c:v>110</c:v>
                </c:pt>
                <c:pt idx="807">
                  <c:v>110</c:v>
                </c:pt>
                <c:pt idx="808">
                  <c:v>110</c:v>
                </c:pt>
                <c:pt idx="809">
                  <c:v>110</c:v>
                </c:pt>
                <c:pt idx="810">
                  <c:v>110</c:v>
                </c:pt>
                <c:pt idx="811">
                  <c:v>110</c:v>
                </c:pt>
                <c:pt idx="812">
                  <c:v>110</c:v>
                </c:pt>
                <c:pt idx="813">
                  <c:v>110</c:v>
                </c:pt>
                <c:pt idx="814">
                  <c:v>110</c:v>
                </c:pt>
                <c:pt idx="815">
                  <c:v>110</c:v>
                </c:pt>
                <c:pt idx="816">
                  <c:v>110</c:v>
                </c:pt>
                <c:pt idx="817">
                  <c:v>110</c:v>
                </c:pt>
                <c:pt idx="818">
                  <c:v>110</c:v>
                </c:pt>
                <c:pt idx="819">
                  <c:v>110</c:v>
                </c:pt>
                <c:pt idx="820">
                  <c:v>110</c:v>
                </c:pt>
                <c:pt idx="821">
                  <c:v>110</c:v>
                </c:pt>
                <c:pt idx="822">
                  <c:v>110</c:v>
                </c:pt>
                <c:pt idx="823">
                  <c:v>110</c:v>
                </c:pt>
                <c:pt idx="824">
                  <c:v>110</c:v>
                </c:pt>
                <c:pt idx="825">
                  <c:v>110</c:v>
                </c:pt>
                <c:pt idx="826">
                  <c:v>110</c:v>
                </c:pt>
                <c:pt idx="827">
                  <c:v>110</c:v>
                </c:pt>
                <c:pt idx="828">
                  <c:v>110</c:v>
                </c:pt>
                <c:pt idx="829">
                  <c:v>110</c:v>
                </c:pt>
                <c:pt idx="830">
                  <c:v>110</c:v>
                </c:pt>
                <c:pt idx="831">
                  <c:v>110</c:v>
                </c:pt>
                <c:pt idx="832">
                  <c:v>110</c:v>
                </c:pt>
                <c:pt idx="833">
                  <c:v>110</c:v>
                </c:pt>
                <c:pt idx="834">
                  <c:v>110</c:v>
                </c:pt>
                <c:pt idx="835">
                  <c:v>110</c:v>
                </c:pt>
                <c:pt idx="836">
                  <c:v>110</c:v>
                </c:pt>
                <c:pt idx="837">
                  <c:v>110</c:v>
                </c:pt>
                <c:pt idx="838">
                  <c:v>110</c:v>
                </c:pt>
                <c:pt idx="839">
                  <c:v>110</c:v>
                </c:pt>
                <c:pt idx="840">
                  <c:v>110</c:v>
                </c:pt>
                <c:pt idx="841">
                  <c:v>110</c:v>
                </c:pt>
                <c:pt idx="842">
                  <c:v>110</c:v>
                </c:pt>
                <c:pt idx="843">
                  <c:v>110</c:v>
                </c:pt>
                <c:pt idx="844">
                  <c:v>110</c:v>
                </c:pt>
                <c:pt idx="845">
                  <c:v>110</c:v>
                </c:pt>
                <c:pt idx="846">
                  <c:v>110</c:v>
                </c:pt>
                <c:pt idx="847">
                  <c:v>110</c:v>
                </c:pt>
                <c:pt idx="848">
                  <c:v>110</c:v>
                </c:pt>
                <c:pt idx="849">
                  <c:v>110</c:v>
                </c:pt>
                <c:pt idx="850">
                  <c:v>110</c:v>
                </c:pt>
                <c:pt idx="851">
                  <c:v>110</c:v>
                </c:pt>
                <c:pt idx="852">
                  <c:v>110</c:v>
                </c:pt>
                <c:pt idx="853">
                  <c:v>110</c:v>
                </c:pt>
                <c:pt idx="854">
                  <c:v>110</c:v>
                </c:pt>
                <c:pt idx="855">
                  <c:v>110</c:v>
                </c:pt>
                <c:pt idx="856">
                  <c:v>110</c:v>
                </c:pt>
                <c:pt idx="857">
                  <c:v>110</c:v>
                </c:pt>
                <c:pt idx="858">
                  <c:v>110</c:v>
                </c:pt>
                <c:pt idx="859">
                  <c:v>110</c:v>
                </c:pt>
                <c:pt idx="860">
                  <c:v>110</c:v>
                </c:pt>
                <c:pt idx="861">
                  <c:v>110</c:v>
                </c:pt>
                <c:pt idx="862">
                  <c:v>110</c:v>
                </c:pt>
                <c:pt idx="863">
                  <c:v>110</c:v>
                </c:pt>
                <c:pt idx="864">
                  <c:v>110</c:v>
                </c:pt>
                <c:pt idx="865">
                  <c:v>110</c:v>
                </c:pt>
                <c:pt idx="866">
                  <c:v>110</c:v>
                </c:pt>
                <c:pt idx="867">
                  <c:v>110</c:v>
                </c:pt>
                <c:pt idx="868">
                  <c:v>110</c:v>
                </c:pt>
                <c:pt idx="869">
                  <c:v>110</c:v>
                </c:pt>
                <c:pt idx="870">
                  <c:v>110</c:v>
                </c:pt>
                <c:pt idx="871">
                  <c:v>110</c:v>
                </c:pt>
                <c:pt idx="872">
                  <c:v>110</c:v>
                </c:pt>
                <c:pt idx="873">
                  <c:v>110</c:v>
                </c:pt>
                <c:pt idx="874">
                  <c:v>110</c:v>
                </c:pt>
                <c:pt idx="875">
                  <c:v>110</c:v>
                </c:pt>
                <c:pt idx="876">
                  <c:v>110</c:v>
                </c:pt>
                <c:pt idx="877">
                  <c:v>110</c:v>
                </c:pt>
                <c:pt idx="878">
                  <c:v>110</c:v>
                </c:pt>
                <c:pt idx="879">
                  <c:v>110</c:v>
                </c:pt>
                <c:pt idx="880">
                  <c:v>110</c:v>
                </c:pt>
                <c:pt idx="881">
                  <c:v>110</c:v>
                </c:pt>
                <c:pt idx="882">
                  <c:v>110</c:v>
                </c:pt>
                <c:pt idx="883">
                  <c:v>110</c:v>
                </c:pt>
                <c:pt idx="884">
                  <c:v>110</c:v>
                </c:pt>
                <c:pt idx="885">
                  <c:v>110</c:v>
                </c:pt>
                <c:pt idx="886">
                  <c:v>110</c:v>
                </c:pt>
                <c:pt idx="887">
                  <c:v>110</c:v>
                </c:pt>
                <c:pt idx="888">
                  <c:v>110</c:v>
                </c:pt>
                <c:pt idx="889">
                  <c:v>110</c:v>
                </c:pt>
                <c:pt idx="890">
                  <c:v>110</c:v>
                </c:pt>
                <c:pt idx="891">
                  <c:v>110</c:v>
                </c:pt>
                <c:pt idx="892">
                  <c:v>110</c:v>
                </c:pt>
                <c:pt idx="893">
                  <c:v>110</c:v>
                </c:pt>
                <c:pt idx="894">
                  <c:v>110</c:v>
                </c:pt>
                <c:pt idx="895">
                  <c:v>110</c:v>
                </c:pt>
                <c:pt idx="896">
                  <c:v>110</c:v>
                </c:pt>
                <c:pt idx="897">
                  <c:v>110</c:v>
                </c:pt>
                <c:pt idx="898">
                  <c:v>110</c:v>
                </c:pt>
                <c:pt idx="899">
                  <c:v>110</c:v>
                </c:pt>
                <c:pt idx="900">
                  <c:v>110</c:v>
                </c:pt>
                <c:pt idx="901">
                  <c:v>110</c:v>
                </c:pt>
                <c:pt idx="902">
                  <c:v>110</c:v>
                </c:pt>
                <c:pt idx="903">
                  <c:v>110</c:v>
                </c:pt>
                <c:pt idx="904">
                  <c:v>110</c:v>
                </c:pt>
                <c:pt idx="905">
                  <c:v>110</c:v>
                </c:pt>
                <c:pt idx="906">
                  <c:v>110</c:v>
                </c:pt>
                <c:pt idx="907">
                  <c:v>110</c:v>
                </c:pt>
                <c:pt idx="908">
                  <c:v>110</c:v>
                </c:pt>
                <c:pt idx="909">
                  <c:v>110</c:v>
                </c:pt>
                <c:pt idx="910">
                  <c:v>110</c:v>
                </c:pt>
                <c:pt idx="911">
                  <c:v>110</c:v>
                </c:pt>
                <c:pt idx="912">
                  <c:v>110</c:v>
                </c:pt>
                <c:pt idx="913">
                  <c:v>110</c:v>
                </c:pt>
                <c:pt idx="914">
                  <c:v>110</c:v>
                </c:pt>
                <c:pt idx="915">
                  <c:v>110</c:v>
                </c:pt>
                <c:pt idx="916">
                  <c:v>110</c:v>
                </c:pt>
                <c:pt idx="917">
                  <c:v>110</c:v>
                </c:pt>
                <c:pt idx="918">
                  <c:v>110</c:v>
                </c:pt>
                <c:pt idx="919">
                  <c:v>110</c:v>
                </c:pt>
                <c:pt idx="920">
                  <c:v>110</c:v>
                </c:pt>
                <c:pt idx="921">
                  <c:v>110</c:v>
                </c:pt>
                <c:pt idx="922">
                  <c:v>110</c:v>
                </c:pt>
                <c:pt idx="923">
                  <c:v>110</c:v>
                </c:pt>
                <c:pt idx="924">
                  <c:v>110</c:v>
                </c:pt>
                <c:pt idx="925">
                  <c:v>110</c:v>
                </c:pt>
                <c:pt idx="926">
                  <c:v>110</c:v>
                </c:pt>
                <c:pt idx="927">
                  <c:v>110</c:v>
                </c:pt>
                <c:pt idx="928">
                  <c:v>110</c:v>
                </c:pt>
                <c:pt idx="929">
                  <c:v>110</c:v>
                </c:pt>
                <c:pt idx="930">
                  <c:v>110</c:v>
                </c:pt>
                <c:pt idx="931">
                  <c:v>110</c:v>
                </c:pt>
                <c:pt idx="932">
                  <c:v>110.00001</c:v>
                </c:pt>
                <c:pt idx="933">
                  <c:v>110</c:v>
                </c:pt>
                <c:pt idx="934">
                  <c:v>110</c:v>
                </c:pt>
                <c:pt idx="935">
                  <c:v>110</c:v>
                </c:pt>
                <c:pt idx="936">
                  <c:v>110.00001</c:v>
                </c:pt>
                <c:pt idx="937">
                  <c:v>110</c:v>
                </c:pt>
                <c:pt idx="938">
                  <c:v>110.00001</c:v>
                </c:pt>
                <c:pt idx="939">
                  <c:v>110.00001</c:v>
                </c:pt>
                <c:pt idx="940">
                  <c:v>110.00001</c:v>
                </c:pt>
                <c:pt idx="941">
                  <c:v>110.00001</c:v>
                </c:pt>
                <c:pt idx="942">
                  <c:v>110.00001</c:v>
                </c:pt>
                <c:pt idx="943">
                  <c:v>110.00001</c:v>
                </c:pt>
                <c:pt idx="944">
                  <c:v>110</c:v>
                </c:pt>
                <c:pt idx="945">
                  <c:v>110</c:v>
                </c:pt>
                <c:pt idx="946">
                  <c:v>110.00001</c:v>
                </c:pt>
                <c:pt idx="947">
                  <c:v>110.00001</c:v>
                </c:pt>
                <c:pt idx="948">
                  <c:v>110</c:v>
                </c:pt>
                <c:pt idx="949">
                  <c:v>110.00001</c:v>
                </c:pt>
                <c:pt idx="950">
                  <c:v>110</c:v>
                </c:pt>
                <c:pt idx="951">
                  <c:v>110</c:v>
                </c:pt>
                <c:pt idx="952">
                  <c:v>110</c:v>
                </c:pt>
                <c:pt idx="953">
                  <c:v>110</c:v>
                </c:pt>
                <c:pt idx="954">
                  <c:v>110.00001</c:v>
                </c:pt>
                <c:pt idx="955">
                  <c:v>110.00001</c:v>
                </c:pt>
                <c:pt idx="956">
                  <c:v>110.00001</c:v>
                </c:pt>
                <c:pt idx="957">
                  <c:v>110.00001</c:v>
                </c:pt>
                <c:pt idx="958">
                  <c:v>110.00001</c:v>
                </c:pt>
                <c:pt idx="959">
                  <c:v>110</c:v>
                </c:pt>
                <c:pt idx="960">
                  <c:v>110</c:v>
                </c:pt>
                <c:pt idx="961">
                  <c:v>110</c:v>
                </c:pt>
                <c:pt idx="962">
                  <c:v>110</c:v>
                </c:pt>
                <c:pt idx="963">
                  <c:v>110</c:v>
                </c:pt>
                <c:pt idx="964">
                  <c:v>110</c:v>
                </c:pt>
                <c:pt idx="965">
                  <c:v>110</c:v>
                </c:pt>
                <c:pt idx="966">
                  <c:v>110</c:v>
                </c:pt>
                <c:pt idx="967">
                  <c:v>110</c:v>
                </c:pt>
                <c:pt idx="968">
                  <c:v>110</c:v>
                </c:pt>
                <c:pt idx="969">
                  <c:v>110</c:v>
                </c:pt>
                <c:pt idx="970">
                  <c:v>110</c:v>
                </c:pt>
                <c:pt idx="971">
                  <c:v>110</c:v>
                </c:pt>
                <c:pt idx="972">
                  <c:v>110</c:v>
                </c:pt>
                <c:pt idx="973">
                  <c:v>110</c:v>
                </c:pt>
                <c:pt idx="974">
                  <c:v>110</c:v>
                </c:pt>
                <c:pt idx="975">
                  <c:v>110</c:v>
                </c:pt>
                <c:pt idx="976">
                  <c:v>110</c:v>
                </c:pt>
                <c:pt idx="977">
                  <c:v>110</c:v>
                </c:pt>
                <c:pt idx="978">
                  <c:v>110</c:v>
                </c:pt>
                <c:pt idx="979">
                  <c:v>110</c:v>
                </c:pt>
                <c:pt idx="980">
                  <c:v>110</c:v>
                </c:pt>
                <c:pt idx="981">
                  <c:v>110</c:v>
                </c:pt>
                <c:pt idx="982">
                  <c:v>110</c:v>
                </c:pt>
                <c:pt idx="983">
                  <c:v>110</c:v>
                </c:pt>
                <c:pt idx="984">
                  <c:v>110</c:v>
                </c:pt>
                <c:pt idx="985">
                  <c:v>110</c:v>
                </c:pt>
                <c:pt idx="986">
                  <c:v>110</c:v>
                </c:pt>
                <c:pt idx="987">
                  <c:v>110.00001</c:v>
                </c:pt>
                <c:pt idx="988">
                  <c:v>110</c:v>
                </c:pt>
                <c:pt idx="989">
                  <c:v>110</c:v>
                </c:pt>
                <c:pt idx="990">
                  <c:v>110</c:v>
                </c:pt>
                <c:pt idx="991">
                  <c:v>110</c:v>
                </c:pt>
                <c:pt idx="992">
                  <c:v>110</c:v>
                </c:pt>
                <c:pt idx="993">
                  <c:v>110</c:v>
                </c:pt>
                <c:pt idx="994">
                  <c:v>110</c:v>
                </c:pt>
                <c:pt idx="995">
                  <c:v>110</c:v>
                </c:pt>
                <c:pt idx="996">
                  <c:v>110</c:v>
                </c:pt>
                <c:pt idx="997">
                  <c:v>110</c:v>
                </c:pt>
                <c:pt idx="998">
                  <c:v>110</c:v>
                </c:pt>
                <c:pt idx="999">
                  <c:v>110</c:v>
                </c:pt>
                <c:pt idx="1000">
                  <c:v>110</c:v>
                </c:pt>
                <c:pt idx="1001">
                  <c:v>110</c:v>
                </c:pt>
                <c:pt idx="1002">
                  <c:v>110</c:v>
                </c:pt>
                <c:pt idx="1003">
                  <c:v>110</c:v>
                </c:pt>
                <c:pt idx="1004">
                  <c:v>110</c:v>
                </c:pt>
                <c:pt idx="1005">
                  <c:v>110</c:v>
                </c:pt>
                <c:pt idx="1006">
                  <c:v>110</c:v>
                </c:pt>
                <c:pt idx="1007">
                  <c:v>110</c:v>
                </c:pt>
                <c:pt idx="1008">
                  <c:v>110</c:v>
                </c:pt>
                <c:pt idx="1009">
                  <c:v>110</c:v>
                </c:pt>
                <c:pt idx="1010">
                  <c:v>110</c:v>
                </c:pt>
                <c:pt idx="1011">
                  <c:v>110</c:v>
                </c:pt>
                <c:pt idx="1012">
                  <c:v>110</c:v>
                </c:pt>
                <c:pt idx="1013">
                  <c:v>110</c:v>
                </c:pt>
                <c:pt idx="1014">
                  <c:v>110</c:v>
                </c:pt>
                <c:pt idx="1015">
                  <c:v>110</c:v>
                </c:pt>
                <c:pt idx="1016">
                  <c:v>110</c:v>
                </c:pt>
                <c:pt idx="1017">
                  <c:v>110</c:v>
                </c:pt>
                <c:pt idx="1018">
                  <c:v>110</c:v>
                </c:pt>
                <c:pt idx="1019">
                  <c:v>110</c:v>
                </c:pt>
                <c:pt idx="1020">
                  <c:v>110</c:v>
                </c:pt>
                <c:pt idx="1021">
                  <c:v>110</c:v>
                </c:pt>
                <c:pt idx="1022">
                  <c:v>110</c:v>
                </c:pt>
                <c:pt idx="1023">
                  <c:v>110</c:v>
                </c:pt>
                <c:pt idx="1024">
                  <c:v>110</c:v>
                </c:pt>
                <c:pt idx="1025">
                  <c:v>110</c:v>
                </c:pt>
                <c:pt idx="1026">
                  <c:v>110</c:v>
                </c:pt>
                <c:pt idx="1027">
                  <c:v>110</c:v>
                </c:pt>
                <c:pt idx="1028">
                  <c:v>110</c:v>
                </c:pt>
                <c:pt idx="1029">
                  <c:v>110</c:v>
                </c:pt>
                <c:pt idx="1030">
                  <c:v>110</c:v>
                </c:pt>
                <c:pt idx="1031">
                  <c:v>110</c:v>
                </c:pt>
                <c:pt idx="1032">
                  <c:v>110</c:v>
                </c:pt>
                <c:pt idx="1033">
                  <c:v>110</c:v>
                </c:pt>
                <c:pt idx="1034">
                  <c:v>110</c:v>
                </c:pt>
                <c:pt idx="1035">
                  <c:v>110</c:v>
                </c:pt>
                <c:pt idx="1036">
                  <c:v>110</c:v>
                </c:pt>
                <c:pt idx="1037">
                  <c:v>110</c:v>
                </c:pt>
                <c:pt idx="1038">
                  <c:v>110</c:v>
                </c:pt>
                <c:pt idx="1039">
                  <c:v>110</c:v>
                </c:pt>
                <c:pt idx="1040">
                  <c:v>110</c:v>
                </c:pt>
                <c:pt idx="1041">
                  <c:v>110</c:v>
                </c:pt>
                <c:pt idx="1042">
                  <c:v>110</c:v>
                </c:pt>
                <c:pt idx="1043">
                  <c:v>110</c:v>
                </c:pt>
                <c:pt idx="1044">
                  <c:v>110</c:v>
                </c:pt>
                <c:pt idx="1045">
                  <c:v>110</c:v>
                </c:pt>
                <c:pt idx="1046">
                  <c:v>110</c:v>
                </c:pt>
                <c:pt idx="1047">
                  <c:v>110</c:v>
                </c:pt>
                <c:pt idx="1048">
                  <c:v>110</c:v>
                </c:pt>
                <c:pt idx="1049">
                  <c:v>110</c:v>
                </c:pt>
                <c:pt idx="1050">
                  <c:v>110</c:v>
                </c:pt>
                <c:pt idx="1051">
                  <c:v>110</c:v>
                </c:pt>
                <c:pt idx="1052">
                  <c:v>110</c:v>
                </c:pt>
                <c:pt idx="1053">
                  <c:v>110</c:v>
                </c:pt>
                <c:pt idx="1054">
                  <c:v>110</c:v>
                </c:pt>
                <c:pt idx="1055">
                  <c:v>110</c:v>
                </c:pt>
                <c:pt idx="1056">
                  <c:v>110</c:v>
                </c:pt>
                <c:pt idx="1057">
                  <c:v>110</c:v>
                </c:pt>
                <c:pt idx="1058">
                  <c:v>110</c:v>
                </c:pt>
                <c:pt idx="1059">
                  <c:v>110</c:v>
                </c:pt>
                <c:pt idx="1060">
                  <c:v>110</c:v>
                </c:pt>
                <c:pt idx="1061">
                  <c:v>110</c:v>
                </c:pt>
                <c:pt idx="1062">
                  <c:v>110</c:v>
                </c:pt>
                <c:pt idx="1063">
                  <c:v>110</c:v>
                </c:pt>
                <c:pt idx="1064">
                  <c:v>110</c:v>
                </c:pt>
                <c:pt idx="1065">
                  <c:v>110</c:v>
                </c:pt>
                <c:pt idx="1066">
                  <c:v>110</c:v>
                </c:pt>
                <c:pt idx="1067">
                  <c:v>110</c:v>
                </c:pt>
                <c:pt idx="1068">
                  <c:v>110</c:v>
                </c:pt>
                <c:pt idx="1069">
                  <c:v>110</c:v>
                </c:pt>
                <c:pt idx="1070">
                  <c:v>110</c:v>
                </c:pt>
                <c:pt idx="1071">
                  <c:v>110</c:v>
                </c:pt>
                <c:pt idx="1072">
                  <c:v>110</c:v>
                </c:pt>
                <c:pt idx="1073">
                  <c:v>110</c:v>
                </c:pt>
                <c:pt idx="1074">
                  <c:v>110</c:v>
                </c:pt>
                <c:pt idx="1075">
                  <c:v>110</c:v>
                </c:pt>
                <c:pt idx="1076">
                  <c:v>110</c:v>
                </c:pt>
                <c:pt idx="1077">
                  <c:v>110</c:v>
                </c:pt>
                <c:pt idx="1078">
                  <c:v>110</c:v>
                </c:pt>
                <c:pt idx="1079">
                  <c:v>110</c:v>
                </c:pt>
                <c:pt idx="1080">
                  <c:v>110</c:v>
                </c:pt>
                <c:pt idx="1081">
                  <c:v>110</c:v>
                </c:pt>
                <c:pt idx="1082">
                  <c:v>110</c:v>
                </c:pt>
                <c:pt idx="1083">
                  <c:v>110</c:v>
                </c:pt>
                <c:pt idx="1084">
                  <c:v>110</c:v>
                </c:pt>
                <c:pt idx="1085">
                  <c:v>110</c:v>
                </c:pt>
                <c:pt idx="1086">
                  <c:v>110</c:v>
                </c:pt>
                <c:pt idx="1087">
                  <c:v>110</c:v>
                </c:pt>
                <c:pt idx="1088">
                  <c:v>110</c:v>
                </c:pt>
                <c:pt idx="1089">
                  <c:v>110</c:v>
                </c:pt>
                <c:pt idx="1090">
                  <c:v>110</c:v>
                </c:pt>
                <c:pt idx="1091">
                  <c:v>110</c:v>
                </c:pt>
                <c:pt idx="1092">
                  <c:v>110</c:v>
                </c:pt>
                <c:pt idx="1093">
                  <c:v>110</c:v>
                </c:pt>
                <c:pt idx="1094">
                  <c:v>110</c:v>
                </c:pt>
                <c:pt idx="1095">
                  <c:v>110</c:v>
                </c:pt>
                <c:pt idx="1096">
                  <c:v>110</c:v>
                </c:pt>
                <c:pt idx="1097">
                  <c:v>110</c:v>
                </c:pt>
                <c:pt idx="1098">
                  <c:v>110</c:v>
                </c:pt>
                <c:pt idx="1099">
                  <c:v>110</c:v>
                </c:pt>
                <c:pt idx="1100">
                  <c:v>110</c:v>
                </c:pt>
                <c:pt idx="1101">
                  <c:v>110</c:v>
                </c:pt>
                <c:pt idx="1102">
                  <c:v>110</c:v>
                </c:pt>
                <c:pt idx="1103">
                  <c:v>110</c:v>
                </c:pt>
                <c:pt idx="1104">
                  <c:v>110</c:v>
                </c:pt>
                <c:pt idx="1105">
                  <c:v>110</c:v>
                </c:pt>
                <c:pt idx="1106">
                  <c:v>110</c:v>
                </c:pt>
                <c:pt idx="1107">
                  <c:v>110</c:v>
                </c:pt>
                <c:pt idx="1108">
                  <c:v>110</c:v>
                </c:pt>
                <c:pt idx="1109">
                  <c:v>110</c:v>
                </c:pt>
                <c:pt idx="1110">
                  <c:v>110</c:v>
                </c:pt>
                <c:pt idx="1111">
                  <c:v>110</c:v>
                </c:pt>
                <c:pt idx="1112">
                  <c:v>110</c:v>
                </c:pt>
                <c:pt idx="1113">
                  <c:v>110</c:v>
                </c:pt>
                <c:pt idx="1114">
                  <c:v>110</c:v>
                </c:pt>
                <c:pt idx="1115">
                  <c:v>110</c:v>
                </c:pt>
                <c:pt idx="1116">
                  <c:v>110</c:v>
                </c:pt>
                <c:pt idx="1117">
                  <c:v>110</c:v>
                </c:pt>
                <c:pt idx="1118">
                  <c:v>110</c:v>
                </c:pt>
                <c:pt idx="1119">
                  <c:v>110</c:v>
                </c:pt>
                <c:pt idx="1120">
                  <c:v>110</c:v>
                </c:pt>
                <c:pt idx="1121">
                  <c:v>110</c:v>
                </c:pt>
                <c:pt idx="1122">
                  <c:v>110</c:v>
                </c:pt>
                <c:pt idx="1123">
                  <c:v>110</c:v>
                </c:pt>
                <c:pt idx="1124">
                  <c:v>110</c:v>
                </c:pt>
                <c:pt idx="1125">
                  <c:v>110</c:v>
                </c:pt>
                <c:pt idx="1126">
                  <c:v>110</c:v>
                </c:pt>
                <c:pt idx="1127">
                  <c:v>110</c:v>
                </c:pt>
                <c:pt idx="1128">
                  <c:v>110</c:v>
                </c:pt>
                <c:pt idx="1129">
                  <c:v>110</c:v>
                </c:pt>
                <c:pt idx="1130">
                  <c:v>110</c:v>
                </c:pt>
                <c:pt idx="1131">
                  <c:v>110</c:v>
                </c:pt>
                <c:pt idx="1132">
                  <c:v>110</c:v>
                </c:pt>
                <c:pt idx="1133">
                  <c:v>110</c:v>
                </c:pt>
                <c:pt idx="1134">
                  <c:v>110</c:v>
                </c:pt>
                <c:pt idx="1135">
                  <c:v>110</c:v>
                </c:pt>
                <c:pt idx="1136">
                  <c:v>110</c:v>
                </c:pt>
                <c:pt idx="1137">
                  <c:v>110</c:v>
                </c:pt>
                <c:pt idx="1138">
                  <c:v>110</c:v>
                </c:pt>
                <c:pt idx="1139">
                  <c:v>110</c:v>
                </c:pt>
                <c:pt idx="1140">
                  <c:v>110</c:v>
                </c:pt>
                <c:pt idx="1141">
                  <c:v>110</c:v>
                </c:pt>
                <c:pt idx="1142">
                  <c:v>110</c:v>
                </c:pt>
                <c:pt idx="1143">
                  <c:v>110</c:v>
                </c:pt>
                <c:pt idx="1144">
                  <c:v>110</c:v>
                </c:pt>
                <c:pt idx="1145">
                  <c:v>110</c:v>
                </c:pt>
                <c:pt idx="1146">
                  <c:v>110</c:v>
                </c:pt>
                <c:pt idx="1147">
                  <c:v>110</c:v>
                </c:pt>
                <c:pt idx="1148">
                  <c:v>110</c:v>
                </c:pt>
                <c:pt idx="1149">
                  <c:v>110</c:v>
                </c:pt>
                <c:pt idx="1150">
                  <c:v>110</c:v>
                </c:pt>
                <c:pt idx="1151">
                  <c:v>110</c:v>
                </c:pt>
                <c:pt idx="1152">
                  <c:v>110</c:v>
                </c:pt>
                <c:pt idx="1153">
                  <c:v>110</c:v>
                </c:pt>
                <c:pt idx="1154">
                  <c:v>110</c:v>
                </c:pt>
                <c:pt idx="1155">
                  <c:v>110</c:v>
                </c:pt>
                <c:pt idx="1156">
                  <c:v>110</c:v>
                </c:pt>
                <c:pt idx="1157">
                  <c:v>110</c:v>
                </c:pt>
                <c:pt idx="1158">
                  <c:v>110</c:v>
                </c:pt>
                <c:pt idx="1159">
                  <c:v>110</c:v>
                </c:pt>
                <c:pt idx="1160">
                  <c:v>110</c:v>
                </c:pt>
                <c:pt idx="1161">
                  <c:v>110</c:v>
                </c:pt>
                <c:pt idx="1162">
                  <c:v>110</c:v>
                </c:pt>
                <c:pt idx="1163">
                  <c:v>110</c:v>
                </c:pt>
                <c:pt idx="1164">
                  <c:v>110</c:v>
                </c:pt>
                <c:pt idx="1165">
                  <c:v>110</c:v>
                </c:pt>
                <c:pt idx="1166">
                  <c:v>110</c:v>
                </c:pt>
                <c:pt idx="1167">
                  <c:v>110</c:v>
                </c:pt>
                <c:pt idx="1168">
                  <c:v>110</c:v>
                </c:pt>
                <c:pt idx="1169">
                  <c:v>110</c:v>
                </c:pt>
                <c:pt idx="1170">
                  <c:v>110</c:v>
                </c:pt>
                <c:pt idx="1171">
                  <c:v>110</c:v>
                </c:pt>
                <c:pt idx="1172">
                  <c:v>110</c:v>
                </c:pt>
                <c:pt idx="1173">
                  <c:v>110</c:v>
                </c:pt>
                <c:pt idx="1174">
                  <c:v>110</c:v>
                </c:pt>
                <c:pt idx="1175">
                  <c:v>110</c:v>
                </c:pt>
                <c:pt idx="1176">
                  <c:v>110</c:v>
                </c:pt>
                <c:pt idx="1177">
                  <c:v>110</c:v>
                </c:pt>
                <c:pt idx="1178">
                  <c:v>110</c:v>
                </c:pt>
                <c:pt idx="1179">
                  <c:v>110</c:v>
                </c:pt>
                <c:pt idx="1180">
                  <c:v>110</c:v>
                </c:pt>
                <c:pt idx="1181">
                  <c:v>110</c:v>
                </c:pt>
                <c:pt idx="1182">
                  <c:v>110</c:v>
                </c:pt>
                <c:pt idx="1183">
                  <c:v>110</c:v>
                </c:pt>
                <c:pt idx="1184">
                  <c:v>110</c:v>
                </c:pt>
                <c:pt idx="1185">
                  <c:v>110</c:v>
                </c:pt>
                <c:pt idx="1186">
                  <c:v>110</c:v>
                </c:pt>
                <c:pt idx="1187">
                  <c:v>110</c:v>
                </c:pt>
                <c:pt idx="1188">
                  <c:v>110</c:v>
                </c:pt>
                <c:pt idx="1189">
                  <c:v>110</c:v>
                </c:pt>
                <c:pt idx="1190">
                  <c:v>110</c:v>
                </c:pt>
                <c:pt idx="1191">
                  <c:v>110</c:v>
                </c:pt>
                <c:pt idx="1192">
                  <c:v>110</c:v>
                </c:pt>
                <c:pt idx="1193">
                  <c:v>110</c:v>
                </c:pt>
                <c:pt idx="1194">
                  <c:v>110</c:v>
                </c:pt>
                <c:pt idx="1195">
                  <c:v>110</c:v>
                </c:pt>
                <c:pt idx="1196">
                  <c:v>110</c:v>
                </c:pt>
                <c:pt idx="1197">
                  <c:v>110</c:v>
                </c:pt>
                <c:pt idx="1198">
                  <c:v>110</c:v>
                </c:pt>
                <c:pt idx="1199">
                  <c:v>110</c:v>
                </c:pt>
                <c:pt idx="1200">
                  <c:v>110</c:v>
                </c:pt>
                <c:pt idx="1201">
                  <c:v>110</c:v>
                </c:pt>
                <c:pt idx="1202">
                  <c:v>110</c:v>
                </c:pt>
                <c:pt idx="1203">
                  <c:v>110</c:v>
                </c:pt>
                <c:pt idx="1204">
                  <c:v>110</c:v>
                </c:pt>
                <c:pt idx="1205">
                  <c:v>110</c:v>
                </c:pt>
                <c:pt idx="1206">
                  <c:v>110</c:v>
                </c:pt>
                <c:pt idx="1207">
                  <c:v>110</c:v>
                </c:pt>
                <c:pt idx="1208">
                  <c:v>110</c:v>
                </c:pt>
                <c:pt idx="1209">
                  <c:v>110</c:v>
                </c:pt>
                <c:pt idx="1210">
                  <c:v>110</c:v>
                </c:pt>
                <c:pt idx="1211">
                  <c:v>110</c:v>
                </c:pt>
                <c:pt idx="1212">
                  <c:v>110</c:v>
                </c:pt>
                <c:pt idx="1213">
                  <c:v>110</c:v>
                </c:pt>
                <c:pt idx="1214">
                  <c:v>110</c:v>
                </c:pt>
                <c:pt idx="1215">
                  <c:v>110</c:v>
                </c:pt>
                <c:pt idx="1216">
                  <c:v>110</c:v>
                </c:pt>
                <c:pt idx="1217">
                  <c:v>110</c:v>
                </c:pt>
                <c:pt idx="1218">
                  <c:v>110</c:v>
                </c:pt>
                <c:pt idx="1219">
                  <c:v>110</c:v>
                </c:pt>
                <c:pt idx="1220">
                  <c:v>110</c:v>
                </c:pt>
                <c:pt idx="1221">
                  <c:v>110</c:v>
                </c:pt>
                <c:pt idx="1222">
                  <c:v>110</c:v>
                </c:pt>
                <c:pt idx="1223">
                  <c:v>110</c:v>
                </c:pt>
                <c:pt idx="1224">
                  <c:v>110</c:v>
                </c:pt>
                <c:pt idx="1225">
                  <c:v>110</c:v>
                </c:pt>
                <c:pt idx="1226">
                  <c:v>110</c:v>
                </c:pt>
                <c:pt idx="1227">
                  <c:v>110</c:v>
                </c:pt>
                <c:pt idx="1228">
                  <c:v>110</c:v>
                </c:pt>
                <c:pt idx="1229">
                  <c:v>110</c:v>
                </c:pt>
                <c:pt idx="1230">
                  <c:v>110</c:v>
                </c:pt>
                <c:pt idx="1231">
                  <c:v>110</c:v>
                </c:pt>
                <c:pt idx="1232">
                  <c:v>110</c:v>
                </c:pt>
                <c:pt idx="1233">
                  <c:v>110</c:v>
                </c:pt>
                <c:pt idx="1234">
                  <c:v>110</c:v>
                </c:pt>
                <c:pt idx="1235">
                  <c:v>110</c:v>
                </c:pt>
                <c:pt idx="1236">
                  <c:v>110</c:v>
                </c:pt>
                <c:pt idx="1237">
                  <c:v>110</c:v>
                </c:pt>
                <c:pt idx="1238">
                  <c:v>110</c:v>
                </c:pt>
                <c:pt idx="1239">
                  <c:v>110</c:v>
                </c:pt>
                <c:pt idx="1240">
                  <c:v>110</c:v>
                </c:pt>
                <c:pt idx="1241">
                  <c:v>110</c:v>
                </c:pt>
                <c:pt idx="1242">
                  <c:v>110</c:v>
                </c:pt>
                <c:pt idx="1243">
                  <c:v>110</c:v>
                </c:pt>
                <c:pt idx="1244">
                  <c:v>110</c:v>
                </c:pt>
                <c:pt idx="1245">
                  <c:v>110</c:v>
                </c:pt>
                <c:pt idx="1246">
                  <c:v>110</c:v>
                </c:pt>
                <c:pt idx="1247">
                  <c:v>110</c:v>
                </c:pt>
                <c:pt idx="1248">
                  <c:v>110</c:v>
                </c:pt>
                <c:pt idx="1249">
                  <c:v>110</c:v>
                </c:pt>
                <c:pt idx="1250">
                  <c:v>110</c:v>
                </c:pt>
                <c:pt idx="1251">
                  <c:v>110</c:v>
                </c:pt>
                <c:pt idx="1252">
                  <c:v>110</c:v>
                </c:pt>
                <c:pt idx="1253">
                  <c:v>110</c:v>
                </c:pt>
                <c:pt idx="1254">
                  <c:v>110</c:v>
                </c:pt>
                <c:pt idx="1255">
                  <c:v>110</c:v>
                </c:pt>
                <c:pt idx="1256">
                  <c:v>110</c:v>
                </c:pt>
                <c:pt idx="1257">
                  <c:v>110</c:v>
                </c:pt>
                <c:pt idx="1258">
                  <c:v>110</c:v>
                </c:pt>
                <c:pt idx="1259">
                  <c:v>110</c:v>
                </c:pt>
                <c:pt idx="1260">
                  <c:v>110</c:v>
                </c:pt>
                <c:pt idx="1261">
                  <c:v>110</c:v>
                </c:pt>
                <c:pt idx="1262">
                  <c:v>110</c:v>
                </c:pt>
                <c:pt idx="1263">
                  <c:v>110</c:v>
                </c:pt>
                <c:pt idx="1264">
                  <c:v>110</c:v>
                </c:pt>
                <c:pt idx="1265">
                  <c:v>110</c:v>
                </c:pt>
                <c:pt idx="1266">
                  <c:v>110</c:v>
                </c:pt>
                <c:pt idx="1267">
                  <c:v>110</c:v>
                </c:pt>
                <c:pt idx="1268">
                  <c:v>110</c:v>
                </c:pt>
                <c:pt idx="1269">
                  <c:v>110</c:v>
                </c:pt>
                <c:pt idx="1270">
                  <c:v>110</c:v>
                </c:pt>
                <c:pt idx="1271">
                  <c:v>110</c:v>
                </c:pt>
                <c:pt idx="1272">
                  <c:v>110</c:v>
                </c:pt>
                <c:pt idx="1273">
                  <c:v>110</c:v>
                </c:pt>
                <c:pt idx="1274">
                  <c:v>110</c:v>
                </c:pt>
                <c:pt idx="1275">
                  <c:v>110</c:v>
                </c:pt>
                <c:pt idx="1276">
                  <c:v>110</c:v>
                </c:pt>
                <c:pt idx="1277">
                  <c:v>110</c:v>
                </c:pt>
                <c:pt idx="1278">
                  <c:v>110</c:v>
                </c:pt>
                <c:pt idx="1279">
                  <c:v>110</c:v>
                </c:pt>
                <c:pt idx="1280">
                  <c:v>110</c:v>
                </c:pt>
                <c:pt idx="1281">
                  <c:v>110</c:v>
                </c:pt>
                <c:pt idx="1282">
                  <c:v>110</c:v>
                </c:pt>
                <c:pt idx="1283">
                  <c:v>110</c:v>
                </c:pt>
                <c:pt idx="1284">
                  <c:v>110</c:v>
                </c:pt>
                <c:pt idx="1285">
                  <c:v>110</c:v>
                </c:pt>
                <c:pt idx="1286">
                  <c:v>110</c:v>
                </c:pt>
                <c:pt idx="1287">
                  <c:v>110</c:v>
                </c:pt>
                <c:pt idx="1288">
                  <c:v>110</c:v>
                </c:pt>
                <c:pt idx="1289">
                  <c:v>110</c:v>
                </c:pt>
                <c:pt idx="1290">
                  <c:v>110</c:v>
                </c:pt>
                <c:pt idx="1291">
                  <c:v>110</c:v>
                </c:pt>
                <c:pt idx="1292">
                  <c:v>110</c:v>
                </c:pt>
                <c:pt idx="1293">
                  <c:v>110</c:v>
                </c:pt>
                <c:pt idx="1294">
                  <c:v>110</c:v>
                </c:pt>
                <c:pt idx="1295">
                  <c:v>110</c:v>
                </c:pt>
                <c:pt idx="1296">
                  <c:v>110</c:v>
                </c:pt>
                <c:pt idx="1297">
                  <c:v>110</c:v>
                </c:pt>
                <c:pt idx="1298">
                  <c:v>110</c:v>
                </c:pt>
                <c:pt idx="1299">
                  <c:v>110</c:v>
                </c:pt>
                <c:pt idx="1300">
                  <c:v>110</c:v>
                </c:pt>
                <c:pt idx="1301">
                  <c:v>110</c:v>
                </c:pt>
                <c:pt idx="1302">
                  <c:v>110</c:v>
                </c:pt>
                <c:pt idx="1303">
                  <c:v>110</c:v>
                </c:pt>
                <c:pt idx="1304">
                  <c:v>110</c:v>
                </c:pt>
                <c:pt idx="1305">
                  <c:v>110</c:v>
                </c:pt>
                <c:pt idx="1306">
                  <c:v>110</c:v>
                </c:pt>
                <c:pt idx="1307">
                  <c:v>110</c:v>
                </c:pt>
                <c:pt idx="1308">
                  <c:v>110</c:v>
                </c:pt>
                <c:pt idx="1309">
                  <c:v>110</c:v>
                </c:pt>
                <c:pt idx="1310">
                  <c:v>110</c:v>
                </c:pt>
                <c:pt idx="1311">
                  <c:v>110</c:v>
                </c:pt>
                <c:pt idx="1312">
                  <c:v>110</c:v>
                </c:pt>
                <c:pt idx="1313">
                  <c:v>110</c:v>
                </c:pt>
                <c:pt idx="1314">
                  <c:v>110</c:v>
                </c:pt>
                <c:pt idx="1315">
                  <c:v>110</c:v>
                </c:pt>
                <c:pt idx="1316">
                  <c:v>110</c:v>
                </c:pt>
                <c:pt idx="1317">
                  <c:v>110</c:v>
                </c:pt>
                <c:pt idx="1318">
                  <c:v>110</c:v>
                </c:pt>
                <c:pt idx="1319">
                  <c:v>110</c:v>
                </c:pt>
                <c:pt idx="1320">
                  <c:v>110</c:v>
                </c:pt>
                <c:pt idx="1321">
                  <c:v>110</c:v>
                </c:pt>
                <c:pt idx="1322">
                  <c:v>110</c:v>
                </c:pt>
                <c:pt idx="1323">
                  <c:v>110</c:v>
                </c:pt>
                <c:pt idx="1324">
                  <c:v>110</c:v>
                </c:pt>
                <c:pt idx="1325">
                  <c:v>110</c:v>
                </c:pt>
                <c:pt idx="1326">
                  <c:v>110</c:v>
                </c:pt>
                <c:pt idx="1327">
                  <c:v>110</c:v>
                </c:pt>
                <c:pt idx="1328">
                  <c:v>110</c:v>
                </c:pt>
                <c:pt idx="1329">
                  <c:v>110</c:v>
                </c:pt>
                <c:pt idx="1330">
                  <c:v>110</c:v>
                </c:pt>
                <c:pt idx="1331">
                  <c:v>110</c:v>
                </c:pt>
                <c:pt idx="1332">
                  <c:v>110</c:v>
                </c:pt>
                <c:pt idx="1333">
                  <c:v>110</c:v>
                </c:pt>
                <c:pt idx="1334">
                  <c:v>110</c:v>
                </c:pt>
                <c:pt idx="1335">
                  <c:v>110</c:v>
                </c:pt>
                <c:pt idx="1336">
                  <c:v>110</c:v>
                </c:pt>
                <c:pt idx="1337">
                  <c:v>110</c:v>
                </c:pt>
                <c:pt idx="1338">
                  <c:v>110</c:v>
                </c:pt>
                <c:pt idx="1339">
                  <c:v>110</c:v>
                </c:pt>
                <c:pt idx="1340">
                  <c:v>110</c:v>
                </c:pt>
                <c:pt idx="1341">
                  <c:v>110</c:v>
                </c:pt>
                <c:pt idx="1342">
                  <c:v>110</c:v>
                </c:pt>
                <c:pt idx="1343">
                  <c:v>110</c:v>
                </c:pt>
                <c:pt idx="1344">
                  <c:v>110</c:v>
                </c:pt>
                <c:pt idx="1345">
                  <c:v>110</c:v>
                </c:pt>
                <c:pt idx="1346">
                  <c:v>110</c:v>
                </c:pt>
                <c:pt idx="1347">
                  <c:v>110</c:v>
                </c:pt>
                <c:pt idx="1348">
                  <c:v>110</c:v>
                </c:pt>
                <c:pt idx="1349">
                  <c:v>110</c:v>
                </c:pt>
                <c:pt idx="1350">
                  <c:v>110</c:v>
                </c:pt>
                <c:pt idx="1351">
                  <c:v>110</c:v>
                </c:pt>
                <c:pt idx="1352">
                  <c:v>110</c:v>
                </c:pt>
                <c:pt idx="1353">
                  <c:v>110</c:v>
                </c:pt>
                <c:pt idx="1354">
                  <c:v>110</c:v>
                </c:pt>
                <c:pt idx="1355">
                  <c:v>110</c:v>
                </c:pt>
                <c:pt idx="1356">
                  <c:v>110</c:v>
                </c:pt>
                <c:pt idx="1357">
                  <c:v>110</c:v>
                </c:pt>
                <c:pt idx="1358">
                  <c:v>110</c:v>
                </c:pt>
                <c:pt idx="1359">
                  <c:v>110</c:v>
                </c:pt>
                <c:pt idx="1360">
                  <c:v>110</c:v>
                </c:pt>
                <c:pt idx="1361">
                  <c:v>110</c:v>
                </c:pt>
                <c:pt idx="1362">
                  <c:v>110</c:v>
                </c:pt>
                <c:pt idx="1363">
                  <c:v>110</c:v>
                </c:pt>
                <c:pt idx="1364">
                  <c:v>110</c:v>
                </c:pt>
                <c:pt idx="1365">
                  <c:v>110</c:v>
                </c:pt>
                <c:pt idx="1366">
                  <c:v>110</c:v>
                </c:pt>
                <c:pt idx="1367">
                  <c:v>110</c:v>
                </c:pt>
                <c:pt idx="1368">
                  <c:v>110</c:v>
                </c:pt>
                <c:pt idx="1369">
                  <c:v>110</c:v>
                </c:pt>
                <c:pt idx="1370">
                  <c:v>110</c:v>
                </c:pt>
                <c:pt idx="1371">
                  <c:v>110</c:v>
                </c:pt>
                <c:pt idx="1372">
                  <c:v>110</c:v>
                </c:pt>
                <c:pt idx="1373">
                  <c:v>110</c:v>
                </c:pt>
                <c:pt idx="1374">
                  <c:v>110</c:v>
                </c:pt>
                <c:pt idx="1375">
                  <c:v>110</c:v>
                </c:pt>
                <c:pt idx="1376">
                  <c:v>110</c:v>
                </c:pt>
                <c:pt idx="1377">
                  <c:v>110</c:v>
                </c:pt>
                <c:pt idx="1378">
                  <c:v>110</c:v>
                </c:pt>
                <c:pt idx="1379">
                  <c:v>110</c:v>
                </c:pt>
                <c:pt idx="1380">
                  <c:v>110</c:v>
                </c:pt>
                <c:pt idx="1381">
                  <c:v>110</c:v>
                </c:pt>
                <c:pt idx="1382">
                  <c:v>110</c:v>
                </c:pt>
                <c:pt idx="1383">
                  <c:v>110</c:v>
                </c:pt>
                <c:pt idx="1384">
                  <c:v>110</c:v>
                </c:pt>
                <c:pt idx="1385">
                  <c:v>110</c:v>
                </c:pt>
                <c:pt idx="1386">
                  <c:v>110</c:v>
                </c:pt>
                <c:pt idx="1387">
                  <c:v>110</c:v>
                </c:pt>
                <c:pt idx="1388">
                  <c:v>110</c:v>
                </c:pt>
                <c:pt idx="1389">
                  <c:v>110.00001</c:v>
                </c:pt>
                <c:pt idx="1390">
                  <c:v>110</c:v>
                </c:pt>
                <c:pt idx="1391">
                  <c:v>110</c:v>
                </c:pt>
                <c:pt idx="1392">
                  <c:v>110.00001</c:v>
                </c:pt>
                <c:pt idx="1393">
                  <c:v>110</c:v>
                </c:pt>
                <c:pt idx="1394">
                  <c:v>110.00002000000001</c:v>
                </c:pt>
                <c:pt idx="1395">
                  <c:v>110.00002000000001</c:v>
                </c:pt>
                <c:pt idx="1396">
                  <c:v>110.00002000000001</c:v>
                </c:pt>
                <c:pt idx="1397">
                  <c:v>110</c:v>
                </c:pt>
                <c:pt idx="1398">
                  <c:v>110.00001</c:v>
                </c:pt>
                <c:pt idx="1399">
                  <c:v>110</c:v>
                </c:pt>
                <c:pt idx="1400">
                  <c:v>110</c:v>
                </c:pt>
                <c:pt idx="1401">
                  <c:v>110.00001</c:v>
                </c:pt>
                <c:pt idx="1402">
                  <c:v>110</c:v>
                </c:pt>
                <c:pt idx="1403">
                  <c:v>110</c:v>
                </c:pt>
                <c:pt idx="1404">
                  <c:v>110</c:v>
                </c:pt>
                <c:pt idx="1405">
                  <c:v>110</c:v>
                </c:pt>
                <c:pt idx="1406">
                  <c:v>110</c:v>
                </c:pt>
                <c:pt idx="1407">
                  <c:v>110</c:v>
                </c:pt>
                <c:pt idx="1408">
                  <c:v>110</c:v>
                </c:pt>
                <c:pt idx="1409">
                  <c:v>110</c:v>
                </c:pt>
                <c:pt idx="1410">
                  <c:v>110.00001</c:v>
                </c:pt>
                <c:pt idx="1411">
                  <c:v>110</c:v>
                </c:pt>
                <c:pt idx="1412">
                  <c:v>110</c:v>
                </c:pt>
                <c:pt idx="1413">
                  <c:v>110</c:v>
                </c:pt>
                <c:pt idx="1414">
                  <c:v>110</c:v>
                </c:pt>
                <c:pt idx="1415">
                  <c:v>110</c:v>
                </c:pt>
                <c:pt idx="1416">
                  <c:v>110</c:v>
                </c:pt>
                <c:pt idx="1417">
                  <c:v>110</c:v>
                </c:pt>
                <c:pt idx="1418">
                  <c:v>110</c:v>
                </c:pt>
                <c:pt idx="1419">
                  <c:v>110</c:v>
                </c:pt>
                <c:pt idx="1420">
                  <c:v>110</c:v>
                </c:pt>
                <c:pt idx="1421">
                  <c:v>110</c:v>
                </c:pt>
                <c:pt idx="1422">
                  <c:v>110</c:v>
                </c:pt>
                <c:pt idx="1423">
                  <c:v>110</c:v>
                </c:pt>
                <c:pt idx="1424">
                  <c:v>110</c:v>
                </c:pt>
                <c:pt idx="1425">
                  <c:v>110</c:v>
                </c:pt>
                <c:pt idx="1426">
                  <c:v>110</c:v>
                </c:pt>
                <c:pt idx="1427">
                  <c:v>110</c:v>
                </c:pt>
                <c:pt idx="1428">
                  <c:v>110</c:v>
                </c:pt>
                <c:pt idx="1429">
                  <c:v>110</c:v>
                </c:pt>
                <c:pt idx="1430">
                  <c:v>110</c:v>
                </c:pt>
                <c:pt idx="1431">
                  <c:v>110</c:v>
                </c:pt>
                <c:pt idx="1432">
                  <c:v>110</c:v>
                </c:pt>
                <c:pt idx="1433">
                  <c:v>110</c:v>
                </c:pt>
                <c:pt idx="1434">
                  <c:v>110</c:v>
                </c:pt>
                <c:pt idx="1435">
                  <c:v>110</c:v>
                </c:pt>
                <c:pt idx="1436">
                  <c:v>110</c:v>
                </c:pt>
                <c:pt idx="1437">
                  <c:v>110</c:v>
                </c:pt>
                <c:pt idx="1438">
                  <c:v>110</c:v>
                </c:pt>
                <c:pt idx="1439">
                  <c:v>110</c:v>
                </c:pt>
                <c:pt idx="1440">
                  <c:v>110</c:v>
                </c:pt>
                <c:pt idx="1441">
                  <c:v>110</c:v>
                </c:pt>
                <c:pt idx="1442">
                  <c:v>110</c:v>
                </c:pt>
                <c:pt idx="1443">
                  <c:v>110</c:v>
                </c:pt>
                <c:pt idx="1444">
                  <c:v>110</c:v>
                </c:pt>
                <c:pt idx="1445">
                  <c:v>110</c:v>
                </c:pt>
                <c:pt idx="1446">
                  <c:v>110</c:v>
                </c:pt>
                <c:pt idx="1447">
                  <c:v>110</c:v>
                </c:pt>
                <c:pt idx="1448">
                  <c:v>110</c:v>
                </c:pt>
                <c:pt idx="1449">
                  <c:v>110</c:v>
                </c:pt>
                <c:pt idx="1450">
                  <c:v>110</c:v>
                </c:pt>
                <c:pt idx="1451">
                  <c:v>110</c:v>
                </c:pt>
                <c:pt idx="1452">
                  <c:v>110</c:v>
                </c:pt>
                <c:pt idx="1453">
                  <c:v>110</c:v>
                </c:pt>
                <c:pt idx="1454">
                  <c:v>110</c:v>
                </c:pt>
                <c:pt idx="1455">
                  <c:v>110</c:v>
                </c:pt>
                <c:pt idx="1456">
                  <c:v>110</c:v>
                </c:pt>
                <c:pt idx="1457">
                  <c:v>110</c:v>
                </c:pt>
                <c:pt idx="1458">
                  <c:v>110</c:v>
                </c:pt>
                <c:pt idx="1459">
                  <c:v>110</c:v>
                </c:pt>
                <c:pt idx="1460">
                  <c:v>110</c:v>
                </c:pt>
                <c:pt idx="1461">
                  <c:v>110</c:v>
                </c:pt>
                <c:pt idx="1462">
                  <c:v>110</c:v>
                </c:pt>
                <c:pt idx="1463">
                  <c:v>110</c:v>
                </c:pt>
                <c:pt idx="1464">
                  <c:v>110</c:v>
                </c:pt>
                <c:pt idx="1465">
                  <c:v>110</c:v>
                </c:pt>
                <c:pt idx="1466">
                  <c:v>110</c:v>
                </c:pt>
                <c:pt idx="1467">
                  <c:v>110</c:v>
                </c:pt>
                <c:pt idx="1468">
                  <c:v>110</c:v>
                </c:pt>
                <c:pt idx="1469">
                  <c:v>110</c:v>
                </c:pt>
                <c:pt idx="1470">
                  <c:v>110</c:v>
                </c:pt>
                <c:pt idx="1471">
                  <c:v>110</c:v>
                </c:pt>
                <c:pt idx="1472">
                  <c:v>110</c:v>
                </c:pt>
                <c:pt idx="1473">
                  <c:v>110</c:v>
                </c:pt>
                <c:pt idx="1474">
                  <c:v>110</c:v>
                </c:pt>
                <c:pt idx="1475">
                  <c:v>110</c:v>
                </c:pt>
                <c:pt idx="1476">
                  <c:v>110</c:v>
                </c:pt>
                <c:pt idx="1477">
                  <c:v>110</c:v>
                </c:pt>
                <c:pt idx="1478">
                  <c:v>110</c:v>
                </c:pt>
                <c:pt idx="1479">
                  <c:v>110</c:v>
                </c:pt>
                <c:pt idx="1480">
                  <c:v>110</c:v>
                </c:pt>
                <c:pt idx="1481">
                  <c:v>110</c:v>
                </c:pt>
                <c:pt idx="1482">
                  <c:v>110</c:v>
                </c:pt>
                <c:pt idx="1483">
                  <c:v>110</c:v>
                </c:pt>
                <c:pt idx="1484">
                  <c:v>110</c:v>
                </c:pt>
                <c:pt idx="1485">
                  <c:v>110</c:v>
                </c:pt>
                <c:pt idx="1486">
                  <c:v>110</c:v>
                </c:pt>
                <c:pt idx="1487">
                  <c:v>110</c:v>
                </c:pt>
                <c:pt idx="1488">
                  <c:v>110</c:v>
                </c:pt>
                <c:pt idx="1489">
                  <c:v>110</c:v>
                </c:pt>
                <c:pt idx="1490">
                  <c:v>110</c:v>
                </c:pt>
                <c:pt idx="1491">
                  <c:v>110</c:v>
                </c:pt>
                <c:pt idx="1492">
                  <c:v>110</c:v>
                </c:pt>
                <c:pt idx="1493">
                  <c:v>110</c:v>
                </c:pt>
                <c:pt idx="1494">
                  <c:v>110</c:v>
                </c:pt>
                <c:pt idx="1495">
                  <c:v>110</c:v>
                </c:pt>
                <c:pt idx="1496">
                  <c:v>110</c:v>
                </c:pt>
                <c:pt idx="1497">
                  <c:v>110.00001</c:v>
                </c:pt>
                <c:pt idx="1498">
                  <c:v>110</c:v>
                </c:pt>
                <c:pt idx="1499">
                  <c:v>110</c:v>
                </c:pt>
                <c:pt idx="1500">
                  <c:v>110</c:v>
                </c:pt>
                <c:pt idx="1501">
                  <c:v>110</c:v>
                </c:pt>
                <c:pt idx="1502">
                  <c:v>110.00001</c:v>
                </c:pt>
                <c:pt idx="1503">
                  <c:v>110</c:v>
                </c:pt>
                <c:pt idx="1504">
                  <c:v>110</c:v>
                </c:pt>
                <c:pt idx="1505">
                  <c:v>110</c:v>
                </c:pt>
                <c:pt idx="1506">
                  <c:v>110</c:v>
                </c:pt>
                <c:pt idx="1507">
                  <c:v>110</c:v>
                </c:pt>
                <c:pt idx="1508">
                  <c:v>110</c:v>
                </c:pt>
                <c:pt idx="1509">
                  <c:v>110</c:v>
                </c:pt>
                <c:pt idx="1510">
                  <c:v>110</c:v>
                </c:pt>
                <c:pt idx="1511">
                  <c:v>110</c:v>
                </c:pt>
                <c:pt idx="1512">
                  <c:v>110</c:v>
                </c:pt>
                <c:pt idx="1513">
                  <c:v>110</c:v>
                </c:pt>
                <c:pt idx="1514">
                  <c:v>110</c:v>
                </c:pt>
                <c:pt idx="1515">
                  <c:v>110</c:v>
                </c:pt>
                <c:pt idx="1516">
                  <c:v>110</c:v>
                </c:pt>
                <c:pt idx="1517">
                  <c:v>110</c:v>
                </c:pt>
                <c:pt idx="1518">
                  <c:v>110</c:v>
                </c:pt>
                <c:pt idx="1519">
                  <c:v>110</c:v>
                </c:pt>
                <c:pt idx="1520">
                  <c:v>110</c:v>
                </c:pt>
                <c:pt idx="1521">
                  <c:v>110</c:v>
                </c:pt>
                <c:pt idx="1522">
                  <c:v>110</c:v>
                </c:pt>
                <c:pt idx="1523">
                  <c:v>110</c:v>
                </c:pt>
                <c:pt idx="1524">
                  <c:v>110</c:v>
                </c:pt>
                <c:pt idx="1525">
                  <c:v>110</c:v>
                </c:pt>
                <c:pt idx="1526">
                  <c:v>110</c:v>
                </c:pt>
                <c:pt idx="1527">
                  <c:v>110</c:v>
                </c:pt>
                <c:pt idx="1528">
                  <c:v>110</c:v>
                </c:pt>
                <c:pt idx="1529">
                  <c:v>110</c:v>
                </c:pt>
                <c:pt idx="1530">
                  <c:v>110</c:v>
                </c:pt>
                <c:pt idx="1531">
                  <c:v>110</c:v>
                </c:pt>
                <c:pt idx="1532">
                  <c:v>110</c:v>
                </c:pt>
                <c:pt idx="1533">
                  <c:v>110</c:v>
                </c:pt>
                <c:pt idx="1534">
                  <c:v>110</c:v>
                </c:pt>
                <c:pt idx="1535">
                  <c:v>110</c:v>
                </c:pt>
                <c:pt idx="1536">
                  <c:v>110</c:v>
                </c:pt>
                <c:pt idx="1537">
                  <c:v>110</c:v>
                </c:pt>
                <c:pt idx="1538">
                  <c:v>110</c:v>
                </c:pt>
                <c:pt idx="1539">
                  <c:v>110</c:v>
                </c:pt>
                <c:pt idx="1540">
                  <c:v>110</c:v>
                </c:pt>
                <c:pt idx="1541">
                  <c:v>110</c:v>
                </c:pt>
                <c:pt idx="1542">
                  <c:v>110</c:v>
                </c:pt>
                <c:pt idx="1543">
                  <c:v>110</c:v>
                </c:pt>
                <c:pt idx="1544">
                  <c:v>110</c:v>
                </c:pt>
                <c:pt idx="1545">
                  <c:v>110</c:v>
                </c:pt>
                <c:pt idx="1546">
                  <c:v>110</c:v>
                </c:pt>
                <c:pt idx="1547">
                  <c:v>110</c:v>
                </c:pt>
                <c:pt idx="1548">
                  <c:v>110</c:v>
                </c:pt>
                <c:pt idx="1549">
                  <c:v>110</c:v>
                </c:pt>
                <c:pt idx="1550">
                  <c:v>110</c:v>
                </c:pt>
                <c:pt idx="1551">
                  <c:v>110</c:v>
                </c:pt>
                <c:pt idx="1552">
                  <c:v>110</c:v>
                </c:pt>
                <c:pt idx="1553">
                  <c:v>110</c:v>
                </c:pt>
                <c:pt idx="1554">
                  <c:v>110</c:v>
                </c:pt>
                <c:pt idx="1555">
                  <c:v>110</c:v>
                </c:pt>
                <c:pt idx="1556">
                  <c:v>110</c:v>
                </c:pt>
                <c:pt idx="1557">
                  <c:v>110</c:v>
                </c:pt>
                <c:pt idx="1558">
                  <c:v>110</c:v>
                </c:pt>
                <c:pt idx="1559">
                  <c:v>110</c:v>
                </c:pt>
                <c:pt idx="1560">
                  <c:v>110</c:v>
                </c:pt>
                <c:pt idx="1561">
                  <c:v>110</c:v>
                </c:pt>
                <c:pt idx="1562">
                  <c:v>110</c:v>
                </c:pt>
                <c:pt idx="1563">
                  <c:v>110</c:v>
                </c:pt>
                <c:pt idx="1564">
                  <c:v>110</c:v>
                </c:pt>
                <c:pt idx="1565">
                  <c:v>110</c:v>
                </c:pt>
                <c:pt idx="1566">
                  <c:v>110</c:v>
                </c:pt>
                <c:pt idx="1567">
                  <c:v>110</c:v>
                </c:pt>
                <c:pt idx="1568">
                  <c:v>110</c:v>
                </c:pt>
                <c:pt idx="1569">
                  <c:v>110</c:v>
                </c:pt>
                <c:pt idx="1570">
                  <c:v>110</c:v>
                </c:pt>
                <c:pt idx="1571">
                  <c:v>110</c:v>
                </c:pt>
                <c:pt idx="1572">
                  <c:v>110</c:v>
                </c:pt>
                <c:pt idx="1573">
                  <c:v>110</c:v>
                </c:pt>
                <c:pt idx="1574">
                  <c:v>110</c:v>
                </c:pt>
                <c:pt idx="1575">
                  <c:v>110</c:v>
                </c:pt>
                <c:pt idx="1576">
                  <c:v>110</c:v>
                </c:pt>
                <c:pt idx="1577">
                  <c:v>110</c:v>
                </c:pt>
                <c:pt idx="1578">
                  <c:v>110</c:v>
                </c:pt>
                <c:pt idx="1579">
                  <c:v>110</c:v>
                </c:pt>
                <c:pt idx="1580">
                  <c:v>110</c:v>
                </c:pt>
                <c:pt idx="1581">
                  <c:v>110</c:v>
                </c:pt>
                <c:pt idx="1582">
                  <c:v>110</c:v>
                </c:pt>
                <c:pt idx="1583">
                  <c:v>110</c:v>
                </c:pt>
                <c:pt idx="1584">
                  <c:v>110</c:v>
                </c:pt>
                <c:pt idx="1585">
                  <c:v>110</c:v>
                </c:pt>
                <c:pt idx="1586">
                  <c:v>110</c:v>
                </c:pt>
                <c:pt idx="1587">
                  <c:v>110</c:v>
                </c:pt>
                <c:pt idx="1588">
                  <c:v>110</c:v>
                </c:pt>
                <c:pt idx="1589">
                  <c:v>110</c:v>
                </c:pt>
                <c:pt idx="1590">
                  <c:v>110</c:v>
                </c:pt>
                <c:pt idx="1591">
                  <c:v>110</c:v>
                </c:pt>
                <c:pt idx="1592">
                  <c:v>110</c:v>
                </c:pt>
                <c:pt idx="1593">
                  <c:v>110</c:v>
                </c:pt>
                <c:pt idx="1594">
                  <c:v>110</c:v>
                </c:pt>
                <c:pt idx="1595">
                  <c:v>110</c:v>
                </c:pt>
                <c:pt idx="1596">
                  <c:v>110</c:v>
                </c:pt>
                <c:pt idx="1597">
                  <c:v>110</c:v>
                </c:pt>
                <c:pt idx="1598">
                  <c:v>110</c:v>
                </c:pt>
                <c:pt idx="1599">
                  <c:v>110</c:v>
                </c:pt>
                <c:pt idx="1600">
                  <c:v>110</c:v>
                </c:pt>
                <c:pt idx="1601">
                  <c:v>110</c:v>
                </c:pt>
                <c:pt idx="1602">
                  <c:v>110</c:v>
                </c:pt>
                <c:pt idx="1603">
                  <c:v>110</c:v>
                </c:pt>
                <c:pt idx="1604">
                  <c:v>110</c:v>
                </c:pt>
                <c:pt idx="1605">
                  <c:v>110</c:v>
                </c:pt>
                <c:pt idx="1606">
                  <c:v>110</c:v>
                </c:pt>
                <c:pt idx="1607">
                  <c:v>110</c:v>
                </c:pt>
                <c:pt idx="1608">
                  <c:v>110</c:v>
                </c:pt>
                <c:pt idx="1609">
                  <c:v>110</c:v>
                </c:pt>
                <c:pt idx="1610">
                  <c:v>110</c:v>
                </c:pt>
                <c:pt idx="1611">
                  <c:v>110</c:v>
                </c:pt>
                <c:pt idx="1612">
                  <c:v>110</c:v>
                </c:pt>
                <c:pt idx="1613">
                  <c:v>110</c:v>
                </c:pt>
                <c:pt idx="1614">
                  <c:v>110</c:v>
                </c:pt>
                <c:pt idx="1615">
                  <c:v>110</c:v>
                </c:pt>
                <c:pt idx="1616">
                  <c:v>110</c:v>
                </c:pt>
                <c:pt idx="1617">
                  <c:v>110</c:v>
                </c:pt>
                <c:pt idx="1618">
                  <c:v>110</c:v>
                </c:pt>
                <c:pt idx="1619">
                  <c:v>110</c:v>
                </c:pt>
                <c:pt idx="1620">
                  <c:v>110</c:v>
                </c:pt>
                <c:pt idx="1621">
                  <c:v>110</c:v>
                </c:pt>
                <c:pt idx="1622">
                  <c:v>110</c:v>
                </c:pt>
                <c:pt idx="1623">
                  <c:v>110</c:v>
                </c:pt>
                <c:pt idx="1624">
                  <c:v>110</c:v>
                </c:pt>
                <c:pt idx="1625">
                  <c:v>110</c:v>
                </c:pt>
                <c:pt idx="1626">
                  <c:v>110</c:v>
                </c:pt>
                <c:pt idx="1627">
                  <c:v>110</c:v>
                </c:pt>
                <c:pt idx="1628">
                  <c:v>110</c:v>
                </c:pt>
                <c:pt idx="1629">
                  <c:v>110</c:v>
                </c:pt>
                <c:pt idx="1630">
                  <c:v>110</c:v>
                </c:pt>
                <c:pt idx="1631">
                  <c:v>110</c:v>
                </c:pt>
                <c:pt idx="1632">
                  <c:v>110</c:v>
                </c:pt>
                <c:pt idx="1633">
                  <c:v>110</c:v>
                </c:pt>
                <c:pt idx="1634">
                  <c:v>110</c:v>
                </c:pt>
                <c:pt idx="1635">
                  <c:v>110</c:v>
                </c:pt>
                <c:pt idx="1636">
                  <c:v>110</c:v>
                </c:pt>
                <c:pt idx="1637">
                  <c:v>110</c:v>
                </c:pt>
                <c:pt idx="1638">
                  <c:v>110</c:v>
                </c:pt>
                <c:pt idx="1639">
                  <c:v>110</c:v>
                </c:pt>
                <c:pt idx="1640">
                  <c:v>110</c:v>
                </c:pt>
                <c:pt idx="1641">
                  <c:v>110</c:v>
                </c:pt>
                <c:pt idx="1642">
                  <c:v>110</c:v>
                </c:pt>
                <c:pt idx="1643">
                  <c:v>110</c:v>
                </c:pt>
                <c:pt idx="1644">
                  <c:v>110</c:v>
                </c:pt>
                <c:pt idx="1645">
                  <c:v>110</c:v>
                </c:pt>
                <c:pt idx="1646">
                  <c:v>110</c:v>
                </c:pt>
                <c:pt idx="1647">
                  <c:v>110</c:v>
                </c:pt>
                <c:pt idx="1648">
                  <c:v>110</c:v>
                </c:pt>
                <c:pt idx="1649">
                  <c:v>110</c:v>
                </c:pt>
                <c:pt idx="1650">
                  <c:v>110</c:v>
                </c:pt>
                <c:pt idx="1651">
                  <c:v>110</c:v>
                </c:pt>
                <c:pt idx="1652">
                  <c:v>110</c:v>
                </c:pt>
                <c:pt idx="1653">
                  <c:v>110</c:v>
                </c:pt>
                <c:pt idx="1654">
                  <c:v>110</c:v>
                </c:pt>
                <c:pt idx="1655">
                  <c:v>110</c:v>
                </c:pt>
                <c:pt idx="1656">
                  <c:v>110</c:v>
                </c:pt>
                <c:pt idx="1657">
                  <c:v>110</c:v>
                </c:pt>
                <c:pt idx="1658">
                  <c:v>110</c:v>
                </c:pt>
                <c:pt idx="1659">
                  <c:v>110</c:v>
                </c:pt>
                <c:pt idx="1660">
                  <c:v>110</c:v>
                </c:pt>
                <c:pt idx="1661">
                  <c:v>110</c:v>
                </c:pt>
                <c:pt idx="1662">
                  <c:v>110</c:v>
                </c:pt>
                <c:pt idx="1663">
                  <c:v>110</c:v>
                </c:pt>
                <c:pt idx="1664">
                  <c:v>110</c:v>
                </c:pt>
                <c:pt idx="1665">
                  <c:v>110</c:v>
                </c:pt>
                <c:pt idx="1666">
                  <c:v>110</c:v>
                </c:pt>
                <c:pt idx="1667">
                  <c:v>110</c:v>
                </c:pt>
                <c:pt idx="1668">
                  <c:v>110</c:v>
                </c:pt>
                <c:pt idx="1669">
                  <c:v>110</c:v>
                </c:pt>
                <c:pt idx="1670">
                  <c:v>110</c:v>
                </c:pt>
                <c:pt idx="1671">
                  <c:v>110</c:v>
                </c:pt>
                <c:pt idx="1672">
                  <c:v>110</c:v>
                </c:pt>
                <c:pt idx="1673">
                  <c:v>110</c:v>
                </c:pt>
                <c:pt idx="1674">
                  <c:v>110</c:v>
                </c:pt>
                <c:pt idx="1675">
                  <c:v>110</c:v>
                </c:pt>
                <c:pt idx="1676">
                  <c:v>110</c:v>
                </c:pt>
                <c:pt idx="1677">
                  <c:v>110</c:v>
                </c:pt>
                <c:pt idx="1678">
                  <c:v>110</c:v>
                </c:pt>
                <c:pt idx="1679">
                  <c:v>110</c:v>
                </c:pt>
                <c:pt idx="1680">
                  <c:v>110</c:v>
                </c:pt>
                <c:pt idx="1681">
                  <c:v>110</c:v>
                </c:pt>
                <c:pt idx="1682">
                  <c:v>110</c:v>
                </c:pt>
                <c:pt idx="1683">
                  <c:v>110</c:v>
                </c:pt>
                <c:pt idx="1684">
                  <c:v>110</c:v>
                </c:pt>
                <c:pt idx="1685">
                  <c:v>110</c:v>
                </c:pt>
                <c:pt idx="1686">
                  <c:v>110</c:v>
                </c:pt>
                <c:pt idx="1687">
                  <c:v>110</c:v>
                </c:pt>
                <c:pt idx="1688">
                  <c:v>110</c:v>
                </c:pt>
                <c:pt idx="1689">
                  <c:v>110</c:v>
                </c:pt>
                <c:pt idx="1690">
                  <c:v>110</c:v>
                </c:pt>
                <c:pt idx="1691">
                  <c:v>110</c:v>
                </c:pt>
                <c:pt idx="1692">
                  <c:v>110</c:v>
                </c:pt>
                <c:pt idx="1693">
                  <c:v>110</c:v>
                </c:pt>
                <c:pt idx="1694">
                  <c:v>110</c:v>
                </c:pt>
                <c:pt idx="1695">
                  <c:v>110</c:v>
                </c:pt>
                <c:pt idx="1696">
                  <c:v>110</c:v>
                </c:pt>
                <c:pt idx="1697">
                  <c:v>110</c:v>
                </c:pt>
                <c:pt idx="1698">
                  <c:v>110</c:v>
                </c:pt>
                <c:pt idx="1699">
                  <c:v>110</c:v>
                </c:pt>
                <c:pt idx="1700">
                  <c:v>110</c:v>
                </c:pt>
                <c:pt idx="1701">
                  <c:v>110</c:v>
                </c:pt>
                <c:pt idx="1702">
                  <c:v>110</c:v>
                </c:pt>
                <c:pt idx="1703">
                  <c:v>110</c:v>
                </c:pt>
                <c:pt idx="1704">
                  <c:v>110</c:v>
                </c:pt>
                <c:pt idx="1705">
                  <c:v>110</c:v>
                </c:pt>
                <c:pt idx="1706">
                  <c:v>110</c:v>
                </c:pt>
                <c:pt idx="1707">
                  <c:v>110</c:v>
                </c:pt>
                <c:pt idx="1708">
                  <c:v>110</c:v>
                </c:pt>
                <c:pt idx="1709">
                  <c:v>110</c:v>
                </c:pt>
                <c:pt idx="1710">
                  <c:v>110</c:v>
                </c:pt>
                <c:pt idx="1711">
                  <c:v>110</c:v>
                </c:pt>
                <c:pt idx="1712">
                  <c:v>110</c:v>
                </c:pt>
                <c:pt idx="1713">
                  <c:v>110</c:v>
                </c:pt>
                <c:pt idx="1714">
                  <c:v>110</c:v>
                </c:pt>
                <c:pt idx="1715">
                  <c:v>110</c:v>
                </c:pt>
                <c:pt idx="1716">
                  <c:v>110</c:v>
                </c:pt>
                <c:pt idx="1717">
                  <c:v>110</c:v>
                </c:pt>
                <c:pt idx="1718">
                  <c:v>110</c:v>
                </c:pt>
                <c:pt idx="1719">
                  <c:v>110</c:v>
                </c:pt>
                <c:pt idx="1720">
                  <c:v>110</c:v>
                </c:pt>
                <c:pt idx="1721">
                  <c:v>110</c:v>
                </c:pt>
                <c:pt idx="1722">
                  <c:v>110</c:v>
                </c:pt>
                <c:pt idx="1723">
                  <c:v>110</c:v>
                </c:pt>
                <c:pt idx="1724">
                  <c:v>110</c:v>
                </c:pt>
                <c:pt idx="1725">
                  <c:v>110</c:v>
                </c:pt>
                <c:pt idx="1726">
                  <c:v>110</c:v>
                </c:pt>
                <c:pt idx="1727">
                  <c:v>110</c:v>
                </c:pt>
                <c:pt idx="1728">
                  <c:v>110</c:v>
                </c:pt>
                <c:pt idx="1729">
                  <c:v>110</c:v>
                </c:pt>
                <c:pt idx="1730">
                  <c:v>110</c:v>
                </c:pt>
                <c:pt idx="1731">
                  <c:v>110</c:v>
                </c:pt>
                <c:pt idx="1732">
                  <c:v>110</c:v>
                </c:pt>
                <c:pt idx="1733">
                  <c:v>110</c:v>
                </c:pt>
                <c:pt idx="1734">
                  <c:v>110</c:v>
                </c:pt>
                <c:pt idx="1735">
                  <c:v>110</c:v>
                </c:pt>
                <c:pt idx="1736">
                  <c:v>110</c:v>
                </c:pt>
                <c:pt idx="1737">
                  <c:v>110</c:v>
                </c:pt>
                <c:pt idx="1738">
                  <c:v>110</c:v>
                </c:pt>
                <c:pt idx="1739">
                  <c:v>110</c:v>
                </c:pt>
                <c:pt idx="1740">
                  <c:v>110</c:v>
                </c:pt>
                <c:pt idx="1741">
                  <c:v>110</c:v>
                </c:pt>
                <c:pt idx="1742">
                  <c:v>110</c:v>
                </c:pt>
                <c:pt idx="1743">
                  <c:v>110</c:v>
                </c:pt>
                <c:pt idx="1744">
                  <c:v>110</c:v>
                </c:pt>
                <c:pt idx="1745">
                  <c:v>110</c:v>
                </c:pt>
                <c:pt idx="1746">
                  <c:v>110</c:v>
                </c:pt>
                <c:pt idx="1747">
                  <c:v>110</c:v>
                </c:pt>
                <c:pt idx="1748">
                  <c:v>110</c:v>
                </c:pt>
                <c:pt idx="1749">
                  <c:v>110</c:v>
                </c:pt>
                <c:pt idx="1750">
                  <c:v>110</c:v>
                </c:pt>
                <c:pt idx="1751">
                  <c:v>110</c:v>
                </c:pt>
                <c:pt idx="1752">
                  <c:v>110</c:v>
                </c:pt>
                <c:pt idx="1753">
                  <c:v>110</c:v>
                </c:pt>
                <c:pt idx="1754">
                  <c:v>110</c:v>
                </c:pt>
                <c:pt idx="1755">
                  <c:v>110</c:v>
                </c:pt>
                <c:pt idx="1756">
                  <c:v>110</c:v>
                </c:pt>
                <c:pt idx="1757">
                  <c:v>110</c:v>
                </c:pt>
                <c:pt idx="1758">
                  <c:v>110</c:v>
                </c:pt>
                <c:pt idx="1759">
                  <c:v>110</c:v>
                </c:pt>
                <c:pt idx="1760">
                  <c:v>110</c:v>
                </c:pt>
                <c:pt idx="1761">
                  <c:v>110</c:v>
                </c:pt>
                <c:pt idx="1762">
                  <c:v>110</c:v>
                </c:pt>
                <c:pt idx="1763">
                  <c:v>110</c:v>
                </c:pt>
                <c:pt idx="1764">
                  <c:v>110</c:v>
                </c:pt>
                <c:pt idx="1765">
                  <c:v>110</c:v>
                </c:pt>
                <c:pt idx="1766">
                  <c:v>110</c:v>
                </c:pt>
                <c:pt idx="1767">
                  <c:v>110</c:v>
                </c:pt>
                <c:pt idx="1768">
                  <c:v>110</c:v>
                </c:pt>
                <c:pt idx="1769">
                  <c:v>110</c:v>
                </c:pt>
                <c:pt idx="1770">
                  <c:v>110</c:v>
                </c:pt>
                <c:pt idx="1771">
                  <c:v>110</c:v>
                </c:pt>
                <c:pt idx="1772">
                  <c:v>110</c:v>
                </c:pt>
                <c:pt idx="1773">
                  <c:v>110</c:v>
                </c:pt>
                <c:pt idx="1774">
                  <c:v>110</c:v>
                </c:pt>
                <c:pt idx="1775">
                  <c:v>110</c:v>
                </c:pt>
                <c:pt idx="1776">
                  <c:v>110</c:v>
                </c:pt>
                <c:pt idx="1777">
                  <c:v>110</c:v>
                </c:pt>
                <c:pt idx="1778">
                  <c:v>110</c:v>
                </c:pt>
                <c:pt idx="1779">
                  <c:v>110</c:v>
                </c:pt>
                <c:pt idx="1780">
                  <c:v>110</c:v>
                </c:pt>
                <c:pt idx="1781">
                  <c:v>110</c:v>
                </c:pt>
                <c:pt idx="1782">
                  <c:v>110</c:v>
                </c:pt>
                <c:pt idx="1783">
                  <c:v>110</c:v>
                </c:pt>
                <c:pt idx="1784">
                  <c:v>110</c:v>
                </c:pt>
                <c:pt idx="1785">
                  <c:v>110</c:v>
                </c:pt>
                <c:pt idx="1786">
                  <c:v>110</c:v>
                </c:pt>
                <c:pt idx="1787">
                  <c:v>110</c:v>
                </c:pt>
                <c:pt idx="1788">
                  <c:v>110</c:v>
                </c:pt>
                <c:pt idx="1789">
                  <c:v>110</c:v>
                </c:pt>
                <c:pt idx="1790">
                  <c:v>110</c:v>
                </c:pt>
                <c:pt idx="1791">
                  <c:v>110</c:v>
                </c:pt>
                <c:pt idx="1792">
                  <c:v>110</c:v>
                </c:pt>
                <c:pt idx="1793">
                  <c:v>110</c:v>
                </c:pt>
                <c:pt idx="1794">
                  <c:v>110</c:v>
                </c:pt>
                <c:pt idx="1795">
                  <c:v>110</c:v>
                </c:pt>
                <c:pt idx="1796">
                  <c:v>110</c:v>
                </c:pt>
                <c:pt idx="1797">
                  <c:v>110</c:v>
                </c:pt>
                <c:pt idx="1798">
                  <c:v>110</c:v>
                </c:pt>
                <c:pt idx="1799">
                  <c:v>110</c:v>
                </c:pt>
                <c:pt idx="1800">
                  <c:v>110</c:v>
                </c:pt>
                <c:pt idx="1801">
                  <c:v>110</c:v>
                </c:pt>
                <c:pt idx="1802">
                  <c:v>110</c:v>
                </c:pt>
                <c:pt idx="1803">
                  <c:v>110</c:v>
                </c:pt>
                <c:pt idx="1804">
                  <c:v>110</c:v>
                </c:pt>
                <c:pt idx="1805">
                  <c:v>110</c:v>
                </c:pt>
                <c:pt idx="1806">
                  <c:v>110</c:v>
                </c:pt>
                <c:pt idx="1807">
                  <c:v>110</c:v>
                </c:pt>
                <c:pt idx="1808">
                  <c:v>110</c:v>
                </c:pt>
                <c:pt idx="1809">
                  <c:v>110</c:v>
                </c:pt>
                <c:pt idx="1810">
                  <c:v>110</c:v>
                </c:pt>
                <c:pt idx="1811">
                  <c:v>110</c:v>
                </c:pt>
                <c:pt idx="1812">
                  <c:v>110</c:v>
                </c:pt>
                <c:pt idx="1813">
                  <c:v>110</c:v>
                </c:pt>
                <c:pt idx="1814">
                  <c:v>110</c:v>
                </c:pt>
                <c:pt idx="1815">
                  <c:v>110</c:v>
                </c:pt>
                <c:pt idx="1816">
                  <c:v>110</c:v>
                </c:pt>
                <c:pt idx="1817">
                  <c:v>110</c:v>
                </c:pt>
                <c:pt idx="1818">
                  <c:v>110</c:v>
                </c:pt>
                <c:pt idx="1819">
                  <c:v>110</c:v>
                </c:pt>
                <c:pt idx="1820">
                  <c:v>110</c:v>
                </c:pt>
                <c:pt idx="1821">
                  <c:v>110</c:v>
                </c:pt>
                <c:pt idx="1822">
                  <c:v>110</c:v>
                </c:pt>
                <c:pt idx="1823">
                  <c:v>110</c:v>
                </c:pt>
                <c:pt idx="1824">
                  <c:v>110</c:v>
                </c:pt>
                <c:pt idx="1825">
                  <c:v>110</c:v>
                </c:pt>
                <c:pt idx="1826">
                  <c:v>110</c:v>
                </c:pt>
                <c:pt idx="1827">
                  <c:v>110</c:v>
                </c:pt>
                <c:pt idx="1828">
                  <c:v>110</c:v>
                </c:pt>
                <c:pt idx="1829">
                  <c:v>110</c:v>
                </c:pt>
                <c:pt idx="1830">
                  <c:v>110</c:v>
                </c:pt>
                <c:pt idx="1831">
                  <c:v>110</c:v>
                </c:pt>
                <c:pt idx="1832">
                  <c:v>110</c:v>
                </c:pt>
                <c:pt idx="1833">
                  <c:v>110</c:v>
                </c:pt>
                <c:pt idx="1834">
                  <c:v>110</c:v>
                </c:pt>
                <c:pt idx="1835">
                  <c:v>110</c:v>
                </c:pt>
                <c:pt idx="1836">
                  <c:v>110</c:v>
                </c:pt>
                <c:pt idx="1837">
                  <c:v>110</c:v>
                </c:pt>
                <c:pt idx="1838">
                  <c:v>110</c:v>
                </c:pt>
                <c:pt idx="1839">
                  <c:v>110</c:v>
                </c:pt>
                <c:pt idx="1840">
                  <c:v>110</c:v>
                </c:pt>
                <c:pt idx="1841">
                  <c:v>110</c:v>
                </c:pt>
                <c:pt idx="1842">
                  <c:v>110</c:v>
                </c:pt>
                <c:pt idx="1843">
                  <c:v>110</c:v>
                </c:pt>
                <c:pt idx="1844">
                  <c:v>110</c:v>
                </c:pt>
                <c:pt idx="1845">
                  <c:v>110</c:v>
                </c:pt>
                <c:pt idx="1846">
                  <c:v>110</c:v>
                </c:pt>
                <c:pt idx="1847">
                  <c:v>110</c:v>
                </c:pt>
                <c:pt idx="1848">
                  <c:v>110</c:v>
                </c:pt>
                <c:pt idx="1849">
                  <c:v>110</c:v>
                </c:pt>
                <c:pt idx="1850">
                  <c:v>110</c:v>
                </c:pt>
                <c:pt idx="1851">
                  <c:v>110</c:v>
                </c:pt>
                <c:pt idx="1852">
                  <c:v>110</c:v>
                </c:pt>
                <c:pt idx="1853">
                  <c:v>110</c:v>
                </c:pt>
                <c:pt idx="1854">
                  <c:v>110</c:v>
                </c:pt>
                <c:pt idx="1855">
                  <c:v>110</c:v>
                </c:pt>
                <c:pt idx="1856">
                  <c:v>110</c:v>
                </c:pt>
                <c:pt idx="1857">
                  <c:v>110</c:v>
                </c:pt>
                <c:pt idx="1858">
                  <c:v>110</c:v>
                </c:pt>
                <c:pt idx="1859">
                  <c:v>110</c:v>
                </c:pt>
                <c:pt idx="1860">
                  <c:v>110</c:v>
                </c:pt>
                <c:pt idx="1861">
                  <c:v>110</c:v>
                </c:pt>
                <c:pt idx="1862">
                  <c:v>110</c:v>
                </c:pt>
                <c:pt idx="1863">
                  <c:v>110</c:v>
                </c:pt>
                <c:pt idx="1864">
                  <c:v>110</c:v>
                </c:pt>
                <c:pt idx="1865">
                  <c:v>110</c:v>
                </c:pt>
                <c:pt idx="1866">
                  <c:v>110</c:v>
                </c:pt>
                <c:pt idx="1867">
                  <c:v>110</c:v>
                </c:pt>
                <c:pt idx="1868">
                  <c:v>110</c:v>
                </c:pt>
                <c:pt idx="1869">
                  <c:v>110</c:v>
                </c:pt>
                <c:pt idx="1870">
                  <c:v>110</c:v>
                </c:pt>
                <c:pt idx="1871">
                  <c:v>110</c:v>
                </c:pt>
                <c:pt idx="1872">
                  <c:v>110</c:v>
                </c:pt>
                <c:pt idx="1873">
                  <c:v>110</c:v>
                </c:pt>
                <c:pt idx="1874">
                  <c:v>110</c:v>
                </c:pt>
                <c:pt idx="1875">
                  <c:v>110</c:v>
                </c:pt>
                <c:pt idx="1876">
                  <c:v>110</c:v>
                </c:pt>
                <c:pt idx="1877">
                  <c:v>110</c:v>
                </c:pt>
                <c:pt idx="1878">
                  <c:v>110</c:v>
                </c:pt>
                <c:pt idx="1879">
                  <c:v>110</c:v>
                </c:pt>
                <c:pt idx="1880">
                  <c:v>110</c:v>
                </c:pt>
                <c:pt idx="1881">
                  <c:v>110</c:v>
                </c:pt>
                <c:pt idx="1882">
                  <c:v>110</c:v>
                </c:pt>
                <c:pt idx="1883">
                  <c:v>110</c:v>
                </c:pt>
                <c:pt idx="1884">
                  <c:v>110</c:v>
                </c:pt>
                <c:pt idx="1885">
                  <c:v>110</c:v>
                </c:pt>
                <c:pt idx="1886">
                  <c:v>110</c:v>
                </c:pt>
                <c:pt idx="1887">
                  <c:v>110</c:v>
                </c:pt>
                <c:pt idx="1888">
                  <c:v>110</c:v>
                </c:pt>
                <c:pt idx="1889">
                  <c:v>110</c:v>
                </c:pt>
                <c:pt idx="1890">
                  <c:v>110</c:v>
                </c:pt>
                <c:pt idx="1891">
                  <c:v>110</c:v>
                </c:pt>
                <c:pt idx="1892">
                  <c:v>110</c:v>
                </c:pt>
                <c:pt idx="1893">
                  <c:v>110</c:v>
                </c:pt>
                <c:pt idx="1894">
                  <c:v>110</c:v>
                </c:pt>
                <c:pt idx="1895">
                  <c:v>110</c:v>
                </c:pt>
                <c:pt idx="1896">
                  <c:v>110</c:v>
                </c:pt>
                <c:pt idx="1897">
                  <c:v>110</c:v>
                </c:pt>
                <c:pt idx="1898">
                  <c:v>110</c:v>
                </c:pt>
                <c:pt idx="1899">
                  <c:v>110</c:v>
                </c:pt>
                <c:pt idx="1900">
                  <c:v>110</c:v>
                </c:pt>
                <c:pt idx="1901">
                  <c:v>110</c:v>
                </c:pt>
                <c:pt idx="1902">
                  <c:v>110</c:v>
                </c:pt>
                <c:pt idx="1903">
                  <c:v>110</c:v>
                </c:pt>
                <c:pt idx="1904">
                  <c:v>110</c:v>
                </c:pt>
                <c:pt idx="1905">
                  <c:v>110</c:v>
                </c:pt>
                <c:pt idx="1906">
                  <c:v>110</c:v>
                </c:pt>
                <c:pt idx="1907">
                  <c:v>110</c:v>
                </c:pt>
                <c:pt idx="1908">
                  <c:v>110</c:v>
                </c:pt>
                <c:pt idx="1909">
                  <c:v>110</c:v>
                </c:pt>
                <c:pt idx="1910">
                  <c:v>110</c:v>
                </c:pt>
                <c:pt idx="1911">
                  <c:v>110</c:v>
                </c:pt>
                <c:pt idx="1912">
                  <c:v>110</c:v>
                </c:pt>
                <c:pt idx="1913">
                  <c:v>110</c:v>
                </c:pt>
                <c:pt idx="1914">
                  <c:v>110</c:v>
                </c:pt>
                <c:pt idx="1915">
                  <c:v>110</c:v>
                </c:pt>
                <c:pt idx="1916">
                  <c:v>110</c:v>
                </c:pt>
                <c:pt idx="1917">
                  <c:v>110</c:v>
                </c:pt>
                <c:pt idx="1918">
                  <c:v>110</c:v>
                </c:pt>
                <c:pt idx="1919">
                  <c:v>110</c:v>
                </c:pt>
                <c:pt idx="1920">
                  <c:v>110</c:v>
                </c:pt>
                <c:pt idx="1921">
                  <c:v>110</c:v>
                </c:pt>
                <c:pt idx="1922">
                  <c:v>110</c:v>
                </c:pt>
                <c:pt idx="1923">
                  <c:v>110</c:v>
                </c:pt>
                <c:pt idx="1924">
                  <c:v>110</c:v>
                </c:pt>
                <c:pt idx="1925">
                  <c:v>110</c:v>
                </c:pt>
                <c:pt idx="1926">
                  <c:v>110</c:v>
                </c:pt>
                <c:pt idx="1927">
                  <c:v>110</c:v>
                </c:pt>
                <c:pt idx="1928">
                  <c:v>110</c:v>
                </c:pt>
                <c:pt idx="1929">
                  <c:v>110</c:v>
                </c:pt>
                <c:pt idx="1930">
                  <c:v>110</c:v>
                </c:pt>
                <c:pt idx="1931">
                  <c:v>110</c:v>
                </c:pt>
                <c:pt idx="1932">
                  <c:v>110</c:v>
                </c:pt>
                <c:pt idx="1933">
                  <c:v>110</c:v>
                </c:pt>
                <c:pt idx="1934">
                  <c:v>110</c:v>
                </c:pt>
                <c:pt idx="1935">
                  <c:v>110</c:v>
                </c:pt>
                <c:pt idx="1936">
                  <c:v>110</c:v>
                </c:pt>
                <c:pt idx="1937">
                  <c:v>110</c:v>
                </c:pt>
                <c:pt idx="1938">
                  <c:v>110</c:v>
                </c:pt>
                <c:pt idx="1939">
                  <c:v>110</c:v>
                </c:pt>
                <c:pt idx="1940">
                  <c:v>110</c:v>
                </c:pt>
                <c:pt idx="1941">
                  <c:v>110</c:v>
                </c:pt>
                <c:pt idx="1942">
                  <c:v>110</c:v>
                </c:pt>
                <c:pt idx="1943">
                  <c:v>110</c:v>
                </c:pt>
                <c:pt idx="1944">
                  <c:v>110</c:v>
                </c:pt>
                <c:pt idx="1945">
                  <c:v>110</c:v>
                </c:pt>
                <c:pt idx="1946">
                  <c:v>110</c:v>
                </c:pt>
                <c:pt idx="1947">
                  <c:v>110</c:v>
                </c:pt>
                <c:pt idx="1948">
                  <c:v>110</c:v>
                </c:pt>
                <c:pt idx="1949">
                  <c:v>110</c:v>
                </c:pt>
                <c:pt idx="1950">
                  <c:v>110</c:v>
                </c:pt>
                <c:pt idx="1951">
                  <c:v>110</c:v>
                </c:pt>
                <c:pt idx="1952">
                  <c:v>110</c:v>
                </c:pt>
                <c:pt idx="1953">
                  <c:v>110</c:v>
                </c:pt>
                <c:pt idx="1954">
                  <c:v>110</c:v>
                </c:pt>
                <c:pt idx="1955">
                  <c:v>110</c:v>
                </c:pt>
                <c:pt idx="1956">
                  <c:v>110</c:v>
                </c:pt>
                <c:pt idx="1957">
                  <c:v>110</c:v>
                </c:pt>
                <c:pt idx="1958">
                  <c:v>110</c:v>
                </c:pt>
                <c:pt idx="1959">
                  <c:v>110</c:v>
                </c:pt>
                <c:pt idx="1960">
                  <c:v>110</c:v>
                </c:pt>
                <c:pt idx="1961">
                  <c:v>110</c:v>
                </c:pt>
                <c:pt idx="1962">
                  <c:v>110</c:v>
                </c:pt>
                <c:pt idx="1963">
                  <c:v>110</c:v>
                </c:pt>
                <c:pt idx="1964">
                  <c:v>110</c:v>
                </c:pt>
                <c:pt idx="1965">
                  <c:v>110</c:v>
                </c:pt>
                <c:pt idx="1966">
                  <c:v>110</c:v>
                </c:pt>
                <c:pt idx="1967">
                  <c:v>110</c:v>
                </c:pt>
                <c:pt idx="1968">
                  <c:v>110</c:v>
                </c:pt>
                <c:pt idx="1969">
                  <c:v>110</c:v>
                </c:pt>
                <c:pt idx="1970">
                  <c:v>110</c:v>
                </c:pt>
                <c:pt idx="1971">
                  <c:v>110</c:v>
                </c:pt>
                <c:pt idx="1972">
                  <c:v>110</c:v>
                </c:pt>
                <c:pt idx="1973">
                  <c:v>110</c:v>
                </c:pt>
                <c:pt idx="1974">
                  <c:v>110</c:v>
                </c:pt>
                <c:pt idx="1975">
                  <c:v>110</c:v>
                </c:pt>
                <c:pt idx="1976">
                  <c:v>110</c:v>
                </c:pt>
                <c:pt idx="1977">
                  <c:v>110</c:v>
                </c:pt>
                <c:pt idx="1978">
                  <c:v>110</c:v>
                </c:pt>
                <c:pt idx="1979">
                  <c:v>110</c:v>
                </c:pt>
                <c:pt idx="1980">
                  <c:v>110</c:v>
                </c:pt>
                <c:pt idx="1981">
                  <c:v>110</c:v>
                </c:pt>
                <c:pt idx="1982">
                  <c:v>110</c:v>
                </c:pt>
                <c:pt idx="1983">
                  <c:v>110</c:v>
                </c:pt>
                <c:pt idx="1984">
                  <c:v>110</c:v>
                </c:pt>
                <c:pt idx="1985">
                  <c:v>110</c:v>
                </c:pt>
                <c:pt idx="1986">
                  <c:v>110</c:v>
                </c:pt>
                <c:pt idx="1987">
                  <c:v>110</c:v>
                </c:pt>
                <c:pt idx="1988">
                  <c:v>110</c:v>
                </c:pt>
                <c:pt idx="1989">
                  <c:v>110</c:v>
                </c:pt>
                <c:pt idx="1990">
                  <c:v>110</c:v>
                </c:pt>
                <c:pt idx="1991">
                  <c:v>110</c:v>
                </c:pt>
                <c:pt idx="1992">
                  <c:v>110</c:v>
                </c:pt>
                <c:pt idx="1993">
                  <c:v>110</c:v>
                </c:pt>
                <c:pt idx="1994">
                  <c:v>110</c:v>
                </c:pt>
                <c:pt idx="1995">
                  <c:v>110</c:v>
                </c:pt>
                <c:pt idx="1996">
                  <c:v>110</c:v>
                </c:pt>
                <c:pt idx="1997">
                  <c:v>110</c:v>
                </c:pt>
                <c:pt idx="1998">
                  <c:v>110</c:v>
                </c:pt>
                <c:pt idx="1999">
                  <c:v>110</c:v>
                </c:pt>
                <c:pt idx="2000">
                  <c:v>110</c:v>
                </c:pt>
                <c:pt idx="2001">
                  <c:v>110</c:v>
                </c:pt>
                <c:pt idx="2002">
                  <c:v>110</c:v>
                </c:pt>
                <c:pt idx="2003">
                  <c:v>110</c:v>
                </c:pt>
                <c:pt idx="2004">
                  <c:v>110</c:v>
                </c:pt>
                <c:pt idx="2005">
                  <c:v>110</c:v>
                </c:pt>
                <c:pt idx="2006">
                  <c:v>110</c:v>
                </c:pt>
                <c:pt idx="2007">
                  <c:v>110</c:v>
                </c:pt>
                <c:pt idx="2008">
                  <c:v>110</c:v>
                </c:pt>
                <c:pt idx="2009">
                  <c:v>110</c:v>
                </c:pt>
                <c:pt idx="2010">
                  <c:v>110</c:v>
                </c:pt>
                <c:pt idx="2011">
                  <c:v>110</c:v>
                </c:pt>
                <c:pt idx="2012">
                  <c:v>110</c:v>
                </c:pt>
                <c:pt idx="2013">
                  <c:v>110</c:v>
                </c:pt>
                <c:pt idx="2014">
                  <c:v>110</c:v>
                </c:pt>
                <c:pt idx="2015">
                  <c:v>110</c:v>
                </c:pt>
                <c:pt idx="2016">
                  <c:v>110</c:v>
                </c:pt>
                <c:pt idx="2017">
                  <c:v>110</c:v>
                </c:pt>
                <c:pt idx="2018">
                  <c:v>110</c:v>
                </c:pt>
                <c:pt idx="2019">
                  <c:v>110</c:v>
                </c:pt>
                <c:pt idx="2020">
                  <c:v>110</c:v>
                </c:pt>
                <c:pt idx="2021">
                  <c:v>110</c:v>
                </c:pt>
                <c:pt idx="2022">
                  <c:v>110</c:v>
                </c:pt>
                <c:pt idx="2023">
                  <c:v>110</c:v>
                </c:pt>
                <c:pt idx="2024">
                  <c:v>110</c:v>
                </c:pt>
                <c:pt idx="2025">
                  <c:v>110</c:v>
                </c:pt>
                <c:pt idx="2026">
                  <c:v>110</c:v>
                </c:pt>
                <c:pt idx="2027">
                  <c:v>110</c:v>
                </c:pt>
                <c:pt idx="2028">
                  <c:v>110</c:v>
                </c:pt>
                <c:pt idx="2029">
                  <c:v>110</c:v>
                </c:pt>
                <c:pt idx="2030">
                  <c:v>110</c:v>
                </c:pt>
                <c:pt idx="2031">
                  <c:v>110</c:v>
                </c:pt>
                <c:pt idx="2032">
                  <c:v>110</c:v>
                </c:pt>
                <c:pt idx="2033">
                  <c:v>110</c:v>
                </c:pt>
                <c:pt idx="2034">
                  <c:v>110</c:v>
                </c:pt>
                <c:pt idx="2035">
                  <c:v>110</c:v>
                </c:pt>
                <c:pt idx="2036">
                  <c:v>110</c:v>
                </c:pt>
                <c:pt idx="2037">
                  <c:v>110</c:v>
                </c:pt>
                <c:pt idx="2038">
                  <c:v>110</c:v>
                </c:pt>
                <c:pt idx="2039">
                  <c:v>110</c:v>
                </c:pt>
                <c:pt idx="2040">
                  <c:v>110</c:v>
                </c:pt>
                <c:pt idx="2041">
                  <c:v>110</c:v>
                </c:pt>
                <c:pt idx="2042">
                  <c:v>110</c:v>
                </c:pt>
                <c:pt idx="2043">
                  <c:v>110</c:v>
                </c:pt>
                <c:pt idx="2044">
                  <c:v>110</c:v>
                </c:pt>
                <c:pt idx="2045">
                  <c:v>110</c:v>
                </c:pt>
                <c:pt idx="2046">
                  <c:v>110</c:v>
                </c:pt>
                <c:pt idx="2047">
                  <c:v>110</c:v>
                </c:pt>
                <c:pt idx="2048">
                  <c:v>110</c:v>
                </c:pt>
                <c:pt idx="2049">
                  <c:v>110</c:v>
                </c:pt>
                <c:pt idx="2050">
                  <c:v>110</c:v>
                </c:pt>
                <c:pt idx="2051">
                  <c:v>110</c:v>
                </c:pt>
                <c:pt idx="2052">
                  <c:v>110</c:v>
                </c:pt>
                <c:pt idx="2053">
                  <c:v>110</c:v>
                </c:pt>
                <c:pt idx="2054">
                  <c:v>110</c:v>
                </c:pt>
                <c:pt idx="2055">
                  <c:v>110</c:v>
                </c:pt>
                <c:pt idx="2056">
                  <c:v>110</c:v>
                </c:pt>
                <c:pt idx="2057">
                  <c:v>110</c:v>
                </c:pt>
                <c:pt idx="2058">
                  <c:v>110</c:v>
                </c:pt>
                <c:pt idx="2059">
                  <c:v>110</c:v>
                </c:pt>
                <c:pt idx="2060">
                  <c:v>110</c:v>
                </c:pt>
                <c:pt idx="2061">
                  <c:v>110</c:v>
                </c:pt>
                <c:pt idx="2062">
                  <c:v>110</c:v>
                </c:pt>
                <c:pt idx="2063">
                  <c:v>110</c:v>
                </c:pt>
                <c:pt idx="2064">
                  <c:v>110</c:v>
                </c:pt>
                <c:pt idx="2065">
                  <c:v>110</c:v>
                </c:pt>
                <c:pt idx="2066">
                  <c:v>110</c:v>
                </c:pt>
                <c:pt idx="2067">
                  <c:v>110</c:v>
                </c:pt>
                <c:pt idx="2068">
                  <c:v>110</c:v>
                </c:pt>
                <c:pt idx="2069">
                  <c:v>110</c:v>
                </c:pt>
                <c:pt idx="2070">
                  <c:v>110</c:v>
                </c:pt>
                <c:pt idx="2071">
                  <c:v>110</c:v>
                </c:pt>
                <c:pt idx="2072">
                  <c:v>110</c:v>
                </c:pt>
                <c:pt idx="2073">
                  <c:v>110</c:v>
                </c:pt>
                <c:pt idx="2074">
                  <c:v>110</c:v>
                </c:pt>
                <c:pt idx="2075">
                  <c:v>110</c:v>
                </c:pt>
                <c:pt idx="2076">
                  <c:v>110</c:v>
                </c:pt>
                <c:pt idx="2077">
                  <c:v>110</c:v>
                </c:pt>
                <c:pt idx="2078">
                  <c:v>110</c:v>
                </c:pt>
                <c:pt idx="2079">
                  <c:v>110</c:v>
                </c:pt>
                <c:pt idx="2080">
                  <c:v>110</c:v>
                </c:pt>
                <c:pt idx="2081">
                  <c:v>110</c:v>
                </c:pt>
                <c:pt idx="2082">
                  <c:v>110</c:v>
                </c:pt>
                <c:pt idx="2083">
                  <c:v>110</c:v>
                </c:pt>
                <c:pt idx="2084">
                  <c:v>110</c:v>
                </c:pt>
                <c:pt idx="2085">
                  <c:v>110</c:v>
                </c:pt>
                <c:pt idx="2086">
                  <c:v>110</c:v>
                </c:pt>
                <c:pt idx="2087">
                  <c:v>110</c:v>
                </c:pt>
                <c:pt idx="2088">
                  <c:v>110</c:v>
                </c:pt>
                <c:pt idx="2089">
                  <c:v>110</c:v>
                </c:pt>
                <c:pt idx="2090">
                  <c:v>110</c:v>
                </c:pt>
                <c:pt idx="2091">
                  <c:v>110</c:v>
                </c:pt>
                <c:pt idx="2092">
                  <c:v>110</c:v>
                </c:pt>
                <c:pt idx="2093">
                  <c:v>110</c:v>
                </c:pt>
                <c:pt idx="2094">
                  <c:v>110</c:v>
                </c:pt>
                <c:pt idx="2095">
                  <c:v>110</c:v>
                </c:pt>
                <c:pt idx="2096">
                  <c:v>110</c:v>
                </c:pt>
                <c:pt idx="2097">
                  <c:v>110</c:v>
                </c:pt>
                <c:pt idx="2098">
                  <c:v>110</c:v>
                </c:pt>
                <c:pt idx="2099">
                  <c:v>110</c:v>
                </c:pt>
                <c:pt idx="2100">
                  <c:v>110</c:v>
                </c:pt>
                <c:pt idx="2101">
                  <c:v>110</c:v>
                </c:pt>
                <c:pt idx="2102">
                  <c:v>110</c:v>
                </c:pt>
                <c:pt idx="2103">
                  <c:v>110</c:v>
                </c:pt>
                <c:pt idx="2104">
                  <c:v>110</c:v>
                </c:pt>
                <c:pt idx="2105">
                  <c:v>110</c:v>
                </c:pt>
                <c:pt idx="2106">
                  <c:v>110</c:v>
                </c:pt>
                <c:pt idx="2107">
                  <c:v>110</c:v>
                </c:pt>
                <c:pt idx="2108">
                  <c:v>110</c:v>
                </c:pt>
                <c:pt idx="2109">
                  <c:v>110</c:v>
                </c:pt>
                <c:pt idx="2110">
                  <c:v>110</c:v>
                </c:pt>
                <c:pt idx="2111">
                  <c:v>110</c:v>
                </c:pt>
                <c:pt idx="2112">
                  <c:v>110</c:v>
                </c:pt>
                <c:pt idx="2113">
                  <c:v>110</c:v>
                </c:pt>
                <c:pt idx="2114">
                  <c:v>110</c:v>
                </c:pt>
                <c:pt idx="2115">
                  <c:v>110</c:v>
                </c:pt>
                <c:pt idx="2116">
                  <c:v>110</c:v>
                </c:pt>
                <c:pt idx="2117">
                  <c:v>110</c:v>
                </c:pt>
                <c:pt idx="2118">
                  <c:v>110</c:v>
                </c:pt>
                <c:pt idx="2119">
                  <c:v>110</c:v>
                </c:pt>
                <c:pt idx="2120">
                  <c:v>110</c:v>
                </c:pt>
                <c:pt idx="2121">
                  <c:v>110</c:v>
                </c:pt>
                <c:pt idx="2122">
                  <c:v>110</c:v>
                </c:pt>
                <c:pt idx="2123">
                  <c:v>110</c:v>
                </c:pt>
                <c:pt idx="2124">
                  <c:v>110</c:v>
                </c:pt>
                <c:pt idx="2125">
                  <c:v>110</c:v>
                </c:pt>
                <c:pt idx="2126">
                  <c:v>110</c:v>
                </c:pt>
                <c:pt idx="2127">
                  <c:v>110</c:v>
                </c:pt>
                <c:pt idx="2128">
                  <c:v>110</c:v>
                </c:pt>
                <c:pt idx="2129">
                  <c:v>110</c:v>
                </c:pt>
                <c:pt idx="2130">
                  <c:v>110</c:v>
                </c:pt>
                <c:pt idx="2131">
                  <c:v>110</c:v>
                </c:pt>
                <c:pt idx="2132">
                  <c:v>110</c:v>
                </c:pt>
                <c:pt idx="2133">
                  <c:v>110</c:v>
                </c:pt>
                <c:pt idx="2134">
                  <c:v>110</c:v>
                </c:pt>
                <c:pt idx="2135">
                  <c:v>110</c:v>
                </c:pt>
                <c:pt idx="2136">
                  <c:v>110</c:v>
                </c:pt>
                <c:pt idx="2137">
                  <c:v>110</c:v>
                </c:pt>
                <c:pt idx="2138">
                  <c:v>110</c:v>
                </c:pt>
                <c:pt idx="2139">
                  <c:v>110</c:v>
                </c:pt>
                <c:pt idx="2140">
                  <c:v>110</c:v>
                </c:pt>
                <c:pt idx="2141">
                  <c:v>110</c:v>
                </c:pt>
                <c:pt idx="2142">
                  <c:v>110</c:v>
                </c:pt>
                <c:pt idx="2143">
                  <c:v>110</c:v>
                </c:pt>
                <c:pt idx="2144">
                  <c:v>110</c:v>
                </c:pt>
                <c:pt idx="2145">
                  <c:v>110</c:v>
                </c:pt>
                <c:pt idx="2146">
                  <c:v>110</c:v>
                </c:pt>
                <c:pt idx="2147">
                  <c:v>110</c:v>
                </c:pt>
                <c:pt idx="2148">
                  <c:v>110</c:v>
                </c:pt>
                <c:pt idx="2149">
                  <c:v>110</c:v>
                </c:pt>
                <c:pt idx="2150">
                  <c:v>110</c:v>
                </c:pt>
                <c:pt idx="2151">
                  <c:v>110</c:v>
                </c:pt>
                <c:pt idx="2152">
                  <c:v>110</c:v>
                </c:pt>
                <c:pt idx="2153">
                  <c:v>110</c:v>
                </c:pt>
                <c:pt idx="2154">
                  <c:v>110</c:v>
                </c:pt>
                <c:pt idx="2155">
                  <c:v>110</c:v>
                </c:pt>
                <c:pt idx="2156">
                  <c:v>110</c:v>
                </c:pt>
                <c:pt idx="2157">
                  <c:v>110</c:v>
                </c:pt>
                <c:pt idx="2158">
                  <c:v>110</c:v>
                </c:pt>
                <c:pt idx="2159">
                  <c:v>110</c:v>
                </c:pt>
                <c:pt idx="2160">
                  <c:v>110</c:v>
                </c:pt>
                <c:pt idx="2161">
                  <c:v>110</c:v>
                </c:pt>
                <c:pt idx="2162">
                  <c:v>110</c:v>
                </c:pt>
                <c:pt idx="2163">
                  <c:v>110</c:v>
                </c:pt>
                <c:pt idx="2164">
                  <c:v>110</c:v>
                </c:pt>
                <c:pt idx="2165">
                  <c:v>110</c:v>
                </c:pt>
                <c:pt idx="2166">
                  <c:v>110</c:v>
                </c:pt>
                <c:pt idx="2167">
                  <c:v>110</c:v>
                </c:pt>
                <c:pt idx="2168">
                  <c:v>110</c:v>
                </c:pt>
                <c:pt idx="2169">
                  <c:v>110</c:v>
                </c:pt>
                <c:pt idx="2170">
                  <c:v>110</c:v>
                </c:pt>
                <c:pt idx="2171">
                  <c:v>110</c:v>
                </c:pt>
                <c:pt idx="2172">
                  <c:v>110</c:v>
                </c:pt>
                <c:pt idx="2173">
                  <c:v>110</c:v>
                </c:pt>
                <c:pt idx="2174">
                  <c:v>110</c:v>
                </c:pt>
                <c:pt idx="2175">
                  <c:v>110</c:v>
                </c:pt>
                <c:pt idx="2176">
                  <c:v>110</c:v>
                </c:pt>
                <c:pt idx="2177">
                  <c:v>110</c:v>
                </c:pt>
                <c:pt idx="2178">
                  <c:v>110</c:v>
                </c:pt>
                <c:pt idx="2179">
                  <c:v>110</c:v>
                </c:pt>
                <c:pt idx="2180">
                  <c:v>110</c:v>
                </c:pt>
                <c:pt idx="2181">
                  <c:v>110</c:v>
                </c:pt>
                <c:pt idx="2182">
                  <c:v>110</c:v>
                </c:pt>
                <c:pt idx="2183">
                  <c:v>110</c:v>
                </c:pt>
                <c:pt idx="2184">
                  <c:v>110</c:v>
                </c:pt>
                <c:pt idx="2185">
                  <c:v>110</c:v>
                </c:pt>
                <c:pt idx="2186">
                  <c:v>110</c:v>
                </c:pt>
                <c:pt idx="2187">
                  <c:v>110</c:v>
                </c:pt>
                <c:pt idx="2188">
                  <c:v>110</c:v>
                </c:pt>
                <c:pt idx="2189">
                  <c:v>110</c:v>
                </c:pt>
                <c:pt idx="2190">
                  <c:v>110</c:v>
                </c:pt>
                <c:pt idx="2191">
                  <c:v>110</c:v>
                </c:pt>
                <c:pt idx="2192">
                  <c:v>110</c:v>
                </c:pt>
                <c:pt idx="2193">
                  <c:v>110</c:v>
                </c:pt>
                <c:pt idx="2194">
                  <c:v>110</c:v>
                </c:pt>
                <c:pt idx="2195">
                  <c:v>110</c:v>
                </c:pt>
                <c:pt idx="2196">
                  <c:v>110</c:v>
                </c:pt>
                <c:pt idx="2197">
                  <c:v>110</c:v>
                </c:pt>
                <c:pt idx="2198">
                  <c:v>110</c:v>
                </c:pt>
                <c:pt idx="2199">
                  <c:v>110</c:v>
                </c:pt>
                <c:pt idx="2200">
                  <c:v>110</c:v>
                </c:pt>
                <c:pt idx="2201">
                  <c:v>110</c:v>
                </c:pt>
                <c:pt idx="2202">
                  <c:v>110</c:v>
                </c:pt>
                <c:pt idx="2203">
                  <c:v>110</c:v>
                </c:pt>
                <c:pt idx="2204">
                  <c:v>110</c:v>
                </c:pt>
                <c:pt idx="2205">
                  <c:v>110</c:v>
                </c:pt>
                <c:pt idx="2206">
                  <c:v>110</c:v>
                </c:pt>
                <c:pt idx="2207">
                  <c:v>110</c:v>
                </c:pt>
                <c:pt idx="2208">
                  <c:v>110</c:v>
                </c:pt>
                <c:pt idx="2209">
                  <c:v>110</c:v>
                </c:pt>
                <c:pt idx="2210">
                  <c:v>110</c:v>
                </c:pt>
                <c:pt idx="2211">
                  <c:v>110</c:v>
                </c:pt>
                <c:pt idx="2212">
                  <c:v>110</c:v>
                </c:pt>
                <c:pt idx="2213">
                  <c:v>110</c:v>
                </c:pt>
                <c:pt idx="2214">
                  <c:v>110</c:v>
                </c:pt>
                <c:pt idx="2215">
                  <c:v>110</c:v>
                </c:pt>
                <c:pt idx="2216">
                  <c:v>110</c:v>
                </c:pt>
                <c:pt idx="2217">
                  <c:v>110</c:v>
                </c:pt>
                <c:pt idx="2218">
                  <c:v>110</c:v>
                </c:pt>
                <c:pt idx="2219">
                  <c:v>110</c:v>
                </c:pt>
                <c:pt idx="2220">
                  <c:v>110</c:v>
                </c:pt>
                <c:pt idx="2221">
                  <c:v>110</c:v>
                </c:pt>
                <c:pt idx="2222">
                  <c:v>110</c:v>
                </c:pt>
                <c:pt idx="2223">
                  <c:v>110</c:v>
                </c:pt>
                <c:pt idx="2224">
                  <c:v>110</c:v>
                </c:pt>
                <c:pt idx="2225">
                  <c:v>110</c:v>
                </c:pt>
                <c:pt idx="2226">
                  <c:v>110</c:v>
                </c:pt>
                <c:pt idx="2227">
                  <c:v>110</c:v>
                </c:pt>
                <c:pt idx="2228">
                  <c:v>110</c:v>
                </c:pt>
                <c:pt idx="2229">
                  <c:v>110</c:v>
                </c:pt>
                <c:pt idx="2230">
                  <c:v>110</c:v>
                </c:pt>
                <c:pt idx="2231">
                  <c:v>110</c:v>
                </c:pt>
                <c:pt idx="2232">
                  <c:v>110</c:v>
                </c:pt>
                <c:pt idx="2233">
                  <c:v>110</c:v>
                </c:pt>
                <c:pt idx="2234">
                  <c:v>110</c:v>
                </c:pt>
                <c:pt idx="2235">
                  <c:v>110</c:v>
                </c:pt>
                <c:pt idx="2236">
                  <c:v>110</c:v>
                </c:pt>
                <c:pt idx="2237">
                  <c:v>110</c:v>
                </c:pt>
                <c:pt idx="2238">
                  <c:v>110</c:v>
                </c:pt>
                <c:pt idx="2239">
                  <c:v>110</c:v>
                </c:pt>
                <c:pt idx="2240">
                  <c:v>110</c:v>
                </c:pt>
                <c:pt idx="2241">
                  <c:v>110</c:v>
                </c:pt>
                <c:pt idx="2242">
                  <c:v>110</c:v>
                </c:pt>
                <c:pt idx="2243">
                  <c:v>110</c:v>
                </c:pt>
                <c:pt idx="2244">
                  <c:v>110</c:v>
                </c:pt>
                <c:pt idx="2245">
                  <c:v>110</c:v>
                </c:pt>
                <c:pt idx="2246">
                  <c:v>110</c:v>
                </c:pt>
                <c:pt idx="2247">
                  <c:v>110</c:v>
                </c:pt>
                <c:pt idx="2248">
                  <c:v>110</c:v>
                </c:pt>
                <c:pt idx="2249">
                  <c:v>110</c:v>
                </c:pt>
                <c:pt idx="2250">
                  <c:v>110</c:v>
                </c:pt>
                <c:pt idx="2251">
                  <c:v>110</c:v>
                </c:pt>
                <c:pt idx="2252">
                  <c:v>110</c:v>
                </c:pt>
                <c:pt idx="2253">
                  <c:v>110</c:v>
                </c:pt>
                <c:pt idx="2254">
                  <c:v>110</c:v>
                </c:pt>
                <c:pt idx="2255">
                  <c:v>110</c:v>
                </c:pt>
                <c:pt idx="2256">
                  <c:v>110</c:v>
                </c:pt>
                <c:pt idx="2257">
                  <c:v>110</c:v>
                </c:pt>
                <c:pt idx="2258">
                  <c:v>110</c:v>
                </c:pt>
                <c:pt idx="2259">
                  <c:v>110</c:v>
                </c:pt>
                <c:pt idx="2260">
                  <c:v>110</c:v>
                </c:pt>
                <c:pt idx="2261">
                  <c:v>110</c:v>
                </c:pt>
                <c:pt idx="2262">
                  <c:v>110</c:v>
                </c:pt>
                <c:pt idx="2263">
                  <c:v>110</c:v>
                </c:pt>
                <c:pt idx="2264">
                  <c:v>110</c:v>
                </c:pt>
                <c:pt idx="2265">
                  <c:v>110</c:v>
                </c:pt>
                <c:pt idx="2266">
                  <c:v>110</c:v>
                </c:pt>
                <c:pt idx="2267">
                  <c:v>110</c:v>
                </c:pt>
                <c:pt idx="2268">
                  <c:v>110</c:v>
                </c:pt>
                <c:pt idx="2269">
                  <c:v>110</c:v>
                </c:pt>
                <c:pt idx="2270">
                  <c:v>110</c:v>
                </c:pt>
                <c:pt idx="2271">
                  <c:v>110</c:v>
                </c:pt>
                <c:pt idx="2272">
                  <c:v>110</c:v>
                </c:pt>
                <c:pt idx="2273">
                  <c:v>110</c:v>
                </c:pt>
                <c:pt idx="2274">
                  <c:v>110</c:v>
                </c:pt>
                <c:pt idx="2275">
                  <c:v>110</c:v>
                </c:pt>
                <c:pt idx="2276">
                  <c:v>110</c:v>
                </c:pt>
                <c:pt idx="2277">
                  <c:v>110</c:v>
                </c:pt>
                <c:pt idx="2278">
                  <c:v>110</c:v>
                </c:pt>
                <c:pt idx="2279">
                  <c:v>110</c:v>
                </c:pt>
                <c:pt idx="2280">
                  <c:v>110</c:v>
                </c:pt>
                <c:pt idx="2281">
                  <c:v>110</c:v>
                </c:pt>
                <c:pt idx="2282">
                  <c:v>110</c:v>
                </c:pt>
                <c:pt idx="2283">
                  <c:v>110</c:v>
                </c:pt>
                <c:pt idx="2284">
                  <c:v>110</c:v>
                </c:pt>
                <c:pt idx="2285">
                  <c:v>110</c:v>
                </c:pt>
                <c:pt idx="2286">
                  <c:v>110</c:v>
                </c:pt>
                <c:pt idx="2287">
                  <c:v>110</c:v>
                </c:pt>
                <c:pt idx="2288">
                  <c:v>110</c:v>
                </c:pt>
                <c:pt idx="2289">
                  <c:v>110</c:v>
                </c:pt>
                <c:pt idx="2290">
                  <c:v>110</c:v>
                </c:pt>
                <c:pt idx="2291">
                  <c:v>110</c:v>
                </c:pt>
                <c:pt idx="2292">
                  <c:v>110</c:v>
                </c:pt>
                <c:pt idx="2293">
                  <c:v>110</c:v>
                </c:pt>
                <c:pt idx="2294">
                  <c:v>110</c:v>
                </c:pt>
                <c:pt idx="2295">
                  <c:v>110</c:v>
                </c:pt>
                <c:pt idx="2296">
                  <c:v>110</c:v>
                </c:pt>
                <c:pt idx="2297">
                  <c:v>110</c:v>
                </c:pt>
                <c:pt idx="2298">
                  <c:v>110</c:v>
                </c:pt>
                <c:pt idx="2299">
                  <c:v>110</c:v>
                </c:pt>
                <c:pt idx="2300">
                  <c:v>110</c:v>
                </c:pt>
                <c:pt idx="2301">
                  <c:v>110</c:v>
                </c:pt>
                <c:pt idx="2302">
                  <c:v>110</c:v>
                </c:pt>
                <c:pt idx="2303">
                  <c:v>110</c:v>
                </c:pt>
                <c:pt idx="2304">
                  <c:v>110</c:v>
                </c:pt>
                <c:pt idx="2305">
                  <c:v>110</c:v>
                </c:pt>
                <c:pt idx="2306">
                  <c:v>110</c:v>
                </c:pt>
                <c:pt idx="2307">
                  <c:v>110</c:v>
                </c:pt>
                <c:pt idx="2308">
                  <c:v>110</c:v>
                </c:pt>
                <c:pt idx="2309">
                  <c:v>110</c:v>
                </c:pt>
                <c:pt idx="2310">
                  <c:v>110</c:v>
                </c:pt>
                <c:pt idx="2311">
                  <c:v>110</c:v>
                </c:pt>
                <c:pt idx="2312">
                  <c:v>110</c:v>
                </c:pt>
                <c:pt idx="2313">
                  <c:v>110</c:v>
                </c:pt>
                <c:pt idx="2314">
                  <c:v>110</c:v>
                </c:pt>
                <c:pt idx="2315">
                  <c:v>110</c:v>
                </c:pt>
                <c:pt idx="2316">
                  <c:v>110</c:v>
                </c:pt>
                <c:pt idx="2317">
                  <c:v>110</c:v>
                </c:pt>
                <c:pt idx="2318">
                  <c:v>110</c:v>
                </c:pt>
                <c:pt idx="2319">
                  <c:v>110</c:v>
                </c:pt>
                <c:pt idx="2320">
                  <c:v>110</c:v>
                </c:pt>
                <c:pt idx="2321">
                  <c:v>110</c:v>
                </c:pt>
                <c:pt idx="2322">
                  <c:v>110</c:v>
                </c:pt>
                <c:pt idx="2323">
                  <c:v>110</c:v>
                </c:pt>
                <c:pt idx="2324">
                  <c:v>110</c:v>
                </c:pt>
                <c:pt idx="2325">
                  <c:v>110</c:v>
                </c:pt>
                <c:pt idx="2326">
                  <c:v>110</c:v>
                </c:pt>
                <c:pt idx="2327">
                  <c:v>110</c:v>
                </c:pt>
                <c:pt idx="2328">
                  <c:v>110</c:v>
                </c:pt>
                <c:pt idx="2329">
                  <c:v>110</c:v>
                </c:pt>
                <c:pt idx="2330">
                  <c:v>110</c:v>
                </c:pt>
                <c:pt idx="2331">
                  <c:v>110</c:v>
                </c:pt>
                <c:pt idx="2332">
                  <c:v>110</c:v>
                </c:pt>
                <c:pt idx="2333">
                  <c:v>110</c:v>
                </c:pt>
                <c:pt idx="2334">
                  <c:v>110</c:v>
                </c:pt>
                <c:pt idx="2335">
                  <c:v>110</c:v>
                </c:pt>
                <c:pt idx="2336">
                  <c:v>110</c:v>
                </c:pt>
                <c:pt idx="2337">
                  <c:v>110</c:v>
                </c:pt>
                <c:pt idx="2338">
                  <c:v>110</c:v>
                </c:pt>
                <c:pt idx="2339">
                  <c:v>110</c:v>
                </c:pt>
                <c:pt idx="2340">
                  <c:v>110</c:v>
                </c:pt>
                <c:pt idx="2341">
                  <c:v>110</c:v>
                </c:pt>
                <c:pt idx="2342">
                  <c:v>110</c:v>
                </c:pt>
                <c:pt idx="2343">
                  <c:v>110</c:v>
                </c:pt>
                <c:pt idx="2344">
                  <c:v>110</c:v>
                </c:pt>
                <c:pt idx="2345">
                  <c:v>110</c:v>
                </c:pt>
                <c:pt idx="2346">
                  <c:v>110</c:v>
                </c:pt>
                <c:pt idx="2347">
                  <c:v>110</c:v>
                </c:pt>
                <c:pt idx="2348">
                  <c:v>110</c:v>
                </c:pt>
                <c:pt idx="2349">
                  <c:v>110</c:v>
                </c:pt>
                <c:pt idx="2350">
                  <c:v>110</c:v>
                </c:pt>
                <c:pt idx="2351">
                  <c:v>110</c:v>
                </c:pt>
                <c:pt idx="2352">
                  <c:v>110</c:v>
                </c:pt>
                <c:pt idx="2353">
                  <c:v>110</c:v>
                </c:pt>
                <c:pt idx="2354">
                  <c:v>110</c:v>
                </c:pt>
                <c:pt idx="2355">
                  <c:v>110</c:v>
                </c:pt>
                <c:pt idx="2356">
                  <c:v>110</c:v>
                </c:pt>
                <c:pt idx="2357">
                  <c:v>110</c:v>
                </c:pt>
                <c:pt idx="2358">
                  <c:v>110</c:v>
                </c:pt>
                <c:pt idx="2359">
                  <c:v>110</c:v>
                </c:pt>
                <c:pt idx="2360">
                  <c:v>110</c:v>
                </c:pt>
                <c:pt idx="2361">
                  <c:v>110</c:v>
                </c:pt>
                <c:pt idx="2362">
                  <c:v>110</c:v>
                </c:pt>
                <c:pt idx="2363">
                  <c:v>110</c:v>
                </c:pt>
                <c:pt idx="2364">
                  <c:v>110</c:v>
                </c:pt>
                <c:pt idx="2365">
                  <c:v>110</c:v>
                </c:pt>
                <c:pt idx="2366">
                  <c:v>110</c:v>
                </c:pt>
                <c:pt idx="2367">
                  <c:v>110</c:v>
                </c:pt>
                <c:pt idx="2368">
                  <c:v>110</c:v>
                </c:pt>
                <c:pt idx="2369">
                  <c:v>110</c:v>
                </c:pt>
                <c:pt idx="2370">
                  <c:v>110</c:v>
                </c:pt>
                <c:pt idx="2371">
                  <c:v>110</c:v>
                </c:pt>
                <c:pt idx="2372">
                  <c:v>110</c:v>
                </c:pt>
                <c:pt idx="2373">
                  <c:v>110</c:v>
                </c:pt>
                <c:pt idx="2374">
                  <c:v>110</c:v>
                </c:pt>
                <c:pt idx="2375">
                  <c:v>110</c:v>
                </c:pt>
                <c:pt idx="2376">
                  <c:v>110</c:v>
                </c:pt>
                <c:pt idx="2377">
                  <c:v>110</c:v>
                </c:pt>
                <c:pt idx="2378">
                  <c:v>110</c:v>
                </c:pt>
                <c:pt idx="2379">
                  <c:v>110</c:v>
                </c:pt>
                <c:pt idx="2380">
                  <c:v>110</c:v>
                </c:pt>
                <c:pt idx="2381">
                  <c:v>110</c:v>
                </c:pt>
                <c:pt idx="2382">
                  <c:v>110</c:v>
                </c:pt>
                <c:pt idx="2383">
                  <c:v>110</c:v>
                </c:pt>
                <c:pt idx="2384">
                  <c:v>110</c:v>
                </c:pt>
                <c:pt idx="2385">
                  <c:v>110</c:v>
                </c:pt>
                <c:pt idx="2386">
                  <c:v>110</c:v>
                </c:pt>
                <c:pt idx="2387">
                  <c:v>110</c:v>
                </c:pt>
                <c:pt idx="2388">
                  <c:v>110</c:v>
                </c:pt>
                <c:pt idx="2389">
                  <c:v>110</c:v>
                </c:pt>
                <c:pt idx="2390">
                  <c:v>110</c:v>
                </c:pt>
                <c:pt idx="2391">
                  <c:v>110</c:v>
                </c:pt>
                <c:pt idx="2392">
                  <c:v>110</c:v>
                </c:pt>
                <c:pt idx="2393">
                  <c:v>110</c:v>
                </c:pt>
                <c:pt idx="2394">
                  <c:v>110</c:v>
                </c:pt>
                <c:pt idx="2395">
                  <c:v>110</c:v>
                </c:pt>
                <c:pt idx="2396">
                  <c:v>110</c:v>
                </c:pt>
                <c:pt idx="2397">
                  <c:v>110</c:v>
                </c:pt>
                <c:pt idx="2398">
                  <c:v>110</c:v>
                </c:pt>
                <c:pt idx="2399">
                  <c:v>110</c:v>
                </c:pt>
                <c:pt idx="2400">
                  <c:v>110</c:v>
                </c:pt>
                <c:pt idx="2401">
                  <c:v>110</c:v>
                </c:pt>
                <c:pt idx="2402">
                  <c:v>110</c:v>
                </c:pt>
                <c:pt idx="2403">
                  <c:v>110</c:v>
                </c:pt>
                <c:pt idx="2404">
                  <c:v>110</c:v>
                </c:pt>
                <c:pt idx="2405">
                  <c:v>110</c:v>
                </c:pt>
                <c:pt idx="2406">
                  <c:v>110</c:v>
                </c:pt>
                <c:pt idx="2407">
                  <c:v>110</c:v>
                </c:pt>
                <c:pt idx="2408">
                  <c:v>110</c:v>
                </c:pt>
                <c:pt idx="2409">
                  <c:v>110</c:v>
                </c:pt>
                <c:pt idx="2410">
                  <c:v>110</c:v>
                </c:pt>
                <c:pt idx="2411">
                  <c:v>110</c:v>
                </c:pt>
                <c:pt idx="2412">
                  <c:v>110</c:v>
                </c:pt>
                <c:pt idx="2413">
                  <c:v>110</c:v>
                </c:pt>
                <c:pt idx="2414">
                  <c:v>110</c:v>
                </c:pt>
                <c:pt idx="2415">
                  <c:v>110</c:v>
                </c:pt>
                <c:pt idx="2416">
                  <c:v>110</c:v>
                </c:pt>
                <c:pt idx="2417">
                  <c:v>110</c:v>
                </c:pt>
                <c:pt idx="2418">
                  <c:v>110</c:v>
                </c:pt>
                <c:pt idx="2419">
                  <c:v>110</c:v>
                </c:pt>
                <c:pt idx="2420">
                  <c:v>110</c:v>
                </c:pt>
                <c:pt idx="2421">
                  <c:v>110</c:v>
                </c:pt>
                <c:pt idx="2422">
                  <c:v>110</c:v>
                </c:pt>
                <c:pt idx="2423">
                  <c:v>110</c:v>
                </c:pt>
                <c:pt idx="2424">
                  <c:v>110</c:v>
                </c:pt>
                <c:pt idx="2425">
                  <c:v>110</c:v>
                </c:pt>
                <c:pt idx="2426">
                  <c:v>110</c:v>
                </c:pt>
                <c:pt idx="2427">
                  <c:v>110</c:v>
                </c:pt>
                <c:pt idx="2428">
                  <c:v>110</c:v>
                </c:pt>
                <c:pt idx="2429">
                  <c:v>110</c:v>
                </c:pt>
                <c:pt idx="2430">
                  <c:v>110</c:v>
                </c:pt>
                <c:pt idx="2431">
                  <c:v>110</c:v>
                </c:pt>
                <c:pt idx="2432">
                  <c:v>110</c:v>
                </c:pt>
                <c:pt idx="2433">
                  <c:v>110</c:v>
                </c:pt>
                <c:pt idx="2434">
                  <c:v>110</c:v>
                </c:pt>
                <c:pt idx="2435">
                  <c:v>110</c:v>
                </c:pt>
                <c:pt idx="2436">
                  <c:v>110</c:v>
                </c:pt>
                <c:pt idx="2437">
                  <c:v>110</c:v>
                </c:pt>
                <c:pt idx="2438">
                  <c:v>110</c:v>
                </c:pt>
                <c:pt idx="2439">
                  <c:v>110</c:v>
                </c:pt>
                <c:pt idx="2440">
                  <c:v>110</c:v>
                </c:pt>
                <c:pt idx="2441">
                  <c:v>110</c:v>
                </c:pt>
                <c:pt idx="2442">
                  <c:v>110</c:v>
                </c:pt>
                <c:pt idx="2443">
                  <c:v>110</c:v>
                </c:pt>
                <c:pt idx="2444">
                  <c:v>110</c:v>
                </c:pt>
                <c:pt idx="2445">
                  <c:v>110</c:v>
                </c:pt>
                <c:pt idx="2446">
                  <c:v>110</c:v>
                </c:pt>
                <c:pt idx="2447">
                  <c:v>110</c:v>
                </c:pt>
                <c:pt idx="2448">
                  <c:v>110</c:v>
                </c:pt>
                <c:pt idx="2449">
                  <c:v>110</c:v>
                </c:pt>
                <c:pt idx="2450">
                  <c:v>110</c:v>
                </c:pt>
                <c:pt idx="2451">
                  <c:v>110</c:v>
                </c:pt>
                <c:pt idx="2452">
                  <c:v>110</c:v>
                </c:pt>
                <c:pt idx="2453">
                  <c:v>110</c:v>
                </c:pt>
                <c:pt idx="2454">
                  <c:v>110</c:v>
                </c:pt>
                <c:pt idx="2455">
                  <c:v>110</c:v>
                </c:pt>
                <c:pt idx="2456">
                  <c:v>110</c:v>
                </c:pt>
                <c:pt idx="2457">
                  <c:v>110</c:v>
                </c:pt>
                <c:pt idx="2458">
                  <c:v>110</c:v>
                </c:pt>
                <c:pt idx="2459">
                  <c:v>110</c:v>
                </c:pt>
                <c:pt idx="2460">
                  <c:v>110</c:v>
                </c:pt>
                <c:pt idx="2461">
                  <c:v>110</c:v>
                </c:pt>
                <c:pt idx="2462">
                  <c:v>110</c:v>
                </c:pt>
                <c:pt idx="2463">
                  <c:v>110</c:v>
                </c:pt>
                <c:pt idx="2464">
                  <c:v>110</c:v>
                </c:pt>
                <c:pt idx="2465">
                  <c:v>110</c:v>
                </c:pt>
                <c:pt idx="2466">
                  <c:v>110</c:v>
                </c:pt>
                <c:pt idx="2467">
                  <c:v>110</c:v>
                </c:pt>
                <c:pt idx="2468">
                  <c:v>110</c:v>
                </c:pt>
                <c:pt idx="2469">
                  <c:v>110</c:v>
                </c:pt>
                <c:pt idx="2470">
                  <c:v>110</c:v>
                </c:pt>
                <c:pt idx="2471">
                  <c:v>110</c:v>
                </c:pt>
                <c:pt idx="2472">
                  <c:v>110</c:v>
                </c:pt>
                <c:pt idx="2473">
                  <c:v>110</c:v>
                </c:pt>
                <c:pt idx="2474">
                  <c:v>110</c:v>
                </c:pt>
                <c:pt idx="2475">
                  <c:v>110</c:v>
                </c:pt>
                <c:pt idx="2476">
                  <c:v>110</c:v>
                </c:pt>
                <c:pt idx="2477">
                  <c:v>110</c:v>
                </c:pt>
                <c:pt idx="2478">
                  <c:v>110</c:v>
                </c:pt>
                <c:pt idx="2479">
                  <c:v>110</c:v>
                </c:pt>
                <c:pt idx="2480">
                  <c:v>110</c:v>
                </c:pt>
                <c:pt idx="2481">
                  <c:v>110</c:v>
                </c:pt>
                <c:pt idx="2482">
                  <c:v>110</c:v>
                </c:pt>
                <c:pt idx="2483">
                  <c:v>110</c:v>
                </c:pt>
                <c:pt idx="2484">
                  <c:v>110</c:v>
                </c:pt>
                <c:pt idx="2485">
                  <c:v>110</c:v>
                </c:pt>
                <c:pt idx="2486">
                  <c:v>110</c:v>
                </c:pt>
                <c:pt idx="2487">
                  <c:v>110</c:v>
                </c:pt>
                <c:pt idx="2488">
                  <c:v>110</c:v>
                </c:pt>
                <c:pt idx="2489">
                  <c:v>110</c:v>
                </c:pt>
                <c:pt idx="2490">
                  <c:v>110</c:v>
                </c:pt>
                <c:pt idx="2491">
                  <c:v>110</c:v>
                </c:pt>
                <c:pt idx="2492">
                  <c:v>110</c:v>
                </c:pt>
                <c:pt idx="2493">
                  <c:v>110</c:v>
                </c:pt>
                <c:pt idx="2494">
                  <c:v>110</c:v>
                </c:pt>
                <c:pt idx="2495">
                  <c:v>110</c:v>
                </c:pt>
                <c:pt idx="2496">
                  <c:v>110</c:v>
                </c:pt>
                <c:pt idx="2497">
                  <c:v>110</c:v>
                </c:pt>
                <c:pt idx="2498">
                  <c:v>110</c:v>
                </c:pt>
                <c:pt idx="2499">
                  <c:v>110</c:v>
                </c:pt>
                <c:pt idx="2500">
                  <c:v>110</c:v>
                </c:pt>
                <c:pt idx="2501">
                  <c:v>110</c:v>
                </c:pt>
                <c:pt idx="2502">
                  <c:v>110</c:v>
                </c:pt>
                <c:pt idx="2503">
                  <c:v>110</c:v>
                </c:pt>
                <c:pt idx="2504">
                  <c:v>110</c:v>
                </c:pt>
                <c:pt idx="2505">
                  <c:v>110</c:v>
                </c:pt>
                <c:pt idx="2506">
                  <c:v>110</c:v>
                </c:pt>
                <c:pt idx="2507">
                  <c:v>110</c:v>
                </c:pt>
                <c:pt idx="2508">
                  <c:v>110</c:v>
                </c:pt>
                <c:pt idx="2509">
                  <c:v>110</c:v>
                </c:pt>
                <c:pt idx="2510">
                  <c:v>110</c:v>
                </c:pt>
                <c:pt idx="2511">
                  <c:v>110</c:v>
                </c:pt>
                <c:pt idx="2512">
                  <c:v>110</c:v>
                </c:pt>
                <c:pt idx="2513">
                  <c:v>110</c:v>
                </c:pt>
                <c:pt idx="2514">
                  <c:v>110</c:v>
                </c:pt>
                <c:pt idx="2515">
                  <c:v>110</c:v>
                </c:pt>
                <c:pt idx="2516">
                  <c:v>110</c:v>
                </c:pt>
                <c:pt idx="2517">
                  <c:v>110</c:v>
                </c:pt>
                <c:pt idx="2518">
                  <c:v>110</c:v>
                </c:pt>
                <c:pt idx="2519">
                  <c:v>110</c:v>
                </c:pt>
                <c:pt idx="2520">
                  <c:v>110</c:v>
                </c:pt>
                <c:pt idx="2521">
                  <c:v>110</c:v>
                </c:pt>
                <c:pt idx="2522">
                  <c:v>110</c:v>
                </c:pt>
                <c:pt idx="2523">
                  <c:v>110</c:v>
                </c:pt>
                <c:pt idx="2524">
                  <c:v>110</c:v>
                </c:pt>
                <c:pt idx="2525">
                  <c:v>110</c:v>
                </c:pt>
                <c:pt idx="2526">
                  <c:v>110</c:v>
                </c:pt>
                <c:pt idx="2527">
                  <c:v>110</c:v>
                </c:pt>
                <c:pt idx="2528">
                  <c:v>110</c:v>
                </c:pt>
                <c:pt idx="2529">
                  <c:v>110</c:v>
                </c:pt>
                <c:pt idx="2530">
                  <c:v>110</c:v>
                </c:pt>
                <c:pt idx="2531">
                  <c:v>110</c:v>
                </c:pt>
                <c:pt idx="2532">
                  <c:v>110</c:v>
                </c:pt>
                <c:pt idx="2533">
                  <c:v>110</c:v>
                </c:pt>
                <c:pt idx="2534">
                  <c:v>110</c:v>
                </c:pt>
                <c:pt idx="2535">
                  <c:v>110</c:v>
                </c:pt>
                <c:pt idx="2536">
                  <c:v>110</c:v>
                </c:pt>
                <c:pt idx="2537">
                  <c:v>110</c:v>
                </c:pt>
                <c:pt idx="2538">
                  <c:v>110</c:v>
                </c:pt>
                <c:pt idx="2539">
                  <c:v>110</c:v>
                </c:pt>
                <c:pt idx="2540">
                  <c:v>110</c:v>
                </c:pt>
                <c:pt idx="2541">
                  <c:v>110</c:v>
                </c:pt>
                <c:pt idx="2542">
                  <c:v>110</c:v>
                </c:pt>
                <c:pt idx="2543">
                  <c:v>110</c:v>
                </c:pt>
                <c:pt idx="2544">
                  <c:v>110</c:v>
                </c:pt>
                <c:pt idx="2545">
                  <c:v>110</c:v>
                </c:pt>
                <c:pt idx="2546">
                  <c:v>110</c:v>
                </c:pt>
                <c:pt idx="2547">
                  <c:v>110</c:v>
                </c:pt>
                <c:pt idx="2548">
                  <c:v>110</c:v>
                </c:pt>
                <c:pt idx="2549">
                  <c:v>110</c:v>
                </c:pt>
                <c:pt idx="2550">
                  <c:v>110</c:v>
                </c:pt>
                <c:pt idx="2551">
                  <c:v>110</c:v>
                </c:pt>
                <c:pt idx="2552">
                  <c:v>110</c:v>
                </c:pt>
                <c:pt idx="2553">
                  <c:v>110</c:v>
                </c:pt>
                <c:pt idx="2554">
                  <c:v>110</c:v>
                </c:pt>
                <c:pt idx="2555">
                  <c:v>110</c:v>
                </c:pt>
                <c:pt idx="2556">
                  <c:v>110</c:v>
                </c:pt>
                <c:pt idx="2557">
                  <c:v>110</c:v>
                </c:pt>
                <c:pt idx="2558">
                  <c:v>110</c:v>
                </c:pt>
                <c:pt idx="2559">
                  <c:v>110</c:v>
                </c:pt>
                <c:pt idx="2560">
                  <c:v>110</c:v>
                </c:pt>
                <c:pt idx="2561">
                  <c:v>110</c:v>
                </c:pt>
                <c:pt idx="2562">
                  <c:v>110</c:v>
                </c:pt>
                <c:pt idx="2563">
                  <c:v>110</c:v>
                </c:pt>
                <c:pt idx="2564">
                  <c:v>110</c:v>
                </c:pt>
                <c:pt idx="2565">
                  <c:v>110</c:v>
                </c:pt>
                <c:pt idx="2566">
                  <c:v>110</c:v>
                </c:pt>
                <c:pt idx="2567">
                  <c:v>110</c:v>
                </c:pt>
                <c:pt idx="2568">
                  <c:v>110</c:v>
                </c:pt>
                <c:pt idx="2569">
                  <c:v>110</c:v>
                </c:pt>
                <c:pt idx="2570">
                  <c:v>110</c:v>
                </c:pt>
                <c:pt idx="2571">
                  <c:v>110</c:v>
                </c:pt>
                <c:pt idx="2572">
                  <c:v>110</c:v>
                </c:pt>
                <c:pt idx="2573">
                  <c:v>110</c:v>
                </c:pt>
                <c:pt idx="2574">
                  <c:v>110</c:v>
                </c:pt>
                <c:pt idx="2575">
                  <c:v>110</c:v>
                </c:pt>
                <c:pt idx="2576">
                  <c:v>110</c:v>
                </c:pt>
                <c:pt idx="2577">
                  <c:v>110</c:v>
                </c:pt>
                <c:pt idx="2578">
                  <c:v>110</c:v>
                </c:pt>
                <c:pt idx="2579">
                  <c:v>110</c:v>
                </c:pt>
                <c:pt idx="2580">
                  <c:v>110</c:v>
                </c:pt>
                <c:pt idx="2581">
                  <c:v>110</c:v>
                </c:pt>
                <c:pt idx="2582">
                  <c:v>110</c:v>
                </c:pt>
                <c:pt idx="2583">
                  <c:v>110</c:v>
                </c:pt>
                <c:pt idx="2584">
                  <c:v>110</c:v>
                </c:pt>
                <c:pt idx="2585">
                  <c:v>110</c:v>
                </c:pt>
                <c:pt idx="2586">
                  <c:v>110</c:v>
                </c:pt>
                <c:pt idx="2587">
                  <c:v>110</c:v>
                </c:pt>
                <c:pt idx="2588">
                  <c:v>110</c:v>
                </c:pt>
                <c:pt idx="2589">
                  <c:v>110</c:v>
                </c:pt>
                <c:pt idx="2590">
                  <c:v>110</c:v>
                </c:pt>
                <c:pt idx="2591">
                  <c:v>110</c:v>
                </c:pt>
                <c:pt idx="2592">
                  <c:v>110</c:v>
                </c:pt>
                <c:pt idx="2593">
                  <c:v>110</c:v>
                </c:pt>
                <c:pt idx="2594">
                  <c:v>110</c:v>
                </c:pt>
                <c:pt idx="2595">
                  <c:v>110</c:v>
                </c:pt>
                <c:pt idx="2596">
                  <c:v>110</c:v>
                </c:pt>
                <c:pt idx="2597">
                  <c:v>110</c:v>
                </c:pt>
                <c:pt idx="2598">
                  <c:v>110</c:v>
                </c:pt>
                <c:pt idx="2599">
                  <c:v>110</c:v>
                </c:pt>
                <c:pt idx="2600">
                  <c:v>110</c:v>
                </c:pt>
                <c:pt idx="2601">
                  <c:v>110</c:v>
                </c:pt>
                <c:pt idx="2602">
                  <c:v>110</c:v>
                </c:pt>
                <c:pt idx="2603">
                  <c:v>110</c:v>
                </c:pt>
                <c:pt idx="2604">
                  <c:v>110</c:v>
                </c:pt>
                <c:pt idx="2605">
                  <c:v>110</c:v>
                </c:pt>
                <c:pt idx="2606">
                  <c:v>110</c:v>
                </c:pt>
                <c:pt idx="2607">
                  <c:v>110</c:v>
                </c:pt>
                <c:pt idx="2608">
                  <c:v>110</c:v>
                </c:pt>
                <c:pt idx="2609">
                  <c:v>110</c:v>
                </c:pt>
                <c:pt idx="2610">
                  <c:v>110</c:v>
                </c:pt>
                <c:pt idx="2611">
                  <c:v>110</c:v>
                </c:pt>
                <c:pt idx="2612">
                  <c:v>110</c:v>
                </c:pt>
                <c:pt idx="2613">
                  <c:v>110</c:v>
                </c:pt>
                <c:pt idx="2614">
                  <c:v>110</c:v>
                </c:pt>
                <c:pt idx="2615">
                  <c:v>110</c:v>
                </c:pt>
                <c:pt idx="2616">
                  <c:v>110</c:v>
                </c:pt>
                <c:pt idx="2617">
                  <c:v>110</c:v>
                </c:pt>
                <c:pt idx="2618">
                  <c:v>110</c:v>
                </c:pt>
                <c:pt idx="2619">
                  <c:v>110</c:v>
                </c:pt>
                <c:pt idx="2620">
                  <c:v>110</c:v>
                </c:pt>
                <c:pt idx="2621">
                  <c:v>110</c:v>
                </c:pt>
                <c:pt idx="2622">
                  <c:v>110</c:v>
                </c:pt>
                <c:pt idx="2623">
                  <c:v>110</c:v>
                </c:pt>
                <c:pt idx="2624">
                  <c:v>110</c:v>
                </c:pt>
                <c:pt idx="2625">
                  <c:v>110</c:v>
                </c:pt>
                <c:pt idx="2626">
                  <c:v>110</c:v>
                </c:pt>
                <c:pt idx="2627">
                  <c:v>110</c:v>
                </c:pt>
                <c:pt idx="2628">
                  <c:v>110</c:v>
                </c:pt>
                <c:pt idx="2629">
                  <c:v>110</c:v>
                </c:pt>
                <c:pt idx="2630">
                  <c:v>110</c:v>
                </c:pt>
                <c:pt idx="2631">
                  <c:v>110</c:v>
                </c:pt>
                <c:pt idx="2632">
                  <c:v>110</c:v>
                </c:pt>
                <c:pt idx="2633">
                  <c:v>110</c:v>
                </c:pt>
                <c:pt idx="2634">
                  <c:v>110</c:v>
                </c:pt>
                <c:pt idx="2635">
                  <c:v>110</c:v>
                </c:pt>
                <c:pt idx="2636">
                  <c:v>110</c:v>
                </c:pt>
                <c:pt idx="2637">
                  <c:v>110</c:v>
                </c:pt>
                <c:pt idx="2638">
                  <c:v>110</c:v>
                </c:pt>
                <c:pt idx="2639">
                  <c:v>110</c:v>
                </c:pt>
                <c:pt idx="2640">
                  <c:v>110</c:v>
                </c:pt>
                <c:pt idx="2641">
                  <c:v>110</c:v>
                </c:pt>
                <c:pt idx="2642">
                  <c:v>110</c:v>
                </c:pt>
                <c:pt idx="2643">
                  <c:v>110</c:v>
                </c:pt>
                <c:pt idx="2644">
                  <c:v>110</c:v>
                </c:pt>
                <c:pt idx="2645">
                  <c:v>110</c:v>
                </c:pt>
                <c:pt idx="2646">
                  <c:v>110</c:v>
                </c:pt>
                <c:pt idx="2647">
                  <c:v>110</c:v>
                </c:pt>
                <c:pt idx="2648">
                  <c:v>110</c:v>
                </c:pt>
                <c:pt idx="2649">
                  <c:v>110</c:v>
                </c:pt>
                <c:pt idx="2650">
                  <c:v>110</c:v>
                </c:pt>
                <c:pt idx="2651">
                  <c:v>110</c:v>
                </c:pt>
                <c:pt idx="2652">
                  <c:v>110</c:v>
                </c:pt>
                <c:pt idx="2653">
                  <c:v>110</c:v>
                </c:pt>
                <c:pt idx="2654">
                  <c:v>110</c:v>
                </c:pt>
                <c:pt idx="2655">
                  <c:v>110</c:v>
                </c:pt>
                <c:pt idx="2656">
                  <c:v>110</c:v>
                </c:pt>
                <c:pt idx="2657">
                  <c:v>110</c:v>
                </c:pt>
                <c:pt idx="2658">
                  <c:v>110</c:v>
                </c:pt>
                <c:pt idx="2659">
                  <c:v>110</c:v>
                </c:pt>
                <c:pt idx="2660">
                  <c:v>110</c:v>
                </c:pt>
                <c:pt idx="2661">
                  <c:v>110</c:v>
                </c:pt>
                <c:pt idx="2662">
                  <c:v>110</c:v>
                </c:pt>
                <c:pt idx="2663">
                  <c:v>110</c:v>
                </c:pt>
                <c:pt idx="2664">
                  <c:v>110</c:v>
                </c:pt>
                <c:pt idx="2665">
                  <c:v>110</c:v>
                </c:pt>
                <c:pt idx="2666">
                  <c:v>110</c:v>
                </c:pt>
                <c:pt idx="2667">
                  <c:v>110</c:v>
                </c:pt>
                <c:pt idx="2668">
                  <c:v>110</c:v>
                </c:pt>
                <c:pt idx="2669">
                  <c:v>110</c:v>
                </c:pt>
                <c:pt idx="2670">
                  <c:v>110</c:v>
                </c:pt>
                <c:pt idx="2671">
                  <c:v>110</c:v>
                </c:pt>
                <c:pt idx="2672">
                  <c:v>110</c:v>
                </c:pt>
                <c:pt idx="2673">
                  <c:v>110</c:v>
                </c:pt>
                <c:pt idx="2674">
                  <c:v>110</c:v>
                </c:pt>
                <c:pt idx="2675">
                  <c:v>110</c:v>
                </c:pt>
                <c:pt idx="2676">
                  <c:v>110</c:v>
                </c:pt>
                <c:pt idx="2677">
                  <c:v>110</c:v>
                </c:pt>
                <c:pt idx="2678">
                  <c:v>110</c:v>
                </c:pt>
                <c:pt idx="2679">
                  <c:v>110</c:v>
                </c:pt>
                <c:pt idx="2680">
                  <c:v>110</c:v>
                </c:pt>
                <c:pt idx="2681">
                  <c:v>110</c:v>
                </c:pt>
                <c:pt idx="2682">
                  <c:v>110</c:v>
                </c:pt>
                <c:pt idx="2683">
                  <c:v>110</c:v>
                </c:pt>
                <c:pt idx="2684">
                  <c:v>110</c:v>
                </c:pt>
                <c:pt idx="2685">
                  <c:v>110</c:v>
                </c:pt>
                <c:pt idx="2686">
                  <c:v>110</c:v>
                </c:pt>
                <c:pt idx="2687">
                  <c:v>110</c:v>
                </c:pt>
                <c:pt idx="2688">
                  <c:v>110</c:v>
                </c:pt>
                <c:pt idx="2689">
                  <c:v>110</c:v>
                </c:pt>
                <c:pt idx="2690">
                  <c:v>110</c:v>
                </c:pt>
                <c:pt idx="2691">
                  <c:v>110</c:v>
                </c:pt>
                <c:pt idx="2692">
                  <c:v>110</c:v>
                </c:pt>
                <c:pt idx="2693">
                  <c:v>110</c:v>
                </c:pt>
                <c:pt idx="2694">
                  <c:v>110</c:v>
                </c:pt>
                <c:pt idx="2695">
                  <c:v>110</c:v>
                </c:pt>
                <c:pt idx="2696">
                  <c:v>110</c:v>
                </c:pt>
                <c:pt idx="2697">
                  <c:v>110</c:v>
                </c:pt>
                <c:pt idx="2698">
                  <c:v>110</c:v>
                </c:pt>
                <c:pt idx="2699">
                  <c:v>110</c:v>
                </c:pt>
                <c:pt idx="2700">
                  <c:v>110</c:v>
                </c:pt>
                <c:pt idx="2701">
                  <c:v>110</c:v>
                </c:pt>
                <c:pt idx="2702">
                  <c:v>110</c:v>
                </c:pt>
                <c:pt idx="2703">
                  <c:v>110</c:v>
                </c:pt>
                <c:pt idx="2704">
                  <c:v>110</c:v>
                </c:pt>
                <c:pt idx="2705">
                  <c:v>110</c:v>
                </c:pt>
                <c:pt idx="2706">
                  <c:v>110</c:v>
                </c:pt>
                <c:pt idx="2707">
                  <c:v>110</c:v>
                </c:pt>
                <c:pt idx="2708">
                  <c:v>110</c:v>
                </c:pt>
                <c:pt idx="2709">
                  <c:v>110</c:v>
                </c:pt>
                <c:pt idx="2710">
                  <c:v>110</c:v>
                </c:pt>
                <c:pt idx="2711">
                  <c:v>110</c:v>
                </c:pt>
                <c:pt idx="2712">
                  <c:v>110</c:v>
                </c:pt>
                <c:pt idx="2713">
                  <c:v>110</c:v>
                </c:pt>
                <c:pt idx="2714">
                  <c:v>110</c:v>
                </c:pt>
                <c:pt idx="2715">
                  <c:v>110</c:v>
                </c:pt>
                <c:pt idx="2716">
                  <c:v>110</c:v>
                </c:pt>
                <c:pt idx="2717">
                  <c:v>110</c:v>
                </c:pt>
                <c:pt idx="2718">
                  <c:v>110</c:v>
                </c:pt>
                <c:pt idx="2719">
                  <c:v>110</c:v>
                </c:pt>
                <c:pt idx="2720">
                  <c:v>110</c:v>
                </c:pt>
                <c:pt idx="2721">
                  <c:v>110</c:v>
                </c:pt>
                <c:pt idx="2722">
                  <c:v>110</c:v>
                </c:pt>
                <c:pt idx="2723">
                  <c:v>110</c:v>
                </c:pt>
                <c:pt idx="2724">
                  <c:v>110</c:v>
                </c:pt>
                <c:pt idx="2725">
                  <c:v>110</c:v>
                </c:pt>
                <c:pt idx="2726">
                  <c:v>110</c:v>
                </c:pt>
                <c:pt idx="2727">
                  <c:v>110</c:v>
                </c:pt>
                <c:pt idx="2728">
                  <c:v>110</c:v>
                </c:pt>
                <c:pt idx="2729">
                  <c:v>110</c:v>
                </c:pt>
                <c:pt idx="2730">
                  <c:v>110</c:v>
                </c:pt>
                <c:pt idx="2731">
                  <c:v>110</c:v>
                </c:pt>
                <c:pt idx="2732">
                  <c:v>110</c:v>
                </c:pt>
                <c:pt idx="2733">
                  <c:v>110</c:v>
                </c:pt>
                <c:pt idx="2734">
                  <c:v>110</c:v>
                </c:pt>
                <c:pt idx="2735">
                  <c:v>110</c:v>
                </c:pt>
                <c:pt idx="2736">
                  <c:v>110</c:v>
                </c:pt>
                <c:pt idx="2737">
                  <c:v>110</c:v>
                </c:pt>
                <c:pt idx="2738">
                  <c:v>110</c:v>
                </c:pt>
                <c:pt idx="2739">
                  <c:v>110</c:v>
                </c:pt>
                <c:pt idx="2740">
                  <c:v>110</c:v>
                </c:pt>
                <c:pt idx="2741">
                  <c:v>110</c:v>
                </c:pt>
                <c:pt idx="2742">
                  <c:v>110</c:v>
                </c:pt>
                <c:pt idx="2743">
                  <c:v>110</c:v>
                </c:pt>
                <c:pt idx="2744">
                  <c:v>110</c:v>
                </c:pt>
                <c:pt idx="2745">
                  <c:v>110</c:v>
                </c:pt>
                <c:pt idx="2746">
                  <c:v>110</c:v>
                </c:pt>
                <c:pt idx="2747">
                  <c:v>110</c:v>
                </c:pt>
                <c:pt idx="2748">
                  <c:v>110</c:v>
                </c:pt>
                <c:pt idx="2749">
                  <c:v>110</c:v>
                </c:pt>
                <c:pt idx="2750">
                  <c:v>110</c:v>
                </c:pt>
                <c:pt idx="2751">
                  <c:v>110</c:v>
                </c:pt>
                <c:pt idx="2752">
                  <c:v>110</c:v>
                </c:pt>
                <c:pt idx="2753">
                  <c:v>110</c:v>
                </c:pt>
                <c:pt idx="2754">
                  <c:v>110</c:v>
                </c:pt>
                <c:pt idx="2755">
                  <c:v>110</c:v>
                </c:pt>
                <c:pt idx="2756">
                  <c:v>110</c:v>
                </c:pt>
                <c:pt idx="2757">
                  <c:v>110</c:v>
                </c:pt>
                <c:pt idx="2758">
                  <c:v>110</c:v>
                </c:pt>
                <c:pt idx="2759">
                  <c:v>110</c:v>
                </c:pt>
                <c:pt idx="2760">
                  <c:v>110</c:v>
                </c:pt>
                <c:pt idx="2761">
                  <c:v>110</c:v>
                </c:pt>
                <c:pt idx="2762">
                  <c:v>110</c:v>
                </c:pt>
                <c:pt idx="2763">
                  <c:v>110</c:v>
                </c:pt>
                <c:pt idx="2764">
                  <c:v>110</c:v>
                </c:pt>
                <c:pt idx="2765">
                  <c:v>110</c:v>
                </c:pt>
                <c:pt idx="2766">
                  <c:v>110</c:v>
                </c:pt>
                <c:pt idx="2767">
                  <c:v>110</c:v>
                </c:pt>
                <c:pt idx="2768">
                  <c:v>110</c:v>
                </c:pt>
                <c:pt idx="2769">
                  <c:v>110</c:v>
                </c:pt>
                <c:pt idx="2770">
                  <c:v>110</c:v>
                </c:pt>
                <c:pt idx="2771">
                  <c:v>110</c:v>
                </c:pt>
                <c:pt idx="2772">
                  <c:v>110</c:v>
                </c:pt>
                <c:pt idx="2773">
                  <c:v>110</c:v>
                </c:pt>
                <c:pt idx="2774">
                  <c:v>110</c:v>
                </c:pt>
                <c:pt idx="2775">
                  <c:v>110</c:v>
                </c:pt>
                <c:pt idx="2776">
                  <c:v>110</c:v>
                </c:pt>
                <c:pt idx="2777">
                  <c:v>110</c:v>
                </c:pt>
                <c:pt idx="2778">
                  <c:v>110</c:v>
                </c:pt>
                <c:pt idx="2779">
                  <c:v>110</c:v>
                </c:pt>
                <c:pt idx="2780">
                  <c:v>110</c:v>
                </c:pt>
                <c:pt idx="2781">
                  <c:v>110</c:v>
                </c:pt>
                <c:pt idx="2782">
                  <c:v>110</c:v>
                </c:pt>
                <c:pt idx="2783">
                  <c:v>110</c:v>
                </c:pt>
                <c:pt idx="2784">
                  <c:v>110</c:v>
                </c:pt>
                <c:pt idx="2785">
                  <c:v>110</c:v>
                </c:pt>
                <c:pt idx="2786">
                  <c:v>110</c:v>
                </c:pt>
                <c:pt idx="2787">
                  <c:v>110</c:v>
                </c:pt>
                <c:pt idx="2788">
                  <c:v>110</c:v>
                </c:pt>
                <c:pt idx="2789">
                  <c:v>110</c:v>
                </c:pt>
                <c:pt idx="2790">
                  <c:v>110</c:v>
                </c:pt>
                <c:pt idx="2791">
                  <c:v>110</c:v>
                </c:pt>
                <c:pt idx="2792">
                  <c:v>110</c:v>
                </c:pt>
                <c:pt idx="2793">
                  <c:v>110</c:v>
                </c:pt>
                <c:pt idx="2794">
                  <c:v>110</c:v>
                </c:pt>
                <c:pt idx="2795">
                  <c:v>110</c:v>
                </c:pt>
                <c:pt idx="2796">
                  <c:v>110</c:v>
                </c:pt>
                <c:pt idx="2797">
                  <c:v>110</c:v>
                </c:pt>
                <c:pt idx="2798">
                  <c:v>110</c:v>
                </c:pt>
                <c:pt idx="2799">
                  <c:v>110</c:v>
                </c:pt>
                <c:pt idx="2800">
                  <c:v>110</c:v>
                </c:pt>
                <c:pt idx="2801">
                  <c:v>110</c:v>
                </c:pt>
                <c:pt idx="2802">
                  <c:v>110</c:v>
                </c:pt>
                <c:pt idx="2803">
                  <c:v>110</c:v>
                </c:pt>
                <c:pt idx="2804">
                  <c:v>110</c:v>
                </c:pt>
                <c:pt idx="2805">
                  <c:v>110</c:v>
                </c:pt>
                <c:pt idx="2806">
                  <c:v>110</c:v>
                </c:pt>
                <c:pt idx="2807">
                  <c:v>110</c:v>
                </c:pt>
                <c:pt idx="2808">
                  <c:v>110</c:v>
                </c:pt>
                <c:pt idx="2809">
                  <c:v>110</c:v>
                </c:pt>
                <c:pt idx="2810">
                  <c:v>110</c:v>
                </c:pt>
                <c:pt idx="2811">
                  <c:v>110</c:v>
                </c:pt>
                <c:pt idx="2812">
                  <c:v>110</c:v>
                </c:pt>
                <c:pt idx="2813">
                  <c:v>110</c:v>
                </c:pt>
                <c:pt idx="2814">
                  <c:v>110</c:v>
                </c:pt>
                <c:pt idx="2815">
                  <c:v>110</c:v>
                </c:pt>
                <c:pt idx="2816">
                  <c:v>110</c:v>
                </c:pt>
                <c:pt idx="2817">
                  <c:v>110</c:v>
                </c:pt>
                <c:pt idx="2818">
                  <c:v>110</c:v>
                </c:pt>
                <c:pt idx="2819">
                  <c:v>110</c:v>
                </c:pt>
                <c:pt idx="2820">
                  <c:v>110</c:v>
                </c:pt>
                <c:pt idx="2821">
                  <c:v>110</c:v>
                </c:pt>
                <c:pt idx="2822">
                  <c:v>110</c:v>
                </c:pt>
                <c:pt idx="2823">
                  <c:v>110</c:v>
                </c:pt>
                <c:pt idx="2824">
                  <c:v>110</c:v>
                </c:pt>
                <c:pt idx="2825">
                  <c:v>110</c:v>
                </c:pt>
                <c:pt idx="2826">
                  <c:v>110</c:v>
                </c:pt>
                <c:pt idx="2827">
                  <c:v>110</c:v>
                </c:pt>
                <c:pt idx="2828">
                  <c:v>110</c:v>
                </c:pt>
                <c:pt idx="2829">
                  <c:v>110</c:v>
                </c:pt>
                <c:pt idx="2830">
                  <c:v>110</c:v>
                </c:pt>
                <c:pt idx="2831">
                  <c:v>110</c:v>
                </c:pt>
                <c:pt idx="2832">
                  <c:v>110</c:v>
                </c:pt>
                <c:pt idx="2833">
                  <c:v>110</c:v>
                </c:pt>
                <c:pt idx="2834">
                  <c:v>110</c:v>
                </c:pt>
                <c:pt idx="2835">
                  <c:v>110</c:v>
                </c:pt>
                <c:pt idx="2836">
                  <c:v>110</c:v>
                </c:pt>
                <c:pt idx="2837">
                  <c:v>110</c:v>
                </c:pt>
                <c:pt idx="2838">
                  <c:v>110</c:v>
                </c:pt>
                <c:pt idx="2839">
                  <c:v>110</c:v>
                </c:pt>
                <c:pt idx="2840">
                  <c:v>110</c:v>
                </c:pt>
                <c:pt idx="2841">
                  <c:v>110</c:v>
                </c:pt>
                <c:pt idx="2842">
                  <c:v>110</c:v>
                </c:pt>
                <c:pt idx="2843">
                  <c:v>110</c:v>
                </c:pt>
                <c:pt idx="2844">
                  <c:v>110</c:v>
                </c:pt>
                <c:pt idx="2845">
                  <c:v>110</c:v>
                </c:pt>
                <c:pt idx="2846">
                  <c:v>110</c:v>
                </c:pt>
                <c:pt idx="2847">
                  <c:v>110</c:v>
                </c:pt>
                <c:pt idx="2848">
                  <c:v>110</c:v>
                </c:pt>
                <c:pt idx="2849">
                  <c:v>110</c:v>
                </c:pt>
                <c:pt idx="2850">
                  <c:v>110</c:v>
                </c:pt>
                <c:pt idx="2851">
                  <c:v>110</c:v>
                </c:pt>
                <c:pt idx="2852">
                  <c:v>110</c:v>
                </c:pt>
                <c:pt idx="2853">
                  <c:v>110</c:v>
                </c:pt>
                <c:pt idx="2854">
                  <c:v>110</c:v>
                </c:pt>
                <c:pt idx="2855">
                  <c:v>110</c:v>
                </c:pt>
                <c:pt idx="2856">
                  <c:v>110</c:v>
                </c:pt>
                <c:pt idx="2857">
                  <c:v>110</c:v>
                </c:pt>
                <c:pt idx="2858">
                  <c:v>110</c:v>
                </c:pt>
                <c:pt idx="2859">
                  <c:v>110</c:v>
                </c:pt>
                <c:pt idx="2860">
                  <c:v>110</c:v>
                </c:pt>
                <c:pt idx="2861">
                  <c:v>110</c:v>
                </c:pt>
                <c:pt idx="2862">
                  <c:v>110</c:v>
                </c:pt>
                <c:pt idx="2863">
                  <c:v>110</c:v>
                </c:pt>
                <c:pt idx="2864">
                  <c:v>110</c:v>
                </c:pt>
                <c:pt idx="2865">
                  <c:v>110</c:v>
                </c:pt>
                <c:pt idx="2866">
                  <c:v>110</c:v>
                </c:pt>
                <c:pt idx="2867">
                  <c:v>110</c:v>
                </c:pt>
                <c:pt idx="2868">
                  <c:v>110</c:v>
                </c:pt>
                <c:pt idx="2869">
                  <c:v>110</c:v>
                </c:pt>
                <c:pt idx="2870">
                  <c:v>110</c:v>
                </c:pt>
                <c:pt idx="2871">
                  <c:v>110</c:v>
                </c:pt>
                <c:pt idx="2872">
                  <c:v>110</c:v>
                </c:pt>
                <c:pt idx="2873">
                  <c:v>110</c:v>
                </c:pt>
                <c:pt idx="2874">
                  <c:v>110</c:v>
                </c:pt>
                <c:pt idx="2875">
                  <c:v>110</c:v>
                </c:pt>
                <c:pt idx="2876">
                  <c:v>110</c:v>
                </c:pt>
                <c:pt idx="2877">
                  <c:v>110</c:v>
                </c:pt>
                <c:pt idx="2878">
                  <c:v>110</c:v>
                </c:pt>
                <c:pt idx="2879">
                  <c:v>110</c:v>
                </c:pt>
                <c:pt idx="2880">
                  <c:v>110</c:v>
                </c:pt>
                <c:pt idx="2881">
                  <c:v>110</c:v>
                </c:pt>
                <c:pt idx="2882">
                  <c:v>110</c:v>
                </c:pt>
                <c:pt idx="2883">
                  <c:v>110</c:v>
                </c:pt>
                <c:pt idx="2884">
                  <c:v>110</c:v>
                </c:pt>
                <c:pt idx="2885">
                  <c:v>110</c:v>
                </c:pt>
                <c:pt idx="2886">
                  <c:v>110</c:v>
                </c:pt>
                <c:pt idx="2887">
                  <c:v>110</c:v>
                </c:pt>
                <c:pt idx="2888">
                  <c:v>110</c:v>
                </c:pt>
                <c:pt idx="2889">
                  <c:v>110</c:v>
                </c:pt>
                <c:pt idx="2890">
                  <c:v>110</c:v>
                </c:pt>
                <c:pt idx="2891">
                  <c:v>110</c:v>
                </c:pt>
                <c:pt idx="2892">
                  <c:v>110</c:v>
                </c:pt>
                <c:pt idx="2893">
                  <c:v>110</c:v>
                </c:pt>
                <c:pt idx="2894">
                  <c:v>110</c:v>
                </c:pt>
                <c:pt idx="2895">
                  <c:v>110</c:v>
                </c:pt>
                <c:pt idx="2896">
                  <c:v>110</c:v>
                </c:pt>
                <c:pt idx="2897">
                  <c:v>110</c:v>
                </c:pt>
                <c:pt idx="2898">
                  <c:v>110</c:v>
                </c:pt>
                <c:pt idx="2899">
                  <c:v>110</c:v>
                </c:pt>
                <c:pt idx="2900">
                  <c:v>110</c:v>
                </c:pt>
                <c:pt idx="2901">
                  <c:v>110</c:v>
                </c:pt>
                <c:pt idx="2902">
                  <c:v>110</c:v>
                </c:pt>
                <c:pt idx="2903">
                  <c:v>110</c:v>
                </c:pt>
                <c:pt idx="2904">
                  <c:v>110</c:v>
                </c:pt>
                <c:pt idx="2905">
                  <c:v>110</c:v>
                </c:pt>
                <c:pt idx="2906">
                  <c:v>110</c:v>
                </c:pt>
                <c:pt idx="2907">
                  <c:v>110</c:v>
                </c:pt>
                <c:pt idx="2908">
                  <c:v>110</c:v>
                </c:pt>
                <c:pt idx="2909">
                  <c:v>110</c:v>
                </c:pt>
                <c:pt idx="2910">
                  <c:v>110</c:v>
                </c:pt>
                <c:pt idx="2911">
                  <c:v>110</c:v>
                </c:pt>
                <c:pt idx="2912">
                  <c:v>110</c:v>
                </c:pt>
                <c:pt idx="2913">
                  <c:v>110</c:v>
                </c:pt>
                <c:pt idx="2914">
                  <c:v>110</c:v>
                </c:pt>
                <c:pt idx="2915">
                  <c:v>110</c:v>
                </c:pt>
                <c:pt idx="2916">
                  <c:v>110</c:v>
                </c:pt>
                <c:pt idx="2917">
                  <c:v>110</c:v>
                </c:pt>
                <c:pt idx="2918">
                  <c:v>110</c:v>
                </c:pt>
                <c:pt idx="2919">
                  <c:v>110</c:v>
                </c:pt>
                <c:pt idx="2920">
                  <c:v>110</c:v>
                </c:pt>
                <c:pt idx="2921">
                  <c:v>110</c:v>
                </c:pt>
                <c:pt idx="2922">
                  <c:v>110</c:v>
                </c:pt>
                <c:pt idx="2923">
                  <c:v>110</c:v>
                </c:pt>
                <c:pt idx="2924">
                  <c:v>110</c:v>
                </c:pt>
                <c:pt idx="2925">
                  <c:v>110</c:v>
                </c:pt>
                <c:pt idx="2926">
                  <c:v>110</c:v>
                </c:pt>
                <c:pt idx="2927">
                  <c:v>110</c:v>
                </c:pt>
                <c:pt idx="2928">
                  <c:v>110</c:v>
                </c:pt>
                <c:pt idx="2929">
                  <c:v>110</c:v>
                </c:pt>
                <c:pt idx="2930">
                  <c:v>110</c:v>
                </c:pt>
                <c:pt idx="2931">
                  <c:v>110</c:v>
                </c:pt>
                <c:pt idx="2932">
                  <c:v>110</c:v>
                </c:pt>
                <c:pt idx="2933">
                  <c:v>110</c:v>
                </c:pt>
                <c:pt idx="2934">
                  <c:v>110</c:v>
                </c:pt>
                <c:pt idx="2935">
                  <c:v>110</c:v>
                </c:pt>
                <c:pt idx="2936">
                  <c:v>110</c:v>
                </c:pt>
                <c:pt idx="2937">
                  <c:v>110</c:v>
                </c:pt>
                <c:pt idx="2938">
                  <c:v>110</c:v>
                </c:pt>
                <c:pt idx="2939">
                  <c:v>110</c:v>
                </c:pt>
                <c:pt idx="2940">
                  <c:v>110</c:v>
                </c:pt>
                <c:pt idx="2941">
                  <c:v>110</c:v>
                </c:pt>
                <c:pt idx="2942">
                  <c:v>110</c:v>
                </c:pt>
                <c:pt idx="2943">
                  <c:v>110</c:v>
                </c:pt>
                <c:pt idx="2944">
                  <c:v>110</c:v>
                </c:pt>
                <c:pt idx="2945">
                  <c:v>110</c:v>
                </c:pt>
                <c:pt idx="2946">
                  <c:v>110</c:v>
                </c:pt>
                <c:pt idx="2947">
                  <c:v>110</c:v>
                </c:pt>
                <c:pt idx="2948">
                  <c:v>110</c:v>
                </c:pt>
                <c:pt idx="2949">
                  <c:v>110</c:v>
                </c:pt>
                <c:pt idx="2950">
                  <c:v>110</c:v>
                </c:pt>
                <c:pt idx="2951">
                  <c:v>110</c:v>
                </c:pt>
                <c:pt idx="2952">
                  <c:v>110</c:v>
                </c:pt>
                <c:pt idx="2953">
                  <c:v>110</c:v>
                </c:pt>
                <c:pt idx="2954">
                  <c:v>110</c:v>
                </c:pt>
                <c:pt idx="2955">
                  <c:v>110</c:v>
                </c:pt>
                <c:pt idx="2956">
                  <c:v>110</c:v>
                </c:pt>
                <c:pt idx="2957">
                  <c:v>110</c:v>
                </c:pt>
                <c:pt idx="2958">
                  <c:v>110</c:v>
                </c:pt>
                <c:pt idx="2959">
                  <c:v>110</c:v>
                </c:pt>
                <c:pt idx="2960">
                  <c:v>110</c:v>
                </c:pt>
                <c:pt idx="2961">
                  <c:v>110</c:v>
                </c:pt>
                <c:pt idx="2962">
                  <c:v>110</c:v>
                </c:pt>
                <c:pt idx="2963">
                  <c:v>110</c:v>
                </c:pt>
                <c:pt idx="2964">
                  <c:v>110</c:v>
                </c:pt>
                <c:pt idx="2965">
                  <c:v>110</c:v>
                </c:pt>
                <c:pt idx="2966">
                  <c:v>110</c:v>
                </c:pt>
                <c:pt idx="2967">
                  <c:v>110</c:v>
                </c:pt>
                <c:pt idx="2968">
                  <c:v>110</c:v>
                </c:pt>
                <c:pt idx="2969">
                  <c:v>110</c:v>
                </c:pt>
                <c:pt idx="2970">
                  <c:v>110</c:v>
                </c:pt>
                <c:pt idx="2971">
                  <c:v>110</c:v>
                </c:pt>
                <c:pt idx="2972">
                  <c:v>110</c:v>
                </c:pt>
                <c:pt idx="2973">
                  <c:v>110</c:v>
                </c:pt>
                <c:pt idx="2974">
                  <c:v>110</c:v>
                </c:pt>
                <c:pt idx="2975">
                  <c:v>110</c:v>
                </c:pt>
                <c:pt idx="2976">
                  <c:v>110</c:v>
                </c:pt>
                <c:pt idx="2977">
                  <c:v>110</c:v>
                </c:pt>
                <c:pt idx="2978">
                  <c:v>110</c:v>
                </c:pt>
                <c:pt idx="2979">
                  <c:v>110</c:v>
                </c:pt>
                <c:pt idx="2980">
                  <c:v>110</c:v>
                </c:pt>
                <c:pt idx="2981">
                  <c:v>110</c:v>
                </c:pt>
                <c:pt idx="2982">
                  <c:v>110</c:v>
                </c:pt>
                <c:pt idx="2983">
                  <c:v>110</c:v>
                </c:pt>
                <c:pt idx="2984">
                  <c:v>110</c:v>
                </c:pt>
                <c:pt idx="2985">
                  <c:v>110</c:v>
                </c:pt>
                <c:pt idx="2986">
                  <c:v>110</c:v>
                </c:pt>
                <c:pt idx="2987">
                  <c:v>110</c:v>
                </c:pt>
                <c:pt idx="2988">
                  <c:v>110</c:v>
                </c:pt>
                <c:pt idx="2989">
                  <c:v>110</c:v>
                </c:pt>
                <c:pt idx="2990">
                  <c:v>110</c:v>
                </c:pt>
                <c:pt idx="2991">
                  <c:v>110</c:v>
                </c:pt>
                <c:pt idx="2992">
                  <c:v>110</c:v>
                </c:pt>
                <c:pt idx="2993">
                  <c:v>110</c:v>
                </c:pt>
                <c:pt idx="2994">
                  <c:v>110</c:v>
                </c:pt>
                <c:pt idx="2995">
                  <c:v>110</c:v>
                </c:pt>
                <c:pt idx="2996">
                  <c:v>110</c:v>
                </c:pt>
                <c:pt idx="2997">
                  <c:v>110</c:v>
                </c:pt>
                <c:pt idx="2998">
                  <c:v>110</c:v>
                </c:pt>
                <c:pt idx="2999">
                  <c:v>110</c:v>
                </c:pt>
                <c:pt idx="3000">
                  <c:v>110</c:v>
                </c:pt>
                <c:pt idx="3001">
                  <c:v>110</c:v>
                </c:pt>
                <c:pt idx="3002">
                  <c:v>110</c:v>
                </c:pt>
                <c:pt idx="3003">
                  <c:v>110</c:v>
                </c:pt>
                <c:pt idx="3004">
                  <c:v>110</c:v>
                </c:pt>
                <c:pt idx="3005">
                  <c:v>110</c:v>
                </c:pt>
                <c:pt idx="3006">
                  <c:v>110</c:v>
                </c:pt>
                <c:pt idx="3007">
                  <c:v>110</c:v>
                </c:pt>
                <c:pt idx="3008">
                  <c:v>110</c:v>
                </c:pt>
                <c:pt idx="3009">
                  <c:v>110</c:v>
                </c:pt>
                <c:pt idx="3010">
                  <c:v>110</c:v>
                </c:pt>
                <c:pt idx="3011">
                  <c:v>110</c:v>
                </c:pt>
                <c:pt idx="3012">
                  <c:v>110</c:v>
                </c:pt>
                <c:pt idx="3013">
                  <c:v>110</c:v>
                </c:pt>
                <c:pt idx="3014">
                  <c:v>110</c:v>
                </c:pt>
                <c:pt idx="3015">
                  <c:v>110</c:v>
                </c:pt>
                <c:pt idx="3016">
                  <c:v>110</c:v>
                </c:pt>
                <c:pt idx="3017">
                  <c:v>110</c:v>
                </c:pt>
                <c:pt idx="3018">
                  <c:v>110</c:v>
                </c:pt>
                <c:pt idx="3019">
                  <c:v>110</c:v>
                </c:pt>
                <c:pt idx="3020">
                  <c:v>110</c:v>
                </c:pt>
                <c:pt idx="3021">
                  <c:v>110</c:v>
                </c:pt>
                <c:pt idx="3022">
                  <c:v>110</c:v>
                </c:pt>
                <c:pt idx="3023">
                  <c:v>110</c:v>
                </c:pt>
                <c:pt idx="3024">
                  <c:v>110</c:v>
                </c:pt>
                <c:pt idx="3025">
                  <c:v>110</c:v>
                </c:pt>
                <c:pt idx="3026">
                  <c:v>110</c:v>
                </c:pt>
                <c:pt idx="3027">
                  <c:v>110</c:v>
                </c:pt>
                <c:pt idx="3028">
                  <c:v>110</c:v>
                </c:pt>
                <c:pt idx="3029">
                  <c:v>110</c:v>
                </c:pt>
                <c:pt idx="3030">
                  <c:v>110</c:v>
                </c:pt>
                <c:pt idx="3031">
                  <c:v>110</c:v>
                </c:pt>
                <c:pt idx="3032">
                  <c:v>110</c:v>
                </c:pt>
                <c:pt idx="3033">
                  <c:v>110</c:v>
                </c:pt>
                <c:pt idx="3034">
                  <c:v>110</c:v>
                </c:pt>
                <c:pt idx="3035">
                  <c:v>110</c:v>
                </c:pt>
                <c:pt idx="3036">
                  <c:v>110</c:v>
                </c:pt>
                <c:pt idx="3037">
                  <c:v>110</c:v>
                </c:pt>
                <c:pt idx="3038">
                  <c:v>110</c:v>
                </c:pt>
                <c:pt idx="3039">
                  <c:v>110</c:v>
                </c:pt>
                <c:pt idx="3040">
                  <c:v>110</c:v>
                </c:pt>
                <c:pt idx="3041">
                  <c:v>110</c:v>
                </c:pt>
                <c:pt idx="3042">
                  <c:v>110</c:v>
                </c:pt>
                <c:pt idx="3043">
                  <c:v>110</c:v>
                </c:pt>
                <c:pt idx="3044">
                  <c:v>110</c:v>
                </c:pt>
                <c:pt idx="3045">
                  <c:v>110</c:v>
                </c:pt>
                <c:pt idx="3046">
                  <c:v>110</c:v>
                </c:pt>
                <c:pt idx="3047">
                  <c:v>110</c:v>
                </c:pt>
                <c:pt idx="3048">
                  <c:v>110</c:v>
                </c:pt>
                <c:pt idx="3049">
                  <c:v>110</c:v>
                </c:pt>
                <c:pt idx="3050">
                  <c:v>110</c:v>
                </c:pt>
                <c:pt idx="3051">
                  <c:v>110</c:v>
                </c:pt>
                <c:pt idx="3052">
                  <c:v>110</c:v>
                </c:pt>
                <c:pt idx="3053">
                  <c:v>110</c:v>
                </c:pt>
                <c:pt idx="3054">
                  <c:v>110</c:v>
                </c:pt>
                <c:pt idx="3055">
                  <c:v>110</c:v>
                </c:pt>
                <c:pt idx="3056">
                  <c:v>110</c:v>
                </c:pt>
                <c:pt idx="3057">
                  <c:v>110</c:v>
                </c:pt>
                <c:pt idx="3058">
                  <c:v>110</c:v>
                </c:pt>
                <c:pt idx="3059">
                  <c:v>110</c:v>
                </c:pt>
                <c:pt idx="3060">
                  <c:v>110</c:v>
                </c:pt>
                <c:pt idx="3061">
                  <c:v>110</c:v>
                </c:pt>
                <c:pt idx="3062">
                  <c:v>110</c:v>
                </c:pt>
                <c:pt idx="3063">
                  <c:v>110</c:v>
                </c:pt>
                <c:pt idx="3064">
                  <c:v>110</c:v>
                </c:pt>
                <c:pt idx="3065">
                  <c:v>110</c:v>
                </c:pt>
                <c:pt idx="3066">
                  <c:v>110</c:v>
                </c:pt>
                <c:pt idx="3067">
                  <c:v>110</c:v>
                </c:pt>
                <c:pt idx="3068">
                  <c:v>110</c:v>
                </c:pt>
                <c:pt idx="3069">
                  <c:v>110</c:v>
                </c:pt>
                <c:pt idx="3070">
                  <c:v>110</c:v>
                </c:pt>
                <c:pt idx="3071">
                  <c:v>110</c:v>
                </c:pt>
                <c:pt idx="3072">
                  <c:v>110</c:v>
                </c:pt>
                <c:pt idx="3073">
                  <c:v>110</c:v>
                </c:pt>
                <c:pt idx="3074">
                  <c:v>110</c:v>
                </c:pt>
                <c:pt idx="3075">
                  <c:v>110</c:v>
                </c:pt>
                <c:pt idx="3076">
                  <c:v>110</c:v>
                </c:pt>
                <c:pt idx="3077">
                  <c:v>110</c:v>
                </c:pt>
                <c:pt idx="3078">
                  <c:v>110</c:v>
                </c:pt>
                <c:pt idx="3079">
                  <c:v>110</c:v>
                </c:pt>
                <c:pt idx="3080">
                  <c:v>110</c:v>
                </c:pt>
                <c:pt idx="3081">
                  <c:v>110</c:v>
                </c:pt>
                <c:pt idx="3082">
                  <c:v>110</c:v>
                </c:pt>
                <c:pt idx="3083">
                  <c:v>110</c:v>
                </c:pt>
                <c:pt idx="3084">
                  <c:v>110</c:v>
                </c:pt>
                <c:pt idx="3085">
                  <c:v>110</c:v>
                </c:pt>
                <c:pt idx="3086">
                  <c:v>110</c:v>
                </c:pt>
                <c:pt idx="3087">
                  <c:v>110</c:v>
                </c:pt>
                <c:pt idx="3088">
                  <c:v>110</c:v>
                </c:pt>
                <c:pt idx="3089">
                  <c:v>110</c:v>
                </c:pt>
                <c:pt idx="3090">
                  <c:v>110</c:v>
                </c:pt>
                <c:pt idx="3091">
                  <c:v>110</c:v>
                </c:pt>
                <c:pt idx="3092">
                  <c:v>110</c:v>
                </c:pt>
                <c:pt idx="3093">
                  <c:v>110</c:v>
                </c:pt>
                <c:pt idx="3094">
                  <c:v>110</c:v>
                </c:pt>
                <c:pt idx="3095">
                  <c:v>110</c:v>
                </c:pt>
                <c:pt idx="3096">
                  <c:v>110</c:v>
                </c:pt>
                <c:pt idx="3097">
                  <c:v>110</c:v>
                </c:pt>
                <c:pt idx="3098">
                  <c:v>110</c:v>
                </c:pt>
                <c:pt idx="3099">
                  <c:v>110</c:v>
                </c:pt>
                <c:pt idx="3100">
                  <c:v>110</c:v>
                </c:pt>
                <c:pt idx="3101">
                  <c:v>110</c:v>
                </c:pt>
                <c:pt idx="3102">
                  <c:v>110</c:v>
                </c:pt>
                <c:pt idx="3103">
                  <c:v>110</c:v>
                </c:pt>
                <c:pt idx="3104">
                  <c:v>110</c:v>
                </c:pt>
                <c:pt idx="3105">
                  <c:v>110</c:v>
                </c:pt>
                <c:pt idx="3106">
                  <c:v>110</c:v>
                </c:pt>
                <c:pt idx="3107">
                  <c:v>110</c:v>
                </c:pt>
                <c:pt idx="3108">
                  <c:v>110</c:v>
                </c:pt>
                <c:pt idx="3109">
                  <c:v>110</c:v>
                </c:pt>
                <c:pt idx="3110">
                  <c:v>110</c:v>
                </c:pt>
                <c:pt idx="3111">
                  <c:v>110</c:v>
                </c:pt>
                <c:pt idx="3112">
                  <c:v>110</c:v>
                </c:pt>
                <c:pt idx="3113">
                  <c:v>110</c:v>
                </c:pt>
                <c:pt idx="3114">
                  <c:v>110</c:v>
                </c:pt>
                <c:pt idx="3115">
                  <c:v>110</c:v>
                </c:pt>
                <c:pt idx="3116">
                  <c:v>110</c:v>
                </c:pt>
                <c:pt idx="3117">
                  <c:v>110</c:v>
                </c:pt>
                <c:pt idx="3118">
                  <c:v>110</c:v>
                </c:pt>
                <c:pt idx="3119">
                  <c:v>110</c:v>
                </c:pt>
                <c:pt idx="3120">
                  <c:v>110</c:v>
                </c:pt>
                <c:pt idx="3121">
                  <c:v>110</c:v>
                </c:pt>
                <c:pt idx="3122">
                  <c:v>110</c:v>
                </c:pt>
                <c:pt idx="3123">
                  <c:v>110</c:v>
                </c:pt>
                <c:pt idx="3124">
                  <c:v>110</c:v>
                </c:pt>
                <c:pt idx="3125">
                  <c:v>110</c:v>
                </c:pt>
                <c:pt idx="3126">
                  <c:v>110</c:v>
                </c:pt>
                <c:pt idx="3127">
                  <c:v>110</c:v>
                </c:pt>
                <c:pt idx="3128">
                  <c:v>110</c:v>
                </c:pt>
                <c:pt idx="3129">
                  <c:v>110</c:v>
                </c:pt>
                <c:pt idx="3130">
                  <c:v>110</c:v>
                </c:pt>
                <c:pt idx="3131">
                  <c:v>110</c:v>
                </c:pt>
                <c:pt idx="3132">
                  <c:v>110</c:v>
                </c:pt>
                <c:pt idx="3133">
                  <c:v>110</c:v>
                </c:pt>
                <c:pt idx="3134">
                  <c:v>110</c:v>
                </c:pt>
                <c:pt idx="3135">
                  <c:v>110</c:v>
                </c:pt>
                <c:pt idx="3136">
                  <c:v>110</c:v>
                </c:pt>
                <c:pt idx="3137">
                  <c:v>110</c:v>
                </c:pt>
                <c:pt idx="3138">
                  <c:v>110</c:v>
                </c:pt>
                <c:pt idx="3139">
                  <c:v>110</c:v>
                </c:pt>
                <c:pt idx="3140">
                  <c:v>110</c:v>
                </c:pt>
                <c:pt idx="3141">
                  <c:v>110</c:v>
                </c:pt>
                <c:pt idx="3142">
                  <c:v>110</c:v>
                </c:pt>
                <c:pt idx="3143">
                  <c:v>110</c:v>
                </c:pt>
                <c:pt idx="3144">
                  <c:v>110</c:v>
                </c:pt>
                <c:pt idx="3145">
                  <c:v>110</c:v>
                </c:pt>
                <c:pt idx="3146">
                  <c:v>110</c:v>
                </c:pt>
                <c:pt idx="3147">
                  <c:v>110</c:v>
                </c:pt>
                <c:pt idx="3148">
                  <c:v>110</c:v>
                </c:pt>
                <c:pt idx="3149">
                  <c:v>110</c:v>
                </c:pt>
                <c:pt idx="3150">
                  <c:v>110</c:v>
                </c:pt>
                <c:pt idx="3151">
                  <c:v>110</c:v>
                </c:pt>
                <c:pt idx="3152">
                  <c:v>110</c:v>
                </c:pt>
                <c:pt idx="3153">
                  <c:v>110</c:v>
                </c:pt>
                <c:pt idx="3154">
                  <c:v>110</c:v>
                </c:pt>
                <c:pt idx="3155">
                  <c:v>110</c:v>
                </c:pt>
                <c:pt idx="3156">
                  <c:v>110</c:v>
                </c:pt>
                <c:pt idx="3157">
                  <c:v>110</c:v>
                </c:pt>
                <c:pt idx="3158">
                  <c:v>110</c:v>
                </c:pt>
                <c:pt idx="3159">
                  <c:v>110</c:v>
                </c:pt>
                <c:pt idx="3160">
                  <c:v>110</c:v>
                </c:pt>
                <c:pt idx="3161">
                  <c:v>110</c:v>
                </c:pt>
                <c:pt idx="3162">
                  <c:v>110</c:v>
                </c:pt>
                <c:pt idx="3163">
                  <c:v>110</c:v>
                </c:pt>
                <c:pt idx="3164">
                  <c:v>110</c:v>
                </c:pt>
                <c:pt idx="3165">
                  <c:v>110</c:v>
                </c:pt>
                <c:pt idx="3166">
                  <c:v>110</c:v>
                </c:pt>
                <c:pt idx="3167">
                  <c:v>110</c:v>
                </c:pt>
                <c:pt idx="3168">
                  <c:v>110</c:v>
                </c:pt>
                <c:pt idx="3169">
                  <c:v>110</c:v>
                </c:pt>
                <c:pt idx="3170">
                  <c:v>110</c:v>
                </c:pt>
                <c:pt idx="3171">
                  <c:v>110</c:v>
                </c:pt>
                <c:pt idx="3172">
                  <c:v>110</c:v>
                </c:pt>
                <c:pt idx="3173">
                  <c:v>110</c:v>
                </c:pt>
                <c:pt idx="3174">
                  <c:v>110</c:v>
                </c:pt>
                <c:pt idx="3175">
                  <c:v>110</c:v>
                </c:pt>
                <c:pt idx="3176">
                  <c:v>110</c:v>
                </c:pt>
                <c:pt idx="3177">
                  <c:v>110</c:v>
                </c:pt>
                <c:pt idx="3178">
                  <c:v>110</c:v>
                </c:pt>
                <c:pt idx="3179">
                  <c:v>110</c:v>
                </c:pt>
                <c:pt idx="3180">
                  <c:v>110</c:v>
                </c:pt>
                <c:pt idx="3181">
                  <c:v>110</c:v>
                </c:pt>
                <c:pt idx="3182">
                  <c:v>110</c:v>
                </c:pt>
                <c:pt idx="3183">
                  <c:v>110</c:v>
                </c:pt>
                <c:pt idx="3184">
                  <c:v>110</c:v>
                </c:pt>
                <c:pt idx="3185">
                  <c:v>110</c:v>
                </c:pt>
                <c:pt idx="3186">
                  <c:v>110</c:v>
                </c:pt>
                <c:pt idx="3187">
                  <c:v>110</c:v>
                </c:pt>
                <c:pt idx="3188">
                  <c:v>110</c:v>
                </c:pt>
                <c:pt idx="3189">
                  <c:v>110</c:v>
                </c:pt>
                <c:pt idx="3190">
                  <c:v>110</c:v>
                </c:pt>
                <c:pt idx="3191">
                  <c:v>110</c:v>
                </c:pt>
                <c:pt idx="3192">
                  <c:v>110</c:v>
                </c:pt>
                <c:pt idx="3193">
                  <c:v>110</c:v>
                </c:pt>
                <c:pt idx="3194">
                  <c:v>110</c:v>
                </c:pt>
                <c:pt idx="3195">
                  <c:v>110</c:v>
                </c:pt>
                <c:pt idx="3196">
                  <c:v>110</c:v>
                </c:pt>
                <c:pt idx="3197">
                  <c:v>110</c:v>
                </c:pt>
                <c:pt idx="3198">
                  <c:v>110</c:v>
                </c:pt>
                <c:pt idx="3199">
                  <c:v>110</c:v>
                </c:pt>
                <c:pt idx="3200">
                  <c:v>110</c:v>
                </c:pt>
                <c:pt idx="3201">
                  <c:v>110</c:v>
                </c:pt>
                <c:pt idx="3202">
                  <c:v>110</c:v>
                </c:pt>
                <c:pt idx="3203">
                  <c:v>110</c:v>
                </c:pt>
                <c:pt idx="3204">
                  <c:v>110</c:v>
                </c:pt>
                <c:pt idx="3205">
                  <c:v>110</c:v>
                </c:pt>
                <c:pt idx="3206">
                  <c:v>110</c:v>
                </c:pt>
                <c:pt idx="3207">
                  <c:v>110</c:v>
                </c:pt>
                <c:pt idx="3208">
                  <c:v>110</c:v>
                </c:pt>
                <c:pt idx="3209">
                  <c:v>110</c:v>
                </c:pt>
                <c:pt idx="3210">
                  <c:v>110</c:v>
                </c:pt>
                <c:pt idx="3211">
                  <c:v>110</c:v>
                </c:pt>
                <c:pt idx="3212">
                  <c:v>110</c:v>
                </c:pt>
                <c:pt idx="3213">
                  <c:v>110</c:v>
                </c:pt>
                <c:pt idx="3214">
                  <c:v>110</c:v>
                </c:pt>
                <c:pt idx="3215">
                  <c:v>110</c:v>
                </c:pt>
                <c:pt idx="3216">
                  <c:v>110</c:v>
                </c:pt>
                <c:pt idx="3217">
                  <c:v>110</c:v>
                </c:pt>
                <c:pt idx="3218">
                  <c:v>110</c:v>
                </c:pt>
                <c:pt idx="3219">
                  <c:v>110</c:v>
                </c:pt>
                <c:pt idx="3220">
                  <c:v>110</c:v>
                </c:pt>
                <c:pt idx="3221">
                  <c:v>110</c:v>
                </c:pt>
                <c:pt idx="3222">
                  <c:v>110</c:v>
                </c:pt>
                <c:pt idx="3223">
                  <c:v>110</c:v>
                </c:pt>
                <c:pt idx="3224">
                  <c:v>110</c:v>
                </c:pt>
                <c:pt idx="3225">
                  <c:v>110</c:v>
                </c:pt>
                <c:pt idx="3226">
                  <c:v>110</c:v>
                </c:pt>
                <c:pt idx="3227">
                  <c:v>110</c:v>
                </c:pt>
                <c:pt idx="3228">
                  <c:v>110</c:v>
                </c:pt>
                <c:pt idx="3229">
                  <c:v>110</c:v>
                </c:pt>
                <c:pt idx="3230">
                  <c:v>110</c:v>
                </c:pt>
                <c:pt idx="3231">
                  <c:v>110</c:v>
                </c:pt>
                <c:pt idx="3232">
                  <c:v>110</c:v>
                </c:pt>
                <c:pt idx="3233">
                  <c:v>110</c:v>
                </c:pt>
                <c:pt idx="3234">
                  <c:v>110</c:v>
                </c:pt>
                <c:pt idx="3235">
                  <c:v>110</c:v>
                </c:pt>
                <c:pt idx="3236">
                  <c:v>110</c:v>
                </c:pt>
                <c:pt idx="3237">
                  <c:v>110</c:v>
                </c:pt>
                <c:pt idx="3238">
                  <c:v>110</c:v>
                </c:pt>
                <c:pt idx="3239">
                  <c:v>110</c:v>
                </c:pt>
                <c:pt idx="3240">
                  <c:v>110</c:v>
                </c:pt>
                <c:pt idx="3241">
                  <c:v>110</c:v>
                </c:pt>
                <c:pt idx="3242">
                  <c:v>110</c:v>
                </c:pt>
                <c:pt idx="3243">
                  <c:v>110</c:v>
                </c:pt>
                <c:pt idx="3244">
                  <c:v>110</c:v>
                </c:pt>
                <c:pt idx="3245">
                  <c:v>110</c:v>
                </c:pt>
                <c:pt idx="3246">
                  <c:v>110</c:v>
                </c:pt>
                <c:pt idx="3247">
                  <c:v>110</c:v>
                </c:pt>
                <c:pt idx="3248">
                  <c:v>110</c:v>
                </c:pt>
                <c:pt idx="3249">
                  <c:v>110</c:v>
                </c:pt>
                <c:pt idx="3250">
                  <c:v>110</c:v>
                </c:pt>
                <c:pt idx="3251">
                  <c:v>110</c:v>
                </c:pt>
                <c:pt idx="3252">
                  <c:v>110</c:v>
                </c:pt>
                <c:pt idx="3253">
                  <c:v>110</c:v>
                </c:pt>
                <c:pt idx="3254">
                  <c:v>110</c:v>
                </c:pt>
                <c:pt idx="3255">
                  <c:v>110</c:v>
                </c:pt>
                <c:pt idx="3256">
                  <c:v>110</c:v>
                </c:pt>
                <c:pt idx="3257">
                  <c:v>110</c:v>
                </c:pt>
                <c:pt idx="3258">
                  <c:v>110</c:v>
                </c:pt>
                <c:pt idx="3259">
                  <c:v>110</c:v>
                </c:pt>
                <c:pt idx="3260">
                  <c:v>110</c:v>
                </c:pt>
                <c:pt idx="3261">
                  <c:v>110</c:v>
                </c:pt>
                <c:pt idx="3262">
                  <c:v>110</c:v>
                </c:pt>
                <c:pt idx="3263">
                  <c:v>110</c:v>
                </c:pt>
                <c:pt idx="3264">
                  <c:v>110</c:v>
                </c:pt>
                <c:pt idx="3265">
                  <c:v>110</c:v>
                </c:pt>
                <c:pt idx="3266">
                  <c:v>110</c:v>
                </c:pt>
                <c:pt idx="3267">
                  <c:v>110</c:v>
                </c:pt>
                <c:pt idx="3268">
                  <c:v>110</c:v>
                </c:pt>
                <c:pt idx="3269">
                  <c:v>110</c:v>
                </c:pt>
                <c:pt idx="3270">
                  <c:v>110</c:v>
                </c:pt>
                <c:pt idx="3271">
                  <c:v>110</c:v>
                </c:pt>
                <c:pt idx="3272">
                  <c:v>110</c:v>
                </c:pt>
                <c:pt idx="3273">
                  <c:v>110</c:v>
                </c:pt>
                <c:pt idx="3274">
                  <c:v>110</c:v>
                </c:pt>
                <c:pt idx="3275">
                  <c:v>110</c:v>
                </c:pt>
                <c:pt idx="3276">
                  <c:v>110</c:v>
                </c:pt>
                <c:pt idx="3277">
                  <c:v>110</c:v>
                </c:pt>
                <c:pt idx="3278">
                  <c:v>110</c:v>
                </c:pt>
                <c:pt idx="3279">
                  <c:v>110</c:v>
                </c:pt>
                <c:pt idx="3280">
                  <c:v>110</c:v>
                </c:pt>
                <c:pt idx="3281">
                  <c:v>110</c:v>
                </c:pt>
                <c:pt idx="3282">
                  <c:v>110</c:v>
                </c:pt>
                <c:pt idx="3283">
                  <c:v>110</c:v>
                </c:pt>
                <c:pt idx="3284">
                  <c:v>110</c:v>
                </c:pt>
                <c:pt idx="3285">
                  <c:v>110</c:v>
                </c:pt>
                <c:pt idx="3286">
                  <c:v>110</c:v>
                </c:pt>
                <c:pt idx="3287">
                  <c:v>110</c:v>
                </c:pt>
                <c:pt idx="3288">
                  <c:v>110</c:v>
                </c:pt>
                <c:pt idx="3289">
                  <c:v>110</c:v>
                </c:pt>
                <c:pt idx="3290">
                  <c:v>110</c:v>
                </c:pt>
                <c:pt idx="3291">
                  <c:v>110</c:v>
                </c:pt>
                <c:pt idx="3292">
                  <c:v>110</c:v>
                </c:pt>
                <c:pt idx="3293">
                  <c:v>110</c:v>
                </c:pt>
                <c:pt idx="3294">
                  <c:v>110</c:v>
                </c:pt>
                <c:pt idx="3295">
                  <c:v>110</c:v>
                </c:pt>
                <c:pt idx="3296">
                  <c:v>110</c:v>
                </c:pt>
                <c:pt idx="3297">
                  <c:v>110</c:v>
                </c:pt>
                <c:pt idx="3298">
                  <c:v>110</c:v>
                </c:pt>
                <c:pt idx="3299">
                  <c:v>110</c:v>
                </c:pt>
                <c:pt idx="3300">
                  <c:v>110</c:v>
                </c:pt>
                <c:pt idx="3301">
                  <c:v>110</c:v>
                </c:pt>
                <c:pt idx="3302">
                  <c:v>110</c:v>
                </c:pt>
                <c:pt idx="3303">
                  <c:v>110</c:v>
                </c:pt>
                <c:pt idx="3304">
                  <c:v>110</c:v>
                </c:pt>
                <c:pt idx="3305">
                  <c:v>110</c:v>
                </c:pt>
                <c:pt idx="3306">
                  <c:v>110</c:v>
                </c:pt>
                <c:pt idx="3307">
                  <c:v>110</c:v>
                </c:pt>
                <c:pt idx="3308">
                  <c:v>110</c:v>
                </c:pt>
                <c:pt idx="3309">
                  <c:v>110</c:v>
                </c:pt>
                <c:pt idx="3310">
                  <c:v>110</c:v>
                </c:pt>
                <c:pt idx="3311">
                  <c:v>110</c:v>
                </c:pt>
                <c:pt idx="3312">
                  <c:v>110</c:v>
                </c:pt>
                <c:pt idx="3313">
                  <c:v>110</c:v>
                </c:pt>
                <c:pt idx="3314">
                  <c:v>110</c:v>
                </c:pt>
                <c:pt idx="3315">
                  <c:v>110</c:v>
                </c:pt>
                <c:pt idx="3316">
                  <c:v>110</c:v>
                </c:pt>
                <c:pt idx="3317">
                  <c:v>110</c:v>
                </c:pt>
                <c:pt idx="3318">
                  <c:v>110</c:v>
                </c:pt>
                <c:pt idx="3319">
                  <c:v>110</c:v>
                </c:pt>
                <c:pt idx="3320">
                  <c:v>110</c:v>
                </c:pt>
                <c:pt idx="3321">
                  <c:v>110</c:v>
                </c:pt>
                <c:pt idx="3322">
                  <c:v>110</c:v>
                </c:pt>
                <c:pt idx="3323">
                  <c:v>110</c:v>
                </c:pt>
                <c:pt idx="3324">
                  <c:v>110</c:v>
                </c:pt>
                <c:pt idx="3325">
                  <c:v>110</c:v>
                </c:pt>
                <c:pt idx="3326">
                  <c:v>110</c:v>
                </c:pt>
                <c:pt idx="3327">
                  <c:v>110</c:v>
                </c:pt>
                <c:pt idx="3328">
                  <c:v>110</c:v>
                </c:pt>
                <c:pt idx="3329">
                  <c:v>110</c:v>
                </c:pt>
                <c:pt idx="3330">
                  <c:v>110</c:v>
                </c:pt>
                <c:pt idx="3331">
                  <c:v>110</c:v>
                </c:pt>
                <c:pt idx="3332">
                  <c:v>110</c:v>
                </c:pt>
                <c:pt idx="3333">
                  <c:v>110</c:v>
                </c:pt>
                <c:pt idx="3334">
                  <c:v>110</c:v>
                </c:pt>
                <c:pt idx="3335">
                  <c:v>110</c:v>
                </c:pt>
                <c:pt idx="3336">
                  <c:v>110</c:v>
                </c:pt>
                <c:pt idx="3337">
                  <c:v>110</c:v>
                </c:pt>
                <c:pt idx="3338">
                  <c:v>110</c:v>
                </c:pt>
                <c:pt idx="3339">
                  <c:v>110</c:v>
                </c:pt>
                <c:pt idx="3340">
                  <c:v>110</c:v>
                </c:pt>
                <c:pt idx="3341">
                  <c:v>110</c:v>
                </c:pt>
                <c:pt idx="3342">
                  <c:v>110</c:v>
                </c:pt>
                <c:pt idx="3343">
                  <c:v>110</c:v>
                </c:pt>
                <c:pt idx="3344">
                  <c:v>110</c:v>
                </c:pt>
                <c:pt idx="3345">
                  <c:v>110</c:v>
                </c:pt>
                <c:pt idx="3346">
                  <c:v>110</c:v>
                </c:pt>
                <c:pt idx="3347">
                  <c:v>110</c:v>
                </c:pt>
                <c:pt idx="3348">
                  <c:v>110</c:v>
                </c:pt>
                <c:pt idx="3349">
                  <c:v>110</c:v>
                </c:pt>
                <c:pt idx="3350">
                  <c:v>110</c:v>
                </c:pt>
                <c:pt idx="3351">
                  <c:v>110</c:v>
                </c:pt>
                <c:pt idx="3352">
                  <c:v>110</c:v>
                </c:pt>
                <c:pt idx="3353">
                  <c:v>110</c:v>
                </c:pt>
                <c:pt idx="3354">
                  <c:v>110</c:v>
                </c:pt>
                <c:pt idx="3355">
                  <c:v>110</c:v>
                </c:pt>
                <c:pt idx="3356">
                  <c:v>110</c:v>
                </c:pt>
                <c:pt idx="3357">
                  <c:v>110</c:v>
                </c:pt>
                <c:pt idx="3358">
                  <c:v>110</c:v>
                </c:pt>
                <c:pt idx="3359">
                  <c:v>110</c:v>
                </c:pt>
                <c:pt idx="3360">
                  <c:v>110</c:v>
                </c:pt>
                <c:pt idx="3361">
                  <c:v>110</c:v>
                </c:pt>
                <c:pt idx="3362">
                  <c:v>110</c:v>
                </c:pt>
                <c:pt idx="3363">
                  <c:v>110</c:v>
                </c:pt>
                <c:pt idx="3364">
                  <c:v>110</c:v>
                </c:pt>
                <c:pt idx="3365">
                  <c:v>110</c:v>
                </c:pt>
                <c:pt idx="3366">
                  <c:v>110</c:v>
                </c:pt>
                <c:pt idx="3367">
                  <c:v>110</c:v>
                </c:pt>
                <c:pt idx="3368">
                  <c:v>110</c:v>
                </c:pt>
                <c:pt idx="3369">
                  <c:v>110</c:v>
                </c:pt>
                <c:pt idx="3370">
                  <c:v>110</c:v>
                </c:pt>
                <c:pt idx="3371">
                  <c:v>110</c:v>
                </c:pt>
                <c:pt idx="3372">
                  <c:v>110</c:v>
                </c:pt>
                <c:pt idx="3373">
                  <c:v>110</c:v>
                </c:pt>
                <c:pt idx="3374">
                  <c:v>110</c:v>
                </c:pt>
                <c:pt idx="3375">
                  <c:v>110</c:v>
                </c:pt>
                <c:pt idx="3376">
                  <c:v>110</c:v>
                </c:pt>
                <c:pt idx="3377">
                  <c:v>110</c:v>
                </c:pt>
                <c:pt idx="3378">
                  <c:v>110</c:v>
                </c:pt>
                <c:pt idx="3379">
                  <c:v>110</c:v>
                </c:pt>
                <c:pt idx="3380">
                  <c:v>110</c:v>
                </c:pt>
                <c:pt idx="3381">
                  <c:v>110</c:v>
                </c:pt>
                <c:pt idx="3382">
                  <c:v>110</c:v>
                </c:pt>
                <c:pt idx="3383">
                  <c:v>110</c:v>
                </c:pt>
                <c:pt idx="3384">
                  <c:v>110</c:v>
                </c:pt>
                <c:pt idx="3385">
                  <c:v>110</c:v>
                </c:pt>
                <c:pt idx="3386">
                  <c:v>110</c:v>
                </c:pt>
                <c:pt idx="3387">
                  <c:v>110</c:v>
                </c:pt>
                <c:pt idx="3388">
                  <c:v>110</c:v>
                </c:pt>
                <c:pt idx="3389">
                  <c:v>110</c:v>
                </c:pt>
                <c:pt idx="3390">
                  <c:v>110</c:v>
                </c:pt>
                <c:pt idx="3391">
                  <c:v>110</c:v>
                </c:pt>
                <c:pt idx="3392">
                  <c:v>110</c:v>
                </c:pt>
                <c:pt idx="3393">
                  <c:v>110</c:v>
                </c:pt>
                <c:pt idx="3394">
                  <c:v>110</c:v>
                </c:pt>
                <c:pt idx="3395">
                  <c:v>110</c:v>
                </c:pt>
                <c:pt idx="3396">
                  <c:v>110</c:v>
                </c:pt>
                <c:pt idx="3397">
                  <c:v>110</c:v>
                </c:pt>
                <c:pt idx="3398">
                  <c:v>110</c:v>
                </c:pt>
                <c:pt idx="3399">
                  <c:v>110</c:v>
                </c:pt>
                <c:pt idx="3400">
                  <c:v>110</c:v>
                </c:pt>
                <c:pt idx="3401">
                  <c:v>110</c:v>
                </c:pt>
                <c:pt idx="3402">
                  <c:v>110</c:v>
                </c:pt>
                <c:pt idx="3403">
                  <c:v>110</c:v>
                </c:pt>
                <c:pt idx="3404">
                  <c:v>110</c:v>
                </c:pt>
                <c:pt idx="3405">
                  <c:v>110</c:v>
                </c:pt>
                <c:pt idx="3406">
                  <c:v>110</c:v>
                </c:pt>
                <c:pt idx="3407">
                  <c:v>110</c:v>
                </c:pt>
                <c:pt idx="3408">
                  <c:v>110</c:v>
                </c:pt>
                <c:pt idx="3409">
                  <c:v>110</c:v>
                </c:pt>
                <c:pt idx="3410">
                  <c:v>110</c:v>
                </c:pt>
                <c:pt idx="3411">
                  <c:v>110</c:v>
                </c:pt>
                <c:pt idx="3412">
                  <c:v>110</c:v>
                </c:pt>
                <c:pt idx="3413">
                  <c:v>110</c:v>
                </c:pt>
                <c:pt idx="3414">
                  <c:v>110</c:v>
                </c:pt>
                <c:pt idx="3415">
                  <c:v>110</c:v>
                </c:pt>
                <c:pt idx="3416">
                  <c:v>110</c:v>
                </c:pt>
                <c:pt idx="3417">
                  <c:v>110</c:v>
                </c:pt>
                <c:pt idx="3418">
                  <c:v>110</c:v>
                </c:pt>
                <c:pt idx="3419">
                  <c:v>110</c:v>
                </c:pt>
                <c:pt idx="3420">
                  <c:v>110</c:v>
                </c:pt>
                <c:pt idx="3421">
                  <c:v>110</c:v>
                </c:pt>
                <c:pt idx="3422">
                  <c:v>110</c:v>
                </c:pt>
                <c:pt idx="3423">
                  <c:v>110</c:v>
                </c:pt>
                <c:pt idx="3424">
                  <c:v>110</c:v>
                </c:pt>
                <c:pt idx="3425">
                  <c:v>110</c:v>
                </c:pt>
                <c:pt idx="3426">
                  <c:v>110</c:v>
                </c:pt>
                <c:pt idx="3427">
                  <c:v>110</c:v>
                </c:pt>
                <c:pt idx="3428">
                  <c:v>110</c:v>
                </c:pt>
                <c:pt idx="3429">
                  <c:v>110</c:v>
                </c:pt>
                <c:pt idx="3430">
                  <c:v>110</c:v>
                </c:pt>
                <c:pt idx="3431">
                  <c:v>110</c:v>
                </c:pt>
                <c:pt idx="3432">
                  <c:v>110</c:v>
                </c:pt>
                <c:pt idx="3433">
                  <c:v>110</c:v>
                </c:pt>
                <c:pt idx="3434">
                  <c:v>110</c:v>
                </c:pt>
                <c:pt idx="3435">
                  <c:v>110</c:v>
                </c:pt>
                <c:pt idx="3436">
                  <c:v>110</c:v>
                </c:pt>
                <c:pt idx="3437">
                  <c:v>110</c:v>
                </c:pt>
                <c:pt idx="3438">
                  <c:v>110</c:v>
                </c:pt>
                <c:pt idx="3439">
                  <c:v>110</c:v>
                </c:pt>
                <c:pt idx="3440">
                  <c:v>110</c:v>
                </c:pt>
                <c:pt idx="3441">
                  <c:v>110</c:v>
                </c:pt>
                <c:pt idx="3442">
                  <c:v>110</c:v>
                </c:pt>
                <c:pt idx="3443">
                  <c:v>110</c:v>
                </c:pt>
                <c:pt idx="3444">
                  <c:v>110</c:v>
                </c:pt>
                <c:pt idx="3445">
                  <c:v>110</c:v>
                </c:pt>
                <c:pt idx="3446">
                  <c:v>110</c:v>
                </c:pt>
                <c:pt idx="3447">
                  <c:v>110</c:v>
                </c:pt>
                <c:pt idx="3448">
                  <c:v>110</c:v>
                </c:pt>
                <c:pt idx="3449">
                  <c:v>110</c:v>
                </c:pt>
                <c:pt idx="3450">
                  <c:v>110</c:v>
                </c:pt>
                <c:pt idx="3451">
                  <c:v>110</c:v>
                </c:pt>
                <c:pt idx="3452">
                  <c:v>110</c:v>
                </c:pt>
                <c:pt idx="3453">
                  <c:v>110</c:v>
                </c:pt>
                <c:pt idx="3454">
                  <c:v>110</c:v>
                </c:pt>
                <c:pt idx="3455">
                  <c:v>110</c:v>
                </c:pt>
                <c:pt idx="3456">
                  <c:v>110</c:v>
                </c:pt>
                <c:pt idx="3457">
                  <c:v>110</c:v>
                </c:pt>
                <c:pt idx="3458">
                  <c:v>110</c:v>
                </c:pt>
                <c:pt idx="3459">
                  <c:v>110</c:v>
                </c:pt>
                <c:pt idx="3460">
                  <c:v>110</c:v>
                </c:pt>
                <c:pt idx="3461">
                  <c:v>110</c:v>
                </c:pt>
                <c:pt idx="3462">
                  <c:v>110</c:v>
                </c:pt>
                <c:pt idx="3463">
                  <c:v>110</c:v>
                </c:pt>
                <c:pt idx="3464">
                  <c:v>110</c:v>
                </c:pt>
                <c:pt idx="3465">
                  <c:v>110</c:v>
                </c:pt>
                <c:pt idx="3466">
                  <c:v>110</c:v>
                </c:pt>
                <c:pt idx="3467">
                  <c:v>110</c:v>
                </c:pt>
                <c:pt idx="3468">
                  <c:v>110</c:v>
                </c:pt>
                <c:pt idx="3469">
                  <c:v>110</c:v>
                </c:pt>
                <c:pt idx="3470">
                  <c:v>110</c:v>
                </c:pt>
                <c:pt idx="3471">
                  <c:v>110</c:v>
                </c:pt>
                <c:pt idx="3472">
                  <c:v>110</c:v>
                </c:pt>
                <c:pt idx="3473">
                  <c:v>110</c:v>
                </c:pt>
                <c:pt idx="3474">
                  <c:v>110</c:v>
                </c:pt>
                <c:pt idx="3475">
                  <c:v>110</c:v>
                </c:pt>
                <c:pt idx="3476">
                  <c:v>110</c:v>
                </c:pt>
                <c:pt idx="3477">
                  <c:v>110</c:v>
                </c:pt>
                <c:pt idx="3478">
                  <c:v>110</c:v>
                </c:pt>
                <c:pt idx="3479">
                  <c:v>110</c:v>
                </c:pt>
                <c:pt idx="3480">
                  <c:v>110</c:v>
                </c:pt>
                <c:pt idx="3481">
                  <c:v>110</c:v>
                </c:pt>
                <c:pt idx="3482">
                  <c:v>110</c:v>
                </c:pt>
                <c:pt idx="3483">
                  <c:v>110</c:v>
                </c:pt>
                <c:pt idx="3484">
                  <c:v>110</c:v>
                </c:pt>
                <c:pt idx="3485">
                  <c:v>110</c:v>
                </c:pt>
                <c:pt idx="3486">
                  <c:v>110</c:v>
                </c:pt>
                <c:pt idx="3487">
                  <c:v>110</c:v>
                </c:pt>
                <c:pt idx="3488">
                  <c:v>110</c:v>
                </c:pt>
                <c:pt idx="3489">
                  <c:v>110</c:v>
                </c:pt>
                <c:pt idx="3490">
                  <c:v>110</c:v>
                </c:pt>
                <c:pt idx="3491">
                  <c:v>110</c:v>
                </c:pt>
                <c:pt idx="3492">
                  <c:v>110</c:v>
                </c:pt>
                <c:pt idx="3493">
                  <c:v>110</c:v>
                </c:pt>
                <c:pt idx="3494">
                  <c:v>110</c:v>
                </c:pt>
                <c:pt idx="3495">
                  <c:v>110</c:v>
                </c:pt>
                <c:pt idx="3496">
                  <c:v>110</c:v>
                </c:pt>
                <c:pt idx="3497">
                  <c:v>110</c:v>
                </c:pt>
                <c:pt idx="3498">
                  <c:v>110</c:v>
                </c:pt>
                <c:pt idx="3499">
                  <c:v>110</c:v>
                </c:pt>
                <c:pt idx="3500">
                  <c:v>110</c:v>
                </c:pt>
                <c:pt idx="3501">
                  <c:v>110</c:v>
                </c:pt>
                <c:pt idx="3502">
                  <c:v>110</c:v>
                </c:pt>
                <c:pt idx="3503">
                  <c:v>110</c:v>
                </c:pt>
                <c:pt idx="3504">
                  <c:v>110</c:v>
                </c:pt>
                <c:pt idx="3505">
                  <c:v>110</c:v>
                </c:pt>
                <c:pt idx="3506">
                  <c:v>110</c:v>
                </c:pt>
                <c:pt idx="3507">
                  <c:v>110</c:v>
                </c:pt>
                <c:pt idx="3508">
                  <c:v>110</c:v>
                </c:pt>
                <c:pt idx="3509">
                  <c:v>110</c:v>
                </c:pt>
                <c:pt idx="3510">
                  <c:v>110</c:v>
                </c:pt>
                <c:pt idx="3511">
                  <c:v>110</c:v>
                </c:pt>
                <c:pt idx="3512">
                  <c:v>110</c:v>
                </c:pt>
                <c:pt idx="3513">
                  <c:v>110</c:v>
                </c:pt>
                <c:pt idx="3514">
                  <c:v>110</c:v>
                </c:pt>
                <c:pt idx="3515">
                  <c:v>110</c:v>
                </c:pt>
                <c:pt idx="3516">
                  <c:v>110</c:v>
                </c:pt>
                <c:pt idx="3517">
                  <c:v>110</c:v>
                </c:pt>
                <c:pt idx="3518">
                  <c:v>110</c:v>
                </c:pt>
                <c:pt idx="3519">
                  <c:v>110</c:v>
                </c:pt>
                <c:pt idx="3520">
                  <c:v>110</c:v>
                </c:pt>
                <c:pt idx="3521">
                  <c:v>110</c:v>
                </c:pt>
                <c:pt idx="3522">
                  <c:v>110</c:v>
                </c:pt>
                <c:pt idx="3523">
                  <c:v>110</c:v>
                </c:pt>
                <c:pt idx="3524">
                  <c:v>110</c:v>
                </c:pt>
                <c:pt idx="3525">
                  <c:v>110</c:v>
                </c:pt>
                <c:pt idx="3526">
                  <c:v>110</c:v>
                </c:pt>
                <c:pt idx="3527">
                  <c:v>110</c:v>
                </c:pt>
                <c:pt idx="3528">
                  <c:v>110</c:v>
                </c:pt>
                <c:pt idx="3529">
                  <c:v>110</c:v>
                </c:pt>
                <c:pt idx="3530">
                  <c:v>110</c:v>
                </c:pt>
                <c:pt idx="3531">
                  <c:v>110</c:v>
                </c:pt>
                <c:pt idx="3532">
                  <c:v>110</c:v>
                </c:pt>
                <c:pt idx="3533">
                  <c:v>110</c:v>
                </c:pt>
                <c:pt idx="3534">
                  <c:v>110</c:v>
                </c:pt>
                <c:pt idx="3535">
                  <c:v>110</c:v>
                </c:pt>
                <c:pt idx="3536">
                  <c:v>110</c:v>
                </c:pt>
                <c:pt idx="3537">
                  <c:v>110</c:v>
                </c:pt>
                <c:pt idx="3538">
                  <c:v>110</c:v>
                </c:pt>
                <c:pt idx="3539">
                  <c:v>110</c:v>
                </c:pt>
                <c:pt idx="3540">
                  <c:v>110</c:v>
                </c:pt>
                <c:pt idx="3541">
                  <c:v>110</c:v>
                </c:pt>
                <c:pt idx="3542">
                  <c:v>110</c:v>
                </c:pt>
                <c:pt idx="3543">
                  <c:v>110</c:v>
                </c:pt>
                <c:pt idx="3544">
                  <c:v>110</c:v>
                </c:pt>
                <c:pt idx="3545">
                  <c:v>110</c:v>
                </c:pt>
                <c:pt idx="3546">
                  <c:v>110</c:v>
                </c:pt>
                <c:pt idx="3547">
                  <c:v>110</c:v>
                </c:pt>
                <c:pt idx="3548">
                  <c:v>110</c:v>
                </c:pt>
                <c:pt idx="3549">
                  <c:v>110</c:v>
                </c:pt>
                <c:pt idx="3550">
                  <c:v>110</c:v>
                </c:pt>
                <c:pt idx="3551">
                  <c:v>110</c:v>
                </c:pt>
                <c:pt idx="3552">
                  <c:v>110</c:v>
                </c:pt>
                <c:pt idx="3553">
                  <c:v>110</c:v>
                </c:pt>
                <c:pt idx="3554">
                  <c:v>110</c:v>
                </c:pt>
                <c:pt idx="3555">
                  <c:v>110</c:v>
                </c:pt>
                <c:pt idx="3556">
                  <c:v>110</c:v>
                </c:pt>
                <c:pt idx="3557">
                  <c:v>110</c:v>
                </c:pt>
                <c:pt idx="3558">
                  <c:v>110</c:v>
                </c:pt>
                <c:pt idx="3559">
                  <c:v>110</c:v>
                </c:pt>
                <c:pt idx="3560">
                  <c:v>110</c:v>
                </c:pt>
                <c:pt idx="3561">
                  <c:v>110</c:v>
                </c:pt>
                <c:pt idx="3562">
                  <c:v>110</c:v>
                </c:pt>
                <c:pt idx="3563">
                  <c:v>110</c:v>
                </c:pt>
                <c:pt idx="3564">
                  <c:v>110</c:v>
                </c:pt>
                <c:pt idx="3565">
                  <c:v>110</c:v>
                </c:pt>
                <c:pt idx="3566">
                  <c:v>110</c:v>
                </c:pt>
                <c:pt idx="3567">
                  <c:v>110</c:v>
                </c:pt>
                <c:pt idx="3568">
                  <c:v>110</c:v>
                </c:pt>
                <c:pt idx="3569">
                  <c:v>110</c:v>
                </c:pt>
                <c:pt idx="3570">
                  <c:v>110</c:v>
                </c:pt>
                <c:pt idx="3571">
                  <c:v>110</c:v>
                </c:pt>
                <c:pt idx="3572">
                  <c:v>110</c:v>
                </c:pt>
                <c:pt idx="3573">
                  <c:v>110</c:v>
                </c:pt>
                <c:pt idx="3574">
                  <c:v>110</c:v>
                </c:pt>
                <c:pt idx="3575">
                  <c:v>110</c:v>
                </c:pt>
                <c:pt idx="3576">
                  <c:v>110</c:v>
                </c:pt>
                <c:pt idx="3577">
                  <c:v>110</c:v>
                </c:pt>
                <c:pt idx="3578">
                  <c:v>110</c:v>
                </c:pt>
                <c:pt idx="3579">
                  <c:v>110</c:v>
                </c:pt>
                <c:pt idx="3580">
                  <c:v>110</c:v>
                </c:pt>
                <c:pt idx="3581">
                  <c:v>110</c:v>
                </c:pt>
                <c:pt idx="3582">
                  <c:v>110</c:v>
                </c:pt>
                <c:pt idx="3583">
                  <c:v>110</c:v>
                </c:pt>
                <c:pt idx="3584">
                  <c:v>110</c:v>
                </c:pt>
                <c:pt idx="3585">
                  <c:v>110</c:v>
                </c:pt>
                <c:pt idx="3586">
                  <c:v>110</c:v>
                </c:pt>
                <c:pt idx="3587">
                  <c:v>110</c:v>
                </c:pt>
                <c:pt idx="3588">
                  <c:v>110</c:v>
                </c:pt>
                <c:pt idx="3589">
                  <c:v>110</c:v>
                </c:pt>
                <c:pt idx="3590">
                  <c:v>110</c:v>
                </c:pt>
                <c:pt idx="3591">
                  <c:v>110</c:v>
                </c:pt>
                <c:pt idx="3592">
                  <c:v>110</c:v>
                </c:pt>
                <c:pt idx="3593">
                  <c:v>110</c:v>
                </c:pt>
                <c:pt idx="3594">
                  <c:v>110</c:v>
                </c:pt>
                <c:pt idx="3595">
                  <c:v>110</c:v>
                </c:pt>
                <c:pt idx="3596">
                  <c:v>110</c:v>
                </c:pt>
                <c:pt idx="3597">
                  <c:v>110</c:v>
                </c:pt>
                <c:pt idx="3598">
                  <c:v>110</c:v>
                </c:pt>
                <c:pt idx="3599">
                  <c:v>110</c:v>
                </c:pt>
                <c:pt idx="3600">
                  <c:v>110</c:v>
                </c:pt>
                <c:pt idx="3601">
                  <c:v>110</c:v>
                </c:pt>
                <c:pt idx="3602">
                  <c:v>110</c:v>
                </c:pt>
                <c:pt idx="3603">
                  <c:v>110</c:v>
                </c:pt>
                <c:pt idx="3604">
                  <c:v>110</c:v>
                </c:pt>
                <c:pt idx="3605">
                  <c:v>110</c:v>
                </c:pt>
                <c:pt idx="3606">
                  <c:v>110</c:v>
                </c:pt>
                <c:pt idx="3607">
                  <c:v>110</c:v>
                </c:pt>
                <c:pt idx="3608">
                  <c:v>110</c:v>
                </c:pt>
                <c:pt idx="3609">
                  <c:v>110</c:v>
                </c:pt>
                <c:pt idx="3610">
                  <c:v>110</c:v>
                </c:pt>
                <c:pt idx="3611">
                  <c:v>110</c:v>
                </c:pt>
                <c:pt idx="3612">
                  <c:v>110</c:v>
                </c:pt>
                <c:pt idx="3613">
                  <c:v>110</c:v>
                </c:pt>
                <c:pt idx="3614">
                  <c:v>110</c:v>
                </c:pt>
                <c:pt idx="3615">
                  <c:v>110</c:v>
                </c:pt>
                <c:pt idx="3616">
                  <c:v>110</c:v>
                </c:pt>
                <c:pt idx="3617">
                  <c:v>110</c:v>
                </c:pt>
                <c:pt idx="3618">
                  <c:v>110</c:v>
                </c:pt>
                <c:pt idx="3619">
                  <c:v>110</c:v>
                </c:pt>
                <c:pt idx="3620">
                  <c:v>110</c:v>
                </c:pt>
                <c:pt idx="3621">
                  <c:v>110</c:v>
                </c:pt>
                <c:pt idx="3622">
                  <c:v>110</c:v>
                </c:pt>
                <c:pt idx="3623">
                  <c:v>110</c:v>
                </c:pt>
                <c:pt idx="3624">
                  <c:v>110</c:v>
                </c:pt>
                <c:pt idx="3625">
                  <c:v>110</c:v>
                </c:pt>
                <c:pt idx="3626">
                  <c:v>110</c:v>
                </c:pt>
                <c:pt idx="3627">
                  <c:v>110</c:v>
                </c:pt>
                <c:pt idx="3628">
                  <c:v>110</c:v>
                </c:pt>
                <c:pt idx="3629">
                  <c:v>110</c:v>
                </c:pt>
                <c:pt idx="3630">
                  <c:v>110</c:v>
                </c:pt>
                <c:pt idx="3631">
                  <c:v>110</c:v>
                </c:pt>
                <c:pt idx="3632">
                  <c:v>110</c:v>
                </c:pt>
                <c:pt idx="3633">
                  <c:v>110</c:v>
                </c:pt>
                <c:pt idx="3634">
                  <c:v>110</c:v>
                </c:pt>
                <c:pt idx="3635">
                  <c:v>110</c:v>
                </c:pt>
                <c:pt idx="3636">
                  <c:v>110</c:v>
                </c:pt>
                <c:pt idx="3637">
                  <c:v>110</c:v>
                </c:pt>
                <c:pt idx="3638">
                  <c:v>110</c:v>
                </c:pt>
                <c:pt idx="3639">
                  <c:v>110</c:v>
                </c:pt>
                <c:pt idx="3640">
                  <c:v>110</c:v>
                </c:pt>
                <c:pt idx="3641">
                  <c:v>110</c:v>
                </c:pt>
                <c:pt idx="3642">
                  <c:v>110</c:v>
                </c:pt>
                <c:pt idx="3643">
                  <c:v>110</c:v>
                </c:pt>
                <c:pt idx="3644">
                  <c:v>110</c:v>
                </c:pt>
                <c:pt idx="3645">
                  <c:v>110</c:v>
                </c:pt>
                <c:pt idx="3646">
                  <c:v>110</c:v>
                </c:pt>
                <c:pt idx="3647">
                  <c:v>110</c:v>
                </c:pt>
                <c:pt idx="3648">
                  <c:v>110</c:v>
                </c:pt>
                <c:pt idx="3649">
                  <c:v>110</c:v>
                </c:pt>
                <c:pt idx="3650">
                  <c:v>110</c:v>
                </c:pt>
                <c:pt idx="3651">
                  <c:v>110</c:v>
                </c:pt>
                <c:pt idx="3652">
                  <c:v>110</c:v>
                </c:pt>
                <c:pt idx="3653">
                  <c:v>110</c:v>
                </c:pt>
                <c:pt idx="3654">
                  <c:v>110</c:v>
                </c:pt>
                <c:pt idx="3655">
                  <c:v>110</c:v>
                </c:pt>
                <c:pt idx="3656">
                  <c:v>110</c:v>
                </c:pt>
                <c:pt idx="3657">
                  <c:v>110</c:v>
                </c:pt>
                <c:pt idx="3658">
                  <c:v>110</c:v>
                </c:pt>
                <c:pt idx="3659">
                  <c:v>110</c:v>
                </c:pt>
                <c:pt idx="3660">
                  <c:v>110</c:v>
                </c:pt>
                <c:pt idx="3661">
                  <c:v>110</c:v>
                </c:pt>
                <c:pt idx="3662">
                  <c:v>110</c:v>
                </c:pt>
                <c:pt idx="3663">
                  <c:v>110</c:v>
                </c:pt>
                <c:pt idx="3664">
                  <c:v>110</c:v>
                </c:pt>
                <c:pt idx="3665">
                  <c:v>110</c:v>
                </c:pt>
                <c:pt idx="3666">
                  <c:v>110</c:v>
                </c:pt>
                <c:pt idx="3667">
                  <c:v>110</c:v>
                </c:pt>
                <c:pt idx="3668">
                  <c:v>110</c:v>
                </c:pt>
                <c:pt idx="3669">
                  <c:v>110</c:v>
                </c:pt>
                <c:pt idx="3670">
                  <c:v>110</c:v>
                </c:pt>
                <c:pt idx="3671">
                  <c:v>110</c:v>
                </c:pt>
                <c:pt idx="3672">
                  <c:v>110</c:v>
                </c:pt>
                <c:pt idx="3673">
                  <c:v>110</c:v>
                </c:pt>
                <c:pt idx="3674">
                  <c:v>110</c:v>
                </c:pt>
                <c:pt idx="3675">
                  <c:v>110</c:v>
                </c:pt>
                <c:pt idx="3676">
                  <c:v>110</c:v>
                </c:pt>
                <c:pt idx="3677">
                  <c:v>110</c:v>
                </c:pt>
                <c:pt idx="3678">
                  <c:v>110</c:v>
                </c:pt>
                <c:pt idx="3679">
                  <c:v>110</c:v>
                </c:pt>
                <c:pt idx="3680">
                  <c:v>110</c:v>
                </c:pt>
                <c:pt idx="3681">
                  <c:v>110</c:v>
                </c:pt>
                <c:pt idx="3682">
                  <c:v>110</c:v>
                </c:pt>
                <c:pt idx="3683">
                  <c:v>110</c:v>
                </c:pt>
                <c:pt idx="3684">
                  <c:v>110</c:v>
                </c:pt>
                <c:pt idx="3685">
                  <c:v>110</c:v>
                </c:pt>
                <c:pt idx="3686">
                  <c:v>110</c:v>
                </c:pt>
                <c:pt idx="3687">
                  <c:v>110</c:v>
                </c:pt>
                <c:pt idx="3688">
                  <c:v>110</c:v>
                </c:pt>
                <c:pt idx="3689">
                  <c:v>110</c:v>
                </c:pt>
                <c:pt idx="3690">
                  <c:v>110</c:v>
                </c:pt>
                <c:pt idx="3691">
                  <c:v>110</c:v>
                </c:pt>
                <c:pt idx="3692">
                  <c:v>110</c:v>
                </c:pt>
                <c:pt idx="3693">
                  <c:v>110</c:v>
                </c:pt>
                <c:pt idx="3694">
                  <c:v>110</c:v>
                </c:pt>
                <c:pt idx="3695">
                  <c:v>110</c:v>
                </c:pt>
                <c:pt idx="3696">
                  <c:v>110</c:v>
                </c:pt>
                <c:pt idx="3697">
                  <c:v>110</c:v>
                </c:pt>
                <c:pt idx="3698">
                  <c:v>110</c:v>
                </c:pt>
                <c:pt idx="3699">
                  <c:v>110</c:v>
                </c:pt>
                <c:pt idx="3700">
                  <c:v>110</c:v>
                </c:pt>
                <c:pt idx="3701">
                  <c:v>110</c:v>
                </c:pt>
                <c:pt idx="3702">
                  <c:v>110</c:v>
                </c:pt>
                <c:pt idx="3703">
                  <c:v>110</c:v>
                </c:pt>
                <c:pt idx="3704">
                  <c:v>110</c:v>
                </c:pt>
                <c:pt idx="3705">
                  <c:v>110</c:v>
                </c:pt>
                <c:pt idx="3706">
                  <c:v>110</c:v>
                </c:pt>
                <c:pt idx="3707">
                  <c:v>110</c:v>
                </c:pt>
                <c:pt idx="3708">
                  <c:v>110</c:v>
                </c:pt>
                <c:pt idx="3709">
                  <c:v>110</c:v>
                </c:pt>
                <c:pt idx="3710">
                  <c:v>110</c:v>
                </c:pt>
                <c:pt idx="3711">
                  <c:v>110</c:v>
                </c:pt>
                <c:pt idx="3712">
                  <c:v>110</c:v>
                </c:pt>
                <c:pt idx="3713">
                  <c:v>110</c:v>
                </c:pt>
                <c:pt idx="3714">
                  <c:v>110</c:v>
                </c:pt>
                <c:pt idx="3715">
                  <c:v>110</c:v>
                </c:pt>
                <c:pt idx="3716">
                  <c:v>110</c:v>
                </c:pt>
                <c:pt idx="3717">
                  <c:v>110</c:v>
                </c:pt>
                <c:pt idx="3718">
                  <c:v>110</c:v>
                </c:pt>
                <c:pt idx="3719">
                  <c:v>110</c:v>
                </c:pt>
                <c:pt idx="3720">
                  <c:v>110</c:v>
                </c:pt>
                <c:pt idx="3721">
                  <c:v>110</c:v>
                </c:pt>
                <c:pt idx="3722">
                  <c:v>110</c:v>
                </c:pt>
                <c:pt idx="3723">
                  <c:v>110</c:v>
                </c:pt>
                <c:pt idx="3724">
                  <c:v>110</c:v>
                </c:pt>
                <c:pt idx="3725">
                  <c:v>110</c:v>
                </c:pt>
                <c:pt idx="3726">
                  <c:v>110</c:v>
                </c:pt>
                <c:pt idx="3727">
                  <c:v>110</c:v>
                </c:pt>
                <c:pt idx="3728">
                  <c:v>110</c:v>
                </c:pt>
                <c:pt idx="3729">
                  <c:v>110</c:v>
                </c:pt>
                <c:pt idx="3730">
                  <c:v>110</c:v>
                </c:pt>
                <c:pt idx="3731">
                  <c:v>110</c:v>
                </c:pt>
                <c:pt idx="3732">
                  <c:v>110</c:v>
                </c:pt>
                <c:pt idx="3733">
                  <c:v>110</c:v>
                </c:pt>
                <c:pt idx="3734">
                  <c:v>110</c:v>
                </c:pt>
                <c:pt idx="3735">
                  <c:v>110</c:v>
                </c:pt>
                <c:pt idx="3736">
                  <c:v>110</c:v>
                </c:pt>
                <c:pt idx="3737">
                  <c:v>110</c:v>
                </c:pt>
                <c:pt idx="3738">
                  <c:v>110</c:v>
                </c:pt>
                <c:pt idx="3739">
                  <c:v>110</c:v>
                </c:pt>
                <c:pt idx="3740">
                  <c:v>110</c:v>
                </c:pt>
                <c:pt idx="3741">
                  <c:v>110</c:v>
                </c:pt>
                <c:pt idx="3742">
                  <c:v>110</c:v>
                </c:pt>
                <c:pt idx="3743">
                  <c:v>110</c:v>
                </c:pt>
                <c:pt idx="3744">
                  <c:v>110</c:v>
                </c:pt>
                <c:pt idx="3745">
                  <c:v>110</c:v>
                </c:pt>
                <c:pt idx="3746">
                  <c:v>110</c:v>
                </c:pt>
                <c:pt idx="3747">
                  <c:v>110</c:v>
                </c:pt>
                <c:pt idx="3748">
                  <c:v>110</c:v>
                </c:pt>
                <c:pt idx="3749">
                  <c:v>110</c:v>
                </c:pt>
                <c:pt idx="3750">
                  <c:v>110</c:v>
                </c:pt>
                <c:pt idx="3751">
                  <c:v>110</c:v>
                </c:pt>
                <c:pt idx="3752">
                  <c:v>110</c:v>
                </c:pt>
                <c:pt idx="3753">
                  <c:v>110</c:v>
                </c:pt>
                <c:pt idx="3754">
                  <c:v>110</c:v>
                </c:pt>
                <c:pt idx="3755">
                  <c:v>110</c:v>
                </c:pt>
                <c:pt idx="3756">
                  <c:v>110</c:v>
                </c:pt>
                <c:pt idx="3757">
                  <c:v>110</c:v>
                </c:pt>
                <c:pt idx="3758">
                  <c:v>110</c:v>
                </c:pt>
                <c:pt idx="3759">
                  <c:v>110</c:v>
                </c:pt>
                <c:pt idx="3760">
                  <c:v>110</c:v>
                </c:pt>
                <c:pt idx="3761">
                  <c:v>110</c:v>
                </c:pt>
                <c:pt idx="3762">
                  <c:v>110</c:v>
                </c:pt>
                <c:pt idx="3763">
                  <c:v>110</c:v>
                </c:pt>
                <c:pt idx="3764">
                  <c:v>110</c:v>
                </c:pt>
                <c:pt idx="3765">
                  <c:v>110</c:v>
                </c:pt>
                <c:pt idx="3766">
                  <c:v>110</c:v>
                </c:pt>
                <c:pt idx="3767">
                  <c:v>110</c:v>
                </c:pt>
                <c:pt idx="3768">
                  <c:v>110</c:v>
                </c:pt>
                <c:pt idx="3769">
                  <c:v>110</c:v>
                </c:pt>
                <c:pt idx="3770">
                  <c:v>110</c:v>
                </c:pt>
                <c:pt idx="3771">
                  <c:v>110</c:v>
                </c:pt>
                <c:pt idx="3772">
                  <c:v>110</c:v>
                </c:pt>
                <c:pt idx="3773">
                  <c:v>110</c:v>
                </c:pt>
                <c:pt idx="3774">
                  <c:v>110</c:v>
                </c:pt>
                <c:pt idx="3775">
                  <c:v>110</c:v>
                </c:pt>
                <c:pt idx="3776">
                  <c:v>110</c:v>
                </c:pt>
                <c:pt idx="3777">
                  <c:v>110</c:v>
                </c:pt>
                <c:pt idx="3778">
                  <c:v>110</c:v>
                </c:pt>
                <c:pt idx="3779">
                  <c:v>110</c:v>
                </c:pt>
                <c:pt idx="3780">
                  <c:v>110</c:v>
                </c:pt>
                <c:pt idx="3781">
                  <c:v>110</c:v>
                </c:pt>
                <c:pt idx="3782">
                  <c:v>110</c:v>
                </c:pt>
                <c:pt idx="3783">
                  <c:v>110</c:v>
                </c:pt>
                <c:pt idx="3784">
                  <c:v>110</c:v>
                </c:pt>
                <c:pt idx="3785">
                  <c:v>110</c:v>
                </c:pt>
                <c:pt idx="3786">
                  <c:v>110</c:v>
                </c:pt>
                <c:pt idx="3787">
                  <c:v>110</c:v>
                </c:pt>
                <c:pt idx="3788">
                  <c:v>110</c:v>
                </c:pt>
                <c:pt idx="3789">
                  <c:v>110</c:v>
                </c:pt>
                <c:pt idx="3790">
                  <c:v>110</c:v>
                </c:pt>
                <c:pt idx="3791">
                  <c:v>110</c:v>
                </c:pt>
                <c:pt idx="3792">
                  <c:v>110</c:v>
                </c:pt>
                <c:pt idx="3793">
                  <c:v>110</c:v>
                </c:pt>
                <c:pt idx="3794">
                  <c:v>110</c:v>
                </c:pt>
                <c:pt idx="3795">
                  <c:v>110</c:v>
                </c:pt>
                <c:pt idx="3796">
                  <c:v>110</c:v>
                </c:pt>
                <c:pt idx="3797">
                  <c:v>110</c:v>
                </c:pt>
                <c:pt idx="3798">
                  <c:v>110</c:v>
                </c:pt>
                <c:pt idx="3799">
                  <c:v>110</c:v>
                </c:pt>
                <c:pt idx="3800">
                  <c:v>110</c:v>
                </c:pt>
                <c:pt idx="3801">
                  <c:v>110</c:v>
                </c:pt>
                <c:pt idx="3802">
                  <c:v>110</c:v>
                </c:pt>
                <c:pt idx="3803">
                  <c:v>110</c:v>
                </c:pt>
                <c:pt idx="3804">
                  <c:v>110</c:v>
                </c:pt>
                <c:pt idx="3805">
                  <c:v>110</c:v>
                </c:pt>
                <c:pt idx="3806">
                  <c:v>110</c:v>
                </c:pt>
                <c:pt idx="3807">
                  <c:v>110</c:v>
                </c:pt>
                <c:pt idx="3808">
                  <c:v>110</c:v>
                </c:pt>
                <c:pt idx="3809">
                  <c:v>110</c:v>
                </c:pt>
                <c:pt idx="3810">
                  <c:v>110</c:v>
                </c:pt>
                <c:pt idx="3811">
                  <c:v>110</c:v>
                </c:pt>
                <c:pt idx="3812">
                  <c:v>110</c:v>
                </c:pt>
                <c:pt idx="3813">
                  <c:v>110</c:v>
                </c:pt>
                <c:pt idx="3814">
                  <c:v>110</c:v>
                </c:pt>
                <c:pt idx="3815">
                  <c:v>110</c:v>
                </c:pt>
                <c:pt idx="3816">
                  <c:v>110</c:v>
                </c:pt>
                <c:pt idx="3817">
                  <c:v>110</c:v>
                </c:pt>
                <c:pt idx="3818">
                  <c:v>110</c:v>
                </c:pt>
                <c:pt idx="3819">
                  <c:v>110</c:v>
                </c:pt>
                <c:pt idx="3820">
                  <c:v>110</c:v>
                </c:pt>
                <c:pt idx="3821">
                  <c:v>110</c:v>
                </c:pt>
                <c:pt idx="3822">
                  <c:v>110</c:v>
                </c:pt>
                <c:pt idx="3823">
                  <c:v>110</c:v>
                </c:pt>
                <c:pt idx="3824">
                  <c:v>110</c:v>
                </c:pt>
                <c:pt idx="3825">
                  <c:v>110</c:v>
                </c:pt>
                <c:pt idx="3826">
                  <c:v>110</c:v>
                </c:pt>
                <c:pt idx="3827">
                  <c:v>110</c:v>
                </c:pt>
                <c:pt idx="3828">
                  <c:v>110</c:v>
                </c:pt>
                <c:pt idx="3829">
                  <c:v>110</c:v>
                </c:pt>
                <c:pt idx="3830">
                  <c:v>110</c:v>
                </c:pt>
                <c:pt idx="3831">
                  <c:v>110</c:v>
                </c:pt>
                <c:pt idx="3832">
                  <c:v>110</c:v>
                </c:pt>
                <c:pt idx="3833">
                  <c:v>110</c:v>
                </c:pt>
                <c:pt idx="3834">
                  <c:v>110</c:v>
                </c:pt>
                <c:pt idx="3835">
                  <c:v>110</c:v>
                </c:pt>
                <c:pt idx="3836">
                  <c:v>110</c:v>
                </c:pt>
                <c:pt idx="3837">
                  <c:v>110</c:v>
                </c:pt>
                <c:pt idx="3838">
                  <c:v>110</c:v>
                </c:pt>
                <c:pt idx="3839">
                  <c:v>110</c:v>
                </c:pt>
                <c:pt idx="3840">
                  <c:v>110</c:v>
                </c:pt>
                <c:pt idx="3841">
                  <c:v>110</c:v>
                </c:pt>
                <c:pt idx="3842">
                  <c:v>110</c:v>
                </c:pt>
                <c:pt idx="3843">
                  <c:v>110</c:v>
                </c:pt>
                <c:pt idx="3844">
                  <c:v>110</c:v>
                </c:pt>
                <c:pt idx="3845">
                  <c:v>110</c:v>
                </c:pt>
                <c:pt idx="3846">
                  <c:v>110</c:v>
                </c:pt>
                <c:pt idx="3847">
                  <c:v>110</c:v>
                </c:pt>
                <c:pt idx="3848">
                  <c:v>110</c:v>
                </c:pt>
                <c:pt idx="3849">
                  <c:v>110</c:v>
                </c:pt>
                <c:pt idx="3850">
                  <c:v>110</c:v>
                </c:pt>
                <c:pt idx="3851">
                  <c:v>110</c:v>
                </c:pt>
                <c:pt idx="3852">
                  <c:v>110</c:v>
                </c:pt>
                <c:pt idx="3853">
                  <c:v>110</c:v>
                </c:pt>
                <c:pt idx="3854">
                  <c:v>110</c:v>
                </c:pt>
                <c:pt idx="3855">
                  <c:v>110</c:v>
                </c:pt>
                <c:pt idx="3856">
                  <c:v>110</c:v>
                </c:pt>
                <c:pt idx="3857">
                  <c:v>110</c:v>
                </c:pt>
                <c:pt idx="3858">
                  <c:v>110</c:v>
                </c:pt>
                <c:pt idx="3859">
                  <c:v>110</c:v>
                </c:pt>
                <c:pt idx="3860">
                  <c:v>110</c:v>
                </c:pt>
                <c:pt idx="3861">
                  <c:v>110</c:v>
                </c:pt>
                <c:pt idx="3862">
                  <c:v>110</c:v>
                </c:pt>
                <c:pt idx="3863">
                  <c:v>110</c:v>
                </c:pt>
                <c:pt idx="3864">
                  <c:v>110</c:v>
                </c:pt>
                <c:pt idx="3865">
                  <c:v>110</c:v>
                </c:pt>
                <c:pt idx="3866">
                  <c:v>110</c:v>
                </c:pt>
                <c:pt idx="3867">
                  <c:v>110</c:v>
                </c:pt>
                <c:pt idx="3868">
                  <c:v>110</c:v>
                </c:pt>
                <c:pt idx="3869">
                  <c:v>110</c:v>
                </c:pt>
                <c:pt idx="3870">
                  <c:v>110</c:v>
                </c:pt>
                <c:pt idx="3871">
                  <c:v>110</c:v>
                </c:pt>
                <c:pt idx="3872">
                  <c:v>110</c:v>
                </c:pt>
                <c:pt idx="3873">
                  <c:v>110</c:v>
                </c:pt>
                <c:pt idx="3874">
                  <c:v>110</c:v>
                </c:pt>
                <c:pt idx="3875">
                  <c:v>110</c:v>
                </c:pt>
                <c:pt idx="3876">
                  <c:v>110</c:v>
                </c:pt>
                <c:pt idx="3877">
                  <c:v>110</c:v>
                </c:pt>
                <c:pt idx="3878">
                  <c:v>110</c:v>
                </c:pt>
                <c:pt idx="3879">
                  <c:v>110</c:v>
                </c:pt>
                <c:pt idx="3880">
                  <c:v>110</c:v>
                </c:pt>
                <c:pt idx="3881">
                  <c:v>110</c:v>
                </c:pt>
                <c:pt idx="3882">
                  <c:v>110</c:v>
                </c:pt>
                <c:pt idx="3883">
                  <c:v>110</c:v>
                </c:pt>
                <c:pt idx="3884">
                  <c:v>110</c:v>
                </c:pt>
                <c:pt idx="3885">
                  <c:v>110</c:v>
                </c:pt>
                <c:pt idx="3886">
                  <c:v>110</c:v>
                </c:pt>
                <c:pt idx="3887">
                  <c:v>110</c:v>
                </c:pt>
                <c:pt idx="3888">
                  <c:v>110</c:v>
                </c:pt>
                <c:pt idx="3889">
                  <c:v>110</c:v>
                </c:pt>
                <c:pt idx="3890">
                  <c:v>110</c:v>
                </c:pt>
                <c:pt idx="3891">
                  <c:v>110</c:v>
                </c:pt>
                <c:pt idx="3892">
                  <c:v>110</c:v>
                </c:pt>
                <c:pt idx="3893">
                  <c:v>110</c:v>
                </c:pt>
                <c:pt idx="3894">
                  <c:v>110</c:v>
                </c:pt>
                <c:pt idx="3895">
                  <c:v>110</c:v>
                </c:pt>
                <c:pt idx="3896">
                  <c:v>110</c:v>
                </c:pt>
                <c:pt idx="3897">
                  <c:v>110</c:v>
                </c:pt>
                <c:pt idx="3898">
                  <c:v>110</c:v>
                </c:pt>
                <c:pt idx="3899">
                  <c:v>110</c:v>
                </c:pt>
                <c:pt idx="3900">
                  <c:v>110</c:v>
                </c:pt>
                <c:pt idx="3901">
                  <c:v>110</c:v>
                </c:pt>
                <c:pt idx="3902">
                  <c:v>110</c:v>
                </c:pt>
                <c:pt idx="3903">
                  <c:v>110</c:v>
                </c:pt>
                <c:pt idx="3904">
                  <c:v>110</c:v>
                </c:pt>
                <c:pt idx="3905">
                  <c:v>110</c:v>
                </c:pt>
                <c:pt idx="3906">
                  <c:v>110</c:v>
                </c:pt>
                <c:pt idx="3907">
                  <c:v>110</c:v>
                </c:pt>
                <c:pt idx="3908">
                  <c:v>110</c:v>
                </c:pt>
                <c:pt idx="3909">
                  <c:v>110</c:v>
                </c:pt>
                <c:pt idx="3910">
                  <c:v>110</c:v>
                </c:pt>
                <c:pt idx="3911">
                  <c:v>110</c:v>
                </c:pt>
                <c:pt idx="3912">
                  <c:v>110</c:v>
                </c:pt>
                <c:pt idx="3913">
                  <c:v>110</c:v>
                </c:pt>
                <c:pt idx="3914">
                  <c:v>110</c:v>
                </c:pt>
                <c:pt idx="3915">
                  <c:v>110</c:v>
                </c:pt>
                <c:pt idx="3916">
                  <c:v>110</c:v>
                </c:pt>
                <c:pt idx="3917">
                  <c:v>110</c:v>
                </c:pt>
                <c:pt idx="3918">
                  <c:v>110</c:v>
                </c:pt>
                <c:pt idx="3919">
                  <c:v>110</c:v>
                </c:pt>
                <c:pt idx="3920">
                  <c:v>110</c:v>
                </c:pt>
                <c:pt idx="3921">
                  <c:v>110</c:v>
                </c:pt>
                <c:pt idx="3922">
                  <c:v>110</c:v>
                </c:pt>
                <c:pt idx="3923">
                  <c:v>110</c:v>
                </c:pt>
                <c:pt idx="3924">
                  <c:v>110</c:v>
                </c:pt>
                <c:pt idx="3925">
                  <c:v>110</c:v>
                </c:pt>
                <c:pt idx="3926">
                  <c:v>110</c:v>
                </c:pt>
                <c:pt idx="3927">
                  <c:v>110</c:v>
                </c:pt>
                <c:pt idx="3928">
                  <c:v>110</c:v>
                </c:pt>
                <c:pt idx="3929">
                  <c:v>110</c:v>
                </c:pt>
                <c:pt idx="3930">
                  <c:v>110</c:v>
                </c:pt>
                <c:pt idx="3931">
                  <c:v>110</c:v>
                </c:pt>
                <c:pt idx="3932">
                  <c:v>110</c:v>
                </c:pt>
                <c:pt idx="3933">
                  <c:v>110</c:v>
                </c:pt>
                <c:pt idx="3934">
                  <c:v>110</c:v>
                </c:pt>
                <c:pt idx="3935">
                  <c:v>110</c:v>
                </c:pt>
                <c:pt idx="3936">
                  <c:v>110</c:v>
                </c:pt>
                <c:pt idx="3937">
                  <c:v>110</c:v>
                </c:pt>
                <c:pt idx="3938">
                  <c:v>110</c:v>
                </c:pt>
                <c:pt idx="3939">
                  <c:v>110</c:v>
                </c:pt>
                <c:pt idx="3940">
                  <c:v>110</c:v>
                </c:pt>
                <c:pt idx="3941">
                  <c:v>110</c:v>
                </c:pt>
                <c:pt idx="3942">
                  <c:v>110</c:v>
                </c:pt>
                <c:pt idx="3943">
                  <c:v>110</c:v>
                </c:pt>
                <c:pt idx="3944">
                  <c:v>110</c:v>
                </c:pt>
                <c:pt idx="3945">
                  <c:v>110</c:v>
                </c:pt>
                <c:pt idx="3946">
                  <c:v>110</c:v>
                </c:pt>
                <c:pt idx="3947">
                  <c:v>110</c:v>
                </c:pt>
                <c:pt idx="3948">
                  <c:v>110</c:v>
                </c:pt>
                <c:pt idx="3949">
                  <c:v>110</c:v>
                </c:pt>
                <c:pt idx="3950">
                  <c:v>110</c:v>
                </c:pt>
                <c:pt idx="3951">
                  <c:v>110</c:v>
                </c:pt>
                <c:pt idx="3952">
                  <c:v>110</c:v>
                </c:pt>
                <c:pt idx="3953">
                  <c:v>110</c:v>
                </c:pt>
                <c:pt idx="3954">
                  <c:v>110</c:v>
                </c:pt>
                <c:pt idx="3955">
                  <c:v>110</c:v>
                </c:pt>
                <c:pt idx="3956">
                  <c:v>110</c:v>
                </c:pt>
                <c:pt idx="3957">
                  <c:v>110</c:v>
                </c:pt>
                <c:pt idx="3958">
                  <c:v>110</c:v>
                </c:pt>
                <c:pt idx="3959">
                  <c:v>110</c:v>
                </c:pt>
                <c:pt idx="3960">
                  <c:v>110</c:v>
                </c:pt>
                <c:pt idx="3961">
                  <c:v>110</c:v>
                </c:pt>
                <c:pt idx="3962">
                  <c:v>110</c:v>
                </c:pt>
                <c:pt idx="3963">
                  <c:v>110</c:v>
                </c:pt>
                <c:pt idx="3964">
                  <c:v>110</c:v>
                </c:pt>
                <c:pt idx="3965">
                  <c:v>110</c:v>
                </c:pt>
                <c:pt idx="3966">
                  <c:v>110</c:v>
                </c:pt>
                <c:pt idx="3967">
                  <c:v>110</c:v>
                </c:pt>
                <c:pt idx="3968">
                  <c:v>110</c:v>
                </c:pt>
                <c:pt idx="3969">
                  <c:v>110</c:v>
                </c:pt>
                <c:pt idx="3970">
                  <c:v>110</c:v>
                </c:pt>
                <c:pt idx="3971">
                  <c:v>110</c:v>
                </c:pt>
                <c:pt idx="3972">
                  <c:v>110</c:v>
                </c:pt>
                <c:pt idx="3973">
                  <c:v>110</c:v>
                </c:pt>
                <c:pt idx="3974">
                  <c:v>110</c:v>
                </c:pt>
                <c:pt idx="3975">
                  <c:v>110</c:v>
                </c:pt>
                <c:pt idx="3976">
                  <c:v>110</c:v>
                </c:pt>
                <c:pt idx="3977">
                  <c:v>110</c:v>
                </c:pt>
                <c:pt idx="3978">
                  <c:v>110</c:v>
                </c:pt>
                <c:pt idx="3979">
                  <c:v>110</c:v>
                </c:pt>
                <c:pt idx="3980">
                  <c:v>110</c:v>
                </c:pt>
                <c:pt idx="3981">
                  <c:v>110</c:v>
                </c:pt>
                <c:pt idx="3982">
                  <c:v>110</c:v>
                </c:pt>
                <c:pt idx="3983">
                  <c:v>110</c:v>
                </c:pt>
                <c:pt idx="3984">
                  <c:v>110</c:v>
                </c:pt>
                <c:pt idx="3985">
                  <c:v>110</c:v>
                </c:pt>
                <c:pt idx="3986">
                  <c:v>110</c:v>
                </c:pt>
                <c:pt idx="3987">
                  <c:v>110</c:v>
                </c:pt>
                <c:pt idx="3988">
                  <c:v>110</c:v>
                </c:pt>
                <c:pt idx="3989">
                  <c:v>110</c:v>
                </c:pt>
                <c:pt idx="3990">
                  <c:v>110</c:v>
                </c:pt>
                <c:pt idx="3991">
                  <c:v>110</c:v>
                </c:pt>
                <c:pt idx="3992">
                  <c:v>110</c:v>
                </c:pt>
                <c:pt idx="3993">
                  <c:v>110</c:v>
                </c:pt>
                <c:pt idx="3994">
                  <c:v>110</c:v>
                </c:pt>
                <c:pt idx="3995">
                  <c:v>110</c:v>
                </c:pt>
                <c:pt idx="3996">
                  <c:v>110</c:v>
                </c:pt>
                <c:pt idx="3997">
                  <c:v>110</c:v>
                </c:pt>
                <c:pt idx="3998">
                  <c:v>110</c:v>
                </c:pt>
                <c:pt idx="3999">
                  <c:v>110</c:v>
                </c:pt>
                <c:pt idx="4000">
                  <c:v>110</c:v>
                </c:pt>
                <c:pt idx="4001">
                  <c:v>110</c:v>
                </c:pt>
                <c:pt idx="4002">
                  <c:v>110</c:v>
                </c:pt>
                <c:pt idx="4003">
                  <c:v>110</c:v>
                </c:pt>
                <c:pt idx="4004">
                  <c:v>110</c:v>
                </c:pt>
                <c:pt idx="4005">
                  <c:v>110</c:v>
                </c:pt>
                <c:pt idx="4006">
                  <c:v>110</c:v>
                </c:pt>
                <c:pt idx="4007">
                  <c:v>110</c:v>
                </c:pt>
                <c:pt idx="4008">
                  <c:v>110</c:v>
                </c:pt>
                <c:pt idx="4009">
                  <c:v>110</c:v>
                </c:pt>
                <c:pt idx="4010">
                  <c:v>110</c:v>
                </c:pt>
                <c:pt idx="4011">
                  <c:v>110</c:v>
                </c:pt>
                <c:pt idx="4012">
                  <c:v>110</c:v>
                </c:pt>
                <c:pt idx="4013">
                  <c:v>110</c:v>
                </c:pt>
                <c:pt idx="4014">
                  <c:v>110</c:v>
                </c:pt>
                <c:pt idx="4015">
                  <c:v>110</c:v>
                </c:pt>
                <c:pt idx="4016">
                  <c:v>110</c:v>
                </c:pt>
                <c:pt idx="4017">
                  <c:v>110</c:v>
                </c:pt>
                <c:pt idx="4018">
                  <c:v>110</c:v>
                </c:pt>
                <c:pt idx="4019">
                  <c:v>110</c:v>
                </c:pt>
                <c:pt idx="4020">
                  <c:v>110</c:v>
                </c:pt>
                <c:pt idx="4021">
                  <c:v>110</c:v>
                </c:pt>
                <c:pt idx="4022">
                  <c:v>110</c:v>
                </c:pt>
                <c:pt idx="4023">
                  <c:v>110</c:v>
                </c:pt>
                <c:pt idx="4024">
                  <c:v>110</c:v>
                </c:pt>
                <c:pt idx="4025">
                  <c:v>110</c:v>
                </c:pt>
                <c:pt idx="4026">
                  <c:v>110</c:v>
                </c:pt>
                <c:pt idx="4027">
                  <c:v>110</c:v>
                </c:pt>
                <c:pt idx="4028">
                  <c:v>110</c:v>
                </c:pt>
                <c:pt idx="4029">
                  <c:v>110</c:v>
                </c:pt>
                <c:pt idx="4030">
                  <c:v>110</c:v>
                </c:pt>
                <c:pt idx="4031">
                  <c:v>110</c:v>
                </c:pt>
                <c:pt idx="4032">
                  <c:v>110</c:v>
                </c:pt>
                <c:pt idx="4033">
                  <c:v>110</c:v>
                </c:pt>
                <c:pt idx="4034">
                  <c:v>110</c:v>
                </c:pt>
                <c:pt idx="4035">
                  <c:v>110</c:v>
                </c:pt>
                <c:pt idx="4036">
                  <c:v>110</c:v>
                </c:pt>
                <c:pt idx="4037">
                  <c:v>110</c:v>
                </c:pt>
                <c:pt idx="4038">
                  <c:v>110</c:v>
                </c:pt>
                <c:pt idx="4039">
                  <c:v>110</c:v>
                </c:pt>
                <c:pt idx="4040">
                  <c:v>110</c:v>
                </c:pt>
                <c:pt idx="4041">
                  <c:v>110</c:v>
                </c:pt>
                <c:pt idx="4042">
                  <c:v>110</c:v>
                </c:pt>
                <c:pt idx="4043">
                  <c:v>110</c:v>
                </c:pt>
                <c:pt idx="4044">
                  <c:v>110</c:v>
                </c:pt>
                <c:pt idx="4045">
                  <c:v>110</c:v>
                </c:pt>
                <c:pt idx="4046">
                  <c:v>110</c:v>
                </c:pt>
                <c:pt idx="4047">
                  <c:v>110</c:v>
                </c:pt>
                <c:pt idx="4048">
                  <c:v>110</c:v>
                </c:pt>
                <c:pt idx="4049">
                  <c:v>110</c:v>
                </c:pt>
                <c:pt idx="4050">
                  <c:v>110</c:v>
                </c:pt>
                <c:pt idx="4051">
                  <c:v>110</c:v>
                </c:pt>
                <c:pt idx="4052">
                  <c:v>110</c:v>
                </c:pt>
                <c:pt idx="4053">
                  <c:v>110</c:v>
                </c:pt>
                <c:pt idx="4054">
                  <c:v>110</c:v>
                </c:pt>
                <c:pt idx="4055">
                  <c:v>110</c:v>
                </c:pt>
                <c:pt idx="4056">
                  <c:v>110</c:v>
                </c:pt>
                <c:pt idx="4057">
                  <c:v>110</c:v>
                </c:pt>
                <c:pt idx="4058">
                  <c:v>110</c:v>
                </c:pt>
                <c:pt idx="4059">
                  <c:v>110</c:v>
                </c:pt>
                <c:pt idx="4060">
                  <c:v>110</c:v>
                </c:pt>
                <c:pt idx="4061">
                  <c:v>110</c:v>
                </c:pt>
                <c:pt idx="4062">
                  <c:v>110</c:v>
                </c:pt>
                <c:pt idx="4063">
                  <c:v>110</c:v>
                </c:pt>
                <c:pt idx="4064">
                  <c:v>110</c:v>
                </c:pt>
                <c:pt idx="4065">
                  <c:v>110</c:v>
                </c:pt>
                <c:pt idx="4066">
                  <c:v>110</c:v>
                </c:pt>
                <c:pt idx="4067">
                  <c:v>110</c:v>
                </c:pt>
                <c:pt idx="4068">
                  <c:v>110</c:v>
                </c:pt>
                <c:pt idx="4069">
                  <c:v>110</c:v>
                </c:pt>
                <c:pt idx="4070">
                  <c:v>110</c:v>
                </c:pt>
                <c:pt idx="4071">
                  <c:v>110</c:v>
                </c:pt>
                <c:pt idx="4072">
                  <c:v>110</c:v>
                </c:pt>
                <c:pt idx="4073">
                  <c:v>110</c:v>
                </c:pt>
                <c:pt idx="4074">
                  <c:v>110</c:v>
                </c:pt>
                <c:pt idx="4075">
                  <c:v>110</c:v>
                </c:pt>
                <c:pt idx="4076">
                  <c:v>110</c:v>
                </c:pt>
                <c:pt idx="4077">
                  <c:v>110</c:v>
                </c:pt>
                <c:pt idx="4078">
                  <c:v>110</c:v>
                </c:pt>
                <c:pt idx="4079">
                  <c:v>110</c:v>
                </c:pt>
                <c:pt idx="4080">
                  <c:v>110</c:v>
                </c:pt>
                <c:pt idx="4081">
                  <c:v>110</c:v>
                </c:pt>
                <c:pt idx="4082">
                  <c:v>110</c:v>
                </c:pt>
                <c:pt idx="4083">
                  <c:v>110</c:v>
                </c:pt>
                <c:pt idx="4084">
                  <c:v>110</c:v>
                </c:pt>
                <c:pt idx="4085">
                  <c:v>110</c:v>
                </c:pt>
                <c:pt idx="4086">
                  <c:v>110</c:v>
                </c:pt>
                <c:pt idx="4087">
                  <c:v>110</c:v>
                </c:pt>
                <c:pt idx="4088">
                  <c:v>110</c:v>
                </c:pt>
                <c:pt idx="4089">
                  <c:v>110</c:v>
                </c:pt>
                <c:pt idx="4090">
                  <c:v>110</c:v>
                </c:pt>
                <c:pt idx="4091">
                  <c:v>110</c:v>
                </c:pt>
                <c:pt idx="4092">
                  <c:v>110</c:v>
                </c:pt>
                <c:pt idx="4093">
                  <c:v>110</c:v>
                </c:pt>
                <c:pt idx="4094">
                  <c:v>110</c:v>
                </c:pt>
                <c:pt idx="4095">
                  <c:v>110</c:v>
                </c:pt>
                <c:pt idx="4096">
                  <c:v>110</c:v>
                </c:pt>
                <c:pt idx="4097">
                  <c:v>110</c:v>
                </c:pt>
                <c:pt idx="4098">
                  <c:v>110</c:v>
                </c:pt>
                <c:pt idx="4099">
                  <c:v>110</c:v>
                </c:pt>
                <c:pt idx="4100">
                  <c:v>110</c:v>
                </c:pt>
                <c:pt idx="4101">
                  <c:v>110</c:v>
                </c:pt>
                <c:pt idx="4102">
                  <c:v>110</c:v>
                </c:pt>
                <c:pt idx="4103">
                  <c:v>110</c:v>
                </c:pt>
                <c:pt idx="4104">
                  <c:v>110</c:v>
                </c:pt>
                <c:pt idx="4105">
                  <c:v>110</c:v>
                </c:pt>
                <c:pt idx="4106">
                  <c:v>110</c:v>
                </c:pt>
                <c:pt idx="4107">
                  <c:v>110</c:v>
                </c:pt>
                <c:pt idx="4108">
                  <c:v>110</c:v>
                </c:pt>
                <c:pt idx="4109">
                  <c:v>110</c:v>
                </c:pt>
                <c:pt idx="4110">
                  <c:v>110</c:v>
                </c:pt>
                <c:pt idx="4111">
                  <c:v>110</c:v>
                </c:pt>
                <c:pt idx="4112">
                  <c:v>110</c:v>
                </c:pt>
                <c:pt idx="4113">
                  <c:v>110</c:v>
                </c:pt>
                <c:pt idx="4114">
                  <c:v>110</c:v>
                </c:pt>
                <c:pt idx="4115">
                  <c:v>110</c:v>
                </c:pt>
                <c:pt idx="4116">
                  <c:v>110</c:v>
                </c:pt>
                <c:pt idx="4117">
                  <c:v>110</c:v>
                </c:pt>
                <c:pt idx="4118">
                  <c:v>110</c:v>
                </c:pt>
                <c:pt idx="4119">
                  <c:v>110</c:v>
                </c:pt>
                <c:pt idx="4120">
                  <c:v>110</c:v>
                </c:pt>
                <c:pt idx="4121">
                  <c:v>110</c:v>
                </c:pt>
                <c:pt idx="4122">
                  <c:v>110</c:v>
                </c:pt>
                <c:pt idx="4123">
                  <c:v>110</c:v>
                </c:pt>
                <c:pt idx="4124">
                  <c:v>110</c:v>
                </c:pt>
                <c:pt idx="4125">
                  <c:v>110</c:v>
                </c:pt>
                <c:pt idx="4126">
                  <c:v>110</c:v>
                </c:pt>
                <c:pt idx="4127">
                  <c:v>110</c:v>
                </c:pt>
                <c:pt idx="4128">
                  <c:v>110</c:v>
                </c:pt>
                <c:pt idx="4129">
                  <c:v>110</c:v>
                </c:pt>
                <c:pt idx="4130">
                  <c:v>110</c:v>
                </c:pt>
                <c:pt idx="4131">
                  <c:v>110</c:v>
                </c:pt>
                <c:pt idx="4132">
                  <c:v>110</c:v>
                </c:pt>
                <c:pt idx="4133">
                  <c:v>110</c:v>
                </c:pt>
                <c:pt idx="4134">
                  <c:v>110</c:v>
                </c:pt>
                <c:pt idx="4135">
                  <c:v>110</c:v>
                </c:pt>
                <c:pt idx="4136">
                  <c:v>110</c:v>
                </c:pt>
                <c:pt idx="4137">
                  <c:v>110</c:v>
                </c:pt>
                <c:pt idx="4138">
                  <c:v>110</c:v>
                </c:pt>
                <c:pt idx="4139">
                  <c:v>110</c:v>
                </c:pt>
                <c:pt idx="4140">
                  <c:v>110</c:v>
                </c:pt>
                <c:pt idx="4141">
                  <c:v>110</c:v>
                </c:pt>
                <c:pt idx="4142">
                  <c:v>110</c:v>
                </c:pt>
                <c:pt idx="4143">
                  <c:v>110</c:v>
                </c:pt>
                <c:pt idx="4144">
                  <c:v>110</c:v>
                </c:pt>
                <c:pt idx="4145">
                  <c:v>110</c:v>
                </c:pt>
                <c:pt idx="4146">
                  <c:v>110</c:v>
                </c:pt>
                <c:pt idx="4147">
                  <c:v>110</c:v>
                </c:pt>
                <c:pt idx="4148">
                  <c:v>110</c:v>
                </c:pt>
                <c:pt idx="4149">
                  <c:v>110</c:v>
                </c:pt>
                <c:pt idx="4150">
                  <c:v>110</c:v>
                </c:pt>
                <c:pt idx="4151">
                  <c:v>110</c:v>
                </c:pt>
                <c:pt idx="4152">
                  <c:v>110</c:v>
                </c:pt>
                <c:pt idx="4153">
                  <c:v>110</c:v>
                </c:pt>
                <c:pt idx="4154">
                  <c:v>110</c:v>
                </c:pt>
                <c:pt idx="4155">
                  <c:v>110</c:v>
                </c:pt>
                <c:pt idx="4156">
                  <c:v>110</c:v>
                </c:pt>
                <c:pt idx="4157">
                  <c:v>110</c:v>
                </c:pt>
                <c:pt idx="4158">
                  <c:v>110</c:v>
                </c:pt>
                <c:pt idx="4159">
                  <c:v>110</c:v>
                </c:pt>
                <c:pt idx="4160">
                  <c:v>110</c:v>
                </c:pt>
                <c:pt idx="4161">
                  <c:v>110</c:v>
                </c:pt>
                <c:pt idx="4162">
                  <c:v>110</c:v>
                </c:pt>
                <c:pt idx="4163">
                  <c:v>110</c:v>
                </c:pt>
                <c:pt idx="4164">
                  <c:v>110</c:v>
                </c:pt>
                <c:pt idx="4165">
                  <c:v>110</c:v>
                </c:pt>
                <c:pt idx="4166">
                  <c:v>110</c:v>
                </c:pt>
                <c:pt idx="4167">
                  <c:v>110</c:v>
                </c:pt>
                <c:pt idx="4168">
                  <c:v>110</c:v>
                </c:pt>
                <c:pt idx="4169">
                  <c:v>110</c:v>
                </c:pt>
                <c:pt idx="4170">
                  <c:v>110</c:v>
                </c:pt>
                <c:pt idx="4171">
                  <c:v>110</c:v>
                </c:pt>
                <c:pt idx="4172">
                  <c:v>110</c:v>
                </c:pt>
                <c:pt idx="4173">
                  <c:v>110</c:v>
                </c:pt>
                <c:pt idx="4174">
                  <c:v>110</c:v>
                </c:pt>
                <c:pt idx="4175">
                  <c:v>110</c:v>
                </c:pt>
                <c:pt idx="4176">
                  <c:v>110</c:v>
                </c:pt>
                <c:pt idx="4177">
                  <c:v>110</c:v>
                </c:pt>
                <c:pt idx="4178">
                  <c:v>110</c:v>
                </c:pt>
                <c:pt idx="4179">
                  <c:v>110</c:v>
                </c:pt>
                <c:pt idx="4180">
                  <c:v>110</c:v>
                </c:pt>
                <c:pt idx="4181">
                  <c:v>110</c:v>
                </c:pt>
                <c:pt idx="4182">
                  <c:v>110</c:v>
                </c:pt>
                <c:pt idx="4183">
                  <c:v>110</c:v>
                </c:pt>
                <c:pt idx="4184">
                  <c:v>110</c:v>
                </c:pt>
                <c:pt idx="4185">
                  <c:v>110</c:v>
                </c:pt>
                <c:pt idx="4186">
                  <c:v>110</c:v>
                </c:pt>
                <c:pt idx="4187">
                  <c:v>110</c:v>
                </c:pt>
                <c:pt idx="4188">
                  <c:v>110</c:v>
                </c:pt>
                <c:pt idx="4189">
                  <c:v>110</c:v>
                </c:pt>
                <c:pt idx="4190">
                  <c:v>110</c:v>
                </c:pt>
                <c:pt idx="4191">
                  <c:v>110</c:v>
                </c:pt>
                <c:pt idx="4192">
                  <c:v>110</c:v>
                </c:pt>
                <c:pt idx="4193">
                  <c:v>110</c:v>
                </c:pt>
                <c:pt idx="4194">
                  <c:v>110</c:v>
                </c:pt>
                <c:pt idx="4195">
                  <c:v>110</c:v>
                </c:pt>
                <c:pt idx="4196">
                  <c:v>110</c:v>
                </c:pt>
                <c:pt idx="4197">
                  <c:v>110</c:v>
                </c:pt>
                <c:pt idx="4198">
                  <c:v>110</c:v>
                </c:pt>
                <c:pt idx="4199">
                  <c:v>110</c:v>
                </c:pt>
                <c:pt idx="4200">
                  <c:v>110</c:v>
                </c:pt>
                <c:pt idx="4201">
                  <c:v>110</c:v>
                </c:pt>
                <c:pt idx="4202">
                  <c:v>110</c:v>
                </c:pt>
                <c:pt idx="4203">
                  <c:v>110</c:v>
                </c:pt>
                <c:pt idx="4204">
                  <c:v>110</c:v>
                </c:pt>
                <c:pt idx="4205">
                  <c:v>110</c:v>
                </c:pt>
                <c:pt idx="4206">
                  <c:v>110</c:v>
                </c:pt>
                <c:pt idx="4207">
                  <c:v>110</c:v>
                </c:pt>
                <c:pt idx="4208">
                  <c:v>110</c:v>
                </c:pt>
                <c:pt idx="4209">
                  <c:v>110</c:v>
                </c:pt>
                <c:pt idx="4210">
                  <c:v>110</c:v>
                </c:pt>
                <c:pt idx="4211">
                  <c:v>110</c:v>
                </c:pt>
                <c:pt idx="4212">
                  <c:v>110</c:v>
                </c:pt>
                <c:pt idx="4213">
                  <c:v>110</c:v>
                </c:pt>
                <c:pt idx="4214">
                  <c:v>110</c:v>
                </c:pt>
                <c:pt idx="4215">
                  <c:v>110</c:v>
                </c:pt>
                <c:pt idx="4216">
                  <c:v>110</c:v>
                </c:pt>
                <c:pt idx="4217">
                  <c:v>110</c:v>
                </c:pt>
                <c:pt idx="4218">
                  <c:v>110</c:v>
                </c:pt>
                <c:pt idx="4219">
                  <c:v>110</c:v>
                </c:pt>
                <c:pt idx="4220">
                  <c:v>110</c:v>
                </c:pt>
                <c:pt idx="4221">
                  <c:v>110</c:v>
                </c:pt>
                <c:pt idx="4222">
                  <c:v>110</c:v>
                </c:pt>
                <c:pt idx="4223">
                  <c:v>110</c:v>
                </c:pt>
                <c:pt idx="4224">
                  <c:v>110</c:v>
                </c:pt>
                <c:pt idx="4225">
                  <c:v>110</c:v>
                </c:pt>
                <c:pt idx="4226">
                  <c:v>110</c:v>
                </c:pt>
                <c:pt idx="4227">
                  <c:v>110</c:v>
                </c:pt>
                <c:pt idx="4228">
                  <c:v>110</c:v>
                </c:pt>
                <c:pt idx="4229">
                  <c:v>110</c:v>
                </c:pt>
                <c:pt idx="4230">
                  <c:v>110</c:v>
                </c:pt>
                <c:pt idx="4231">
                  <c:v>110</c:v>
                </c:pt>
                <c:pt idx="4232">
                  <c:v>110</c:v>
                </c:pt>
                <c:pt idx="4233">
                  <c:v>110</c:v>
                </c:pt>
                <c:pt idx="4234">
                  <c:v>110</c:v>
                </c:pt>
                <c:pt idx="4235">
                  <c:v>110</c:v>
                </c:pt>
                <c:pt idx="4236">
                  <c:v>110</c:v>
                </c:pt>
                <c:pt idx="4237">
                  <c:v>110</c:v>
                </c:pt>
                <c:pt idx="4238">
                  <c:v>110</c:v>
                </c:pt>
                <c:pt idx="4239">
                  <c:v>110</c:v>
                </c:pt>
                <c:pt idx="4240">
                  <c:v>110</c:v>
                </c:pt>
                <c:pt idx="4241">
                  <c:v>110</c:v>
                </c:pt>
                <c:pt idx="4242">
                  <c:v>110</c:v>
                </c:pt>
                <c:pt idx="4243">
                  <c:v>110</c:v>
                </c:pt>
                <c:pt idx="4244">
                  <c:v>110</c:v>
                </c:pt>
                <c:pt idx="4245">
                  <c:v>110</c:v>
                </c:pt>
                <c:pt idx="4246">
                  <c:v>110</c:v>
                </c:pt>
                <c:pt idx="4247">
                  <c:v>110</c:v>
                </c:pt>
                <c:pt idx="4248">
                  <c:v>110</c:v>
                </c:pt>
                <c:pt idx="4249">
                  <c:v>110</c:v>
                </c:pt>
                <c:pt idx="4250">
                  <c:v>110</c:v>
                </c:pt>
                <c:pt idx="4251">
                  <c:v>110</c:v>
                </c:pt>
                <c:pt idx="4252">
                  <c:v>110</c:v>
                </c:pt>
                <c:pt idx="4253">
                  <c:v>110</c:v>
                </c:pt>
                <c:pt idx="4254">
                  <c:v>110</c:v>
                </c:pt>
                <c:pt idx="4255">
                  <c:v>110</c:v>
                </c:pt>
                <c:pt idx="4256">
                  <c:v>110</c:v>
                </c:pt>
                <c:pt idx="4257">
                  <c:v>110</c:v>
                </c:pt>
                <c:pt idx="4258">
                  <c:v>110</c:v>
                </c:pt>
                <c:pt idx="4259">
                  <c:v>110</c:v>
                </c:pt>
                <c:pt idx="4260">
                  <c:v>110</c:v>
                </c:pt>
                <c:pt idx="4261">
                  <c:v>110</c:v>
                </c:pt>
                <c:pt idx="4262">
                  <c:v>110</c:v>
                </c:pt>
                <c:pt idx="4263">
                  <c:v>110</c:v>
                </c:pt>
                <c:pt idx="4264">
                  <c:v>110</c:v>
                </c:pt>
                <c:pt idx="4265">
                  <c:v>110</c:v>
                </c:pt>
                <c:pt idx="4266">
                  <c:v>110</c:v>
                </c:pt>
                <c:pt idx="4267">
                  <c:v>110</c:v>
                </c:pt>
                <c:pt idx="4268">
                  <c:v>110</c:v>
                </c:pt>
                <c:pt idx="4269">
                  <c:v>110</c:v>
                </c:pt>
                <c:pt idx="4270">
                  <c:v>110</c:v>
                </c:pt>
                <c:pt idx="4271">
                  <c:v>110</c:v>
                </c:pt>
                <c:pt idx="4272">
                  <c:v>110</c:v>
                </c:pt>
                <c:pt idx="4273">
                  <c:v>110</c:v>
                </c:pt>
                <c:pt idx="4274">
                  <c:v>110</c:v>
                </c:pt>
                <c:pt idx="4275">
                  <c:v>110</c:v>
                </c:pt>
                <c:pt idx="4276">
                  <c:v>110</c:v>
                </c:pt>
                <c:pt idx="4277">
                  <c:v>110</c:v>
                </c:pt>
                <c:pt idx="4278">
                  <c:v>110</c:v>
                </c:pt>
                <c:pt idx="4279">
                  <c:v>110</c:v>
                </c:pt>
                <c:pt idx="4280">
                  <c:v>110</c:v>
                </c:pt>
                <c:pt idx="4281">
                  <c:v>110</c:v>
                </c:pt>
                <c:pt idx="4282">
                  <c:v>110</c:v>
                </c:pt>
                <c:pt idx="4283">
                  <c:v>110</c:v>
                </c:pt>
                <c:pt idx="4284">
                  <c:v>110</c:v>
                </c:pt>
                <c:pt idx="4285">
                  <c:v>110</c:v>
                </c:pt>
                <c:pt idx="4286">
                  <c:v>110</c:v>
                </c:pt>
                <c:pt idx="4287">
                  <c:v>110</c:v>
                </c:pt>
                <c:pt idx="4288">
                  <c:v>110</c:v>
                </c:pt>
                <c:pt idx="4289">
                  <c:v>110</c:v>
                </c:pt>
                <c:pt idx="4290">
                  <c:v>110</c:v>
                </c:pt>
                <c:pt idx="4291">
                  <c:v>110</c:v>
                </c:pt>
                <c:pt idx="4292">
                  <c:v>110</c:v>
                </c:pt>
                <c:pt idx="4293">
                  <c:v>110</c:v>
                </c:pt>
                <c:pt idx="4294">
                  <c:v>110</c:v>
                </c:pt>
                <c:pt idx="4295">
                  <c:v>110</c:v>
                </c:pt>
                <c:pt idx="4296">
                  <c:v>110</c:v>
                </c:pt>
                <c:pt idx="4297">
                  <c:v>110</c:v>
                </c:pt>
                <c:pt idx="4298">
                  <c:v>110</c:v>
                </c:pt>
                <c:pt idx="4299">
                  <c:v>110</c:v>
                </c:pt>
                <c:pt idx="4300">
                  <c:v>110</c:v>
                </c:pt>
                <c:pt idx="4301">
                  <c:v>110</c:v>
                </c:pt>
                <c:pt idx="4302">
                  <c:v>110</c:v>
                </c:pt>
                <c:pt idx="4303">
                  <c:v>110</c:v>
                </c:pt>
                <c:pt idx="4304">
                  <c:v>110</c:v>
                </c:pt>
                <c:pt idx="4305">
                  <c:v>110</c:v>
                </c:pt>
                <c:pt idx="4306">
                  <c:v>110</c:v>
                </c:pt>
                <c:pt idx="4307">
                  <c:v>110</c:v>
                </c:pt>
                <c:pt idx="4308">
                  <c:v>110</c:v>
                </c:pt>
                <c:pt idx="4309">
                  <c:v>110</c:v>
                </c:pt>
                <c:pt idx="4310">
                  <c:v>110</c:v>
                </c:pt>
                <c:pt idx="4311">
                  <c:v>110</c:v>
                </c:pt>
                <c:pt idx="4312">
                  <c:v>110</c:v>
                </c:pt>
                <c:pt idx="4313">
                  <c:v>110</c:v>
                </c:pt>
                <c:pt idx="4314">
                  <c:v>110</c:v>
                </c:pt>
                <c:pt idx="4315">
                  <c:v>110</c:v>
                </c:pt>
                <c:pt idx="4316">
                  <c:v>110</c:v>
                </c:pt>
                <c:pt idx="4317">
                  <c:v>110</c:v>
                </c:pt>
                <c:pt idx="4318">
                  <c:v>110</c:v>
                </c:pt>
                <c:pt idx="4319">
                  <c:v>110</c:v>
                </c:pt>
                <c:pt idx="4320">
                  <c:v>110</c:v>
                </c:pt>
                <c:pt idx="4321">
                  <c:v>110</c:v>
                </c:pt>
                <c:pt idx="4322">
                  <c:v>110</c:v>
                </c:pt>
                <c:pt idx="4323">
                  <c:v>110</c:v>
                </c:pt>
                <c:pt idx="4324">
                  <c:v>110</c:v>
                </c:pt>
                <c:pt idx="4325">
                  <c:v>110</c:v>
                </c:pt>
                <c:pt idx="4326">
                  <c:v>110</c:v>
                </c:pt>
                <c:pt idx="4327">
                  <c:v>110</c:v>
                </c:pt>
                <c:pt idx="4328">
                  <c:v>110</c:v>
                </c:pt>
                <c:pt idx="4329">
                  <c:v>110</c:v>
                </c:pt>
                <c:pt idx="4330">
                  <c:v>110</c:v>
                </c:pt>
                <c:pt idx="4331">
                  <c:v>110</c:v>
                </c:pt>
                <c:pt idx="4332">
                  <c:v>110</c:v>
                </c:pt>
                <c:pt idx="4333">
                  <c:v>110</c:v>
                </c:pt>
                <c:pt idx="4334">
                  <c:v>110</c:v>
                </c:pt>
                <c:pt idx="4335">
                  <c:v>110</c:v>
                </c:pt>
                <c:pt idx="4336">
                  <c:v>110</c:v>
                </c:pt>
                <c:pt idx="4337">
                  <c:v>110</c:v>
                </c:pt>
                <c:pt idx="4338">
                  <c:v>110</c:v>
                </c:pt>
                <c:pt idx="4339">
                  <c:v>110</c:v>
                </c:pt>
                <c:pt idx="4340">
                  <c:v>110</c:v>
                </c:pt>
                <c:pt idx="4341">
                  <c:v>110</c:v>
                </c:pt>
                <c:pt idx="4342">
                  <c:v>110</c:v>
                </c:pt>
                <c:pt idx="4343">
                  <c:v>110</c:v>
                </c:pt>
                <c:pt idx="4344">
                  <c:v>110</c:v>
                </c:pt>
                <c:pt idx="4345">
                  <c:v>110</c:v>
                </c:pt>
                <c:pt idx="4346">
                  <c:v>110</c:v>
                </c:pt>
                <c:pt idx="4347">
                  <c:v>110</c:v>
                </c:pt>
                <c:pt idx="4348">
                  <c:v>110</c:v>
                </c:pt>
                <c:pt idx="4349">
                  <c:v>110</c:v>
                </c:pt>
                <c:pt idx="4350">
                  <c:v>110</c:v>
                </c:pt>
                <c:pt idx="4351">
                  <c:v>110</c:v>
                </c:pt>
                <c:pt idx="4352">
                  <c:v>110</c:v>
                </c:pt>
                <c:pt idx="4353">
                  <c:v>110</c:v>
                </c:pt>
                <c:pt idx="4354">
                  <c:v>110</c:v>
                </c:pt>
                <c:pt idx="4355">
                  <c:v>110</c:v>
                </c:pt>
                <c:pt idx="4356">
                  <c:v>110</c:v>
                </c:pt>
                <c:pt idx="4357">
                  <c:v>110</c:v>
                </c:pt>
                <c:pt idx="4358">
                  <c:v>110</c:v>
                </c:pt>
                <c:pt idx="4359">
                  <c:v>110</c:v>
                </c:pt>
                <c:pt idx="4360">
                  <c:v>110</c:v>
                </c:pt>
                <c:pt idx="4361">
                  <c:v>110</c:v>
                </c:pt>
                <c:pt idx="4362">
                  <c:v>110</c:v>
                </c:pt>
                <c:pt idx="4363">
                  <c:v>110</c:v>
                </c:pt>
                <c:pt idx="4364">
                  <c:v>110</c:v>
                </c:pt>
                <c:pt idx="4365">
                  <c:v>110</c:v>
                </c:pt>
                <c:pt idx="4366">
                  <c:v>110</c:v>
                </c:pt>
                <c:pt idx="4367">
                  <c:v>110</c:v>
                </c:pt>
                <c:pt idx="4368">
                  <c:v>110</c:v>
                </c:pt>
                <c:pt idx="4369">
                  <c:v>110</c:v>
                </c:pt>
                <c:pt idx="4370">
                  <c:v>110</c:v>
                </c:pt>
                <c:pt idx="4371">
                  <c:v>110</c:v>
                </c:pt>
                <c:pt idx="4372">
                  <c:v>110</c:v>
                </c:pt>
                <c:pt idx="4373">
                  <c:v>110</c:v>
                </c:pt>
                <c:pt idx="4374">
                  <c:v>110</c:v>
                </c:pt>
                <c:pt idx="4375">
                  <c:v>110</c:v>
                </c:pt>
                <c:pt idx="4376">
                  <c:v>110</c:v>
                </c:pt>
                <c:pt idx="4377">
                  <c:v>110</c:v>
                </c:pt>
                <c:pt idx="4378">
                  <c:v>110</c:v>
                </c:pt>
                <c:pt idx="4379">
                  <c:v>110</c:v>
                </c:pt>
                <c:pt idx="4380">
                  <c:v>110</c:v>
                </c:pt>
                <c:pt idx="4381">
                  <c:v>110</c:v>
                </c:pt>
                <c:pt idx="4382">
                  <c:v>110</c:v>
                </c:pt>
                <c:pt idx="4383">
                  <c:v>110</c:v>
                </c:pt>
                <c:pt idx="4384">
                  <c:v>110</c:v>
                </c:pt>
                <c:pt idx="4385">
                  <c:v>110</c:v>
                </c:pt>
                <c:pt idx="4386">
                  <c:v>110</c:v>
                </c:pt>
                <c:pt idx="4387">
                  <c:v>110</c:v>
                </c:pt>
                <c:pt idx="4388">
                  <c:v>110</c:v>
                </c:pt>
                <c:pt idx="4389">
                  <c:v>110</c:v>
                </c:pt>
                <c:pt idx="4390">
                  <c:v>110</c:v>
                </c:pt>
                <c:pt idx="4391">
                  <c:v>110</c:v>
                </c:pt>
                <c:pt idx="4392">
                  <c:v>110</c:v>
                </c:pt>
                <c:pt idx="4393">
                  <c:v>110</c:v>
                </c:pt>
                <c:pt idx="4394">
                  <c:v>110</c:v>
                </c:pt>
                <c:pt idx="4395">
                  <c:v>110</c:v>
                </c:pt>
                <c:pt idx="4396">
                  <c:v>110</c:v>
                </c:pt>
                <c:pt idx="4397">
                  <c:v>110</c:v>
                </c:pt>
                <c:pt idx="4398">
                  <c:v>110</c:v>
                </c:pt>
                <c:pt idx="4399">
                  <c:v>110</c:v>
                </c:pt>
                <c:pt idx="4400">
                  <c:v>110</c:v>
                </c:pt>
                <c:pt idx="4401">
                  <c:v>110</c:v>
                </c:pt>
                <c:pt idx="4402">
                  <c:v>110</c:v>
                </c:pt>
                <c:pt idx="4403">
                  <c:v>110</c:v>
                </c:pt>
                <c:pt idx="4404">
                  <c:v>110</c:v>
                </c:pt>
                <c:pt idx="4405">
                  <c:v>110</c:v>
                </c:pt>
                <c:pt idx="4406">
                  <c:v>110</c:v>
                </c:pt>
                <c:pt idx="4407">
                  <c:v>110</c:v>
                </c:pt>
                <c:pt idx="4408">
                  <c:v>110</c:v>
                </c:pt>
                <c:pt idx="4409">
                  <c:v>110</c:v>
                </c:pt>
                <c:pt idx="4410">
                  <c:v>110</c:v>
                </c:pt>
                <c:pt idx="4411">
                  <c:v>110</c:v>
                </c:pt>
                <c:pt idx="4412">
                  <c:v>110</c:v>
                </c:pt>
                <c:pt idx="4413">
                  <c:v>110</c:v>
                </c:pt>
                <c:pt idx="4414">
                  <c:v>110</c:v>
                </c:pt>
                <c:pt idx="4415">
                  <c:v>110</c:v>
                </c:pt>
                <c:pt idx="4416">
                  <c:v>110</c:v>
                </c:pt>
                <c:pt idx="4417">
                  <c:v>110</c:v>
                </c:pt>
                <c:pt idx="4418">
                  <c:v>110</c:v>
                </c:pt>
                <c:pt idx="4419">
                  <c:v>110</c:v>
                </c:pt>
                <c:pt idx="4420">
                  <c:v>110</c:v>
                </c:pt>
                <c:pt idx="4421">
                  <c:v>110</c:v>
                </c:pt>
                <c:pt idx="4422">
                  <c:v>110</c:v>
                </c:pt>
                <c:pt idx="4423">
                  <c:v>110</c:v>
                </c:pt>
                <c:pt idx="4424">
                  <c:v>110</c:v>
                </c:pt>
                <c:pt idx="4425">
                  <c:v>110</c:v>
                </c:pt>
                <c:pt idx="4426">
                  <c:v>110</c:v>
                </c:pt>
                <c:pt idx="4427">
                  <c:v>110</c:v>
                </c:pt>
                <c:pt idx="4428">
                  <c:v>110</c:v>
                </c:pt>
                <c:pt idx="4429">
                  <c:v>110</c:v>
                </c:pt>
                <c:pt idx="4430">
                  <c:v>110</c:v>
                </c:pt>
                <c:pt idx="4431">
                  <c:v>110</c:v>
                </c:pt>
                <c:pt idx="4432">
                  <c:v>110</c:v>
                </c:pt>
                <c:pt idx="4433">
                  <c:v>110</c:v>
                </c:pt>
                <c:pt idx="4434">
                  <c:v>110</c:v>
                </c:pt>
                <c:pt idx="4435">
                  <c:v>110</c:v>
                </c:pt>
                <c:pt idx="4436">
                  <c:v>110</c:v>
                </c:pt>
                <c:pt idx="4437">
                  <c:v>110</c:v>
                </c:pt>
                <c:pt idx="4438">
                  <c:v>110</c:v>
                </c:pt>
                <c:pt idx="4439">
                  <c:v>110</c:v>
                </c:pt>
                <c:pt idx="4440">
                  <c:v>110</c:v>
                </c:pt>
                <c:pt idx="4441">
                  <c:v>110</c:v>
                </c:pt>
                <c:pt idx="4442">
                  <c:v>110</c:v>
                </c:pt>
                <c:pt idx="4443">
                  <c:v>110</c:v>
                </c:pt>
                <c:pt idx="4444">
                  <c:v>110</c:v>
                </c:pt>
                <c:pt idx="4445">
                  <c:v>110</c:v>
                </c:pt>
                <c:pt idx="4446">
                  <c:v>110</c:v>
                </c:pt>
                <c:pt idx="4447">
                  <c:v>110</c:v>
                </c:pt>
                <c:pt idx="4448">
                  <c:v>110</c:v>
                </c:pt>
                <c:pt idx="4449">
                  <c:v>110</c:v>
                </c:pt>
                <c:pt idx="4450">
                  <c:v>110</c:v>
                </c:pt>
                <c:pt idx="4451">
                  <c:v>110</c:v>
                </c:pt>
                <c:pt idx="4452">
                  <c:v>110</c:v>
                </c:pt>
                <c:pt idx="4453">
                  <c:v>110</c:v>
                </c:pt>
                <c:pt idx="4454">
                  <c:v>110</c:v>
                </c:pt>
                <c:pt idx="4455">
                  <c:v>110</c:v>
                </c:pt>
                <c:pt idx="4456">
                  <c:v>110</c:v>
                </c:pt>
                <c:pt idx="4457">
                  <c:v>110</c:v>
                </c:pt>
                <c:pt idx="4458">
                  <c:v>110</c:v>
                </c:pt>
                <c:pt idx="4459">
                  <c:v>110</c:v>
                </c:pt>
                <c:pt idx="4460">
                  <c:v>110</c:v>
                </c:pt>
                <c:pt idx="4461">
                  <c:v>110</c:v>
                </c:pt>
                <c:pt idx="4462">
                  <c:v>110</c:v>
                </c:pt>
                <c:pt idx="4463">
                  <c:v>110</c:v>
                </c:pt>
                <c:pt idx="4464">
                  <c:v>110</c:v>
                </c:pt>
                <c:pt idx="4465">
                  <c:v>110</c:v>
                </c:pt>
                <c:pt idx="4466">
                  <c:v>110</c:v>
                </c:pt>
                <c:pt idx="4467">
                  <c:v>110</c:v>
                </c:pt>
                <c:pt idx="4468">
                  <c:v>110</c:v>
                </c:pt>
                <c:pt idx="4469">
                  <c:v>110</c:v>
                </c:pt>
                <c:pt idx="4470">
                  <c:v>110</c:v>
                </c:pt>
                <c:pt idx="4471">
                  <c:v>110</c:v>
                </c:pt>
                <c:pt idx="4472">
                  <c:v>110</c:v>
                </c:pt>
                <c:pt idx="4473">
                  <c:v>110</c:v>
                </c:pt>
                <c:pt idx="4474">
                  <c:v>110</c:v>
                </c:pt>
                <c:pt idx="4475">
                  <c:v>110</c:v>
                </c:pt>
                <c:pt idx="4476">
                  <c:v>110</c:v>
                </c:pt>
                <c:pt idx="4477">
                  <c:v>110</c:v>
                </c:pt>
                <c:pt idx="4478">
                  <c:v>110</c:v>
                </c:pt>
                <c:pt idx="4479">
                  <c:v>110</c:v>
                </c:pt>
                <c:pt idx="4480">
                  <c:v>110</c:v>
                </c:pt>
                <c:pt idx="4481">
                  <c:v>110</c:v>
                </c:pt>
                <c:pt idx="4482">
                  <c:v>110</c:v>
                </c:pt>
                <c:pt idx="4483">
                  <c:v>110</c:v>
                </c:pt>
                <c:pt idx="4484">
                  <c:v>110</c:v>
                </c:pt>
                <c:pt idx="4485">
                  <c:v>110</c:v>
                </c:pt>
                <c:pt idx="4486">
                  <c:v>110</c:v>
                </c:pt>
                <c:pt idx="4487">
                  <c:v>110</c:v>
                </c:pt>
                <c:pt idx="4488">
                  <c:v>110</c:v>
                </c:pt>
                <c:pt idx="4489">
                  <c:v>110</c:v>
                </c:pt>
                <c:pt idx="4490">
                  <c:v>110</c:v>
                </c:pt>
                <c:pt idx="4491">
                  <c:v>110</c:v>
                </c:pt>
                <c:pt idx="4492">
                  <c:v>110</c:v>
                </c:pt>
                <c:pt idx="4493">
                  <c:v>110</c:v>
                </c:pt>
                <c:pt idx="4494">
                  <c:v>110</c:v>
                </c:pt>
                <c:pt idx="4495">
                  <c:v>110</c:v>
                </c:pt>
                <c:pt idx="4496">
                  <c:v>110</c:v>
                </c:pt>
                <c:pt idx="4497">
                  <c:v>110</c:v>
                </c:pt>
                <c:pt idx="4498">
                  <c:v>110</c:v>
                </c:pt>
                <c:pt idx="4499">
                  <c:v>110</c:v>
                </c:pt>
                <c:pt idx="4500">
                  <c:v>110</c:v>
                </c:pt>
                <c:pt idx="4501">
                  <c:v>110</c:v>
                </c:pt>
                <c:pt idx="4502">
                  <c:v>110</c:v>
                </c:pt>
                <c:pt idx="4503">
                  <c:v>110</c:v>
                </c:pt>
                <c:pt idx="4504">
                  <c:v>110</c:v>
                </c:pt>
                <c:pt idx="4505">
                  <c:v>110</c:v>
                </c:pt>
                <c:pt idx="4506">
                  <c:v>110</c:v>
                </c:pt>
                <c:pt idx="4507">
                  <c:v>110</c:v>
                </c:pt>
                <c:pt idx="4508">
                  <c:v>110</c:v>
                </c:pt>
                <c:pt idx="4509">
                  <c:v>110</c:v>
                </c:pt>
                <c:pt idx="4510">
                  <c:v>110</c:v>
                </c:pt>
                <c:pt idx="4511">
                  <c:v>110</c:v>
                </c:pt>
                <c:pt idx="4512">
                  <c:v>110</c:v>
                </c:pt>
                <c:pt idx="4513">
                  <c:v>110</c:v>
                </c:pt>
                <c:pt idx="4514">
                  <c:v>110</c:v>
                </c:pt>
                <c:pt idx="4515">
                  <c:v>110</c:v>
                </c:pt>
                <c:pt idx="4516">
                  <c:v>110</c:v>
                </c:pt>
                <c:pt idx="4517">
                  <c:v>110</c:v>
                </c:pt>
                <c:pt idx="4518">
                  <c:v>110</c:v>
                </c:pt>
                <c:pt idx="4519">
                  <c:v>110</c:v>
                </c:pt>
                <c:pt idx="4520">
                  <c:v>110</c:v>
                </c:pt>
                <c:pt idx="4521">
                  <c:v>110</c:v>
                </c:pt>
                <c:pt idx="4522">
                  <c:v>110</c:v>
                </c:pt>
                <c:pt idx="4523">
                  <c:v>110</c:v>
                </c:pt>
                <c:pt idx="4524">
                  <c:v>110</c:v>
                </c:pt>
                <c:pt idx="4525">
                  <c:v>110</c:v>
                </c:pt>
                <c:pt idx="4526">
                  <c:v>110</c:v>
                </c:pt>
                <c:pt idx="4527">
                  <c:v>110</c:v>
                </c:pt>
                <c:pt idx="4528">
                  <c:v>110</c:v>
                </c:pt>
                <c:pt idx="4529">
                  <c:v>110</c:v>
                </c:pt>
                <c:pt idx="4530">
                  <c:v>110</c:v>
                </c:pt>
                <c:pt idx="4531">
                  <c:v>110</c:v>
                </c:pt>
                <c:pt idx="4532">
                  <c:v>110</c:v>
                </c:pt>
                <c:pt idx="4533">
                  <c:v>110</c:v>
                </c:pt>
                <c:pt idx="4534">
                  <c:v>110</c:v>
                </c:pt>
                <c:pt idx="4535">
                  <c:v>110</c:v>
                </c:pt>
                <c:pt idx="4536">
                  <c:v>110</c:v>
                </c:pt>
                <c:pt idx="4537">
                  <c:v>110</c:v>
                </c:pt>
                <c:pt idx="4538">
                  <c:v>110</c:v>
                </c:pt>
                <c:pt idx="4539">
                  <c:v>110</c:v>
                </c:pt>
                <c:pt idx="4540">
                  <c:v>110</c:v>
                </c:pt>
                <c:pt idx="4541">
                  <c:v>110</c:v>
                </c:pt>
                <c:pt idx="4542">
                  <c:v>110</c:v>
                </c:pt>
                <c:pt idx="4543">
                  <c:v>110</c:v>
                </c:pt>
                <c:pt idx="4544">
                  <c:v>110</c:v>
                </c:pt>
                <c:pt idx="4545">
                  <c:v>110</c:v>
                </c:pt>
                <c:pt idx="4546">
                  <c:v>110</c:v>
                </c:pt>
                <c:pt idx="4547">
                  <c:v>110</c:v>
                </c:pt>
                <c:pt idx="4548">
                  <c:v>110</c:v>
                </c:pt>
                <c:pt idx="4549">
                  <c:v>110</c:v>
                </c:pt>
                <c:pt idx="4550">
                  <c:v>110</c:v>
                </c:pt>
                <c:pt idx="4551">
                  <c:v>110</c:v>
                </c:pt>
                <c:pt idx="4552">
                  <c:v>110</c:v>
                </c:pt>
                <c:pt idx="4553">
                  <c:v>110</c:v>
                </c:pt>
                <c:pt idx="4554">
                  <c:v>110</c:v>
                </c:pt>
                <c:pt idx="4555">
                  <c:v>110</c:v>
                </c:pt>
                <c:pt idx="4556">
                  <c:v>110</c:v>
                </c:pt>
                <c:pt idx="4557">
                  <c:v>110</c:v>
                </c:pt>
                <c:pt idx="4558">
                  <c:v>110</c:v>
                </c:pt>
                <c:pt idx="4559">
                  <c:v>110</c:v>
                </c:pt>
                <c:pt idx="4560">
                  <c:v>110</c:v>
                </c:pt>
                <c:pt idx="4561">
                  <c:v>110</c:v>
                </c:pt>
                <c:pt idx="4562">
                  <c:v>110</c:v>
                </c:pt>
                <c:pt idx="4563">
                  <c:v>110</c:v>
                </c:pt>
                <c:pt idx="4564">
                  <c:v>110</c:v>
                </c:pt>
                <c:pt idx="4565">
                  <c:v>110</c:v>
                </c:pt>
                <c:pt idx="4566">
                  <c:v>110</c:v>
                </c:pt>
                <c:pt idx="4567">
                  <c:v>110</c:v>
                </c:pt>
                <c:pt idx="4568">
                  <c:v>110</c:v>
                </c:pt>
                <c:pt idx="4569">
                  <c:v>110</c:v>
                </c:pt>
                <c:pt idx="4570">
                  <c:v>110</c:v>
                </c:pt>
                <c:pt idx="4571">
                  <c:v>110</c:v>
                </c:pt>
                <c:pt idx="4572">
                  <c:v>110</c:v>
                </c:pt>
                <c:pt idx="4573">
                  <c:v>110</c:v>
                </c:pt>
                <c:pt idx="4574">
                  <c:v>110</c:v>
                </c:pt>
                <c:pt idx="4575">
                  <c:v>110</c:v>
                </c:pt>
                <c:pt idx="4576">
                  <c:v>110</c:v>
                </c:pt>
                <c:pt idx="4577">
                  <c:v>110</c:v>
                </c:pt>
                <c:pt idx="4578">
                  <c:v>110</c:v>
                </c:pt>
                <c:pt idx="4579">
                  <c:v>110</c:v>
                </c:pt>
                <c:pt idx="4580">
                  <c:v>110</c:v>
                </c:pt>
                <c:pt idx="4581">
                  <c:v>110</c:v>
                </c:pt>
                <c:pt idx="4582">
                  <c:v>110</c:v>
                </c:pt>
                <c:pt idx="4583">
                  <c:v>110</c:v>
                </c:pt>
                <c:pt idx="4584">
                  <c:v>110</c:v>
                </c:pt>
                <c:pt idx="4585">
                  <c:v>110</c:v>
                </c:pt>
                <c:pt idx="4586">
                  <c:v>110</c:v>
                </c:pt>
                <c:pt idx="4587">
                  <c:v>110</c:v>
                </c:pt>
                <c:pt idx="4588">
                  <c:v>110</c:v>
                </c:pt>
                <c:pt idx="4589">
                  <c:v>110</c:v>
                </c:pt>
                <c:pt idx="4590">
                  <c:v>110</c:v>
                </c:pt>
                <c:pt idx="4591">
                  <c:v>110</c:v>
                </c:pt>
                <c:pt idx="4592">
                  <c:v>110</c:v>
                </c:pt>
                <c:pt idx="4593">
                  <c:v>110</c:v>
                </c:pt>
                <c:pt idx="4594">
                  <c:v>110</c:v>
                </c:pt>
                <c:pt idx="4595">
                  <c:v>110</c:v>
                </c:pt>
                <c:pt idx="4596">
                  <c:v>110</c:v>
                </c:pt>
                <c:pt idx="4597">
                  <c:v>110</c:v>
                </c:pt>
                <c:pt idx="4598">
                  <c:v>110</c:v>
                </c:pt>
                <c:pt idx="4599">
                  <c:v>110</c:v>
                </c:pt>
                <c:pt idx="4600">
                  <c:v>110</c:v>
                </c:pt>
                <c:pt idx="4601">
                  <c:v>110</c:v>
                </c:pt>
                <c:pt idx="4602">
                  <c:v>110</c:v>
                </c:pt>
                <c:pt idx="4603">
                  <c:v>110</c:v>
                </c:pt>
                <c:pt idx="4604">
                  <c:v>110</c:v>
                </c:pt>
                <c:pt idx="4605">
                  <c:v>110</c:v>
                </c:pt>
                <c:pt idx="4606">
                  <c:v>110</c:v>
                </c:pt>
                <c:pt idx="4607">
                  <c:v>110</c:v>
                </c:pt>
                <c:pt idx="4608">
                  <c:v>110</c:v>
                </c:pt>
                <c:pt idx="4609">
                  <c:v>110</c:v>
                </c:pt>
                <c:pt idx="4610">
                  <c:v>110</c:v>
                </c:pt>
                <c:pt idx="4611">
                  <c:v>110</c:v>
                </c:pt>
                <c:pt idx="4612">
                  <c:v>110</c:v>
                </c:pt>
                <c:pt idx="4613">
                  <c:v>110</c:v>
                </c:pt>
                <c:pt idx="4614">
                  <c:v>110</c:v>
                </c:pt>
                <c:pt idx="4615">
                  <c:v>110</c:v>
                </c:pt>
                <c:pt idx="4616">
                  <c:v>110</c:v>
                </c:pt>
                <c:pt idx="4617">
                  <c:v>110</c:v>
                </c:pt>
                <c:pt idx="4618">
                  <c:v>110</c:v>
                </c:pt>
                <c:pt idx="4619">
                  <c:v>110</c:v>
                </c:pt>
                <c:pt idx="4620">
                  <c:v>110</c:v>
                </c:pt>
                <c:pt idx="4621">
                  <c:v>110</c:v>
                </c:pt>
                <c:pt idx="4622">
                  <c:v>110</c:v>
                </c:pt>
                <c:pt idx="4623">
                  <c:v>110</c:v>
                </c:pt>
                <c:pt idx="4624">
                  <c:v>110</c:v>
                </c:pt>
                <c:pt idx="4625">
                  <c:v>110</c:v>
                </c:pt>
                <c:pt idx="4626">
                  <c:v>110</c:v>
                </c:pt>
                <c:pt idx="4627">
                  <c:v>110</c:v>
                </c:pt>
                <c:pt idx="4628">
                  <c:v>110</c:v>
                </c:pt>
                <c:pt idx="4629">
                  <c:v>110</c:v>
                </c:pt>
                <c:pt idx="4630">
                  <c:v>110</c:v>
                </c:pt>
                <c:pt idx="4631">
                  <c:v>110</c:v>
                </c:pt>
                <c:pt idx="4632">
                  <c:v>110</c:v>
                </c:pt>
                <c:pt idx="4633">
                  <c:v>110</c:v>
                </c:pt>
                <c:pt idx="4634">
                  <c:v>110</c:v>
                </c:pt>
                <c:pt idx="4635">
                  <c:v>110</c:v>
                </c:pt>
                <c:pt idx="4636">
                  <c:v>110</c:v>
                </c:pt>
                <c:pt idx="4637">
                  <c:v>110</c:v>
                </c:pt>
                <c:pt idx="4638">
                  <c:v>110</c:v>
                </c:pt>
                <c:pt idx="4639">
                  <c:v>110</c:v>
                </c:pt>
                <c:pt idx="4640">
                  <c:v>110</c:v>
                </c:pt>
                <c:pt idx="4641">
                  <c:v>110</c:v>
                </c:pt>
                <c:pt idx="4642">
                  <c:v>110</c:v>
                </c:pt>
                <c:pt idx="4643">
                  <c:v>110</c:v>
                </c:pt>
                <c:pt idx="4644">
                  <c:v>110</c:v>
                </c:pt>
                <c:pt idx="4645">
                  <c:v>110</c:v>
                </c:pt>
                <c:pt idx="4646">
                  <c:v>110</c:v>
                </c:pt>
                <c:pt idx="4647">
                  <c:v>110</c:v>
                </c:pt>
                <c:pt idx="4648">
                  <c:v>110</c:v>
                </c:pt>
                <c:pt idx="4649">
                  <c:v>110</c:v>
                </c:pt>
                <c:pt idx="4650">
                  <c:v>110</c:v>
                </c:pt>
                <c:pt idx="4651">
                  <c:v>110</c:v>
                </c:pt>
                <c:pt idx="4652">
                  <c:v>110</c:v>
                </c:pt>
                <c:pt idx="4653">
                  <c:v>110</c:v>
                </c:pt>
                <c:pt idx="4654">
                  <c:v>110</c:v>
                </c:pt>
                <c:pt idx="4655">
                  <c:v>110</c:v>
                </c:pt>
                <c:pt idx="4656">
                  <c:v>110</c:v>
                </c:pt>
                <c:pt idx="4657">
                  <c:v>110</c:v>
                </c:pt>
                <c:pt idx="4658">
                  <c:v>110</c:v>
                </c:pt>
                <c:pt idx="4659">
                  <c:v>110</c:v>
                </c:pt>
                <c:pt idx="4660">
                  <c:v>110</c:v>
                </c:pt>
                <c:pt idx="4661">
                  <c:v>110</c:v>
                </c:pt>
                <c:pt idx="4662">
                  <c:v>110</c:v>
                </c:pt>
                <c:pt idx="4663">
                  <c:v>110</c:v>
                </c:pt>
                <c:pt idx="4664">
                  <c:v>110</c:v>
                </c:pt>
                <c:pt idx="4665">
                  <c:v>110</c:v>
                </c:pt>
                <c:pt idx="4666">
                  <c:v>110</c:v>
                </c:pt>
                <c:pt idx="4667">
                  <c:v>110</c:v>
                </c:pt>
                <c:pt idx="4668">
                  <c:v>110</c:v>
                </c:pt>
                <c:pt idx="4669">
                  <c:v>110</c:v>
                </c:pt>
                <c:pt idx="4670">
                  <c:v>110</c:v>
                </c:pt>
                <c:pt idx="4671">
                  <c:v>110</c:v>
                </c:pt>
                <c:pt idx="4672">
                  <c:v>110</c:v>
                </c:pt>
                <c:pt idx="4673">
                  <c:v>110</c:v>
                </c:pt>
                <c:pt idx="4674">
                  <c:v>110</c:v>
                </c:pt>
                <c:pt idx="4675">
                  <c:v>110</c:v>
                </c:pt>
                <c:pt idx="4676">
                  <c:v>110</c:v>
                </c:pt>
                <c:pt idx="4677">
                  <c:v>110</c:v>
                </c:pt>
                <c:pt idx="4678">
                  <c:v>110</c:v>
                </c:pt>
                <c:pt idx="4679">
                  <c:v>110</c:v>
                </c:pt>
                <c:pt idx="4680">
                  <c:v>110</c:v>
                </c:pt>
                <c:pt idx="4681">
                  <c:v>110</c:v>
                </c:pt>
                <c:pt idx="4682">
                  <c:v>110</c:v>
                </c:pt>
                <c:pt idx="4683">
                  <c:v>110</c:v>
                </c:pt>
                <c:pt idx="4684">
                  <c:v>110</c:v>
                </c:pt>
                <c:pt idx="4685">
                  <c:v>110</c:v>
                </c:pt>
                <c:pt idx="4686">
                  <c:v>110</c:v>
                </c:pt>
                <c:pt idx="4687">
                  <c:v>110</c:v>
                </c:pt>
                <c:pt idx="4688">
                  <c:v>110</c:v>
                </c:pt>
                <c:pt idx="4689">
                  <c:v>110</c:v>
                </c:pt>
                <c:pt idx="4690">
                  <c:v>110</c:v>
                </c:pt>
                <c:pt idx="4691">
                  <c:v>110</c:v>
                </c:pt>
                <c:pt idx="4692">
                  <c:v>110</c:v>
                </c:pt>
                <c:pt idx="4693">
                  <c:v>110</c:v>
                </c:pt>
                <c:pt idx="4694">
                  <c:v>110</c:v>
                </c:pt>
                <c:pt idx="4695">
                  <c:v>110</c:v>
                </c:pt>
                <c:pt idx="4696">
                  <c:v>110</c:v>
                </c:pt>
                <c:pt idx="4697">
                  <c:v>110</c:v>
                </c:pt>
                <c:pt idx="4698">
                  <c:v>110</c:v>
                </c:pt>
                <c:pt idx="4699">
                  <c:v>110</c:v>
                </c:pt>
                <c:pt idx="4700">
                  <c:v>110</c:v>
                </c:pt>
                <c:pt idx="4701">
                  <c:v>110</c:v>
                </c:pt>
                <c:pt idx="4702">
                  <c:v>110</c:v>
                </c:pt>
                <c:pt idx="4703">
                  <c:v>110</c:v>
                </c:pt>
                <c:pt idx="4704">
                  <c:v>110</c:v>
                </c:pt>
                <c:pt idx="4705">
                  <c:v>110</c:v>
                </c:pt>
                <c:pt idx="4706">
                  <c:v>110</c:v>
                </c:pt>
                <c:pt idx="4707">
                  <c:v>110</c:v>
                </c:pt>
                <c:pt idx="4708">
                  <c:v>110</c:v>
                </c:pt>
                <c:pt idx="4709">
                  <c:v>110</c:v>
                </c:pt>
                <c:pt idx="4710">
                  <c:v>110</c:v>
                </c:pt>
                <c:pt idx="4711">
                  <c:v>110</c:v>
                </c:pt>
                <c:pt idx="4712">
                  <c:v>110</c:v>
                </c:pt>
                <c:pt idx="4713">
                  <c:v>110</c:v>
                </c:pt>
                <c:pt idx="4714">
                  <c:v>110</c:v>
                </c:pt>
                <c:pt idx="4715">
                  <c:v>110</c:v>
                </c:pt>
                <c:pt idx="4716">
                  <c:v>110</c:v>
                </c:pt>
                <c:pt idx="4717">
                  <c:v>110</c:v>
                </c:pt>
                <c:pt idx="4718">
                  <c:v>110</c:v>
                </c:pt>
                <c:pt idx="4719">
                  <c:v>110</c:v>
                </c:pt>
                <c:pt idx="4720">
                  <c:v>110</c:v>
                </c:pt>
                <c:pt idx="4721">
                  <c:v>110</c:v>
                </c:pt>
                <c:pt idx="4722">
                  <c:v>110</c:v>
                </c:pt>
                <c:pt idx="4723">
                  <c:v>110</c:v>
                </c:pt>
                <c:pt idx="4724">
                  <c:v>110</c:v>
                </c:pt>
                <c:pt idx="4725">
                  <c:v>110</c:v>
                </c:pt>
                <c:pt idx="4726">
                  <c:v>110</c:v>
                </c:pt>
                <c:pt idx="4727">
                  <c:v>110</c:v>
                </c:pt>
                <c:pt idx="4728">
                  <c:v>110</c:v>
                </c:pt>
                <c:pt idx="4729">
                  <c:v>110</c:v>
                </c:pt>
                <c:pt idx="4730">
                  <c:v>110</c:v>
                </c:pt>
                <c:pt idx="4731">
                  <c:v>110</c:v>
                </c:pt>
                <c:pt idx="4732">
                  <c:v>110</c:v>
                </c:pt>
                <c:pt idx="4733">
                  <c:v>110</c:v>
                </c:pt>
                <c:pt idx="4734">
                  <c:v>110</c:v>
                </c:pt>
                <c:pt idx="4735">
                  <c:v>110</c:v>
                </c:pt>
                <c:pt idx="4736">
                  <c:v>110</c:v>
                </c:pt>
                <c:pt idx="4737">
                  <c:v>110</c:v>
                </c:pt>
                <c:pt idx="4738">
                  <c:v>110</c:v>
                </c:pt>
                <c:pt idx="4739">
                  <c:v>110</c:v>
                </c:pt>
                <c:pt idx="4740">
                  <c:v>110</c:v>
                </c:pt>
                <c:pt idx="4741">
                  <c:v>110</c:v>
                </c:pt>
                <c:pt idx="4742">
                  <c:v>110</c:v>
                </c:pt>
                <c:pt idx="4743">
                  <c:v>110</c:v>
                </c:pt>
                <c:pt idx="4744">
                  <c:v>110</c:v>
                </c:pt>
                <c:pt idx="4745">
                  <c:v>110</c:v>
                </c:pt>
                <c:pt idx="4746">
                  <c:v>110</c:v>
                </c:pt>
                <c:pt idx="4747">
                  <c:v>110</c:v>
                </c:pt>
                <c:pt idx="4748">
                  <c:v>110</c:v>
                </c:pt>
                <c:pt idx="4749">
                  <c:v>110</c:v>
                </c:pt>
                <c:pt idx="4750">
                  <c:v>110</c:v>
                </c:pt>
                <c:pt idx="4751">
                  <c:v>110</c:v>
                </c:pt>
                <c:pt idx="4752">
                  <c:v>110</c:v>
                </c:pt>
                <c:pt idx="4753">
                  <c:v>110</c:v>
                </c:pt>
                <c:pt idx="4754">
                  <c:v>110</c:v>
                </c:pt>
                <c:pt idx="4755">
                  <c:v>110</c:v>
                </c:pt>
                <c:pt idx="4756">
                  <c:v>110</c:v>
                </c:pt>
                <c:pt idx="4757">
                  <c:v>110</c:v>
                </c:pt>
                <c:pt idx="4758">
                  <c:v>110</c:v>
                </c:pt>
                <c:pt idx="4759">
                  <c:v>110</c:v>
                </c:pt>
                <c:pt idx="4760">
                  <c:v>110</c:v>
                </c:pt>
                <c:pt idx="4761">
                  <c:v>110</c:v>
                </c:pt>
                <c:pt idx="4762">
                  <c:v>110</c:v>
                </c:pt>
                <c:pt idx="4763">
                  <c:v>110</c:v>
                </c:pt>
                <c:pt idx="4764">
                  <c:v>110</c:v>
                </c:pt>
                <c:pt idx="4765">
                  <c:v>110</c:v>
                </c:pt>
                <c:pt idx="4766">
                  <c:v>110</c:v>
                </c:pt>
                <c:pt idx="4767">
                  <c:v>110</c:v>
                </c:pt>
                <c:pt idx="4768">
                  <c:v>110</c:v>
                </c:pt>
                <c:pt idx="4769">
                  <c:v>110</c:v>
                </c:pt>
                <c:pt idx="4770">
                  <c:v>110</c:v>
                </c:pt>
                <c:pt idx="4771">
                  <c:v>110</c:v>
                </c:pt>
                <c:pt idx="4772">
                  <c:v>110</c:v>
                </c:pt>
                <c:pt idx="4773">
                  <c:v>110</c:v>
                </c:pt>
                <c:pt idx="4774">
                  <c:v>110</c:v>
                </c:pt>
                <c:pt idx="4775">
                  <c:v>110</c:v>
                </c:pt>
                <c:pt idx="4776">
                  <c:v>110</c:v>
                </c:pt>
                <c:pt idx="4777">
                  <c:v>110</c:v>
                </c:pt>
                <c:pt idx="4778">
                  <c:v>110</c:v>
                </c:pt>
                <c:pt idx="4779">
                  <c:v>110</c:v>
                </c:pt>
                <c:pt idx="4780">
                  <c:v>110</c:v>
                </c:pt>
                <c:pt idx="4781">
                  <c:v>110</c:v>
                </c:pt>
                <c:pt idx="4782">
                  <c:v>110</c:v>
                </c:pt>
                <c:pt idx="4783">
                  <c:v>110</c:v>
                </c:pt>
                <c:pt idx="4784">
                  <c:v>110</c:v>
                </c:pt>
                <c:pt idx="4785">
                  <c:v>110</c:v>
                </c:pt>
                <c:pt idx="4786">
                  <c:v>110</c:v>
                </c:pt>
                <c:pt idx="4787">
                  <c:v>110</c:v>
                </c:pt>
                <c:pt idx="4788">
                  <c:v>110</c:v>
                </c:pt>
                <c:pt idx="4789">
                  <c:v>110</c:v>
                </c:pt>
                <c:pt idx="4790">
                  <c:v>110</c:v>
                </c:pt>
                <c:pt idx="4791">
                  <c:v>110</c:v>
                </c:pt>
                <c:pt idx="4792">
                  <c:v>110</c:v>
                </c:pt>
                <c:pt idx="4793">
                  <c:v>110</c:v>
                </c:pt>
                <c:pt idx="4794">
                  <c:v>110</c:v>
                </c:pt>
                <c:pt idx="4795">
                  <c:v>110</c:v>
                </c:pt>
                <c:pt idx="4796">
                  <c:v>110</c:v>
                </c:pt>
                <c:pt idx="4797">
                  <c:v>110</c:v>
                </c:pt>
                <c:pt idx="4798">
                  <c:v>110</c:v>
                </c:pt>
                <c:pt idx="4799">
                  <c:v>110</c:v>
                </c:pt>
                <c:pt idx="4800">
                  <c:v>110</c:v>
                </c:pt>
                <c:pt idx="4801">
                  <c:v>110</c:v>
                </c:pt>
                <c:pt idx="4802">
                  <c:v>110</c:v>
                </c:pt>
                <c:pt idx="4803">
                  <c:v>110</c:v>
                </c:pt>
                <c:pt idx="4804">
                  <c:v>110</c:v>
                </c:pt>
                <c:pt idx="4805">
                  <c:v>110</c:v>
                </c:pt>
                <c:pt idx="4806">
                  <c:v>110</c:v>
                </c:pt>
                <c:pt idx="4807">
                  <c:v>110</c:v>
                </c:pt>
                <c:pt idx="4808">
                  <c:v>110</c:v>
                </c:pt>
                <c:pt idx="4809">
                  <c:v>110</c:v>
                </c:pt>
                <c:pt idx="4810">
                  <c:v>110</c:v>
                </c:pt>
                <c:pt idx="4811">
                  <c:v>110</c:v>
                </c:pt>
                <c:pt idx="4812">
                  <c:v>110</c:v>
                </c:pt>
                <c:pt idx="4813">
                  <c:v>110</c:v>
                </c:pt>
                <c:pt idx="4814">
                  <c:v>110</c:v>
                </c:pt>
                <c:pt idx="4815">
                  <c:v>110</c:v>
                </c:pt>
                <c:pt idx="4816">
                  <c:v>110</c:v>
                </c:pt>
                <c:pt idx="4817">
                  <c:v>110</c:v>
                </c:pt>
                <c:pt idx="4818">
                  <c:v>110</c:v>
                </c:pt>
                <c:pt idx="4819">
                  <c:v>110</c:v>
                </c:pt>
                <c:pt idx="4820">
                  <c:v>110</c:v>
                </c:pt>
                <c:pt idx="4821">
                  <c:v>110</c:v>
                </c:pt>
                <c:pt idx="4822">
                  <c:v>110</c:v>
                </c:pt>
                <c:pt idx="4823">
                  <c:v>110</c:v>
                </c:pt>
                <c:pt idx="4824">
                  <c:v>110</c:v>
                </c:pt>
                <c:pt idx="4825">
                  <c:v>110</c:v>
                </c:pt>
                <c:pt idx="4826">
                  <c:v>110</c:v>
                </c:pt>
                <c:pt idx="4827">
                  <c:v>110</c:v>
                </c:pt>
                <c:pt idx="4828">
                  <c:v>110</c:v>
                </c:pt>
                <c:pt idx="4829">
                  <c:v>110</c:v>
                </c:pt>
                <c:pt idx="4830">
                  <c:v>110</c:v>
                </c:pt>
                <c:pt idx="4831">
                  <c:v>110</c:v>
                </c:pt>
                <c:pt idx="4832">
                  <c:v>110</c:v>
                </c:pt>
                <c:pt idx="4833">
                  <c:v>110</c:v>
                </c:pt>
                <c:pt idx="4834">
                  <c:v>110</c:v>
                </c:pt>
                <c:pt idx="4835">
                  <c:v>110</c:v>
                </c:pt>
                <c:pt idx="4836">
                  <c:v>110</c:v>
                </c:pt>
                <c:pt idx="4837">
                  <c:v>110</c:v>
                </c:pt>
                <c:pt idx="4838">
                  <c:v>110</c:v>
                </c:pt>
                <c:pt idx="4839">
                  <c:v>110</c:v>
                </c:pt>
                <c:pt idx="4840">
                  <c:v>110</c:v>
                </c:pt>
                <c:pt idx="4841">
                  <c:v>110</c:v>
                </c:pt>
                <c:pt idx="4842">
                  <c:v>110</c:v>
                </c:pt>
                <c:pt idx="4843">
                  <c:v>110</c:v>
                </c:pt>
                <c:pt idx="4844">
                  <c:v>110</c:v>
                </c:pt>
                <c:pt idx="4845">
                  <c:v>110</c:v>
                </c:pt>
                <c:pt idx="4846">
                  <c:v>110</c:v>
                </c:pt>
                <c:pt idx="4847">
                  <c:v>110</c:v>
                </c:pt>
                <c:pt idx="4848">
                  <c:v>110</c:v>
                </c:pt>
                <c:pt idx="4849">
                  <c:v>110</c:v>
                </c:pt>
                <c:pt idx="4850">
                  <c:v>110</c:v>
                </c:pt>
                <c:pt idx="4851">
                  <c:v>110</c:v>
                </c:pt>
                <c:pt idx="4852">
                  <c:v>110</c:v>
                </c:pt>
                <c:pt idx="4853">
                  <c:v>110</c:v>
                </c:pt>
                <c:pt idx="4854">
                  <c:v>110</c:v>
                </c:pt>
                <c:pt idx="4855">
                  <c:v>110</c:v>
                </c:pt>
                <c:pt idx="4856">
                  <c:v>110</c:v>
                </c:pt>
                <c:pt idx="4857">
                  <c:v>110</c:v>
                </c:pt>
                <c:pt idx="4858">
                  <c:v>110</c:v>
                </c:pt>
                <c:pt idx="4859">
                  <c:v>110</c:v>
                </c:pt>
                <c:pt idx="4860">
                  <c:v>110</c:v>
                </c:pt>
                <c:pt idx="4861">
                  <c:v>110</c:v>
                </c:pt>
                <c:pt idx="4862">
                  <c:v>110</c:v>
                </c:pt>
                <c:pt idx="4863">
                  <c:v>110</c:v>
                </c:pt>
                <c:pt idx="4864">
                  <c:v>110</c:v>
                </c:pt>
                <c:pt idx="4865">
                  <c:v>110</c:v>
                </c:pt>
                <c:pt idx="4866">
                  <c:v>110</c:v>
                </c:pt>
                <c:pt idx="4867">
                  <c:v>110</c:v>
                </c:pt>
                <c:pt idx="4868">
                  <c:v>110</c:v>
                </c:pt>
                <c:pt idx="4869">
                  <c:v>110</c:v>
                </c:pt>
                <c:pt idx="4870">
                  <c:v>110</c:v>
                </c:pt>
                <c:pt idx="4871">
                  <c:v>110</c:v>
                </c:pt>
                <c:pt idx="4872">
                  <c:v>110</c:v>
                </c:pt>
                <c:pt idx="4873">
                  <c:v>110</c:v>
                </c:pt>
                <c:pt idx="4874">
                  <c:v>110</c:v>
                </c:pt>
                <c:pt idx="4875">
                  <c:v>110</c:v>
                </c:pt>
                <c:pt idx="4876">
                  <c:v>110</c:v>
                </c:pt>
                <c:pt idx="4877">
                  <c:v>110</c:v>
                </c:pt>
                <c:pt idx="4878">
                  <c:v>110</c:v>
                </c:pt>
                <c:pt idx="4879">
                  <c:v>110</c:v>
                </c:pt>
                <c:pt idx="4880">
                  <c:v>110</c:v>
                </c:pt>
                <c:pt idx="4881">
                  <c:v>110</c:v>
                </c:pt>
                <c:pt idx="4882">
                  <c:v>110</c:v>
                </c:pt>
                <c:pt idx="4883">
                  <c:v>110</c:v>
                </c:pt>
                <c:pt idx="4884">
                  <c:v>110</c:v>
                </c:pt>
                <c:pt idx="4885">
                  <c:v>110</c:v>
                </c:pt>
                <c:pt idx="4886">
                  <c:v>110</c:v>
                </c:pt>
                <c:pt idx="4887">
                  <c:v>110</c:v>
                </c:pt>
                <c:pt idx="4888">
                  <c:v>110</c:v>
                </c:pt>
                <c:pt idx="4889">
                  <c:v>110</c:v>
                </c:pt>
                <c:pt idx="4890">
                  <c:v>110</c:v>
                </c:pt>
                <c:pt idx="4891">
                  <c:v>110</c:v>
                </c:pt>
                <c:pt idx="4892">
                  <c:v>110</c:v>
                </c:pt>
                <c:pt idx="4893">
                  <c:v>110</c:v>
                </c:pt>
                <c:pt idx="4894">
                  <c:v>110</c:v>
                </c:pt>
                <c:pt idx="4895">
                  <c:v>110</c:v>
                </c:pt>
                <c:pt idx="4896">
                  <c:v>110</c:v>
                </c:pt>
                <c:pt idx="4897">
                  <c:v>110</c:v>
                </c:pt>
                <c:pt idx="4898">
                  <c:v>110</c:v>
                </c:pt>
                <c:pt idx="4899">
                  <c:v>110</c:v>
                </c:pt>
                <c:pt idx="4900">
                  <c:v>110</c:v>
                </c:pt>
                <c:pt idx="4901">
                  <c:v>110</c:v>
                </c:pt>
                <c:pt idx="4902">
                  <c:v>110</c:v>
                </c:pt>
                <c:pt idx="4903">
                  <c:v>110</c:v>
                </c:pt>
                <c:pt idx="4904">
                  <c:v>110</c:v>
                </c:pt>
                <c:pt idx="4905">
                  <c:v>110</c:v>
                </c:pt>
                <c:pt idx="4906">
                  <c:v>110</c:v>
                </c:pt>
                <c:pt idx="4907">
                  <c:v>110</c:v>
                </c:pt>
                <c:pt idx="4908">
                  <c:v>110</c:v>
                </c:pt>
                <c:pt idx="4909">
                  <c:v>110</c:v>
                </c:pt>
                <c:pt idx="4910">
                  <c:v>110</c:v>
                </c:pt>
                <c:pt idx="4911">
                  <c:v>110</c:v>
                </c:pt>
                <c:pt idx="4912">
                  <c:v>110</c:v>
                </c:pt>
                <c:pt idx="4913">
                  <c:v>110</c:v>
                </c:pt>
                <c:pt idx="4914">
                  <c:v>110</c:v>
                </c:pt>
                <c:pt idx="4915">
                  <c:v>110</c:v>
                </c:pt>
                <c:pt idx="4916">
                  <c:v>110</c:v>
                </c:pt>
                <c:pt idx="4917">
                  <c:v>110</c:v>
                </c:pt>
                <c:pt idx="4918">
                  <c:v>110</c:v>
                </c:pt>
                <c:pt idx="4919">
                  <c:v>110</c:v>
                </c:pt>
                <c:pt idx="4920">
                  <c:v>110</c:v>
                </c:pt>
                <c:pt idx="4921">
                  <c:v>110</c:v>
                </c:pt>
                <c:pt idx="4922">
                  <c:v>110</c:v>
                </c:pt>
                <c:pt idx="4923">
                  <c:v>110</c:v>
                </c:pt>
                <c:pt idx="4924">
                  <c:v>110</c:v>
                </c:pt>
                <c:pt idx="4925">
                  <c:v>110</c:v>
                </c:pt>
                <c:pt idx="4926">
                  <c:v>110</c:v>
                </c:pt>
                <c:pt idx="4927">
                  <c:v>110</c:v>
                </c:pt>
                <c:pt idx="4928">
                  <c:v>110</c:v>
                </c:pt>
                <c:pt idx="4929">
                  <c:v>110</c:v>
                </c:pt>
                <c:pt idx="4930">
                  <c:v>110</c:v>
                </c:pt>
                <c:pt idx="4931">
                  <c:v>110</c:v>
                </c:pt>
                <c:pt idx="4932">
                  <c:v>110</c:v>
                </c:pt>
                <c:pt idx="4933">
                  <c:v>110</c:v>
                </c:pt>
                <c:pt idx="4934">
                  <c:v>110</c:v>
                </c:pt>
                <c:pt idx="4935">
                  <c:v>110</c:v>
                </c:pt>
                <c:pt idx="4936">
                  <c:v>110</c:v>
                </c:pt>
                <c:pt idx="4937">
                  <c:v>110</c:v>
                </c:pt>
                <c:pt idx="4938">
                  <c:v>110</c:v>
                </c:pt>
                <c:pt idx="4939">
                  <c:v>110</c:v>
                </c:pt>
                <c:pt idx="4940">
                  <c:v>110</c:v>
                </c:pt>
                <c:pt idx="4941">
                  <c:v>110</c:v>
                </c:pt>
                <c:pt idx="4942">
                  <c:v>110</c:v>
                </c:pt>
                <c:pt idx="4943">
                  <c:v>110</c:v>
                </c:pt>
                <c:pt idx="4944">
                  <c:v>110</c:v>
                </c:pt>
                <c:pt idx="4945">
                  <c:v>110</c:v>
                </c:pt>
                <c:pt idx="4946">
                  <c:v>110</c:v>
                </c:pt>
                <c:pt idx="4947">
                  <c:v>110</c:v>
                </c:pt>
                <c:pt idx="4948">
                  <c:v>110</c:v>
                </c:pt>
                <c:pt idx="4949">
                  <c:v>110</c:v>
                </c:pt>
                <c:pt idx="4950">
                  <c:v>110</c:v>
                </c:pt>
                <c:pt idx="4951">
                  <c:v>110</c:v>
                </c:pt>
                <c:pt idx="4952">
                  <c:v>110</c:v>
                </c:pt>
                <c:pt idx="4953">
                  <c:v>110</c:v>
                </c:pt>
                <c:pt idx="4954">
                  <c:v>110</c:v>
                </c:pt>
                <c:pt idx="4955">
                  <c:v>110</c:v>
                </c:pt>
                <c:pt idx="4956">
                  <c:v>110</c:v>
                </c:pt>
                <c:pt idx="4957">
                  <c:v>110</c:v>
                </c:pt>
                <c:pt idx="4958">
                  <c:v>110</c:v>
                </c:pt>
                <c:pt idx="4959">
                  <c:v>110</c:v>
                </c:pt>
                <c:pt idx="4960">
                  <c:v>110</c:v>
                </c:pt>
                <c:pt idx="4961">
                  <c:v>110</c:v>
                </c:pt>
                <c:pt idx="4962">
                  <c:v>110</c:v>
                </c:pt>
                <c:pt idx="4963">
                  <c:v>110</c:v>
                </c:pt>
                <c:pt idx="4964">
                  <c:v>110</c:v>
                </c:pt>
                <c:pt idx="4965">
                  <c:v>110</c:v>
                </c:pt>
                <c:pt idx="4966">
                  <c:v>110</c:v>
                </c:pt>
                <c:pt idx="4967">
                  <c:v>110</c:v>
                </c:pt>
                <c:pt idx="4968">
                  <c:v>110</c:v>
                </c:pt>
                <c:pt idx="4969">
                  <c:v>110</c:v>
                </c:pt>
                <c:pt idx="4970">
                  <c:v>110</c:v>
                </c:pt>
                <c:pt idx="4971">
                  <c:v>110</c:v>
                </c:pt>
                <c:pt idx="4972">
                  <c:v>110</c:v>
                </c:pt>
                <c:pt idx="4973">
                  <c:v>110</c:v>
                </c:pt>
                <c:pt idx="4974">
                  <c:v>110</c:v>
                </c:pt>
                <c:pt idx="4975">
                  <c:v>110</c:v>
                </c:pt>
                <c:pt idx="4976">
                  <c:v>110</c:v>
                </c:pt>
                <c:pt idx="4977">
                  <c:v>110</c:v>
                </c:pt>
                <c:pt idx="4978">
                  <c:v>110</c:v>
                </c:pt>
                <c:pt idx="4979">
                  <c:v>110</c:v>
                </c:pt>
                <c:pt idx="4980">
                  <c:v>110</c:v>
                </c:pt>
                <c:pt idx="4981">
                  <c:v>110</c:v>
                </c:pt>
                <c:pt idx="4982">
                  <c:v>110</c:v>
                </c:pt>
                <c:pt idx="4983">
                  <c:v>110</c:v>
                </c:pt>
                <c:pt idx="4984">
                  <c:v>110</c:v>
                </c:pt>
                <c:pt idx="4985">
                  <c:v>110</c:v>
                </c:pt>
                <c:pt idx="4986">
                  <c:v>110</c:v>
                </c:pt>
                <c:pt idx="4987">
                  <c:v>110</c:v>
                </c:pt>
                <c:pt idx="4988">
                  <c:v>110</c:v>
                </c:pt>
                <c:pt idx="4989">
                  <c:v>110</c:v>
                </c:pt>
                <c:pt idx="4990">
                  <c:v>110</c:v>
                </c:pt>
                <c:pt idx="4991">
                  <c:v>110</c:v>
                </c:pt>
                <c:pt idx="4992">
                  <c:v>110</c:v>
                </c:pt>
                <c:pt idx="4993">
                  <c:v>110</c:v>
                </c:pt>
                <c:pt idx="4994">
                  <c:v>110</c:v>
                </c:pt>
                <c:pt idx="4995">
                  <c:v>110</c:v>
                </c:pt>
                <c:pt idx="4996">
                  <c:v>110</c:v>
                </c:pt>
                <c:pt idx="4997">
                  <c:v>110</c:v>
                </c:pt>
                <c:pt idx="4998">
                  <c:v>110</c:v>
                </c:pt>
                <c:pt idx="4999">
                  <c:v>110</c:v>
                </c:pt>
                <c:pt idx="5000">
                  <c:v>110</c:v>
                </c:pt>
                <c:pt idx="5001">
                  <c:v>110</c:v>
                </c:pt>
                <c:pt idx="5002">
                  <c:v>110</c:v>
                </c:pt>
                <c:pt idx="5003">
                  <c:v>110</c:v>
                </c:pt>
                <c:pt idx="5004">
                  <c:v>110</c:v>
                </c:pt>
                <c:pt idx="5005">
                  <c:v>110</c:v>
                </c:pt>
                <c:pt idx="5006">
                  <c:v>110</c:v>
                </c:pt>
                <c:pt idx="5007">
                  <c:v>110</c:v>
                </c:pt>
                <c:pt idx="5008">
                  <c:v>110</c:v>
                </c:pt>
                <c:pt idx="5009">
                  <c:v>110</c:v>
                </c:pt>
                <c:pt idx="5010">
                  <c:v>110</c:v>
                </c:pt>
                <c:pt idx="5011">
                  <c:v>110</c:v>
                </c:pt>
                <c:pt idx="5012">
                  <c:v>110</c:v>
                </c:pt>
                <c:pt idx="5013">
                  <c:v>110</c:v>
                </c:pt>
                <c:pt idx="5014">
                  <c:v>110</c:v>
                </c:pt>
                <c:pt idx="5015">
                  <c:v>110</c:v>
                </c:pt>
                <c:pt idx="5016">
                  <c:v>110</c:v>
                </c:pt>
                <c:pt idx="5017">
                  <c:v>110</c:v>
                </c:pt>
                <c:pt idx="5018">
                  <c:v>110</c:v>
                </c:pt>
                <c:pt idx="5019">
                  <c:v>110</c:v>
                </c:pt>
                <c:pt idx="5020">
                  <c:v>110</c:v>
                </c:pt>
                <c:pt idx="5021">
                  <c:v>110</c:v>
                </c:pt>
                <c:pt idx="5022">
                  <c:v>110</c:v>
                </c:pt>
                <c:pt idx="5023">
                  <c:v>110</c:v>
                </c:pt>
                <c:pt idx="5024">
                  <c:v>110</c:v>
                </c:pt>
                <c:pt idx="5025">
                  <c:v>110</c:v>
                </c:pt>
                <c:pt idx="5026">
                  <c:v>110</c:v>
                </c:pt>
                <c:pt idx="5027">
                  <c:v>110</c:v>
                </c:pt>
                <c:pt idx="5028">
                  <c:v>110</c:v>
                </c:pt>
                <c:pt idx="5029">
                  <c:v>110</c:v>
                </c:pt>
                <c:pt idx="5030">
                  <c:v>110</c:v>
                </c:pt>
                <c:pt idx="5031">
                  <c:v>110</c:v>
                </c:pt>
                <c:pt idx="5032">
                  <c:v>110</c:v>
                </c:pt>
                <c:pt idx="5033">
                  <c:v>110</c:v>
                </c:pt>
                <c:pt idx="5034">
                  <c:v>110</c:v>
                </c:pt>
                <c:pt idx="5035">
                  <c:v>110</c:v>
                </c:pt>
                <c:pt idx="5036">
                  <c:v>110</c:v>
                </c:pt>
                <c:pt idx="5037">
                  <c:v>110</c:v>
                </c:pt>
                <c:pt idx="5038">
                  <c:v>110</c:v>
                </c:pt>
                <c:pt idx="5039">
                  <c:v>110</c:v>
                </c:pt>
                <c:pt idx="5040">
                  <c:v>110</c:v>
                </c:pt>
                <c:pt idx="5041">
                  <c:v>110</c:v>
                </c:pt>
                <c:pt idx="5042">
                  <c:v>110</c:v>
                </c:pt>
                <c:pt idx="5043">
                  <c:v>110</c:v>
                </c:pt>
                <c:pt idx="5044">
                  <c:v>110</c:v>
                </c:pt>
                <c:pt idx="5045">
                  <c:v>110</c:v>
                </c:pt>
                <c:pt idx="5046">
                  <c:v>110</c:v>
                </c:pt>
                <c:pt idx="5047">
                  <c:v>110</c:v>
                </c:pt>
                <c:pt idx="5048">
                  <c:v>110</c:v>
                </c:pt>
                <c:pt idx="5049">
                  <c:v>110</c:v>
                </c:pt>
                <c:pt idx="5050">
                  <c:v>110</c:v>
                </c:pt>
                <c:pt idx="5051">
                  <c:v>110</c:v>
                </c:pt>
                <c:pt idx="5052">
                  <c:v>110</c:v>
                </c:pt>
                <c:pt idx="5053">
                  <c:v>110</c:v>
                </c:pt>
                <c:pt idx="5054">
                  <c:v>110</c:v>
                </c:pt>
                <c:pt idx="5055">
                  <c:v>110</c:v>
                </c:pt>
                <c:pt idx="5056">
                  <c:v>110</c:v>
                </c:pt>
                <c:pt idx="5057">
                  <c:v>110</c:v>
                </c:pt>
                <c:pt idx="5058">
                  <c:v>110</c:v>
                </c:pt>
                <c:pt idx="5059">
                  <c:v>110</c:v>
                </c:pt>
                <c:pt idx="5060">
                  <c:v>110</c:v>
                </c:pt>
                <c:pt idx="5061">
                  <c:v>110</c:v>
                </c:pt>
                <c:pt idx="5062">
                  <c:v>110</c:v>
                </c:pt>
                <c:pt idx="5063">
                  <c:v>110</c:v>
                </c:pt>
                <c:pt idx="5064">
                  <c:v>110</c:v>
                </c:pt>
                <c:pt idx="5065">
                  <c:v>110</c:v>
                </c:pt>
                <c:pt idx="5066">
                  <c:v>110</c:v>
                </c:pt>
                <c:pt idx="5067">
                  <c:v>110</c:v>
                </c:pt>
                <c:pt idx="5068">
                  <c:v>110</c:v>
                </c:pt>
                <c:pt idx="5069">
                  <c:v>110</c:v>
                </c:pt>
                <c:pt idx="5070">
                  <c:v>110</c:v>
                </c:pt>
                <c:pt idx="5071">
                  <c:v>110</c:v>
                </c:pt>
                <c:pt idx="5072">
                  <c:v>110</c:v>
                </c:pt>
                <c:pt idx="5073">
                  <c:v>110</c:v>
                </c:pt>
                <c:pt idx="5074">
                  <c:v>110</c:v>
                </c:pt>
                <c:pt idx="5075">
                  <c:v>110</c:v>
                </c:pt>
                <c:pt idx="5076">
                  <c:v>110</c:v>
                </c:pt>
                <c:pt idx="5077">
                  <c:v>110</c:v>
                </c:pt>
                <c:pt idx="5078">
                  <c:v>110</c:v>
                </c:pt>
                <c:pt idx="5079">
                  <c:v>110</c:v>
                </c:pt>
                <c:pt idx="5080">
                  <c:v>110</c:v>
                </c:pt>
                <c:pt idx="5081">
                  <c:v>110</c:v>
                </c:pt>
                <c:pt idx="5082">
                  <c:v>110</c:v>
                </c:pt>
                <c:pt idx="5083">
                  <c:v>110</c:v>
                </c:pt>
                <c:pt idx="5084">
                  <c:v>110</c:v>
                </c:pt>
                <c:pt idx="5085">
                  <c:v>110</c:v>
                </c:pt>
                <c:pt idx="5086">
                  <c:v>110</c:v>
                </c:pt>
                <c:pt idx="5087">
                  <c:v>110</c:v>
                </c:pt>
                <c:pt idx="5088">
                  <c:v>110</c:v>
                </c:pt>
                <c:pt idx="5089">
                  <c:v>110</c:v>
                </c:pt>
                <c:pt idx="5090">
                  <c:v>110</c:v>
                </c:pt>
                <c:pt idx="5091">
                  <c:v>110</c:v>
                </c:pt>
                <c:pt idx="5092">
                  <c:v>110</c:v>
                </c:pt>
                <c:pt idx="5093">
                  <c:v>110</c:v>
                </c:pt>
                <c:pt idx="5094">
                  <c:v>110</c:v>
                </c:pt>
                <c:pt idx="5095">
                  <c:v>110</c:v>
                </c:pt>
                <c:pt idx="5096">
                  <c:v>110</c:v>
                </c:pt>
                <c:pt idx="5097">
                  <c:v>110</c:v>
                </c:pt>
                <c:pt idx="5098">
                  <c:v>110</c:v>
                </c:pt>
                <c:pt idx="5099">
                  <c:v>110</c:v>
                </c:pt>
                <c:pt idx="5100">
                  <c:v>110</c:v>
                </c:pt>
                <c:pt idx="5101">
                  <c:v>110</c:v>
                </c:pt>
                <c:pt idx="5102">
                  <c:v>110</c:v>
                </c:pt>
                <c:pt idx="5103">
                  <c:v>110</c:v>
                </c:pt>
                <c:pt idx="5104">
                  <c:v>110</c:v>
                </c:pt>
                <c:pt idx="5105">
                  <c:v>110</c:v>
                </c:pt>
                <c:pt idx="5106">
                  <c:v>110</c:v>
                </c:pt>
                <c:pt idx="5107">
                  <c:v>110</c:v>
                </c:pt>
                <c:pt idx="5108">
                  <c:v>110</c:v>
                </c:pt>
                <c:pt idx="5109">
                  <c:v>110</c:v>
                </c:pt>
                <c:pt idx="5110">
                  <c:v>110</c:v>
                </c:pt>
                <c:pt idx="5111">
                  <c:v>110</c:v>
                </c:pt>
                <c:pt idx="5112">
                  <c:v>110</c:v>
                </c:pt>
                <c:pt idx="5113">
                  <c:v>110</c:v>
                </c:pt>
                <c:pt idx="5114">
                  <c:v>110</c:v>
                </c:pt>
                <c:pt idx="5115">
                  <c:v>110</c:v>
                </c:pt>
                <c:pt idx="5116">
                  <c:v>110</c:v>
                </c:pt>
                <c:pt idx="5117">
                  <c:v>110</c:v>
                </c:pt>
                <c:pt idx="5118">
                  <c:v>110</c:v>
                </c:pt>
                <c:pt idx="5119">
                  <c:v>110</c:v>
                </c:pt>
                <c:pt idx="5120">
                  <c:v>110</c:v>
                </c:pt>
                <c:pt idx="5121">
                  <c:v>110</c:v>
                </c:pt>
                <c:pt idx="5122">
                  <c:v>110</c:v>
                </c:pt>
                <c:pt idx="5123">
                  <c:v>110</c:v>
                </c:pt>
                <c:pt idx="5124">
                  <c:v>110</c:v>
                </c:pt>
                <c:pt idx="5125">
                  <c:v>110</c:v>
                </c:pt>
                <c:pt idx="5126">
                  <c:v>110</c:v>
                </c:pt>
                <c:pt idx="5127">
                  <c:v>110</c:v>
                </c:pt>
                <c:pt idx="5128">
                  <c:v>110</c:v>
                </c:pt>
                <c:pt idx="5129">
                  <c:v>110</c:v>
                </c:pt>
                <c:pt idx="5130">
                  <c:v>110</c:v>
                </c:pt>
                <c:pt idx="5131">
                  <c:v>110</c:v>
                </c:pt>
                <c:pt idx="5132">
                  <c:v>110</c:v>
                </c:pt>
                <c:pt idx="5133">
                  <c:v>110</c:v>
                </c:pt>
                <c:pt idx="5134">
                  <c:v>110</c:v>
                </c:pt>
                <c:pt idx="5135">
                  <c:v>110</c:v>
                </c:pt>
                <c:pt idx="5136">
                  <c:v>110</c:v>
                </c:pt>
                <c:pt idx="5137">
                  <c:v>110</c:v>
                </c:pt>
                <c:pt idx="5138">
                  <c:v>110</c:v>
                </c:pt>
                <c:pt idx="5139">
                  <c:v>110</c:v>
                </c:pt>
                <c:pt idx="5140">
                  <c:v>110</c:v>
                </c:pt>
                <c:pt idx="5141">
                  <c:v>110</c:v>
                </c:pt>
                <c:pt idx="5142">
                  <c:v>110</c:v>
                </c:pt>
                <c:pt idx="5143">
                  <c:v>110</c:v>
                </c:pt>
                <c:pt idx="5144">
                  <c:v>110</c:v>
                </c:pt>
                <c:pt idx="5145">
                  <c:v>110</c:v>
                </c:pt>
                <c:pt idx="5146">
                  <c:v>110</c:v>
                </c:pt>
                <c:pt idx="5147">
                  <c:v>110</c:v>
                </c:pt>
                <c:pt idx="5148">
                  <c:v>110</c:v>
                </c:pt>
                <c:pt idx="5149">
                  <c:v>110</c:v>
                </c:pt>
                <c:pt idx="5150">
                  <c:v>110</c:v>
                </c:pt>
                <c:pt idx="5151">
                  <c:v>110</c:v>
                </c:pt>
                <c:pt idx="5152">
                  <c:v>110</c:v>
                </c:pt>
                <c:pt idx="5153">
                  <c:v>110</c:v>
                </c:pt>
                <c:pt idx="5154">
                  <c:v>110</c:v>
                </c:pt>
                <c:pt idx="5155">
                  <c:v>110</c:v>
                </c:pt>
                <c:pt idx="5156">
                  <c:v>110</c:v>
                </c:pt>
                <c:pt idx="5157">
                  <c:v>110</c:v>
                </c:pt>
                <c:pt idx="5158">
                  <c:v>110</c:v>
                </c:pt>
                <c:pt idx="5159">
                  <c:v>110</c:v>
                </c:pt>
                <c:pt idx="5160">
                  <c:v>110</c:v>
                </c:pt>
                <c:pt idx="5161">
                  <c:v>110</c:v>
                </c:pt>
                <c:pt idx="5162">
                  <c:v>110</c:v>
                </c:pt>
                <c:pt idx="5163">
                  <c:v>110</c:v>
                </c:pt>
                <c:pt idx="5164">
                  <c:v>110</c:v>
                </c:pt>
                <c:pt idx="5165">
                  <c:v>110</c:v>
                </c:pt>
                <c:pt idx="5166">
                  <c:v>110</c:v>
                </c:pt>
                <c:pt idx="5167">
                  <c:v>110</c:v>
                </c:pt>
                <c:pt idx="5168">
                  <c:v>110</c:v>
                </c:pt>
                <c:pt idx="5169">
                  <c:v>110</c:v>
                </c:pt>
                <c:pt idx="5170">
                  <c:v>110</c:v>
                </c:pt>
                <c:pt idx="5171">
                  <c:v>110</c:v>
                </c:pt>
                <c:pt idx="5172">
                  <c:v>110</c:v>
                </c:pt>
                <c:pt idx="5173">
                  <c:v>110</c:v>
                </c:pt>
                <c:pt idx="5174">
                  <c:v>110</c:v>
                </c:pt>
                <c:pt idx="5175">
                  <c:v>110</c:v>
                </c:pt>
                <c:pt idx="5176">
                  <c:v>110</c:v>
                </c:pt>
                <c:pt idx="5177">
                  <c:v>110</c:v>
                </c:pt>
                <c:pt idx="5178">
                  <c:v>110</c:v>
                </c:pt>
                <c:pt idx="5179">
                  <c:v>110</c:v>
                </c:pt>
                <c:pt idx="5180">
                  <c:v>110</c:v>
                </c:pt>
                <c:pt idx="5181">
                  <c:v>110</c:v>
                </c:pt>
                <c:pt idx="5182">
                  <c:v>110</c:v>
                </c:pt>
                <c:pt idx="5183">
                  <c:v>110</c:v>
                </c:pt>
                <c:pt idx="5184">
                  <c:v>110</c:v>
                </c:pt>
                <c:pt idx="5185">
                  <c:v>110</c:v>
                </c:pt>
                <c:pt idx="5186">
                  <c:v>110</c:v>
                </c:pt>
                <c:pt idx="5187">
                  <c:v>110</c:v>
                </c:pt>
                <c:pt idx="5188">
                  <c:v>110</c:v>
                </c:pt>
                <c:pt idx="5189">
                  <c:v>110</c:v>
                </c:pt>
                <c:pt idx="5190">
                  <c:v>110</c:v>
                </c:pt>
                <c:pt idx="5191">
                  <c:v>110</c:v>
                </c:pt>
                <c:pt idx="5192">
                  <c:v>110</c:v>
                </c:pt>
                <c:pt idx="5193">
                  <c:v>110</c:v>
                </c:pt>
                <c:pt idx="5194">
                  <c:v>110</c:v>
                </c:pt>
                <c:pt idx="5195">
                  <c:v>110</c:v>
                </c:pt>
                <c:pt idx="5196">
                  <c:v>110</c:v>
                </c:pt>
                <c:pt idx="5197">
                  <c:v>110</c:v>
                </c:pt>
                <c:pt idx="5198">
                  <c:v>110</c:v>
                </c:pt>
                <c:pt idx="5199">
                  <c:v>110</c:v>
                </c:pt>
                <c:pt idx="5200">
                  <c:v>110</c:v>
                </c:pt>
                <c:pt idx="5201">
                  <c:v>110</c:v>
                </c:pt>
                <c:pt idx="5202">
                  <c:v>110</c:v>
                </c:pt>
                <c:pt idx="5203">
                  <c:v>110</c:v>
                </c:pt>
                <c:pt idx="5204">
                  <c:v>110</c:v>
                </c:pt>
                <c:pt idx="5205">
                  <c:v>110</c:v>
                </c:pt>
                <c:pt idx="5206">
                  <c:v>110</c:v>
                </c:pt>
                <c:pt idx="5207">
                  <c:v>110</c:v>
                </c:pt>
                <c:pt idx="5208">
                  <c:v>110</c:v>
                </c:pt>
                <c:pt idx="5209">
                  <c:v>110</c:v>
                </c:pt>
                <c:pt idx="5210">
                  <c:v>110</c:v>
                </c:pt>
                <c:pt idx="5211">
                  <c:v>110</c:v>
                </c:pt>
                <c:pt idx="5212">
                  <c:v>110</c:v>
                </c:pt>
                <c:pt idx="5213">
                  <c:v>110</c:v>
                </c:pt>
                <c:pt idx="5214">
                  <c:v>110</c:v>
                </c:pt>
                <c:pt idx="5215">
                  <c:v>110</c:v>
                </c:pt>
                <c:pt idx="5216">
                  <c:v>110</c:v>
                </c:pt>
                <c:pt idx="5217">
                  <c:v>110</c:v>
                </c:pt>
                <c:pt idx="5218">
                  <c:v>110</c:v>
                </c:pt>
                <c:pt idx="5219">
                  <c:v>110</c:v>
                </c:pt>
                <c:pt idx="5220">
                  <c:v>110</c:v>
                </c:pt>
                <c:pt idx="5221">
                  <c:v>110</c:v>
                </c:pt>
                <c:pt idx="5222">
                  <c:v>110</c:v>
                </c:pt>
                <c:pt idx="5223">
                  <c:v>110</c:v>
                </c:pt>
                <c:pt idx="5224">
                  <c:v>110</c:v>
                </c:pt>
                <c:pt idx="5225">
                  <c:v>110</c:v>
                </c:pt>
                <c:pt idx="5226">
                  <c:v>110</c:v>
                </c:pt>
                <c:pt idx="5227">
                  <c:v>110</c:v>
                </c:pt>
                <c:pt idx="5228">
                  <c:v>110</c:v>
                </c:pt>
                <c:pt idx="5229">
                  <c:v>110</c:v>
                </c:pt>
                <c:pt idx="5230">
                  <c:v>110</c:v>
                </c:pt>
                <c:pt idx="5231">
                  <c:v>110</c:v>
                </c:pt>
                <c:pt idx="5232">
                  <c:v>110</c:v>
                </c:pt>
                <c:pt idx="5233">
                  <c:v>110</c:v>
                </c:pt>
                <c:pt idx="5234">
                  <c:v>110</c:v>
                </c:pt>
                <c:pt idx="5235">
                  <c:v>110</c:v>
                </c:pt>
                <c:pt idx="5236">
                  <c:v>110</c:v>
                </c:pt>
                <c:pt idx="5237">
                  <c:v>110</c:v>
                </c:pt>
                <c:pt idx="5238">
                  <c:v>110</c:v>
                </c:pt>
                <c:pt idx="5239">
                  <c:v>110</c:v>
                </c:pt>
                <c:pt idx="5240">
                  <c:v>110</c:v>
                </c:pt>
                <c:pt idx="5241">
                  <c:v>110</c:v>
                </c:pt>
                <c:pt idx="5242">
                  <c:v>110</c:v>
                </c:pt>
                <c:pt idx="5243">
                  <c:v>110</c:v>
                </c:pt>
                <c:pt idx="5244">
                  <c:v>110</c:v>
                </c:pt>
                <c:pt idx="5245">
                  <c:v>110</c:v>
                </c:pt>
                <c:pt idx="5246">
                  <c:v>110</c:v>
                </c:pt>
                <c:pt idx="5247">
                  <c:v>110</c:v>
                </c:pt>
                <c:pt idx="5248">
                  <c:v>110</c:v>
                </c:pt>
                <c:pt idx="5249">
                  <c:v>110</c:v>
                </c:pt>
                <c:pt idx="5250">
                  <c:v>110</c:v>
                </c:pt>
                <c:pt idx="5251">
                  <c:v>110</c:v>
                </c:pt>
                <c:pt idx="5252">
                  <c:v>110</c:v>
                </c:pt>
                <c:pt idx="5253">
                  <c:v>110</c:v>
                </c:pt>
                <c:pt idx="5254">
                  <c:v>110</c:v>
                </c:pt>
                <c:pt idx="5255">
                  <c:v>110</c:v>
                </c:pt>
                <c:pt idx="5256">
                  <c:v>110</c:v>
                </c:pt>
                <c:pt idx="5257">
                  <c:v>110</c:v>
                </c:pt>
                <c:pt idx="5258">
                  <c:v>110</c:v>
                </c:pt>
                <c:pt idx="5259">
                  <c:v>110</c:v>
                </c:pt>
                <c:pt idx="5260">
                  <c:v>110</c:v>
                </c:pt>
                <c:pt idx="5261">
                  <c:v>110</c:v>
                </c:pt>
                <c:pt idx="5262">
                  <c:v>110</c:v>
                </c:pt>
                <c:pt idx="5263">
                  <c:v>110</c:v>
                </c:pt>
                <c:pt idx="5264">
                  <c:v>110</c:v>
                </c:pt>
                <c:pt idx="5265">
                  <c:v>110</c:v>
                </c:pt>
                <c:pt idx="5266">
                  <c:v>110</c:v>
                </c:pt>
                <c:pt idx="5267">
                  <c:v>110</c:v>
                </c:pt>
                <c:pt idx="5268">
                  <c:v>110</c:v>
                </c:pt>
                <c:pt idx="5269">
                  <c:v>110</c:v>
                </c:pt>
                <c:pt idx="5270">
                  <c:v>110</c:v>
                </c:pt>
                <c:pt idx="5271">
                  <c:v>110</c:v>
                </c:pt>
                <c:pt idx="5272">
                  <c:v>110</c:v>
                </c:pt>
                <c:pt idx="5273">
                  <c:v>110</c:v>
                </c:pt>
                <c:pt idx="5274">
                  <c:v>110</c:v>
                </c:pt>
                <c:pt idx="5275">
                  <c:v>110</c:v>
                </c:pt>
                <c:pt idx="5276">
                  <c:v>110</c:v>
                </c:pt>
                <c:pt idx="5277">
                  <c:v>110</c:v>
                </c:pt>
                <c:pt idx="5278">
                  <c:v>110</c:v>
                </c:pt>
                <c:pt idx="5279">
                  <c:v>110</c:v>
                </c:pt>
                <c:pt idx="5280">
                  <c:v>110</c:v>
                </c:pt>
                <c:pt idx="5281">
                  <c:v>110</c:v>
                </c:pt>
                <c:pt idx="5282">
                  <c:v>110</c:v>
                </c:pt>
                <c:pt idx="5283">
                  <c:v>110</c:v>
                </c:pt>
                <c:pt idx="5284">
                  <c:v>110</c:v>
                </c:pt>
                <c:pt idx="5285">
                  <c:v>110</c:v>
                </c:pt>
                <c:pt idx="5286">
                  <c:v>110</c:v>
                </c:pt>
                <c:pt idx="5287">
                  <c:v>110</c:v>
                </c:pt>
                <c:pt idx="5288">
                  <c:v>110</c:v>
                </c:pt>
                <c:pt idx="5289">
                  <c:v>110</c:v>
                </c:pt>
                <c:pt idx="5290">
                  <c:v>110</c:v>
                </c:pt>
                <c:pt idx="5291">
                  <c:v>110</c:v>
                </c:pt>
                <c:pt idx="5292">
                  <c:v>110</c:v>
                </c:pt>
                <c:pt idx="5293">
                  <c:v>110</c:v>
                </c:pt>
                <c:pt idx="5294">
                  <c:v>110</c:v>
                </c:pt>
                <c:pt idx="5295">
                  <c:v>110</c:v>
                </c:pt>
                <c:pt idx="5296">
                  <c:v>110</c:v>
                </c:pt>
                <c:pt idx="5297">
                  <c:v>110</c:v>
                </c:pt>
                <c:pt idx="5298">
                  <c:v>110</c:v>
                </c:pt>
                <c:pt idx="5299">
                  <c:v>110</c:v>
                </c:pt>
                <c:pt idx="5300">
                  <c:v>110</c:v>
                </c:pt>
                <c:pt idx="5301">
                  <c:v>110</c:v>
                </c:pt>
                <c:pt idx="5302">
                  <c:v>110</c:v>
                </c:pt>
                <c:pt idx="5303">
                  <c:v>110</c:v>
                </c:pt>
                <c:pt idx="5304">
                  <c:v>110</c:v>
                </c:pt>
                <c:pt idx="5305">
                  <c:v>110</c:v>
                </c:pt>
                <c:pt idx="5306">
                  <c:v>110</c:v>
                </c:pt>
                <c:pt idx="5307">
                  <c:v>110</c:v>
                </c:pt>
                <c:pt idx="5308">
                  <c:v>110</c:v>
                </c:pt>
                <c:pt idx="5309">
                  <c:v>110</c:v>
                </c:pt>
                <c:pt idx="5310">
                  <c:v>110</c:v>
                </c:pt>
                <c:pt idx="5311">
                  <c:v>110</c:v>
                </c:pt>
                <c:pt idx="5312">
                  <c:v>110</c:v>
                </c:pt>
                <c:pt idx="5313">
                  <c:v>110</c:v>
                </c:pt>
                <c:pt idx="5314">
                  <c:v>110</c:v>
                </c:pt>
                <c:pt idx="5315">
                  <c:v>110</c:v>
                </c:pt>
                <c:pt idx="5316">
                  <c:v>110</c:v>
                </c:pt>
                <c:pt idx="5317">
                  <c:v>110</c:v>
                </c:pt>
                <c:pt idx="5318">
                  <c:v>110</c:v>
                </c:pt>
                <c:pt idx="5319">
                  <c:v>110</c:v>
                </c:pt>
                <c:pt idx="5320">
                  <c:v>110</c:v>
                </c:pt>
                <c:pt idx="5321">
                  <c:v>110</c:v>
                </c:pt>
                <c:pt idx="5322">
                  <c:v>110</c:v>
                </c:pt>
                <c:pt idx="5323">
                  <c:v>110</c:v>
                </c:pt>
                <c:pt idx="5324">
                  <c:v>110</c:v>
                </c:pt>
                <c:pt idx="5325">
                  <c:v>110</c:v>
                </c:pt>
                <c:pt idx="5326">
                  <c:v>110</c:v>
                </c:pt>
                <c:pt idx="5327">
                  <c:v>110</c:v>
                </c:pt>
                <c:pt idx="5328">
                  <c:v>110</c:v>
                </c:pt>
                <c:pt idx="5329">
                  <c:v>110</c:v>
                </c:pt>
                <c:pt idx="5330">
                  <c:v>110</c:v>
                </c:pt>
                <c:pt idx="5331">
                  <c:v>110</c:v>
                </c:pt>
                <c:pt idx="5332">
                  <c:v>110</c:v>
                </c:pt>
                <c:pt idx="5333">
                  <c:v>110</c:v>
                </c:pt>
                <c:pt idx="5334">
                  <c:v>110</c:v>
                </c:pt>
                <c:pt idx="5335">
                  <c:v>110</c:v>
                </c:pt>
                <c:pt idx="5336">
                  <c:v>110</c:v>
                </c:pt>
                <c:pt idx="5337">
                  <c:v>110</c:v>
                </c:pt>
                <c:pt idx="5338">
                  <c:v>110</c:v>
                </c:pt>
                <c:pt idx="5339">
                  <c:v>110</c:v>
                </c:pt>
                <c:pt idx="5340">
                  <c:v>110</c:v>
                </c:pt>
                <c:pt idx="5341">
                  <c:v>110</c:v>
                </c:pt>
                <c:pt idx="5342">
                  <c:v>110</c:v>
                </c:pt>
                <c:pt idx="5343">
                  <c:v>110</c:v>
                </c:pt>
                <c:pt idx="5344">
                  <c:v>110</c:v>
                </c:pt>
                <c:pt idx="5345">
                  <c:v>110</c:v>
                </c:pt>
                <c:pt idx="5346">
                  <c:v>110</c:v>
                </c:pt>
                <c:pt idx="5347">
                  <c:v>110</c:v>
                </c:pt>
                <c:pt idx="5348">
                  <c:v>110</c:v>
                </c:pt>
                <c:pt idx="5349">
                  <c:v>110</c:v>
                </c:pt>
                <c:pt idx="5350">
                  <c:v>110</c:v>
                </c:pt>
                <c:pt idx="5351">
                  <c:v>110</c:v>
                </c:pt>
                <c:pt idx="5352">
                  <c:v>110</c:v>
                </c:pt>
                <c:pt idx="5353">
                  <c:v>110</c:v>
                </c:pt>
                <c:pt idx="5354">
                  <c:v>110</c:v>
                </c:pt>
                <c:pt idx="5355">
                  <c:v>110</c:v>
                </c:pt>
                <c:pt idx="5356">
                  <c:v>110</c:v>
                </c:pt>
                <c:pt idx="5357">
                  <c:v>110</c:v>
                </c:pt>
                <c:pt idx="5358">
                  <c:v>110</c:v>
                </c:pt>
                <c:pt idx="5359">
                  <c:v>110</c:v>
                </c:pt>
                <c:pt idx="5360">
                  <c:v>110</c:v>
                </c:pt>
                <c:pt idx="5361">
                  <c:v>110</c:v>
                </c:pt>
                <c:pt idx="5362">
                  <c:v>110</c:v>
                </c:pt>
                <c:pt idx="5363">
                  <c:v>110</c:v>
                </c:pt>
                <c:pt idx="5364">
                  <c:v>110</c:v>
                </c:pt>
                <c:pt idx="5365">
                  <c:v>110</c:v>
                </c:pt>
                <c:pt idx="5366">
                  <c:v>110</c:v>
                </c:pt>
                <c:pt idx="5367">
                  <c:v>110</c:v>
                </c:pt>
                <c:pt idx="5368">
                  <c:v>110</c:v>
                </c:pt>
                <c:pt idx="5369">
                  <c:v>110</c:v>
                </c:pt>
                <c:pt idx="5370">
                  <c:v>110</c:v>
                </c:pt>
                <c:pt idx="5371">
                  <c:v>110</c:v>
                </c:pt>
                <c:pt idx="5372">
                  <c:v>110</c:v>
                </c:pt>
                <c:pt idx="5373">
                  <c:v>110</c:v>
                </c:pt>
                <c:pt idx="5374">
                  <c:v>110</c:v>
                </c:pt>
                <c:pt idx="5375">
                  <c:v>110</c:v>
                </c:pt>
                <c:pt idx="5376">
                  <c:v>110</c:v>
                </c:pt>
                <c:pt idx="5377">
                  <c:v>110</c:v>
                </c:pt>
                <c:pt idx="5378">
                  <c:v>110</c:v>
                </c:pt>
                <c:pt idx="5379">
                  <c:v>110</c:v>
                </c:pt>
                <c:pt idx="5380">
                  <c:v>110</c:v>
                </c:pt>
                <c:pt idx="5381">
                  <c:v>110</c:v>
                </c:pt>
                <c:pt idx="5382">
                  <c:v>110</c:v>
                </c:pt>
                <c:pt idx="5383">
                  <c:v>110</c:v>
                </c:pt>
                <c:pt idx="5384">
                  <c:v>110</c:v>
                </c:pt>
                <c:pt idx="5385">
                  <c:v>110</c:v>
                </c:pt>
                <c:pt idx="5386">
                  <c:v>110</c:v>
                </c:pt>
                <c:pt idx="5387">
                  <c:v>110</c:v>
                </c:pt>
                <c:pt idx="5388">
                  <c:v>110</c:v>
                </c:pt>
                <c:pt idx="5389">
                  <c:v>110</c:v>
                </c:pt>
                <c:pt idx="5390">
                  <c:v>110</c:v>
                </c:pt>
                <c:pt idx="5391">
                  <c:v>110</c:v>
                </c:pt>
                <c:pt idx="5392">
                  <c:v>110</c:v>
                </c:pt>
                <c:pt idx="5393">
                  <c:v>110</c:v>
                </c:pt>
                <c:pt idx="5394">
                  <c:v>110</c:v>
                </c:pt>
                <c:pt idx="5395">
                  <c:v>110</c:v>
                </c:pt>
                <c:pt idx="5396">
                  <c:v>110</c:v>
                </c:pt>
                <c:pt idx="5397">
                  <c:v>110</c:v>
                </c:pt>
                <c:pt idx="5398">
                  <c:v>110</c:v>
                </c:pt>
                <c:pt idx="5399">
                  <c:v>110</c:v>
                </c:pt>
                <c:pt idx="5400">
                  <c:v>110</c:v>
                </c:pt>
                <c:pt idx="5401">
                  <c:v>110</c:v>
                </c:pt>
                <c:pt idx="5402">
                  <c:v>110</c:v>
                </c:pt>
                <c:pt idx="5403">
                  <c:v>110</c:v>
                </c:pt>
                <c:pt idx="5404">
                  <c:v>110</c:v>
                </c:pt>
                <c:pt idx="5405">
                  <c:v>110</c:v>
                </c:pt>
                <c:pt idx="5406">
                  <c:v>110</c:v>
                </c:pt>
                <c:pt idx="5407">
                  <c:v>110</c:v>
                </c:pt>
                <c:pt idx="5408">
                  <c:v>110</c:v>
                </c:pt>
                <c:pt idx="5409">
                  <c:v>110</c:v>
                </c:pt>
                <c:pt idx="5410">
                  <c:v>110</c:v>
                </c:pt>
                <c:pt idx="5411">
                  <c:v>110</c:v>
                </c:pt>
                <c:pt idx="5412">
                  <c:v>110</c:v>
                </c:pt>
                <c:pt idx="5413">
                  <c:v>110</c:v>
                </c:pt>
                <c:pt idx="5414">
                  <c:v>110</c:v>
                </c:pt>
                <c:pt idx="5415">
                  <c:v>110</c:v>
                </c:pt>
                <c:pt idx="5416">
                  <c:v>110</c:v>
                </c:pt>
                <c:pt idx="5417">
                  <c:v>110</c:v>
                </c:pt>
                <c:pt idx="5418">
                  <c:v>110</c:v>
                </c:pt>
                <c:pt idx="5419">
                  <c:v>110</c:v>
                </c:pt>
                <c:pt idx="5420">
                  <c:v>110</c:v>
                </c:pt>
                <c:pt idx="5421">
                  <c:v>110</c:v>
                </c:pt>
                <c:pt idx="5422">
                  <c:v>110</c:v>
                </c:pt>
                <c:pt idx="5423">
                  <c:v>110</c:v>
                </c:pt>
                <c:pt idx="5424">
                  <c:v>110</c:v>
                </c:pt>
                <c:pt idx="5425">
                  <c:v>110</c:v>
                </c:pt>
                <c:pt idx="5426">
                  <c:v>110</c:v>
                </c:pt>
                <c:pt idx="5427">
                  <c:v>110</c:v>
                </c:pt>
                <c:pt idx="5428">
                  <c:v>110</c:v>
                </c:pt>
                <c:pt idx="5429">
                  <c:v>110</c:v>
                </c:pt>
                <c:pt idx="5430">
                  <c:v>110</c:v>
                </c:pt>
                <c:pt idx="5431">
                  <c:v>110</c:v>
                </c:pt>
                <c:pt idx="5432">
                  <c:v>110</c:v>
                </c:pt>
                <c:pt idx="5433">
                  <c:v>110</c:v>
                </c:pt>
                <c:pt idx="5434">
                  <c:v>110</c:v>
                </c:pt>
                <c:pt idx="5435">
                  <c:v>110</c:v>
                </c:pt>
                <c:pt idx="5436">
                  <c:v>110</c:v>
                </c:pt>
                <c:pt idx="5437">
                  <c:v>110</c:v>
                </c:pt>
                <c:pt idx="5438">
                  <c:v>110</c:v>
                </c:pt>
                <c:pt idx="5439">
                  <c:v>110</c:v>
                </c:pt>
                <c:pt idx="5440">
                  <c:v>110</c:v>
                </c:pt>
                <c:pt idx="5441">
                  <c:v>110</c:v>
                </c:pt>
                <c:pt idx="5442">
                  <c:v>110</c:v>
                </c:pt>
                <c:pt idx="5443">
                  <c:v>110</c:v>
                </c:pt>
                <c:pt idx="5444">
                  <c:v>110</c:v>
                </c:pt>
                <c:pt idx="5445">
                  <c:v>110</c:v>
                </c:pt>
                <c:pt idx="5446">
                  <c:v>110</c:v>
                </c:pt>
                <c:pt idx="5447">
                  <c:v>110</c:v>
                </c:pt>
                <c:pt idx="5448">
                  <c:v>110</c:v>
                </c:pt>
                <c:pt idx="5449">
                  <c:v>110</c:v>
                </c:pt>
                <c:pt idx="5450">
                  <c:v>110</c:v>
                </c:pt>
                <c:pt idx="5451">
                  <c:v>110</c:v>
                </c:pt>
                <c:pt idx="5452">
                  <c:v>110</c:v>
                </c:pt>
                <c:pt idx="5453">
                  <c:v>110</c:v>
                </c:pt>
                <c:pt idx="5454">
                  <c:v>110</c:v>
                </c:pt>
                <c:pt idx="5455">
                  <c:v>110</c:v>
                </c:pt>
                <c:pt idx="5456">
                  <c:v>110</c:v>
                </c:pt>
                <c:pt idx="5457">
                  <c:v>110</c:v>
                </c:pt>
                <c:pt idx="5458">
                  <c:v>110</c:v>
                </c:pt>
                <c:pt idx="5459">
                  <c:v>110</c:v>
                </c:pt>
                <c:pt idx="5460">
                  <c:v>110</c:v>
                </c:pt>
                <c:pt idx="5461">
                  <c:v>110</c:v>
                </c:pt>
                <c:pt idx="5462">
                  <c:v>110</c:v>
                </c:pt>
                <c:pt idx="5463">
                  <c:v>110</c:v>
                </c:pt>
                <c:pt idx="5464">
                  <c:v>110</c:v>
                </c:pt>
                <c:pt idx="5465">
                  <c:v>110</c:v>
                </c:pt>
                <c:pt idx="5466">
                  <c:v>110</c:v>
                </c:pt>
                <c:pt idx="5467">
                  <c:v>110</c:v>
                </c:pt>
                <c:pt idx="5468">
                  <c:v>110</c:v>
                </c:pt>
                <c:pt idx="5469">
                  <c:v>110</c:v>
                </c:pt>
                <c:pt idx="5470">
                  <c:v>110</c:v>
                </c:pt>
                <c:pt idx="5471">
                  <c:v>110</c:v>
                </c:pt>
                <c:pt idx="5472">
                  <c:v>110</c:v>
                </c:pt>
                <c:pt idx="5473">
                  <c:v>110</c:v>
                </c:pt>
                <c:pt idx="5474">
                  <c:v>110</c:v>
                </c:pt>
                <c:pt idx="5475">
                  <c:v>110</c:v>
                </c:pt>
                <c:pt idx="5476">
                  <c:v>110</c:v>
                </c:pt>
                <c:pt idx="5477">
                  <c:v>110</c:v>
                </c:pt>
                <c:pt idx="5478">
                  <c:v>110</c:v>
                </c:pt>
                <c:pt idx="5479">
                  <c:v>110</c:v>
                </c:pt>
                <c:pt idx="5480">
                  <c:v>110</c:v>
                </c:pt>
                <c:pt idx="5481">
                  <c:v>110</c:v>
                </c:pt>
                <c:pt idx="5482">
                  <c:v>110</c:v>
                </c:pt>
                <c:pt idx="5483">
                  <c:v>110</c:v>
                </c:pt>
                <c:pt idx="5484">
                  <c:v>110</c:v>
                </c:pt>
                <c:pt idx="5485">
                  <c:v>110</c:v>
                </c:pt>
                <c:pt idx="5486">
                  <c:v>110</c:v>
                </c:pt>
                <c:pt idx="5487">
                  <c:v>110</c:v>
                </c:pt>
                <c:pt idx="5488">
                  <c:v>110</c:v>
                </c:pt>
                <c:pt idx="5489">
                  <c:v>110</c:v>
                </c:pt>
                <c:pt idx="5490">
                  <c:v>110</c:v>
                </c:pt>
                <c:pt idx="5491">
                  <c:v>110</c:v>
                </c:pt>
                <c:pt idx="5492">
                  <c:v>110</c:v>
                </c:pt>
                <c:pt idx="5493">
                  <c:v>110</c:v>
                </c:pt>
                <c:pt idx="5494">
                  <c:v>110</c:v>
                </c:pt>
                <c:pt idx="5495">
                  <c:v>110</c:v>
                </c:pt>
                <c:pt idx="5496">
                  <c:v>110</c:v>
                </c:pt>
                <c:pt idx="5497">
                  <c:v>110</c:v>
                </c:pt>
                <c:pt idx="5498">
                  <c:v>110</c:v>
                </c:pt>
                <c:pt idx="5499">
                  <c:v>110</c:v>
                </c:pt>
                <c:pt idx="5500">
                  <c:v>110</c:v>
                </c:pt>
                <c:pt idx="5501">
                  <c:v>110</c:v>
                </c:pt>
                <c:pt idx="5502">
                  <c:v>110</c:v>
                </c:pt>
                <c:pt idx="5503">
                  <c:v>110</c:v>
                </c:pt>
                <c:pt idx="5504">
                  <c:v>110</c:v>
                </c:pt>
                <c:pt idx="5505">
                  <c:v>110</c:v>
                </c:pt>
                <c:pt idx="5506">
                  <c:v>110</c:v>
                </c:pt>
                <c:pt idx="5507">
                  <c:v>110</c:v>
                </c:pt>
                <c:pt idx="5508">
                  <c:v>110</c:v>
                </c:pt>
                <c:pt idx="5509">
                  <c:v>110</c:v>
                </c:pt>
                <c:pt idx="5510">
                  <c:v>110</c:v>
                </c:pt>
                <c:pt idx="5511">
                  <c:v>110</c:v>
                </c:pt>
                <c:pt idx="5512">
                  <c:v>110</c:v>
                </c:pt>
                <c:pt idx="5513">
                  <c:v>110</c:v>
                </c:pt>
                <c:pt idx="5514">
                  <c:v>110</c:v>
                </c:pt>
                <c:pt idx="5515">
                  <c:v>110</c:v>
                </c:pt>
                <c:pt idx="5516">
                  <c:v>110</c:v>
                </c:pt>
                <c:pt idx="5517">
                  <c:v>110</c:v>
                </c:pt>
                <c:pt idx="5518">
                  <c:v>110</c:v>
                </c:pt>
                <c:pt idx="5519">
                  <c:v>110</c:v>
                </c:pt>
                <c:pt idx="5520">
                  <c:v>110</c:v>
                </c:pt>
                <c:pt idx="5521">
                  <c:v>110</c:v>
                </c:pt>
                <c:pt idx="5522">
                  <c:v>110</c:v>
                </c:pt>
                <c:pt idx="5523">
                  <c:v>110</c:v>
                </c:pt>
                <c:pt idx="5524">
                  <c:v>110</c:v>
                </c:pt>
                <c:pt idx="5525">
                  <c:v>110</c:v>
                </c:pt>
                <c:pt idx="5526">
                  <c:v>110</c:v>
                </c:pt>
                <c:pt idx="5527">
                  <c:v>110</c:v>
                </c:pt>
                <c:pt idx="5528">
                  <c:v>110</c:v>
                </c:pt>
                <c:pt idx="5529">
                  <c:v>110</c:v>
                </c:pt>
                <c:pt idx="5530">
                  <c:v>110</c:v>
                </c:pt>
                <c:pt idx="5531">
                  <c:v>110</c:v>
                </c:pt>
                <c:pt idx="5532">
                  <c:v>110</c:v>
                </c:pt>
                <c:pt idx="5533">
                  <c:v>110</c:v>
                </c:pt>
                <c:pt idx="5534">
                  <c:v>110</c:v>
                </c:pt>
                <c:pt idx="5535">
                  <c:v>110</c:v>
                </c:pt>
                <c:pt idx="5536">
                  <c:v>110</c:v>
                </c:pt>
                <c:pt idx="5537">
                  <c:v>110</c:v>
                </c:pt>
                <c:pt idx="5538">
                  <c:v>110</c:v>
                </c:pt>
                <c:pt idx="5539">
                  <c:v>110</c:v>
                </c:pt>
                <c:pt idx="5540">
                  <c:v>110</c:v>
                </c:pt>
                <c:pt idx="5541">
                  <c:v>110</c:v>
                </c:pt>
                <c:pt idx="5542">
                  <c:v>110</c:v>
                </c:pt>
                <c:pt idx="5543">
                  <c:v>110</c:v>
                </c:pt>
                <c:pt idx="5544">
                  <c:v>110</c:v>
                </c:pt>
                <c:pt idx="5545">
                  <c:v>110</c:v>
                </c:pt>
                <c:pt idx="5546">
                  <c:v>110</c:v>
                </c:pt>
                <c:pt idx="5547">
                  <c:v>110</c:v>
                </c:pt>
                <c:pt idx="5548">
                  <c:v>110</c:v>
                </c:pt>
                <c:pt idx="5549">
                  <c:v>110</c:v>
                </c:pt>
                <c:pt idx="5550">
                  <c:v>110</c:v>
                </c:pt>
                <c:pt idx="5551">
                  <c:v>110</c:v>
                </c:pt>
                <c:pt idx="5552">
                  <c:v>110</c:v>
                </c:pt>
                <c:pt idx="5553">
                  <c:v>110</c:v>
                </c:pt>
                <c:pt idx="5554">
                  <c:v>110</c:v>
                </c:pt>
                <c:pt idx="5555">
                  <c:v>110</c:v>
                </c:pt>
                <c:pt idx="5556">
                  <c:v>110</c:v>
                </c:pt>
                <c:pt idx="5557">
                  <c:v>110</c:v>
                </c:pt>
                <c:pt idx="5558">
                  <c:v>110</c:v>
                </c:pt>
                <c:pt idx="5559">
                  <c:v>110</c:v>
                </c:pt>
                <c:pt idx="5560">
                  <c:v>110</c:v>
                </c:pt>
                <c:pt idx="5561">
                  <c:v>110</c:v>
                </c:pt>
                <c:pt idx="5562">
                  <c:v>110</c:v>
                </c:pt>
                <c:pt idx="5563">
                  <c:v>110</c:v>
                </c:pt>
                <c:pt idx="5564">
                  <c:v>110</c:v>
                </c:pt>
                <c:pt idx="5565">
                  <c:v>110</c:v>
                </c:pt>
                <c:pt idx="5566">
                  <c:v>110</c:v>
                </c:pt>
                <c:pt idx="5567">
                  <c:v>110</c:v>
                </c:pt>
                <c:pt idx="5568">
                  <c:v>110</c:v>
                </c:pt>
                <c:pt idx="5569">
                  <c:v>110</c:v>
                </c:pt>
                <c:pt idx="5570">
                  <c:v>110</c:v>
                </c:pt>
                <c:pt idx="5571">
                  <c:v>110</c:v>
                </c:pt>
                <c:pt idx="5572">
                  <c:v>110</c:v>
                </c:pt>
                <c:pt idx="5573">
                  <c:v>110</c:v>
                </c:pt>
                <c:pt idx="5574">
                  <c:v>110</c:v>
                </c:pt>
                <c:pt idx="5575">
                  <c:v>110</c:v>
                </c:pt>
                <c:pt idx="5576">
                  <c:v>110</c:v>
                </c:pt>
                <c:pt idx="5577">
                  <c:v>110</c:v>
                </c:pt>
                <c:pt idx="5578">
                  <c:v>110</c:v>
                </c:pt>
                <c:pt idx="5579">
                  <c:v>110</c:v>
                </c:pt>
                <c:pt idx="5580">
                  <c:v>110</c:v>
                </c:pt>
                <c:pt idx="5581">
                  <c:v>110</c:v>
                </c:pt>
                <c:pt idx="5582">
                  <c:v>110</c:v>
                </c:pt>
                <c:pt idx="5583">
                  <c:v>110</c:v>
                </c:pt>
                <c:pt idx="5584">
                  <c:v>110</c:v>
                </c:pt>
                <c:pt idx="5585">
                  <c:v>110</c:v>
                </c:pt>
                <c:pt idx="5586">
                  <c:v>110</c:v>
                </c:pt>
                <c:pt idx="5587">
                  <c:v>110</c:v>
                </c:pt>
                <c:pt idx="5588">
                  <c:v>110</c:v>
                </c:pt>
                <c:pt idx="5589">
                  <c:v>110</c:v>
                </c:pt>
                <c:pt idx="5590">
                  <c:v>110</c:v>
                </c:pt>
                <c:pt idx="5591">
                  <c:v>110</c:v>
                </c:pt>
                <c:pt idx="5592">
                  <c:v>110</c:v>
                </c:pt>
                <c:pt idx="5593">
                  <c:v>110</c:v>
                </c:pt>
                <c:pt idx="5594">
                  <c:v>110</c:v>
                </c:pt>
                <c:pt idx="5595">
                  <c:v>110</c:v>
                </c:pt>
                <c:pt idx="5596">
                  <c:v>110</c:v>
                </c:pt>
                <c:pt idx="5597">
                  <c:v>110</c:v>
                </c:pt>
                <c:pt idx="5598">
                  <c:v>110</c:v>
                </c:pt>
                <c:pt idx="5599">
                  <c:v>110</c:v>
                </c:pt>
                <c:pt idx="5600">
                  <c:v>110</c:v>
                </c:pt>
                <c:pt idx="5601">
                  <c:v>110</c:v>
                </c:pt>
                <c:pt idx="5602">
                  <c:v>110</c:v>
                </c:pt>
                <c:pt idx="5603">
                  <c:v>110</c:v>
                </c:pt>
                <c:pt idx="5604">
                  <c:v>110</c:v>
                </c:pt>
                <c:pt idx="5605">
                  <c:v>110</c:v>
                </c:pt>
                <c:pt idx="5606">
                  <c:v>110</c:v>
                </c:pt>
                <c:pt idx="5607">
                  <c:v>110</c:v>
                </c:pt>
                <c:pt idx="5608">
                  <c:v>110</c:v>
                </c:pt>
                <c:pt idx="5609">
                  <c:v>110</c:v>
                </c:pt>
                <c:pt idx="5610">
                  <c:v>110</c:v>
                </c:pt>
                <c:pt idx="5611">
                  <c:v>110</c:v>
                </c:pt>
                <c:pt idx="5612">
                  <c:v>110</c:v>
                </c:pt>
                <c:pt idx="5613">
                  <c:v>110</c:v>
                </c:pt>
                <c:pt idx="5614">
                  <c:v>110</c:v>
                </c:pt>
                <c:pt idx="5615">
                  <c:v>110</c:v>
                </c:pt>
                <c:pt idx="5616">
                  <c:v>110</c:v>
                </c:pt>
                <c:pt idx="5617">
                  <c:v>110</c:v>
                </c:pt>
                <c:pt idx="5618">
                  <c:v>110</c:v>
                </c:pt>
                <c:pt idx="5619">
                  <c:v>110</c:v>
                </c:pt>
                <c:pt idx="5620">
                  <c:v>110</c:v>
                </c:pt>
                <c:pt idx="5621">
                  <c:v>110</c:v>
                </c:pt>
                <c:pt idx="5622">
                  <c:v>110</c:v>
                </c:pt>
                <c:pt idx="5623">
                  <c:v>110</c:v>
                </c:pt>
                <c:pt idx="5624">
                  <c:v>110</c:v>
                </c:pt>
                <c:pt idx="5625">
                  <c:v>110</c:v>
                </c:pt>
                <c:pt idx="5626">
                  <c:v>110</c:v>
                </c:pt>
                <c:pt idx="5627">
                  <c:v>110</c:v>
                </c:pt>
                <c:pt idx="5628">
                  <c:v>110</c:v>
                </c:pt>
                <c:pt idx="5629">
                  <c:v>110</c:v>
                </c:pt>
                <c:pt idx="5630">
                  <c:v>110</c:v>
                </c:pt>
                <c:pt idx="5631">
                  <c:v>110</c:v>
                </c:pt>
                <c:pt idx="5632">
                  <c:v>110</c:v>
                </c:pt>
                <c:pt idx="5633">
                  <c:v>110</c:v>
                </c:pt>
                <c:pt idx="5634">
                  <c:v>110</c:v>
                </c:pt>
                <c:pt idx="5635">
                  <c:v>110</c:v>
                </c:pt>
                <c:pt idx="5636">
                  <c:v>110</c:v>
                </c:pt>
                <c:pt idx="5637">
                  <c:v>110</c:v>
                </c:pt>
                <c:pt idx="5638">
                  <c:v>110</c:v>
                </c:pt>
                <c:pt idx="5639">
                  <c:v>110</c:v>
                </c:pt>
                <c:pt idx="5640">
                  <c:v>110</c:v>
                </c:pt>
                <c:pt idx="5641">
                  <c:v>110</c:v>
                </c:pt>
                <c:pt idx="5642">
                  <c:v>110</c:v>
                </c:pt>
                <c:pt idx="5643">
                  <c:v>110</c:v>
                </c:pt>
                <c:pt idx="5644">
                  <c:v>110</c:v>
                </c:pt>
                <c:pt idx="5645">
                  <c:v>110</c:v>
                </c:pt>
                <c:pt idx="5646">
                  <c:v>110</c:v>
                </c:pt>
                <c:pt idx="5647">
                  <c:v>110</c:v>
                </c:pt>
                <c:pt idx="5648">
                  <c:v>110</c:v>
                </c:pt>
                <c:pt idx="5649">
                  <c:v>110</c:v>
                </c:pt>
                <c:pt idx="5650">
                  <c:v>110</c:v>
                </c:pt>
                <c:pt idx="5651">
                  <c:v>110</c:v>
                </c:pt>
                <c:pt idx="5652">
                  <c:v>110</c:v>
                </c:pt>
                <c:pt idx="5653">
                  <c:v>110</c:v>
                </c:pt>
                <c:pt idx="5654">
                  <c:v>110</c:v>
                </c:pt>
                <c:pt idx="5655">
                  <c:v>110</c:v>
                </c:pt>
                <c:pt idx="5656">
                  <c:v>110</c:v>
                </c:pt>
                <c:pt idx="5657">
                  <c:v>110</c:v>
                </c:pt>
                <c:pt idx="5658">
                  <c:v>110</c:v>
                </c:pt>
                <c:pt idx="5659">
                  <c:v>110</c:v>
                </c:pt>
                <c:pt idx="5660">
                  <c:v>110</c:v>
                </c:pt>
                <c:pt idx="5661">
                  <c:v>110</c:v>
                </c:pt>
                <c:pt idx="5662">
                  <c:v>110</c:v>
                </c:pt>
                <c:pt idx="5663">
                  <c:v>110</c:v>
                </c:pt>
                <c:pt idx="5664">
                  <c:v>110</c:v>
                </c:pt>
                <c:pt idx="5665">
                  <c:v>110</c:v>
                </c:pt>
                <c:pt idx="5666">
                  <c:v>110</c:v>
                </c:pt>
                <c:pt idx="5667">
                  <c:v>110</c:v>
                </c:pt>
                <c:pt idx="5668">
                  <c:v>110</c:v>
                </c:pt>
                <c:pt idx="5669">
                  <c:v>110</c:v>
                </c:pt>
                <c:pt idx="5670">
                  <c:v>110</c:v>
                </c:pt>
                <c:pt idx="5671">
                  <c:v>110</c:v>
                </c:pt>
                <c:pt idx="5672">
                  <c:v>110</c:v>
                </c:pt>
                <c:pt idx="5673">
                  <c:v>110</c:v>
                </c:pt>
                <c:pt idx="5674">
                  <c:v>110</c:v>
                </c:pt>
                <c:pt idx="5675">
                  <c:v>110</c:v>
                </c:pt>
                <c:pt idx="5676">
                  <c:v>110</c:v>
                </c:pt>
                <c:pt idx="5677">
                  <c:v>110</c:v>
                </c:pt>
                <c:pt idx="5678">
                  <c:v>110</c:v>
                </c:pt>
                <c:pt idx="5679">
                  <c:v>110</c:v>
                </c:pt>
                <c:pt idx="5680">
                  <c:v>110</c:v>
                </c:pt>
                <c:pt idx="5681">
                  <c:v>110</c:v>
                </c:pt>
                <c:pt idx="5682">
                  <c:v>110</c:v>
                </c:pt>
                <c:pt idx="5683">
                  <c:v>110</c:v>
                </c:pt>
                <c:pt idx="5684">
                  <c:v>110</c:v>
                </c:pt>
                <c:pt idx="5685">
                  <c:v>110</c:v>
                </c:pt>
                <c:pt idx="5686">
                  <c:v>110</c:v>
                </c:pt>
                <c:pt idx="5687">
                  <c:v>110</c:v>
                </c:pt>
                <c:pt idx="5688">
                  <c:v>110</c:v>
                </c:pt>
                <c:pt idx="5689">
                  <c:v>110</c:v>
                </c:pt>
                <c:pt idx="5690">
                  <c:v>110</c:v>
                </c:pt>
                <c:pt idx="5691">
                  <c:v>110</c:v>
                </c:pt>
                <c:pt idx="5692">
                  <c:v>110</c:v>
                </c:pt>
                <c:pt idx="5693">
                  <c:v>110</c:v>
                </c:pt>
                <c:pt idx="5694">
                  <c:v>110</c:v>
                </c:pt>
                <c:pt idx="5695">
                  <c:v>110</c:v>
                </c:pt>
                <c:pt idx="5696">
                  <c:v>110</c:v>
                </c:pt>
                <c:pt idx="5697">
                  <c:v>110</c:v>
                </c:pt>
                <c:pt idx="5698">
                  <c:v>110</c:v>
                </c:pt>
                <c:pt idx="5699">
                  <c:v>110</c:v>
                </c:pt>
                <c:pt idx="5700">
                  <c:v>110</c:v>
                </c:pt>
                <c:pt idx="5701">
                  <c:v>110</c:v>
                </c:pt>
                <c:pt idx="5702">
                  <c:v>110</c:v>
                </c:pt>
                <c:pt idx="5703">
                  <c:v>110</c:v>
                </c:pt>
                <c:pt idx="5704">
                  <c:v>110</c:v>
                </c:pt>
                <c:pt idx="5705">
                  <c:v>110</c:v>
                </c:pt>
                <c:pt idx="5706">
                  <c:v>110</c:v>
                </c:pt>
                <c:pt idx="5707">
                  <c:v>110</c:v>
                </c:pt>
                <c:pt idx="5708">
                  <c:v>110</c:v>
                </c:pt>
                <c:pt idx="5709">
                  <c:v>110</c:v>
                </c:pt>
                <c:pt idx="5710">
                  <c:v>110</c:v>
                </c:pt>
                <c:pt idx="5711">
                  <c:v>110</c:v>
                </c:pt>
                <c:pt idx="5712">
                  <c:v>110</c:v>
                </c:pt>
                <c:pt idx="5713">
                  <c:v>110</c:v>
                </c:pt>
                <c:pt idx="5714">
                  <c:v>110</c:v>
                </c:pt>
                <c:pt idx="5715">
                  <c:v>110</c:v>
                </c:pt>
                <c:pt idx="5716">
                  <c:v>110</c:v>
                </c:pt>
                <c:pt idx="5717">
                  <c:v>110</c:v>
                </c:pt>
                <c:pt idx="5718">
                  <c:v>110</c:v>
                </c:pt>
                <c:pt idx="5719">
                  <c:v>110</c:v>
                </c:pt>
                <c:pt idx="5720">
                  <c:v>110</c:v>
                </c:pt>
                <c:pt idx="5721">
                  <c:v>110</c:v>
                </c:pt>
                <c:pt idx="5722">
                  <c:v>110</c:v>
                </c:pt>
                <c:pt idx="5723">
                  <c:v>110</c:v>
                </c:pt>
                <c:pt idx="5724">
                  <c:v>110</c:v>
                </c:pt>
                <c:pt idx="5725">
                  <c:v>110</c:v>
                </c:pt>
                <c:pt idx="5726">
                  <c:v>110</c:v>
                </c:pt>
                <c:pt idx="5727">
                  <c:v>110</c:v>
                </c:pt>
                <c:pt idx="5728">
                  <c:v>110</c:v>
                </c:pt>
                <c:pt idx="5729">
                  <c:v>110</c:v>
                </c:pt>
                <c:pt idx="5730">
                  <c:v>110</c:v>
                </c:pt>
                <c:pt idx="5731">
                  <c:v>110</c:v>
                </c:pt>
                <c:pt idx="5732">
                  <c:v>110</c:v>
                </c:pt>
                <c:pt idx="5733">
                  <c:v>110</c:v>
                </c:pt>
                <c:pt idx="5734">
                  <c:v>110</c:v>
                </c:pt>
                <c:pt idx="5735">
                  <c:v>110</c:v>
                </c:pt>
                <c:pt idx="5736">
                  <c:v>110</c:v>
                </c:pt>
                <c:pt idx="5737">
                  <c:v>110</c:v>
                </c:pt>
                <c:pt idx="5738">
                  <c:v>110</c:v>
                </c:pt>
                <c:pt idx="5739">
                  <c:v>110</c:v>
                </c:pt>
                <c:pt idx="5740">
                  <c:v>110</c:v>
                </c:pt>
                <c:pt idx="5741">
                  <c:v>110</c:v>
                </c:pt>
                <c:pt idx="5742">
                  <c:v>110</c:v>
                </c:pt>
                <c:pt idx="5743">
                  <c:v>110</c:v>
                </c:pt>
                <c:pt idx="5744">
                  <c:v>110</c:v>
                </c:pt>
                <c:pt idx="5745">
                  <c:v>110</c:v>
                </c:pt>
                <c:pt idx="5746">
                  <c:v>110</c:v>
                </c:pt>
                <c:pt idx="5747">
                  <c:v>110</c:v>
                </c:pt>
                <c:pt idx="5748">
                  <c:v>110</c:v>
                </c:pt>
                <c:pt idx="5749">
                  <c:v>110</c:v>
                </c:pt>
                <c:pt idx="5750">
                  <c:v>110</c:v>
                </c:pt>
                <c:pt idx="5751">
                  <c:v>110</c:v>
                </c:pt>
                <c:pt idx="5752">
                  <c:v>110</c:v>
                </c:pt>
                <c:pt idx="5753">
                  <c:v>110</c:v>
                </c:pt>
                <c:pt idx="5754">
                  <c:v>110</c:v>
                </c:pt>
                <c:pt idx="5755">
                  <c:v>110</c:v>
                </c:pt>
                <c:pt idx="5756">
                  <c:v>110</c:v>
                </c:pt>
                <c:pt idx="5757">
                  <c:v>110</c:v>
                </c:pt>
                <c:pt idx="5758">
                  <c:v>110</c:v>
                </c:pt>
                <c:pt idx="5759">
                  <c:v>110</c:v>
                </c:pt>
                <c:pt idx="5760">
                  <c:v>110</c:v>
                </c:pt>
                <c:pt idx="5761">
                  <c:v>110</c:v>
                </c:pt>
                <c:pt idx="5762">
                  <c:v>110</c:v>
                </c:pt>
                <c:pt idx="5763">
                  <c:v>110</c:v>
                </c:pt>
                <c:pt idx="5764">
                  <c:v>110</c:v>
                </c:pt>
                <c:pt idx="5765">
                  <c:v>110</c:v>
                </c:pt>
                <c:pt idx="5766">
                  <c:v>110</c:v>
                </c:pt>
                <c:pt idx="5767">
                  <c:v>110</c:v>
                </c:pt>
                <c:pt idx="5768">
                  <c:v>110</c:v>
                </c:pt>
                <c:pt idx="5769">
                  <c:v>110</c:v>
                </c:pt>
                <c:pt idx="5770">
                  <c:v>110</c:v>
                </c:pt>
                <c:pt idx="5771">
                  <c:v>110</c:v>
                </c:pt>
                <c:pt idx="5772">
                  <c:v>110</c:v>
                </c:pt>
                <c:pt idx="5773">
                  <c:v>110</c:v>
                </c:pt>
                <c:pt idx="5774">
                  <c:v>110</c:v>
                </c:pt>
                <c:pt idx="5775">
                  <c:v>110</c:v>
                </c:pt>
                <c:pt idx="5776">
                  <c:v>110</c:v>
                </c:pt>
                <c:pt idx="5777">
                  <c:v>110</c:v>
                </c:pt>
                <c:pt idx="5778">
                  <c:v>110</c:v>
                </c:pt>
                <c:pt idx="5779">
                  <c:v>110</c:v>
                </c:pt>
                <c:pt idx="5780">
                  <c:v>110</c:v>
                </c:pt>
                <c:pt idx="5781">
                  <c:v>110</c:v>
                </c:pt>
                <c:pt idx="5782">
                  <c:v>110</c:v>
                </c:pt>
                <c:pt idx="5783">
                  <c:v>110</c:v>
                </c:pt>
                <c:pt idx="5784">
                  <c:v>110</c:v>
                </c:pt>
                <c:pt idx="5785">
                  <c:v>110</c:v>
                </c:pt>
                <c:pt idx="5786">
                  <c:v>110</c:v>
                </c:pt>
                <c:pt idx="5787">
                  <c:v>110</c:v>
                </c:pt>
                <c:pt idx="5788">
                  <c:v>110</c:v>
                </c:pt>
                <c:pt idx="5789">
                  <c:v>110</c:v>
                </c:pt>
                <c:pt idx="5790">
                  <c:v>110</c:v>
                </c:pt>
                <c:pt idx="5791">
                  <c:v>110</c:v>
                </c:pt>
                <c:pt idx="5792">
                  <c:v>110</c:v>
                </c:pt>
                <c:pt idx="5793">
                  <c:v>110</c:v>
                </c:pt>
                <c:pt idx="5794">
                  <c:v>110</c:v>
                </c:pt>
                <c:pt idx="5795">
                  <c:v>110</c:v>
                </c:pt>
                <c:pt idx="5796">
                  <c:v>110</c:v>
                </c:pt>
                <c:pt idx="5797">
                  <c:v>110</c:v>
                </c:pt>
                <c:pt idx="5798">
                  <c:v>110</c:v>
                </c:pt>
                <c:pt idx="5799">
                  <c:v>110</c:v>
                </c:pt>
                <c:pt idx="5800">
                  <c:v>110</c:v>
                </c:pt>
                <c:pt idx="5801">
                  <c:v>110</c:v>
                </c:pt>
                <c:pt idx="5802">
                  <c:v>110</c:v>
                </c:pt>
                <c:pt idx="5803">
                  <c:v>110</c:v>
                </c:pt>
                <c:pt idx="5804">
                  <c:v>110</c:v>
                </c:pt>
                <c:pt idx="5805">
                  <c:v>110</c:v>
                </c:pt>
                <c:pt idx="5806">
                  <c:v>110</c:v>
                </c:pt>
                <c:pt idx="5807">
                  <c:v>110</c:v>
                </c:pt>
                <c:pt idx="5808">
                  <c:v>110</c:v>
                </c:pt>
                <c:pt idx="5809">
                  <c:v>110</c:v>
                </c:pt>
                <c:pt idx="5810">
                  <c:v>110</c:v>
                </c:pt>
                <c:pt idx="5811">
                  <c:v>110</c:v>
                </c:pt>
                <c:pt idx="5812">
                  <c:v>110</c:v>
                </c:pt>
                <c:pt idx="5813">
                  <c:v>110</c:v>
                </c:pt>
                <c:pt idx="5814">
                  <c:v>110</c:v>
                </c:pt>
                <c:pt idx="5815">
                  <c:v>110</c:v>
                </c:pt>
                <c:pt idx="5816">
                  <c:v>110</c:v>
                </c:pt>
                <c:pt idx="5817">
                  <c:v>110</c:v>
                </c:pt>
                <c:pt idx="5818">
                  <c:v>110</c:v>
                </c:pt>
                <c:pt idx="5819">
                  <c:v>110</c:v>
                </c:pt>
                <c:pt idx="5820">
                  <c:v>110</c:v>
                </c:pt>
                <c:pt idx="5821">
                  <c:v>110</c:v>
                </c:pt>
                <c:pt idx="5822">
                  <c:v>110</c:v>
                </c:pt>
                <c:pt idx="5823">
                  <c:v>110</c:v>
                </c:pt>
                <c:pt idx="5824">
                  <c:v>110</c:v>
                </c:pt>
                <c:pt idx="5825">
                  <c:v>110</c:v>
                </c:pt>
                <c:pt idx="5826">
                  <c:v>110</c:v>
                </c:pt>
                <c:pt idx="5827">
                  <c:v>110</c:v>
                </c:pt>
                <c:pt idx="5828">
                  <c:v>110</c:v>
                </c:pt>
                <c:pt idx="5829">
                  <c:v>110</c:v>
                </c:pt>
                <c:pt idx="5830">
                  <c:v>110</c:v>
                </c:pt>
                <c:pt idx="5831">
                  <c:v>110</c:v>
                </c:pt>
                <c:pt idx="5832">
                  <c:v>110</c:v>
                </c:pt>
                <c:pt idx="5833">
                  <c:v>110</c:v>
                </c:pt>
                <c:pt idx="5834">
                  <c:v>110</c:v>
                </c:pt>
                <c:pt idx="5835">
                  <c:v>110</c:v>
                </c:pt>
                <c:pt idx="5836">
                  <c:v>110</c:v>
                </c:pt>
                <c:pt idx="5837">
                  <c:v>110</c:v>
                </c:pt>
                <c:pt idx="5838">
                  <c:v>110</c:v>
                </c:pt>
                <c:pt idx="5839">
                  <c:v>110</c:v>
                </c:pt>
                <c:pt idx="5840">
                  <c:v>110</c:v>
                </c:pt>
                <c:pt idx="5841">
                  <c:v>110</c:v>
                </c:pt>
                <c:pt idx="5842">
                  <c:v>110</c:v>
                </c:pt>
                <c:pt idx="5843">
                  <c:v>110</c:v>
                </c:pt>
                <c:pt idx="5844">
                  <c:v>110</c:v>
                </c:pt>
                <c:pt idx="5845">
                  <c:v>110</c:v>
                </c:pt>
                <c:pt idx="5846">
                  <c:v>110</c:v>
                </c:pt>
                <c:pt idx="5847">
                  <c:v>110</c:v>
                </c:pt>
                <c:pt idx="5848">
                  <c:v>110</c:v>
                </c:pt>
                <c:pt idx="5849">
                  <c:v>110</c:v>
                </c:pt>
                <c:pt idx="5850">
                  <c:v>110</c:v>
                </c:pt>
                <c:pt idx="5851">
                  <c:v>110</c:v>
                </c:pt>
                <c:pt idx="5852">
                  <c:v>110</c:v>
                </c:pt>
                <c:pt idx="5853">
                  <c:v>110</c:v>
                </c:pt>
                <c:pt idx="5854">
                  <c:v>110</c:v>
                </c:pt>
                <c:pt idx="5855">
                  <c:v>110</c:v>
                </c:pt>
                <c:pt idx="5856">
                  <c:v>110</c:v>
                </c:pt>
                <c:pt idx="5857">
                  <c:v>110</c:v>
                </c:pt>
                <c:pt idx="5858">
                  <c:v>110</c:v>
                </c:pt>
                <c:pt idx="5859">
                  <c:v>110</c:v>
                </c:pt>
                <c:pt idx="5860">
                  <c:v>110</c:v>
                </c:pt>
                <c:pt idx="5861">
                  <c:v>110</c:v>
                </c:pt>
                <c:pt idx="5862">
                  <c:v>110</c:v>
                </c:pt>
                <c:pt idx="5863">
                  <c:v>110</c:v>
                </c:pt>
                <c:pt idx="5864">
                  <c:v>110</c:v>
                </c:pt>
                <c:pt idx="5865">
                  <c:v>110</c:v>
                </c:pt>
                <c:pt idx="5866">
                  <c:v>110</c:v>
                </c:pt>
                <c:pt idx="5867">
                  <c:v>110</c:v>
                </c:pt>
                <c:pt idx="5868">
                  <c:v>110</c:v>
                </c:pt>
                <c:pt idx="5869">
                  <c:v>110</c:v>
                </c:pt>
                <c:pt idx="5870">
                  <c:v>110</c:v>
                </c:pt>
                <c:pt idx="5871">
                  <c:v>110</c:v>
                </c:pt>
                <c:pt idx="5872">
                  <c:v>110</c:v>
                </c:pt>
                <c:pt idx="5873">
                  <c:v>110</c:v>
                </c:pt>
                <c:pt idx="5874">
                  <c:v>110</c:v>
                </c:pt>
                <c:pt idx="5875">
                  <c:v>110</c:v>
                </c:pt>
                <c:pt idx="5876">
                  <c:v>110</c:v>
                </c:pt>
                <c:pt idx="5877">
                  <c:v>110</c:v>
                </c:pt>
                <c:pt idx="5878">
                  <c:v>110</c:v>
                </c:pt>
                <c:pt idx="5879">
                  <c:v>110</c:v>
                </c:pt>
                <c:pt idx="5880">
                  <c:v>110</c:v>
                </c:pt>
                <c:pt idx="5881">
                  <c:v>110</c:v>
                </c:pt>
                <c:pt idx="5882">
                  <c:v>110</c:v>
                </c:pt>
                <c:pt idx="5883">
                  <c:v>110</c:v>
                </c:pt>
                <c:pt idx="5884">
                  <c:v>110</c:v>
                </c:pt>
                <c:pt idx="5885">
                  <c:v>110</c:v>
                </c:pt>
                <c:pt idx="5886">
                  <c:v>110</c:v>
                </c:pt>
                <c:pt idx="5887">
                  <c:v>110</c:v>
                </c:pt>
                <c:pt idx="5888">
                  <c:v>110</c:v>
                </c:pt>
                <c:pt idx="5889">
                  <c:v>110</c:v>
                </c:pt>
                <c:pt idx="5890">
                  <c:v>110</c:v>
                </c:pt>
                <c:pt idx="5891">
                  <c:v>110</c:v>
                </c:pt>
                <c:pt idx="5892">
                  <c:v>110</c:v>
                </c:pt>
                <c:pt idx="5893">
                  <c:v>110</c:v>
                </c:pt>
                <c:pt idx="5894">
                  <c:v>110</c:v>
                </c:pt>
                <c:pt idx="5895">
                  <c:v>110</c:v>
                </c:pt>
                <c:pt idx="5896">
                  <c:v>110</c:v>
                </c:pt>
                <c:pt idx="5897">
                  <c:v>110</c:v>
                </c:pt>
                <c:pt idx="5898">
                  <c:v>110</c:v>
                </c:pt>
                <c:pt idx="5899">
                  <c:v>110</c:v>
                </c:pt>
                <c:pt idx="5900">
                  <c:v>110</c:v>
                </c:pt>
                <c:pt idx="5901">
                  <c:v>110</c:v>
                </c:pt>
                <c:pt idx="5902">
                  <c:v>110</c:v>
                </c:pt>
                <c:pt idx="5903">
                  <c:v>110</c:v>
                </c:pt>
                <c:pt idx="5904">
                  <c:v>110</c:v>
                </c:pt>
                <c:pt idx="5905">
                  <c:v>110</c:v>
                </c:pt>
                <c:pt idx="5906">
                  <c:v>110</c:v>
                </c:pt>
                <c:pt idx="5907">
                  <c:v>110</c:v>
                </c:pt>
                <c:pt idx="5908">
                  <c:v>110</c:v>
                </c:pt>
                <c:pt idx="5909">
                  <c:v>110</c:v>
                </c:pt>
                <c:pt idx="5910">
                  <c:v>110</c:v>
                </c:pt>
                <c:pt idx="5911">
                  <c:v>110</c:v>
                </c:pt>
                <c:pt idx="5912">
                  <c:v>110</c:v>
                </c:pt>
                <c:pt idx="5913">
                  <c:v>110</c:v>
                </c:pt>
                <c:pt idx="5914">
                  <c:v>110</c:v>
                </c:pt>
                <c:pt idx="5915">
                  <c:v>110</c:v>
                </c:pt>
                <c:pt idx="5916">
                  <c:v>110</c:v>
                </c:pt>
                <c:pt idx="5917">
                  <c:v>110</c:v>
                </c:pt>
                <c:pt idx="5918">
                  <c:v>110</c:v>
                </c:pt>
                <c:pt idx="5919">
                  <c:v>110</c:v>
                </c:pt>
                <c:pt idx="5920">
                  <c:v>110</c:v>
                </c:pt>
                <c:pt idx="5921">
                  <c:v>110</c:v>
                </c:pt>
                <c:pt idx="5922">
                  <c:v>110</c:v>
                </c:pt>
                <c:pt idx="5923">
                  <c:v>110</c:v>
                </c:pt>
                <c:pt idx="5924">
                  <c:v>110</c:v>
                </c:pt>
                <c:pt idx="5925">
                  <c:v>110</c:v>
                </c:pt>
                <c:pt idx="5926">
                  <c:v>110</c:v>
                </c:pt>
                <c:pt idx="5927">
                  <c:v>110</c:v>
                </c:pt>
                <c:pt idx="5928">
                  <c:v>110</c:v>
                </c:pt>
                <c:pt idx="5929">
                  <c:v>110</c:v>
                </c:pt>
                <c:pt idx="5930">
                  <c:v>110</c:v>
                </c:pt>
                <c:pt idx="5931">
                  <c:v>110</c:v>
                </c:pt>
                <c:pt idx="5932">
                  <c:v>110</c:v>
                </c:pt>
                <c:pt idx="5933">
                  <c:v>110</c:v>
                </c:pt>
                <c:pt idx="5934">
                  <c:v>110</c:v>
                </c:pt>
                <c:pt idx="5935">
                  <c:v>110</c:v>
                </c:pt>
                <c:pt idx="5936">
                  <c:v>110</c:v>
                </c:pt>
                <c:pt idx="5937">
                  <c:v>110</c:v>
                </c:pt>
                <c:pt idx="5938">
                  <c:v>110</c:v>
                </c:pt>
                <c:pt idx="5939">
                  <c:v>110</c:v>
                </c:pt>
                <c:pt idx="5940">
                  <c:v>110</c:v>
                </c:pt>
                <c:pt idx="5941">
                  <c:v>110</c:v>
                </c:pt>
                <c:pt idx="5942">
                  <c:v>110</c:v>
                </c:pt>
                <c:pt idx="5943">
                  <c:v>110</c:v>
                </c:pt>
                <c:pt idx="5944">
                  <c:v>110</c:v>
                </c:pt>
                <c:pt idx="5945">
                  <c:v>110</c:v>
                </c:pt>
                <c:pt idx="5946">
                  <c:v>110</c:v>
                </c:pt>
                <c:pt idx="5947">
                  <c:v>110</c:v>
                </c:pt>
                <c:pt idx="5948">
                  <c:v>110</c:v>
                </c:pt>
                <c:pt idx="5949">
                  <c:v>110</c:v>
                </c:pt>
                <c:pt idx="5950">
                  <c:v>110</c:v>
                </c:pt>
                <c:pt idx="5951">
                  <c:v>110</c:v>
                </c:pt>
                <c:pt idx="5952">
                  <c:v>110</c:v>
                </c:pt>
                <c:pt idx="5953">
                  <c:v>110</c:v>
                </c:pt>
                <c:pt idx="5954">
                  <c:v>110</c:v>
                </c:pt>
                <c:pt idx="5955">
                  <c:v>110</c:v>
                </c:pt>
                <c:pt idx="5956">
                  <c:v>110</c:v>
                </c:pt>
                <c:pt idx="5957">
                  <c:v>110</c:v>
                </c:pt>
                <c:pt idx="5958">
                  <c:v>110</c:v>
                </c:pt>
                <c:pt idx="5959">
                  <c:v>110</c:v>
                </c:pt>
                <c:pt idx="5960">
                  <c:v>110</c:v>
                </c:pt>
                <c:pt idx="5961">
                  <c:v>110</c:v>
                </c:pt>
                <c:pt idx="5962">
                  <c:v>110</c:v>
                </c:pt>
                <c:pt idx="5963">
                  <c:v>110</c:v>
                </c:pt>
                <c:pt idx="5964">
                  <c:v>110</c:v>
                </c:pt>
                <c:pt idx="5965">
                  <c:v>110</c:v>
                </c:pt>
                <c:pt idx="5966">
                  <c:v>110</c:v>
                </c:pt>
                <c:pt idx="5967">
                  <c:v>110</c:v>
                </c:pt>
                <c:pt idx="5968">
                  <c:v>110</c:v>
                </c:pt>
                <c:pt idx="5969">
                  <c:v>110</c:v>
                </c:pt>
                <c:pt idx="5970">
                  <c:v>110</c:v>
                </c:pt>
                <c:pt idx="5971">
                  <c:v>110</c:v>
                </c:pt>
                <c:pt idx="5972">
                  <c:v>110</c:v>
                </c:pt>
                <c:pt idx="5973">
                  <c:v>110</c:v>
                </c:pt>
                <c:pt idx="5974">
                  <c:v>110</c:v>
                </c:pt>
                <c:pt idx="5975">
                  <c:v>110</c:v>
                </c:pt>
                <c:pt idx="5976">
                  <c:v>110</c:v>
                </c:pt>
                <c:pt idx="5977">
                  <c:v>110</c:v>
                </c:pt>
                <c:pt idx="5978">
                  <c:v>110</c:v>
                </c:pt>
                <c:pt idx="5979">
                  <c:v>110</c:v>
                </c:pt>
                <c:pt idx="5980">
                  <c:v>110</c:v>
                </c:pt>
                <c:pt idx="5981">
                  <c:v>110</c:v>
                </c:pt>
                <c:pt idx="5982">
                  <c:v>110</c:v>
                </c:pt>
                <c:pt idx="5983">
                  <c:v>110</c:v>
                </c:pt>
                <c:pt idx="5984">
                  <c:v>110</c:v>
                </c:pt>
                <c:pt idx="5985">
                  <c:v>110</c:v>
                </c:pt>
                <c:pt idx="5986">
                  <c:v>110</c:v>
                </c:pt>
                <c:pt idx="5987">
                  <c:v>110</c:v>
                </c:pt>
                <c:pt idx="5988">
                  <c:v>110</c:v>
                </c:pt>
                <c:pt idx="5989">
                  <c:v>110</c:v>
                </c:pt>
                <c:pt idx="5990">
                  <c:v>110</c:v>
                </c:pt>
                <c:pt idx="5991">
                  <c:v>110</c:v>
                </c:pt>
                <c:pt idx="5992">
                  <c:v>110</c:v>
                </c:pt>
                <c:pt idx="5993">
                  <c:v>110</c:v>
                </c:pt>
                <c:pt idx="5994">
                  <c:v>110</c:v>
                </c:pt>
                <c:pt idx="5995">
                  <c:v>110</c:v>
                </c:pt>
                <c:pt idx="5996">
                  <c:v>110</c:v>
                </c:pt>
                <c:pt idx="5997">
                  <c:v>110</c:v>
                </c:pt>
                <c:pt idx="5998">
                  <c:v>110</c:v>
                </c:pt>
                <c:pt idx="5999">
                  <c:v>110</c:v>
                </c:pt>
                <c:pt idx="6000">
                  <c:v>110</c:v>
                </c:pt>
                <c:pt idx="6001">
                  <c:v>110</c:v>
                </c:pt>
                <c:pt idx="6002">
                  <c:v>110</c:v>
                </c:pt>
                <c:pt idx="6003">
                  <c:v>110</c:v>
                </c:pt>
                <c:pt idx="6004">
                  <c:v>110</c:v>
                </c:pt>
                <c:pt idx="6005">
                  <c:v>110</c:v>
                </c:pt>
                <c:pt idx="6006">
                  <c:v>110</c:v>
                </c:pt>
                <c:pt idx="6007">
                  <c:v>110</c:v>
                </c:pt>
                <c:pt idx="6008">
                  <c:v>110</c:v>
                </c:pt>
                <c:pt idx="6009">
                  <c:v>110</c:v>
                </c:pt>
                <c:pt idx="6010">
                  <c:v>110</c:v>
                </c:pt>
                <c:pt idx="6011">
                  <c:v>110</c:v>
                </c:pt>
                <c:pt idx="6012">
                  <c:v>110</c:v>
                </c:pt>
                <c:pt idx="6013">
                  <c:v>110</c:v>
                </c:pt>
                <c:pt idx="6014">
                  <c:v>110</c:v>
                </c:pt>
                <c:pt idx="6015">
                  <c:v>110</c:v>
                </c:pt>
                <c:pt idx="6016">
                  <c:v>110</c:v>
                </c:pt>
                <c:pt idx="6017">
                  <c:v>110</c:v>
                </c:pt>
                <c:pt idx="6018">
                  <c:v>110</c:v>
                </c:pt>
                <c:pt idx="6019">
                  <c:v>110</c:v>
                </c:pt>
                <c:pt idx="6020">
                  <c:v>110</c:v>
                </c:pt>
                <c:pt idx="6021">
                  <c:v>110</c:v>
                </c:pt>
                <c:pt idx="6022">
                  <c:v>110</c:v>
                </c:pt>
                <c:pt idx="6023">
                  <c:v>110</c:v>
                </c:pt>
                <c:pt idx="6024">
                  <c:v>110</c:v>
                </c:pt>
                <c:pt idx="6025">
                  <c:v>110</c:v>
                </c:pt>
                <c:pt idx="6026">
                  <c:v>110</c:v>
                </c:pt>
                <c:pt idx="6027">
                  <c:v>110</c:v>
                </c:pt>
                <c:pt idx="6028">
                  <c:v>110</c:v>
                </c:pt>
                <c:pt idx="6029">
                  <c:v>110</c:v>
                </c:pt>
                <c:pt idx="6030">
                  <c:v>110</c:v>
                </c:pt>
                <c:pt idx="6031">
                  <c:v>110</c:v>
                </c:pt>
                <c:pt idx="6032">
                  <c:v>110</c:v>
                </c:pt>
                <c:pt idx="6033">
                  <c:v>110</c:v>
                </c:pt>
                <c:pt idx="6034">
                  <c:v>110</c:v>
                </c:pt>
                <c:pt idx="6035">
                  <c:v>110</c:v>
                </c:pt>
                <c:pt idx="6036">
                  <c:v>110</c:v>
                </c:pt>
                <c:pt idx="6037">
                  <c:v>110</c:v>
                </c:pt>
                <c:pt idx="6038">
                  <c:v>110</c:v>
                </c:pt>
                <c:pt idx="6039">
                  <c:v>110</c:v>
                </c:pt>
                <c:pt idx="6040">
                  <c:v>110</c:v>
                </c:pt>
                <c:pt idx="6041">
                  <c:v>110</c:v>
                </c:pt>
                <c:pt idx="6042">
                  <c:v>110</c:v>
                </c:pt>
                <c:pt idx="6043">
                  <c:v>110</c:v>
                </c:pt>
                <c:pt idx="6044">
                  <c:v>110</c:v>
                </c:pt>
                <c:pt idx="6045">
                  <c:v>110</c:v>
                </c:pt>
                <c:pt idx="6046">
                  <c:v>110</c:v>
                </c:pt>
                <c:pt idx="6047">
                  <c:v>110</c:v>
                </c:pt>
                <c:pt idx="6048">
                  <c:v>110</c:v>
                </c:pt>
                <c:pt idx="6049">
                  <c:v>110</c:v>
                </c:pt>
                <c:pt idx="6050">
                  <c:v>110</c:v>
                </c:pt>
                <c:pt idx="6051">
                  <c:v>110</c:v>
                </c:pt>
                <c:pt idx="6052">
                  <c:v>110</c:v>
                </c:pt>
                <c:pt idx="6053">
                  <c:v>110</c:v>
                </c:pt>
                <c:pt idx="6054">
                  <c:v>110</c:v>
                </c:pt>
                <c:pt idx="6055">
                  <c:v>110</c:v>
                </c:pt>
                <c:pt idx="6056">
                  <c:v>110</c:v>
                </c:pt>
                <c:pt idx="6057">
                  <c:v>110</c:v>
                </c:pt>
                <c:pt idx="6058">
                  <c:v>110</c:v>
                </c:pt>
                <c:pt idx="6059">
                  <c:v>110</c:v>
                </c:pt>
                <c:pt idx="6060">
                  <c:v>110</c:v>
                </c:pt>
                <c:pt idx="6061">
                  <c:v>110</c:v>
                </c:pt>
                <c:pt idx="6062">
                  <c:v>110</c:v>
                </c:pt>
                <c:pt idx="6063">
                  <c:v>110</c:v>
                </c:pt>
                <c:pt idx="6064">
                  <c:v>110</c:v>
                </c:pt>
                <c:pt idx="6065">
                  <c:v>110</c:v>
                </c:pt>
                <c:pt idx="6066">
                  <c:v>110</c:v>
                </c:pt>
                <c:pt idx="6067">
                  <c:v>110</c:v>
                </c:pt>
                <c:pt idx="6068">
                  <c:v>110</c:v>
                </c:pt>
                <c:pt idx="6069">
                  <c:v>110</c:v>
                </c:pt>
                <c:pt idx="6070">
                  <c:v>110</c:v>
                </c:pt>
                <c:pt idx="6071">
                  <c:v>110</c:v>
                </c:pt>
                <c:pt idx="6072">
                  <c:v>110</c:v>
                </c:pt>
                <c:pt idx="6073">
                  <c:v>110</c:v>
                </c:pt>
                <c:pt idx="6074">
                  <c:v>110</c:v>
                </c:pt>
                <c:pt idx="6075">
                  <c:v>110</c:v>
                </c:pt>
                <c:pt idx="6076">
                  <c:v>110</c:v>
                </c:pt>
                <c:pt idx="6077">
                  <c:v>110</c:v>
                </c:pt>
                <c:pt idx="6078">
                  <c:v>110</c:v>
                </c:pt>
                <c:pt idx="6079">
                  <c:v>110</c:v>
                </c:pt>
                <c:pt idx="6080">
                  <c:v>110</c:v>
                </c:pt>
                <c:pt idx="6081">
                  <c:v>110</c:v>
                </c:pt>
                <c:pt idx="6082">
                  <c:v>110</c:v>
                </c:pt>
                <c:pt idx="6083">
                  <c:v>110</c:v>
                </c:pt>
                <c:pt idx="6084">
                  <c:v>110</c:v>
                </c:pt>
                <c:pt idx="6085">
                  <c:v>110</c:v>
                </c:pt>
                <c:pt idx="6086">
                  <c:v>110</c:v>
                </c:pt>
                <c:pt idx="6087">
                  <c:v>110</c:v>
                </c:pt>
                <c:pt idx="6088">
                  <c:v>110</c:v>
                </c:pt>
                <c:pt idx="6089">
                  <c:v>110</c:v>
                </c:pt>
                <c:pt idx="6090">
                  <c:v>110</c:v>
                </c:pt>
                <c:pt idx="6091">
                  <c:v>110</c:v>
                </c:pt>
                <c:pt idx="6092">
                  <c:v>110</c:v>
                </c:pt>
                <c:pt idx="6093">
                  <c:v>110</c:v>
                </c:pt>
                <c:pt idx="6094">
                  <c:v>110</c:v>
                </c:pt>
                <c:pt idx="6095">
                  <c:v>110</c:v>
                </c:pt>
                <c:pt idx="6096">
                  <c:v>110</c:v>
                </c:pt>
                <c:pt idx="6097">
                  <c:v>110</c:v>
                </c:pt>
                <c:pt idx="6098">
                  <c:v>110</c:v>
                </c:pt>
                <c:pt idx="6099">
                  <c:v>110</c:v>
                </c:pt>
                <c:pt idx="6100">
                  <c:v>110</c:v>
                </c:pt>
                <c:pt idx="6101">
                  <c:v>110</c:v>
                </c:pt>
                <c:pt idx="6102">
                  <c:v>110</c:v>
                </c:pt>
                <c:pt idx="6103">
                  <c:v>110</c:v>
                </c:pt>
                <c:pt idx="6104">
                  <c:v>110</c:v>
                </c:pt>
                <c:pt idx="6105">
                  <c:v>110</c:v>
                </c:pt>
                <c:pt idx="6106">
                  <c:v>110</c:v>
                </c:pt>
                <c:pt idx="6107">
                  <c:v>110</c:v>
                </c:pt>
                <c:pt idx="6108">
                  <c:v>110</c:v>
                </c:pt>
                <c:pt idx="6109">
                  <c:v>110</c:v>
                </c:pt>
                <c:pt idx="6110">
                  <c:v>110</c:v>
                </c:pt>
                <c:pt idx="6111">
                  <c:v>110</c:v>
                </c:pt>
                <c:pt idx="6112">
                  <c:v>110</c:v>
                </c:pt>
                <c:pt idx="6113">
                  <c:v>110</c:v>
                </c:pt>
                <c:pt idx="6114">
                  <c:v>110</c:v>
                </c:pt>
                <c:pt idx="6115">
                  <c:v>110</c:v>
                </c:pt>
                <c:pt idx="6116">
                  <c:v>110</c:v>
                </c:pt>
                <c:pt idx="6117">
                  <c:v>110</c:v>
                </c:pt>
                <c:pt idx="6118">
                  <c:v>110</c:v>
                </c:pt>
                <c:pt idx="6119">
                  <c:v>110</c:v>
                </c:pt>
                <c:pt idx="6120">
                  <c:v>110</c:v>
                </c:pt>
                <c:pt idx="6121">
                  <c:v>110</c:v>
                </c:pt>
                <c:pt idx="6122">
                  <c:v>110</c:v>
                </c:pt>
                <c:pt idx="6123">
                  <c:v>110</c:v>
                </c:pt>
                <c:pt idx="6124">
                  <c:v>110</c:v>
                </c:pt>
                <c:pt idx="6125">
                  <c:v>110</c:v>
                </c:pt>
                <c:pt idx="6126">
                  <c:v>110</c:v>
                </c:pt>
                <c:pt idx="6127">
                  <c:v>110</c:v>
                </c:pt>
                <c:pt idx="6128">
                  <c:v>110</c:v>
                </c:pt>
                <c:pt idx="6129">
                  <c:v>110</c:v>
                </c:pt>
                <c:pt idx="6130">
                  <c:v>110</c:v>
                </c:pt>
                <c:pt idx="6131">
                  <c:v>110</c:v>
                </c:pt>
                <c:pt idx="6132">
                  <c:v>110</c:v>
                </c:pt>
                <c:pt idx="6133">
                  <c:v>110</c:v>
                </c:pt>
                <c:pt idx="6134">
                  <c:v>110</c:v>
                </c:pt>
                <c:pt idx="6135">
                  <c:v>110</c:v>
                </c:pt>
                <c:pt idx="6136">
                  <c:v>110</c:v>
                </c:pt>
                <c:pt idx="6137">
                  <c:v>110</c:v>
                </c:pt>
                <c:pt idx="6138">
                  <c:v>110</c:v>
                </c:pt>
                <c:pt idx="6139">
                  <c:v>110</c:v>
                </c:pt>
                <c:pt idx="6140">
                  <c:v>110</c:v>
                </c:pt>
                <c:pt idx="6141">
                  <c:v>110</c:v>
                </c:pt>
                <c:pt idx="6142">
                  <c:v>110</c:v>
                </c:pt>
                <c:pt idx="6143">
                  <c:v>110</c:v>
                </c:pt>
                <c:pt idx="6144">
                  <c:v>110</c:v>
                </c:pt>
                <c:pt idx="6145">
                  <c:v>110</c:v>
                </c:pt>
                <c:pt idx="6146">
                  <c:v>110</c:v>
                </c:pt>
                <c:pt idx="6147">
                  <c:v>110</c:v>
                </c:pt>
                <c:pt idx="6148">
                  <c:v>110</c:v>
                </c:pt>
                <c:pt idx="6149">
                  <c:v>110</c:v>
                </c:pt>
                <c:pt idx="6150">
                  <c:v>110</c:v>
                </c:pt>
                <c:pt idx="6151">
                  <c:v>110</c:v>
                </c:pt>
                <c:pt idx="6152">
                  <c:v>110</c:v>
                </c:pt>
                <c:pt idx="6153">
                  <c:v>110</c:v>
                </c:pt>
                <c:pt idx="6154">
                  <c:v>110</c:v>
                </c:pt>
                <c:pt idx="6155">
                  <c:v>110</c:v>
                </c:pt>
                <c:pt idx="6156">
                  <c:v>110</c:v>
                </c:pt>
                <c:pt idx="6157">
                  <c:v>110</c:v>
                </c:pt>
                <c:pt idx="6158">
                  <c:v>110</c:v>
                </c:pt>
                <c:pt idx="6159">
                  <c:v>110</c:v>
                </c:pt>
                <c:pt idx="6160">
                  <c:v>110</c:v>
                </c:pt>
                <c:pt idx="6161">
                  <c:v>110</c:v>
                </c:pt>
                <c:pt idx="6162">
                  <c:v>110</c:v>
                </c:pt>
                <c:pt idx="6163">
                  <c:v>110</c:v>
                </c:pt>
                <c:pt idx="6164">
                  <c:v>110</c:v>
                </c:pt>
                <c:pt idx="6165">
                  <c:v>110</c:v>
                </c:pt>
                <c:pt idx="6166">
                  <c:v>110</c:v>
                </c:pt>
                <c:pt idx="6167">
                  <c:v>110</c:v>
                </c:pt>
                <c:pt idx="6168">
                  <c:v>110</c:v>
                </c:pt>
                <c:pt idx="6169">
                  <c:v>110</c:v>
                </c:pt>
                <c:pt idx="6170">
                  <c:v>110</c:v>
                </c:pt>
                <c:pt idx="6171">
                  <c:v>110</c:v>
                </c:pt>
                <c:pt idx="6172">
                  <c:v>110</c:v>
                </c:pt>
                <c:pt idx="6173">
                  <c:v>110</c:v>
                </c:pt>
                <c:pt idx="6174">
                  <c:v>110</c:v>
                </c:pt>
                <c:pt idx="6175">
                  <c:v>110</c:v>
                </c:pt>
                <c:pt idx="6176">
                  <c:v>110</c:v>
                </c:pt>
                <c:pt idx="6177">
                  <c:v>110</c:v>
                </c:pt>
                <c:pt idx="6178">
                  <c:v>110</c:v>
                </c:pt>
                <c:pt idx="6179">
                  <c:v>110</c:v>
                </c:pt>
                <c:pt idx="6180">
                  <c:v>110</c:v>
                </c:pt>
                <c:pt idx="6181">
                  <c:v>110</c:v>
                </c:pt>
                <c:pt idx="6182">
                  <c:v>110</c:v>
                </c:pt>
                <c:pt idx="6183">
                  <c:v>110</c:v>
                </c:pt>
                <c:pt idx="6184">
                  <c:v>110</c:v>
                </c:pt>
                <c:pt idx="6185">
                  <c:v>110</c:v>
                </c:pt>
                <c:pt idx="6186">
                  <c:v>110</c:v>
                </c:pt>
                <c:pt idx="6187">
                  <c:v>110</c:v>
                </c:pt>
                <c:pt idx="6188">
                  <c:v>110</c:v>
                </c:pt>
                <c:pt idx="6189">
                  <c:v>110</c:v>
                </c:pt>
                <c:pt idx="6190">
                  <c:v>110</c:v>
                </c:pt>
                <c:pt idx="6191">
                  <c:v>110</c:v>
                </c:pt>
                <c:pt idx="6192">
                  <c:v>110</c:v>
                </c:pt>
                <c:pt idx="6193">
                  <c:v>110</c:v>
                </c:pt>
                <c:pt idx="6194">
                  <c:v>110</c:v>
                </c:pt>
                <c:pt idx="6195">
                  <c:v>110</c:v>
                </c:pt>
                <c:pt idx="6196">
                  <c:v>110</c:v>
                </c:pt>
                <c:pt idx="6197">
                  <c:v>110</c:v>
                </c:pt>
                <c:pt idx="6198">
                  <c:v>110</c:v>
                </c:pt>
                <c:pt idx="6199">
                  <c:v>110</c:v>
                </c:pt>
                <c:pt idx="6200">
                  <c:v>110</c:v>
                </c:pt>
                <c:pt idx="6201">
                  <c:v>110</c:v>
                </c:pt>
                <c:pt idx="6202">
                  <c:v>110</c:v>
                </c:pt>
                <c:pt idx="6203">
                  <c:v>110</c:v>
                </c:pt>
                <c:pt idx="6204">
                  <c:v>110</c:v>
                </c:pt>
                <c:pt idx="6205">
                  <c:v>110</c:v>
                </c:pt>
                <c:pt idx="6206">
                  <c:v>110</c:v>
                </c:pt>
                <c:pt idx="6207">
                  <c:v>110</c:v>
                </c:pt>
                <c:pt idx="6208">
                  <c:v>110</c:v>
                </c:pt>
                <c:pt idx="6209">
                  <c:v>110</c:v>
                </c:pt>
                <c:pt idx="6210">
                  <c:v>110</c:v>
                </c:pt>
                <c:pt idx="6211">
                  <c:v>110</c:v>
                </c:pt>
                <c:pt idx="6212">
                  <c:v>110</c:v>
                </c:pt>
                <c:pt idx="6213">
                  <c:v>110</c:v>
                </c:pt>
                <c:pt idx="6214">
                  <c:v>110</c:v>
                </c:pt>
                <c:pt idx="6215">
                  <c:v>110</c:v>
                </c:pt>
                <c:pt idx="6216">
                  <c:v>110</c:v>
                </c:pt>
                <c:pt idx="6217">
                  <c:v>110</c:v>
                </c:pt>
                <c:pt idx="6218">
                  <c:v>110</c:v>
                </c:pt>
                <c:pt idx="6219">
                  <c:v>110</c:v>
                </c:pt>
                <c:pt idx="6220">
                  <c:v>110</c:v>
                </c:pt>
                <c:pt idx="6221">
                  <c:v>110</c:v>
                </c:pt>
                <c:pt idx="6222">
                  <c:v>110</c:v>
                </c:pt>
                <c:pt idx="6223">
                  <c:v>110</c:v>
                </c:pt>
                <c:pt idx="6224">
                  <c:v>110</c:v>
                </c:pt>
                <c:pt idx="6225">
                  <c:v>110</c:v>
                </c:pt>
                <c:pt idx="6226">
                  <c:v>110</c:v>
                </c:pt>
                <c:pt idx="6227">
                  <c:v>110</c:v>
                </c:pt>
                <c:pt idx="6228">
                  <c:v>110</c:v>
                </c:pt>
                <c:pt idx="6229">
                  <c:v>110</c:v>
                </c:pt>
                <c:pt idx="6230">
                  <c:v>110</c:v>
                </c:pt>
                <c:pt idx="6231">
                  <c:v>110</c:v>
                </c:pt>
                <c:pt idx="6232">
                  <c:v>110</c:v>
                </c:pt>
                <c:pt idx="6233">
                  <c:v>110</c:v>
                </c:pt>
                <c:pt idx="6234">
                  <c:v>110</c:v>
                </c:pt>
                <c:pt idx="6235">
                  <c:v>110</c:v>
                </c:pt>
                <c:pt idx="6236">
                  <c:v>110</c:v>
                </c:pt>
                <c:pt idx="6237">
                  <c:v>110</c:v>
                </c:pt>
                <c:pt idx="6238">
                  <c:v>110</c:v>
                </c:pt>
                <c:pt idx="6239">
                  <c:v>110</c:v>
                </c:pt>
                <c:pt idx="6240">
                  <c:v>110</c:v>
                </c:pt>
                <c:pt idx="6241">
                  <c:v>110</c:v>
                </c:pt>
                <c:pt idx="6242">
                  <c:v>110</c:v>
                </c:pt>
                <c:pt idx="6243">
                  <c:v>110</c:v>
                </c:pt>
                <c:pt idx="6244">
                  <c:v>110</c:v>
                </c:pt>
                <c:pt idx="6245">
                  <c:v>110</c:v>
                </c:pt>
                <c:pt idx="6246">
                  <c:v>110</c:v>
                </c:pt>
                <c:pt idx="6247">
                  <c:v>110</c:v>
                </c:pt>
                <c:pt idx="6248">
                  <c:v>110</c:v>
                </c:pt>
                <c:pt idx="6249">
                  <c:v>110</c:v>
                </c:pt>
                <c:pt idx="6250">
                  <c:v>110</c:v>
                </c:pt>
                <c:pt idx="6251">
                  <c:v>110</c:v>
                </c:pt>
                <c:pt idx="6252">
                  <c:v>110</c:v>
                </c:pt>
                <c:pt idx="6253">
                  <c:v>110</c:v>
                </c:pt>
                <c:pt idx="6254">
                  <c:v>110</c:v>
                </c:pt>
                <c:pt idx="6255">
                  <c:v>110</c:v>
                </c:pt>
                <c:pt idx="6256">
                  <c:v>110</c:v>
                </c:pt>
                <c:pt idx="6257">
                  <c:v>110</c:v>
                </c:pt>
                <c:pt idx="6258">
                  <c:v>110</c:v>
                </c:pt>
                <c:pt idx="6259">
                  <c:v>110</c:v>
                </c:pt>
                <c:pt idx="6260">
                  <c:v>110</c:v>
                </c:pt>
                <c:pt idx="6261">
                  <c:v>110</c:v>
                </c:pt>
                <c:pt idx="6262">
                  <c:v>110</c:v>
                </c:pt>
                <c:pt idx="6263">
                  <c:v>110</c:v>
                </c:pt>
                <c:pt idx="6264">
                  <c:v>110</c:v>
                </c:pt>
                <c:pt idx="6265">
                  <c:v>110</c:v>
                </c:pt>
                <c:pt idx="6266">
                  <c:v>110</c:v>
                </c:pt>
                <c:pt idx="6267">
                  <c:v>110</c:v>
                </c:pt>
                <c:pt idx="6268">
                  <c:v>110</c:v>
                </c:pt>
                <c:pt idx="6269">
                  <c:v>110</c:v>
                </c:pt>
                <c:pt idx="6270">
                  <c:v>110</c:v>
                </c:pt>
                <c:pt idx="6271">
                  <c:v>110</c:v>
                </c:pt>
                <c:pt idx="6272">
                  <c:v>110</c:v>
                </c:pt>
                <c:pt idx="6273">
                  <c:v>110</c:v>
                </c:pt>
                <c:pt idx="6274">
                  <c:v>110</c:v>
                </c:pt>
                <c:pt idx="6275">
                  <c:v>110</c:v>
                </c:pt>
                <c:pt idx="6276">
                  <c:v>110</c:v>
                </c:pt>
                <c:pt idx="6277">
                  <c:v>110</c:v>
                </c:pt>
                <c:pt idx="6278">
                  <c:v>110</c:v>
                </c:pt>
                <c:pt idx="6279">
                  <c:v>110</c:v>
                </c:pt>
                <c:pt idx="6280">
                  <c:v>110</c:v>
                </c:pt>
                <c:pt idx="6281">
                  <c:v>110</c:v>
                </c:pt>
                <c:pt idx="6282">
                  <c:v>110</c:v>
                </c:pt>
                <c:pt idx="6283">
                  <c:v>110</c:v>
                </c:pt>
                <c:pt idx="6284">
                  <c:v>110</c:v>
                </c:pt>
                <c:pt idx="6285">
                  <c:v>110</c:v>
                </c:pt>
                <c:pt idx="6286">
                  <c:v>110</c:v>
                </c:pt>
                <c:pt idx="6287">
                  <c:v>110</c:v>
                </c:pt>
                <c:pt idx="6288">
                  <c:v>110</c:v>
                </c:pt>
                <c:pt idx="6289">
                  <c:v>110</c:v>
                </c:pt>
                <c:pt idx="6290">
                  <c:v>110</c:v>
                </c:pt>
                <c:pt idx="6291">
                  <c:v>110</c:v>
                </c:pt>
                <c:pt idx="6292">
                  <c:v>110</c:v>
                </c:pt>
                <c:pt idx="6293">
                  <c:v>110</c:v>
                </c:pt>
                <c:pt idx="6294">
                  <c:v>110</c:v>
                </c:pt>
                <c:pt idx="6295">
                  <c:v>110</c:v>
                </c:pt>
                <c:pt idx="6296">
                  <c:v>110</c:v>
                </c:pt>
                <c:pt idx="6297">
                  <c:v>110</c:v>
                </c:pt>
                <c:pt idx="6298">
                  <c:v>110</c:v>
                </c:pt>
                <c:pt idx="6299">
                  <c:v>110</c:v>
                </c:pt>
                <c:pt idx="6300">
                  <c:v>110</c:v>
                </c:pt>
                <c:pt idx="6301">
                  <c:v>110</c:v>
                </c:pt>
                <c:pt idx="6302">
                  <c:v>110</c:v>
                </c:pt>
                <c:pt idx="6303">
                  <c:v>110</c:v>
                </c:pt>
                <c:pt idx="6304">
                  <c:v>110</c:v>
                </c:pt>
                <c:pt idx="6305">
                  <c:v>110</c:v>
                </c:pt>
                <c:pt idx="6306">
                  <c:v>110</c:v>
                </c:pt>
                <c:pt idx="6307">
                  <c:v>110</c:v>
                </c:pt>
                <c:pt idx="6308">
                  <c:v>110</c:v>
                </c:pt>
                <c:pt idx="6309">
                  <c:v>110</c:v>
                </c:pt>
                <c:pt idx="6310">
                  <c:v>110</c:v>
                </c:pt>
                <c:pt idx="6311">
                  <c:v>110</c:v>
                </c:pt>
                <c:pt idx="6312">
                  <c:v>110</c:v>
                </c:pt>
                <c:pt idx="6313">
                  <c:v>110</c:v>
                </c:pt>
                <c:pt idx="6314">
                  <c:v>110</c:v>
                </c:pt>
                <c:pt idx="6315">
                  <c:v>110</c:v>
                </c:pt>
                <c:pt idx="6316">
                  <c:v>110</c:v>
                </c:pt>
                <c:pt idx="6317">
                  <c:v>110</c:v>
                </c:pt>
                <c:pt idx="6318">
                  <c:v>110</c:v>
                </c:pt>
                <c:pt idx="6319">
                  <c:v>110</c:v>
                </c:pt>
                <c:pt idx="6320">
                  <c:v>110</c:v>
                </c:pt>
                <c:pt idx="6321">
                  <c:v>110</c:v>
                </c:pt>
                <c:pt idx="6322">
                  <c:v>110</c:v>
                </c:pt>
                <c:pt idx="6323">
                  <c:v>110</c:v>
                </c:pt>
                <c:pt idx="6324">
                  <c:v>110</c:v>
                </c:pt>
                <c:pt idx="6325">
                  <c:v>110</c:v>
                </c:pt>
                <c:pt idx="6326">
                  <c:v>110</c:v>
                </c:pt>
                <c:pt idx="6327">
                  <c:v>110</c:v>
                </c:pt>
                <c:pt idx="6328">
                  <c:v>110</c:v>
                </c:pt>
                <c:pt idx="6329">
                  <c:v>110</c:v>
                </c:pt>
                <c:pt idx="6330">
                  <c:v>110</c:v>
                </c:pt>
                <c:pt idx="6331">
                  <c:v>110</c:v>
                </c:pt>
                <c:pt idx="6332">
                  <c:v>110</c:v>
                </c:pt>
                <c:pt idx="6333">
                  <c:v>110</c:v>
                </c:pt>
                <c:pt idx="6334">
                  <c:v>110</c:v>
                </c:pt>
                <c:pt idx="6335">
                  <c:v>110</c:v>
                </c:pt>
                <c:pt idx="6336">
                  <c:v>110</c:v>
                </c:pt>
                <c:pt idx="6337">
                  <c:v>110</c:v>
                </c:pt>
                <c:pt idx="6338">
                  <c:v>110</c:v>
                </c:pt>
                <c:pt idx="6339">
                  <c:v>110</c:v>
                </c:pt>
                <c:pt idx="6340">
                  <c:v>110</c:v>
                </c:pt>
                <c:pt idx="6341">
                  <c:v>110</c:v>
                </c:pt>
                <c:pt idx="6342">
                  <c:v>110</c:v>
                </c:pt>
                <c:pt idx="6343">
                  <c:v>110</c:v>
                </c:pt>
                <c:pt idx="6344">
                  <c:v>110</c:v>
                </c:pt>
                <c:pt idx="6345">
                  <c:v>110</c:v>
                </c:pt>
                <c:pt idx="6346">
                  <c:v>110</c:v>
                </c:pt>
                <c:pt idx="6347">
                  <c:v>110</c:v>
                </c:pt>
                <c:pt idx="6348">
                  <c:v>110</c:v>
                </c:pt>
                <c:pt idx="6349">
                  <c:v>110</c:v>
                </c:pt>
                <c:pt idx="6350">
                  <c:v>110</c:v>
                </c:pt>
                <c:pt idx="6351">
                  <c:v>110</c:v>
                </c:pt>
                <c:pt idx="6352">
                  <c:v>110</c:v>
                </c:pt>
                <c:pt idx="6353">
                  <c:v>110</c:v>
                </c:pt>
                <c:pt idx="6354">
                  <c:v>110</c:v>
                </c:pt>
                <c:pt idx="6355">
                  <c:v>110</c:v>
                </c:pt>
                <c:pt idx="6356">
                  <c:v>110</c:v>
                </c:pt>
                <c:pt idx="6357">
                  <c:v>110</c:v>
                </c:pt>
                <c:pt idx="6358">
                  <c:v>110</c:v>
                </c:pt>
                <c:pt idx="6359">
                  <c:v>110</c:v>
                </c:pt>
                <c:pt idx="6360">
                  <c:v>110</c:v>
                </c:pt>
                <c:pt idx="6361">
                  <c:v>110</c:v>
                </c:pt>
                <c:pt idx="6362">
                  <c:v>110</c:v>
                </c:pt>
                <c:pt idx="6363">
                  <c:v>110</c:v>
                </c:pt>
                <c:pt idx="6364">
                  <c:v>110</c:v>
                </c:pt>
                <c:pt idx="6365">
                  <c:v>110</c:v>
                </c:pt>
                <c:pt idx="6366">
                  <c:v>110</c:v>
                </c:pt>
                <c:pt idx="6367">
                  <c:v>110</c:v>
                </c:pt>
                <c:pt idx="6368">
                  <c:v>110</c:v>
                </c:pt>
                <c:pt idx="6369">
                  <c:v>110</c:v>
                </c:pt>
                <c:pt idx="6370">
                  <c:v>110</c:v>
                </c:pt>
                <c:pt idx="6371">
                  <c:v>110</c:v>
                </c:pt>
                <c:pt idx="6372">
                  <c:v>110</c:v>
                </c:pt>
                <c:pt idx="6373">
                  <c:v>110</c:v>
                </c:pt>
                <c:pt idx="6374">
                  <c:v>110</c:v>
                </c:pt>
                <c:pt idx="6375">
                  <c:v>110</c:v>
                </c:pt>
                <c:pt idx="6376">
                  <c:v>110</c:v>
                </c:pt>
                <c:pt idx="6377">
                  <c:v>110</c:v>
                </c:pt>
                <c:pt idx="6378">
                  <c:v>110</c:v>
                </c:pt>
                <c:pt idx="6379">
                  <c:v>110</c:v>
                </c:pt>
                <c:pt idx="6380">
                  <c:v>110</c:v>
                </c:pt>
                <c:pt idx="6381">
                  <c:v>110</c:v>
                </c:pt>
                <c:pt idx="6382">
                  <c:v>110</c:v>
                </c:pt>
                <c:pt idx="6383">
                  <c:v>110</c:v>
                </c:pt>
                <c:pt idx="6384">
                  <c:v>110</c:v>
                </c:pt>
                <c:pt idx="6385">
                  <c:v>110</c:v>
                </c:pt>
                <c:pt idx="6386">
                  <c:v>110</c:v>
                </c:pt>
                <c:pt idx="6387">
                  <c:v>110</c:v>
                </c:pt>
                <c:pt idx="6388">
                  <c:v>110</c:v>
                </c:pt>
                <c:pt idx="6389">
                  <c:v>110</c:v>
                </c:pt>
                <c:pt idx="6390">
                  <c:v>110</c:v>
                </c:pt>
                <c:pt idx="6391">
                  <c:v>110</c:v>
                </c:pt>
                <c:pt idx="6392">
                  <c:v>110</c:v>
                </c:pt>
                <c:pt idx="6393">
                  <c:v>110</c:v>
                </c:pt>
                <c:pt idx="6394">
                  <c:v>110</c:v>
                </c:pt>
                <c:pt idx="6395">
                  <c:v>110</c:v>
                </c:pt>
                <c:pt idx="6396">
                  <c:v>110</c:v>
                </c:pt>
                <c:pt idx="6397">
                  <c:v>110</c:v>
                </c:pt>
                <c:pt idx="6398">
                  <c:v>110</c:v>
                </c:pt>
                <c:pt idx="6399">
                  <c:v>110</c:v>
                </c:pt>
                <c:pt idx="6400">
                  <c:v>110</c:v>
                </c:pt>
                <c:pt idx="6401">
                  <c:v>110</c:v>
                </c:pt>
                <c:pt idx="6402">
                  <c:v>110</c:v>
                </c:pt>
                <c:pt idx="6403">
                  <c:v>110</c:v>
                </c:pt>
                <c:pt idx="6404">
                  <c:v>110</c:v>
                </c:pt>
                <c:pt idx="6405">
                  <c:v>110</c:v>
                </c:pt>
                <c:pt idx="6406">
                  <c:v>110</c:v>
                </c:pt>
                <c:pt idx="6407">
                  <c:v>110</c:v>
                </c:pt>
                <c:pt idx="6408">
                  <c:v>110</c:v>
                </c:pt>
                <c:pt idx="6409">
                  <c:v>110</c:v>
                </c:pt>
                <c:pt idx="6410">
                  <c:v>110</c:v>
                </c:pt>
                <c:pt idx="6411">
                  <c:v>110</c:v>
                </c:pt>
                <c:pt idx="6412">
                  <c:v>110</c:v>
                </c:pt>
                <c:pt idx="6413">
                  <c:v>110</c:v>
                </c:pt>
                <c:pt idx="6414">
                  <c:v>110</c:v>
                </c:pt>
                <c:pt idx="6415">
                  <c:v>110</c:v>
                </c:pt>
                <c:pt idx="6416">
                  <c:v>110</c:v>
                </c:pt>
                <c:pt idx="6417">
                  <c:v>110</c:v>
                </c:pt>
                <c:pt idx="6418">
                  <c:v>110</c:v>
                </c:pt>
                <c:pt idx="6419">
                  <c:v>110</c:v>
                </c:pt>
                <c:pt idx="6420">
                  <c:v>110</c:v>
                </c:pt>
                <c:pt idx="6421">
                  <c:v>110</c:v>
                </c:pt>
                <c:pt idx="6422">
                  <c:v>110</c:v>
                </c:pt>
                <c:pt idx="6423">
                  <c:v>110</c:v>
                </c:pt>
                <c:pt idx="6424">
                  <c:v>110</c:v>
                </c:pt>
                <c:pt idx="6425">
                  <c:v>110</c:v>
                </c:pt>
                <c:pt idx="6426">
                  <c:v>110</c:v>
                </c:pt>
                <c:pt idx="6427">
                  <c:v>110</c:v>
                </c:pt>
                <c:pt idx="6428">
                  <c:v>110</c:v>
                </c:pt>
                <c:pt idx="6429">
                  <c:v>110</c:v>
                </c:pt>
                <c:pt idx="6430">
                  <c:v>110</c:v>
                </c:pt>
                <c:pt idx="6431">
                  <c:v>110</c:v>
                </c:pt>
                <c:pt idx="6432">
                  <c:v>110</c:v>
                </c:pt>
                <c:pt idx="6433">
                  <c:v>110</c:v>
                </c:pt>
                <c:pt idx="6434">
                  <c:v>110</c:v>
                </c:pt>
                <c:pt idx="6435">
                  <c:v>110</c:v>
                </c:pt>
                <c:pt idx="6436">
                  <c:v>110</c:v>
                </c:pt>
                <c:pt idx="6437">
                  <c:v>110</c:v>
                </c:pt>
                <c:pt idx="6438">
                  <c:v>110</c:v>
                </c:pt>
                <c:pt idx="6439">
                  <c:v>110</c:v>
                </c:pt>
                <c:pt idx="6440">
                  <c:v>110</c:v>
                </c:pt>
                <c:pt idx="6441">
                  <c:v>110</c:v>
                </c:pt>
                <c:pt idx="6442">
                  <c:v>110</c:v>
                </c:pt>
                <c:pt idx="6443">
                  <c:v>110</c:v>
                </c:pt>
                <c:pt idx="6444">
                  <c:v>110</c:v>
                </c:pt>
                <c:pt idx="6445">
                  <c:v>110</c:v>
                </c:pt>
                <c:pt idx="6446">
                  <c:v>110</c:v>
                </c:pt>
                <c:pt idx="6447">
                  <c:v>110</c:v>
                </c:pt>
                <c:pt idx="6448">
                  <c:v>110</c:v>
                </c:pt>
                <c:pt idx="6449">
                  <c:v>110</c:v>
                </c:pt>
                <c:pt idx="6450">
                  <c:v>110</c:v>
                </c:pt>
                <c:pt idx="6451">
                  <c:v>110</c:v>
                </c:pt>
                <c:pt idx="6452">
                  <c:v>110</c:v>
                </c:pt>
                <c:pt idx="6453">
                  <c:v>110</c:v>
                </c:pt>
                <c:pt idx="6454">
                  <c:v>110</c:v>
                </c:pt>
                <c:pt idx="6455">
                  <c:v>110</c:v>
                </c:pt>
                <c:pt idx="6456">
                  <c:v>110</c:v>
                </c:pt>
                <c:pt idx="6457">
                  <c:v>110</c:v>
                </c:pt>
                <c:pt idx="6458">
                  <c:v>110</c:v>
                </c:pt>
                <c:pt idx="6459">
                  <c:v>110</c:v>
                </c:pt>
                <c:pt idx="6460">
                  <c:v>110</c:v>
                </c:pt>
                <c:pt idx="6461">
                  <c:v>110</c:v>
                </c:pt>
                <c:pt idx="6462">
                  <c:v>110</c:v>
                </c:pt>
                <c:pt idx="6463">
                  <c:v>110</c:v>
                </c:pt>
                <c:pt idx="6464">
                  <c:v>110</c:v>
                </c:pt>
                <c:pt idx="6465">
                  <c:v>110</c:v>
                </c:pt>
                <c:pt idx="6466">
                  <c:v>110</c:v>
                </c:pt>
                <c:pt idx="6467">
                  <c:v>110</c:v>
                </c:pt>
                <c:pt idx="6468">
                  <c:v>110</c:v>
                </c:pt>
                <c:pt idx="6469">
                  <c:v>110</c:v>
                </c:pt>
                <c:pt idx="6470">
                  <c:v>110</c:v>
                </c:pt>
                <c:pt idx="6471">
                  <c:v>110</c:v>
                </c:pt>
                <c:pt idx="6472">
                  <c:v>110</c:v>
                </c:pt>
                <c:pt idx="6473">
                  <c:v>110</c:v>
                </c:pt>
                <c:pt idx="6474">
                  <c:v>110</c:v>
                </c:pt>
                <c:pt idx="6475">
                  <c:v>110</c:v>
                </c:pt>
                <c:pt idx="6476">
                  <c:v>110</c:v>
                </c:pt>
                <c:pt idx="6477">
                  <c:v>110</c:v>
                </c:pt>
                <c:pt idx="6478">
                  <c:v>110</c:v>
                </c:pt>
                <c:pt idx="6479">
                  <c:v>110</c:v>
                </c:pt>
                <c:pt idx="6480">
                  <c:v>110</c:v>
                </c:pt>
                <c:pt idx="6481">
                  <c:v>110</c:v>
                </c:pt>
                <c:pt idx="6482">
                  <c:v>110</c:v>
                </c:pt>
                <c:pt idx="6483">
                  <c:v>110</c:v>
                </c:pt>
                <c:pt idx="6484">
                  <c:v>110</c:v>
                </c:pt>
                <c:pt idx="6485">
                  <c:v>110</c:v>
                </c:pt>
                <c:pt idx="6486">
                  <c:v>110</c:v>
                </c:pt>
                <c:pt idx="6487">
                  <c:v>110</c:v>
                </c:pt>
                <c:pt idx="6488">
                  <c:v>110</c:v>
                </c:pt>
                <c:pt idx="6489">
                  <c:v>110</c:v>
                </c:pt>
                <c:pt idx="6490">
                  <c:v>110</c:v>
                </c:pt>
                <c:pt idx="6491">
                  <c:v>110</c:v>
                </c:pt>
                <c:pt idx="6492">
                  <c:v>110</c:v>
                </c:pt>
                <c:pt idx="6493">
                  <c:v>110</c:v>
                </c:pt>
                <c:pt idx="6494">
                  <c:v>110</c:v>
                </c:pt>
                <c:pt idx="6495">
                  <c:v>110</c:v>
                </c:pt>
                <c:pt idx="6496">
                  <c:v>110</c:v>
                </c:pt>
                <c:pt idx="6497">
                  <c:v>110</c:v>
                </c:pt>
                <c:pt idx="6498">
                  <c:v>110</c:v>
                </c:pt>
                <c:pt idx="6499">
                  <c:v>110</c:v>
                </c:pt>
                <c:pt idx="6500">
                  <c:v>110</c:v>
                </c:pt>
                <c:pt idx="6501">
                  <c:v>110</c:v>
                </c:pt>
                <c:pt idx="6502">
                  <c:v>110</c:v>
                </c:pt>
                <c:pt idx="6503">
                  <c:v>110</c:v>
                </c:pt>
                <c:pt idx="6504">
                  <c:v>110</c:v>
                </c:pt>
                <c:pt idx="6505">
                  <c:v>110</c:v>
                </c:pt>
                <c:pt idx="6506">
                  <c:v>110</c:v>
                </c:pt>
                <c:pt idx="6507">
                  <c:v>110</c:v>
                </c:pt>
                <c:pt idx="6508">
                  <c:v>110</c:v>
                </c:pt>
                <c:pt idx="6509">
                  <c:v>110</c:v>
                </c:pt>
                <c:pt idx="6510">
                  <c:v>110</c:v>
                </c:pt>
                <c:pt idx="6511">
                  <c:v>110</c:v>
                </c:pt>
                <c:pt idx="6512">
                  <c:v>110</c:v>
                </c:pt>
                <c:pt idx="6513">
                  <c:v>110</c:v>
                </c:pt>
                <c:pt idx="6514">
                  <c:v>110</c:v>
                </c:pt>
                <c:pt idx="6515">
                  <c:v>110</c:v>
                </c:pt>
                <c:pt idx="6516">
                  <c:v>110</c:v>
                </c:pt>
                <c:pt idx="6517">
                  <c:v>110</c:v>
                </c:pt>
                <c:pt idx="6518">
                  <c:v>110</c:v>
                </c:pt>
                <c:pt idx="6519">
                  <c:v>110</c:v>
                </c:pt>
                <c:pt idx="6520">
                  <c:v>110</c:v>
                </c:pt>
                <c:pt idx="6521">
                  <c:v>110</c:v>
                </c:pt>
                <c:pt idx="6522">
                  <c:v>110</c:v>
                </c:pt>
                <c:pt idx="6523">
                  <c:v>110</c:v>
                </c:pt>
                <c:pt idx="6524">
                  <c:v>110</c:v>
                </c:pt>
                <c:pt idx="6525">
                  <c:v>110</c:v>
                </c:pt>
                <c:pt idx="6526">
                  <c:v>110</c:v>
                </c:pt>
                <c:pt idx="6527">
                  <c:v>110</c:v>
                </c:pt>
                <c:pt idx="6528">
                  <c:v>110</c:v>
                </c:pt>
                <c:pt idx="6529">
                  <c:v>110</c:v>
                </c:pt>
                <c:pt idx="6530">
                  <c:v>110</c:v>
                </c:pt>
                <c:pt idx="6531">
                  <c:v>110</c:v>
                </c:pt>
                <c:pt idx="6532">
                  <c:v>110</c:v>
                </c:pt>
                <c:pt idx="6533">
                  <c:v>110</c:v>
                </c:pt>
                <c:pt idx="6534">
                  <c:v>110</c:v>
                </c:pt>
                <c:pt idx="6535">
                  <c:v>110</c:v>
                </c:pt>
                <c:pt idx="6536">
                  <c:v>110</c:v>
                </c:pt>
                <c:pt idx="6537">
                  <c:v>110</c:v>
                </c:pt>
                <c:pt idx="6538">
                  <c:v>110</c:v>
                </c:pt>
                <c:pt idx="6539">
                  <c:v>110</c:v>
                </c:pt>
                <c:pt idx="6540">
                  <c:v>110</c:v>
                </c:pt>
                <c:pt idx="6541">
                  <c:v>110</c:v>
                </c:pt>
                <c:pt idx="6542">
                  <c:v>110</c:v>
                </c:pt>
                <c:pt idx="6543">
                  <c:v>110</c:v>
                </c:pt>
                <c:pt idx="6544">
                  <c:v>110</c:v>
                </c:pt>
                <c:pt idx="6545">
                  <c:v>110</c:v>
                </c:pt>
                <c:pt idx="6546">
                  <c:v>110</c:v>
                </c:pt>
                <c:pt idx="6547">
                  <c:v>110</c:v>
                </c:pt>
                <c:pt idx="6548">
                  <c:v>110</c:v>
                </c:pt>
                <c:pt idx="6549">
                  <c:v>110</c:v>
                </c:pt>
                <c:pt idx="6550">
                  <c:v>110</c:v>
                </c:pt>
                <c:pt idx="6551">
                  <c:v>110</c:v>
                </c:pt>
                <c:pt idx="6552">
                  <c:v>110</c:v>
                </c:pt>
                <c:pt idx="6553">
                  <c:v>110</c:v>
                </c:pt>
                <c:pt idx="6554">
                  <c:v>110</c:v>
                </c:pt>
                <c:pt idx="6555">
                  <c:v>110</c:v>
                </c:pt>
                <c:pt idx="6556">
                  <c:v>110</c:v>
                </c:pt>
                <c:pt idx="6557">
                  <c:v>110</c:v>
                </c:pt>
                <c:pt idx="6558">
                  <c:v>110</c:v>
                </c:pt>
                <c:pt idx="6559">
                  <c:v>110</c:v>
                </c:pt>
                <c:pt idx="6560">
                  <c:v>110</c:v>
                </c:pt>
                <c:pt idx="6561">
                  <c:v>110</c:v>
                </c:pt>
                <c:pt idx="6562">
                  <c:v>110</c:v>
                </c:pt>
                <c:pt idx="6563">
                  <c:v>110</c:v>
                </c:pt>
                <c:pt idx="6564">
                  <c:v>110</c:v>
                </c:pt>
                <c:pt idx="6565">
                  <c:v>110</c:v>
                </c:pt>
                <c:pt idx="6566">
                  <c:v>110</c:v>
                </c:pt>
                <c:pt idx="6567">
                  <c:v>110</c:v>
                </c:pt>
                <c:pt idx="6568">
                  <c:v>110</c:v>
                </c:pt>
                <c:pt idx="6569">
                  <c:v>110</c:v>
                </c:pt>
                <c:pt idx="6570">
                  <c:v>110</c:v>
                </c:pt>
                <c:pt idx="6571">
                  <c:v>110</c:v>
                </c:pt>
                <c:pt idx="6572">
                  <c:v>110</c:v>
                </c:pt>
                <c:pt idx="6573">
                  <c:v>110</c:v>
                </c:pt>
                <c:pt idx="6574">
                  <c:v>110</c:v>
                </c:pt>
                <c:pt idx="6575">
                  <c:v>110</c:v>
                </c:pt>
                <c:pt idx="6576">
                  <c:v>110</c:v>
                </c:pt>
                <c:pt idx="6577">
                  <c:v>110</c:v>
                </c:pt>
                <c:pt idx="6578">
                  <c:v>110</c:v>
                </c:pt>
                <c:pt idx="6579">
                  <c:v>110</c:v>
                </c:pt>
                <c:pt idx="6580">
                  <c:v>110</c:v>
                </c:pt>
                <c:pt idx="6581">
                  <c:v>110</c:v>
                </c:pt>
                <c:pt idx="6582">
                  <c:v>110</c:v>
                </c:pt>
                <c:pt idx="6583">
                  <c:v>110</c:v>
                </c:pt>
                <c:pt idx="6584">
                  <c:v>110</c:v>
                </c:pt>
                <c:pt idx="6585">
                  <c:v>110</c:v>
                </c:pt>
                <c:pt idx="6586">
                  <c:v>110</c:v>
                </c:pt>
                <c:pt idx="6587">
                  <c:v>110</c:v>
                </c:pt>
                <c:pt idx="6588">
                  <c:v>110</c:v>
                </c:pt>
                <c:pt idx="6589">
                  <c:v>110</c:v>
                </c:pt>
                <c:pt idx="6590">
                  <c:v>110</c:v>
                </c:pt>
                <c:pt idx="6591">
                  <c:v>110</c:v>
                </c:pt>
                <c:pt idx="6592">
                  <c:v>110</c:v>
                </c:pt>
                <c:pt idx="6593">
                  <c:v>110</c:v>
                </c:pt>
                <c:pt idx="6594">
                  <c:v>110</c:v>
                </c:pt>
                <c:pt idx="6595">
                  <c:v>110</c:v>
                </c:pt>
                <c:pt idx="6596">
                  <c:v>110</c:v>
                </c:pt>
                <c:pt idx="6597">
                  <c:v>110</c:v>
                </c:pt>
                <c:pt idx="6598">
                  <c:v>110</c:v>
                </c:pt>
                <c:pt idx="6599">
                  <c:v>110</c:v>
                </c:pt>
                <c:pt idx="6600">
                  <c:v>110</c:v>
                </c:pt>
                <c:pt idx="6601">
                  <c:v>110</c:v>
                </c:pt>
                <c:pt idx="6602">
                  <c:v>110</c:v>
                </c:pt>
                <c:pt idx="6603">
                  <c:v>110</c:v>
                </c:pt>
                <c:pt idx="6604">
                  <c:v>110</c:v>
                </c:pt>
                <c:pt idx="6605">
                  <c:v>110</c:v>
                </c:pt>
                <c:pt idx="6606">
                  <c:v>110</c:v>
                </c:pt>
                <c:pt idx="6607">
                  <c:v>110</c:v>
                </c:pt>
                <c:pt idx="6608">
                  <c:v>110</c:v>
                </c:pt>
                <c:pt idx="6609">
                  <c:v>110</c:v>
                </c:pt>
                <c:pt idx="6610">
                  <c:v>110</c:v>
                </c:pt>
                <c:pt idx="6611">
                  <c:v>110</c:v>
                </c:pt>
                <c:pt idx="6612">
                  <c:v>110</c:v>
                </c:pt>
                <c:pt idx="6613">
                  <c:v>110</c:v>
                </c:pt>
                <c:pt idx="6614">
                  <c:v>110</c:v>
                </c:pt>
                <c:pt idx="6615">
                  <c:v>110</c:v>
                </c:pt>
                <c:pt idx="6616">
                  <c:v>110</c:v>
                </c:pt>
                <c:pt idx="6617">
                  <c:v>110</c:v>
                </c:pt>
                <c:pt idx="6618">
                  <c:v>110</c:v>
                </c:pt>
                <c:pt idx="6619">
                  <c:v>110</c:v>
                </c:pt>
                <c:pt idx="6620">
                  <c:v>110</c:v>
                </c:pt>
                <c:pt idx="6621">
                  <c:v>110</c:v>
                </c:pt>
                <c:pt idx="6622">
                  <c:v>110</c:v>
                </c:pt>
                <c:pt idx="6623">
                  <c:v>110</c:v>
                </c:pt>
                <c:pt idx="6624">
                  <c:v>110</c:v>
                </c:pt>
                <c:pt idx="6625">
                  <c:v>110</c:v>
                </c:pt>
                <c:pt idx="6626">
                  <c:v>110</c:v>
                </c:pt>
                <c:pt idx="6627">
                  <c:v>110</c:v>
                </c:pt>
                <c:pt idx="6628">
                  <c:v>110</c:v>
                </c:pt>
                <c:pt idx="6629">
                  <c:v>110</c:v>
                </c:pt>
                <c:pt idx="6630">
                  <c:v>110</c:v>
                </c:pt>
                <c:pt idx="6631">
                  <c:v>110</c:v>
                </c:pt>
                <c:pt idx="6632">
                  <c:v>110</c:v>
                </c:pt>
                <c:pt idx="6633">
                  <c:v>110</c:v>
                </c:pt>
                <c:pt idx="6634">
                  <c:v>110</c:v>
                </c:pt>
                <c:pt idx="6635">
                  <c:v>110</c:v>
                </c:pt>
                <c:pt idx="6636">
                  <c:v>110</c:v>
                </c:pt>
                <c:pt idx="6637">
                  <c:v>110</c:v>
                </c:pt>
                <c:pt idx="6638">
                  <c:v>110</c:v>
                </c:pt>
                <c:pt idx="6639">
                  <c:v>110</c:v>
                </c:pt>
                <c:pt idx="6640">
                  <c:v>110</c:v>
                </c:pt>
                <c:pt idx="6641">
                  <c:v>110</c:v>
                </c:pt>
                <c:pt idx="6642">
                  <c:v>110</c:v>
                </c:pt>
                <c:pt idx="6643">
                  <c:v>110</c:v>
                </c:pt>
                <c:pt idx="6644">
                  <c:v>110</c:v>
                </c:pt>
                <c:pt idx="6645">
                  <c:v>110</c:v>
                </c:pt>
                <c:pt idx="6646">
                  <c:v>110</c:v>
                </c:pt>
                <c:pt idx="6647">
                  <c:v>110</c:v>
                </c:pt>
                <c:pt idx="6648">
                  <c:v>110</c:v>
                </c:pt>
                <c:pt idx="6649">
                  <c:v>110</c:v>
                </c:pt>
                <c:pt idx="6650">
                  <c:v>110</c:v>
                </c:pt>
                <c:pt idx="6651">
                  <c:v>110</c:v>
                </c:pt>
                <c:pt idx="6652">
                  <c:v>110</c:v>
                </c:pt>
                <c:pt idx="6653">
                  <c:v>110</c:v>
                </c:pt>
                <c:pt idx="6654">
                  <c:v>110</c:v>
                </c:pt>
                <c:pt idx="6655">
                  <c:v>110</c:v>
                </c:pt>
                <c:pt idx="6656">
                  <c:v>110</c:v>
                </c:pt>
                <c:pt idx="6657">
                  <c:v>110</c:v>
                </c:pt>
                <c:pt idx="6658">
                  <c:v>110</c:v>
                </c:pt>
                <c:pt idx="6659">
                  <c:v>110</c:v>
                </c:pt>
                <c:pt idx="6660">
                  <c:v>110</c:v>
                </c:pt>
                <c:pt idx="6661">
                  <c:v>110</c:v>
                </c:pt>
                <c:pt idx="6662">
                  <c:v>110</c:v>
                </c:pt>
                <c:pt idx="6663">
                  <c:v>110</c:v>
                </c:pt>
                <c:pt idx="6664">
                  <c:v>110</c:v>
                </c:pt>
                <c:pt idx="6665">
                  <c:v>110</c:v>
                </c:pt>
                <c:pt idx="6666">
                  <c:v>110</c:v>
                </c:pt>
                <c:pt idx="6667">
                  <c:v>110</c:v>
                </c:pt>
                <c:pt idx="6668">
                  <c:v>110</c:v>
                </c:pt>
                <c:pt idx="6669">
                  <c:v>110</c:v>
                </c:pt>
                <c:pt idx="6670">
                  <c:v>110</c:v>
                </c:pt>
                <c:pt idx="6671">
                  <c:v>110</c:v>
                </c:pt>
                <c:pt idx="6672">
                  <c:v>110</c:v>
                </c:pt>
                <c:pt idx="6673">
                  <c:v>110</c:v>
                </c:pt>
                <c:pt idx="6674">
                  <c:v>110</c:v>
                </c:pt>
                <c:pt idx="6675">
                  <c:v>110</c:v>
                </c:pt>
                <c:pt idx="6676">
                  <c:v>110</c:v>
                </c:pt>
                <c:pt idx="6677">
                  <c:v>110</c:v>
                </c:pt>
                <c:pt idx="6678">
                  <c:v>110</c:v>
                </c:pt>
                <c:pt idx="6679">
                  <c:v>110</c:v>
                </c:pt>
                <c:pt idx="6680">
                  <c:v>110</c:v>
                </c:pt>
                <c:pt idx="6681">
                  <c:v>110</c:v>
                </c:pt>
                <c:pt idx="6682">
                  <c:v>110</c:v>
                </c:pt>
                <c:pt idx="6683">
                  <c:v>110</c:v>
                </c:pt>
                <c:pt idx="6684">
                  <c:v>110</c:v>
                </c:pt>
                <c:pt idx="6685">
                  <c:v>110</c:v>
                </c:pt>
                <c:pt idx="6686">
                  <c:v>110</c:v>
                </c:pt>
                <c:pt idx="6687">
                  <c:v>110</c:v>
                </c:pt>
                <c:pt idx="6688">
                  <c:v>110</c:v>
                </c:pt>
                <c:pt idx="6689">
                  <c:v>110</c:v>
                </c:pt>
                <c:pt idx="6690">
                  <c:v>110</c:v>
                </c:pt>
                <c:pt idx="6691">
                  <c:v>110</c:v>
                </c:pt>
                <c:pt idx="6692">
                  <c:v>110</c:v>
                </c:pt>
                <c:pt idx="6693">
                  <c:v>110</c:v>
                </c:pt>
                <c:pt idx="6694">
                  <c:v>110</c:v>
                </c:pt>
                <c:pt idx="6695">
                  <c:v>110</c:v>
                </c:pt>
                <c:pt idx="6696">
                  <c:v>110</c:v>
                </c:pt>
                <c:pt idx="6697">
                  <c:v>110</c:v>
                </c:pt>
                <c:pt idx="6698">
                  <c:v>110</c:v>
                </c:pt>
                <c:pt idx="6699">
                  <c:v>110</c:v>
                </c:pt>
                <c:pt idx="6700">
                  <c:v>110</c:v>
                </c:pt>
                <c:pt idx="6701">
                  <c:v>110</c:v>
                </c:pt>
                <c:pt idx="6702">
                  <c:v>110</c:v>
                </c:pt>
                <c:pt idx="6703">
                  <c:v>110</c:v>
                </c:pt>
                <c:pt idx="6704">
                  <c:v>110</c:v>
                </c:pt>
                <c:pt idx="6705">
                  <c:v>110</c:v>
                </c:pt>
                <c:pt idx="6706">
                  <c:v>110</c:v>
                </c:pt>
                <c:pt idx="6707">
                  <c:v>110</c:v>
                </c:pt>
                <c:pt idx="6708">
                  <c:v>110</c:v>
                </c:pt>
                <c:pt idx="6709">
                  <c:v>110</c:v>
                </c:pt>
                <c:pt idx="6710">
                  <c:v>110</c:v>
                </c:pt>
                <c:pt idx="6711">
                  <c:v>110</c:v>
                </c:pt>
                <c:pt idx="6712">
                  <c:v>110</c:v>
                </c:pt>
                <c:pt idx="6713">
                  <c:v>110</c:v>
                </c:pt>
                <c:pt idx="6714">
                  <c:v>110</c:v>
                </c:pt>
                <c:pt idx="6715">
                  <c:v>110</c:v>
                </c:pt>
                <c:pt idx="6716">
                  <c:v>110</c:v>
                </c:pt>
                <c:pt idx="6717">
                  <c:v>110</c:v>
                </c:pt>
                <c:pt idx="6718">
                  <c:v>110</c:v>
                </c:pt>
                <c:pt idx="6719">
                  <c:v>110</c:v>
                </c:pt>
                <c:pt idx="6720">
                  <c:v>110</c:v>
                </c:pt>
                <c:pt idx="6721">
                  <c:v>110</c:v>
                </c:pt>
                <c:pt idx="6722">
                  <c:v>110</c:v>
                </c:pt>
                <c:pt idx="6723">
                  <c:v>110</c:v>
                </c:pt>
                <c:pt idx="6724">
                  <c:v>110</c:v>
                </c:pt>
                <c:pt idx="6725">
                  <c:v>110</c:v>
                </c:pt>
                <c:pt idx="6726">
                  <c:v>110</c:v>
                </c:pt>
                <c:pt idx="6727">
                  <c:v>110</c:v>
                </c:pt>
                <c:pt idx="6728">
                  <c:v>110</c:v>
                </c:pt>
                <c:pt idx="6729">
                  <c:v>110</c:v>
                </c:pt>
                <c:pt idx="6730">
                  <c:v>110</c:v>
                </c:pt>
                <c:pt idx="6731">
                  <c:v>110</c:v>
                </c:pt>
                <c:pt idx="6732">
                  <c:v>110</c:v>
                </c:pt>
                <c:pt idx="6733">
                  <c:v>110</c:v>
                </c:pt>
                <c:pt idx="6734">
                  <c:v>110</c:v>
                </c:pt>
                <c:pt idx="6735">
                  <c:v>110</c:v>
                </c:pt>
                <c:pt idx="6736">
                  <c:v>110</c:v>
                </c:pt>
                <c:pt idx="6737">
                  <c:v>110</c:v>
                </c:pt>
                <c:pt idx="6738">
                  <c:v>110</c:v>
                </c:pt>
                <c:pt idx="6739">
                  <c:v>110</c:v>
                </c:pt>
                <c:pt idx="6740">
                  <c:v>110</c:v>
                </c:pt>
                <c:pt idx="6741">
                  <c:v>110</c:v>
                </c:pt>
                <c:pt idx="6742">
                  <c:v>110</c:v>
                </c:pt>
                <c:pt idx="6743">
                  <c:v>110</c:v>
                </c:pt>
                <c:pt idx="6744">
                  <c:v>110</c:v>
                </c:pt>
                <c:pt idx="6745">
                  <c:v>110</c:v>
                </c:pt>
                <c:pt idx="6746">
                  <c:v>110</c:v>
                </c:pt>
                <c:pt idx="6747">
                  <c:v>110</c:v>
                </c:pt>
                <c:pt idx="6748">
                  <c:v>110</c:v>
                </c:pt>
                <c:pt idx="6749">
                  <c:v>110</c:v>
                </c:pt>
                <c:pt idx="6750">
                  <c:v>110</c:v>
                </c:pt>
                <c:pt idx="6751">
                  <c:v>110</c:v>
                </c:pt>
                <c:pt idx="6752">
                  <c:v>110</c:v>
                </c:pt>
                <c:pt idx="6753">
                  <c:v>110</c:v>
                </c:pt>
                <c:pt idx="6754">
                  <c:v>110</c:v>
                </c:pt>
                <c:pt idx="6755">
                  <c:v>110</c:v>
                </c:pt>
                <c:pt idx="6756">
                  <c:v>110</c:v>
                </c:pt>
                <c:pt idx="6757">
                  <c:v>110</c:v>
                </c:pt>
                <c:pt idx="6758">
                  <c:v>110</c:v>
                </c:pt>
                <c:pt idx="6759">
                  <c:v>110</c:v>
                </c:pt>
                <c:pt idx="6760">
                  <c:v>110</c:v>
                </c:pt>
                <c:pt idx="6761">
                  <c:v>110</c:v>
                </c:pt>
                <c:pt idx="6762">
                  <c:v>110</c:v>
                </c:pt>
                <c:pt idx="6763">
                  <c:v>110</c:v>
                </c:pt>
                <c:pt idx="6764">
                  <c:v>110</c:v>
                </c:pt>
                <c:pt idx="6765">
                  <c:v>110</c:v>
                </c:pt>
                <c:pt idx="6766">
                  <c:v>110</c:v>
                </c:pt>
                <c:pt idx="6767">
                  <c:v>110</c:v>
                </c:pt>
                <c:pt idx="6768">
                  <c:v>110</c:v>
                </c:pt>
                <c:pt idx="6769">
                  <c:v>110</c:v>
                </c:pt>
                <c:pt idx="6770">
                  <c:v>110</c:v>
                </c:pt>
                <c:pt idx="6771">
                  <c:v>110</c:v>
                </c:pt>
                <c:pt idx="6772">
                  <c:v>110</c:v>
                </c:pt>
                <c:pt idx="6773">
                  <c:v>110</c:v>
                </c:pt>
                <c:pt idx="6774">
                  <c:v>110</c:v>
                </c:pt>
                <c:pt idx="6775">
                  <c:v>110</c:v>
                </c:pt>
                <c:pt idx="6776">
                  <c:v>110</c:v>
                </c:pt>
                <c:pt idx="6777">
                  <c:v>110</c:v>
                </c:pt>
                <c:pt idx="6778">
                  <c:v>110</c:v>
                </c:pt>
                <c:pt idx="6779">
                  <c:v>110</c:v>
                </c:pt>
                <c:pt idx="6780">
                  <c:v>110</c:v>
                </c:pt>
                <c:pt idx="6781">
                  <c:v>110</c:v>
                </c:pt>
                <c:pt idx="6782">
                  <c:v>110</c:v>
                </c:pt>
                <c:pt idx="6783">
                  <c:v>110</c:v>
                </c:pt>
                <c:pt idx="6784">
                  <c:v>110</c:v>
                </c:pt>
                <c:pt idx="6785">
                  <c:v>110</c:v>
                </c:pt>
                <c:pt idx="6786">
                  <c:v>110</c:v>
                </c:pt>
                <c:pt idx="6787">
                  <c:v>110</c:v>
                </c:pt>
                <c:pt idx="6788">
                  <c:v>110</c:v>
                </c:pt>
                <c:pt idx="6789">
                  <c:v>110</c:v>
                </c:pt>
                <c:pt idx="6790">
                  <c:v>110</c:v>
                </c:pt>
                <c:pt idx="6791">
                  <c:v>110</c:v>
                </c:pt>
                <c:pt idx="6792">
                  <c:v>110</c:v>
                </c:pt>
                <c:pt idx="6793">
                  <c:v>110</c:v>
                </c:pt>
                <c:pt idx="6794">
                  <c:v>110</c:v>
                </c:pt>
                <c:pt idx="6795">
                  <c:v>110</c:v>
                </c:pt>
                <c:pt idx="6796">
                  <c:v>110</c:v>
                </c:pt>
                <c:pt idx="6797">
                  <c:v>110</c:v>
                </c:pt>
                <c:pt idx="6798">
                  <c:v>110</c:v>
                </c:pt>
                <c:pt idx="6799">
                  <c:v>110</c:v>
                </c:pt>
                <c:pt idx="6800">
                  <c:v>110</c:v>
                </c:pt>
                <c:pt idx="6801">
                  <c:v>110</c:v>
                </c:pt>
                <c:pt idx="6802">
                  <c:v>110</c:v>
                </c:pt>
                <c:pt idx="6803">
                  <c:v>110</c:v>
                </c:pt>
                <c:pt idx="6804">
                  <c:v>110</c:v>
                </c:pt>
                <c:pt idx="6805">
                  <c:v>110</c:v>
                </c:pt>
                <c:pt idx="6806">
                  <c:v>110</c:v>
                </c:pt>
                <c:pt idx="6807">
                  <c:v>110</c:v>
                </c:pt>
                <c:pt idx="6808">
                  <c:v>110</c:v>
                </c:pt>
                <c:pt idx="6809">
                  <c:v>110</c:v>
                </c:pt>
                <c:pt idx="6810">
                  <c:v>110</c:v>
                </c:pt>
                <c:pt idx="6811">
                  <c:v>110</c:v>
                </c:pt>
                <c:pt idx="6812">
                  <c:v>110</c:v>
                </c:pt>
                <c:pt idx="6813">
                  <c:v>110</c:v>
                </c:pt>
                <c:pt idx="6814">
                  <c:v>110</c:v>
                </c:pt>
                <c:pt idx="6815">
                  <c:v>110</c:v>
                </c:pt>
                <c:pt idx="6816">
                  <c:v>110</c:v>
                </c:pt>
                <c:pt idx="6817">
                  <c:v>110</c:v>
                </c:pt>
                <c:pt idx="6818">
                  <c:v>110</c:v>
                </c:pt>
                <c:pt idx="6819">
                  <c:v>110</c:v>
                </c:pt>
                <c:pt idx="6820">
                  <c:v>110</c:v>
                </c:pt>
                <c:pt idx="6821">
                  <c:v>110</c:v>
                </c:pt>
                <c:pt idx="6822">
                  <c:v>110</c:v>
                </c:pt>
                <c:pt idx="6823">
                  <c:v>110</c:v>
                </c:pt>
                <c:pt idx="6824">
                  <c:v>110</c:v>
                </c:pt>
                <c:pt idx="6825">
                  <c:v>110</c:v>
                </c:pt>
                <c:pt idx="6826">
                  <c:v>110</c:v>
                </c:pt>
                <c:pt idx="6827">
                  <c:v>110</c:v>
                </c:pt>
                <c:pt idx="6828">
                  <c:v>110</c:v>
                </c:pt>
                <c:pt idx="6829">
                  <c:v>110</c:v>
                </c:pt>
                <c:pt idx="6830">
                  <c:v>110</c:v>
                </c:pt>
                <c:pt idx="6831">
                  <c:v>110</c:v>
                </c:pt>
                <c:pt idx="6832">
                  <c:v>110</c:v>
                </c:pt>
                <c:pt idx="6833">
                  <c:v>110</c:v>
                </c:pt>
                <c:pt idx="6834">
                  <c:v>110</c:v>
                </c:pt>
                <c:pt idx="6835">
                  <c:v>110</c:v>
                </c:pt>
                <c:pt idx="6836">
                  <c:v>110</c:v>
                </c:pt>
                <c:pt idx="6837">
                  <c:v>110</c:v>
                </c:pt>
                <c:pt idx="6838">
                  <c:v>110</c:v>
                </c:pt>
                <c:pt idx="6839">
                  <c:v>110</c:v>
                </c:pt>
                <c:pt idx="6840">
                  <c:v>110</c:v>
                </c:pt>
                <c:pt idx="6841">
                  <c:v>110</c:v>
                </c:pt>
                <c:pt idx="6842">
                  <c:v>110</c:v>
                </c:pt>
                <c:pt idx="6843">
                  <c:v>110</c:v>
                </c:pt>
                <c:pt idx="6844">
                  <c:v>110</c:v>
                </c:pt>
                <c:pt idx="6845">
                  <c:v>110</c:v>
                </c:pt>
                <c:pt idx="6846">
                  <c:v>110</c:v>
                </c:pt>
                <c:pt idx="6847">
                  <c:v>110</c:v>
                </c:pt>
                <c:pt idx="6848">
                  <c:v>110</c:v>
                </c:pt>
                <c:pt idx="6849">
                  <c:v>110</c:v>
                </c:pt>
                <c:pt idx="6850">
                  <c:v>110</c:v>
                </c:pt>
                <c:pt idx="6851">
                  <c:v>110</c:v>
                </c:pt>
                <c:pt idx="6852">
                  <c:v>110</c:v>
                </c:pt>
                <c:pt idx="6853">
                  <c:v>110</c:v>
                </c:pt>
                <c:pt idx="6854">
                  <c:v>110</c:v>
                </c:pt>
                <c:pt idx="6855">
                  <c:v>110</c:v>
                </c:pt>
                <c:pt idx="6856">
                  <c:v>110</c:v>
                </c:pt>
                <c:pt idx="6857">
                  <c:v>110</c:v>
                </c:pt>
                <c:pt idx="6858">
                  <c:v>110</c:v>
                </c:pt>
                <c:pt idx="6859">
                  <c:v>110</c:v>
                </c:pt>
                <c:pt idx="6860">
                  <c:v>110</c:v>
                </c:pt>
                <c:pt idx="6861">
                  <c:v>110</c:v>
                </c:pt>
                <c:pt idx="6862">
                  <c:v>110</c:v>
                </c:pt>
                <c:pt idx="6863">
                  <c:v>110</c:v>
                </c:pt>
                <c:pt idx="6864">
                  <c:v>110</c:v>
                </c:pt>
                <c:pt idx="6865">
                  <c:v>110</c:v>
                </c:pt>
                <c:pt idx="6866">
                  <c:v>110</c:v>
                </c:pt>
                <c:pt idx="6867">
                  <c:v>110</c:v>
                </c:pt>
                <c:pt idx="6868">
                  <c:v>110</c:v>
                </c:pt>
                <c:pt idx="6869">
                  <c:v>110</c:v>
                </c:pt>
                <c:pt idx="6870">
                  <c:v>110</c:v>
                </c:pt>
                <c:pt idx="6871">
                  <c:v>110</c:v>
                </c:pt>
                <c:pt idx="6872">
                  <c:v>110</c:v>
                </c:pt>
                <c:pt idx="6873">
                  <c:v>110</c:v>
                </c:pt>
                <c:pt idx="6874">
                  <c:v>110</c:v>
                </c:pt>
                <c:pt idx="6875">
                  <c:v>110</c:v>
                </c:pt>
                <c:pt idx="6876">
                  <c:v>110</c:v>
                </c:pt>
                <c:pt idx="6877">
                  <c:v>110</c:v>
                </c:pt>
                <c:pt idx="6878">
                  <c:v>110</c:v>
                </c:pt>
                <c:pt idx="6879">
                  <c:v>110</c:v>
                </c:pt>
                <c:pt idx="6880">
                  <c:v>110</c:v>
                </c:pt>
                <c:pt idx="6881">
                  <c:v>110</c:v>
                </c:pt>
                <c:pt idx="6882">
                  <c:v>110</c:v>
                </c:pt>
                <c:pt idx="6883">
                  <c:v>110</c:v>
                </c:pt>
                <c:pt idx="6884">
                  <c:v>110</c:v>
                </c:pt>
                <c:pt idx="6885">
                  <c:v>110</c:v>
                </c:pt>
                <c:pt idx="6886">
                  <c:v>110</c:v>
                </c:pt>
                <c:pt idx="6887">
                  <c:v>110</c:v>
                </c:pt>
                <c:pt idx="6888">
                  <c:v>110</c:v>
                </c:pt>
                <c:pt idx="6889">
                  <c:v>110</c:v>
                </c:pt>
                <c:pt idx="6890">
                  <c:v>110</c:v>
                </c:pt>
                <c:pt idx="6891">
                  <c:v>110</c:v>
                </c:pt>
                <c:pt idx="6892">
                  <c:v>110</c:v>
                </c:pt>
                <c:pt idx="6893">
                  <c:v>110</c:v>
                </c:pt>
                <c:pt idx="6894">
                  <c:v>110</c:v>
                </c:pt>
                <c:pt idx="6895">
                  <c:v>110</c:v>
                </c:pt>
                <c:pt idx="6896">
                  <c:v>110</c:v>
                </c:pt>
                <c:pt idx="6897">
                  <c:v>110</c:v>
                </c:pt>
                <c:pt idx="6898">
                  <c:v>110</c:v>
                </c:pt>
                <c:pt idx="6899">
                  <c:v>110</c:v>
                </c:pt>
                <c:pt idx="6900">
                  <c:v>110</c:v>
                </c:pt>
                <c:pt idx="6901">
                  <c:v>110</c:v>
                </c:pt>
                <c:pt idx="6902">
                  <c:v>110</c:v>
                </c:pt>
                <c:pt idx="6903">
                  <c:v>110</c:v>
                </c:pt>
                <c:pt idx="6904">
                  <c:v>110</c:v>
                </c:pt>
                <c:pt idx="6905">
                  <c:v>110</c:v>
                </c:pt>
                <c:pt idx="6906">
                  <c:v>110</c:v>
                </c:pt>
                <c:pt idx="6907">
                  <c:v>110</c:v>
                </c:pt>
                <c:pt idx="6908">
                  <c:v>110</c:v>
                </c:pt>
                <c:pt idx="6909">
                  <c:v>110</c:v>
                </c:pt>
                <c:pt idx="6910">
                  <c:v>110</c:v>
                </c:pt>
                <c:pt idx="6911">
                  <c:v>110</c:v>
                </c:pt>
                <c:pt idx="6912">
                  <c:v>110</c:v>
                </c:pt>
                <c:pt idx="6913">
                  <c:v>110</c:v>
                </c:pt>
                <c:pt idx="6914">
                  <c:v>110</c:v>
                </c:pt>
                <c:pt idx="6915">
                  <c:v>110</c:v>
                </c:pt>
                <c:pt idx="6916">
                  <c:v>110</c:v>
                </c:pt>
                <c:pt idx="6917">
                  <c:v>110</c:v>
                </c:pt>
                <c:pt idx="6918">
                  <c:v>110</c:v>
                </c:pt>
                <c:pt idx="6919">
                  <c:v>110</c:v>
                </c:pt>
                <c:pt idx="6920">
                  <c:v>110</c:v>
                </c:pt>
                <c:pt idx="6921">
                  <c:v>110</c:v>
                </c:pt>
                <c:pt idx="6922">
                  <c:v>110</c:v>
                </c:pt>
                <c:pt idx="6923">
                  <c:v>110</c:v>
                </c:pt>
                <c:pt idx="6924">
                  <c:v>110</c:v>
                </c:pt>
                <c:pt idx="6925">
                  <c:v>110</c:v>
                </c:pt>
                <c:pt idx="6926">
                  <c:v>110</c:v>
                </c:pt>
                <c:pt idx="6927">
                  <c:v>110</c:v>
                </c:pt>
                <c:pt idx="6928">
                  <c:v>110</c:v>
                </c:pt>
                <c:pt idx="6929">
                  <c:v>110</c:v>
                </c:pt>
                <c:pt idx="6930">
                  <c:v>110</c:v>
                </c:pt>
                <c:pt idx="6931">
                  <c:v>110</c:v>
                </c:pt>
                <c:pt idx="6932">
                  <c:v>110</c:v>
                </c:pt>
                <c:pt idx="6933">
                  <c:v>110</c:v>
                </c:pt>
                <c:pt idx="6934">
                  <c:v>110</c:v>
                </c:pt>
                <c:pt idx="6935">
                  <c:v>110</c:v>
                </c:pt>
                <c:pt idx="6936">
                  <c:v>110</c:v>
                </c:pt>
                <c:pt idx="6937">
                  <c:v>110</c:v>
                </c:pt>
                <c:pt idx="6938">
                  <c:v>110</c:v>
                </c:pt>
                <c:pt idx="6939">
                  <c:v>110</c:v>
                </c:pt>
                <c:pt idx="6940">
                  <c:v>110</c:v>
                </c:pt>
                <c:pt idx="6941">
                  <c:v>110</c:v>
                </c:pt>
                <c:pt idx="6942">
                  <c:v>110</c:v>
                </c:pt>
                <c:pt idx="6943">
                  <c:v>110</c:v>
                </c:pt>
                <c:pt idx="6944">
                  <c:v>110</c:v>
                </c:pt>
                <c:pt idx="6945">
                  <c:v>110</c:v>
                </c:pt>
                <c:pt idx="6946">
                  <c:v>110</c:v>
                </c:pt>
                <c:pt idx="6947">
                  <c:v>110</c:v>
                </c:pt>
                <c:pt idx="6948">
                  <c:v>110</c:v>
                </c:pt>
                <c:pt idx="6949">
                  <c:v>110</c:v>
                </c:pt>
                <c:pt idx="6950">
                  <c:v>110</c:v>
                </c:pt>
                <c:pt idx="6951">
                  <c:v>110</c:v>
                </c:pt>
                <c:pt idx="6952">
                  <c:v>110</c:v>
                </c:pt>
                <c:pt idx="6953">
                  <c:v>110</c:v>
                </c:pt>
                <c:pt idx="6954">
                  <c:v>110</c:v>
                </c:pt>
                <c:pt idx="6955">
                  <c:v>110</c:v>
                </c:pt>
                <c:pt idx="6956">
                  <c:v>110</c:v>
                </c:pt>
                <c:pt idx="6957">
                  <c:v>110</c:v>
                </c:pt>
                <c:pt idx="6958">
                  <c:v>110</c:v>
                </c:pt>
                <c:pt idx="6959">
                  <c:v>110</c:v>
                </c:pt>
                <c:pt idx="6960">
                  <c:v>110</c:v>
                </c:pt>
                <c:pt idx="6961">
                  <c:v>110</c:v>
                </c:pt>
                <c:pt idx="6962">
                  <c:v>110</c:v>
                </c:pt>
                <c:pt idx="6963">
                  <c:v>110</c:v>
                </c:pt>
                <c:pt idx="6964">
                  <c:v>110</c:v>
                </c:pt>
                <c:pt idx="6965">
                  <c:v>110</c:v>
                </c:pt>
                <c:pt idx="6966">
                  <c:v>110</c:v>
                </c:pt>
                <c:pt idx="6967">
                  <c:v>110</c:v>
                </c:pt>
                <c:pt idx="6968">
                  <c:v>110</c:v>
                </c:pt>
                <c:pt idx="6969">
                  <c:v>110</c:v>
                </c:pt>
                <c:pt idx="6970">
                  <c:v>110</c:v>
                </c:pt>
                <c:pt idx="6971">
                  <c:v>110</c:v>
                </c:pt>
                <c:pt idx="6972">
                  <c:v>110</c:v>
                </c:pt>
                <c:pt idx="6973">
                  <c:v>110</c:v>
                </c:pt>
                <c:pt idx="6974">
                  <c:v>110</c:v>
                </c:pt>
                <c:pt idx="6975">
                  <c:v>110</c:v>
                </c:pt>
                <c:pt idx="6976">
                  <c:v>110</c:v>
                </c:pt>
                <c:pt idx="6977">
                  <c:v>110</c:v>
                </c:pt>
                <c:pt idx="6978">
                  <c:v>110</c:v>
                </c:pt>
                <c:pt idx="6979">
                  <c:v>110</c:v>
                </c:pt>
                <c:pt idx="6980">
                  <c:v>110</c:v>
                </c:pt>
                <c:pt idx="6981">
                  <c:v>110</c:v>
                </c:pt>
                <c:pt idx="6982">
                  <c:v>110</c:v>
                </c:pt>
                <c:pt idx="6983">
                  <c:v>110</c:v>
                </c:pt>
                <c:pt idx="6984">
                  <c:v>110</c:v>
                </c:pt>
                <c:pt idx="6985">
                  <c:v>110</c:v>
                </c:pt>
                <c:pt idx="6986">
                  <c:v>110</c:v>
                </c:pt>
                <c:pt idx="6987">
                  <c:v>110</c:v>
                </c:pt>
                <c:pt idx="6988">
                  <c:v>110</c:v>
                </c:pt>
                <c:pt idx="6989">
                  <c:v>110</c:v>
                </c:pt>
                <c:pt idx="6990">
                  <c:v>110</c:v>
                </c:pt>
                <c:pt idx="6991">
                  <c:v>110</c:v>
                </c:pt>
                <c:pt idx="6992">
                  <c:v>110</c:v>
                </c:pt>
                <c:pt idx="6993">
                  <c:v>110</c:v>
                </c:pt>
                <c:pt idx="6994">
                  <c:v>110</c:v>
                </c:pt>
                <c:pt idx="6995">
                  <c:v>110</c:v>
                </c:pt>
                <c:pt idx="6996">
                  <c:v>110</c:v>
                </c:pt>
                <c:pt idx="6997">
                  <c:v>110</c:v>
                </c:pt>
                <c:pt idx="6998">
                  <c:v>110</c:v>
                </c:pt>
                <c:pt idx="6999">
                  <c:v>110</c:v>
                </c:pt>
                <c:pt idx="7000">
                  <c:v>110</c:v>
                </c:pt>
                <c:pt idx="7001">
                  <c:v>110</c:v>
                </c:pt>
                <c:pt idx="7002">
                  <c:v>110</c:v>
                </c:pt>
                <c:pt idx="7003">
                  <c:v>110</c:v>
                </c:pt>
                <c:pt idx="7004">
                  <c:v>110</c:v>
                </c:pt>
                <c:pt idx="7005">
                  <c:v>110</c:v>
                </c:pt>
                <c:pt idx="7006">
                  <c:v>110</c:v>
                </c:pt>
                <c:pt idx="7007">
                  <c:v>110</c:v>
                </c:pt>
                <c:pt idx="7008">
                  <c:v>110</c:v>
                </c:pt>
                <c:pt idx="7009">
                  <c:v>110</c:v>
                </c:pt>
                <c:pt idx="7010">
                  <c:v>110</c:v>
                </c:pt>
                <c:pt idx="7011">
                  <c:v>110</c:v>
                </c:pt>
                <c:pt idx="7012">
                  <c:v>110</c:v>
                </c:pt>
                <c:pt idx="7013">
                  <c:v>110</c:v>
                </c:pt>
                <c:pt idx="7014">
                  <c:v>110</c:v>
                </c:pt>
                <c:pt idx="7015">
                  <c:v>110</c:v>
                </c:pt>
                <c:pt idx="7016">
                  <c:v>110</c:v>
                </c:pt>
                <c:pt idx="7017">
                  <c:v>110</c:v>
                </c:pt>
                <c:pt idx="7018">
                  <c:v>110</c:v>
                </c:pt>
                <c:pt idx="7019">
                  <c:v>110</c:v>
                </c:pt>
                <c:pt idx="7020">
                  <c:v>110</c:v>
                </c:pt>
                <c:pt idx="7021">
                  <c:v>110</c:v>
                </c:pt>
                <c:pt idx="7022">
                  <c:v>110</c:v>
                </c:pt>
                <c:pt idx="7023">
                  <c:v>110</c:v>
                </c:pt>
                <c:pt idx="7024">
                  <c:v>110</c:v>
                </c:pt>
                <c:pt idx="7025">
                  <c:v>110</c:v>
                </c:pt>
                <c:pt idx="7026">
                  <c:v>110</c:v>
                </c:pt>
                <c:pt idx="7027">
                  <c:v>110</c:v>
                </c:pt>
                <c:pt idx="7028">
                  <c:v>110</c:v>
                </c:pt>
                <c:pt idx="7029">
                  <c:v>110</c:v>
                </c:pt>
                <c:pt idx="7030">
                  <c:v>110</c:v>
                </c:pt>
                <c:pt idx="7031">
                  <c:v>110</c:v>
                </c:pt>
                <c:pt idx="7032">
                  <c:v>110</c:v>
                </c:pt>
                <c:pt idx="7033">
                  <c:v>110</c:v>
                </c:pt>
                <c:pt idx="7034">
                  <c:v>110</c:v>
                </c:pt>
                <c:pt idx="7035">
                  <c:v>110</c:v>
                </c:pt>
                <c:pt idx="7036">
                  <c:v>110</c:v>
                </c:pt>
                <c:pt idx="7037">
                  <c:v>110</c:v>
                </c:pt>
                <c:pt idx="7038">
                  <c:v>110</c:v>
                </c:pt>
                <c:pt idx="7039">
                  <c:v>110</c:v>
                </c:pt>
                <c:pt idx="7040">
                  <c:v>110</c:v>
                </c:pt>
                <c:pt idx="7041">
                  <c:v>110</c:v>
                </c:pt>
                <c:pt idx="7042">
                  <c:v>110</c:v>
                </c:pt>
                <c:pt idx="7043">
                  <c:v>110</c:v>
                </c:pt>
                <c:pt idx="7044">
                  <c:v>110</c:v>
                </c:pt>
                <c:pt idx="7045">
                  <c:v>110</c:v>
                </c:pt>
                <c:pt idx="7046">
                  <c:v>110</c:v>
                </c:pt>
                <c:pt idx="7047">
                  <c:v>110</c:v>
                </c:pt>
                <c:pt idx="7048">
                  <c:v>110</c:v>
                </c:pt>
                <c:pt idx="7049">
                  <c:v>110</c:v>
                </c:pt>
                <c:pt idx="7050">
                  <c:v>110</c:v>
                </c:pt>
                <c:pt idx="7051">
                  <c:v>110</c:v>
                </c:pt>
                <c:pt idx="7052">
                  <c:v>110</c:v>
                </c:pt>
                <c:pt idx="7053">
                  <c:v>110</c:v>
                </c:pt>
                <c:pt idx="7054">
                  <c:v>110</c:v>
                </c:pt>
                <c:pt idx="7055">
                  <c:v>110</c:v>
                </c:pt>
                <c:pt idx="7056">
                  <c:v>110</c:v>
                </c:pt>
                <c:pt idx="7057">
                  <c:v>110</c:v>
                </c:pt>
                <c:pt idx="7058">
                  <c:v>110</c:v>
                </c:pt>
                <c:pt idx="7059">
                  <c:v>110</c:v>
                </c:pt>
                <c:pt idx="7060">
                  <c:v>110</c:v>
                </c:pt>
                <c:pt idx="7061">
                  <c:v>110</c:v>
                </c:pt>
                <c:pt idx="7062">
                  <c:v>110</c:v>
                </c:pt>
                <c:pt idx="7063">
                  <c:v>110</c:v>
                </c:pt>
                <c:pt idx="7064">
                  <c:v>110</c:v>
                </c:pt>
                <c:pt idx="7065">
                  <c:v>110</c:v>
                </c:pt>
                <c:pt idx="7066">
                  <c:v>110</c:v>
                </c:pt>
                <c:pt idx="7067">
                  <c:v>110</c:v>
                </c:pt>
                <c:pt idx="7068">
                  <c:v>110</c:v>
                </c:pt>
                <c:pt idx="7069">
                  <c:v>110</c:v>
                </c:pt>
                <c:pt idx="7070">
                  <c:v>110</c:v>
                </c:pt>
                <c:pt idx="7071">
                  <c:v>110</c:v>
                </c:pt>
                <c:pt idx="7072">
                  <c:v>110</c:v>
                </c:pt>
                <c:pt idx="7073">
                  <c:v>110</c:v>
                </c:pt>
                <c:pt idx="7074">
                  <c:v>110</c:v>
                </c:pt>
                <c:pt idx="7075">
                  <c:v>110</c:v>
                </c:pt>
                <c:pt idx="7076">
                  <c:v>110</c:v>
                </c:pt>
                <c:pt idx="7077">
                  <c:v>110</c:v>
                </c:pt>
                <c:pt idx="7078">
                  <c:v>110</c:v>
                </c:pt>
                <c:pt idx="7079">
                  <c:v>110</c:v>
                </c:pt>
                <c:pt idx="7080">
                  <c:v>110</c:v>
                </c:pt>
                <c:pt idx="7081">
                  <c:v>110</c:v>
                </c:pt>
                <c:pt idx="7082">
                  <c:v>110</c:v>
                </c:pt>
                <c:pt idx="7083">
                  <c:v>110</c:v>
                </c:pt>
                <c:pt idx="7084">
                  <c:v>110</c:v>
                </c:pt>
                <c:pt idx="7085">
                  <c:v>110</c:v>
                </c:pt>
                <c:pt idx="7086">
                  <c:v>110</c:v>
                </c:pt>
                <c:pt idx="7087">
                  <c:v>110</c:v>
                </c:pt>
                <c:pt idx="7088">
                  <c:v>110</c:v>
                </c:pt>
                <c:pt idx="7089">
                  <c:v>110</c:v>
                </c:pt>
                <c:pt idx="7090">
                  <c:v>110</c:v>
                </c:pt>
                <c:pt idx="7091">
                  <c:v>110</c:v>
                </c:pt>
                <c:pt idx="7092">
                  <c:v>110</c:v>
                </c:pt>
                <c:pt idx="7093">
                  <c:v>110</c:v>
                </c:pt>
                <c:pt idx="7094">
                  <c:v>110</c:v>
                </c:pt>
                <c:pt idx="7095">
                  <c:v>110</c:v>
                </c:pt>
                <c:pt idx="7096">
                  <c:v>110</c:v>
                </c:pt>
                <c:pt idx="7097">
                  <c:v>110</c:v>
                </c:pt>
                <c:pt idx="7098">
                  <c:v>110</c:v>
                </c:pt>
                <c:pt idx="7099">
                  <c:v>110</c:v>
                </c:pt>
                <c:pt idx="7100">
                  <c:v>110</c:v>
                </c:pt>
                <c:pt idx="7101">
                  <c:v>110</c:v>
                </c:pt>
                <c:pt idx="7102">
                  <c:v>110</c:v>
                </c:pt>
                <c:pt idx="7103">
                  <c:v>110</c:v>
                </c:pt>
                <c:pt idx="7104">
                  <c:v>110</c:v>
                </c:pt>
                <c:pt idx="7105">
                  <c:v>110</c:v>
                </c:pt>
                <c:pt idx="7106">
                  <c:v>110</c:v>
                </c:pt>
                <c:pt idx="7107">
                  <c:v>110</c:v>
                </c:pt>
                <c:pt idx="7108">
                  <c:v>110</c:v>
                </c:pt>
                <c:pt idx="7109">
                  <c:v>110</c:v>
                </c:pt>
                <c:pt idx="7110">
                  <c:v>110</c:v>
                </c:pt>
                <c:pt idx="7111">
                  <c:v>110</c:v>
                </c:pt>
                <c:pt idx="7112">
                  <c:v>110</c:v>
                </c:pt>
                <c:pt idx="7113">
                  <c:v>110</c:v>
                </c:pt>
                <c:pt idx="7114">
                  <c:v>110</c:v>
                </c:pt>
                <c:pt idx="7115">
                  <c:v>110</c:v>
                </c:pt>
                <c:pt idx="7116">
                  <c:v>110</c:v>
                </c:pt>
                <c:pt idx="7117">
                  <c:v>110</c:v>
                </c:pt>
                <c:pt idx="7118">
                  <c:v>110</c:v>
                </c:pt>
                <c:pt idx="7119">
                  <c:v>110</c:v>
                </c:pt>
                <c:pt idx="7120">
                  <c:v>110</c:v>
                </c:pt>
                <c:pt idx="7121">
                  <c:v>110</c:v>
                </c:pt>
                <c:pt idx="7122">
                  <c:v>110</c:v>
                </c:pt>
                <c:pt idx="7123">
                  <c:v>110</c:v>
                </c:pt>
                <c:pt idx="7124">
                  <c:v>110</c:v>
                </c:pt>
                <c:pt idx="7125">
                  <c:v>110</c:v>
                </c:pt>
                <c:pt idx="7126">
                  <c:v>110</c:v>
                </c:pt>
                <c:pt idx="7127">
                  <c:v>110</c:v>
                </c:pt>
                <c:pt idx="7128">
                  <c:v>110</c:v>
                </c:pt>
                <c:pt idx="7129">
                  <c:v>110</c:v>
                </c:pt>
                <c:pt idx="7130">
                  <c:v>110</c:v>
                </c:pt>
                <c:pt idx="7131">
                  <c:v>110</c:v>
                </c:pt>
                <c:pt idx="7132">
                  <c:v>110</c:v>
                </c:pt>
                <c:pt idx="7133">
                  <c:v>110</c:v>
                </c:pt>
                <c:pt idx="7134">
                  <c:v>110</c:v>
                </c:pt>
                <c:pt idx="7135">
                  <c:v>110</c:v>
                </c:pt>
                <c:pt idx="7136">
                  <c:v>110</c:v>
                </c:pt>
                <c:pt idx="7137">
                  <c:v>110</c:v>
                </c:pt>
                <c:pt idx="7138">
                  <c:v>110</c:v>
                </c:pt>
                <c:pt idx="7139">
                  <c:v>110</c:v>
                </c:pt>
                <c:pt idx="7140">
                  <c:v>110</c:v>
                </c:pt>
                <c:pt idx="7141">
                  <c:v>110</c:v>
                </c:pt>
                <c:pt idx="7142">
                  <c:v>110</c:v>
                </c:pt>
                <c:pt idx="7143">
                  <c:v>110</c:v>
                </c:pt>
                <c:pt idx="7144">
                  <c:v>110</c:v>
                </c:pt>
                <c:pt idx="7145">
                  <c:v>110</c:v>
                </c:pt>
                <c:pt idx="7146">
                  <c:v>110</c:v>
                </c:pt>
                <c:pt idx="7147">
                  <c:v>110</c:v>
                </c:pt>
                <c:pt idx="7148">
                  <c:v>110</c:v>
                </c:pt>
                <c:pt idx="7149">
                  <c:v>110</c:v>
                </c:pt>
                <c:pt idx="7150">
                  <c:v>110</c:v>
                </c:pt>
                <c:pt idx="7151">
                  <c:v>110</c:v>
                </c:pt>
                <c:pt idx="7152">
                  <c:v>110</c:v>
                </c:pt>
                <c:pt idx="7153">
                  <c:v>110</c:v>
                </c:pt>
                <c:pt idx="7154">
                  <c:v>110</c:v>
                </c:pt>
                <c:pt idx="7155">
                  <c:v>110</c:v>
                </c:pt>
                <c:pt idx="7156">
                  <c:v>110</c:v>
                </c:pt>
                <c:pt idx="7157">
                  <c:v>110</c:v>
                </c:pt>
                <c:pt idx="7158">
                  <c:v>110</c:v>
                </c:pt>
                <c:pt idx="7159">
                  <c:v>110</c:v>
                </c:pt>
                <c:pt idx="7160">
                  <c:v>110</c:v>
                </c:pt>
                <c:pt idx="7161">
                  <c:v>110</c:v>
                </c:pt>
                <c:pt idx="7162">
                  <c:v>110</c:v>
                </c:pt>
                <c:pt idx="7163">
                  <c:v>110</c:v>
                </c:pt>
                <c:pt idx="7164">
                  <c:v>110</c:v>
                </c:pt>
                <c:pt idx="7165">
                  <c:v>110</c:v>
                </c:pt>
                <c:pt idx="7166">
                  <c:v>110</c:v>
                </c:pt>
                <c:pt idx="7167">
                  <c:v>110</c:v>
                </c:pt>
                <c:pt idx="7168">
                  <c:v>110</c:v>
                </c:pt>
                <c:pt idx="7169">
                  <c:v>110</c:v>
                </c:pt>
                <c:pt idx="7170">
                  <c:v>110</c:v>
                </c:pt>
                <c:pt idx="7171">
                  <c:v>110</c:v>
                </c:pt>
                <c:pt idx="7172">
                  <c:v>110</c:v>
                </c:pt>
                <c:pt idx="7173">
                  <c:v>110</c:v>
                </c:pt>
                <c:pt idx="7174">
                  <c:v>110</c:v>
                </c:pt>
                <c:pt idx="7175">
                  <c:v>110</c:v>
                </c:pt>
                <c:pt idx="7176">
                  <c:v>110</c:v>
                </c:pt>
                <c:pt idx="7177">
                  <c:v>110</c:v>
                </c:pt>
                <c:pt idx="7178">
                  <c:v>110</c:v>
                </c:pt>
                <c:pt idx="7179">
                  <c:v>110</c:v>
                </c:pt>
                <c:pt idx="7180">
                  <c:v>110</c:v>
                </c:pt>
                <c:pt idx="7181">
                  <c:v>110</c:v>
                </c:pt>
                <c:pt idx="7182">
                  <c:v>110</c:v>
                </c:pt>
                <c:pt idx="7183">
                  <c:v>110</c:v>
                </c:pt>
                <c:pt idx="7184">
                  <c:v>110</c:v>
                </c:pt>
                <c:pt idx="7185">
                  <c:v>110</c:v>
                </c:pt>
                <c:pt idx="7186">
                  <c:v>110</c:v>
                </c:pt>
                <c:pt idx="7187">
                  <c:v>110</c:v>
                </c:pt>
                <c:pt idx="7188">
                  <c:v>110</c:v>
                </c:pt>
                <c:pt idx="7189">
                  <c:v>110</c:v>
                </c:pt>
                <c:pt idx="7190">
                  <c:v>110</c:v>
                </c:pt>
                <c:pt idx="7191">
                  <c:v>110</c:v>
                </c:pt>
                <c:pt idx="7192">
                  <c:v>110</c:v>
                </c:pt>
                <c:pt idx="7193">
                  <c:v>110</c:v>
                </c:pt>
                <c:pt idx="7194">
                  <c:v>110</c:v>
                </c:pt>
                <c:pt idx="7195">
                  <c:v>110</c:v>
                </c:pt>
                <c:pt idx="7196">
                  <c:v>110</c:v>
                </c:pt>
                <c:pt idx="7197">
                  <c:v>110</c:v>
                </c:pt>
                <c:pt idx="7198">
                  <c:v>110</c:v>
                </c:pt>
                <c:pt idx="7199">
                  <c:v>110</c:v>
                </c:pt>
                <c:pt idx="7200">
                  <c:v>110</c:v>
                </c:pt>
                <c:pt idx="7201">
                  <c:v>110</c:v>
                </c:pt>
                <c:pt idx="7202">
                  <c:v>110</c:v>
                </c:pt>
                <c:pt idx="7203">
                  <c:v>110</c:v>
                </c:pt>
                <c:pt idx="7204">
                  <c:v>110</c:v>
                </c:pt>
                <c:pt idx="7205">
                  <c:v>110</c:v>
                </c:pt>
                <c:pt idx="7206">
                  <c:v>110</c:v>
                </c:pt>
                <c:pt idx="7207">
                  <c:v>110</c:v>
                </c:pt>
                <c:pt idx="7208">
                  <c:v>110</c:v>
                </c:pt>
                <c:pt idx="7209">
                  <c:v>110</c:v>
                </c:pt>
                <c:pt idx="7210">
                  <c:v>110</c:v>
                </c:pt>
                <c:pt idx="7211">
                  <c:v>110</c:v>
                </c:pt>
                <c:pt idx="7212">
                  <c:v>110</c:v>
                </c:pt>
                <c:pt idx="7213">
                  <c:v>110</c:v>
                </c:pt>
                <c:pt idx="7214">
                  <c:v>110</c:v>
                </c:pt>
                <c:pt idx="7215">
                  <c:v>110</c:v>
                </c:pt>
                <c:pt idx="7216">
                  <c:v>110</c:v>
                </c:pt>
                <c:pt idx="7217">
                  <c:v>110</c:v>
                </c:pt>
                <c:pt idx="7218">
                  <c:v>110</c:v>
                </c:pt>
                <c:pt idx="7219">
                  <c:v>110</c:v>
                </c:pt>
                <c:pt idx="7220">
                  <c:v>110</c:v>
                </c:pt>
                <c:pt idx="7221">
                  <c:v>110</c:v>
                </c:pt>
                <c:pt idx="7222">
                  <c:v>110</c:v>
                </c:pt>
                <c:pt idx="7223">
                  <c:v>110</c:v>
                </c:pt>
                <c:pt idx="7224">
                  <c:v>110</c:v>
                </c:pt>
                <c:pt idx="7225">
                  <c:v>110</c:v>
                </c:pt>
                <c:pt idx="7226">
                  <c:v>110</c:v>
                </c:pt>
                <c:pt idx="7227">
                  <c:v>110</c:v>
                </c:pt>
                <c:pt idx="7228">
                  <c:v>110</c:v>
                </c:pt>
                <c:pt idx="7229">
                  <c:v>110</c:v>
                </c:pt>
                <c:pt idx="7230">
                  <c:v>110</c:v>
                </c:pt>
                <c:pt idx="7231">
                  <c:v>110</c:v>
                </c:pt>
                <c:pt idx="7232">
                  <c:v>110</c:v>
                </c:pt>
                <c:pt idx="7233">
                  <c:v>110</c:v>
                </c:pt>
                <c:pt idx="7234">
                  <c:v>110</c:v>
                </c:pt>
                <c:pt idx="7235">
                  <c:v>110</c:v>
                </c:pt>
                <c:pt idx="7236">
                  <c:v>110</c:v>
                </c:pt>
                <c:pt idx="7237">
                  <c:v>110</c:v>
                </c:pt>
                <c:pt idx="7238">
                  <c:v>110</c:v>
                </c:pt>
                <c:pt idx="7239">
                  <c:v>110</c:v>
                </c:pt>
                <c:pt idx="7240">
                  <c:v>110</c:v>
                </c:pt>
                <c:pt idx="7241">
                  <c:v>110</c:v>
                </c:pt>
                <c:pt idx="7242">
                  <c:v>110</c:v>
                </c:pt>
                <c:pt idx="7243">
                  <c:v>110</c:v>
                </c:pt>
                <c:pt idx="7244">
                  <c:v>110</c:v>
                </c:pt>
                <c:pt idx="7245">
                  <c:v>110</c:v>
                </c:pt>
                <c:pt idx="7246">
                  <c:v>110</c:v>
                </c:pt>
                <c:pt idx="7247">
                  <c:v>110</c:v>
                </c:pt>
                <c:pt idx="7248">
                  <c:v>110</c:v>
                </c:pt>
                <c:pt idx="7249">
                  <c:v>110</c:v>
                </c:pt>
                <c:pt idx="7250">
                  <c:v>110</c:v>
                </c:pt>
                <c:pt idx="7251">
                  <c:v>110</c:v>
                </c:pt>
                <c:pt idx="7252">
                  <c:v>110</c:v>
                </c:pt>
                <c:pt idx="7253">
                  <c:v>110</c:v>
                </c:pt>
                <c:pt idx="7254">
                  <c:v>110</c:v>
                </c:pt>
                <c:pt idx="7255">
                  <c:v>110</c:v>
                </c:pt>
                <c:pt idx="7256">
                  <c:v>110</c:v>
                </c:pt>
                <c:pt idx="7257">
                  <c:v>110</c:v>
                </c:pt>
                <c:pt idx="7258">
                  <c:v>110</c:v>
                </c:pt>
                <c:pt idx="7259">
                  <c:v>110</c:v>
                </c:pt>
                <c:pt idx="7260">
                  <c:v>110</c:v>
                </c:pt>
                <c:pt idx="7261">
                  <c:v>110</c:v>
                </c:pt>
                <c:pt idx="7262">
                  <c:v>110</c:v>
                </c:pt>
                <c:pt idx="7263">
                  <c:v>110</c:v>
                </c:pt>
                <c:pt idx="7264">
                  <c:v>110</c:v>
                </c:pt>
                <c:pt idx="7265">
                  <c:v>110</c:v>
                </c:pt>
                <c:pt idx="7266">
                  <c:v>110</c:v>
                </c:pt>
                <c:pt idx="7267">
                  <c:v>110</c:v>
                </c:pt>
                <c:pt idx="7268">
                  <c:v>110</c:v>
                </c:pt>
                <c:pt idx="7269">
                  <c:v>110</c:v>
                </c:pt>
                <c:pt idx="7270">
                  <c:v>110</c:v>
                </c:pt>
                <c:pt idx="7271">
                  <c:v>110</c:v>
                </c:pt>
                <c:pt idx="7272">
                  <c:v>110</c:v>
                </c:pt>
                <c:pt idx="7273">
                  <c:v>110</c:v>
                </c:pt>
                <c:pt idx="7274">
                  <c:v>110</c:v>
                </c:pt>
                <c:pt idx="7275">
                  <c:v>110</c:v>
                </c:pt>
                <c:pt idx="7276">
                  <c:v>110</c:v>
                </c:pt>
                <c:pt idx="7277">
                  <c:v>110</c:v>
                </c:pt>
                <c:pt idx="7278">
                  <c:v>110</c:v>
                </c:pt>
                <c:pt idx="7279">
                  <c:v>110</c:v>
                </c:pt>
                <c:pt idx="7280">
                  <c:v>110</c:v>
                </c:pt>
                <c:pt idx="7281">
                  <c:v>110</c:v>
                </c:pt>
                <c:pt idx="7282">
                  <c:v>110</c:v>
                </c:pt>
                <c:pt idx="7283">
                  <c:v>110</c:v>
                </c:pt>
                <c:pt idx="7284">
                  <c:v>110</c:v>
                </c:pt>
                <c:pt idx="7285">
                  <c:v>110</c:v>
                </c:pt>
                <c:pt idx="7286">
                  <c:v>110</c:v>
                </c:pt>
                <c:pt idx="7287">
                  <c:v>110</c:v>
                </c:pt>
                <c:pt idx="7288">
                  <c:v>110</c:v>
                </c:pt>
                <c:pt idx="7289">
                  <c:v>110</c:v>
                </c:pt>
                <c:pt idx="7290">
                  <c:v>110</c:v>
                </c:pt>
                <c:pt idx="7291">
                  <c:v>110</c:v>
                </c:pt>
                <c:pt idx="7292">
                  <c:v>110</c:v>
                </c:pt>
                <c:pt idx="7293">
                  <c:v>110</c:v>
                </c:pt>
                <c:pt idx="7294">
                  <c:v>110</c:v>
                </c:pt>
                <c:pt idx="7295">
                  <c:v>110</c:v>
                </c:pt>
                <c:pt idx="7296">
                  <c:v>110</c:v>
                </c:pt>
                <c:pt idx="7297">
                  <c:v>110</c:v>
                </c:pt>
                <c:pt idx="7298">
                  <c:v>110</c:v>
                </c:pt>
                <c:pt idx="7299">
                  <c:v>110</c:v>
                </c:pt>
                <c:pt idx="7300">
                  <c:v>110</c:v>
                </c:pt>
                <c:pt idx="7301">
                  <c:v>110</c:v>
                </c:pt>
                <c:pt idx="7302">
                  <c:v>110</c:v>
                </c:pt>
                <c:pt idx="7303">
                  <c:v>110</c:v>
                </c:pt>
                <c:pt idx="7304">
                  <c:v>110</c:v>
                </c:pt>
                <c:pt idx="7305">
                  <c:v>110</c:v>
                </c:pt>
                <c:pt idx="7306">
                  <c:v>110</c:v>
                </c:pt>
                <c:pt idx="7307">
                  <c:v>110</c:v>
                </c:pt>
                <c:pt idx="7308">
                  <c:v>110</c:v>
                </c:pt>
                <c:pt idx="7309">
                  <c:v>110</c:v>
                </c:pt>
                <c:pt idx="7310">
                  <c:v>110</c:v>
                </c:pt>
                <c:pt idx="7311">
                  <c:v>110</c:v>
                </c:pt>
                <c:pt idx="7312">
                  <c:v>110</c:v>
                </c:pt>
                <c:pt idx="7313">
                  <c:v>110</c:v>
                </c:pt>
                <c:pt idx="7314">
                  <c:v>110</c:v>
                </c:pt>
                <c:pt idx="7315">
                  <c:v>110</c:v>
                </c:pt>
                <c:pt idx="7316">
                  <c:v>110</c:v>
                </c:pt>
                <c:pt idx="7317">
                  <c:v>110</c:v>
                </c:pt>
                <c:pt idx="7318">
                  <c:v>110</c:v>
                </c:pt>
                <c:pt idx="7319">
                  <c:v>110</c:v>
                </c:pt>
                <c:pt idx="7320">
                  <c:v>110</c:v>
                </c:pt>
                <c:pt idx="7321">
                  <c:v>110</c:v>
                </c:pt>
                <c:pt idx="7322">
                  <c:v>110</c:v>
                </c:pt>
                <c:pt idx="7323">
                  <c:v>110</c:v>
                </c:pt>
                <c:pt idx="7324">
                  <c:v>110</c:v>
                </c:pt>
                <c:pt idx="7325">
                  <c:v>110</c:v>
                </c:pt>
                <c:pt idx="7326">
                  <c:v>110</c:v>
                </c:pt>
                <c:pt idx="7327">
                  <c:v>110</c:v>
                </c:pt>
                <c:pt idx="7328">
                  <c:v>110</c:v>
                </c:pt>
                <c:pt idx="7329">
                  <c:v>110</c:v>
                </c:pt>
                <c:pt idx="7330">
                  <c:v>110</c:v>
                </c:pt>
                <c:pt idx="7331">
                  <c:v>110</c:v>
                </c:pt>
                <c:pt idx="7332">
                  <c:v>110</c:v>
                </c:pt>
                <c:pt idx="7333">
                  <c:v>110</c:v>
                </c:pt>
                <c:pt idx="7334">
                  <c:v>110</c:v>
                </c:pt>
                <c:pt idx="7335">
                  <c:v>110</c:v>
                </c:pt>
                <c:pt idx="7336">
                  <c:v>110</c:v>
                </c:pt>
                <c:pt idx="7337">
                  <c:v>110</c:v>
                </c:pt>
                <c:pt idx="7338">
                  <c:v>110</c:v>
                </c:pt>
                <c:pt idx="7339">
                  <c:v>110</c:v>
                </c:pt>
                <c:pt idx="7340">
                  <c:v>110</c:v>
                </c:pt>
                <c:pt idx="7341">
                  <c:v>110</c:v>
                </c:pt>
                <c:pt idx="7342">
                  <c:v>110</c:v>
                </c:pt>
                <c:pt idx="7343">
                  <c:v>110</c:v>
                </c:pt>
                <c:pt idx="7344">
                  <c:v>110</c:v>
                </c:pt>
                <c:pt idx="7345">
                  <c:v>110</c:v>
                </c:pt>
                <c:pt idx="7346">
                  <c:v>110</c:v>
                </c:pt>
                <c:pt idx="7347">
                  <c:v>110</c:v>
                </c:pt>
                <c:pt idx="7348">
                  <c:v>110</c:v>
                </c:pt>
                <c:pt idx="7349">
                  <c:v>110</c:v>
                </c:pt>
                <c:pt idx="7350">
                  <c:v>110</c:v>
                </c:pt>
                <c:pt idx="7351">
                  <c:v>110</c:v>
                </c:pt>
                <c:pt idx="7352">
                  <c:v>110</c:v>
                </c:pt>
                <c:pt idx="7353">
                  <c:v>110</c:v>
                </c:pt>
                <c:pt idx="7354">
                  <c:v>110</c:v>
                </c:pt>
                <c:pt idx="7355">
                  <c:v>110</c:v>
                </c:pt>
                <c:pt idx="7356">
                  <c:v>110</c:v>
                </c:pt>
                <c:pt idx="7357">
                  <c:v>110</c:v>
                </c:pt>
                <c:pt idx="7358">
                  <c:v>110</c:v>
                </c:pt>
                <c:pt idx="7359">
                  <c:v>110</c:v>
                </c:pt>
                <c:pt idx="7360">
                  <c:v>110</c:v>
                </c:pt>
                <c:pt idx="7361">
                  <c:v>110</c:v>
                </c:pt>
                <c:pt idx="7362">
                  <c:v>110</c:v>
                </c:pt>
                <c:pt idx="7363">
                  <c:v>110</c:v>
                </c:pt>
                <c:pt idx="7364">
                  <c:v>110</c:v>
                </c:pt>
                <c:pt idx="7365">
                  <c:v>110</c:v>
                </c:pt>
                <c:pt idx="7366">
                  <c:v>110</c:v>
                </c:pt>
                <c:pt idx="7367">
                  <c:v>110</c:v>
                </c:pt>
                <c:pt idx="7368">
                  <c:v>110</c:v>
                </c:pt>
                <c:pt idx="7369">
                  <c:v>110</c:v>
                </c:pt>
                <c:pt idx="7370">
                  <c:v>110</c:v>
                </c:pt>
                <c:pt idx="7371">
                  <c:v>110</c:v>
                </c:pt>
                <c:pt idx="7372">
                  <c:v>110</c:v>
                </c:pt>
                <c:pt idx="7373">
                  <c:v>110</c:v>
                </c:pt>
                <c:pt idx="7374">
                  <c:v>110</c:v>
                </c:pt>
                <c:pt idx="7375">
                  <c:v>110</c:v>
                </c:pt>
                <c:pt idx="7376">
                  <c:v>110</c:v>
                </c:pt>
                <c:pt idx="7377">
                  <c:v>110</c:v>
                </c:pt>
                <c:pt idx="7378">
                  <c:v>110</c:v>
                </c:pt>
                <c:pt idx="7379">
                  <c:v>110</c:v>
                </c:pt>
                <c:pt idx="7380">
                  <c:v>110</c:v>
                </c:pt>
                <c:pt idx="7381">
                  <c:v>110</c:v>
                </c:pt>
                <c:pt idx="7382">
                  <c:v>110</c:v>
                </c:pt>
                <c:pt idx="7383">
                  <c:v>110</c:v>
                </c:pt>
                <c:pt idx="7384">
                  <c:v>110</c:v>
                </c:pt>
                <c:pt idx="7385">
                  <c:v>110</c:v>
                </c:pt>
                <c:pt idx="7386">
                  <c:v>110</c:v>
                </c:pt>
                <c:pt idx="7387">
                  <c:v>110</c:v>
                </c:pt>
                <c:pt idx="7388">
                  <c:v>110</c:v>
                </c:pt>
                <c:pt idx="7389">
                  <c:v>110</c:v>
                </c:pt>
                <c:pt idx="7390">
                  <c:v>110</c:v>
                </c:pt>
                <c:pt idx="7391">
                  <c:v>110</c:v>
                </c:pt>
                <c:pt idx="7392">
                  <c:v>110</c:v>
                </c:pt>
                <c:pt idx="7393">
                  <c:v>110</c:v>
                </c:pt>
                <c:pt idx="7394">
                  <c:v>110</c:v>
                </c:pt>
                <c:pt idx="7395">
                  <c:v>110</c:v>
                </c:pt>
                <c:pt idx="7396">
                  <c:v>110</c:v>
                </c:pt>
                <c:pt idx="7397">
                  <c:v>110</c:v>
                </c:pt>
                <c:pt idx="7398">
                  <c:v>110</c:v>
                </c:pt>
                <c:pt idx="7399">
                  <c:v>110</c:v>
                </c:pt>
                <c:pt idx="7400">
                  <c:v>110</c:v>
                </c:pt>
                <c:pt idx="7401">
                  <c:v>110</c:v>
                </c:pt>
                <c:pt idx="7402">
                  <c:v>110</c:v>
                </c:pt>
                <c:pt idx="7403">
                  <c:v>110</c:v>
                </c:pt>
                <c:pt idx="7404">
                  <c:v>110</c:v>
                </c:pt>
                <c:pt idx="7405">
                  <c:v>110</c:v>
                </c:pt>
                <c:pt idx="7406">
                  <c:v>110</c:v>
                </c:pt>
                <c:pt idx="7407">
                  <c:v>110</c:v>
                </c:pt>
                <c:pt idx="7408">
                  <c:v>110</c:v>
                </c:pt>
                <c:pt idx="7409">
                  <c:v>110</c:v>
                </c:pt>
                <c:pt idx="7410">
                  <c:v>110</c:v>
                </c:pt>
                <c:pt idx="7411">
                  <c:v>110</c:v>
                </c:pt>
                <c:pt idx="7412">
                  <c:v>110</c:v>
                </c:pt>
                <c:pt idx="7413">
                  <c:v>110</c:v>
                </c:pt>
                <c:pt idx="7414">
                  <c:v>110</c:v>
                </c:pt>
                <c:pt idx="7415">
                  <c:v>110</c:v>
                </c:pt>
                <c:pt idx="7416">
                  <c:v>110</c:v>
                </c:pt>
                <c:pt idx="7417">
                  <c:v>110</c:v>
                </c:pt>
                <c:pt idx="7418">
                  <c:v>110</c:v>
                </c:pt>
                <c:pt idx="7419">
                  <c:v>110</c:v>
                </c:pt>
                <c:pt idx="7420">
                  <c:v>110</c:v>
                </c:pt>
                <c:pt idx="7421">
                  <c:v>110</c:v>
                </c:pt>
                <c:pt idx="7422">
                  <c:v>110</c:v>
                </c:pt>
                <c:pt idx="7423">
                  <c:v>110</c:v>
                </c:pt>
                <c:pt idx="7424">
                  <c:v>110</c:v>
                </c:pt>
                <c:pt idx="7425">
                  <c:v>110</c:v>
                </c:pt>
                <c:pt idx="7426">
                  <c:v>110</c:v>
                </c:pt>
                <c:pt idx="7427">
                  <c:v>110</c:v>
                </c:pt>
                <c:pt idx="7428">
                  <c:v>110</c:v>
                </c:pt>
                <c:pt idx="7429">
                  <c:v>110</c:v>
                </c:pt>
                <c:pt idx="7430">
                  <c:v>110</c:v>
                </c:pt>
                <c:pt idx="7431">
                  <c:v>110</c:v>
                </c:pt>
                <c:pt idx="7432">
                  <c:v>110</c:v>
                </c:pt>
                <c:pt idx="7433">
                  <c:v>110</c:v>
                </c:pt>
                <c:pt idx="7434">
                  <c:v>110</c:v>
                </c:pt>
                <c:pt idx="7435">
                  <c:v>110</c:v>
                </c:pt>
                <c:pt idx="7436">
                  <c:v>110</c:v>
                </c:pt>
                <c:pt idx="7437">
                  <c:v>110</c:v>
                </c:pt>
                <c:pt idx="7438">
                  <c:v>110</c:v>
                </c:pt>
                <c:pt idx="7439">
                  <c:v>110</c:v>
                </c:pt>
                <c:pt idx="7440">
                  <c:v>110</c:v>
                </c:pt>
                <c:pt idx="7441">
                  <c:v>110</c:v>
                </c:pt>
                <c:pt idx="7442">
                  <c:v>110</c:v>
                </c:pt>
                <c:pt idx="7443">
                  <c:v>110</c:v>
                </c:pt>
                <c:pt idx="7444">
                  <c:v>110</c:v>
                </c:pt>
                <c:pt idx="7445">
                  <c:v>110</c:v>
                </c:pt>
                <c:pt idx="7446">
                  <c:v>110</c:v>
                </c:pt>
                <c:pt idx="7447">
                  <c:v>110</c:v>
                </c:pt>
                <c:pt idx="7448">
                  <c:v>110</c:v>
                </c:pt>
                <c:pt idx="7449">
                  <c:v>110</c:v>
                </c:pt>
                <c:pt idx="7450">
                  <c:v>110</c:v>
                </c:pt>
                <c:pt idx="7451">
                  <c:v>110</c:v>
                </c:pt>
                <c:pt idx="7452">
                  <c:v>110</c:v>
                </c:pt>
                <c:pt idx="7453">
                  <c:v>110</c:v>
                </c:pt>
                <c:pt idx="7454">
                  <c:v>110</c:v>
                </c:pt>
                <c:pt idx="7455">
                  <c:v>110</c:v>
                </c:pt>
                <c:pt idx="7456">
                  <c:v>110</c:v>
                </c:pt>
                <c:pt idx="7457">
                  <c:v>110</c:v>
                </c:pt>
                <c:pt idx="7458">
                  <c:v>110</c:v>
                </c:pt>
                <c:pt idx="7459">
                  <c:v>110</c:v>
                </c:pt>
                <c:pt idx="7460">
                  <c:v>110</c:v>
                </c:pt>
                <c:pt idx="7461">
                  <c:v>110</c:v>
                </c:pt>
                <c:pt idx="7462">
                  <c:v>110</c:v>
                </c:pt>
                <c:pt idx="7463">
                  <c:v>110</c:v>
                </c:pt>
                <c:pt idx="7464">
                  <c:v>110</c:v>
                </c:pt>
                <c:pt idx="7465">
                  <c:v>110</c:v>
                </c:pt>
                <c:pt idx="7466">
                  <c:v>110</c:v>
                </c:pt>
                <c:pt idx="7467">
                  <c:v>110</c:v>
                </c:pt>
                <c:pt idx="7468">
                  <c:v>110</c:v>
                </c:pt>
                <c:pt idx="7469">
                  <c:v>110</c:v>
                </c:pt>
                <c:pt idx="7470">
                  <c:v>110</c:v>
                </c:pt>
                <c:pt idx="7471">
                  <c:v>110</c:v>
                </c:pt>
                <c:pt idx="7472">
                  <c:v>110</c:v>
                </c:pt>
                <c:pt idx="7473">
                  <c:v>110</c:v>
                </c:pt>
                <c:pt idx="7474">
                  <c:v>110</c:v>
                </c:pt>
                <c:pt idx="7475">
                  <c:v>110</c:v>
                </c:pt>
                <c:pt idx="7476">
                  <c:v>110</c:v>
                </c:pt>
                <c:pt idx="7477">
                  <c:v>110</c:v>
                </c:pt>
                <c:pt idx="7478">
                  <c:v>110</c:v>
                </c:pt>
                <c:pt idx="7479">
                  <c:v>110</c:v>
                </c:pt>
                <c:pt idx="7480">
                  <c:v>110</c:v>
                </c:pt>
                <c:pt idx="7481">
                  <c:v>110</c:v>
                </c:pt>
                <c:pt idx="7482">
                  <c:v>110</c:v>
                </c:pt>
                <c:pt idx="7483">
                  <c:v>110</c:v>
                </c:pt>
                <c:pt idx="7484">
                  <c:v>110</c:v>
                </c:pt>
                <c:pt idx="7485">
                  <c:v>110</c:v>
                </c:pt>
                <c:pt idx="7486">
                  <c:v>110</c:v>
                </c:pt>
                <c:pt idx="7487">
                  <c:v>110</c:v>
                </c:pt>
                <c:pt idx="7488">
                  <c:v>110</c:v>
                </c:pt>
                <c:pt idx="7489">
                  <c:v>110</c:v>
                </c:pt>
                <c:pt idx="7490">
                  <c:v>110</c:v>
                </c:pt>
                <c:pt idx="7491">
                  <c:v>110</c:v>
                </c:pt>
                <c:pt idx="7492">
                  <c:v>110</c:v>
                </c:pt>
                <c:pt idx="7493">
                  <c:v>110</c:v>
                </c:pt>
                <c:pt idx="7494">
                  <c:v>110</c:v>
                </c:pt>
                <c:pt idx="7495">
                  <c:v>110</c:v>
                </c:pt>
                <c:pt idx="7496">
                  <c:v>110</c:v>
                </c:pt>
                <c:pt idx="7497">
                  <c:v>110</c:v>
                </c:pt>
                <c:pt idx="7498">
                  <c:v>110</c:v>
                </c:pt>
                <c:pt idx="7499">
                  <c:v>110</c:v>
                </c:pt>
                <c:pt idx="7500">
                  <c:v>110</c:v>
                </c:pt>
              </c:numCache>
            </c:numRef>
          </c:yVal>
          <c:smooth val="0"/>
          <c:extLst>
            <c:ext xmlns:c16="http://schemas.microsoft.com/office/drawing/2014/chart" uri="{C3380CC4-5D6E-409C-BE32-E72D297353CC}">
              <c16:uniqueId val="{00000000-D0F5-4B11-9F0A-0126E9DDCCAC}"/>
            </c:ext>
          </c:extLst>
        </c:ser>
        <c:dLbls>
          <c:showLegendKey val="0"/>
          <c:showVal val="0"/>
          <c:showCatName val="0"/>
          <c:showSerName val="0"/>
          <c:showPercent val="0"/>
          <c:showBubbleSize val="0"/>
        </c:dLbls>
        <c:axId val="-2128940872"/>
        <c:axId val="-2129643912"/>
      </c:scatterChart>
      <c:valAx>
        <c:axId val="-2128940872"/>
        <c:scaling>
          <c:orientation val="minMax"/>
        </c:scaling>
        <c:delete val="0"/>
        <c:axPos val="b"/>
        <c:majorGridlines/>
        <c:minorGridlines/>
        <c:title>
          <c:tx>
            <c:rich>
              <a:bodyPr/>
              <a:lstStyle/>
              <a:p>
                <a:r>
                  <a:rPr lang="en-US"/>
                  <a:t>iteration</a:t>
                </a:r>
              </a:p>
            </c:rich>
          </c:tx>
          <c:overlay val="0"/>
        </c:title>
        <c:numFmt formatCode="General" sourceLinked="1"/>
        <c:majorTickMark val="out"/>
        <c:minorTickMark val="none"/>
        <c:tickLblPos val="nextTo"/>
        <c:crossAx val="-2129643912"/>
        <c:crosses val="autoZero"/>
        <c:crossBetween val="midCat"/>
      </c:valAx>
      <c:valAx>
        <c:axId val="-2129643912"/>
        <c:scaling>
          <c:orientation val="minMax"/>
        </c:scaling>
        <c:delete val="0"/>
        <c:axPos val="l"/>
        <c:majorGridlines/>
        <c:minorGridlines/>
        <c:title>
          <c:tx>
            <c:rich>
              <a:bodyPr/>
              <a:lstStyle/>
              <a:p>
                <a:r>
                  <a:rPr lang="en-US"/>
                  <a:t>Max of temperature (C)</a:t>
                </a:r>
              </a:p>
            </c:rich>
          </c:tx>
          <c:overlay val="0"/>
        </c:title>
        <c:numFmt formatCode="General" sourceLinked="1"/>
        <c:majorTickMark val="out"/>
        <c:minorTickMark val="none"/>
        <c:tickLblPos val="nextTo"/>
        <c:crossAx val="-2128940872"/>
        <c:crosses val="autoZero"/>
        <c:crossBetween val="midCat"/>
      </c:valAx>
    </c:plotArea>
    <c:legend>
      <c:legendPos val="b"/>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1"/>
  <c:style val="2"/>
  <c:chart>
    <c:title>
      <c:tx>
        <c:rich>
          <a:bodyPr/>
          <a:lstStyle/>
          <a:p>
            <a:r>
              <a:rPr lang="en-US"/>
              <a:t>min-temp-ld-emcal-rplot</a:t>
            </a:r>
          </a:p>
        </c:rich>
      </c:tx>
      <c:overlay val="0"/>
    </c:title>
    <c:autoTitleDeleted val="0"/>
    <c:plotArea>
      <c:layout/>
      <c:scatterChart>
        <c:scatterStyle val="lineMarker"/>
        <c:varyColors val="0"/>
        <c:ser>
          <c:idx val="0"/>
          <c:order val="0"/>
          <c:tx>
            <c:strRef>
              <c:f>Sheet1!$B$1</c:f>
              <c:strCache>
                <c:ptCount val="1"/>
                <c:pt idx="0">
                  <c:v>min-temp-ld-emcal</c:v>
                </c:pt>
              </c:strCache>
            </c:strRef>
          </c:tx>
          <c:xVal>
            <c:numRef>
              <c:f>Sheet1!$A$2:$A$7502</c:f>
              <c:numCache>
                <c:formatCode>General</c:formatCode>
                <c:ptCount val="750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pt idx="5000">
                  <c:v>5001</c:v>
                </c:pt>
                <c:pt idx="5001">
                  <c:v>5002</c:v>
                </c:pt>
                <c:pt idx="5002">
                  <c:v>5003</c:v>
                </c:pt>
                <c:pt idx="5003">
                  <c:v>5004</c:v>
                </c:pt>
                <c:pt idx="5004">
                  <c:v>5005</c:v>
                </c:pt>
                <c:pt idx="5005">
                  <c:v>5006</c:v>
                </c:pt>
                <c:pt idx="5006">
                  <c:v>5007</c:v>
                </c:pt>
                <c:pt idx="5007">
                  <c:v>5008</c:v>
                </c:pt>
                <c:pt idx="5008">
                  <c:v>5009</c:v>
                </c:pt>
                <c:pt idx="5009">
                  <c:v>5010</c:v>
                </c:pt>
                <c:pt idx="5010">
                  <c:v>5011</c:v>
                </c:pt>
                <c:pt idx="5011">
                  <c:v>5012</c:v>
                </c:pt>
                <c:pt idx="5012">
                  <c:v>5013</c:v>
                </c:pt>
                <c:pt idx="5013">
                  <c:v>5014</c:v>
                </c:pt>
                <c:pt idx="5014">
                  <c:v>5015</c:v>
                </c:pt>
                <c:pt idx="5015">
                  <c:v>5016</c:v>
                </c:pt>
                <c:pt idx="5016">
                  <c:v>5017</c:v>
                </c:pt>
                <c:pt idx="5017">
                  <c:v>5018</c:v>
                </c:pt>
                <c:pt idx="5018">
                  <c:v>5019</c:v>
                </c:pt>
                <c:pt idx="5019">
                  <c:v>5020</c:v>
                </c:pt>
                <c:pt idx="5020">
                  <c:v>5021</c:v>
                </c:pt>
                <c:pt idx="5021">
                  <c:v>5022</c:v>
                </c:pt>
                <c:pt idx="5022">
                  <c:v>5023</c:v>
                </c:pt>
                <c:pt idx="5023">
                  <c:v>5024</c:v>
                </c:pt>
                <c:pt idx="5024">
                  <c:v>5025</c:v>
                </c:pt>
                <c:pt idx="5025">
                  <c:v>5026</c:v>
                </c:pt>
                <c:pt idx="5026">
                  <c:v>5027</c:v>
                </c:pt>
                <c:pt idx="5027">
                  <c:v>5028</c:v>
                </c:pt>
                <c:pt idx="5028">
                  <c:v>5029</c:v>
                </c:pt>
                <c:pt idx="5029">
                  <c:v>5030</c:v>
                </c:pt>
                <c:pt idx="5030">
                  <c:v>5031</c:v>
                </c:pt>
                <c:pt idx="5031">
                  <c:v>5032</c:v>
                </c:pt>
                <c:pt idx="5032">
                  <c:v>5033</c:v>
                </c:pt>
                <c:pt idx="5033">
                  <c:v>5034</c:v>
                </c:pt>
                <c:pt idx="5034">
                  <c:v>5035</c:v>
                </c:pt>
                <c:pt idx="5035">
                  <c:v>5036</c:v>
                </c:pt>
                <c:pt idx="5036">
                  <c:v>5037</c:v>
                </c:pt>
                <c:pt idx="5037">
                  <c:v>5038</c:v>
                </c:pt>
                <c:pt idx="5038">
                  <c:v>5039</c:v>
                </c:pt>
                <c:pt idx="5039">
                  <c:v>5040</c:v>
                </c:pt>
                <c:pt idx="5040">
                  <c:v>5041</c:v>
                </c:pt>
                <c:pt idx="5041">
                  <c:v>5042</c:v>
                </c:pt>
                <c:pt idx="5042">
                  <c:v>5043</c:v>
                </c:pt>
                <c:pt idx="5043">
                  <c:v>5044</c:v>
                </c:pt>
                <c:pt idx="5044">
                  <c:v>5045</c:v>
                </c:pt>
                <c:pt idx="5045">
                  <c:v>5046</c:v>
                </c:pt>
                <c:pt idx="5046">
                  <c:v>5047</c:v>
                </c:pt>
                <c:pt idx="5047">
                  <c:v>5048</c:v>
                </c:pt>
                <c:pt idx="5048">
                  <c:v>5049</c:v>
                </c:pt>
                <c:pt idx="5049">
                  <c:v>5050</c:v>
                </c:pt>
                <c:pt idx="5050">
                  <c:v>5051</c:v>
                </c:pt>
                <c:pt idx="5051">
                  <c:v>5052</c:v>
                </c:pt>
                <c:pt idx="5052">
                  <c:v>5053</c:v>
                </c:pt>
                <c:pt idx="5053">
                  <c:v>5054</c:v>
                </c:pt>
                <c:pt idx="5054">
                  <c:v>5055</c:v>
                </c:pt>
                <c:pt idx="5055">
                  <c:v>5056</c:v>
                </c:pt>
                <c:pt idx="5056">
                  <c:v>5057</c:v>
                </c:pt>
                <c:pt idx="5057">
                  <c:v>5058</c:v>
                </c:pt>
                <c:pt idx="5058">
                  <c:v>5059</c:v>
                </c:pt>
                <c:pt idx="5059">
                  <c:v>5060</c:v>
                </c:pt>
                <c:pt idx="5060">
                  <c:v>5061</c:v>
                </c:pt>
                <c:pt idx="5061">
                  <c:v>5062</c:v>
                </c:pt>
                <c:pt idx="5062">
                  <c:v>5063</c:v>
                </c:pt>
                <c:pt idx="5063">
                  <c:v>5064</c:v>
                </c:pt>
                <c:pt idx="5064">
                  <c:v>5065</c:v>
                </c:pt>
                <c:pt idx="5065">
                  <c:v>5066</c:v>
                </c:pt>
                <c:pt idx="5066">
                  <c:v>5067</c:v>
                </c:pt>
                <c:pt idx="5067">
                  <c:v>5068</c:v>
                </c:pt>
                <c:pt idx="5068">
                  <c:v>5069</c:v>
                </c:pt>
                <c:pt idx="5069">
                  <c:v>5070</c:v>
                </c:pt>
                <c:pt idx="5070">
                  <c:v>5071</c:v>
                </c:pt>
                <c:pt idx="5071">
                  <c:v>5072</c:v>
                </c:pt>
                <c:pt idx="5072">
                  <c:v>5073</c:v>
                </c:pt>
                <c:pt idx="5073">
                  <c:v>5074</c:v>
                </c:pt>
                <c:pt idx="5074">
                  <c:v>5075</c:v>
                </c:pt>
                <c:pt idx="5075">
                  <c:v>5076</c:v>
                </c:pt>
                <c:pt idx="5076">
                  <c:v>5077</c:v>
                </c:pt>
                <c:pt idx="5077">
                  <c:v>5078</c:v>
                </c:pt>
                <c:pt idx="5078">
                  <c:v>5079</c:v>
                </c:pt>
                <c:pt idx="5079">
                  <c:v>5080</c:v>
                </c:pt>
                <c:pt idx="5080">
                  <c:v>5081</c:v>
                </c:pt>
                <c:pt idx="5081">
                  <c:v>5082</c:v>
                </c:pt>
                <c:pt idx="5082">
                  <c:v>5083</c:v>
                </c:pt>
                <c:pt idx="5083">
                  <c:v>5084</c:v>
                </c:pt>
                <c:pt idx="5084">
                  <c:v>5085</c:v>
                </c:pt>
                <c:pt idx="5085">
                  <c:v>5086</c:v>
                </c:pt>
                <c:pt idx="5086">
                  <c:v>5087</c:v>
                </c:pt>
                <c:pt idx="5087">
                  <c:v>5088</c:v>
                </c:pt>
                <c:pt idx="5088">
                  <c:v>5089</c:v>
                </c:pt>
                <c:pt idx="5089">
                  <c:v>5090</c:v>
                </c:pt>
                <c:pt idx="5090">
                  <c:v>5091</c:v>
                </c:pt>
                <c:pt idx="5091">
                  <c:v>5092</c:v>
                </c:pt>
                <c:pt idx="5092">
                  <c:v>5093</c:v>
                </c:pt>
                <c:pt idx="5093">
                  <c:v>5094</c:v>
                </c:pt>
                <c:pt idx="5094">
                  <c:v>5095</c:v>
                </c:pt>
                <c:pt idx="5095">
                  <c:v>5096</c:v>
                </c:pt>
                <c:pt idx="5096">
                  <c:v>5097</c:v>
                </c:pt>
                <c:pt idx="5097">
                  <c:v>5098</c:v>
                </c:pt>
                <c:pt idx="5098">
                  <c:v>5099</c:v>
                </c:pt>
                <c:pt idx="5099">
                  <c:v>5100</c:v>
                </c:pt>
                <c:pt idx="5100">
                  <c:v>5101</c:v>
                </c:pt>
                <c:pt idx="5101">
                  <c:v>5102</c:v>
                </c:pt>
                <c:pt idx="5102">
                  <c:v>5103</c:v>
                </c:pt>
                <c:pt idx="5103">
                  <c:v>5104</c:v>
                </c:pt>
                <c:pt idx="5104">
                  <c:v>5105</c:v>
                </c:pt>
                <c:pt idx="5105">
                  <c:v>5106</c:v>
                </c:pt>
                <c:pt idx="5106">
                  <c:v>5107</c:v>
                </c:pt>
                <c:pt idx="5107">
                  <c:v>5108</c:v>
                </c:pt>
                <c:pt idx="5108">
                  <c:v>5109</c:v>
                </c:pt>
                <c:pt idx="5109">
                  <c:v>5110</c:v>
                </c:pt>
                <c:pt idx="5110">
                  <c:v>5111</c:v>
                </c:pt>
                <c:pt idx="5111">
                  <c:v>5112</c:v>
                </c:pt>
                <c:pt idx="5112">
                  <c:v>5113</c:v>
                </c:pt>
                <c:pt idx="5113">
                  <c:v>5114</c:v>
                </c:pt>
                <c:pt idx="5114">
                  <c:v>5115</c:v>
                </c:pt>
                <c:pt idx="5115">
                  <c:v>5116</c:v>
                </c:pt>
                <c:pt idx="5116">
                  <c:v>5117</c:v>
                </c:pt>
                <c:pt idx="5117">
                  <c:v>5118</c:v>
                </c:pt>
                <c:pt idx="5118">
                  <c:v>5119</c:v>
                </c:pt>
                <c:pt idx="5119">
                  <c:v>5120</c:v>
                </c:pt>
                <c:pt idx="5120">
                  <c:v>5121</c:v>
                </c:pt>
                <c:pt idx="5121">
                  <c:v>5122</c:v>
                </c:pt>
                <c:pt idx="5122">
                  <c:v>5123</c:v>
                </c:pt>
                <c:pt idx="5123">
                  <c:v>5124</c:v>
                </c:pt>
                <c:pt idx="5124">
                  <c:v>5125</c:v>
                </c:pt>
                <c:pt idx="5125">
                  <c:v>5126</c:v>
                </c:pt>
                <c:pt idx="5126">
                  <c:v>5127</c:v>
                </c:pt>
                <c:pt idx="5127">
                  <c:v>5128</c:v>
                </c:pt>
                <c:pt idx="5128">
                  <c:v>5129</c:v>
                </c:pt>
                <c:pt idx="5129">
                  <c:v>5130</c:v>
                </c:pt>
                <c:pt idx="5130">
                  <c:v>5131</c:v>
                </c:pt>
                <c:pt idx="5131">
                  <c:v>5132</c:v>
                </c:pt>
                <c:pt idx="5132">
                  <c:v>5133</c:v>
                </c:pt>
                <c:pt idx="5133">
                  <c:v>5134</c:v>
                </c:pt>
                <c:pt idx="5134">
                  <c:v>5135</c:v>
                </c:pt>
                <c:pt idx="5135">
                  <c:v>5136</c:v>
                </c:pt>
                <c:pt idx="5136">
                  <c:v>5137</c:v>
                </c:pt>
                <c:pt idx="5137">
                  <c:v>5138</c:v>
                </c:pt>
                <c:pt idx="5138">
                  <c:v>5139</c:v>
                </c:pt>
                <c:pt idx="5139">
                  <c:v>5140</c:v>
                </c:pt>
                <c:pt idx="5140">
                  <c:v>5141</c:v>
                </c:pt>
                <c:pt idx="5141">
                  <c:v>5142</c:v>
                </c:pt>
                <c:pt idx="5142">
                  <c:v>5143</c:v>
                </c:pt>
                <c:pt idx="5143">
                  <c:v>5144</c:v>
                </c:pt>
                <c:pt idx="5144">
                  <c:v>5145</c:v>
                </c:pt>
                <c:pt idx="5145">
                  <c:v>5146</c:v>
                </c:pt>
                <c:pt idx="5146">
                  <c:v>5147</c:v>
                </c:pt>
                <c:pt idx="5147">
                  <c:v>5148</c:v>
                </c:pt>
                <c:pt idx="5148">
                  <c:v>5149</c:v>
                </c:pt>
                <c:pt idx="5149">
                  <c:v>5150</c:v>
                </c:pt>
                <c:pt idx="5150">
                  <c:v>5151</c:v>
                </c:pt>
                <c:pt idx="5151">
                  <c:v>5152</c:v>
                </c:pt>
                <c:pt idx="5152">
                  <c:v>5153</c:v>
                </c:pt>
                <c:pt idx="5153">
                  <c:v>5154</c:v>
                </c:pt>
                <c:pt idx="5154">
                  <c:v>5155</c:v>
                </c:pt>
                <c:pt idx="5155">
                  <c:v>5156</c:v>
                </c:pt>
                <c:pt idx="5156">
                  <c:v>5157</c:v>
                </c:pt>
                <c:pt idx="5157">
                  <c:v>5158</c:v>
                </c:pt>
                <c:pt idx="5158">
                  <c:v>5159</c:v>
                </c:pt>
                <c:pt idx="5159">
                  <c:v>5160</c:v>
                </c:pt>
                <c:pt idx="5160">
                  <c:v>5161</c:v>
                </c:pt>
                <c:pt idx="5161">
                  <c:v>5162</c:v>
                </c:pt>
                <c:pt idx="5162">
                  <c:v>5163</c:v>
                </c:pt>
                <c:pt idx="5163">
                  <c:v>5164</c:v>
                </c:pt>
                <c:pt idx="5164">
                  <c:v>5165</c:v>
                </c:pt>
                <c:pt idx="5165">
                  <c:v>5166</c:v>
                </c:pt>
                <c:pt idx="5166">
                  <c:v>5167</c:v>
                </c:pt>
                <c:pt idx="5167">
                  <c:v>5168</c:v>
                </c:pt>
                <c:pt idx="5168">
                  <c:v>5169</c:v>
                </c:pt>
                <c:pt idx="5169">
                  <c:v>5170</c:v>
                </c:pt>
                <c:pt idx="5170">
                  <c:v>5171</c:v>
                </c:pt>
                <c:pt idx="5171">
                  <c:v>5172</c:v>
                </c:pt>
                <c:pt idx="5172">
                  <c:v>5173</c:v>
                </c:pt>
                <c:pt idx="5173">
                  <c:v>5174</c:v>
                </c:pt>
                <c:pt idx="5174">
                  <c:v>5175</c:v>
                </c:pt>
                <c:pt idx="5175">
                  <c:v>5176</c:v>
                </c:pt>
                <c:pt idx="5176">
                  <c:v>5177</c:v>
                </c:pt>
                <c:pt idx="5177">
                  <c:v>5178</c:v>
                </c:pt>
                <c:pt idx="5178">
                  <c:v>5179</c:v>
                </c:pt>
                <c:pt idx="5179">
                  <c:v>5180</c:v>
                </c:pt>
                <c:pt idx="5180">
                  <c:v>5181</c:v>
                </c:pt>
                <c:pt idx="5181">
                  <c:v>5182</c:v>
                </c:pt>
                <c:pt idx="5182">
                  <c:v>5183</c:v>
                </c:pt>
                <c:pt idx="5183">
                  <c:v>5184</c:v>
                </c:pt>
                <c:pt idx="5184">
                  <c:v>5185</c:v>
                </c:pt>
                <c:pt idx="5185">
                  <c:v>5186</c:v>
                </c:pt>
                <c:pt idx="5186">
                  <c:v>5187</c:v>
                </c:pt>
                <c:pt idx="5187">
                  <c:v>5188</c:v>
                </c:pt>
                <c:pt idx="5188">
                  <c:v>5189</c:v>
                </c:pt>
                <c:pt idx="5189">
                  <c:v>5190</c:v>
                </c:pt>
                <c:pt idx="5190">
                  <c:v>5191</c:v>
                </c:pt>
                <c:pt idx="5191">
                  <c:v>5192</c:v>
                </c:pt>
                <c:pt idx="5192">
                  <c:v>5193</c:v>
                </c:pt>
                <c:pt idx="5193">
                  <c:v>5194</c:v>
                </c:pt>
                <c:pt idx="5194">
                  <c:v>5195</c:v>
                </c:pt>
                <c:pt idx="5195">
                  <c:v>5196</c:v>
                </c:pt>
                <c:pt idx="5196">
                  <c:v>5197</c:v>
                </c:pt>
                <c:pt idx="5197">
                  <c:v>5198</c:v>
                </c:pt>
                <c:pt idx="5198">
                  <c:v>5199</c:v>
                </c:pt>
                <c:pt idx="5199">
                  <c:v>5200</c:v>
                </c:pt>
                <c:pt idx="5200">
                  <c:v>5201</c:v>
                </c:pt>
                <c:pt idx="5201">
                  <c:v>5202</c:v>
                </c:pt>
                <c:pt idx="5202">
                  <c:v>5203</c:v>
                </c:pt>
                <c:pt idx="5203">
                  <c:v>5204</c:v>
                </c:pt>
                <c:pt idx="5204">
                  <c:v>5205</c:v>
                </c:pt>
                <c:pt idx="5205">
                  <c:v>5206</c:v>
                </c:pt>
                <c:pt idx="5206">
                  <c:v>5207</c:v>
                </c:pt>
                <c:pt idx="5207">
                  <c:v>5208</c:v>
                </c:pt>
                <c:pt idx="5208">
                  <c:v>5209</c:v>
                </c:pt>
                <c:pt idx="5209">
                  <c:v>5210</c:v>
                </c:pt>
                <c:pt idx="5210">
                  <c:v>5211</c:v>
                </c:pt>
                <c:pt idx="5211">
                  <c:v>5212</c:v>
                </c:pt>
                <c:pt idx="5212">
                  <c:v>5213</c:v>
                </c:pt>
                <c:pt idx="5213">
                  <c:v>5214</c:v>
                </c:pt>
                <c:pt idx="5214">
                  <c:v>5215</c:v>
                </c:pt>
                <c:pt idx="5215">
                  <c:v>5216</c:v>
                </c:pt>
                <c:pt idx="5216">
                  <c:v>5217</c:v>
                </c:pt>
                <c:pt idx="5217">
                  <c:v>5218</c:v>
                </c:pt>
                <c:pt idx="5218">
                  <c:v>5219</c:v>
                </c:pt>
                <c:pt idx="5219">
                  <c:v>5220</c:v>
                </c:pt>
                <c:pt idx="5220">
                  <c:v>5221</c:v>
                </c:pt>
                <c:pt idx="5221">
                  <c:v>5222</c:v>
                </c:pt>
                <c:pt idx="5222">
                  <c:v>5223</c:v>
                </c:pt>
                <c:pt idx="5223">
                  <c:v>5224</c:v>
                </c:pt>
                <c:pt idx="5224">
                  <c:v>5225</c:v>
                </c:pt>
                <c:pt idx="5225">
                  <c:v>5226</c:v>
                </c:pt>
                <c:pt idx="5226">
                  <c:v>5227</c:v>
                </c:pt>
                <c:pt idx="5227">
                  <c:v>5228</c:v>
                </c:pt>
                <c:pt idx="5228">
                  <c:v>5229</c:v>
                </c:pt>
                <c:pt idx="5229">
                  <c:v>5230</c:v>
                </c:pt>
                <c:pt idx="5230">
                  <c:v>5231</c:v>
                </c:pt>
                <c:pt idx="5231">
                  <c:v>5232</c:v>
                </c:pt>
                <c:pt idx="5232">
                  <c:v>5233</c:v>
                </c:pt>
                <c:pt idx="5233">
                  <c:v>5234</c:v>
                </c:pt>
                <c:pt idx="5234">
                  <c:v>5235</c:v>
                </c:pt>
                <c:pt idx="5235">
                  <c:v>5236</c:v>
                </c:pt>
                <c:pt idx="5236">
                  <c:v>5237</c:v>
                </c:pt>
                <c:pt idx="5237">
                  <c:v>5238</c:v>
                </c:pt>
                <c:pt idx="5238">
                  <c:v>5239</c:v>
                </c:pt>
                <c:pt idx="5239">
                  <c:v>5240</c:v>
                </c:pt>
                <c:pt idx="5240">
                  <c:v>5241</c:v>
                </c:pt>
                <c:pt idx="5241">
                  <c:v>5242</c:v>
                </c:pt>
                <c:pt idx="5242">
                  <c:v>5243</c:v>
                </c:pt>
                <c:pt idx="5243">
                  <c:v>5244</c:v>
                </c:pt>
                <c:pt idx="5244">
                  <c:v>5245</c:v>
                </c:pt>
                <c:pt idx="5245">
                  <c:v>5246</c:v>
                </c:pt>
                <c:pt idx="5246">
                  <c:v>5247</c:v>
                </c:pt>
                <c:pt idx="5247">
                  <c:v>5248</c:v>
                </c:pt>
                <c:pt idx="5248">
                  <c:v>5249</c:v>
                </c:pt>
                <c:pt idx="5249">
                  <c:v>5250</c:v>
                </c:pt>
                <c:pt idx="5250">
                  <c:v>5251</c:v>
                </c:pt>
                <c:pt idx="5251">
                  <c:v>5252</c:v>
                </c:pt>
                <c:pt idx="5252">
                  <c:v>5253</c:v>
                </c:pt>
                <c:pt idx="5253">
                  <c:v>5254</c:v>
                </c:pt>
                <c:pt idx="5254">
                  <c:v>5255</c:v>
                </c:pt>
                <c:pt idx="5255">
                  <c:v>5256</c:v>
                </c:pt>
                <c:pt idx="5256">
                  <c:v>5257</c:v>
                </c:pt>
                <c:pt idx="5257">
                  <c:v>5258</c:v>
                </c:pt>
                <c:pt idx="5258">
                  <c:v>5259</c:v>
                </c:pt>
                <c:pt idx="5259">
                  <c:v>5260</c:v>
                </c:pt>
                <c:pt idx="5260">
                  <c:v>5261</c:v>
                </c:pt>
                <c:pt idx="5261">
                  <c:v>5262</c:v>
                </c:pt>
                <c:pt idx="5262">
                  <c:v>5263</c:v>
                </c:pt>
                <c:pt idx="5263">
                  <c:v>5264</c:v>
                </c:pt>
                <c:pt idx="5264">
                  <c:v>5265</c:v>
                </c:pt>
                <c:pt idx="5265">
                  <c:v>5266</c:v>
                </c:pt>
                <c:pt idx="5266">
                  <c:v>5267</c:v>
                </c:pt>
                <c:pt idx="5267">
                  <c:v>5268</c:v>
                </c:pt>
                <c:pt idx="5268">
                  <c:v>5269</c:v>
                </c:pt>
                <c:pt idx="5269">
                  <c:v>5270</c:v>
                </c:pt>
                <c:pt idx="5270">
                  <c:v>5271</c:v>
                </c:pt>
                <c:pt idx="5271">
                  <c:v>5272</c:v>
                </c:pt>
                <c:pt idx="5272">
                  <c:v>5273</c:v>
                </c:pt>
                <c:pt idx="5273">
                  <c:v>5274</c:v>
                </c:pt>
                <c:pt idx="5274">
                  <c:v>5275</c:v>
                </c:pt>
                <c:pt idx="5275">
                  <c:v>5276</c:v>
                </c:pt>
                <c:pt idx="5276">
                  <c:v>5277</c:v>
                </c:pt>
                <c:pt idx="5277">
                  <c:v>5278</c:v>
                </c:pt>
                <c:pt idx="5278">
                  <c:v>5279</c:v>
                </c:pt>
                <c:pt idx="5279">
                  <c:v>5280</c:v>
                </c:pt>
                <c:pt idx="5280">
                  <c:v>5281</c:v>
                </c:pt>
                <c:pt idx="5281">
                  <c:v>5282</c:v>
                </c:pt>
                <c:pt idx="5282">
                  <c:v>5283</c:v>
                </c:pt>
                <c:pt idx="5283">
                  <c:v>5284</c:v>
                </c:pt>
                <c:pt idx="5284">
                  <c:v>5285</c:v>
                </c:pt>
                <c:pt idx="5285">
                  <c:v>5286</c:v>
                </c:pt>
                <c:pt idx="5286">
                  <c:v>5287</c:v>
                </c:pt>
                <c:pt idx="5287">
                  <c:v>5288</c:v>
                </c:pt>
                <c:pt idx="5288">
                  <c:v>5289</c:v>
                </c:pt>
                <c:pt idx="5289">
                  <c:v>5290</c:v>
                </c:pt>
                <c:pt idx="5290">
                  <c:v>5291</c:v>
                </c:pt>
                <c:pt idx="5291">
                  <c:v>5292</c:v>
                </c:pt>
                <c:pt idx="5292">
                  <c:v>5293</c:v>
                </c:pt>
                <c:pt idx="5293">
                  <c:v>5294</c:v>
                </c:pt>
                <c:pt idx="5294">
                  <c:v>5295</c:v>
                </c:pt>
                <c:pt idx="5295">
                  <c:v>5296</c:v>
                </c:pt>
                <c:pt idx="5296">
                  <c:v>5297</c:v>
                </c:pt>
                <c:pt idx="5297">
                  <c:v>5298</c:v>
                </c:pt>
                <c:pt idx="5298">
                  <c:v>5299</c:v>
                </c:pt>
                <c:pt idx="5299">
                  <c:v>5300</c:v>
                </c:pt>
                <c:pt idx="5300">
                  <c:v>5301</c:v>
                </c:pt>
                <c:pt idx="5301">
                  <c:v>5302</c:v>
                </c:pt>
                <c:pt idx="5302">
                  <c:v>5303</c:v>
                </c:pt>
                <c:pt idx="5303">
                  <c:v>5304</c:v>
                </c:pt>
                <c:pt idx="5304">
                  <c:v>5305</c:v>
                </c:pt>
                <c:pt idx="5305">
                  <c:v>5306</c:v>
                </c:pt>
                <c:pt idx="5306">
                  <c:v>5307</c:v>
                </c:pt>
                <c:pt idx="5307">
                  <c:v>5308</c:v>
                </c:pt>
                <c:pt idx="5308">
                  <c:v>5309</c:v>
                </c:pt>
                <c:pt idx="5309">
                  <c:v>5310</c:v>
                </c:pt>
                <c:pt idx="5310">
                  <c:v>5311</c:v>
                </c:pt>
                <c:pt idx="5311">
                  <c:v>5312</c:v>
                </c:pt>
                <c:pt idx="5312">
                  <c:v>5313</c:v>
                </c:pt>
                <c:pt idx="5313">
                  <c:v>5314</c:v>
                </c:pt>
                <c:pt idx="5314">
                  <c:v>5315</c:v>
                </c:pt>
                <c:pt idx="5315">
                  <c:v>5316</c:v>
                </c:pt>
                <c:pt idx="5316">
                  <c:v>5317</c:v>
                </c:pt>
                <c:pt idx="5317">
                  <c:v>5318</c:v>
                </c:pt>
                <c:pt idx="5318">
                  <c:v>5319</c:v>
                </c:pt>
                <c:pt idx="5319">
                  <c:v>5320</c:v>
                </c:pt>
                <c:pt idx="5320">
                  <c:v>5321</c:v>
                </c:pt>
                <c:pt idx="5321">
                  <c:v>5322</c:v>
                </c:pt>
                <c:pt idx="5322">
                  <c:v>5323</c:v>
                </c:pt>
                <c:pt idx="5323">
                  <c:v>5324</c:v>
                </c:pt>
                <c:pt idx="5324">
                  <c:v>5325</c:v>
                </c:pt>
                <c:pt idx="5325">
                  <c:v>5326</c:v>
                </c:pt>
                <c:pt idx="5326">
                  <c:v>5327</c:v>
                </c:pt>
                <c:pt idx="5327">
                  <c:v>5328</c:v>
                </c:pt>
                <c:pt idx="5328">
                  <c:v>5329</c:v>
                </c:pt>
                <c:pt idx="5329">
                  <c:v>5330</c:v>
                </c:pt>
                <c:pt idx="5330">
                  <c:v>5331</c:v>
                </c:pt>
                <c:pt idx="5331">
                  <c:v>5332</c:v>
                </c:pt>
                <c:pt idx="5332">
                  <c:v>5333</c:v>
                </c:pt>
                <c:pt idx="5333">
                  <c:v>5334</c:v>
                </c:pt>
                <c:pt idx="5334">
                  <c:v>5335</c:v>
                </c:pt>
                <c:pt idx="5335">
                  <c:v>5336</c:v>
                </c:pt>
                <c:pt idx="5336">
                  <c:v>5337</c:v>
                </c:pt>
                <c:pt idx="5337">
                  <c:v>5338</c:v>
                </c:pt>
                <c:pt idx="5338">
                  <c:v>5339</c:v>
                </c:pt>
                <c:pt idx="5339">
                  <c:v>5340</c:v>
                </c:pt>
                <c:pt idx="5340">
                  <c:v>5341</c:v>
                </c:pt>
                <c:pt idx="5341">
                  <c:v>5342</c:v>
                </c:pt>
                <c:pt idx="5342">
                  <c:v>5343</c:v>
                </c:pt>
                <c:pt idx="5343">
                  <c:v>5344</c:v>
                </c:pt>
                <c:pt idx="5344">
                  <c:v>5345</c:v>
                </c:pt>
                <c:pt idx="5345">
                  <c:v>5346</c:v>
                </c:pt>
                <c:pt idx="5346">
                  <c:v>5347</c:v>
                </c:pt>
                <c:pt idx="5347">
                  <c:v>5348</c:v>
                </c:pt>
                <c:pt idx="5348">
                  <c:v>5349</c:v>
                </c:pt>
                <c:pt idx="5349">
                  <c:v>5350</c:v>
                </c:pt>
                <c:pt idx="5350">
                  <c:v>5351</c:v>
                </c:pt>
                <c:pt idx="5351">
                  <c:v>5352</c:v>
                </c:pt>
                <c:pt idx="5352">
                  <c:v>5353</c:v>
                </c:pt>
                <c:pt idx="5353">
                  <c:v>5354</c:v>
                </c:pt>
                <c:pt idx="5354">
                  <c:v>5355</c:v>
                </c:pt>
                <c:pt idx="5355">
                  <c:v>5356</c:v>
                </c:pt>
                <c:pt idx="5356">
                  <c:v>5357</c:v>
                </c:pt>
                <c:pt idx="5357">
                  <c:v>5358</c:v>
                </c:pt>
                <c:pt idx="5358">
                  <c:v>5359</c:v>
                </c:pt>
                <c:pt idx="5359">
                  <c:v>5360</c:v>
                </c:pt>
                <c:pt idx="5360">
                  <c:v>5361</c:v>
                </c:pt>
                <c:pt idx="5361">
                  <c:v>5362</c:v>
                </c:pt>
                <c:pt idx="5362">
                  <c:v>5363</c:v>
                </c:pt>
                <c:pt idx="5363">
                  <c:v>5364</c:v>
                </c:pt>
                <c:pt idx="5364">
                  <c:v>5365</c:v>
                </c:pt>
                <c:pt idx="5365">
                  <c:v>5366</c:v>
                </c:pt>
                <c:pt idx="5366">
                  <c:v>5367</c:v>
                </c:pt>
                <c:pt idx="5367">
                  <c:v>5368</c:v>
                </c:pt>
                <c:pt idx="5368">
                  <c:v>5369</c:v>
                </c:pt>
                <c:pt idx="5369">
                  <c:v>5370</c:v>
                </c:pt>
                <c:pt idx="5370">
                  <c:v>5371</c:v>
                </c:pt>
                <c:pt idx="5371">
                  <c:v>5372</c:v>
                </c:pt>
                <c:pt idx="5372">
                  <c:v>5373</c:v>
                </c:pt>
                <c:pt idx="5373">
                  <c:v>5374</c:v>
                </c:pt>
                <c:pt idx="5374">
                  <c:v>5375</c:v>
                </c:pt>
                <c:pt idx="5375">
                  <c:v>5376</c:v>
                </c:pt>
                <c:pt idx="5376">
                  <c:v>5377</c:v>
                </c:pt>
                <c:pt idx="5377">
                  <c:v>5378</c:v>
                </c:pt>
                <c:pt idx="5378">
                  <c:v>5379</c:v>
                </c:pt>
                <c:pt idx="5379">
                  <c:v>5380</c:v>
                </c:pt>
                <c:pt idx="5380">
                  <c:v>5381</c:v>
                </c:pt>
                <c:pt idx="5381">
                  <c:v>5382</c:v>
                </c:pt>
                <c:pt idx="5382">
                  <c:v>5383</c:v>
                </c:pt>
                <c:pt idx="5383">
                  <c:v>5384</c:v>
                </c:pt>
                <c:pt idx="5384">
                  <c:v>5385</c:v>
                </c:pt>
                <c:pt idx="5385">
                  <c:v>5386</c:v>
                </c:pt>
                <c:pt idx="5386">
                  <c:v>5387</c:v>
                </c:pt>
                <c:pt idx="5387">
                  <c:v>5388</c:v>
                </c:pt>
                <c:pt idx="5388">
                  <c:v>5389</c:v>
                </c:pt>
                <c:pt idx="5389">
                  <c:v>5390</c:v>
                </c:pt>
                <c:pt idx="5390">
                  <c:v>5391</c:v>
                </c:pt>
                <c:pt idx="5391">
                  <c:v>5392</c:v>
                </c:pt>
                <c:pt idx="5392">
                  <c:v>5393</c:v>
                </c:pt>
                <c:pt idx="5393">
                  <c:v>5394</c:v>
                </c:pt>
                <c:pt idx="5394">
                  <c:v>5395</c:v>
                </c:pt>
                <c:pt idx="5395">
                  <c:v>5396</c:v>
                </c:pt>
                <c:pt idx="5396">
                  <c:v>5397</c:v>
                </c:pt>
                <c:pt idx="5397">
                  <c:v>5398</c:v>
                </c:pt>
                <c:pt idx="5398">
                  <c:v>5399</c:v>
                </c:pt>
                <c:pt idx="5399">
                  <c:v>5400</c:v>
                </c:pt>
                <c:pt idx="5400">
                  <c:v>5401</c:v>
                </c:pt>
                <c:pt idx="5401">
                  <c:v>5402</c:v>
                </c:pt>
                <c:pt idx="5402">
                  <c:v>5403</c:v>
                </c:pt>
                <c:pt idx="5403">
                  <c:v>5404</c:v>
                </c:pt>
                <c:pt idx="5404">
                  <c:v>5405</c:v>
                </c:pt>
                <c:pt idx="5405">
                  <c:v>5406</c:v>
                </c:pt>
                <c:pt idx="5406">
                  <c:v>5407</c:v>
                </c:pt>
                <c:pt idx="5407">
                  <c:v>5408</c:v>
                </c:pt>
                <c:pt idx="5408">
                  <c:v>5409</c:v>
                </c:pt>
                <c:pt idx="5409">
                  <c:v>5410</c:v>
                </c:pt>
                <c:pt idx="5410">
                  <c:v>5411</c:v>
                </c:pt>
                <c:pt idx="5411">
                  <c:v>5412</c:v>
                </c:pt>
                <c:pt idx="5412">
                  <c:v>5413</c:v>
                </c:pt>
                <c:pt idx="5413">
                  <c:v>5414</c:v>
                </c:pt>
                <c:pt idx="5414">
                  <c:v>5415</c:v>
                </c:pt>
                <c:pt idx="5415">
                  <c:v>5416</c:v>
                </c:pt>
                <c:pt idx="5416">
                  <c:v>5417</c:v>
                </c:pt>
                <c:pt idx="5417">
                  <c:v>5418</c:v>
                </c:pt>
                <c:pt idx="5418">
                  <c:v>5419</c:v>
                </c:pt>
                <c:pt idx="5419">
                  <c:v>5420</c:v>
                </c:pt>
                <c:pt idx="5420">
                  <c:v>5421</c:v>
                </c:pt>
                <c:pt idx="5421">
                  <c:v>5422</c:v>
                </c:pt>
                <c:pt idx="5422">
                  <c:v>5423</c:v>
                </c:pt>
                <c:pt idx="5423">
                  <c:v>5424</c:v>
                </c:pt>
                <c:pt idx="5424">
                  <c:v>5425</c:v>
                </c:pt>
                <c:pt idx="5425">
                  <c:v>5426</c:v>
                </c:pt>
                <c:pt idx="5426">
                  <c:v>5427</c:v>
                </c:pt>
                <c:pt idx="5427">
                  <c:v>5428</c:v>
                </c:pt>
                <c:pt idx="5428">
                  <c:v>5429</c:v>
                </c:pt>
                <c:pt idx="5429">
                  <c:v>5430</c:v>
                </c:pt>
                <c:pt idx="5430">
                  <c:v>5431</c:v>
                </c:pt>
                <c:pt idx="5431">
                  <c:v>5432</c:v>
                </c:pt>
                <c:pt idx="5432">
                  <c:v>5433</c:v>
                </c:pt>
                <c:pt idx="5433">
                  <c:v>5434</c:v>
                </c:pt>
                <c:pt idx="5434">
                  <c:v>5435</c:v>
                </c:pt>
                <c:pt idx="5435">
                  <c:v>5436</c:v>
                </c:pt>
                <c:pt idx="5436">
                  <c:v>5437</c:v>
                </c:pt>
                <c:pt idx="5437">
                  <c:v>5438</c:v>
                </c:pt>
                <c:pt idx="5438">
                  <c:v>5439</c:v>
                </c:pt>
                <c:pt idx="5439">
                  <c:v>5440</c:v>
                </c:pt>
                <c:pt idx="5440">
                  <c:v>5441</c:v>
                </c:pt>
                <c:pt idx="5441">
                  <c:v>5442</c:v>
                </c:pt>
                <c:pt idx="5442">
                  <c:v>5443</c:v>
                </c:pt>
                <c:pt idx="5443">
                  <c:v>5444</c:v>
                </c:pt>
                <c:pt idx="5444">
                  <c:v>5445</c:v>
                </c:pt>
                <c:pt idx="5445">
                  <c:v>5446</c:v>
                </c:pt>
                <c:pt idx="5446">
                  <c:v>5447</c:v>
                </c:pt>
                <c:pt idx="5447">
                  <c:v>5448</c:v>
                </c:pt>
                <c:pt idx="5448">
                  <c:v>5449</c:v>
                </c:pt>
                <c:pt idx="5449">
                  <c:v>5450</c:v>
                </c:pt>
                <c:pt idx="5450">
                  <c:v>5451</c:v>
                </c:pt>
                <c:pt idx="5451">
                  <c:v>5452</c:v>
                </c:pt>
                <c:pt idx="5452">
                  <c:v>5453</c:v>
                </c:pt>
                <c:pt idx="5453">
                  <c:v>5454</c:v>
                </c:pt>
                <c:pt idx="5454">
                  <c:v>5455</c:v>
                </c:pt>
                <c:pt idx="5455">
                  <c:v>5456</c:v>
                </c:pt>
                <c:pt idx="5456">
                  <c:v>5457</c:v>
                </c:pt>
                <c:pt idx="5457">
                  <c:v>5458</c:v>
                </c:pt>
                <c:pt idx="5458">
                  <c:v>5459</c:v>
                </c:pt>
                <c:pt idx="5459">
                  <c:v>5460</c:v>
                </c:pt>
                <c:pt idx="5460">
                  <c:v>5461</c:v>
                </c:pt>
                <c:pt idx="5461">
                  <c:v>5462</c:v>
                </c:pt>
                <c:pt idx="5462">
                  <c:v>5463</c:v>
                </c:pt>
                <c:pt idx="5463">
                  <c:v>5464</c:v>
                </c:pt>
                <c:pt idx="5464">
                  <c:v>5465</c:v>
                </c:pt>
                <c:pt idx="5465">
                  <c:v>5466</c:v>
                </c:pt>
                <c:pt idx="5466">
                  <c:v>5467</c:v>
                </c:pt>
                <c:pt idx="5467">
                  <c:v>5468</c:v>
                </c:pt>
                <c:pt idx="5468">
                  <c:v>5469</c:v>
                </c:pt>
                <c:pt idx="5469">
                  <c:v>5470</c:v>
                </c:pt>
                <c:pt idx="5470">
                  <c:v>5471</c:v>
                </c:pt>
                <c:pt idx="5471">
                  <c:v>5472</c:v>
                </c:pt>
                <c:pt idx="5472">
                  <c:v>5473</c:v>
                </c:pt>
                <c:pt idx="5473">
                  <c:v>5474</c:v>
                </c:pt>
                <c:pt idx="5474">
                  <c:v>5475</c:v>
                </c:pt>
                <c:pt idx="5475">
                  <c:v>5476</c:v>
                </c:pt>
                <c:pt idx="5476">
                  <c:v>5477</c:v>
                </c:pt>
                <c:pt idx="5477">
                  <c:v>5478</c:v>
                </c:pt>
                <c:pt idx="5478">
                  <c:v>5479</c:v>
                </c:pt>
                <c:pt idx="5479">
                  <c:v>5480</c:v>
                </c:pt>
                <c:pt idx="5480">
                  <c:v>5481</c:v>
                </c:pt>
                <c:pt idx="5481">
                  <c:v>5482</c:v>
                </c:pt>
                <c:pt idx="5482">
                  <c:v>5483</c:v>
                </c:pt>
                <c:pt idx="5483">
                  <c:v>5484</c:v>
                </c:pt>
                <c:pt idx="5484">
                  <c:v>5485</c:v>
                </c:pt>
                <c:pt idx="5485">
                  <c:v>5486</c:v>
                </c:pt>
                <c:pt idx="5486">
                  <c:v>5487</c:v>
                </c:pt>
                <c:pt idx="5487">
                  <c:v>5488</c:v>
                </c:pt>
                <c:pt idx="5488">
                  <c:v>5489</c:v>
                </c:pt>
                <c:pt idx="5489">
                  <c:v>5490</c:v>
                </c:pt>
                <c:pt idx="5490">
                  <c:v>5491</c:v>
                </c:pt>
                <c:pt idx="5491">
                  <c:v>5492</c:v>
                </c:pt>
                <c:pt idx="5492">
                  <c:v>5493</c:v>
                </c:pt>
                <c:pt idx="5493">
                  <c:v>5494</c:v>
                </c:pt>
                <c:pt idx="5494">
                  <c:v>5495</c:v>
                </c:pt>
                <c:pt idx="5495">
                  <c:v>5496</c:v>
                </c:pt>
                <c:pt idx="5496">
                  <c:v>5497</c:v>
                </c:pt>
                <c:pt idx="5497">
                  <c:v>5498</c:v>
                </c:pt>
                <c:pt idx="5498">
                  <c:v>5499</c:v>
                </c:pt>
                <c:pt idx="5499">
                  <c:v>5500</c:v>
                </c:pt>
                <c:pt idx="5500">
                  <c:v>5501</c:v>
                </c:pt>
                <c:pt idx="5501">
                  <c:v>5502</c:v>
                </c:pt>
                <c:pt idx="5502">
                  <c:v>5503</c:v>
                </c:pt>
                <c:pt idx="5503">
                  <c:v>5504</c:v>
                </c:pt>
                <c:pt idx="5504">
                  <c:v>5505</c:v>
                </c:pt>
                <c:pt idx="5505">
                  <c:v>5506</c:v>
                </c:pt>
                <c:pt idx="5506">
                  <c:v>5507</c:v>
                </c:pt>
                <c:pt idx="5507">
                  <c:v>5508</c:v>
                </c:pt>
                <c:pt idx="5508">
                  <c:v>5509</c:v>
                </c:pt>
                <c:pt idx="5509">
                  <c:v>5510</c:v>
                </c:pt>
                <c:pt idx="5510">
                  <c:v>5511</c:v>
                </c:pt>
                <c:pt idx="5511">
                  <c:v>5512</c:v>
                </c:pt>
                <c:pt idx="5512">
                  <c:v>5513</c:v>
                </c:pt>
                <c:pt idx="5513">
                  <c:v>5514</c:v>
                </c:pt>
                <c:pt idx="5514">
                  <c:v>5515</c:v>
                </c:pt>
                <c:pt idx="5515">
                  <c:v>5516</c:v>
                </c:pt>
                <c:pt idx="5516">
                  <c:v>5517</c:v>
                </c:pt>
                <c:pt idx="5517">
                  <c:v>5518</c:v>
                </c:pt>
                <c:pt idx="5518">
                  <c:v>5519</c:v>
                </c:pt>
                <c:pt idx="5519">
                  <c:v>5520</c:v>
                </c:pt>
                <c:pt idx="5520">
                  <c:v>5521</c:v>
                </c:pt>
                <c:pt idx="5521">
                  <c:v>5522</c:v>
                </c:pt>
                <c:pt idx="5522">
                  <c:v>5523</c:v>
                </c:pt>
                <c:pt idx="5523">
                  <c:v>5524</c:v>
                </c:pt>
                <c:pt idx="5524">
                  <c:v>5525</c:v>
                </c:pt>
                <c:pt idx="5525">
                  <c:v>5526</c:v>
                </c:pt>
                <c:pt idx="5526">
                  <c:v>5527</c:v>
                </c:pt>
                <c:pt idx="5527">
                  <c:v>5528</c:v>
                </c:pt>
                <c:pt idx="5528">
                  <c:v>5529</c:v>
                </c:pt>
                <c:pt idx="5529">
                  <c:v>5530</c:v>
                </c:pt>
                <c:pt idx="5530">
                  <c:v>5531</c:v>
                </c:pt>
                <c:pt idx="5531">
                  <c:v>5532</c:v>
                </c:pt>
                <c:pt idx="5532">
                  <c:v>5533</c:v>
                </c:pt>
                <c:pt idx="5533">
                  <c:v>5534</c:v>
                </c:pt>
                <c:pt idx="5534">
                  <c:v>5535</c:v>
                </c:pt>
                <c:pt idx="5535">
                  <c:v>5536</c:v>
                </c:pt>
                <c:pt idx="5536">
                  <c:v>5537</c:v>
                </c:pt>
                <c:pt idx="5537">
                  <c:v>5538</c:v>
                </c:pt>
                <c:pt idx="5538">
                  <c:v>5539</c:v>
                </c:pt>
                <c:pt idx="5539">
                  <c:v>5540</c:v>
                </c:pt>
                <c:pt idx="5540">
                  <c:v>5541</c:v>
                </c:pt>
                <c:pt idx="5541">
                  <c:v>5542</c:v>
                </c:pt>
                <c:pt idx="5542">
                  <c:v>5543</c:v>
                </c:pt>
                <c:pt idx="5543">
                  <c:v>5544</c:v>
                </c:pt>
                <c:pt idx="5544">
                  <c:v>5545</c:v>
                </c:pt>
                <c:pt idx="5545">
                  <c:v>5546</c:v>
                </c:pt>
                <c:pt idx="5546">
                  <c:v>5547</c:v>
                </c:pt>
                <c:pt idx="5547">
                  <c:v>5548</c:v>
                </c:pt>
                <c:pt idx="5548">
                  <c:v>5549</c:v>
                </c:pt>
                <c:pt idx="5549">
                  <c:v>5550</c:v>
                </c:pt>
                <c:pt idx="5550">
                  <c:v>5551</c:v>
                </c:pt>
                <c:pt idx="5551">
                  <c:v>5552</c:v>
                </c:pt>
                <c:pt idx="5552">
                  <c:v>5553</c:v>
                </c:pt>
                <c:pt idx="5553">
                  <c:v>5554</c:v>
                </c:pt>
                <c:pt idx="5554">
                  <c:v>5555</c:v>
                </c:pt>
                <c:pt idx="5555">
                  <c:v>5556</c:v>
                </c:pt>
                <c:pt idx="5556">
                  <c:v>5557</c:v>
                </c:pt>
                <c:pt idx="5557">
                  <c:v>5558</c:v>
                </c:pt>
                <c:pt idx="5558">
                  <c:v>5559</c:v>
                </c:pt>
                <c:pt idx="5559">
                  <c:v>5560</c:v>
                </c:pt>
                <c:pt idx="5560">
                  <c:v>5561</c:v>
                </c:pt>
                <c:pt idx="5561">
                  <c:v>5562</c:v>
                </c:pt>
                <c:pt idx="5562">
                  <c:v>5563</c:v>
                </c:pt>
                <c:pt idx="5563">
                  <c:v>5564</c:v>
                </c:pt>
                <c:pt idx="5564">
                  <c:v>5565</c:v>
                </c:pt>
                <c:pt idx="5565">
                  <c:v>5566</c:v>
                </c:pt>
                <c:pt idx="5566">
                  <c:v>5567</c:v>
                </c:pt>
                <c:pt idx="5567">
                  <c:v>5568</c:v>
                </c:pt>
                <c:pt idx="5568">
                  <c:v>5569</c:v>
                </c:pt>
                <c:pt idx="5569">
                  <c:v>5570</c:v>
                </c:pt>
                <c:pt idx="5570">
                  <c:v>5571</c:v>
                </c:pt>
                <c:pt idx="5571">
                  <c:v>5572</c:v>
                </c:pt>
                <c:pt idx="5572">
                  <c:v>5573</c:v>
                </c:pt>
                <c:pt idx="5573">
                  <c:v>5574</c:v>
                </c:pt>
                <c:pt idx="5574">
                  <c:v>5575</c:v>
                </c:pt>
                <c:pt idx="5575">
                  <c:v>5576</c:v>
                </c:pt>
                <c:pt idx="5576">
                  <c:v>5577</c:v>
                </c:pt>
                <c:pt idx="5577">
                  <c:v>5578</c:v>
                </c:pt>
                <c:pt idx="5578">
                  <c:v>5579</c:v>
                </c:pt>
                <c:pt idx="5579">
                  <c:v>5580</c:v>
                </c:pt>
                <c:pt idx="5580">
                  <c:v>5581</c:v>
                </c:pt>
                <c:pt idx="5581">
                  <c:v>5582</c:v>
                </c:pt>
                <c:pt idx="5582">
                  <c:v>5583</c:v>
                </c:pt>
                <c:pt idx="5583">
                  <c:v>5584</c:v>
                </c:pt>
                <c:pt idx="5584">
                  <c:v>5585</c:v>
                </c:pt>
                <c:pt idx="5585">
                  <c:v>5586</c:v>
                </c:pt>
                <c:pt idx="5586">
                  <c:v>5587</c:v>
                </c:pt>
                <c:pt idx="5587">
                  <c:v>5588</c:v>
                </c:pt>
                <c:pt idx="5588">
                  <c:v>5589</c:v>
                </c:pt>
                <c:pt idx="5589">
                  <c:v>5590</c:v>
                </c:pt>
                <c:pt idx="5590">
                  <c:v>5591</c:v>
                </c:pt>
                <c:pt idx="5591">
                  <c:v>5592</c:v>
                </c:pt>
                <c:pt idx="5592">
                  <c:v>5593</c:v>
                </c:pt>
                <c:pt idx="5593">
                  <c:v>5594</c:v>
                </c:pt>
                <c:pt idx="5594">
                  <c:v>5595</c:v>
                </c:pt>
                <c:pt idx="5595">
                  <c:v>5596</c:v>
                </c:pt>
                <c:pt idx="5596">
                  <c:v>5597</c:v>
                </c:pt>
                <c:pt idx="5597">
                  <c:v>5598</c:v>
                </c:pt>
                <c:pt idx="5598">
                  <c:v>5599</c:v>
                </c:pt>
                <c:pt idx="5599">
                  <c:v>5600</c:v>
                </c:pt>
                <c:pt idx="5600">
                  <c:v>5601</c:v>
                </c:pt>
                <c:pt idx="5601">
                  <c:v>5602</c:v>
                </c:pt>
                <c:pt idx="5602">
                  <c:v>5603</c:v>
                </c:pt>
                <c:pt idx="5603">
                  <c:v>5604</c:v>
                </c:pt>
                <c:pt idx="5604">
                  <c:v>5605</c:v>
                </c:pt>
                <c:pt idx="5605">
                  <c:v>5606</c:v>
                </c:pt>
                <c:pt idx="5606">
                  <c:v>5607</c:v>
                </c:pt>
                <c:pt idx="5607">
                  <c:v>5608</c:v>
                </c:pt>
                <c:pt idx="5608">
                  <c:v>5609</c:v>
                </c:pt>
                <c:pt idx="5609">
                  <c:v>5610</c:v>
                </c:pt>
                <c:pt idx="5610">
                  <c:v>5611</c:v>
                </c:pt>
                <c:pt idx="5611">
                  <c:v>5612</c:v>
                </c:pt>
                <c:pt idx="5612">
                  <c:v>5613</c:v>
                </c:pt>
                <c:pt idx="5613">
                  <c:v>5614</c:v>
                </c:pt>
                <c:pt idx="5614">
                  <c:v>5615</c:v>
                </c:pt>
                <c:pt idx="5615">
                  <c:v>5616</c:v>
                </c:pt>
                <c:pt idx="5616">
                  <c:v>5617</c:v>
                </c:pt>
                <c:pt idx="5617">
                  <c:v>5618</c:v>
                </c:pt>
                <c:pt idx="5618">
                  <c:v>5619</c:v>
                </c:pt>
                <c:pt idx="5619">
                  <c:v>5620</c:v>
                </c:pt>
                <c:pt idx="5620">
                  <c:v>5621</c:v>
                </c:pt>
                <c:pt idx="5621">
                  <c:v>5622</c:v>
                </c:pt>
                <c:pt idx="5622">
                  <c:v>5623</c:v>
                </c:pt>
                <c:pt idx="5623">
                  <c:v>5624</c:v>
                </c:pt>
                <c:pt idx="5624">
                  <c:v>5625</c:v>
                </c:pt>
                <c:pt idx="5625">
                  <c:v>5626</c:v>
                </c:pt>
                <c:pt idx="5626">
                  <c:v>5627</c:v>
                </c:pt>
                <c:pt idx="5627">
                  <c:v>5628</c:v>
                </c:pt>
                <c:pt idx="5628">
                  <c:v>5629</c:v>
                </c:pt>
                <c:pt idx="5629">
                  <c:v>5630</c:v>
                </c:pt>
                <c:pt idx="5630">
                  <c:v>5631</c:v>
                </c:pt>
                <c:pt idx="5631">
                  <c:v>5632</c:v>
                </c:pt>
                <c:pt idx="5632">
                  <c:v>5633</c:v>
                </c:pt>
                <c:pt idx="5633">
                  <c:v>5634</c:v>
                </c:pt>
                <c:pt idx="5634">
                  <c:v>5635</c:v>
                </c:pt>
                <c:pt idx="5635">
                  <c:v>5636</c:v>
                </c:pt>
                <c:pt idx="5636">
                  <c:v>5637</c:v>
                </c:pt>
                <c:pt idx="5637">
                  <c:v>5638</c:v>
                </c:pt>
                <c:pt idx="5638">
                  <c:v>5639</c:v>
                </c:pt>
                <c:pt idx="5639">
                  <c:v>5640</c:v>
                </c:pt>
                <c:pt idx="5640">
                  <c:v>5641</c:v>
                </c:pt>
                <c:pt idx="5641">
                  <c:v>5642</c:v>
                </c:pt>
                <c:pt idx="5642">
                  <c:v>5643</c:v>
                </c:pt>
                <c:pt idx="5643">
                  <c:v>5644</c:v>
                </c:pt>
                <c:pt idx="5644">
                  <c:v>5645</c:v>
                </c:pt>
                <c:pt idx="5645">
                  <c:v>5646</c:v>
                </c:pt>
                <c:pt idx="5646">
                  <c:v>5647</c:v>
                </c:pt>
                <c:pt idx="5647">
                  <c:v>5648</c:v>
                </c:pt>
                <c:pt idx="5648">
                  <c:v>5649</c:v>
                </c:pt>
                <c:pt idx="5649">
                  <c:v>5650</c:v>
                </c:pt>
                <c:pt idx="5650">
                  <c:v>5651</c:v>
                </c:pt>
                <c:pt idx="5651">
                  <c:v>5652</c:v>
                </c:pt>
                <c:pt idx="5652">
                  <c:v>5653</c:v>
                </c:pt>
                <c:pt idx="5653">
                  <c:v>5654</c:v>
                </c:pt>
                <c:pt idx="5654">
                  <c:v>5655</c:v>
                </c:pt>
                <c:pt idx="5655">
                  <c:v>5656</c:v>
                </c:pt>
                <c:pt idx="5656">
                  <c:v>5657</c:v>
                </c:pt>
                <c:pt idx="5657">
                  <c:v>5658</c:v>
                </c:pt>
                <c:pt idx="5658">
                  <c:v>5659</c:v>
                </c:pt>
                <c:pt idx="5659">
                  <c:v>5660</c:v>
                </c:pt>
                <c:pt idx="5660">
                  <c:v>5661</c:v>
                </c:pt>
                <c:pt idx="5661">
                  <c:v>5662</c:v>
                </c:pt>
                <c:pt idx="5662">
                  <c:v>5663</c:v>
                </c:pt>
                <c:pt idx="5663">
                  <c:v>5664</c:v>
                </c:pt>
                <c:pt idx="5664">
                  <c:v>5665</c:v>
                </c:pt>
                <c:pt idx="5665">
                  <c:v>5666</c:v>
                </c:pt>
                <c:pt idx="5666">
                  <c:v>5667</c:v>
                </c:pt>
                <c:pt idx="5667">
                  <c:v>5668</c:v>
                </c:pt>
                <c:pt idx="5668">
                  <c:v>5669</c:v>
                </c:pt>
                <c:pt idx="5669">
                  <c:v>5670</c:v>
                </c:pt>
                <c:pt idx="5670">
                  <c:v>5671</c:v>
                </c:pt>
                <c:pt idx="5671">
                  <c:v>5672</c:v>
                </c:pt>
                <c:pt idx="5672">
                  <c:v>5673</c:v>
                </c:pt>
                <c:pt idx="5673">
                  <c:v>5674</c:v>
                </c:pt>
                <c:pt idx="5674">
                  <c:v>5675</c:v>
                </c:pt>
                <c:pt idx="5675">
                  <c:v>5676</c:v>
                </c:pt>
                <c:pt idx="5676">
                  <c:v>5677</c:v>
                </c:pt>
                <c:pt idx="5677">
                  <c:v>5678</c:v>
                </c:pt>
                <c:pt idx="5678">
                  <c:v>5679</c:v>
                </c:pt>
                <c:pt idx="5679">
                  <c:v>5680</c:v>
                </c:pt>
                <c:pt idx="5680">
                  <c:v>5681</c:v>
                </c:pt>
                <c:pt idx="5681">
                  <c:v>5682</c:v>
                </c:pt>
                <c:pt idx="5682">
                  <c:v>5683</c:v>
                </c:pt>
                <c:pt idx="5683">
                  <c:v>5684</c:v>
                </c:pt>
                <c:pt idx="5684">
                  <c:v>5685</c:v>
                </c:pt>
                <c:pt idx="5685">
                  <c:v>5686</c:v>
                </c:pt>
                <c:pt idx="5686">
                  <c:v>5687</c:v>
                </c:pt>
                <c:pt idx="5687">
                  <c:v>5688</c:v>
                </c:pt>
                <c:pt idx="5688">
                  <c:v>5689</c:v>
                </c:pt>
                <c:pt idx="5689">
                  <c:v>5690</c:v>
                </c:pt>
                <c:pt idx="5690">
                  <c:v>5691</c:v>
                </c:pt>
                <c:pt idx="5691">
                  <c:v>5692</c:v>
                </c:pt>
                <c:pt idx="5692">
                  <c:v>5693</c:v>
                </c:pt>
                <c:pt idx="5693">
                  <c:v>5694</c:v>
                </c:pt>
                <c:pt idx="5694">
                  <c:v>5695</c:v>
                </c:pt>
                <c:pt idx="5695">
                  <c:v>5696</c:v>
                </c:pt>
                <c:pt idx="5696">
                  <c:v>5697</c:v>
                </c:pt>
                <c:pt idx="5697">
                  <c:v>5698</c:v>
                </c:pt>
                <c:pt idx="5698">
                  <c:v>5699</c:v>
                </c:pt>
                <c:pt idx="5699">
                  <c:v>5700</c:v>
                </c:pt>
                <c:pt idx="5700">
                  <c:v>5701</c:v>
                </c:pt>
                <c:pt idx="5701">
                  <c:v>5702</c:v>
                </c:pt>
                <c:pt idx="5702">
                  <c:v>5703</c:v>
                </c:pt>
                <c:pt idx="5703">
                  <c:v>5704</c:v>
                </c:pt>
                <c:pt idx="5704">
                  <c:v>5705</c:v>
                </c:pt>
                <c:pt idx="5705">
                  <c:v>5706</c:v>
                </c:pt>
                <c:pt idx="5706">
                  <c:v>5707</c:v>
                </c:pt>
                <c:pt idx="5707">
                  <c:v>5708</c:v>
                </c:pt>
                <c:pt idx="5708">
                  <c:v>5709</c:v>
                </c:pt>
                <c:pt idx="5709">
                  <c:v>5710</c:v>
                </c:pt>
                <c:pt idx="5710">
                  <c:v>5711</c:v>
                </c:pt>
                <c:pt idx="5711">
                  <c:v>5712</c:v>
                </c:pt>
                <c:pt idx="5712">
                  <c:v>5713</c:v>
                </c:pt>
                <c:pt idx="5713">
                  <c:v>5714</c:v>
                </c:pt>
                <c:pt idx="5714">
                  <c:v>5715</c:v>
                </c:pt>
                <c:pt idx="5715">
                  <c:v>5716</c:v>
                </c:pt>
                <c:pt idx="5716">
                  <c:v>5717</c:v>
                </c:pt>
                <c:pt idx="5717">
                  <c:v>5718</c:v>
                </c:pt>
                <c:pt idx="5718">
                  <c:v>5719</c:v>
                </c:pt>
                <c:pt idx="5719">
                  <c:v>5720</c:v>
                </c:pt>
                <c:pt idx="5720">
                  <c:v>5721</c:v>
                </c:pt>
                <c:pt idx="5721">
                  <c:v>5722</c:v>
                </c:pt>
                <c:pt idx="5722">
                  <c:v>5723</c:v>
                </c:pt>
                <c:pt idx="5723">
                  <c:v>5724</c:v>
                </c:pt>
                <c:pt idx="5724">
                  <c:v>5725</c:v>
                </c:pt>
                <c:pt idx="5725">
                  <c:v>5726</c:v>
                </c:pt>
                <c:pt idx="5726">
                  <c:v>5727</c:v>
                </c:pt>
                <c:pt idx="5727">
                  <c:v>5728</c:v>
                </c:pt>
                <c:pt idx="5728">
                  <c:v>5729</c:v>
                </c:pt>
                <c:pt idx="5729">
                  <c:v>5730</c:v>
                </c:pt>
                <c:pt idx="5730">
                  <c:v>5731</c:v>
                </c:pt>
                <c:pt idx="5731">
                  <c:v>5732</c:v>
                </c:pt>
                <c:pt idx="5732">
                  <c:v>5733</c:v>
                </c:pt>
                <c:pt idx="5733">
                  <c:v>5734</c:v>
                </c:pt>
                <c:pt idx="5734">
                  <c:v>5735</c:v>
                </c:pt>
                <c:pt idx="5735">
                  <c:v>5736</c:v>
                </c:pt>
                <c:pt idx="5736">
                  <c:v>5737</c:v>
                </c:pt>
                <c:pt idx="5737">
                  <c:v>5738</c:v>
                </c:pt>
                <c:pt idx="5738">
                  <c:v>5739</c:v>
                </c:pt>
                <c:pt idx="5739">
                  <c:v>5740</c:v>
                </c:pt>
                <c:pt idx="5740">
                  <c:v>5741</c:v>
                </c:pt>
                <c:pt idx="5741">
                  <c:v>5742</c:v>
                </c:pt>
                <c:pt idx="5742">
                  <c:v>5743</c:v>
                </c:pt>
                <c:pt idx="5743">
                  <c:v>5744</c:v>
                </c:pt>
                <c:pt idx="5744">
                  <c:v>5745</c:v>
                </c:pt>
                <c:pt idx="5745">
                  <c:v>5746</c:v>
                </c:pt>
                <c:pt idx="5746">
                  <c:v>5747</c:v>
                </c:pt>
                <c:pt idx="5747">
                  <c:v>5748</c:v>
                </c:pt>
                <c:pt idx="5748">
                  <c:v>5749</c:v>
                </c:pt>
                <c:pt idx="5749">
                  <c:v>5750</c:v>
                </c:pt>
                <c:pt idx="5750">
                  <c:v>5751</c:v>
                </c:pt>
                <c:pt idx="5751">
                  <c:v>5752</c:v>
                </c:pt>
                <c:pt idx="5752">
                  <c:v>5753</c:v>
                </c:pt>
                <c:pt idx="5753">
                  <c:v>5754</c:v>
                </c:pt>
                <c:pt idx="5754">
                  <c:v>5755</c:v>
                </c:pt>
                <c:pt idx="5755">
                  <c:v>5756</c:v>
                </c:pt>
                <c:pt idx="5756">
                  <c:v>5757</c:v>
                </c:pt>
                <c:pt idx="5757">
                  <c:v>5758</c:v>
                </c:pt>
                <c:pt idx="5758">
                  <c:v>5759</c:v>
                </c:pt>
                <c:pt idx="5759">
                  <c:v>5760</c:v>
                </c:pt>
                <c:pt idx="5760">
                  <c:v>5761</c:v>
                </c:pt>
                <c:pt idx="5761">
                  <c:v>5762</c:v>
                </c:pt>
                <c:pt idx="5762">
                  <c:v>5763</c:v>
                </c:pt>
                <c:pt idx="5763">
                  <c:v>5764</c:v>
                </c:pt>
                <c:pt idx="5764">
                  <c:v>5765</c:v>
                </c:pt>
                <c:pt idx="5765">
                  <c:v>5766</c:v>
                </c:pt>
                <c:pt idx="5766">
                  <c:v>5767</c:v>
                </c:pt>
                <c:pt idx="5767">
                  <c:v>5768</c:v>
                </c:pt>
                <c:pt idx="5768">
                  <c:v>5769</c:v>
                </c:pt>
                <c:pt idx="5769">
                  <c:v>5770</c:v>
                </c:pt>
                <c:pt idx="5770">
                  <c:v>5771</c:v>
                </c:pt>
                <c:pt idx="5771">
                  <c:v>5772</c:v>
                </c:pt>
                <c:pt idx="5772">
                  <c:v>5773</c:v>
                </c:pt>
                <c:pt idx="5773">
                  <c:v>5774</c:v>
                </c:pt>
                <c:pt idx="5774">
                  <c:v>5775</c:v>
                </c:pt>
                <c:pt idx="5775">
                  <c:v>5776</c:v>
                </c:pt>
                <c:pt idx="5776">
                  <c:v>5777</c:v>
                </c:pt>
                <c:pt idx="5777">
                  <c:v>5778</c:v>
                </c:pt>
                <c:pt idx="5778">
                  <c:v>5779</c:v>
                </c:pt>
                <c:pt idx="5779">
                  <c:v>5780</c:v>
                </c:pt>
                <c:pt idx="5780">
                  <c:v>5781</c:v>
                </c:pt>
                <c:pt idx="5781">
                  <c:v>5782</c:v>
                </c:pt>
                <c:pt idx="5782">
                  <c:v>5783</c:v>
                </c:pt>
                <c:pt idx="5783">
                  <c:v>5784</c:v>
                </c:pt>
                <c:pt idx="5784">
                  <c:v>5785</c:v>
                </c:pt>
                <c:pt idx="5785">
                  <c:v>5786</c:v>
                </c:pt>
                <c:pt idx="5786">
                  <c:v>5787</c:v>
                </c:pt>
                <c:pt idx="5787">
                  <c:v>5788</c:v>
                </c:pt>
                <c:pt idx="5788">
                  <c:v>5789</c:v>
                </c:pt>
                <c:pt idx="5789">
                  <c:v>5790</c:v>
                </c:pt>
                <c:pt idx="5790">
                  <c:v>5791</c:v>
                </c:pt>
                <c:pt idx="5791">
                  <c:v>5792</c:v>
                </c:pt>
                <c:pt idx="5792">
                  <c:v>5793</c:v>
                </c:pt>
                <c:pt idx="5793">
                  <c:v>5794</c:v>
                </c:pt>
                <c:pt idx="5794">
                  <c:v>5795</c:v>
                </c:pt>
                <c:pt idx="5795">
                  <c:v>5796</c:v>
                </c:pt>
                <c:pt idx="5796">
                  <c:v>5797</c:v>
                </c:pt>
                <c:pt idx="5797">
                  <c:v>5798</c:v>
                </c:pt>
                <c:pt idx="5798">
                  <c:v>5799</c:v>
                </c:pt>
                <c:pt idx="5799">
                  <c:v>5800</c:v>
                </c:pt>
                <c:pt idx="5800">
                  <c:v>5801</c:v>
                </c:pt>
                <c:pt idx="5801">
                  <c:v>5802</c:v>
                </c:pt>
                <c:pt idx="5802">
                  <c:v>5803</c:v>
                </c:pt>
                <c:pt idx="5803">
                  <c:v>5804</c:v>
                </c:pt>
                <c:pt idx="5804">
                  <c:v>5805</c:v>
                </c:pt>
                <c:pt idx="5805">
                  <c:v>5806</c:v>
                </c:pt>
                <c:pt idx="5806">
                  <c:v>5807</c:v>
                </c:pt>
                <c:pt idx="5807">
                  <c:v>5808</c:v>
                </c:pt>
                <c:pt idx="5808">
                  <c:v>5809</c:v>
                </c:pt>
                <c:pt idx="5809">
                  <c:v>5810</c:v>
                </c:pt>
                <c:pt idx="5810">
                  <c:v>5811</c:v>
                </c:pt>
                <c:pt idx="5811">
                  <c:v>5812</c:v>
                </c:pt>
                <c:pt idx="5812">
                  <c:v>5813</c:v>
                </c:pt>
                <c:pt idx="5813">
                  <c:v>5814</c:v>
                </c:pt>
                <c:pt idx="5814">
                  <c:v>5815</c:v>
                </c:pt>
                <c:pt idx="5815">
                  <c:v>5816</c:v>
                </c:pt>
                <c:pt idx="5816">
                  <c:v>5817</c:v>
                </c:pt>
                <c:pt idx="5817">
                  <c:v>5818</c:v>
                </c:pt>
                <c:pt idx="5818">
                  <c:v>5819</c:v>
                </c:pt>
                <c:pt idx="5819">
                  <c:v>5820</c:v>
                </c:pt>
                <c:pt idx="5820">
                  <c:v>5821</c:v>
                </c:pt>
                <c:pt idx="5821">
                  <c:v>5822</c:v>
                </c:pt>
                <c:pt idx="5822">
                  <c:v>5823</c:v>
                </c:pt>
                <c:pt idx="5823">
                  <c:v>5824</c:v>
                </c:pt>
                <c:pt idx="5824">
                  <c:v>5825</c:v>
                </c:pt>
                <c:pt idx="5825">
                  <c:v>5826</c:v>
                </c:pt>
                <c:pt idx="5826">
                  <c:v>5827</c:v>
                </c:pt>
                <c:pt idx="5827">
                  <c:v>5828</c:v>
                </c:pt>
                <c:pt idx="5828">
                  <c:v>5829</c:v>
                </c:pt>
                <c:pt idx="5829">
                  <c:v>5830</c:v>
                </c:pt>
                <c:pt idx="5830">
                  <c:v>5831</c:v>
                </c:pt>
                <c:pt idx="5831">
                  <c:v>5832</c:v>
                </c:pt>
                <c:pt idx="5832">
                  <c:v>5833</c:v>
                </c:pt>
                <c:pt idx="5833">
                  <c:v>5834</c:v>
                </c:pt>
                <c:pt idx="5834">
                  <c:v>5835</c:v>
                </c:pt>
                <c:pt idx="5835">
                  <c:v>5836</c:v>
                </c:pt>
                <c:pt idx="5836">
                  <c:v>5837</c:v>
                </c:pt>
                <c:pt idx="5837">
                  <c:v>5838</c:v>
                </c:pt>
                <c:pt idx="5838">
                  <c:v>5839</c:v>
                </c:pt>
                <c:pt idx="5839">
                  <c:v>5840</c:v>
                </c:pt>
                <c:pt idx="5840">
                  <c:v>5841</c:v>
                </c:pt>
                <c:pt idx="5841">
                  <c:v>5842</c:v>
                </c:pt>
                <c:pt idx="5842">
                  <c:v>5843</c:v>
                </c:pt>
                <c:pt idx="5843">
                  <c:v>5844</c:v>
                </c:pt>
                <c:pt idx="5844">
                  <c:v>5845</c:v>
                </c:pt>
                <c:pt idx="5845">
                  <c:v>5846</c:v>
                </c:pt>
                <c:pt idx="5846">
                  <c:v>5847</c:v>
                </c:pt>
                <c:pt idx="5847">
                  <c:v>5848</c:v>
                </c:pt>
                <c:pt idx="5848">
                  <c:v>5849</c:v>
                </c:pt>
                <c:pt idx="5849">
                  <c:v>5850</c:v>
                </c:pt>
                <c:pt idx="5850">
                  <c:v>5851</c:v>
                </c:pt>
                <c:pt idx="5851">
                  <c:v>5852</c:v>
                </c:pt>
                <c:pt idx="5852">
                  <c:v>5853</c:v>
                </c:pt>
                <c:pt idx="5853">
                  <c:v>5854</c:v>
                </c:pt>
                <c:pt idx="5854">
                  <c:v>5855</c:v>
                </c:pt>
                <c:pt idx="5855">
                  <c:v>5856</c:v>
                </c:pt>
                <c:pt idx="5856">
                  <c:v>5857</c:v>
                </c:pt>
                <c:pt idx="5857">
                  <c:v>5858</c:v>
                </c:pt>
                <c:pt idx="5858">
                  <c:v>5859</c:v>
                </c:pt>
                <c:pt idx="5859">
                  <c:v>5860</c:v>
                </c:pt>
                <c:pt idx="5860">
                  <c:v>5861</c:v>
                </c:pt>
                <c:pt idx="5861">
                  <c:v>5862</c:v>
                </c:pt>
                <c:pt idx="5862">
                  <c:v>5863</c:v>
                </c:pt>
                <c:pt idx="5863">
                  <c:v>5864</c:v>
                </c:pt>
                <c:pt idx="5864">
                  <c:v>5865</c:v>
                </c:pt>
                <c:pt idx="5865">
                  <c:v>5866</c:v>
                </c:pt>
                <c:pt idx="5866">
                  <c:v>5867</c:v>
                </c:pt>
                <c:pt idx="5867">
                  <c:v>5868</c:v>
                </c:pt>
                <c:pt idx="5868">
                  <c:v>5869</c:v>
                </c:pt>
                <c:pt idx="5869">
                  <c:v>5870</c:v>
                </c:pt>
                <c:pt idx="5870">
                  <c:v>5871</c:v>
                </c:pt>
                <c:pt idx="5871">
                  <c:v>5872</c:v>
                </c:pt>
                <c:pt idx="5872">
                  <c:v>5873</c:v>
                </c:pt>
                <c:pt idx="5873">
                  <c:v>5874</c:v>
                </c:pt>
                <c:pt idx="5874">
                  <c:v>5875</c:v>
                </c:pt>
                <c:pt idx="5875">
                  <c:v>5876</c:v>
                </c:pt>
                <c:pt idx="5876">
                  <c:v>5877</c:v>
                </c:pt>
                <c:pt idx="5877">
                  <c:v>5878</c:v>
                </c:pt>
                <c:pt idx="5878">
                  <c:v>5879</c:v>
                </c:pt>
                <c:pt idx="5879">
                  <c:v>5880</c:v>
                </c:pt>
                <c:pt idx="5880">
                  <c:v>5881</c:v>
                </c:pt>
                <c:pt idx="5881">
                  <c:v>5882</c:v>
                </c:pt>
                <c:pt idx="5882">
                  <c:v>5883</c:v>
                </c:pt>
                <c:pt idx="5883">
                  <c:v>5884</c:v>
                </c:pt>
                <c:pt idx="5884">
                  <c:v>5885</c:v>
                </c:pt>
                <c:pt idx="5885">
                  <c:v>5886</c:v>
                </c:pt>
                <c:pt idx="5886">
                  <c:v>5887</c:v>
                </c:pt>
                <c:pt idx="5887">
                  <c:v>5888</c:v>
                </c:pt>
                <c:pt idx="5888">
                  <c:v>5889</c:v>
                </c:pt>
                <c:pt idx="5889">
                  <c:v>5890</c:v>
                </c:pt>
                <c:pt idx="5890">
                  <c:v>5891</c:v>
                </c:pt>
                <c:pt idx="5891">
                  <c:v>5892</c:v>
                </c:pt>
                <c:pt idx="5892">
                  <c:v>5893</c:v>
                </c:pt>
                <c:pt idx="5893">
                  <c:v>5894</c:v>
                </c:pt>
                <c:pt idx="5894">
                  <c:v>5895</c:v>
                </c:pt>
                <c:pt idx="5895">
                  <c:v>5896</c:v>
                </c:pt>
                <c:pt idx="5896">
                  <c:v>5897</c:v>
                </c:pt>
                <c:pt idx="5897">
                  <c:v>5898</c:v>
                </c:pt>
                <c:pt idx="5898">
                  <c:v>5899</c:v>
                </c:pt>
                <c:pt idx="5899">
                  <c:v>5900</c:v>
                </c:pt>
                <c:pt idx="5900">
                  <c:v>5901</c:v>
                </c:pt>
                <c:pt idx="5901">
                  <c:v>5902</c:v>
                </c:pt>
                <c:pt idx="5902">
                  <c:v>5903</c:v>
                </c:pt>
                <c:pt idx="5903">
                  <c:v>5904</c:v>
                </c:pt>
                <c:pt idx="5904">
                  <c:v>5905</c:v>
                </c:pt>
                <c:pt idx="5905">
                  <c:v>5906</c:v>
                </c:pt>
                <c:pt idx="5906">
                  <c:v>5907</c:v>
                </c:pt>
                <c:pt idx="5907">
                  <c:v>5908</c:v>
                </c:pt>
                <c:pt idx="5908">
                  <c:v>5909</c:v>
                </c:pt>
                <c:pt idx="5909">
                  <c:v>5910</c:v>
                </c:pt>
                <c:pt idx="5910">
                  <c:v>5911</c:v>
                </c:pt>
                <c:pt idx="5911">
                  <c:v>5912</c:v>
                </c:pt>
                <c:pt idx="5912">
                  <c:v>5913</c:v>
                </c:pt>
                <c:pt idx="5913">
                  <c:v>5914</c:v>
                </c:pt>
                <c:pt idx="5914">
                  <c:v>5915</c:v>
                </c:pt>
                <c:pt idx="5915">
                  <c:v>5916</c:v>
                </c:pt>
                <c:pt idx="5916">
                  <c:v>5917</c:v>
                </c:pt>
                <c:pt idx="5917">
                  <c:v>5918</c:v>
                </c:pt>
                <c:pt idx="5918">
                  <c:v>5919</c:v>
                </c:pt>
                <c:pt idx="5919">
                  <c:v>5920</c:v>
                </c:pt>
                <c:pt idx="5920">
                  <c:v>5921</c:v>
                </c:pt>
                <c:pt idx="5921">
                  <c:v>5922</c:v>
                </c:pt>
                <c:pt idx="5922">
                  <c:v>5923</c:v>
                </c:pt>
                <c:pt idx="5923">
                  <c:v>5924</c:v>
                </c:pt>
                <c:pt idx="5924">
                  <c:v>5925</c:v>
                </c:pt>
                <c:pt idx="5925">
                  <c:v>5926</c:v>
                </c:pt>
                <c:pt idx="5926">
                  <c:v>5927</c:v>
                </c:pt>
                <c:pt idx="5927">
                  <c:v>5928</c:v>
                </c:pt>
                <c:pt idx="5928">
                  <c:v>5929</c:v>
                </c:pt>
                <c:pt idx="5929">
                  <c:v>5930</c:v>
                </c:pt>
                <c:pt idx="5930">
                  <c:v>5931</c:v>
                </c:pt>
                <c:pt idx="5931">
                  <c:v>5932</c:v>
                </c:pt>
                <c:pt idx="5932">
                  <c:v>5933</c:v>
                </c:pt>
                <c:pt idx="5933">
                  <c:v>5934</c:v>
                </c:pt>
                <c:pt idx="5934">
                  <c:v>5935</c:v>
                </c:pt>
                <c:pt idx="5935">
                  <c:v>5936</c:v>
                </c:pt>
                <c:pt idx="5936">
                  <c:v>5937</c:v>
                </c:pt>
                <c:pt idx="5937">
                  <c:v>5938</c:v>
                </c:pt>
                <c:pt idx="5938">
                  <c:v>5939</c:v>
                </c:pt>
                <c:pt idx="5939">
                  <c:v>5940</c:v>
                </c:pt>
                <c:pt idx="5940">
                  <c:v>5941</c:v>
                </c:pt>
                <c:pt idx="5941">
                  <c:v>5942</c:v>
                </c:pt>
                <c:pt idx="5942">
                  <c:v>5943</c:v>
                </c:pt>
                <c:pt idx="5943">
                  <c:v>5944</c:v>
                </c:pt>
                <c:pt idx="5944">
                  <c:v>5945</c:v>
                </c:pt>
                <c:pt idx="5945">
                  <c:v>5946</c:v>
                </c:pt>
                <c:pt idx="5946">
                  <c:v>5947</c:v>
                </c:pt>
                <c:pt idx="5947">
                  <c:v>5948</c:v>
                </c:pt>
                <c:pt idx="5948">
                  <c:v>5949</c:v>
                </c:pt>
                <c:pt idx="5949">
                  <c:v>5950</c:v>
                </c:pt>
                <c:pt idx="5950">
                  <c:v>5951</c:v>
                </c:pt>
                <c:pt idx="5951">
                  <c:v>5952</c:v>
                </c:pt>
                <c:pt idx="5952">
                  <c:v>5953</c:v>
                </c:pt>
                <c:pt idx="5953">
                  <c:v>5954</c:v>
                </c:pt>
                <c:pt idx="5954">
                  <c:v>5955</c:v>
                </c:pt>
                <c:pt idx="5955">
                  <c:v>5956</c:v>
                </c:pt>
                <c:pt idx="5956">
                  <c:v>5957</c:v>
                </c:pt>
                <c:pt idx="5957">
                  <c:v>5958</c:v>
                </c:pt>
                <c:pt idx="5958">
                  <c:v>5959</c:v>
                </c:pt>
                <c:pt idx="5959">
                  <c:v>5960</c:v>
                </c:pt>
                <c:pt idx="5960">
                  <c:v>5961</c:v>
                </c:pt>
                <c:pt idx="5961">
                  <c:v>5962</c:v>
                </c:pt>
                <c:pt idx="5962">
                  <c:v>5963</c:v>
                </c:pt>
                <c:pt idx="5963">
                  <c:v>5964</c:v>
                </c:pt>
                <c:pt idx="5964">
                  <c:v>5965</c:v>
                </c:pt>
                <c:pt idx="5965">
                  <c:v>5966</c:v>
                </c:pt>
                <c:pt idx="5966">
                  <c:v>5967</c:v>
                </c:pt>
                <c:pt idx="5967">
                  <c:v>5968</c:v>
                </c:pt>
                <c:pt idx="5968">
                  <c:v>5969</c:v>
                </c:pt>
                <c:pt idx="5969">
                  <c:v>5970</c:v>
                </c:pt>
                <c:pt idx="5970">
                  <c:v>5971</c:v>
                </c:pt>
                <c:pt idx="5971">
                  <c:v>5972</c:v>
                </c:pt>
                <c:pt idx="5972">
                  <c:v>5973</c:v>
                </c:pt>
                <c:pt idx="5973">
                  <c:v>5974</c:v>
                </c:pt>
                <c:pt idx="5974">
                  <c:v>5975</c:v>
                </c:pt>
                <c:pt idx="5975">
                  <c:v>5976</c:v>
                </c:pt>
                <c:pt idx="5976">
                  <c:v>5977</c:v>
                </c:pt>
                <c:pt idx="5977">
                  <c:v>5978</c:v>
                </c:pt>
                <c:pt idx="5978">
                  <c:v>5979</c:v>
                </c:pt>
                <c:pt idx="5979">
                  <c:v>5980</c:v>
                </c:pt>
                <c:pt idx="5980">
                  <c:v>5981</c:v>
                </c:pt>
                <c:pt idx="5981">
                  <c:v>5982</c:v>
                </c:pt>
                <c:pt idx="5982">
                  <c:v>5983</c:v>
                </c:pt>
                <c:pt idx="5983">
                  <c:v>5984</c:v>
                </c:pt>
                <c:pt idx="5984">
                  <c:v>5985</c:v>
                </c:pt>
                <c:pt idx="5985">
                  <c:v>5986</c:v>
                </c:pt>
                <c:pt idx="5986">
                  <c:v>5987</c:v>
                </c:pt>
                <c:pt idx="5987">
                  <c:v>5988</c:v>
                </c:pt>
                <c:pt idx="5988">
                  <c:v>5989</c:v>
                </c:pt>
                <c:pt idx="5989">
                  <c:v>5990</c:v>
                </c:pt>
                <c:pt idx="5990">
                  <c:v>5991</c:v>
                </c:pt>
                <c:pt idx="5991">
                  <c:v>5992</c:v>
                </c:pt>
                <c:pt idx="5992">
                  <c:v>5993</c:v>
                </c:pt>
                <c:pt idx="5993">
                  <c:v>5994</c:v>
                </c:pt>
                <c:pt idx="5994">
                  <c:v>5995</c:v>
                </c:pt>
                <c:pt idx="5995">
                  <c:v>5996</c:v>
                </c:pt>
                <c:pt idx="5996">
                  <c:v>5997</c:v>
                </c:pt>
                <c:pt idx="5997">
                  <c:v>5998</c:v>
                </c:pt>
                <c:pt idx="5998">
                  <c:v>5999</c:v>
                </c:pt>
                <c:pt idx="5999">
                  <c:v>6000</c:v>
                </c:pt>
                <c:pt idx="6000">
                  <c:v>6001</c:v>
                </c:pt>
                <c:pt idx="6001">
                  <c:v>6002</c:v>
                </c:pt>
                <c:pt idx="6002">
                  <c:v>6003</c:v>
                </c:pt>
                <c:pt idx="6003">
                  <c:v>6004</c:v>
                </c:pt>
                <c:pt idx="6004">
                  <c:v>6005</c:v>
                </c:pt>
                <c:pt idx="6005">
                  <c:v>6006</c:v>
                </c:pt>
                <c:pt idx="6006">
                  <c:v>6007</c:v>
                </c:pt>
                <c:pt idx="6007">
                  <c:v>6008</c:v>
                </c:pt>
                <c:pt idx="6008">
                  <c:v>6009</c:v>
                </c:pt>
                <c:pt idx="6009">
                  <c:v>6010</c:v>
                </c:pt>
                <c:pt idx="6010">
                  <c:v>6011</c:v>
                </c:pt>
                <c:pt idx="6011">
                  <c:v>6012</c:v>
                </c:pt>
                <c:pt idx="6012">
                  <c:v>6013</c:v>
                </c:pt>
                <c:pt idx="6013">
                  <c:v>6014</c:v>
                </c:pt>
                <c:pt idx="6014">
                  <c:v>6015</c:v>
                </c:pt>
                <c:pt idx="6015">
                  <c:v>6016</c:v>
                </c:pt>
                <c:pt idx="6016">
                  <c:v>6017</c:v>
                </c:pt>
                <c:pt idx="6017">
                  <c:v>6018</c:v>
                </c:pt>
                <c:pt idx="6018">
                  <c:v>6019</c:v>
                </c:pt>
                <c:pt idx="6019">
                  <c:v>6020</c:v>
                </c:pt>
                <c:pt idx="6020">
                  <c:v>6021</c:v>
                </c:pt>
                <c:pt idx="6021">
                  <c:v>6022</c:v>
                </c:pt>
                <c:pt idx="6022">
                  <c:v>6023</c:v>
                </c:pt>
                <c:pt idx="6023">
                  <c:v>6024</c:v>
                </c:pt>
                <c:pt idx="6024">
                  <c:v>6025</c:v>
                </c:pt>
                <c:pt idx="6025">
                  <c:v>6026</c:v>
                </c:pt>
                <c:pt idx="6026">
                  <c:v>6027</c:v>
                </c:pt>
                <c:pt idx="6027">
                  <c:v>6028</c:v>
                </c:pt>
                <c:pt idx="6028">
                  <c:v>6029</c:v>
                </c:pt>
                <c:pt idx="6029">
                  <c:v>6030</c:v>
                </c:pt>
                <c:pt idx="6030">
                  <c:v>6031</c:v>
                </c:pt>
                <c:pt idx="6031">
                  <c:v>6032</c:v>
                </c:pt>
                <c:pt idx="6032">
                  <c:v>6033</c:v>
                </c:pt>
                <c:pt idx="6033">
                  <c:v>6034</c:v>
                </c:pt>
                <c:pt idx="6034">
                  <c:v>6035</c:v>
                </c:pt>
                <c:pt idx="6035">
                  <c:v>6036</c:v>
                </c:pt>
                <c:pt idx="6036">
                  <c:v>6037</c:v>
                </c:pt>
                <c:pt idx="6037">
                  <c:v>6038</c:v>
                </c:pt>
                <c:pt idx="6038">
                  <c:v>6039</c:v>
                </c:pt>
                <c:pt idx="6039">
                  <c:v>6040</c:v>
                </c:pt>
                <c:pt idx="6040">
                  <c:v>6041</c:v>
                </c:pt>
                <c:pt idx="6041">
                  <c:v>6042</c:v>
                </c:pt>
                <c:pt idx="6042">
                  <c:v>6043</c:v>
                </c:pt>
                <c:pt idx="6043">
                  <c:v>6044</c:v>
                </c:pt>
                <c:pt idx="6044">
                  <c:v>6045</c:v>
                </c:pt>
                <c:pt idx="6045">
                  <c:v>6046</c:v>
                </c:pt>
                <c:pt idx="6046">
                  <c:v>6047</c:v>
                </c:pt>
                <c:pt idx="6047">
                  <c:v>6048</c:v>
                </c:pt>
                <c:pt idx="6048">
                  <c:v>6049</c:v>
                </c:pt>
                <c:pt idx="6049">
                  <c:v>6050</c:v>
                </c:pt>
                <c:pt idx="6050">
                  <c:v>6051</c:v>
                </c:pt>
                <c:pt idx="6051">
                  <c:v>6052</c:v>
                </c:pt>
                <c:pt idx="6052">
                  <c:v>6053</c:v>
                </c:pt>
                <c:pt idx="6053">
                  <c:v>6054</c:v>
                </c:pt>
                <c:pt idx="6054">
                  <c:v>6055</c:v>
                </c:pt>
                <c:pt idx="6055">
                  <c:v>6056</c:v>
                </c:pt>
                <c:pt idx="6056">
                  <c:v>6057</c:v>
                </c:pt>
                <c:pt idx="6057">
                  <c:v>6058</c:v>
                </c:pt>
                <c:pt idx="6058">
                  <c:v>6059</c:v>
                </c:pt>
                <c:pt idx="6059">
                  <c:v>6060</c:v>
                </c:pt>
                <c:pt idx="6060">
                  <c:v>6061</c:v>
                </c:pt>
                <c:pt idx="6061">
                  <c:v>6062</c:v>
                </c:pt>
                <c:pt idx="6062">
                  <c:v>6063</c:v>
                </c:pt>
                <c:pt idx="6063">
                  <c:v>6064</c:v>
                </c:pt>
                <c:pt idx="6064">
                  <c:v>6065</c:v>
                </c:pt>
                <c:pt idx="6065">
                  <c:v>6066</c:v>
                </c:pt>
                <c:pt idx="6066">
                  <c:v>6067</c:v>
                </c:pt>
                <c:pt idx="6067">
                  <c:v>6068</c:v>
                </c:pt>
                <c:pt idx="6068">
                  <c:v>6069</c:v>
                </c:pt>
                <c:pt idx="6069">
                  <c:v>6070</c:v>
                </c:pt>
                <c:pt idx="6070">
                  <c:v>6071</c:v>
                </c:pt>
                <c:pt idx="6071">
                  <c:v>6072</c:v>
                </c:pt>
                <c:pt idx="6072">
                  <c:v>6073</c:v>
                </c:pt>
                <c:pt idx="6073">
                  <c:v>6074</c:v>
                </c:pt>
                <c:pt idx="6074">
                  <c:v>6075</c:v>
                </c:pt>
                <c:pt idx="6075">
                  <c:v>6076</c:v>
                </c:pt>
                <c:pt idx="6076">
                  <c:v>6077</c:v>
                </c:pt>
                <c:pt idx="6077">
                  <c:v>6078</c:v>
                </c:pt>
                <c:pt idx="6078">
                  <c:v>6079</c:v>
                </c:pt>
                <c:pt idx="6079">
                  <c:v>6080</c:v>
                </c:pt>
                <c:pt idx="6080">
                  <c:v>6081</c:v>
                </c:pt>
                <c:pt idx="6081">
                  <c:v>6082</c:v>
                </c:pt>
                <c:pt idx="6082">
                  <c:v>6083</c:v>
                </c:pt>
                <c:pt idx="6083">
                  <c:v>6084</c:v>
                </c:pt>
                <c:pt idx="6084">
                  <c:v>6085</c:v>
                </c:pt>
                <c:pt idx="6085">
                  <c:v>6086</c:v>
                </c:pt>
                <c:pt idx="6086">
                  <c:v>6087</c:v>
                </c:pt>
                <c:pt idx="6087">
                  <c:v>6088</c:v>
                </c:pt>
                <c:pt idx="6088">
                  <c:v>6089</c:v>
                </c:pt>
                <c:pt idx="6089">
                  <c:v>6090</c:v>
                </c:pt>
                <c:pt idx="6090">
                  <c:v>6091</c:v>
                </c:pt>
                <c:pt idx="6091">
                  <c:v>6092</c:v>
                </c:pt>
                <c:pt idx="6092">
                  <c:v>6093</c:v>
                </c:pt>
                <c:pt idx="6093">
                  <c:v>6094</c:v>
                </c:pt>
                <c:pt idx="6094">
                  <c:v>6095</c:v>
                </c:pt>
                <c:pt idx="6095">
                  <c:v>6096</c:v>
                </c:pt>
                <c:pt idx="6096">
                  <c:v>6097</c:v>
                </c:pt>
                <c:pt idx="6097">
                  <c:v>6098</c:v>
                </c:pt>
                <c:pt idx="6098">
                  <c:v>6099</c:v>
                </c:pt>
                <c:pt idx="6099">
                  <c:v>6100</c:v>
                </c:pt>
                <c:pt idx="6100">
                  <c:v>6101</c:v>
                </c:pt>
                <c:pt idx="6101">
                  <c:v>6102</c:v>
                </c:pt>
                <c:pt idx="6102">
                  <c:v>6103</c:v>
                </c:pt>
                <c:pt idx="6103">
                  <c:v>6104</c:v>
                </c:pt>
                <c:pt idx="6104">
                  <c:v>6105</c:v>
                </c:pt>
                <c:pt idx="6105">
                  <c:v>6106</c:v>
                </c:pt>
                <c:pt idx="6106">
                  <c:v>6107</c:v>
                </c:pt>
                <c:pt idx="6107">
                  <c:v>6108</c:v>
                </c:pt>
                <c:pt idx="6108">
                  <c:v>6109</c:v>
                </c:pt>
                <c:pt idx="6109">
                  <c:v>6110</c:v>
                </c:pt>
                <c:pt idx="6110">
                  <c:v>6111</c:v>
                </c:pt>
                <c:pt idx="6111">
                  <c:v>6112</c:v>
                </c:pt>
                <c:pt idx="6112">
                  <c:v>6113</c:v>
                </c:pt>
                <c:pt idx="6113">
                  <c:v>6114</c:v>
                </c:pt>
                <c:pt idx="6114">
                  <c:v>6115</c:v>
                </c:pt>
                <c:pt idx="6115">
                  <c:v>6116</c:v>
                </c:pt>
                <c:pt idx="6116">
                  <c:v>6117</c:v>
                </c:pt>
                <c:pt idx="6117">
                  <c:v>6118</c:v>
                </c:pt>
                <c:pt idx="6118">
                  <c:v>6119</c:v>
                </c:pt>
                <c:pt idx="6119">
                  <c:v>6120</c:v>
                </c:pt>
                <c:pt idx="6120">
                  <c:v>6121</c:v>
                </c:pt>
                <c:pt idx="6121">
                  <c:v>6122</c:v>
                </c:pt>
                <c:pt idx="6122">
                  <c:v>6123</c:v>
                </c:pt>
                <c:pt idx="6123">
                  <c:v>6124</c:v>
                </c:pt>
                <c:pt idx="6124">
                  <c:v>6125</c:v>
                </c:pt>
                <c:pt idx="6125">
                  <c:v>6126</c:v>
                </c:pt>
                <c:pt idx="6126">
                  <c:v>6127</c:v>
                </c:pt>
                <c:pt idx="6127">
                  <c:v>6128</c:v>
                </c:pt>
                <c:pt idx="6128">
                  <c:v>6129</c:v>
                </c:pt>
                <c:pt idx="6129">
                  <c:v>6130</c:v>
                </c:pt>
                <c:pt idx="6130">
                  <c:v>6131</c:v>
                </c:pt>
                <c:pt idx="6131">
                  <c:v>6132</c:v>
                </c:pt>
                <c:pt idx="6132">
                  <c:v>6133</c:v>
                </c:pt>
                <c:pt idx="6133">
                  <c:v>6134</c:v>
                </c:pt>
                <c:pt idx="6134">
                  <c:v>6135</c:v>
                </c:pt>
                <c:pt idx="6135">
                  <c:v>6136</c:v>
                </c:pt>
                <c:pt idx="6136">
                  <c:v>6137</c:v>
                </c:pt>
                <c:pt idx="6137">
                  <c:v>6138</c:v>
                </c:pt>
                <c:pt idx="6138">
                  <c:v>6139</c:v>
                </c:pt>
                <c:pt idx="6139">
                  <c:v>6140</c:v>
                </c:pt>
                <c:pt idx="6140">
                  <c:v>6141</c:v>
                </c:pt>
                <c:pt idx="6141">
                  <c:v>6142</c:v>
                </c:pt>
                <c:pt idx="6142">
                  <c:v>6143</c:v>
                </c:pt>
                <c:pt idx="6143">
                  <c:v>6144</c:v>
                </c:pt>
                <c:pt idx="6144">
                  <c:v>6145</c:v>
                </c:pt>
                <c:pt idx="6145">
                  <c:v>6146</c:v>
                </c:pt>
                <c:pt idx="6146">
                  <c:v>6147</c:v>
                </c:pt>
                <c:pt idx="6147">
                  <c:v>6148</c:v>
                </c:pt>
                <c:pt idx="6148">
                  <c:v>6149</c:v>
                </c:pt>
                <c:pt idx="6149">
                  <c:v>6150</c:v>
                </c:pt>
                <c:pt idx="6150">
                  <c:v>6151</c:v>
                </c:pt>
                <c:pt idx="6151">
                  <c:v>6152</c:v>
                </c:pt>
                <c:pt idx="6152">
                  <c:v>6153</c:v>
                </c:pt>
                <c:pt idx="6153">
                  <c:v>6154</c:v>
                </c:pt>
                <c:pt idx="6154">
                  <c:v>6155</c:v>
                </c:pt>
                <c:pt idx="6155">
                  <c:v>6156</c:v>
                </c:pt>
                <c:pt idx="6156">
                  <c:v>6157</c:v>
                </c:pt>
                <c:pt idx="6157">
                  <c:v>6158</c:v>
                </c:pt>
                <c:pt idx="6158">
                  <c:v>6159</c:v>
                </c:pt>
                <c:pt idx="6159">
                  <c:v>6160</c:v>
                </c:pt>
                <c:pt idx="6160">
                  <c:v>6161</c:v>
                </c:pt>
                <c:pt idx="6161">
                  <c:v>6162</c:v>
                </c:pt>
                <c:pt idx="6162">
                  <c:v>6163</c:v>
                </c:pt>
                <c:pt idx="6163">
                  <c:v>6164</c:v>
                </c:pt>
                <c:pt idx="6164">
                  <c:v>6165</c:v>
                </c:pt>
                <c:pt idx="6165">
                  <c:v>6166</c:v>
                </c:pt>
                <c:pt idx="6166">
                  <c:v>6167</c:v>
                </c:pt>
                <c:pt idx="6167">
                  <c:v>6168</c:v>
                </c:pt>
                <c:pt idx="6168">
                  <c:v>6169</c:v>
                </c:pt>
                <c:pt idx="6169">
                  <c:v>6170</c:v>
                </c:pt>
                <c:pt idx="6170">
                  <c:v>6171</c:v>
                </c:pt>
                <c:pt idx="6171">
                  <c:v>6172</c:v>
                </c:pt>
                <c:pt idx="6172">
                  <c:v>6173</c:v>
                </c:pt>
                <c:pt idx="6173">
                  <c:v>6174</c:v>
                </c:pt>
                <c:pt idx="6174">
                  <c:v>6175</c:v>
                </c:pt>
                <c:pt idx="6175">
                  <c:v>6176</c:v>
                </c:pt>
                <c:pt idx="6176">
                  <c:v>6177</c:v>
                </c:pt>
                <c:pt idx="6177">
                  <c:v>6178</c:v>
                </c:pt>
                <c:pt idx="6178">
                  <c:v>6179</c:v>
                </c:pt>
                <c:pt idx="6179">
                  <c:v>6180</c:v>
                </c:pt>
                <c:pt idx="6180">
                  <c:v>6181</c:v>
                </c:pt>
                <c:pt idx="6181">
                  <c:v>6182</c:v>
                </c:pt>
                <c:pt idx="6182">
                  <c:v>6183</c:v>
                </c:pt>
                <c:pt idx="6183">
                  <c:v>6184</c:v>
                </c:pt>
                <c:pt idx="6184">
                  <c:v>6185</c:v>
                </c:pt>
                <c:pt idx="6185">
                  <c:v>6186</c:v>
                </c:pt>
                <c:pt idx="6186">
                  <c:v>6187</c:v>
                </c:pt>
                <c:pt idx="6187">
                  <c:v>6188</c:v>
                </c:pt>
                <c:pt idx="6188">
                  <c:v>6189</c:v>
                </c:pt>
                <c:pt idx="6189">
                  <c:v>6190</c:v>
                </c:pt>
                <c:pt idx="6190">
                  <c:v>6191</c:v>
                </c:pt>
                <c:pt idx="6191">
                  <c:v>6192</c:v>
                </c:pt>
                <c:pt idx="6192">
                  <c:v>6193</c:v>
                </c:pt>
                <c:pt idx="6193">
                  <c:v>6194</c:v>
                </c:pt>
                <c:pt idx="6194">
                  <c:v>6195</c:v>
                </c:pt>
                <c:pt idx="6195">
                  <c:v>6196</c:v>
                </c:pt>
                <c:pt idx="6196">
                  <c:v>6197</c:v>
                </c:pt>
                <c:pt idx="6197">
                  <c:v>6198</c:v>
                </c:pt>
                <c:pt idx="6198">
                  <c:v>6199</c:v>
                </c:pt>
                <c:pt idx="6199">
                  <c:v>6200</c:v>
                </c:pt>
                <c:pt idx="6200">
                  <c:v>6201</c:v>
                </c:pt>
                <c:pt idx="6201">
                  <c:v>6202</c:v>
                </c:pt>
                <c:pt idx="6202">
                  <c:v>6203</c:v>
                </c:pt>
                <c:pt idx="6203">
                  <c:v>6204</c:v>
                </c:pt>
                <c:pt idx="6204">
                  <c:v>6205</c:v>
                </c:pt>
                <c:pt idx="6205">
                  <c:v>6206</c:v>
                </c:pt>
                <c:pt idx="6206">
                  <c:v>6207</c:v>
                </c:pt>
                <c:pt idx="6207">
                  <c:v>6208</c:v>
                </c:pt>
                <c:pt idx="6208">
                  <c:v>6209</c:v>
                </c:pt>
                <c:pt idx="6209">
                  <c:v>6210</c:v>
                </c:pt>
                <c:pt idx="6210">
                  <c:v>6211</c:v>
                </c:pt>
                <c:pt idx="6211">
                  <c:v>6212</c:v>
                </c:pt>
                <c:pt idx="6212">
                  <c:v>6213</c:v>
                </c:pt>
                <c:pt idx="6213">
                  <c:v>6214</c:v>
                </c:pt>
                <c:pt idx="6214">
                  <c:v>6215</c:v>
                </c:pt>
                <c:pt idx="6215">
                  <c:v>6216</c:v>
                </c:pt>
                <c:pt idx="6216">
                  <c:v>6217</c:v>
                </c:pt>
                <c:pt idx="6217">
                  <c:v>6218</c:v>
                </c:pt>
                <c:pt idx="6218">
                  <c:v>6219</c:v>
                </c:pt>
                <c:pt idx="6219">
                  <c:v>6220</c:v>
                </c:pt>
                <c:pt idx="6220">
                  <c:v>6221</c:v>
                </c:pt>
                <c:pt idx="6221">
                  <c:v>6222</c:v>
                </c:pt>
                <c:pt idx="6222">
                  <c:v>6223</c:v>
                </c:pt>
                <c:pt idx="6223">
                  <c:v>6224</c:v>
                </c:pt>
                <c:pt idx="6224">
                  <c:v>6225</c:v>
                </c:pt>
                <c:pt idx="6225">
                  <c:v>6226</c:v>
                </c:pt>
                <c:pt idx="6226">
                  <c:v>6227</c:v>
                </c:pt>
                <c:pt idx="6227">
                  <c:v>6228</c:v>
                </c:pt>
                <c:pt idx="6228">
                  <c:v>6229</c:v>
                </c:pt>
                <c:pt idx="6229">
                  <c:v>6230</c:v>
                </c:pt>
                <c:pt idx="6230">
                  <c:v>6231</c:v>
                </c:pt>
                <c:pt idx="6231">
                  <c:v>6232</c:v>
                </c:pt>
                <c:pt idx="6232">
                  <c:v>6233</c:v>
                </c:pt>
                <c:pt idx="6233">
                  <c:v>6234</c:v>
                </c:pt>
                <c:pt idx="6234">
                  <c:v>6235</c:v>
                </c:pt>
                <c:pt idx="6235">
                  <c:v>6236</c:v>
                </c:pt>
                <c:pt idx="6236">
                  <c:v>6237</c:v>
                </c:pt>
                <c:pt idx="6237">
                  <c:v>6238</c:v>
                </c:pt>
                <c:pt idx="6238">
                  <c:v>6239</c:v>
                </c:pt>
                <c:pt idx="6239">
                  <c:v>6240</c:v>
                </c:pt>
                <c:pt idx="6240">
                  <c:v>6241</c:v>
                </c:pt>
                <c:pt idx="6241">
                  <c:v>6242</c:v>
                </c:pt>
                <c:pt idx="6242">
                  <c:v>6243</c:v>
                </c:pt>
                <c:pt idx="6243">
                  <c:v>6244</c:v>
                </c:pt>
                <c:pt idx="6244">
                  <c:v>6245</c:v>
                </c:pt>
                <c:pt idx="6245">
                  <c:v>6246</c:v>
                </c:pt>
                <c:pt idx="6246">
                  <c:v>6247</c:v>
                </c:pt>
                <c:pt idx="6247">
                  <c:v>6248</c:v>
                </c:pt>
                <c:pt idx="6248">
                  <c:v>6249</c:v>
                </c:pt>
                <c:pt idx="6249">
                  <c:v>6250</c:v>
                </c:pt>
                <c:pt idx="6250">
                  <c:v>6251</c:v>
                </c:pt>
                <c:pt idx="6251">
                  <c:v>6252</c:v>
                </c:pt>
                <c:pt idx="6252">
                  <c:v>6253</c:v>
                </c:pt>
                <c:pt idx="6253">
                  <c:v>6254</c:v>
                </c:pt>
                <c:pt idx="6254">
                  <c:v>6255</c:v>
                </c:pt>
                <c:pt idx="6255">
                  <c:v>6256</c:v>
                </c:pt>
                <c:pt idx="6256">
                  <c:v>6257</c:v>
                </c:pt>
                <c:pt idx="6257">
                  <c:v>6258</c:v>
                </c:pt>
                <c:pt idx="6258">
                  <c:v>6259</c:v>
                </c:pt>
                <c:pt idx="6259">
                  <c:v>6260</c:v>
                </c:pt>
                <c:pt idx="6260">
                  <c:v>6261</c:v>
                </c:pt>
                <c:pt idx="6261">
                  <c:v>6262</c:v>
                </c:pt>
                <c:pt idx="6262">
                  <c:v>6263</c:v>
                </c:pt>
                <c:pt idx="6263">
                  <c:v>6264</c:v>
                </c:pt>
                <c:pt idx="6264">
                  <c:v>6265</c:v>
                </c:pt>
                <c:pt idx="6265">
                  <c:v>6266</c:v>
                </c:pt>
                <c:pt idx="6266">
                  <c:v>6267</c:v>
                </c:pt>
                <c:pt idx="6267">
                  <c:v>6268</c:v>
                </c:pt>
                <c:pt idx="6268">
                  <c:v>6269</c:v>
                </c:pt>
                <c:pt idx="6269">
                  <c:v>6270</c:v>
                </c:pt>
                <c:pt idx="6270">
                  <c:v>6271</c:v>
                </c:pt>
                <c:pt idx="6271">
                  <c:v>6272</c:v>
                </c:pt>
                <c:pt idx="6272">
                  <c:v>6273</c:v>
                </c:pt>
                <c:pt idx="6273">
                  <c:v>6274</c:v>
                </c:pt>
                <c:pt idx="6274">
                  <c:v>6275</c:v>
                </c:pt>
                <c:pt idx="6275">
                  <c:v>6276</c:v>
                </c:pt>
                <c:pt idx="6276">
                  <c:v>6277</c:v>
                </c:pt>
                <c:pt idx="6277">
                  <c:v>6278</c:v>
                </c:pt>
                <c:pt idx="6278">
                  <c:v>6279</c:v>
                </c:pt>
                <c:pt idx="6279">
                  <c:v>6280</c:v>
                </c:pt>
                <c:pt idx="6280">
                  <c:v>6281</c:v>
                </c:pt>
                <c:pt idx="6281">
                  <c:v>6282</c:v>
                </c:pt>
                <c:pt idx="6282">
                  <c:v>6283</c:v>
                </c:pt>
                <c:pt idx="6283">
                  <c:v>6284</c:v>
                </c:pt>
                <c:pt idx="6284">
                  <c:v>6285</c:v>
                </c:pt>
                <c:pt idx="6285">
                  <c:v>6286</c:v>
                </c:pt>
                <c:pt idx="6286">
                  <c:v>6287</c:v>
                </c:pt>
                <c:pt idx="6287">
                  <c:v>6288</c:v>
                </c:pt>
                <c:pt idx="6288">
                  <c:v>6289</c:v>
                </c:pt>
                <c:pt idx="6289">
                  <c:v>6290</c:v>
                </c:pt>
                <c:pt idx="6290">
                  <c:v>6291</c:v>
                </c:pt>
                <c:pt idx="6291">
                  <c:v>6292</c:v>
                </c:pt>
                <c:pt idx="6292">
                  <c:v>6293</c:v>
                </c:pt>
                <c:pt idx="6293">
                  <c:v>6294</c:v>
                </c:pt>
                <c:pt idx="6294">
                  <c:v>6295</c:v>
                </c:pt>
                <c:pt idx="6295">
                  <c:v>6296</c:v>
                </c:pt>
                <c:pt idx="6296">
                  <c:v>6297</c:v>
                </c:pt>
                <c:pt idx="6297">
                  <c:v>6298</c:v>
                </c:pt>
                <c:pt idx="6298">
                  <c:v>6299</c:v>
                </c:pt>
                <c:pt idx="6299">
                  <c:v>6300</c:v>
                </c:pt>
                <c:pt idx="6300">
                  <c:v>6301</c:v>
                </c:pt>
                <c:pt idx="6301">
                  <c:v>6302</c:v>
                </c:pt>
                <c:pt idx="6302">
                  <c:v>6303</c:v>
                </c:pt>
                <c:pt idx="6303">
                  <c:v>6304</c:v>
                </c:pt>
                <c:pt idx="6304">
                  <c:v>6305</c:v>
                </c:pt>
                <c:pt idx="6305">
                  <c:v>6306</c:v>
                </c:pt>
                <c:pt idx="6306">
                  <c:v>6307</c:v>
                </c:pt>
                <c:pt idx="6307">
                  <c:v>6308</c:v>
                </c:pt>
                <c:pt idx="6308">
                  <c:v>6309</c:v>
                </c:pt>
                <c:pt idx="6309">
                  <c:v>6310</c:v>
                </c:pt>
                <c:pt idx="6310">
                  <c:v>6311</c:v>
                </c:pt>
                <c:pt idx="6311">
                  <c:v>6312</c:v>
                </c:pt>
                <c:pt idx="6312">
                  <c:v>6313</c:v>
                </c:pt>
                <c:pt idx="6313">
                  <c:v>6314</c:v>
                </c:pt>
                <c:pt idx="6314">
                  <c:v>6315</c:v>
                </c:pt>
                <c:pt idx="6315">
                  <c:v>6316</c:v>
                </c:pt>
                <c:pt idx="6316">
                  <c:v>6317</c:v>
                </c:pt>
                <c:pt idx="6317">
                  <c:v>6318</c:v>
                </c:pt>
                <c:pt idx="6318">
                  <c:v>6319</c:v>
                </c:pt>
                <c:pt idx="6319">
                  <c:v>6320</c:v>
                </c:pt>
                <c:pt idx="6320">
                  <c:v>6321</c:v>
                </c:pt>
                <c:pt idx="6321">
                  <c:v>6322</c:v>
                </c:pt>
                <c:pt idx="6322">
                  <c:v>6323</c:v>
                </c:pt>
                <c:pt idx="6323">
                  <c:v>6324</c:v>
                </c:pt>
                <c:pt idx="6324">
                  <c:v>6325</c:v>
                </c:pt>
                <c:pt idx="6325">
                  <c:v>6326</c:v>
                </c:pt>
                <c:pt idx="6326">
                  <c:v>6327</c:v>
                </c:pt>
                <c:pt idx="6327">
                  <c:v>6328</c:v>
                </c:pt>
                <c:pt idx="6328">
                  <c:v>6329</c:v>
                </c:pt>
                <c:pt idx="6329">
                  <c:v>6330</c:v>
                </c:pt>
                <c:pt idx="6330">
                  <c:v>6331</c:v>
                </c:pt>
                <c:pt idx="6331">
                  <c:v>6332</c:v>
                </c:pt>
                <c:pt idx="6332">
                  <c:v>6333</c:v>
                </c:pt>
                <c:pt idx="6333">
                  <c:v>6334</c:v>
                </c:pt>
                <c:pt idx="6334">
                  <c:v>6335</c:v>
                </c:pt>
                <c:pt idx="6335">
                  <c:v>6336</c:v>
                </c:pt>
                <c:pt idx="6336">
                  <c:v>6337</c:v>
                </c:pt>
                <c:pt idx="6337">
                  <c:v>6338</c:v>
                </c:pt>
                <c:pt idx="6338">
                  <c:v>6339</c:v>
                </c:pt>
                <c:pt idx="6339">
                  <c:v>6340</c:v>
                </c:pt>
                <c:pt idx="6340">
                  <c:v>6341</c:v>
                </c:pt>
                <c:pt idx="6341">
                  <c:v>6342</c:v>
                </c:pt>
                <c:pt idx="6342">
                  <c:v>6343</c:v>
                </c:pt>
                <c:pt idx="6343">
                  <c:v>6344</c:v>
                </c:pt>
                <c:pt idx="6344">
                  <c:v>6345</c:v>
                </c:pt>
                <c:pt idx="6345">
                  <c:v>6346</c:v>
                </c:pt>
                <c:pt idx="6346">
                  <c:v>6347</c:v>
                </c:pt>
                <c:pt idx="6347">
                  <c:v>6348</c:v>
                </c:pt>
                <c:pt idx="6348">
                  <c:v>6349</c:v>
                </c:pt>
                <c:pt idx="6349">
                  <c:v>6350</c:v>
                </c:pt>
                <c:pt idx="6350">
                  <c:v>6351</c:v>
                </c:pt>
                <c:pt idx="6351">
                  <c:v>6352</c:v>
                </c:pt>
                <c:pt idx="6352">
                  <c:v>6353</c:v>
                </c:pt>
                <c:pt idx="6353">
                  <c:v>6354</c:v>
                </c:pt>
                <c:pt idx="6354">
                  <c:v>6355</c:v>
                </c:pt>
                <c:pt idx="6355">
                  <c:v>6356</c:v>
                </c:pt>
                <c:pt idx="6356">
                  <c:v>6357</c:v>
                </c:pt>
                <c:pt idx="6357">
                  <c:v>6358</c:v>
                </c:pt>
                <c:pt idx="6358">
                  <c:v>6359</c:v>
                </c:pt>
                <c:pt idx="6359">
                  <c:v>6360</c:v>
                </c:pt>
                <c:pt idx="6360">
                  <c:v>6361</c:v>
                </c:pt>
                <c:pt idx="6361">
                  <c:v>6362</c:v>
                </c:pt>
                <c:pt idx="6362">
                  <c:v>6363</c:v>
                </c:pt>
                <c:pt idx="6363">
                  <c:v>6364</c:v>
                </c:pt>
                <c:pt idx="6364">
                  <c:v>6365</c:v>
                </c:pt>
                <c:pt idx="6365">
                  <c:v>6366</c:v>
                </c:pt>
                <c:pt idx="6366">
                  <c:v>6367</c:v>
                </c:pt>
                <c:pt idx="6367">
                  <c:v>6368</c:v>
                </c:pt>
                <c:pt idx="6368">
                  <c:v>6369</c:v>
                </c:pt>
                <c:pt idx="6369">
                  <c:v>6370</c:v>
                </c:pt>
                <c:pt idx="6370">
                  <c:v>6371</c:v>
                </c:pt>
                <c:pt idx="6371">
                  <c:v>6372</c:v>
                </c:pt>
                <c:pt idx="6372">
                  <c:v>6373</c:v>
                </c:pt>
                <c:pt idx="6373">
                  <c:v>6374</c:v>
                </c:pt>
                <c:pt idx="6374">
                  <c:v>6375</c:v>
                </c:pt>
                <c:pt idx="6375">
                  <c:v>6376</c:v>
                </c:pt>
                <c:pt idx="6376">
                  <c:v>6377</c:v>
                </c:pt>
                <c:pt idx="6377">
                  <c:v>6378</c:v>
                </c:pt>
                <c:pt idx="6378">
                  <c:v>6379</c:v>
                </c:pt>
                <c:pt idx="6379">
                  <c:v>6380</c:v>
                </c:pt>
                <c:pt idx="6380">
                  <c:v>6381</c:v>
                </c:pt>
                <c:pt idx="6381">
                  <c:v>6382</c:v>
                </c:pt>
                <c:pt idx="6382">
                  <c:v>6383</c:v>
                </c:pt>
                <c:pt idx="6383">
                  <c:v>6384</c:v>
                </c:pt>
                <c:pt idx="6384">
                  <c:v>6385</c:v>
                </c:pt>
                <c:pt idx="6385">
                  <c:v>6386</c:v>
                </c:pt>
                <c:pt idx="6386">
                  <c:v>6387</c:v>
                </c:pt>
                <c:pt idx="6387">
                  <c:v>6388</c:v>
                </c:pt>
                <c:pt idx="6388">
                  <c:v>6389</c:v>
                </c:pt>
                <c:pt idx="6389">
                  <c:v>6390</c:v>
                </c:pt>
                <c:pt idx="6390">
                  <c:v>6391</c:v>
                </c:pt>
                <c:pt idx="6391">
                  <c:v>6392</c:v>
                </c:pt>
                <c:pt idx="6392">
                  <c:v>6393</c:v>
                </c:pt>
                <c:pt idx="6393">
                  <c:v>6394</c:v>
                </c:pt>
                <c:pt idx="6394">
                  <c:v>6395</c:v>
                </c:pt>
                <c:pt idx="6395">
                  <c:v>6396</c:v>
                </c:pt>
                <c:pt idx="6396">
                  <c:v>6397</c:v>
                </c:pt>
                <c:pt idx="6397">
                  <c:v>6398</c:v>
                </c:pt>
                <c:pt idx="6398">
                  <c:v>6399</c:v>
                </c:pt>
                <c:pt idx="6399">
                  <c:v>6400</c:v>
                </c:pt>
                <c:pt idx="6400">
                  <c:v>6401</c:v>
                </c:pt>
                <c:pt idx="6401">
                  <c:v>6402</c:v>
                </c:pt>
                <c:pt idx="6402">
                  <c:v>6403</c:v>
                </c:pt>
                <c:pt idx="6403">
                  <c:v>6404</c:v>
                </c:pt>
                <c:pt idx="6404">
                  <c:v>6405</c:v>
                </c:pt>
                <c:pt idx="6405">
                  <c:v>6406</c:v>
                </c:pt>
                <c:pt idx="6406">
                  <c:v>6407</c:v>
                </c:pt>
                <c:pt idx="6407">
                  <c:v>6408</c:v>
                </c:pt>
                <c:pt idx="6408">
                  <c:v>6409</c:v>
                </c:pt>
                <c:pt idx="6409">
                  <c:v>6410</c:v>
                </c:pt>
                <c:pt idx="6410">
                  <c:v>6411</c:v>
                </c:pt>
                <c:pt idx="6411">
                  <c:v>6412</c:v>
                </c:pt>
                <c:pt idx="6412">
                  <c:v>6413</c:v>
                </c:pt>
                <c:pt idx="6413">
                  <c:v>6414</c:v>
                </c:pt>
                <c:pt idx="6414">
                  <c:v>6415</c:v>
                </c:pt>
                <c:pt idx="6415">
                  <c:v>6416</c:v>
                </c:pt>
                <c:pt idx="6416">
                  <c:v>6417</c:v>
                </c:pt>
                <c:pt idx="6417">
                  <c:v>6418</c:v>
                </c:pt>
                <c:pt idx="6418">
                  <c:v>6419</c:v>
                </c:pt>
                <c:pt idx="6419">
                  <c:v>6420</c:v>
                </c:pt>
                <c:pt idx="6420">
                  <c:v>6421</c:v>
                </c:pt>
                <c:pt idx="6421">
                  <c:v>6422</c:v>
                </c:pt>
                <c:pt idx="6422">
                  <c:v>6423</c:v>
                </c:pt>
                <c:pt idx="6423">
                  <c:v>6424</c:v>
                </c:pt>
                <c:pt idx="6424">
                  <c:v>6425</c:v>
                </c:pt>
                <c:pt idx="6425">
                  <c:v>6426</c:v>
                </c:pt>
                <c:pt idx="6426">
                  <c:v>6427</c:v>
                </c:pt>
                <c:pt idx="6427">
                  <c:v>6428</c:v>
                </c:pt>
                <c:pt idx="6428">
                  <c:v>6429</c:v>
                </c:pt>
                <c:pt idx="6429">
                  <c:v>6430</c:v>
                </c:pt>
                <c:pt idx="6430">
                  <c:v>6431</c:v>
                </c:pt>
                <c:pt idx="6431">
                  <c:v>6432</c:v>
                </c:pt>
                <c:pt idx="6432">
                  <c:v>6433</c:v>
                </c:pt>
                <c:pt idx="6433">
                  <c:v>6434</c:v>
                </c:pt>
                <c:pt idx="6434">
                  <c:v>6435</c:v>
                </c:pt>
                <c:pt idx="6435">
                  <c:v>6436</c:v>
                </c:pt>
                <c:pt idx="6436">
                  <c:v>6437</c:v>
                </c:pt>
                <c:pt idx="6437">
                  <c:v>6438</c:v>
                </c:pt>
                <c:pt idx="6438">
                  <c:v>6439</c:v>
                </c:pt>
                <c:pt idx="6439">
                  <c:v>6440</c:v>
                </c:pt>
                <c:pt idx="6440">
                  <c:v>6441</c:v>
                </c:pt>
                <c:pt idx="6441">
                  <c:v>6442</c:v>
                </c:pt>
                <c:pt idx="6442">
                  <c:v>6443</c:v>
                </c:pt>
                <c:pt idx="6443">
                  <c:v>6444</c:v>
                </c:pt>
                <c:pt idx="6444">
                  <c:v>6445</c:v>
                </c:pt>
                <c:pt idx="6445">
                  <c:v>6446</c:v>
                </c:pt>
                <c:pt idx="6446">
                  <c:v>6447</c:v>
                </c:pt>
                <c:pt idx="6447">
                  <c:v>6448</c:v>
                </c:pt>
                <c:pt idx="6448">
                  <c:v>6449</c:v>
                </c:pt>
                <c:pt idx="6449">
                  <c:v>6450</c:v>
                </c:pt>
                <c:pt idx="6450">
                  <c:v>6451</c:v>
                </c:pt>
                <c:pt idx="6451">
                  <c:v>6452</c:v>
                </c:pt>
                <c:pt idx="6452">
                  <c:v>6453</c:v>
                </c:pt>
                <c:pt idx="6453">
                  <c:v>6454</c:v>
                </c:pt>
                <c:pt idx="6454">
                  <c:v>6455</c:v>
                </c:pt>
                <c:pt idx="6455">
                  <c:v>6456</c:v>
                </c:pt>
                <c:pt idx="6456">
                  <c:v>6457</c:v>
                </c:pt>
                <c:pt idx="6457">
                  <c:v>6458</c:v>
                </c:pt>
                <c:pt idx="6458">
                  <c:v>6459</c:v>
                </c:pt>
                <c:pt idx="6459">
                  <c:v>6460</c:v>
                </c:pt>
                <c:pt idx="6460">
                  <c:v>6461</c:v>
                </c:pt>
                <c:pt idx="6461">
                  <c:v>6462</c:v>
                </c:pt>
                <c:pt idx="6462">
                  <c:v>6463</c:v>
                </c:pt>
                <c:pt idx="6463">
                  <c:v>6464</c:v>
                </c:pt>
                <c:pt idx="6464">
                  <c:v>6465</c:v>
                </c:pt>
                <c:pt idx="6465">
                  <c:v>6466</c:v>
                </c:pt>
                <c:pt idx="6466">
                  <c:v>6467</c:v>
                </c:pt>
                <c:pt idx="6467">
                  <c:v>6468</c:v>
                </c:pt>
                <c:pt idx="6468">
                  <c:v>6469</c:v>
                </c:pt>
                <c:pt idx="6469">
                  <c:v>6470</c:v>
                </c:pt>
                <c:pt idx="6470">
                  <c:v>6471</c:v>
                </c:pt>
                <c:pt idx="6471">
                  <c:v>6472</c:v>
                </c:pt>
                <c:pt idx="6472">
                  <c:v>6473</c:v>
                </c:pt>
                <c:pt idx="6473">
                  <c:v>6474</c:v>
                </c:pt>
                <c:pt idx="6474">
                  <c:v>6475</c:v>
                </c:pt>
                <c:pt idx="6475">
                  <c:v>6476</c:v>
                </c:pt>
                <c:pt idx="6476">
                  <c:v>6477</c:v>
                </c:pt>
                <c:pt idx="6477">
                  <c:v>6478</c:v>
                </c:pt>
                <c:pt idx="6478">
                  <c:v>6479</c:v>
                </c:pt>
                <c:pt idx="6479">
                  <c:v>6480</c:v>
                </c:pt>
                <c:pt idx="6480">
                  <c:v>6481</c:v>
                </c:pt>
                <c:pt idx="6481">
                  <c:v>6482</c:v>
                </c:pt>
                <c:pt idx="6482">
                  <c:v>6483</c:v>
                </c:pt>
                <c:pt idx="6483">
                  <c:v>6484</c:v>
                </c:pt>
                <c:pt idx="6484">
                  <c:v>6485</c:v>
                </c:pt>
                <c:pt idx="6485">
                  <c:v>6486</c:v>
                </c:pt>
                <c:pt idx="6486">
                  <c:v>6487</c:v>
                </c:pt>
                <c:pt idx="6487">
                  <c:v>6488</c:v>
                </c:pt>
                <c:pt idx="6488">
                  <c:v>6489</c:v>
                </c:pt>
                <c:pt idx="6489">
                  <c:v>6490</c:v>
                </c:pt>
                <c:pt idx="6490">
                  <c:v>6491</c:v>
                </c:pt>
                <c:pt idx="6491">
                  <c:v>6492</c:v>
                </c:pt>
                <c:pt idx="6492">
                  <c:v>6493</c:v>
                </c:pt>
                <c:pt idx="6493">
                  <c:v>6494</c:v>
                </c:pt>
                <c:pt idx="6494">
                  <c:v>6495</c:v>
                </c:pt>
                <c:pt idx="6495">
                  <c:v>6496</c:v>
                </c:pt>
                <c:pt idx="6496">
                  <c:v>6497</c:v>
                </c:pt>
                <c:pt idx="6497">
                  <c:v>6498</c:v>
                </c:pt>
                <c:pt idx="6498">
                  <c:v>6499</c:v>
                </c:pt>
                <c:pt idx="6499">
                  <c:v>6500</c:v>
                </c:pt>
                <c:pt idx="6500">
                  <c:v>6501</c:v>
                </c:pt>
                <c:pt idx="6501">
                  <c:v>6502</c:v>
                </c:pt>
                <c:pt idx="6502">
                  <c:v>6503</c:v>
                </c:pt>
                <c:pt idx="6503">
                  <c:v>6504</c:v>
                </c:pt>
                <c:pt idx="6504">
                  <c:v>6505</c:v>
                </c:pt>
                <c:pt idx="6505">
                  <c:v>6506</c:v>
                </c:pt>
                <c:pt idx="6506">
                  <c:v>6507</c:v>
                </c:pt>
                <c:pt idx="6507">
                  <c:v>6508</c:v>
                </c:pt>
                <c:pt idx="6508">
                  <c:v>6509</c:v>
                </c:pt>
                <c:pt idx="6509">
                  <c:v>6510</c:v>
                </c:pt>
                <c:pt idx="6510">
                  <c:v>6511</c:v>
                </c:pt>
                <c:pt idx="6511">
                  <c:v>6512</c:v>
                </c:pt>
                <c:pt idx="6512">
                  <c:v>6513</c:v>
                </c:pt>
                <c:pt idx="6513">
                  <c:v>6514</c:v>
                </c:pt>
                <c:pt idx="6514">
                  <c:v>6515</c:v>
                </c:pt>
                <c:pt idx="6515">
                  <c:v>6516</c:v>
                </c:pt>
                <c:pt idx="6516">
                  <c:v>6517</c:v>
                </c:pt>
                <c:pt idx="6517">
                  <c:v>6518</c:v>
                </c:pt>
                <c:pt idx="6518">
                  <c:v>6519</c:v>
                </c:pt>
                <c:pt idx="6519">
                  <c:v>6520</c:v>
                </c:pt>
                <c:pt idx="6520">
                  <c:v>6521</c:v>
                </c:pt>
                <c:pt idx="6521">
                  <c:v>6522</c:v>
                </c:pt>
                <c:pt idx="6522">
                  <c:v>6523</c:v>
                </c:pt>
                <c:pt idx="6523">
                  <c:v>6524</c:v>
                </c:pt>
                <c:pt idx="6524">
                  <c:v>6525</c:v>
                </c:pt>
                <c:pt idx="6525">
                  <c:v>6526</c:v>
                </c:pt>
                <c:pt idx="6526">
                  <c:v>6527</c:v>
                </c:pt>
                <c:pt idx="6527">
                  <c:v>6528</c:v>
                </c:pt>
                <c:pt idx="6528">
                  <c:v>6529</c:v>
                </c:pt>
                <c:pt idx="6529">
                  <c:v>6530</c:v>
                </c:pt>
                <c:pt idx="6530">
                  <c:v>6531</c:v>
                </c:pt>
                <c:pt idx="6531">
                  <c:v>6532</c:v>
                </c:pt>
                <c:pt idx="6532">
                  <c:v>6533</c:v>
                </c:pt>
                <c:pt idx="6533">
                  <c:v>6534</c:v>
                </c:pt>
                <c:pt idx="6534">
                  <c:v>6535</c:v>
                </c:pt>
                <c:pt idx="6535">
                  <c:v>6536</c:v>
                </c:pt>
                <c:pt idx="6536">
                  <c:v>6537</c:v>
                </c:pt>
                <c:pt idx="6537">
                  <c:v>6538</c:v>
                </c:pt>
                <c:pt idx="6538">
                  <c:v>6539</c:v>
                </c:pt>
                <c:pt idx="6539">
                  <c:v>6540</c:v>
                </c:pt>
                <c:pt idx="6540">
                  <c:v>6541</c:v>
                </c:pt>
                <c:pt idx="6541">
                  <c:v>6542</c:v>
                </c:pt>
                <c:pt idx="6542">
                  <c:v>6543</c:v>
                </c:pt>
                <c:pt idx="6543">
                  <c:v>6544</c:v>
                </c:pt>
                <c:pt idx="6544">
                  <c:v>6545</c:v>
                </c:pt>
                <c:pt idx="6545">
                  <c:v>6546</c:v>
                </c:pt>
                <c:pt idx="6546">
                  <c:v>6547</c:v>
                </c:pt>
                <c:pt idx="6547">
                  <c:v>6548</c:v>
                </c:pt>
                <c:pt idx="6548">
                  <c:v>6549</c:v>
                </c:pt>
                <c:pt idx="6549">
                  <c:v>6550</c:v>
                </c:pt>
                <c:pt idx="6550">
                  <c:v>6551</c:v>
                </c:pt>
                <c:pt idx="6551">
                  <c:v>6552</c:v>
                </c:pt>
                <c:pt idx="6552">
                  <c:v>6553</c:v>
                </c:pt>
                <c:pt idx="6553">
                  <c:v>6554</c:v>
                </c:pt>
                <c:pt idx="6554">
                  <c:v>6555</c:v>
                </c:pt>
                <c:pt idx="6555">
                  <c:v>6556</c:v>
                </c:pt>
                <c:pt idx="6556">
                  <c:v>6557</c:v>
                </c:pt>
                <c:pt idx="6557">
                  <c:v>6558</c:v>
                </c:pt>
                <c:pt idx="6558">
                  <c:v>6559</c:v>
                </c:pt>
                <c:pt idx="6559">
                  <c:v>6560</c:v>
                </c:pt>
                <c:pt idx="6560">
                  <c:v>6561</c:v>
                </c:pt>
                <c:pt idx="6561">
                  <c:v>6562</c:v>
                </c:pt>
                <c:pt idx="6562">
                  <c:v>6563</c:v>
                </c:pt>
                <c:pt idx="6563">
                  <c:v>6564</c:v>
                </c:pt>
                <c:pt idx="6564">
                  <c:v>6565</c:v>
                </c:pt>
                <c:pt idx="6565">
                  <c:v>6566</c:v>
                </c:pt>
                <c:pt idx="6566">
                  <c:v>6567</c:v>
                </c:pt>
                <c:pt idx="6567">
                  <c:v>6568</c:v>
                </c:pt>
                <c:pt idx="6568">
                  <c:v>6569</c:v>
                </c:pt>
                <c:pt idx="6569">
                  <c:v>6570</c:v>
                </c:pt>
                <c:pt idx="6570">
                  <c:v>6571</c:v>
                </c:pt>
                <c:pt idx="6571">
                  <c:v>6572</c:v>
                </c:pt>
                <c:pt idx="6572">
                  <c:v>6573</c:v>
                </c:pt>
                <c:pt idx="6573">
                  <c:v>6574</c:v>
                </c:pt>
                <c:pt idx="6574">
                  <c:v>6575</c:v>
                </c:pt>
                <c:pt idx="6575">
                  <c:v>6576</c:v>
                </c:pt>
                <c:pt idx="6576">
                  <c:v>6577</c:v>
                </c:pt>
                <c:pt idx="6577">
                  <c:v>6578</c:v>
                </c:pt>
                <c:pt idx="6578">
                  <c:v>6579</c:v>
                </c:pt>
                <c:pt idx="6579">
                  <c:v>6580</c:v>
                </c:pt>
                <c:pt idx="6580">
                  <c:v>6581</c:v>
                </c:pt>
                <c:pt idx="6581">
                  <c:v>6582</c:v>
                </c:pt>
                <c:pt idx="6582">
                  <c:v>6583</c:v>
                </c:pt>
                <c:pt idx="6583">
                  <c:v>6584</c:v>
                </c:pt>
                <c:pt idx="6584">
                  <c:v>6585</c:v>
                </c:pt>
                <c:pt idx="6585">
                  <c:v>6586</c:v>
                </c:pt>
                <c:pt idx="6586">
                  <c:v>6587</c:v>
                </c:pt>
                <c:pt idx="6587">
                  <c:v>6588</c:v>
                </c:pt>
                <c:pt idx="6588">
                  <c:v>6589</c:v>
                </c:pt>
                <c:pt idx="6589">
                  <c:v>6590</c:v>
                </c:pt>
                <c:pt idx="6590">
                  <c:v>6591</c:v>
                </c:pt>
                <c:pt idx="6591">
                  <c:v>6592</c:v>
                </c:pt>
                <c:pt idx="6592">
                  <c:v>6593</c:v>
                </c:pt>
                <c:pt idx="6593">
                  <c:v>6594</c:v>
                </c:pt>
                <c:pt idx="6594">
                  <c:v>6595</c:v>
                </c:pt>
                <c:pt idx="6595">
                  <c:v>6596</c:v>
                </c:pt>
                <c:pt idx="6596">
                  <c:v>6597</c:v>
                </c:pt>
                <c:pt idx="6597">
                  <c:v>6598</c:v>
                </c:pt>
                <c:pt idx="6598">
                  <c:v>6599</c:v>
                </c:pt>
                <c:pt idx="6599">
                  <c:v>6600</c:v>
                </c:pt>
                <c:pt idx="6600">
                  <c:v>6601</c:v>
                </c:pt>
                <c:pt idx="6601">
                  <c:v>6602</c:v>
                </c:pt>
                <c:pt idx="6602">
                  <c:v>6603</c:v>
                </c:pt>
                <c:pt idx="6603">
                  <c:v>6604</c:v>
                </c:pt>
                <c:pt idx="6604">
                  <c:v>6605</c:v>
                </c:pt>
                <c:pt idx="6605">
                  <c:v>6606</c:v>
                </c:pt>
                <c:pt idx="6606">
                  <c:v>6607</c:v>
                </c:pt>
                <c:pt idx="6607">
                  <c:v>6608</c:v>
                </c:pt>
                <c:pt idx="6608">
                  <c:v>6609</c:v>
                </c:pt>
                <c:pt idx="6609">
                  <c:v>6610</c:v>
                </c:pt>
                <c:pt idx="6610">
                  <c:v>6611</c:v>
                </c:pt>
                <c:pt idx="6611">
                  <c:v>6612</c:v>
                </c:pt>
                <c:pt idx="6612">
                  <c:v>6613</c:v>
                </c:pt>
                <c:pt idx="6613">
                  <c:v>6614</c:v>
                </c:pt>
                <c:pt idx="6614">
                  <c:v>6615</c:v>
                </c:pt>
                <c:pt idx="6615">
                  <c:v>6616</c:v>
                </c:pt>
                <c:pt idx="6616">
                  <c:v>6617</c:v>
                </c:pt>
                <c:pt idx="6617">
                  <c:v>6618</c:v>
                </c:pt>
                <c:pt idx="6618">
                  <c:v>6619</c:v>
                </c:pt>
                <c:pt idx="6619">
                  <c:v>6620</c:v>
                </c:pt>
                <c:pt idx="6620">
                  <c:v>6621</c:v>
                </c:pt>
                <c:pt idx="6621">
                  <c:v>6622</c:v>
                </c:pt>
                <c:pt idx="6622">
                  <c:v>6623</c:v>
                </c:pt>
                <c:pt idx="6623">
                  <c:v>6624</c:v>
                </c:pt>
                <c:pt idx="6624">
                  <c:v>6625</c:v>
                </c:pt>
                <c:pt idx="6625">
                  <c:v>6626</c:v>
                </c:pt>
                <c:pt idx="6626">
                  <c:v>6627</c:v>
                </c:pt>
                <c:pt idx="6627">
                  <c:v>6628</c:v>
                </c:pt>
                <c:pt idx="6628">
                  <c:v>6629</c:v>
                </c:pt>
                <c:pt idx="6629">
                  <c:v>6630</c:v>
                </c:pt>
                <c:pt idx="6630">
                  <c:v>6631</c:v>
                </c:pt>
                <c:pt idx="6631">
                  <c:v>6632</c:v>
                </c:pt>
                <c:pt idx="6632">
                  <c:v>6633</c:v>
                </c:pt>
                <c:pt idx="6633">
                  <c:v>6634</c:v>
                </c:pt>
                <c:pt idx="6634">
                  <c:v>6635</c:v>
                </c:pt>
                <c:pt idx="6635">
                  <c:v>6636</c:v>
                </c:pt>
                <c:pt idx="6636">
                  <c:v>6637</c:v>
                </c:pt>
                <c:pt idx="6637">
                  <c:v>6638</c:v>
                </c:pt>
                <c:pt idx="6638">
                  <c:v>6639</c:v>
                </c:pt>
                <c:pt idx="6639">
                  <c:v>6640</c:v>
                </c:pt>
                <c:pt idx="6640">
                  <c:v>6641</c:v>
                </c:pt>
                <c:pt idx="6641">
                  <c:v>6642</c:v>
                </c:pt>
                <c:pt idx="6642">
                  <c:v>6643</c:v>
                </c:pt>
                <c:pt idx="6643">
                  <c:v>6644</c:v>
                </c:pt>
                <c:pt idx="6644">
                  <c:v>6645</c:v>
                </c:pt>
                <c:pt idx="6645">
                  <c:v>6646</c:v>
                </c:pt>
                <c:pt idx="6646">
                  <c:v>6647</c:v>
                </c:pt>
                <c:pt idx="6647">
                  <c:v>6648</c:v>
                </c:pt>
                <c:pt idx="6648">
                  <c:v>6649</c:v>
                </c:pt>
                <c:pt idx="6649">
                  <c:v>6650</c:v>
                </c:pt>
                <c:pt idx="6650">
                  <c:v>6651</c:v>
                </c:pt>
                <c:pt idx="6651">
                  <c:v>6652</c:v>
                </c:pt>
                <c:pt idx="6652">
                  <c:v>6653</c:v>
                </c:pt>
                <c:pt idx="6653">
                  <c:v>6654</c:v>
                </c:pt>
                <c:pt idx="6654">
                  <c:v>6655</c:v>
                </c:pt>
                <c:pt idx="6655">
                  <c:v>6656</c:v>
                </c:pt>
                <c:pt idx="6656">
                  <c:v>6657</c:v>
                </c:pt>
                <c:pt idx="6657">
                  <c:v>6658</c:v>
                </c:pt>
                <c:pt idx="6658">
                  <c:v>6659</c:v>
                </c:pt>
                <c:pt idx="6659">
                  <c:v>6660</c:v>
                </c:pt>
                <c:pt idx="6660">
                  <c:v>6661</c:v>
                </c:pt>
                <c:pt idx="6661">
                  <c:v>6662</c:v>
                </c:pt>
                <c:pt idx="6662">
                  <c:v>6663</c:v>
                </c:pt>
                <c:pt idx="6663">
                  <c:v>6664</c:v>
                </c:pt>
                <c:pt idx="6664">
                  <c:v>6665</c:v>
                </c:pt>
                <c:pt idx="6665">
                  <c:v>6666</c:v>
                </c:pt>
                <c:pt idx="6666">
                  <c:v>6667</c:v>
                </c:pt>
                <c:pt idx="6667">
                  <c:v>6668</c:v>
                </c:pt>
                <c:pt idx="6668">
                  <c:v>6669</c:v>
                </c:pt>
                <c:pt idx="6669">
                  <c:v>6670</c:v>
                </c:pt>
                <c:pt idx="6670">
                  <c:v>6671</c:v>
                </c:pt>
                <c:pt idx="6671">
                  <c:v>6672</c:v>
                </c:pt>
                <c:pt idx="6672">
                  <c:v>6673</c:v>
                </c:pt>
                <c:pt idx="6673">
                  <c:v>6674</c:v>
                </c:pt>
                <c:pt idx="6674">
                  <c:v>6675</c:v>
                </c:pt>
                <c:pt idx="6675">
                  <c:v>6676</c:v>
                </c:pt>
                <c:pt idx="6676">
                  <c:v>6677</c:v>
                </c:pt>
                <c:pt idx="6677">
                  <c:v>6678</c:v>
                </c:pt>
                <c:pt idx="6678">
                  <c:v>6679</c:v>
                </c:pt>
                <c:pt idx="6679">
                  <c:v>6680</c:v>
                </c:pt>
                <c:pt idx="6680">
                  <c:v>6681</c:v>
                </c:pt>
                <c:pt idx="6681">
                  <c:v>6682</c:v>
                </c:pt>
                <c:pt idx="6682">
                  <c:v>6683</c:v>
                </c:pt>
                <c:pt idx="6683">
                  <c:v>6684</c:v>
                </c:pt>
                <c:pt idx="6684">
                  <c:v>6685</c:v>
                </c:pt>
                <c:pt idx="6685">
                  <c:v>6686</c:v>
                </c:pt>
                <c:pt idx="6686">
                  <c:v>6687</c:v>
                </c:pt>
                <c:pt idx="6687">
                  <c:v>6688</c:v>
                </c:pt>
                <c:pt idx="6688">
                  <c:v>6689</c:v>
                </c:pt>
                <c:pt idx="6689">
                  <c:v>6690</c:v>
                </c:pt>
                <c:pt idx="6690">
                  <c:v>6691</c:v>
                </c:pt>
                <c:pt idx="6691">
                  <c:v>6692</c:v>
                </c:pt>
                <c:pt idx="6692">
                  <c:v>6693</c:v>
                </c:pt>
                <c:pt idx="6693">
                  <c:v>6694</c:v>
                </c:pt>
                <c:pt idx="6694">
                  <c:v>6695</c:v>
                </c:pt>
                <c:pt idx="6695">
                  <c:v>6696</c:v>
                </c:pt>
                <c:pt idx="6696">
                  <c:v>6697</c:v>
                </c:pt>
                <c:pt idx="6697">
                  <c:v>6698</c:v>
                </c:pt>
                <c:pt idx="6698">
                  <c:v>6699</c:v>
                </c:pt>
                <c:pt idx="6699">
                  <c:v>6700</c:v>
                </c:pt>
                <c:pt idx="6700">
                  <c:v>6701</c:v>
                </c:pt>
                <c:pt idx="6701">
                  <c:v>6702</c:v>
                </c:pt>
                <c:pt idx="6702">
                  <c:v>6703</c:v>
                </c:pt>
                <c:pt idx="6703">
                  <c:v>6704</c:v>
                </c:pt>
                <c:pt idx="6704">
                  <c:v>6705</c:v>
                </c:pt>
                <c:pt idx="6705">
                  <c:v>6706</c:v>
                </c:pt>
                <c:pt idx="6706">
                  <c:v>6707</c:v>
                </c:pt>
                <c:pt idx="6707">
                  <c:v>6708</c:v>
                </c:pt>
                <c:pt idx="6708">
                  <c:v>6709</c:v>
                </c:pt>
                <c:pt idx="6709">
                  <c:v>6710</c:v>
                </c:pt>
                <c:pt idx="6710">
                  <c:v>6711</c:v>
                </c:pt>
                <c:pt idx="6711">
                  <c:v>6712</c:v>
                </c:pt>
                <c:pt idx="6712">
                  <c:v>6713</c:v>
                </c:pt>
                <c:pt idx="6713">
                  <c:v>6714</c:v>
                </c:pt>
                <c:pt idx="6714">
                  <c:v>6715</c:v>
                </c:pt>
                <c:pt idx="6715">
                  <c:v>6716</c:v>
                </c:pt>
                <c:pt idx="6716">
                  <c:v>6717</c:v>
                </c:pt>
                <c:pt idx="6717">
                  <c:v>6718</c:v>
                </c:pt>
                <c:pt idx="6718">
                  <c:v>6719</c:v>
                </c:pt>
                <c:pt idx="6719">
                  <c:v>6720</c:v>
                </c:pt>
                <c:pt idx="6720">
                  <c:v>6721</c:v>
                </c:pt>
                <c:pt idx="6721">
                  <c:v>6722</c:v>
                </c:pt>
                <c:pt idx="6722">
                  <c:v>6723</c:v>
                </c:pt>
                <c:pt idx="6723">
                  <c:v>6724</c:v>
                </c:pt>
                <c:pt idx="6724">
                  <c:v>6725</c:v>
                </c:pt>
                <c:pt idx="6725">
                  <c:v>6726</c:v>
                </c:pt>
                <c:pt idx="6726">
                  <c:v>6727</c:v>
                </c:pt>
                <c:pt idx="6727">
                  <c:v>6728</c:v>
                </c:pt>
                <c:pt idx="6728">
                  <c:v>6729</c:v>
                </c:pt>
                <c:pt idx="6729">
                  <c:v>6730</c:v>
                </c:pt>
                <c:pt idx="6730">
                  <c:v>6731</c:v>
                </c:pt>
                <c:pt idx="6731">
                  <c:v>6732</c:v>
                </c:pt>
                <c:pt idx="6732">
                  <c:v>6733</c:v>
                </c:pt>
                <c:pt idx="6733">
                  <c:v>6734</c:v>
                </c:pt>
                <c:pt idx="6734">
                  <c:v>6735</c:v>
                </c:pt>
                <c:pt idx="6735">
                  <c:v>6736</c:v>
                </c:pt>
                <c:pt idx="6736">
                  <c:v>6737</c:v>
                </c:pt>
                <c:pt idx="6737">
                  <c:v>6738</c:v>
                </c:pt>
                <c:pt idx="6738">
                  <c:v>6739</c:v>
                </c:pt>
                <c:pt idx="6739">
                  <c:v>6740</c:v>
                </c:pt>
                <c:pt idx="6740">
                  <c:v>6741</c:v>
                </c:pt>
                <c:pt idx="6741">
                  <c:v>6742</c:v>
                </c:pt>
                <c:pt idx="6742">
                  <c:v>6743</c:v>
                </c:pt>
                <c:pt idx="6743">
                  <c:v>6744</c:v>
                </c:pt>
                <c:pt idx="6744">
                  <c:v>6745</c:v>
                </c:pt>
                <c:pt idx="6745">
                  <c:v>6746</c:v>
                </c:pt>
                <c:pt idx="6746">
                  <c:v>6747</c:v>
                </c:pt>
                <c:pt idx="6747">
                  <c:v>6748</c:v>
                </c:pt>
                <c:pt idx="6748">
                  <c:v>6749</c:v>
                </c:pt>
                <c:pt idx="6749">
                  <c:v>6750</c:v>
                </c:pt>
                <c:pt idx="6750">
                  <c:v>6751</c:v>
                </c:pt>
                <c:pt idx="6751">
                  <c:v>6752</c:v>
                </c:pt>
                <c:pt idx="6752">
                  <c:v>6753</c:v>
                </c:pt>
                <c:pt idx="6753">
                  <c:v>6754</c:v>
                </c:pt>
                <c:pt idx="6754">
                  <c:v>6755</c:v>
                </c:pt>
                <c:pt idx="6755">
                  <c:v>6756</c:v>
                </c:pt>
                <c:pt idx="6756">
                  <c:v>6757</c:v>
                </c:pt>
                <c:pt idx="6757">
                  <c:v>6758</c:v>
                </c:pt>
                <c:pt idx="6758">
                  <c:v>6759</c:v>
                </c:pt>
                <c:pt idx="6759">
                  <c:v>6760</c:v>
                </c:pt>
                <c:pt idx="6760">
                  <c:v>6761</c:v>
                </c:pt>
                <c:pt idx="6761">
                  <c:v>6762</c:v>
                </c:pt>
                <c:pt idx="6762">
                  <c:v>6763</c:v>
                </c:pt>
                <c:pt idx="6763">
                  <c:v>6764</c:v>
                </c:pt>
                <c:pt idx="6764">
                  <c:v>6765</c:v>
                </c:pt>
                <c:pt idx="6765">
                  <c:v>6766</c:v>
                </c:pt>
                <c:pt idx="6766">
                  <c:v>6767</c:v>
                </c:pt>
                <c:pt idx="6767">
                  <c:v>6768</c:v>
                </c:pt>
                <c:pt idx="6768">
                  <c:v>6769</c:v>
                </c:pt>
                <c:pt idx="6769">
                  <c:v>6770</c:v>
                </c:pt>
                <c:pt idx="6770">
                  <c:v>6771</c:v>
                </c:pt>
                <c:pt idx="6771">
                  <c:v>6772</c:v>
                </c:pt>
                <c:pt idx="6772">
                  <c:v>6773</c:v>
                </c:pt>
                <c:pt idx="6773">
                  <c:v>6774</c:v>
                </c:pt>
                <c:pt idx="6774">
                  <c:v>6775</c:v>
                </c:pt>
                <c:pt idx="6775">
                  <c:v>6776</c:v>
                </c:pt>
                <c:pt idx="6776">
                  <c:v>6777</c:v>
                </c:pt>
                <c:pt idx="6777">
                  <c:v>6778</c:v>
                </c:pt>
                <c:pt idx="6778">
                  <c:v>6779</c:v>
                </c:pt>
                <c:pt idx="6779">
                  <c:v>6780</c:v>
                </c:pt>
                <c:pt idx="6780">
                  <c:v>6781</c:v>
                </c:pt>
                <c:pt idx="6781">
                  <c:v>6782</c:v>
                </c:pt>
                <c:pt idx="6782">
                  <c:v>6783</c:v>
                </c:pt>
                <c:pt idx="6783">
                  <c:v>6784</c:v>
                </c:pt>
                <c:pt idx="6784">
                  <c:v>6785</c:v>
                </c:pt>
                <c:pt idx="6785">
                  <c:v>6786</c:v>
                </c:pt>
                <c:pt idx="6786">
                  <c:v>6787</c:v>
                </c:pt>
                <c:pt idx="6787">
                  <c:v>6788</c:v>
                </c:pt>
                <c:pt idx="6788">
                  <c:v>6789</c:v>
                </c:pt>
                <c:pt idx="6789">
                  <c:v>6790</c:v>
                </c:pt>
                <c:pt idx="6790">
                  <c:v>6791</c:v>
                </c:pt>
                <c:pt idx="6791">
                  <c:v>6792</c:v>
                </c:pt>
                <c:pt idx="6792">
                  <c:v>6793</c:v>
                </c:pt>
                <c:pt idx="6793">
                  <c:v>6794</c:v>
                </c:pt>
                <c:pt idx="6794">
                  <c:v>6795</c:v>
                </c:pt>
                <c:pt idx="6795">
                  <c:v>6796</c:v>
                </c:pt>
                <c:pt idx="6796">
                  <c:v>6797</c:v>
                </c:pt>
                <c:pt idx="6797">
                  <c:v>6798</c:v>
                </c:pt>
                <c:pt idx="6798">
                  <c:v>6799</c:v>
                </c:pt>
                <c:pt idx="6799">
                  <c:v>6800</c:v>
                </c:pt>
                <c:pt idx="6800">
                  <c:v>6801</c:v>
                </c:pt>
                <c:pt idx="6801">
                  <c:v>6802</c:v>
                </c:pt>
                <c:pt idx="6802">
                  <c:v>6803</c:v>
                </c:pt>
                <c:pt idx="6803">
                  <c:v>6804</c:v>
                </c:pt>
                <c:pt idx="6804">
                  <c:v>6805</c:v>
                </c:pt>
                <c:pt idx="6805">
                  <c:v>6806</c:v>
                </c:pt>
                <c:pt idx="6806">
                  <c:v>6807</c:v>
                </c:pt>
                <c:pt idx="6807">
                  <c:v>6808</c:v>
                </c:pt>
                <c:pt idx="6808">
                  <c:v>6809</c:v>
                </c:pt>
                <c:pt idx="6809">
                  <c:v>6810</c:v>
                </c:pt>
                <c:pt idx="6810">
                  <c:v>6811</c:v>
                </c:pt>
                <c:pt idx="6811">
                  <c:v>6812</c:v>
                </c:pt>
                <c:pt idx="6812">
                  <c:v>6813</c:v>
                </c:pt>
                <c:pt idx="6813">
                  <c:v>6814</c:v>
                </c:pt>
                <c:pt idx="6814">
                  <c:v>6815</c:v>
                </c:pt>
                <c:pt idx="6815">
                  <c:v>6816</c:v>
                </c:pt>
                <c:pt idx="6816">
                  <c:v>6817</c:v>
                </c:pt>
                <c:pt idx="6817">
                  <c:v>6818</c:v>
                </c:pt>
                <c:pt idx="6818">
                  <c:v>6819</c:v>
                </c:pt>
                <c:pt idx="6819">
                  <c:v>6820</c:v>
                </c:pt>
                <c:pt idx="6820">
                  <c:v>6821</c:v>
                </c:pt>
                <c:pt idx="6821">
                  <c:v>6822</c:v>
                </c:pt>
                <c:pt idx="6822">
                  <c:v>6823</c:v>
                </c:pt>
                <c:pt idx="6823">
                  <c:v>6824</c:v>
                </c:pt>
                <c:pt idx="6824">
                  <c:v>6825</c:v>
                </c:pt>
                <c:pt idx="6825">
                  <c:v>6826</c:v>
                </c:pt>
                <c:pt idx="6826">
                  <c:v>6827</c:v>
                </c:pt>
                <c:pt idx="6827">
                  <c:v>6828</c:v>
                </c:pt>
                <c:pt idx="6828">
                  <c:v>6829</c:v>
                </c:pt>
                <c:pt idx="6829">
                  <c:v>6830</c:v>
                </c:pt>
                <c:pt idx="6830">
                  <c:v>6831</c:v>
                </c:pt>
                <c:pt idx="6831">
                  <c:v>6832</c:v>
                </c:pt>
                <c:pt idx="6832">
                  <c:v>6833</c:v>
                </c:pt>
                <c:pt idx="6833">
                  <c:v>6834</c:v>
                </c:pt>
                <c:pt idx="6834">
                  <c:v>6835</c:v>
                </c:pt>
                <c:pt idx="6835">
                  <c:v>6836</c:v>
                </c:pt>
                <c:pt idx="6836">
                  <c:v>6837</c:v>
                </c:pt>
                <c:pt idx="6837">
                  <c:v>6838</c:v>
                </c:pt>
                <c:pt idx="6838">
                  <c:v>6839</c:v>
                </c:pt>
                <c:pt idx="6839">
                  <c:v>6840</c:v>
                </c:pt>
                <c:pt idx="6840">
                  <c:v>6841</c:v>
                </c:pt>
                <c:pt idx="6841">
                  <c:v>6842</c:v>
                </c:pt>
                <c:pt idx="6842">
                  <c:v>6843</c:v>
                </c:pt>
                <c:pt idx="6843">
                  <c:v>6844</c:v>
                </c:pt>
                <c:pt idx="6844">
                  <c:v>6845</c:v>
                </c:pt>
                <c:pt idx="6845">
                  <c:v>6846</c:v>
                </c:pt>
                <c:pt idx="6846">
                  <c:v>6847</c:v>
                </c:pt>
                <c:pt idx="6847">
                  <c:v>6848</c:v>
                </c:pt>
                <c:pt idx="6848">
                  <c:v>6849</c:v>
                </c:pt>
                <c:pt idx="6849">
                  <c:v>6850</c:v>
                </c:pt>
                <c:pt idx="6850">
                  <c:v>6851</c:v>
                </c:pt>
                <c:pt idx="6851">
                  <c:v>6852</c:v>
                </c:pt>
                <c:pt idx="6852">
                  <c:v>6853</c:v>
                </c:pt>
                <c:pt idx="6853">
                  <c:v>6854</c:v>
                </c:pt>
                <c:pt idx="6854">
                  <c:v>6855</c:v>
                </c:pt>
                <c:pt idx="6855">
                  <c:v>6856</c:v>
                </c:pt>
                <c:pt idx="6856">
                  <c:v>6857</c:v>
                </c:pt>
                <c:pt idx="6857">
                  <c:v>6858</c:v>
                </c:pt>
                <c:pt idx="6858">
                  <c:v>6859</c:v>
                </c:pt>
                <c:pt idx="6859">
                  <c:v>6860</c:v>
                </c:pt>
                <c:pt idx="6860">
                  <c:v>6861</c:v>
                </c:pt>
                <c:pt idx="6861">
                  <c:v>6862</c:v>
                </c:pt>
                <c:pt idx="6862">
                  <c:v>6863</c:v>
                </c:pt>
                <c:pt idx="6863">
                  <c:v>6864</c:v>
                </c:pt>
                <c:pt idx="6864">
                  <c:v>6865</c:v>
                </c:pt>
                <c:pt idx="6865">
                  <c:v>6866</c:v>
                </c:pt>
                <c:pt idx="6866">
                  <c:v>6867</c:v>
                </c:pt>
                <c:pt idx="6867">
                  <c:v>6868</c:v>
                </c:pt>
                <c:pt idx="6868">
                  <c:v>6869</c:v>
                </c:pt>
                <c:pt idx="6869">
                  <c:v>6870</c:v>
                </c:pt>
                <c:pt idx="6870">
                  <c:v>6871</c:v>
                </c:pt>
                <c:pt idx="6871">
                  <c:v>6872</c:v>
                </c:pt>
                <c:pt idx="6872">
                  <c:v>6873</c:v>
                </c:pt>
                <c:pt idx="6873">
                  <c:v>6874</c:v>
                </c:pt>
                <c:pt idx="6874">
                  <c:v>6875</c:v>
                </c:pt>
                <c:pt idx="6875">
                  <c:v>6876</c:v>
                </c:pt>
                <c:pt idx="6876">
                  <c:v>6877</c:v>
                </c:pt>
                <c:pt idx="6877">
                  <c:v>6878</c:v>
                </c:pt>
                <c:pt idx="6878">
                  <c:v>6879</c:v>
                </c:pt>
                <c:pt idx="6879">
                  <c:v>6880</c:v>
                </c:pt>
                <c:pt idx="6880">
                  <c:v>6881</c:v>
                </c:pt>
                <c:pt idx="6881">
                  <c:v>6882</c:v>
                </c:pt>
                <c:pt idx="6882">
                  <c:v>6883</c:v>
                </c:pt>
                <c:pt idx="6883">
                  <c:v>6884</c:v>
                </c:pt>
                <c:pt idx="6884">
                  <c:v>6885</c:v>
                </c:pt>
                <c:pt idx="6885">
                  <c:v>6886</c:v>
                </c:pt>
                <c:pt idx="6886">
                  <c:v>6887</c:v>
                </c:pt>
                <c:pt idx="6887">
                  <c:v>6888</c:v>
                </c:pt>
                <c:pt idx="6888">
                  <c:v>6889</c:v>
                </c:pt>
                <c:pt idx="6889">
                  <c:v>6890</c:v>
                </c:pt>
                <c:pt idx="6890">
                  <c:v>6891</c:v>
                </c:pt>
                <c:pt idx="6891">
                  <c:v>6892</c:v>
                </c:pt>
                <c:pt idx="6892">
                  <c:v>6893</c:v>
                </c:pt>
                <c:pt idx="6893">
                  <c:v>6894</c:v>
                </c:pt>
                <c:pt idx="6894">
                  <c:v>6895</c:v>
                </c:pt>
                <c:pt idx="6895">
                  <c:v>6896</c:v>
                </c:pt>
                <c:pt idx="6896">
                  <c:v>6897</c:v>
                </c:pt>
                <c:pt idx="6897">
                  <c:v>6898</c:v>
                </c:pt>
                <c:pt idx="6898">
                  <c:v>6899</c:v>
                </c:pt>
                <c:pt idx="6899">
                  <c:v>6900</c:v>
                </c:pt>
                <c:pt idx="6900">
                  <c:v>6901</c:v>
                </c:pt>
                <c:pt idx="6901">
                  <c:v>6902</c:v>
                </c:pt>
                <c:pt idx="6902">
                  <c:v>6903</c:v>
                </c:pt>
                <c:pt idx="6903">
                  <c:v>6904</c:v>
                </c:pt>
                <c:pt idx="6904">
                  <c:v>6905</c:v>
                </c:pt>
                <c:pt idx="6905">
                  <c:v>6906</c:v>
                </c:pt>
                <c:pt idx="6906">
                  <c:v>6907</c:v>
                </c:pt>
                <c:pt idx="6907">
                  <c:v>6908</c:v>
                </c:pt>
                <c:pt idx="6908">
                  <c:v>6909</c:v>
                </c:pt>
                <c:pt idx="6909">
                  <c:v>6910</c:v>
                </c:pt>
                <c:pt idx="6910">
                  <c:v>6911</c:v>
                </c:pt>
                <c:pt idx="6911">
                  <c:v>6912</c:v>
                </c:pt>
                <c:pt idx="6912">
                  <c:v>6913</c:v>
                </c:pt>
                <c:pt idx="6913">
                  <c:v>6914</c:v>
                </c:pt>
                <c:pt idx="6914">
                  <c:v>6915</c:v>
                </c:pt>
                <c:pt idx="6915">
                  <c:v>6916</c:v>
                </c:pt>
                <c:pt idx="6916">
                  <c:v>6917</c:v>
                </c:pt>
                <c:pt idx="6917">
                  <c:v>6918</c:v>
                </c:pt>
                <c:pt idx="6918">
                  <c:v>6919</c:v>
                </c:pt>
                <c:pt idx="6919">
                  <c:v>6920</c:v>
                </c:pt>
                <c:pt idx="6920">
                  <c:v>6921</c:v>
                </c:pt>
                <c:pt idx="6921">
                  <c:v>6922</c:v>
                </c:pt>
                <c:pt idx="6922">
                  <c:v>6923</c:v>
                </c:pt>
                <c:pt idx="6923">
                  <c:v>6924</c:v>
                </c:pt>
                <c:pt idx="6924">
                  <c:v>6925</c:v>
                </c:pt>
                <c:pt idx="6925">
                  <c:v>6926</c:v>
                </c:pt>
                <c:pt idx="6926">
                  <c:v>6927</c:v>
                </c:pt>
                <c:pt idx="6927">
                  <c:v>6928</c:v>
                </c:pt>
                <c:pt idx="6928">
                  <c:v>6929</c:v>
                </c:pt>
                <c:pt idx="6929">
                  <c:v>6930</c:v>
                </c:pt>
                <c:pt idx="6930">
                  <c:v>6931</c:v>
                </c:pt>
                <c:pt idx="6931">
                  <c:v>6932</c:v>
                </c:pt>
                <c:pt idx="6932">
                  <c:v>6933</c:v>
                </c:pt>
                <c:pt idx="6933">
                  <c:v>6934</c:v>
                </c:pt>
                <c:pt idx="6934">
                  <c:v>6935</c:v>
                </c:pt>
                <c:pt idx="6935">
                  <c:v>6936</c:v>
                </c:pt>
                <c:pt idx="6936">
                  <c:v>6937</c:v>
                </c:pt>
                <c:pt idx="6937">
                  <c:v>6938</c:v>
                </c:pt>
                <c:pt idx="6938">
                  <c:v>6939</c:v>
                </c:pt>
                <c:pt idx="6939">
                  <c:v>6940</c:v>
                </c:pt>
                <c:pt idx="6940">
                  <c:v>6941</c:v>
                </c:pt>
                <c:pt idx="6941">
                  <c:v>6942</c:v>
                </c:pt>
                <c:pt idx="6942">
                  <c:v>6943</c:v>
                </c:pt>
                <c:pt idx="6943">
                  <c:v>6944</c:v>
                </c:pt>
                <c:pt idx="6944">
                  <c:v>6945</c:v>
                </c:pt>
                <c:pt idx="6945">
                  <c:v>6946</c:v>
                </c:pt>
                <c:pt idx="6946">
                  <c:v>6947</c:v>
                </c:pt>
                <c:pt idx="6947">
                  <c:v>6948</c:v>
                </c:pt>
                <c:pt idx="6948">
                  <c:v>6949</c:v>
                </c:pt>
                <c:pt idx="6949">
                  <c:v>6950</c:v>
                </c:pt>
                <c:pt idx="6950">
                  <c:v>6951</c:v>
                </c:pt>
                <c:pt idx="6951">
                  <c:v>6952</c:v>
                </c:pt>
                <c:pt idx="6952">
                  <c:v>6953</c:v>
                </c:pt>
                <c:pt idx="6953">
                  <c:v>6954</c:v>
                </c:pt>
                <c:pt idx="6954">
                  <c:v>6955</c:v>
                </c:pt>
                <c:pt idx="6955">
                  <c:v>6956</c:v>
                </c:pt>
                <c:pt idx="6956">
                  <c:v>6957</c:v>
                </c:pt>
                <c:pt idx="6957">
                  <c:v>6958</c:v>
                </c:pt>
                <c:pt idx="6958">
                  <c:v>6959</c:v>
                </c:pt>
                <c:pt idx="6959">
                  <c:v>6960</c:v>
                </c:pt>
                <c:pt idx="6960">
                  <c:v>6961</c:v>
                </c:pt>
                <c:pt idx="6961">
                  <c:v>6962</c:v>
                </c:pt>
                <c:pt idx="6962">
                  <c:v>6963</c:v>
                </c:pt>
                <c:pt idx="6963">
                  <c:v>6964</c:v>
                </c:pt>
                <c:pt idx="6964">
                  <c:v>6965</c:v>
                </c:pt>
                <c:pt idx="6965">
                  <c:v>6966</c:v>
                </c:pt>
                <c:pt idx="6966">
                  <c:v>6967</c:v>
                </c:pt>
                <c:pt idx="6967">
                  <c:v>6968</c:v>
                </c:pt>
                <c:pt idx="6968">
                  <c:v>6969</c:v>
                </c:pt>
                <c:pt idx="6969">
                  <c:v>6970</c:v>
                </c:pt>
                <c:pt idx="6970">
                  <c:v>6971</c:v>
                </c:pt>
                <c:pt idx="6971">
                  <c:v>6972</c:v>
                </c:pt>
                <c:pt idx="6972">
                  <c:v>6973</c:v>
                </c:pt>
                <c:pt idx="6973">
                  <c:v>6974</c:v>
                </c:pt>
                <c:pt idx="6974">
                  <c:v>6975</c:v>
                </c:pt>
                <c:pt idx="6975">
                  <c:v>6976</c:v>
                </c:pt>
                <c:pt idx="6976">
                  <c:v>6977</c:v>
                </c:pt>
                <c:pt idx="6977">
                  <c:v>6978</c:v>
                </c:pt>
                <c:pt idx="6978">
                  <c:v>6979</c:v>
                </c:pt>
                <c:pt idx="6979">
                  <c:v>6980</c:v>
                </c:pt>
                <c:pt idx="6980">
                  <c:v>6981</c:v>
                </c:pt>
                <c:pt idx="6981">
                  <c:v>6982</c:v>
                </c:pt>
                <c:pt idx="6982">
                  <c:v>6983</c:v>
                </c:pt>
                <c:pt idx="6983">
                  <c:v>6984</c:v>
                </c:pt>
                <c:pt idx="6984">
                  <c:v>6985</c:v>
                </c:pt>
                <c:pt idx="6985">
                  <c:v>6986</c:v>
                </c:pt>
                <c:pt idx="6986">
                  <c:v>6987</c:v>
                </c:pt>
                <c:pt idx="6987">
                  <c:v>6988</c:v>
                </c:pt>
                <c:pt idx="6988">
                  <c:v>6989</c:v>
                </c:pt>
                <c:pt idx="6989">
                  <c:v>6990</c:v>
                </c:pt>
                <c:pt idx="6990">
                  <c:v>6991</c:v>
                </c:pt>
                <c:pt idx="6991">
                  <c:v>6992</c:v>
                </c:pt>
                <c:pt idx="6992">
                  <c:v>6993</c:v>
                </c:pt>
                <c:pt idx="6993">
                  <c:v>6994</c:v>
                </c:pt>
                <c:pt idx="6994">
                  <c:v>6995</c:v>
                </c:pt>
                <c:pt idx="6995">
                  <c:v>6996</c:v>
                </c:pt>
                <c:pt idx="6996">
                  <c:v>6997</c:v>
                </c:pt>
                <c:pt idx="6997">
                  <c:v>6998</c:v>
                </c:pt>
                <c:pt idx="6998">
                  <c:v>6999</c:v>
                </c:pt>
                <c:pt idx="6999">
                  <c:v>7000</c:v>
                </c:pt>
                <c:pt idx="7000">
                  <c:v>7001</c:v>
                </c:pt>
                <c:pt idx="7001">
                  <c:v>7002</c:v>
                </c:pt>
                <c:pt idx="7002">
                  <c:v>7003</c:v>
                </c:pt>
                <c:pt idx="7003">
                  <c:v>7004</c:v>
                </c:pt>
                <c:pt idx="7004">
                  <c:v>7005</c:v>
                </c:pt>
                <c:pt idx="7005">
                  <c:v>7006</c:v>
                </c:pt>
                <c:pt idx="7006">
                  <c:v>7007</c:v>
                </c:pt>
                <c:pt idx="7007">
                  <c:v>7008</c:v>
                </c:pt>
                <c:pt idx="7008">
                  <c:v>7009</c:v>
                </c:pt>
                <c:pt idx="7009">
                  <c:v>7010</c:v>
                </c:pt>
                <c:pt idx="7010">
                  <c:v>7011</c:v>
                </c:pt>
                <c:pt idx="7011">
                  <c:v>7012</c:v>
                </c:pt>
                <c:pt idx="7012">
                  <c:v>7013</c:v>
                </c:pt>
                <c:pt idx="7013">
                  <c:v>7014</c:v>
                </c:pt>
                <c:pt idx="7014">
                  <c:v>7015</c:v>
                </c:pt>
                <c:pt idx="7015">
                  <c:v>7016</c:v>
                </c:pt>
                <c:pt idx="7016">
                  <c:v>7017</c:v>
                </c:pt>
                <c:pt idx="7017">
                  <c:v>7018</c:v>
                </c:pt>
                <c:pt idx="7018">
                  <c:v>7019</c:v>
                </c:pt>
                <c:pt idx="7019">
                  <c:v>7020</c:v>
                </c:pt>
                <c:pt idx="7020">
                  <c:v>7021</c:v>
                </c:pt>
                <c:pt idx="7021">
                  <c:v>7022</c:v>
                </c:pt>
                <c:pt idx="7022">
                  <c:v>7023</c:v>
                </c:pt>
                <c:pt idx="7023">
                  <c:v>7024</c:v>
                </c:pt>
                <c:pt idx="7024">
                  <c:v>7025</c:v>
                </c:pt>
                <c:pt idx="7025">
                  <c:v>7026</c:v>
                </c:pt>
                <c:pt idx="7026">
                  <c:v>7027</c:v>
                </c:pt>
                <c:pt idx="7027">
                  <c:v>7028</c:v>
                </c:pt>
                <c:pt idx="7028">
                  <c:v>7029</c:v>
                </c:pt>
                <c:pt idx="7029">
                  <c:v>7030</c:v>
                </c:pt>
                <c:pt idx="7030">
                  <c:v>7031</c:v>
                </c:pt>
                <c:pt idx="7031">
                  <c:v>7032</c:v>
                </c:pt>
                <c:pt idx="7032">
                  <c:v>7033</c:v>
                </c:pt>
                <c:pt idx="7033">
                  <c:v>7034</c:v>
                </c:pt>
                <c:pt idx="7034">
                  <c:v>7035</c:v>
                </c:pt>
                <c:pt idx="7035">
                  <c:v>7036</c:v>
                </c:pt>
                <c:pt idx="7036">
                  <c:v>7037</c:v>
                </c:pt>
                <c:pt idx="7037">
                  <c:v>7038</c:v>
                </c:pt>
                <c:pt idx="7038">
                  <c:v>7039</c:v>
                </c:pt>
                <c:pt idx="7039">
                  <c:v>7040</c:v>
                </c:pt>
                <c:pt idx="7040">
                  <c:v>7041</c:v>
                </c:pt>
                <c:pt idx="7041">
                  <c:v>7042</c:v>
                </c:pt>
                <c:pt idx="7042">
                  <c:v>7043</c:v>
                </c:pt>
                <c:pt idx="7043">
                  <c:v>7044</c:v>
                </c:pt>
                <c:pt idx="7044">
                  <c:v>7045</c:v>
                </c:pt>
                <c:pt idx="7045">
                  <c:v>7046</c:v>
                </c:pt>
                <c:pt idx="7046">
                  <c:v>7047</c:v>
                </c:pt>
                <c:pt idx="7047">
                  <c:v>7048</c:v>
                </c:pt>
                <c:pt idx="7048">
                  <c:v>7049</c:v>
                </c:pt>
                <c:pt idx="7049">
                  <c:v>7050</c:v>
                </c:pt>
                <c:pt idx="7050">
                  <c:v>7051</c:v>
                </c:pt>
                <c:pt idx="7051">
                  <c:v>7052</c:v>
                </c:pt>
                <c:pt idx="7052">
                  <c:v>7053</c:v>
                </c:pt>
                <c:pt idx="7053">
                  <c:v>7054</c:v>
                </c:pt>
                <c:pt idx="7054">
                  <c:v>7055</c:v>
                </c:pt>
                <c:pt idx="7055">
                  <c:v>7056</c:v>
                </c:pt>
                <c:pt idx="7056">
                  <c:v>7057</c:v>
                </c:pt>
                <c:pt idx="7057">
                  <c:v>7058</c:v>
                </c:pt>
                <c:pt idx="7058">
                  <c:v>7059</c:v>
                </c:pt>
                <c:pt idx="7059">
                  <c:v>7060</c:v>
                </c:pt>
                <c:pt idx="7060">
                  <c:v>7061</c:v>
                </c:pt>
                <c:pt idx="7061">
                  <c:v>7062</c:v>
                </c:pt>
                <c:pt idx="7062">
                  <c:v>7063</c:v>
                </c:pt>
                <c:pt idx="7063">
                  <c:v>7064</c:v>
                </c:pt>
                <c:pt idx="7064">
                  <c:v>7065</c:v>
                </c:pt>
                <c:pt idx="7065">
                  <c:v>7066</c:v>
                </c:pt>
                <c:pt idx="7066">
                  <c:v>7067</c:v>
                </c:pt>
                <c:pt idx="7067">
                  <c:v>7068</c:v>
                </c:pt>
                <c:pt idx="7068">
                  <c:v>7069</c:v>
                </c:pt>
                <c:pt idx="7069">
                  <c:v>7070</c:v>
                </c:pt>
                <c:pt idx="7070">
                  <c:v>7071</c:v>
                </c:pt>
                <c:pt idx="7071">
                  <c:v>7072</c:v>
                </c:pt>
                <c:pt idx="7072">
                  <c:v>7073</c:v>
                </c:pt>
                <c:pt idx="7073">
                  <c:v>7074</c:v>
                </c:pt>
                <c:pt idx="7074">
                  <c:v>7075</c:v>
                </c:pt>
                <c:pt idx="7075">
                  <c:v>7076</c:v>
                </c:pt>
                <c:pt idx="7076">
                  <c:v>7077</c:v>
                </c:pt>
                <c:pt idx="7077">
                  <c:v>7078</c:v>
                </c:pt>
                <c:pt idx="7078">
                  <c:v>7079</c:v>
                </c:pt>
                <c:pt idx="7079">
                  <c:v>7080</c:v>
                </c:pt>
                <c:pt idx="7080">
                  <c:v>7081</c:v>
                </c:pt>
                <c:pt idx="7081">
                  <c:v>7082</c:v>
                </c:pt>
                <c:pt idx="7082">
                  <c:v>7083</c:v>
                </c:pt>
                <c:pt idx="7083">
                  <c:v>7084</c:v>
                </c:pt>
                <c:pt idx="7084">
                  <c:v>7085</c:v>
                </c:pt>
                <c:pt idx="7085">
                  <c:v>7086</c:v>
                </c:pt>
                <c:pt idx="7086">
                  <c:v>7087</c:v>
                </c:pt>
                <c:pt idx="7087">
                  <c:v>7088</c:v>
                </c:pt>
                <c:pt idx="7088">
                  <c:v>7089</c:v>
                </c:pt>
                <c:pt idx="7089">
                  <c:v>7090</c:v>
                </c:pt>
                <c:pt idx="7090">
                  <c:v>7091</c:v>
                </c:pt>
                <c:pt idx="7091">
                  <c:v>7092</c:v>
                </c:pt>
                <c:pt idx="7092">
                  <c:v>7093</c:v>
                </c:pt>
                <c:pt idx="7093">
                  <c:v>7094</c:v>
                </c:pt>
                <c:pt idx="7094">
                  <c:v>7095</c:v>
                </c:pt>
                <c:pt idx="7095">
                  <c:v>7096</c:v>
                </c:pt>
                <c:pt idx="7096">
                  <c:v>7097</c:v>
                </c:pt>
                <c:pt idx="7097">
                  <c:v>7098</c:v>
                </c:pt>
                <c:pt idx="7098">
                  <c:v>7099</c:v>
                </c:pt>
                <c:pt idx="7099">
                  <c:v>7100</c:v>
                </c:pt>
                <c:pt idx="7100">
                  <c:v>7101</c:v>
                </c:pt>
                <c:pt idx="7101">
                  <c:v>7102</c:v>
                </c:pt>
                <c:pt idx="7102">
                  <c:v>7103</c:v>
                </c:pt>
                <c:pt idx="7103">
                  <c:v>7104</c:v>
                </c:pt>
                <c:pt idx="7104">
                  <c:v>7105</c:v>
                </c:pt>
                <c:pt idx="7105">
                  <c:v>7106</c:v>
                </c:pt>
                <c:pt idx="7106">
                  <c:v>7107</c:v>
                </c:pt>
                <c:pt idx="7107">
                  <c:v>7108</c:v>
                </c:pt>
                <c:pt idx="7108">
                  <c:v>7109</c:v>
                </c:pt>
                <c:pt idx="7109">
                  <c:v>7110</c:v>
                </c:pt>
                <c:pt idx="7110">
                  <c:v>7111</c:v>
                </c:pt>
                <c:pt idx="7111">
                  <c:v>7112</c:v>
                </c:pt>
                <c:pt idx="7112">
                  <c:v>7113</c:v>
                </c:pt>
                <c:pt idx="7113">
                  <c:v>7114</c:v>
                </c:pt>
                <c:pt idx="7114">
                  <c:v>7115</c:v>
                </c:pt>
                <c:pt idx="7115">
                  <c:v>7116</c:v>
                </c:pt>
                <c:pt idx="7116">
                  <c:v>7117</c:v>
                </c:pt>
                <c:pt idx="7117">
                  <c:v>7118</c:v>
                </c:pt>
                <c:pt idx="7118">
                  <c:v>7119</c:v>
                </c:pt>
                <c:pt idx="7119">
                  <c:v>7120</c:v>
                </c:pt>
                <c:pt idx="7120">
                  <c:v>7121</c:v>
                </c:pt>
                <c:pt idx="7121">
                  <c:v>7122</c:v>
                </c:pt>
                <c:pt idx="7122">
                  <c:v>7123</c:v>
                </c:pt>
                <c:pt idx="7123">
                  <c:v>7124</c:v>
                </c:pt>
                <c:pt idx="7124">
                  <c:v>7125</c:v>
                </c:pt>
                <c:pt idx="7125">
                  <c:v>7126</c:v>
                </c:pt>
                <c:pt idx="7126">
                  <c:v>7127</c:v>
                </c:pt>
                <c:pt idx="7127">
                  <c:v>7128</c:v>
                </c:pt>
                <c:pt idx="7128">
                  <c:v>7129</c:v>
                </c:pt>
                <c:pt idx="7129">
                  <c:v>7130</c:v>
                </c:pt>
                <c:pt idx="7130">
                  <c:v>7131</c:v>
                </c:pt>
                <c:pt idx="7131">
                  <c:v>7132</c:v>
                </c:pt>
                <c:pt idx="7132">
                  <c:v>7133</c:v>
                </c:pt>
                <c:pt idx="7133">
                  <c:v>7134</c:v>
                </c:pt>
                <c:pt idx="7134">
                  <c:v>7135</c:v>
                </c:pt>
                <c:pt idx="7135">
                  <c:v>7136</c:v>
                </c:pt>
                <c:pt idx="7136">
                  <c:v>7137</c:v>
                </c:pt>
                <c:pt idx="7137">
                  <c:v>7138</c:v>
                </c:pt>
                <c:pt idx="7138">
                  <c:v>7139</c:v>
                </c:pt>
                <c:pt idx="7139">
                  <c:v>7140</c:v>
                </c:pt>
                <c:pt idx="7140">
                  <c:v>7141</c:v>
                </c:pt>
                <c:pt idx="7141">
                  <c:v>7142</c:v>
                </c:pt>
                <c:pt idx="7142">
                  <c:v>7143</c:v>
                </c:pt>
                <c:pt idx="7143">
                  <c:v>7144</c:v>
                </c:pt>
                <c:pt idx="7144">
                  <c:v>7145</c:v>
                </c:pt>
                <c:pt idx="7145">
                  <c:v>7146</c:v>
                </c:pt>
                <c:pt idx="7146">
                  <c:v>7147</c:v>
                </c:pt>
                <c:pt idx="7147">
                  <c:v>7148</c:v>
                </c:pt>
                <c:pt idx="7148">
                  <c:v>7149</c:v>
                </c:pt>
                <c:pt idx="7149">
                  <c:v>7150</c:v>
                </c:pt>
                <c:pt idx="7150">
                  <c:v>7151</c:v>
                </c:pt>
                <c:pt idx="7151">
                  <c:v>7152</c:v>
                </c:pt>
                <c:pt idx="7152">
                  <c:v>7153</c:v>
                </c:pt>
                <c:pt idx="7153">
                  <c:v>7154</c:v>
                </c:pt>
                <c:pt idx="7154">
                  <c:v>7155</c:v>
                </c:pt>
                <c:pt idx="7155">
                  <c:v>7156</c:v>
                </c:pt>
                <c:pt idx="7156">
                  <c:v>7157</c:v>
                </c:pt>
                <c:pt idx="7157">
                  <c:v>7158</c:v>
                </c:pt>
                <c:pt idx="7158">
                  <c:v>7159</c:v>
                </c:pt>
                <c:pt idx="7159">
                  <c:v>7160</c:v>
                </c:pt>
                <c:pt idx="7160">
                  <c:v>7161</c:v>
                </c:pt>
                <c:pt idx="7161">
                  <c:v>7162</c:v>
                </c:pt>
                <c:pt idx="7162">
                  <c:v>7163</c:v>
                </c:pt>
                <c:pt idx="7163">
                  <c:v>7164</c:v>
                </c:pt>
                <c:pt idx="7164">
                  <c:v>7165</c:v>
                </c:pt>
                <c:pt idx="7165">
                  <c:v>7166</c:v>
                </c:pt>
                <c:pt idx="7166">
                  <c:v>7167</c:v>
                </c:pt>
                <c:pt idx="7167">
                  <c:v>7168</c:v>
                </c:pt>
                <c:pt idx="7168">
                  <c:v>7169</c:v>
                </c:pt>
                <c:pt idx="7169">
                  <c:v>7170</c:v>
                </c:pt>
                <c:pt idx="7170">
                  <c:v>7171</c:v>
                </c:pt>
                <c:pt idx="7171">
                  <c:v>7172</c:v>
                </c:pt>
                <c:pt idx="7172">
                  <c:v>7173</c:v>
                </c:pt>
                <c:pt idx="7173">
                  <c:v>7174</c:v>
                </c:pt>
                <c:pt idx="7174">
                  <c:v>7175</c:v>
                </c:pt>
                <c:pt idx="7175">
                  <c:v>7176</c:v>
                </c:pt>
                <c:pt idx="7176">
                  <c:v>7177</c:v>
                </c:pt>
                <c:pt idx="7177">
                  <c:v>7178</c:v>
                </c:pt>
                <c:pt idx="7178">
                  <c:v>7179</c:v>
                </c:pt>
                <c:pt idx="7179">
                  <c:v>7180</c:v>
                </c:pt>
                <c:pt idx="7180">
                  <c:v>7181</c:v>
                </c:pt>
                <c:pt idx="7181">
                  <c:v>7182</c:v>
                </c:pt>
                <c:pt idx="7182">
                  <c:v>7183</c:v>
                </c:pt>
                <c:pt idx="7183">
                  <c:v>7184</c:v>
                </c:pt>
                <c:pt idx="7184">
                  <c:v>7185</c:v>
                </c:pt>
                <c:pt idx="7185">
                  <c:v>7186</c:v>
                </c:pt>
                <c:pt idx="7186">
                  <c:v>7187</c:v>
                </c:pt>
                <c:pt idx="7187">
                  <c:v>7188</c:v>
                </c:pt>
                <c:pt idx="7188">
                  <c:v>7189</c:v>
                </c:pt>
                <c:pt idx="7189">
                  <c:v>7190</c:v>
                </c:pt>
                <c:pt idx="7190">
                  <c:v>7191</c:v>
                </c:pt>
                <c:pt idx="7191">
                  <c:v>7192</c:v>
                </c:pt>
                <c:pt idx="7192">
                  <c:v>7193</c:v>
                </c:pt>
                <c:pt idx="7193">
                  <c:v>7194</c:v>
                </c:pt>
                <c:pt idx="7194">
                  <c:v>7195</c:v>
                </c:pt>
                <c:pt idx="7195">
                  <c:v>7196</c:v>
                </c:pt>
                <c:pt idx="7196">
                  <c:v>7197</c:v>
                </c:pt>
                <c:pt idx="7197">
                  <c:v>7198</c:v>
                </c:pt>
                <c:pt idx="7198">
                  <c:v>7199</c:v>
                </c:pt>
                <c:pt idx="7199">
                  <c:v>7200</c:v>
                </c:pt>
                <c:pt idx="7200">
                  <c:v>7201</c:v>
                </c:pt>
                <c:pt idx="7201">
                  <c:v>7202</c:v>
                </c:pt>
                <c:pt idx="7202">
                  <c:v>7203</c:v>
                </c:pt>
                <c:pt idx="7203">
                  <c:v>7204</c:v>
                </c:pt>
                <c:pt idx="7204">
                  <c:v>7205</c:v>
                </c:pt>
                <c:pt idx="7205">
                  <c:v>7206</c:v>
                </c:pt>
                <c:pt idx="7206">
                  <c:v>7207</c:v>
                </c:pt>
                <c:pt idx="7207">
                  <c:v>7208</c:v>
                </c:pt>
                <c:pt idx="7208">
                  <c:v>7209</c:v>
                </c:pt>
                <c:pt idx="7209">
                  <c:v>7210</c:v>
                </c:pt>
                <c:pt idx="7210">
                  <c:v>7211</c:v>
                </c:pt>
                <c:pt idx="7211">
                  <c:v>7212</c:v>
                </c:pt>
                <c:pt idx="7212">
                  <c:v>7213</c:v>
                </c:pt>
                <c:pt idx="7213">
                  <c:v>7214</c:v>
                </c:pt>
                <c:pt idx="7214">
                  <c:v>7215</c:v>
                </c:pt>
                <c:pt idx="7215">
                  <c:v>7216</c:v>
                </c:pt>
                <c:pt idx="7216">
                  <c:v>7217</c:v>
                </c:pt>
                <c:pt idx="7217">
                  <c:v>7218</c:v>
                </c:pt>
                <c:pt idx="7218">
                  <c:v>7219</c:v>
                </c:pt>
                <c:pt idx="7219">
                  <c:v>7220</c:v>
                </c:pt>
                <c:pt idx="7220">
                  <c:v>7221</c:v>
                </c:pt>
                <c:pt idx="7221">
                  <c:v>7222</c:v>
                </c:pt>
                <c:pt idx="7222">
                  <c:v>7223</c:v>
                </c:pt>
                <c:pt idx="7223">
                  <c:v>7224</c:v>
                </c:pt>
                <c:pt idx="7224">
                  <c:v>7225</c:v>
                </c:pt>
                <c:pt idx="7225">
                  <c:v>7226</c:v>
                </c:pt>
                <c:pt idx="7226">
                  <c:v>7227</c:v>
                </c:pt>
                <c:pt idx="7227">
                  <c:v>7228</c:v>
                </c:pt>
                <c:pt idx="7228">
                  <c:v>7229</c:v>
                </c:pt>
                <c:pt idx="7229">
                  <c:v>7230</c:v>
                </c:pt>
                <c:pt idx="7230">
                  <c:v>7231</c:v>
                </c:pt>
                <c:pt idx="7231">
                  <c:v>7232</c:v>
                </c:pt>
                <c:pt idx="7232">
                  <c:v>7233</c:v>
                </c:pt>
                <c:pt idx="7233">
                  <c:v>7234</c:v>
                </c:pt>
                <c:pt idx="7234">
                  <c:v>7235</c:v>
                </c:pt>
                <c:pt idx="7235">
                  <c:v>7236</c:v>
                </c:pt>
                <c:pt idx="7236">
                  <c:v>7237</c:v>
                </c:pt>
                <c:pt idx="7237">
                  <c:v>7238</c:v>
                </c:pt>
                <c:pt idx="7238">
                  <c:v>7239</c:v>
                </c:pt>
                <c:pt idx="7239">
                  <c:v>7240</c:v>
                </c:pt>
                <c:pt idx="7240">
                  <c:v>7241</c:v>
                </c:pt>
                <c:pt idx="7241">
                  <c:v>7242</c:v>
                </c:pt>
                <c:pt idx="7242">
                  <c:v>7243</c:v>
                </c:pt>
                <c:pt idx="7243">
                  <c:v>7244</c:v>
                </c:pt>
                <c:pt idx="7244">
                  <c:v>7245</c:v>
                </c:pt>
                <c:pt idx="7245">
                  <c:v>7246</c:v>
                </c:pt>
                <c:pt idx="7246">
                  <c:v>7247</c:v>
                </c:pt>
                <c:pt idx="7247">
                  <c:v>7248</c:v>
                </c:pt>
                <c:pt idx="7248">
                  <c:v>7249</c:v>
                </c:pt>
                <c:pt idx="7249">
                  <c:v>7250</c:v>
                </c:pt>
                <c:pt idx="7250">
                  <c:v>7251</c:v>
                </c:pt>
                <c:pt idx="7251">
                  <c:v>7252</c:v>
                </c:pt>
                <c:pt idx="7252">
                  <c:v>7253</c:v>
                </c:pt>
                <c:pt idx="7253">
                  <c:v>7254</c:v>
                </c:pt>
                <c:pt idx="7254">
                  <c:v>7255</c:v>
                </c:pt>
                <c:pt idx="7255">
                  <c:v>7256</c:v>
                </c:pt>
                <c:pt idx="7256">
                  <c:v>7257</c:v>
                </c:pt>
                <c:pt idx="7257">
                  <c:v>7258</c:v>
                </c:pt>
                <c:pt idx="7258">
                  <c:v>7259</c:v>
                </c:pt>
                <c:pt idx="7259">
                  <c:v>7260</c:v>
                </c:pt>
                <c:pt idx="7260">
                  <c:v>7261</c:v>
                </c:pt>
                <c:pt idx="7261">
                  <c:v>7262</c:v>
                </c:pt>
                <c:pt idx="7262">
                  <c:v>7263</c:v>
                </c:pt>
                <c:pt idx="7263">
                  <c:v>7264</c:v>
                </c:pt>
                <c:pt idx="7264">
                  <c:v>7265</c:v>
                </c:pt>
                <c:pt idx="7265">
                  <c:v>7266</c:v>
                </c:pt>
                <c:pt idx="7266">
                  <c:v>7267</c:v>
                </c:pt>
                <c:pt idx="7267">
                  <c:v>7268</c:v>
                </c:pt>
                <c:pt idx="7268">
                  <c:v>7269</c:v>
                </c:pt>
                <c:pt idx="7269">
                  <c:v>7270</c:v>
                </c:pt>
                <c:pt idx="7270">
                  <c:v>7271</c:v>
                </c:pt>
                <c:pt idx="7271">
                  <c:v>7272</c:v>
                </c:pt>
                <c:pt idx="7272">
                  <c:v>7273</c:v>
                </c:pt>
                <c:pt idx="7273">
                  <c:v>7274</c:v>
                </c:pt>
                <c:pt idx="7274">
                  <c:v>7275</c:v>
                </c:pt>
                <c:pt idx="7275">
                  <c:v>7276</c:v>
                </c:pt>
                <c:pt idx="7276">
                  <c:v>7277</c:v>
                </c:pt>
                <c:pt idx="7277">
                  <c:v>7278</c:v>
                </c:pt>
                <c:pt idx="7278">
                  <c:v>7279</c:v>
                </c:pt>
                <c:pt idx="7279">
                  <c:v>7280</c:v>
                </c:pt>
                <c:pt idx="7280">
                  <c:v>7281</c:v>
                </c:pt>
                <c:pt idx="7281">
                  <c:v>7282</c:v>
                </c:pt>
                <c:pt idx="7282">
                  <c:v>7283</c:v>
                </c:pt>
                <c:pt idx="7283">
                  <c:v>7284</c:v>
                </c:pt>
                <c:pt idx="7284">
                  <c:v>7285</c:v>
                </c:pt>
                <c:pt idx="7285">
                  <c:v>7286</c:v>
                </c:pt>
                <c:pt idx="7286">
                  <c:v>7287</c:v>
                </c:pt>
                <c:pt idx="7287">
                  <c:v>7288</c:v>
                </c:pt>
                <c:pt idx="7288">
                  <c:v>7289</c:v>
                </c:pt>
                <c:pt idx="7289">
                  <c:v>7290</c:v>
                </c:pt>
                <c:pt idx="7290">
                  <c:v>7291</c:v>
                </c:pt>
                <c:pt idx="7291">
                  <c:v>7292</c:v>
                </c:pt>
                <c:pt idx="7292">
                  <c:v>7293</c:v>
                </c:pt>
                <c:pt idx="7293">
                  <c:v>7294</c:v>
                </c:pt>
                <c:pt idx="7294">
                  <c:v>7295</c:v>
                </c:pt>
                <c:pt idx="7295">
                  <c:v>7296</c:v>
                </c:pt>
                <c:pt idx="7296">
                  <c:v>7297</c:v>
                </c:pt>
                <c:pt idx="7297">
                  <c:v>7298</c:v>
                </c:pt>
                <c:pt idx="7298">
                  <c:v>7299</c:v>
                </c:pt>
                <c:pt idx="7299">
                  <c:v>7300</c:v>
                </c:pt>
                <c:pt idx="7300">
                  <c:v>7301</c:v>
                </c:pt>
                <c:pt idx="7301">
                  <c:v>7302</c:v>
                </c:pt>
                <c:pt idx="7302">
                  <c:v>7303</c:v>
                </c:pt>
                <c:pt idx="7303">
                  <c:v>7304</c:v>
                </c:pt>
                <c:pt idx="7304">
                  <c:v>7305</c:v>
                </c:pt>
                <c:pt idx="7305">
                  <c:v>7306</c:v>
                </c:pt>
                <c:pt idx="7306">
                  <c:v>7307</c:v>
                </c:pt>
                <c:pt idx="7307">
                  <c:v>7308</c:v>
                </c:pt>
                <c:pt idx="7308">
                  <c:v>7309</c:v>
                </c:pt>
                <c:pt idx="7309">
                  <c:v>7310</c:v>
                </c:pt>
                <c:pt idx="7310">
                  <c:v>7311</c:v>
                </c:pt>
                <c:pt idx="7311">
                  <c:v>7312</c:v>
                </c:pt>
                <c:pt idx="7312">
                  <c:v>7313</c:v>
                </c:pt>
                <c:pt idx="7313">
                  <c:v>7314</c:v>
                </c:pt>
                <c:pt idx="7314">
                  <c:v>7315</c:v>
                </c:pt>
                <c:pt idx="7315">
                  <c:v>7316</c:v>
                </c:pt>
                <c:pt idx="7316">
                  <c:v>7317</c:v>
                </c:pt>
                <c:pt idx="7317">
                  <c:v>7318</c:v>
                </c:pt>
                <c:pt idx="7318">
                  <c:v>7319</c:v>
                </c:pt>
                <c:pt idx="7319">
                  <c:v>7320</c:v>
                </c:pt>
                <c:pt idx="7320">
                  <c:v>7321</c:v>
                </c:pt>
                <c:pt idx="7321">
                  <c:v>7322</c:v>
                </c:pt>
                <c:pt idx="7322">
                  <c:v>7323</c:v>
                </c:pt>
                <c:pt idx="7323">
                  <c:v>7324</c:v>
                </c:pt>
                <c:pt idx="7324">
                  <c:v>7325</c:v>
                </c:pt>
                <c:pt idx="7325">
                  <c:v>7326</c:v>
                </c:pt>
                <c:pt idx="7326">
                  <c:v>7327</c:v>
                </c:pt>
                <c:pt idx="7327">
                  <c:v>7328</c:v>
                </c:pt>
                <c:pt idx="7328">
                  <c:v>7329</c:v>
                </c:pt>
                <c:pt idx="7329">
                  <c:v>7330</c:v>
                </c:pt>
                <c:pt idx="7330">
                  <c:v>7331</c:v>
                </c:pt>
                <c:pt idx="7331">
                  <c:v>7332</c:v>
                </c:pt>
                <c:pt idx="7332">
                  <c:v>7333</c:v>
                </c:pt>
                <c:pt idx="7333">
                  <c:v>7334</c:v>
                </c:pt>
                <c:pt idx="7334">
                  <c:v>7335</c:v>
                </c:pt>
                <c:pt idx="7335">
                  <c:v>7336</c:v>
                </c:pt>
                <c:pt idx="7336">
                  <c:v>7337</c:v>
                </c:pt>
                <c:pt idx="7337">
                  <c:v>7338</c:v>
                </c:pt>
                <c:pt idx="7338">
                  <c:v>7339</c:v>
                </c:pt>
                <c:pt idx="7339">
                  <c:v>7340</c:v>
                </c:pt>
                <c:pt idx="7340">
                  <c:v>7341</c:v>
                </c:pt>
                <c:pt idx="7341">
                  <c:v>7342</c:v>
                </c:pt>
                <c:pt idx="7342">
                  <c:v>7343</c:v>
                </c:pt>
                <c:pt idx="7343">
                  <c:v>7344</c:v>
                </c:pt>
                <c:pt idx="7344">
                  <c:v>7345</c:v>
                </c:pt>
                <c:pt idx="7345">
                  <c:v>7346</c:v>
                </c:pt>
                <c:pt idx="7346">
                  <c:v>7347</c:v>
                </c:pt>
                <c:pt idx="7347">
                  <c:v>7348</c:v>
                </c:pt>
                <c:pt idx="7348">
                  <c:v>7349</c:v>
                </c:pt>
                <c:pt idx="7349">
                  <c:v>7350</c:v>
                </c:pt>
                <c:pt idx="7350">
                  <c:v>7351</c:v>
                </c:pt>
                <c:pt idx="7351">
                  <c:v>7352</c:v>
                </c:pt>
                <c:pt idx="7352">
                  <c:v>7353</c:v>
                </c:pt>
                <c:pt idx="7353">
                  <c:v>7354</c:v>
                </c:pt>
                <c:pt idx="7354">
                  <c:v>7355</c:v>
                </c:pt>
                <c:pt idx="7355">
                  <c:v>7356</c:v>
                </c:pt>
                <c:pt idx="7356">
                  <c:v>7357</c:v>
                </c:pt>
                <c:pt idx="7357">
                  <c:v>7358</c:v>
                </c:pt>
                <c:pt idx="7358">
                  <c:v>7359</c:v>
                </c:pt>
                <c:pt idx="7359">
                  <c:v>7360</c:v>
                </c:pt>
                <c:pt idx="7360">
                  <c:v>7361</c:v>
                </c:pt>
                <c:pt idx="7361">
                  <c:v>7362</c:v>
                </c:pt>
                <c:pt idx="7362">
                  <c:v>7363</c:v>
                </c:pt>
                <c:pt idx="7363">
                  <c:v>7364</c:v>
                </c:pt>
                <c:pt idx="7364">
                  <c:v>7365</c:v>
                </c:pt>
                <c:pt idx="7365">
                  <c:v>7366</c:v>
                </c:pt>
                <c:pt idx="7366">
                  <c:v>7367</c:v>
                </c:pt>
                <c:pt idx="7367">
                  <c:v>7368</c:v>
                </c:pt>
                <c:pt idx="7368">
                  <c:v>7369</c:v>
                </c:pt>
                <c:pt idx="7369">
                  <c:v>7370</c:v>
                </c:pt>
                <c:pt idx="7370">
                  <c:v>7371</c:v>
                </c:pt>
                <c:pt idx="7371">
                  <c:v>7372</c:v>
                </c:pt>
                <c:pt idx="7372">
                  <c:v>7373</c:v>
                </c:pt>
                <c:pt idx="7373">
                  <c:v>7374</c:v>
                </c:pt>
                <c:pt idx="7374">
                  <c:v>7375</c:v>
                </c:pt>
                <c:pt idx="7375">
                  <c:v>7376</c:v>
                </c:pt>
                <c:pt idx="7376">
                  <c:v>7377</c:v>
                </c:pt>
                <c:pt idx="7377">
                  <c:v>7378</c:v>
                </c:pt>
                <c:pt idx="7378">
                  <c:v>7379</c:v>
                </c:pt>
                <c:pt idx="7379">
                  <c:v>7380</c:v>
                </c:pt>
                <c:pt idx="7380">
                  <c:v>7381</c:v>
                </c:pt>
                <c:pt idx="7381">
                  <c:v>7382</c:v>
                </c:pt>
                <c:pt idx="7382">
                  <c:v>7383</c:v>
                </c:pt>
                <c:pt idx="7383">
                  <c:v>7384</c:v>
                </c:pt>
                <c:pt idx="7384">
                  <c:v>7385</c:v>
                </c:pt>
                <c:pt idx="7385">
                  <c:v>7386</c:v>
                </c:pt>
                <c:pt idx="7386">
                  <c:v>7387</c:v>
                </c:pt>
                <c:pt idx="7387">
                  <c:v>7388</c:v>
                </c:pt>
                <c:pt idx="7388">
                  <c:v>7389</c:v>
                </c:pt>
                <c:pt idx="7389">
                  <c:v>7390</c:v>
                </c:pt>
                <c:pt idx="7390">
                  <c:v>7391</c:v>
                </c:pt>
                <c:pt idx="7391">
                  <c:v>7392</c:v>
                </c:pt>
                <c:pt idx="7392">
                  <c:v>7393</c:v>
                </c:pt>
                <c:pt idx="7393">
                  <c:v>7394</c:v>
                </c:pt>
                <c:pt idx="7394">
                  <c:v>7395</c:v>
                </c:pt>
                <c:pt idx="7395">
                  <c:v>7396</c:v>
                </c:pt>
                <c:pt idx="7396">
                  <c:v>7397</c:v>
                </c:pt>
                <c:pt idx="7397">
                  <c:v>7398</c:v>
                </c:pt>
                <c:pt idx="7398">
                  <c:v>7399</c:v>
                </c:pt>
                <c:pt idx="7399">
                  <c:v>7400</c:v>
                </c:pt>
                <c:pt idx="7400">
                  <c:v>7401</c:v>
                </c:pt>
                <c:pt idx="7401">
                  <c:v>7402</c:v>
                </c:pt>
                <c:pt idx="7402">
                  <c:v>7403</c:v>
                </c:pt>
                <c:pt idx="7403">
                  <c:v>7404</c:v>
                </c:pt>
                <c:pt idx="7404">
                  <c:v>7405</c:v>
                </c:pt>
                <c:pt idx="7405">
                  <c:v>7406</c:v>
                </c:pt>
                <c:pt idx="7406">
                  <c:v>7407</c:v>
                </c:pt>
                <c:pt idx="7407">
                  <c:v>7408</c:v>
                </c:pt>
                <c:pt idx="7408">
                  <c:v>7409</c:v>
                </c:pt>
                <c:pt idx="7409">
                  <c:v>7410</c:v>
                </c:pt>
                <c:pt idx="7410">
                  <c:v>7411</c:v>
                </c:pt>
                <c:pt idx="7411">
                  <c:v>7412</c:v>
                </c:pt>
                <c:pt idx="7412">
                  <c:v>7413</c:v>
                </c:pt>
                <c:pt idx="7413">
                  <c:v>7414</c:v>
                </c:pt>
                <c:pt idx="7414">
                  <c:v>7415</c:v>
                </c:pt>
                <c:pt idx="7415">
                  <c:v>7416</c:v>
                </c:pt>
                <c:pt idx="7416">
                  <c:v>7417</c:v>
                </c:pt>
                <c:pt idx="7417">
                  <c:v>7418</c:v>
                </c:pt>
                <c:pt idx="7418">
                  <c:v>7419</c:v>
                </c:pt>
                <c:pt idx="7419">
                  <c:v>7420</c:v>
                </c:pt>
                <c:pt idx="7420">
                  <c:v>7421</c:v>
                </c:pt>
                <c:pt idx="7421">
                  <c:v>7422</c:v>
                </c:pt>
                <c:pt idx="7422">
                  <c:v>7423</c:v>
                </c:pt>
                <c:pt idx="7423">
                  <c:v>7424</c:v>
                </c:pt>
                <c:pt idx="7424">
                  <c:v>7425</c:v>
                </c:pt>
                <c:pt idx="7425">
                  <c:v>7426</c:v>
                </c:pt>
                <c:pt idx="7426">
                  <c:v>7427</c:v>
                </c:pt>
                <c:pt idx="7427">
                  <c:v>7428</c:v>
                </c:pt>
                <c:pt idx="7428">
                  <c:v>7429</c:v>
                </c:pt>
                <c:pt idx="7429">
                  <c:v>7430</c:v>
                </c:pt>
                <c:pt idx="7430">
                  <c:v>7431</c:v>
                </c:pt>
                <c:pt idx="7431">
                  <c:v>7432</c:v>
                </c:pt>
                <c:pt idx="7432">
                  <c:v>7433</c:v>
                </c:pt>
                <c:pt idx="7433">
                  <c:v>7434</c:v>
                </c:pt>
                <c:pt idx="7434">
                  <c:v>7435</c:v>
                </c:pt>
                <c:pt idx="7435">
                  <c:v>7436</c:v>
                </c:pt>
                <c:pt idx="7436">
                  <c:v>7437</c:v>
                </c:pt>
                <c:pt idx="7437">
                  <c:v>7438</c:v>
                </c:pt>
                <c:pt idx="7438">
                  <c:v>7439</c:v>
                </c:pt>
                <c:pt idx="7439">
                  <c:v>7440</c:v>
                </c:pt>
                <c:pt idx="7440">
                  <c:v>7441</c:v>
                </c:pt>
                <c:pt idx="7441">
                  <c:v>7442</c:v>
                </c:pt>
                <c:pt idx="7442">
                  <c:v>7443</c:v>
                </c:pt>
                <c:pt idx="7443">
                  <c:v>7444</c:v>
                </c:pt>
                <c:pt idx="7444">
                  <c:v>7445</c:v>
                </c:pt>
                <c:pt idx="7445">
                  <c:v>7446</c:v>
                </c:pt>
                <c:pt idx="7446">
                  <c:v>7447</c:v>
                </c:pt>
                <c:pt idx="7447">
                  <c:v>7448</c:v>
                </c:pt>
                <c:pt idx="7448">
                  <c:v>7449</c:v>
                </c:pt>
                <c:pt idx="7449">
                  <c:v>7450</c:v>
                </c:pt>
                <c:pt idx="7450">
                  <c:v>7451</c:v>
                </c:pt>
                <c:pt idx="7451">
                  <c:v>7452</c:v>
                </c:pt>
                <c:pt idx="7452">
                  <c:v>7453</c:v>
                </c:pt>
                <c:pt idx="7453">
                  <c:v>7454</c:v>
                </c:pt>
                <c:pt idx="7454">
                  <c:v>7455</c:v>
                </c:pt>
                <c:pt idx="7455">
                  <c:v>7456</c:v>
                </c:pt>
                <c:pt idx="7456">
                  <c:v>7457</c:v>
                </c:pt>
                <c:pt idx="7457">
                  <c:v>7458</c:v>
                </c:pt>
                <c:pt idx="7458">
                  <c:v>7459</c:v>
                </c:pt>
                <c:pt idx="7459">
                  <c:v>7460</c:v>
                </c:pt>
                <c:pt idx="7460">
                  <c:v>7461</c:v>
                </c:pt>
                <c:pt idx="7461">
                  <c:v>7462</c:v>
                </c:pt>
                <c:pt idx="7462">
                  <c:v>7463</c:v>
                </c:pt>
                <c:pt idx="7463">
                  <c:v>7464</c:v>
                </c:pt>
                <c:pt idx="7464">
                  <c:v>7465</c:v>
                </c:pt>
                <c:pt idx="7465">
                  <c:v>7466</c:v>
                </c:pt>
                <c:pt idx="7466">
                  <c:v>7467</c:v>
                </c:pt>
                <c:pt idx="7467">
                  <c:v>7468</c:v>
                </c:pt>
                <c:pt idx="7468">
                  <c:v>7469</c:v>
                </c:pt>
                <c:pt idx="7469">
                  <c:v>7470</c:v>
                </c:pt>
                <c:pt idx="7470">
                  <c:v>7471</c:v>
                </c:pt>
                <c:pt idx="7471">
                  <c:v>7472</c:v>
                </c:pt>
                <c:pt idx="7472">
                  <c:v>7473</c:v>
                </c:pt>
                <c:pt idx="7473">
                  <c:v>7474</c:v>
                </c:pt>
                <c:pt idx="7474">
                  <c:v>7475</c:v>
                </c:pt>
                <c:pt idx="7475">
                  <c:v>7476</c:v>
                </c:pt>
                <c:pt idx="7476">
                  <c:v>7477</c:v>
                </c:pt>
                <c:pt idx="7477">
                  <c:v>7478</c:v>
                </c:pt>
                <c:pt idx="7478">
                  <c:v>7479</c:v>
                </c:pt>
                <c:pt idx="7479">
                  <c:v>7480</c:v>
                </c:pt>
                <c:pt idx="7480">
                  <c:v>7481</c:v>
                </c:pt>
                <c:pt idx="7481">
                  <c:v>7482</c:v>
                </c:pt>
                <c:pt idx="7482">
                  <c:v>7483</c:v>
                </c:pt>
                <c:pt idx="7483">
                  <c:v>7484</c:v>
                </c:pt>
                <c:pt idx="7484">
                  <c:v>7485</c:v>
                </c:pt>
                <c:pt idx="7485">
                  <c:v>7486</c:v>
                </c:pt>
                <c:pt idx="7486">
                  <c:v>7487</c:v>
                </c:pt>
                <c:pt idx="7487">
                  <c:v>7488</c:v>
                </c:pt>
                <c:pt idx="7488">
                  <c:v>7489</c:v>
                </c:pt>
                <c:pt idx="7489">
                  <c:v>7490</c:v>
                </c:pt>
                <c:pt idx="7490">
                  <c:v>7491</c:v>
                </c:pt>
                <c:pt idx="7491">
                  <c:v>7492</c:v>
                </c:pt>
                <c:pt idx="7492">
                  <c:v>7493</c:v>
                </c:pt>
                <c:pt idx="7493">
                  <c:v>7494</c:v>
                </c:pt>
                <c:pt idx="7494">
                  <c:v>7495</c:v>
                </c:pt>
                <c:pt idx="7495">
                  <c:v>7496</c:v>
                </c:pt>
                <c:pt idx="7496">
                  <c:v>7497</c:v>
                </c:pt>
                <c:pt idx="7497">
                  <c:v>7498</c:v>
                </c:pt>
                <c:pt idx="7498">
                  <c:v>7499</c:v>
                </c:pt>
                <c:pt idx="7499">
                  <c:v>7500</c:v>
                </c:pt>
                <c:pt idx="7500">
                  <c:v>7501</c:v>
                </c:pt>
              </c:numCache>
            </c:numRef>
          </c:xVal>
          <c:yVal>
            <c:numRef>
              <c:f>Sheet1!$B$2:$B$7502</c:f>
              <c:numCache>
                <c:formatCode>General</c:formatCode>
                <c:ptCount val="7501"/>
                <c:pt idx="0">
                  <c:v>20.777412999999999</c:v>
                </c:pt>
                <c:pt idx="1">
                  <c:v>20.685101</c:v>
                </c:pt>
                <c:pt idx="2">
                  <c:v>20.602423000000002</c:v>
                </c:pt>
                <c:pt idx="3">
                  <c:v>20.509962000000002</c:v>
                </c:pt>
                <c:pt idx="4">
                  <c:v>20.422709999999999</c:v>
                </c:pt>
                <c:pt idx="5">
                  <c:v>20.333590999999998</c:v>
                </c:pt>
                <c:pt idx="6">
                  <c:v>20.24183</c:v>
                </c:pt>
                <c:pt idx="7">
                  <c:v>20.153929000000002</c:v>
                </c:pt>
                <c:pt idx="8">
                  <c:v>20.067969999999999</c:v>
                </c:pt>
                <c:pt idx="9">
                  <c:v>20.392239</c:v>
                </c:pt>
                <c:pt idx="10">
                  <c:v>20.638397999999999</c:v>
                </c:pt>
                <c:pt idx="11">
                  <c:v>20.915175999999999</c:v>
                </c:pt>
                <c:pt idx="12">
                  <c:v>21.262965000000001</c:v>
                </c:pt>
                <c:pt idx="13">
                  <c:v>21.689983000000002</c:v>
                </c:pt>
                <c:pt idx="14">
                  <c:v>22.175163000000001</c:v>
                </c:pt>
                <c:pt idx="15">
                  <c:v>22.724074999999999</c:v>
                </c:pt>
                <c:pt idx="16">
                  <c:v>23.307348000000001</c:v>
                </c:pt>
                <c:pt idx="17">
                  <c:v>23.913716999999998</c:v>
                </c:pt>
                <c:pt idx="18">
                  <c:v>24.512388999999999</c:v>
                </c:pt>
                <c:pt idx="19">
                  <c:v>25.179707000000001</c:v>
                </c:pt>
                <c:pt idx="20">
                  <c:v>25.782446</c:v>
                </c:pt>
                <c:pt idx="21">
                  <c:v>26.332035000000001</c:v>
                </c:pt>
                <c:pt idx="22">
                  <c:v>26.841035999999999</c:v>
                </c:pt>
                <c:pt idx="23">
                  <c:v>27.301561</c:v>
                </c:pt>
                <c:pt idx="24">
                  <c:v>27.729727</c:v>
                </c:pt>
                <c:pt idx="25">
                  <c:v>28.129894</c:v>
                </c:pt>
                <c:pt idx="26">
                  <c:v>28.498605999999999</c:v>
                </c:pt>
                <c:pt idx="27">
                  <c:v>28.843717000000002</c:v>
                </c:pt>
                <c:pt idx="28">
                  <c:v>29.167425000000001</c:v>
                </c:pt>
                <c:pt idx="29">
                  <c:v>29.518515000000001</c:v>
                </c:pt>
                <c:pt idx="30">
                  <c:v>29.832004999999999</c:v>
                </c:pt>
                <c:pt idx="31">
                  <c:v>30.116631999999999</c:v>
                </c:pt>
                <c:pt idx="32">
                  <c:v>30.377908999999999</c:v>
                </c:pt>
                <c:pt idx="33">
                  <c:v>30.613958</c:v>
                </c:pt>
                <c:pt idx="34">
                  <c:v>30.827083999999999</c:v>
                </c:pt>
                <c:pt idx="35">
                  <c:v>31.018356000000001</c:v>
                </c:pt>
                <c:pt idx="36">
                  <c:v>31.186980999999999</c:v>
                </c:pt>
                <c:pt idx="37">
                  <c:v>31.333656000000001</c:v>
                </c:pt>
                <c:pt idx="38">
                  <c:v>31.460092</c:v>
                </c:pt>
                <c:pt idx="39">
                  <c:v>31.597010000000001</c:v>
                </c:pt>
                <c:pt idx="40">
                  <c:v>31.707474999999999</c:v>
                </c:pt>
                <c:pt idx="41">
                  <c:v>31.799502</c:v>
                </c:pt>
                <c:pt idx="42">
                  <c:v>31.877009999999999</c:v>
                </c:pt>
                <c:pt idx="43">
                  <c:v>31.942139000000001</c:v>
                </c:pt>
                <c:pt idx="44">
                  <c:v>31.997159</c:v>
                </c:pt>
                <c:pt idx="45">
                  <c:v>32.043439999999997</c:v>
                </c:pt>
                <c:pt idx="46">
                  <c:v>32.081893999999998</c:v>
                </c:pt>
                <c:pt idx="47">
                  <c:v>32.114162999999998</c:v>
                </c:pt>
                <c:pt idx="48">
                  <c:v>32.140687</c:v>
                </c:pt>
                <c:pt idx="49">
                  <c:v>32.174681999999997</c:v>
                </c:pt>
                <c:pt idx="50">
                  <c:v>32.200242000000003</c:v>
                </c:pt>
                <c:pt idx="51">
                  <c:v>32.219234999999998</c:v>
                </c:pt>
                <c:pt idx="52">
                  <c:v>32.233933999999998</c:v>
                </c:pt>
                <c:pt idx="53">
                  <c:v>32.244424000000002</c:v>
                </c:pt>
                <c:pt idx="54">
                  <c:v>32.251635</c:v>
                </c:pt>
                <c:pt idx="55">
                  <c:v>32.255834</c:v>
                </c:pt>
                <c:pt idx="56">
                  <c:v>32.257862000000003</c:v>
                </c:pt>
                <c:pt idx="57">
                  <c:v>32.258004999999997</c:v>
                </c:pt>
                <c:pt idx="58">
                  <c:v>32.256934999999999</c:v>
                </c:pt>
                <c:pt idx="59">
                  <c:v>32.258853000000002</c:v>
                </c:pt>
                <c:pt idx="60">
                  <c:v>32.258487000000002</c:v>
                </c:pt>
                <c:pt idx="61">
                  <c:v>32.256652000000003</c:v>
                </c:pt>
                <c:pt idx="62">
                  <c:v>32.253864999999998</c:v>
                </c:pt>
                <c:pt idx="63">
                  <c:v>32.250539000000003</c:v>
                </c:pt>
                <c:pt idx="64">
                  <c:v>32.247002000000002</c:v>
                </c:pt>
                <c:pt idx="65">
                  <c:v>32.243265999999998</c:v>
                </c:pt>
                <c:pt idx="66">
                  <c:v>32.239486999999997</c:v>
                </c:pt>
                <c:pt idx="67">
                  <c:v>32.235657000000003</c:v>
                </c:pt>
                <c:pt idx="68">
                  <c:v>32.231928000000003</c:v>
                </c:pt>
                <c:pt idx="69">
                  <c:v>32.230141000000003</c:v>
                </c:pt>
                <c:pt idx="70">
                  <c:v>32.228090000000002</c:v>
                </c:pt>
                <c:pt idx="71">
                  <c:v>32.225661000000002</c:v>
                </c:pt>
                <c:pt idx="72">
                  <c:v>32.223528000000002</c:v>
                </c:pt>
                <c:pt idx="73">
                  <c:v>32.221437000000002</c:v>
                </c:pt>
                <c:pt idx="74">
                  <c:v>32.219455000000004</c:v>
                </c:pt>
                <c:pt idx="75">
                  <c:v>32.217629000000002</c:v>
                </c:pt>
                <c:pt idx="76">
                  <c:v>32.215955999999998</c:v>
                </c:pt>
                <c:pt idx="77">
                  <c:v>32.214461999999997</c:v>
                </c:pt>
                <c:pt idx="78">
                  <c:v>32.213377999999999</c:v>
                </c:pt>
                <c:pt idx="79">
                  <c:v>32.213892000000001</c:v>
                </c:pt>
                <c:pt idx="80">
                  <c:v>32.214036999999998</c:v>
                </c:pt>
                <c:pt idx="81">
                  <c:v>32.214337</c:v>
                </c:pt>
                <c:pt idx="82">
                  <c:v>32.215046999999998</c:v>
                </c:pt>
                <c:pt idx="83">
                  <c:v>32.216116999999997</c:v>
                </c:pt>
                <c:pt idx="84">
                  <c:v>32.217322000000003</c:v>
                </c:pt>
                <c:pt idx="85">
                  <c:v>32.219104000000002</c:v>
                </c:pt>
                <c:pt idx="86">
                  <c:v>32.221035000000001</c:v>
                </c:pt>
                <c:pt idx="87">
                  <c:v>32.223733000000003</c:v>
                </c:pt>
                <c:pt idx="88">
                  <c:v>32.226627999999998</c:v>
                </c:pt>
                <c:pt idx="89">
                  <c:v>32.231468</c:v>
                </c:pt>
                <c:pt idx="90">
                  <c:v>32.236280999999998</c:v>
                </c:pt>
                <c:pt idx="91">
                  <c:v>32.241219999999998</c:v>
                </c:pt>
                <c:pt idx="92">
                  <c:v>32.246408000000002</c:v>
                </c:pt>
                <c:pt idx="93">
                  <c:v>32.251953</c:v>
                </c:pt>
                <c:pt idx="94">
                  <c:v>32.257916000000002</c:v>
                </c:pt>
                <c:pt idx="95">
                  <c:v>32.264139</c:v>
                </c:pt>
                <c:pt idx="96">
                  <c:v>32.270705999999997</c:v>
                </c:pt>
                <c:pt idx="97">
                  <c:v>32.277037999999997</c:v>
                </c:pt>
                <c:pt idx="98">
                  <c:v>32.283808999999998</c:v>
                </c:pt>
                <c:pt idx="99">
                  <c:v>32.292423999999997</c:v>
                </c:pt>
                <c:pt idx="100">
                  <c:v>32.300268000000003</c:v>
                </c:pt>
                <c:pt idx="101">
                  <c:v>32.308084999999998</c:v>
                </c:pt>
                <c:pt idx="102">
                  <c:v>32.315837999999999</c:v>
                </c:pt>
                <c:pt idx="103">
                  <c:v>32.323371000000002</c:v>
                </c:pt>
                <c:pt idx="104">
                  <c:v>32.330719000000002</c:v>
                </c:pt>
                <c:pt idx="105">
                  <c:v>32.337870000000002</c:v>
                </c:pt>
                <c:pt idx="106">
                  <c:v>32.344696999999996</c:v>
                </c:pt>
                <c:pt idx="107">
                  <c:v>32.351030000000002</c:v>
                </c:pt>
                <c:pt idx="108">
                  <c:v>32.357621000000002</c:v>
                </c:pt>
                <c:pt idx="109">
                  <c:v>32.365082999999998</c:v>
                </c:pt>
                <c:pt idx="110">
                  <c:v>32.372013000000003</c:v>
                </c:pt>
                <c:pt idx="111">
                  <c:v>32.378509000000001</c:v>
                </c:pt>
                <c:pt idx="112">
                  <c:v>32.384391000000001</c:v>
                </c:pt>
                <c:pt idx="113">
                  <c:v>32.390194000000001</c:v>
                </c:pt>
                <c:pt idx="114">
                  <c:v>32.395657</c:v>
                </c:pt>
                <c:pt idx="115">
                  <c:v>32.401038</c:v>
                </c:pt>
                <c:pt idx="116">
                  <c:v>32.40634</c:v>
                </c:pt>
                <c:pt idx="117">
                  <c:v>32.412084</c:v>
                </c:pt>
                <c:pt idx="118">
                  <c:v>32.417831999999997</c:v>
                </c:pt>
                <c:pt idx="119">
                  <c:v>32.425179</c:v>
                </c:pt>
                <c:pt idx="120">
                  <c:v>32.432141000000001</c:v>
                </c:pt>
                <c:pt idx="121">
                  <c:v>32.439529999999998</c:v>
                </c:pt>
                <c:pt idx="122">
                  <c:v>32.446893000000003</c:v>
                </c:pt>
                <c:pt idx="123">
                  <c:v>32.455047</c:v>
                </c:pt>
                <c:pt idx="124">
                  <c:v>32.463411999999998</c:v>
                </c:pt>
                <c:pt idx="125">
                  <c:v>32.472149999999999</c:v>
                </c:pt>
                <c:pt idx="126">
                  <c:v>32.481178</c:v>
                </c:pt>
                <c:pt idx="127">
                  <c:v>32.490917000000003</c:v>
                </c:pt>
                <c:pt idx="128">
                  <c:v>32.501223000000003</c:v>
                </c:pt>
                <c:pt idx="129">
                  <c:v>32.513596999999997</c:v>
                </c:pt>
                <c:pt idx="130">
                  <c:v>32.525914</c:v>
                </c:pt>
                <c:pt idx="131">
                  <c:v>32.538136999999999</c:v>
                </c:pt>
                <c:pt idx="132">
                  <c:v>32.550773</c:v>
                </c:pt>
                <c:pt idx="133">
                  <c:v>32.563718999999999</c:v>
                </c:pt>
                <c:pt idx="134">
                  <c:v>32.577167000000003</c:v>
                </c:pt>
                <c:pt idx="135">
                  <c:v>32.590555000000002</c:v>
                </c:pt>
                <c:pt idx="136">
                  <c:v>32.604593999999999</c:v>
                </c:pt>
                <c:pt idx="137">
                  <c:v>32.618684000000002</c:v>
                </c:pt>
                <c:pt idx="138">
                  <c:v>32.633215999999997</c:v>
                </c:pt>
                <c:pt idx="139">
                  <c:v>32.650436999999997</c:v>
                </c:pt>
                <c:pt idx="140">
                  <c:v>32.666998999999997</c:v>
                </c:pt>
                <c:pt idx="141">
                  <c:v>32.682912000000002</c:v>
                </c:pt>
                <c:pt idx="142">
                  <c:v>32.698839999999997</c:v>
                </c:pt>
                <c:pt idx="143">
                  <c:v>32.714275000000001</c:v>
                </c:pt>
                <c:pt idx="144">
                  <c:v>32.729323000000001</c:v>
                </c:pt>
                <c:pt idx="145">
                  <c:v>32.744157000000001</c:v>
                </c:pt>
                <c:pt idx="146">
                  <c:v>32.758693000000001</c:v>
                </c:pt>
                <c:pt idx="147">
                  <c:v>32.772888999999999</c:v>
                </c:pt>
                <c:pt idx="148">
                  <c:v>32.786475000000003</c:v>
                </c:pt>
                <c:pt idx="149">
                  <c:v>32.802801000000002</c:v>
                </c:pt>
                <c:pt idx="150">
                  <c:v>32.817483000000003</c:v>
                </c:pt>
                <c:pt idx="151">
                  <c:v>32.831479000000002</c:v>
                </c:pt>
                <c:pt idx="152">
                  <c:v>32.844423999999997</c:v>
                </c:pt>
                <c:pt idx="153">
                  <c:v>32.856999999999999</c:v>
                </c:pt>
                <c:pt idx="154">
                  <c:v>32.868630000000003</c:v>
                </c:pt>
                <c:pt idx="155">
                  <c:v>32.880025000000003</c:v>
                </c:pt>
                <c:pt idx="156">
                  <c:v>32.891094000000002</c:v>
                </c:pt>
                <c:pt idx="157">
                  <c:v>32.901434999999999</c:v>
                </c:pt>
                <c:pt idx="158">
                  <c:v>32.911394000000001</c:v>
                </c:pt>
                <c:pt idx="159">
                  <c:v>32.923749999999998</c:v>
                </c:pt>
                <c:pt idx="160">
                  <c:v>32.934908999999998</c:v>
                </c:pt>
                <c:pt idx="161">
                  <c:v>32.945191000000001</c:v>
                </c:pt>
                <c:pt idx="162">
                  <c:v>32.955058000000001</c:v>
                </c:pt>
                <c:pt idx="163">
                  <c:v>32.964101999999997</c:v>
                </c:pt>
                <c:pt idx="164">
                  <c:v>32.973188999999998</c:v>
                </c:pt>
                <c:pt idx="165">
                  <c:v>32.981862999999997</c:v>
                </c:pt>
                <c:pt idx="166">
                  <c:v>32.990349999999999</c:v>
                </c:pt>
                <c:pt idx="167">
                  <c:v>32.998716999999999</c:v>
                </c:pt>
                <c:pt idx="168">
                  <c:v>33.00658</c:v>
                </c:pt>
                <c:pt idx="169">
                  <c:v>33.016468000000003</c:v>
                </c:pt>
                <c:pt idx="170">
                  <c:v>33.025610999999998</c:v>
                </c:pt>
                <c:pt idx="171">
                  <c:v>33.034064999999998</c:v>
                </c:pt>
                <c:pt idx="172">
                  <c:v>33.042192999999997</c:v>
                </c:pt>
                <c:pt idx="173">
                  <c:v>33.049959999999999</c:v>
                </c:pt>
                <c:pt idx="174">
                  <c:v>33.057533999999997</c:v>
                </c:pt>
                <c:pt idx="175">
                  <c:v>33.064748000000002</c:v>
                </c:pt>
                <c:pt idx="176">
                  <c:v>33.072077</c:v>
                </c:pt>
                <c:pt idx="177">
                  <c:v>33.079172999999997</c:v>
                </c:pt>
                <c:pt idx="178">
                  <c:v>33.086072000000001</c:v>
                </c:pt>
                <c:pt idx="179">
                  <c:v>33.095238999999999</c:v>
                </c:pt>
                <c:pt idx="180">
                  <c:v>33.103158000000001</c:v>
                </c:pt>
                <c:pt idx="181">
                  <c:v>33.110627999999998</c:v>
                </c:pt>
                <c:pt idx="182">
                  <c:v>33.117956</c:v>
                </c:pt>
                <c:pt idx="183">
                  <c:v>33.125419000000001</c:v>
                </c:pt>
                <c:pt idx="184">
                  <c:v>33.132702000000002</c:v>
                </c:pt>
                <c:pt idx="185">
                  <c:v>33.139830000000003</c:v>
                </c:pt>
                <c:pt idx="186">
                  <c:v>33.146895000000001</c:v>
                </c:pt>
                <c:pt idx="187">
                  <c:v>33.154178999999999</c:v>
                </c:pt>
                <c:pt idx="188">
                  <c:v>33.161150999999997</c:v>
                </c:pt>
                <c:pt idx="189">
                  <c:v>33.171053000000001</c:v>
                </c:pt>
                <c:pt idx="190">
                  <c:v>33.180110999999997</c:v>
                </c:pt>
                <c:pt idx="191">
                  <c:v>33.188895000000002</c:v>
                </c:pt>
                <c:pt idx="192">
                  <c:v>33.197705999999997</c:v>
                </c:pt>
                <c:pt idx="193">
                  <c:v>33.206586000000001</c:v>
                </c:pt>
                <c:pt idx="194">
                  <c:v>33.215848000000001</c:v>
                </c:pt>
                <c:pt idx="195">
                  <c:v>33.225453000000002</c:v>
                </c:pt>
                <c:pt idx="196">
                  <c:v>33.235211</c:v>
                </c:pt>
                <c:pt idx="197">
                  <c:v>33.245497</c:v>
                </c:pt>
                <c:pt idx="198">
                  <c:v>33.256157000000002</c:v>
                </c:pt>
                <c:pt idx="199">
                  <c:v>33.269962999999997</c:v>
                </c:pt>
                <c:pt idx="200">
                  <c:v>33.283146000000002</c:v>
                </c:pt>
                <c:pt idx="201">
                  <c:v>33.296557999999997</c:v>
                </c:pt>
                <c:pt idx="202">
                  <c:v>33.309990999999997</c:v>
                </c:pt>
                <c:pt idx="203">
                  <c:v>33.323878999999998</c:v>
                </c:pt>
                <c:pt idx="204">
                  <c:v>33.338180000000001</c:v>
                </c:pt>
                <c:pt idx="205">
                  <c:v>33.353079999999999</c:v>
                </c:pt>
                <c:pt idx="206">
                  <c:v>33.368169000000002</c:v>
                </c:pt>
                <c:pt idx="207">
                  <c:v>33.383937000000003</c:v>
                </c:pt>
                <c:pt idx="208">
                  <c:v>33.400373999999999</c:v>
                </c:pt>
                <c:pt idx="209">
                  <c:v>33.420544</c:v>
                </c:pt>
                <c:pt idx="210">
                  <c:v>33.440151999999998</c:v>
                </c:pt>
                <c:pt idx="211">
                  <c:v>33.459570999999997</c:v>
                </c:pt>
                <c:pt idx="212">
                  <c:v>33.479396999999999</c:v>
                </c:pt>
                <c:pt idx="213">
                  <c:v>33.499555999999998</c:v>
                </c:pt>
                <c:pt idx="214">
                  <c:v>33.520234000000002</c:v>
                </c:pt>
                <c:pt idx="215">
                  <c:v>33.541200000000003</c:v>
                </c:pt>
                <c:pt idx="216">
                  <c:v>33.562499000000003</c:v>
                </c:pt>
                <c:pt idx="217">
                  <c:v>33.584524000000002</c:v>
                </c:pt>
                <c:pt idx="218">
                  <c:v>33.607259999999997</c:v>
                </c:pt>
                <c:pt idx="219">
                  <c:v>33.634163000000001</c:v>
                </c:pt>
                <c:pt idx="220">
                  <c:v>33.660291999999998</c:v>
                </c:pt>
                <c:pt idx="221">
                  <c:v>33.686408</c:v>
                </c:pt>
                <c:pt idx="222">
                  <c:v>33.712642000000002</c:v>
                </c:pt>
                <c:pt idx="223">
                  <c:v>33.739462000000003</c:v>
                </c:pt>
                <c:pt idx="224">
                  <c:v>33.766095999999997</c:v>
                </c:pt>
                <c:pt idx="225">
                  <c:v>33.793391999999997</c:v>
                </c:pt>
                <c:pt idx="226">
                  <c:v>33.820950000000003</c:v>
                </c:pt>
                <c:pt idx="227">
                  <c:v>33.848987000000001</c:v>
                </c:pt>
                <c:pt idx="228">
                  <c:v>33.877352999999999</c:v>
                </c:pt>
                <c:pt idx="229">
                  <c:v>33.910586000000002</c:v>
                </c:pt>
                <c:pt idx="230">
                  <c:v>33.942608</c:v>
                </c:pt>
                <c:pt idx="231">
                  <c:v>33.974131999999997</c:v>
                </c:pt>
                <c:pt idx="232">
                  <c:v>34.005459000000002</c:v>
                </c:pt>
                <c:pt idx="233">
                  <c:v>34.037056999999997</c:v>
                </c:pt>
                <c:pt idx="234">
                  <c:v>34.068727000000003</c:v>
                </c:pt>
                <c:pt idx="235">
                  <c:v>34.100341</c:v>
                </c:pt>
                <c:pt idx="236">
                  <c:v>34.132404000000001</c:v>
                </c:pt>
                <c:pt idx="237">
                  <c:v>34.164681000000002</c:v>
                </c:pt>
                <c:pt idx="238">
                  <c:v>34.197045000000003</c:v>
                </c:pt>
                <c:pt idx="239">
                  <c:v>34.233750000000001</c:v>
                </c:pt>
                <c:pt idx="240">
                  <c:v>34.268887999999997</c:v>
                </c:pt>
                <c:pt idx="241">
                  <c:v>34.303198999999999</c:v>
                </c:pt>
                <c:pt idx="242">
                  <c:v>34.336953999999999</c:v>
                </c:pt>
                <c:pt idx="243">
                  <c:v>34.370978000000001</c:v>
                </c:pt>
                <c:pt idx="244">
                  <c:v>34.404361000000002</c:v>
                </c:pt>
                <c:pt idx="245">
                  <c:v>34.437739000000001</c:v>
                </c:pt>
                <c:pt idx="246">
                  <c:v>34.471195000000002</c:v>
                </c:pt>
                <c:pt idx="247">
                  <c:v>34.503875000000001</c:v>
                </c:pt>
                <c:pt idx="248">
                  <c:v>34.536740999999999</c:v>
                </c:pt>
                <c:pt idx="249">
                  <c:v>34.574173999999999</c:v>
                </c:pt>
                <c:pt idx="250">
                  <c:v>34.609684999999999</c:v>
                </c:pt>
                <c:pt idx="251">
                  <c:v>34.644162999999999</c:v>
                </c:pt>
                <c:pt idx="252">
                  <c:v>34.677956999999999</c:v>
                </c:pt>
                <c:pt idx="253">
                  <c:v>34.711599</c:v>
                </c:pt>
                <c:pt idx="254">
                  <c:v>34.745083000000001</c:v>
                </c:pt>
                <c:pt idx="255">
                  <c:v>34.777748000000003</c:v>
                </c:pt>
                <c:pt idx="256">
                  <c:v>34.810352999999999</c:v>
                </c:pt>
                <c:pt idx="257">
                  <c:v>34.842489</c:v>
                </c:pt>
                <c:pt idx="258">
                  <c:v>34.874704999999999</c:v>
                </c:pt>
                <c:pt idx="259">
                  <c:v>34.911518000000001</c:v>
                </c:pt>
                <c:pt idx="260">
                  <c:v>34.946454000000003</c:v>
                </c:pt>
                <c:pt idx="261">
                  <c:v>34.980150999999999</c:v>
                </c:pt>
                <c:pt idx="262">
                  <c:v>35.013480999999999</c:v>
                </c:pt>
                <c:pt idx="263">
                  <c:v>35.046550000000003</c:v>
                </c:pt>
                <c:pt idx="264">
                  <c:v>35.079008000000002</c:v>
                </c:pt>
                <c:pt idx="265">
                  <c:v>35.111269</c:v>
                </c:pt>
                <c:pt idx="266">
                  <c:v>35.143180000000001</c:v>
                </c:pt>
                <c:pt idx="267">
                  <c:v>35.174909</c:v>
                </c:pt>
                <c:pt idx="268">
                  <c:v>35.206280999999997</c:v>
                </c:pt>
                <c:pt idx="269">
                  <c:v>35.241796000000001</c:v>
                </c:pt>
                <c:pt idx="270">
                  <c:v>35.275554</c:v>
                </c:pt>
                <c:pt idx="271">
                  <c:v>35.308252000000003</c:v>
                </c:pt>
                <c:pt idx="272">
                  <c:v>35.340254999999999</c:v>
                </c:pt>
                <c:pt idx="273">
                  <c:v>35.371923000000002</c:v>
                </c:pt>
                <c:pt idx="274">
                  <c:v>35.40314</c:v>
                </c:pt>
                <c:pt idx="275">
                  <c:v>35.433973000000002</c:v>
                </c:pt>
                <c:pt idx="276">
                  <c:v>35.464506999999998</c:v>
                </c:pt>
                <c:pt idx="277">
                  <c:v>35.494532</c:v>
                </c:pt>
                <c:pt idx="278">
                  <c:v>35.524144</c:v>
                </c:pt>
                <c:pt idx="279">
                  <c:v>35.557465999999998</c:v>
                </c:pt>
                <c:pt idx="280">
                  <c:v>35.588673</c:v>
                </c:pt>
                <c:pt idx="281">
                  <c:v>35.619301</c:v>
                </c:pt>
                <c:pt idx="282">
                  <c:v>35.649217</c:v>
                </c:pt>
                <c:pt idx="283">
                  <c:v>35.678469</c:v>
                </c:pt>
                <c:pt idx="284">
                  <c:v>35.706989999999998</c:v>
                </c:pt>
                <c:pt idx="285">
                  <c:v>35.735222999999998</c:v>
                </c:pt>
                <c:pt idx="286">
                  <c:v>35.762661000000001</c:v>
                </c:pt>
                <c:pt idx="287">
                  <c:v>35.789686000000003</c:v>
                </c:pt>
                <c:pt idx="288">
                  <c:v>35.815936000000001</c:v>
                </c:pt>
                <c:pt idx="289">
                  <c:v>35.845888000000002</c:v>
                </c:pt>
                <c:pt idx="290">
                  <c:v>35.873721000000003</c:v>
                </c:pt>
                <c:pt idx="291">
                  <c:v>35.900416</c:v>
                </c:pt>
                <c:pt idx="292">
                  <c:v>35.926167</c:v>
                </c:pt>
                <c:pt idx="293">
                  <c:v>35.951079</c:v>
                </c:pt>
                <c:pt idx="294">
                  <c:v>35.975563999999999</c:v>
                </c:pt>
                <c:pt idx="295">
                  <c:v>35.999281000000003</c:v>
                </c:pt>
                <c:pt idx="296">
                  <c:v>36.022221000000002</c:v>
                </c:pt>
                <c:pt idx="297">
                  <c:v>36.044589999999999</c:v>
                </c:pt>
                <c:pt idx="298">
                  <c:v>36.066459999999999</c:v>
                </c:pt>
                <c:pt idx="299">
                  <c:v>36.091095000000003</c:v>
                </c:pt>
                <c:pt idx="300">
                  <c:v>36.113985999999997</c:v>
                </c:pt>
                <c:pt idx="301">
                  <c:v>36.135736000000001</c:v>
                </c:pt>
                <c:pt idx="302">
                  <c:v>36.156809000000003</c:v>
                </c:pt>
                <c:pt idx="303">
                  <c:v>36.176913999999996</c:v>
                </c:pt>
                <c:pt idx="304">
                  <c:v>36.196050999999997</c:v>
                </c:pt>
                <c:pt idx="305">
                  <c:v>36.214962999999997</c:v>
                </c:pt>
                <c:pt idx="306">
                  <c:v>36.232826000000003</c:v>
                </c:pt>
                <c:pt idx="307">
                  <c:v>36.249887000000001</c:v>
                </c:pt>
                <c:pt idx="308">
                  <c:v>36.266255000000001</c:v>
                </c:pt>
                <c:pt idx="309">
                  <c:v>36.285024</c:v>
                </c:pt>
                <c:pt idx="310">
                  <c:v>36.302182000000002</c:v>
                </c:pt>
                <c:pt idx="311">
                  <c:v>36.318423000000003</c:v>
                </c:pt>
                <c:pt idx="312">
                  <c:v>36.333896000000003</c:v>
                </c:pt>
                <c:pt idx="313">
                  <c:v>36.348131000000002</c:v>
                </c:pt>
                <c:pt idx="314">
                  <c:v>36.362132000000003</c:v>
                </c:pt>
                <c:pt idx="315">
                  <c:v>36.375382999999999</c:v>
                </c:pt>
                <c:pt idx="316">
                  <c:v>36.387954999999998</c:v>
                </c:pt>
                <c:pt idx="317">
                  <c:v>36.399948999999999</c:v>
                </c:pt>
                <c:pt idx="318">
                  <c:v>36.411310999999998</c:v>
                </c:pt>
                <c:pt idx="319">
                  <c:v>36.424663000000002</c:v>
                </c:pt>
                <c:pt idx="320">
                  <c:v>36.436577999999997</c:v>
                </c:pt>
                <c:pt idx="321">
                  <c:v>36.447589999999998</c:v>
                </c:pt>
                <c:pt idx="322">
                  <c:v>36.458117999999999</c:v>
                </c:pt>
                <c:pt idx="323">
                  <c:v>36.467889999999997</c:v>
                </c:pt>
                <c:pt idx="324">
                  <c:v>36.477251000000003</c:v>
                </c:pt>
                <c:pt idx="325">
                  <c:v>36.486373</c:v>
                </c:pt>
                <c:pt idx="326">
                  <c:v>36.495209000000003</c:v>
                </c:pt>
                <c:pt idx="327">
                  <c:v>36.503855000000001</c:v>
                </c:pt>
                <c:pt idx="328">
                  <c:v>36.512107999999998</c:v>
                </c:pt>
                <c:pt idx="329">
                  <c:v>36.522243000000003</c:v>
                </c:pt>
                <c:pt idx="330">
                  <c:v>36.531528000000002</c:v>
                </c:pt>
                <c:pt idx="331">
                  <c:v>36.540461000000001</c:v>
                </c:pt>
                <c:pt idx="332">
                  <c:v>36.549205999999998</c:v>
                </c:pt>
                <c:pt idx="333">
                  <c:v>36.558022999999999</c:v>
                </c:pt>
                <c:pt idx="334">
                  <c:v>36.566837999999997</c:v>
                </c:pt>
                <c:pt idx="335">
                  <c:v>36.575724999999998</c:v>
                </c:pt>
                <c:pt idx="336">
                  <c:v>36.584803999999998</c:v>
                </c:pt>
                <c:pt idx="337">
                  <c:v>36.59384</c:v>
                </c:pt>
                <c:pt idx="338">
                  <c:v>36.603254999999997</c:v>
                </c:pt>
                <c:pt idx="339">
                  <c:v>36.614634000000002</c:v>
                </c:pt>
                <c:pt idx="340">
                  <c:v>36.625807999999999</c:v>
                </c:pt>
                <c:pt idx="341">
                  <c:v>36.637048999999998</c:v>
                </c:pt>
                <c:pt idx="342">
                  <c:v>36.648448000000002</c:v>
                </c:pt>
                <c:pt idx="343">
                  <c:v>36.660038</c:v>
                </c:pt>
                <c:pt idx="344">
                  <c:v>36.671866000000001</c:v>
                </c:pt>
                <c:pt idx="345">
                  <c:v>36.684035999999999</c:v>
                </c:pt>
                <c:pt idx="346">
                  <c:v>36.696015000000003</c:v>
                </c:pt>
                <c:pt idx="347">
                  <c:v>36.708578000000003</c:v>
                </c:pt>
                <c:pt idx="348">
                  <c:v>36.721345999999997</c:v>
                </c:pt>
                <c:pt idx="349">
                  <c:v>36.736341000000003</c:v>
                </c:pt>
                <c:pt idx="350">
                  <c:v>36.750884999999997</c:v>
                </c:pt>
                <c:pt idx="351">
                  <c:v>36.765182000000003</c:v>
                </c:pt>
                <c:pt idx="352">
                  <c:v>36.779361999999999</c:v>
                </c:pt>
                <c:pt idx="353">
                  <c:v>36.793664999999997</c:v>
                </c:pt>
                <c:pt idx="354">
                  <c:v>36.807412999999997</c:v>
                </c:pt>
                <c:pt idx="355">
                  <c:v>36.821067999999997</c:v>
                </c:pt>
                <c:pt idx="356">
                  <c:v>36.834429</c:v>
                </c:pt>
                <c:pt idx="357">
                  <c:v>36.847391000000002</c:v>
                </c:pt>
                <c:pt idx="358">
                  <c:v>36.860131000000003</c:v>
                </c:pt>
                <c:pt idx="359">
                  <c:v>36.875269000000003</c:v>
                </c:pt>
                <c:pt idx="360">
                  <c:v>36.888781000000002</c:v>
                </c:pt>
                <c:pt idx="361">
                  <c:v>36.901730999999998</c:v>
                </c:pt>
                <c:pt idx="362">
                  <c:v>36.913910999999999</c:v>
                </c:pt>
                <c:pt idx="363">
                  <c:v>36.925936</c:v>
                </c:pt>
                <c:pt idx="364">
                  <c:v>36.937446000000001</c:v>
                </c:pt>
                <c:pt idx="365">
                  <c:v>36.948602999999999</c:v>
                </c:pt>
                <c:pt idx="366">
                  <c:v>36.959055999999997</c:v>
                </c:pt>
                <c:pt idx="367">
                  <c:v>36.969638000000003</c:v>
                </c:pt>
                <c:pt idx="368">
                  <c:v>36.979922000000002</c:v>
                </c:pt>
                <c:pt idx="369">
                  <c:v>36.992483999999997</c:v>
                </c:pt>
                <c:pt idx="370">
                  <c:v>37.00421</c:v>
                </c:pt>
                <c:pt idx="371">
                  <c:v>37.015383</c:v>
                </c:pt>
                <c:pt idx="372">
                  <c:v>37.026798999999997</c:v>
                </c:pt>
                <c:pt idx="373">
                  <c:v>37.038193</c:v>
                </c:pt>
                <c:pt idx="374">
                  <c:v>37.049742999999999</c:v>
                </c:pt>
                <c:pt idx="375">
                  <c:v>37.061610000000002</c:v>
                </c:pt>
                <c:pt idx="376">
                  <c:v>37.073658999999999</c:v>
                </c:pt>
                <c:pt idx="377">
                  <c:v>37.085949999999997</c:v>
                </c:pt>
                <c:pt idx="378">
                  <c:v>37.098655000000001</c:v>
                </c:pt>
                <c:pt idx="379">
                  <c:v>37.114148</c:v>
                </c:pt>
                <c:pt idx="380">
                  <c:v>37.129053999999996</c:v>
                </c:pt>
                <c:pt idx="381">
                  <c:v>37.143968000000001</c:v>
                </c:pt>
                <c:pt idx="382">
                  <c:v>37.158940999999999</c:v>
                </c:pt>
                <c:pt idx="383">
                  <c:v>37.17427</c:v>
                </c:pt>
                <c:pt idx="384">
                  <c:v>37.189852000000002</c:v>
                </c:pt>
                <c:pt idx="385">
                  <c:v>37.205789000000003</c:v>
                </c:pt>
                <c:pt idx="386">
                  <c:v>37.222310999999998</c:v>
                </c:pt>
                <c:pt idx="387">
                  <c:v>37.238961000000003</c:v>
                </c:pt>
                <c:pt idx="388">
                  <c:v>37.256194000000001</c:v>
                </c:pt>
                <c:pt idx="389">
                  <c:v>37.276159</c:v>
                </c:pt>
                <c:pt idx="390">
                  <c:v>37.295780999999998</c:v>
                </c:pt>
                <c:pt idx="391">
                  <c:v>37.315738000000003</c:v>
                </c:pt>
                <c:pt idx="392">
                  <c:v>37.335669000000003</c:v>
                </c:pt>
                <c:pt idx="393">
                  <c:v>37.355815999999997</c:v>
                </c:pt>
                <c:pt idx="394">
                  <c:v>37.376385999999997</c:v>
                </c:pt>
                <c:pt idx="395">
                  <c:v>37.397232000000002</c:v>
                </c:pt>
                <c:pt idx="396">
                  <c:v>37.418205</c:v>
                </c:pt>
                <c:pt idx="397">
                  <c:v>37.439478999999999</c:v>
                </c:pt>
                <c:pt idx="398">
                  <c:v>37.460802999999999</c:v>
                </c:pt>
                <c:pt idx="399">
                  <c:v>37.48516</c:v>
                </c:pt>
                <c:pt idx="400">
                  <c:v>37.508651999999998</c:v>
                </c:pt>
                <c:pt idx="401">
                  <c:v>37.528758000000003</c:v>
                </c:pt>
                <c:pt idx="402">
                  <c:v>37.547685000000001</c:v>
                </c:pt>
                <c:pt idx="403">
                  <c:v>37.566288</c:v>
                </c:pt>
                <c:pt idx="404">
                  <c:v>37.585009999999997</c:v>
                </c:pt>
                <c:pt idx="405">
                  <c:v>37.603786999999997</c:v>
                </c:pt>
                <c:pt idx="406">
                  <c:v>37.622419000000001</c:v>
                </c:pt>
                <c:pt idx="407">
                  <c:v>37.641233999999997</c:v>
                </c:pt>
                <c:pt idx="408">
                  <c:v>37.659798000000002</c:v>
                </c:pt>
                <c:pt idx="409">
                  <c:v>37.681347000000002</c:v>
                </c:pt>
                <c:pt idx="410">
                  <c:v>37.702010999999999</c:v>
                </c:pt>
                <c:pt idx="411">
                  <c:v>37.722245000000001</c:v>
                </c:pt>
                <c:pt idx="412">
                  <c:v>37.742412000000002</c:v>
                </c:pt>
                <c:pt idx="413">
                  <c:v>37.762290999999998</c:v>
                </c:pt>
                <c:pt idx="414">
                  <c:v>37.782513999999999</c:v>
                </c:pt>
                <c:pt idx="415">
                  <c:v>37.802715999999997</c:v>
                </c:pt>
                <c:pt idx="416">
                  <c:v>37.822833000000003</c:v>
                </c:pt>
                <c:pt idx="417">
                  <c:v>37.842956000000001</c:v>
                </c:pt>
                <c:pt idx="418">
                  <c:v>37.862935999999998</c:v>
                </c:pt>
                <c:pt idx="419">
                  <c:v>37.885950999999999</c:v>
                </c:pt>
                <c:pt idx="420">
                  <c:v>37.908039000000002</c:v>
                </c:pt>
                <c:pt idx="421">
                  <c:v>37.929698999999999</c:v>
                </c:pt>
                <c:pt idx="422">
                  <c:v>37.951210000000003</c:v>
                </c:pt>
                <c:pt idx="423">
                  <c:v>37.972185000000003</c:v>
                </c:pt>
                <c:pt idx="424">
                  <c:v>37.992583000000003</c:v>
                </c:pt>
                <c:pt idx="425">
                  <c:v>38.012949999999996</c:v>
                </c:pt>
                <c:pt idx="426">
                  <c:v>38.032932000000002</c:v>
                </c:pt>
                <c:pt idx="427">
                  <c:v>38.052686999999999</c:v>
                </c:pt>
                <c:pt idx="428">
                  <c:v>38.072279999999999</c:v>
                </c:pt>
                <c:pt idx="429">
                  <c:v>38.094805000000001</c:v>
                </c:pt>
                <c:pt idx="430">
                  <c:v>38.116042</c:v>
                </c:pt>
                <c:pt idx="431">
                  <c:v>38.136408000000003</c:v>
                </c:pt>
                <c:pt idx="432">
                  <c:v>38.156601000000002</c:v>
                </c:pt>
                <c:pt idx="433">
                  <c:v>38.176527</c:v>
                </c:pt>
                <c:pt idx="434">
                  <c:v>38.196201000000002</c:v>
                </c:pt>
                <c:pt idx="435">
                  <c:v>38.215744999999998</c:v>
                </c:pt>
                <c:pt idx="436">
                  <c:v>38.235098999999998</c:v>
                </c:pt>
                <c:pt idx="437">
                  <c:v>38.254420000000003</c:v>
                </c:pt>
                <c:pt idx="438">
                  <c:v>38.273721000000002</c:v>
                </c:pt>
                <c:pt idx="439">
                  <c:v>38.295912999999999</c:v>
                </c:pt>
                <c:pt idx="440">
                  <c:v>38.316994000000001</c:v>
                </c:pt>
                <c:pt idx="441">
                  <c:v>38.337626999999998</c:v>
                </c:pt>
                <c:pt idx="442">
                  <c:v>38.357978000000003</c:v>
                </c:pt>
                <c:pt idx="443">
                  <c:v>38.377800999999998</c:v>
                </c:pt>
                <c:pt idx="444">
                  <c:v>38.397502000000003</c:v>
                </c:pt>
                <c:pt idx="445">
                  <c:v>38.417242999999999</c:v>
                </c:pt>
                <c:pt idx="446">
                  <c:v>38.436408</c:v>
                </c:pt>
                <c:pt idx="447">
                  <c:v>38.455419999999997</c:v>
                </c:pt>
                <c:pt idx="448">
                  <c:v>38.474316000000002</c:v>
                </c:pt>
                <c:pt idx="449">
                  <c:v>38.495711</c:v>
                </c:pt>
                <c:pt idx="450">
                  <c:v>38.515500000000003</c:v>
                </c:pt>
                <c:pt idx="451">
                  <c:v>38.534444000000001</c:v>
                </c:pt>
                <c:pt idx="452">
                  <c:v>38.552539000000003</c:v>
                </c:pt>
                <c:pt idx="453">
                  <c:v>38.570008999999999</c:v>
                </c:pt>
                <c:pt idx="454">
                  <c:v>38.586421999999999</c:v>
                </c:pt>
                <c:pt idx="455">
                  <c:v>38.601979999999998</c:v>
                </c:pt>
                <c:pt idx="456">
                  <c:v>38.617018999999999</c:v>
                </c:pt>
                <c:pt idx="457">
                  <c:v>38.631231</c:v>
                </c:pt>
                <c:pt idx="458">
                  <c:v>38.645169000000003</c:v>
                </c:pt>
                <c:pt idx="459">
                  <c:v>38.661180999999999</c:v>
                </c:pt>
                <c:pt idx="460">
                  <c:v>38.675187000000001</c:v>
                </c:pt>
                <c:pt idx="461">
                  <c:v>38.688141999999999</c:v>
                </c:pt>
                <c:pt idx="462">
                  <c:v>38.701002000000003</c:v>
                </c:pt>
                <c:pt idx="463">
                  <c:v>38.712406000000001</c:v>
                </c:pt>
                <c:pt idx="464">
                  <c:v>38.722687999999998</c:v>
                </c:pt>
                <c:pt idx="465">
                  <c:v>38.732601000000003</c:v>
                </c:pt>
                <c:pt idx="466">
                  <c:v>38.741601000000003</c:v>
                </c:pt>
                <c:pt idx="467">
                  <c:v>38.749645999999998</c:v>
                </c:pt>
                <c:pt idx="468">
                  <c:v>38.756604000000003</c:v>
                </c:pt>
                <c:pt idx="469">
                  <c:v>38.765521</c:v>
                </c:pt>
                <c:pt idx="470">
                  <c:v>38.772692999999997</c:v>
                </c:pt>
                <c:pt idx="471">
                  <c:v>38.778750000000002</c:v>
                </c:pt>
                <c:pt idx="472">
                  <c:v>38.783946999999998</c:v>
                </c:pt>
                <c:pt idx="473">
                  <c:v>38.787872</c:v>
                </c:pt>
                <c:pt idx="474">
                  <c:v>38.791158000000003</c:v>
                </c:pt>
                <c:pt idx="475">
                  <c:v>38.793723</c:v>
                </c:pt>
                <c:pt idx="476">
                  <c:v>38.795614</c:v>
                </c:pt>
                <c:pt idx="477">
                  <c:v>38.797041</c:v>
                </c:pt>
                <c:pt idx="478">
                  <c:v>38.797646999999998</c:v>
                </c:pt>
                <c:pt idx="479">
                  <c:v>38.799052000000003</c:v>
                </c:pt>
                <c:pt idx="480">
                  <c:v>38.799413999999999</c:v>
                </c:pt>
                <c:pt idx="481">
                  <c:v>38.799011</c:v>
                </c:pt>
                <c:pt idx="482">
                  <c:v>38.798352000000001</c:v>
                </c:pt>
                <c:pt idx="483">
                  <c:v>38.797320999999997</c:v>
                </c:pt>
                <c:pt idx="484">
                  <c:v>38.796030999999999</c:v>
                </c:pt>
                <c:pt idx="485">
                  <c:v>38.794505000000001</c:v>
                </c:pt>
                <c:pt idx="486">
                  <c:v>38.792447000000003</c:v>
                </c:pt>
                <c:pt idx="487">
                  <c:v>38.790332999999997</c:v>
                </c:pt>
                <c:pt idx="488">
                  <c:v>38.788119999999999</c:v>
                </c:pt>
                <c:pt idx="489">
                  <c:v>38.786670000000001</c:v>
                </c:pt>
                <c:pt idx="490">
                  <c:v>38.784467999999997</c:v>
                </c:pt>
                <c:pt idx="491">
                  <c:v>38.782604999999997</c:v>
                </c:pt>
                <c:pt idx="492">
                  <c:v>38.780377000000001</c:v>
                </c:pt>
                <c:pt idx="493">
                  <c:v>38.777990000000003</c:v>
                </c:pt>
                <c:pt idx="494">
                  <c:v>38.775404000000002</c:v>
                </c:pt>
                <c:pt idx="495">
                  <c:v>38.772525999999999</c:v>
                </c:pt>
                <c:pt idx="496">
                  <c:v>38.769440000000003</c:v>
                </c:pt>
                <c:pt idx="497">
                  <c:v>38.766364000000003</c:v>
                </c:pt>
                <c:pt idx="498">
                  <c:v>38.763201000000002</c:v>
                </c:pt>
                <c:pt idx="499">
                  <c:v>38.760418000000001</c:v>
                </c:pt>
                <c:pt idx="500">
                  <c:v>38.757401000000002</c:v>
                </c:pt>
                <c:pt idx="501">
                  <c:v>38.754294999999999</c:v>
                </c:pt>
                <c:pt idx="502">
                  <c:v>38.751086999999998</c:v>
                </c:pt>
                <c:pt idx="503">
                  <c:v>38.747791999999997</c:v>
                </c:pt>
                <c:pt idx="504">
                  <c:v>38.744377999999998</c:v>
                </c:pt>
                <c:pt idx="505">
                  <c:v>38.741003999999997</c:v>
                </c:pt>
                <c:pt idx="506">
                  <c:v>38.737575</c:v>
                </c:pt>
                <c:pt idx="507">
                  <c:v>38.734085999999998</c:v>
                </c:pt>
                <c:pt idx="508">
                  <c:v>38.730730000000001</c:v>
                </c:pt>
                <c:pt idx="509">
                  <c:v>38.727423999999999</c:v>
                </c:pt>
                <c:pt idx="510">
                  <c:v>38.724192000000002</c:v>
                </c:pt>
                <c:pt idx="511">
                  <c:v>38.720869999999998</c:v>
                </c:pt>
                <c:pt idx="512">
                  <c:v>38.717581000000003</c:v>
                </c:pt>
                <c:pt idx="513">
                  <c:v>38.714212000000003</c:v>
                </c:pt>
                <c:pt idx="514">
                  <c:v>38.710866000000003</c:v>
                </c:pt>
                <c:pt idx="515">
                  <c:v>38.707425000000001</c:v>
                </c:pt>
                <c:pt idx="516">
                  <c:v>38.704165000000003</c:v>
                </c:pt>
                <c:pt idx="517">
                  <c:v>38.700862999999998</c:v>
                </c:pt>
                <c:pt idx="518">
                  <c:v>38.697561</c:v>
                </c:pt>
                <c:pt idx="519">
                  <c:v>38.694358999999999</c:v>
                </c:pt>
                <c:pt idx="520">
                  <c:v>38.691239000000003</c:v>
                </c:pt>
                <c:pt idx="521">
                  <c:v>38.688025000000003</c:v>
                </c:pt>
                <c:pt idx="522">
                  <c:v>38.684897999999997</c:v>
                </c:pt>
                <c:pt idx="523">
                  <c:v>38.681829999999998</c:v>
                </c:pt>
                <c:pt idx="524">
                  <c:v>38.678699999999999</c:v>
                </c:pt>
                <c:pt idx="525">
                  <c:v>38.675620000000002</c:v>
                </c:pt>
                <c:pt idx="526">
                  <c:v>38.672547000000002</c:v>
                </c:pt>
                <c:pt idx="527">
                  <c:v>38.669564999999999</c:v>
                </c:pt>
                <c:pt idx="528">
                  <c:v>38.666621999999997</c:v>
                </c:pt>
                <c:pt idx="529">
                  <c:v>38.663721000000002</c:v>
                </c:pt>
                <c:pt idx="530">
                  <c:v>38.660874</c:v>
                </c:pt>
                <c:pt idx="531">
                  <c:v>38.658217</c:v>
                </c:pt>
                <c:pt idx="532">
                  <c:v>38.655557000000002</c:v>
                </c:pt>
                <c:pt idx="533">
                  <c:v>38.652836999999998</c:v>
                </c:pt>
                <c:pt idx="534">
                  <c:v>38.650244000000001</c:v>
                </c:pt>
                <c:pt idx="535">
                  <c:v>38.647742000000001</c:v>
                </c:pt>
                <c:pt idx="536">
                  <c:v>38.645260999999998</c:v>
                </c:pt>
                <c:pt idx="537">
                  <c:v>38.642944</c:v>
                </c:pt>
                <c:pt idx="538">
                  <c:v>38.640622999999998</c:v>
                </c:pt>
                <c:pt idx="539">
                  <c:v>38.638440000000003</c:v>
                </c:pt>
                <c:pt idx="540">
                  <c:v>38.636181999999998</c:v>
                </c:pt>
                <c:pt idx="541">
                  <c:v>38.634025000000001</c:v>
                </c:pt>
                <c:pt idx="542">
                  <c:v>38.631937000000001</c:v>
                </c:pt>
                <c:pt idx="543">
                  <c:v>38.629976999999997</c:v>
                </c:pt>
                <c:pt idx="544">
                  <c:v>38.628019999999999</c:v>
                </c:pt>
                <c:pt idx="545">
                  <c:v>38.626077000000002</c:v>
                </c:pt>
                <c:pt idx="546">
                  <c:v>38.624284000000003</c:v>
                </c:pt>
                <c:pt idx="547">
                  <c:v>38.622283000000003</c:v>
                </c:pt>
                <c:pt idx="548">
                  <c:v>38.620409000000002</c:v>
                </c:pt>
                <c:pt idx="549">
                  <c:v>38.618696</c:v>
                </c:pt>
                <c:pt idx="550">
                  <c:v>38.616827999999998</c:v>
                </c:pt>
                <c:pt idx="551">
                  <c:v>38.615076000000002</c:v>
                </c:pt>
                <c:pt idx="552">
                  <c:v>38.613115000000001</c:v>
                </c:pt>
                <c:pt idx="553">
                  <c:v>38.611179</c:v>
                </c:pt>
                <c:pt idx="554">
                  <c:v>38.609333999999997</c:v>
                </c:pt>
                <c:pt idx="555">
                  <c:v>38.606723000000002</c:v>
                </c:pt>
                <c:pt idx="556">
                  <c:v>38.603464000000002</c:v>
                </c:pt>
                <c:pt idx="557">
                  <c:v>38.600194000000002</c:v>
                </c:pt>
                <c:pt idx="558">
                  <c:v>38.596758999999999</c:v>
                </c:pt>
                <c:pt idx="559">
                  <c:v>38.593165999999997</c:v>
                </c:pt>
                <c:pt idx="560">
                  <c:v>38.589466999999999</c:v>
                </c:pt>
                <c:pt idx="561">
                  <c:v>38.585638000000003</c:v>
                </c:pt>
                <c:pt idx="562">
                  <c:v>38.581598</c:v>
                </c:pt>
                <c:pt idx="563">
                  <c:v>38.577275</c:v>
                </c:pt>
                <c:pt idx="564">
                  <c:v>38.572932000000002</c:v>
                </c:pt>
                <c:pt idx="565">
                  <c:v>38.568348</c:v>
                </c:pt>
                <c:pt idx="566">
                  <c:v>38.563540000000003</c:v>
                </c:pt>
                <c:pt idx="567">
                  <c:v>38.558438000000002</c:v>
                </c:pt>
                <c:pt idx="568">
                  <c:v>38.553178000000003</c:v>
                </c:pt>
                <c:pt idx="569">
                  <c:v>38.547604</c:v>
                </c:pt>
                <c:pt idx="570">
                  <c:v>38.541612999999998</c:v>
                </c:pt>
                <c:pt idx="571">
                  <c:v>38.535578999999998</c:v>
                </c:pt>
                <c:pt idx="572">
                  <c:v>38.529136000000001</c:v>
                </c:pt>
                <c:pt idx="573">
                  <c:v>38.522672</c:v>
                </c:pt>
                <c:pt idx="574">
                  <c:v>38.515797999999997</c:v>
                </c:pt>
                <c:pt idx="575">
                  <c:v>38.508598999999997</c:v>
                </c:pt>
                <c:pt idx="576">
                  <c:v>38.501249000000001</c:v>
                </c:pt>
                <c:pt idx="577">
                  <c:v>38.493512000000003</c:v>
                </c:pt>
                <c:pt idx="578">
                  <c:v>38.485678</c:v>
                </c:pt>
                <c:pt idx="579">
                  <c:v>38.477449999999997</c:v>
                </c:pt>
                <c:pt idx="580">
                  <c:v>38.469135000000001</c:v>
                </c:pt>
                <c:pt idx="581">
                  <c:v>38.460546999999998</c:v>
                </c:pt>
                <c:pt idx="582">
                  <c:v>38.451726999999998</c:v>
                </c:pt>
                <c:pt idx="583">
                  <c:v>38.442751000000001</c:v>
                </c:pt>
                <c:pt idx="584">
                  <c:v>38.433663000000003</c:v>
                </c:pt>
                <c:pt idx="585">
                  <c:v>38.424582000000001</c:v>
                </c:pt>
                <c:pt idx="586">
                  <c:v>38.415526</c:v>
                </c:pt>
                <c:pt idx="587">
                  <c:v>38.406101999999997</c:v>
                </c:pt>
                <c:pt idx="588">
                  <c:v>38.396726999999998</c:v>
                </c:pt>
                <c:pt idx="589">
                  <c:v>38.387230000000002</c:v>
                </c:pt>
                <c:pt idx="590">
                  <c:v>38.377851</c:v>
                </c:pt>
                <c:pt idx="591">
                  <c:v>38.368504000000001</c:v>
                </c:pt>
                <c:pt idx="592">
                  <c:v>38.359174000000003</c:v>
                </c:pt>
                <c:pt idx="593">
                  <c:v>38.350116999999997</c:v>
                </c:pt>
                <c:pt idx="594">
                  <c:v>38.340933</c:v>
                </c:pt>
                <c:pt idx="595">
                  <c:v>38.331905999999996</c:v>
                </c:pt>
                <c:pt idx="596">
                  <c:v>38.323160000000001</c:v>
                </c:pt>
                <c:pt idx="597">
                  <c:v>38.314242999999998</c:v>
                </c:pt>
                <c:pt idx="598">
                  <c:v>38.305720000000001</c:v>
                </c:pt>
                <c:pt idx="599">
                  <c:v>38.296608999999997</c:v>
                </c:pt>
                <c:pt idx="600">
                  <c:v>38.287927000000003</c:v>
                </c:pt>
                <c:pt idx="601">
                  <c:v>38.27937</c:v>
                </c:pt>
                <c:pt idx="602">
                  <c:v>38.270833000000003</c:v>
                </c:pt>
                <c:pt idx="603">
                  <c:v>38.262514000000003</c:v>
                </c:pt>
                <c:pt idx="604">
                  <c:v>38.254289999999997</c:v>
                </c:pt>
                <c:pt idx="605">
                  <c:v>38.246240999999998</c:v>
                </c:pt>
                <c:pt idx="606">
                  <c:v>38.238182999999999</c:v>
                </c:pt>
                <c:pt idx="607">
                  <c:v>38.230373999999998</c:v>
                </c:pt>
                <c:pt idx="608">
                  <c:v>38.222501000000001</c:v>
                </c:pt>
                <c:pt idx="609">
                  <c:v>38.214053999999997</c:v>
                </c:pt>
                <c:pt idx="610">
                  <c:v>38.205939999999998</c:v>
                </c:pt>
                <c:pt idx="611">
                  <c:v>38.198112999999999</c:v>
                </c:pt>
                <c:pt idx="612">
                  <c:v>38.190283000000001</c:v>
                </c:pt>
                <c:pt idx="613">
                  <c:v>38.182544</c:v>
                </c:pt>
                <c:pt idx="614">
                  <c:v>38.174962000000001</c:v>
                </c:pt>
                <c:pt idx="615">
                  <c:v>38.167566999999998</c:v>
                </c:pt>
                <c:pt idx="616">
                  <c:v>38.159996</c:v>
                </c:pt>
                <c:pt idx="617">
                  <c:v>38.152534000000003</c:v>
                </c:pt>
                <c:pt idx="618">
                  <c:v>38.145142999999997</c:v>
                </c:pt>
                <c:pt idx="619">
                  <c:v>38.137193000000003</c:v>
                </c:pt>
                <c:pt idx="620">
                  <c:v>38.129469</c:v>
                </c:pt>
                <c:pt idx="621">
                  <c:v>38.121977000000001</c:v>
                </c:pt>
                <c:pt idx="622">
                  <c:v>38.114466999999998</c:v>
                </c:pt>
                <c:pt idx="623">
                  <c:v>38.107163</c:v>
                </c:pt>
                <c:pt idx="624">
                  <c:v>38.100006999999998</c:v>
                </c:pt>
                <c:pt idx="625">
                  <c:v>38.092806000000003</c:v>
                </c:pt>
                <c:pt idx="626">
                  <c:v>38.085926999999998</c:v>
                </c:pt>
                <c:pt idx="627">
                  <c:v>38.079118999999999</c:v>
                </c:pt>
                <c:pt idx="628">
                  <c:v>38.072431999999999</c:v>
                </c:pt>
                <c:pt idx="629">
                  <c:v>38.064973999999999</c:v>
                </c:pt>
                <c:pt idx="630">
                  <c:v>38.057924999999997</c:v>
                </c:pt>
                <c:pt idx="631">
                  <c:v>38.051215999999997</c:v>
                </c:pt>
                <c:pt idx="632">
                  <c:v>38.044474000000001</c:v>
                </c:pt>
                <c:pt idx="633">
                  <c:v>38.037677000000002</c:v>
                </c:pt>
                <c:pt idx="634">
                  <c:v>38.031134000000002</c:v>
                </c:pt>
                <c:pt idx="635">
                  <c:v>38.024616999999999</c:v>
                </c:pt>
                <c:pt idx="636">
                  <c:v>38.018281000000002</c:v>
                </c:pt>
                <c:pt idx="637">
                  <c:v>38.011960999999999</c:v>
                </c:pt>
                <c:pt idx="638">
                  <c:v>38.005654999999997</c:v>
                </c:pt>
                <c:pt idx="639">
                  <c:v>37.998939</c:v>
                </c:pt>
                <c:pt idx="640">
                  <c:v>37.992435999999998</c:v>
                </c:pt>
                <c:pt idx="641">
                  <c:v>37.986038999999998</c:v>
                </c:pt>
                <c:pt idx="642">
                  <c:v>37.979688000000003</c:v>
                </c:pt>
                <c:pt idx="643">
                  <c:v>37.973635999999999</c:v>
                </c:pt>
                <c:pt idx="644">
                  <c:v>37.967548999999998</c:v>
                </c:pt>
                <c:pt idx="645">
                  <c:v>37.961573000000001</c:v>
                </c:pt>
                <c:pt idx="646">
                  <c:v>37.955647999999997</c:v>
                </c:pt>
                <c:pt idx="647">
                  <c:v>37.949888000000001</c:v>
                </c:pt>
                <c:pt idx="648">
                  <c:v>37.944161999999999</c:v>
                </c:pt>
                <c:pt idx="649">
                  <c:v>37.938127999999999</c:v>
                </c:pt>
                <c:pt idx="650">
                  <c:v>37.932308999999997</c:v>
                </c:pt>
                <c:pt idx="651">
                  <c:v>37.926569999999998</c:v>
                </c:pt>
                <c:pt idx="652">
                  <c:v>37.921078999999999</c:v>
                </c:pt>
                <c:pt idx="653">
                  <c:v>37.915587000000002</c:v>
                </c:pt>
                <c:pt idx="654">
                  <c:v>37.910333000000001</c:v>
                </c:pt>
                <c:pt idx="655">
                  <c:v>37.905377000000001</c:v>
                </c:pt>
                <c:pt idx="656">
                  <c:v>37.900593999999998</c:v>
                </c:pt>
                <c:pt idx="657">
                  <c:v>37.895871999999997</c:v>
                </c:pt>
                <c:pt idx="658">
                  <c:v>37.891371999999997</c:v>
                </c:pt>
                <c:pt idx="659">
                  <c:v>37.886705999999997</c:v>
                </c:pt>
                <c:pt idx="660">
                  <c:v>37.882143999999997</c:v>
                </c:pt>
                <c:pt idx="661">
                  <c:v>37.877839999999999</c:v>
                </c:pt>
                <c:pt idx="662">
                  <c:v>37.873857999999998</c:v>
                </c:pt>
                <c:pt idx="663">
                  <c:v>37.869861999999998</c:v>
                </c:pt>
                <c:pt idx="664">
                  <c:v>37.866107</c:v>
                </c:pt>
                <c:pt idx="665">
                  <c:v>37.862527</c:v>
                </c:pt>
                <c:pt idx="666">
                  <c:v>37.859152000000002</c:v>
                </c:pt>
                <c:pt idx="667">
                  <c:v>37.855972999999999</c:v>
                </c:pt>
                <c:pt idx="668">
                  <c:v>37.853031999999999</c:v>
                </c:pt>
                <c:pt idx="669">
                  <c:v>37.850152999999999</c:v>
                </c:pt>
                <c:pt idx="670">
                  <c:v>37.847360999999999</c:v>
                </c:pt>
                <c:pt idx="671">
                  <c:v>37.844729999999998</c:v>
                </c:pt>
                <c:pt idx="672">
                  <c:v>37.842309</c:v>
                </c:pt>
                <c:pt idx="673">
                  <c:v>37.840105000000001</c:v>
                </c:pt>
                <c:pt idx="674">
                  <c:v>37.838030000000003</c:v>
                </c:pt>
                <c:pt idx="675">
                  <c:v>37.836190000000002</c:v>
                </c:pt>
                <c:pt idx="676">
                  <c:v>37.834494999999997</c:v>
                </c:pt>
                <c:pt idx="677">
                  <c:v>37.832858999999999</c:v>
                </c:pt>
                <c:pt idx="678">
                  <c:v>37.831361000000001</c:v>
                </c:pt>
                <c:pt idx="679">
                  <c:v>37.829987000000003</c:v>
                </c:pt>
                <c:pt idx="680">
                  <c:v>37.828704000000002</c:v>
                </c:pt>
                <c:pt idx="681">
                  <c:v>37.827627</c:v>
                </c:pt>
                <c:pt idx="682">
                  <c:v>37.826661000000001</c:v>
                </c:pt>
                <c:pt idx="683">
                  <c:v>37.825856000000002</c:v>
                </c:pt>
                <c:pt idx="684">
                  <c:v>37.825254000000001</c:v>
                </c:pt>
                <c:pt idx="685">
                  <c:v>37.824781000000002</c:v>
                </c:pt>
                <c:pt idx="686">
                  <c:v>37.824362000000001</c:v>
                </c:pt>
                <c:pt idx="687">
                  <c:v>37.824156000000002</c:v>
                </c:pt>
                <c:pt idx="688">
                  <c:v>37.823993000000002</c:v>
                </c:pt>
                <c:pt idx="689">
                  <c:v>37.824173999999999</c:v>
                </c:pt>
                <c:pt idx="690">
                  <c:v>37.824333000000003</c:v>
                </c:pt>
                <c:pt idx="691">
                  <c:v>37.824663999999999</c:v>
                </c:pt>
                <c:pt idx="692">
                  <c:v>37.825077999999998</c:v>
                </c:pt>
                <c:pt idx="693">
                  <c:v>37.825581999999997</c:v>
                </c:pt>
                <c:pt idx="694">
                  <c:v>37.826169999999998</c:v>
                </c:pt>
                <c:pt idx="695">
                  <c:v>37.826993999999999</c:v>
                </c:pt>
                <c:pt idx="696">
                  <c:v>37.827838</c:v>
                </c:pt>
                <c:pt idx="697">
                  <c:v>37.828798999999997</c:v>
                </c:pt>
                <c:pt idx="698">
                  <c:v>37.829909999999998</c:v>
                </c:pt>
                <c:pt idx="699">
                  <c:v>37.831401999999997</c:v>
                </c:pt>
                <c:pt idx="700">
                  <c:v>37.832853999999998</c:v>
                </c:pt>
                <c:pt idx="701">
                  <c:v>37.834426999999998</c:v>
                </c:pt>
                <c:pt idx="702">
                  <c:v>37.836182000000001</c:v>
                </c:pt>
                <c:pt idx="703">
                  <c:v>37.838009999999997</c:v>
                </c:pt>
                <c:pt idx="704">
                  <c:v>37.839973999999998</c:v>
                </c:pt>
                <c:pt idx="705">
                  <c:v>37.842033999999998</c:v>
                </c:pt>
                <c:pt idx="706">
                  <c:v>37.844171000000003</c:v>
                </c:pt>
                <c:pt idx="707">
                  <c:v>37.846442000000003</c:v>
                </c:pt>
                <c:pt idx="708">
                  <c:v>37.848872</c:v>
                </c:pt>
                <c:pt idx="709">
                  <c:v>37.851700999999998</c:v>
                </c:pt>
                <c:pt idx="710">
                  <c:v>37.854427000000001</c:v>
                </c:pt>
                <c:pt idx="711">
                  <c:v>37.857410000000002</c:v>
                </c:pt>
                <c:pt idx="712">
                  <c:v>37.860359000000003</c:v>
                </c:pt>
                <c:pt idx="713">
                  <c:v>37.863321999999997</c:v>
                </c:pt>
                <c:pt idx="714">
                  <c:v>37.866453999999997</c:v>
                </c:pt>
                <c:pt idx="715">
                  <c:v>37.869812000000003</c:v>
                </c:pt>
                <c:pt idx="716">
                  <c:v>37.873111000000002</c:v>
                </c:pt>
                <c:pt idx="717">
                  <c:v>37.876598999999999</c:v>
                </c:pt>
                <c:pt idx="718">
                  <c:v>37.880130000000001</c:v>
                </c:pt>
                <c:pt idx="719">
                  <c:v>37.884061000000003</c:v>
                </c:pt>
                <c:pt idx="720">
                  <c:v>37.888156000000002</c:v>
                </c:pt>
                <c:pt idx="721">
                  <c:v>37.892313999999999</c:v>
                </c:pt>
                <c:pt idx="722">
                  <c:v>37.896346000000001</c:v>
                </c:pt>
                <c:pt idx="723">
                  <c:v>37.900322000000003</c:v>
                </c:pt>
                <c:pt idx="724">
                  <c:v>37.904561000000001</c:v>
                </c:pt>
                <c:pt idx="725">
                  <c:v>37.908797</c:v>
                </c:pt>
                <c:pt idx="726">
                  <c:v>37.913173999999998</c:v>
                </c:pt>
                <c:pt idx="727">
                  <c:v>37.917614999999998</c:v>
                </c:pt>
                <c:pt idx="728">
                  <c:v>37.922249000000001</c:v>
                </c:pt>
                <c:pt idx="729">
                  <c:v>37.927332</c:v>
                </c:pt>
                <c:pt idx="730">
                  <c:v>37.932429999999997</c:v>
                </c:pt>
                <c:pt idx="731">
                  <c:v>37.937427999999997</c:v>
                </c:pt>
                <c:pt idx="732">
                  <c:v>37.942436000000001</c:v>
                </c:pt>
                <c:pt idx="733">
                  <c:v>37.947355999999999</c:v>
                </c:pt>
                <c:pt idx="734">
                  <c:v>37.952587999999999</c:v>
                </c:pt>
                <c:pt idx="735">
                  <c:v>37.957776000000003</c:v>
                </c:pt>
                <c:pt idx="736">
                  <c:v>37.963054</c:v>
                </c:pt>
                <c:pt idx="737">
                  <c:v>37.968246999999998</c:v>
                </c:pt>
                <c:pt idx="738">
                  <c:v>37.973450999999997</c:v>
                </c:pt>
                <c:pt idx="739">
                  <c:v>37.979554</c:v>
                </c:pt>
                <c:pt idx="740">
                  <c:v>37.985396000000001</c:v>
                </c:pt>
                <c:pt idx="741">
                  <c:v>37.991185000000002</c:v>
                </c:pt>
                <c:pt idx="742">
                  <c:v>37.996805999999999</c:v>
                </c:pt>
                <c:pt idx="743">
                  <c:v>38.002338000000002</c:v>
                </c:pt>
                <c:pt idx="744">
                  <c:v>38.008049999999997</c:v>
                </c:pt>
                <c:pt idx="745">
                  <c:v>38.013745999999998</c:v>
                </c:pt>
                <c:pt idx="746">
                  <c:v>38.019243000000003</c:v>
                </c:pt>
                <c:pt idx="747">
                  <c:v>38.025086000000002</c:v>
                </c:pt>
                <c:pt idx="748">
                  <c:v>38.030352999999998</c:v>
                </c:pt>
                <c:pt idx="749">
                  <c:v>38.036662999999997</c:v>
                </c:pt>
                <c:pt idx="750">
                  <c:v>38.042520000000003</c:v>
                </c:pt>
                <c:pt idx="751">
                  <c:v>38.048068000000001</c:v>
                </c:pt>
                <c:pt idx="752">
                  <c:v>38.053730999999999</c:v>
                </c:pt>
                <c:pt idx="753">
                  <c:v>38.059233999999996</c:v>
                </c:pt>
                <c:pt idx="754">
                  <c:v>38.064701999999997</c:v>
                </c:pt>
                <c:pt idx="755">
                  <c:v>38.069924999999998</c:v>
                </c:pt>
                <c:pt idx="756">
                  <c:v>38.075045000000003</c:v>
                </c:pt>
                <c:pt idx="757">
                  <c:v>38.080091000000003</c:v>
                </c:pt>
                <c:pt idx="758">
                  <c:v>38.084921999999999</c:v>
                </c:pt>
                <c:pt idx="759">
                  <c:v>38.090038999999997</c:v>
                </c:pt>
                <c:pt idx="760">
                  <c:v>38.095182000000001</c:v>
                </c:pt>
                <c:pt idx="761">
                  <c:v>38.099896999999999</c:v>
                </c:pt>
                <c:pt idx="762">
                  <c:v>38.104540999999998</c:v>
                </c:pt>
                <c:pt idx="763">
                  <c:v>38.109160000000003</c:v>
                </c:pt>
                <c:pt idx="764">
                  <c:v>38.113439999999997</c:v>
                </c:pt>
                <c:pt idx="765">
                  <c:v>38.117671000000001</c:v>
                </c:pt>
                <c:pt idx="766">
                  <c:v>38.121817999999998</c:v>
                </c:pt>
                <c:pt idx="767">
                  <c:v>38.125757999999998</c:v>
                </c:pt>
                <c:pt idx="768">
                  <c:v>38.129576</c:v>
                </c:pt>
                <c:pt idx="769">
                  <c:v>38.134169999999997</c:v>
                </c:pt>
                <c:pt idx="770">
                  <c:v>38.138578000000003</c:v>
                </c:pt>
                <c:pt idx="771">
                  <c:v>38.142764</c:v>
                </c:pt>
                <c:pt idx="772">
                  <c:v>38.146683000000003</c:v>
                </c:pt>
                <c:pt idx="773">
                  <c:v>38.150483999999999</c:v>
                </c:pt>
                <c:pt idx="774">
                  <c:v>38.154482000000002</c:v>
                </c:pt>
                <c:pt idx="775">
                  <c:v>38.158349999999999</c:v>
                </c:pt>
                <c:pt idx="776">
                  <c:v>38.162345999999999</c:v>
                </c:pt>
                <c:pt idx="777">
                  <c:v>38.166204</c:v>
                </c:pt>
                <c:pt idx="778">
                  <c:v>38.170276000000001</c:v>
                </c:pt>
                <c:pt idx="779">
                  <c:v>38.175085000000003</c:v>
                </c:pt>
                <c:pt idx="780">
                  <c:v>38.179696</c:v>
                </c:pt>
                <c:pt idx="781">
                  <c:v>38.184441999999997</c:v>
                </c:pt>
                <c:pt idx="782">
                  <c:v>38.189292999999999</c:v>
                </c:pt>
                <c:pt idx="783">
                  <c:v>38.194153</c:v>
                </c:pt>
                <c:pt idx="784">
                  <c:v>38.199106</c:v>
                </c:pt>
                <c:pt idx="785">
                  <c:v>38.204006999999997</c:v>
                </c:pt>
                <c:pt idx="786">
                  <c:v>38.209059000000003</c:v>
                </c:pt>
                <c:pt idx="787">
                  <c:v>38.214247</c:v>
                </c:pt>
                <c:pt idx="788">
                  <c:v>38.219683000000003</c:v>
                </c:pt>
                <c:pt idx="789">
                  <c:v>38.225940999999999</c:v>
                </c:pt>
                <c:pt idx="790">
                  <c:v>38.232216999999999</c:v>
                </c:pt>
                <c:pt idx="791">
                  <c:v>38.238340999999998</c:v>
                </c:pt>
                <c:pt idx="792">
                  <c:v>38.244624000000002</c:v>
                </c:pt>
                <c:pt idx="793">
                  <c:v>38.250959000000002</c:v>
                </c:pt>
                <c:pt idx="794">
                  <c:v>38.257556999999998</c:v>
                </c:pt>
                <c:pt idx="795">
                  <c:v>38.264183000000003</c:v>
                </c:pt>
                <c:pt idx="796">
                  <c:v>38.271013000000004</c:v>
                </c:pt>
                <c:pt idx="797">
                  <c:v>38.277929</c:v>
                </c:pt>
                <c:pt idx="798">
                  <c:v>38.284962</c:v>
                </c:pt>
                <c:pt idx="799">
                  <c:v>38.292859999999997</c:v>
                </c:pt>
                <c:pt idx="800">
                  <c:v>38.300649999999997</c:v>
                </c:pt>
                <c:pt idx="801">
                  <c:v>38.308444999999999</c:v>
                </c:pt>
                <c:pt idx="802">
                  <c:v>38.316158999999999</c:v>
                </c:pt>
                <c:pt idx="803">
                  <c:v>38.323903000000001</c:v>
                </c:pt>
                <c:pt idx="804">
                  <c:v>38.331626999999997</c:v>
                </c:pt>
                <c:pt idx="805">
                  <c:v>38.339512999999997</c:v>
                </c:pt>
                <c:pt idx="806">
                  <c:v>38.347332999999999</c:v>
                </c:pt>
                <c:pt idx="807">
                  <c:v>38.355223000000002</c:v>
                </c:pt>
                <c:pt idx="808">
                  <c:v>38.363165000000002</c:v>
                </c:pt>
                <c:pt idx="809">
                  <c:v>38.372177999999998</c:v>
                </c:pt>
                <c:pt idx="810">
                  <c:v>38.380831000000001</c:v>
                </c:pt>
                <c:pt idx="811">
                  <c:v>38.389378999999998</c:v>
                </c:pt>
                <c:pt idx="812">
                  <c:v>38.397924000000003</c:v>
                </c:pt>
                <c:pt idx="813">
                  <c:v>38.406444</c:v>
                </c:pt>
                <c:pt idx="814">
                  <c:v>38.415056999999997</c:v>
                </c:pt>
                <c:pt idx="815">
                  <c:v>38.423633000000002</c:v>
                </c:pt>
                <c:pt idx="816">
                  <c:v>38.432212999999997</c:v>
                </c:pt>
                <c:pt idx="817">
                  <c:v>38.440759999999997</c:v>
                </c:pt>
                <c:pt idx="818">
                  <c:v>38.449292999999997</c:v>
                </c:pt>
                <c:pt idx="819">
                  <c:v>38.459066</c:v>
                </c:pt>
                <c:pt idx="820">
                  <c:v>38.468497999999997</c:v>
                </c:pt>
                <c:pt idx="821">
                  <c:v>38.477682000000001</c:v>
                </c:pt>
                <c:pt idx="822">
                  <c:v>38.486797000000003</c:v>
                </c:pt>
                <c:pt idx="823">
                  <c:v>38.495815</c:v>
                </c:pt>
                <c:pt idx="824">
                  <c:v>38.504809000000002</c:v>
                </c:pt>
                <c:pt idx="825">
                  <c:v>38.514009000000001</c:v>
                </c:pt>
                <c:pt idx="826">
                  <c:v>38.523204</c:v>
                </c:pt>
                <c:pt idx="827">
                  <c:v>38.532317999999997</c:v>
                </c:pt>
                <c:pt idx="828">
                  <c:v>38.541505999999998</c:v>
                </c:pt>
                <c:pt idx="829">
                  <c:v>38.551850000000002</c:v>
                </c:pt>
                <c:pt idx="830">
                  <c:v>38.561760999999997</c:v>
                </c:pt>
                <c:pt idx="831">
                  <c:v>38.571407999999998</c:v>
                </c:pt>
                <c:pt idx="832">
                  <c:v>38.581035999999997</c:v>
                </c:pt>
                <c:pt idx="833">
                  <c:v>38.590542999999997</c:v>
                </c:pt>
                <c:pt idx="834">
                  <c:v>38.599972999999999</c:v>
                </c:pt>
                <c:pt idx="835">
                  <c:v>38.609417999999998</c:v>
                </c:pt>
                <c:pt idx="836">
                  <c:v>38.618851999999997</c:v>
                </c:pt>
                <c:pt idx="837">
                  <c:v>38.628188999999999</c:v>
                </c:pt>
                <c:pt idx="838">
                  <c:v>38.637442999999998</c:v>
                </c:pt>
                <c:pt idx="839">
                  <c:v>38.648046999999998</c:v>
                </c:pt>
                <c:pt idx="840">
                  <c:v>38.658081000000003</c:v>
                </c:pt>
                <c:pt idx="841">
                  <c:v>38.667921999999997</c:v>
                </c:pt>
                <c:pt idx="842">
                  <c:v>38.677567000000003</c:v>
                </c:pt>
                <c:pt idx="843">
                  <c:v>38.687075999999998</c:v>
                </c:pt>
                <c:pt idx="844">
                  <c:v>38.696615999999999</c:v>
                </c:pt>
                <c:pt idx="845">
                  <c:v>38.705872999999997</c:v>
                </c:pt>
                <c:pt idx="846">
                  <c:v>38.715209999999999</c:v>
                </c:pt>
                <c:pt idx="847">
                  <c:v>38.724494999999997</c:v>
                </c:pt>
                <c:pt idx="848">
                  <c:v>38.733846</c:v>
                </c:pt>
                <c:pt idx="849">
                  <c:v>38.744323000000001</c:v>
                </c:pt>
                <c:pt idx="850">
                  <c:v>38.754424</c:v>
                </c:pt>
                <c:pt idx="851">
                  <c:v>38.764223000000001</c:v>
                </c:pt>
                <c:pt idx="852">
                  <c:v>38.773960000000002</c:v>
                </c:pt>
                <c:pt idx="853">
                  <c:v>38.783585000000002</c:v>
                </c:pt>
                <c:pt idx="854">
                  <c:v>38.793123999999999</c:v>
                </c:pt>
                <c:pt idx="855">
                  <c:v>38.802625999999997</c:v>
                </c:pt>
                <c:pt idx="856">
                  <c:v>38.812061999999997</c:v>
                </c:pt>
                <c:pt idx="857">
                  <c:v>38.821454000000003</c:v>
                </c:pt>
                <c:pt idx="858">
                  <c:v>38.830865000000003</c:v>
                </c:pt>
                <c:pt idx="859">
                  <c:v>38.841388999999999</c:v>
                </c:pt>
                <c:pt idx="860">
                  <c:v>38.851453999999997</c:v>
                </c:pt>
                <c:pt idx="861">
                  <c:v>38.861297</c:v>
                </c:pt>
                <c:pt idx="862">
                  <c:v>38.870944000000001</c:v>
                </c:pt>
                <c:pt idx="863">
                  <c:v>38.880428999999999</c:v>
                </c:pt>
                <c:pt idx="864">
                  <c:v>38.889848999999998</c:v>
                </c:pt>
                <c:pt idx="865">
                  <c:v>38.899203999999997</c:v>
                </c:pt>
                <c:pt idx="866">
                  <c:v>38.908448999999997</c:v>
                </c:pt>
                <c:pt idx="867">
                  <c:v>38.917594999999999</c:v>
                </c:pt>
                <c:pt idx="868">
                  <c:v>38.926614999999998</c:v>
                </c:pt>
                <c:pt idx="869">
                  <c:v>38.936875000000001</c:v>
                </c:pt>
                <c:pt idx="870">
                  <c:v>38.946537999999997</c:v>
                </c:pt>
                <c:pt idx="871">
                  <c:v>38.955762</c:v>
                </c:pt>
                <c:pt idx="872">
                  <c:v>38.965020000000003</c:v>
                </c:pt>
                <c:pt idx="873">
                  <c:v>38.974052999999998</c:v>
                </c:pt>
                <c:pt idx="874">
                  <c:v>38.983015000000002</c:v>
                </c:pt>
                <c:pt idx="875">
                  <c:v>38.991822999999997</c:v>
                </c:pt>
                <c:pt idx="876">
                  <c:v>39.000435000000003</c:v>
                </c:pt>
                <c:pt idx="877">
                  <c:v>39.008997000000001</c:v>
                </c:pt>
                <c:pt idx="878">
                  <c:v>39.017215</c:v>
                </c:pt>
                <c:pt idx="879">
                  <c:v>39.025894000000001</c:v>
                </c:pt>
                <c:pt idx="880">
                  <c:v>39.033918</c:v>
                </c:pt>
                <c:pt idx="881">
                  <c:v>39.041777000000003</c:v>
                </c:pt>
                <c:pt idx="882">
                  <c:v>39.049475999999999</c:v>
                </c:pt>
                <c:pt idx="883">
                  <c:v>39.057102999999998</c:v>
                </c:pt>
                <c:pt idx="884">
                  <c:v>39.064700999999999</c:v>
                </c:pt>
                <c:pt idx="885">
                  <c:v>39.072226000000001</c:v>
                </c:pt>
                <c:pt idx="886">
                  <c:v>39.079622999999998</c:v>
                </c:pt>
                <c:pt idx="887">
                  <c:v>39.086865000000003</c:v>
                </c:pt>
                <c:pt idx="888">
                  <c:v>39.094096999999998</c:v>
                </c:pt>
                <c:pt idx="889">
                  <c:v>39.102649999999997</c:v>
                </c:pt>
                <c:pt idx="890">
                  <c:v>39.110725000000002</c:v>
                </c:pt>
                <c:pt idx="891">
                  <c:v>39.118662999999998</c:v>
                </c:pt>
                <c:pt idx="892">
                  <c:v>39.126412999999999</c:v>
                </c:pt>
                <c:pt idx="893">
                  <c:v>39.134099999999997</c:v>
                </c:pt>
                <c:pt idx="894">
                  <c:v>39.141618999999999</c:v>
                </c:pt>
                <c:pt idx="895">
                  <c:v>39.149113999999997</c:v>
                </c:pt>
                <c:pt idx="896">
                  <c:v>39.156571999999997</c:v>
                </c:pt>
                <c:pt idx="897">
                  <c:v>39.163817000000002</c:v>
                </c:pt>
                <c:pt idx="898">
                  <c:v>39.170865999999997</c:v>
                </c:pt>
                <c:pt idx="899">
                  <c:v>39.179242000000002</c:v>
                </c:pt>
                <c:pt idx="900">
                  <c:v>39.18712</c:v>
                </c:pt>
                <c:pt idx="901">
                  <c:v>39.194668</c:v>
                </c:pt>
                <c:pt idx="902">
                  <c:v>39.202095999999997</c:v>
                </c:pt>
                <c:pt idx="903">
                  <c:v>39.209474</c:v>
                </c:pt>
                <c:pt idx="904">
                  <c:v>39.216737999999999</c:v>
                </c:pt>
                <c:pt idx="905">
                  <c:v>39.224015999999999</c:v>
                </c:pt>
                <c:pt idx="906">
                  <c:v>39.231290000000001</c:v>
                </c:pt>
                <c:pt idx="907">
                  <c:v>39.238677000000003</c:v>
                </c:pt>
                <c:pt idx="908">
                  <c:v>39.246062999999999</c:v>
                </c:pt>
                <c:pt idx="909">
                  <c:v>39.254736999999999</c:v>
                </c:pt>
                <c:pt idx="910">
                  <c:v>39.262945999999999</c:v>
                </c:pt>
                <c:pt idx="911">
                  <c:v>39.270918999999999</c:v>
                </c:pt>
                <c:pt idx="912">
                  <c:v>39.278716000000003</c:v>
                </c:pt>
                <c:pt idx="913">
                  <c:v>39.286479</c:v>
                </c:pt>
                <c:pt idx="914">
                  <c:v>39.294206000000003</c:v>
                </c:pt>
                <c:pt idx="915">
                  <c:v>39.301921</c:v>
                </c:pt>
                <c:pt idx="916">
                  <c:v>39.309497999999998</c:v>
                </c:pt>
                <c:pt idx="917">
                  <c:v>39.316980000000001</c:v>
                </c:pt>
                <c:pt idx="918">
                  <c:v>39.324565</c:v>
                </c:pt>
                <c:pt idx="919">
                  <c:v>39.333280999999999</c:v>
                </c:pt>
                <c:pt idx="920">
                  <c:v>39.341425000000001</c:v>
                </c:pt>
                <c:pt idx="921">
                  <c:v>39.349454000000001</c:v>
                </c:pt>
                <c:pt idx="922">
                  <c:v>39.357112999999998</c:v>
                </c:pt>
                <c:pt idx="923">
                  <c:v>39.364621999999997</c:v>
                </c:pt>
                <c:pt idx="924">
                  <c:v>39.372065999999997</c:v>
                </c:pt>
                <c:pt idx="925">
                  <c:v>39.379359999999998</c:v>
                </c:pt>
                <c:pt idx="926">
                  <c:v>39.386527000000001</c:v>
                </c:pt>
                <c:pt idx="927">
                  <c:v>39.393622000000001</c:v>
                </c:pt>
                <c:pt idx="928">
                  <c:v>39.400658</c:v>
                </c:pt>
                <c:pt idx="929">
                  <c:v>39.408774000000001</c:v>
                </c:pt>
                <c:pt idx="930">
                  <c:v>39.416553</c:v>
                </c:pt>
                <c:pt idx="931">
                  <c:v>39.424030999999999</c:v>
                </c:pt>
                <c:pt idx="932">
                  <c:v>39.431359999999998</c:v>
                </c:pt>
                <c:pt idx="933">
                  <c:v>39.438614000000001</c:v>
                </c:pt>
                <c:pt idx="934">
                  <c:v>39.445808</c:v>
                </c:pt>
                <c:pt idx="935">
                  <c:v>39.452981999999999</c:v>
                </c:pt>
                <c:pt idx="936">
                  <c:v>39.460085999999997</c:v>
                </c:pt>
                <c:pt idx="937">
                  <c:v>39.467301999999997</c:v>
                </c:pt>
                <c:pt idx="938">
                  <c:v>39.474530999999999</c:v>
                </c:pt>
                <c:pt idx="939">
                  <c:v>39.482850999999997</c:v>
                </c:pt>
                <c:pt idx="940">
                  <c:v>39.490817</c:v>
                </c:pt>
                <c:pt idx="941">
                  <c:v>39.498524000000003</c:v>
                </c:pt>
                <c:pt idx="942">
                  <c:v>39.506073000000001</c:v>
                </c:pt>
                <c:pt idx="943">
                  <c:v>39.513550000000002</c:v>
                </c:pt>
                <c:pt idx="944">
                  <c:v>39.521042000000001</c:v>
                </c:pt>
                <c:pt idx="945">
                  <c:v>39.528379000000001</c:v>
                </c:pt>
                <c:pt idx="946">
                  <c:v>39.535705999999998</c:v>
                </c:pt>
                <c:pt idx="947">
                  <c:v>39.542917000000003</c:v>
                </c:pt>
                <c:pt idx="948">
                  <c:v>39.550156999999999</c:v>
                </c:pt>
                <c:pt idx="949">
                  <c:v>39.558506999999999</c:v>
                </c:pt>
                <c:pt idx="950">
                  <c:v>39.566206999999999</c:v>
                </c:pt>
                <c:pt idx="951">
                  <c:v>39.573853</c:v>
                </c:pt>
                <c:pt idx="952">
                  <c:v>39.581392000000001</c:v>
                </c:pt>
                <c:pt idx="953">
                  <c:v>39.588723999999999</c:v>
                </c:pt>
                <c:pt idx="954">
                  <c:v>39.596004000000001</c:v>
                </c:pt>
                <c:pt idx="955">
                  <c:v>39.603174000000003</c:v>
                </c:pt>
                <c:pt idx="956">
                  <c:v>39.610131000000003</c:v>
                </c:pt>
                <c:pt idx="957">
                  <c:v>39.616936000000003</c:v>
                </c:pt>
                <c:pt idx="958">
                  <c:v>39.623610999999997</c:v>
                </c:pt>
                <c:pt idx="959">
                  <c:v>39.631408</c:v>
                </c:pt>
                <c:pt idx="960">
                  <c:v>39.638596</c:v>
                </c:pt>
                <c:pt idx="961">
                  <c:v>39.645482000000001</c:v>
                </c:pt>
                <c:pt idx="962">
                  <c:v>39.652211000000001</c:v>
                </c:pt>
                <c:pt idx="963">
                  <c:v>39.658619000000002</c:v>
                </c:pt>
                <c:pt idx="964">
                  <c:v>39.664932999999998</c:v>
                </c:pt>
                <c:pt idx="965">
                  <c:v>39.67109</c:v>
                </c:pt>
                <c:pt idx="966">
                  <c:v>39.677114000000003</c:v>
                </c:pt>
                <c:pt idx="967">
                  <c:v>39.683070000000001</c:v>
                </c:pt>
                <c:pt idx="968">
                  <c:v>39.688842999999999</c:v>
                </c:pt>
                <c:pt idx="969">
                  <c:v>39.695493999999997</c:v>
                </c:pt>
                <c:pt idx="970">
                  <c:v>39.701610000000002</c:v>
                </c:pt>
                <c:pt idx="971">
                  <c:v>39.707563999999998</c:v>
                </c:pt>
                <c:pt idx="972">
                  <c:v>39.713320000000003</c:v>
                </c:pt>
                <c:pt idx="973">
                  <c:v>39.719104999999999</c:v>
                </c:pt>
                <c:pt idx="974">
                  <c:v>39.724766000000002</c:v>
                </c:pt>
                <c:pt idx="975">
                  <c:v>39.730255</c:v>
                </c:pt>
                <c:pt idx="976">
                  <c:v>39.735618000000002</c:v>
                </c:pt>
                <c:pt idx="977">
                  <c:v>39.740960999999999</c:v>
                </c:pt>
                <c:pt idx="978">
                  <c:v>39.746400000000001</c:v>
                </c:pt>
                <c:pt idx="979">
                  <c:v>39.753022000000001</c:v>
                </c:pt>
                <c:pt idx="980">
                  <c:v>39.759231999999997</c:v>
                </c:pt>
                <c:pt idx="981">
                  <c:v>39.765456999999998</c:v>
                </c:pt>
                <c:pt idx="982">
                  <c:v>39.771695000000001</c:v>
                </c:pt>
                <c:pt idx="983">
                  <c:v>39.777926999999998</c:v>
                </c:pt>
                <c:pt idx="984">
                  <c:v>39.784298999999997</c:v>
                </c:pt>
                <c:pt idx="985">
                  <c:v>39.790908999999999</c:v>
                </c:pt>
                <c:pt idx="986">
                  <c:v>39.797572000000002</c:v>
                </c:pt>
                <c:pt idx="987">
                  <c:v>39.804582000000003</c:v>
                </c:pt>
                <c:pt idx="988">
                  <c:v>39.811545000000002</c:v>
                </c:pt>
                <c:pt idx="989">
                  <c:v>39.819862999999998</c:v>
                </c:pt>
                <c:pt idx="990">
                  <c:v>39.827827999999997</c:v>
                </c:pt>
                <c:pt idx="991">
                  <c:v>39.836122000000003</c:v>
                </c:pt>
                <c:pt idx="992">
                  <c:v>39.844258000000004</c:v>
                </c:pt>
                <c:pt idx="993">
                  <c:v>39.852539</c:v>
                </c:pt>
                <c:pt idx="994">
                  <c:v>39.860990000000001</c:v>
                </c:pt>
                <c:pt idx="995">
                  <c:v>39.869329</c:v>
                </c:pt>
                <c:pt idx="996">
                  <c:v>39.878202999999999</c:v>
                </c:pt>
                <c:pt idx="997">
                  <c:v>39.887239999999998</c:v>
                </c:pt>
                <c:pt idx="998">
                  <c:v>39.896321</c:v>
                </c:pt>
                <c:pt idx="999">
                  <c:v>39.906685000000003</c:v>
                </c:pt>
                <c:pt idx="1000">
                  <c:v>39.916705</c:v>
                </c:pt>
                <c:pt idx="1001">
                  <c:v>39.926836000000002</c:v>
                </c:pt>
                <c:pt idx="1002">
                  <c:v>39.937007999999999</c:v>
                </c:pt>
                <c:pt idx="1003">
                  <c:v>39.947040999999999</c:v>
                </c:pt>
                <c:pt idx="1004">
                  <c:v>39.957192999999997</c:v>
                </c:pt>
                <c:pt idx="1005">
                  <c:v>39.967478</c:v>
                </c:pt>
                <c:pt idx="1006">
                  <c:v>39.977882999999999</c:v>
                </c:pt>
                <c:pt idx="1007">
                  <c:v>39.988425999999997</c:v>
                </c:pt>
                <c:pt idx="1008">
                  <c:v>39.999197000000002</c:v>
                </c:pt>
                <c:pt idx="1009">
                  <c:v>40.011865</c:v>
                </c:pt>
                <c:pt idx="1010">
                  <c:v>40.024051</c:v>
                </c:pt>
                <c:pt idx="1011">
                  <c:v>40.036127999999998</c:v>
                </c:pt>
                <c:pt idx="1012">
                  <c:v>40.048324000000001</c:v>
                </c:pt>
                <c:pt idx="1013">
                  <c:v>40.060555000000001</c:v>
                </c:pt>
                <c:pt idx="1014">
                  <c:v>40.072806</c:v>
                </c:pt>
                <c:pt idx="1015">
                  <c:v>40.085081000000002</c:v>
                </c:pt>
                <c:pt idx="1016">
                  <c:v>40.097476999999998</c:v>
                </c:pt>
                <c:pt idx="1017">
                  <c:v>40.109879999999997</c:v>
                </c:pt>
                <c:pt idx="1018">
                  <c:v>40.122162000000003</c:v>
                </c:pt>
                <c:pt idx="1019">
                  <c:v>40.136220999999999</c:v>
                </c:pt>
                <c:pt idx="1020">
                  <c:v>40.149588999999999</c:v>
                </c:pt>
                <c:pt idx="1021">
                  <c:v>40.162495999999997</c:v>
                </c:pt>
                <c:pt idx="1022">
                  <c:v>40.175063000000002</c:v>
                </c:pt>
                <c:pt idx="1023">
                  <c:v>40.187252000000001</c:v>
                </c:pt>
                <c:pt idx="1024">
                  <c:v>40.199252999999999</c:v>
                </c:pt>
                <c:pt idx="1025">
                  <c:v>40.210999000000001</c:v>
                </c:pt>
                <c:pt idx="1026">
                  <c:v>40.222538</c:v>
                </c:pt>
                <c:pt idx="1027">
                  <c:v>40.233941999999999</c:v>
                </c:pt>
                <c:pt idx="1028">
                  <c:v>40.245361000000003</c:v>
                </c:pt>
                <c:pt idx="1029">
                  <c:v>40.258181</c:v>
                </c:pt>
                <c:pt idx="1030">
                  <c:v>40.270339</c:v>
                </c:pt>
                <c:pt idx="1031">
                  <c:v>40.281779</c:v>
                </c:pt>
                <c:pt idx="1032">
                  <c:v>40.293216999999999</c:v>
                </c:pt>
                <c:pt idx="1033">
                  <c:v>40.304208000000003</c:v>
                </c:pt>
                <c:pt idx="1034">
                  <c:v>40.315139000000002</c:v>
                </c:pt>
                <c:pt idx="1035">
                  <c:v>40.325842000000002</c:v>
                </c:pt>
                <c:pt idx="1036">
                  <c:v>40.336219</c:v>
                </c:pt>
                <c:pt idx="1037">
                  <c:v>40.346519999999998</c:v>
                </c:pt>
                <c:pt idx="1038">
                  <c:v>40.356502999999996</c:v>
                </c:pt>
                <c:pt idx="1039">
                  <c:v>40.367969000000002</c:v>
                </c:pt>
                <c:pt idx="1040">
                  <c:v>40.377985000000002</c:v>
                </c:pt>
                <c:pt idx="1041">
                  <c:v>40.387749999999997</c:v>
                </c:pt>
                <c:pt idx="1042">
                  <c:v>40.396782999999999</c:v>
                </c:pt>
                <c:pt idx="1043">
                  <c:v>40.405216000000003</c:v>
                </c:pt>
                <c:pt idx="1044">
                  <c:v>40.413032000000001</c:v>
                </c:pt>
                <c:pt idx="1045">
                  <c:v>40.419991000000003</c:v>
                </c:pt>
                <c:pt idx="1046">
                  <c:v>40.426931000000003</c:v>
                </c:pt>
                <c:pt idx="1047">
                  <c:v>40.433396000000002</c:v>
                </c:pt>
                <c:pt idx="1048">
                  <c:v>40.439425</c:v>
                </c:pt>
                <c:pt idx="1049">
                  <c:v>40.446680000000001</c:v>
                </c:pt>
                <c:pt idx="1050">
                  <c:v>40.452955000000003</c:v>
                </c:pt>
                <c:pt idx="1051">
                  <c:v>40.458869</c:v>
                </c:pt>
                <c:pt idx="1052">
                  <c:v>40.46452</c:v>
                </c:pt>
                <c:pt idx="1053">
                  <c:v>40.469945000000003</c:v>
                </c:pt>
                <c:pt idx="1054">
                  <c:v>40.475284000000002</c:v>
                </c:pt>
                <c:pt idx="1055">
                  <c:v>40.480556</c:v>
                </c:pt>
                <c:pt idx="1056">
                  <c:v>40.485768999999998</c:v>
                </c:pt>
                <c:pt idx="1057">
                  <c:v>40.490918999999998</c:v>
                </c:pt>
                <c:pt idx="1058">
                  <c:v>40.496167</c:v>
                </c:pt>
                <c:pt idx="1059">
                  <c:v>40.502567999999997</c:v>
                </c:pt>
                <c:pt idx="1060">
                  <c:v>40.508647000000003</c:v>
                </c:pt>
                <c:pt idx="1061">
                  <c:v>40.514507000000002</c:v>
                </c:pt>
                <c:pt idx="1062">
                  <c:v>40.520446999999997</c:v>
                </c:pt>
                <c:pt idx="1063">
                  <c:v>40.526310000000002</c:v>
                </c:pt>
                <c:pt idx="1064">
                  <c:v>40.532051000000003</c:v>
                </c:pt>
                <c:pt idx="1065">
                  <c:v>40.537917999999998</c:v>
                </c:pt>
                <c:pt idx="1066">
                  <c:v>40.543745999999999</c:v>
                </c:pt>
                <c:pt idx="1067">
                  <c:v>40.549469000000002</c:v>
                </c:pt>
                <c:pt idx="1068">
                  <c:v>40.555196000000002</c:v>
                </c:pt>
                <c:pt idx="1069">
                  <c:v>40.562040000000003</c:v>
                </c:pt>
                <c:pt idx="1070">
                  <c:v>40.568295999999997</c:v>
                </c:pt>
                <c:pt idx="1071">
                  <c:v>40.574384000000002</c:v>
                </c:pt>
                <c:pt idx="1072">
                  <c:v>40.580371999999997</c:v>
                </c:pt>
                <c:pt idx="1073">
                  <c:v>40.586261999999998</c:v>
                </c:pt>
                <c:pt idx="1074">
                  <c:v>40.591909999999999</c:v>
                </c:pt>
                <c:pt idx="1075">
                  <c:v>40.597521</c:v>
                </c:pt>
                <c:pt idx="1076">
                  <c:v>40.602863999999997</c:v>
                </c:pt>
                <c:pt idx="1077">
                  <c:v>40.608266999999998</c:v>
                </c:pt>
                <c:pt idx="1078">
                  <c:v>40.613357000000001</c:v>
                </c:pt>
                <c:pt idx="1079">
                  <c:v>40.619363</c:v>
                </c:pt>
                <c:pt idx="1080">
                  <c:v>40.625044000000003</c:v>
                </c:pt>
                <c:pt idx="1081">
                  <c:v>40.630417000000001</c:v>
                </c:pt>
                <c:pt idx="1082">
                  <c:v>40.635621</c:v>
                </c:pt>
                <c:pt idx="1083">
                  <c:v>40.640721999999997</c:v>
                </c:pt>
                <c:pt idx="1084">
                  <c:v>40.645811000000002</c:v>
                </c:pt>
                <c:pt idx="1085">
                  <c:v>40.650655</c:v>
                </c:pt>
                <c:pt idx="1086">
                  <c:v>40.655779000000003</c:v>
                </c:pt>
                <c:pt idx="1087">
                  <c:v>40.660764999999998</c:v>
                </c:pt>
                <c:pt idx="1088">
                  <c:v>40.665681999999997</c:v>
                </c:pt>
                <c:pt idx="1089">
                  <c:v>40.671610999999999</c:v>
                </c:pt>
                <c:pt idx="1090">
                  <c:v>40.677256999999997</c:v>
                </c:pt>
                <c:pt idx="1091">
                  <c:v>40.682845</c:v>
                </c:pt>
                <c:pt idx="1092">
                  <c:v>40.688518999999999</c:v>
                </c:pt>
                <c:pt idx="1093">
                  <c:v>40.694222000000003</c:v>
                </c:pt>
                <c:pt idx="1094">
                  <c:v>40.699961000000002</c:v>
                </c:pt>
                <c:pt idx="1095">
                  <c:v>40.705696000000003</c:v>
                </c:pt>
                <c:pt idx="1096">
                  <c:v>40.711557999999997</c:v>
                </c:pt>
                <c:pt idx="1097">
                  <c:v>40.717567000000003</c:v>
                </c:pt>
                <c:pt idx="1098">
                  <c:v>40.723427000000001</c:v>
                </c:pt>
                <c:pt idx="1099">
                  <c:v>40.730432</c:v>
                </c:pt>
                <c:pt idx="1100">
                  <c:v>40.737231000000001</c:v>
                </c:pt>
                <c:pt idx="1101">
                  <c:v>40.743924999999997</c:v>
                </c:pt>
                <c:pt idx="1102">
                  <c:v>40.750777999999997</c:v>
                </c:pt>
                <c:pt idx="1103">
                  <c:v>40.757559999999998</c:v>
                </c:pt>
                <c:pt idx="1104">
                  <c:v>40.76446</c:v>
                </c:pt>
                <c:pt idx="1105">
                  <c:v>40.771096999999997</c:v>
                </c:pt>
                <c:pt idx="1106">
                  <c:v>40.777723000000002</c:v>
                </c:pt>
                <c:pt idx="1107">
                  <c:v>40.784287999999997</c:v>
                </c:pt>
                <c:pt idx="1108">
                  <c:v>40.791103999999997</c:v>
                </c:pt>
                <c:pt idx="1109">
                  <c:v>40.798780000000001</c:v>
                </c:pt>
                <c:pt idx="1110">
                  <c:v>40.805683000000002</c:v>
                </c:pt>
                <c:pt idx="1111">
                  <c:v>40.812277999999999</c:v>
                </c:pt>
                <c:pt idx="1112">
                  <c:v>40.818517999999997</c:v>
                </c:pt>
                <c:pt idx="1113">
                  <c:v>40.824536999999999</c:v>
                </c:pt>
                <c:pt idx="1114">
                  <c:v>40.830626000000002</c:v>
                </c:pt>
                <c:pt idx="1115">
                  <c:v>40.836145999999999</c:v>
                </c:pt>
                <c:pt idx="1116">
                  <c:v>40.841568000000002</c:v>
                </c:pt>
                <c:pt idx="1117">
                  <c:v>40.846801999999997</c:v>
                </c:pt>
                <c:pt idx="1118">
                  <c:v>40.852072</c:v>
                </c:pt>
                <c:pt idx="1119">
                  <c:v>40.857830999999997</c:v>
                </c:pt>
                <c:pt idx="1120">
                  <c:v>40.863236999999998</c:v>
                </c:pt>
                <c:pt idx="1121">
                  <c:v>40.868161000000001</c:v>
                </c:pt>
                <c:pt idx="1122">
                  <c:v>40.873010999999998</c:v>
                </c:pt>
                <c:pt idx="1123">
                  <c:v>40.877792999999997</c:v>
                </c:pt>
                <c:pt idx="1124">
                  <c:v>40.882190000000001</c:v>
                </c:pt>
                <c:pt idx="1125">
                  <c:v>40.886465000000001</c:v>
                </c:pt>
                <c:pt idx="1126">
                  <c:v>40.890552999999997</c:v>
                </c:pt>
                <c:pt idx="1127">
                  <c:v>40.894705999999999</c:v>
                </c:pt>
                <c:pt idx="1128">
                  <c:v>40.898527000000001</c:v>
                </c:pt>
                <c:pt idx="1129">
                  <c:v>40.903010999999999</c:v>
                </c:pt>
                <c:pt idx="1130">
                  <c:v>40.907229000000001</c:v>
                </c:pt>
                <c:pt idx="1131">
                  <c:v>40.911133999999997</c:v>
                </c:pt>
                <c:pt idx="1132">
                  <c:v>40.914661000000002</c:v>
                </c:pt>
                <c:pt idx="1133">
                  <c:v>40.918193000000002</c:v>
                </c:pt>
                <c:pt idx="1134">
                  <c:v>40.921720000000001</c:v>
                </c:pt>
                <c:pt idx="1135">
                  <c:v>40.925086</c:v>
                </c:pt>
                <c:pt idx="1136">
                  <c:v>40.928398000000001</c:v>
                </c:pt>
                <c:pt idx="1137">
                  <c:v>40.931635999999997</c:v>
                </c:pt>
                <c:pt idx="1138">
                  <c:v>40.934780000000003</c:v>
                </c:pt>
                <c:pt idx="1139">
                  <c:v>40.938426</c:v>
                </c:pt>
                <c:pt idx="1140">
                  <c:v>40.941861000000003</c:v>
                </c:pt>
                <c:pt idx="1141">
                  <c:v>40.945084000000001</c:v>
                </c:pt>
                <c:pt idx="1142">
                  <c:v>40.948138</c:v>
                </c:pt>
                <c:pt idx="1143">
                  <c:v>40.951141</c:v>
                </c:pt>
                <c:pt idx="1144">
                  <c:v>40.954025000000001</c:v>
                </c:pt>
                <c:pt idx="1145">
                  <c:v>40.956775</c:v>
                </c:pt>
                <c:pt idx="1146">
                  <c:v>40.959519</c:v>
                </c:pt>
                <c:pt idx="1147">
                  <c:v>40.962204</c:v>
                </c:pt>
                <c:pt idx="1148">
                  <c:v>40.964691999999999</c:v>
                </c:pt>
                <c:pt idx="1149">
                  <c:v>40.967680999999999</c:v>
                </c:pt>
                <c:pt idx="1150">
                  <c:v>40.970379999999999</c:v>
                </c:pt>
                <c:pt idx="1151">
                  <c:v>40.972962000000003</c:v>
                </c:pt>
                <c:pt idx="1152">
                  <c:v>40.975430000000003</c:v>
                </c:pt>
                <c:pt idx="1153">
                  <c:v>40.977876000000002</c:v>
                </c:pt>
                <c:pt idx="1154">
                  <c:v>40.980302000000002</c:v>
                </c:pt>
                <c:pt idx="1155">
                  <c:v>40.982734999999998</c:v>
                </c:pt>
                <c:pt idx="1156">
                  <c:v>40.985045999999997</c:v>
                </c:pt>
                <c:pt idx="1157">
                  <c:v>40.987386000000001</c:v>
                </c:pt>
                <c:pt idx="1158">
                  <c:v>40.989654999999999</c:v>
                </c:pt>
                <c:pt idx="1159">
                  <c:v>40.992311999999998</c:v>
                </c:pt>
                <c:pt idx="1160">
                  <c:v>40.994807000000002</c:v>
                </c:pt>
                <c:pt idx="1161">
                  <c:v>40.997174999999999</c:v>
                </c:pt>
                <c:pt idx="1162">
                  <c:v>40.999563999999999</c:v>
                </c:pt>
                <c:pt idx="1163">
                  <c:v>41.001928999999997</c:v>
                </c:pt>
                <c:pt idx="1164">
                  <c:v>41.004277999999999</c:v>
                </c:pt>
                <c:pt idx="1165">
                  <c:v>41.006546</c:v>
                </c:pt>
                <c:pt idx="1166">
                  <c:v>41.008797000000001</c:v>
                </c:pt>
                <c:pt idx="1167">
                  <c:v>41.011051000000002</c:v>
                </c:pt>
                <c:pt idx="1168">
                  <c:v>41.013261</c:v>
                </c:pt>
                <c:pt idx="1169">
                  <c:v>41.015839999999997</c:v>
                </c:pt>
                <c:pt idx="1170">
                  <c:v>41.018245</c:v>
                </c:pt>
                <c:pt idx="1171">
                  <c:v>41.020600999999999</c:v>
                </c:pt>
                <c:pt idx="1172">
                  <c:v>41.022919000000002</c:v>
                </c:pt>
                <c:pt idx="1173">
                  <c:v>41.025213000000001</c:v>
                </c:pt>
                <c:pt idx="1174">
                  <c:v>41.027461000000002</c:v>
                </c:pt>
                <c:pt idx="1175">
                  <c:v>41.029677999999997</c:v>
                </c:pt>
                <c:pt idx="1176">
                  <c:v>41.031891999999999</c:v>
                </c:pt>
                <c:pt idx="1177">
                  <c:v>41.034092000000001</c:v>
                </c:pt>
                <c:pt idx="1178">
                  <c:v>41.036245000000001</c:v>
                </c:pt>
                <c:pt idx="1179">
                  <c:v>41.038721000000002</c:v>
                </c:pt>
                <c:pt idx="1180">
                  <c:v>41.041052999999998</c:v>
                </c:pt>
                <c:pt idx="1181">
                  <c:v>41.043340000000001</c:v>
                </c:pt>
                <c:pt idx="1182">
                  <c:v>41.045529999999999</c:v>
                </c:pt>
                <c:pt idx="1183">
                  <c:v>41.047697999999997</c:v>
                </c:pt>
                <c:pt idx="1184">
                  <c:v>41.049841000000001</c:v>
                </c:pt>
                <c:pt idx="1185">
                  <c:v>41.051884000000001</c:v>
                </c:pt>
                <c:pt idx="1186">
                  <c:v>41.053918000000003</c:v>
                </c:pt>
                <c:pt idx="1187">
                  <c:v>41.055934000000001</c:v>
                </c:pt>
                <c:pt idx="1188">
                  <c:v>41.057937000000003</c:v>
                </c:pt>
                <c:pt idx="1189">
                  <c:v>41.060254</c:v>
                </c:pt>
                <c:pt idx="1190">
                  <c:v>41.06241</c:v>
                </c:pt>
                <c:pt idx="1191">
                  <c:v>41.064490999999997</c:v>
                </c:pt>
                <c:pt idx="1192">
                  <c:v>41.066509000000003</c:v>
                </c:pt>
                <c:pt idx="1193">
                  <c:v>41.068508000000001</c:v>
                </c:pt>
                <c:pt idx="1194">
                  <c:v>41.070444000000002</c:v>
                </c:pt>
                <c:pt idx="1195">
                  <c:v>41.072355000000002</c:v>
                </c:pt>
                <c:pt idx="1196">
                  <c:v>41.074263999999999</c:v>
                </c:pt>
                <c:pt idx="1197">
                  <c:v>41.076118999999998</c:v>
                </c:pt>
                <c:pt idx="1198">
                  <c:v>41.077961999999999</c:v>
                </c:pt>
                <c:pt idx="1199">
                  <c:v>41.080106000000001</c:v>
                </c:pt>
                <c:pt idx="1200">
                  <c:v>41.082121000000001</c:v>
                </c:pt>
                <c:pt idx="1201">
                  <c:v>41.084049999999998</c:v>
                </c:pt>
                <c:pt idx="1202">
                  <c:v>41.085951999999999</c:v>
                </c:pt>
                <c:pt idx="1203">
                  <c:v>41.087826999999997</c:v>
                </c:pt>
                <c:pt idx="1204">
                  <c:v>41.089669000000001</c:v>
                </c:pt>
                <c:pt idx="1205">
                  <c:v>41.091476</c:v>
                </c:pt>
                <c:pt idx="1206">
                  <c:v>41.093259000000003</c:v>
                </c:pt>
                <c:pt idx="1207">
                  <c:v>41.095021000000003</c:v>
                </c:pt>
                <c:pt idx="1208">
                  <c:v>41.096763000000003</c:v>
                </c:pt>
                <c:pt idx="1209">
                  <c:v>41.098773999999999</c:v>
                </c:pt>
                <c:pt idx="1210">
                  <c:v>41.100650000000002</c:v>
                </c:pt>
                <c:pt idx="1211">
                  <c:v>41.102474000000001</c:v>
                </c:pt>
                <c:pt idx="1212">
                  <c:v>41.104211999999997</c:v>
                </c:pt>
                <c:pt idx="1213">
                  <c:v>41.105936999999997</c:v>
                </c:pt>
                <c:pt idx="1214">
                  <c:v>41.107615000000003</c:v>
                </c:pt>
                <c:pt idx="1215">
                  <c:v>41.109256000000002</c:v>
                </c:pt>
                <c:pt idx="1216">
                  <c:v>41.110872000000001</c:v>
                </c:pt>
                <c:pt idx="1217">
                  <c:v>41.112456000000002</c:v>
                </c:pt>
                <c:pt idx="1218">
                  <c:v>41.113999999999997</c:v>
                </c:pt>
                <c:pt idx="1219">
                  <c:v>41.115814</c:v>
                </c:pt>
                <c:pt idx="1220">
                  <c:v>41.117499000000002</c:v>
                </c:pt>
                <c:pt idx="1221">
                  <c:v>41.119103000000003</c:v>
                </c:pt>
                <c:pt idx="1222">
                  <c:v>41.120677999999998</c:v>
                </c:pt>
                <c:pt idx="1223">
                  <c:v>41.122194999999998</c:v>
                </c:pt>
                <c:pt idx="1224">
                  <c:v>41.123677999999998</c:v>
                </c:pt>
                <c:pt idx="1225">
                  <c:v>41.125162000000003</c:v>
                </c:pt>
                <c:pt idx="1226">
                  <c:v>41.126632999999998</c:v>
                </c:pt>
                <c:pt idx="1227">
                  <c:v>41.128081999999999</c:v>
                </c:pt>
                <c:pt idx="1228">
                  <c:v>41.129527000000003</c:v>
                </c:pt>
                <c:pt idx="1229">
                  <c:v>41.131216000000002</c:v>
                </c:pt>
                <c:pt idx="1230">
                  <c:v>41.132806000000002</c:v>
                </c:pt>
                <c:pt idx="1231">
                  <c:v>41.134371999999999</c:v>
                </c:pt>
                <c:pt idx="1232">
                  <c:v>41.135924000000003</c:v>
                </c:pt>
                <c:pt idx="1233">
                  <c:v>41.137459999999997</c:v>
                </c:pt>
                <c:pt idx="1234">
                  <c:v>41.139004999999997</c:v>
                </c:pt>
                <c:pt idx="1235">
                  <c:v>41.140540999999999</c:v>
                </c:pt>
                <c:pt idx="1236">
                  <c:v>41.142083</c:v>
                </c:pt>
                <c:pt idx="1237">
                  <c:v>41.143627000000002</c:v>
                </c:pt>
                <c:pt idx="1238">
                  <c:v>41.145172000000002</c:v>
                </c:pt>
                <c:pt idx="1239">
                  <c:v>41.146999999999998</c:v>
                </c:pt>
                <c:pt idx="1240">
                  <c:v>41.148747</c:v>
                </c:pt>
                <c:pt idx="1241">
                  <c:v>41.150452999999999</c:v>
                </c:pt>
                <c:pt idx="1242">
                  <c:v>41.152138999999998</c:v>
                </c:pt>
                <c:pt idx="1243">
                  <c:v>41.153812000000002</c:v>
                </c:pt>
                <c:pt idx="1244">
                  <c:v>41.155473999999998</c:v>
                </c:pt>
                <c:pt idx="1245">
                  <c:v>41.157125000000001</c:v>
                </c:pt>
                <c:pt idx="1246">
                  <c:v>41.158741999999997</c:v>
                </c:pt>
                <c:pt idx="1247">
                  <c:v>41.160352000000003</c:v>
                </c:pt>
                <c:pt idx="1248">
                  <c:v>41.161948000000002</c:v>
                </c:pt>
                <c:pt idx="1249">
                  <c:v>41.163789000000001</c:v>
                </c:pt>
                <c:pt idx="1250">
                  <c:v>41.16554</c:v>
                </c:pt>
                <c:pt idx="1251">
                  <c:v>41.167219000000003</c:v>
                </c:pt>
                <c:pt idx="1252">
                  <c:v>41.168857000000003</c:v>
                </c:pt>
                <c:pt idx="1253">
                  <c:v>41.170428000000001</c:v>
                </c:pt>
                <c:pt idx="1254">
                  <c:v>41.171968</c:v>
                </c:pt>
                <c:pt idx="1255">
                  <c:v>41.173461000000003</c:v>
                </c:pt>
                <c:pt idx="1256">
                  <c:v>41.174928000000001</c:v>
                </c:pt>
                <c:pt idx="1257">
                  <c:v>41.176341000000001</c:v>
                </c:pt>
                <c:pt idx="1258">
                  <c:v>41.177717000000001</c:v>
                </c:pt>
                <c:pt idx="1259">
                  <c:v>41.179363000000002</c:v>
                </c:pt>
                <c:pt idx="1260">
                  <c:v>41.180877000000002</c:v>
                </c:pt>
                <c:pt idx="1261">
                  <c:v>41.182341000000001</c:v>
                </c:pt>
                <c:pt idx="1262">
                  <c:v>41.183750000000003</c:v>
                </c:pt>
                <c:pt idx="1263">
                  <c:v>41.185138999999999</c:v>
                </c:pt>
                <c:pt idx="1264">
                  <c:v>41.186503000000002</c:v>
                </c:pt>
                <c:pt idx="1265">
                  <c:v>41.187851999999999</c:v>
                </c:pt>
                <c:pt idx="1266">
                  <c:v>41.189211</c:v>
                </c:pt>
                <c:pt idx="1267">
                  <c:v>41.190584999999999</c:v>
                </c:pt>
                <c:pt idx="1268">
                  <c:v>41.191960000000002</c:v>
                </c:pt>
                <c:pt idx="1269">
                  <c:v>41.193629999999999</c:v>
                </c:pt>
                <c:pt idx="1270">
                  <c:v>41.195233999999999</c:v>
                </c:pt>
                <c:pt idx="1271">
                  <c:v>41.196829000000001</c:v>
                </c:pt>
                <c:pt idx="1272">
                  <c:v>41.198464000000001</c:v>
                </c:pt>
                <c:pt idx="1273">
                  <c:v>41.200118000000003</c:v>
                </c:pt>
                <c:pt idx="1274">
                  <c:v>41.201833000000001</c:v>
                </c:pt>
                <c:pt idx="1275">
                  <c:v>41.203583999999999</c:v>
                </c:pt>
                <c:pt idx="1276">
                  <c:v>41.205376999999999</c:v>
                </c:pt>
                <c:pt idx="1277">
                  <c:v>41.207222999999999</c:v>
                </c:pt>
                <c:pt idx="1278">
                  <c:v>41.209104000000004</c:v>
                </c:pt>
                <c:pt idx="1279">
                  <c:v>41.211317000000001</c:v>
                </c:pt>
                <c:pt idx="1280">
                  <c:v>41.213450999999999</c:v>
                </c:pt>
                <c:pt idx="1281">
                  <c:v>41.215558999999999</c:v>
                </c:pt>
                <c:pt idx="1282">
                  <c:v>41.217649999999999</c:v>
                </c:pt>
                <c:pt idx="1283">
                  <c:v>41.219707999999997</c:v>
                </c:pt>
                <c:pt idx="1284">
                  <c:v>41.221725999999997</c:v>
                </c:pt>
                <c:pt idx="1285">
                  <c:v>41.223716000000003</c:v>
                </c:pt>
                <c:pt idx="1286">
                  <c:v>41.225659999999998</c:v>
                </c:pt>
                <c:pt idx="1287">
                  <c:v>41.227530999999999</c:v>
                </c:pt>
                <c:pt idx="1288">
                  <c:v>41.229320999999999</c:v>
                </c:pt>
                <c:pt idx="1289">
                  <c:v>41.231368000000003</c:v>
                </c:pt>
                <c:pt idx="1290">
                  <c:v>41.233223000000002</c:v>
                </c:pt>
                <c:pt idx="1291">
                  <c:v>41.234949999999998</c:v>
                </c:pt>
                <c:pt idx="1292">
                  <c:v>41.236548999999997</c:v>
                </c:pt>
                <c:pt idx="1293">
                  <c:v>41.238022999999998</c:v>
                </c:pt>
                <c:pt idx="1294">
                  <c:v>41.239376</c:v>
                </c:pt>
                <c:pt idx="1295">
                  <c:v>41.240653999999999</c:v>
                </c:pt>
                <c:pt idx="1296">
                  <c:v>41.241818000000002</c:v>
                </c:pt>
                <c:pt idx="1297">
                  <c:v>41.242890000000003</c:v>
                </c:pt>
                <c:pt idx="1298">
                  <c:v>41.243882999999997</c:v>
                </c:pt>
                <c:pt idx="1299">
                  <c:v>41.245063999999999</c:v>
                </c:pt>
                <c:pt idx="1300">
                  <c:v>41.246132000000003</c:v>
                </c:pt>
                <c:pt idx="1301">
                  <c:v>41.247107</c:v>
                </c:pt>
                <c:pt idx="1302">
                  <c:v>41.248074000000003</c:v>
                </c:pt>
                <c:pt idx="1303">
                  <c:v>41.248987</c:v>
                </c:pt>
                <c:pt idx="1304">
                  <c:v>41.249904999999998</c:v>
                </c:pt>
                <c:pt idx="1305">
                  <c:v>41.250838999999999</c:v>
                </c:pt>
                <c:pt idx="1306">
                  <c:v>41.251840999999999</c:v>
                </c:pt>
                <c:pt idx="1307">
                  <c:v>41.252929999999999</c:v>
                </c:pt>
                <c:pt idx="1308">
                  <c:v>41.254102000000003</c:v>
                </c:pt>
                <c:pt idx="1309">
                  <c:v>41.255600999999999</c:v>
                </c:pt>
                <c:pt idx="1310">
                  <c:v>41.257187999999999</c:v>
                </c:pt>
                <c:pt idx="1311">
                  <c:v>41.258856000000002</c:v>
                </c:pt>
                <c:pt idx="1312">
                  <c:v>41.260697</c:v>
                </c:pt>
                <c:pt idx="1313">
                  <c:v>41.26267</c:v>
                </c:pt>
                <c:pt idx="1314">
                  <c:v>41.264862999999998</c:v>
                </c:pt>
                <c:pt idx="1315">
                  <c:v>41.26717</c:v>
                </c:pt>
                <c:pt idx="1316">
                  <c:v>41.269671000000002</c:v>
                </c:pt>
                <c:pt idx="1317">
                  <c:v>41.272252000000002</c:v>
                </c:pt>
                <c:pt idx="1318">
                  <c:v>41.274928000000003</c:v>
                </c:pt>
                <c:pt idx="1319">
                  <c:v>41.278022</c:v>
                </c:pt>
                <c:pt idx="1320">
                  <c:v>41.280988999999998</c:v>
                </c:pt>
                <c:pt idx="1321">
                  <c:v>41.283881000000001</c:v>
                </c:pt>
                <c:pt idx="1322">
                  <c:v>41.286690999999998</c:v>
                </c:pt>
                <c:pt idx="1323">
                  <c:v>41.289321000000001</c:v>
                </c:pt>
                <c:pt idx="1324">
                  <c:v>41.291798</c:v>
                </c:pt>
                <c:pt idx="1325">
                  <c:v>41.294122000000002</c:v>
                </c:pt>
                <c:pt idx="1326">
                  <c:v>41.296236</c:v>
                </c:pt>
                <c:pt idx="1327">
                  <c:v>41.298180000000002</c:v>
                </c:pt>
                <c:pt idx="1328">
                  <c:v>41.299849000000002</c:v>
                </c:pt>
                <c:pt idx="1329">
                  <c:v>41.301758</c:v>
                </c:pt>
                <c:pt idx="1330">
                  <c:v>41.303313000000003</c:v>
                </c:pt>
                <c:pt idx="1331">
                  <c:v>41.304535000000001</c:v>
                </c:pt>
                <c:pt idx="1332">
                  <c:v>41.305539000000003</c:v>
                </c:pt>
                <c:pt idx="1333">
                  <c:v>41.306289</c:v>
                </c:pt>
                <c:pt idx="1334">
                  <c:v>41.306885999999999</c:v>
                </c:pt>
                <c:pt idx="1335">
                  <c:v>41.307245999999999</c:v>
                </c:pt>
                <c:pt idx="1336">
                  <c:v>41.307383000000002</c:v>
                </c:pt>
                <c:pt idx="1337">
                  <c:v>41.307347999999998</c:v>
                </c:pt>
                <c:pt idx="1338">
                  <c:v>41.307214999999999</c:v>
                </c:pt>
                <c:pt idx="1339">
                  <c:v>41.307146000000003</c:v>
                </c:pt>
                <c:pt idx="1340">
                  <c:v>41.306932000000003</c:v>
                </c:pt>
                <c:pt idx="1341">
                  <c:v>41.306626000000001</c:v>
                </c:pt>
                <c:pt idx="1342">
                  <c:v>41.306303999999997</c:v>
                </c:pt>
                <c:pt idx="1343">
                  <c:v>41.305919000000003</c:v>
                </c:pt>
                <c:pt idx="1344">
                  <c:v>41.305638999999999</c:v>
                </c:pt>
                <c:pt idx="1345">
                  <c:v>41.305498999999998</c:v>
                </c:pt>
                <c:pt idx="1346">
                  <c:v>41.305494000000003</c:v>
                </c:pt>
                <c:pt idx="1347">
                  <c:v>41.305641999999999</c:v>
                </c:pt>
                <c:pt idx="1348">
                  <c:v>41.305987999999999</c:v>
                </c:pt>
                <c:pt idx="1349">
                  <c:v>41.306708999999998</c:v>
                </c:pt>
                <c:pt idx="1350">
                  <c:v>41.307645000000001</c:v>
                </c:pt>
                <c:pt idx="1351">
                  <c:v>41.308880000000002</c:v>
                </c:pt>
                <c:pt idx="1352">
                  <c:v>41.310394000000002</c:v>
                </c:pt>
                <c:pt idx="1353">
                  <c:v>41.312204000000001</c:v>
                </c:pt>
                <c:pt idx="1354">
                  <c:v>41.314256</c:v>
                </c:pt>
                <c:pt idx="1355">
                  <c:v>41.316617999999998</c:v>
                </c:pt>
                <c:pt idx="1356">
                  <c:v>41.319201</c:v>
                </c:pt>
                <c:pt idx="1357">
                  <c:v>41.321916999999999</c:v>
                </c:pt>
                <c:pt idx="1358">
                  <c:v>41.324793</c:v>
                </c:pt>
                <c:pt idx="1359">
                  <c:v>41.328055999999997</c:v>
                </c:pt>
                <c:pt idx="1360">
                  <c:v>41.331195999999998</c:v>
                </c:pt>
                <c:pt idx="1361">
                  <c:v>41.334178000000001</c:v>
                </c:pt>
                <c:pt idx="1362">
                  <c:v>41.337004</c:v>
                </c:pt>
                <c:pt idx="1363">
                  <c:v>41.339619999999996</c:v>
                </c:pt>
                <c:pt idx="1364">
                  <c:v>41.342005999999998</c:v>
                </c:pt>
                <c:pt idx="1365">
                  <c:v>41.344234</c:v>
                </c:pt>
                <c:pt idx="1366">
                  <c:v>41.346170000000001</c:v>
                </c:pt>
                <c:pt idx="1367">
                  <c:v>41.347929000000001</c:v>
                </c:pt>
                <c:pt idx="1368">
                  <c:v>41.349375000000002</c:v>
                </c:pt>
                <c:pt idx="1369">
                  <c:v>41.351084999999998</c:v>
                </c:pt>
                <c:pt idx="1370">
                  <c:v>41.352398999999998</c:v>
                </c:pt>
                <c:pt idx="1371">
                  <c:v>41.353453999999999</c:v>
                </c:pt>
                <c:pt idx="1372">
                  <c:v>41.354300000000002</c:v>
                </c:pt>
                <c:pt idx="1373">
                  <c:v>41.354945999999998</c:v>
                </c:pt>
                <c:pt idx="1374">
                  <c:v>41.355359</c:v>
                </c:pt>
                <c:pt idx="1375">
                  <c:v>41.355638999999996</c:v>
                </c:pt>
                <c:pt idx="1376">
                  <c:v>41.355744000000001</c:v>
                </c:pt>
                <c:pt idx="1377">
                  <c:v>41.355733000000001</c:v>
                </c:pt>
                <c:pt idx="1378">
                  <c:v>41.355631000000002</c:v>
                </c:pt>
                <c:pt idx="1379">
                  <c:v>41.355614000000003</c:v>
                </c:pt>
                <c:pt idx="1380">
                  <c:v>41.355468999999999</c:v>
                </c:pt>
                <c:pt idx="1381">
                  <c:v>41.355328</c:v>
                </c:pt>
                <c:pt idx="1382">
                  <c:v>41.355196999999997</c:v>
                </c:pt>
                <c:pt idx="1383">
                  <c:v>41.355131</c:v>
                </c:pt>
                <c:pt idx="1384">
                  <c:v>41.355159999999998</c:v>
                </c:pt>
                <c:pt idx="1385">
                  <c:v>41.355269</c:v>
                </c:pt>
                <c:pt idx="1386">
                  <c:v>41.355521000000003</c:v>
                </c:pt>
                <c:pt idx="1387">
                  <c:v>41.355981999999997</c:v>
                </c:pt>
                <c:pt idx="1388">
                  <c:v>41.356678000000002</c:v>
                </c:pt>
                <c:pt idx="1389">
                  <c:v>41.357771999999997</c:v>
                </c:pt>
                <c:pt idx="1390">
                  <c:v>41.359006999999998</c:v>
                </c:pt>
                <c:pt idx="1391">
                  <c:v>41.360497000000002</c:v>
                </c:pt>
                <c:pt idx="1392">
                  <c:v>41.362166000000002</c:v>
                </c:pt>
                <c:pt idx="1393">
                  <c:v>41.364030999999997</c:v>
                </c:pt>
                <c:pt idx="1394">
                  <c:v>41.366064000000001</c:v>
                </c:pt>
                <c:pt idx="1395">
                  <c:v>41.368208000000003</c:v>
                </c:pt>
                <c:pt idx="1396">
                  <c:v>41.370441999999997</c:v>
                </c:pt>
                <c:pt idx="1397">
                  <c:v>41.372726999999998</c:v>
                </c:pt>
                <c:pt idx="1398">
                  <c:v>41.374966000000001</c:v>
                </c:pt>
                <c:pt idx="1399">
                  <c:v>41.377496000000001</c:v>
                </c:pt>
                <c:pt idx="1400">
                  <c:v>41.379800000000003</c:v>
                </c:pt>
                <c:pt idx="1401">
                  <c:v>41.381971</c:v>
                </c:pt>
                <c:pt idx="1402">
                  <c:v>41.383972999999997</c:v>
                </c:pt>
                <c:pt idx="1403">
                  <c:v>41.385834000000003</c:v>
                </c:pt>
                <c:pt idx="1404">
                  <c:v>41.387518</c:v>
                </c:pt>
                <c:pt idx="1405">
                  <c:v>41.389028000000003</c:v>
                </c:pt>
                <c:pt idx="1406">
                  <c:v>41.390360000000001</c:v>
                </c:pt>
                <c:pt idx="1407">
                  <c:v>41.391554999999997</c:v>
                </c:pt>
                <c:pt idx="1408">
                  <c:v>41.392592999999998</c:v>
                </c:pt>
                <c:pt idx="1409">
                  <c:v>41.393872000000002</c:v>
                </c:pt>
                <c:pt idx="1410">
                  <c:v>41.394883</c:v>
                </c:pt>
                <c:pt idx="1411">
                  <c:v>41.395732000000002</c:v>
                </c:pt>
                <c:pt idx="1412">
                  <c:v>41.396447999999999</c:v>
                </c:pt>
                <c:pt idx="1413">
                  <c:v>41.397055000000002</c:v>
                </c:pt>
                <c:pt idx="1414">
                  <c:v>41.397599</c:v>
                </c:pt>
                <c:pt idx="1415">
                  <c:v>41.398099999999999</c:v>
                </c:pt>
                <c:pt idx="1416">
                  <c:v>41.398564</c:v>
                </c:pt>
                <c:pt idx="1417">
                  <c:v>41.399011000000002</c:v>
                </c:pt>
                <c:pt idx="1418">
                  <c:v>41.399495000000002</c:v>
                </c:pt>
                <c:pt idx="1419">
                  <c:v>41.400193000000002</c:v>
                </c:pt>
                <c:pt idx="1420">
                  <c:v>41.400934999999997</c:v>
                </c:pt>
                <c:pt idx="1421">
                  <c:v>41.401741999999999</c:v>
                </c:pt>
                <c:pt idx="1422">
                  <c:v>41.402669000000003</c:v>
                </c:pt>
                <c:pt idx="1423">
                  <c:v>41.403728000000001</c:v>
                </c:pt>
                <c:pt idx="1424">
                  <c:v>41.404933</c:v>
                </c:pt>
                <c:pt idx="1425">
                  <c:v>41.406323</c:v>
                </c:pt>
                <c:pt idx="1426">
                  <c:v>41.407882000000001</c:v>
                </c:pt>
                <c:pt idx="1427">
                  <c:v>41.409593999999998</c:v>
                </c:pt>
                <c:pt idx="1428">
                  <c:v>41.411478000000002</c:v>
                </c:pt>
                <c:pt idx="1429">
                  <c:v>41.413783000000002</c:v>
                </c:pt>
                <c:pt idx="1430">
                  <c:v>41.416088999999999</c:v>
                </c:pt>
                <c:pt idx="1431">
                  <c:v>41.418433</c:v>
                </c:pt>
                <c:pt idx="1432">
                  <c:v>41.420803999999997</c:v>
                </c:pt>
                <c:pt idx="1433">
                  <c:v>41.423138999999999</c:v>
                </c:pt>
                <c:pt idx="1434">
                  <c:v>41.425415999999998</c:v>
                </c:pt>
                <c:pt idx="1435">
                  <c:v>41.427638999999999</c:v>
                </c:pt>
                <c:pt idx="1436">
                  <c:v>41.429785000000003</c:v>
                </c:pt>
                <c:pt idx="1437">
                  <c:v>41.431818999999997</c:v>
                </c:pt>
                <c:pt idx="1438">
                  <c:v>41.433731999999999</c:v>
                </c:pt>
                <c:pt idx="1439">
                  <c:v>41.435895000000002</c:v>
                </c:pt>
                <c:pt idx="1440">
                  <c:v>41.437826000000001</c:v>
                </c:pt>
                <c:pt idx="1441">
                  <c:v>41.439559000000003</c:v>
                </c:pt>
                <c:pt idx="1442">
                  <c:v>41.441173999999997</c:v>
                </c:pt>
                <c:pt idx="1443">
                  <c:v>41.442659999999997</c:v>
                </c:pt>
                <c:pt idx="1444">
                  <c:v>41.443978000000001</c:v>
                </c:pt>
                <c:pt idx="1445">
                  <c:v>41.445220999999997</c:v>
                </c:pt>
                <c:pt idx="1446">
                  <c:v>41.446350000000002</c:v>
                </c:pt>
                <c:pt idx="1447">
                  <c:v>41.447440999999998</c:v>
                </c:pt>
                <c:pt idx="1448">
                  <c:v>41.448453999999998</c:v>
                </c:pt>
                <c:pt idx="1449">
                  <c:v>41.4497</c:v>
                </c:pt>
                <c:pt idx="1450">
                  <c:v>41.450854999999997</c:v>
                </c:pt>
                <c:pt idx="1451">
                  <c:v>41.45194</c:v>
                </c:pt>
                <c:pt idx="1452">
                  <c:v>41.453046000000001</c:v>
                </c:pt>
                <c:pt idx="1453">
                  <c:v>41.454118000000001</c:v>
                </c:pt>
                <c:pt idx="1454">
                  <c:v>41.455263000000002</c:v>
                </c:pt>
                <c:pt idx="1455">
                  <c:v>41.456473000000003</c:v>
                </c:pt>
                <c:pt idx="1456">
                  <c:v>41.457763999999997</c:v>
                </c:pt>
                <c:pt idx="1457">
                  <c:v>41.459186000000003</c:v>
                </c:pt>
                <c:pt idx="1458">
                  <c:v>41.460760000000001</c:v>
                </c:pt>
                <c:pt idx="1459">
                  <c:v>41.462729000000003</c:v>
                </c:pt>
                <c:pt idx="1460">
                  <c:v>41.464737999999997</c:v>
                </c:pt>
                <c:pt idx="1461">
                  <c:v>41.466850999999998</c:v>
                </c:pt>
                <c:pt idx="1462">
                  <c:v>41.469065999999998</c:v>
                </c:pt>
                <c:pt idx="1463">
                  <c:v>41.471361999999999</c:v>
                </c:pt>
                <c:pt idx="1464">
                  <c:v>41.473756000000002</c:v>
                </c:pt>
                <c:pt idx="1465">
                  <c:v>41.476157999999998</c:v>
                </c:pt>
                <c:pt idx="1466">
                  <c:v>41.478583</c:v>
                </c:pt>
                <c:pt idx="1467">
                  <c:v>41.480992000000001</c:v>
                </c:pt>
                <c:pt idx="1468">
                  <c:v>41.483342</c:v>
                </c:pt>
                <c:pt idx="1469">
                  <c:v>41.485996</c:v>
                </c:pt>
                <c:pt idx="1470">
                  <c:v>41.48845</c:v>
                </c:pt>
                <c:pt idx="1471">
                  <c:v>41.490754000000003</c:v>
                </c:pt>
                <c:pt idx="1472">
                  <c:v>41.492915000000004</c:v>
                </c:pt>
                <c:pt idx="1473">
                  <c:v>41.494965999999998</c:v>
                </c:pt>
                <c:pt idx="1474">
                  <c:v>41.496867999999999</c:v>
                </c:pt>
                <c:pt idx="1475">
                  <c:v>41.498676000000003</c:v>
                </c:pt>
                <c:pt idx="1476">
                  <c:v>41.500387000000003</c:v>
                </c:pt>
                <c:pt idx="1477">
                  <c:v>41.501995999999998</c:v>
                </c:pt>
                <c:pt idx="1478">
                  <c:v>41.503497000000003</c:v>
                </c:pt>
                <c:pt idx="1479">
                  <c:v>41.505260999999997</c:v>
                </c:pt>
                <c:pt idx="1480">
                  <c:v>41.506844000000001</c:v>
                </c:pt>
                <c:pt idx="1481">
                  <c:v>41.508316999999998</c:v>
                </c:pt>
                <c:pt idx="1482">
                  <c:v>41.509717000000002</c:v>
                </c:pt>
                <c:pt idx="1483">
                  <c:v>41.511038999999997</c:v>
                </c:pt>
                <c:pt idx="1484">
                  <c:v>41.512374000000001</c:v>
                </c:pt>
                <c:pt idx="1485">
                  <c:v>41.513725999999998</c:v>
                </c:pt>
                <c:pt idx="1486">
                  <c:v>41.515079999999998</c:v>
                </c:pt>
                <c:pt idx="1487">
                  <c:v>41.516460000000002</c:v>
                </c:pt>
                <c:pt idx="1488">
                  <c:v>41.517941</c:v>
                </c:pt>
                <c:pt idx="1489">
                  <c:v>41.519761000000003</c:v>
                </c:pt>
                <c:pt idx="1490">
                  <c:v>41.521577999999998</c:v>
                </c:pt>
                <c:pt idx="1491">
                  <c:v>41.523465000000002</c:v>
                </c:pt>
                <c:pt idx="1492">
                  <c:v>41.525435000000002</c:v>
                </c:pt>
                <c:pt idx="1493">
                  <c:v>41.527541999999997</c:v>
                </c:pt>
                <c:pt idx="1494">
                  <c:v>41.529778</c:v>
                </c:pt>
                <c:pt idx="1495">
                  <c:v>41.532111</c:v>
                </c:pt>
                <c:pt idx="1496">
                  <c:v>41.534537</c:v>
                </c:pt>
                <c:pt idx="1497">
                  <c:v>41.537036999999998</c:v>
                </c:pt>
                <c:pt idx="1498">
                  <c:v>41.539617999999997</c:v>
                </c:pt>
                <c:pt idx="1499">
                  <c:v>41.542594999999999</c:v>
                </c:pt>
                <c:pt idx="1500">
                  <c:v>41.545426999999997</c:v>
                </c:pt>
                <c:pt idx="1501">
                  <c:v>41.548175000000001</c:v>
                </c:pt>
                <c:pt idx="1502">
                  <c:v>41.550829</c:v>
                </c:pt>
                <c:pt idx="1503">
                  <c:v>41.553407</c:v>
                </c:pt>
                <c:pt idx="1504">
                  <c:v>41.555861</c:v>
                </c:pt>
                <c:pt idx="1505">
                  <c:v>41.558204000000003</c:v>
                </c:pt>
                <c:pt idx="1506">
                  <c:v>41.560412999999997</c:v>
                </c:pt>
                <c:pt idx="1507">
                  <c:v>41.562527000000003</c:v>
                </c:pt>
                <c:pt idx="1508">
                  <c:v>41.564552999999997</c:v>
                </c:pt>
                <c:pt idx="1509">
                  <c:v>41.566870999999999</c:v>
                </c:pt>
                <c:pt idx="1510">
                  <c:v>41.568944999999999</c:v>
                </c:pt>
                <c:pt idx="1511">
                  <c:v>41.570827999999999</c:v>
                </c:pt>
                <c:pt idx="1512">
                  <c:v>41.572602000000003</c:v>
                </c:pt>
                <c:pt idx="1513">
                  <c:v>41.574269000000001</c:v>
                </c:pt>
                <c:pt idx="1514">
                  <c:v>41.575868</c:v>
                </c:pt>
                <c:pt idx="1515">
                  <c:v>41.577375000000004</c:v>
                </c:pt>
                <c:pt idx="1516">
                  <c:v>41.578843999999997</c:v>
                </c:pt>
                <c:pt idx="1517">
                  <c:v>41.580316000000003</c:v>
                </c:pt>
                <c:pt idx="1518">
                  <c:v>41.581758000000001</c:v>
                </c:pt>
                <c:pt idx="1519">
                  <c:v>41.58352</c:v>
                </c:pt>
                <c:pt idx="1520">
                  <c:v>41.585189</c:v>
                </c:pt>
                <c:pt idx="1521">
                  <c:v>41.586877000000001</c:v>
                </c:pt>
                <c:pt idx="1522">
                  <c:v>41.588602999999999</c:v>
                </c:pt>
                <c:pt idx="1523">
                  <c:v>41.59037</c:v>
                </c:pt>
                <c:pt idx="1524">
                  <c:v>41.592225999999997</c:v>
                </c:pt>
                <c:pt idx="1525">
                  <c:v>41.594217999999998</c:v>
                </c:pt>
                <c:pt idx="1526">
                  <c:v>41.596274999999999</c:v>
                </c:pt>
                <c:pt idx="1527">
                  <c:v>41.598447</c:v>
                </c:pt>
                <c:pt idx="1528">
                  <c:v>41.600755999999997</c:v>
                </c:pt>
                <c:pt idx="1529">
                  <c:v>41.603462999999998</c:v>
                </c:pt>
                <c:pt idx="1530">
                  <c:v>41.606172000000001</c:v>
                </c:pt>
                <c:pt idx="1531">
                  <c:v>41.608871000000001</c:v>
                </c:pt>
                <c:pt idx="1532">
                  <c:v>41.611581000000001</c:v>
                </c:pt>
                <c:pt idx="1533">
                  <c:v>41.614258</c:v>
                </c:pt>
                <c:pt idx="1534">
                  <c:v>41.616902000000003</c:v>
                </c:pt>
                <c:pt idx="1535">
                  <c:v>41.619490999999996</c:v>
                </c:pt>
                <c:pt idx="1536">
                  <c:v>41.621986999999997</c:v>
                </c:pt>
                <c:pt idx="1537">
                  <c:v>41.624395999999997</c:v>
                </c:pt>
                <c:pt idx="1538">
                  <c:v>41.626690000000004</c:v>
                </c:pt>
                <c:pt idx="1539">
                  <c:v>41.629250999999996</c:v>
                </c:pt>
                <c:pt idx="1540">
                  <c:v>41.631587000000003</c:v>
                </c:pt>
                <c:pt idx="1541">
                  <c:v>41.633750999999997</c:v>
                </c:pt>
                <c:pt idx="1542">
                  <c:v>41.635778999999999</c:v>
                </c:pt>
                <c:pt idx="1543">
                  <c:v>41.637644000000002</c:v>
                </c:pt>
                <c:pt idx="1544">
                  <c:v>41.639420000000001</c:v>
                </c:pt>
                <c:pt idx="1545">
                  <c:v>41.641075000000001</c:v>
                </c:pt>
                <c:pt idx="1546">
                  <c:v>41.642620999999998</c:v>
                </c:pt>
                <c:pt idx="1547">
                  <c:v>41.644105000000003</c:v>
                </c:pt>
                <c:pt idx="1548">
                  <c:v>41.645532000000003</c:v>
                </c:pt>
                <c:pt idx="1549">
                  <c:v>41.647182999999998</c:v>
                </c:pt>
                <c:pt idx="1550">
                  <c:v>41.648716</c:v>
                </c:pt>
                <c:pt idx="1551">
                  <c:v>41.650188999999997</c:v>
                </c:pt>
                <c:pt idx="1552">
                  <c:v>41.651648000000002</c:v>
                </c:pt>
                <c:pt idx="1553">
                  <c:v>41.653078999999998</c:v>
                </c:pt>
                <c:pt idx="1554">
                  <c:v>41.654555000000002</c:v>
                </c:pt>
                <c:pt idx="1555">
                  <c:v>41.656083000000002</c:v>
                </c:pt>
                <c:pt idx="1556">
                  <c:v>41.657691999999997</c:v>
                </c:pt>
                <c:pt idx="1557">
                  <c:v>41.659382999999998</c:v>
                </c:pt>
                <c:pt idx="1558">
                  <c:v>41.661169000000001</c:v>
                </c:pt>
                <c:pt idx="1559">
                  <c:v>41.663350999999999</c:v>
                </c:pt>
                <c:pt idx="1560">
                  <c:v>41.665588</c:v>
                </c:pt>
                <c:pt idx="1561">
                  <c:v>41.667862</c:v>
                </c:pt>
                <c:pt idx="1562">
                  <c:v>41.670226</c:v>
                </c:pt>
                <c:pt idx="1563">
                  <c:v>41.672668999999999</c:v>
                </c:pt>
                <c:pt idx="1564">
                  <c:v>41.675167999999999</c:v>
                </c:pt>
                <c:pt idx="1565">
                  <c:v>41.677700999999999</c:v>
                </c:pt>
                <c:pt idx="1566">
                  <c:v>41.680233999999999</c:v>
                </c:pt>
                <c:pt idx="1567">
                  <c:v>41.682740000000003</c:v>
                </c:pt>
                <c:pt idx="1568">
                  <c:v>41.685186000000002</c:v>
                </c:pt>
                <c:pt idx="1569">
                  <c:v>41.687947999999999</c:v>
                </c:pt>
                <c:pt idx="1570">
                  <c:v>41.690466000000001</c:v>
                </c:pt>
                <c:pt idx="1571">
                  <c:v>41.692819999999998</c:v>
                </c:pt>
                <c:pt idx="1572">
                  <c:v>41.695016000000003</c:v>
                </c:pt>
                <c:pt idx="1573">
                  <c:v>41.697057000000001</c:v>
                </c:pt>
                <c:pt idx="1574">
                  <c:v>41.698993000000002</c:v>
                </c:pt>
                <c:pt idx="1575">
                  <c:v>41.700792</c:v>
                </c:pt>
                <c:pt idx="1576">
                  <c:v>41.702469999999998</c:v>
                </c:pt>
                <c:pt idx="1577">
                  <c:v>41.703994999999999</c:v>
                </c:pt>
                <c:pt idx="1578">
                  <c:v>41.705437000000003</c:v>
                </c:pt>
                <c:pt idx="1579">
                  <c:v>41.707112000000002</c:v>
                </c:pt>
                <c:pt idx="1580">
                  <c:v>41.708579999999998</c:v>
                </c:pt>
                <c:pt idx="1581">
                  <c:v>41.709915000000002</c:v>
                </c:pt>
                <c:pt idx="1582">
                  <c:v>41.711165000000001</c:v>
                </c:pt>
                <c:pt idx="1583">
                  <c:v>41.712333999999998</c:v>
                </c:pt>
                <c:pt idx="1584">
                  <c:v>41.713487999999998</c:v>
                </c:pt>
                <c:pt idx="1585">
                  <c:v>41.714623000000003</c:v>
                </c:pt>
                <c:pt idx="1586">
                  <c:v>41.715744000000001</c:v>
                </c:pt>
                <c:pt idx="1587">
                  <c:v>41.716892000000001</c:v>
                </c:pt>
                <c:pt idx="1588">
                  <c:v>41.718080999999998</c:v>
                </c:pt>
                <c:pt idx="1589">
                  <c:v>41.719594000000001</c:v>
                </c:pt>
                <c:pt idx="1590">
                  <c:v>41.721133999999999</c:v>
                </c:pt>
                <c:pt idx="1591">
                  <c:v>41.722746999999998</c:v>
                </c:pt>
                <c:pt idx="1592">
                  <c:v>41.724428000000003</c:v>
                </c:pt>
                <c:pt idx="1593">
                  <c:v>41.726258000000001</c:v>
                </c:pt>
                <c:pt idx="1594">
                  <c:v>41.728206999999998</c:v>
                </c:pt>
                <c:pt idx="1595">
                  <c:v>41.730266999999998</c:v>
                </c:pt>
                <c:pt idx="1596">
                  <c:v>41.732425999999997</c:v>
                </c:pt>
                <c:pt idx="1597">
                  <c:v>41.734659000000001</c:v>
                </c:pt>
                <c:pt idx="1598">
                  <c:v>41.736944999999999</c:v>
                </c:pt>
                <c:pt idx="1599">
                  <c:v>41.739600000000003</c:v>
                </c:pt>
                <c:pt idx="1600">
                  <c:v>41.742113000000003</c:v>
                </c:pt>
                <c:pt idx="1601">
                  <c:v>41.744540999999998</c:v>
                </c:pt>
                <c:pt idx="1602">
                  <c:v>41.746876999999998</c:v>
                </c:pt>
                <c:pt idx="1603">
                  <c:v>41.749101000000003</c:v>
                </c:pt>
                <c:pt idx="1604">
                  <c:v>41.751227</c:v>
                </c:pt>
                <c:pt idx="1605">
                  <c:v>41.753211</c:v>
                </c:pt>
                <c:pt idx="1606">
                  <c:v>41.755038999999996</c:v>
                </c:pt>
                <c:pt idx="1607">
                  <c:v>41.756743</c:v>
                </c:pt>
                <c:pt idx="1608">
                  <c:v>41.758324000000002</c:v>
                </c:pt>
                <c:pt idx="1609">
                  <c:v>41.760081999999997</c:v>
                </c:pt>
                <c:pt idx="1610">
                  <c:v>41.761634000000001</c:v>
                </c:pt>
                <c:pt idx="1611">
                  <c:v>41.762985999999998</c:v>
                </c:pt>
                <c:pt idx="1612">
                  <c:v>41.764186000000002</c:v>
                </c:pt>
                <c:pt idx="1613">
                  <c:v>41.765275000000003</c:v>
                </c:pt>
                <c:pt idx="1614">
                  <c:v>41.766244999999998</c:v>
                </c:pt>
                <c:pt idx="1615">
                  <c:v>41.767125</c:v>
                </c:pt>
                <c:pt idx="1616">
                  <c:v>41.767941999999998</c:v>
                </c:pt>
                <c:pt idx="1617">
                  <c:v>41.768714000000003</c:v>
                </c:pt>
                <c:pt idx="1618">
                  <c:v>41.769455000000001</c:v>
                </c:pt>
                <c:pt idx="1619">
                  <c:v>41.770412</c:v>
                </c:pt>
                <c:pt idx="1620">
                  <c:v>41.771296999999997</c:v>
                </c:pt>
                <c:pt idx="1621">
                  <c:v>41.772171</c:v>
                </c:pt>
                <c:pt idx="1622">
                  <c:v>41.773099000000002</c:v>
                </c:pt>
                <c:pt idx="1623">
                  <c:v>41.774143000000002</c:v>
                </c:pt>
                <c:pt idx="1624">
                  <c:v>41.775252999999999</c:v>
                </c:pt>
                <c:pt idx="1625">
                  <c:v>41.776502999999998</c:v>
                </c:pt>
                <c:pt idx="1626">
                  <c:v>41.777873999999997</c:v>
                </c:pt>
                <c:pt idx="1627">
                  <c:v>41.779418999999997</c:v>
                </c:pt>
                <c:pt idx="1628">
                  <c:v>41.781128000000002</c:v>
                </c:pt>
                <c:pt idx="1629">
                  <c:v>41.783192</c:v>
                </c:pt>
                <c:pt idx="1630">
                  <c:v>41.785302000000001</c:v>
                </c:pt>
                <c:pt idx="1631">
                  <c:v>41.787477000000003</c:v>
                </c:pt>
                <c:pt idx="1632">
                  <c:v>41.789704</c:v>
                </c:pt>
                <c:pt idx="1633">
                  <c:v>41.791947</c:v>
                </c:pt>
                <c:pt idx="1634">
                  <c:v>41.794186000000003</c:v>
                </c:pt>
                <c:pt idx="1635">
                  <c:v>41.796357</c:v>
                </c:pt>
                <c:pt idx="1636">
                  <c:v>41.798442000000001</c:v>
                </c:pt>
                <c:pt idx="1637">
                  <c:v>41.800437000000002</c:v>
                </c:pt>
                <c:pt idx="1638">
                  <c:v>41.802306999999999</c:v>
                </c:pt>
                <c:pt idx="1639">
                  <c:v>41.804366000000002</c:v>
                </c:pt>
                <c:pt idx="1640">
                  <c:v>41.806216999999997</c:v>
                </c:pt>
                <c:pt idx="1641">
                  <c:v>41.807808999999999</c:v>
                </c:pt>
                <c:pt idx="1642">
                  <c:v>41.809252999999998</c:v>
                </c:pt>
                <c:pt idx="1643">
                  <c:v>41.810521000000001</c:v>
                </c:pt>
                <c:pt idx="1644">
                  <c:v>41.811653999999997</c:v>
                </c:pt>
                <c:pt idx="1645">
                  <c:v>41.812651000000002</c:v>
                </c:pt>
                <c:pt idx="1646">
                  <c:v>41.813512000000003</c:v>
                </c:pt>
                <c:pt idx="1647">
                  <c:v>41.814244000000002</c:v>
                </c:pt>
                <c:pt idx="1648">
                  <c:v>41.814869000000002</c:v>
                </c:pt>
                <c:pt idx="1649">
                  <c:v>41.815674000000001</c:v>
                </c:pt>
                <c:pt idx="1650">
                  <c:v>41.816338999999999</c:v>
                </c:pt>
                <c:pt idx="1651">
                  <c:v>41.816913</c:v>
                </c:pt>
                <c:pt idx="1652">
                  <c:v>41.817452000000003</c:v>
                </c:pt>
                <c:pt idx="1653">
                  <c:v>41.817946999999997</c:v>
                </c:pt>
                <c:pt idx="1654">
                  <c:v>41.818485000000003</c:v>
                </c:pt>
                <c:pt idx="1655">
                  <c:v>41.819046999999998</c:v>
                </c:pt>
                <c:pt idx="1656">
                  <c:v>41.819688999999997</c:v>
                </c:pt>
                <c:pt idx="1657">
                  <c:v>41.820414999999997</c:v>
                </c:pt>
                <c:pt idx="1658">
                  <c:v>41.821249999999999</c:v>
                </c:pt>
                <c:pt idx="1659">
                  <c:v>41.822420999999999</c:v>
                </c:pt>
                <c:pt idx="1660">
                  <c:v>41.823690999999997</c:v>
                </c:pt>
                <c:pt idx="1661">
                  <c:v>41.825097999999997</c:v>
                </c:pt>
                <c:pt idx="1662">
                  <c:v>41.826644999999999</c:v>
                </c:pt>
                <c:pt idx="1663">
                  <c:v>41.828353999999997</c:v>
                </c:pt>
                <c:pt idx="1664">
                  <c:v>41.830216999999998</c:v>
                </c:pt>
                <c:pt idx="1665">
                  <c:v>41.832163999999999</c:v>
                </c:pt>
                <c:pt idx="1666">
                  <c:v>41.834193999999997</c:v>
                </c:pt>
                <c:pt idx="1667">
                  <c:v>41.836284999999997</c:v>
                </c:pt>
                <c:pt idx="1668">
                  <c:v>41.838357999999999</c:v>
                </c:pt>
                <c:pt idx="1669">
                  <c:v>41.840722999999997</c:v>
                </c:pt>
                <c:pt idx="1670">
                  <c:v>41.842903</c:v>
                </c:pt>
                <c:pt idx="1671">
                  <c:v>41.844932</c:v>
                </c:pt>
                <c:pt idx="1672">
                  <c:v>41.846834999999999</c:v>
                </c:pt>
                <c:pt idx="1673">
                  <c:v>41.848610999999998</c:v>
                </c:pt>
                <c:pt idx="1674">
                  <c:v>41.850248000000001</c:v>
                </c:pt>
                <c:pt idx="1675">
                  <c:v>41.851720999999998</c:v>
                </c:pt>
                <c:pt idx="1676">
                  <c:v>41.853076000000001</c:v>
                </c:pt>
                <c:pt idx="1677">
                  <c:v>41.854241999999999</c:v>
                </c:pt>
                <c:pt idx="1678">
                  <c:v>41.855328</c:v>
                </c:pt>
                <c:pt idx="1679">
                  <c:v>41.856568000000003</c:v>
                </c:pt>
                <c:pt idx="1680">
                  <c:v>41.857568999999998</c:v>
                </c:pt>
                <c:pt idx="1681">
                  <c:v>41.858424999999997</c:v>
                </c:pt>
                <c:pt idx="1682">
                  <c:v>41.859177000000003</c:v>
                </c:pt>
                <c:pt idx="1683">
                  <c:v>41.859828</c:v>
                </c:pt>
                <c:pt idx="1684">
                  <c:v>41.860422</c:v>
                </c:pt>
                <c:pt idx="1685">
                  <c:v>41.860962000000001</c:v>
                </c:pt>
                <c:pt idx="1686">
                  <c:v>41.861493000000003</c:v>
                </c:pt>
                <c:pt idx="1687">
                  <c:v>41.862045999999999</c:v>
                </c:pt>
                <c:pt idx="1688">
                  <c:v>41.862603999999997</c:v>
                </c:pt>
                <c:pt idx="1689">
                  <c:v>41.863377</c:v>
                </c:pt>
                <c:pt idx="1690">
                  <c:v>41.864213999999997</c:v>
                </c:pt>
                <c:pt idx="1691">
                  <c:v>41.865118000000002</c:v>
                </c:pt>
                <c:pt idx="1692">
                  <c:v>41.866143000000001</c:v>
                </c:pt>
                <c:pt idx="1693">
                  <c:v>41.867265000000003</c:v>
                </c:pt>
                <c:pt idx="1694">
                  <c:v>41.868537000000003</c:v>
                </c:pt>
                <c:pt idx="1695">
                  <c:v>41.869985999999997</c:v>
                </c:pt>
                <c:pt idx="1696">
                  <c:v>41.871583000000001</c:v>
                </c:pt>
                <c:pt idx="1697">
                  <c:v>41.873330000000003</c:v>
                </c:pt>
                <c:pt idx="1698">
                  <c:v>41.875205999999999</c:v>
                </c:pt>
                <c:pt idx="1699">
                  <c:v>41.877426999999997</c:v>
                </c:pt>
                <c:pt idx="1700">
                  <c:v>41.879649000000001</c:v>
                </c:pt>
                <c:pt idx="1701">
                  <c:v>41.881860000000003</c:v>
                </c:pt>
                <c:pt idx="1702">
                  <c:v>41.884075000000003</c:v>
                </c:pt>
                <c:pt idx="1703">
                  <c:v>41.886243999999998</c:v>
                </c:pt>
                <c:pt idx="1704">
                  <c:v>41.888334</c:v>
                </c:pt>
                <c:pt idx="1705">
                  <c:v>41.890309999999999</c:v>
                </c:pt>
                <c:pt idx="1706">
                  <c:v>41.892159999999997</c:v>
                </c:pt>
                <c:pt idx="1707">
                  <c:v>41.893883000000002</c:v>
                </c:pt>
                <c:pt idx="1708">
                  <c:v>41.895471999999998</c:v>
                </c:pt>
                <c:pt idx="1709">
                  <c:v>41.897284999999997</c:v>
                </c:pt>
                <c:pt idx="1710">
                  <c:v>41.898834999999998</c:v>
                </c:pt>
                <c:pt idx="1711">
                  <c:v>41.900204000000002</c:v>
                </c:pt>
                <c:pt idx="1712">
                  <c:v>41.901423999999999</c:v>
                </c:pt>
                <c:pt idx="1713">
                  <c:v>41.902453000000001</c:v>
                </c:pt>
                <c:pt idx="1714">
                  <c:v>41.903421000000002</c:v>
                </c:pt>
                <c:pt idx="1715">
                  <c:v>41.904237999999999</c:v>
                </c:pt>
                <c:pt idx="1716">
                  <c:v>41.905002000000003</c:v>
                </c:pt>
                <c:pt idx="1717">
                  <c:v>41.905712999999999</c:v>
                </c:pt>
                <c:pt idx="1718">
                  <c:v>41.906354</c:v>
                </c:pt>
                <c:pt idx="1719">
                  <c:v>41.907175000000002</c:v>
                </c:pt>
                <c:pt idx="1720">
                  <c:v>41.907930999999998</c:v>
                </c:pt>
                <c:pt idx="1721">
                  <c:v>41.908667999999999</c:v>
                </c:pt>
                <c:pt idx="1722">
                  <c:v>41.909412000000003</c:v>
                </c:pt>
                <c:pt idx="1723">
                  <c:v>41.910206000000002</c:v>
                </c:pt>
                <c:pt idx="1724">
                  <c:v>41.911085</c:v>
                </c:pt>
                <c:pt idx="1725">
                  <c:v>41.912056</c:v>
                </c:pt>
                <c:pt idx="1726">
                  <c:v>41.913128999999998</c:v>
                </c:pt>
                <c:pt idx="1727">
                  <c:v>41.914324999999998</c:v>
                </c:pt>
                <c:pt idx="1728">
                  <c:v>41.915615000000003</c:v>
                </c:pt>
                <c:pt idx="1729">
                  <c:v>41.917274999999997</c:v>
                </c:pt>
                <c:pt idx="1730">
                  <c:v>41.919029000000002</c:v>
                </c:pt>
                <c:pt idx="1731">
                  <c:v>41.920845</c:v>
                </c:pt>
                <c:pt idx="1732">
                  <c:v>41.922772999999999</c:v>
                </c:pt>
                <c:pt idx="1733">
                  <c:v>41.924739000000002</c:v>
                </c:pt>
                <c:pt idx="1734">
                  <c:v>41.926771000000002</c:v>
                </c:pt>
                <c:pt idx="1735">
                  <c:v>41.928783000000003</c:v>
                </c:pt>
                <c:pt idx="1736">
                  <c:v>41.930745000000002</c:v>
                </c:pt>
                <c:pt idx="1737">
                  <c:v>41.932636000000002</c:v>
                </c:pt>
                <c:pt idx="1738">
                  <c:v>41.934426000000002</c:v>
                </c:pt>
                <c:pt idx="1739">
                  <c:v>41.936436999999998</c:v>
                </c:pt>
                <c:pt idx="1740">
                  <c:v>41.938220999999999</c:v>
                </c:pt>
                <c:pt idx="1741">
                  <c:v>41.939839999999997</c:v>
                </c:pt>
                <c:pt idx="1742">
                  <c:v>41.941282000000001</c:v>
                </c:pt>
                <c:pt idx="1743">
                  <c:v>41.942630999999999</c:v>
                </c:pt>
                <c:pt idx="1744">
                  <c:v>41.94379</c:v>
                </c:pt>
                <c:pt idx="1745">
                  <c:v>41.944831999999998</c:v>
                </c:pt>
                <c:pt idx="1746">
                  <c:v>41.945780999999997</c:v>
                </c:pt>
                <c:pt idx="1747">
                  <c:v>41.94661</c:v>
                </c:pt>
                <c:pt idx="1748">
                  <c:v>41.947342999999996</c:v>
                </c:pt>
                <c:pt idx="1749">
                  <c:v>41.948231999999997</c:v>
                </c:pt>
                <c:pt idx="1750">
                  <c:v>41.948945000000002</c:v>
                </c:pt>
                <c:pt idx="1751">
                  <c:v>41.949618000000001</c:v>
                </c:pt>
                <c:pt idx="1752">
                  <c:v>41.950240000000001</c:v>
                </c:pt>
                <c:pt idx="1753">
                  <c:v>41.950831000000001</c:v>
                </c:pt>
                <c:pt idx="1754">
                  <c:v>41.951470999999998</c:v>
                </c:pt>
                <c:pt idx="1755">
                  <c:v>41.952134999999998</c:v>
                </c:pt>
                <c:pt idx="1756">
                  <c:v>41.952855</c:v>
                </c:pt>
                <c:pt idx="1757">
                  <c:v>41.953662000000001</c:v>
                </c:pt>
                <c:pt idx="1758">
                  <c:v>41.954596000000002</c:v>
                </c:pt>
                <c:pt idx="1759">
                  <c:v>41.955761000000003</c:v>
                </c:pt>
                <c:pt idx="1760">
                  <c:v>41.956995999999997</c:v>
                </c:pt>
                <c:pt idx="1761">
                  <c:v>41.958350000000003</c:v>
                </c:pt>
                <c:pt idx="1762">
                  <c:v>41.959814999999999</c:v>
                </c:pt>
                <c:pt idx="1763">
                  <c:v>41.961385</c:v>
                </c:pt>
                <c:pt idx="1764">
                  <c:v>41.963039000000002</c:v>
                </c:pt>
                <c:pt idx="1765">
                  <c:v>41.964742999999999</c:v>
                </c:pt>
                <c:pt idx="1766">
                  <c:v>41.966524999999997</c:v>
                </c:pt>
                <c:pt idx="1767">
                  <c:v>41.968286999999997</c:v>
                </c:pt>
                <c:pt idx="1768">
                  <c:v>41.970024000000002</c:v>
                </c:pt>
                <c:pt idx="1769">
                  <c:v>41.971949000000002</c:v>
                </c:pt>
                <c:pt idx="1770">
                  <c:v>41.973759000000001</c:v>
                </c:pt>
                <c:pt idx="1771">
                  <c:v>41.975403</c:v>
                </c:pt>
                <c:pt idx="1772">
                  <c:v>41.976951999999997</c:v>
                </c:pt>
                <c:pt idx="1773">
                  <c:v>41.978349999999999</c:v>
                </c:pt>
                <c:pt idx="1774">
                  <c:v>41.97963</c:v>
                </c:pt>
                <c:pt idx="1775">
                  <c:v>41.980792000000001</c:v>
                </c:pt>
                <c:pt idx="1776">
                  <c:v>41.981834999999997</c:v>
                </c:pt>
                <c:pt idx="1777">
                  <c:v>41.982748000000001</c:v>
                </c:pt>
                <c:pt idx="1778">
                  <c:v>41.983559999999997</c:v>
                </c:pt>
                <c:pt idx="1779">
                  <c:v>41.984507999999998</c:v>
                </c:pt>
                <c:pt idx="1780">
                  <c:v>41.985289000000002</c:v>
                </c:pt>
                <c:pt idx="1781">
                  <c:v>41.98601</c:v>
                </c:pt>
                <c:pt idx="1782">
                  <c:v>41.986640999999999</c:v>
                </c:pt>
                <c:pt idx="1783">
                  <c:v>41.987226999999997</c:v>
                </c:pt>
                <c:pt idx="1784">
                  <c:v>41.987765000000003</c:v>
                </c:pt>
                <c:pt idx="1785">
                  <c:v>41.988298999999998</c:v>
                </c:pt>
                <c:pt idx="1786">
                  <c:v>41.988847</c:v>
                </c:pt>
                <c:pt idx="1787">
                  <c:v>41.989429999999999</c:v>
                </c:pt>
                <c:pt idx="1788">
                  <c:v>41.990094999999997</c:v>
                </c:pt>
                <c:pt idx="1789">
                  <c:v>41.990949999999998</c:v>
                </c:pt>
                <c:pt idx="1790">
                  <c:v>41.991821000000002</c:v>
                </c:pt>
                <c:pt idx="1791">
                  <c:v>41.992826999999998</c:v>
                </c:pt>
                <c:pt idx="1792">
                  <c:v>41.993932000000001</c:v>
                </c:pt>
                <c:pt idx="1793">
                  <c:v>41.99512</c:v>
                </c:pt>
                <c:pt idx="1794">
                  <c:v>41.996409999999997</c:v>
                </c:pt>
                <c:pt idx="1795">
                  <c:v>41.997810999999999</c:v>
                </c:pt>
                <c:pt idx="1796">
                  <c:v>41.999276999999999</c:v>
                </c:pt>
                <c:pt idx="1797">
                  <c:v>42.000791</c:v>
                </c:pt>
                <c:pt idx="1798">
                  <c:v>42.002338000000002</c:v>
                </c:pt>
                <c:pt idx="1799">
                  <c:v>42.004092999999997</c:v>
                </c:pt>
                <c:pt idx="1800">
                  <c:v>42.005744999999997</c:v>
                </c:pt>
                <c:pt idx="1801">
                  <c:v>42.007340999999997</c:v>
                </c:pt>
                <c:pt idx="1802">
                  <c:v>42.008825000000002</c:v>
                </c:pt>
                <c:pt idx="1803">
                  <c:v>42.010216</c:v>
                </c:pt>
                <c:pt idx="1804">
                  <c:v>42.011513000000001</c:v>
                </c:pt>
                <c:pt idx="1805">
                  <c:v>42.012689999999999</c:v>
                </c:pt>
                <c:pt idx="1806">
                  <c:v>42.013801999999998</c:v>
                </c:pt>
                <c:pt idx="1807">
                  <c:v>42.014771000000003</c:v>
                </c:pt>
                <c:pt idx="1808">
                  <c:v>42.015628999999997</c:v>
                </c:pt>
                <c:pt idx="1809">
                  <c:v>42.016618999999999</c:v>
                </c:pt>
                <c:pt idx="1810">
                  <c:v>42.017448000000002</c:v>
                </c:pt>
                <c:pt idx="1811">
                  <c:v>42.018180999999998</c:v>
                </c:pt>
                <c:pt idx="1812">
                  <c:v>42.018827999999999</c:v>
                </c:pt>
                <c:pt idx="1813">
                  <c:v>42.019404999999999</c:v>
                </c:pt>
                <c:pt idx="1814">
                  <c:v>42.019950000000001</c:v>
                </c:pt>
                <c:pt idx="1815">
                  <c:v>42.020471999999998</c:v>
                </c:pt>
                <c:pt idx="1816">
                  <c:v>42.020924999999998</c:v>
                </c:pt>
                <c:pt idx="1817">
                  <c:v>42.0214</c:v>
                </c:pt>
                <c:pt idx="1818">
                  <c:v>42.021929999999998</c:v>
                </c:pt>
                <c:pt idx="1819">
                  <c:v>42.022626000000002</c:v>
                </c:pt>
                <c:pt idx="1820">
                  <c:v>42.023327999999999</c:v>
                </c:pt>
                <c:pt idx="1821">
                  <c:v>42.024084000000002</c:v>
                </c:pt>
                <c:pt idx="1822">
                  <c:v>42.024929</c:v>
                </c:pt>
                <c:pt idx="1823">
                  <c:v>42.025835000000001</c:v>
                </c:pt>
                <c:pt idx="1824">
                  <c:v>42.026808000000003</c:v>
                </c:pt>
                <c:pt idx="1825">
                  <c:v>42.027887</c:v>
                </c:pt>
                <c:pt idx="1826">
                  <c:v>42.029029999999999</c:v>
                </c:pt>
                <c:pt idx="1827">
                  <c:v>42.030247000000003</c:v>
                </c:pt>
                <c:pt idx="1828">
                  <c:v>42.031528000000002</c:v>
                </c:pt>
                <c:pt idx="1829">
                  <c:v>42.032977000000002</c:v>
                </c:pt>
                <c:pt idx="1830">
                  <c:v>42.034407999999999</c:v>
                </c:pt>
                <c:pt idx="1831">
                  <c:v>42.035783000000002</c:v>
                </c:pt>
                <c:pt idx="1832">
                  <c:v>42.037120000000002</c:v>
                </c:pt>
                <c:pt idx="1833">
                  <c:v>42.038384999999998</c:v>
                </c:pt>
                <c:pt idx="1834">
                  <c:v>42.039597000000001</c:v>
                </c:pt>
                <c:pt idx="1835">
                  <c:v>42.040723</c:v>
                </c:pt>
                <c:pt idx="1836">
                  <c:v>42.041777000000003</c:v>
                </c:pt>
                <c:pt idx="1837">
                  <c:v>42.042743000000002</c:v>
                </c:pt>
                <c:pt idx="1838">
                  <c:v>42.043626000000003</c:v>
                </c:pt>
                <c:pt idx="1839">
                  <c:v>42.044597000000003</c:v>
                </c:pt>
                <c:pt idx="1840">
                  <c:v>42.045414000000001</c:v>
                </c:pt>
                <c:pt idx="1841">
                  <c:v>42.046123000000001</c:v>
                </c:pt>
                <c:pt idx="1842">
                  <c:v>42.046765999999998</c:v>
                </c:pt>
                <c:pt idx="1843">
                  <c:v>42.047333999999999</c:v>
                </c:pt>
                <c:pt idx="1844">
                  <c:v>42.047845000000002</c:v>
                </c:pt>
                <c:pt idx="1845">
                  <c:v>42.048305999999997</c:v>
                </c:pt>
                <c:pt idx="1846">
                  <c:v>42.048727999999997</c:v>
                </c:pt>
                <c:pt idx="1847">
                  <c:v>42.049191</c:v>
                </c:pt>
                <c:pt idx="1848">
                  <c:v>42.049624999999999</c:v>
                </c:pt>
                <c:pt idx="1849">
                  <c:v>42.050206000000003</c:v>
                </c:pt>
                <c:pt idx="1850">
                  <c:v>42.050773</c:v>
                </c:pt>
                <c:pt idx="1851">
                  <c:v>42.051380000000002</c:v>
                </c:pt>
                <c:pt idx="1852">
                  <c:v>42.052005999999999</c:v>
                </c:pt>
                <c:pt idx="1853">
                  <c:v>42.052708000000003</c:v>
                </c:pt>
                <c:pt idx="1854">
                  <c:v>42.05348</c:v>
                </c:pt>
                <c:pt idx="1855">
                  <c:v>42.054312000000003</c:v>
                </c:pt>
                <c:pt idx="1856">
                  <c:v>42.055218000000004</c:v>
                </c:pt>
                <c:pt idx="1857">
                  <c:v>42.056196999999997</c:v>
                </c:pt>
                <c:pt idx="1858">
                  <c:v>42.057226999999997</c:v>
                </c:pt>
                <c:pt idx="1859">
                  <c:v>42.058458000000002</c:v>
                </c:pt>
                <c:pt idx="1860">
                  <c:v>42.059637000000002</c:v>
                </c:pt>
                <c:pt idx="1861">
                  <c:v>42.060820999999997</c:v>
                </c:pt>
                <c:pt idx="1862">
                  <c:v>42.061995000000003</c:v>
                </c:pt>
                <c:pt idx="1863">
                  <c:v>42.063133999999998</c:v>
                </c:pt>
                <c:pt idx="1864">
                  <c:v>42.064222999999998</c:v>
                </c:pt>
                <c:pt idx="1865">
                  <c:v>42.065258999999998</c:v>
                </c:pt>
                <c:pt idx="1866">
                  <c:v>42.066229999999997</c:v>
                </c:pt>
                <c:pt idx="1867">
                  <c:v>42.067134000000003</c:v>
                </c:pt>
                <c:pt idx="1868">
                  <c:v>42.067965000000001</c:v>
                </c:pt>
                <c:pt idx="1869">
                  <c:v>42.068924000000003</c:v>
                </c:pt>
                <c:pt idx="1870">
                  <c:v>42.069747999999997</c:v>
                </c:pt>
                <c:pt idx="1871">
                  <c:v>42.070453000000001</c:v>
                </c:pt>
                <c:pt idx="1872">
                  <c:v>42.071109</c:v>
                </c:pt>
                <c:pt idx="1873">
                  <c:v>42.071700999999997</c:v>
                </c:pt>
                <c:pt idx="1874">
                  <c:v>42.072215999999997</c:v>
                </c:pt>
                <c:pt idx="1875">
                  <c:v>42.072707000000001</c:v>
                </c:pt>
                <c:pt idx="1876">
                  <c:v>42.073135000000001</c:v>
                </c:pt>
                <c:pt idx="1877">
                  <c:v>42.073566999999997</c:v>
                </c:pt>
                <c:pt idx="1878">
                  <c:v>42.074002999999998</c:v>
                </c:pt>
                <c:pt idx="1879">
                  <c:v>42.074553000000002</c:v>
                </c:pt>
                <c:pt idx="1880">
                  <c:v>42.075085000000001</c:v>
                </c:pt>
                <c:pt idx="1881">
                  <c:v>42.075631000000001</c:v>
                </c:pt>
                <c:pt idx="1882">
                  <c:v>42.076188999999999</c:v>
                </c:pt>
                <c:pt idx="1883">
                  <c:v>42.076802999999998</c:v>
                </c:pt>
                <c:pt idx="1884">
                  <c:v>42.077471000000003</c:v>
                </c:pt>
                <c:pt idx="1885">
                  <c:v>42.078198999999998</c:v>
                </c:pt>
                <c:pt idx="1886">
                  <c:v>42.078969999999998</c:v>
                </c:pt>
                <c:pt idx="1887">
                  <c:v>42.079788999999998</c:v>
                </c:pt>
                <c:pt idx="1888">
                  <c:v>42.080651000000003</c:v>
                </c:pt>
                <c:pt idx="1889">
                  <c:v>42.081699</c:v>
                </c:pt>
                <c:pt idx="1890">
                  <c:v>42.082714000000003</c:v>
                </c:pt>
                <c:pt idx="1891">
                  <c:v>42.083739000000001</c:v>
                </c:pt>
                <c:pt idx="1892">
                  <c:v>42.084738000000002</c:v>
                </c:pt>
                <c:pt idx="1893">
                  <c:v>42.085720999999999</c:v>
                </c:pt>
                <c:pt idx="1894">
                  <c:v>42.086675999999997</c:v>
                </c:pt>
                <c:pt idx="1895">
                  <c:v>42.087583000000002</c:v>
                </c:pt>
                <c:pt idx="1896">
                  <c:v>42.088459999999998</c:v>
                </c:pt>
                <c:pt idx="1897">
                  <c:v>42.089284999999997</c:v>
                </c:pt>
                <c:pt idx="1898">
                  <c:v>42.090029000000001</c:v>
                </c:pt>
                <c:pt idx="1899">
                  <c:v>42.090907999999999</c:v>
                </c:pt>
                <c:pt idx="1900">
                  <c:v>42.091665999999996</c:v>
                </c:pt>
                <c:pt idx="1901">
                  <c:v>42.092351000000001</c:v>
                </c:pt>
                <c:pt idx="1902">
                  <c:v>42.092965999999997</c:v>
                </c:pt>
                <c:pt idx="1903">
                  <c:v>42.093536</c:v>
                </c:pt>
                <c:pt idx="1904">
                  <c:v>42.094068</c:v>
                </c:pt>
                <c:pt idx="1905">
                  <c:v>42.094560000000001</c:v>
                </c:pt>
                <c:pt idx="1906">
                  <c:v>42.095011</c:v>
                </c:pt>
                <c:pt idx="1907">
                  <c:v>42.095466000000002</c:v>
                </c:pt>
                <c:pt idx="1908">
                  <c:v>42.095905999999999</c:v>
                </c:pt>
                <c:pt idx="1909">
                  <c:v>42.096488999999998</c:v>
                </c:pt>
                <c:pt idx="1910">
                  <c:v>42.097022000000003</c:v>
                </c:pt>
                <c:pt idx="1911">
                  <c:v>42.097563000000001</c:v>
                </c:pt>
                <c:pt idx="1912">
                  <c:v>42.098143</c:v>
                </c:pt>
                <c:pt idx="1913">
                  <c:v>42.098742000000001</c:v>
                </c:pt>
                <c:pt idx="1914">
                  <c:v>42.099395999999999</c:v>
                </c:pt>
                <c:pt idx="1915">
                  <c:v>42.100062999999999</c:v>
                </c:pt>
                <c:pt idx="1916">
                  <c:v>42.100769</c:v>
                </c:pt>
                <c:pt idx="1917">
                  <c:v>42.101520999999998</c:v>
                </c:pt>
                <c:pt idx="1918">
                  <c:v>42.102265000000003</c:v>
                </c:pt>
                <c:pt idx="1919">
                  <c:v>42.103192</c:v>
                </c:pt>
                <c:pt idx="1920">
                  <c:v>42.104095000000001</c:v>
                </c:pt>
                <c:pt idx="1921">
                  <c:v>42.104984999999999</c:v>
                </c:pt>
                <c:pt idx="1922">
                  <c:v>42.105862000000002</c:v>
                </c:pt>
                <c:pt idx="1923">
                  <c:v>42.106720000000003</c:v>
                </c:pt>
                <c:pt idx="1924">
                  <c:v>42.107559000000002</c:v>
                </c:pt>
                <c:pt idx="1925">
                  <c:v>42.108359999999998</c:v>
                </c:pt>
                <c:pt idx="1926">
                  <c:v>42.109135000000002</c:v>
                </c:pt>
                <c:pt idx="1927">
                  <c:v>42.109872000000003</c:v>
                </c:pt>
                <c:pt idx="1928">
                  <c:v>42.110554999999998</c:v>
                </c:pt>
                <c:pt idx="1929">
                  <c:v>42.111373</c:v>
                </c:pt>
                <c:pt idx="1930">
                  <c:v>42.112085999999998</c:v>
                </c:pt>
                <c:pt idx="1931">
                  <c:v>42.112743000000002</c:v>
                </c:pt>
                <c:pt idx="1932">
                  <c:v>42.113352999999996</c:v>
                </c:pt>
                <c:pt idx="1933">
                  <c:v>42.113930000000003</c:v>
                </c:pt>
                <c:pt idx="1934">
                  <c:v>42.114471999999999</c:v>
                </c:pt>
                <c:pt idx="1935">
                  <c:v>42.114986999999999</c:v>
                </c:pt>
                <c:pt idx="1936">
                  <c:v>42.115501999999999</c:v>
                </c:pt>
                <c:pt idx="1937">
                  <c:v>42.115996000000003</c:v>
                </c:pt>
                <c:pt idx="1938">
                  <c:v>42.116483000000002</c:v>
                </c:pt>
                <c:pt idx="1939">
                  <c:v>42.117131999999998</c:v>
                </c:pt>
                <c:pt idx="1940">
                  <c:v>42.117750000000001</c:v>
                </c:pt>
                <c:pt idx="1941">
                  <c:v>42.118369000000001</c:v>
                </c:pt>
                <c:pt idx="1942">
                  <c:v>42.119005000000001</c:v>
                </c:pt>
                <c:pt idx="1943">
                  <c:v>42.119658999999999</c:v>
                </c:pt>
                <c:pt idx="1944">
                  <c:v>42.120319000000002</c:v>
                </c:pt>
                <c:pt idx="1945">
                  <c:v>42.121004999999997</c:v>
                </c:pt>
                <c:pt idx="1946">
                  <c:v>42.121727</c:v>
                </c:pt>
                <c:pt idx="1947">
                  <c:v>42.122450000000001</c:v>
                </c:pt>
                <c:pt idx="1948">
                  <c:v>42.123173000000001</c:v>
                </c:pt>
                <c:pt idx="1949">
                  <c:v>42.124065000000002</c:v>
                </c:pt>
                <c:pt idx="1950">
                  <c:v>42.124906000000003</c:v>
                </c:pt>
                <c:pt idx="1951">
                  <c:v>42.125736000000003</c:v>
                </c:pt>
                <c:pt idx="1952">
                  <c:v>42.126534999999997</c:v>
                </c:pt>
                <c:pt idx="1953">
                  <c:v>42.127327000000001</c:v>
                </c:pt>
                <c:pt idx="1954">
                  <c:v>42.128079999999997</c:v>
                </c:pt>
                <c:pt idx="1955">
                  <c:v>42.128810999999999</c:v>
                </c:pt>
                <c:pt idx="1956">
                  <c:v>42.129508000000001</c:v>
                </c:pt>
                <c:pt idx="1957">
                  <c:v>42.130186999999999</c:v>
                </c:pt>
                <c:pt idx="1958">
                  <c:v>42.13082</c:v>
                </c:pt>
                <c:pt idx="1959">
                  <c:v>42.131591</c:v>
                </c:pt>
                <c:pt idx="1960">
                  <c:v>42.132283999999999</c:v>
                </c:pt>
                <c:pt idx="1961">
                  <c:v>42.132924000000003</c:v>
                </c:pt>
                <c:pt idx="1962">
                  <c:v>42.13353</c:v>
                </c:pt>
                <c:pt idx="1963">
                  <c:v>42.134120000000003</c:v>
                </c:pt>
                <c:pt idx="1964">
                  <c:v>42.134695000000001</c:v>
                </c:pt>
                <c:pt idx="1965">
                  <c:v>42.135252999999999</c:v>
                </c:pt>
                <c:pt idx="1966">
                  <c:v>42.135814000000003</c:v>
                </c:pt>
                <c:pt idx="1967">
                  <c:v>42.136375999999998</c:v>
                </c:pt>
                <c:pt idx="1968">
                  <c:v>42.136938999999998</c:v>
                </c:pt>
                <c:pt idx="1969">
                  <c:v>42.137644000000002</c:v>
                </c:pt>
                <c:pt idx="1970">
                  <c:v>42.138311000000002</c:v>
                </c:pt>
                <c:pt idx="1971">
                  <c:v>42.138986000000003</c:v>
                </c:pt>
                <c:pt idx="1972">
                  <c:v>42.139651999999998</c:v>
                </c:pt>
                <c:pt idx="1973">
                  <c:v>42.140324999999997</c:v>
                </c:pt>
                <c:pt idx="1974">
                  <c:v>42.141005999999997</c:v>
                </c:pt>
                <c:pt idx="1975">
                  <c:v>42.141699000000003</c:v>
                </c:pt>
                <c:pt idx="1976">
                  <c:v>42.142404999999997</c:v>
                </c:pt>
                <c:pt idx="1977">
                  <c:v>42.143109000000003</c:v>
                </c:pt>
                <c:pt idx="1978">
                  <c:v>42.143816999999999</c:v>
                </c:pt>
                <c:pt idx="1979">
                  <c:v>42.144658999999997</c:v>
                </c:pt>
                <c:pt idx="1980">
                  <c:v>42.145443</c:v>
                </c:pt>
                <c:pt idx="1981">
                  <c:v>42.146192999999997</c:v>
                </c:pt>
                <c:pt idx="1982">
                  <c:v>42.146923000000001</c:v>
                </c:pt>
                <c:pt idx="1983">
                  <c:v>42.147610999999998</c:v>
                </c:pt>
                <c:pt idx="1984">
                  <c:v>42.148271000000001</c:v>
                </c:pt>
                <c:pt idx="1985">
                  <c:v>42.148916999999997</c:v>
                </c:pt>
                <c:pt idx="1986">
                  <c:v>42.149540999999999</c:v>
                </c:pt>
                <c:pt idx="1987">
                  <c:v>42.150139000000003</c:v>
                </c:pt>
                <c:pt idx="1988">
                  <c:v>42.150717</c:v>
                </c:pt>
                <c:pt idx="1989">
                  <c:v>42.151408000000004</c:v>
                </c:pt>
                <c:pt idx="1990">
                  <c:v>42.152034999999998</c:v>
                </c:pt>
                <c:pt idx="1991">
                  <c:v>42.152625</c:v>
                </c:pt>
                <c:pt idx="1992">
                  <c:v>42.153191</c:v>
                </c:pt>
                <c:pt idx="1993">
                  <c:v>42.153739999999999</c:v>
                </c:pt>
                <c:pt idx="1994">
                  <c:v>42.154283999999997</c:v>
                </c:pt>
                <c:pt idx="1995">
                  <c:v>42.154819000000003</c:v>
                </c:pt>
                <c:pt idx="1996">
                  <c:v>42.155347999999996</c:v>
                </c:pt>
                <c:pt idx="1997">
                  <c:v>42.155881999999998</c:v>
                </c:pt>
                <c:pt idx="1998">
                  <c:v>42.156405999999997</c:v>
                </c:pt>
                <c:pt idx="1999">
                  <c:v>42.157049000000001</c:v>
                </c:pt>
                <c:pt idx="2000">
                  <c:v>42.157659000000002</c:v>
                </c:pt>
                <c:pt idx="2001">
                  <c:v>42.158256000000002</c:v>
                </c:pt>
                <c:pt idx="2002">
                  <c:v>42.158847000000002</c:v>
                </c:pt>
                <c:pt idx="2003">
                  <c:v>42.159426000000003</c:v>
                </c:pt>
                <c:pt idx="2004">
                  <c:v>42.160003000000003</c:v>
                </c:pt>
                <c:pt idx="2005">
                  <c:v>42.160578000000001</c:v>
                </c:pt>
                <c:pt idx="2006">
                  <c:v>42.161146000000002</c:v>
                </c:pt>
                <c:pt idx="2007">
                  <c:v>42.161709000000002</c:v>
                </c:pt>
                <c:pt idx="2008">
                  <c:v>42.162267999999997</c:v>
                </c:pt>
                <c:pt idx="2009">
                  <c:v>42.162920999999997</c:v>
                </c:pt>
                <c:pt idx="2010">
                  <c:v>42.163524000000002</c:v>
                </c:pt>
                <c:pt idx="2011">
                  <c:v>42.164093000000001</c:v>
                </c:pt>
                <c:pt idx="2012">
                  <c:v>42.164648999999997</c:v>
                </c:pt>
                <c:pt idx="2013">
                  <c:v>42.165176000000002</c:v>
                </c:pt>
                <c:pt idx="2014">
                  <c:v>42.165678999999997</c:v>
                </c:pt>
                <c:pt idx="2015">
                  <c:v>42.166164000000002</c:v>
                </c:pt>
                <c:pt idx="2016">
                  <c:v>42.166646999999998</c:v>
                </c:pt>
                <c:pt idx="2017">
                  <c:v>42.167110000000001</c:v>
                </c:pt>
                <c:pt idx="2018">
                  <c:v>42.167565000000003</c:v>
                </c:pt>
                <c:pt idx="2019">
                  <c:v>42.168109000000001</c:v>
                </c:pt>
                <c:pt idx="2020">
                  <c:v>42.168604999999999</c:v>
                </c:pt>
                <c:pt idx="2021">
                  <c:v>42.169080000000001</c:v>
                </c:pt>
                <c:pt idx="2022">
                  <c:v>42.169544999999999</c:v>
                </c:pt>
                <c:pt idx="2023">
                  <c:v>42.170001999999997</c:v>
                </c:pt>
                <c:pt idx="2024">
                  <c:v>42.170453000000002</c:v>
                </c:pt>
                <c:pt idx="2025">
                  <c:v>42.170910999999997</c:v>
                </c:pt>
                <c:pt idx="2026">
                  <c:v>42.171366999999996</c:v>
                </c:pt>
                <c:pt idx="2027">
                  <c:v>42.171826000000003</c:v>
                </c:pt>
                <c:pt idx="2028">
                  <c:v>42.172283</c:v>
                </c:pt>
                <c:pt idx="2029">
                  <c:v>42.172843999999998</c:v>
                </c:pt>
                <c:pt idx="2030">
                  <c:v>42.173368000000004</c:v>
                </c:pt>
                <c:pt idx="2031">
                  <c:v>42.173878000000002</c:v>
                </c:pt>
                <c:pt idx="2032">
                  <c:v>42.174382000000001</c:v>
                </c:pt>
                <c:pt idx="2033">
                  <c:v>42.174886000000001</c:v>
                </c:pt>
                <c:pt idx="2034">
                  <c:v>42.175373999999998</c:v>
                </c:pt>
                <c:pt idx="2035">
                  <c:v>42.175857000000001</c:v>
                </c:pt>
                <c:pt idx="2036">
                  <c:v>42.176335999999999</c:v>
                </c:pt>
                <c:pt idx="2037">
                  <c:v>42.176808000000001</c:v>
                </c:pt>
                <c:pt idx="2038">
                  <c:v>42.177278999999999</c:v>
                </c:pt>
                <c:pt idx="2039">
                  <c:v>42.177852999999999</c:v>
                </c:pt>
                <c:pt idx="2040">
                  <c:v>42.178384000000001</c:v>
                </c:pt>
                <c:pt idx="2041">
                  <c:v>42.178885999999999</c:v>
                </c:pt>
                <c:pt idx="2042">
                  <c:v>42.179372000000001</c:v>
                </c:pt>
                <c:pt idx="2043">
                  <c:v>42.179845999999998</c:v>
                </c:pt>
                <c:pt idx="2044">
                  <c:v>42.180298999999998</c:v>
                </c:pt>
                <c:pt idx="2045">
                  <c:v>42.180754</c:v>
                </c:pt>
                <c:pt idx="2046">
                  <c:v>42.181201999999999</c:v>
                </c:pt>
                <c:pt idx="2047">
                  <c:v>42.181640000000002</c:v>
                </c:pt>
                <c:pt idx="2048">
                  <c:v>42.182074999999998</c:v>
                </c:pt>
                <c:pt idx="2049">
                  <c:v>42.182605000000002</c:v>
                </c:pt>
                <c:pt idx="2050">
                  <c:v>42.183101000000001</c:v>
                </c:pt>
                <c:pt idx="2051">
                  <c:v>42.183573000000003</c:v>
                </c:pt>
                <c:pt idx="2052">
                  <c:v>42.184032999999999</c:v>
                </c:pt>
                <c:pt idx="2053">
                  <c:v>42.184480999999998</c:v>
                </c:pt>
                <c:pt idx="2054">
                  <c:v>42.184924000000002</c:v>
                </c:pt>
                <c:pt idx="2055">
                  <c:v>42.185367999999997</c:v>
                </c:pt>
                <c:pt idx="2056">
                  <c:v>42.185811999999999</c:v>
                </c:pt>
                <c:pt idx="2057">
                  <c:v>42.186250999999999</c:v>
                </c:pt>
                <c:pt idx="2058">
                  <c:v>42.186689999999999</c:v>
                </c:pt>
                <c:pt idx="2059">
                  <c:v>42.187199999999997</c:v>
                </c:pt>
                <c:pt idx="2060">
                  <c:v>42.187683999999997</c:v>
                </c:pt>
                <c:pt idx="2061">
                  <c:v>42.188152000000002</c:v>
                </c:pt>
                <c:pt idx="2062">
                  <c:v>42.188614000000001</c:v>
                </c:pt>
                <c:pt idx="2063">
                  <c:v>42.189064999999999</c:v>
                </c:pt>
                <c:pt idx="2064">
                  <c:v>42.189511000000003</c:v>
                </c:pt>
                <c:pt idx="2065">
                  <c:v>42.189951999999998</c:v>
                </c:pt>
                <c:pt idx="2066">
                  <c:v>42.190385999999997</c:v>
                </c:pt>
                <c:pt idx="2067">
                  <c:v>42.190814000000003</c:v>
                </c:pt>
                <c:pt idx="2068">
                  <c:v>42.191231000000002</c:v>
                </c:pt>
                <c:pt idx="2069">
                  <c:v>42.191732000000002</c:v>
                </c:pt>
                <c:pt idx="2070">
                  <c:v>42.1922</c:v>
                </c:pt>
                <c:pt idx="2071">
                  <c:v>42.19265</c:v>
                </c:pt>
                <c:pt idx="2072">
                  <c:v>42.193085000000004</c:v>
                </c:pt>
                <c:pt idx="2073">
                  <c:v>42.193510000000003</c:v>
                </c:pt>
                <c:pt idx="2074">
                  <c:v>42.193922999999998</c:v>
                </c:pt>
                <c:pt idx="2075">
                  <c:v>42.194329000000003</c:v>
                </c:pt>
                <c:pt idx="2076">
                  <c:v>42.194738000000001</c:v>
                </c:pt>
                <c:pt idx="2077">
                  <c:v>42.195134000000003</c:v>
                </c:pt>
                <c:pt idx="2078">
                  <c:v>42.195529000000001</c:v>
                </c:pt>
                <c:pt idx="2079">
                  <c:v>42.195998000000003</c:v>
                </c:pt>
                <c:pt idx="2080">
                  <c:v>42.196435999999999</c:v>
                </c:pt>
                <c:pt idx="2081">
                  <c:v>42.196872999999997</c:v>
                </c:pt>
                <c:pt idx="2082">
                  <c:v>42.197299999999998</c:v>
                </c:pt>
                <c:pt idx="2083">
                  <c:v>42.197724000000001</c:v>
                </c:pt>
                <c:pt idx="2084">
                  <c:v>42.198137000000003</c:v>
                </c:pt>
                <c:pt idx="2085">
                  <c:v>42.198545000000003</c:v>
                </c:pt>
                <c:pt idx="2086">
                  <c:v>42.198954999999998</c:v>
                </c:pt>
                <c:pt idx="2087">
                  <c:v>42.199359999999999</c:v>
                </c:pt>
                <c:pt idx="2088">
                  <c:v>42.199751999999997</c:v>
                </c:pt>
                <c:pt idx="2089">
                  <c:v>42.200237999999999</c:v>
                </c:pt>
                <c:pt idx="2090">
                  <c:v>42.200681000000003</c:v>
                </c:pt>
                <c:pt idx="2091">
                  <c:v>42.201113999999997</c:v>
                </c:pt>
                <c:pt idx="2092">
                  <c:v>42.201552</c:v>
                </c:pt>
                <c:pt idx="2093">
                  <c:v>42.201974999999997</c:v>
                </c:pt>
                <c:pt idx="2094">
                  <c:v>42.202393000000001</c:v>
                </c:pt>
                <c:pt idx="2095">
                  <c:v>42.202803000000003</c:v>
                </c:pt>
                <c:pt idx="2096">
                  <c:v>42.203209000000001</c:v>
                </c:pt>
                <c:pt idx="2097">
                  <c:v>42.203612999999997</c:v>
                </c:pt>
                <c:pt idx="2098">
                  <c:v>42.204014999999998</c:v>
                </c:pt>
                <c:pt idx="2099">
                  <c:v>42.204490999999997</c:v>
                </c:pt>
                <c:pt idx="2100">
                  <c:v>42.204940000000001</c:v>
                </c:pt>
                <c:pt idx="2101">
                  <c:v>42.205370000000002</c:v>
                </c:pt>
                <c:pt idx="2102">
                  <c:v>42.205793</c:v>
                </c:pt>
                <c:pt idx="2103">
                  <c:v>42.206215999999998</c:v>
                </c:pt>
                <c:pt idx="2104">
                  <c:v>42.206631000000002</c:v>
                </c:pt>
                <c:pt idx="2105">
                  <c:v>42.207048999999998</c:v>
                </c:pt>
                <c:pt idx="2106">
                  <c:v>42.207464000000002</c:v>
                </c:pt>
                <c:pt idx="2107">
                  <c:v>42.207875999999999</c:v>
                </c:pt>
                <c:pt idx="2108">
                  <c:v>42.208291000000003</c:v>
                </c:pt>
                <c:pt idx="2109">
                  <c:v>42.208796</c:v>
                </c:pt>
                <c:pt idx="2110">
                  <c:v>42.209269999999997</c:v>
                </c:pt>
                <c:pt idx="2111">
                  <c:v>42.209721000000002</c:v>
                </c:pt>
                <c:pt idx="2112">
                  <c:v>42.210174000000002</c:v>
                </c:pt>
                <c:pt idx="2113">
                  <c:v>42.210621000000003</c:v>
                </c:pt>
                <c:pt idx="2114">
                  <c:v>42.211067</c:v>
                </c:pt>
                <c:pt idx="2115">
                  <c:v>42.211509999999997</c:v>
                </c:pt>
                <c:pt idx="2116">
                  <c:v>42.211953999999999</c:v>
                </c:pt>
                <c:pt idx="2117">
                  <c:v>42.212400000000002</c:v>
                </c:pt>
                <c:pt idx="2118">
                  <c:v>42.212837999999998</c:v>
                </c:pt>
                <c:pt idx="2119">
                  <c:v>42.213361999999996</c:v>
                </c:pt>
                <c:pt idx="2120">
                  <c:v>42.213853999999998</c:v>
                </c:pt>
                <c:pt idx="2121">
                  <c:v>42.214342000000002</c:v>
                </c:pt>
                <c:pt idx="2122">
                  <c:v>42.214824</c:v>
                </c:pt>
                <c:pt idx="2123">
                  <c:v>42.215296000000002</c:v>
                </c:pt>
                <c:pt idx="2124">
                  <c:v>42.215769000000002</c:v>
                </c:pt>
                <c:pt idx="2125">
                  <c:v>42.216239999999999</c:v>
                </c:pt>
                <c:pt idx="2126">
                  <c:v>42.216707999999997</c:v>
                </c:pt>
                <c:pt idx="2127">
                  <c:v>42.217177</c:v>
                </c:pt>
                <c:pt idx="2128">
                  <c:v>42.217652999999999</c:v>
                </c:pt>
                <c:pt idx="2129">
                  <c:v>42.218221999999997</c:v>
                </c:pt>
                <c:pt idx="2130">
                  <c:v>42.21875</c:v>
                </c:pt>
                <c:pt idx="2131">
                  <c:v>42.219273000000001</c:v>
                </c:pt>
                <c:pt idx="2132">
                  <c:v>42.219790000000003</c:v>
                </c:pt>
                <c:pt idx="2133">
                  <c:v>42.220311000000002</c:v>
                </c:pt>
                <c:pt idx="2134">
                  <c:v>42.220823000000003</c:v>
                </c:pt>
                <c:pt idx="2135">
                  <c:v>42.221339999999998</c:v>
                </c:pt>
                <c:pt idx="2136">
                  <c:v>42.221851999999998</c:v>
                </c:pt>
                <c:pt idx="2137">
                  <c:v>42.222372</c:v>
                </c:pt>
                <c:pt idx="2138">
                  <c:v>42.222895999999999</c:v>
                </c:pt>
                <c:pt idx="2139">
                  <c:v>42.223514999999999</c:v>
                </c:pt>
                <c:pt idx="2140">
                  <c:v>42.224100999999997</c:v>
                </c:pt>
                <c:pt idx="2141">
                  <c:v>42.224674999999998</c:v>
                </c:pt>
                <c:pt idx="2142">
                  <c:v>42.225245999999999</c:v>
                </c:pt>
                <c:pt idx="2143">
                  <c:v>42.225808999999998</c:v>
                </c:pt>
                <c:pt idx="2144">
                  <c:v>42.226379000000001</c:v>
                </c:pt>
                <c:pt idx="2145">
                  <c:v>42.226948</c:v>
                </c:pt>
                <c:pt idx="2146">
                  <c:v>42.227528</c:v>
                </c:pt>
                <c:pt idx="2147">
                  <c:v>42.228109000000003</c:v>
                </c:pt>
                <c:pt idx="2148">
                  <c:v>42.22869</c:v>
                </c:pt>
                <c:pt idx="2149">
                  <c:v>42.229370000000003</c:v>
                </c:pt>
                <c:pt idx="2150">
                  <c:v>42.230021999999998</c:v>
                </c:pt>
                <c:pt idx="2151">
                  <c:v>42.230654999999999</c:v>
                </c:pt>
                <c:pt idx="2152">
                  <c:v>42.231282999999998</c:v>
                </c:pt>
                <c:pt idx="2153">
                  <c:v>42.231915000000001</c:v>
                </c:pt>
                <c:pt idx="2154">
                  <c:v>42.232529999999997</c:v>
                </c:pt>
                <c:pt idx="2155">
                  <c:v>42.233159000000001</c:v>
                </c:pt>
                <c:pt idx="2156">
                  <c:v>42.233784</c:v>
                </c:pt>
                <c:pt idx="2157">
                  <c:v>42.234403999999998</c:v>
                </c:pt>
                <c:pt idx="2158">
                  <c:v>42.235030000000002</c:v>
                </c:pt>
                <c:pt idx="2159">
                  <c:v>42.235764000000003</c:v>
                </c:pt>
                <c:pt idx="2160">
                  <c:v>42.236459000000004</c:v>
                </c:pt>
                <c:pt idx="2161">
                  <c:v>42.237138000000002</c:v>
                </c:pt>
                <c:pt idx="2162">
                  <c:v>42.237805000000002</c:v>
                </c:pt>
                <c:pt idx="2163">
                  <c:v>42.238472999999999</c:v>
                </c:pt>
                <c:pt idx="2164">
                  <c:v>42.239140999999996</c:v>
                </c:pt>
                <c:pt idx="2165">
                  <c:v>42.239806999999999</c:v>
                </c:pt>
                <c:pt idx="2166">
                  <c:v>42.240470999999999</c:v>
                </c:pt>
                <c:pt idx="2167">
                  <c:v>42.241132</c:v>
                </c:pt>
                <c:pt idx="2168">
                  <c:v>42.241790000000002</c:v>
                </c:pt>
                <c:pt idx="2169">
                  <c:v>42.242559</c:v>
                </c:pt>
                <c:pt idx="2170">
                  <c:v>42.243290000000002</c:v>
                </c:pt>
                <c:pt idx="2171">
                  <c:v>42.244014999999997</c:v>
                </c:pt>
                <c:pt idx="2172">
                  <c:v>42.244720999999998</c:v>
                </c:pt>
                <c:pt idx="2173">
                  <c:v>42.245432999999998</c:v>
                </c:pt>
                <c:pt idx="2174">
                  <c:v>42.246138999999999</c:v>
                </c:pt>
                <c:pt idx="2175">
                  <c:v>42.246834999999997</c:v>
                </c:pt>
                <c:pt idx="2176">
                  <c:v>42.247532</c:v>
                </c:pt>
                <c:pt idx="2177">
                  <c:v>42.248226000000003</c:v>
                </c:pt>
                <c:pt idx="2178">
                  <c:v>42.248914999999997</c:v>
                </c:pt>
                <c:pt idx="2179">
                  <c:v>42.249715000000002</c:v>
                </c:pt>
                <c:pt idx="2180">
                  <c:v>42.250475000000002</c:v>
                </c:pt>
                <c:pt idx="2181">
                  <c:v>42.251216999999997</c:v>
                </c:pt>
                <c:pt idx="2182">
                  <c:v>42.251945999999997</c:v>
                </c:pt>
                <c:pt idx="2183">
                  <c:v>42.252664000000003</c:v>
                </c:pt>
                <c:pt idx="2184">
                  <c:v>42.253374999999998</c:v>
                </c:pt>
                <c:pt idx="2185">
                  <c:v>42.254078999999997</c:v>
                </c:pt>
                <c:pt idx="2186">
                  <c:v>42.254773999999998</c:v>
                </c:pt>
                <c:pt idx="2187">
                  <c:v>42.255462999999999</c:v>
                </c:pt>
                <c:pt idx="2188">
                  <c:v>42.256149000000001</c:v>
                </c:pt>
                <c:pt idx="2189">
                  <c:v>42.256954999999998</c:v>
                </c:pt>
                <c:pt idx="2190">
                  <c:v>42.257714999999997</c:v>
                </c:pt>
                <c:pt idx="2191">
                  <c:v>42.258450000000003</c:v>
                </c:pt>
                <c:pt idx="2192">
                  <c:v>42.259177000000001</c:v>
                </c:pt>
                <c:pt idx="2193">
                  <c:v>42.259897000000002</c:v>
                </c:pt>
                <c:pt idx="2194">
                  <c:v>42.260604000000001</c:v>
                </c:pt>
                <c:pt idx="2195">
                  <c:v>42.261302000000001</c:v>
                </c:pt>
                <c:pt idx="2196">
                  <c:v>42.261989999999997</c:v>
                </c:pt>
                <c:pt idx="2197">
                  <c:v>42.262681999999998</c:v>
                </c:pt>
                <c:pt idx="2198">
                  <c:v>42.263368</c:v>
                </c:pt>
                <c:pt idx="2199">
                  <c:v>42.264170999999997</c:v>
                </c:pt>
                <c:pt idx="2200">
                  <c:v>42.264930999999997</c:v>
                </c:pt>
                <c:pt idx="2201">
                  <c:v>42.265664999999998</c:v>
                </c:pt>
                <c:pt idx="2202">
                  <c:v>42.266379000000001</c:v>
                </c:pt>
                <c:pt idx="2203">
                  <c:v>42.267080999999997</c:v>
                </c:pt>
                <c:pt idx="2204">
                  <c:v>42.267772999999998</c:v>
                </c:pt>
                <c:pt idx="2205">
                  <c:v>42.268462999999997</c:v>
                </c:pt>
                <c:pt idx="2206">
                  <c:v>42.269145999999999</c:v>
                </c:pt>
                <c:pt idx="2207">
                  <c:v>42.269823000000002</c:v>
                </c:pt>
                <c:pt idx="2208">
                  <c:v>42.270490000000002</c:v>
                </c:pt>
                <c:pt idx="2209">
                  <c:v>42.271276</c:v>
                </c:pt>
                <c:pt idx="2210">
                  <c:v>42.272019999999998</c:v>
                </c:pt>
                <c:pt idx="2211">
                  <c:v>42.272734999999997</c:v>
                </c:pt>
                <c:pt idx="2212">
                  <c:v>42.273437000000001</c:v>
                </c:pt>
                <c:pt idx="2213">
                  <c:v>42.274127</c:v>
                </c:pt>
                <c:pt idx="2214">
                  <c:v>42.274808</c:v>
                </c:pt>
                <c:pt idx="2215">
                  <c:v>42.275485000000003</c:v>
                </c:pt>
                <c:pt idx="2216">
                  <c:v>42.276153999999998</c:v>
                </c:pt>
                <c:pt idx="2217">
                  <c:v>42.276820999999998</c:v>
                </c:pt>
                <c:pt idx="2218">
                  <c:v>42.277475000000003</c:v>
                </c:pt>
                <c:pt idx="2219">
                  <c:v>42.278249000000002</c:v>
                </c:pt>
                <c:pt idx="2220">
                  <c:v>42.278976999999998</c:v>
                </c:pt>
                <c:pt idx="2221">
                  <c:v>42.279682000000001</c:v>
                </c:pt>
                <c:pt idx="2222">
                  <c:v>42.280365000000003</c:v>
                </c:pt>
                <c:pt idx="2223">
                  <c:v>42.281044999999999</c:v>
                </c:pt>
                <c:pt idx="2224">
                  <c:v>42.281708000000002</c:v>
                </c:pt>
                <c:pt idx="2225">
                  <c:v>42.282364000000001</c:v>
                </c:pt>
                <c:pt idx="2226">
                  <c:v>42.283017999999998</c:v>
                </c:pt>
                <c:pt idx="2227">
                  <c:v>42.283664999999999</c:v>
                </c:pt>
                <c:pt idx="2228">
                  <c:v>42.284303999999999</c:v>
                </c:pt>
                <c:pt idx="2229">
                  <c:v>42.285062000000003</c:v>
                </c:pt>
                <c:pt idx="2230">
                  <c:v>42.285775000000001</c:v>
                </c:pt>
                <c:pt idx="2231">
                  <c:v>42.286461000000003</c:v>
                </c:pt>
                <c:pt idx="2232">
                  <c:v>42.287134000000002</c:v>
                </c:pt>
                <c:pt idx="2233">
                  <c:v>42.287788999999997</c:v>
                </c:pt>
                <c:pt idx="2234">
                  <c:v>42.288437999999999</c:v>
                </c:pt>
                <c:pt idx="2235">
                  <c:v>42.289076000000001</c:v>
                </c:pt>
                <c:pt idx="2236">
                  <c:v>42.289703000000003</c:v>
                </c:pt>
                <c:pt idx="2237">
                  <c:v>42.290320000000001</c:v>
                </c:pt>
                <c:pt idx="2238">
                  <c:v>42.290934999999998</c:v>
                </c:pt>
                <c:pt idx="2239">
                  <c:v>42.291665999999999</c:v>
                </c:pt>
                <c:pt idx="2240">
                  <c:v>42.292349000000002</c:v>
                </c:pt>
                <c:pt idx="2241">
                  <c:v>42.293010000000002</c:v>
                </c:pt>
                <c:pt idx="2242">
                  <c:v>42.293655000000001</c:v>
                </c:pt>
                <c:pt idx="2243">
                  <c:v>42.294289999999997</c:v>
                </c:pt>
                <c:pt idx="2244">
                  <c:v>42.294919999999998</c:v>
                </c:pt>
                <c:pt idx="2245">
                  <c:v>42.295543000000002</c:v>
                </c:pt>
                <c:pt idx="2246">
                  <c:v>42.296156000000003</c:v>
                </c:pt>
                <c:pt idx="2247">
                  <c:v>42.296762000000001</c:v>
                </c:pt>
                <c:pt idx="2248">
                  <c:v>42.297362</c:v>
                </c:pt>
                <c:pt idx="2249">
                  <c:v>42.298076000000002</c:v>
                </c:pt>
                <c:pt idx="2250">
                  <c:v>42.298743999999999</c:v>
                </c:pt>
                <c:pt idx="2251">
                  <c:v>42.299385000000001</c:v>
                </c:pt>
                <c:pt idx="2252">
                  <c:v>42.300015000000002</c:v>
                </c:pt>
                <c:pt idx="2253">
                  <c:v>42.300637999999999</c:v>
                </c:pt>
                <c:pt idx="2254">
                  <c:v>42.301253000000003</c:v>
                </c:pt>
                <c:pt idx="2255">
                  <c:v>42.301861000000002</c:v>
                </c:pt>
                <c:pt idx="2256">
                  <c:v>42.302461999999998</c:v>
                </c:pt>
                <c:pt idx="2257">
                  <c:v>42.303057000000003</c:v>
                </c:pt>
                <c:pt idx="2258">
                  <c:v>42.303649</c:v>
                </c:pt>
                <c:pt idx="2259">
                  <c:v>42.304352999999999</c:v>
                </c:pt>
                <c:pt idx="2260">
                  <c:v>42.305010000000003</c:v>
                </c:pt>
                <c:pt idx="2261">
                  <c:v>42.305638999999999</c:v>
                </c:pt>
                <c:pt idx="2262">
                  <c:v>42.306265000000003</c:v>
                </c:pt>
                <c:pt idx="2263">
                  <c:v>42.306885000000001</c:v>
                </c:pt>
                <c:pt idx="2264">
                  <c:v>42.307496999999998</c:v>
                </c:pt>
                <c:pt idx="2265">
                  <c:v>42.308104</c:v>
                </c:pt>
                <c:pt idx="2266">
                  <c:v>42.308695999999998</c:v>
                </c:pt>
                <c:pt idx="2267">
                  <c:v>42.309286</c:v>
                </c:pt>
                <c:pt idx="2268">
                  <c:v>42.309876000000003</c:v>
                </c:pt>
                <c:pt idx="2269">
                  <c:v>42.310578</c:v>
                </c:pt>
                <c:pt idx="2270">
                  <c:v>42.311236999999998</c:v>
                </c:pt>
                <c:pt idx="2271">
                  <c:v>42.311878</c:v>
                </c:pt>
                <c:pt idx="2272">
                  <c:v>42.312505000000002</c:v>
                </c:pt>
                <c:pt idx="2273">
                  <c:v>42.313119</c:v>
                </c:pt>
                <c:pt idx="2274">
                  <c:v>42.313738000000001</c:v>
                </c:pt>
                <c:pt idx="2275">
                  <c:v>42.314335999999997</c:v>
                </c:pt>
                <c:pt idx="2276">
                  <c:v>42.314934000000001</c:v>
                </c:pt>
                <c:pt idx="2277">
                  <c:v>42.315530000000003</c:v>
                </c:pt>
                <c:pt idx="2278">
                  <c:v>42.316122</c:v>
                </c:pt>
                <c:pt idx="2279">
                  <c:v>42.316834</c:v>
                </c:pt>
                <c:pt idx="2280">
                  <c:v>42.317498999999998</c:v>
                </c:pt>
                <c:pt idx="2281">
                  <c:v>42.318147000000003</c:v>
                </c:pt>
                <c:pt idx="2282">
                  <c:v>42.318781000000001</c:v>
                </c:pt>
                <c:pt idx="2283">
                  <c:v>42.319406999999998</c:v>
                </c:pt>
                <c:pt idx="2284">
                  <c:v>42.320028000000001</c:v>
                </c:pt>
                <c:pt idx="2285">
                  <c:v>42.320644999999999</c:v>
                </c:pt>
                <c:pt idx="2286">
                  <c:v>42.321254000000003</c:v>
                </c:pt>
                <c:pt idx="2287">
                  <c:v>42.321855999999997</c:v>
                </c:pt>
                <c:pt idx="2288">
                  <c:v>42.322462000000002</c:v>
                </c:pt>
                <c:pt idx="2289">
                  <c:v>42.323182000000003</c:v>
                </c:pt>
                <c:pt idx="2290">
                  <c:v>42.323855999999999</c:v>
                </c:pt>
                <c:pt idx="2291">
                  <c:v>42.324506</c:v>
                </c:pt>
                <c:pt idx="2292">
                  <c:v>42.325147000000001</c:v>
                </c:pt>
                <c:pt idx="2293">
                  <c:v>42.325777000000002</c:v>
                </c:pt>
                <c:pt idx="2294">
                  <c:v>42.326397999999998</c:v>
                </c:pt>
                <c:pt idx="2295">
                  <c:v>42.327013000000001</c:v>
                </c:pt>
                <c:pt idx="2296">
                  <c:v>42.327624</c:v>
                </c:pt>
                <c:pt idx="2297">
                  <c:v>42.328231000000002</c:v>
                </c:pt>
                <c:pt idx="2298">
                  <c:v>42.328831999999998</c:v>
                </c:pt>
                <c:pt idx="2299">
                  <c:v>42.329549999999998</c:v>
                </c:pt>
                <c:pt idx="2300">
                  <c:v>42.330224000000001</c:v>
                </c:pt>
                <c:pt idx="2301">
                  <c:v>42.330874000000001</c:v>
                </c:pt>
                <c:pt idx="2302">
                  <c:v>42.331513000000001</c:v>
                </c:pt>
                <c:pt idx="2303">
                  <c:v>42.332143000000002</c:v>
                </c:pt>
                <c:pt idx="2304">
                  <c:v>42.332762000000002</c:v>
                </c:pt>
                <c:pt idx="2305">
                  <c:v>42.333373000000002</c:v>
                </c:pt>
                <c:pt idx="2306">
                  <c:v>42.333979999999997</c:v>
                </c:pt>
                <c:pt idx="2307">
                  <c:v>42.334581999999997</c:v>
                </c:pt>
                <c:pt idx="2308">
                  <c:v>42.335172999999998</c:v>
                </c:pt>
                <c:pt idx="2309">
                  <c:v>42.335883000000003</c:v>
                </c:pt>
                <c:pt idx="2310">
                  <c:v>42.336547000000003</c:v>
                </c:pt>
                <c:pt idx="2311">
                  <c:v>42.337186000000003</c:v>
                </c:pt>
                <c:pt idx="2312">
                  <c:v>42.337812999999997</c:v>
                </c:pt>
                <c:pt idx="2313">
                  <c:v>42.338430000000002</c:v>
                </c:pt>
                <c:pt idx="2314">
                  <c:v>42.339038000000002</c:v>
                </c:pt>
                <c:pt idx="2315">
                  <c:v>42.339637000000003</c:v>
                </c:pt>
                <c:pt idx="2316">
                  <c:v>42.340229999999998</c:v>
                </c:pt>
                <c:pt idx="2317">
                  <c:v>42.340814999999999</c:v>
                </c:pt>
                <c:pt idx="2318">
                  <c:v>42.341391000000002</c:v>
                </c:pt>
                <c:pt idx="2319">
                  <c:v>42.342080000000003</c:v>
                </c:pt>
                <c:pt idx="2320">
                  <c:v>42.342720999999997</c:v>
                </c:pt>
                <c:pt idx="2321">
                  <c:v>42.343342999999997</c:v>
                </c:pt>
                <c:pt idx="2322">
                  <c:v>42.34395</c:v>
                </c:pt>
                <c:pt idx="2323">
                  <c:v>42.344548000000003</c:v>
                </c:pt>
                <c:pt idx="2324">
                  <c:v>42.345132999999997</c:v>
                </c:pt>
                <c:pt idx="2325">
                  <c:v>42.345708999999999</c:v>
                </c:pt>
                <c:pt idx="2326">
                  <c:v>42.346279000000003</c:v>
                </c:pt>
                <c:pt idx="2327">
                  <c:v>42.346840999999998</c:v>
                </c:pt>
                <c:pt idx="2328">
                  <c:v>42.347399000000003</c:v>
                </c:pt>
                <c:pt idx="2329">
                  <c:v>42.348058999999999</c:v>
                </c:pt>
                <c:pt idx="2330">
                  <c:v>42.348674000000003</c:v>
                </c:pt>
                <c:pt idx="2331">
                  <c:v>42.349271000000002</c:v>
                </c:pt>
                <c:pt idx="2332">
                  <c:v>42.349848999999999</c:v>
                </c:pt>
                <c:pt idx="2333">
                  <c:v>42.350414000000001</c:v>
                </c:pt>
                <c:pt idx="2334">
                  <c:v>42.350971000000001</c:v>
                </c:pt>
                <c:pt idx="2335">
                  <c:v>42.351519000000003</c:v>
                </c:pt>
                <c:pt idx="2336">
                  <c:v>42.352058999999997</c:v>
                </c:pt>
                <c:pt idx="2337">
                  <c:v>42.352594000000003</c:v>
                </c:pt>
                <c:pt idx="2338">
                  <c:v>42.353119</c:v>
                </c:pt>
                <c:pt idx="2339">
                  <c:v>42.353740999999999</c:v>
                </c:pt>
                <c:pt idx="2340">
                  <c:v>42.354323000000001</c:v>
                </c:pt>
                <c:pt idx="2341">
                  <c:v>42.354877000000002</c:v>
                </c:pt>
                <c:pt idx="2342">
                  <c:v>42.355418999999998</c:v>
                </c:pt>
                <c:pt idx="2343">
                  <c:v>42.355952000000002</c:v>
                </c:pt>
                <c:pt idx="2344">
                  <c:v>42.356476000000001</c:v>
                </c:pt>
                <c:pt idx="2345">
                  <c:v>42.356991000000001</c:v>
                </c:pt>
                <c:pt idx="2346">
                  <c:v>42.357495</c:v>
                </c:pt>
                <c:pt idx="2347">
                  <c:v>42.357996</c:v>
                </c:pt>
                <c:pt idx="2348">
                  <c:v>42.358491999999998</c:v>
                </c:pt>
                <c:pt idx="2349">
                  <c:v>42.359079000000001</c:v>
                </c:pt>
                <c:pt idx="2350">
                  <c:v>42.359627000000003</c:v>
                </c:pt>
                <c:pt idx="2351">
                  <c:v>42.360157000000001</c:v>
                </c:pt>
                <c:pt idx="2352">
                  <c:v>42.360672000000001</c:v>
                </c:pt>
                <c:pt idx="2353">
                  <c:v>42.361176</c:v>
                </c:pt>
                <c:pt idx="2354">
                  <c:v>42.361674000000001</c:v>
                </c:pt>
                <c:pt idx="2355">
                  <c:v>42.362164</c:v>
                </c:pt>
                <c:pt idx="2356">
                  <c:v>42.362636999999999</c:v>
                </c:pt>
                <c:pt idx="2357">
                  <c:v>42.363112000000001</c:v>
                </c:pt>
                <c:pt idx="2358">
                  <c:v>42.363581000000003</c:v>
                </c:pt>
                <c:pt idx="2359">
                  <c:v>42.364136999999999</c:v>
                </c:pt>
                <c:pt idx="2360">
                  <c:v>42.364657999999999</c:v>
                </c:pt>
                <c:pt idx="2361">
                  <c:v>42.365153999999997</c:v>
                </c:pt>
                <c:pt idx="2362">
                  <c:v>42.365640999999997</c:v>
                </c:pt>
                <c:pt idx="2363">
                  <c:v>42.366112999999999</c:v>
                </c:pt>
                <c:pt idx="2364">
                  <c:v>42.366576999999999</c:v>
                </c:pt>
                <c:pt idx="2365">
                  <c:v>42.367035000000001</c:v>
                </c:pt>
                <c:pt idx="2366">
                  <c:v>42.367477999999998</c:v>
                </c:pt>
                <c:pt idx="2367">
                  <c:v>42.367922</c:v>
                </c:pt>
                <c:pt idx="2368">
                  <c:v>42.368361</c:v>
                </c:pt>
                <c:pt idx="2369">
                  <c:v>42.368876</c:v>
                </c:pt>
                <c:pt idx="2370">
                  <c:v>42.369357000000001</c:v>
                </c:pt>
                <c:pt idx="2371">
                  <c:v>42.369821000000002</c:v>
                </c:pt>
                <c:pt idx="2372">
                  <c:v>42.370278999999996</c:v>
                </c:pt>
                <c:pt idx="2373">
                  <c:v>42.370728</c:v>
                </c:pt>
                <c:pt idx="2374">
                  <c:v>42.371167</c:v>
                </c:pt>
                <c:pt idx="2375">
                  <c:v>42.371602000000003</c:v>
                </c:pt>
                <c:pt idx="2376">
                  <c:v>42.372028999999998</c:v>
                </c:pt>
                <c:pt idx="2377">
                  <c:v>42.372447000000001</c:v>
                </c:pt>
                <c:pt idx="2378">
                  <c:v>42.372861</c:v>
                </c:pt>
                <c:pt idx="2379">
                  <c:v>42.373347000000003</c:v>
                </c:pt>
                <c:pt idx="2380">
                  <c:v>42.373804999999997</c:v>
                </c:pt>
                <c:pt idx="2381">
                  <c:v>42.374248999999999</c:v>
                </c:pt>
                <c:pt idx="2382">
                  <c:v>42.374679</c:v>
                </c:pt>
                <c:pt idx="2383">
                  <c:v>42.375107</c:v>
                </c:pt>
                <c:pt idx="2384">
                  <c:v>42.375521999999997</c:v>
                </c:pt>
                <c:pt idx="2385">
                  <c:v>42.375928999999999</c:v>
                </c:pt>
                <c:pt idx="2386">
                  <c:v>42.376322999999999</c:v>
                </c:pt>
                <c:pt idx="2387">
                  <c:v>42.376696000000003</c:v>
                </c:pt>
                <c:pt idx="2388">
                  <c:v>42.377079000000002</c:v>
                </c:pt>
                <c:pt idx="2389">
                  <c:v>42.377530999999998</c:v>
                </c:pt>
                <c:pt idx="2390">
                  <c:v>42.377957000000002</c:v>
                </c:pt>
                <c:pt idx="2391">
                  <c:v>42.378363999999998</c:v>
                </c:pt>
                <c:pt idx="2392">
                  <c:v>42.378768000000001</c:v>
                </c:pt>
                <c:pt idx="2393">
                  <c:v>42.379161000000003</c:v>
                </c:pt>
                <c:pt idx="2394">
                  <c:v>42.379548999999997</c:v>
                </c:pt>
                <c:pt idx="2395">
                  <c:v>42.379919999999998</c:v>
                </c:pt>
                <c:pt idx="2396">
                  <c:v>42.380284000000003</c:v>
                </c:pt>
                <c:pt idx="2397">
                  <c:v>42.380653000000002</c:v>
                </c:pt>
                <c:pt idx="2398">
                  <c:v>42.381008999999999</c:v>
                </c:pt>
                <c:pt idx="2399">
                  <c:v>42.381427000000002</c:v>
                </c:pt>
                <c:pt idx="2400">
                  <c:v>42.381819999999998</c:v>
                </c:pt>
                <c:pt idx="2401">
                  <c:v>42.382196</c:v>
                </c:pt>
                <c:pt idx="2402">
                  <c:v>42.382562</c:v>
                </c:pt>
                <c:pt idx="2403">
                  <c:v>42.382916000000002</c:v>
                </c:pt>
                <c:pt idx="2404">
                  <c:v>42.383270000000003</c:v>
                </c:pt>
                <c:pt idx="2405">
                  <c:v>42.383620999999998</c:v>
                </c:pt>
                <c:pt idx="2406">
                  <c:v>42.383961999999997</c:v>
                </c:pt>
                <c:pt idx="2407">
                  <c:v>42.384295999999999</c:v>
                </c:pt>
                <c:pt idx="2408">
                  <c:v>42.384619999999998</c:v>
                </c:pt>
                <c:pt idx="2409">
                  <c:v>42.384985999999998</c:v>
                </c:pt>
                <c:pt idx="2410">
                  <c:v>42.385345999999998</c:v>
                </c:pt>
                <c:pt idx="2411">
                  <c:v>42.385696000000003</c:v>
                </c:pt>
                <c:pt idx="2412">
                  <c:v>42.386043000000001</c:v>
                </c:pt>
                <c:pt idx="2413">
                  <c:v>42.386375000000001</c:v>
                </c:pt>
                <c:pt idx="2414">
                  <c:v>42.386702999999997</c:v>
                </c:pt>
                <c:pt idx="2415">
                  <c:v>42.386997000000001</c:v>
                </c:pt>
                <c:pt idx="2416">
                  <c:v>42.387309000000002</c:v>
                </c:pt>
                <c:pt idx="2417">
                  <c:v>42.387616999999999</c:v>
                </c:pt>
                <c:pt idx="2418">
                  <c:v>42.387900000000002</c:v>
                </c:pt>
                <c:pt idx="2419">
                  <c:v>42.388261</c:v>
                </c:pt>
                <c:pt idx="2420">
                  <c:v>42.388590999999998</c:v>
                </c:pt>
                <c:pt idx="2421">
                  <c:v>42.388911999999998</c:v>
                </c:pt>
                <c:pt idx="2422">
                  <c:v>42.389218</c:v>
                </c:pt>
                <c:pt idx="2423">
                  <c:v>42.389519</c:v>
                </c:pt>
                <c:pt idx="2424">
                  <c:v>42.389812999999997</c:v>
                </c:pt>
                <c:pt idx="2425">
                  <c:v>42.390104000000001</c:v>
                </c:pt>
                <c:pt idx="2426">
                  <c:v>42.390396000000003</c:v>
                </c:pt>
                <c:pt idx="2427">
                  <c:v>42.390686000000002</c:v>
                </c:pt>
                <c:pt idx="2428">
                  <c:v>42.390971999999998</c:v>
                </c:pt>
                <c:pt idx="2429">
                  <c:v>42.391309999999997</c:v>
                </c:pt>
                <c:pt idx="2430">
                  <c:v>42.391621000000001</c:v>
                </c:pt>
                <c:pt idx="2431">
                  <c:v>42.391916999999999</c:v>
                </c:pt>
                <c:pt idx="2432">
                  <c:v>42.392201999999997</c:v>
                </c:pt>
                <c:pt idx="2433">
                  <c:v>42.392480999999997</c:v>
                </c:pt>
                <c:pt idx="2434">
                  <c:v>42.392761999999998</c:v>
                </c:pt>
                <c:pt idx="2435">
                  <c:v>42.393034999999998</c:v>
                </c:pt>
                <c:pt idx="2436">
                  <c:v>42.393306000000003</c:v>
                </c:pt>
                <c:pt idx="2437">
                  <c:v>42.393577999999998</c:v>
                </c:pt>
                <c:pt idx="2438">
                  <c:v>42.393844000000001</c:v>
                </c:pt>
                <c:pt idx="2439">
                  <c:v>42.394165000000001</c:v>
                </c:pt>
                <c:pt idx="2440">
                  <c:v>42.394461</c:v>
                </c:pt>
                <c:pt idx="2441">
                  <c:v>42.394742999999998</c:v>
                </c:pt>
                <c:pt idx="2442">
                  <c:v>42.395026999999999</c:v>
                </c:pt>
                <c:pt idx="2443">
                  <c:v>42.395307000000003</c:v>
                </c:pt>
                <c:pt idx="2444">
                  <c:v>42.395578</c:v>
                </c:pt>
                <c:pt idx="2445">
                  <c:v>42.395851</c:v>
                </c:pt>
                <c:pt idx="2446">
                  <c:v>42.396120000000003</c:v>
                </c:pt>
                <c:pt idx="2447">
                  <c:v>42.396388000000002</c:v>
                </c:pt>
                <c:pt idx="2448">
                  <c:v>42.396650999999999</c:v>
                </c:pt>
                <c:pt idx="2449">
                  <c:v>42.396960999999997</c:v>
                </c:pt>
                <c:pt idx="2450">
                  <c:v>42.397252000000002</c:v>
                </c:pt>
                <c:pt idx="2451">
                  <c:v>42.397537</c:v>
                </c:pt>
                <c:pt idx="2452">
                  <c:v>42.397815999999999</c:v>
                </c:pt>
                <c:pt idx="2453">
                  <c:v>42.398094</c:v>
                </c:pt>
                <c:pt idx="2454">
                  <c:v>42.398367999999998</c:v>
                </c:pt>
                <c:pt idx="2455">
                  <c:v>42.398640999999998</c:v>
                </c:pt>
                <c:pt idx="2456">
                  <c:v>42.398918000000002</c:v>
                </c:pt>
                <c:pt idx="2457">
                  <c:v>42.399189</c:v>
                </c:pt>
                <c:pt idx="2458">
                  <c:v>42.399459999999998</c:v>
                </c:pt>
                <c:pt idx="2459">
                  <c:v>42.399779000000002</c:v>
                </c:pt>
                <c:pt idx="2460">
                  <c:v>42.400084999999997</c:v>
                </c:pt>
                <c:pt idx="2461">
                  <c:v>42.400376999999999</c:v>
                </c:pt>
                <c:pt idx="2462">
                  <c:v>42.400671000000003</c:v>
                </c:pt>
                <c:pt idx="2463">
                  <c:v>42.400964999999999</c:v>
                </c:pt>
                <c:pt idx="2464">
                  <c:v>42.401255999999997</c:v>
                </c:pt>
                <c:pt idx="2465">
                  <c:v>42.401547000000001</c:v>
                </c:pt>
                <c:pt idx="2466">
                  <c:v>42.401840999999997</c:v>
                </c:pt>
                <c:pt idx="2467">
                  <c:v>42.402135999999999</c:v>
                </c:pt>
                <c:pt idx="2468">
                  <c:v>42.402434999999997</c:v>
                </c:pt>
                <c:pt idx="2469">
                  <c:v>42.402780999999997</c:v>
                </c:pt>
                <c:pt idx="2470">
                  <c:v>42.403112</c:v>
                </c:pt>
                <c:pt idx="2471">
                  <c:v>42.403435999999999</c:v>
                </c:pt>
                <c:pt idx="2472">
                  <c:v>42.403758000000003</c:v>
                </c:pt>
                <c:pt idx="2473">
                  <c:v>42.404083</c:v>
                </c:pt>
                <c:pt idx="2474">
                  <c:v>42.404401</c:v>
                </c:pt>
                <c:pt idx="2475">
                  <c:v>42.404724000000002</c:v>
                </c:pt>
                <c:pt idx="2476">
                  <c:v>42.405050000000003</c:v>
                </c:pt>
                <c:pt idx="2477">
                  <c:v>42.405379000000003</c:v>
                </c:pt>
                <c:pt idx="2478">
                  <c:v>42.405703000000003</c:v>
                </c:pt>
                <c:pt idx="2479">
                  <c:v>42.406083000000002</c:v>
                </c:pt>
                <c:pt idx="2480">
                  <c:v>42.406443000000003</c:v>
                </c:pt>
                <c:pt idx="2481">
                  <c:v>42.406801000000002</c:v>
                </c:pt>
                <c:pt idx="2482">
                  <c:v>42.407159999999998</c:v>
                </c:pt>
                <c:pt idx="2483">
                  <c:v>42.407519999999998</c:v>
                </c:pt>
                <c:pt idx="2484">
                  <c:v>42.407877999999997</c:v>
                </c:pt>
                <c:pt idx="2485">
                  <c:v>42.408239999999999</c:v>
                </c:pt>
                <c:pt idx="2486">
                  <c:v>42.408603999999997</c:v>
                </c:pt>
                <c:pt idx="2487">
                  <c:v>42.408971000000001</c:v>
                </c:pt>
                <c:pt idx="2488">
                  <c:v>42.409337999999998</c:v>
                </c:pt>
                <c:pt idx="2489">
                  <c:v>42.409761000000003</c:v>
                </c:pt>
                <c:pt idx="2490">
                  <c:v>42.410164000000002</c:v>
                </c:pt>
                <c:pt idx="2491">
                  <c:v>42.410564000000001</c:v>
                </c:pt>
                <c:pt idx="2492">
                  <c:v>42.410964</c:v>
                </c:pt>
                <c:pt idx="2493">
                  <c:v>42.411357000000002</c:v>
                </c:pt>
                <c:pt idx="2494">
                  <c:v>42.411752999999997</c:v>
                </c:pt>
                <c:pt idx="2495">
                  <c:v>42.412149999999997</c:v>
                </c:pt>
                <c:pt idx="2496">
                  <c:v>42.412548000000001</c:v>
                </c:pt>
                <c:pt idx="2497">
                  <c:v>42.412944000000003</c:v>
                </c:pt>
                <c:pt idx="2498">
                  <c:v>42.413342999999998</c:v>
                </c:pt>
                <c:pt idx="2499">
                  <c:v>42.413803000000001</c:v>
                </c:pt>
                <c:pt idx="2500">
                  <c:v>42.414243999999997</c:v>
                </c:pt>
                <c:pt idx="2501">
                  <c:v>42.414676</c:v>
                </c:pt>
                <c:pt idx="2502">
                  <c:v>42.415106000000002</c:v>
                </c:pt>
                <c:pt idx="2503">
                  <c:v>42.415531999999999</c:v>
                </c:pt>
                <c:pt idx="2504">
                  <c:v>42.415954999999997</c:v>
                </c:pt>
                <c:pt idx="2505">
                  <c:v>42.416378999999999</c:v>
                </c:pt>
                <c:pt idx="2506">
                  <c:v>42.416801999999997</c:v>
                </c:pt>
                <c:pt idx="2507">
                  <c:v>42.417228000000001</c:v>
                </c:pt>
                <c:pt idx="2508">
                  <c:v>42.417655000000003</c:v>
                </c:pt>
                <c:pt idx="2509">
                  <c:v>42.418143999999998</c:v>
                </c:pt>
                <c:pt idx="2510">
                  <c:v>42.418610000000001</c:v>
                </c:pt>
                <c:pt idx="2511">
                  <c:v>42.419063999999999</c:v>
                </c:pt>
                <c:pt idx="2512">
                  <c:v>42.419514999999997</c:v>
                </c:pt>
                <c:pt idx="2513">
                  <c:v>42.419960000000003</c:v>
                </c:pt>
                <c:pt idx="2514">
                  <c:v>42.420402000000003</c:v>
                </c:pt>
                <c:pt idx="2515">
                  <c:v>42.420839999999998</c:v>
                </c:pt>
                <c:pt idx="2516">
                  <c:v>42.421275999999999</c:v>
                </c:pt>
                <c:pt idx="2517">
                  <c:v>42.421711999999999</c:v>
                </c:pt>
                <c:pt idx="2518">
                  <c:v>42.422145</c:v>
                </c:pt>
                <c:pt idx="2519">
                  <c:v>42.422648000000002</c:v>
                </c:pt>
                <c:pt idx="2520">
                  <c:v>42.423124999999999</c:v>
                </c:pt>
                <c:pt idx="2521">
                  <c:v>42.423589999999997</c:v>
                </c:pt>
                <c:pt idx="2522">
                  <c:v>42.424045</c:v>
                </c:pt>
                <c:pt idx="2523">
                  <c:v>42.424495</c:v>
                </c:pt>
                <c:pt idx="2524">
                  <c:v>42.424940999999997</c:v>
                </c:pt>
                <c:pt idx="2525">
                  <c:v>42.425381000000002</c:v>
                </c:pt>
                <c:pt idx="2526">
                  <c:v>42.425821999999997</c:v>
                </c:pt>
                <c:pt idx="2527">
                  <c:v>42.426259999999999</c:v>
                </c:pt>
                <c:pt idx="2528">
                  <c:v>42.426692000000003</c:v>
                </c:pt>
                <c:pt idx="2529">
                  <c:v>42.427191999999998</c:v>
                </c:pt>
                <c:pt idx="2530">
                  <c:v>42.427664999999998</c:v>
                </c:pt>
                <c:pt idx="2531">
                  <c:v>42.428125000000001</c:v>
                </c:pt>
                <c:pt idx="2532">
                  <c:v>42.428578000000002</c:v>
                </c:pt>
                <c:pt idx="2533">
                  <c:v>42.429026</c:v>
                </c:pt>
                <c:pt idx="2534">
                  <c:v>42.429465999999998</c:v>
                </c:pt>
                <c:pt idx="2535">
                  <c:v>42.429903000000003</c:v>
                </c:pt>
                <c:pt idx="2536">
                  <c:v>42.430335999999997</c:v>
                </c:pt>
                <c:pt idx="2537">
                  <c:v>42.430767000000003</c:v>
                </c:pt>
                <c:pt idx="2538">
                  <c:v>42.431193</c:v>
                </c:pt>
                <c:pt idx="2539">
                  <c:v>42.431685999999999</c:v>
                </c:pt>
                <c:pt idx="2540">
                  <c:v>42.432155999999999</c:v>
                </c:pt>
                <c:pt idx="2541">
                  <c:v>42.432608999999999</c:v>
                </c:pt>
                <c:pt idx="2542">
                  <c:v>42.433055000000003</c:v>
                </c:pt>
                <c:pt idx="2543">
                  <c:v>42.433494000000003</c:v>
                </c:pt>
                <c:pt idx="2544">
                  <c:v>42.433926</c:v>
                </c:pt>
                <c:pt idx="2545">
                  <c:v>42.434353999999999</c:v>
                </c:pt>
                <c:pt idx="2546">
                  <c:v>42.434773999999997</c:v>
                </c:pt>
                <c:pt idx="2547">
                  <c:v>42.435194000000003</c:v>
                </c:pt>
                <c:pt idx="2548">
                  <c:v>42.435603999999998</c:v>
                </c:pt>
                <c:pt idx="2549">
                  <c:v>42.436087999999998</c:v>
                </c:pt>
                <c:pt idx="2550">
                  <c:v>42.436540999999998</c:v>
                </c:pt>
                <c:pt idx="2551">
                  <c:v>42.436981000000003</c:v>
                </c:pt>
                <c:pt idx="2552">
                  <c:v>42.437409000000002</c:v>
                </c:pt>
                <c:pt idx="2553">
                  <c:v>42.437829999999998</c:v>
                </c:pt>
                <c:pt idx="2554">
                  <c:v>42.438243999999997</c:v>
                </c:pt>
                <c:pt idx="2555">
                  <c:v>42.438654999999997</c:v>
                </c:pt>
                <c:pt idx="2556">
                  <c:v>42.439055000000003</c:v>
                </c:pt>
                <c:pt idx="2557">
                  <c:v>42.439450999999998</c:v>
                </c:pt>
                <c:pt idx="2558">
                  <c:v>42.439844999999998</c:v>
                </c:pt>
                <c:pt idx="2559">
                  <c:v>42.440306</c:v>
                </c:pt>
                <c:pt idx="2560">
                  <c:v>42.440736000000001</c:v>
                </c:pt>
                <c:pt idx="2561">
                  <c:v>42.441147000000001</c:v>
                </c:pt>
                <c:pt idx="2562">
                  <c:v>42.441552999999999</c:v>
                </c:pt>
                <c:pt idx="2563">
                  <c:v>42.441952000000001</c:v>
                </c:pt>
                <c:pt idx="2564">
                  <c:v>42.442340999999999</c:v>
                </c:pt>
                <c:pt idx="2565">
                  <c:v>42.442722000000003</c:v>
                </c:pt>
                <c:pt idx="2566">
                  <c:v>42.443097999999999</c:v>
                </c:pt>
                <c:pt idx="2567">
                  <c:v>42.443466000000001</c:v>
                </c:pt>
                <c:pt idx="2568">
                  <c:v>42.443832999999998</c:v>
                </c:pt>
                <c:pt idx="2569">
                  <c:v>42.444263999999997</c:v>
                </c:pt>
                <c:pt idx="2570">
                  <c:v>42.444662000000001</c:v>
                </c:pt>
                <c:pt idx="2571">
                  <c:v>42.445047000000002</c:v>
                </c:pt>
                <c:pt idx="2572">
                  <c:v>42.445419999999999</c:v>
                </c:pt>
                <c:pt idx="2573">
                  <c:v>42.445782999999999</c:v>
                </c:pt>
                <c:pt idx="2574">
                  <c:v>42.446137999999998</c:v>
                </c:pt>
                <c:pt idx="2575">
                  <c:v>42.446482000000003</c:v>
                </c:pt>
                <c:pt idx="2576">
                  <c:v>42.446829000000001</c:v>
                </c:pt>
                <c:pt idx="2577">
                  <c:v>42.447161999999999</c:v>
                </c:pt>
                <c:pt idx="2578">
                  <c:v>42.447495000000004</c:v>
                </c:pt>
                <c:pt idx="2579">
                  <c:v>42.447887000000001</c:v>
                </c:pt>
                <c:pt idx="2580">
                  <c:v>42.448253999999999</c:v>
                </c:pt>
                <c:pt idx="2581">
                  <c:v>42.448600999999996</c:v>
                </c:pt>
                <c:pt idx="2582">
                  <c:v>42.448939000000003</c:v>
                </c:pt>
                <c:pt idx="2583">
                  <c:v>42.449266999999999</c:v>
                </c:pt>
                <c:pt idx="2584">
                  <c:v>42.449587000000001</c:v>
                </c:pt>
                <c:pt idx="2585">
                  <c:v>42.449902000000002</c:v>
                </c:pt>
                <c:pt idx="2586">
                  <c:v>42.450208000000003</c:v>
                </c:pt>
                <c:pt idx="2587">
                  <c:v>42.450513999999998</c:v>
                </c:pt>
                <c:pt idx="2588">
                  <c:v>42.450809999999997</c:v>
                </c:pt>
                <c:pt idx="2589">
                  <c:v>42.451166000000001</c:v>
                </c:pt>
                <c:pt idx="2590">
                  <c:v>42.451495000000001</c:v>
                </c:pt>
                <c:pt idx="2591">
                  <c:v>42.451810000000002</c:v>
                </c:pt>
                <c:pt idx="2592">
                  <c:v>42.452112999999997</c:v>
                </c:pt>
                <c:pt idx="2593">
                  <c:v>42.45241</c:v>
                </c:pt>
                <c:pt idx="2594">
                  <c:v>42.452700999999998</c:v>
                </c:pt>
                <c:pt idx="2595">
                  <c:v>42.452987</c:v>
                </c:pt>
                <c:pt idx="2596">
                  <c:v>42.453266999999997</c:v>
                </c:pt>
                <c:pt idx="2597">
                  <c:v>42.453544000000001</c:v>
                </c:pt>
                <c:pt idx="2598">
                  <c:v>42.453811999999999</c:v>
                </c:pt>
                <c:pt idx="2599">
                  <c:v>42.454143999999999</c:v>
                </c:pt>
                <c:pt idx="2600">
                  <c:v>42.454450000000001</c:v>
                </c:pt>
                <c:pt idx="2601">
                  <c:v>42.454743000000001</c:v>
                </c:pt>
                <c:pt idx="2602">
                  <c:v>42.455024999999999</c:v>
                </c:pt>
                <c:pt idx="2603">
                  <c:v>42.455300000000001</c:v>
                </c:pt>
                <c:pt idx="2604">
                  <c:v>42.455568</c:v>
                </c:pt>
                <c:pt idx="2605">
                  <c:v>42.455838999999997</c:v>
                </c:pt>
                <c:pt idx="2606">
                  <c:v>42.456108</c:v>
                </c:pt>
                <c:pt idx="2607">
                  <c:v>42.456369000000002</c:v>
                </c:pt>
                <c:pt idx="2608">
                  <c:v>42.456623</c:v>
                </c:pt>
                <c:pt idx="2609">
                  <c:v>42.456932000000002</c:v>
                </c:pt>
                <c:pt idx="2610">
                  <c:v>42.457219000000002</c:v>
                </c:pt>
                <c:pt idx="2611">
                  <c:v>42.457498000000001</c:v>
                </c:pt>
                <c:pt idx="2612">
                  <c:v>42.457769999999996</c:v>
                </c:pt>
                <c:pt idx="2613">
                  <c:v>42.458032000000003</c:v>
                </c:pt>
                <c:pt idx="2614">
                  <c:v>42.458289000000001</c:v>
                </c:pt>
                <c:pt idx="2615">
                  <c:v>42.458545999999998</c:v>
                </c:pt>
                <c:pt idx="2616">
                  <c:v>42.458803000000003</c:v>
                </c:pt>
                <c:pt idx="2617">
                  <c:v>42.459057000000001</c:v>
                </c:pt>
                <c:pt idx="2618">
                  <c:v>42.459304000000003</c:v>
                </c:pt>
                <c:pt idx="2619">
                  <c:v>42.459600999999999</c:v>
                </c:pt>
                <c:pt idx="2620">
                  <c:v>42.459876999999999</c:v>
                </c:pt>
                <c:pt idx="2621">
                  <c:v>42.460146000000002</c:v>
                </c:pt>
                <c:pt idx="2622">
                  <c:v>42.460406999999996</c:v>
                </c:pt>
                <c:pt idx="2623">
                  <c:v>42.460664999999999</c:v>
                </c:pt>
                <c:pt idx="2624">
                  <c:v>42.460917000000002</c:v>
                </c:pt>
                <c:pt idx="2625">
                  <c:v>42.461167000000003</c:v>
                </c:pt>
                <c:pt idx="2626">
                  <c:v>42.461412000000003</c:v>
                </c:pt>
                <c:pt idx="2627">
                  <c:v>42.461655</c:v>
                </c:pt>
                <c:pt idx="2628">
                  <c:v>42.461899000000003</c:v>
                </c:pt>
                <c:pt idx="2629">
                  <c:v>42.462200000000003</c:v>
                </c:pt>
                <c:pt idx="2630">
                  <c:v>42.462480999999997</c:v>
                </c:pt>
                <c:pt idx="2631">
                  <c:v>42.462747</c:v>
                </c:pt>
                <c:pt idx="2632">
                  <c:v>42.462997999999999</c:v>
                </c:pt>
                <c:pt idx="2633">
                  <c:v>42.463245999999998</c:v>
                </c:pt>
                <c:pt idx="2634">
                  <c:v>42.463487999999998</c:v>
                </c:pt>
                <c:pt idx="2635">
                  <c:v>42.463726000000001</c:v>
                </c:pt>
                <c:pt idx="2636">
                  <c:v>42.463965000000002</c:v>
                </c:pt>
                <c:pt idx="2637">
                  <c:v>42.464196999999999</c:v>
                </c:pt>
                <c:pt idx="2638">
                  <c:v>42.464427000000001</c:v>
                </c:pt>
                <c:pt idx="2639">
                  <c:v>42.464706999999997</c:v>
                </c:pt>
                <c:pt idx="2640">
                  <c:v>42.464962</c:v>
                </c:pt>
                <c:pt idx="2641">
                  <c:v>42.465204</c:v>
                </c:pt>
                <c:pt idx="2642">
                  <c:v>42.465440000000001</c:v>
                </c:pt>
                <c:pt idx="2643">
                  <c:v>42.465670000000003</c:v>
                </c:pt>
                <c:pt idx="2644">
                  <c:v>42.465898000000003</c:v>
                </c:pt>
                <c:pt idx="2645">
                  <c:v>42.466118000000002</c:v>
                </c:pt>
                <c:pt idx="2646">
                  <c:v>42.466335999999998</c:v>
                </c:pt>
                <c:pt idx="2647">
                  <c:v>42.466546000000001</c:v>
                </c:pt>
                <c:pt idx="2648">
                  <c:v>42.466757999999999</c:v>
                </c:pt>
                <c:pt idx="2649">
                  <c:v>42.467010999999999</c:v>
                </c:pt>
                <c:pt idx="2650">
                  <c:v>42.467252000000002</c:v>
                </c:pt>
                <c:pt idx="2651">
                  <c:v>42.467477000000002</c:v>
                </c:pt>
                <c:pt idx="2652">
                  <c:v>42.467699000000003</c:v>
                </c:pt>
                <c:pt idx="2653">
                  <c:v>42.467919999999999</c:v>
                </c:pt>
                <c:pt idx="2654">
                  <c:v>42.468133000000002</c:v>
                </c:pt>
                <c:pt idx="2655">
                  <c:v>42.468344000000002</c:v>
                </c:pt>
                <c:pt idx="2656">
                  <c:v>42.46855</c:v>
                </c:pt>
                <c:pt idx="2657">
                  <c:v>42.468756999999997</c:v>
                </c:pt>
                <c:pt idx="2658">
                  <c:v>42.468955999999999</c:v>
                </c:pt>
                <c:pt idx="2659">
                  <c:v>42.469197000000001</c:v>
                </c:pt>
                <c:pt idx="2660">
                  <c:v>42.469417999999997</c:v>
                </c:pt>
                <c:pt idx="2661">
                  <c:v>42.469633999999999</c:v>
                </c:pt>
                <c:pt idx="2662">
                  <c:v>42.469836999999998</c:v>
                </c:pt>
                <c:pt idx="2663">
                  <c:v>42.470041000000002</c:v>
                </c:pt>
                <c:pt idx="2664">
                  <c:v>42.470236999999997</c:v>
                </c:pt>
                <c:pt idx="2665">
                  <c:v>42.470440000000004</c:v>
                </c:pt>
                <c:pt idx="2666">
                  <c:v>42.470641999999998</c:v>
                </c:pt>
                <c:pt idx="2667">
                  <c:v>42.470832000000001</c:v>
                </c:pt>
                <c:pt idx="2668">
                  <c:v>42.471026999999999</c:v>
                </c:pt>
                <c:pt idx="2669">
                  <c:v>42.471257000000001</c:v>
                </c:pt>
                <c:pt idx="2670">
                  <c:v>42.471471000000001</c:v>
                </c:pt>
                <c:pt idx="2671">
                  <c:v>42.471682999999999</c:v>
                </c:pt>
                <c:pt idx="2672">
                  <c:v>42.471893999999999</c:v>
                </c:pt>
                <c:pt idx="2673">
                  <c:v>42.472099</c:v>
                </c:pt>
                <c:pt idx="2674">
                  <c:v>42.472299</c:v>
                </c:pt>
                <c:pt idx="2675">
                  <c:v>42.472507</c:v>
                </c:pt>
                <c:pt idx="2676">
                  <c:v>42.472714000000003</c:v>
                </c:pt>
                <c:pt idx="2677">
                  <c:v>42.472920999999999</c:v>
                </c:pt>
                <c:pt idx="2678">
                  <c:v>42.473129999999998</c:v>
                </c:pt>
                <c:pt idx="2679">
                  <c:v>42.473365999999999</c:v>
                </c:pt>
                <c:pt idx="2680">
                  <c:v>42.473599</c:v>
                </c:pt>
                <c:pt idx="2681">
                  <c:v>42.473824</c:v>
                </c:pt>
                <c:pt idx="2682">
                  <c:v>42.474048000000003</c:v>
                </c:pt>
                <c:pt idx="2683">
                  <c:v>42.474266</c:v>
                </c:pt>
                <c:pt idx="2684">
                  <c:v>42.474490000000003</c:v>
                </c:pt>
                <c:pt idx="2685">
                  <c:v>42.474719</c:v>
                </c:pt>
                <c:pt idx="2686">
                  <c:v>42.474946000000003</c:v>
                </c:pt>
                <c:pt idx="2687">
                  <c:v>42.475163000000002</c:v>
                </c:pt>
                <c:pt idx="2688">
                  <c:v>42.475382000000003</c:v>
                </c:pt>
                <c:pt idx="2689">
                  <c:v>42.475645</c:v>
                </c:pt>
                <c:pt idx="2690">
                  <c:v>42.475895000000001</c:v>
                </c:pt>
                <c:pt idx="2691">
                  <c:v>42.476140000000001</c:v>
                </c:pt>
                <c:pt idx="2692">
                  <c:v>42.476382999999998</c:v>
                </c:pt>
                <c:pt idx="2693">
                  <c:v>42.476619999999997</c:v>
                </c:pt>
                <c:pt idx="2694">
                  <c:v>42.476861</c:v>
                </c:pt>
                <c:pt idx="2695">
                  <c:v>42.477108000000001</c:v>
                </c:pt>
                <c:pt idx="2696">
                  <c:v>42.477347999999999</c:v>
                </c:pt>
                <c:pt idx="2697">
                  <c:v>42.477595000000001</c:v>
                </c:pt>
                <c:pt idx="2698">
                  <c:v>42.47784</c:v>
                </c:pt>
                <c:pt idx="2699">
                  <c:v>42.478138000000001</c:v>
                </c:pt>
                <c:pt idx="2700">
                  <c:v>42.478414999999998</c:v>
                </c:pt>
                <c:pt idx="2701">
                  <c:v>42.478698999999999</c:v>
                </c:pt>
                <c:pt idx="2702">
                  <c:v>42.478973000000003</c:v>
                </c:pt>
                <c:pt idx="2703">
                  <c:v>42.479239999999997</c:v>
                </c:pt>
                <c:pt idx="2704">
                  <c:v>42.479509999999998</c:v>
                </c:pt>
                <c:pt idx="2705">
                  <c:v>42.479773999999999</c:v>
                </c:pt>
                <c:pt idx="2706">
                  <c:v>42.480049999999999</c:v>
                </c:pt>
                <c:pt idx="2707">
                  <c:v>42.480319000000001</c:v>
                </c:pt>
                <c:pt idx="2708">
                  <c:v>42.480598000000001</c:v>
                </c:pt>
                <c:pt idx="2709">
                  <c:v>42.480907000000002</c:v>
                </c:pt>
                <c:pt idx="2710">
                  <c:v>42.481214000000001</c:v>
                </c:pt>
                <c:pt idx="2711">
                  <c:v>42.481515999999999</c:v>
                </c:pt>
                <c:pt idx="2712">
                  <c:v>42.481820999999997</c:v>
                </c:pt>
                <c:pt idx="2713">
                  <c:v>42.482118999999997</c:v>
                </c:pt>
                <c:pt idx="2714">
                  <c:v>42.482422999999997</c:v>
                </c:pt>
                <c:pt idx="2715">
                  <c:v>42.482726</c:v>
                </c:pt>
                <c:pt idx="2716">
                  <c:v>42.483016999999997</c:v>
                </c:pt>
                <c:pt idx="2717">
                  <c:v>42.483322999999999</c:v>
                </c:pt>
                <c:pt idx="2718">
                  <c:v>42.483617000000002</c:v>
                </c:pt>
                <c:pt idx="2719">
                  <c:v>42.483972999999999</c:v>
                </c:pt>
                <c:pt idx="2720">
                  <c:v>42.484316</c:v>
                </c:pt>
                <c:pt idx="2721">
                  <c:v>42.484639999999999</c:v>
                </c:pt>
                <c:pt idx="2722">
                  <c:v>42.484974000000001</c:v>
                </c:pt>
                <c:pt idx="2723">
                  <c:v>42.485303999999999</c:v>
                </c:pt>
                <c:pt idx="2724">
                  <c:v>42.485621000000002</c:v>
                </c:pt>
                <c:pt idx="2725">
                  <c:v>42.485945999999998</c:v>
                </c:pt>
                <c:pt idx="2726">
                  <c:v>42.486265000000003</c:v>
                </c:pt>
                <c:pt idx="2727">
                  <c:v>42.486592999999999</c:v>
                </c:pt>
                <c:pt idx="2728">
                  <c:v>42.486908</c:v>
                </c:pt>
                <c:pt idx="2729">
                  <c:v>42.487284000000002</c:v>
                </c:pt>
                <c:pt idx="2730">
                  <c:v>42.487645999999998</c:v>
                </c:pt>
                <c:pt idx="2731">
                  <c:v>42.487985999999999</c:v>
                </c:pt>
                <c:pt idx="2732">
                  <c:v>42.488334999999999</c:v>
                </c:pt>
                <c:pt idx="2733">
                  <c:v>42.488669000000002</c:v>
                </c:pt>
                <c:pt idx="2734">
                  <c:v>42.489010999999998</c:v>
                </c:pt>
                <c:pt idx="2735">
                  <c:v>42.489341000000003</c:v>
                </c:pt>
                <c:pt idx="2736">
                  <c:v>42.489685000000001</c:v>
                </c:pt>
                <c:pt idx="2737">
                  <c:v>42.490012999999998</c:v>
                </c:pt>
                <c:pt idx="2738">
                  <c:v>42.490352000000001</c:v>
                </c:pt>
                <c:pt idx="2739">
                  <c:v>42.490724999999998</c:v>
                </c:pt>
                <c:pt idx="2740">
                  <c:v>42.491097000000003</c:v>
                </c:pt>
                <c:pt idx="2741">
                  <c:v>42.49145</c:v>
                </c:pt>
                <c:pt idx="2742">
                  <c:v>42.491807999999999</c:v>
                </c:pt>
                <c:pt idx="2743">
                  <c:v>42.492151999999997</c:v>
                </c:pt>
                <c:pt idx="2744">
                  <c:v>42.492502000000002</c:v>
                </c:pt>
                <c:pt idx="2745">
                  <c:v>42.492834999999999</c:v>
                </c:pt>
                <c:pt idx="2746">
                  <c:v>42.493181999999997</c:v>
                </c:pt>
                <c:pt idx="2747">
                  <c:v>42.493513</c:v>
                </c:pt>
                <c:pt idx="2748">
                  <c:v>42.493856000000001</c:v>
                </c:pt>
                <c:pt idx="2749">
                  <c:v>42.494228</c:v>
                </c:pt>
                <c:pt idx="2750">
                  <c:v>42.494598000000003</c:v>
                </c:pt>
                <c:pt idx="2751">
                  <c:v>42.494942000000002</c:v>
                </c:pt>
                <c:pt idx="2752">
                  <c:v>42.495297999999998</c:v>
                </c:pt>
                <c:pt idx="2753">
                  <c:v>42.495629999999998</c:v>
                </c:pt>
                <c:pt idx="2754">
                  <c:v>42.495978999999998</c:v>
                </c:pt>
                <c:pt idx="2755">
                  <c:v>42.496305999999997</c:v>
                </c:pt>
                <c:pt idx="2756">
                  <c:v>42.496650000000002</c:v>
                </c:pt>
                <c:pt idx="2757">
                  <c:v>42.496974000000002</c:v>
                </c:pt>
                <c:pt idx="2758">
                  <c:v>42.497315</c:v>
                </c:pt>
                <c:pt idx="2759">
                  <c:v>42.497678000000001</c:v>
                </c:pt>
                <c:pt idx="2760">
                  <c:v>42.498043000000003</c:v>
                </c:pt>
                <c:pt idx="2761">
                  <c:v>42.498379999999997</c:v>
                </c:pt>
                <c:pt idx="2762">
                  <c:v>42.498730999999999</c:v>
                </c:pt>
                <c:pt idx="2763">
                  <c:v>42.49906</c:v>
                </c:pt>
                <c:pt idx="2764">
                  <c:v>42.499400000000001</c:v>
                </c:pt>
                <c:pt idx="2765">
                  <c:v>42.499715999999999</c:v>
                </c:pt>
                <c:pt idx="2766">
                  <c:v>42.500047000000002</c:v>
                </c:pt>
                <c:pt idx="2767">
                  <c:v>42.500357999999999</c:v>
                </c:pt>
                <c:pt idx="2768">
                  <c:v>42.500684</c:v>
                </c:pt>
                <c:pt idx="2769">
                  <c:v>42.501055000000001</c:v>
                </c:pt>
                <c:pt idx="2770">
                  <c:v>42.501387999999999</c:v>
                </c:pt>
                <c:pt idx="2771">
                  <c:v>42.501728999999997</c:v>
                </c:pt>
                <c:pt idx="2772">
                  <c:v>42.502046999999997</c:v>
                </c:pt>
                <c:pt idx="2773">
                  <c:v>42.502378999999998</c:v>
                </c:pt>
                <c:pt idx="2774">
                  <c:v>42.502685999999997</c:v>
                </c:pt>
                <c:pt idx="2775">
                  <c:v>42.503011999999998</c:v>
                </c:pt>
                <c:pt idx="2776">
                  <c:v>42.503331000000003</c:v>
                </c:pt>
                <c:pt idx="2777">
                  <c:v>42.503630999999999</c:v>
                </c:pt>
                <c:pt idx="2778">
                  <c:v>42.503945999999999</c:v>
                </c:pt>
                <c:pt idx="2779">
                  <c:v>42.504306999999997</c:v>
                </c:pt>
                <c:pt idx="2780">
                  <c:v>42.504634000000003</c:v>
                </c:pt>
                <c:pt idx="2781">
                  <c:v>42.504962999999996</c:v>
                </c:pt>
                <c:pt idx="2782">
                  <c:v>42.505271999999998</c:v>
                </c:pt>
                <c:pt idx="2783">
                  <c:v>42.505589999999998</c:v>
                </c:pt>
                <c:pt idx="2784">
                  <c:v>42.505887000000001</c:v>
                </c:pt>
                <c:pt idx="2785">
                  <c:v>42.506202000000002</c:v>
                </c:pt>
                <c:pt idx="2786">
                  <c:v>42.506495000000001</c:v>
                </c:pt>
                <c:pt idx="2787">
                  <c:v>42.506799999999998</c:v>
                </c:pt>
                <c:pt idx="2788">
                  <c:v>42.507083999999999</c:v>
                </c:pt>
                <c:pt idx="2789">
                  <c:v>42.507435000000001</c:v>
                </c:pt>
                <c:pt idx="2790">
                  <c:v>42.507748999999997</c:v>
                </c:pt>
                <c:pt idx="2791">
                  <c:v>42.508071999999999</c:v>
                </c:pt>
                <c:pt idx="2792">
                  <c:v>42.508367999999997</c:v>
                </c:pt>
                <c:pt idx="2793">
                  <c:v>42.508679999999998</c:v>
                </c:pt>
                <c:pt idx="2794">
                  <c:v>42.508969999999998</c:v>
                </c:pt>
                <c:pt idx="2795">
                  <c:v>42.509276</c:v>
                </c:pt>
                <c:pt idx="2796">
                  <c:v>42.509559000000003</c:v>
                </c:pt>
                <c:pt idx="2797">
                  <c:v>42.509856999999997</c:v>
                </c:pt>
                <c:pt idx="2798">
                  <c:v>42.510136000000003</c:v>
                </c:pt>
                <c:pt idx="2799">
                  <c:v>42.510483999999998</c:v>
                </c:pt>
                <c:pt idx="2800">
                  <c:v>42.510793</c:v>
                </c:pt>
                <c:pt idx="2801">
                  <c:v>42.511108999999998</c:v>
                </c:pt>
                <c:pt idx="2802">
                  <c:v>42.511401999999997</c:v>
                </c:pt>
                <c:pt idx="2803">
                  <c:v>42.511705999999997</c:v>
                </c:pt>
                <c:pt idx="2804">
                  <c:v>42.511992999999997</c:v>
                </c:pt>
                <c:pt idx="2805">
                  <c:v>42.51229</c:v>
                </c:pt>
                <c:pt idx="2806">
                  <c:v>42.512571000000001</c:v>
                </c:pt>
                <c:pt idx="2807">
                  <c:v>42.512864</c:v>
                </c:pt>
                <c:pt idx="2808">
                  <c:v>42.513142999999999</c:v>
                </c:pt>
                <c:pt idx="2809">
                  <c:v>42.513480000000001</c:v>
                </c:pt>
                <c:pt idx="2810">
                  <c:v>42.513782999999997</c:v>
                </c:pt>
                <c:pt idx="2811">
                  <c:v>42.514091999999998</c:v>
                </c:pt>
                <c:pt idx="2812">
                  <c:v>42.514381</c:v>
                </c:pt>
                <c:pt idx="2813">
                  <c:v>42.514678000000004</c:v>
                </c:pt>
                <c:pt idx="2814">
                  <c:v>42.514958999999998</c:v>
                </c:pt>
                <c:pt idx="2815">
                  <c:v>42.515247000000002</c:v>
                </c:pt>
                <c:pt idx="2816">
                  <c:v>42.515521</c:v>
                </c:pt>
                <c:pt idx="2817">
                  <c:v>42.515808</c:v>
                </c:pt>
                <c:pt idx="2818">
                  <c:v>42.516078999999998</c:v>
                </c:pt>
                <c:pt idx="2819">
                  <c:v>42.516401000000002</c:v>
                </c:pt>
                <c:pt idx="2820">
                  <c:v>42.516697999999998</c:v>
                </c:pt>
                <c:pt idx="2821">
                  <c:v>42.516998000000001</c:v>
                </c:pt>
                <c:pt idx="2822">
                  <c:v>42.517280999999997</c:v>
                </c:pt>
                <c:pt idx="2823">
                  <c:v>42.517572999999999</c:v>
                </c:pt>
                <c:pt idx="2824">
                  <c:v>42.517851999999998</c:v>
                </c:pt>
                <c:pt idx="2825">
                  <c:v>42.518137000000003</c:v>
                </c:pt>
                <c:pt idx="2826">
                  <c:v>42.518408999999998</c:v>
                </c:pt>
                <c:pt idx="2827">
                  <c:v>42.518689999999999</c:v>
                </c:pt>
                <c:pt idx="2828">
                  <c:v>42.51896</c:v>
                </c:pt>
                <c:pt idx="2829">
                  <c:v>42.519269999999999</c:v>
                </c:pt>
                <c:pt idx="2830">
                  <c:v>42.519571999999997</c:v>
                </c:pt>
                <c:pt idx="2831">
                  <c:v>42.519860999999999</c:v>
                </c:pt>
                <c:pt idx="2832">
                  <c:v>42.520139999999998</c:v>
                </c:pt>
                <c:pt idx="2833">
                  <c:v>42.520425000000003</c:v>
                </c:pt>
                <c:pt idx="2834">
                  <c:v>42.520698000000003</c:v>
                </c:pt>
                <c:pt idx="2835">
                  <c:v>42.520978999999997</c:v>
                </c:pt>
                <c:pt idx="2836">
                  <c:v>42.521250999999999</c:v>
                </c:pt>
                <c:pt idx="2837">
                  <c:v>42.521515999999998</c:v>
                </c:pt>
                <c:pt idx="2838">
                  <c:v>42.521788000000001</c:v>
                </c:pt>
                <c:pt idx="2839">
                  <c:v>42.522100999999999</c:v>
                </c:pt>
                <c:pt idx="2840">
                  <c:v>42.522402</c:v>
                </c:pt>
                <c:pt idx="2841">
                  <c:v>42.522689</c:v>
                </c:pt>
                <c:pt idx="2842">
                  <c:v>42.522973999999998</c:v>
                </c:pt>
                <c:pt idx="2843">
                  <c:v>42.523249999999997</c:v>
                </c:pt>
                <c:pt idx="2844">
                  <c:v>42.523524999999999</c:v>
                </c:pt>
                <c:pt idx="2845">
                  <c:v>42.523795999999997</c:v>
                </c:pt>
                <c:pt idx="2846">
                  <c:v>42.524061000000003</c:v>
                </c:pt>
                <c:pt idx="2847">
                  <c:v>42.524335000000001</c:v>
                </c:pt>
                <c:pt idx="2848">
                  <c:v>42.524599000000002</c:v>
                </c:pt>
                <c:pt idx="2849">
                  <c:v>42.524914000000003</c:v>
                </c:pt>
                <c:pt idx="2850">
                  <c:v>42.525205999999997</c:v>
                </c:pt>
                <c:pt idx="2851">
                  <c:v>42.525492</c:v>
                </c:pt>
                <c:pt idx="2852">
                  <c:v>42.525770000000001</c:v>
                </c:pt>
                <c:pt idx="2853">
                  <c:v>42.526048000000003</c:v>
                </c:pt>
                <c:pt idx="2854">
                  <c:v>42.526316999999999</c:v>
                </c:pt>
                <c:pt idx="2855">
                  <c:v>42.526583000000002</c:v>
                </c:pt>
                <c:pt idx="2856">
                  <c:v>42.526845000000002</c:v>
                </c:pt>
                <c:pt idx="2857">
                  <c:v>42.52711</c:v>
                </c:pt>
                <c:pt idx="2858">
                  <c:v>42.527371000000002</c:v>
                </c:pt>
                <c:pt idx="2859">
                  <c:v>42.527679999999997</c:v>
                </c:pt>
                <c:pt idx="2860">
                  <c:v>42.527971000000001</c:v>
                </c:pt>
                <c:pt idx="2861">
                  <c:v>42.528250999999997</c:v>
                </c:pt>
                <c:pt idx="2862">
                  <c:v>42.528528000000001</c:v>
                </c:pt>
                <c:pt idx="2863">
                  <c:v>42.528795000000002</c:v>
                </c:pt>
                <c:pt idx="2864">
                  <c:v>42.529057999999999</c:v>
                </c:pt>
                <c:pt idx="2865">
                  <c:v>42.529313999999999</c:v>
                </c:pt>
                <c:pt idx="2866">
                  <c:v>42.52957</c:v>
                </c:pt>
                <c:pt idx="2867">
                  <c:v>42.529823999999998</c:v>
                </c:pt>
                <c:pt idx="2868">
                  <c:v>42.530074999999997</c:v>
                </c:pt>
                <c:pt idx="2869">
                  <c:v>42.530374999999999</c:v>
                </c:pt>
                <c:pt idx="2870">
                  <c:v>42.530653000000001</c:v>
                </c:pt>
                <c:pt idx="2871">
                  <c:v>42.530920999999999</c:v>
                </c:pt>
                <c:pt idx="2872">
                  <c:v>42.531182000000001</c:v>
                </c:pt>
                <c:pt idx="2873">
                  <c:v>42.531435999999999</c:v>
                </c:pt>
                <c:pt idx="2874">
                  <c:v>42.531686000000001</c:v>
                </c:pt>
                <c:pt idx="2875">
                  <c:v>42.531931</c:v>
                </c:pt>
                <c:pt idx="2876">
                  <c:v>42.532173</c:v>
                </c:pt>
                <c:pt idx="2877">
                  <c:v>42.532411000000003</c:v>
                </c:pt>
                <c:pt idx="2878">
                  <c:v>42.532645000000002</c:v>
                </c:pt>
                <c:pt idx="2879">
                  <c:v>42.532922999999997</c:v>
                </c:pt>
                <c:pt idx="2880">
                  <c:v>42.533185000000003</c:v>
                </c:pt>
                <c:pt idx="2881">
                  <c:v>42.533434</c:v>
                </c:pt>
                <c:pt idx="2882">
                  <c:v>42.533678000000002</c:v>
                </c:pt>
                <c:pt idx="2883">
                  <c:v>42.533911000000003</c:v>
                </c:pt>
                <c:pt idx="2884">
                  <c:v>42.534143</c:v>
                </c:pt>
                <c:pt idx="2885">
                  <c:v>42.534371999999998</c:v>
                </c:pt>
                <c:pt idx="2886">
                  <c:v>42.534595000000003</c:v>
                </c:pt>
                <c:pt idx="2887">
                  <c:v>42.534813999999997</c:v>
                </c:pt>
                <c:pt idx="2888">
                  <c:v>42.535029999999999</c:v>
                </c:pt>
                <c:pt idx="2889">
                  <c:v>42.535283999999997</c:v>
                </c:pt>
                <c:pt idx="2890">
                  <c:v>42.535519999999998</c:v>
                </c:pt>
                <c:pt idx="2891">
                  <c:v>42.535736999999997</c:v>
                </c:pt>
                <c:pt idx="2892">
                  <c:v>42.535952999999999</c:v>
                </c:pt>
                <c:pt idx="2893">
                  <c:v>42.536163999999999</c:v>
                </c:pt>
                <c:pt idx="2894">
                  <c:v>42.536371000000003</c:v>
                </c:pt>
                <c:pt idx="2895">
                  <c:v>42.536572</c:v>
                </c:pt>
                <c:pt idx="2896">
                  <c:v>42.536771000000002</c:v>
                </c:pt>
                <c:pt idx="2897">
                  <c:v>42.536963</c:v>
                </c:pt>
                <c:pt idx="2898">
                  <c:v>42.537156000000003</c:v>
                </c:pt>
                <c:pt idx="2899">
                  <c:v>42.537381000000003</c:v>
                </c:pt>
                <c:pt idx="2900">
                  <c:v>42.537590000000002</c:v>
                </c:pt>
                <c:pt idx="2901">
                  <c:v>42.537787000000002</c:v>
                </c:pt>
                <c:pt idx="2902">
                  <c:v>42.537978000000003</c:v>
                </c:pt>
                <c:pt idx="2903">
                  <c:v>42.538162999999997</c:v>
                </c:pt>
                <c:pt idx="2904">
                  <c:v>42.538339000000001</c:v>
                </c:pt>
                <c:pt idx="2905">
                  <c:v>42.538511</c:v>
                </c:pt>
                <c:pt idx="2906">
                  <c:v>42.538682000000001</c:v>
                </c:pt>
                <c:pt idx="2907">
                  <c:v>42.538848999999999</c:v>
                </c:pt>
                <c:pt idx="2908">
                  <c:v>42.539014000000002</c:v>
                </c:pt>
                <c:pt idx="2909">
                  <c:v>42.539217999999998</c:v>
                </c:pt>
                <c:pt idx="2910">
                  <c:v>42.539403</c:v>
                </c:pt>
                <c:pt idx="2911">
                  <c:v>42.539579000000003</c:v>
                </c:pt>
                <c:pt idx="2912">
                  <c:v>42.539749999999998</c:v>
                </c:pt>
                <c:pt idx="2913">
                  <c:v>42.539915000000001</c:v>
                </c:pt>
                <c:pt idx="2914">
                  <c:v>42.540073999999997</c:v>
                </c:pt>
                <c:pt idx="2915">
                  <c:v>42.540230999999999</c:v>
                </c:pt>
                <c:pt idx="2916">
                  <c:v>42.540382999999999</c:v>
                </c:pt>
                <c:pt idx="2917">
                  <c:v>42.540526999999997</c:v>
                </c:pt>
                <c:pt idx="2918">
                  <c:v>42.540669999999999</c:v>
                </c:pt>
                <c:pt idx="2919">
                  <c:v>42.540852000000001</c:v>
                </c:pt>
                <c:pt idx="2920">
                  <c:v>42.541016999999997</c:v>
                </c:pt>
                <c:pt idx="2921">
                  <c:v>42.541172000000003</c:v>
                </c:pt>
                <c:pt idx="2922">
                  <c:v>42.541322999999998</c:v>
                </c:pt>
                <c:pt idx="2923">
                  <c:v>42.541474000000001</c:v>
                </c:pt>
                <c:pt idx="2924">
                  <c:v>42.541618999999997</c:v>
                </c:pt>
                <c:pt idx="2925">
                  <c:v>42.541761999999999</c:v>
                </c:pt>
                <c:pt idx="2926">
                  <c:v>42.541905</c:v>
                </c:pt>
                <c:pt idx="2927">
                  <c:v>42.542043999999997</c:v>
                </c:pt>
                <c:pt idx="2928">
                  <c:v>42.542181999999997</c:v>
                </c:pt>
                <c:pt idx="2929">
                  <c:v>42.542355999999998</c:v>
                </c:pt>
                <c:pt idx="2930">
                  <c:v>42.542515000000002</c:v>
                </c:pt>
                <c:pt idx="2931">
                  <c:v>42.542667999999999</c:v>
                </c:pt>
                <c:pt idx="2932">
                  <c:v>42.542813000000002</c:v>
                </c:pt>
                <c:pt idx="2933">
                  <c:v>42.542954000000002</c:v>
                </c:pt>
                <c:pt idx="2934">
                  <c:v>42.543094000000004</c:v>
                </c:pt>
                <c:pt idx="2935">
                  <c:v>42.543232000000003</c:v>
                </c:pt>
                <c:pt idx="2936">
                  <c:v>42.543368000000001</c:v>
                </c:pt>
                <c:pt idx="2937">
                  <c:v>42.543503999999999</c:v>
                </c:pt>
                <c:pt idx="2938">
                  <c:v>42.543638000000001</c:v>
                </c:pt>
                <c:pt idx="2939">
                  <c:v>42.543809000000003</c:v>
                </c:pt>
                <c:pt idx="2940">
                  <c:v>42.543968</c:v>
                </c:pt>
                <c:pt idx="2941">
                  <c:v>42.544119999999999</c:v>
                </c:pt>
                <c:pt idx="2942">
                  <c:v>42.544271000000002</c:v>
                </c:pt>
                <c:pt idx="2943">
                  <c:v>42.544415000000001</c:v>
                </c:pt>
                <c:pt idx="2944">
                  <c:v>42.544559999999997</c:v>
                </c:pt>
                <c:pt idx="2945">
                  <c:v>42.544699999999999</c:v>
                </c:pt>
                <c:pt idx="2946">
                  <c:v>42.544835999999997</c:v>
                </c:pt>
                <c:pt idx="2947">
                  <c:v>42.544975000000001</c:v>
                </c:pt>
                <c:pt idx="2948">
                  <c:v>42.545112000000003</c:v>
                </c:pt>
                <c:pt idx="2949">
                  <c:v>42.545282999999998</c:v>
                </c:pt>
                <c:pt idx="2950">
                  <c:v>42.545442000000001</c:v>
                </c:pt>
                <c:pt idx="2951">
                  <c:v>42.545589999999997</c:v>
                </c:pt>
                <c:pt idx="2952">
                  <c:v>42.545734000000003</c:v>
                </c:pt>
                <c:pt idx="2953">
                  <c:v>42.545876</c:v>
                </c:pt>
                <c:pt idx="2954">
                  <c:v>42.546011999999997</c:v>
                </c:pt>
                <c:pt idx="2955">
                  <c:v>42.546145000000003</c:v>
                </c:pt>
                <c:pt idx="2956">
                  <c:v>42.546275999999999</c:v>
                </c:pt>
                <c:pt idx="2957">
                  <c:v>42.546405999999998</c:v>
                </c:pt>
                <c:pt idx="2958">
                  <c:v>42.546531000000002</c:v>
                </c:pt>
                <c:pt idx="2959">
                  <c:v>42.546689999999998</c:v>
                </c:pt>
                <c:pt idx="2960">
                  <c:v>42.546833999999997</c:v>
                </c:pt>
                <c:pt idx="2961">
                  <c:v>42.546973999999999</c:v>
                </c:pt>
                <c:pt idx="2962">
                  <c:v>42.547108999999999</c:v>
                </c:pt>
                <c:pt idx="2963">
                  <c:v>42.547241</c:v>
                </c:pt>
                <c:pt idx="2964">
                  <c:v>42.547367000000001</c:v>
                </c:pt>
                <c:pt idx="2965">
                  <c:v>42.547491999999998</c:v>
                </c:pt>
                <c:pt idx="2966">
                  <c:v>42.547615</c:v>
                </c:pt>
                <c:pt idx="2967">
                  <c:v>42.547736999999998</c:v>
                </c:pt>
                <c:pt idx="2968">
                  <c:v>42.547857999999998</c:v>
                </c:pt>
                <c:pt idx="2969">
                  <c:v>42.548000999999999</c:v>
                </c:pt>
                <c:pt idx="2970">
                  <c:v>42.548133999999997</c:v>
                </c:pt>
                <c:pt idx="2971">
                  <c:v>42.548259000000002</c:v>
                </c:pt>
                <c:pt idx="2972">
                  <c:v>42.548386000000001</c:v>
                </c:pt>
                <c:pt idx="2973">
                  <c:v>42.548509000000003</c:v>
                </c:pt>
                <c:pt idx="2974">
                  <c:v>42.548631999999998</c:v>
                </c:pt>
                <c:pt idx="2975">
                  <c:v>42.548755</c:v>
                </c:pt>
                <c:pt idx="2976">
                  <c:v>42.548875000000002</c:v>
                </c:pt>
                <c:pt idx="2977">
                  <c:v>42.548997999999997</c:v>
                </c:pt>
                <c:pt idx="2978">
                  <c:v>42.549121999999997</c:v>
                </c:pt>
                <c:pt idx="2979">
                  <c:v>42.549269000000002</c:v>
                </c:pt>
                <c:pt idx="2980">
                  <c:v>42.549410999999999</c:v>
                </c:pt>
                <c:pt idx="2981">
                  <c:v>42.549543</c:v>
                </c:pt>
                <c:pt idx="2982">
                  <c:v>42.549678</c:v>
                </c:pt>
                <c:pt idx="2983">
                  <c:v>42.549807999999999</c:v>
                </c:pt>
                <c:pt idx="2984">
                  <c:v>42.549937</c:v>
                </c:pt>
                <c:pt idx="2985">
                  <c:v>42.550069999999998</c:v>
                </c:pt>
                <c:pt idx="2986">
                  <c:v>42.550204000000001</c:v>
                </c:pt>
                <c:pt idx="2987">
                  <c:v>42.550333000000002</c:v>
                </c:pt>
                <c:pt idx="2988">
                  <c:v>42.550463999999998</c:v>
                </c:pt>
                <c:pt idx="2989">
                  <c:v>42.550623000000002</c:v>
                </c:pt>
                <c:pt idx="2990">
                  <c:v>42.550775000000002</c:v>
                </c:pt>
                <c:pt idx="2991">
                  <c:v>42.550919999999998</c:v>
                </c:pt>
                <c:pt idx="2992">
                  <c:v>42.551065000000001</c:v>
                </c:pt>
                <c:pt idx="2993">
                  <c:v>42.551209999999998</c:v>
                </c:pt>
                <c:pt idx="2994">
                  <c:v>42.551354000000003</c:v>
                </c:pt>
                <c:pt idx="2995">
                  <c:v>42.551501000000002</c:v>
                </c:pt>
                <c:pt idx="2996">
                  <c:v>42.551642000000001</c:v>
                </c:pt>
                <c:pt idx="2997">
                  <c:v>42.551786</c:v>
                </c:pt>
                <c:pt idx="2998">
                  <c:v>42.551931000000003</c:v>
                </c:pt>
                <c:pt idx="2999">
                  <c:v>42.552101999999998</c:v>
                </c:pt>
                <c:pt idx="3000">
                  <c:v>42.552261999999999</c:v>
                </c:pt>
                <c:pt idx="3001">
                  <c:v>42.552419999999998</c:v>
                </c:pt>
                <c:pt idx="3002">
                  <c:v>42.552571999999998</c:v>
                </c:pt>
                <c:pt idx="3003">
                  <c:v>42.552720999999998</c:v>
                </c:pt>
                <c:pt idx="3004">
                  <c:v>42.552869999999999</c:v>
                </c:pt>
                <c:pt idx="3005">
                  <c:v>42.553018000000002</c:v>
                </c:pt>
                <c:pt idx="3006">
                  <c:v>42.553165999999997</c:v>
                </c:pt>
                <c:pt idx="3007">
                  <c:v>42.553314</c:v>
                </c:pt>
                <c:pt idx="3008">
                  <c:v>42.553460000000001</c:v>
                </c:pt>
                <c:pt idx="3009">
                  <c:v>42.553632999999998</c:v>
                </c:pt>
                <c:pt idx="3010">
                  <c:v>42.553794000000003</c:v>
                </c:pt>
                <c:pt idx="3011">
                  <c:v>42.553952000000002</c:v>
                </c:pt>
                <c:pt idx="3012">
                  <c:v>42.554104000000002</c:v>
                </c:pt>
                <c:pt idx="3013">
                  <c:v>42.554251999999998</c:v>
                </c:pt>
                <c:pt idx="3014">
                  <c:v>42.554400999999999</c:v>
                </c:pt>
                <c:pt idx="3015">
                  <c:v>42.554544999999997</c:v>
                </c:pt>
                <c:pt idx="3016">
                  <c:v>42.554689000000003</c:v>
                </c:pt>
                <c:pt idx="3017">
                  <c:v>42.554828999999998</c:v>
                </c:pt>
                <c:pt idx="3018">
                  <c:v>42.554969</c:v>
                </c:pt>
                <c:pt idx="3019">
                  <c:v>42.555134000000002</c:v>
                </c:pt>
                <c:pt idx="3020">
                  <c:v>42.555287</c:v>
                </c:pt>
                <c:pt idx="3021">
                  <c:v>42.555432000000003</c:v>
                </c:pt>
                <c:pt idx="3022">
                  <c:v>42.555573000000003</c:v>
                </c:pt>
                <c:pt idx="3023">
                  <c:v>42.555712</c:v>
                </c:pt>
                <c:pt idx="3024">
                  <c:v>42.555847</c:v>
                </c:pt>
                <c:pt idx="3025">
                  <c:v>42.555976000000001</c:v>
                </c:pt>
                <c:pt idx="3026">
                  <c:v>42.556106</c:v>
                </c:pt>
                <c:pt idx="3027">
                  <c:v>42.556230999999997</c:v>
                </c:pt>
                <c:pt idx="3028">
                  <c:v>42.556356999999998</c:v>
                </c:pt>
                <c:pt idx="3029">
                  <c:v>42.556508000000001</c:v>
                </c:pt>
                <c:pt idx="3030">
                  <c:v>42.556645000000003</c:v>
                </c:pt>
                <c:pt idx="3031">
                  <c:v>42.556773999999997</c:v>
                </c:pt>
                <c:pt idx="3032">
                  <c:v>42.556899000000001</c:v>
                </c:pt>
                <c:pt idx="3033">
                  <c:v>42.557022000000003</c:v>
                </c:pt>
                <c:pt idx="3034">
                  <c:v>42.557139999999997</c:v>
                </c:pt>
                <c:pt idx="3035">
                  <c:v>42.557254999999998</c:v>
                </c:pt>
                <c:pt idx="3036">
                  <c:v>42.557364</c:v>
                </c:pt>
                <c:pt idx="3037">
                  <c:v>42.557471999999997</c:v>
                </c:pt>
                <c:pt idx="3038">
                  <c:v>42.557572999999998</c:v>
                </c:pt>
                <c:pt idx="3039">
                  <c:v>42.557699999999997</c:v>
                </c:pt>
                <c:pt idx="3040">
                  <c:v>42.557814999999998</c:v>
                </c:pt>
                <c:pt idx="3041">
                  <c:v>42.557926000000002</c:v>
                </c:pt>
                <c:pt idx="3042">
                  <c:v>42.558031999999997</c:v>
                </c:pt>
                <c:pt idx="3043">
                  <c:v>42.558131000000003</c:v>
                </c:pt>
                <c:pt idx="3044">
                  <c:v>42.558227000000002</c:v>
                </c:pt>
                <c:pt idx="3045">
                  <c:v>42.558318</c:v>
                </c:pt>
                <c:pt idx="3046">
                  <c:v>42.558405999999998</c:v>
                </c:pt>
                <c:pt idx="3047">
                  <c:v>42.558494000000003</c:v>
                </c:pt>
                <c:pt idx="3048">
                  <c:v>42.558580999999997</c:v>
                </c:pt>
                <c:pt idx="3049">
                  <c:v>42.558684</c:v>
                </c:pt>
                <c:pt idx="3050">
                  <c:v>42.558779000000001</c:v>
                </c:pt>
                <c:pt idx="3051">
                  <c:v>42.558869000000001</c:v>
                </c:pt>
                <c:pt idx="3052">
                  <c:v>42.558956000000002</c:v>
                </c:pt>
                <c:pt idx="3053">
                  <c:v>42.559038000000001</c:v>
                </c:pt>
                <c:pt idx="3054">
                  <c:v>42.559119000000003</c:v>
                </c:pt>
                <c:pt idx="3055">
                  <c:v>42.559196999999998</c:v>
                </c:pt>
                <c:pt idx="3056">
                  <c:v>42.559271000000003</c:v>
                </c:pt>
                <c:pt idx="3057">
                  <c:v>42.559342000000001</c:v>
                </c:pt>
                <c:pt idx="3058">
                  <c:v>42.559407999999998</c:v>
                </c:pt>
                <c:pt idx="3059">
                  <c:v>42.559499000000002</c:v>
                </c:pt>
                <c:pt idx="3060">
                  <c:v>42.559576999999997</c:v>
                </c:pt>
                <c:pt idx="3061">
                  <c:v>42.559652999999997</c:v>
                </c:pt>
                <c:pt idx="3062">
                  <c:v>42.559725999999998</c:v>
                </c:pt>
                <c:pt idx="3063">
                  <c:v>42.559795000000001</c:v>
                </c:pt>
                <c:pt idx="3064">
                  <c:v>42.559860999999998</c:v>
                </c:pt>
                <c:pt idx="3065">
                  <c:v>42.559921000000003</c:v>
                </c:pt>
                <c:pt idx="3066">
                  <c:v>42.559984</c:v>
                </c:pt>
                <c:pt idx="3067">
                  <c:v>42.560043999999998</c:v>
                </c:pt>
                <c:pt idx="3068">
                  <c:v>42.560104000000003</c:v>
                </c:pt>
                <c:pt idx="3069">
                  <c:v>42.560178999999998</c:v>
                </c:pt>
                <c:pt idx="3070">
                  <c:v>42.560245999999999</c:v>
                </c:pt>
                <c:pt idx="3071">
                  <c:v>42.560312000000003</c:v>
                </c:pt>
                <c:pt idx="3072">
                  <c:v>42.560375000000001</c:v>
                </c:pt>
                <c:pt idx="3073">
                  <c:v>42.560436000000003</c:v>
                </c:pt>
                <c:pt idx="3074">
                  <c:v>42.560496000000001</c:v>
                </c:pt>
                <c:pt idx="3075">
                  <c:v>42.560554000000003</c:v>
                </c:pt>
                <c:pt idx="3076">
                  <c:v>42.560608999999999</c:v>
                </c:pt>
                <c:pt idx="3077">
                  <c:v>42.560665999999998</c:v>
                </c:pt>
                <c:pt idx="3078">
                  <c:v>42.560723000000003</c:v>
                </c:pt>
                <c:pt idx="3079">
                  <c:v>42.560796000000003</c:v>
                </c:pt>
                <c:pt idx="3080">
                  <c:v>42.560865</c:v>
                </c:pt>
                <c:pt idx="3081">
                  <c:v>42.560929000000002</c:v>
                </c:pt>
                <c:pt idx="3082">
                  <c:v>42.560994999999998</c:v>
                </c:pt>
                <c:pt idx="3083">
                  <c:v>42.561059999999998</c:v>
                </c:pt>
                <c:pt idx="3084">
                  <c:v>42.561123000000002</c:v>
                </c:pt>
                <c:pt idx="3085">
                  <c:v>42.561185000000002</c:v>
                </c:pt>
                <c:pt idx="3086">
                  <c:v>42.561248999999997</c:v>
                </c:pt>
                <c:pt idx="3087">
                  <c:v>42.561311000000003</c:v>
                </c:pt>
                <c:pt idx="3088">
                  <c:v>42.561373000000003</c:v>
                </c:pt>
                <c:pt idx="3089">
                  <c:v>42.561450000000001</c:v>
                </c:pt>
                <c:pt idx="3090">
                  <c:v>42.561523999999999</c:v>
                </c:pt>
                <c:pt idx="3091">
                  <c:v>42.561596999999999</c:v>
                </c:pt>
                <c:pt idx="3092">
                  <c:v>42.561667999999997</c:v>
                </c:pt>
                <c:pt idx="3093">
                  <c:v>42.561737000000001</c:v>
                </c:pt>
                <c:pt idx="3094">
                  <c:v>42.561810999999999</c:v>
                </c:pt>
                <c:pt idx="3095">
                  <c:v>42.561886000000001</c:v>
                </c:pt>
                <c:pt idx="3096">
                  <c:v>42.561960999999997</c:v>
                </c:pt>
                <c:pt idx="3097">
                  <c:v>42.562035999999999</c:v>
                </c:pt>
                <c:pt idx="3098">
                  <c:v>42.562114000000001</c:v>
                </c:pt>
                <c:pt idx="3099">
                  <c:v>42.562210999999998</c:v>
                </c:pt>
                <c:pt idx="3100">
                  <c:v>42.562303999999997</c:v>
                </c:pt>
                <c:pt idx="3101">
                  <c:v>42.562395000000002</c:v>
                </c:pt>
                <c:pt idx="3102">
                  <c:v>42.562488000000002</c:v>
                </c:pt>
                <c:pt idx="3103">
                  <c:v>42.562582999999997</c:v>
                </c:pt>
                <c:pt idx="3104">
                  <c:v>42.562682000000002</c:v>
                </c:pt>
                <c:pt idx="3105">
                  <c:v>42.562781999999999</c:v>
                </c:pt>
                <c:pt idx="3106">
                  <c:v>42.562883999999997</c:v>
                </c:pt>
                <c:pt idx="3107">
                  <c:v>42.562984999999998</c:v>
                </c:pt>
                <c:pt idx="3108">
                  <c:v>42.563088999999998</c:v>
                </c:pt>
                <c:pt idx="3109">
                  <c:v>42.563217999999999</c:v>
                </c:pt>
                <c:pt idx="3110">
                  <c:v>42.563341999999999</c:v>
                </c:pt>
                <c:pt idx="3111">
                  <c:v>42.563462999999999</c:v>
                </c:pt>
                <c:pt idx="3112">
                  <c:v>42.563585000000003</c:v>
                </c:pt>
                <c:pt idx="3113">
                  <c:v>42.563701999999999</c:v>
                </c:pt>
                <c:pt idx="3114">
                  <c:v>42.563823999999997</c:v>
                </c:pt>
                <c:pt idx="3115">
                  <c:v>42.563948000000003</c:v>
                </c:pt>
                <c:pt idx="3116">
                  <c:v>42.564076</c:v>
                </c:pt>
                <c:pt idx="3117">
                  <c:v>42.564205999999999</c:v>
                </c:pt>
                <c:pt idx="3118">
                  <c:v>42.564335</c:v>
                </c:pt>
                <c:pt idx="3119">
                  <c:v>42.564495000000001</c:v>
                </c:pt>
                <c:pt idx="3120">
                  <c:v>42.564647000000001</c:v>
                </c:pt>
                <c:pt idx="3121">
                  <c:v>42.564796999999999</c:v>
                </c:pt>
                <c:pt idx="3122">
                  <c:v>42.564945000000002</c:v>
                </c:pt>
                <c:pt idx="3123">
                  <c:v>42.565091000000002</c:v>
                </c:pt>
                <c:pt idx="3124">
                  <c:v>42.565238999999998</c:v>
                </c:pt>
                <c:pt idx="3125">
                  <c:v>42.565390000000001</c:v>
                </c:pt>
                <c:pt idx="3126">
                  <c:v>42.565547000000002</c:v>
                </c:pt>
                <c:pt idx="3127">
                  <c:v>42.565702000000002</c:v>
                </c:pt>
                <c:pt idx="3128">
                  <c:v>42.565857000000001</c:v>
                </c:pt>
                <c:pt idx="3129">
                  <c:v>42.566043999999998</c:v>
                </c:pt>
                <c:pt idx="3130">
                  <c:v>42.566220000000001</c:v>
                </c:pt>
                <c:pt idx="3131">
                  <c:v>42.566395</c:v>
                </c:pt>
                <c:pt idx="3132">
                  <c:v>42.566566999999999</c:v>
                </c:pt>
                <c:pt idx="3133">
                  <c:v>42.566738000000001</c:v>
                </c:pt>
                <c:pt idx="3134">
                  <c:v>42.566909000000003</c:v>
                </c:pt>
                <c:pt idx="3135">
                  <c:v>42.567081999999999</c:v>
                </c:pt>
                <c:pt idx="3136">
                  <c:v>42.567252000000003</c:v>
                </c:pt>
                <c:pt idx="3137">
                  <c:v>42.567424000000003</c:v>
                </c:pt>
                <c:pt idx="3138">
                  <c:v>42.567597999999997</c:v>
                </c:pt>
                <c:pt idx="3139">
                  <c:v>42.567807000000002</c:v>
                </c:pt>
                <c:pt idx="3140">
                  <c:v>42.568004000000002</c:v>
                </c:pt>
                <c:pt idx="3141">
                  <c:v>42.568196</c:v>
                </c:pt>
                <c:pt idx="3142">
                  <c:v>42.568387000000001</c:v>
                </c:pt>
                <c:pt idx="3143">
                  <c:v>42.568576999999998</c:v>
                </c:pt>
                <c:pt idx="3144">
                  <c:v>42.568765999999997</c:v>
                </c:pt>
                <c:pt idx="3145">
                  <c:v>42.568952000000003</c:v>
                </c:pt>
                <c:pt idx="3146">
                  <c:v>42.569139</c:v>
                </c:pt>
                <c:pt idx="3147">
                  <c:v>42.569324000000002</c:v>
                </c:pt>
                <c:pt idx="3148">
                  <c:v>42.569507000000002</c:v>
                </c:pt>
                <c:pt idx="3149">
                  <c:v>42.569729000000002</c:v>
                </c:pt>
                <c:pt idx="3150">
                  <c:v>42.569938</c:v>
                </c:pt>
                <c:pt idx="3151">
                  <c:v>42.570141999999997</c:v>
                </c:pt>
                <c:pt idx="3152">
                  <c:v>42.570341999999997</c:v>
                </c:pt>
                <c:pt idx="3153">
                  <c:v>42.570538999999997</c:v>
                </c:pt>
                <c:pt idx="3154">
                  <c:v>42.570734999999999</c:v>
                </c:pt>
                <c:pt idx="3155">
                  <c:v>42.570929</c:v>
                </c:pt>
                <c:pt idx="3156">
                  <c:v>42.571122000000003</c:v>
                </c:pt>
                <c:pt idx="3157">
                  <c:v>42.571316000000003</c:v>
                </c:pt>
                <c:pt idx="3158">
                  <c:v>42.571505999999999</c:v>
                </c:pt>
                <c:pt idx="3159">
                  <c:v>42.571731</c:v>
                </c:pt>
                <c:pt idx="3160">
                  <c:v>42.571942999999997</c:v>
                </c:pt>
                <c:pt idx="3161">
                  <c:v>42.572147000000001</c:v>
                </c:pt>
                <c:pt idx="3162">
                  <c:v>42.572347999999998</c:v>
                </c:pt>
                <c:pt idx="3163">
                  <c:v>42.572546000000003</c:v>
                </c:pt>
                <c:pt idx="3164">
                  <c:v>42.572741000000001</c:v>
                </c:pt>
                <c:pt idx="3165">
                  <c:v>42.572937000000003</c:v>
                </c:pt>
                <c:pt idx="3166">
                  <c:v>42.573129000000002</c:v>
                </c:pt>
                <c:pt idx="3167">
                  <c:v>42.573318999999998</c:v>
                </c:pt>
                <c:pt idx="3168">
                  <c:v>42.573507999999997</c:v>
                </c:pt>
                <c:pt idx="3169">
                  <c:v>42.573729</c:v>
                </c:pt>
                <c:pt idx="3170">
                  <c:v>42.573936000000003</c:v>
                </c:pt>
                <c:pt idx="3171">
                  <c:v>42.574137</c:v>
                </c:pt>
                <c:pt idx="3172">
                  <c:v>42.574331000000001</c:v>
                </c:pt>
                <c:pt idx="3173">
                  <c:v>42.574522000000002</c:v>
                </c:pt>
                <c:pt idx="3174">
                  <c:v>42.574708999999999</c:v>
                </c:pt>
                <c:pt idx="3175">
                  <c:v>42.574893000000003</c:v>
                </c:pt>
                <c:pt idx="3176">
                  <c:v>42.575073000000003</c:v>
                </c:pt>
                <c:pt idx="3177">
                  <c:v>42.575248999999999</c:v>
                </c:pt>
                <c:pt idx="3178">
                  <c:v>42.575423999999998</c:v>
                </c:pt>
                <c:pt idx="3179">
                  <c:v>42.575628000000002</c:v>
                </c:pt>
                <c:pt idx="3180">
                  <c:v>42.575817999999998</c:v>
                </c:pt>
                <c:pt idx="3181">
                  <c:v>42.576000999999998</c:v>
                </c:pt>
                <c:pt idx="3182">
                  <c:v>42.576177000000001</c:v>
                </c:pt>
                <c:pt idx="3183">
                  <c:v>42.576349999999998</c:v>
                </c:pt>
                <c:pt idx="3184">
                  <c:v>42.576517000000003</c:v>
                </c:pt>
                <c:pt idx="3185">
                  <c:v>42.576680000000003</c:v>
                </c:pt>
                <c:pt idx="3186">
                  <c:v>42.576841000000002</c:v>
                </c:pt>
                <c:pt idx="3187">
                  <c:v>42.576999000000001</c:v>
                </c:pt>
                <c:pt idx="3188">
                  <c:v>42.577154999999998</c:v>
                </c:pt>
                <c:pt idx="3189">
                  <c:v>42.577342000000002</c:v>
                </c:pt>
                <c:pt idx="3190">
                  <c:v>42.577511999999999</c:v>
                </c:pt>
                <c:pt idx="3191">
                  <c:v>42.577677000000001</c:v>
                </c:pt>
                <c:pt idx="3192">
                  <c:v>42.577835999999998</c:v>
                </c:pt>
                <c:pt idx="3193">
                  <c:v>42.577992000000002</c:v>
                </c:pt>
                <c:pt idx="3194">
                  <c:v>42.578144000000002</c:v>
                </c:pt>
                <c:pt idx="3195">
                  <c:v>42.578293000000002</c:v>
                </c:pt>
                <c:pt idx="3196">
                  <c:v>42.578439000000003</c:v>
                </c:pt>
                <c:pt idx="3197">
                  <c:v>42.578583000000002</c:v>
                </c:pt>
                <c:pt idx="3198">
                  <c:v>42.578724999999999</c:v>
                </c:pt>
                <c:pt idx="3199">
                  <c:v>42.578896999999998</c:v>
                </c:pt>
                <c:pt idx="3200">
                  <c:v>42.579054999999997</c:v>
                </c:pt>
                <c:pt idx="3201">
                  <c:v>42.579205999999999</c:v>
                </c:pt>
                <c:pt idx="3202">
                  <c:v>42.579352999999998</c:v>
                </c:pt>
                <c:pt idx="3203">
                  <c:v>42.579498000000001</c:v>
                </c:pt>
                <c:pt idx="3204">
                  <c:v>42.579636999999998</c:v>
                </c:pt>
                <c:pt idx="3205">
                  <c:v>42.579773000000003</c:v>
                </c:pt>
                <c:pt idx="3206">
                  <c:v>42.579904999999997</c:v>
                </c:pt>
                <c:pt idx="3207">
                  <c:v>42.580032000000003</c:v>
                </c:pt>
                <c:pt idx="3208">
                  <c:v>42.580157</c:v>
                </c:pt>
                <c:pt idx="3209">
                  <c:v>42.580303999999998</c:v>
                </c:pt>
                <c:pt idx="3210">
                  <c:v>42.580440000000003</c:v>
                </c:pt>
                <c:pt idx="3211">
                  <c:v>42.580573000000001</c:v>
                </c:pt>
                <c:pt idx="3212">
                  <c:v>42.5807</c:v>
                </c:pt>
                <c:pt idx="3213">
                  <c:v>42.580823000000002</c:v>
                </c:pt>
                <c:pt idx="3214">
                  <c:v>42.580942999999998</c:v>
                </c:pt>
                <c:pt idx="3215">
                  <c:v>42.581059000000003</c:v>
                </c:pt>
                <c:pt idx="3216">
                  <c:v>42.581173</c:v>
                </c:pt>
                <c:pt idx="3217">
                  <c:v>42.581282000000002</c:v>
                </c:pt>
                <c:pt idx="3218">
                  <c:v>42.581389000000001</c:v>
                </c:pt>
                <c:pt idx="3219">
                  <c:v>42.581513999999999</c:v>
                </c:pt>
                <c:pt idx="3220">
                  <c:v>42.581629999999997</c:v>
                </c:pt>
                <c:pt idx="3221">
                  <c:v>42.581743000000003</c:v>
                </c:pt>
                <c:pt idx="3222">
                  <c:v>42.581854</c:v>
                </c:pt>
                <c:pt idx="3223">
                  <c:v>42.581961</c:v>
                </c:pt>
                <c:pt idx="3224">
                  <c:v>42.582064000000003</c:v>
                </c:pt>
                <c:pt idx="3225">
                  <c:v>42.582165000000003</c:v>
                </c:pt>
                <c:pt idx="3226">
                  <c:v>42.582265</c:v>
                </c:pt>
                <c:pt idx="3227">
                  <c:v>42.582362000000003</c:v>
                </c:pt>
                <c:pt idx="3228">
                  <c:v>42.582459999999998</c:v>
                </c:pt>
                <c:pt idx="3229">
                  <c:v>42.582574000000001</c:v>
                </c:pt>
                <c:pt idx="3230">
                  <c:v>42.582681999999998</c:v>
                </c:pt>
                <c:pt idx="3231">
                  <c:v>42.582782999999999</c:v>
                </c:pt>
                <c:pt idx="3232">
                  <c:v>42.582881999999998</c:v>
                </c:pt>
                <c:pt idx="3233">
                  <c:v>42.582976000000002</c:v>
                </c:pt>
                <c:pt idx="3234">
                  <c:v>42.583072999999999</c:v>
                </c:pt>
                <c:pt idx="3235">
                  <c:v>42.583165000000001</c:v>
                </c:pt>
                <c:pt idx="3236">
                  <c:v>42.583255999999999</c:v>
                </c:pt>
                <c:pt idx="3237">
                  <c:v>42.583345000000001</c:v>
                </c:pt>
                <c:pt idx="3238">
                  <c:v>42.583432999999999</c:v>
                </c:pt>
                <c:pt idx="3239">
                  <c:v>42.583536000000002</c:v>
                </c:pt>
                <c:pt idx="3240">
                  <c:v>42.583635999999998</c:v>
                </c:pt>
                <c:pt idx="3241">
                  <c:v>42.583731</c:v>
                </c:pt>
                <c:pt idx="3242">
                  <c:v>42.583821999999998</c:v>
                </c:pt>
                <c:pt idx="3243">
                  <c:v>42.583913000000003</c:v>
                </c:pt>
                <c:pt idx="3244">
                  <c:v>42.583998999999999</c:v>
                </c:pt>
                <c:pt idx="3245">
                  <c:v>42.584088999999999</c:v>
                </c:pt>
                <c:pt idx="3246">
                  <c:v>42.584173999999997</c:v>
                </c:pt>
                <c:pt idx="3247">
                  <c:v>42.584260999999998</c:v>
                </c:pt>
                <c:pt idx="3248">
                  <c:v>42.584341999999999</c:v>
                </c:pt>
                <c:pt idx="3249">
                  <c:v>42.584443</c:v>
                </c:pt>
                <c:pt idx="3250">
                  <c:v>42.584533</c:v>
                </c:pt>
                <c:pt idx="3251">
                  <c:v>42.584626</c:v>
                </c:pt>
                <c:pt idx="3252">
                  <c:v>42.584712000000003</c:v>
                </c:pt>
                <c:pt idx="3253">
                  <c:v>42.584802000000003</c:v>
                </c:pt>
                <c:pt idx="3254">
                  <c:v>42.584885999999997</c:v>
                </c:pt>
                <c:pt idx="3255">
                  <c:v>42.584975999999997</c:v>
                </c:pt>
                <c:pt idx="3256">
                  <c:v>42.585057999999997</c:v>
                </c:pt>
                <c:pt idx="3257">
                  <c:v>42.585146000000002</c:v>
                </c:pt>
                <c:pt idx="3258">
                  <c:v>42.585234</c:v>
                </c:pt>
                <c:pt idx="3259">
                  <c:v>42.585334000000003</c:v>
                </c:pt>
                <c:pt idx="3260">
                  <c:v>42.585433000000002</c:v>
                </c:pt>
                <c:pt idx="3261">
                  <c:v>42.585521</c:v>
                </c:pt>
                <c:pt idx="3262">
                  <c:v>42.585614999999997</c:v>
                </c:pt>
                <c:pt idx="3263">
                  <c:v>42.585706999999999</c:v>
                </c:pt>
                <c:pt idx="3264">
                  <c:v>42.585791999999998</c:v>
                </c:pt>
                <c:pt idx="3265">
                  <c:v>42.585883000000003</c:v>
                </c:pt>
                <c:pt idx="3266">
                  <c:v>42.585974999999998</c:v>
                </c:pt>
                <c:pt idx="3267">
                  <c:v>42.586066000000002</c:v>
                </c:pt>
                <c:pt idx="3268">
                  <c:v>42.586156000000003</c:v>
                </c:pt>
                <c:pt idx="3269">
                  <c:v>42.586258000000001</c:v>
                </c:pt>
                <c:pt idx="3270">
                  <c:v>42.586359000000002</c:v>
                </c:pt>
                <c:pt idx="3271">
                  <c:v>42.586458</c:v>
                </c:pt>
                <c:pt idx="3272">
                  <c:v>42.586554</c:v>
                </c:pt>
                <c:pt idx="3273">
                  <c:v>42.586649000000001</c:v>
                </c:pt>
                <c:pt idx="3274">
                  <c:v>42.586742000000001</c:v>
                </c:pt>
                <c:pt idx="3275">
                  <c:v>42.586827</c:v>
                </c:pt>
                <c:pt idx="3276">
                  <c:v>42.586919999999999</c:v>
                </c:pt>
                <c:pt idx="3277">
                  <c:v>42.587010999999997</c:v>
                </c:pt>
                <c:pt idx="3278">
                  <c:v>42.587102999999999</c:v>
                </c:pt>
                <c:pt idx="3279">
                  <c:v>42.587206999999999</c:v>
                </c:pt>
                <c:pt idx="3280">
                  <c:v>42.587297999999997</c:v>
                </c:pt>
                <c:pt idx="3281">
                  <c:v>42.587392999999999</c:v>
                </c:pt>
                <c:pt idx="3282">
                  <c:v>42.587488999999998</c:v>
                </c:pt>
                <c:pt idx="3283">
                  <c:v>42.587583000000002</c:v>
                </c:pt>
                <c:pt idx="3284">
                  <c:v>42.587667000000003</c:v>
                </c:pt>
                <c:pt idx="3285">
                  <c:v>42.587755999999999</c:v>
                </c:pt>
                <c:pt idx="3286">
                  <c:v>42.587848000000001</c:v>
                </c:pt>
                <c:pt idx="3287">
                  <c:v>42.587935999999999</c:v>
                </c:pt>
                <c:pt idx="3288">
                  <c:v>42.588014999999999</c:v>
                </c:pt>
                <c:pt idx="3289">
                  <c:v>42.588112000000002</c:v>
                </c:pt>
                <c:pt idx="3290">
                  <c:v>42.588206999999997</c:v>
                </c:pt>
                <c:pt idx="3291">
                  <c:v>42.588298999999999</c:v>
                </c:pt>
                <c:pt idx="3292">
                  <c:v>42.588389999999997</c:v>
                </c:pt>
                <c:pt idx="3293">
                  <c:v>42.588479999999997</c:v>
                </c:pt>
                <c:pt idx="3294">
                  <c:v>42.588569999999997</c:v>
                </c:pt>
                <c:pt idx="3295">
                  <c:v>42.588652000000003</c:v>
                </c:pt>
                <c:pt idx="3296">
                  <c:v>42.588740999999999</c:v>
                </c:pt>
                <c:pt idx="3297">
                  <c:v>42.588830000000002</c:v>
                </c:pt>
                <c:pt idx="3298">
                  <c:v>42.588911000000003</c:v>
                </c:pt>
                <c:pt idx="3299">
                  <c:v>42.589011999999997</c:v>
                </c:pt>
                <c:pt idx="3300">
                  <c:v>42.589100000000002</c:v>
                </c:pt>
                <c:pt idx="3301">
                  <c:v>42.589190000000002</c:v>
                </c:pt>
                <c:pt idx="3302">
                  <c:v>42.589286999999999</c:v>
                </c:pt>
                <c:pt idx="3303">
                  <c:v>42.589373000000002</c:v>
                </c:pt>
                <c:pt idx="3304">
                  <c:v>42.589464999999997</c:v>
                </c:pt>
                <c:pt idx="3305">
                  <c:v>42.589548999999998</c:v>
                </c:pt>
                <c:pt idx="3306">
                  <c:v>42.589640000000003</c:v>
                </c:pt>
                <c:pt idx="3307">
                  <c:v>42.589722000000002</c:v>
                </c:pt>
                <c:pt idx="3308">
                  <c:v>42.589810999999997</c:v>
                </c:pt>
                <c:pt idx="3309">
                  <c:v>42.589917999999997</c:v>
                </c:pt>
                <c:pt idx="3310">
                  <c:v>42.590009999999999</c:v>
                </c:pt>
                <c:pt idx="3311">
                  <c:v>42.590105999999999</c:v>
                </c:pt>
                <c:pt idx="3312">
                  <c:v>42.59019</c:v>
                </c:pt>
                <c:pt idx="3313">
                  <c:v>42.590280999999997</c:v>
                </c:pt>
                <c:pt idx="3314">
                  <c:v>42.590363000000004</c:v>
                </c:pt>
                <c:pt idx="3315">
                  <c:v>42.590452999999997</c:v>
                </c:pt>
                <c:pt idx="3316">
                  <c:v>42.590533000000001</c:v>
                </c:pt>
                <c:pt idx="3317">
                  <c:v>42.590617999999999</c:v>
                </c:pt>
                <c:pt idx="3318">
                  <c:v>42.590696000000001</c:v>
                </c:pt>
                <c:pt idx="3319">
                  <c:v>42.590801999999996</c:v>
                </c:pt>
                <c:pt idx="3320">
                  <c:v>42.590891999999997</c:v>
                </c:pt>
                <c:pt idx="3321">
                  <c:v>42.590983000000001</c:v>
                </c:pt>
                <c:pt idx="3322">
                  <c:v>42.591062999999998</c:v>
                </c:pt>
                <c:pt idx="3323">
                  <c:v>42.591149999999999</c:v>
                </c:pt>
                <c:pt idx="3324">
                  <c:v>42.591225999999999</c:v>
                </c:pt>
                <c:pt idx="3325">
                  <c:v>42.591298000000002</c:v>
                </c:pt>
                <c:pt idx="3326">
                  <c:v>42.591374999999999</c:v>
                </c:pt>
                <c:pt idx="3327">
                  <c:v>42.591444000000003</c:v>
                </c:pt>
                <c:pt idx="3328">
                  <c:v>42.591512999999999</c:v>
                </c:pt>
                <c:pt idx="3329">
                  <c:v>42.591603999999997</c:v>
                </c:pt>
                <c:pt idx="3330">
                  <c:v>42.591678999999999</c:v>
                </c:pt>
                <c:pt idx="3331">
                  <c:v>42.591749</c:v>
                </c:pt>
                <c:pt idx="3332">
                  <c:v>42.591821000000003</c:v>
                </c:pt>
                <c:pt idx="3333">
                  <c:v>42.591884999999998</c:v>
                </c:pt>
                <c:pt idx="3334">
                  <c:v>42.591946999999998</c:v>
                </c:pt>
                <c:pt idx="3335">
                  <c:v>42.592013999999999</c:v>
                </c:pt>
                <c:pt idx="3336">
                  <c:v>42.592073999999997</c:v>
                </c:pt>
                <c:pt idx="3337">
                  <c:v>42.592137000000001</c:v>
                </c:pt>
                <c:pt idx="3338">
                  <c:v>42.592194999999997</c:v>
                </c:pt>
                <c:pt idx="3339">
                  <c:v>42.592266000000002</c:v>
                </c:pt>
                <c:pt idx="3340">
                  <c:v>42.592326</c:v>
                </c:pt>
                <c:pt idx="3341">
                  <c:v>42.592390000000002</c:v>
                </c:pt>
                <c:pt idx="3342">
                  <c:v>42.592444</c:v>
                </c:pt>
                <c:pt idx="3343">
                  <c:v>42.592503999999998</c:v>
                </c:pt>
                <c:pt idx="3344">
                  <c:v>42.592554999999997</c:v>
                </c:pt>
                <c:pt idx="3345">
                  <c:v>42.592613</c:v>
                </c:pt>
                <c:pt idx="3346">
                  <c:v>42.592663000000002</c:v>
                </c:pt>
                <c:pt idx="3347">
                  <c:v>42.592717</c:v>
                </c:pt>
                <c:pt idx="3348">
                  <c:v>42.592764000000003</c:v>
                </c:pt>
                <c:pt idx="3349">
                  <c:v>42.592827</c:v>
                </c:pt>
                <c:pt idx="3350">
                  <c:v>42.592880999999998</c:v>
                </c:pt>
                <c:pt idx="3351">
                  <c:v>42.592936000000002</c:v>
                </c:pt>
                <c:pt idx="3352">
                  <c:v>42.592984999999999</c:v>
                </c:pt>
                <c:pt idx="3353">
                  <c:v>42.593038</c:v>
                </c:pt>
                <c:pt idx="3354">
                  <c:v>42.593086</c:v>
                </c:pt>
                <c:pt idx="3355">
                  <c:v>42.593133999999999</c:v>
                </c:pt>
                <c:pt idx="3356">
                  <c:v>42.593179999999997</c:v>
                </c:pt>
                <c:pt idx="3357">
                  <c:v>42.593228000000003</c:v>
                </c:pt>
                <c:pt idx="3358">
                  <c:v>42.593271000000001</c:v>
                </c:pt>
                <c:pt idx="3359">
                  <c:v>42.593333999999999</c:v>
                </c:pt>
                <c:pt idx="3360">
                  <c:v>42.593386000000002</c:v>
                </c:pt>
                <c:pt idx="3361">
                  <c:v>42.593435999999997</c:v>
                </c:pt>
                <c:pt idx="3362">
                  <c:v>42.593482999999999</c:v>
                </c:pt>
                <c:pt idx="3363">
                  <c:v>42.593532000000003</c:v>
                </c:pt>
                <c:pt idx="3364">
                  <c:v>42.593577000000003</c:v>
                </c:pt>
                <c:pt idx="3365">
                  <c:v>42.593625000000003</c:v>
                </c:pt>
                <c:pt idx="3366">
                  <c:v>42.593668000000001</c:v>
                </c:pt>
                <c:pt idx="3367">
                  <c:v>42.593716000000001</c:v>
                </c:pt>
                <c:pt idx="3368">
                  <c:v>42.593760000000003</c:v>
                </c:pt>
                <c:pt idx="3369">
                  <c:v>42.593825000000002</c:v>
                </c:pt>
                <c:pt idx="3370">
                  <c:v>42.593879999999999</c:v>
                </c:pt>
                <c:pt idx="3371">
                  <c:v>42.593936999999997</c:v>
                </c:pt>
                <c:pt idx="3372">
                  <c:v>42.593989000000001</c:v>
                </c:pt>
                <c:pt idx="3373">
                  <c:v>42.594045999999999</c:v>
                </c:pt>
                <c:pt idx="3374">
                  <c:v>42.594099999999997</c:v>
                </c:pt>
                <c:pt idx="3375">
                  <c:v>42.594158999999998</c:v>
                </c:pt>
                <c:pt idx="3376">
                  <c:v>42.594211999999999</c:v>
                </c:pt>
                <c:pt idx="3377">
                  <c:v>42.594271999999997</c:v>
                </c:pt>
                <c:pt idx="3378">
                  <c:v>42.594329000000002</c:v>
                </c:pt>
                <c:pt idx="3379">
                  <c:v>42.594408000000001</c:v>
                </c:pt>
                <c:pt idx="3380">
                  <c:v>42.594479999999997</c:v>
                </c:pt>
                <c:pt idx="3381">
                  <c:v>42.594552</c:v>
                </c:pt>
                <c:pt idx="3382">
                  <c:v>42.594624000000003</c:v>
                </c:pt>
                <c:pt idx="3383">
                  <c:v>42.594695999999999</c:v>
                </c:pt>
                <c:pt idx="3384">
                  <c:v>42.594769999999997</c:v>
                </c:pt>
                <c:pt idx="3385">
                  <c:v>42.594841000000002</c:v>
                </c:pt>
                <c:pt idx="3386">
                  <c:v>42.594912999999998</c:v>
                </c:pt>
                <c:pt idx="3387">
                  <c:v>42.594991</c:v>
                </c:pt>
                <c:pt idx="3388">
                  <c:v>42.595070999999997</c:v>
                </c:pt>
                <c:pt idx="3389">
                  <c:v>42.595171000000001</c:v>
                </c:pt>
                <c:pt idx="3390">
                  <c:v>42.595269000000002</c:v>
                </c:pt>
                <c:pt idx="3391">
                  <c:v>42.595365999999999</c:v>
                </c:pt>
                <c:pt idx="3392">
                  <c:v>42.595458999999998</c:v>
                </c:pt>
                <c:pt idx="3393">
                  <c:v>42.595554</c:v>
                </c:pt>
                <c:pt idx="3394">
                  <c:v>42.595650999999997</c:v>
                </c:pt>
                <c:pt idx="3395">
                  <c:v>42.595747000000003</c:v>
                </c:pt>
                <c:pt idx="3396">
                  <c:v>42.595849999999999</c:v>
                </c:pt>
                <c:pt idx="3397">
                  <c:v>42.595953999999999</c:v>
                </c:pt>
                <c:pt idx="3398">
                  <c:v>42.596060000000001</c:v>
                </c:pt>
                <c:pt idx="3399">
                  <c:v>42.596187</c:v>
                </c:pt>
                <c:pt idx="3400">
                  <c:v>42.596311</c:v>
                </c:pt>
                <c:pt idx="3401">
                  <c:v>42.596435</c:v>
                </c:pt>
                <c:pt idx="3402">
                  <c:v>42.596553999999998</c:v>
                </c:pt>
                <c:pt idx="3403">
                  <c:v>42.596679999999999</c:v>
                </c:pt>
                <c:pt idx="3404">
                  <c:v>42.596800999999999</c:v>
                </c:pt>
                <c:pt idx="3405">
                  <c:v>42.596927000000001</c:v>
                </c:pt>
                <c:pt idx="3406">
                  <c:v>42.597053000000002</c:v>
                </c:pt>
                <c:pt idx="3407">
                  <c:v>42.597180000000002</c:v>
                </c:pt>
                <c:pt idx="3408">
                  <c:v>42.597307999999998</c:v>
                </c:pt>
                <c:pt idx="3409">
                  <c:v>42.597464000000002</c:v>
                </c:pt>
                <c:pt idx="3410">
                  <c:v>42.597611000000001</c:v>
                </c:pt>
                <c:pt idx="3411">
                  <c:v>42.597759000000003</c:v>
                </c:pt>
                <c:pt idx="3412">
                  <c:v>42.597906000000002</c:v>
                </c:pt>
                <c:pt idx="3413">
                  <c:v>42.598052000000003</c:v>
                </c:pt>
                <c:pt idx="3414">
                  <c:v>42.598196999999999</c:v>
                </c:pt>
                <c:pt idx="3415">
                  <c:v>42.598343999999997</c:v>
                </c:pt>
                <c:pt idx="3416">
                  <c:v>42.598489000000001</c:v>
                </c:pt>
                <c:pt idx="3417">
                  <c:v>42.598633</c:v>
                </c:pt>
                <c:pt idx="3418">
                  <c:v>42.598779999999998</c:v>
                </c:pt>
                <c:pt idx="3419">
                  <c:v>42.598954999999997</c:v>
                </c:pt>
                <c:pt idx="3420">
                  <c:v>42.599119000000002</c:v>
                </c:pt>
                <c:pt idx="3421">
                  <c:v>42.59928</c:v>
                </c:pt>
                <c:pt idx="3422">
                  <c:v>42.599438999999997</c:v>
                </c:pt>
                <c:pt idx="3423">
                  <c:v>42.599598</c:v>
                </c:pt>
                <c:pt idx="3424">
                  <c:v>42.59975</c:v>
                </c:pt>
                <c:pt idx="3425">
                  <c:v>42.599904000000002</c:v>
                </c:pt>
                <c:pt idx="3426">
                  <c:v>42.600054999999998</c:v>
                </c:pt>
                <c:pt idx="3427">
                  <c:v>42.600203</c:v>
                </c:pt>
                <c:pt idx="3428">
                  <c:v>42.600352999999998</c:v>
                </c:pt>
                <c:pt idx="3429">
                  <c:v>42.600526000000002</c:v>
                </c:pt>
                <c:pt idx="3430">
                  <c:v>42.600690999999998</c:v>
                </c:pt>
                <c:pt idx="3431">
                  <c:v>42.600847000000002</c:v>
                </c:pt>
                <c:pt idx="3432">
                  <c:v>42.601002000000001</c:v>
                </c:pt>
                <c:pt idx="3433">
                  <c:v>42.601154000000001</c:v>
                </c:pt>
                <c:pt idx="3434">
                  <c:v>42.601301999999997</c:v>
                </c:pt>
                <c:pt idx="3435">
                  <c:v>42.601444999999998</c:v>
                </c:pt>
                <c:pt idx="3436">
                  <c:v>42.601590999999999</c:v>
                </c:pt>
                <c:pt idx="3437">
                  <c:v>42.601733000000003</c:v>
                </c:pt>
                <c:pt idx="3438">
                  <c:v>42.601872</c:v>
                </c:pt>
                <c:pt idx="3439">
                  <c:v>42.602030999999997</c:v>
                </c:pt>
                <c:pt idx="3440">
                  <c:v>42.602179</c:v>
                </c:pt>
                <c:pt idx="3441">
                  <c:v>42.602321000000003</c:v>
                </c:pt>
                <c:pt idx="3442">
                  <c:v>42.602457999999999</c:v>
                </c:pt>
                <c:pt idx="3443">
                  <c:v>42.602592999999999</c:v>
                </c:pt>
                <c:pt idx="3444">
                  <c:v>42.602724000000002</c:v>
                </c:pt>
                <c:pt idx="3445">
                  <c:v>42.602849999999997</c:v>
                </c:pt>
                <c:pt idx="3446">
                  <c:v>42.602969999999999</c:v>
                </c:pt>
                <c:pt idx="3447">
                  <c:v>42.603090999999999</c:v>
                </c:pt>
                <c:pt idx="3448">
                  <c:v>42.603206999999998</c:v>
                </c:pt>
                <c:pt idx="3449">
                  <c:v>42.603341</c:v>
                </c:pt>
                <c:pt idx="3450">
                  <c:v>42.603464000000002</c:v>
                </c:pt>
                <c:pt idx="3451">
                  <c:v>42.603580000000001</c:v>
                </c:pt>
                <c:pt idx="3452">
                  <c:v>42.603690999999998</c:v>
                </c:pt>
                <c:pt idx="3453">
                  <c:v>42.603797999999998</c:v>
                </c:pt>
                <c:pt idx="3454">
                  <c:v>42.603900000000003</c:v>
                </c:pt>
                <c:pt idx="3455">
                  <c:v>42.603997</c:v>
                </c:pt>
                <c:pt idx="3456">
                  <c:v>42.604090999999997</c:v>
                </c:pt>
                <c:pt idx="3457">
                  <c:v>42.604180999999997</c:v>
                </c:pt>
                <c:pt idx="3458">
                  <c:v>42.604267999999998</c:v>
                </c:pt>
                <c:pt idx="3459">
                  <c:v>42.604368999999998</c:v>
                </c:pt>
                <c:pt idx="3460">
                  <c:v>42.604461000000001</c:v>
                </c:pt>
                <c:pt idx="3461">
                  <c:v>42.604548000000001</c:v>
                </c:pt>
                <c:pt idx="3462">
                  <c:v>42.604627999999998</c:v>
                </c:pt>
                <c:pt idx="3463">
                  <c:v>42.604703999999998</c:v>
                </c:pt>
                <c:pt idx="3464">
                  <c:v>42.604776000000001</c:v>
                </c:pt>
                <c:pt idx="3465">
                  <c:v>42.604844</c:v>
                </c:pt>
                <c:pt idx="3466">
                  <c:v>42.604906</c:v>
                </c:pt>
                <c:pt idx="3467">
                  <c:v>42.604964000000002</c:v>
                </c:pt>
                <c:pt idx="3468">
                  <c:v>42.605020000000003</c:v>
                </c:pt>
                <c:pt idx="3469">
                  <c:v>42.605085000000003</c:v>
                </c:pt>
                <c:pt idx="3470">
                  <c:v>42.605139999999999</c:v>
                </c:pt>
                <c:pt idx="3471">
                  <c:v>42.605192000000002</c:v>
                </c:pt>
                <c:pt idx="3472">
                  <c:v>42.605235</c:v>
                </c:pt>
                <c:pt idx="3473">
                  <c:v>42.605274999999999</c:v>
                </c:pt>
                <c:pt idx="3474">
                  <c:v>42.605311999999998</c:v>
                </c:pt>
                <c:pt idx="3475">
                  <c:v>42.605350000000001</c:v>
                </c:pt>
                <c:pt idx="3476">
                  <c:v>42.605378000000002</c:v>
                </c:pt>
                <c:pt idx="3477">
                  <c:v>42.605404</c:v>
                </c:pt>
                <c:pt idx="3478">
                  <c:v>42.605426999999999</c:v>
                </c:pt>
                <c:pt idx="3479">
                  <c:v>42.605459000000003</c:v>
                </c:pt>
                <c:pt idx="3480">
                  <c:v>42.605479000000003</c:v>
                </c:pt>
                <c:pt idx="3481">
                  <c:v>42.605499999999999</c:v>
                </c:pt>
                <c:pt idx="3482">
                  <c:v>42.605511</c:v>
                </c:pt>
                <c:pt idx="3483">
                  <c:v>42.605525</c:v>
                </c:pt>
                <c:pt idx="3484">
                  <c:v>42.605530000000002</c:v>
                </c:pt>
                <c:pt idx="3485">
                  <c:v>42.605538000000003</c:v>
                </c:pt>
                <c:pt idx="3486">
                  <c:v>42.605536999999998</c:v>
                </c:pt>
                <c:pt idx="3487">
                  <c:v>42.605539999999998</c:v>
                </c:pt>
                <c:pt idx="3488">
                  <c:v>42.605536000000001</c:v>
                </c:pt>
                <c:pt idx="3489">
                  <c:v>42.605539999999998</c:v>
                </c:pt>
                <c:pt idx="3490">
                  <c:v>42.605535000000003</c:v>
                </c:pt>
                <c:pt idx="3491">
                  <c:v>42.605530999999999</c:v>
                </c:pt>
                <c:pt idx="3492">
                  <c:v>42.605522000000001</c:v>
                </c:pt>
                <c:pt idx="3493">
                  <c:v>42.605510000000002</c:v>
                </c:pt>
                <c:pt idx="3494">
                  <c:v>42.605500999999997</c:v>
                </c:pt>
                <c:pt idx="3495">
                  <c:v>42.605486999999997</c:v>
                </c:pt>
                <c:pt idx="3496">
                  <c:v>42.605474999999998</c:v>
                </c:pt>
                <c:pt idx="3497">
                  <c:v>42.605457999999999</c:v>
                </c:pt>
                <c:pt idx="3498">
                  <c:v>42.605443000000001</c:v>
                </c:pt>
                <c:pt idx="3499">
                  <c:v>42.605429000000001</c:v>
                </c:pt>
                <c:pt idx="3500">
                  <c:v>42.605412999999999</c:v>
                </c:pt>
                <c:pt idx="3501">
                  <c:v>42.605400000000003</c:v>
                </c:pt>
                <c:pt idx="3502">
                  <c:v>42.605381000000001</c:v>
                </c:pt>
                <c:pt idx="3503">
                  <c:v>42.605362999999997</c:v>
                </c:pt>
                <c:pt idx="3504">
                  <c:v>42.605347000000002</c:v>
                </c:pt>
                <c:pt idx="3505">
                  <c:v>42.605324000000003</c:v>
                </c:pt>
                <c:pt idx="3506">
                  <c:v>42.605307000000003</c:v>
                </c:pt>
                <c:pt idx="3507">
                  <c:v>42.605283</c:v>
                </c:pt>
                <c:pt idx="3508">
                  <c:v>42.605258999999997</c:v>
                </c:pt>
                <c:pt idx="3509">
                  <c:v>42.605241999999997</c:v>
                </c:pt>
                <c:pt idx="3510">
                  <c:v>42.605218999999998</c:v>
                </c:pt>
                <c:pt idx="3511">
                  <c:v>42.605193999999997</c:v>
                </c:pt>
                <c:pt idx="3512">
                  <c:v>42.605170999999999</c:v>
                </c:pt>
                <c:pt idx="3513">
                  <c:v>42.605142999999998</c:v>
                </c:pt>
                <c:pt idx="3514">
                  <c:v>42.605117</c:v>
                </c:pt>
                <c:pt idx="3515">
                  <c:v>42.605091000000002</c:v>
                </c:pt>
                <c:pt idx="3516">
                  <c:v>42.605069</c:v>
                </c:pt>
                <c:pt idx="3517">
                  <c:v>42.605043999999999</c:v>
                </c:pt>
                <c:pt idx="3518">
                  <c:v>42.605018999999999</c:v>
                </c:pt>
                <c:pt idx="3519">
                  <c:v>42.604993</c:v>
                </c:pt>
                <c:pt idx="3520">
                  <c:v>42.604965</c:v>
                </c:pt>
                <c:pt idx="3521">
                  <c:v>42.604937999999997</c:v>
                </c:pt>
                <c:pt idx="3522">
                  <c:v>42.604911000000001</c:v>
                </c:pt>
                <c:pt idx="3523">
                  <c:v>42.604882000000003</c:v>
                </c:pt>
                <c:pt idx="3524">
                  <c:v>42.604852999999999</c:v>
                </c:pt>
                <c:pt idx="3525">
                  <c:v>42.604824000000001</c:v>
                </c:pt>
                <c:pt idx="3526">
                  <c:v>42.604796999999998</c:v>
                </c:pt>
                <c:pt idx="3527">
                  <c:v>42.604770000000002</c:v>
                </c:pt>
                <c:pt idx="3528">
                  <c:v>42.604740999999997</c:v>
                </c:pt>
                <c:pt idx="3529">
                  <c:v>42.604712999999997</c:v>
                </c:pt>
                <c:pt idx="3530">
                  <c:v>42.604683000000001</c:v>
                </c:pt>
                <c:pt idx="3531">
                  <c:v>42.604653999999996</c:v>
                </c:pt>
                <c:pt idx="3532">
                  <c:v>42.604629000000003</c:v>
                </c:pt>
                <c:pt idx="3533">
                  <c:v>42.604602999999997</c:v>
                </c:pt>
                <c:pt idx="3534">
                  <c:v>42.604576999999999</c:v>
                </c:pt>
                <c:pt idx="3535">
                  <c:v>42.604551000000001</c:v>
                </c:pt>
                <c:pt idx="3536">
                  <c:v>42.604525000000002</c:v>
                </c:pt>
                <c:pt idx="3537">
                  <c:v>42.604503000000001</c:v>
                </c:pt>
                <c:pt idx="3538">
                  <c:v>42.604477000000003</c:v>
                </c:pt>
                <c:pt idx="3539">
                  <c:v>42.604452999999999</c:v>
                </c:pt>
                <c:pt idx="3540">
                  <c:v>42.604430000000001</c:v>
                </c:pt>
                <c:pt idx="3541">
                  <c:v>42.604404000000002</c:v>
                </c:pt>
                <c:pt idx="3542">
                  <c:v>42.604384000000003</c:v>
                </c:pt>
                <c:pt idx="3543">
                  <c:v>42.60436</c:v>
                </c:pt>
                <c:pt idx="3544">
                  <c:v>42.604340000000001</c:v>
                </c:pt>
                <c:pt idx="3545">
                  <c:v>42.604320999999999</c:v>
                </c:pt>
                <c:pt idx="3546">
                  <c:v>42.604303000000002</c:v>
                </c:pt>
                <c:pt idx="3547">
                  <c:v>42.604281999999998</c:v>
                </c:pt>
                <c:pt idx="3548">
                  <c:v>42.604267999999998</c:v>
                </c:pt>
                <c:pt idx="3549">
                  <c:v>42.60425</c:v>
                </c:pt>
                <c:pt idx="3550">
                  <c:v>42.604239</c:v>
                </c:pt>
                <c:pt idx="3551">
                  <c:v>42.604225</c:v>
                </c:pt>
                <c:pt idx="3552">
                  <c:v>42.604216000000001</c:v>
                </c:pt>
                <c:pt idx="3553">
                  <c:v>42.604204000000003</c:v>
                </c:pt>
                <c:pt idx="3554">
                  <c:v>42.604196000000002</c:v>
                </c:pt>
                <c:pt idx="3555">
                  <c:v>42.604183999999997</c:v>
                </c:pt>
                <c:pt idx="3556">
                  <c:v>42.604177999999997</c:v>
                </c:pt>
                <c:pt idx="3557">
                  <c:v>42.604168999999999</c:v>
                </c:pt>
                <c:pt idx="3558">
                  <c:v>42.604165000000002</c:v>
                </c:pt>
                <c:pt idx="3559">
                  <c:v>42.604157999999998</c:v>
                </c:pt>
                <c:pt idx="3560">
                  <c:v>42.604157000000001</c:v>
                </c:pt>
                <c:pt idx="3561">
                  <c:v>42.604156000000003</c:v>
                </c:pt>
                <c:pt idx="3562">
                  <c:v>42.604159000000003</c:v>
                </c:pt>
                <c:pt idx="3563">
                  <c:v>42.604157000000001</c:v>
                </c:pt>
                <c:pt idx="3564">
                  <c:v>42.60416</c:v>
                </c:pt>
                <c:pt idx="3565">
                  <c:v>42.604163</c:v>
                </c:pt>
                <c:pt idx="3566">
                  <c:v>42.604163999999997</c:v>
                </c:pt>
                <c:pt idx="3567">
                  <c:v>42.604168999999999</c:v>
                </c:pt>
                <c:pt idx="3568">
                  <c:v>42.604171999999998</c:v>
                </c:pt>
                <c:pt idx="3569">
                  <c:v>42.604180999999997</c:v>
                </c:pt>
                <c:pt idx="3570">
                  <c:v>42.604185000000001</c:v>
                </c:pt>
                <c:pt idx="3571">
                  <c:v>42.604194999999997</c:v>
                </c:pt>
                <c:pt idx="3572">
                  <c:v>42.604202000000001</c:v>
                </c:pt>
                <c:pt idx="3573">
                  <c:v>42.604213999999999</c:v>
                </c:pt>
                <c:pt idx="3574">
                  <c:v>42.604224000000002</c:v>
                </c:pt>
                <c:pt idx="3575">
                  <c:v>42.604238000000002</c:v>
                </c:pt>
                <c:pt idx="3576">
                  <c:v>42.604247999999998</c:v>
                </c:pt>
                <c:pt idx="3577">
                  <c:v>42.604267</c:v>
                </c:pt>
                <c:pt idx="3578">
                  <c:v>42.604280000000003</c:v>
                </c:pt>
                <c:pt idx="3579">
                  <c:v>42.604303000000002</c:v>
                </c:pt>
                <c:pt idx="3580">
                  <c:v>42.604315</c:v>
                </c:pt>
                <c:pt idx="3581">
                  <c:v>42.604337999999998</c:v>
                </c:pt>
                <c:pt idx="3582">
                  <c:v>42.604353000000003</c:v>
                </c:pt>
                <c:pt idx="3583">
                  <c:v>42.604376000000002</c:v>
                </c:pt>
                <c:pt idx="3584">
                  <c:v>42.604393000000002</c:v>
                </c:pt>
                <c:pt idx="3585">
                  <c:v>42.604419999999998</c:v>
                </c:pt>
                <c:pt idx="3586">
                  <c:v>42.604438999999999</c:v>
                </c:pt>
                <c:pt idx="3587">
                  <c:v>42.604467</c:v>
                </c:pt>
                <c:pt idx="3588">
                  <c:v>42.604486999999999</c:v>
                </c:pt>
                <c:pt idx="3589">
                  <c:v>42.604517000000001</c:v>
                </c:pt>
                <c:pt idx="3590">
                  <c:v>42.604540999999998</c:v>
                </c:pt>
                <c:pt idx="3591">
                  <c:v>42.604571</c:v>
                </c:pt>
                <c:pt idx="3592">
                  <c:v>42.604595000000003</c:v>
                </c:pt>
                <c:pt idx="3593">
                  <c:v>42.604624999999999</c:v>
                </c:pt>
                <c:pt idx="3594">
                  <c:v>42.604649000000002</c:v>
                </c:pt>
                <c:pt idx="3595">
                  <c:v>42.604683000000001</c:v>
                </c:pt>
                <c:pt idx="3596">
                  <c:v>42.604708000000002</c:v>
                </c:pt>
                <c:pt idx="3597">
                  <c:v>42.604742999999999</c:v>
                </c:pt>
                <c:pt idx="3598">
                  <c:v>42.604770000000002</c:v>
                </c:pt>
                <c:pt idx="3599">
                  <c:v>42.604807000000001</c:v>
                </c:pt>
                <c:pt idx="3600">
                  <c:v>42.604838000000001</c:v>
                </c:pt>
                <c:pt idx="3601">
                  <c:v>42.604872999999998</c:v>
                </c:pt>
                <c:pt idx="3602">
                  <c:v>42.604900000000001</c:v>
                </c:pt>
                <c:pt idx="3603">
                  <c:v>42.604934</c:v>
                </c:pt>
                <c:pt idx="3604">
                  <c:v>42.604959999999998</c:v>
                </c:pt>
                <c:pt idx="3605">
                  <c:v>42.604993999999998</c:v>
                </c:pt>
                <c:pt idx="3606">
                  <c:v>42.605020000000003</c:v>
                </c:pt>
                <c:pt idx="3607">
                  <c:v>42.605054000000003</c:v>
                </c:pt>
                <c:pt idx="3608">
                  <c:v>42.605080000000001</c:v>
                </c:pt>
                <c:pt idx="3609">
                  <c:v>42.605119000000002</c:v>
                </c:pt>
                <c:pt idx="3610">
                  <c:v>42.605147000000002</c:v>
                </c:pt>
                <c:pt idx="3611">
                  <c:v>42.605184000000001</c:v>
                </c:pt>
                <c:pt idx="3612">
                  <c:v>42.60521</c:v>
                </c:pt>
                <c:pt idx="3613">
                  <c:v>42.605243999999999</c:v>
                </c:pt>
                <c:pt idx="3614">
                  <c:v>42.605269999999997</c:v>
                </c:pt>
                <c:pt idx="3615">
                  <c:v>42.605302999999999</c:v>
                </c:pt>
                <c:pt idx="3616">
                  <c:v>42.605325999999998</c:v>
                </c:pt>
                <c:pt idx="3617">
                  <c:v>42.605358000000003</c:v>
                </c:pt>
                <c:pt idx="3618">
                  <c:v>42.605381000000001</c:v>
                </c:pt>
                <c:pt idx="3619">
                  <c:v>42.605415999999998</c:v>
                </c:pt>
                <c:pt idx="3620">
                  <c:v>42.605441999999996</c:v>
                </c:pt>
                <c:pt idx="3621">
                  <c:v>42.605474000000001</c:v>
                </c:pt>
                <c:pt idx="3622">
                  <c:v>42.605497</c:v>
                </c:pt>
                <c:pt idx="3623">
                  <c:v>42.605525999999998</c:v>
                </c:pt>
                <c:pt idx="3624">
                  <c:v>42.605549000000003</c:v>
                </c:pt>
                <c:pt idx="3625">
                  <c:v>42.605576999999997</c:v>
                </c:pt>
                <c:pt idx="3626">
                  <c:v>42.605597000000003</c:v>
                </c:pt>
                <c:pt idx="3627">
                  <c:v>42.605625000000003</c:v>
                </c:pt>
                <c:pt idx="3628">
                  <c:v>42.605645000000003</c:v>
                </c:pt>
                <c:pt idx="3629">
                  <c:v>42.605674999999998</c:v>
                </c:pt>
                <c:pt idx="3630">
                  <c:v>42.605696999999999</c:v>
                </c:pt>
                <c:pt idx="3631">
                  <c:v>42.605725</c:v>
                </c:pt>
                <c:pt idx="3632">
                  <c:v>42.605744000000001</c:v>
                </c:pt>
                <c:pt idx="3633">
                  <c:v>42.605770999999997</c:v>
                </c:pt>
                <c:pt idx="3634">
                  <c:v>42.605791000000004</c:v>
                </c:pt>
                <c:pt idx="3635">
                  <c:v>42.605817000000002</c:v>
                </c:pt>
                <c:pt idx="3636">
                  <c:v>42.605842000000003</c:v>
                </c:pt>
                <c:pt idx="3637">
                  <c:v>42.605862000000002</c:v>
                </c:pt>
                <c:pt idx="3638">
                  <c:v>42.605888</c:v>
                </c:pt>
                <c:pt idx="3639">
                  <c:v>42.605913999999999</c:v>
                </c:pt>
                <c:pt idx="3640">
                  <c:v>42.605944999999998</c:v>
                </c:pt>
                <c:pt idx="3641">
                  <c:v>42.605969999999999</c:v>
                </c:pt>
                <c:pt idx="3642">
                  <c:v>42.606001999999997</c:v>
                </c:pt>
                <c:pt idx="3643">
                  <c:v>42.606026999999997</c:v>
                </c:pt>
                <c:pt idx="3644">
                  <c:v>42.606057999999997</c:v>
                </c:pt>
                <c:pt idx="3645">
                  <c:v>42.606082999999998</c:v>
                </c:pt>
                <c:pt idx="3646">
                  <c:v>42.606115000000003</c:v>
                </c:pt>
                <c:pt idx="3647">
                  <c:v>42.606149000000002</c:v>
                </c:pt>
                <c:pt idx="3648">
                  <c:v>42.606175</c:v>
                </c:pt>
                <c:pt idx="3649">
                  <c:v>42.606216000000003</c:v>
                </c:pt>
                <c:pt idx="3650">
                  <c:v>42.606254999999997</c:v>
                </c:pt>
                <c:pt idx="3651">
                  <c:v>42.606295000000003</c:v>
                </c:pt>
                <c:pt idx="3652">
                  <c:v>42.606327999999998</c:v>
                </c:pt>
                <c:pt idx="3653">
                  <c:v>42.606369000000001</c:v>
                </c:pt>
                <c:pt idx="3654">
                  <c:v>42.606411000000001</c:v>
                </c:pt>
                <c:pt idx="3655">
                  <c:v>42.606453000000002</c:v>
                </c:pt>
                <c:pt idx="3656">
                  <c:v>42.606490000000001</c:v>
                </c:pt>
                <c:pt idx="3657">
                  <c:v>42.606535000000001</c:v>
                </c:pt>
                <c:pt idx="3658">
                  <c:v>42.606575999999997</c:v>
                </c:pt>
                <c:pt idx="3659">
                  <c:v>42.606631</c:v>
                </c:pt>
                <c:pt idx="3660">
                  <c:v>42.606686000000003</c:v>
                </c:pt>
                <c:pt idx="3661">
                  <c:v>42.606734000000003</c:v>
                </c:pt>
                <c:pt idx="3662">
                  <c:v>42.606789999999997</c:v>
                </c:pt>
                <c:pt idx="3663">
                  <c:v>42.606841000000003</c:v>
                </c:pt>
                <c:pt idx="3664">
                  <c:v>42.606898000000001</c:v>
                </c:pt>
                <c:pt idx="3665">
                  <c:v>42.606957999999999</c:v>
                </c:pt>
                <c:pt idx="3666">
                  <c:v>42.607013000000002</c:v>
                </c:pt>
                <c:pt idx="3667">
                  <c:v>42.607075999999999</c:v>
                </c:pt>
                <c:pt idx="3668">
                  <c:v>42.607140999999999</c:v>
                </c:pt>
                <c:pt idx="3669">
                  <c:v>42.607211999999997</c:v>
                </c:pt>
                <c:pt idx="3670">
                  <c:v>42.607286999999999</c:v>
                </c:pt>
                <c:pt idx="3671">
                  <c:v>42.607362999999999</c:v>
                </c:pt>
                <c:pt idx="3672">
                  <c:v>42.607438999999999</c:v>
                </c:pt>
                <c:pt idx="3673">
                  <c:v>42.607512</c:v>
                </c:pt>
                <c:pt idx="3674">
                  <c:v>42.607591999999997</c:v>
                </c:pt>
                <c:pt idx="3675">
                  <c:v>42.607672999999998</c:v>
                </c:pt>
                <c:pt idx="3676">
                  <c:v>42.607748999999998</c:v>
                </c:pt>
                <c:pt idx="3677">
                  <c:v>42.607832999999999</c:v>
                </c:pt>
                <c:pt idx="3678">
                  <c:v>42.607911000000001</c:v>
                </c:pt>
                <c:pt idx="3679">
                  <c:v>42.608010999999998</c:v>
                </c:pt>
                <c:pt idx="3680">
                  <c:v>42.608102000000002</c:v>
                </c:pt>
                <c:pt idx="3681">
                  <c:v>42.608198000000002</c:v>
                </c:pt>
                <c:pt idx="3682">
                  <c:v>42.608288999999999</c:v>
                </c:pt>
                <c:pt idx="3683">
                  <c:v>42.608384999999998</c:v>
                </c:pt>
                <c:pt idx="3684">
                  <c:v>42.608477000000001</c:v>
                </c:pt>
                <c:pt idx="3685">
                  <c:v>42.608576999999997</c:v>
                </c:pt>
                <c:pt idx="3686">
                  <c:v>42.608673000000003</c:v>
                </c:pt>
                <c:pt idx="3687">
                  <c:v>42.608775999999999</c:v>
                </c:pt>
                <c:pt idx="3688">
                  <c:v>42.608874999999998</c:v>
                </c:pt>
                <c:pt idx="3689">
                  <c:v>42.608995999999998</c:v>
                </c:pt>
                <c:pt idx="3690">
                  <c:v>42.609113999999998</c:v>
                </c:pt>
                <c:pt idx="3691">
                  <c:v>42.609225000000002</c:v>
                </c:pt>
                <c:pt idx="3692">
                  <c:v>42.609341999999998</c:v>
                </c:pt>
                <c:pt idx="3693">
                  <c:v>42.609459000000001</c:v>
                </c:pt>
                <c:pt idx="3694">
                  <c:v>42.609572999999997</c:v>
                </c:pt>
                <c:pt idx="3695">
                  <c:v>42.609690999999998</c:v>
                </c:pt>
                <c:pt idx="3696">
                  <c:v>42.609810000000003</c:v>
                </c:pt>
                <c:pt idx="3697">
                  <c:v>42.609924999999997</c:v>
                </c:pt>
                <c:pt idx="3698">
                  <c:v>42.610045999999997</c:v>
                </c:pt>
                <c:pt idx="3699">
                  <c:v>42.610183999999997</c:v>
                </c:pt>
                <c:pt idx="3700">
                  <c:v>42.610318999999997</c:v>
                </c:pt>
                <c:pt idx="3701">
                  <c:v>42.610447999999998</c:v>
                </c:pt>
                <c:pt idx="3702">
                  <c:v>42.610581000000003</c:v>
                </c:pt>
                <c:pt idx="3703">
                  <c:v>42.610714999999999</c:v>
                </c:pt>
                <c:pt idx="3704">
                  <c:v>42.610844</c:v>
                </c:pt>
                <c:pt idx="3705">
                  <c:v>42.610978000000003</c:v>
                </c:pt>
                <c:pt idx="3706">
                  <c:v>42.611108000000002</c:v>
                </c:pt>
                <c:pt idx="3707">
                  <c:v>42.611243000000002</c:v>
                </c:pt>
                <c:pt idx="3708">
                  <c:v>42.611373999999998</c:v>
                </c:pt>
                <c:pt idx="3709">
                  <c:v>42.611530999999999</c:v>
                </c:pt>
                <c:pt idx="3710">
                  <c:v>42.611682000000002</c:v>
                </c:pt>
                <c:pt idx="3711">
                  <c:v>42.611826999999998</c:v>
                </c:pt>
                <c:pt idx="3712">
                  <c:v>42.611972999999999</c:v>
                </c:pt>
                <c:pt idx="3713">
                  <c:v>42.612116</c:v>
                </c:pt>
                <c:pt idx="3714">
                  <c:v>42.612262999999999</c:v>
                </c:pt>
                <c:pt idx="3715">
                  <c:v>42.612409</c:v>
                </c:pt>
                <c:pt idx="3716">
                  <c:v>42.612552000000001</c:v>
                </c:pt>
                <c:pt idx="3717">
                  <c:v>42.612699999999997</c:v>
                </c:pt>
                <c:pt idx="3718">
                  <c:v>42.612844000000003</c:v>
                </c:pt>
                <c:pt idx="3719">
                  <c:v>42.613016000000002</c:v>
                </c:pt>
                <c:pt idx="3720">
                  <c:v>42.613177</c:v>
                </c:pt>
                <c:pt idx="3721">
                  <c:v>42.613337999999999</c:v>
                </c:pt>
                <c:pt idx="3722">
                  <c:v>42.613492999999998</c:v>
                </c:pt>
                <c:pt idx="3723">
                  <c:v>42.61365</c:v>
                </c:pt>
                <c:pt idx="3724">
                  <c:v>42.613804000000002</c:v>
                </c:pt>
                <c:pt idx="3725">
                  <c:v>42.613961000000003</c:v>
                </c:pt>
                <c:pt idx="3726">
                  <c:v>42.614114999999998</c:v>
                </c:pt>
                <c:pt idx="3727">
                  <c:v>42.614269999999998</c:v>
                </c:pt>
                <c:pt idx="3728">
                  <c:v>42.614421999999998</c:v>
                </c:pt>
                <c:pt idx="3729">
                  <c:v>42.614601999999998</c:v>
                </c:pt>
                <c:pt idx="3730">
                  <c:v>42.614770999999998</c:v>
                </c:pt>
                <c:pt idx="3731">
                  <c:v>42.614936</c:v>
                </c:pt>
                <c:pt idx="3732">
                  <c:v>42.615099999999998</c:v>
                </c:pt>
                <c:pt idx="3733">
                  <c:v>42.615262000000001</c:v>
                </c:pt>
                <c:pt idx="3734">
                  <c:v>42.615422000000002</c:v>
                </c:pt>
                <c:pt idx="3735">
                  <c:v>42.615582000000003</c:v>
                </c:pt>
                <c:pt idx="3736">
                  <c:v>42.615740000000002</c:v>
                </c:pt>
                <c:pt idx="3737">
                  <c:v>42.615898000000001</c:v>
                </c:pt>
                <c:pt idx="3738">
                  <c:v>42.616055000000003</c:v>
                </c:pt>
                <c:pt idx="3739">
                  <c:v>42.616239</c:v>
                </c:pt>
                <c:pt idx="3740">
                  <c:v>42.616413000000001</c:v>
                </c:pt>
                <c:pt idx="3741">
                  <c:v>42.616585999999998</c:v>
                </c:pt>
                <c:pt idx="3742">
                  <c:v>42.616753000000003</c:v>
                </c:pt>
                <c:pt idx="3743">
                  <c:v>42.61692</c:v>
                </c:pt>
                <c:pt idx="3744">
                  <c:v>42.617083000000001</c:v>
                </c:pt>
                <c:pt idx="3745">
                  <c:v>42.617246000000002</c:v>
                </c:pt>
                <c:pt idx="3746">
                  <c:v>42.617409000000002</c:v>
                </c:pt>
                <c:pt idx="3747">
                  <c:v>42.617572000000003</c:v>
                </c:pt>
                <c:pt idx="3748">
                  <c:v>42.617731999999997</c:v>
                </c:pt>
                <c:pt idx="3749">
                  <c:v>42.617919000000001</c:v>
                </c:pt>
                <c:pt idx="3750">
                  <c:v>42.618093999999999</c:v>
                </c:pt>
                <c:pt idx="3751">
                  <c:v>42.618268</c:v>
                </c:pt>
                <c:pt idx="3752">
                  <c:v>42.618437</c:v>
                </c:pt>
                <c:pt idx="3753">
                  <c:v>42.618605000000002</c:v>
                </c:pt>
                <c:pt idx="3754">
                  <c:v>42.618769999999998</c:v>
                </c:pt>
                <c:pt idx="3755">
                  <c:v>42.618935</c:v>
                </c:pt>
                <c:pt idx="3756">
                  <c:v>42.619098000000001</c:v>
                </c:pt>
                <c:pt idx="3757">
                  <c:v>42.619261000000002</c:v>
                </c:pt>
                <c:pt idx="3758">
                  <c:v>42.619422999999998</c:v>
                </c:pt>
                <c:pt idx="3759">
                  <c:v>42.619610999999999</c:v>
                </c:pt>
                <c:pt idx="3760">
                  <c:v>42.619785999999998</c:v>
                </c:pt>
                <c:pt idx="3761">
                  <c:v>42.619957999999997</c:v>
                </c:pt>
                <c:pt idx="3762">
                  <c:v>42.620125999999999</c:v>
                </c:pt>
                <c:pt idx="3763">
                  <c:v>42.620292999999997</c:v>
                </c:pt>
                <c:pt idx="3764">
                  <c:v>42.620455999999997</c:v>
                </c:pt>
                <c:pt idx="3765">
                  <c:v>42.620618</c:v>
                </c:pt>
                <c:pt idx="3766">
                  <c:v>42.620776999999997</c:v>
                </c:pt>
                <c:pt idx="3767">
                  <c:v>42.620935000000003</c:v>
                </c:pt>
                <c:pt idx="3768">
                  <c:v>42.621090000000002</c:v>
                </c:pt>
                <c:pt idx="3769">
                  <c:v>42.621270000000003</c:v>
                </c:pt>
                <c:pt idx="3770">
                  <c:v>42.621439000000002</c:v>
                </c:pt>
                <c:pt idx="3771">
                  <c:v>42.621603</c:v>
                </c:pt>
                <c:pt idx="3772">
                  <c:v>42.621763999999999</c:v>
                </c:pt>
                <c:pt idx="3773">
                  <c:v>42.621921999999998</c:v>
                </c:pt>
                <c:pt idx="3774">
                  <c:v>42.622078000000002</c:v>
                </c:pt>
                <c:pt idx="3775">
                  <c:v>42.622231999999997</c:v>
                </c:pt>
                <c:pt idx="3776">
                  <c:v>42.622382000000002</c:v>
                </c:pt>
                <c:pt idx="3777">
                  <c:v>42.622532999999997</c:v>
                </c:pt>
                <c:pt idx="3778">
                  <c:v>42.622681</c:v>
                </c:pt>
                <c:pt idx="3779">
                  <c:v>42.622852000000002</c:v>
                </c:pt>
                <c:pt idx="3780">
                  <c:v>42.623009000000003</c:v>
                </c:pt>
                <c:pt idx="3781">
                  <c:v>42.623164000000003</c:v>
                </c:pt>
                <c:pt idx="3782">
                  <c:v>42.623311999999999</c:v>
                </c:pt>
                <c:pt idx="3783">
                  <c:v>42.623460999999999</c:v>
                </c:pt>
                <c:pt idx="3784">
                  <c:v>42.623601999999998</c:v>
                </c:pt>
                <c:pt idx="3785">
                  <c:v>42.623744000000002</c:v>
                </c:pt>
                <c:pt idx="3786">
                  <c:v>42.623879000000002</c:v>
                </c:pt>
                <c:pt idx="3787">
                  <c:v>42.624017000000002</c:v>
                </c:pt>
                <c:pt idx="3788">
                  <c:v>42.624147000000001</c:v>
                </c:pt>
                <c:pt idx="3789">
                  <c:v>42.624299000000001</c:v>
                </c:pt>
                <c:pt idx="3790">
                  <c:v>42.624437999999998</c:v>
                </c:pt>
                <c:pt idx="3791">
                  <c:v>42.624574000000003</c:v>
                </c:pt>
                <c:pt idx="3792">
                  <c:v>42.624704999999999</c:v>
                </c:pt>
                <c:pt idx="3793">
                  <c:v>42.624833000000002</c:v>
                </c:pt>
                <c:pt idx="3794">
                  <c:v>42.624957000000002</c:v>
                </c:pt>
                <c:pt idx="3795">
                  <c:v>42.625075000000002</c:v>
                </c:pt>
                <c:pt idx="3796">
                  <c:v>42.625191999999998</c:v>
                </c:pt>
                <c:pt idx="3797">
                  <c:v>42.625304</c:v>
                </c:pt>
                <c:pt idx="3798">
                  <c:v>42.625414999999997</c:v>
                </c:pt>
                <c:pt idx="3799">
                  <c:v>42.625540999999998</c:v>
                </c:pt>
                <c:pt idx="3800">
                  <c:v>42.625655999999999</c:v>
                </c:pt>
                <c:pt idx="3801">
                  <c:v>42.625763999999997</c:v>
                </c:pt>
                <c:pt idx="3802">
                  <c:v>42.625869999999999</c:v>
                </c:pt>
                <c:pt idx="3803">
                  <c:v>42.625973000000002</c:v>
                </c:pt>
                <c:pt idx="3804">
                  <c:v>42.626067999999997</c:v>
                </c:pt>
                <c:pt idx="3805">
                  <c:v>42.626161000000003</c:v>
                </c:pt>
                <c:pt idx="3806">
                  <c:v>42.626249999999999</c:v>
                </c:pt>
                <c:pt idx="3807">
                  <c:v>42.626331999999998</c:v>
                </c:pt>
                <c:pt idx="3808">
                  <c:v>42.626412000000002</c:v>
                </c:pt>
                <c:pt idx="3809">
                  <c:v>42.626503</c:v>
                </c:pt>
                <c:pt idx="3810">
                  <c:v>42.626581999999999</c:v>
                </c:pt>
                <c:pt idx="3811">
                  <c:v>42.626658999999997</c:v>
                </c:pt>
                <c:pt idx="3812">
                  <c:v>42.626730000000002</c:v>
                </c:pt>
                <c:pt idx="3813">
                  <c:v>42.626795999999999</c:v>
                </c:pt>
                <c:pt idx="3814">
                  <c:v>42.626857999999999</c:v>
                </c:pt>
                <c:pt idx="3815">
                  <c:v>42.626914999999997</c:v>
                </c:pt>
                <c:pt idx="3816">
                  <c:v>42.626972000000002</c:v>
                </c:pt>
                <c:pt idx="3817">
                  <c:v>42.627025000000003</c:v>
                </c:pt>
                <c:pt idx="3818">
                  <c:v>42.627074999999998</c:v>
                </c:pt>
                <c:pt idx="3819">
                  <c:v>42.627130000000001</c:v>
                </c:pt>
                <c:pt idx="3820">
                  <c:v>42.627178999999998</c:v>
                </c:pt>
                <c:pt idx="3821">
                  <c:v>42.627220999999999</c:v>
                </c:pt>
                <c:pt idx="3822">
                  <c:v>42.62726</c:v>
                </c:pt>
                <c:pt idx="3823">
                  <c:v>42.627296000000001</c:v>
                </c:pt>
                <c:pt idx="3824">
                  <c:v>42.627327999999999</c:v>
                </c:pt>
                <c:pt idx="3825">
                  <c:v>42.627358000000001</c:v>
                </c:pt>
                <c:pt idx="3826">
                  <c:v>42.627384999999997</c:v>
                </c:pt>
                <c:pt idx="3827">
                  <c:v>42.627411000000002</c:v>
                </c:pt>
                <c:pt idx="3828">
                  <c:v>42.627433000000003</c:v>
                </c:pt>
                <c:pt idx="3829">
                  <c:v>42.627459999999999</c:v>
                </c:pt>
                <c:pt idx="3830">
                  <c:v>42.627482000000001</c:v>
                </c:pt>
                <c:pt idx="3831">
                  <c:v>42.627499999999998</c:v>
                </c:pt>
                <c:pt idx="3832">
                  <c:v>42.627516</c:v>
                </c:pt>
                <c:pt idx="3833">
                  <c:v>42.627532000000002</c:v>
                </c:pt>
                <c:pt idx="3834">
                  <c:v>42.627546000000002</c:v>
                </c:pt>
                <c:pt idx="3835">
                  <c:v>42.627554000000003</c:v>
                </c:pt>
                <c:pt idx="3836">
                  <c:v>42.627563000000002</c:v>
                </c:pt>
                <c:pt idx="3837">
                  <c:v>42.627569999999999</c:v>
                </c:pt>
                <c:pt idx="3838">
                  <c:v>42.627575</c:v>
                </c:pt>
                <c:pt idx="3839">
                  <c:v>42.627580999999999</c:v>
                </c:pt>
                <c:pt idx="3840">
                  <c:v>42.627588000000003</c:v>
                </c:pt>
                <c:pt idx="3841">
                  <c:v>42.627592999999997</c:v>
                </c:pt>
                <c:pt idx="3842">
                  <c:v>42.627594999999999</c:v>
                </c:pt>
                <c:pt idx="3843">
                  <c:v>42.627597999999999</c:v>
                </c:pt>
                <c:pt idx="3844">
                  <c:v>42.627600999999999</c:v>
                </c:pt>
                <c:pt idx="3845">
                  <c:v>42.627603000000001</c:v>
                </c:pt>
                <c:pt idx="3846">
                  <c:v>42.627602000000003</c:v>
                </c:pt>
                <c:pt idx="3847">
                  <c:v>42.627603000000001</c:v>
                </c:pt>
                <c:pt idx="3848">
                  <c:v>42.627603000000001</c:v>
                </c:pt>
                <c:pt idx="3849">
                  <c:v>42.627602000000003</c:v>
                </c:pt>
                <c:pt idx="3850">
                  <c:v>42.627600999999999</c:v>
                </c:pt>
                <c:pt idx="3851">
                  <c:v>42.627598999999996</c:v>
                </c:pt>
                <c:pt idx="3852">
                  <c:v>42.627600000000001</c:v>
                </c:pt>
                <c:pt idx="3853">
                  <c:v>42.627597000000002</c:v>
                </c:pt>
                <c:pt idx="3854">
                  <c:v>42.627597999999999</c:v>
                </c:pt>
                <c:pt idx="3855">
                  <c:v>42.627600000000001</c:v>
                </c:pt>
                <c:pt idx="3856">
                  <c:v>42.627597999999999</c:v>
                </c:pt>
                <c:pt idx="3857">
                  <c:v>42.627600000000001</c:v>
                </c:pt>
                <c:pt idx="3858">
                  <c:v>42.627602000000003</c:v>
                </c:pt>
                <c:pt idx="3859">
                  <c:v>42.627603999999998</c:v>
                </c:pt>
                <c:pt idx="3860">
                  <c:v>42.627603000000001</c:v>
                </c:pt>
                <c:pt idx="3861">
                  <c:v>42.627606999999998</c:v>
                </c:pt>
                <c:pt idx="3862">
                  <c:v>42.627612999999997</c:v>
                </c:pt>
                <c:pt idx="3863">
                  <c:v>42.627617000000001</c:v>
                </c:pt>
                <c:pt idx="3864">
                  <c:v>42.627625999999999</c:v>
                </c:pt>
                <c:pt idx="3865">
                  <c:v>42.627636000000003</c:v>
                </c:pt>
                <c:pt idx="3866">
                  <c:v>42.627648999999998</c:v>
                </c:pt>
                <c:pt idx="3867">
                  <c:v>42.627657999999997</c:v>
                </c:pt>
                <c:pt idx="3868">
                  <c:v>42.627673999999999</c:v>
                </c:pt>
                <c:pt idx="3869">
                  <c:v>42.627693999999998</c:v>
                </c:pt>
                <c:pt idx="3870">
                  <c:v>42.627713999999997</c:v>
                </c:pt>
                <c:pt idx="3871">
                  <c:v>42.627732000000002</c:v>
                </c:pt>
                <c:pt idx="3872">
                  <c:v>42.627755000000001</c:v>
                </c:pt>
                <c:pt idx="3873">
                  <c:v>42.627780000000001</c:v>
                </c:pt>
                <c:pt idx="3874">
                  <c:v>42.627803</c:v>
                </c:pt>
                <c:pt idx="3875">
                  <c:v>42.627831999999998</c:v>
                </c:pt>
                <c:pt idx="3876">
                  <c:v>42.627864000000002</c:v>
                </c:pt>
                <c:pt idx="3877">
                  <c:v>42.627898999999999</c:v>
                </c:pt>
                <c:pt idx="3878">
                  <c:v>42.627930999999997</c:v>
                </c:pt>
                <c:pt idx="3879">
                  <c:v>42.627980999999998</c:v>
                </c:pt>
                <c:pt idx="3880">
                  <c:v>42.628031</c:v>
                </c:pt>
                <c:pt idx="3881">
                  <c:v>42.628081999999999</c:v>
                </c:pt>
                <c:pt idx="3882">
                  <c:v>42.628135999999998</c:v>
                </c:pt>
                <c:pt idx="3883">
                  <c:v>42.628191000000001</c:v>
                </c:pt>
                <c:pt idx="3884">
                  <c:v>42.628248999999997</c:v>
                </c:pt>
                <c:pt idx="3885">
                  <c:v>42.628301999999998</c:v>
                </c:pt>
                <c:pt idx="3886">
                  <c:v>42.628363</c:v>
                </c:pt>
                <c:pt idx="3887">
                  <c:v>42.628428</c:v>
                </c:pt>
                <c:pt idx="3888">
                  <c:v>42.628486000000002</c:v>
                </c:pt>
                <c:pt idx="3889">
                  <c:v>42.628565000000002</c:v>
                </c:pt>
                <c:pt idx="3890">
                  <c:v>42.628641000000002</c:v>
                </c:pt>
                <c:pt idx="3891">
                  <c:v>42.628717000000002</c:v>
                </c:pt>
                <c:pt idx="3892">
                  <c:v>42.628787000000003</c:v>
                </c:pt>
                <c:pt idx="3893">
                  <c:v>42.628864999999998</c:v>
                </c:pt>
                <c:pt idx="3894">
                  <c:v>42.628943</c:v>
                </c:pt>
                <c:pt idx="3895">
                  <c:v>42.629024999999999</c:v>
                </c:pt>
                <c:pt idx="3896">
                  <c:v>42.629105000000003</c:v>
                </c:pt>
                <c:pt idx="3897">
                  <c:v>42.629178000000003</c:v>
                </c:pt>
                <c:pt idx="3898">
                  <c:v>42.629261</c:v>
                </c:pt>
                <c:pt idx="3899">
                  <c:v>42.629351999999997</c:v>
                </c:pt>
                <c:pt idx="3900">
                  <c:v>42.629434000000003</c:v>
                </c:pt>
                <c:pt idx="3901">
                  <c:v>42.629522999999999</c:v>
                </c:pt>
                <c:pt idx="3902">
                  <c:v>42.629615000000001</c:v>
                </c:pt>
                <c:pt idx="3903">
                  <c:v>42.629705999999999</c:v>
                </c:pt>
                <c:pt idx="3904">
                  <c:v>42.629801</c:v>
                </c:pt>
                <c:pt idx="3905">
                  <c:v>42.629897999999997</c:v>
                </c:pt>
                <c:pt idx="3906">
                  <c:v>42.629995999999998</c:v>
                </c:pt>
                <c:pt idx="3907">
                  <c:v>42.630096999999999</c:v>
                </c:pt>
                <c:pt idx="3908">
                  <c:v>42.630201</c:v>
                </c:pt>
                <c:pt idx="3909">
                  <c:v>42.630319</c:v>
                </c:pt>
                <c:pt idx="3910">
                  <c:v>42.630434999999999</c:v>
                </c:pt>
                <c:pt idx="3911">
                  <c:v>42.630552000000002</c:v>
                </c:pt>
                <c:pt idx="3912">
                  <c:v>42.630667000000003</c:v>
                </c:pt>
                <c:pt idx="3913">
                  <c:v>42.630783999999998</c:v>
                </c:pt>
                <c:pt idx="3914">
                  <c:v>42.630903000000004</c:v>
                </c:pt>
                <c:pt idx="3915">
                  <c:v>42.631025000000001</c:v>
                </c:pt>
                <c:pt idx="3916">
                  <c:v>42.631148000000003</c:v>
                </c:pt>
                <c:pt idx="3917">
                  <c:v>42.631273</c:v>
                </c:pt>
                <c:pt idx="3918">
                  <c:v>42.631399000000002</c:v>
                </c:pt>
                <c:pt idx="3919">
                  <c:v>42.631548000000002</c:v>
                </c:pt>
                <c:pt idx="3920">
                  <c:v>42.631680000000003</c:v>
                </c:pt>
                <c:pt idx="3921">
                  <c:v>42.631819</c:v>
                </c:pt>
                <c:pt idx="3922">
                  <c:v>42.631959000000002</c:v>
                </c:pt>
                <c:pt idx="3923">
                  <c:v>42.632095</c:v>
                </c:pt>
                <c:pt idx="3924">
                  <c:v>42.632224000000001</c:v>
                </c:pt>
                <c:pt idx="3925">
                  <c:v>42.632361000000003</c:v>
                </c:pt>
                <c:pt idx="3926">
                  <c:v>42.632489</c:v>
                </c:pt>
                <c:pt idx="3927">
                  <c:v>42.632624</c:v>
                </c:pt>
                <c:pt idx="3928">
                  <c:v>42.632750999999999</c:v>
                </c:pt>
                <c:pt idx="3929">
                  <c:v>42.632910000000003</c:v>
                </c:pt>
                <c:pt idx="3930">
                  <c:v>42.633051999999999</c:v>
                </c:pt>
                <c:pt idx="3931">
                  <c:v>42.633197000000003</c:v>
                </c:pt>
                <c:pt idx="3932">
                  <c:v>42.633332000000003</c:v>
                </c:pt>
                <c:pt idx="3933">
                  <c:v>42.633473000000002</c:v>
                </c:pt>
                <c:pt idx="3934">
                  <c:v>42.633603000000001</c:v>
                </c:pt>
                <c:pt idx="3935">
                  <c:v>42.633740000000003</c:v>
                </c:pt>
                <c:pt idx="3936">
                  <c:v>42.633868</c:v>
                </c:pt>
                <c:pt idx="3937">
                  <c:v>42.634</c:v>
                </c:pt>
                <c:pt idx="3938">
                  <c:v>42.634124999999997</c:v>
                </c:pt>
                <c:pt idx="3939">
                  <c:v>42.634276999999997</c:v>
                </c:pt>
                <c:pt idx="3940">
                  <c:v>42.634413000000002</c:v>
                </c:pt>
                <c:pt idx="3941">
                  <c:v>42.634549999999997</c:v>
                </c:pt>
                <c:pt idx="3942">
                  <c:v>42.634678000000001</c:v>
                </c:pt>
                <c:pt idx="3943">
                  <c:v>42.634808999999997</c:v>
                </c:pt>
                <c:pt idx="3944">
                  <c:v>42.634931999999999</c:v>
                </c:pt>
                <c:pt idx="3945">
                  <c:v>42.635060000000003</c:v>
                </c:pt>
                <c:pt idx="3946">
                  <c:v>42.635179999999998</c:v>
                </c:pt>
                <c:pt idx="3947">
                  <c:v>42.635303999999998</c:v>
                </c:pt>
                <c:pt idx="3948">
                  <c:v>42.635427</c:v>
                </c:pt>
                <c:pt idx="3949">
                  <c:v>42.635565999999997</c:v>
                </c:pt>
                <c:pt idx="3950">
                  <c:v>42.635691999999999</c:v>
                </c:pt>
                <c:pt idx="3951">
                  <c:v>42.635817000000003</c:v>
                </c:pt>
                <c:pt idx="3952">
                  <c:v>42.635941000000003</c:v>
                </c:pt>
                <c:pt idx="3953">
                  <c:v>42.636060999999998</c:v>
                </c:pt>
                <c:pt idx="3954">
                  <c:v>42.636175000000001</c:v>
                </c:pt>
                <c:pt idx="3955">
                  <c:v>42.636290000000002</c:v>
                </c:pt>
                <c:pt idx="3956">
                  <c:v>42.636398</c:v>
                </c:pt>
                <c:pt idx="3957">
                  <c:v>42.636505999999997</c:v>
                </c:pt>
                <c:pt idx="3958">
                  <c:v>42.636612999999997</c:v>
                </c:pt>
                <c:pt idx="3959">
                  <c:v>42.636733999999997</c:v>
                </c:pt>
                <c:pt idx="3960">
                  <c:v>42.636847000000003</c:v>
                </c:pt>
                <c:pt idx="3961">
                  <c:v>42.636958999999997</c:v>
                </c:pt>
                <c:pt idx="3962">
                  <c:v>42.637065</c:v>
                </c:pt>
                <c:pt idx="3963">
                  <c:v>42.637169999999998</c:v>
                </c:pt>
                <c:pt idx="3964">
                  <c:v>42.637270999999998</c:v>
                </c:pt>
                <c:pt idx="3965">
                  <c:v>42.637369999999997</c:v>
                </c:pt>
                <c:pt idx="3966">
                  <c:v>42.637466000000003</c:v>
                </c:pt>
                <c:pt idx="3967">
                  <c:v>42.637560000000001</c:v>
                </c:pt>
                <c:pt idx="3968">
                  <c:v>42.637653</c:v>
                </c:pt>
                <c:pt idx="3969">
                  <c:v>42.637762000000002</c:v>
                </c:pt>
                <c:pt idx="3970">
                  <c:v>42.637861999999998</c:v>
                </c:pt>
                <c:pt idx="3971">
                  <c:v>42.637957</c:v>
                </c:pt>
                <c:pt idx="3972">
                  <c:v>42.638047999999998</c:v>
                </c:pt>
                <c:pt idx="3973">
                  <c:v>42.638137</c:v>
                </c:pt>
                <c:pt idx="3974">
                  <c:v>42.638221999999999</c:v>
                </c:pt>
                <c:pt idx="3975">
                  <c:v>42.638305000000003</c:v>
                </c:pt>
                <c:pt idx="3976">
                  <c:v>42.638385</c:v>
                </c:pt>
                <c:pt idx="3977">
                  <c:v>42.638461</c:v>
                </c:pt>
                <c:pt idx="3978">
                  <c:v>42.638539000000002</c:v>
                </c:pt>
                <c:pt idx="3979">
                  <c:v>42.638629999999999</c:v>
                </c:pt>
                <c:pt idx="3980">
                  <c:v>42.638716000000002</c:v>
                </c:pt>
                <c:pt idx="3981">
                  <c:v>42.638793</c:v>
                </c:pt>
                <c:pt idx="3982">
                  <c:v>42.638868000000002</c:v>
                </c:pt>
                <c:pt idx="3983">
                  <c:v>42.638938000000003</c:v>
                </c:pt>
                <c:pt idx="3984">
                  <c:v>42.639006000000002</c:v>
                </c:pt>
                <c:pt idx="3985">
                  <c:v>42.639068000000002</c:v>
                </c:pt>
                <c:pt idx="3986">
                  <c:v>42.639133999999999</c:v>
                </c:pt>
                <c:pt idx="3987">
                  <c:v>42.639190999999997</c:v>
                </c:pt>
                <c:pt idx="3988">
                  <c:v>42.639249999999997</c:v>
                </c:pt>
                <c:pt idx="3989">
                  <c:v>42.639321000000002</c:v>
                </c:pt>
                <c:pt idx="3990">
                  <c:v>42.639387999999997</c:v>
                </c:pt>
                <c:pt idx="3991">
                  <c:v>42.639446</c:v>
                </c:pt>
                <c:pt idx="3992">
                  <c:v>42.639504000000002</c:v>
                </c:pt>
                <c:pt idx="3993">
                  <c:v>42.639553999999997</c:v>
                </c:pt>
                <c:pt idx="3994">
                  <c:v>42.639609</c:v>
                </c:pt>
                <c:pt idx="3995">
                  <c:v>42.639653000000003</c:v>
                </c:pt>
                <c:pt idx="3996">
                  <c:v>42.639702</c:v>
                </c:pt>
                <c:pt idx="3997">
                  <c:v>42.639741999999998</c:v>
                </c:pt>
                <c:pt idx="3998">
                  <c:v>42.639786999999998</c:v>
                </c:pt>
                <c:pt idx="3999">
                  <c:v>42.639836000000003</c:v>
                </c:pt>
                <c:pt idx="4000">
                  <c:v>42.639887999999999</c:v>
                </c:pt>
                <c:pt idx="4001">
                  <c:v>42.639927</c:v>
                </c:pt>
                <c:pt idx="4002">
                  <c:v>42.639975</c:v>
                </c:pt>
                <c:pt idx="4003">
                  <c:v>42.640013000000003</c:v>
                </c:pt>
                <c:pt idx="4004">
                  <c:v>42.640056999999999</c:v>
                </c:pt>
                <c:pt idx="4005">
                  <c:v>42.640089000000003</c:v>
                </c:pt>
                <c:pt idx="4006">
                  <c:v>42.640129000000002</c:v>
                </c:pt>
                <c:pt idx="4007">
                  <c:v>42.640163000000001</c:v>
                </c:pt>
                <c:pt idx="4008">
                  <c:v>42.640203</c:v>
                </c:pt>
                <c:pt idx="4009">
                  <c:v>42.640242999999998</c:v>
                </c:pt>
                <c:pt idx="4010">
                  <c:v>42.640287999999998</c:v>
                </c:pt>
                <c:pt idx="4011">
                  <c:v>42.640323000000002</c:v>
                </c:pt>
                <c:pt idx="4012">
                  <c:v>42.640363999999998</c:v>
                </c:pt>
                <c:pt idx="4013">
                  <c:v>42.640396000000003</c:v>
                </c:pt>
                <c:pt idx="4014">
                  <c:v>42.640434999999997</c:v>
                </c:pt>
                <c:pt idx="4015">
                  <c:v>42.640467000000001</c:v>
                </c:pt>
                <c:pt idx="4016">
                  <c:v>42.640504999999997</c:v>
                </c:pt>
                <c:pt idx="4017">
                  <c:v>42.640535999999997</c:v>
                </c:pt>
                <c:pt idx="4018">
                  <c:v>42.640571999999999</c:v>
                </c:pt>
                <c:pt idx="4019">
                  <c:v>42.640611</c:v>
                </c:pt>
                <c:pt idx="4020">
                  <c:v>42.640647000000001</c:v>
                </c:pt>
                <c:pt idx="4021">
                  <c:v>42.640690999999997</c:v>
                </c:pt>
                <c:pt idx="4022">
                  <c:v>42.640725000000003</c:v>
                </c:pt>
                <c:pt idx="4023">
                  <c:v>42.640759000000003</c:v>
                </c:pt>
                <c:pt idx="4024">
                  <c:v>42.640799999999999</c:v>
                </c:pt>
                <c:pt idx="4025">
                  <c:v>42.640833999999998</c:v>
                </c:pt>
                <c:pt idx="4026">
                  <c:v>42.640875000000001</c:v>
                </c:pt>
                <c:pt idx="4027">
                  <c:v>42.640908000000003</c:v>
                </c:pt>
                <c:pt idx="4028">
                  <c:v>42.640939000000003</c:v>
                </c:pt>
                <c:pt idx="4029">
                  <c:v>42.640988999999998</c:v>
                </c:pt>
                <c:pt idx="4030">
                  <c:v>42.641027000000001</c:v>
                </c:pt>
                <c:pt idx="4031">
                  <c:v>42.641064999999998</c:v>
                </c:pt>
                <c:pt idx="4032">
                  <c:v>42.641111000000002</c:v>
                </c:pt>
                <c:pt idx="4033">
                  <c:v>42.641146999999997</c:v>
                </c:pt>
                <c:pt idx="4034">
                  <c:v>42.641190999999999</c:v>
                </c:pt>
                <c:pt idx="4035">
                  <c:v>42.641227999999998</c:v>
                </c:pt>
                <c:pt idx="4036">
                  <c:v>42.641272000000001</c:v>
                </c:pt>
                <c:pt idx="4037">
                  <c:v>42.641308000000002</c:v>
                </c:pt>
                <c:pt idx="4038">
                  <c:v>42.641350000000003</c:v>
                </c:pt>
                <c:pt idx="4039">
                  <c:v>42.641396999999998</c:v>
                </c:pt>
                <c:pt idx="4040">
                  <c:v>42.641446999999999</c:v>
                </c:pt>
                <c:pt idx="4041">
                  <c:v>42.641488000000003</c:v>
                </c:pt>
                <c:pt idx="4042">
                  <c:v>42.641534999999998</c:v>
                </c:pt>
                <c:pt idx="4043">
                  <c:v>42.641575000000003</c:v>
                </c:pt>
                <c:pt idx="4044">
                  <c:v>42.641621999999998</c:v>
                </c:pt>
                <c:pt idx="4045">
                  <c:v>42.641660999999999</c:v>
                </c:pt>
                <c:pt idx="4046">
                  <c:v>42.641706999999997</c:v>
                </c:pt>
                <c:pt idx="4047">
                  <c:v>42.641745</c:v>
                </c:pt>
                <c:pt idx="4048">
                  <c:v>42.64179</c:v>
                </c:pt>
                <c:pt idx="4049">
                  <c:v>42.641835999999998</c:v>
                </c:pt>
                <c:pt idx="4050">
                  <c:v>42.641885000000002</c:v>
                </c:pt>
                <c:pt idx="4051">
                  <c:v>42.641927000000003</c:v>
                </c:pt>
                <c:pt idx="4052">
                  <c:v>42.641975000000002</c:v>
                </c:pt>
                <c:pt idx="4053">
                  <c:v>42.642015999999998</c:v>
                </c:pt>
                <c:pt idx="4054">
                  <c:v>42.642063999999998</c:v>
                </c:pt>
                <c:pt idx="4055">
                  <c:v>42.642107000000003</c:v>
                </c:pt>
                <c:pt idx="4056">
                  <c:v>42.642153999999998</c:v>
                </c:pt>
                <c:pt idx="4057">
                  <c:v>42.642197000000003</c:v>
                </c:pt>
                <c:pt idx="4058">
                  <c:v>42.642243999999998</c:v>
                </c:pt>
                <c:pt idx="4059">
                  <c:v>42.642294999999997</c:v>
                </c:pt>
                <c:pt idx="4060">
                  <c:v>42.642347999999998</c:v>
                </c:pt>
                <c:pt idx="4061">
                  <c:v>42.642392999999998</c:v>
                </c:pt>
                <c:pt idx="4062">
                  <c:v>42.642443</c:v>
                </c:pt>
                <c:pt idx="4063">
                  <c:v>42.642488</c:v>
                </c:pt>
                <c:pt idx="4064">
                  <c:v>42.642536999999997</c:v>
                </c:pt>
                <c:pt idx="4065">
                  <c:v>42.642578</c:v>
                </c:pt>
                <c:pt idx="4066">
                  <c:v>42.642625000000002</c:v>
                </c:pt>
                <c:pt idx="4067">
                  <c:v>42.642665999999998</c:v>
                </c:pt>
                <c:pt idx="4068">
                  <c:v>42.642710000000001</c:v>
                </c:pt>
                <c:pt idx="4069">
                  <c:v>42.642761999999998</c:v>
                </c:pt>
                <c:pt idx="4070">
                  <c:v>42.642812999999997</c:v>
                </c:pt>
                <c:pt idx="4071">
                  <c:v>42.642857999999997</c:v>
                </c:pt>
                <c:pt idx="4072">
                  <c:v>42.642904000000001</c:v>
                </c:pt>
                <c:pt idx="4073">
                  <c:v>42.642946000000002</c:v>
                </c:pt>
                <c:pt idx="4074">
                  <c:v>42.642988000000003</c:v>
                </c:pt>
                <c:pt idx="4075">
                  <c:v>42.643026999999996</c:v>
                </c:pt>
                <c:pt idx="4076">
                  <c:v>42.643068</c:v>
                </c:pt>
                <c:pt idx="4077">
                  <c:v>42.643103000000004</c:v>
                </c:pt>
                <c:pt idx="4078">
                  <c:v>42.643141999999997</c:v>
                </c:pt>
                <c:pt idx="4079">
                  <c:v>42.643189</c:v>
                </c:pt>
                <c:pt idx="4080">
                  <c:v>42.643236000000002</c:v>
                </c:pt>
                <c:pt idx="4081">
                  <c:v>42.643273000000001</c:v>
                </c:pt>
                <c:pt idx="4082">
                  <c:v>42.643312000000002</c:v>
                </c:pt>
                <c:pt idx="4083">
                  <c:v>42.643346000000001</c:v>
                </c:pt>
                <c:pt idx="4084">
                  <c:v>42.643380999999998</c:v>
                </c:pt>
                <c:pt idx="4085">
                  <c:v>42.643408000000001</c:v>
                </c:pt>
                <c:pt idx="4086">
                  <c:v>42.643439000000001</c:v>
                </c:pt>
                <c:pt idx="4087">
                  <c:v>42.643462</c:v>
                </c:pt>
                <c:pt idx="4088">
                  <c:v>42.643487999999998</c:v>
                </c:pt>
                <c:pt idx="4089">
                  <c:v>42.643517000000003</c:v>
                </c:pt>
                <c:pt idx="4090">
                  <c:v>42.643543000000001</c:v>
                </c:pt>
                <c:pt idx="4091">
                  <c:v>42.643563</c:v>
                </c:pt>
                <c:pt idx="4092">
                  <c:v>42.643583999999997</c:v>
                </c:pt>
                <c:pt idx="4093">
                  <c:v>42.643600999999997</c:v>
                </c:pt>
                <c:pt idx="4094">
                  <c:v>42.643616999999999</c:v>
                </c:pt>
                <c:pt idx="4095">
                  <c:v>42.643628</c:v>
                </c:pt>
                <c:pt idx="4096">
                  <c:v>42.643639</c:v>
                </c:pt>
                <c:pt idx="4097">
                  <c:v>42.643645999999997</c:v>
                </c:pt>
                <c:pt idx="4098">
                  <c:v>42.643653</c:v>
                </c:pt>
                <c:pt idx="4099">
                  <c:v>42.643659</c:v>
                </c:pt>
                <c:pt idx="4100">
                  <c:v>42.643664000000001</c:v>
                </c:pt>
                <c:pt idx="4101">
                  <c:v>42.643664999999999</c:v>
                </c:pt>
                <c:pt idx="4102">
                  <c:v>42.643667000000001</c:v>
                </c:pt>
                <c:pt idx="4103">
                  <c:v>42.643664999999999</c:v>
                </c:pt>
                <c:pt idx="4104">
                  <c:v>42.643664999999999</c:v>
                </c:pt>
                <c:pt idx="4105">
                  <c:v>42.643661000000002</c:v>
                </c:pt>
                <c:pt idx="4106">
                  <c:v>42.643656</c:v>
                </c:pt>
                <c:pt idx="4107">
                  <c:v>42.643647999999999</c:v>
                </c:pt>
                <c:pt idx="4108">
                  <c:v>42.643641000000002</c:v>
                </c:pt>
                <c:pt idx="4109">
                  <c:v>42.643631999999997</c:v>
                </c:pt>
                <c:pt idx="4110">
                  <c:v>42.643622000000001</c:v>
                </c:pt>
                <c:pt idx="4111">
                  <c:v>42.643611</c:v>
                </c:pt>
                <c:pt idx="4112">
                  <c:v>42.643597999999997</c:v>
                </c:pt>
                <c:pt idx="4113">
                  <c:v>42.643585999999999</c:v>
                </c:pt>
                <c:pt idx="4114">
                  <c:v>42.643574000000001</c:v>
                </c:pt>
                <c:pt idx="4115">
                  <c:v>42.643559000000003</c:v>
                </c:pt>
                <c:pt idx="4116">
                  <c:v>42.643543999999999</c:v>
                </c:pt>
                <c:pt idx="4117">
                  <c:v>42.643528000000003</c:v>
                </c:pt>
                <c:pt idx="4118">
                  <c:v>42.643512999999999</c:v>
                </c:pt>
                <c:pt idx="4119">
                  <c:v>42.643500000000003</c:v>
                </c:pt>
                <c:pt idx="4120">
                  <c:v>42.643481999999999</c:v>
                </c:pt>
                <c:pt idx="4121">
                  <c:v>42.643465999999997</c:v>
                </c:pt>
                <c:pt idx="4122">
                  <c:v>42.643447999999999</c:v>
                </c:pt>
                <c:pt idx="4123">
                  <c:v>42.643428</c:v>
                </c:pt>
                <c:pt idx="4124">
                  <c:v>42.643407000000003</c:v>
                </c:pt>
                <c:pt idx="4125">
                  <c:v>42.643383999999998</c:v>
                </c:pt>
                <c:pt idx="4126">
                  <c:v>42.643360000000001</c:v>
                </c:pt>
                <c:pt idx="4127">
                  <c:v>42.643335</c:v>
                </c:pt>
                <c:pt idx="4128">
                  <c:v>42.643307999999998</c:v>
                </c:pt>
                <c:pt idx="4129">
                  <c:v>42.643279</c:v>
                </c:pt>
                <c:pt idx="4130">
                  <c:v>42.643250000000002</c:v>
                </c:pt>
                <c:pt idx="4131">
                  <c:v>42.643222000000002</c:v>
                </c:pt>
                <c:pt idx="4132">
                  <c:v>42.643189999999997</c:v>
                </c:pt>
                <c:pt idx="4133">
                  <c:v>42.643158999999997</c:v>
                </c:pt>
                <c:pt idx="4134">
                  <c:v>42.643127</c:v>
                </c:pt>
                <c:pt idx="4135">
                  <c:v>42.643093999999998</c:v>
                </c:pt>
                <c:pt idx="4136">
                  <c:v>42.643059000000001</c:v>
                </c:pt>
                <c:pt idx="4137">
                  <c:v>42.643022000000002</c:v>
                </c:pt>
                <c:pt idx="4138">
                  <c:v>42.642989999999998</c:v>
                </c:pt>
                <c:pt idx="4139">
                  <c:v>42.642946999999999</c:v>
                </c:pt>
                <c:pt idx="4140">
                  <c:v>42.642904999999999</c:v>
                </c:pt>
                <c:pt idx="4141">
                  <c:v>42.642862999999998</c:v>
                </c:pt>
                <c:pt idx="4142">
                  <c:v>42.642823</c:v>
                </c:pt>
                <c:pt idx="4143">
                  <c:v>42.642780999999999</c:v>
                </c:pt>
                <c:pt idx="4144">
                  <c:v>42.642741000000001</c:v>
                </c:pt>
                <c:pt idx="4145">
                  <c:v>42.642696999999998</c:v>
                </c:pt>
                <c:pt idx="4146">
                  <c:v>42.642656000000002</c:v>
                </c:pt>
                <c:pt idx="4147">
                  <c:v>42.642612999999997</c:v>
                </c:pt>
                <c:pt idx="4148">
                  <c:v>42.642567999999997</c:v>
                </c:pt>
                <c:pt idx="4149">
                  <c:v>42.642513999999998</c:v>
                </c:pt>
                <c:pt idx="4150">
                  <c:v>42.642462000000002</c:v>
                </c:pt>
                <c:pt idx="4151">
                  <c:v>42.642412</c:v>
                </c:pt>
                <c:pt idx="4152">
                  <c:v>42.642361999999999</c:v>
                </c:pt>
                <c:pt idx="4153">
                  <c:v>42.642310999999999</c:v>
                </c:pt>
                <c:pt idx="4154">
                  <c:v>42.642263999999997</c:v>
                </c:pt>
                <c:pt idx="4155">
                  <c:v>42.642212999999998</c:v>
                </c:pt>
                <c:pt idx="4156">
                  <c:v>42.642162999999996</c:v>
                </c:pt>
                <c:pt idx="4157">
                  <c:v>42.642111999999997</c:v>
                </c:pt>
                <c:pt idx="4158">
                  <c:v>42.642060999999998</c:v>
                </c:pt>
                <c:pt idx="4159">
                  <c:v>42.642006000000002</c:v>
                </c:pt>
                <c:pt idx="4160">
                  <c:v>42.641950000000001</c:v>
                </c:pt>
                <c:pt idx="4161">
                  <c:v>42.641897</c:v>
                </c:pt>
                <c:pt idx="4162">
                  <c:v>42.641843999999999</c:v>
                </c:pt>
                <c:pt idx="4163">
                  <c:v>42.64179</c:v>
                </c:pt>
                <c:pt idx="4164">
                  <c:v>42.641737999999997</c:v>
                </c:pt>
                <c:pt idx="4165">
                  <c:v>42.641683999999998</c:v>
                </c:pt>
                <c:pt idx="4166">
                  <c:v>42.641629000000002</c:v>
                </c:pt>
                <c:pt idx="4167">
                  <c:v>42.641576000000001</c:v>
                </c:pt>
                <c:pt idx="4168">
                  <c:v>42.641522000000002</c:v>
                </c:pt>
                <c:pt idx="4169">
                  <c:v>42.641469999999998</c:v>
                </c:pt>
                <c:pt idx="4170">
                  <c:v>42.641413999999997</c:v>
                </c:pt>
                <c:pt idx="4171">
                  <c:v>42.641359000000001</c:v>
                </c:pt>
                <c:pt idx="4172">
                  <c:v>42.641305000000003</c:v>
                </c:pt>
                <c:pt idx="4173">
                  <c:v>42.641247</c:v>
                </c:pt>
                <c:pt idx="4174">
                  <c:v>42.641190000000002</c:v>
                </c:pt>
                <c:pt idx="4175">
                  <c:v>42.641134999999998</c:v>
                </c:pt>
                <c:pt idx="4176">
                  <c:v>42.641075999999998</c:v>
                </c:pt>
                <c:pt idx="4177">
                  <c:v>42.641019</c:v>
                </c:pt>
                <c:pt idx="4178">
                  <c:v>42.640959000000002</c:v>
                </c:pt>
                <c:pt idx="4179">
                  <c:v>42.640898999999997</c:v>
                </c:pt>
                <c:pt idx="4180">
                  <c:v>42.640838000000002</c:v>
                </c:pt>
                <c:pt idx="4181">
                  <c:v>42.640776000000002</c:v>
                </c:pt>
                <c:pt idx="4182">
                  <c:v>42.640712000000001</c:v>
                </c:pt>
                <c:pt idx="4183">
                  <c:v>42.640650999999998</c:v>
                </c:pt>
                <c:pt idx="4184">
                  <c:v>42.640586999999996</c:v>
                </c:pt>
                <c:pt idx="4185">
                  <c:v>42.640523000000002</c:v>
                </c:pt>
                <c:pt idx="4186">
                  <c:v>42.640456999999998</c:v>
                </c:pt>
                <c:pt idx="4187">
                  <c:v>42.640391999999999</c:v>
                </c:pt>
                <c:pt idx="4188">
                  <c:v>42.640324</c:v>
                </c:pt>
                <c:pt idx="4189">
                  <c:v>42.640247000000002</c:v>
                </c:pt>
                <c:pt idx="4190">
                  <c:v>42.640172</c:v>
                </c:pt>
                <c:pt idx="4191">
                  <c:v>42.640098999999999</c:v>
                </c:pt>
                <c:pt idx="4192">
                  <c:v>42.640027000000003</c:v>
                </c:pt>
                <c:pt idx="4193">
                  <c:v>42.639952000000001</c:v>
                </c:pt>
                <c:pt idx="4194">
                  <c:v>42.639876000000001</c:v>
                </c:pt>
                <c:pt idx="4195">
                  <c:v>42.639803000000001</c:v>
                </c:pt>
                <c:pt idx="4196">
                  <c:v>42.639726000000003</c:v>
                </c:pt>
                <c:pt idx="4197">
                  <c:v>42.639651000000001</c:v>
                </c:pt>
                <c:pt idx="4198">
                  <c:v>42.639575999999998</c:v>
                </c:pt>
                <c:pt idx="4199">
                  <c:v>42.639479999999999</c:v>
                </c:pt>
                <c:pt idx="4200">
                  <c:v>42.639391000000003</c:v>
                </c:pt>
                <c:pt idx="4201">
                  <c:v>42.639305</c:v>
                </c:pt>
                <c:pt idx="4202">
                  <c:v>42.639220999999999</c:v>
                </c:pt>
                <c:pt idx="4203">
                  <c:v>42.639139</c:v>
                </c:pt>
                <c:pt idx="4204">
                  <c:v>42.639057000000001</c:v>
                </c:pt>
                <c:pt idx="4205">
                  <c:v>42.638976999999997</c:v>
                </c:pt>
                <c:pt idx="4206">
                  <c:v>42.638899000000002</c:v>
                </c:pt>
                <c:pt idx="4207">
                  <c:v>42.638820000000003</c:v>
                </c:pt>
                <c:pt idx="4208">
                  <c:v>42.638744000000003</c:v>
                </c:pt>
                <c:pt idx="4209">
                  <c:v>42.638655999999997</c:v>
                </c:pt>
                <c:pt idx="4210">
                  <c:v>42.638572000000003</c:v>
                </c:pt>
                <c:pt idx="4211">
                  <c:v>42.638491999999999</c:v>
                </c:pt>
                <c:pt idx="4212">
                  <c:v>42.638413999999997</c:v>
                </c:pt>
                <c:pt idx="4213">
                  <c:v>42.638339000000002</c:v>
                </c:pt>
                <c:pt idx="4214">
                  <c:v>42.638267999999997</c:v>
                </c:pt>
                <c:pt idx="4215">
                  <c:v>42.638195000000003</c:v>
                </c:pt>
                <c:pt idx="4216">
                  <c:v>42.638126999999997</c:v>
                </c:pt>
                <c:pt idx="4217">
                  <c:v>42.638061</c:v>
                </c:pt>
                <c:pt idx="4218">
                  <c:v>42.637996000000001</c:v>
                </c:pt>
                <c:pt idx="4219">
                  <c:v>42.637922000000003</c:v>
                </c:pt>
                <c:pt idx="4220">
                  <c:v>42.637853999999997</c:v>
                </c:pt>
                <c:pt idx="4221">
                  <c:v>42.637787000000003</c:v>
                </c:pt>
                <c:pt idx="4222">
                  <c:v>42.637723999999999</c:v>
                </c:pt>
                <c:pt idx="4223">
                  <c:v>42.637661000000001</c:v>
                </c:pt>
                <c:pt idx="4224">
                  <c:v>42.637602000000001</c:v>
                </c:pt>
                <c:pt idx="4225">
                  <c:v>42.637542000000003</c:v>
                </c:pt>
                <c:pt idx="4226">
                  <c:v>42.637484999999998</c:v>
                </c:pt>
                <c:pt idx="4227">
                  <c:v>42.637430999999999</c:v>
                </c:pt>
                <c:pt idx="4228">
                  <c:v>42.637376000000003</c:v>
                </c:pt>
                <c:pt idx="4229">
                  <c:v>42.637314000000003</c:v>
                </c:pt>
                <c:pt idx="4230">
                  <c:v>42.637258000000003</c:v>
                </c:pt>
                <c:pt idx="4231">
                  <c:v>42.637200999999997</c:v>
                </c:pt>
                <c:pt idx="4232">
                  <c:v>42.637149000000001</c:v>
                </c:pt>
                <c:pt idx="4233">
                  <c:v>42.637096999999997</c:v>
                </c:pt>
                <c:pt idx="4234">
                  <c:v>42.637047000000003</c:v>
                </c:pt>
                <c:pt idx="4235">
                  <c:v>42.636997000000001</c:v>
                </c:pt>
                <c:pt idx="4236">
                  <c:v>42.636951000000003</c:v>
                </c:pt>
                <c:pt idx="4237">
                  <c:v>42.636904000000001</c:v>
                </c:pt>
                <c:pt idx="4238">
                  <c:v>42.636859999999999</c:v>
                </c:pt>
                <c:pt idx="4239">
                  <c:v>42.636808000000002</c:v>
                </c:pt>
                <c:pt idx="4240">
                  <c:v>42.636761</c:v>
                </c:pt>
                <c:pt idx="4241">
                  <c:v>42.636716999999997</c:v>
                </c:pt>
                <c:pt idx="4242">
                  <c:v>42.636674999999997</c:v>
                </c:pt>
                <c:pt idx="4243">
                  <c:v>42.636634999999998</c:v>
                </c:pt>
                <c:pt idx="4244">
                  <c:v>42.636595999999997</c:v>
                </c:pt>
                <c:pt idx="4245">
                  <c:v>42.636560000000003</c:v>
                </c:pt>
                <c:pt idx="4246">
                  <c:v>42.636526000000003</c:v>
                </c:pt>
                <c:pt idx="4247">
                  <c:v>42.636493000000002</c:v>
                </c:pt>
                <c:pt idx="4248">
                  <c:v>42.63646</c:v>
                </c:pt>
                <c:pt idx="4249">
                  <c:v>42.636423000000001</c:v>
                </c:pt>
                <c:pt idx="4250">
                  <c:v>42.636392000000001</c:v>
                </c:pt>
                <c:pt idx="4251">
                  <c:v>42.636363000000003</c:v>
                </c:pt>
                <c:pt idx="4252">
                  <c:v>42.636336</c:v>
                </c:pt>
                <c:pt idx="4253">
                  <c:v>42.636313000000001</c:v>
                </c:pt>
                <c:pt idx="4254">
                  <c:v>42.636291</c:v>
                </c:pt>
                <c:pt idx="4255">
                  <c:v>42.636274</c:v>
                </c:pt>
                <c:pt idx="4256">
                  <c:v>42.636259000000003</c:v>
                </c:pt>
                <c:pt idx="4257">
                  <c:v>42.636245000000002</c:v>
                </c:pt>
                <c:pt idx="4258">
                  <c:v>42.636234999999999</c:v>
                </c:pt>
                <c:pt idx="4259">
                  <c:v>42.636223000000001</c:v>
                </c:pt>
                <c:pt idx="4260">
                  <c:v>42.636215999999997</c:v>
                </c:pt>
                <c:pt idx="4261">
                  <c:v>42.636212</c:v>
                </c:pt>
                <c:pt idx="4262">
                  <c:v>42.636209999999998</c:v>
                </c:pt>
                <c:pt idx="4263">
                  <c:v>42.636209999999998</c:v>
                </c:pt>
                <c:pt idx="4264">
                  <c:v>42.636212</c:v>
                </c:pt>
                <c:pt idx="4265">
                  <c:v>42.636217000000002</c:v>
                </c:pt>
                <c:pt idx="4266">
                  <c:v>42.636221999999997</c:v>
                </c:pt>
                <c:pt idx="4267">
                  <c:v>42.636228000000003</c:v>
                </c:pt>
                <c:pt idx="4268">
                  <c:v>42.636237000000001</c:v>
                </c:pt>
                <c:pt idx="4269">
                  <c:v>42.636246</c:v>
                </c:pt>
                <c:pt idx="4270">
                  <c:v>42.636257000000001</c:v>
                </c:pt>
                <c:pt idx="4271">
                  <c:v>42.636270000000003</c:v>
                </c:pt>
                <c:pt idx="4272">
                  <c:v>42.636282999999999</c:v>
                </c:pt>
                <c:pt idx="4273">
                  <c:v>42.636299000000001</c:v>
                </c:pt>
                <c:pt idx="4274">
                  <c:v>42.636316000000001</c:v>
                </c:pt>
                <c:pt idx="4275">
                  <c:v>42.636335000000003</c:v>
                </c:pt>
                <c:pt idx="4276">
                  <c:v>42.636353999999997</c:v>
                </c:pt>
                <c:pt idx="4277">
                  <c:v>42.636374000000004</c:v>
                </c:pt>
                <c:pt idx="4278">
                  <c:v>42.636395999999998</c:v>
                </c:pt>
                <c:pt idx="4279">
                  <c:v>42.636423000000001</c:v>
                </c:pt>
                <c:pt idx="4280">
                  <c:v>42.636453000000003</c:v>
                </c:pt>
                <c:pt idx="4281">
                  <c:v>42.636479999999999</c:v>
                </c:pt>
                <c:pt idx="4282">
                  <c:v>42.636508999999997</c:v>
                </c:pt>
                <c:pt idx="4283">
                  <c:v>42.636538000000002</c:v>
                </c:pt>
                <c:pt idx="4284">
                  <c:v>42.636569000000001</c:v>
                </c:pt>
                <c:pt idx="4285">
                  <c:v>42.636598999999997</c:v>
                </c:pt>
                <c:pt idx="4286">
                  <c:v>42.636628999999999</c:v>
                </c:pt>
                <c:pt idx="4287">
                  <c:v>42.636662999999999</c:v>
                </c:pt>
                <c:pt idx="4288">
                  <c:v>42.636695000000003</c:v>
                </c:pt>
                <c:pt idx="4289">
                  <c:v>42.636735000000002</c:v>
                </c:pt>
                <c:pt idx="4290">
                  <c:v>42.636775</c:v>
                </c:pt>
                <c:pt idx="4291">
                  <c:v>42.636814000000001</c:v>
                </c:pt>
                <c:pt idx="4292">
                  <c:v>42.636851999999998</c:v>
                </c:pt>
                <c:pt idx="4293">
                  <c:v>42.636890000000001</c:v>
                </c:pt>
                <c:pt idx="4294">
                  <c:v>42.636929000000002</c:v>
                </c:pt>
                <c:pt idx="4295">
                  <c:v>42.636969000000001</c:v>
                </c:pt>
                <c:pt idx="4296">
                  <c:v>42.637006</c:v>
                </c:pt>
                <c:pt idx="4297">
                  <c:v>42.637045999999998</c:v>
                </c:pt>
                <c:pt idx="4298">
                  <c:v>42.637085999999996</c:v>
                </c:pt>
                <c:pt idx="4299">
                  <c:v>42.637132999999999</c:v>
                </c:pt>
                <c:pt idx="4300">
                  <c:v>42.637177999999999</c:v>
                </c:pt>
                <c:pt idx="4301">
                  <c:v>42.637224000000003</c:v>
                </c:pt>
                <c:pt idx="4302">
                  <c:v>42.637270000000001</c:v>
                </c:pt>
                <c:pt idx="4303">
                  <c:v>42.637314000000003</c:v>
                </c:pt>
                <c:pt idx="4304">
                  <c:v>42.637360000000001</c:v>
                </c:pt>
                <c:pt idx="4305">
                  <c:v>42.637405999999999</c:v>
                </c:pt>
                <c:pt idx="4306">
                  <c:v>42.637453000000001</c:v>
                </c:pt>
                <c:pt idx="4307">
                  <c:v>42.637498999999998</c:v>
                </c:pt>
                <c:pt idx="4308">
                  <c:v>42.637546999999998</c:v>
                </c:pt>
                <c:pt idx="4309">
                  <c:v>42.637602000000001</c:v>
                </c:pt>
                <c:pt idx="4310">
                  <c:v>42.637655000000002</c:v>
                </c:pt>
                <c:pt idx="4311">
                  <c:v>42.637703000000002</c:v>
                </c:pt>
                <c:pt idx="4312">
                  <c:v>42.637752999999996</c:v>
                </c:pt>
                <c:pt idx="4313">
                  <c:v>42.637802000000001</c:v>
                </c:pt>
                <c:pt idx="4314">
                  <c:v>42.63785</c:v>
                </c:pt>
                <c:pt idx="4315">
                  <c:v>42.637898</c:v>
                </c:pt>
                <c:pt idx="4316">
                  <c:v>42.637946999999997</c:v>
                </c:pt>
                <c:pt idx="4317">
                  <c:v>42.637994999999997</c:v>
                </c:pt>
                <c:pt idx="4318">
                  <c:v>42.638041000000001</c:v>
                </c:pt>
                <c:pt idx="4319">
                  <c:v>42.638095</c:v>
                </c:pt>
                <c:pt idx="4320">
                  <c:v>42.638145000000002</c:v>
                </c:pt>
                <c:pt idx="4321">
                  <c:v>42.638193999999999</c:v>
                </c:pt>
                <c:pt idx="4322">
                  <c:v>42.638240000000003</c:v>
                </c:pt>
                <c:pt idx="4323">
                  <c:v>42.638286000000001</c:v>
                </c:pt>
                <c:pt idx="4324">
                  <c:v>42.638330000000003</c:v>
                </c:pt>
                <c:pt idx="4325">
                  <c:v>42.638373999999999</c:v>
                </c:pt>
                <c:pt idx="4326">
                  <c:v>42.638413999999997</c:v>
                </c:pt>
                <c:pt idx="4327">
                  <c:v>42.638455</c:v>
                </c:pt>
                <c:pt idx="4328">
                  <c:v>42.638494000000001</c:v>
                </c:pt>
                <c:pt idx="4329">
                  <c:v>42.638542000000001</c:v>
                </c:pt>
                <c:pt idx="4330">
                  <c:v>42.638585999999997</c:v>
                </c:pt>
                <c:pt idx="4331">
                  <c:v>42.638627</c:v>
                </c:pt>
                <c:pt idx="4332">
                  <c:v>42.638666000000001</c:v>
                </c:pt>
                <c:pt idx="4333">
                  <c:v>42.638703999999997</c:v>
                </c:pt>
                <c:pt idx="4334">
                  <c:v>42.638739999999999</c:v>
                </c:pt>
                <c:pt idx="4335">
                  <c:v>42.638775000000003</c:v>
                </c:pt>
                <c:pt idx="4336">
                  <c:v>42.638807999999997</c:v>
                </c:pt>
                <c:pt idx="4337">
                  <c:v>42.638840000000002</c:v>
                </c:pt>
                <c:pt idx="4338">
                  <c:v>42.638871000000002</c:v>
                </c:pt>
                <c:pt idx="4339">
                  <c:v>42.638914</c:v>
                </c:pt>
                <c:pt idx="4340">
                  <c:v>42.638948999999997</c:v>
                </c:pt>
                <c:pt idx="4341">
                  <c:v>42.638981999999999</c:v>
                </c:pt>
                <c:pt idx="4342">
                  <c:v>42.639011000000004</c:v>
                </c:pt>
                <c:pt idx="4343">
                  <c:v>42.639040999999999</c:v>
                </c:pt>
                <c:pt idx="4344">
                  <c:v>42.639066999999997</c:v>
                </c:pt>
                <c:pt idx="4345">
                  <c:v>42.639093000000003</c:v>
                </c:pt>
                <c:pt idx="4346">
                  <c:v>42.639114999999997</c:v>
                </c:pt>
                <c:pt idx="4347">
                  <c:v>42.639138000000003</c:v>
                </c:pt>
                <c:pt idx="4348">
                  <c:v>42.639158999999999</c:v>
                </c:pt>
                <c:pt idx="4349">
                  <c:v>42.639187999999997</c:v>
                </c:pt>
                <c:pt idx="4350">
                  <c:v>42.639212000000001</c:v>
                </c:pt>
                <c:pt idx="4351">
                  <c:v>42.639234999999999</c:v>
                </c:pt>
                <c:pt idx="4352">
                  <c:v>42.639254999999999</c:v>
                </c:pt>
                <c:pt idx="4353">
                  <c:v>42.639274</c:v>
                </c:pt>
                <c:pt idx="4354">
                  <c:v>42.639296000000002</c:v>
                </c:pt>
                <c:pt idx="4355">
                  <c:v>42.639313999999999</c:v>
                </c:pt>
                <c:pt idx="4356">
                  <c:v>42.639333999999998</c:v>
                </c:pt>
                <c:pt idx="4357">
                  <c:v>42.639350999999998</c:v>
                </c:pt>
                <c:pt idx="4358">
                  <c:v>42.639369000000002</c:v>
                </c:pt>
                <c:pt idx="4359">
                  <c:v>42.639395999999998</c:v>
                </c:pt>
                <c:pt idx="4360">
                  <c:v>42.639417999999999</c:v>
                </c:pt>
                <c:pt idx="4361">
                  <c:v>42.639440999999998</c:v>
                </c:pt>
                <c:pt idx="4362">
                  <c:v>42.63946</c:v>
                </c:pt>
                <c:pt idx="4363">
                  <c:v>42.639477999999997</c:v>
                </c:pt>
                <c:pt idx="4364">
                  <c:v>42.639496000000001</c:v>
                </c:pt>
                <c:pt idx="4365">
                  <c:v>42.639516999999998</c:v>
                </c:pt>
                <c:pt idx="4366">
                  <c:v>42.639533999999998</c:v>
                </c:pt>
                <c:pt idx="4367">
                  <c:v>42.639549000000002</c:v>
                </c:pt>
                <c:pt idx="4368">
                  <c:v>42.639567</c:v>
                </c:pt>
                <c:pt idx="4369">
                  <c:v>42.639586999999999</c:v>
                </c:pt>
                <c:pt idx="4370">
                  <c:v>42.639603999999999</c:v>
                </c:pt>
                <c:pt idx="4371">
                  <c:v>42.639622000000003</c:v>
                </c:pt>
                <c:pt idx="4372">
                  <c:v>42.639637</c:v>
                </c:pt>
                <c:pt idx="4373">
                  <c:v>42.639654</c:v>
                </c:pt>
                <c:pt idx="4374">
                  <c:v>42.639667000000003</c:v>
                </c:pt>
                <c:pt idx="4375">
                  <c:v>42.639679000000001</c:v>
                </c:pt>
                <c:pt idx="4376">
                  <c:v>42.639693999999999</c:v>
                </c:pt>
                <c:pt idx="4377">
                  <c:v>42.639704999999999</c:v>
                </c:pt>
                <c:pt idx="4378">
                  <c:v>42.639715000000002</c:v>
                </c:pt>
                <c:pt idx="4379">
                  <c:v>42.639736999999997</c:v>
                </c:pt>
                <c:pt idx="4380">
                  <c:v>42.639752000000001</c:v>
                </c:pt>
                <c:pt idx="4381">
                  <c:v>42.639769000000001</c:v>
                </c:pt>
                <c:pt idx="4382">
                  <c:v>42.639780999999999</c:v>
                </c:pt>
                <c:pt idx="4383">
                  <c:v>42.639795999999997</c:v>
                </c:pt>
                <c:pt idx="4384">
                  <c:v>42.639809</c:v>
                </c:pt>
                <c:pt idx="4385">
                  <c:v>42.639823999999997</c:v>
                </c:pt>
                <c:pt idx="4386">
                  <c:v>42.639834999999998</c:v>
                </c:pt>
                <c:pt idx="4387">
                  <c:v>42.639848000000001</c:v>
                </c:pt>
                <c:pt idx="4388">
                  <c:v>42.639857999999997</c:v>
                </c:pt>
                <c:pt idx="4389">
                  <c:v>42.639876000000001</c:v>
                </c:pt>
                <c:pt idx="4390">
                  <c:v>42.639893999999998</c:v>
                </c:pt>
                <c:pt idx="4391">
                  <c:v>42.639907000000001</c:v>
                </c:pt>
                <c:pt idx="4392">
                  <c:v>42.639921000000001</c:v>
                </c:pt>
                <c:pt idx="4393">
                  <c:v>42.639932000000002</c:v>
                </c:pt>
                <c:pt idx="4394">
                  <c:v>42.639941999999998</c:v>
                </c:pt>
                <c:pt idx="4395">
                  <c:v>42.639954000000003</c:v>
                </c:pt>
                <c:pt idx="4396">
                  <c:v>42.639963000000002</c:v>
                </c:pt>
                <c:pt idx="4397">
                  <c:v>42.639974000000002</c:v>
                </c:pt>
                <c:pt idx="4398">
                  <c:v>42.639982000000003</c:v>
                </c:pt>
                <c:pt idx="4399">
                  <c:v>42.639995999999996</c:v>
                </c:pt>
                <c:pt idx="4400">
                  <c:v>42.640008999999999</c:v>
                </c:pt>
                <c:pt idx="4401">
                  <c:v>42.640020999999997</c:v>
                </c:pt>
                <c:pt idx="4402">
                  <c:v>42.640033000000003</c:v>
                </c:pt>
                <c:pt idx="4403">
                  <c:v>42.640044000000003</c:v>
                </c:pt>
                <c:pt idx="4404">
                  <c:v>42.640056000000001</c:v>
                </c:pt>
                <c:pt idx="4405">
                  <c:v>42.640067000000002</c:v>
                </c:pt>
                <c:pt idx="4406">
                  <c:v>42.640076999999998</c:v>
                </c:pt>
                <c:pt idx="4407">
                  <c:v>42.640090999999998</c:v>
                </c:pt>
                <c:pt idx="4408">
                  <c:v>42.640104000000001</c:v>
                </c:pt>
                <c:pt idx="4409">
                  <c:v>42.640123000000003</c:v>
                </c:pt>
                <c:pt idx="4410">
                  <c:v>42.640143000000002</c:v>
                </c:pt>
                <c:pt idx="4411">
                  <c:v>42.640161999999997</c:v>
                </c:pt>
                <c:pt idx="4412">
                  <c:v>42.640182000000003</c:v>
                </c:pt>
                <c:pt idx="4413">
                  <c:v>42.640200999999998</c:v>
                </c:pt>
                <c:pt idx="4414">
                  <c:v>42.640222999999999</c:v>
                </c:pt>
                <c:pt idx="4415">
                  <c:v>42.640245</c:v>
                </c:pt>
                <c:pt idx="4416">
                  <c:v>42.640267999999999</c:v>
                </c:pt>
                <c:pt idx="4417">
                  <c:v>42.640292000000002</c:v>
                </c:pt>
                <c:pt idx="4418">
                  <c:v>42.640315999999999</c:v>
                </c:pt>
                <c:pt idx="4419">
                  <c:v>42.640349000000001</c:v>
                </c:pt>
                <c:pt idx="4420">
                  <c:v>42.64038</c:v>
                </c:pt>
                <c:pt idx="4421">
                  <c:v>42.640410000000003</c:v>
                </c:pt>
                <c:pt idx="4422">
                  <c:v>42.640441000000003</c:v>
                </c:pt>
                <c:pt idx="4423">
                  <c:v>42.640473</c:v>
                </c:pt>
                <c:pt idx="4424">
                  <c:v>42.640506000000002</c:v>
                </c:pt>
                <c:pt idx="4425">
                  <c:v>42.640540000000001</c:v>
                </c:pt>
                <c:pt idx="4426">
                  <c:v>42.640574999999998</c:v>
                </c:pt>
                <c:pt idx="4427">
                  <c:v>42.640611999999997</c:v>
                </c:pt>
                <c:pt idx="4428">
                  <c:v>42.640649000000003</c:v>
                </c:pt>
                <c:pt idx="4429">
                  <c:v>42.640697000000003</c:v>
                </c:pt>
                <c:pt idx="4430">
                  <c:v>42.640740000000001</c:v>
                </c:pt>
                <c:pt idx="4431">
                  <c:v>42.640785000000001</c:v>
                </c:pt>
                <c:pt idx="4432">
                  <c:v>42.640830000000001</c:v>
                </c:pt>
                <c:pt idx="4433">
                  <c:v>42.640878000000001</c:v>
                </c:pt>
                <c:pt idx="4434">
                  <c:v>42.640926999999998</c:v>
                </c:pt>
                <c:pt idx="4435">
                  <c:v>42.640976999999999</c:v>
                </c:pt>
                <c:pt idx="4436">
                  <c:v>42.641027000000001</c:v>
                </c:pt>
                <c:pt idx="4437">
                  <c:v>42.641078</c:v>
                </c:pt>
                <c:pt idx="4438">
                  <c:v>42.641129999999997</c:v>
                </c:pt>
                <c:pt idx="4439">
                  <c:v>42.641193000000001</c:v>
                </c:pt>
                <c:pt idx="4440">
                  <c:v>42.641254000000004</c:v>
                </c:pt>
                <c:pt idx="4441">
                  <c:v>42.641316000000003</c:v>
                </c:pt>
                <c:pt idx="4442">
                  <c:v>42.641376000000001</c:v>
                </c:pt>
                <c:pt idx="4443">
                  <c:v>42.641438999999998</c:v>
                </c:pt>
                <c:pt idx="4444">
                  <c:v>42.641500000000001</c:v>
                </c:pt>
                <c:pt idx="4445">
                  <c:v>42.641561000000003</c:v>
                </c:pt>
                <c:pt idx="4446">
                  <c:v>42.641626000000002</c:v>
                </c:pt>
                <c:pt idx="4447">
                  <c:v>42.641689</c:v>
                </c:pt>
                <c:pt idx="4448">
                  <c:v>42.641753000000001</c:v>
                </c:pt>
                <c:pt idx="4449">
                  <c:v>42.641827999999997</c:v>
                </c:pt>
                <c:pt idx="4450">
                  <c:v>42.641902999999999</c:v>
                </c:pt>
                <c:pt idx="4451">
                  <c:v>42.641976</c:v>
                </c:pt>
                <c:pt idx="4452">
                  <c:v>42.642051000000002</c:v>
                </c:pt>
                <c:pt idx="4453">
                  <c:v>42.642122999999998</c:v>
                </c:pt>
                <c:pt idx="4454">
                  <c:v>42.642198999999998</c:v>
                </c:pt>
                <c:pt idx="4455">
                  <c:v>42.642271000000001</c:v>
                </c:pt>
                <c:pt idx="4456">
                  <c:v>42.642347000000001</c:v>
                </c:pt>
                <c:pt idx="4457">
                  <c:v>42.642420999999999</c:v>
                </c:pt>
                <c:pt idx="4458">
                  <c:v>42.642496000000001</c:v>
                </c:pt>
                <c:pt idx="4459">
                  <c:v>42.642588000000003</c:v>
                </c:pt>
                <c:pt idx="4460">
                  <c:v>42.642674999999997</c:v>
                </c:pt>
                <c:pt idx="4461">
                  <c:v>42.642761999999998</c:v>
                </c:pt>
                <c:pt idx="4462">
                  <c:v>42.642847000000003</c:v>
                </c:pt>
                <c:pt idx="4463">
                  <c:v>42.642935999999999</c:v>
                </c:pt>
                <c:pt idx="4464">
                  <c:v>42.64302</c:v>
                </c:pt>
                <c:pt idx="4465">
                  <c:v>42.643107000000001</c:v>
                </c:pt>
                <c:pt idx="4466">
                  <c:v>42.643199000000003</c:v>
                </c:pt>
                <c:pt idx="4467">
                  <c:v>42.643287000000001</c:v>
                </c:pt>
                <c:pt idx="4468">
                  <c:v>42.643379000000003</c:v>
                </c:pt>
                <c:pt idx="4469">
                  <c:v>42.643476999999997</c:v>
                </c:pt>
                <c:pt idx="4470">
                  <c:v>42.643577000000001</c:v>
                </c:pt>
                <c:pt idx="4471">
                  <c:v>42.64367</c:v>
                </c:pt>
                <c:pt idx="4472">
                  <c:v>42.643765999999999</c:v>
                </c:pt>
                <c:pt idx="4473">
                  <c:v>42.643858999999999</c:v>
                </c:pt>
                <c:pt idx="4474">
                  <c:v>42.643954000000001</c:v>
                </c:pt>
                <c:pt idx="4475">
                  <c:v>42.644044000000001</c:v>
                </c:pt>
                <c:pt idx="4476">
                  <c:v>42.644137000000001</c:v>
                </c:pt>
                <c:pt idx="4477">
                  <c:v>42.644226000000003</c:v>
                </c:pt>
                <c:pt idx="4478">
                  <c:v>42.644317999999998</c:v>
                </c:pt>
                <c:pt idx="4479">
                  <c:v>42.644413</c:v>
                </c:pt>
                <c:pt idx="4480">
                  <c:v>42.644511000000001</c:v>
                </c:pt>
                <c:pt idx="4481">
                  <c:v>42.644601000000002</c:v>
                </c:pt>
                <c:pt idx="4482">
                  <c:v>42.644694000000001</c:v>
                </c:pt>
                <c:pt idx="4483">
                  <c:v>42.644781000000002</c:v>
                </c:pt>
                <c:pt idx="4484">
                  <c:v>42.644871000000002</c:v>
                </c:pt>
                <c:pt idx="4485">
                  <c:v>42.644959</c:v>
                </c:pt>
                <c:pt idx="4486">
                  <c:v>42.645040999999999</c:v>
                </c:pt>
                <c:pt idx="4487">
                  <c:v>42.645128</c:v>
                </c:pt>
                <c:pt idx="4488">
                  <c:v>42.645212000000001</c:v>
                </c:pt>
                <c:pt idx="4489">
                  <c:v>42.645305</c:v>
                </c:pt>
                <c:pt idx="4490">
                  <c:v>42.645395000000001</c:v>
                </c:pt>
                <c:pt idx="4491">
                  <c:v>42.645482000000001</c:v>
                </c:pt>
                <c:pt idx="4492">
                  <c:v>42.645561000000001</c:v>
                </c:pt>
                <c:pt idx="4493">
                  <c:v>42.645642000000002</c:v>
                </c:pt>
                <c:pt idx="4494">
                  <c:v>42.645719999999997</c:v>
                </c:pt>
                <c:pt idx="4495">
                  <c:v>42.645795</c:v>
                </c:pt>
                <c:pt idx="4496">
                  <c:v>42.645862999999999</c:v>
                </c:pt>
                <c:pt idx="4497">
                  <c:v>42.645933999999997</c:v>
                </c:pt>
                <c:pt idx="4498">
                  <c:v>42.646002000000003</c:v>
                </c:pt>
                <c:pt idx="4499">
                  <c:v>42.646079</c:v>
                </c:pt>
                <c:pt idx="4500">
                  <c:v>42.646149000000001</c:v>
                </c:pt>
                <c:pt idx="4501">
                  <c:v>42.646211000000001</c:v>
                </c:pt>
                <c:pt idx="4502">
                  <c:v>42.646276</c:v>
                </c:pt>
                <c:pt idx="4503">
                  <c:v>42.646335999999998</c:v>
                </c:pt>
                <c:pt idx="4504">
                  <c:v>42.646391000000001</c:v>
                </c:pt>
                <c:pt idx="4505">
                  <c:v>42.646445</c:v>
                </c:pt>
                <c:pt idx="4506">
                  <c:v>42.646495000000002</c:v>
                </c:pt>
                <c:pt idx="4507">
                  <c:v>42.646541999999997</c:v>
                </c:pt>
                <c:pt idx="4508">
                  <c:v>42.646585999999999</c:v>
                </c:pt>
                <c:pt idx="4509">
                  <c:v>42.646636000000001</c:v>
                </c:pt>
                <c:pt idx="4510">
                  <c:v>42.646680000000003</c:v>
                </c:pt>
                <c:pt idx="4511">
                  <c:v>42.646720999999999</c:v>
                </c:pt>
                <c:pt idx="4512">
                  <c:v>42.64676</c:v>
                </c:pt>
                <c:pt idx="4513">
                  <c:v>42.646796000000002</c:v>
                </c:pt>
                <c:pt idx="4514">
                  <c:v>42.646828999999997</c:v>
                </c:pt>
                <c:pt idx="4515">
                  <c:v>42.646858000000002</c:v>
                </c:pt>
                <c:pt idx="4516">
                  <c:v>42.646884</c:v>
                </c:pt>
                <c:pt idx="4517">
                  <c:v>42.646912</c:v>
                </c:pt>
                <c:pt idx="4518">
                  <c:v>42.646934999999999</c:v>
                </c:pt>
                <c:pt idx="4519">
                  <c:v>42.646957999999998</c:v>
                </c:pt>
                <c:pt idx="4520">
                  <c:v>42.646979999999999</c:v>
                </c:pt>
                <c:pt idx="4521">
                  <c:v>42.646999000000001</c:v>
                </c:pt>
                <c:pt idx="4522">
                  <c:v>42.647015000000003</c:v>
                </c:pt>
                <c:pt idx="4523">
                  <c:v>42.647029000000003</c:v>
                </c:pt>
                <c:pt idx="4524">
                  <c:v>42.647038999999999</c:v>
                </c:pt>
                <c:pt idx="4525">
                  <c:v>42.647047000000001</c:v>
                </c:pt>
                <c:pt idx="4526">
                  <c:v>42.647052000000002</c:v>
                </c:pt>
                <c:pt idx="4527">
                  <c:v>42.647053</c:v>
                </c:pt>
                <c:pt idx="4528">
                  <c:v>42.647053</c:v>
                </c:pt>
                <c:pt idx="4529">
                  <c:v>42.647046000000003</c:v>
                </c:pt>
                <c:pt idx="4530">
                  <c:v>42.647038999999999</c:v>
                </c:pt>
                <c:pt idx="4531">
                  <c:v>42.647030000000001</c:v>
                </c:pt>
                <c:pt idx="4532">
                  <c:v>42.647016999999998</c:v>
                </c:pt>
                <c:pt idx="4533">
                  <c:v>42.647002000000001</c:v>
                </c:pt>
                <c:pt idx="4534">
                  <c:v>42.646982999999999</c:v>
                </c:pt>
                <c:pt idx="4535">
                  <c:v>42.646962000000002</c:v>
                </c:pt>
                <c:pt idx="4536">
                  <c:v>42.646937999999999</c:v>
                </c:pt>
                <c:pt idx="4537">
                  <c:v>42.646912999999998</c:v>
                </c:pt>
                <c:pt idx="4538">
                  <c:v>42.646884999999997</c:v>
                </c:pt>
                <c:pt idx="4539">
                  <c:v>42.646855000000002</c:v>
                </c:pt>
                <c:pt idx="4540">
                  <c:v>42.646822999999998</c:v>
                </c:pt>
                <c:pt idx="4541">
                  <c:v>42.646788999999998</c:v>
                </c:pt>
                <c:pt idx="4542">
                  <c:v>42.646751999999999</c:v>
                </c:pt>
                <c:pt idx="4543">
                  <c:v>42.646712000000001</c:v>
                </c:pt>
                <c:pt idx="4544">
                  <c:v>42.646672000000002</c:v>
                </c:pt>
                <c:pt idx="4545">
                  <c:v>42.646628</c:v>
                </c:pt>
                <c:pt idx="4546">
                  <c:v>42.646582000000002</c:v>
                </c:pt>
                <c:pt idx="4547">
                  <c:v>42.646534000000003</c:v>
                </c:pt>
                <c:pt idx="4548">
                  <c:v>42.646484999999998</c:v>
                </c:pt>
                <c:pt idx="4549">
                  <c:v>42.646431999999997</c:v>
                </c:pt>
                <c:pt idx="4550">
                  <c:v>42.646375999999997</c:v>
                </c:pt>
                <c:pt idx="4551">
                  <c:v>42.646318000000001</c:v>
                </c:pt>
                <c:pt idx="4552">
                  <c:v>42.646262</c:v>
                </c:pt>
                <c:pt idx="4553">
                  <c:v>42.646200999999998</c:v>
                </c:pt>
                <c:pt idx="4554">
                  <c:v>42.646141</c:v>
                </c:pt>
                <c:pt idx="4555">
                  <c:v>42.646078000000003</c:v>
                </c:pt>
                <c:pt idx="4556">
                  <c:v>42.646014000000001</c:v>
                </c:pt>
                <c:pt idx="4557">
                  <c:v>42.645947999999997</c:v>
                </c:pt>
                <c:pt idx="4558">
                  <c:v>42.645882999999998</c:v>
                </c:pt>
                <c:pt idx="4559">
                  <c:v>42.645812999999997</c:v>
                </c:pt>
                <c:pt idx="4560">
                  <c:v>42.645741000000001</c:v>
                </c:pt>
                <c:pt idx="4561">
                  <c:v>42.645668999999998</c:v>
                </c:pt>
                <c:pt idx="4562">
                  <c:v>42.645598</c:v>
                </c:pt>
                <c:pt idx="4563">
                  <c:v>42.645529000000003</c:v>
                </c:pt>
                <c:pt idx="4564">
                  <c:v>42.645454999999998</c:v>
                </c:pt>
                <c:pt idx="4565">
                  <c:v>42.645384999999997</c:v>
                </c:pt>
                <c:pt idx="4566">
                  <c:v>42.645311999999997</c:v>
                </c:pt>
                <c:pt idx="4567">
                  <c:v>42.645240999999999</c:v>
                </c:pt>
                <c:pt idx="4568">
                  <c:v>42.645167999999998</c:v>
                </c:pt>
                <c:pt idx="4569">
                  <c:v>42.645088999999999</c:v>
                </c:pt>
                <c:pt idx="4570">
                  <c:v>42.645006000000002</c:v>
                </c:pt>
                <c:pt idx="4571">
                  <c:v>42.644931</c:v>
                </c:pt>
                <c:pt idx="4572">
                  <c:v>42.644855999999997</c:v>
                </c:pt>
                <c:pt idx="4573">
                  <c:v>42.644781000000002</c:v>
                </c:pt>
                <c:pt idx="4574">
                  <c:v>42.644705999999999</c:v>
                </c:pt>
                <c:pt idx="4575">
                  <c:v>42.644632999999999</c:v>
                </c:pt>
                <c:pt idx="4576">
                  <c:v>42.644558000000004</c:v>
                </c:pt>
                <c:pt idx="4577">
                  <c:v>42.644483999999999</c:v>
                </c:pt>
                <c:pt idx="4578">
                  <c:v>42.644409000000003</c:v>
                </c:pt>
                <c:pt idx="4579">
                  <c:v>42.64432</c:v>
                </c:pt>
                <c:pt idx="4580">
                  <c:v>42.644233999999997</c:v>
                </c:pt>
                <c:pt idx="4581">
                  <c:v>42.644153000000003</c:v>
                </c:pt>
                <c:pt idx="4582">
                  <c:v>42.644069999999999</c:v>
                </c:pt>
                <c:pt idx="4583">
                  <c:v>42.643990000000002</c:v>
                </c:pt>
                <c:pt idx="4584">
                  <c:v>42.643906999999999</c:v>
                </c:pt>
                <c:pt idx="4585">
                  <c:v>42.643825999999997</c:v>
                </c:pt>
                <c:pt idx="4586">
                  <c:v>42.643743000000001</c:v>
                </c:pt>
                <c:pt idx="4587">
                  <c:v>42.643659999999997</c:v>
                </c:pt>
                <c:pt idx="4588">
                  <c:v>42.643577999999998</c:v>
                </c:pt>
                <c:pt idx="4589">
                  <c:v>42.643475000000002</c:v>
                </c:pt>
                <c:pt idx="4590">
                  <c:v>42.643377999999998</c:v>
                </c:pt>
                <c:pt idx="4591">
                  <c:v>42.643287000000001</c:v>
                </c:pt>
                <c:pt idx="4592">
                  <c:v>42.643194999999999</c:v>
                </c:pt>
                <c:pt idx="4593">
                  <c:v>42.643106000000003</c:v>
                </c:pt>
                <c:pt idx="4594">
                  <c:v>42.643017999999998</c:v>
                </c:pt>
                <c:pt idx="4595">
                  <c:v>42.642933999999997</c:v>
                </c:pt>
                <c:pt idx="4596">
                  <c:v>42.642848999999998</c:v>
                </c:pt>
                <c:pt idx="4597">
                  <c:v>42.642767999999997</c:v>
                </c:pt>
                <c:pt idx="4598">
                  <c:v>42.642685</c:v>
                </c:pt>
                <c:pt idx="4599">
                  <c:v>42.642589000000001</c:v>
                </c:pt>
                <c:pt idx="4600">
                  <c:v>42.642498000000003</c:v>
                </c:pt>
                <c:pt idx="4601">
                  <c:v>42.642412999999998</c:v>
                </c:pt>
                <c:pt idx="4602">
                  <c:v>42.642330999999999</c:v>
                </c:pt>
                <c:pt idx="4603">
                  <c:v>42.642254999999999</c:v>
                </c:pt>
                <c:pt idx="4604">
                  <c:v>42.642180000000003</c:v>
                </c:pt>
                <c:pt idx="4605">
                  <c:v>42.642111</c:v>
                </c:pt>
                <c:pt idx="4606">
                  <c:v>42.642040999999999</c:v>
                </c:pt>
                <c:pt idx="4607">
                  <c:v>42.641978000000002</c:v>
                </c:pt>
                <c:pt idx="4608">
                  <c:v>42.641914</c:v>
                </c:pt>
                <c:pt idx="4609">
                  <c:v>42.641846999999999</c:v>
                </c:pt>
                <c:pt idx="4610">
                  <c:v>42.641784999999999</c:v>
                </c:pt>
                <c:pt idx="4611">
                  <c:v>42.641730000000003</c:v>
                </c:pt>
                <c:pt idx="4612">
                  <c:v>42.641675999999997</c:v>
                </c:pt>
                <c:pt idx="4613">
                  <c:v>42.641627</c:v>
                </c:pt>
                <c:pt idx="4614">
                  <c:v>42.641579999999998</c:v>
                </c:pt>
                <c:pt idx="4615">
                  <c:v>42.641537999999997</c:v>
                </c:pt>
                <c:pt idx="4616">
                  <c:v>42.641499000000003</c:v>
                </c:pt>
                <c:pt idx="4617">
                  <c:v>42.641464999999997</c:v>
                </c:pt>
                <c:pt idx="4618">
                  <c:v>42.641429000000002</c:v>
                </c:pt>
                <c:pt idx="4619">
                  <c:v>42.641395000000003</c:v>
                </c:pt>
                <c:pt idx="4620">
                  <c:v>42.641362999999998</c:v>
                </c:pt>
                <c:pt idx="4621">
                  <c:v>42.641334999999998</c:v>
                </c:pt>
                <c:pt idx="4622">
                  <c:v>42.641306999999998</c:v>
                </c:pt>
                <c:pt idx="4623">
                  <c:v>42.641285000000003</c:v>
                </c:pt>
                <c:pt idx="4624">
                  <c:v>42.641261999999998</c:v>
                </c:pt>
                <c:pt idx="4625">
                  <c:v>42.641243000000003</c:v>
                </c:pt>
                <c:pt idx="4626">
                  <c:v>42.641224999999999</c:v>
                </c:pt>
                <c:pt idx="4627">
                  <c:v>42.641212000000003</c:v>
                </c:pt>
                <c:pt idx="4628">
                  <c:v>42.641198000000003</c:v>
                </c:pt>
                <c:pt idx="4629">
                  <c:v>42.641188</c:v>
                </c:pt>
                <c:pt idx="4630">
                  <c:v>42.641176999999999</c:v>
                </c:pt>
                <c:pt idx="4631">
                  <c:v>42.641168999999998</c:v>
                </c:pt>
                <c:pt idx="4632">
                  <c:v>42.641159000000002</c:v>
                </c:pt>
                <c:pt idx="4633">
                  <c:v>42.641153000000003</c:v>
                </c:pt>
                <c:pt idx="4634">
                  <c:v>42.641145000000002</c:v>
                </c:pt>
                <c:pt idx="4635">
                  <c:v>42.641139000000003</c:v>
                </c:pt>
                <c:pt idx="4636">
                  <c:v>42.641133000000004</c:v>
                </c:pt>
                <c:pt idx="4637">
                  <c:v>42.641128000000002</c:v>
                </c:pt>
                <c:pt idx="4638">
                  <c:v>42.641120000000001</c:v>
                </c:pt>
                <c:pt idx="4639">
                  <c:v>42.641111000000002</c:v>
                </c:pt>
                <c:pt idx="4640">
                  <c:v>42.641101999999997</c:v>
                </c:pt>
                <c:pt idx="4641">
                  <c:v>42.641097000000002</c:v>
                </c:pt>
                <c:pt idx="4642">
                  <c:v>42.641089999999998</c:v>
                </c:pt>
                <c:pt idx="4643">
                  <c:v>42.641083999999999</c:v>
                </c:pt>
                <c:pt idx="4644">
                  <c:v>42.641078</c:v>
                </c:pt>
                <c:pt idx="4645">
                  <c:v>42.641075000000001</c:v>
                </c:pt>
                <c:pt idx="4646">
                  <c:v>42.641070999999997</c:v>
                </c:pt>
                <c:pt idx="4647">
                  <c:v>42.641066000000002</c:v>
                </c:pt>
                <c:pt idx="4648">
                  <c:v>42.641064</c:v>
                </c:pt>
                <c:pt idx="4649">
                  <c:v>42.641063000000003</c:v>
                </c:pt>
                <c:pt idx="4650">
                  <c:v>42.641064</c:v>
                </c:pt>
                <c:pt idx="4651">
                  <c:v>42.641063000000003</c:v>
                </c:pt>
                <c:pt idx="4652">
                  <c:v>42.641064</c:v>
                </c:pt>
                <c:pt idx="4653">
                  <c:v>42.641067</c:v>
                </c:pt>
                <c:pt idx="4654">
                  <c:v>42.641067</c:v>
                </c:pt>
                <c:pt idx="4655">
                  <c:v>42.641070999999997</c:v>
                </c:pt>
                <c:pt idx="4656">
                  <c:v>42.641072999999999</c:v>
                </c:pt>
                <c:pt idx="4657">
                  <c:v>42.641078</c:v>
                </c:pt>
                <c:pt idx="4658">
                  <c:v>42.641083000000002</c:v>
                </c:pt>
                <c:pt idx="4659">
                  <c:v>42.641092</c:v>
                </c:pt>
                <c:pt idx="4660">
                  <c:v>42.641098</c:v>
                </c:pt>
                <c:pt idx="4661">
                  <c:v>42.641105000000003</c:v>
                </c:pt>
                <c:pt idx="4662">
                  <c:v>42.641114000000002</c:v>
                </c:pt>
                <c:pt idx="4663">
                  <c:v>42.641120999999998</c:v>
                </c:pt>
                <c:pt idx="4664">
                  <c:v>42.641126999999997</c:v>
                </c:pt>
                <c:pt idx="4665">
                  <c:v>42.641134000000001</c:v>
                </c:pt>
                <c:pt idx="4666">
                  <c:v>42.641142000000002</c:v>
                </c:pt>
                <c:pt idx="4667">
                  <c:v>42.641145999999999</c:v>
                </c:pt>
                <c:pt idx="4668">
                  <c:v>42.641151999999998</c:v>
                </c:pt>
                <c:pt idx="4669">
                  <c:v>42.641156000000002</c:v>
                </c:pt>
                <c:pt idx="4670">
                  <c:v>42.641160999999997</c:v>
                </c:pt>
                <c:pt idx="4671">
                  <c:v>42.641164000000003</c:v>
                </c:pt>
                <c:pt idx="4672">
                  <c:v>42.641168</c:v>
                </c:pt>
                <c:pt idx="4673">
                  <c:v>42.641171999999997</c:v>
                </c:pt>
                <c:pt idx="4674">
                  <c:v>42.641174999999997</c:v>
                </c:pt>
                <c:pt idx="4675">
                  <c:v>42.641177999999996</c:v>
                </c:pt>
                <c:pt idx="4676">
                  <c:v>42.641181000000003</c:v>
                </c:pt>
                <c:pt idx="4677">
                  <c:v>42.641184000000003</c:v>
                </c:pt>
                <c:pt idx="4678">
                  <c:v>42.641188</c:v>
                </c:pt>
                <c:pt idx="4679">
                  <c:v>42.641190999999999</c:v>
                </c:pt>
                <c:pt idx="4680">
                  <c:v>42.641195000000003</c:v>
                </c:pt>
                <c:pt idx="4681">
                  <c:v>42.641199</c:v>
                </c:pt>
                <c:pt idx="4682">
                  <c:v>42.641204000000002</c:v>
                </c:pt>
                <c:pt idx="4683">
                  <c:v>42.641207999999999</c:v>
                </c:pt>
                <c:pt idx="4684">
                  <c:v>42.641213999999998</c:v>
                </c:pt>
                <c:pt idx="4685">
                  <c:v>42.641219</c:v>
                </c:pt>
                <c:pt idx="4686">
                  <c:v>42.641226000000003</c:v>
                </c:pt>
                <c:pt idx="4687">
                  <c:v>42.64123</c:v>
                </c:pt>
                <c:pt idx="4688">
                  <c:v>42.641235999999999</c:v>
                </c:pt>
                <c:pt idx="4689">
                  <c:v>42.641247999999997</c:v>
                </c:pt>
                <c:pt idx="4690">
                  <c:v>42.641260000000003</c:v>
                </c:pt>
                <c:pt idx="4691">
                  <c:v>42.641266999999999</c:v>
                </c:pt>
                <c:pt idx="4692">
                  <c:v>42.641275999999998</c:v>
                </c:pt>
                <c:pt idx="4693">
                  <c:v>42.641280000000002</c:v>
                </c:pt>
                <c:pt idx="4694">
                  <c:v>42.641289</c:v>
                </c:pt>
                <c:pt idx="4695">
                  <c:v>42.641292</c:v>
                </c:pt>
                <c:pt idx="4696">
                  <c:v>42.641295999999997</c:v>
                </c:pt>
                <c:pt idx="4697">
                  <c:v>42.641297999999999</c:v>
                </c:pt>
                <c:pt idx="4698">
                  <c:v>42.641300999999999</c:v>
                </c:pt>
                <c:pt idx="4699">
                  <c:v>42.641306</c:v>
                </c:pt>
                <c:pt idx="4700">
                  <c:v>42.641309999999997</c:v>
                </c:pt>
                <c:pt idx="4701">
                  <c:v>42.641309999999997</c:v>
                </c:pt>
                <c:pt idx="4702">
                  <c:v>42.641309999999997</c:v>
                </c:pt>
                <c:pt idx="4703">
                  <c:v>42.641303999999998</c:v>
                </c:pt>
                <c:pt idx="4704">
                  <c:v>42.641300000000001</c:v>
                </c:pt>
                <c:pt idx="4705">
                  <c:v>42.641294000000002</c:v>
                </c:pt>
                <c:pt idx="4706">
                  <c:v>42.641289</c:v>
                </c:pt>
                <c:pt idx="4707">
                  <c:v>42.641280000000002</c:v>
                </c:pt>
                <c:pt idx="4708">
                  <c:v>42.641272999999998</c:v>
                </c:pt>
                <c:pt idx="4709">
                  <c:v>42.641266000000002</c:v>
                </c:pt>
                <c:pt idx="4710">
                  <c:v>42.641254000000004</c:v>
                </c:pt>
                <c:pt idx="4711">
                  <c:v>42.641244999999998</c:v>
                </c:pt>
                <c:pt idx="4712">
                  <c:v>42.641233</c:v>
                </c:pt>
                <c:pt idx="4713">
                  <c:v>42.641224000000001</c:v>
                </c:pt>
                <c:pt idx="4714">
                  <c:v>42.641210999999998</c:v>
                </c:pt>
                <c:pt idx="4715">
                  <c:v>42.641201000000002</c:v>
                </c:pt>
                <c:pt idx="4716">
                  <c:v>42.641188</c:v>
                </c:pt>
                <c:pt idx="4717">
                  <c:v>42.641179000000001</c:v>
                </c:pt>
                <c:pt idx="4718">
                  <c:v>42.641164000000003</c:v>
                </c:pt>
                <c:pt idx="4719">
                  <c:v>42.641151000000001</c:v>
                </c:pt>
                <c:pt idx="4720">
                  <c:v>42.641136000000003</c:v>
                </c:pt>
                <c:pt idx="4721">
                  <c:v>42.641125000000002</c:v>
                </c:pt>
                <c:pt idx="4722">
                  <c:v>42.641112</c:v>
                </c:pt>
                <c:pt idx="4723">
                  <c:v>42.641103000000001</c:v>
                </c:pt>
                <c:pt idx="4724">
                  <c:v>42.641092999999998</c:v>
                </c:pt>
                <c:pt idx="4725">
                  <c:v>42.641086999999999</c:v>
                </c:pt>
                <c:pt idx="4726">
                  <c:v>42.641078</c:v>
                </c:pt>
                <c:pt idx="4727">
                  <c:v>42.641075000000001</c:v>
                </c:pt>
                <c:pt idx="4728">
                  <c:v>42.641067999999997</c:v>
                </c:pt>
                <c:pt idx="4729">
                  <c:v>42.641061999999998</c:v>
                </c:pt>
                <c:pt idx="4730">
                  <c:v>42.641053999999997</c:v>
                </c:pt>
                <c:pt idx="4731">
                  <c:v>42.641052999999999</c:v>
                </c:pt>
                <c:pt idx="4732">
                  <c:v>42.64105</c:v>
                </c:pt>
                <c:pt idx="4733">
                  <c:v>42.641052999999999</c:v>
                </c:pt>
                <c:pt idx="4734">
                  <c:v>42.641052999999999</c:v>
                </c:pt>
                <c:pt idx="4735">
                  <c:v>42.641061999999998</c:v>
                </c:pt>
                <c:pt idx="4736">
                  <c:v>42.641070999999997</c:v>
                </c:pt>
                <c:pt idx="4737">
                  <c:v>42.641077000000003</c:v>
                </c:pt>
                <c:pt idx="4738">
                  <c:v>42.641089000000001</c:v>
                </c:pt>
                <c:pt idx="4739">
                  <c:v>42.641103999999999</c:v>
                </c:pt>
                <c:pt idx="4740">
                  <c:v>42.641114999999999</c:v>
                </c:pt>
                <c:pt idx="4741">
                  <c:v>42.641131000000001</c:v>
                </c:pt>
                <c:pt idx="4742">
                  <c:v>42.641145000000002</c:v>
                </c:pt>
                <c:pt idx="4743">
                  <c:v>42.641165000000001</c:v>
                </c:pt>
                <c:pt idx="4744">
                  <c:v>42.641188</c:v>
                </c:pt>
                <c:pt idx="4745">
                  <c:v>42.641204999999999</c:v>
                </c:pt>
                <c:pt idx="4746">
                  <c:v>42.641227000000001</c:v>
                </c:pt>
                <c:pt idx="4747">
                  <c:v>42.641244999999998</c:v>
                </c:pt>
                <c:pt idx="4748">
                  <c:v>42.641269000000001</c:v>
                </c:pt>
                <c:pt idx="4749">
                  <c:v>42.641291000000002</c:v>
                </c:pt>
                <c:pt idx="4750">
                  <c:v>42.64132</c:v>
                </c:pt>
                <c:pt idx="4751">
                  <c:v>42.641342999999999</c:v>
                </c:pt>
                <c:pt idx="4752">
                  <c:v>42.641370000000002</c:v>
                </c:pt>
                <c:pt idx="4753">
                  <c:v>42.641393000000001</c:v>
                </c:pt>
                <c:pt idx="4754">
                  <c:v>42.641421000000001</c:v>
                </c:pt>
                <c:pt idx="4755">
                  <c:v>42.641444</c:v>
                </c:pt>
                <c:pt idx="4756">
                  <c:v>42.641472</c:v>
                </c:pt>
                <c:pt idx="4757">
                  <c:v>42.641500999999998</c:v>
                </c:pt>
                <c:pt idx="4758">
                  <c:v>42.641525999999999</c:v>
                </c:pt>
                <c:pt idx="4759">
                  <c:v>42.641559999999998</c:v>
                </c:pt>
                <c:pt idx="4760">
                  <c:v>42.641589000000003</c:v>
                </c:pt>
                <c:pt idx="4761">
                  <c:v>42.641621000000001</c:v>
                </c:pt>
                <c:pt idx="4762">
                  <c:v>42.641649999999998</c:v>
                </c:pt>
                <c:pt idx="4763">
                  <c:v>42.641682000000003</c:v>
                </c:pt>
                <c:pt idx="4764">
                  <c:v>42.641710000000003</c:v>
                </c:pt>
                <c:pt idx="4765">
                  <c:v>42.641742999999998</c:v>
                </c:pt>
                <c:pt idx="4766">
                  <c:v>42.641776</c:v>
                </c:pt>
                <c:pt idx="4767">
                  <c:v>42.641804</c:v>
                </c:pt>
                <c:pt idx="4768">
                  <c:v>42.641837000000002</c:v>
                </c:pt>
                <c:pt idx="4769">
                  <c:v>42.641876000000003</c:v>
                </c:pt>
                <c:pt idx="4770">
                  <c:v>42.641907000000003</c:v>
                </c:pt>
                <c:pt idx="4771">
                  <c:v>42.641942999999998</c:v>
                </c:pt>
                <c:pt idx="4772">
                  <c:v>42.641975000000002</c:v>
                </c:pt>
                <c:pt idx="4773">
                  <c:v>42.642012000000001</c:v>
                </c:pt>
                <c:pt idx="4774">
                  <c:v>42.642046000000001</c:v>
                </c:pt>
                <c:pt idx="4775">
                  <c:v>42.642083999999997</c:v>
                </c:pt>
                <c:pt idx="4776">
                  <c:v>42.642116999999999</c:v>
                </c:pt>
                <c:pt idx="4777">
                  <c:v>42.642156</c:v>
                </c:pt>
                <c:pt idx="4778">
                  <c:v>42.642190999999997</c:v>
                </c:pt>
                <c:pt idx="4779">
                  <c:v>42.642234999999999</c:v>
                </c:pt>
                <c:pt idx="4780">
                  <c:v>42.642273000000003</c:v>
                </c:pt>
                <c:pt idx="4781">
                  <c:v>42.642313999999999</c:v>
                </c:pt>
                <c:pt idx="4782">
                  <c:v>42.642353999999997</c:v>
                </c:pt>
                <c:pt idx="4783">
                  <c:v>42.642395999999998</c:v>
                </c:pt>
                <c:pt idx="4784">
                  <c:v>42.642434999999999</c:v>
                </c:pt>
                <c:pt idx="4785">
                  <c:v>42.642477</c:v>
                </c:pt>
                <c:pt idx="4786">
                  <c:v>42.642515000000003</c:v>
                </c:pt>
                <c:pt idx="4787">
                  <c:v>42.642555000000002</c:v>
                </c:pt>
                <c:pt idx="4788">
                  <c:v>42.642594000000003</c:v>
                </c:pt>
                <c:pt idx="4789">
                  <c:v>42.642637000000001</c:v>
                </c:pt>
                <c:pt idx="4790">
                  <c:v>42.642677999999997</c:v>
                </c:pt>
                <c:pt idx="4791">
                  <c:v>42.642718000000002</c:v>
                </c:pt>
                <c:pt idx="4792">
                  <c:v>42.642755999999999</c:v>
                </c:pt>
                <c:pt idx="4793">
                  <c:v>42.642795</c:v>
                </c:pt>
                <c:pt idx="4794">
                  <c:v>42.642833000000003</c:v>
                </c:pt>
                <c:pt idx="4795">
                  <c:v>42.642870000000002</c:v>
                </c:pt>
                <c:pt idx="4796">
                  <c:v>42.642906000000004</c:v>
                </c:pt>
                <c:pt idx="4797">
                  <c:v>42.642943000000002</c:v>
                </c:pt>
                <c:pt idx="4798">
                  <c:v>42.642980000000001</c:v>
                </c:pt>
                <c:pt idx="4799">
                  <c:v>42.643017</c:v>
                </c:pt>
                <c:pt idx="4800">
                  <c:v>42.643053000000002</c:v>
                </c:pt>
                <c:pt idx="4801">
                  <c:v>42.643087000000001</c:v>
                </c:pt>
                <c:pt idx="4802">
                  <c:v>42.643118000000001</c:v>
                </c:pt>
                <c:pt idx="4803">
                  <c:v>42.643147999999997</c:v>
                </c:pt>
                <c:pt idx="4804">
                  <c:v>42.643179000000003</c:v>
                </c:pt>
                <c:pt idx="4805">
                  <c:v>42.643208000000001</c:v>
                </c:pt>
                <c:pt idx="4806">
                  <c:v>42.643234999999997</c:v>
                </c:pt>
                <c:pt idx="4807">
                  <c:v>42.643259</c:v>
                </c:pt>
                <c:pt idx="4808">
                  <c:v>42.643284000000001</c:v>
                </c:pt>
                <c:pt idx="4809">
                  <c:v>42.643310999999997</c:v>
                </c:pt>
                <c:pt idx="4810">
                  <c:v>42.643335999999998</c:v>
                </c:pt>
                <c:pt idx="4811">
                  <c:v>42.643358999999997</c:v>
                </c:pt>
                <c:pt idx="4812">
                  <c:v>42.643379000000003</c:v>
                </c:pt>
                <c:pt idx="4813">
                  <c:v>42.643396000000003</c:v>
                </c:pt>
                <c:pt idx="4814">
                  <c:v>42.643411</c:v>
                </c:pt>
                <c:pt idx="4815">
                  <c:v>42.643425000000001</c:v>
                </c:pt>
                <c:pt idx="4816">
                  <c:v>42.643439999999998</c:v>
                </c:pt>
                <c:pt idx="4817">
                  <c:v>42.643450999999999</c:v>
                </c:pt>
                <c:pt idx="4818">
                  <c:v>42.643462999999997</c:v>
                </c:pt>
                <c:pt idx="4819">
                  <c:v>42.643472000000003</c:v>
                </c:pt>
                <c:pt idx="4820">
                  <c:v>42.643483000000003</c:v>
                </c:pt>
                <c:pt idx="4821">
                  <c:v>42.64349</c:v>
                </c:pt>
                <c:pt idx="4822">
                  <c:v>42.643498000000001</c:v>
                </c:pt>
                <c:pt idx="4823">
                  <c:v>42.643503000000003</c:v>
                </c:pt>
                <c:pt idx="4824">
                  <c:v>42.643509999999999</c:v>
                </c:pt>
                <c:pt idx="4825">
                  <c:v>42.643512000000001</c:v>
                </c:pt>
                <c:pt idx="4826">
                  <c:v>42.643512000000001</c:v>
                </c:pt>
                <c:pt idx="4827">
                  <c:v>42.643515000000001</c:v>
                </c:pt>
                <c:pt idx="4828">
                  <c:v>42.643515000000001</c:v>
                </c:pt>
                <c:pt idx="4829">
                  <c:v>42.643515000000001</c:v>
                </c:pt>
                <c:pt idx="4830">
                  <c:v>42.643515000000001</c:v>
                </c:pt>
                <c:pt idx="4831">
                  <c:v>42.643518</c:v>
                </c:pt>
                <c:pt idx="4832">
                  <c:v>42.643518999999998</c:v>
                </c:pt>
                <c:pt idx="4833">
                  <c:v>42.643518</c:v>
                </c:pt>
                <c:pt idx="4834">
                  <c:v>42.643521</c:v>
                </c:pt>
                <c:pt idx="4835">
                  <c:v>42.643523000000002</c:v>
                </c:pt>
                <c:pt idx="4836">
                  <c:v>42.643523999999999</c:v>
                </c:pt>
                <c:pt idx="4837">
                  <c:v>42.643526999999999</c:v>
                </c:pt>
                <c:pt idx="4838">
                  <c:v>42.643529000000001</c:v>
                </c:pt>
                <c:pt idx="4839">
                  <c:v>42.643534000000002</c:v>
                </c:pt>
                <c:pt idx="4840">
                  <c:v>42.643537999999999</c:v>
                </c:pt>
                <c:pt idx="4841">
                  <c:v>42.643543000000001</c:v>
                </c:pt>
                <c:pt idx="4842">
                  <c:v>42.643549999999998</c:v>
                </c:pt>
                <c:pt idx="4843">
                  <c:v>42.643555999999997</c:v>
                </c:pt>
                <c:pt idx="4844">
                  <c:v>42.643563999999998</c:v>
                </c:pt>
                <c:pt idx="4845">
                  <c:v>42.643571999999999</c:v>
                </c:pt>
                <c:pt idx="4846">
                  <c:v>42.643580999999998</c:v>
                </c:pt>
                <c:pt idx="4847">
                  <c:v>42.643590000000003</c:v>
                </c:pt>
                <c:pt idx="4848">
                  <c:v>42.643599999999999</c:v>
                </c:pt>
                <c:pt idx="4849">
                  <c:v>42.643613000000002</c:v>
                </c:pt>
                <c:pt idx="4850">
                  <c:v>42.643627000000002</c:v>
                </c:pt>
                <c:pt idx="4851">
                  <c:v>42.643639999999998</c:v>
                </c:pt>
                <c:pt idx="4852">
                  <c:v>42.643655000000003</c:v>
                </c:pt>
                <c:pt idx="4853">
                  <c:v>42.64367</c:v>
                </c:pt>
                <c:pt idx="4854">
                  <c:v>42.643684999999998</c:v>
                </c:pt>
                <c:pt idx="4855">
                  <c:v>42.643701</c:v>
                </c:pt>
                <c:pt idx="4856">
                  <c:v>42.643720000000002</c:v>
                </c:pt>
                <c:pt idx="4857">
                  <c:v>42.643740000000001</c:v>
                </c:pt>
                <c:pt idx="4858">
                  <c:v>42.643759000000003</c:v>
                </c:pt>
                <c:pt idx="4859">
                  <c:v>42.643779000000002</c:v>
                </c:pt>
                <c:pt idx="4860">
                  <c:v>42.643799999999999</c:v>
                </c:pt>
                <c:pt idx="4861">
                  <c:v>42.643821000000003</c:v>
                </c:pt>
                <c:pt idx="4862">
                  <c:v>42.643847999999998</c:v>
                </c:pt>
                <c:pt idx="4863">
                  <c:v>42.643872000000002</c:v>
                </c:pt>
                <c:pt idx="4864">
                  <c:v>42.643897000000003</c:v>
                </c:pt>
                <c:pt idx="4865">
                  <c:v>42.643923999999998</c:v>
                </c:pt>
                <c:pt idx="4866">
                  <c:v>42.643954000000001</c:v>
                </c:pt>
                <c:pt idx="4867">
                  <c:v>42.643985999999998</c:v>
                </c:pt>
                <c:pt idx="4868">
                  <c:v>42.644019</c:v>
                </c:pt>
                <c:pt idx="4869">
                  <c:v>42.644053</c:v>
                </c:pt>
                <c:pt idx="4870">
                  <c:v>42.644089000000001</c:v>
                </c:pt>
                <c:pt idx="4871">
                  <c:v>42.644129</c:v>
                </c:pt>
                <c:pt idx="4872">
                  <c:v>42.644171999999998</c:v>
                </c:pt>
                <c:pt idx="4873">
                  <c:v>42.644215000000003</c:v>
                </c:pt>
                <c:pt idx="4874">
                  <c:v>42.644264999999997</c:v>
                </c:pt>
                <c:pt idx="4875">
                  <c:v>42.644316000000003</c:v>
                </c:pt>
                <c:pt idx="4876">
                  <c:v>42.644371</c:v>
                </c:pt>
                <c:pt idx="4877">
                  <c:v>42.644426000000003</c:v>
                </c:pt>
                <c:pt idx="4878">
                  <c:v>42.644486999999998</c:v>
                </c:pt>
                <c:pt idx="4879">
                  <c:v>42.644550000000002</c:v>
                </c:pt>
                <c:pt idx="4880">
                  <c:v>42.644615999999999</c:v>
                </c:pt>
                <c:pt idx="4881">
                  <c:v>42.644683999999998</c:v>
                </c:pt>
                <c:pt idx="4882">
                  <c:v>42.644756000000001</c:v>
                </c:pt>
                <c:pt idx="4883">
                  <c:v>42.644827999999997</c:v>
                </c:pt>
                <c:pt idx="4884">
                  <c:v>42.644902999999999</c:v>
                </c:pt>
                <c:pt idx="4885">
                  <c:v>42.644981000000001</c:v>
                </c:pt>
                <c:pt idx="4886">
                  <c:v>42.645060000000001</c:v>
                </c:pt>
                <c:pt idx="4887">
                  <c:v>42.645142</c:v>
                </c:pt>
                <c:pt idx="4888">
                  <c:v>42.645225000000003</c:v>
                </c:pt>
                <c:pt idx="4889">
                  <c:v>42.645318000000003</c:v>
                </c:pt>
                <c:pt idx="4890">
                  <c:v>42.645409999999998</c:v>
                </c:pt>
                <c:pt idx="4891">
                  <c:v>42.645501000000003</c:v>
                </c:pt>
                <c:pt idx="4892">
                  <c:v>42.645594000000003</c:v>
                </c:pt>
                <c:pt idx="4893">
                  <c:v>42.645687000000002</c:v>
                </c:pt>
                <c:pt idx="4894">
                  <c:v>42.645781999999997</c:v>
                </c:pt>
                <c:pt idx="4895">
                  <c:v>42.645876999999999</c:v>
                </c:pt>
                <c:pt idx="4896">
                  <c:v>42.645972</c:v>
                </c:pt>
                <c:pt idx="4897">
                  <c:v>42.646067000000002</c:v>
                </c:pt>
                <c:pt idx="4898">
                  <c:v>42.646158</c:v>
                </c:pt>
                <c:pt idx="4899">
                  <c:v>42.646265</c:v>
                </c:pt>
                <c:pt idx="4900">
                  <c:v>42.646368000000002</c:v>
                </c:pt>
                <c:pt idx="4901">
                  <c:v>42.646470000000001</c:v>
                </c:pt>
                <c:pt idx="4902">
                  <c:v>42.646571000000002</c:v>
                </c:pt>
                <c:pt idx="4903">
                  <c:v>42.646672000000002</c:v>
                </c:pt>
                <c:pt idx="4904">
                  <c:v>42.646773000000003</c:v>
                </c:pt>
                <c:pt idx="4905">
                  <c:v>42.646872999999999</c:v>
                </c:pt>
                <c:pt idx="4906">
                  <c:v>42.646973000000003</c:v>
                </c:pt>
                <c:pt idx="4907">
                  <c:v>42.647072000000001</c:v>
                </c:pt>
                <c:pt idx="4908">
                  <c:v>42.647171</c:v>
                </c:pt>
                <c:pt idx="4909">
                  <c:v>42.647281</c:v>
                </c:pt>
                <c:pt idx="4910">
                  <c:v>42.647387000000002</c:v>
                </c:pt>
                <c:pt idx="4911">
                  <c:v>42.647489</c:v>
                </c:pt>
                <c:pt idx="4912">
                  <c:v>42.647592000000003</c:v>
                </c:pt>
                <c:pt idx="4913">
                  <c:v>42.647691999999999</c:v>
                </c:pt>
                <c:pt idx="4914">
                  <c:v>42.647790000000001</c:v>
                </c:pt>
                <c:pt idx="4915">
                  <c:v>42.647886999999997</c:v>
                </c:pt>
                <c:pt idx="4916">
                  <c:v>42.647981999999999</c:v>
                </c:pt>
                <c:pt idx="4917">
                  <c:v>42.648076000000003</c:v>
                </c:pt>
                <c:pt idx="4918">
                  <c:v>42.648167000000001</c:v>
                </c:pt>
                <c:pt idx="4919">
                  <c:v>42.648266999999997</c:v>
                </c:pt>
                <c:pt idx="4920">
                  <c:v>42.648363000000003</c:v>
                </c:pt>
                <c:pt idx="4921">
                  <c:v>42.648456000000003</c:v>
                </c:pt>
                <c:pt idx="4922">
                  <c:v>42.648544999999999</c:v>
                </c:pt>
                <c:pt idx="4923">
                  <c:v>42.648632999999997</c:v>
                </c:pt>
                <c:pt idx="4924">
                  <c:v>42.648719</c:v>
                </c:pt>
                <c:pt idx="4925">
                  <c:v>42.648803000000001</c:v>
                </c:pt>
                <c:pt idx="4926">
                  <c:v>42.648887999999999</c:v>
                </c:pt>
                <c:pt idx="4927">
                  <c:v>42.648969999999998</c:v>
                </c:pt>
                <c:pt idx="4928">
                  <c:v>42.649051999999998</c:v>
                </c:pt>
                <c:pt idx="4929">
                  <c:v>42.649137000000003</c:v>
                </c:pt>
                <c:pt idx="4930">
                  <c:v>42.649220999999997</c:v>
                </c:pt>
                <c:pt idx="4931">
                  <c:v>42.649303000000003</c:v>
                </c:pt>
                <c:pt idx="4932">
                  <c:v>42.649385000000002</c:v>
                </c:pt>
                <c:pt idx="4933">
                  <c:v>42.649467000000001</c:v>
                </c:pt>
                <c:pt idx="4934">
                  <c:v>42.649546999999998</c:v>
                </c:pt>
                <c:pt idx="4935">
                  <c:v>42.649625999999998</c:v>
                </c:pt>
                <c:pt idx="4936">
                  <c:v>42.649704</c:v>
                </c:pt>
                <c:pt idx="4937">
                  <c:v>42.649783999999997</c:v>
                </c:pt>
                <c:pt idx="4938">
                  <c:v>42.649864999999998</c:v>
                </c:pt>
                <c:pt idx="4939">
                  <c:v>42.649949999999997</c:v>
                </c:pt>
                <c:pt idx="4940">
                  <c:v>42.650035000000003</c:v>
                </c:pt>
                <c:pt idx="4941">
                  <c:v>42.650117000000002</c:v>
                </c:pt>
                <c:pt idx="4942">
                  <c:v>42.650199999999998</c:v>
                </c:pt>
                <c:pt idx="4943">
                  <c:v>42.650283999999999</c:v>
                </c:pt>
                <c:pt idx="4944">
                  <c:v>42.650368</c:v>
                </c:pt>
                <c:pt idx="4945">
                  <c:v>42.650454000000003</c:v>
                </c:pt>
                <c:pt idx="4946">
                  <c:v>42.650540999999997</c:v>
                </c:pt>
                <c:pt idx="4947">
                  <c:v>42.650629000000002</c:v>
                </c:pt>
                <c:pt idx="4948">
                  <c:v>42.650717999999998</c:v>
                </c:pt>
                <c:pt idx="4949">
                  <c:v>42.650821000000001</c:v>
                </c:pt>
                <c:pt idx="4950">
                  <c:v>42.650919999999999</c:v>
                </c:pt>
                <c:pt idx="4951">
                  <c:v>42.651018000000001</c:v>
                </c:pt>
                <c:pt idx="4952">
                  <c:v>42.651116999999999</c:v>
                </c:pt>
                <c:pt idx="4953">
                  <c:v>42.651215999999998</c:v>
                </c:pt>
                <c:pt idx="4954">
                  <c:v>42.651316000000001</c:v>
                </c:pt>
                <c:pt idx="4955">
                  <c:v>42.651418</c:v>
                </c:pt>
                <c:pt idx="4956">
                  <c:v>42.651522</c:v>
                </c:pt>
                <c:pt idx="4957">
                  <c:v>42.651626999999998</c:v>
                </c:pt>
                <c:pt idx="4958">
                  <c:v>42.651733999999998</c:v>
                </c:pt>
                <c:pt idx="4959">
                  <c:v>42.651873000000002</c:v>
                </c:pt>
                <c:pt idx="4960">
                  <c:v>42.652003000000001</c:v>
                </c:pt>
                <c:pt idx="4961">
                  <c:v>42.652126000000003</c:v>
                </c:pt>
                <c:pt idx="4962">
                  <c:v>42.652247000000003</c:v>
                </c:pt>
                <c:pt idx="4963">
                  <c:v>42.652366999999998</c:v>
                </c:pt>
                <c:pt idx="4964">
                  <c:v>42.652486000000003</c:v>
                </c:pt>
                <c:pt idx="4965">
                  <c:v>42.652602999999999</c:v>
                </c:pt>
                <c:pt idx="4966">
                  <c:v>42.652721</c:v>
                </c:pt>
                <c:pt idx="4967">
                  <c:v>42.652835000000003</c:v>
                </c:pt>
                <c:pt idx="4968">
                  <c:v>42.652946</c:v>
                </c:pt>
                <c:pt idx="4969">
                  <c:v>42.653084</c:v>
                </c:pt>
                <c:pt idx="4970">
                  <c:v>42.653207000000002</c:v>
                </c:pt>
                <c:pt idx="4971">
                  <c:v>42.653326</c:v>
                </c:pt>
                <c:pt idx="4972">
                  <c:v>42.653438000000001</c:v>
                </c:pt>
                <c:pt idx="4973">
                  <c:v>42.653545000000001</c:v>
                </c:pt>
                <c:pt idx="4974">
                  <c:v>42.653647999999997</c:v>
                </c:pt>
                <c:pt idx="4975">
                  <c:v>42.653747000000003</c:v>
                </c:pt>
                <c:pt idx="4976">
                  <c:v>42.653838999999998</c:v>
                </c:pt>
                <c:pt idx="4977">
                  <c:v>42.653930000000003</c:v>
                </c:pt>
                <c:pt idx="4978">
                  <c:v>42.654017000000003</c:v>
                </c:pt>
                <c:pt idx="4979">
                  <c:v>42.654103999999997</c:v>
                </c:pt>
                <c:pt idx="4980">
                  <c:v>42.654186000000003</c:v>
                </c:pt>
                <c:pt idx="4981">
                  <c:v>42.654263</c:v>
                </c:pt>
                <c:pt idx="4982">
                  <c:v>42.654336999999998</c:v>
                </c:pt>
                <c:pt idx="4983">
                  <c:v>42.654406999999999</c:v>
                </c:pt>
                <c:pt idx="4984">
                  <c:v>42.654474999999998</c:v>
                </c:pt>
                <c:pt idx="4985">
                  <c:v>42.654539</c:v>
                </c:pt>
                <c:pt idx="4986">
                  <c:v>42.654603000000002</c:v>
                </c:pt>
                <c:pt idx="4987">
                  <c:v>42.654660999999997</c:v>
                </c:pt>
                <c:pt idx="4988">
                  <c:v>42.654718000000003</c:v>
                </c:pt>
                <c:pt idx="4989">
                  <c:v>42.654766000000002</c:v>
                </c:pt>
                <c:pt idx="4990">
                  <c:v>42.654812999999997</c:v>
                </c:pt>
                <c:pt idx="4991">
                  <c:v>42.654860999999997</c:v>
                </c:pt>
                <c:pt idx="4992">
                  <c:v>42.654902999999997</c:v>
                </c:pt>
                <c:pt idx="4993">
                  <c:v>42.654949000000002</c:v>
                </c:pt>
                <c:pt idx="4994">
                  <c:v>42.654994000000002</c:v>
                </c:pt>
                <c:pt idx="4995">
                  <c:v>42.655039000000002</c:v>
                </c:pt>
                <c:pt idx="4996">
                  <c:v>42.655079000000001</c:v>
                </c:pt>
                <c:pt idx="4997">
                  <c:v>42.655119999999997</c:v>
                </c:pt>
                <c:pt idx="4998">
                  <c:v>42.655161</c:v>
                </c:pt>
                <c:pt idx="4999">
                  <c:v>42.655199000000003</c:v>
                </c:pt>
                <c:pt idx="5000">
                  <c:v>42.655239000000002</c:v>
                </c:pt>
                <c:pt idx="5001">
                  <c:v>42.655275000000003</c:v>
                </c:pt>
                <c:pt idx="5002">
                  <c:v>42.655312000000002</c:v>
                </c:pt>
                <c:pt idx="5003">
                  <c:v>42.655346000000002</c:v>
                </c:pt>
                <c:pt idx="5004">
                  <c:v>42.655382000000003</c:v>
                </c:pt>
                <c:pt idx="5005">
                  <c:v>42.655414999999998</c:v>
                </c:pt>
                <c:pt idx="5006">
                  <c:v>42.655448999999997</c:v>
                </c:pt>
                <c:pt idx="5007">
                  <c:v>42.655481000000002</c:v>
                </c:pt>
                <c:pt idx="5008">
                  <c:v>42.655512999999999</c:v>
                </c:pt>
                <c:pt idx="5009">
                  <c:v>42.655557000000002</c:v>
                </c:pt>
                <c:pt idx="5010">
                  <c:v>42.655596000000003</c:v>
                </c:pt>
                <c:pt idx="5011">
                  <c:v>42.655630000000002</c:v>
                </c:pt>
                <c:pt idx="5012">
                  <c:v>42.655664000000002</c:v>
                </c:pt>
                <c:pt idx="5013">
                  <c:v>42.655695999999999</c:v>
                </c:pt>
                <c:pt idx="5014">
                  <c:v>42.655726999999999</c:v>
                </c:pt>
                <c:pt idx="5015">
                  <c:v>42.655754999999999</c:v>
                </c:pt>
                <c:pt idx="5016">
                  <c:v>42.655783</c:v>
                </c:pt>
                <c:pt idx="5017">
                  <c:v>42.655811999999997</c:v>
                </c:pt>
                <c:pt idx="5018">
                  <c:v>42.655841000000002</c:v>
                </c:pt>
                <c:pt idx="5019">
                  <c:v>42.655892000000001</c:v>
                </c:pt>
                <c:pt idx="5020">
                  <c:v>42.655934000000002</c:v>
                </c:pt>
                <c:pt idx="5021">
                  <c:v>42.655968999999999</c:v>
                </c:pt>
                <c:pt idx="5022">
                  <c:v>42.656004000000003</c:v>
                </c:pt>
                <c:pt idx="5023">
                  <c:v>42.656035000000003</c:v>
                </c:pt>
                <c:pt idx="5024">
                  <c:v>42.656064999999998</c:v>
                </c:pt>
                <c:pt idx="5025">
                  <c:v>42.656089999999999</c:v>
                </c:pt>
                <c:pt idx="5026">
                  <c:v>42.656115</c:v>
                </c:pt>
                <c:pt idx="5027">
                  <c:v>42.656137000000001</c:v>
                </c:pt>
                <c:pt idx="5028">
                  <c:v>42.656157</c:v>
                </c:pt>
                <c:pt idx="5029">
                  <c:v>42.656191</c:v>
                </c:pt>
                <c:pt idx="5030">
                  <c:v>42.656218000000003</c:v>
                </c:pt>
                <c:pt idx="5031">
                  <c:v>42.656239999999997</c:v>
                </c:pt>
                <c:pt idx="5032">
                  <c:v>42.656258999999999</c:v>
                </c:pt>
                <c:pt idx="5033">
                  <c:v>42.656278999999998</c:v>
                </c:pt>
                <c:pt idx="5034">
                  <c:v>42.656294000000003</c:v>
                </c:pt>
                <c:pt idx="5035">
                  <c:v>42.656309</c:v>
                </c:pt>
                <c:pt idx="5036">
                  <c:v>42.656323</c:v>
                </c:pt>
                <c:pt idx="5037">
                  <c:v>42.656334000000001</c:v>
                </c:pt>
                <c:pt idx="5038">
                  <c:v>42.656343</c:v>
                </c:pt>
                <c:pt idx="5039">
                  <c:v>42.656357999999997</c:v>
                </c:pt>
                <c:pt idx="5040">
                  <c:v>42.656371</c:v>
                </c:pt>
                <c:pt idx="5041">
                  <c:v>42.656382999999998</c:v>
                </c:pt>
                <c:pt idx="5042">
                  <c:v>42.656396000000001</c:v>
                </c:pt>
                <c:pt idx="5043">
                  <c:v>42.656407000000002</c:v>
                </c:pt>
                <c:pt idx="5044">
                  <c:v>42.656418000000002</c:v>
                </c:pt>
                <c:pt idx="5045">
                  <c:v>42.656427999999998</c:v>
                </c:pt>
                <c:pt idx="5046">
                  <c:v>42.656438000000001</c:v>
                </c:pt>
                <c:pt idx="5047">
                  <c:v>42.656447999999997</c:v>
                </c:pt>
                <c:pt idx="5048">
                  <c:v>42.656458000000001</c:v>
                </c:pt>
                <c:pt idx="5049">
                  <c:v>42.656467999999997</c:v>
                </c:pt>
                <c:pt idx="5050">
                  <c:v>42.656477000000002</c:v>
                </c:pt>
                <c:pt idx="5051">
                  <c:v>42.656485000000004</c:v>
                </c:pt>
                <c:pt idx="5052">
                  <c:v>42.656495</c:v>
                </c:pt>
                <c:pt idx="5053">
                  <c:v>42.656503999999998</c:v>
                </c:pt>
                <c:pt idx="5054">
                  <c:v>42.656512999999997</c:v>
                </c:pt>
                <c:pt idx="5055">
                  <c:v>42.656523</c:v>
                </c:pt>
                <c:pt idx="5056">
                  <c:v>42.656531999999999</c:v>
                </c:pt>
                <c:pt idx="5057">
                  <c:v>42.656540999999997</c:v>
                </c:pt>
                <c:pt idx="5058">
                  <c:v>42.656550000000003</c:v>
                </c:pt>
                <c:pt idx="5059">
                  <c:v>42.656561000000004</c:v>
                </c:pt>
                <c:pt idx="5060">
                  <c:v>42.656571999999997</c:v>
                </c:pt>
                <c:pt idx="5061">
                  <c:v>42.656584000000002</c:v>
                </c:pt>
                <c:pt idx="5062">
                  <c:v>42.656595000000003</c:v>
                </c:pt>
                <c:pt idx="5063">
                  <c:v>42.656605999999996</c:v>
                </c:pt>
                <c:pt idx="5064">
                  <c:v>42.656618999999999</c:v>
                </c:pt>
                <c:pt idx="5065">
                  <c:v>42.656630999999997</c:v>
                </c:pt>
                <c:pt idx="5066">
                  <c:v>42.656644999999997</c:v>
                </c:pt>
                <c:pt idx="5067">
                  <c:v>42.656658</c:v>
                </c:pt>
                <c:pt idx="5068">
                  <c:v>42.656674000000002</c:v>
                </c:pt>
                <c:pt idx="5069">
                  <c:v>42.656689999999998</c:v>
                </c:pt>
                <c:pt idx="5070">
                  <c:v>42.656708999999999</c:v>
                </c:pt>
                <c:pt idx="5071">
                  <c:v>42.656726999999997</c:v>
                </c:pt>
                <c:pt idx="5072">
                  <c:v>42.656747000000003</c:v>
                </c:pt>
                <c:pt idx="5073">
                  <c:v>42.656765</c:v>
                </c:pt>
                <c:pt idx="5074">
                  <c:v>42.656787000000001</c:v>
                </c:pt>
                <c:pt idx="5075">
                  <c:v>42.656804999999999</c:v>
                </c:pt>
                <c:pt idx="5076">
                  <c:v>42.656827</c:v>
                </c:pt>
                <c:pt idx="5077">
                  <c:v>42.656846000000002</c:v>
                </c:pt>
                <c:pt idx="5078">
                  <c:v>42.656869999999998</c:v>
                </c:pt>
                <c:pt idx="5079">
                  <c:v>42.656897999999998</c:v>
                </c:pt>
                <c:pt idx="5080">
                  <c:v>42.656925000000001</c:v>
                </c:pt>
                <c:pt idx="5081">
                  <c:v>42.656948</c:v>
                </c:pt>
                <c:pt idx="5082">
                  <c:v>42.656975000000003</c:v>
                </c:pt>
                <c:pt idx="5083">
                  <c:v>42.656996999999997</c:v>
                </c:pt>
                <c:pt idx="5084">
                  <c:v>42.657023000000002</c:v>
                </c:pt>
                <c:pt idx="5085">
                  <c:v>42.657044999999997</c:v>
                </c:pt>
                <c:pt idx="5086">
                  <c:v>42.657072999999997</c:v>
                </c:pt>
                <c:pt idx="5087">
                  <c:v>42.657094999999998</c:v>
                </c:pt>
                <c:pt idx="5088">
                  <c:v>42.657122000000001</c:v>
                </c:pt>
                <c:pt idx="5089">
                  <c:v>42.657153999999998</c:v>
                </c:pt>
                <c:pt idx="5090">
                  <c:v>42.657187</c:v>
                </c:pt>
                <c:pt idx="5091">
                  <c:v>42.657214000000003</c:v>
                </c:pt>
                <c:pt idx="5092">
                  <c:v>42.657241999999997</c:v>
                </c:pt>
                <c:pt idx="5093">
                  <c:v>42.657265000000002</c:v>
                </c:pt>
                <c:pt idx="5094">
                  <c:v>42.657291000000001</c:v>
                </c:pt>
                <c:pt idx="5095">
                  <c:v>42.657313000000002</c:v>
                </c:pt>
                <c:pt idx="5096">
                  <c:v>42.657338000000003</c:v>
                </c:pt>
                <c:pt idx="5097">
                  <c:v>42.657356999999998</c:v>
                </c:pt>
                <c:pt idx="5098">
                  <c:v>42.657378999999999</c:v>
                </c:pt>
                <c:pt idx="5099">
                  <c:v>42.657406000000002</c:v>
                </c:pt>
                <c:pt idx="5100">
                  <c:v>42.657435</c:v>
                </c:pt>
                <c:pt idx="5101">
                  <c:v>42.657454999999999</c:v>
                </c:pt>
                <c:pt idx="5102">
                  <c:v>42.657476000000003</c:v>
                </c:pt>
                <c:pt idx="5103">
                  <c:v>42.657491999999998</c:v>
                </c:pt>
                <c:pt idx="5104">
                  <c:v>42.657508999999997</c:v>
                </c:pt>
                <c:pt idx="5105">
                  <c:v>42.657519999999998</c:v>
                </c:pt>
                <c:pt idx="5106">
                  <c:v>42.657533000000001</c:v>
                </c:pt>
                <c:pt idx="5107">
                  <c:v>42.657538000000002</c:v>
                </c:pt>
                <c:pt idx="5108">
                  <c:v>42.657550000000001</c:v>
                </c:pt>
                <c:pt idx="5109">
                  <c:v>42.657561999999999</c:v>
                </c:pt>
                <c:pt idx="5110">
                  <c:v>42.657572999999999</c:v>
                </c:pt>
                <c:pt idx="5111">
                  <c:v>42.657575999999999</c:v>
                </c:pt>
                <c:pt idx="5112">
                  <c:v>42.657584999999997</c:v>
                </c:pt>
                <c:pt idx="5113">
                  <c:v>42.657584999999997</c:v>
                </c:pt>
                <c:pt idx="5114">
                  <c:v>42.657590999999996</c:v>
                </c:pt>
                <c:pt idx="5115">
                  <c:v>42.657589000000002</c:v>
                </c:pt>
                <c:pt idx="5116">
                  <c:v>42.657590999999996</c:v>
                </c:pt>
                <c:pt idx="5117">
                  <c:v>42.657586000000002</c:v>
                </c:pt>
                <c:pt idx="5118">
                  <c:v>42.657590999999996</c:v>
                </c:pt>
                <c:pt idx="5119">
                  <c:v>42.657592000000001</c:v>
                </c:pt>
                <c:pt idx="5120">
                  <c:v>42.657595000000001</c:v>
                </c:pt>
                <c:pt idx="5121">
                  <c:v>42.657590999999996</c:v>
                </c:pt>
                <c:pt idx="5122">
                  <c:v>42.657594000000003</c:v>
                </c:pt>
                <c:pt idx="5123">
                  <c:v>42.657592999999999</c:v>
                </c:pt>
                <c:pt idx="5124">
                  <c:v>42.657595999999998</c:v>
                </c:pt>
                <c:pt idx="5125">
                  <c:v>42.657595000000001</c:v>
                </c:pt>
                <c:pt idx="5126">
                  <c:v>42.657590999999996</c:v>
                </c:pt>
                <c:pt idx="5127">
                  <c:v>42.657595999999998</c:v>
                </c:pt>
                <c:pt idx="5128">
                  <c:v>42.657595999999998</c:v>
                </c:pt>
                <c:pt idx="5129">
                  <c:v>42.657600000000002</c:v>
                </c:pt>
                <c:pt idx="5130">
                  <c:v>42.657604999999997</c:v>
                </c:pt>
                <c:pt idx="5131">
                  <c:v>42.657609000000001</c:v>
                </c:pt>
                <c:pt idx="5132">
                  <c:v>42.657614000000002</c:v>
                </c:pt>
                <c:pt idx="5133">
                  <c:v>42.657623000000001</c:v>
                </c:pt>
                <c:pt idx="5134">
                  <c:v>42.657629999999997</c:v>
                </c:pt>
                <c:pt idx="5135">
                  <c:v>42.657640999999998</c:v>
                </c:pt>
                <c:pt idx="5136">
                  <c:v>42.657654999999998</c:v>
                </c:pt>
                <c:pt idx="5137">
                  <c:v>42.657670000000003</c:v>
                </c:pt>
                <c:pt idx="5138">
                  <c:v>42.657685999999998</c:v>
                </c:pt>
                <c:pt idx="5139">
                  <c:v>42.657708</c:v>
                </c:pt>
                <c:pt idx="5140">
                  <c:v>42.657730999999998</c:v>
                </c:pt>
                <c:pt idx="5141">
                  <c:v>42.65775</c:v>
                </c:pt>
                <c:pt idx="5142">
                  <c:v>42.657775999999998</c:v>
                </c:pt>
                <c:pt idx="5143">
                  <c:v>42.657801999999997</c:v>
                </c:pt>
                <c:pt idx="5144">
                  <c:v>42.657831000000002</c:v>
                </c:pt>
                <c:pt idx="5145">
                  <c:v>42.657859000000002</c:v>
                </c:pt>
                <c:pt idx="5146">
                  <c:v>42.657888</c:v>
                </c:pt>
                <c:pt idx="5147">
                  <c:v>42.657921000000002</c:v>
                </c:pt>
                <c:pt idx="5148">
                  <c:v>42.657952999999999</c:v>
                </c:pt>
                <c:pt idx="5149">
                  <c:v>42.657995</c:v>
                </c:pt>
                <c:pt idx="5150">
                  <c:v>42.658036000000003</c:v>
                </c:pt>
                <c:pt idx="5151">
                  <c:v>42.658076999999999</c:v>
                </c:pt>
                <c:pt idx="5152">
                  <c:v>42.658116</c:v>
                </c:pt>
                <c:pt idx="5153">
                  <c:v>42.658154000000003</c:v>
                </c:pt>
                <c:pt idx="5154">
                  <c:v>42.658189999999998</c:v>
                </c:pt>
                <c:pt idx="5155">
                  <c:v>42.658228999999999</c:v>
                </c:pt>
                <c:pt idx="5156">
                  <c:v>42.658262000000001</c:v>
                </c:pt>
                <c:pt idx="5157">
                  <c:v>42.658293</c:v>
                </c:pt>
                <c:pt idx="5158">
                  <c:v>42.658326000000002</c:v>
                </c:pt>
                <c:pt idx="5159">
                  <c:v>42.658365000000003</c:v>
                </c:pt>
                <c:pt idx="5160">
                  <c:v>42.658400999999998</c:v>
                </c:pt>
                <c:pt idx="5161">
                  <c:v>42.658431</c:v>
                </c:pt>
                <c:pt idx="5162">
                  <c:v>42.658459999999998</c:v>
                </c:pt>
                <c:pt idx="5163">
                  <c:v>42.658484999999999</c:v>
                </c:pt>
                <c:pt idx="5164">
                  <c:v>42.658506000000003</c:v>
                </c:pt>
                <c:pt idx="5165">
                  <c:v>42.658521999999998</c:v>
                </c:pt>
                <c:pt idx="5166">
                  <c:v>42.658537000000003</c:v>
                </c:pt>
                <c:pt idx="5167">
                  <c:v>42.658546999999999</c:v>
                </c:pt>
                <c:pt idx="5168">
                  <c:v>42.658557000000002</c:v>
                </c:pt>
                <c:pt idx="5169">
                  <c:v>42.658565000000003</c:v>
                </c:pt>
                <c:pt idx="5170">
                  <c:v>42.658571999999999</c:v>
                </c:pt>
                <c:pt idx="5171">
                  <c:v>42.658571999999999</c:v>
                </c:pt>
                <c:pt idx="5172">
                  <c:v>42.658566999999998</c:v>
                </c:pt>
                <c:pt idx="5173">
                  <c:v>42.658562000000003</c:v>
                </c:pt>
                <c:pt idx="5174">
                  <c:v>42.658552999999998</c:v>
                </c:pt>
                <c:pt idx="5175">
                  <c:v>42.658538999999998</c:v>
                </c:pt>
                <c:pt idx="5176">
                  <c:v>42.658523000000002</c:v>
                </c:pt>
                <c:pt idx="5177">
                  <c:v>42.658507</c:v>
                </c:pt>
                <c:pt idx="5178">
                  <c:v>42.658487999999998</c:v>
                </c:pt>
                <c:pt idx="5179">
                  <c:v>42.658465</c:v>
                </c:pt>
                <c:pt idx="5180">
                  <c:v>42.658439999999999</c:v>
                </c:pt>
                <c:pt idx="5181">
                  <c:v>42.658408999999999</c:v>
                </c:pt>
                <c:pt idx="5182">
                  <c:v>42.658383999999998</c:v>
                </c:pt>
                <c:pt idx="5183">
                  <c:v>42.658349000000001</c:v>
                </c:pt>
                <c:pt idx="5184">
                  <c:v>42.658316999999997</c:v>
                </c:pt>
                <c:pt idx="5185">
                  <c:v>42.658279</c:v>
                </c:pt>
                <c:pt idx="5186">
                  <c:v>42.658234999999998</c:v>
                </c:pt>
                <c:pt idx="5187">
                  <c:v>42.658200000000001</c:v>
                </c:pt>
                <c:pt idx="5188">
                  <c:v>42.658150999999997</c:v>
                </c:pt>
                <c:pt idx="5189">
                  <c:v>42.658102999999997</c:v>
                </c:pt>
                <c:pt idx="5190">
                  <c:v>42.658048000000001</c:v>
                </c:pt>
                <c:pt idx="5191">
                  <c:v>42.657991000000003</c:v>
                </c:pt>
                <c:pt idx="5192">
                  <c:v>42.657930999999998</c:v>
                </c:pt>
                <c:pt idx="5193">
                  <c:v>42.657870000000003</c:v>
                </c:pt>
                <c:pt idx="5194">
                  <c:v>42.657814999999999</c:v>
                </c:pt>
                <c:pt idx="5195">
                  <c:v>42.65775</c:v>
                </c:pt>
                <c:pt idx="5196">
                  <c:v>42.657680999999997</c:v>
                </c:pt>
                <c:pt idx="5197">
                  <c:v>42.657609999999998</c:v>
                </c:pt>
                <c:pt idx="5198">
                  <c:v>42.657536</c:v>
                </c:pt>
                <c:pt idx="5199">
                  <c:v>42.657456000000003</c:v>
                </c:pt>
                <c:pt idx="5200">
                  <c:v>42.657375999999999</c:v>
                </c:pt>
                <c:pt idx="5201">
                  <c:v>42.657291000000001</c:v>
                </c:pt>
                <c:pt idx="5202">
                  <c:v>42.657204</c:v>
                </c:pt>
                <c:pt idx="5203">
                  <c:v>42.657114999999997</c:v>
                </c:pt>
                <c:pt idx="5204">
                  <c:v>42.657024</c:v>
                </c:pt>
                <c:pt idx="5205">
                  <c:v>42.656928000000001</c:v>
                </c:pt>
                <c:pt idx="5206">
                  <c:v>42.656829000000002</c:v>
                </c:pt>
                <c:pt idx="5207">
                  <c:v>42.656726999999997</c:v>
                </c:pt>
                <c:pt idx="5208">
                  <c:v>42.656623000000003</c:v>
                </c:pt>
                <c:pt idx="5209">
                  <c:v>42.656503000000001</c:v>
                </c:pt>
                <c:pt idx="5210">
                  <c:v>42.656382999999998</c:v>
                </c:pt>
                <c:pt idx="5211">
                  <c:v>42.656261999999998</c:v>
                </c:pt>
                <c:pt idx="5212">
                  <c:v>42.656135999999996</c:v>
                </c:pt>
                <c:pt idx="5213">
                  <c:v>42.656010000000002</c:v>
                </c:pt>
                <c:pt idx="5214">
                  <c:v>42.655878000000001</c:v>
                </c:pt>
                <c:pt idx="5215">
                  <c:v>42.655746999999998</c:v>
                </c:pt>
                <c:pt idx="5216">
                  <c:v>42.655613000000002</c:v>
                </c:pt>
                <c:pt idx="5217">
                  <c:v>42.655476999999998</c:v>
                </c:pt>
                <c:pt idx="5218">
                  <c:v>42.655338999999998</c:v>
                </c:pt>
                <c:pt idx="5219">
                  <c:v>42.655180999999999</c:v>
                </c:pt>
                <c:pt idx="5220">
                  <c:v>42.655022000000002</c:v>
                </c:pt>
                <c:pt idx="5221">
                  <c:v>42.654865999999998</c:v>
                </c:pt>
                <c:pt idx="5222">
                  <c:v>42.654710999999999</c:v>
                </c:pt>
                <c:pt idx="5223">
                  <c:v>42.65455</c:v>
                </c:pt>
                <c:pt idx="5224">
                  <c:v>42.654389999999999</c:v>
                </c:pt>
                <c:pt idx="5225">
                  <c:v>42.654231000000003</c:v>
                </c:pt>
                <c:pt idx="5226">
                  <c:v>42.654069</c:v>
                </c:pt>
                <c:pt idx="5227">
                  <c:v>42.653905999999999</c:v>
                </c:pt>
                <c:pt idx="5228">
                  <c:v>42.653740999999997</c:v>
                </c:pt>
                <c:pt idx="5229">
                  <c:v>42.653551999999998</c:v>
                </c:pt>
                <c:pt idx="5230">
                  <c:v>42.653371</c:v>
                </c:pt>
                <c:pt idx="5231">
                  <c:v>42.653194999999997</c:v>
                </c:pt>
                <c:pt idx="5232">
                  <c:v>42.653019999999998</c:v>
                </c:pt>
                <c:pt idx="5233">
                  <c:v>42.652844999999999</c:v>
                </c:pt>
                <c:pt idx="5234">
                  <c:v>42.652672000000003</c:v>
                </c:pt>
                <c:pt idx="5235">
                  <c:v>42.652501000000001</c:v>
                </c:pt>
                <c:pt idx="5236">
                  <c:v>42.652329000000002</c:v>
                </c:pt>
                <c:pt idx="5237">
                  <c:v>42.652160000000002</c:v>
                </c:pt>
                <c:pt idx="5238">
                  <c:v>42.651991000000002</c:v>
                </c:pt>
                <c:pt idx="5239">
                  <c:v>42.651792999999998</c:v>
                </c:pt>
                <c:pt idx="5240">
                  <c:v>42.651606000000001</c:v>
                </c:pt>
                <c:pt idx="5241">
                  <c:v>42.651425000000003</c:v>
                </c:pt>
                <c:pt idx="5242">
                  <c:v>42.651246</c:v>
                </c:pt>
                <c:pt idx="5243">
                  <c:v>42.651069999999997</c:v>
                </c:pt>
                <c:pt idx="5244">
                  <c:v>42.650894999999998</c:v>
                </c:pt>
                <c:pt idx="5245">
                  <c:v>42.650725000000001</c:v>
                </c:pt>
                <c:pt idx="5246">
                  <c:v>42.650556000000002</c:v>
                </c:pt>
                <c:pt idx="5247">
                  <c:v>42.650385999999997</c:v>
                </c:pt>
                <c:pt idx="5248">
                  <c:v>42.650219</c:v>
                </c:pt>
                <c:pt idx="5249">
                  <c:v>42.650024000000002</c:v>
                </c:pt>
                <c:pt idx="5250">
                  <c:v>42.649842</c:v>
                </c:pt>
                <c:pt idx="5251">
                  <c:v>42.649664000000001</c:v>
                </c:pt>
                <c:pt idx="5252">
                  <c:v>42.649490999999998</c:v>
                </c:pt>
                <c:pt idx="5253">
                  <c:v>42.649321</c:v>
                </c:pt>
                <c:pt idx="5254">
                  <c:v>42.649152999999998</c:v>
                </c:pt>
                <c:pt idx="5255">
                  <c:v>42.648989999999998</c:v>
                </c:pt>
                <c:pt idx="5256">
                  <c:v>42.648828000000002</c:v>
                </c:pt>
                <c:pt idx="5257">
                  <c:v>42.648667000000003</c:v>
                </c:pt>
                <c:pt idx="5258">
                  <c:v>42.648507000000002</c:v>
                </c:pt>
                <c:pt idx="5259">
                  <c:v>42.648321000000003</c:v>
                </c:pt>
                <c:pt idx="5260">
                  <c:v>42.648147000000002</c:v>
                </c:pt>
                <c:pt idx="5261">
                  <c:v>42.647978000000002</c:v>
                </c:pt>
                <c:pt idx="5262">
                  <c:v>42.647813999999997</c:v>
                </c:pt>
                <c:pt idx="5263">
                  <c:v>42.647652999999998</c:v>
                </c:pt>
                <c:pt idx="5264">
                  <c:v>42.647492999999997</c:v>
                </c:pt>
                <c:pt idx="5265">
                  <c:v>42.647336000000003</c:v>
                </c:pt>
                <c:pt idx="5266">
                  <c:v>42.647179000000001</c:v>
                </c:pt>
                <c:pt idx="5267">
                  <c:v>42.647025999999997</c:v>
                </c:pt>
                <c:pt idx="5268">
                  <c:v>42.646872999999999</c:v>
                </c:pt>
                <c:pt idx="5269">
                  <c:v>42.646698999999998</c:v>
                </c:pt>
                <c:pt idx="5270">
                  <c:v>42.646532999999998</c:v>
                </c:pt>
                <c:pt idx="5271">
                  <c:v>42.646372999999997</c:v>
                </c:pt>
                <c:pt idx="5272">
                  <c:v>42.646216000000003</c:v>
                </c:pt>
                <c:pt idx="5273">
                  <c:v>42.646061000000003</c:v>
                </c:pt>
                <c:pt idx="5274">
                  <c:v>42.645909000000003</c:v>
                </c:pt>
                <c:pt idx="5275">
                  <c:v>42.645758999999998</c:v>
                </c:pt>
                <c:pt idx="5276">
                  <c:v>42.645609999999998</c:v>
                </c:pt>
                <c:pt idx="5277">
                  <c:v>42.645460999999997</c:v>
                </c:pt>
                <c:pt idx="5278">
                  <c:v>42.645314999999997</c:v>
                </c:pt>
                <c:pt idx="5279">
                  <c:v>42.645142999999997</c:v>
                </c:pt>
                <c:pt idx="5280">
                  <c:v>42.644981999999999</c:v>
                </c:pt>
                <c:pt idx="5281">
                  <c:v>42.644824999999997</c:v>
                </c:pt>
                <c:pt idx="5282">
                  <c:v>42.644672999999997</c:v>
                </c:pt>
                <c:pt idx="5283">
                  <c:v>42.644523</c:v>
                </c:pt>
                <c:pt idx="5284">
                  <c:v>42.644373999999999</c:v>
                </c:pt>
                <c:pt idx="5285">
                  <c:v>42.644229000000003</c:v>
                </c:pt>
                <c:pt idx="5286">
                  <c:v>42.644084999999997</c:v>
                </c:pt>
                <c:pt idx="5287">
                  <c:v>42.643942000000003</c:v>
                </c:pt>
                <c:pt idx="5288">
                  <c:v>42.643801000000003</c:v>
                </c:pt>
                <c:pt idx="5289">
                  <c:v>42.643630000000002</c:v>
                </c:pt>
                <c:pt idx="5290">
                  <c:v>42.643472000000003</c:v>
                </c:pt>
                <c:pt idx="5291">
                  <c:v>42.643321999999998</c:v>
                </c:pt>
                <c:pt idx="5292">
                  <c:v>42.643174000000002</c:v>
                </c:pt>
                <c:pt idx="5293">
                  <c:v>42.643028999999999</c:v>
                </c:pt>
                <c:pt idx="5294">
                  <c:v>42.642887000000002</c:v>
                </c:pt>
                <c:pt idx="5295">
                  <c:v>42.642749000000002</c:v>
                </c:pt>
                <c:pt idx="5296">
                  <c:v>42.642614999999999</c:v>
                </c:pt>
                <c:pt idx="5297">
                  <c:v>42.642480999999997</c:v>
                </c:pt>
                <c:pt idx="5298">
                  <c:v>42.642350999999998</c:v>
                </c:pt>
                <c:pt idx="5299">
                  <c:v>42.642190999999997</c:v>
                </c:pt>
                <c:pt idx="5300">
                  <c:v>42.642045000000003</c:v>
                </c:pt>
                <c:pt idx="5301">
                  <c:v>42.641905000000001</c:v>
                </c:pt>
                <c:pt idx="5302">
                  <c:v>42.641772000000003</c:v>
                </c:pt>
                <c:pt idx="5303">
                  <c:v>42.641643000000002</c:v>
                </c:pt>
                <c:pt idx="5304">
                  <c:v>42.64152</c:v>
                </c:pt>
                <c:pt idx="5305">
                  <c:v>42.641398000000002</c:v>
                </c:pt>
                <c:pt idx="5306">
                  <c:v>42.641280000000002</c:v>
                </c:pt>
                <c:pt idx="5307">
                  <c:v>42.641165999999998</c:v>
                </c:pt>
                <c:pt idx="5308">
                  <c:v>42.641055000000001</c:v>
                </c:pt>
                <c:pt idx="5309">
                  <c:v>42.640920000000001</c:v>
                </c:pt>
                <c:pt idx="5310">
                  <c:v>42.640794</c:v>
                </c:pt>
                <c:pt idx="5311">
                  <c:v>42.640675000000002</c:v>
                </c:pt>
                <c:pt idx="5312">
                  <c:v>42.640562000000003</c:v>
                </c:pt>
                <c:pt idx="5313">
                  <c:v>42.640453000000001</c:v>
                </c:pt>
                <c:pt idx="5314">
                  <c:v>42.640349000000001</c:v>
                </c:pt>
                <c:pt idx="5315">
                  <c:v>42.640248</c:v>
                </c:pt>
                <c:pt idx="5316">
                  <c:v>42.640151000000003</c:v>
                </c:pt>
                <c:pt idx="5317">
                  <c:v>42.640053999999999</c:v>
                </c:pt>
                <c:pt idx="5318">
                  <c:v>42.639963000000002</c:v>
                </c:pt>
                <c:pt idx="5319">
                  <c:v>42.639865</c:v>
                </c:pt>
                <c:pt idx="5320">
                  <c:v>42.639778</c:v>
                </c:pt>
                <c:pt idx="5321">
                  <c:v>42.639695000000003</c:v>
                </c:pt>
                <c:pt idx="5322">
                  <c:v>42.639614000000002</c:v>
                </c:pt>
                <c:pt idx="5323">
                  <c:v>42.639535000000002</c:v>
                </c:pt>
                <c:pt idx="5324">
                  <c:v>42.639454999999998</c:v>
                </c:pt>
                <c:pt idx="5325">
                  <c:v>42.639380000000003</c:v>
                </c:pt>
                <c:pt idx="5326">
                  <c:v>42.639305999999998</c:v>
                </c:pt>
                <c:pt idx="5327">
                  <c:v>42.639232</c:v>
                </c:pt>
                <c:pt idx="5328">
                  <c:v>42.639159999999997</c:v>
                </c:pt>
                <c:pt idx="5329">
                  <c:v>42.639082999999999</c:v>
                </c:pt>
                <c:pt idx="5330">
                  <c:v>42.639009000000001</c:v>
                </c:pt>
                <c:pt idx="5331">
                  <c:v>42.638936000000001</c:v>
                </c:pt>
                <c:pt idx="5332">
                  <c:v>42.638863999999998</c:v>
                </c:pt>
                <c:pt idx="5333">
                  <c:v>42.638795000000002</c:v>
                </c:pt>
                <c:pt idx="5334">
                  <c:v>42.638724000000003</c:v>
                </c:pt>
                <c:pt idx="5335">
                  <c:v>42.638654000000002</c:v>
                </c:pt>
                <c:pt idx="5336">
                  <c:v>42.638582</c:v>
                </c:pt>
                <c:pt idx="5337">
                  <c:v>42.638509999999997</c:v>
                </c:pt>
                <c:pt idx="5338">
                  <c:v>42.638441</c:v>
                </c:pt>
                <c:pt idx="5339">
                  <c:v>42.638351</c:v>
                </c:pt>
                <c:pt idx="5340">
                  <c:v>42.638267999999997</c:v>
                </c:pt>
                <c:pt idx="5341">
                  <c:v>42.638193000000001</c:v>
                </c:pt>
                <c:pt idx="5342">
                  <c:v>42.638117000000001</c:v>
                </c:pt>
                <c:pt idx="5343">
                  <c:v>42.638044000000001</c:v>
                </c:pt>
                <c:pt idx="5344">
                  <c:v>42.637971</c:v>
                </c:pt>
                <c:pt idx="5345">
                  <c:v>42.637903000000001</c:v>
                </c:pt>
                <c:pt idx="5346">
                  <c:v>42.637836</c:v>
                </c:pt>
                <c:pt idx="5347">
                  <c:v>42.637773000000003</c:v>
                </c:pt>
                <c:pt idx="5348">
                  <c:v>42.637712999999998</c:v>
                </c:pt>
                <c:pt idx="5349">
                  <c:v>42.637627999999999</c:v>
                </c:pt>
                <c:pt idx="5350">
                  <c:v>42.637560000000001</c:v>
                </c:pt>
                <c:pt idx="5351">
                  <c:v>42.637495000000001</c:v>
                </c:pt>
                <c:pt idx="5352">
                  <c:v>42.637436000000001</c:v>
                </c:pt>
                <c:pt idx="5353">
                  <c:v>42.63738</c:v>
                </c:pt>
                <c:pt idx="5354">
                  <c:v>42.637326000000002</c:v>
                </c:pt>
                <c:pt idx="5355">
                  <c:v>42.637278000000002</c:v>
                </c:pt>
                <c:pt idx="5356">
                  <c:v>42.637233999999999</c:v>
                </c:pt>
                <c:pt idx="5357">
                  <c:v>42.637194000000001</c:v>
                </c:pt>
                <c:pt idx="5358">
                  <c:v>42.637154000000002</c:v>
                </c:pt>
                <c:pt idx="5359">
                  <c:v>42.637109000000002</c:v>
                </c:pt>
                <c:pt idx="5360">
                  <c:v>42.637070999999999</c:v>
                </c:pt>
                <c:pt idx="5361">
                  <c:v>42.637037999999997</c:v>
                </c:pt>
                <c:pt idx="5362">
                  <c:v>42.637011000000001</c:v>
                </c:pt>
                <c:pt idx="5363">
                  <c:v>42.636986</c:v>
                </c:pt>
                <c:pt idx="5364">
                  <c:v>42.636966000000001</c:v>
                </c:pt>
                <c:pt idx="5365">
                  <c:v>42.636949000000001</c:v>
                </c:pt>
                <c:pt idx="5366">
                  <c:v>42.636938000000001</c:v>
                </c:pt>
                <c:pt idx="5367">
                  <c:v>42.636929000000002</c:v>
                </c:pt>
                <c:pt idx="5368">
                  <c:v>42.636927</c:v>
                </c:pt>
                <c:pt idx="5369">
                  <c:v>42.636932000000002</c:v>
                </c:pt>
                <c:pt idx="5370">
                  <c:v>42.636938000000001</c:v>
                </c:pt>
                <c:pt idx="5371">
                  <c:v>42.636947999999997</c:v>
                </c:pt>
                <c:pt idx="5372">
                  <c:v>42.636961999999997</c:v>
                </c:pt>
                <c:pt idx="5373">
                  <c:v>42.636977000000002</c:v>
                </c:pt>
                <c:pt idx="5374">
                  <c:v>42.636992999999997</c:v>
                </c:pt>
                <c:pt idx="5375">
                  <c:v>42.637017</c:v>
                </c:pt>
                <c:pt idx="5376">
                  <c:v>42.637042000000001</c:v>
                </c:pt>
                <c:pt idx="5377">
                  <c:v>42.637070000000001</c:v>
                </c:pt>
                <c:pt idx="5378">
                  <c:v>42.637104999999998</c:v>
                </c:pt>
                <c:pt idx="5379">
                  <c:v>42.637155999999997</c:v>
                </c:pt>
                <c:pt idx="5380">
                  <c:v>42.637202000000002</c:v>
                </c:pt>
                <c:pt idx="5381">
                  <c:v>42.637245</c:v>
                </c:pt>
                <c:pt idx="5382">
                  <c:v>42.637290999999998</c:v>
                </c:pt>
                <c:pt idx="5383">
                  <c:v>42.637335999999998</c:v>
                </c:pt>
                <c:pt idx="5384">
                  <c:v>42.63738</c:v>
                </c:pt>
                <c:pt idx="5385">
                  <c:v>42.637422999999998</c:v>
                </c:pt>
                <c:pt idx="5386">
                  <c:v>42.637467999999998</c:v>
                </c:pt>
                <c:pt idx="5387">
                  <c:v>42.637509999999999</c:v>
                </c:pt>
                <c:pt idx="5388">
                  <c:v>42.637551999999999</c:v>
                </c:pt>
                <c:pt idx="5389">
                  <c:v>42.637599999999999</c:v>
                </c:pt>
                <c:pt idx="5390">
                  <c:v>42.637644999999999</c:v>
                </c:pt>
                <c:pt idx="5391">
                  <c:v>42.637690999999997</c:v>
                </c:pt>
                <c:pt idx="5392">
                  <c:v>42.637735999999997</c:v>
                </c:pt>
                <c:pt idx="5393">
                  <c:v>42.637779000000002</c:v>
                </c:pt>
                <c:pt idx="5394">
                  <c:v>42.637819999999998</c:v>
                </c:pt>
                <c:pt idx="5395">
                  <c:v>42.637863000000003</c:v>
                </c:pt>
                <c:pt idx="5396">
                  <c:v>42.637905000000003</c:v>
                </c:pt>
                <c:pt idx="5397">
                  <c:v>42.637949999999996</c:v>
                </c:pt>
                <c:pt idx="5398">
                  <c:v>42.637994999999997</c:v>
                </c:pt>
                <c:pt idx="5399">
                  <c:v>42.638032000000003</c:v>
                </c:pt>
                <c:pt idx="5400">
                  <c:v>42.638072999999999</c:v>
                </c:pt>
                <c:pt idx="5401">
                  <c:v>42.638115999999997</c:v>
                </c:pt>
                <c:pt idx="5402">
                  <c:v>42.638157</c:v>
                </c:pt>
                <c:pt idx="5403">
                  <c:v>42.638202999999997</c:v>
                </c:pt>
                <c:pt idx="5404">
                  <c:v>42.638249999999999</c:v>
                </c:pt>
                <c:pt idx="5405">
                  <c:v>42.638297999999999</c:v>
                </c:pt>
                <c:pt idx="5406">
                  <c:v>42.638347000000003</c:v>
                </c:pt>
                <c:pt idx="5407">
                  <c:v>42.638398000000002</c:v>
                </c:pt>
                <c:pt idx="5408">
                  <c:v>42.638452000000001</c:v>
                </c:pt>
                <c:pt idx="5409">
                  <c:v>42.638506</c:v>
                </c:pt>
                <c:pt idx="5410">
                  <c:v>42.638562</c:v>
                </c:pt>
                <c:pt idx="5411">
                  <c:v>42.638624</c:v>
                </c:pt>
                <c:pt idx="5412">
                  <c:v>42.638686999999997</c:v>
                </c:pt>
                <c:pt idx="5413">
                  <c:v>42.638751999999997</c:v>
                </c:pt>
                <c:pt idx="5414">
                  <c:v>42.638818999999998</c:v>
                </c:pt>
                <c:pt idx="5415">
                  <c:v>42.638888999999999</c:v>
                </c:pt>
                <c:pt idx="5416">
                  <c:v>42.638964000000001</c:v>
                </c:pt>
                <c:pt idx="5417">
                  <c:v>42.639040000000001</c:v>
                </c:pt>
                <c:pt idx="5418">
                  <c:v>42.639116999999999</c:v>
                </c:pt>
                <c:pt idx="5419">
                  <c:v>42.639211000000003</c:v>
                </c:pt>
                <c:pt idx="5420">
                  <c:v>42.639305</c:v>
                </c:pt>
                <c:pt idx="5421">
                  <c:v>42.639400000000002</c:v>
                </c:pt>
                <c:pt idx="5422">
                  <c:v>42.639494999999997</c:v>
                </c:pt>
                <c:pt idx="5423">
                  <c:v>42.639591000000003</c:v>
                </c:pt>
                <c:pt idx="5424">
                  <c:v>42.639690999999999</c:v>
                </c:pt>
                <c:pt idx="5425">
                  <c:v>42.639789999999998</c:v>
                </c:pt>
                <c:pt idx="5426">
                  <c:v>42.639890999999999</c:v>
                </c:pt>
                <c:pt idx="5427">
                  <c:v>42.639991999999999</c:v>
                </c:pt>
                <c:pt idx="5428">
                  <c:v>42.640095000000002</c:v>
                </c:pt>
                <c:pt idx="5429">
                  <c:v>42.640225999999998</c:v>
                </c:pt>
                <c:pt idx="5430">
                  <c:v>42.640351000000003</c:v>
                </c:pt>
                <c:pt idx="5431">
                  <c:v>42.640473999999998</c:v>
                </c:pt>
                <c:pt idx="5432">
                  <c:v>42.640594999999998</c:v>
                </c:pt>
                <c:pt idx="5433">
                  <c:v>42.640715</c:v>
                </c:pt>
                <c:pt idx="5434">
                  <c:v>42.640827000000002</c:v>
                </c:pt>
                <c:pt idx="5435">
                  <c:v>42.640948999999999</c:v>
                </c:pt>
                <c:pt idx="5436">
                  <c:v>42.641072999999999</c:v>
                </c:pt>
                <c:pt idx="5437">
                  <c:v>42.641195000000003</c:v>
                </c:pt>
                <c:pt idx="5438">
                  <c:v>42.641319000000003</c:v>
                </c:pt>
                <c:pt idx="5439">
                  <c:v>42.641477000000002</c:v>
                </c:pt>
                <c:pt idx="5440">
                  <c:v>42.641623000000003</c:v>
                </c:pt>
                <c:pt idx="5441">
                  <c:v>42.641764000000002</c:v>
                </c:pt>
                <c:pt idx="5442">
                  <c:v>42.641900999999997</c:v>
                </c:pt>
                <c:pt idx="5443">
                  <c:v>42.642035999999997</c:v>
                </c:pt>
                <c:pt idx="5444">
                  <c:v>42.642173999999997</c:v>
                </c:pt>
                <c:pt idx="5445">
                  <c:v>42.642310000000002</c:v>
                </c:pt>
                <c:pt idx="5446">
                  <c:v>42.642446</c:v>
                </c:pt>
                <c:pt idx="5447">
                  <c:v>42.642581999999997</c:v>
                </c:pt>
                <c:pt idx="5448">
                  <c:v>42.642718000000002</c:v>
                </c:pt>
                <c:pt idx="5449">
                  <c:v>42.642882</c:v>
                </c:pt>
                <c:pt idx="5450">
                  <c:v>42.643036000000002</c:v>
                </c:pt>
                <c:pt idx="5451">
                  <c:v>42.643186999999998</c:v>
                </c:pt>
                <c:pt idx="5452">
                  <c:v>42.643335999999998</c:v>
                </c:pt>
                <c:pt idx="5453">
                  <c:v>42.643483000000003</c:v>
                </c:pt>
                <c:pt idx="5454">
                  <c:v>42.643628999999997</c:v>
                </c:pt>
                <c:pt idx="5455">
                  <c:v>42.643773000000003</c:v>
                </c:pt>
                <c:pt idx="5456">
                  <c:v>42.643915999999997</c:v>
                </c:pt>
                <c:pt idx="5457">
                  <c:v>42.644061000000001</c:v>
                </c:pt>
                <c:pt idx="5458">
                  <c:v>42.644204000000002</c:v>
                </c:pt>
                <c:pt idx="5459">
                  <c:v>42.644371999999997</c:v>
                </c:pt>
                <c:pt idx="5460">
                  <c:v>42.644531000000001</c:v>
                </c:pt>
                <c:pt idx="5461">
                  <c:v>42.644686</c:v>
                </c:pt>
                <c:pt idx="5462">
                  <c:v>42.644838</c:v>
                </c:pt>
                <c:pt idx="5463">
                  <c:v>42.644987999999998</c:v>
                </c:pt>
                <c:pt idx="5464">
                  <c:v>42.645133000000001</c:v>
                </c:pt>
                <c:pt idx="5465">
                  <c:v>42.645279000000002</c:v>
                </c:pt>
                <c:pt idx="5466">
                  <c:v>42.645426</c:v>
                </c:pt>
                <c:pt idx="5467">
                  <c:v>42.645569000000002</c:v>
                </c:pt>
                <c:pt idx="5468">
                  <c:v>42.645710000000001</c:v>
                </c:pt>
                <c:pt idx="5469">
                  <c:v>42.645874999999997</c:v>
                </c:pt>
                <c:pt idx="5470">
                  <c:v>42.646030000000003</c:v>
                </c:pt>
                <c:pt idx="5471">
                  <c:v>42.646177999999999</c:v>
                </c:pt>
                <c:pt idx="5472">
                  <c:v>42.646321999999998</c:v>
                </c:pt>
                <c:pt idx="5473">
                  <c:v>42.646464000000002</c:v>
                </c:pt>
                <c:pt idx="5474">
                  <c:v>42.646602000000001</c:v>
                </c:pt>
                <c:pt idx="5475">
                  <c:v>42.646737000000002</c:v>
                </c:pt>
                <c:pt idx="5476">
                  <c:v>42.646872000000002</c:v>
                </c:pt>
                <c:pt idx="5477">
                  <c:v>42.647007000000002</c:v>
                </c:pt>
                <c:pt idx="5478">
                  <c:v>42.64714</c:v>
                </c:pt>
                <c:pt idx="5479">
                  <c:v>42.647297999999999</c:v>
                </c:pt>
                <c:pt idx="5480">
                  <c:v>42.647444999999998</c:v>
                </c:pt>
                <c:pt idx="5481">
                  <c:v>42.647585999999997</c:v>
                </c:pt>
                <c:pt idx="5482">
                  <c:v>42.647722999999999</c:v>
                </c:pt>
                <c:pt idx="5483">
                  <c:v>42.647857999999999</c:v>
                </c:pt>
                <c:pt idx="5484">
                  <c:v>42.647990999999998</c:v>
                </c:pt>
                <c:pt idx="5485">
                  <c:v>42.648119000000001</c:v>
                </c:pt>
                <c:pt idx="5486">
                  <c:v>42.648246</c:v>
                </c:pt>
                <c:pt idx="5487">
                  <c:v>42.648372999999999</c:v>
                </c:pt>
                <c:pt idx="5488">
                  <c:v>42.648494999999997</c:v>
                </c:pt>
                <c:pt idx="5489">
                  <c:v>42.648643999999997</c:v>
                </c:pt>
                <c:pt idx="5490">
                  <c:v>42.648781999999997</c:v>
                </c:pt>
                <c:pt idx="5491">
                  <c:v>42.648913</c:v>
                </c:pt>
                <c:pt idx="5492">
                  <c:v>42.649042000000001</c:v>
                </c:pt>
                <c:pt idx="5493">
                  <c:v>42.649168000000003</c:v>
                </c:pt>
                <c:pt idx="5494">
                  <c:v>42.649290000000001</c:v>
                </c:pt>
                <c:pt idx="5495">
                  <c:v>42.649411000000001</c:v>
                </c:pt>
                <c:pt idx="5496">
                  <c:v>42.649531000000003</c:v>
                </c:pt>
                <c:pt idx="5497">
                  <c:v>42.649648999999997</c:v>
                </c:pt>
                <c:pt idx="5498">
                  <c:v>42.649765000000002</c:v>
                </c:pt>
                <c:pt idx="5499">
                  <c:v>42.649898</c:v>
                </c:pt>
                <c:pt idx="5500">
                  <c:v>42.650022999999997</c:v>
                </c:pt>
                <c:pt idx="5501">
                  <c:v>42.650143</c:v>
                </c:pt>
                <c:pt idx="5502">
                  <c:v>42.650260000000003</c:v>
                </c:pt>
                <c:pt idx="5503">
                  <c:v>42.650373000000002</c:v>
                </c:pt>
                <c:pt idx="5504">
                  <c:v>42.650481999999997</c:v>
                </c:pt>
                <c:pt idx="5505">
                  <c:v>42.650592000000003</c:v>
                </c:pt>
                <c:pt idx="5506">
                  <c:v>42.650699000000003</c:v>
                </c:pt>
                <c:pt idx="5507">
                  <c:v>42.650806000000003</c:v>
                </c:pt>
                <c:pt idx="5508">
                  <c:v>42.650906999999997</c:v>
                </c:pt>
                <c:pt idx="5509">
                  <c:v>42.651029000000001</c:v>
                </c:pt>
                <c:pt idx="5510">
                  <c:v>42.651141000000003</c:v>
                </c:pt>
                <c:pt idx="5511">
                  <c:v>42.651252999999997</c:v>
                </c:pt>
                <c:pt idx="5512">
                  <c:v>42.651358000000002</c:v>
                </c:pt>
                <c:pt idx="5513">
                  <c:v>42.651463</c:v>
                </c:pt>
                <c:pt idx="5514">
                  <c:v>42.651561999999998</c:v>
                </c:pt>
                <c:pt idx="5515">
                  <c:v>42.651662000000002</c:v>
                </c:pt>
                <c:pt idx="5516">
                  <c:v>42.651755999999999</c:v>
                </c:pt>
                <c:pt idx="5517">
                  <c:v>42.651850000000003</c:v>
                </c:pt>
                <c:pt idx="5518">
                  <c:v>42.651941999999998</c:v>
                </c:pt>
                <c:pt idx="5519">
                  <c:v>42.652053000000002</c:v>
                </c:pt>
                <c:pt idx="5520">
                  <c:v>42.652154000000003</c:v>
                </c:pt>
                <c:pt idx="5521">
                  <c:v>42.652251999999997</c:v>
                </c:pt>
                <c:pt idx="5522">
                  <c:v>42.652343999999999</c:v>
                </c:pt>
                <c:pt idx="5523">
                  <c:v>42.652436999999999</c:v>
                </c:pt>
                <c:pt idx="5524">
                  <c:v>42.652526999999999</c:v>
                </c:pt>
                <c:pt idx="5525">
                  <c:v>42.652622000000001</c:v>
                </c:pt>
                <c:pt idx="5526">
                  <c:v>42.652709999999999</c:v>
                </c:pt>
                <c:pt idx="5527">
                  <c:v>42.652799999999999</c:v>
                </c:pt>
                <c:pt idx="5528">
                  <c:v>42.652886000000002</c:v>
                </c:pt>
                <c:pt idx="5529">
                  <c:v>42.652991</c:v>
                </c:pt>
                <c:pt idx="5530">
                  <c:v>42.653086999999999</c:v>
                </c:pt>
                <c:pt idx="5531">
                  <c:v>42.653180999999996</c:v>
                </c:pt>
                <c:pt idx="5532">
                  <c:v>42.653272000000001</c:v>
                </c:pt>
                <c:pt idx="5533">
                  <c:v>42.653362999999999</c:v>
                </c:pt>
                <c:pt idx="5534">
                  <c:v>42.653452999999999</c:v>
                </c:pt>
                <c:pt idx="5535">
                  <c:v>42.653540999999997</c:v>
                </c:pt>
                <c:pt idx="5536">
                  <c:v>42.653632000000002</c:v>
                </c:pt>
                <c:pt idx="5537">
                  <c:v>42.653723999999997</c:v>
                </c:pt>
                <c:pt idx="5538">
                  <c:v>42.653812000000002</c:v>
                </c:pt>
                <c:pt idx="5539">
                  <c:v>42.653917</c:v>
                </c:pt>
                <c:pt idx="5540">
                  <c:v>42.654018999999998</c:v>
                </c:pt>
                <c:pt idx="5541">
                  <c:v>42.654116999999999</c:v>
                </c:pt>
                <c:pt idx="5542">
                  <c:v>42.654210999999997</c:v>
                </c:pt>
                <c:pt idx="5543">
                  <c:v>42.654305999999998</c:v>
                </c:pt>
                <c:pt idx="5544">
                  <c:v>42.654398</c:v>
                </c:pt>
                <c:pt idx="5545">
                  <c:v>42.654488000000001</c:v>
                </c:pt>
                <c:pt idx="5546">
                  <c:v>42.654583000000002</c:v>
                </c:pt>
                <c:pt idx="5547">
                  <c:v>42.654677</c:v>
                </c:pt>
                <c:pt idx="5548">
                  <c:v>42.654770999999997</c:v>
                </c:pt>
                <c:pt idx="5549">
                  <c:v>42.654879000000001</c:v>
                </c:pt>
                <c:pt idx="5550">
                  <c:v>42.654983999999999</c:v>
                </c:pt>
                <c:pt idx="5551">
                  <c:v>42.655084000000002</c:v>
                </c:pt>
                <c:pt idx="5552">
                  <c:v>42.655183999999998</c:v>
                </c:pt>
                <c:pt idx="5553">
                  <c:v>42.655284999999999</c:v>
                </c:pt>
                <c:pt idx="5554">
                  <c:v>42.655388000000002</c:v>
                </c:pt>
                <c:pt idx="5555">
                  <c:v>42.655487000000001</c:v>
                </c:pt>
                <c:pt idx="5556">
                  <c:v>42.655591000000001</c:v>
                </c:pt>
                <c:pt idx="5557">
                  <c:v>42.655690999999997</c:v>
                </c:pt>
                <c:pt idx="5558">
                  <c:v>42.655797</c:v>
                </c:pt>
                <c:pt idx="5559">
                  <c:v>42.655906999999999</c:v>
                </c:pt>
                <c:pt idx="5560">
                  <c:v>42.656016000000001</c:v>
                </c:pt>
                <c:pt idx="5561">
                  <c:v>42.656123000000001</c:v>
                </c:pt>
                <c:pt idx="5562">
                  <c:v>42.656232000000003</c:v>
                </c:pt>
                <c:pt idx="5563">
                  <c:v>42.656334999999999</c:v>
                </c:pt>
                <c:pt idx="5564">
                  <c:v>42.656440000000003</c:v>
                </c:pt>
                <c:pt idx="5565">
                  <c:v>42.656539000000002</c:v>
                </c:pt>
                <c:pt idx="5566">
                  <c:v>42.656644999999997</c:v>
                </c:pt>
                <c:pt idx="5567">
                  <c:v>42.656747000000003</c:v>
                </c:pt>
                <c:pt idx="5568">
                  <c:v>42.656841999999997</c:v>
                </c:pt>
                <c:pt idx="5569">
                  <c:v>42.656947000000002</c:v>
                </c:pt>
                <c:pt idx="5570">
                  <c:v>42.657041999999997</c:v>
                </c:pt>
                <c:pt idx="5571">
                  <c:v>42.657138000000003</c:v>
                </c:pt>
                <c:pt idx="5572">
                  <c:v>42.657232999999998</c:v>
                </c:pt>
                <c:pt idx="5573">
                  <c:v>42.657322999999998</c:v>
                </c:pt>
                <c:pt idx="5574">
                  <c:v>42.657406000000002</c:v>
                </c:pt>
                <c:pt idx="5575">
                  <c:v>42.657488999999998</c:v>
                </c:pt>
                <c:pt idx="5576">
                  <c:v>42.657569000000002</c:v>
                </c:pt>
                <c:pt idx="5577">
                  <c:v>42.657639000000003</c:v>
                </c:pt>
                <c:pt idx="5578">
                  <c:v>42.657705999999997</c:v>
                </c:pt>
                <c:pt idx="5579">
                  <c:v>42.657769000000002</c:v>
                </c:pt>
                <c:pt idx="5580">
                  <c:v>42.657832999999997</c:v>
                </c:pt>
                <c:pt idx="5581">
                  <c:v>42.657888</c:v>
                </c:pt>
                <c:pt idx="5582">
                  <c:v>42.657947999999998</c:v>
                </c:pt>
                <c:pt idx="5583">
                  <c:v>42.657988000000003</c:v>
                </c:pt>
                <c:pt idx="5584">
                  <c:v>42.658026999999997</c:v>
                </c:pt>
                <c:pt idx="5585">
                  <c:v>42.658062000000001</c:v>
                </c:pt>
                <c:pt idx="5586">
                  <c:v>42.658090999999999</c:v>
                </c:pt>
                <c:pt idx="5587">
                  <c:v>42.658113</c:v>
                </c:pt>
                <c:pt idx="5588">
                  <c:v>42.658132000000002</c:v>
                </c:pt>
                <c:pt idx="5589">
                  <c:v>42.658135999999999</c:v>
                </c:pt>
                <c:pt idx="5590">
                  <c:v>42.658140000000003</c:v>
                </c:pt>
                <c:pt idx="5591">
                  <c:v>42.658141000000001</c:v>
                </c:pt>
                <c:pt idx="5592">
                  <c:v>42.658138000000001</c:v>
                </c:pt>
                <c:pt idx="5593">
                  <c:v>42.658132999999999</c:v>
                </c:pt>
                <c:pt idx="5594">
                  <c:v>42.658124999999998</c:v>
                </c:pt>
                <c:pt idx="5595">
                  <c:v>42.658110999999998</c:v>
                </c:pt>
                <c:pt idx="5596">
                  <c:v>42.658095000000003</c:v>
                </c:pt>
                <c:pt idx="5597">
                  <c:v>42.658074999999997</c:v>
                </c:pt>
                <c:pt idx="5598">
                  <c:v>42.658048000000001</c:v>
                </c:pt>
                <c:pt idx="5599">
                  <c:v>42.658002000000003</c:v>
                </c:pt>
                <c:pt idx="5600">
                  <c:v>42.657961</c:v>
                </c:pt>
                <c:pt idx="5601">
                  <c:v>42.657916999999998</c:v>
                </c:pt>
                <c:pt idx="5602">
                  <c:v>42.657874</c:v>
                </c:pt>
                <c:pt idx="5603">
                  <c:v>42.657829</c:v>
                </c:pt>
                <c:pt idx="5604">
                  <c:v>42.657783999999999</c:v>
                </c:pt>
                <c:pt idx="5605">
                  <c:v>42.657736</c:v>
                </c:pt>
                <c:pt idx="5606">
                  <c:v>42.657688999999998</c:v>
                </c:pt>
                <c:pt idx="5607">
                  <c:v>42.657637000000001</c:v>
                </c:pt>
                <c:pt idx="5608">
                  <c:v>42.657584999999997</c:v>
                </c:pt>
                <c:pt idx="5609">
                  <c:v>42.657521000000003</c:v>
                </c:pt>
                <c:pt idx="5610">
                  <c:v>42.657459000000003</c:v>
                </c:pt>
                <c:pt idx="5611">
                  <c:v>42.657401999999998</c:v>
                </c:pt>
                <c:pt idx="5612">
                  <c:v>42.657339</c:v>
                </c:pt>
                <c:pt idx="5613">
                  <c:v>42.657279000000003</c:v>
                </c:pt>
                <c:pt idx="5614">
                  <c:v>42.657220000000002</c:v>
                </c:pt>
                <c:pt idx="5615">
                  <c:v>42.657161000000002</c:v>
                </c:pt>
                <c:pt idx="5616">
                  <c:v>42.657097999999998</c:v>
                </c:pt>
                <c:pt idx="5617">
                  <c:v>42.657038</c:v>
                </c:pt>
                <c:pt idx="5618">
                  <c:v>42.656976999999998</c:v>
                </c:pt>
                <c:pt idx="5619">
                  <c:v>42.656922000000002</c:v>
                </c:pt>
                <c:pt idx="5620">
                  <c:v>42.656863000000001</c:v>
                </c:pt>
                <c:pt idx="5621">
                  <c:v>42.656801999999999</c:v>
                </c:pt>
                <c:pt idx="5622">
                  <c:v>42.656739999999999</c:v>
                </c:pt>
                <c:pt idx="5623">
                  <c:v>42.656674000000002</c:v>
                </c:pt>
                <c:pt idx="5624">
                  <c:v>42.656604999999999</c:v>
                </c:pt>
                <c:pt idx="5625">
                  <c:v>42.656534999999998</c:v>
                </c:pt>
                <c:pt idx="5626">
                  <c:v>42.656461</c:v>
                </c:pt>
                <c:pt idx="5627">
                  <c:v>42.656384000000003</c:v>
                </c:pt>
                <c:pt idx="5628">
                  <c:v>42.656306000000001</c:v>
                </c:pt>
                <c:pt idx="5629">
                  <c:v>42.656221000000002</c:v>
                </c:pt>
                <c:pt idx="5630">
                  <c:v>42.656131999999999</c:v>
                </c:pt>
                <c:pt idx="5631">
                  <c:v>42.656042999999997</c:v>
                </c:pt>
                <c:pt idx="5632">
                  <c:v>42.655957999999998</c:v>
                </c:pt>
                <c:pt idx="5633">
                  <c:v>42.655859999999997</c:v>
                </c:pt>
                <c:pt idx="5634">
                  <c:v>42.655759000000003</c:v>
                </c:pt>
                <c:pt idx="5635">
                  <c:v>42.655656</c:v>
                </c:pt>
                <c:pt idx="5636">
                  <c:v>42.655551000000003</c:v>
                </c:pt>
                <c:pt idx="5637">
                  <c:v>42.655442999999998</c:v>
                </c:pt>
                <c:pt idx="5638">
                  <c:v>42.655337000000003</c:v>
                </c:pt>
                <c:pt idx="5639">
                  <c:v>42.655208999999999</c:v>
                </c:pt>
                <c:pt idx="5640">
                  <c:v>42.655085</c:v>
                </c:pt>
                <c:pt idx="5641">
                  <c:v>42.654961999999998</c:v>
                </c:pt>
                <c:pt idx="5642">
                  <c:v>42.65484</c:v>
                </c:pt>
                <c:pt idx="5643">
                  <c:v>42.654719</c:v>
                </c:pt>
                <c:pt idx="5644">
                  <c:v>42.654598</c:v>
                </c:pt>
                <c:pt idx="5645">
                  <c:v>42.654477</c:v>
                </c:pt>
                <c:pt idx="5646">
                  <c:v>42.654356999999997</c:v>
                </c:pt>
                <c:pt idx="5647">
                  <c:v>42.654237000000002</c:v>
                </c:pt>
                <c:pt idx="5648">
                  <c:v>42.654119000000001</c:v>
                </c:pt>
                <c:pt idx="5649">
                  <c:v>42.653975000000003</c:v>
                </c:pt>
                <c:pt idx="5650">
                  <c:v>42.653841</c:v>
                </c:pt>
                <c:pt idx="5651">
                  <c:v>42.653713000000003</c:v>
                </c:pt>
                <c:pt idx="5652">
                  <c:v>42.653587999999999</c:v>
                </c:pt>
                <c:pt idx="5653">
                  <c:v>42.653464999999997</c:v>
                </c:pt>
                <c:pt idx="5654">
                  <c:v>42.653346999999997</c:v>
                </c:pt>
                <c:pt idx="5655">
                  <c:v>42.653233</c:v>
                </c:pt>
                <c:pt idx="5656">
                  <c:v>42.653120000000001</c:v>
                </c:pt>
                <c:pt idx="5657">
                  <c:v>42.653010000000002</c:v>
                </c:pt>
                <c:pt idx="5658">
                  <c:v>42.652904999999997</c:v>
                </c:pt>
                <c:pt idx="5659">
                  <c:v>42.652768999999999</c:v>
                </c:pt>
                <c:pt idx="5660">
                  <c:v>42.652648999999997</c:v>
                </c:pt>
                <c:pt idx="5661">
                  <c:v>42.652537000000002</c:v>
                </c:pt>
                <c:pt idx="5662">
                  <c:v>42.652431</c:v>
                </c:pt>
                <c:pt idx="5663">
                  <c:v>42.652332000000001</c:v>
                </c:pt>
                <c:pt idx="5664">
                  <c:v>42.652233000000003</c:v>
                </c:pt>
                <c:pt idx="5665">
                  <c:v>42.652141</c:v>
                </c:pt>
                <c:pt idx="5666">
                  <c:v>42.652051</c:v>
                </c:pt>
                <c:pt idx="5667">
                  <c:v>42.651966999999999</c:v>
                </c:pt>
                <c:pt idx="5668">
                  <c:v>42.651884000000003</c:v>
                </c:pt>
                <c:pt idx="5669">
                  <c:v>42.651783999999999</c:v>
                </c:pt>
                <c:pt idx="5670">
                  <c:v>42.651693000000002</c:v>
                </c:pt>
                <c:pt idx="5671">
                  <c:v>42.651609000000001</c:v>
                </c:pt>
                <c:pt idx="5672">
                  <c:v>42.651530000000001</c:v>
                </c:pt>
                <c:pt idx="5673">
                  <c:v>42.651459000000003</c:v>
                </c:pt>
                <c:pt idx="5674">
                  <c:v>42.651386000000002</c:v>
                </c:pt>
                <c:pt idx="5675">
                  <c:v>42.651321000000003</c:v>
                </c:pt>
                <c:pt idx="5676">
                  <c:v>42.651255999999997</c:v>
                </c:pt>
                <c:pt idx="5677">
                  <c:v>42.651195999999999</c:v>
                </c:pt>
                <c:pt idx="5678">
                  <c:v>42.651136999999999</c:v>
                </c:pt>
                <c:pt idx="5679">
                  <c:v>42.651069999999997</c:v>
                </c:pt>
                <c:pt idx="5680">
                  <c:v>42.651009000000002</c:v>
                </c:pt>
                <c:pt idx="5681">
                  <c:v>42.650955000000003</c:v>
                </c:pt>
                <c:pt idx="5682">
                  <c:v>42.650902000000002</c:v>
                </c:pt>
                <c:pt idx="5683">
                  <c:v>42.650854000000002</c:v>
                </c:pt>
                <c:pt idx="5684">
                  <c:v>42.650806000000003</c:v>
                </c:pt>
                <c:pt idx="5685">
                  <c:v>42.650761000000003</c:v>
                </c:pt>
                <c:pt idx="5686">
                  <c:v>42.650717999999998</c:v>
                </c:pt>
                <c:pt idx="5687">
                  <c:v>42.650677000000002</c:v>
                </c:pt>
                <c:pt idx="5688">
                  <c:v>42.650643000000002</c:v>
                </c:pt>
                <c:pt idx="5689">
                  <c:v>42.650601999999999</c:v>
                </c:pt>
                <c:pt idx="5690">
                  <c:v>42.650565999999998</c:v>
                </c:pt>
                <c:pt idx="5691">
                  <c:v>42.650533000000003</c:v>
                </c:pt>
                <c:pt idx="5692">
                  <c:v>42.650503</c:v>
                </c:pt>
                <c:pt idx="5693">
                  <c:v>42.650472000000001</c:v>
                </c:pt>
                <c:pt idx="5694">
                  <c:v>42.650446000000002</c:v>
                </c:pt>
                <c:pt idx="5695">
                  <c:v>42.650419999999997</c:v>
                </c:pt>
                <c:pt idx="5696">
                  <c:v>42.650398000000003</c:v>
                </c:pt>
                <c:pt idx="5697">
                  <c:v>42.650373999999999</c:v>
                </c:pt>
                <c:pt idx="5698">
                  <c:v>42.650353000000003</c:v>
                </c:pt>
                <c:pt idx="5699">
                  <c:v>42.650334000000001</c:v>
                </c:pt>
                <c:pt idx="5700">
                  <c:v>42.650319000000003</c:v>
                </c:pt>
                <c:pt idx="5701">
                  <c:v>42.650298999999997</c:v>
                </c:pt>
                <c:pt idx="5702">
                  <c:v>42.650284999999997</c:v>
                </c:pt>
                <c:pt idx="5703">
                  <c:v>42.650269000000002</c:v>
                </c:pt>
                <c:pt idx="5704">
                  <c:v>42.650258000000001</c:v>
                </c:pt>
                <c:pt idx="5705">
                  <c:v>42.650244999999998</c:v>
                </c:pt>
                <c:pt idx="5706">
                  <c:v>42.650230999999998</c:v>
                </c:pt>
                <c:pt idx="5707">
                  <c:v>42.650219</c:v>
                </c:pt>
                <c:pt idx="5708">
                  <c:v>42.650208999999997</c:v>
                </c:pt>
                <c:pt idx="5709">
                  <c:v>42.650194999999997</c:v>
                </c:pt>
                <c:pt idx="5710">
                  <c:v>42.650179999999999</c:v>
                </c:pt>
                <c:pt idx="5711">
                  <c:v>42.650162999999999</c:v>
                </c:pt>
                <c:pt idx="5712">
                  <c:v>42.650151000000001</c:v>
                </c:pt>
                <c:pt idx="5713">
                  <c:v>42.650137000000001</c:v>
                </c:pt>
                <c:pt idx="5714">
                  <c:v>42.650126999999998</c:v>
                </c:pt>
                <c:pt idx="5715">
                  <c:v>42.650115999999997</c:v>
                </c:pt>
                <c:pt idx="5716">
                  <c:v>42.650109</c:v>
                </c:pt>
                <c:pt idx="5717">
                  <c:v>42.650101999999997</c:v>
                </c:pt>
                <c:pt idx="5718">
                  <c:v>42.650100999999999</c:v>
                </c:pt>
                <c:pt idx="5719">
                  <c:v>42.650095</c:v>
                </c:pt>
                <c:pt idx="5720">
                  <c:v>42.650092999999998</c:v>
                </c:pt>
                <c:pt idx="5721">
                  <c:v>42.650092999999998</c:v>
                </c:pt>
                <c:pt idx="5722">
                  <c:v>42.650097000000002</c:v>
                </c:pt>
                <c:pt idx="5723">
                  <c:v>42.650098999999997</c:v>
                </c:pt>
                <c:pt idx="5724">
                  <c:v>42.650103000000001</c:v>
                </c:pt>
                <c:pt idx="5725">
                  <c:v>42.650112</c:v>
                </c:pt>
                <c:pt idx="5726">
                  <c:v>42.650123999999998</c:v>
                </c:pt>
                <c:pt idx="5727">
                  <c:v>42.65014</c:v>
                </c:pt>
                <c:pt idx="5728">
                  <c:v>42.65016</c:v>
                </c:pt>
                <c:pt idx="5729">
                  <c:v>42.650187000000003</c:v>
                </c:pt>
                <c:pt idx="5730">
                  <c:v>42.650215000000003</c:v>
                </c:pt>
                <c:pt idx="5731">
                  <c:v>42.650238999999999</c:v>
                </c:pt>
                <c:pt idx="5732">
                  <c:v>42.650272000000001</c:v>
                </c:pt>
                <c:pt idx="5733">
                  <c:v>42.650306</c:v>
                </c:pt>
                <c:pt idx="5734">
                  <c:v>42.650340999999997</c:v>
                </c:pt>
                <c:pt idx="5735">
                  <c:v>42.650381000000003</c:v>
                </c:pt>
                <c:pt idx="5736">
                  <c:v>42.650418000000002</c:v>
                </c:pt>
                <c:pt idx="5737">
                  <c:v>42.650458999999998</c:v>
                </c:pt>
                <c:pt idx="5738">
                  <c:v>42.650500999999998</c:v>
                </c:pt>
                <c:pt idx="5739">
                  <c:v>42.650567000000002</c:v>
                </c:pt>
                <c:pt idx="5740">
                  <c:v>42.650627</c:v>
                </c:pt>
                <c:pt idx="5741">
                  <c:v>42.650686999999998</c:v>
                </c:pt>
                <c:pt idx="5742">
                  <c:v>42.650745000000001</c:v>
                </c:pt>
                <c:pt idx="5743">
                  <c:v>42.650804000000001</c:v>
                </c:pt>
                <c:pt idx="5744">
                  <c:v>42.650863000000001</c:v>
                </c:pt>
                <c:pt idx="5745">
                  <c:v>42.650922999999999</c:v>
                </c:pt>
                <c:pt idx="5746">
                  <c:v>42.650984999999999</c:v>
                </c:pt>
                <c:pt idx="5747">
                  <c:v>42.651045000000003</c:v>
                </c:pt>
                <c:pt idx="5748">
                  <c:v>42.651108000000001</c:v>
                </c:pt>
                <c:pt idx="5749">
                  <c:v>42.651187</c:v>
                </c:pt>
                <c:pt idx="5750">
                  <c:v>42.651260999999998</c:v>
                </c:pt>
                <c:pt idx="5751">
                  <c:v>42.651335000000003</c:v>
                </c:pt>
                <c:pt idx="5752">
                  <c:v>42.651408000000004</c:v>
                </c:pt>
                <c:pt idx="5753">
                  <c:v>42.651476000000002</c:v>
                </c:pt>
                <c:pt idx="5754">
                  <c:v>42.651544000000001</c:v>
                </c:pt>
                <c:pt idx="5755">
                  <c:v>42.651614000000002</c:v>
                </c:pt>
                <c:pt idx="5756">
                  <c:v>42.651682999999998</c:v>
                </c:pt>
                <c:pt idx="5757">
                  <c:v>42.651747999999998</c:v>
                </c:pt>
                <c:pt idx="5758">
                  <c:v>42.651814000000002</c:v>
                </c:pt>
                <c:pt idx="5759">
                  <c:v>42.651879999999998</c:v>
                </c:pt>
                <c:pt idx="5760">
                  <c:v>42.651949000000002</c:v>
                </c:pt>
                <c:pt idx="5761">
                  <c:v>42.652016000000003</c:v>
                </c:pt>
                <c:pt idx="5762">
                  <c:v>42.652085</c:v>
                </c:pt>
                <c:pt idx="5763">
                  <c:v>42.652151000000003</c:v>
                </c:pt>
                <c:pt idx="5764">
                  <c:v>42.65222</c:v>
                </c:pt>
                <c:pt idx="5765">
                  <c:v>42.652285999999997</c:v>
                </c:pt>
                <c:pt idx="5766">
                  <c:v>42.652352999999998</c:v>
                </c:pt>
                <c:pt idx="5767">
                  <c:v>42.652417</c:v>
                </c:pt>
                <c:pt idx="5768">
                  <c:v>42.652487000000001</c:v>
                </c:pt>
                <c:pt idx="5769">
                  <c:v>42.652557999999999</c:v>
                </c:pt>
                <c:pt idx="5770">
                  <c:v>42.652628</c:v>
                </c:pt>
                <c:pt idx="5771">
                  <c:v>42.652700000000003</c:v>
                </c:pt>
                <c:pt idx="5772">
                  <c:v>42.652769999999997</c:v>
                </c:pt>
                <c:pt idx="5773">
                  <c:v>42.652839999999998</c:v>
                </c:pt>
                <c:pt idx="5774">
                  <c:v>42.652912000000001</c:v>
                </c:pt>
                <c:pt idx="5775">
                  <c:v>42.652980999999997</c:v>
                </c:pt>
                <c:pt idx="5776">
                  <c:v>42.653050999999998</c:v>
                </c:pt>
                <c:pt idx="5777">
                  <c:v>42.653117999999999</c:v>
                </c:pt>
                <c:pt idx="5778">
                  <c:v>42.653187000000003</c:v>
                </c:pt>
                <c:pt idx="5779">
                  <c:v>42.653267999999997</c:v>
                </c:pt>
                <c:pt idx="5780">
                  <c:v>42.653343</c:v>
                </c:pt>
                <c:pt idx="5781">
                  <c:v>42.653416</c:v>
                </c:pt>
                <c:pt idx="5782">
                  <c:v>42.653486000000001</c:v>
                </c:pt>
                <c:pt idx="5783">
                  <c:v>42.653556999999999</c:v>
                </c:pt>
                <c:pt idx="5784">
                  <c:v>42.653621999999999</c:v>
                </c:pt>
                <c:pt idx="5785">
                  <c:v>42.653688000000002</c:v>
                </c:pt>
                <c:pt idx="5786">
                  <c:v>42.653756999999999</c:v>
                </c:pt>
                <c:pt idx="5787">
                  <c:v>42.653821999999998</c:v>
                </c:pt>
                <c:pt idx="5788">
                  <c:v>42.653885000000002</c:v>
                </c:pt>
                <c:pt idx="5789">
                  <c:v>42.653956000000001</c:v>
                </c:pt>
                <c:pt idx="5790">
                  <c:v>42.654026999999999</c:v>
                </c:pt>
                <c:pt idx="5791">
                  <c:v>42.654091999999999</c:v>
                </c:pt>
                <c:pt idx="5792">
                  <c:v>42.654156</c:v>
                </c:pt>
                <c:pt idx="5793">
                  <c:v>42.654215000000001</c:v>
                </c:pt>
                <c:pt idx="5794">
                  <c:v>42.654274999999998</c:v>
                </c:pt>
                <c:pt idx="5795">
                  <c:v>42.654330000000002</c:v>
                </c:pt>
                <c:pt idx="5796">
                  <c:v>42.654387999999997</c:v>
                </c:pt>
                <c:pt idx="5797">
                  <c:v>42.654446</c:v>
                </c:pt>
                <c:pt idx="5798">
                  <c:v>42.654501000000003</c:v>
                </c:pt>
                <c:pt idx="5799">
                  <c:v>42.654566000000003</c:v>
                </c:pt>
                <c:pt idx="5800">
                  <c:v>42.654626999999998</c:v>
                </c:pt>
                <c:pt idx="5801">
                  <c:v>42.654682999999999</c:v>
                </c:pt>
                <c:pt idx="5802">
                  <c:v>42.654738999999999</c:v>
                </c:pt>
                <c:pt idx="5803">
                  <c:v>42.654792</c:v>
                </c:pt>
                <c:pt idx="5804">
                  <c:v>42.654845000000002</c:v>
                </c:pt>
                <c:pt idx="5805">
                  <c:v>42.654893999999999</c:v>
                </c:pt>
                <c:pt idx="5806">
                  <c:v>42.654941000000001</c:v>
                </c:pt>
                <c:pt idx="5807">
                  <c:v>42.654986000000001</c:v>
                </c:pt>
                <c:pt idx="5808">
                  <c:v>42.655031000000001</c:v>
                </c:pt>
                <c:pt idx="5809">
                  <c:v>42.655082999999998</c:v>
                </c:pt>
                <c:pt idx="5810">
                  <c:v>42.655130999999997</c:v>
                </c:pt>
                <c:pt idx="5811">
                  <c:v>42.655172999999998</c:v>
                </c:pt>
                <c:pt idx="5812">
                  <c:v>42.655213000000003</c:v>
                </c:pt>
                <c:pt idx="5813">
                  <c:v>42.655251999999997</c:v>
                </c:pt>
                <c:pt idx="5814">
                  <c:v>42.655287999999999</c:v>
                </c:pt>
                <c:pt idx="5815">
                  <c:v>42.655321000000001</c:v>
                </c:pt>
                <c:pt idx="5816">
                  <c:v>42.655352000000001</c:v>
                </c:pt>
                <c:pt idx="5817">
                  <c:v>42.655383</c:v>
                </c:pt>
                <c:pt idx="5818">
                  <c:v>42.655411999999998</c:v>
                </c:pt>
                <c:pt idx="5819">
                  <c:v>42.655444000000003</c:v>
                </c:pt>
                <c:pt idx="5820">
                  <c:v>42.655476</c:v>
                </c:pt>
                <c:pt idx="5821">
                  <c:v>42.655501000000001</c:v>
                </c:pt>
                <c:pt idx="5822">
                  <c:v>42.655526999999999</c:v>
                </c:pt>
                <c:pt idx="5823">
                  <c:v>42.655549000000001</c:v>
                </c:pt>
                <c:pt idx="5824">
                  <c:v>42.655571000000002</c:v>
                </c:pt>
                <c:pt idx="5825">
                  <c:v>42.655588999999999</c:v>
                </c:pt>
                <c:pt idx="5826">
                  <c:v>42.655608000000001</c:v>
                </c:pt>
                <c:pt idx="5827">
                  <c:v>42.655620999999996</c:v>
                </c:pt>
                <c:pt idx="5828">
                  <c:v>42.655634999999997</c:v>
                </c:pt>
                <c:pt idx="5829">
                  <c:v>42.655647000000002</c:v>
                </c:pt>
                <c:pt idx="5830">
                  <c:v>42.655659</c:v>
                </c:pt>
                <c:pt idx="5831">
                  <c:v>42.655667000000001</c:v>
                </c:pt>
                <c:pt idx="5832">
                  <c:v>42.655675000000002</c:v>
                </c:pt>
                <c:pt idx="5833">
                  <c:v>42.655681000000001</c:v>
                </c:pt>
                <c:pt idx="5834">
                  <c:v>42.655684999999998</c:v>
                </c:pt>
                <c:pt idx="5835">
                  <c:v>42.655686000000003</c:v>
                </c:pt>
                <c:pt idx="5836">
                  <c:v>42.655686000000003</c:v>
                </c:pt>
                <c:pt idx="5837">
                  <c:v>42.655687999999998</c:v>
                </c:pt>
                <c:pt idx="5838">
                  <c:v>42.655686000000003</c:v>
                </c:pt>
                <c:pt idx="5839">
                  <c:v>42.65569</c:v>
                </c:pt>
                <c:pt idx="5840">
                  <c:v>42.655692000000002</c:v>
                </c:pt>
                <c:pt idx="5841">
                  <c:v>42.655692000000002</c:v>
                </c:pt>
                <c:pt idx="5842">
                  <c:v>42.655689000000002</c:v>
                </c:pt>
                <c:pt idx="5843">
                  <c:v>42.655687999999998</c:v>
                </c:pt>
                <c:pt idx="5844">
                  <c:v>42.655683000000003</c:v>
                </c:pt>
                <c:pt idx="5845">
                  <c:v>42.655679999999997</c:v>
                </c:pt>
                <c:pt idx="5846">
                  <c:v>42.655673999999998</c:v>
                </c:pt>
                <c:pt idx="5847">
                  <c:v>42.655670000000001</c:v>
                </c:pt>
                <c:pt idx="5848">
                  <c:v>42.655662</c:v>
                </c:pt>
                <c:pt idx="5849">
                  <c:v>42.655664000000002</c:v>
                </c:pt>
                <c:pt idx="5850">
                  <c:v>42.655662999999997</c:v>
                </c:pt>
                <c:pt idx="5851">
                  <c:v>42.655662999999997</c:v>
                </c:pt>
                <c:pt idx="5852">
                  <c:v>42.655656999999998</c:v>
                </c:pt>
                <c:pt idx="5853">
                  <c:v>42.655653000000001</c:v>
                </c:pt>
                <c:pt idx="5854">
                  <c:v>42.655647000000002</c:v>
                </c:pt>
                <c:pt idx="5855">
                  <c:v>42.655645</c:v>
                </c:pt>
                <c:pt idx="5856">
                  <c:v>42.655639000000001</c:v>
                </c:pt>
                <c:pt idx="5857">
                  <c:v>42.655636000000001</c:v>
                </c:pt>
                <c:pt idx="5858">
                  <c:v>42.655625999999998</c:v>
                </c:pt>
                <c:pt idx="5859">
                  <c:v>42.655628</c:v>
                </c:pt>
                <c:pt idx="5860">
                  <c:v>42.655624000000003</c:v>
                </c:pt>
                <c:pt idx="5861">
                  <c:v>42.655619999999999</c:v>
                </c:pt>
                <c:pt idx="5862">
                  <c:v>42.655614999999997</c:v>
                </c:pt>
                <c:pt idx="5863">
                  <c:v>42.655614</c:v>
                </c:pt>
                <c:pt idx="5864">
                  <c:v>42.655610000000003</c:v>
                </c:pt>
                <c:pt idx="5865">
                  <c:v>42.655610000000003</c:v>
                </c:pt>
                <c:pt idx="5866">
                  <c:v>42.655605999999999</c:v>
                </c:pt>
                <c:pt idx="5867">
                  <c:v>42.655605999999999</c:v>
                </c:pt>
                <c:pt idx="5868">
                  <c:v>42.655602999999999</c:v>
                </c:pt>
                <c:pt idx="5869">
                  <c:v>42.655613000000002</c:v>
                </c:pt>
                <c:pt idx="5870">
                  <c:v>42.655616000000002</c:v>
                </c:pt>
                <c:pt idx="5871">
                  <c:v>42.655622999999999</c:v>
                </c:pt>
                <c:pt idx="5872">
                  <c:v>42.655622999999999</c:v>
                </c:pt>
                <c:pt idx="5873">
                  <c:v>42.655631999999997</c:v>
                </c:pt>
                <c:pt idx="5874">
                  <c:v>42.655631</c:v>
                </c:pt>
                <c:pt idx="5875">
                  <c:v>42.655636999999999</c:v>
                </c:pt>
                <c:pt idx="5876">
                  <c:v>42.655639000000001</c:v>
                </c:pt>
                <c:pt idx="5877">
                  <c:v>42.655648999999997</c:v>
                </c:pt>
                <c:pt idx="5878">
                  <c:v>42.655662</c:v>
                </c:pt>
                <c:pt idx="5879">
                  <c:v>42.655669000000003</c:v>
                </c:pt>
                <c:pt idx="5880">
                  <c:v>42.655687999999998</c:v>
                </c:pt>
                <c:pt idx="5881">
                  <c:v>42.655698000000001</c:v>
                </c:pt>
                <c:pt idx="5882">
                  <c:v>42.655715999999998</c:v>
                </c:pt>
                <c:pt idx="5883">
                  <c:v>42.655721999999997</c:v>
                </c:pt>
                <c:pt idx="5884">
                  <c:v>42.655738999999997</c:v>
                </c:pt>
                <c:pt idx="5885">
                  <c:v>42.655748000000003</c:v>
                </c:pt>
                <c:pt idx="5886">
                  <c:v>42.655766999999997</c:v>
                </c:pt>
                <c:pt idx="5887">
                  <c:v>42.655777</c:v>
                </c:pt>
                <c:pt idx="5888">
                  <c:v>42.655797</c:v>
                </c:pt>
                <c:pt idx="5889">
                  <c:v>42.655813000000002</c:v>
                </c:pt>
                <c:pt idx="5890">
                  <c:v>42.655831999999997</c:v>
                </c:pt>
                <c:pt idx="5891">
                  <c:v>42.655847000000001</c:v>
                </c:pt>
                <c:pt idx="5892">
                  <c:v>42.655864999999999</c:v>
                </c:pt>
                <c:pt idx="5893">
                  <c:v>42.655875999999999</c:v>
                </c:pt>
                <c:pt idx="5894">
                  <c:v>42.655898999999998</c:v>
                </c:pt>
                <c:pt idx="5895">
                  <c:v>42.655915999999998</c:v>
                </c:pt>
                <c:pt idx="5896">
                  <c:v>42.655935999999997</c:v>
                </c:pt>
                <c:pt idx="5897">
                  <c:v>42.655949</c:v>
                </c:pt>
                <c:pt idx="5898">
                  <c:v>42.655973000000003</c:v>
                </c:pt>
                <c:pt idx="5899">
                  <c:v>42.655997999999997</c:v>
                </c:pt>
                <c:pt idx="5900">
                  <c:v>42.656025</c:v>
                </c:pt>
                <c:pt idx="5901">
                  <c:v>42.656044999999999</c:v>
                </c:pt>
                <c:pt idx="5902">
                  <c:v>42.65607</c:v>
                </c:pt>
                <c:pt idx="5903">
                  <c:v>42.656092999999998</c:v>
                </c:pt>
                <c:pt idx="5904">
                  <c:v>42.656120000000001</c:v>
                </c:pt>
                <c:pt idx="5905">
                  <c:v>42.656143</c:v>
                </c:pt>
                <c:pt idx="5906">
                  <c:v>42.656171000000001</c:v>
                </c:pt>
                <c:pt idx="5907">
                  <c:v>42.656196999999999</c:v>
                </c:pt>
                <c:pt idx="5908">
                  <c:v>42.656225999999997</c:v>
                </c:pt>
                <c:pt idx="5909">
                  <c:v>42.656258000000001</c:v>
                </c:pt>
                <c:pt idx="5910">
                  <c:v>42.656295999999998</c:v>
                </c:pt>
                <c:pt idx="5911">
                  <c:v>42.656329999999997</c:v>
                </c:pt>
                <c:pt idx="5912">
                  <c:v>42.656365999999998</c:v>
                </c:pt>
                <c:pt idx="5913">
                  <c:v>42.656401000000002</c:v>
                </c:pt>
                <c:pt idx="5914">
                  <c:v>42.656436999999997</c:v>
                </c:pt>
                <c:pt idx="5915">
                  <c:v>42.656466999999999</c:v>
                </c:pt>
                <c:pt idx="5916">
                  <c:v>42.656500999999999</c:v>
                </c:pt>
                <c:pt idx="5917">
                  <c:v>42.656534999999998</c:v>
                </c:pt>
                <c:pt idx="5918">
                  <c:v>42.656573999999999</c:v>
                </c:pt>
                <c:pt idx="5919">
                  <c:v>42.656615000000002</c:v>
                </c:pt>
                <c:pt idx="5920">
                  <c:v>42.656657000000003</c:v>
                </c:pt>
                <c:pt idx="5921">
                  <c:v>42.656694999999999</c:v>
                </c:pt>
                <c:pt idx="5922">
                  <c:v>42.656739000000002</c:v>
                </c:pt>
                <c:pt idx="5923">
                  <c:v>42.656779999999998</c:v>
                </c:pt>
                <c:pt idx="5924">
                  <c:v>42.656824999999998</c:v>
                </c:pt>
                <c:pt idx="5925">
                  <c:v>42.656866999999998</c:v>
                </c:pt>
                <c:pt idx="5926">
                  <c:v>42.656911999999998</c:v>
                </c:pt>
                <c:pt idx="5927">
                  <c:v>42.656953999999999</c:v>
                </c:pt>
                <c:pt idx="5928">
                  <c:v>42.656993999999997</c:v>
                </c:pt>
                <c:pt idx="5929">
                  <c:v>42.657038999999997</c:v>
                </c:pt>
                <c:pt idx="5930">
                  <c:v>42.657082000000003</c:v>
                </c:pt>
                <c:pt idx="5931">
                  <c:v>42.657119999999999</c:v>
                </c:pt>
                <c:pt idx="5932">
                  <c:v>42.657162999999997</c:v>
                </c:pt>
                <c:pt idx="5933">
                  <c:v>42.657204</c:v>
                </c:pt>
                <c:pt idx="5934">
                  <c:v>42.657238</c:v>
                </c:pt>
                <c:pt idx="5935">
                  <c:v>42.657273000000004</c:v>
                </c:pt>
                <c:pt idx="5936">
                  <c:v>42.657308999999998</c:v>
                </c:pt>
                <c:pt idx="5937">
                  <c:v>42.657344999999999</c:v>
                </c:pt>
                <c:pt idx="5938">
                  <c:v>42.657376999999997</c:v>
                </c:pt>
                <c:pt idx="5939">
                  <c:v>42.657415</c:v>
                </c:pt>
                <c:pt idx="5940">
                  <c:v>42.657449999999997</c:v>
                </c:pt>
                <c:pt idx="5941">
                  <c:v>42.657482000000002</c:v>
                </c:pt>
                <c:pt idx="5942">
                  <c:v>42.657511</c:v>
                </c:pt>
                <c:pt idx="5943">
                  <c:v>42.657541000000002</c:v>
                </c:pt>
                <c:pt idx="5944">
                  <c:v>42.65757</c:v>
                </c:pt>
                <c:pt idx="5945">
                  <c:v>42.657601</c:v>
                </c:pt>
                <c:pt idx="5946">
                  <c:v>42.657623999999998</c:v>
                </c:pt>
                <c:pt idx="5947">
                  <c:v>42.657648000000002</c:v>
                </c:pt>
                <c:pt idx="5948">
                  <c:v>42.657671000000001</c:v>
                </c:pt>
                <c:pt idx="5949">
                  <c:v>42.657698000000003</c:v>
                </c:pt>
                <c:pt idx="5950">
                  <c:v>42.657722999999997</c:v>
                </c:pt>
                <c:pt idx="5951">
                  <c:v>42.657739999999997</c:v>
                </c:pt>
                <c:pt idx="5952">
                  <c:v>42.657756999999997</c:v>
                </c:pt>
                <c:pt idx="5953">
                  <c:v>42.657770999999997</c:v>
                </c:pt>
                <c:pt idx="5954">
                  <c:v>42.657786000000002</c:v>
                </c:pt>
                <c:pt idx="5955">
                  <c:v>42.657795</c:v>
                </c:pt>
                <c:pt idx="5956">
                  <c:v>42.657806000000001</c:v>
                </c:pt>
                <c:pt idx="5957">
                  <c:v>42.657812999999997</c:v>
                </c:pt>
                <c:pt idx="5958">
                  <c:v>42.657817000000001</c:v>
                </c:pt>
                <c:pt idx="5959">
                  <c:v>42.657817999999999</c:v>
                </c:pt>
                <c:pt idx="5960">
                  <c:v>42.657820999999998</c:v>
                </c:pt>
                <c:pt idx="5961">
                  <c:v>42.657820000000001</c:v>
                </c:pt>
                <c:pt idx="5962">
                  <c:v>42.657817000000001</c:v>
                </c:pt>
                <c:pt idx="5963">
                  <c:v>42.657812</c:v>
                </c:pt>
                <c:pt idx="5964">
                  <c:v>42.657809</c:v>
                </c:pt>
                <c:pt idx="5965">
                  <c:v>42.657800999999999</c:v>
                </c:pt>
                <c:pt idx="5966">
                  <c:v>42.657794000000003</c:v>
                </c:pt>
                <c:pt idx="5967">
                  <c:v>42.657781999999997</c:v>
                </c:pt>
                <c:pt idx="5968">
                  <c:v>42.657772000000001</c:v>
                </c:pt>
                <c:pt idx="5969">
                  <c:v>42.657755000000002</c:v>
                </c:pt>
                <c:pt idx="5970">
                  <c:v>42.657738999999999</c:v>
                </c:pt>
                <c:pt idx="5971">
                  <c:v>42.657719</c:v>
                </c:pt>
                <c:pt idx="5972">
                  <c:v>42.657699999999998</c:v>
                </c:pt>
                <c:pt idx="5973">
                  <c:v>42.657680999999997</c:v>
                </c:pt>
                <c:pt idx="5974">
                  <c:v>42.657657999999998</c:v>
                </c:pt>
                <c:pt idx="5975">
                  <c:v>42.657637000000001</c:v>
                </c:pt>
                <c:pt idx="5976">
                  <c:v>42.657611000000003</c:v>
                </c:pt>
                <c:pt idx="5977">
                  <c:v>42.657584</c:v>
                </c:pt>
                <c:pt idx="5978">
                  <c:v>42.657553999999998</c:v>
                </c:pt>
                <c:pt idx="5979">
                  <c:v>42.657518000000003</c:v>
                </c:pt>
                <c:pt idx="5980">
                  <c:v>42.657482999999999</c:v>
                </c:pt>
                <c:pt idx="5981">
                  <c:v>42.657446999999998</c:v>
                </c:pt>
                <c:pt idx="5982">
                  <c:v>42.657409000000001</c:v>
                </c:pt>
                <c:pt idx="5983">
                  <c:v>42.657370999999998</c:v>
                </c:pt>
                <c:pt idx="5984">
                  <c:v>42.657330000000002</c:v>
                </c:pt>
                <c:pt idx="5985">
                  <c:v>42.657286999999997</c:v>
                </c:pt>
                <c:pt idx="5986">
                  <c:v>42.657238999999997</c:v>
                </c:pt>
                <c:pt idx="5987">
                  <c:v>42.657192000000002</c:v>
                </c:pt>
                <c:pt idx="5988">
                  <c:v>42.657142</c:v>
                </c:pt>
                <c:pt idx="5989">
                  <c:v>42.657080000000001</c:v>
                </c:pt>
                <c:pt idx="5990">
                  <c:v>42.657018000000001</c:v>
                </c:pt>
                <c:pt idx="5991">
                  <c:v>42.656951999999997</c:v>
                </c:pt>
                <c:pt idx="5992">
                  <c:v>42.656885000000003</c:v>
                </c:pt>
                <c:pt idx="5993">
                  <c:v>42.656816999999997</c:v>
                </c:pt>
                <c:pt idx="5994">
                  <c:v>42.656742999999999</c:v>
                </c:pt>
                <c:pt idx="5995">
                  <c:v>42.656671000000003</c:v>
                </c:pt>
                <c:pt idx="5996">
                  <c:v>42.656593999999998</c:v>
                </c:pt>
                <c:pt idx="5997">
                  <c:v>42.656517000000001</c:v>
                </c:pt>
                <c:pt idx="5998">
                  <c:v>42.656435000000002</c:v>
                </c:pt>
                <c:pt idx="5999">
                  <c:v>42.656328999999999</c:v>
                </c:pt>
                <c:pt idx="6000">
                  <c:v>42.656230999999998</c:v>
                </c:pt>
                <c:pt idx="6001">
                  <c:v>42.656129999999997</c:v>
                </c:pt>
                <c:pt idx="6002">
                  <c:v>42.656032000000003</c:v>
                </c:pt>
                <c:pt idx="6003">
                  <c:v>42.655929999999998</c:v>
                </c:pt>
                <c:pt idx="6004">
                  <c:v>42.655828999999997</c:v>
                </c:pt>
                <c:pt idx="6005">
                  <c:v>42.655721999999997</c:v>
                </c:pt>
                <c:pt idx="6006">
                  <c:v>42.655614</c:v>
                </c:pt>
                <c:pt idx="6007">
                  <c:v>42.655507</c:v>
                </c:pt>
                <c:pt idx="6008">
                  <c:v>42.655397999999998</c:v>
                </c:pt>
                <c:pt idx="6009">
                  <c:v>42.655265</c:v>
                </c:pt>
                <c:pt idx="6010">
                  <c:v>42.655138000000001</c:v>
                </c:pt>
                <c:pt idx="6011">
                  <c:v>42.655012999999997</c:v>
                </c:pt>
                <c:pt idx="6012">
                  <c:v>42.654891999999997</c:v>
                </c:pt>
                <c:pt idx="6013">
                  <c:v>42.654769999999999</c:v>
                </c:pt>
                <c:pt idx="6014">
                  <c:v>42.654651999999999</c:v>
                </c:pt>
                <c:pt idx="6015">
                  <c:v>42.654528999999997</c:v>
                </c:pt>
                <c:pt idx="6016">
                  <c:v>42.654415</c:v>
                </c:pt>
                <c:pt idx="6017">
                  <c:v>42.654293000000003</c:v>
                </c:pt>
                <c:pt idx="6018">
                  <c:v>42.654175000000002</c:v>
                </c:pt>
                <c:pt idx="6019">
                  <c:v>42.654035</c:v>
                </c:pt>
                <c:pt idx="6020">
                  <c:v>42.653908000000001</c:v>
                </c:pt>
                <c:pt idx="6021">
                  <c:v>42.653782</c:v>
                </c:pt>
                <c:pt idx="6022">
                  <c:v>42.653661</c:v>
                </c:pt>
                <c:pt idx="6023">
                  <c:v>42.653540999999997</c:v>
                </c:pt>
                <c:pt idx="6024">
                  <c:v>42.653427999999998</c:v>
                </c:pt>
                <c:pt idx="6025">
                  <c:v>42.653317999999999</c:v>
                </c:pt>
                <c:pt idx="6026">
                  <c:v>42.653210999999999</c:v>
                </c:pt>
                <c:pt idx="6027">
                  <c:v>42.653103000000002</c:v>
                </c:pt>
                <c:pt idx="6028">
                  <c:v>42.653002000000001</c:v>
                </c:pt>
                <c:pt idx="6029">
                  <c:v>42.652884999999998</c:v>
                </c:pt>
                <c:pt idx="6030">
                  <c:v>42.652774000000001</c:v>
                </c:pt>
                <c:pt idx="6031">
                  <c:v>42.652667999999998</c:v>
                </c:pt>
                <c:pt idx="6032">
                  <c:v>42.652571999999999</c:v>
                </c:pt>
                <c:pt idx="6033">
                  <c:v>42.652470999999998</c:v>
                </c:pt>
                <c:pt idx="6034">
                  <c:v>42.652372999999997</c:v>
                </c:pt>
                <c:pt idx="6035">
                  <c:v>42.652281000000002</c:v>
                </c:pt>
                <c:pt idx="6036">
                  <c:v>42.652191000000002</c:v>
                </c:pt>
                <c:pt idx="6037">
                  <c:v>42.652099</c:v>
                </c:pt>
                <c:pt idx="6038">
                  <c:v>42.652009999999997</c:v>
                </c:pt>
                <c:pt idx="6039">
                  <c:v>42.651913999999998</c:v>
                </c:pt>
                <c:pt idx="6040">
                  <c:v>42.651822000000003</c:v>
                </c:pt>
                <c:pt idx="6041">
                  <c:v>42.651733</c:v>
                </c:pt>
                <c:pt idx="6042">
                  <c:v>42.651648999999999</c:v>
                </c:pt>
                <c:pt idx="6043">
                  <c:v>42.651567</c:v>
                </c:pt>
                <c:pt idx="6044">
                  <c:v>42.651488999999998</c:v>
                </c:pt>
                <c:pt idx="6045">
                  <c:v>42.651412999999998</c:v>
                </c:pt>
                <c:pt idx="6046">
                  <c:v>42.651338000000003</c:v>
                </c:pt>
                <c:pt idx="6047">
                  <c:v>42.651263</c:v>
                </c:pt>
                <c:pt idx="6048">
                  <c:v>42.651193999999997</c:v>
                </c:pt>
                <c:pt idx="6049">
                  <c:v>42.651113000000002</c:v>
                </c:pt>
                <c:pt idx="6050">
                  <c:v>42.651037000000002</c:v>
                </c:pt>
                <c:pt idx="6051">
                  <c:v>42.650961000000002</c:v>
                </c:pt>
                <c:pt idx="6052">
                  <c:v>42.650888999999999</c:v>
                </c:pt>
                <c:pt idx="6053">
                  <c:v>42.650824</c:v>
                </c:pt>
                <c:pt idx="6054">
                  <c:v>42.650751</c:v>
                </c:pt>
                <c:pt idx="6055">
                  <c:v>42.650682000000003</c:v>
                </c:pt>
                <c:pt idx="6056">
                  <c:v>42.650613999999997</c:v>
                </c:pt>
                <c:pt idx="6057">
                  <c:v>42.650550000000003</c:v>
                </c:pt>
                <c:pt idx="6058">
                  <c:v>42.650483000000001</c:v>
                </c:pt>
                <c:pt idx="6059">
                  <c:v>42.650407999999999</c:v>
                </c:pt>
                <c:pt idx="6060">
                  <c:v>42.650336000000003</c:v>
                </c:pt>
                <c:pt idx="6061">
                  <c:v>42.650266000000002</c:v>
                </c:pt>
                <c:pt idx="6062">
                  <c:v>42.650196999999999</c:v>
                </c:pt>
                <c:pt idx="6063">
                  <c:v>42.650128000000002</c:v>
                </c:pt>
                <c:pt idx="6064">
                  <c:v>42.650063000000003</c:v>
                </c:pt>
                <c:pt idx="6065">
                  <c:v>42.649994999999997</c:v>
                </c:pt>
                <c:pt idx="6066">
                  <c:v>42.649931000000002</c:v>
                </c:pt>
                <c:pt idx="6067">
                  <c:v>42.649861999999999</c:v>
                </c:pt>
                <c:pt idx="6068">
                  <c:v>42.649797999999997</c:v>
                </c:pt>
                <c:pt idx="6069">
                  <c:v>42.649718999999997</c:v>
                </c:pt>
                <c:pt idx="6070">
                  <c:v>42.649647999999999</c:v>
                </c:pt>
                <c:pt idx="6071">
                  <c:v>42.64958</c:v>
                </c:pt>
                <c:pt idx="6072">
                  <c:v>42.649512000000001</c:v>
                </c:pt>
                <c:pt idx="6073">
                  <c:v>42.649439999999998</c:v>
                </c:pt>
                <c:pt idx="6074">
                  <c:v>42.649369</c:v>
                </c:pt>
                <c:pt idx="6075">
                  <c:v>42.649301000000001</c:v>
                </c:pt>
                <c:pt idx="6076">
                  <c:v>42.649233000000002</c:v>
                </c:pt>
                <c:pt idx="6077">
                  <c:v>42.649166000000001</c:v>
                </c:pt>
                <c:pt idx="6078">
                  <c:v>42.649096</c:v>
                </c:pt>
                <c:pt idx="6079">
                  <c:v>42.649012999999997</c:v>
                </c:pt>
                <c:pt idx="6080">
                  <c:v>42.648935999999999</c:v>
                </c:pt>
                <c:pt idx="6081">
                  <c:v>42.648857999999997</c:v>
                </c:pt>
                <c:pt idx="6082">
                  <c:v>42.648784999999997</c:v>
                </c:pt>
                <c:pt idx="6083">
                  <c:v>42.648710999999999</c:v>
                </c:pt>
                <c:pt idx="6084">
                  <c:v>42.648639000000003</c:v>
                </c:pt>
                <c:pt idx="6085">
                  <c:v>42.648567999999997</c:v>
                </c:pt>
                <c:pt idx="6086">
                  <c:v>42.648501000000003</c:v>
                </c:pt>
                <c:pt idx="6087">
                  <c:v>42.648425000000003</c:v>
                </c:pt>
                <c:pt idx="6088">
                  <c:v>42.648353999999998</c:v>
                </c:pt>
                <c:pt idx="6089">
                  <c:v>42.648271999999999</c:v>
                </c:pt>
                <c:pt idx="6090">
                  <c:v>42.648192000000002</c:v>
                </c:pt>
                <c:pt idx="6091">
                  <c:v>42.648116000000002</c:v>
                </c:pt>
                <c:pt idx="6092">
                  <c:v>42.648045000000003</c:v>
                </c:pt>
                <c:pt idx="6093">
                  <c:v>42.647967999999999</c:v>
                </c:pt>
                <c:pt idx="6094">
                  <c:v>42.647894000000001</c:v>
                </c:pt>
                <c:pt idx="6095">
                  <c:v>42.647820000000003</c:v>
                </c:pt>
                <c:pt idx="6096">
                  <c:v>42.647745</c:v>
                </c:pt>
                <c:pt idx="6097">
                  <c:v>42.647668000000003</c:v>
                </c:pt>
                <c:pt idx="6098">
                  <c:v>42.647589000000004</c:v>
                </c:pt>
                <c:pt idx="6099">
                  <c:v>42.647505000000002</c:v>
                </c:pt>
                <c:pt idx="6100">
                  <c:v>42.647418999999999</c:v>
                </c:pt>
                <c:pt idx="6101">
                  <c:v>42.647331999999999</c:v>
                </c:pt>
                <c:pt idx="6102">
                  <c:v>42.647244000000001</c:v>
                </c:pt>
                <c:pt idx="6103">
                  <c:v>42.647160999999997</c:v>
                </c:pt>
                <c:pt idx="6104">
                  <c:v>42.647075000000001</c:v>
                </c:pt>
                <c:pt idx="6105">
                  <c:v>42.646985000000001</c:v>
                </c:pt>
                <c:pt idx="6106">
                  <c:v>42.646897000000003</c:v>
                </c:pt>
                <c:pt idx="6107">
                  <c:v>42.646801000000004</c:v>
                </c:pt>
                <c:pt idx="6108">
                  <c:v>42.646707999999997</c:v>
                </c:pt>
                <c:pt idx="6109">
                  <c:v>42.646605000000001</c:v>
                </c:pt>
                <c:pt idx="6110">
                  <c:v>42.646507999999997</c:v>
                </c:pt>
                <c:pt idx="6111">
                  <c:v>42.646399000000002</c:v>
                </c:pt>
                <c:pt idx="6112">
                  <c:v>42.646298999999999</c:v>
                </c:pt>
                <c:pt idx="6113">
                  <c:v>42.646196000000003</c:v>
                </c:pt>
                <c:pt idx="6114">
                  <c:v>42.646093</c:v>
                </c:pt>
                <c:pt idx="6115">
                  <c:v>42.645986000000001</c:v>
                </c:pt>
                <c:pt idx="6116">
                  <c:v>42.645882999999998</c:v>
                </c:pt>
                <c:pt idx="6117">
                  <c:v>42.645775</c:v>
                </c:pt>
                <c:pt idx="6118">
                  <c:v>42.645671</c:v>
                </c:pt>
                <c:pt idx="6119">
                  <c:v>42.645543000000004</c:v>
                </c:pt>
                <c:pt idx="6120">
                  <c:v>42.645431000000002</c:v>
                </c:pt>
                <c:pt idx="6121">
                  <c:v>42.645313000000002</c:v>
                </c:pt>
                <c:pt idx="6122">
                  <c:v>42.645201</c:v>
                </c:pt>
                <c:pt idx="6123">
                  <c:v>42.645083</c:v>
                </c:pt>
                <c:pt idx="6124">
                  <c:v>42.644976999999997</c:v>
                </c:pt>
                <c:pt idx="6125">
                  <c:v>42.644862000000003</c:v>
                </c:pt>
                <c:pt idx="6126">
                  <c:v>42.644756999999998</c:v>
                </c:pt>
                <c:pt idx="6127">
                  <c:v>42.644646999999999</c:v>
                </c:pt>
                <c:pt idx="6128">
                  <c:v>42.644545000000001</c:v>
                </c:pt>
                <c:pt idx="6129">
                  <c:v>42.644418999999999</c:v>
                </c:pt>
                <c:pt idx="6130">
                  <c:v>42.644308000000002</c:v>
                </c:pt>
                <c:pt idx="6131">
                  <c:v>42.644196999999998</c:v>
                </c:pt>
                <c:pt idx="6132">
                  <c:v>42.644091000000003</c:v>
                </c:pt>
                <c:pt idx="6133">
                  <c:v>42.643998000000003</c:v>
                </c:pt>
                <c:pt idx="6134">
                  <c:v>42.643898999999998</c:v>
                </c:pt>
                <c:pt idx="6135">
                  <c:v>42.643802000000001</c:v>
                </c:pt>
                <c:pt idx="6136">
                  <c:v>42.643714000000003</c:v>
                </c:pt>
                <c:pt idx="6137">
                  <c:v>42.643624000000003</c:v>
                </c:pt>
                <c:pt idx="6138">
                  <c:v>42.643541999999997</c:v>
                </c:pt>
                <c:pt idx="6139">
                  <c:v>42.643442999999998</c:v>
                </c:pt>
                <c:pt idx="6140">
                  <c:v>42.643357999999999</c:v>
                </c:pt>
                <c:pt idx="6141">
                  <c:v>42.643270999999999</c:v>
                </c:pt>
                <c:pt idx="6142">
                  <c:v>42.643194999999999</c:v>
                </c:pt>
                <c:pt idx="6143">
                  <c:v>42.643118000000001</c:v>
                </c:pt>
                <c:pt idx="6144">
                  <c:v>42.643051999999997</c:v>
                </c:pt>
                <c:pt idx="6145">
                  <c:v>42.642983999999998</c:v>
                </c:pt>
                <c:pt idx="6146">
                  <c:v>42.642927</c:v>
                </c:pt>
                <c:pt idx="6147">
                  <c:v>42.642861000000003</c:v>
                </c:pt>
                <c:pt idx="6148">
                  <c:v>42.642803000000001</c:v>
                </c:pt>
                <c:pt idx="6149">
                  <c:v>42.642736999999997</c:v>
                </c:pt>
                <c:pt idx="6150">
                  <c:v>42.642682000000001</c:v>
                </c:pt>
                <c:pt idx="6151">
                  <c:v>42.642629999999997</c:v>
                </c:pt>
                <c:pt idx="6152">
                  <c:v>42.642583999999999</c:v>
                </c:pt>
                <c:pt idx="6153">
                  <c:v>42.642541999999999</c:v>
                </c:pt>
                <c:pt idx="6154">
                  <c:v>42.642502999999998</c:v>
                </c:pt>
                <c:pt idx="6155">
                  <c:v>42.642470000000003</c:v>
                </c:pt>
                <c:pt idx="6156">
                  <c:v>42.642440000000001</c:v>
                </c:pt>
                <c:pt idx="6157">
                  <c:v>42.642415</c:v>
                </c:pt>
                <c:pt idx="6158">
                  <c:v>42.642391000000003</c:v>
                </c:pt>
                <c:pt idx="6159">
                  <c:v>42.642372000000002</c:v>
                </c:pt>
                <c:pt idx="6160">
                  <c:v>42.642355999999999</c:v>
                </c:pt>
                <c:pt idx="6161">
                  <c:v>42.642344000000001</c:v>
                </c:pt>
                <c:pt idx="6162">
                  <c:v>42.642336</c:v>
                </c:pt>
                <c:pt idx="6163">
                  <c:v>42.642332000000003</c:v>
                </c:pt>
                <c:pt idx="6164">
                  <c:v>42.642332000000003</c:v>
                </c:pt>
                <c:pt idx="6165">
                  <c:v>42.642335000000003</c:v>
                </c:pt>
                <c:pt idx="6166">
                  <c:v>42.642341999999999</c:v>
                </c:pt>
                <c:pt idx="6167">
                  <c:v>42.642355999999999</c:v>
                </c:pt>
                <c:pt idx="6168">
                  <c:v>42.642369000000002</c:v>
                </c:pt>
                <c:pt idx="6169">
                  <c:v>42.642384</c:v>
                </c:pt>
                <c:pt idx="6170">
                  <c:v>42.642403000000002</c:v>
                </c:pt>
                <c:pt idx="6171">
                  <c:v>42.642428000000002</c:v>
                </c:pt>
                <c:pt idx="6172">
                  <c:v>42.642453000000003</c:v>
                </c:pt>
                <c:pt idx="6173">
                  <c:v>42.642485000000001</c:v>
                </c:pt>
                <c:pt idx="6174">
                  <c:v>42.642522</c:v>
                </c:pt>
                <c:pt idx="6175">
                  <c:v>42.642556999999996</c:v>
                </c:pt>
                <c:pt idx="6176">
                  <c:v>42.642600999999999</c:v>
                </c:pt>
                <c:pt idx="6177">
                  <c:v>42.642650000000003</c:v>
                </c:pt>
                <c:pt idx="6178">
                  <c:v>42.642699</c:v>
                </c:pt>
                <c:pt idx="6179">
                  <c:v>42.642752999999999</c:v>
                </c:pt>
                <c:pt idx="6180">
                  <c:v>42.642814000000001</c:v>
                </c:pt>
                <c:pt idx="6181">
                  <c:v>42.642879000000001</c:v>
                </c:pt>
                <c:pt idx="6182">
                  <c:v>42.642950999999996</c:v>
                </c:pt>
                <c:pt idx="6183">
                  <c:v>42.643028000000001</c:v>
                </c:pt>
                <c:pt idx="6184">
                  <c:v>42.643107000000001</c:v>
                </c:pt>
                <c:pt idx="6185">
                  <c:v>42.643185000000003</c:v>
                </c:pt>
                <c:pt idx="6186">
                  <c:v>42.643275000000003</c:v>
                </c:pt>
                <c:pt idx="6187">
                  <c:v>42.643366999999998</c:v>
                </c:pt>
                <c:pt idx="6188">
                  <c:v>42.643464000000002</c:v>
                </c:pt>
                <c:pt idx="6189">
                  <c:v>42.643557999999999</c:v>
                </c:pt>
                <c:pt idx="6190">
                  <c:v>42.643666000000003</c:v>
                </c:pt>
                <c:pt idx="6191">
                  <c:v>42.643774999999998</c:v>
                </c:pt>
                <c:pt idx="6192">
                  <c:v>42.643887999999997</c:v>
                </c:pt>
                <c:pt idx="6193">
                  <c:v>42.644004000000002</c:v>
                </c:pt>
                <c:pt idx="6194">
                  <c:v>42.644123999999998</c:v>
                </c:pt>
                <c:pt idx="6195">
                  <c:v>42.644235000000002</c:v>
                </c:pt>
                <c:pt idx="6196">
                  <c:v>42.644361000000004</c:v>
                </c:pt>
                <c:pt idx="6197">
                  <c:v>42.644489</c:v>
                </c:pt>
                <c:pt idx="6198">
                  <c:v>42.644612000000002</c:v>
                </c:pt>
                <c:pt idx="6199">
                  <c:v>42.644762</c:v>
                </c:pt>
                <c:pt idx="6200">
                  <c:v>42.644910000000003</c:v>
                </c:pt>
                <c:pt idx="6201">
                  <c:v>42.645049</c:v>
                </c:pt>
                <c:pt idx="6202">
                  <c:v>42.645201999999998</c:v>
                </c:pt>
                <c:pt idx="6203">
                  <c:v>42.645355000000002</c:v>
                </c:pt>
                <c:pt idx="6204">
                  <c:v>42.645501000000003</c:v>
                </c:pt>
                <c:pt idx="6205">
                  <c:v>42.645657999999997</c:v>
                </c:pt>
                <c:pt idx="6206">
                  <c:v>42.645817999999998</c:v>
                </c:pt>
                <c:pt idx="6207">
                  <c:v>42.645969999999998</c:v>
                </c:pt>
                <c:pt idx="6208">
                  <c:v>42.646135999999998</c:v>
                </c:pt>
                <c:pt idx="6209">
                  <c:v>42.646324999999997</c:v>
                </c:pt>
                <c:pt idx="6210">
                  <c:v>42.646510999999997</c:v>
                </c:pt>
                <c:pt idx="6211">
                  <c:v>42.646681000000001</c:v>
                </c:pt>
                <c:pt idx="6212">
                  <c:v>42.646867</c:v>
                </c:pt>
                <c:pt idx="6213">
                  <c:v>42.647038000000002</c:v>
                </c:pt>
                <c:pt idx="6214">
                  <c:v>42.647227999999998</c:v>
                </c:pt>
                <c:pt idx="6215">
                  <c:v>42.647418000000002</c:v>
                </c:pt>
                <c:pt idx="6216">
                  <c:v>42.647604999999999</c:v>
                </c:pt>
                <c:pt idx="6217">
                  <c:v>42.647779</c:v>
                </c:pt>
                <c:pt idx="6218">
                  <c:v>42.647970999999998</c:v>
                </c:pt>
                <c:pt idx="6219">
                  <c:v>42.648181000000001</c:v>
                </c:pt>
                <c:pt idx="6220">
                  <c:v>42.648375999999999</c:v>
                </c:pt>
                <c:pt idx="6221">
                  <c:v>42.648581</c:v>
                </c:pt>
                <c:pt idx="6222">
                  <c:v>42.648781</c:v>
                </c:pt>
                <c:pt idx="6223">
                  <c:v>42.648978</c:v>
                </c:pt>
                <c:pt idx="6224">
                  <c:v>42.649175</c:v>
                </c:pt>
                <c:pt idx="6225">
                  <c:v>42.649371000000002</c:v>
                </c:pt>
                <c:pt idx="6226">
                  <c:v>42.649566</c:v>
                </c:pt>
                <c:pt idx="6227">
                  <c:v>42.649765000000002</c:v>
                </c:pt>
                <c:pt idx="6228">
                  <c:v>42.64996</c:v>
                </c:pt>
                <c:pt idx="6229">
                  <c:v>42.650171999999998</c:v>
                </c:pt>
                <c:pt idx="6230">
                  <c:v>42.650368</c:v>
                </c:pt>
                <c:pt idx="6231">
                  <c:v>42.650573000000001</c:v>
                </c:pt>
                <c:pt idx="6232">
                  <c:v>42.650779999999997</c:v>
                </c:pt>
                <c:pt idx="6233">
                  <c:v>42.650981000000002</c:v>
                </c:pt>
                <c:pt idx="6234">
                  <c:v>42.651181000000001</c:v>
                </c:pt>
                <c:pt idx="6235">
                  <c:v>42.651373999999997</c:v>
                </c:pt>
                <c:pt idx="6236">
                  <c:v>42.651573999999997</c:v>
                </c:pt>
                <c:pt idx="6237">
                  <c:v>42.651767</c:v>
                </c:pt>
                <c:pt idx="6238">
                  <c:v>42.651946000000002</c:v>
                </c:pt>
                <c:pt idx="6239">
                  <c:v>42.652164999999997</c:v>
                </c:pt>
                <c:pt idx="6240">
                  <c:v>42.652369</c:v>
                </c:pt>
                <c:pt idx="6241">
                  <c:v>42.652569999999997</c:v>
                </c:pt>
                <c:pt idx="6242">
                  <c:v>42.652763</c:v>
                </c:pt>
                <c:pt idx="6243">
                  <c:v>42.652956000000003</c:v>
                </c:pt>
                <c:pt idx="6244">
                  <c:v>42.65314</c:v>
                </c:pt>
                <c:pt idx="6245">
                  <c:v>42.653320999999998</c:v>
                </c:pt>
                <c:pt idx="6246">
                  <c:v>42.653497000000002</c:v>
                </c:pt>
                <c:pt idx="6247">
                  <c:v>42.653671000000003</c:v>
                </c:pt>
                <c:pt idx="6248">
                  <c:v>42.653843000000002</c:v>
                </c:pt>
                <c:pt idx="6249">
                  <c:v>42.654035999999998</c:v>
                </c:pt>
                <c:pt idx="6250">
                  <c:v>42.654217000000003</c:v>
                </c:pt>
                <c:pt idx="6251">
                  <c:v>42.654380000000003</c:v>
                </c:pt>
                <c:pt idx="6252">
                  <c:v>42.654550999999998</c:v>
                </c:pt>
                <c:pt idx="6253">
                  <c:v>42.654710999999999</c:v>
                </c:pt>
                <c:pt idx="6254">
                  <c:v>42.654873000000002</c:v>
                </c:pt>
                <c:pt idx="6255">
                  <c:v>42.655020999999998</c:v>
                </c:pt>
                <c:pt idx="6256">
                  <c:v>42.655182000000003</c:v>
                </c:pt>
                <c:pt idx="6257">
                  <c:v>42.655329000000002</c:v>
                </c:pt>
                <c:pt idx="6258">
                  <c:v>42.655478000000002</c:v>
                </c:pt>
                <c:pt idx="6259">
                  <c:v>42.655645</c:v>
                </c:pt>
                <c:pt idx="6260">
                  <c:v>42.655808</c:v>
                </c:pt>
                <c:pt idx="6261">
                  <c:v>42.655959000000003</c:v>
                </c:pt>
                <c:pt idx="6262">
                  <c:v>42.656092999999998</c:v>
                </c:pt>
                <c:pt idx="6263">
                  <c:v>42.656241999999999</c:v>
                </c:pt>
                <c:pt idx="6264">
                  <c:v>42.656376000000002</c:v>
                </c:pt>
                <c:pt idx="6265">
                  <c:v>42.656514999999999</c:v>
                </c:pt>
                <c:pt idx="6266">
                  <c:v>42.656644999999997</c:v>
                </c:pt>
                <c:pt idx="6267">
                  <c:v>42.656770000000002</c:v>
                </c:pt>
                <c:pt idx="6268">
                  <c:v>42.656891000000002</c:v>
                </c:pt>
                <c:pt idx="6269">
                  <c:v>42.657041</c:v>
                </c:pt>
                <c:pt idx="6270">
                  <c:v>42.657172000000003</c:v>
                </c:pt>
                <c:pt idx="6271">
                  <c:v>42.657305000000001</c:v>
                </c:pt>
                <c:pt idx="6272">
                  <c:v>42.657426999999998</c:v>
                </c:pt>
                <c:pt idx="6273">
                  <c:v>42.657553999999998</c:v>
                </c:pt>
                <c:pt idx="6274">
                  <c:v>42.657667000000004</c:v>
                </c:pt>
                <c:pt idx="6275">
                  <c:v>42.657792000000001</c:v>
                </c:pt>
                <c:pt idx="6276">
                  <c:v>42.657910999999999</c:v>
                </c:pt>
                <c:pt idx="6277">
                  <c:v>42.658028999999999</c:v>
                </c:pt>
                <c:pt idx="6278">
                  <c:v>42.658140000000003</c:v>
                </c:pt>
                <c:pt idx="6279">
                  <c:v>42.658273999999999</c:v>
                </c:pt>
                <c:pt idx="6280">
                  <c:v>42.658397000000001</c:v>
                </c:pt>
                <c:pt idx="6281">
                  <c:v>42.658521</c:v>
                </c:pt>
                <c:pt idx="6282">
                  <c:v>42.658636999999999</c:v>
                </c:pt>
                <c:pt idx="6283">
                  <c:v>42.658763999999998</c:v>
                </c:pt>
                <c:pt idx="6284">
                  <c:v>42.658881999999998</c:v>
                </c:pt>
                <c:pt idx="6285">
                  <c:v>42.659005999999998</c:v>
                </c:pt>
                <c:pt idx="6286">
                  <c:v>42.659125000000003</c:v>
                </c:pt>
                <c:pt idx="6287">
                  <c:v>42.659236</c:v>
                </c:pt>
                <c:pt idx="6288">
                  <c:v>42.659354999999998</c:v>
                </c:pt>
                <c:pt idx="6289">
                  <c:v>42.659489000000001</c:v>
                </c:pt>
                <c:pt idx="6290">
                  <c:v>42.659624000000001</c:v>
                </c:pt>
                <c:pt idx="6291">
                  <c:v>42.659748</c:v>
                </c:pt>
                <c:pt idx="6292">
                  <c:v>42.659878999999997</c:v>
                </c:pt>
                <c:pt idx="6293">
                  <c:v>42.660003000000003</c:v>
                </c:pt>
                <c:pt idx="6294">
                  <c:v>42.660131</c:v>
                </c:pt>
                <c:pt idx="6295">
                  <c:v>42.660249999999998</c:v>
                </c:pt>
                <c:pt idx="6296">
                  <c:v>42.660376999999997</c:v>
                </c:pt>
                <c:pt idx="6297">
                  <c:v>42.660496999999999</c:v>
                </c:pt>
                <c:pt idx="6298">
                  <c:v>42.660623999999999</c:v>
                </c:pt>
                <c:pt idx="6299">
                  <c:v>42.660772000000001</c:v>
                </c:pt>
                <c:pt idx="6300">
                  <c:v>42.660913999999998</c:v>
                </c:pt>
                <c:pt idx="6301">
                  <c:v>42.661043999999997</c:v>
                </c:pt>
                <c:pt idx="6302">
                  <c:v>42.661178999999997</c:v>
                </c:pt>
                <c:pt idx="6303">
                  <c:v>42.661307000000001</c:v>
                </c:pt>
                <c:pt idx="6304">
                  <c:v>42.661434</c:v>
                </c:pt>
                <c:pt idx="6305">
                  <c:v>42.661554000000002</c:v>
                </c:pt>
                <c:pt idx="6306">
                  <c:v>42.661679999999997</c:v>
                </c:pt>
                <c:pt idx="6307">
                  <c:v>42.661797</c:v>
                </c:pt>
                <c:pt idx="6308">
                  <c:v>42.661918</c:v>
                </c:pt>
                <c:pt idx="6309">
                  <c:v>42.662056999999997</c:v>
                </c:pt>
                <c:pt idx="6310">
                  <c:v>42.662191999999997</c:v>
                </c:pt>
                <c:pt idx="6311">
                  <c:v>42.662317000000002</c:v>
                </c:pt>
                <c:pt idx="6312">
                  <c:v>42.662439999999997</c:v>
                </c:pt>
                <c:pt idx="6313">
                  <c:v>42.662553000000003</c:v>
                </c:pt>
                <c:pt idx="6314">
                  <c:v>42.662667999999996</c:v>
                </c:pt>
                <c:pt idx="6315">
                  <c:v>42.662776000000001</c:v>
                </c:pt>
                <c:pt idx="6316">
                  <c:v>42.662882000000003</c:v>
                </c:pt>
                <c:pt idx="6317">
                  <c:v>42.662979999999997</c:v>
                </c:pt>
                <c:pt idx="6318">
                  <c:v>42.663083999999998</c:v>
                </c:pt>
                <c:pt idx="6319">
                  <c:v>42.663190999999998</c:v>
                </c:pt>
                <c:pt idx="6320">
                  <c:v>42.663296000000003</c:v>
                </c:pt>
                <c:pt idx="6321">
                  <c:v>42.66339</c:v>
                </c:pt>
                <c:pt idx="6322">
                  <c:v>42.663480999999997</c:v>
                </c:pt>
                <c:pt idx="6323">
                  <c:v>42.663567</c:v>
                </c:pt>
                <c:pt idx="6324">
                  <c:v>42.663651000000002</c:v>
                </c:pt>
                <c:pt idx="6325">
                  <c:v>42.663728999999996</c:v>
                </c:pt>
                <c:pt idx="6326">
                  <c:v>42.663806000000001</c:v>
                </c:pt>
                <c:pt idx="6327">
                  <c:v>42.663877999999997</c:v>
                </c:pt>
                <c:pt idx="6328">
                  <c:v>42.663949000000002</c:v>
                </c:pt>
                <c:pt idx="6329">
                  <c:v>42.664017999999999</c:v>
                </c:pt>
                <c:pt idx="6330">
                  <c:v>42.664082999999998</c:v>
                </c:pt>
                <c:pt idx="6331">
                  <c:v>42.664146000000002</c:v>
                </c:pt>
                <c:pt idx="6332">
                  <c:v>42.664203000000001</c:v>
                </c:pt>
                <c:pt idx="6333">
                  <c:v>42.664256999999999</c:v>
                </c:pt>
                <c:pt idx="6334">
                  <c:v>42.664312000000002</c:v>
                </c:pt>
                <c:pt idx="6335">
                  <c:v>42.664363000000002</c:v>
                </c:pt>
                <c:pt idx="6336">
                  <c:v>42.664408999999999</c:v>
                </c:pt>
                <c:pt idx="6337">
                  <c:v>42.664451</c:v>
                </c:pt>
                <c:pt idx="6338">
                  <c:v>42.664493</c:v>
                </c:pt>
                <c:pt idx="6339">
                  <c:v>42.664524</c:v>
                </c:pt>
                <c:pt idx="6340">
                  <c:v>42.664560999999999</c:v>
                </c:pt>
                <c:pt idx="6341">
                  <c:v>42.664596000000003</c:v>
                </c:pt>
                <c:pt idx="6342">
                  <c:v>42.664625000000001</c:v>
                </c:pt>
                <c:pt idx="6343">
                  <c:v>42.664656999999998</c:v>
                </c:pt>
                <c:pt idx="6344">
                  <c:v>42.664681999999999</c:v>
                </c:pt>
                <c:pt idx="6345">
                  <c:v>42.664703000000003</c:v>
                </c:pt>
                <c:pt idx="6346">
                  <c:v>42.664726999999999</c:v>
                </c:pt>
                <c:pt idx="6347">
                  <c:v>42.664743999999999</c:v>
                </c:pt>
                <c:pt idx="6348">
                  <c:v>42.664757999999999</c:v>
                </c:pt>
                <c:pt idx="6349">
                  <c:v>42.664771999999999</c:v>
                </c:pt>
                <c:pt idx="6350">
                  <c:v>42.664783</c:v>
                </c:pt>
                <c:pt idx="6351">
                  <c:v>42.664788000000001</c:v>
                </c:pt>
                <c:pt idx="6352">
                  <c:v>42.664791000000001</c:v>
                </c:pt>
                <c:pt idx="6353">
                  <c:v>42.664791000000001</c:v>
                </c:pt>
                <c:pt idx="6354">
                  <c:v>42.664788000000001</c:v>
                </c:pt>
                <c:pt idx="6355">
                  <c:v>42.66478</c:v>
                </c:pt>
                <c:pt idx="6356">
                  <c:v>42.664771000000002</c:v>
                </c:pt>
                <c:pt idx="6357">
                  <c:v>42.664755</c:v>
                </c:pt>
                <c:pt idx="6358">
                  <c:v>42.664740999999999</c:v>
                </c:pt>
                <c:pt idx="6359">
                  <c:v>42.664718000000001</c:v>
                </c:pt>
                <c:pt idx="6360">
                  <c:v>42.664698999999999</c:v>
                </c:pt>
                <c:pt idx="6361">
                  <c:v>42.664670999999998</c:v>
                </c:pt>
                <c:pt idx="6362">
                  <c:v>42.664642999999998</c:v>
                </c:pt>
                <c:pt idx="6363">
                  <c:v>42.664608000000001</c:v>
                </c:pt>
                <c:pt idx="6364">
                  <c:v>42.664572999999997</c:v>
                </c:pt>
                <c:pt idx="6365">
                  <c:v>42.664529999999999</c:v>
                </c:pt>
                <c:pt idx="6366">
                  <c:v>42.664487999999999</c:v>
                </c:pt>
                <c:pt idx="6367">
                  <c:v>42.664439000000002</c:v>
                </c:pt>
                <c:pt idx="6368">
                  <c:v>42.664391000000002</c:v>
                </c:pt>
                <c:pt idx="6369">
                  <c:v>42.664333999999997</c:v>
                </c:pt>
                <c:pt idx="6370">
                  <c:v>42.664279000000001</c:v>
                </c:pt>
                <c:pt idx="6371">
                  <c:v>42.664216000000003</c:v>
                </c:pt>
                <c:pt idx="6372">
                  <c:v>42.664155000000001</c:v>
                </c:pt>
                <c:pt idx="6373">
                  <c:v>42.664085</c:v>
                </c:pt>
                <c:pt idx="6374">
                  <c:v>42.664017000000001</c:v>
                </c:pt>
                <c:pt idx="6375">
                  <c:v>42.663939999999997</c:v>
                </c:pt>
                <c:pt idx="6376">
                  <c:v>42.663867000000003</c:v>
                </c:pt>
                <c:pt idx="6377">
                  <c:v>42.663781999999998</c:v>
                </c:pt>
                <c:pt idx="6378">
                  <c:v>42.663699999999999</c:v>
                </c:pt>
                <c:pt idx="6379">
                  <c:v>42.663603999999999</c:v>
                </c:pt>
                <c:pt idx="6380">
                  <c:v>42.663516000000001</c:v>
                </c:pt>
                <c:pt idx="6381">
                  <c:v>42.663417000000003</c:v>
                </c:pt>
                <c:pt idx="6382">
                  <c:v>42.663322999999998</c:v>
                </c:pt>
                <c:pt idx="6383">
                  <c:v>42.663223000000002</c:v>
                </c:pt>
                <c:pt idx="6384">
                  <c:v>42.663125999999998</c:v>
                </c:pt>
                <c:pt idx="6385">
                  <c:v>42.663021999999998</c:v>
                </c:pt>
                <c:pt idx="6386">
                  <c:v>42.662922000000002</c:v>
                </c:pt>
                <c:pt idx="6387">
                  <c:v>42.662815999999999</c:v>
                </c:pt>
                <c:pt idx="6388">
                  <c:v>42.662714999999999</c:v>
                </c:pt>
                <c:pt idx="6389">
                  <c:v>42.662590000000002</c:v>
                </c:pt>
                <c:pt idx="6390">
                  <c:v>42.662477000000003</c:v>
                </c:pt>
                <c:pt idx="6391">
                  <c:v>42.66236</c:v>
                </c:pt>
                <c:pt idx="6392">
                  <c:v>42.662247999999998</c:v>
                </c:pt>
                <c:pt idx="6393">
                  <c:v>42.662131000000002</c:v>
                </c:pt>
                <c:pt idx="6394">
                  <c:v>42.662018000000003</c:v>
                </c:pt>
                <c:pt idx="6395">
                  <c:v>42.661898999999998</c:v>
                </c:pt>
                <c:pt idx="6396">
                  <c:v>42.661791999999998</c:v>
                </c:pt>
                <c:pt idx="6397">
                  <c:v>42.661679999999997</c:v>
                </c:pt>
                <c:pt idx="6398">
                  <c:v>42.661574000000002</c:v>
                </c:pt>
                <c:pt idx="6399">
                  <c:v>42.661439999999999</c:v>
                </c:pt>
                <c:pt idx="6400">
                  <c:v>42.661321000000001</c:v>
                </c:pt>
                <c:pt idx="6401">
                  <c:v>42.661199000000003</c:v>
                </c:pt>
                <c:pt idx="6402">
                  <c:v>42.661088999999997</c:v>
                </c:pt>
                <c:pt idx="6403">
                  <c:v>42.660977000000003</c:v>
                </c:pt>
                <c:pt idx="6404">
                  <c:v>42.660873000000002</c:v>
                </c:pt>
                <c:pt idx="6405">
                  <c:v>42.660767</c:v>
                </c:pt>
                <c:pt idx="6406">
                  <c:v>42.660668999999999</c:v>
                </c:pt>
                <c:pt idx="6407">
                  <c:v>42.660567999999998</c:v>
                </c:pt>
                <c:pt idx="6408">
                  <c:v>42.660473000000003</c:v>
                </c:pt>
                <c:pt idx="6409">
                  <c:v>42.660369000000003</c:v>
                </c:pt>
                <c:pt idx="6410">
                  <c:v>42.660277000000001</c:v>
                </c:pt>
                <c:pt idx="6411">
                  <c:v>42.660184999999998</c:v>
                </c:pt>
                <c:pt idx="6412">
                  <c:v>42.660103999999997</c:v>
                </c:pt>
                <c:pt idx="6413">
                  <c:v>42.660017000000003</c:v>
                </c:pt>
                <c:pt idx="6414">
                  <c:v>42.659941000000003</c:v>
                </c:pt>
                <c:pt idx="6415">
                  <c:v>42.659861999999997</c:v>
                </c:pt>
                <c:pt idx="6416">
                  <c:v>42.659790999999998</c:v>
                </c:pt>
                <c:pt idx="6417">
                  <c:v>42.659713000000004</c:v>
                </c:pt>
                <c:pt idx="6418">
                  <c:v>42.659643000000003</c:v>
                </c:pt>
                <c:pt idx="6419">
                  <c:v>42.659568</c:v>
                </c:pt>
                <c:pt idx="6420">
                  <c:v>42.659500000000001</c:v>
                </c:pt>
                <c:pt idx="6421">
                  <c:v>42.659424000000001</c:v>
                </c:pt>
                <c:pt idx="6422">
                  <c:v>42.659357</c:v>
                </c:pt>
                <c:pt idx="6423">
                  <c:v>42.659281</c:v>
                </c:pt>
                <c:pt idx="6424">
                  <c:v>42.659210999999999</c:v>
                </c:pt>
                <c:pt idx="6425">
                  <c:v>42.659146</c:v>
                </c:pt>
                <c:pt idx="6426">
                  <c:v>42.659072000000002</c:v>
                </c:pt>
                <c:pt idx="6427">
                  <c:v>42.659002999999998</c:v>
                </c:pt>
                <c:pt idx="6428">
                  <c:v>42.658935</c:v>
                </c:pt>
                <c:pt idx="6429">
                  <c:v>42.658847999999999</c:v>
                </c:pt>
                <c:pt idx="6430">
                  <c:v>42.658769999999997</c:v>
                </c:pt>
                <c:pt idx="6431">
                  <c:v>42.658696999999997</c:v>
                </c:pt>
                <c:pt idx="6432">
                  <c:v>42.658620999999997</c:v>
                </c:pt>
                <c:pt idx="6433">
                  <c:v>42.658546999999999</c:v>
                </c:pt>
                <c:pt idx="6434">
                  <c:v>42.658479</c:v>
                </c:pt>
                <c:pt idx="6435">
                  <c:v>42.658408999999999</c:v>
                </c:pt>
                <c:pt idx="6436">
                  <c:v>42.658346000000002</c:v>
                </c:pt>
                <c:pt idx="6437">
                  <c:v>42.658282</c:v>
                </c:pt>
                <c:pt idx="6438">
                  <c:v>42.658214000000001</c:v>
                </c:pt>
                <c:pt idx="6439">
                  <c:v>42.658127</c:v>
                </c:pt>
                <c:pt idx="6440">
                  <c:v>42.658045999999999</c:v>
                </c:pt>
                <c:pt idx="6441">
                  <c:v>42.657969999999999</c:v>
                </c:pt>
                <c:pt idx="6442">
                  <c:v>42.657899999999998</c:v>
                </c:pt>
                <c:pt idx="6443">
                  <c:v>42.657829999999997</c:v>
                </c:pt>
                <c:pt idx="6444">
                  <c:v>42.657763000000003</c:v>
                </c:pt>
                <c:pt idx="6445">
                  <c:v>42.657708999999997</c:v>
                </c:pt>
                <c:pt idx="6446">
                  <c:v>42.657646</c:v>
                </c:pt>
                <c:pt idx="6447">
                  <c:v>42.657595000000001</c:v>
                </c:pt>
                <c:pt idx="6448">
                  <c:v>42.657547999999998</c:v>
                </c:pt>
                <c:pt idx="6449">
                  <c:v>42.657477</c:v>
                </c:pt>
                <c:pt idx="6450">
                  <c:v>42.657418</c:v>
                </c:pt>
                <c:pt idx="6451">
                  <c:v>42.657361000000002</c:v>
                </c:pt>
                <c:pt idx="6452">
                  <c:v>42.657310000000003</c:v>
                </c:pt>
                <c:pt idx="6453">
                  <c:v>42.657257000000001</c:v>
                </c:pt>
                <c:pt idx="6454">
                  <c:v>42.657212999999999</c:v>
                </c:pt>
                <c:pt idx="6455">
                  <c:v>42.657175000000002</c:v>
                </c:pt>
                <c:pt idx="6456">
                  <c:v>42.657136999999999</c:v>
                </c:pt>
                <c:pt idx="6457">
                  <c:v>42.6571</c:v>
                </c:pt>
                <c:pt idx="6458">
                  <c:v>42.657065000000003</c:v>
                </c:pt>
                <c:pt idx="6459">
                  <c:v>42.657035</c:v>
                </c:pt>
                <c:pt idx="6460">
                  <c:v>42.657004000000001</c:v>
                </c:pt>
                <c:pt idx="6461">
                  <c:v>42.656976</c:v>
                </c:pt>
                <c:pt idx="6462">
                  <c:v>42.656944000000003</c:v>
                </c:pt>
                <c:pt idx="6463">
                  <c:v>42.656923999999997</c:v>
                </c:pt>
                <c:pt idx="6464">
                  <c:v>42.656900999999998</c:v>
                </c:pt>
                <c:pt idx="6465">
                  <c:v>42.656880999999998</c:v>
                </c:pt>
                <c:pt idx="6466">
                  <c:v>42.656858</c:v>
                </c:pt>
                <c:pt idx="6467">
                  <c:v>42.656834000000003</c:v>
                </c:pt>
                <c:pt idx="6468">
                  <c:v>42.656818000000001</c:v>
                </c:pt>
                <c:pt idx="6469">
                  <c:v>42.656815999999999</c:v>
                </c:pt>
                <c:pt idx="6470">
                  <c:v>42.656813</c:v>
                </c:pt>
                <c:pt idx="6471">
                  <c:v>42.656807999999998</c:v>
                </c:pt>
                <c:pt idx="6472">
                  <c:v>42.656801000000002</c:v>
                </c:pt>
                <c:pt idx="6473">
                  <c:v>42.656793999999998</c:v>
                </c:pt>
                <c:pt idx="6474">
                  <c:v>42.656779999999998</c:v>
                </c:pt>
                <c:pt idx="6475">
                  <c:v>42.656770000000002</c:v>
                </c:pt>
                <c:pt idx="6476">
                  <c:v>42.656753999999999</c:v>
                </c:pt>
                <c:pt idx="6477">
                  <c:v>42.656745000000001</c:v>
                </c:pt>
                <c:pt idx="6478">
                  <c:v>42.656734</c:v>
                </c:pt>
                <c:pt idx="6479">
                  <c:v>42.656731999999998</c:v>
                </c:pt>
                <c:pt idx="6480">
                  <c:v>42.656725999999999</c:v>
                </c:pt>
                <c:pt idx="6481">
                  <c:v>42.65672</c:v>
                </c:pt>
                <c:pt idx="6482">
                  <c:v>42.656713000000003</c:v>
                </c:pt>
                <c:pt idx="6483">
                  <c:v>42.656706</c:v>
                </c:pt>
                <c:pt idx="6484">
                  <c:v>42.656697000000001</c:v>
                </c:pt>
                <c:pt idx="6485">
                  <c:v>42.656688000000003</c:v>
                </c:pt>
                <c:pt idx="6486">
                  <c:v>42.656677000000002</c:v>
                </c:pt>
                <c:pt idx="6487">
                  <c:v>42.656671000000003</c:v>
                </c:pt>
                <c:pt idx="6488">
                  <c:v>42.656663000000002</c:v>
                </c:pt>
                <c:pt idx="6489">
                  <c:v>42.656657000000003</c:v>
                </c:pt>
                <c:pt idx="6490">
                  <c:v>42.656652999999999</c:v>
                </c:pt>
                <c:pt idx="6491">
                  <c:v>42.656647999999997</c:v>
                </c:pt>
                <c:pt idx="6492">
                  <c:v>42.656641999999998</c:v>
                </c:pt>
                <c:pt idx="6493">
                  <c:v>42.656632999999999</c:v>
                </c:pt>
                <c:pt idx="6494">
                  <c:v>42.656624999999998</c:v>
                </c:pt>
                <c:pt idx="6495">
                  <c:v>42.656616999999997</c:v>
                </c:pt>
                <c:pt idx="6496">
                  <c:v>42.656609000000003</c:v>
                </c:pt>
                <c:pt idx="6497">
                  <c:v>42.656598000000002</c:v>
                </c:pt>
                <c:pt idx="6498">
                  <c:v>42.656590999999999</c:v>
                </c:pt>
                <c:pt idx="6499">
                  <c:v>42.656570000000002</c:v>
                </c:pt>
                <c:pt idx="6500">
                  <c:v>42.656559000000001</c:v>
                </c:pt>
                <c:pt idx="6501">
                  <c:v>42.656550000000003</c:v>
                </c:pt>
                <c:pt idx="6502">
                  <c:v>42.656543999999997</c:v>
                </c:pt>
                <c:pt idx="6503">
                  <c:v>42.656534999999998</c:v>
                </c:pt>
                <c:pt idx="6504">
                  <c:v>42.656531000000001</c:v>
                </c:pt>
                <c:pt idx="6505">
                  <c:v>42.656526999999997</c:v>
                </c:pt>
                <c:pt idx="6506">
                  <c:v>42.656528000000002</c:v>
                </c:pt>
                <c:pt idx="6507">
                  <c:v>42.656526999999997</c:v>
                </c:pt>
                <c:pt idx="6508">
                  <c:v>42.656529999999997</c:v>
                </c:pt>
                <c:pt idx="6509">
                  <c:v>42.656531000000001</c:v>
                </c:pt>
                <c:pt idx="6510">
                  <c:v>42.656533000000003</c:v>
                </c:pt>
                <c:pt idx="6511">
                  <c:v>42.656537</c:v>
                </c:pt>
                <c:pt idx="6512">
                  <c:v>42.656547000000003</c:v>
                </c:pt>
                <c:pt idx="6513">
                  <c:v>42.656557999999997</c:v>
                </c:pt>
                <c:pt idx="6514">
                  <c:v>42.656573999999999</c:v>
                </c:pt>
                <c:pt idx="6515">
                  <c:v>42.656585999999997</c:v>
                </c:pt>
                <c:pt idx="6516">
                  <c:v>42.656602999999997</c:v>
                </c:pt>
                <c:pt idx="6517">
                  <c:v>42.656623000000003</c:v>
                </c:pt>
                <c:pt idx="6518">
                  <c:v>42.656646000000002</c:v>
                </c:pt>
                <c:pt idx="6519">
                  <c:v>42.656683000000001</c:v>
                </c:pt>
                <c:pt idx="6520">
                  <c:v>42.656719000000002</c:v>
                </c:pt>
                <c:pt idx="6521">
                  <c:v>42.656753999999999</c:v>
                </c:pt>
                <c:pt idx="6522">
                  <c:v>42.656787999999999</c:v>
                </c:pt>
                <c:pt idx="6523">
                  <c:v>42.656824999999998</c:v>
                </c:pt>
                <c:pt idx="6524">
                  <c:v>42.656861999999997</c:v>
                </c:pt>
                <c:pt idx="6525">
                  <c:v>42.656899000000003</c:v>
                </c:pt>
                <c:pt idx="6526">
                  <c:v>42.656936999999999</c:v>
                </c:pt>
                <c:pt idx="6527">
                  <c:v>42.656972000000003</c:v>
                </c:pt>
                <c:pt idx="6528">
                  <c:v>42.657009000000002</c:v>
                </c:pt>
                <c:pt idx="6529">
                  <c:v>42.657062000000003</c:v>
                </c:pt>
                <c:pt idx="6530">
                  <c:v>42.657107000000003</c:v>
                </c:pt>
                <c:pt idx="6531">
                  <c:v>42.657147999999999</c:v>
                </c:pt>
                <c:pt idx="6532">
                  <c:v>42.657186000000003</c:v>
                </c:pt>
                <c:pt idx="6533">
                  <c:v>42.657223999999999</c:v>
                </c:pt>
                <c:pt idx="6534">
                  <c:v>42.657257000000001</c:v>
                </c:pt>
                <c:pt idx="6535">
                  <c:v>42.657288000000001</c:v>
                </c:pt>
                <c:pt idx="6536">
                  <c:v>42.657311</c:v>
                </c:pt>
                <c:pt idx="6537">
                  <c:v>42.657339999999998</c:v>
                </c:pt>
                <c:pt idx="6538">
                  <c:v>42.657362999999997</c:v>
                </c:pt>
                <c:pt idx="6539">
                  <c:v>42.657397000000003</c:v>
                </c:pt>
                <c:pt idx="6540">
                  <c:v>42.657420000000002</c:v>
                </c:pt>
                <c:pt idx="6541">
                  <c:v>42.657446</c:v>
                </c:pt>
                <c:pt idx="6542">
                  <c:v>42.657463</c:v>
                </c:pt>
                <c:pt idx="6543">
                  <c:v>42.657483999999997</c:v>
                </c:pt>
                <c:pt idx="6544">
                  <c:v>42.657496999999999</c:v>
                </c:pt>
                <c:pt idx="6545">
                  <c:v>42.657508</c:v>
                </c:pt>
                <c:pt idx="6546">
                  <c:v>42.657516000000001</c:v>
                </c:pt>
                <c:pt idx="6547">
                  <c:v>42.657525</c:v>
                </c:pt>
                <c:pt idx="6548">
                  <c:v>42.657528999999997</c:v>
                </c:pt>
                <c:pt idx="6549">
                  <c:v>42.657533999999998</c:v>
                </c:pt>
                <c:pt idx="6550">
                  <c:v>42.657532000000003</c:v>
                </c:pt>
                <c:pt idx="6551">
                  <c:v>42.657536999999998</c:v>
                </c:pt>
                <c:pt idx="6552">
                  <c:v>42.657532000000003</c:v>
                </c:pt>
                <c:pt idx="6553">
                  <c:v>42.657530999999999</c:v>
                </c:pt>
                <c:pt idx="6554">
                  <c:v>42.657527000000002</c:v>
                </c:pt>
                <c:pt idx="6555">
                  <c:v>42.657527000000002</c:v>
                </c:pt>
                <c:pt idx="6556">
                  <c:v>42.657521000000003</c:v>
                </c:pt>
                <c:pt idx="6557">
                  <c:v>42.657519999999998</c:v>
                </c:pt>
                <c:pt idx="6558">
                  <c:v>42.657511999999997</c:v>
                </c:pt>
                <c:pt idx="6559">
                  <c:v>42.657510000000002</c:v>
                </c:pt>
                <c:pt idx="6560">
                  <c:v>42.657505</c:v>
                </c:pt>
                <c:pt idx="6561">
                  <c:v>42.657499999999999</c:v>
                </c:pt>
                <c:pt idx="6562">
                  <c:v>42.657488999999998</c:v>
                </c:pt>
                <c:pt idx="6563">
                  <c:v>42.657482999999999</c:v>
                </c:pt>
                <c:pt idx="6564">
                  <c:v>42.657466999999997</c:v>
                </c:pt>
                <c:pt idx="6565">
                  <c:v>42.657454999999999</c:v>
                </c:pt>
                <c:pt idx="6566">
                  <c:v>42.657434000000002</c:v>
                </c:pt>
                <c:pt idx="6567">
                  <c:v>42.657423000000001</c:v>
                </c:pt>
                <c:pt idx="6568">
                  <c:v>42.657401999999998</c:v>
                </c:pt>
                <c:pt idx="6569">
                  <c:v>42.657387</c:v>
                </c:pt>
                <c:pt idx="6570">
                  <c:v>42.657366000000003</c:v>
                </c:pt>
                <c:pt idx="6571">
                  <c:v>42.657353000000001</c:v>
                </c:pt>
                <c:pt idx="6572">
                  <c:v>42.657330999999999</c:v>
                </c:pt>
                <c:pt idx="6573">
                  <c:v>42.657311</c:v>
                </c:pt>
                <c:pt idx="6574">
                  <c:v>42.657285000000002</c:v>
                </c:pt>
                <c:pt idx="6575">
                  <c:v>42.657266</c:v>
                </c:pt>
                <c:pt idx="6576">
                  <c:v>42.657235999999997</c:v>
                </c:pt>
                <c:pt idx="6577">
                  <c:v>42.657217000000003</c:v>
                </c:pt>
                <c:pt idx="6578">
                  <c:v>42.657187</c:v>
                </c:pt>
                <c:pt idx="6579">
                  <c:v>42.657162</c:v>
                </c:pt>
                <c:pt idx="6580">
                  <c:v>42.657130000000002</c:v>
                </c:pt>
                <c:pt idx="6581">
                  <c:v>42.657102999999999</c:v>
                </c:pt>
                <c:pt idx="6582">
                  <c:v>42.657071000000002</c:v>
                </c:pt>
                <c:pt idx="6583">
                  <c:v>42.657046999999999</c:v>
                </c:pt>
                <c:pt idx="6584">
                  <c:v>42.657012999999999</c:v>
                </c:pt>
                <c:pt idx="6585">
                  <c:v>42.656987000000001</c:v>
                </c:pt>
                <c:pt idx="6586">
                  <c:v>42.656956999999998</c:v>
                </c:pt>
                <c:pt idx="6587">
                  <c:v>42.656931999999998</c:v>
                </c:pt>
                <c:pt idx="6588">
                  <c:v>42.656897000000001</c:v>
                </c:pt>
                <c:pt idx="6589">
                  <c:v>42.656865000000003</c:v>
                </c:pt>
                <c:pt idx="6590">
                  <c:v>42.656826000000002</c:v>
                </c:pt>
                <c:pt idx="6591">
                  <c:v>42.656798000000002</c:v>
                </c:pt>
                <c:pt idx="6592">
                  <c:v>42.656759999999998</c:v>
                </c:pt>
                <c:pt idx="6593">
                  <c:v>42.656728000000001</c:v>
                </c:pt>
                <c:pt idx="6594">
                  <c:v>42.656688000000003</c:v>
                </c:pt>
                <c:pt idx="6595">
                  <c:v>42.656655999999998</c:v>
                </c:pt>
                <c:pt idx="6596">
                  <c:v>42.656616999999997</c:v>
                </c:pt>
                <c:pt idx="6597">
                  <c:v>42.656585999999997</c:v>
                </c:pt>
                <c:pt idx="6598">
                  <c:v>42.656550000000003</c:v>
                </c:pt>
                <c:pt idx="6599">
                  <c:v>42.656517999999998</c:v>
                </c:pt>
                <c:pt idx="6600">
                  <c:v>42.656481999999997</c:v>
                </c:pt>
                <c:pt idx="6601">
                  <c:v>42.656455999999999</c:v>
                </c:pt>
                <c:pt idx="6602">
                  <c:v>42.656422999999997</c:v>
                </c:pt>
                <c:pt idx="6603">
                  <c:v>42.656396999999998</c:v>
                </c:pt>
                <c:pt idx="6604">
                  <c:v>42.656365999999998</c:v>
                </c:pt>
                <c:pt idx="6605">
                  <c:v>42.656340999999998</c:v>
                </c:pt>
                <c:pt idx="6606">
                  <c:v>42.656314999999999</c:v>
                </c:pt>
                <c:pt idx="6607">
                  <c:v>42.656298</c:v>
                </c:pt>
                <c:pt idx="6608">
                  <c:v>42.656272999999999</c:v>
                </c:pt>
                <c:pt idx="6609">
                  <c:v>42.656258999999999</c:v>
                </c:pt>
                <c:pt idx="6610">
                  <c:v>42.656235000000002</c:v>
                </c:pt>
                <c:pt idx="6611">
                  <c:v>42.656215000000003</c:v>
                </c:pt>
                <c:pt idx="6612">
                  <c:v>42.656191999999997</c:v>
                </c:pt>
                <c:pt idx="6613">
                  <c:v>42.656177</c:v>
                </c:pt>
                <c:pt idx="6614">
                  <c:v>42.656162999999999</c:v>
                </c:pt>
                <c:pt idx="6615">
                  <c:v>42.656151999999999</c:v>
                </c:pt>
                <c:pt idx="6616">
                  <c:v>42.656142000000003</c:v>
                </c:pt>
                <c:pt idx="6617">
                  <c:v>42.656131000000002</c:v>
                </c:pt>
                <c:pt idx="6618">
                  <c:v>42.656117000000002</c:v>
                </c:pt>
                <c:pt idx="6619">
                  <c:v>42.656112999999998</c:v>
                </c:pt>
                <c:pt idx="6620">
                  <c:v>42.656106000000001</c:v>
                </c:pt>
                <c:pt idx="6621">
                  <c:v>42.656100000000002</c:v>
                </c:pt>
                <c:pt idx="6622">
                  <c:v>42.656091000000004</c:v>
                </c:pt>
                <c:pt idx="6623">
                  <c:v>42.656092000000001</c:v>
                </c:pt>
                <c:pt idx="6624">
                  <c:v>42.656089000000001</c:v>
                </c:pt>
                <c:pt idx="6625">
                  <c:v>42.656089999999999</c:v>
                </c:pt>
                <c:pt idx="6626">
                  <c:v>42.656095000000001</c:v>
                </c:pt>
                <c:pt idx="6627">
                  <c:v>42.656098</c:v>
                </c:pt>
                <c:pt idx="6628">
                  <c:v>42.656103000000002</c:v>
                </c:pt>
                <c:pt idx="6629">
                  <c:v>42.656112</c:v>
                </c:pt>
                <c:pt idx="6630">
                  <c:v>42.656123000000001</c:v>
                </c:pt>
                <c:pt idx="6631">
                  <c:v>42.656131999999999</c:v>
                </c:pt>
                <c:pt idx="6632">
                  <c:v>42.656137999999999</c:v>
                </c:pt>
                <c:pt idx="6633">
                  <c:v>42.656151000000001</c:v>
                </c:pt>
                <c:pt idx="6634">
                  <c:v>42.656165000000001</c:v>
                </c:pt>
                <c:pt idx="6635">
                  <c:v>42.656177</c:v>
                </c:pt>
                <c:pt idx="6636">
                  <c:v>42.656199000000001</c:v>
                </c:pt>
                <c:pt idx="6637">
                  <c:v>42.656216999999998</c:v>
                </c:pt>
                <c:pt idx="6638">
                  <c:v>42.656233999999998</c:v>
                </c:pt>
                <c:pt idx="6639">
                  <c:v>42.656249000000003</c:v>
                </c:pt>
                <c:pt idx="6640">
                  <c:v>42.656269999999999</c:v>
                </c:pt>
                <c:pt idx="6641">
                  <c:v>42.656294000000003</c:v>
                </c:pt>
                <c:pt idx="6642">
                  <c:v>42.656326999999997</c:v>
                </c:pt>
                <c:pt idx="6643">
                  <c:v>42.656351000000001</c:v>
                </c:pt>
                <c:pt idx="6644">
                  <c:v>42.656379000000001</c:v>
                </c:pt>
                <c:pt idx="6645">
                  <c:v>42.656402</c:v>
                </c:pt>
                <c:pt idx="6646">
                  <c:v>42.656432000000002</c:v>
                </c:pt>
                <c:pt idx="6647">
                  <c:v>42.656458000000001</c:v>
                </c:pt>
                <c:pt idx="6648">
                  <c:v>42.656492</c:v>
                </c:pt>
                <c:pt idx="6649">
                  <c:v>42.656528000000002</c:v>
                </c:pt>
                <c:pt idx="6650">
                  <c:v>42.656562000000001</c:v>
                </c:pt>
                <c:pt idx="6651">
                  <c:v>42.656596</c:v>
                </c:pt>
                <c:pt idx="6652">
                  <c:v>42.656627999999998</c:v>
                </c:pt>
                <c:pt idx="6653">
                  <c:v>42.656661999999997</c:v>
                </c:pt>
                <c:pt idx="6654">
                  <c:v>42.656699000000003</c:v>
                </c:pt>
                <c:pt idx="6655">
                  <c:v>42.656734</c:v>
                </c:pt>
                <c:pt idx="6656">
                  <c:v>42.656770000000002</c:v>
                </c:pt>
                <c:pt idx="6657">
                  <c:v>42.656812000000002</c:v>
                </c:pt>
                <c:pt idx="6658">
                  <c:v>42.656841999999997</c:v>
                </c:pt>
                <c:pt idx="6659">
                  <c:v>42.656877000000001</c:v>
                </c:pt>
                <c:pt idx="6660">
                  <c:v>42.656910000000003</c:v>
                </c:pt>
                <c:pt idx="6661">
                  <c:v>42.656945</c:v>
                </c:pt>
                <c:pt idx="6662">
                  <c:v>42.656975000000003</c:v>
                </c:pt>
                <c:pt idx="6663">
                  <c:v>42.657001000000001</c:v>
                </c:pt>
                <c:pt idx="6664">
                  <c:v>42.657026000000002</c:v>
                </c:pt>
                <c:pt idx="6665">
                  <c:v>42.657052999999998</c:v>
                </c:pt>
                <c:pt idx="6666">
                  <c:v>42.657074999999999</c:v>
                </c:pt>
                <c:pt idx="6667">
                  <c:v>42.657102000000002</c:v>
                </c:pt>
                <c:pt idx="6668">
                  <c:v>42.657122999999999</c:v>
                </c:pt>
                <c:pt idx="6669">
                  <c:v>42.657145</c:v>
                </c:pt>
                <c:pt idx="6670">
                  <c:v>42.657161000000002</c:v>
                </c:pt>
                <c:pt idx="6671">
                  <c:v>42.657181000000001</c:v>
                </c:pt>
                <c:pt idx="6672">
                  <c:v>42.657195000000002</c:v>
                </c:pt>
                <c:pt idx="6673">
                  <c:v>42.657204</c:v>
                </c:pt>
                <c:pt idx="6674">
                  <c:v>42.657212999999999</c:v>
                </c:pt>
                <c:pt idx="6675">
                  <c:v>42.657220000000002</c:v>
                </c:pt>
                <c:pt idx="6676">
                  <c:v>42.657226999999999</c:v>
                </c:pt>
                <c:pt idx="6677">
                  <c:v>42.657228000000003</c:v>
                </c:pt>
                <c:pt idx="6678">
                  <c:v>42.657218999999998</c:v>
                </c:pt>
                <c:pt idx="6679">
                  <c:v>42.657209999999999</c:v>
                </c:pt>
                <c:pt idx="6680">
                  <c:v>42.657201000000001</c:v>
                </c:pt>
                <c:pt idx="6681">
                  <c:v>42.657186000000003</c:v>
                </c:pt>
                <c:pt idx="6682">
                  <c:v>42.657170000000001</c:v>
                </c:pt>
                <c:pt idx="6683">
                  <c:v>42.657153000000001</c:v>
                </c:pt>
                <c:pt idx="6684">
                  <c:v>42.657133999999999</c:v>
                </c:pt>
                <c:pt idx="6685">
                  <c:v>42.657105999999999</c:v>
                </c:pt>
                <c:pt idx="6686">
                  <c:v>42.657080000000001</c:v>
                </c:pt>
                <c:pt idx="6687">
                  <c:v>42.657054000000002</c:v>
                </c:pt>
                <c:pt idx="6688">
                  <c:v>42.657021</c:v>
                </c:pt>
                <c:pt idx="6689">
                  <c:v>42.656981000000002</c:v>
                </c:pt>
                <c:pt idx="6690">
                  <c:v>42.656939999999999</c:v>
                </c:pt>
                <c:pt idx="6691">
                  <c:v>42.656894999999999</c:v>
                </c:pt>
                <c:pt idx="6692">
                  <c:v>42.656852000000001</c:v>
                </c:pt>
                <c:pt idx="6693">
                  <c:v>42.656804999999999</c:v>
                </c:pt>
                <c:pt idx="6694">
                  <c:v>42.656754999999997</c:v>
                </c:pt>
                <c:pt idx="6695">
                  <c:v>42.656705000000002</c:v>
                </c:pt>
                <c:pt idx="6696">
                  <c:v>42.656652999999999</c:v>
                </c:pt>
                <c:pt idx="6697">
                  <c:v>42.656602999999997</c:v>
                </c:pt>
                <c:pt idx="6698">
                  <c:v>42.656548000000001</c:v>
                </c:pt>
                <c:pt idx="6699">
                  <c:v>42.656481999999997</c:v>
                </c:pt>
                <c:pt idx="6700">
                  <c:v>42.656418000000002</c:v>
                </c:pt>
                <c:pt idx="6701">
                  <c:v>42.656354</c:v>
                </c:pt>
                <c:pt idx="6702">
                  <c:v>42.656289999999998</c:v>
                </c:pt>
                <c:pt idx="6703">
                  <c:v>42.656222999999997</c:v>
                </c:pt>
                <c:pt idx="6704">
                  <c:v>42.65616</c:v>
                </c:pt>
                <c:pt idx="6705">
                  <c:v>42.656100000000002</c:v>
                </c:pt>
                <c:pt idx="6706">
                  <c:v>42.656035000000003</c:v>
                </c:pt>
                <c:pt idx="6707">
                  <c:v>42.655973000000003</c:v>
                </c:pt>
                <c:pt idx="6708">
                  <c:v>42.655909000000001</c:v>
                </c:pt>
                <c:pt idx="6709">
                  <c:v>42.655830999999999</c:v>
                </c:pt>
                <c:pt idx="6710">
                  <c:v>42.655760000000001</c:v>
                </c:pt>
                <c:pt idx="6711">
                  <c:v>42.655690999999997</c:v>
                </c:pt>
                <c:pt idx="6712">
                  <c:v>42.655620999999996</c:v>
                </c:pt>
                <c:pt idx="6713">
                  <c:v>42.655554000000002</c:v>
                </c:pt>
                <c:pt idx="6714">
                  <c:v>42.655487999999998</c:v>
                </c:pt>
                <c:pt idx="6715">
                  <c:v>42.655419000000002</c:v>
                </c:pt>
                <c:pt idx="6716">
                  <c:v>42.655351000000003</c:v>
                </c:pt>
                <c:pt idx="6717">
                  <c:v>42.655284000000002</c:v>
                </c:pt>
                <c:pt idx="6718">
                  <c:v>42.655214999999998</c:v>
                </c:pt>
                <c:pt idx="6719">
                  <c:v>42.655133999999997</c:v>
                </c:pt>
                <c:pt idx="6720">
                  <c:v>42.655059000000001</c:v>
                </c:pt>
                <c:pt idx="6721">
                  <c:v>42.654988000000003</c:v>
                </c:pt>
                <c:pt idx="6722">
                  <c:v>42.654915000000003</c:v>
                </c:pt>
                <c:pt idx="6723">
                  <c:v>42.654843</c:v>
                </c:pt>
                <c:pt idx="6724">
                  <c:v>42.654770999999997</c:v>
                </c:pt>
                <c:pt idx="6725">
                  <c:v>42.654704000000002</c:v>
                </c:pt>
                <c:pt idx="6726">
                  <c:v>42.654634999999999</c:v>
                </c:pt>
                <c:pt idx="6727">
                  <c:v>42.654567</c:v>
                </c:pt>
                <c:pt idx="6728">
                  <c:v>42.654499000000001</c:v>
                </c:pt>
                <c:pt idx="6729">
                  <c:v>42.654420000000002</c:v>
                </c:pt>
                <c:pt idx="6730">
                  <c:v>42.654347999999999</c:v>
                </c:pt>
                <c:pt idx="6731">
                  <c:v>42.654277</c:v>
                </c:pt>
                <c:pt idx="6732">
                  <c:v>42.654204999999997</c:v>
                </c:pt>
                <c:pt idx="6733">
                  <c:v>42.654134999999997</c:v>
                </c:pt>
                <c:pt idx="6734">
                  <c:v>42.654065000000003</c:v>
                </c:pt>
                <c:pt idx="6735">
                  <c:v>42.653995000000002</c:v>
                </c:pt>
                <c:pt idx="6736">
                  <c:v>42.653927000000003</c:v>
                </c:pt>
                <c:pt idx="6737">
                  <c:v>42.653858999999997</c:v>
                </c:pt>
                <c:pt idx="6738">
                  <c:v>42.653793</c:v>
                </c:pt>
                <c:pt idx="6739">
                  <c:v>42.653714000000001</c:v>
                </c:pt>
                <c:pt idx="6740">
                  <c:v>42.653641</c:v>
                </c:pt>
                <c:pt idx="6741">
                  <c:v>42.653570999999999</c:v>
                </c:pt>
                <c:pt idx="6742">
                  <c:v>42.653500999999999</c:v>
                </c:pt>
                <c:pt idx="6743">
                  <c:v>42.653433999999997</c:v>
                </c:pt>
                <c:pt idx="6744">
                  <c:v>42.653367000000003</c:v>
                </c:pt>
                <c:pt idx="6745">
                  <c:v>42.653297999999999</c:v>
                </c:pt>
                <c:pt idx="6746">
                  <c:v>42.653233999999998</c:v>
                </c:pt>
                <c:pt idx="6747">
                  <c:v>42.653168999999998</c:v>
                </c:pt>
                <c:pt idx="6748">
                  <c:v>42.653103999999999</c:v>
                </c:pt>
                <c:pt idx="6749">
                  <c:v>42.653027000000002</c:v>
                </c:pt>
                <c:pt idx="6750">
                  <c:v>42.652957999999998</c:v>
                </c:pt>
                <c:pt idx="6751">
                  <c:v>42.652887999999997</c:v>
                </c:pt>
                <c:pt idx="6752">
                  <c:v>42.652822999999998</c:v>
                </c:pt>
                <c:pt idx="6753">
                  <c:v>42.652762000000003</c:v>
                </c:pt>
                <c:pt idx="6754">
                  <c:v>42.652695999999999</c:v>
                </c:pt>
                <c:pt idx="6755">
                  <c:v>42.652633000000002</c:v>
                </c:pt>
                <c:pt idx="6756">
                  <c:v>42.652566</c:v>
                </c:pt>
                <c:pt idx="6757">
                  <c:v>42.652503000000003</c:v>
                </c:pt>
                <c:pt idx="6758">
                  <c:v>42.652439999999999</c:v>
                </c:pt>
                <c:pt idx="6759">
                  <c:v>42.652366999999998</c:v>
                </c:pt>
                <c:pt idx="6760">
                  <c:v>42.652298000000002</c:v>
                </c:pt>
                <c:pt idx="6761">
                  <c:v>42.652233000000003</c:v>
                </c:pt>
                <c:pt idx="6762">
                  <c:v>42.652172999999998</c:v>
                </c:pt>
                <c:pt idx="6763">
                  <c:v>42.652113</c:v>
                </c:pt>
                <c:pt idx="6764">
                  <c:v>42.652050000000003</c:v>
                </c:pt>
                <c:pt idx="6765">
                  <c:v>42.651988000000003</c:v>
                </c:pt>
                <c:pt idx="6766">
                  <c:v>42.651924000000001</c:v>
                </c:pt>
                <c:pt idx="6767">
                  <c:v>42.651865000000001</c:v>
                </c:pt>
                <c:pt idx="6768">
                  <c:v>42.651808000000003</c:v>
                </c:pt>
                <c:pt idx="6769">
                  <c:v>42.651738999999999</c:v>
                </c:pt>
                <c:pt idx="6770">
                  <c:v>42.651671999999998</c:v>
                </c:pt>
                <c:pt idx="6771">
                  <c:v>42.651608000000003</c:v>
                </c:pt>
                <c:pt idx="6772">
                  <c:v>42.651542999999997</c:v>
                </c:pt>
                <c:pt idx="6773">
                  <c:v>42.651476000000002</c:v>
                </c:pt>
                <c:pt idx="6774">
                  <c:v>42.651411000000003</c:v>
                </c:pt>
                <c:pt idx="6775">
                  <c:v>42.651350999999998</c:v>
                </c:pt>
                <c:pt idx="6776">
                  <c:v>42.651282000000002</c:v>
                </c:pt>
                <c:pt idx="6777">
                  <c:v>42.651220000000002</c:v>
                </c:pt>
                <c:pt idx="6778">
                  <c:v>42.651156</c:v>
                </c:pt>
                <c:pt idx="6779">
                  <c:v>42.651074999999999</c:v>
                </c:pt>
                <c:pt idx="6780">
                  <c:v>42.650995000000002</c:v>
                </c:pt>
                <c:pt idx="6781">
                  <c:v>42.650920999999997</c:v>
                </c:pt>
                <c:pt idx="6782">
                  <c:v>42.650844999999997</c:v>
                </c:pt>
                <c:pt idx="6783">
                  <c:v>42.650773000000001</c:v>
                </c:pt>
                <c:pt idx="6784">
                  <c:v>42.650706</c:v>
                </c:pt>
                <c:pt idx="6785">
                  <c:v>42.650638000000001</c:v>
                </c:pt>
                <c:pt idx="6786">
                  <c:v>42.650573999999999</c:v>
                </c:pt>
                <c:pt idx="6787">
                  <c:v>42.650509999999997</c:v>
                </c:pt>
                <c:pt idx="6788">
                  <c:v>42.650444999999998</c:v>
                </c:pt>
                <c:pt idx="6789">
                  <c:v>42.650353000000003</c:v>
                </c:pt>
                <c:pt idx="6790">
                  <c:v>42.650272000000001</c:v>
                </c:pt>
                <c:pt idx="6791">
                  <c:v>42.650190000000002</c:v>
                </c:pt>
                <c:pt idx="6792">
                  <c:v>42.650117000000002</c:v>
                </c:pt>
                <c:pt idx="6793">
                  <c:v>42.650042999999997</c:v>
                </c:pt>
                <c:pt idx="6794">
                  <c:v>42.649963</c:v>
                </c:pt>
                <c:pt idx="6795">
                  <c:v>42.649895000000001</c:v>
                </c:pt>
                <c:pt idx="6796">
                  <c:v>42.649825999999997</c:v>
                </c:pt>
                <c:pt idx="6797">
                  <c:v>42.649754999999999</c:v>
                </c:pt>
                <c:pt idx="6798">
                  <c:v>42.649687</c:v>
                </c:pt>
                <c:pt idx="6799">
                  <c:v>42.649599000000002</c:v>
                </c:pt>
                <c:pt idx="6800">
                  <c:v>42.649514000000003</c:v>
                </c:pt>
                <c:pt idx="6801">
                  <c:v>42.649427000000003</c:v>
                </c:pt>
                <c:pt idx="6802">
                  <c:v>42.649355</c:v>
                </c:pt>
                <c:pt idx="6803">
                  <c:v>42.649275000000003</c:v>
                </c:pt>
                <c:pt idx="6804">
                  <c:v>42.649208999999999</c:v>
                </c:pt>
                <c:pt idx="6805">
                  <c:v>42.649132999999999</c:v>
                </c:pt>
                <c:pt idx="6806">
                  <c:v>42.649056999999999</c:v>
                </c:pt>
                <c:pt idx="6807">
                  <c:v>42.648985000000003</c:v>
                </c:pt>
                <c:pt idx="6808">
                  <c:v>42.648913</c:v>
                </c:pt>
                <c:pt idx="6809">
                  <c:v>42.648831000000001</c:v>
                </c:pt>
                <c:pt idx="6810">
                  <c:v>42.648747</c:v>
                </c:pt>
                <c:pt idx="6811">
                  <c:v>42.648665999999999</c:v>
                </c:pt>
                <c:pt idx="6812">
                  <c:v>42.648589000000001</c:v>
                </c:pt>
                <c:pt idx="6813">
                  <c:v>42.648519999999998</c:v>
                </c:pt>
                <c:pt idx="6814">
                  <c:v>42.648442000000003</c:v>
                </c:pt>
                <c:pt idx="6815">
                  <c:v>42.648375000000001</c:v>
                </c:pt>
                <c:pt idx="6816">
                  <c:v>42.648294999999997</c:v>
                </c:pt>
                <c:pt idx="6817">
                  <c:v>42.648223000000002</c:v>
                </c:pt>
                <c:pt idx="6818">
                  <c:v>42.648142</c:v>
                </c:pt>
                <c:pt idx="6819">
                  <c:v>42.648051000000002</c:v>
                </c:pt>
                <c:pt idx="6820">
                  <c:v>42.647967000000001</c:v>
                </c:pt>
                <c:pt idx="6821">
                  <c:v>42.647871000000002</c:v>
                </c:pt>
                <c:pt idx="6822">
                  <c:v>42.647793999999998</c:v>
                </c:pt>
                <c:pt idx="6823">
                  <c:v>42.647705000000002</c:v>
                </c:pt>
                <c:pt idx="6824">
                  <c:v>42.647624999999998</c:v>
                </c:pt>
                <c:pt idx="6825">
                  <c:v>42.647533000000003</c:v>
                </c:pt>
                <c:pt idx="6826">
                  <c:v>42.647455999999998</c:v>
                </c:pt>
                <c:pt idx="6827">
                  <c:v>42.647368</c:v>
                </c:pt>
                <c:pt idx="6828">
                  <c:v>42.647289999999998</c:v>
                </c:pt>
                <c:pt idx="6829">
                  <c:v>42.647193000000001</c:v>
                </c:pt>
                <c:pt idx="6830">
                  <c:v>42.647106999999998</c:v>
                </c:pt>
                <c:pt idx="6831">
                  <c:v>42.647016000000001</c:v>
                </c:pt>
                <c:pt idx="6832">
                  <c:v>42.646934000000002</c:v>
                </c:pt>
                <c:pt idx="6833">
                  <c:v>42.646841000000002</c:v>
                </c:pt>
                <c:pt idx="6834">
                  <c:v>42.646756000000003</c:v>
                </c:pt>
                <c:pt idx="6835">
                  <c:v>42.646664000000001</c:v>
                </c:pt>
                <c:pt idx="6836">
                  <c:v>42.646583</c:v>
                </c:pt>
                <c:pt idx="6837">
                  <c:v>42.646489000000003</c:v>
                </c:pt>
                <c:pt idx="6838">
                  <c:v>42.646408999999998</c:v>
                </c:pt>
                <c:pt idx="6839">
                  <c:v>42.646313999999997</c:v>
                </c:pt>
                <c:pt idx="6840">
                  <c:v>42.646231999999998</c:v>
                </c:pt>
                <c:pt idx="6841">
                  <c:v>42.646138999999998</c:v>
                </c:pt>
                <c:pt idx="6842">
                  <c:v>42.646059999999999</c:v>
                </c:pt>
                <c:pt idx="6843">
                  <c:v>42.645966000000001</c:v>
                </c:pt>
                <c:pt idx="6844">
                  <c:v>42.645884000000002</c:v>
                </c:pt>
                <c:pt idx="6845">
                  <c:v>42.645797000000002</c:v>
                </c:pt>
                <c:pt idx="6846">
                  <c:v>42.645715000000003</c:v>
                </c:pt>
                <c:pt idx="6847">
                  <c:v>42.645626999999998</c:v>
                </c:pt>
                <c:pt idx="6848">
                  <c:v>42.645552000000002</c:v>
                </c:pt>
                <c:pt idx="6849">
                  <c:v>42.645462999999999</c:v>
                </c:pt>
                <c:pt idx="6850">
                  <c:v>42.645386000000002</c:v>
                </c:pt>
                <c:pt idx="6851">
                  <c:v>42.645291</c:v>
                </c:pt>
                <c:pt idx="6852">
                  <c:v>42.645209999999999</c:v>
                </c:pt>
                <c:pt idx="6853">
                  <c:v>42.645117999999997</c:v>
                </c:pt>
                <c:pt idx="6854">
                  <c:v>42.645040999999999</c:v>
                </c:pt>
                <c:pt idx="6855">
                  <c:v>42.644950999999999</c:v>
                </c:pt>
                <c:pt idx="6856">
                  <c:v>42.644875999999996</c:v>
                </c:pt>
                <c:pt idx="6857">
                  <c:v>42.644786000000003</c:v>
                </c:pt>
                <c:pt idx="6858">
                  <c:v>42.6447</c:v>
                </c:pt>
                <c:pt idx="6859">
                  <c:v>42.644598000000002</c:v>
                </c:pt>
                <c:pt idx="6860">
                  <c:v>42.644508000000002</c:v>
                </c:pt>
                <c:pt idx="6861">
                  <c:v>42.644413</c:v>
                </c:pt>
                <c:pt idx="6862">
                  <c:v>42.644331000000001</c:v>
                </c:pt>
                <c:pt idx="6863">
                  <c:v>42.644238000000001</c:v>
                </c:pt>
                <c:pt idx="6864">
                  <c:v>42.644157</c:v>
                </c:pt>
                <c:pt idx="6865">
                  <c:v>42.644064</c:v>
                </c:pt>
                <c:pt idx="6866">
                  <c:v>42.643980999999997</c:v>
                </c:pt>
                <c:pt idx="6867">
                  <c:v>42.643886000000002</c:v>
                </c:pt>
                <c:pt idx="6868">
                  <c:v>42.643797999999997</c:v>
                </c:pt>
                <c:pt idx="6869">
                  <c:v>42.643687</c:v>
                </c:pt>
                <c:pt idx="6870">
                  <c:v>42.643588999999999</c:v>
                </c:pt>
                <c:pt idx="6871">
                  <c:v>42.643489000000002</c:v>
                </c:pt>
                <c:pt idx="6872">
                  <c:v>42.643396000000003</c:v>
                </c:pt>
                <c:pt idx="6873">
                  <c:v>42.643301000000001</c:v>
                </c:pt>
                <c:pt idx="6874">
                  <c:v>42.643216000000002</c:v>
                </c:pt>
                <c:pt idx="6875">
                  <c:v>42.643121999999998</c:v>
                </c:pt>
                <c:pt idx="6876">
                  <c:v>42.643040999999997</c:v>
                </c:pt>
                <c:pt idx="6877">
                  <c:v>42.642955000000001</c:v>
                </c:pt>
                <c:pt idx="6878">
                  <c:v>42.642878000000003</c:v>
                </c:pt>
                <c:pt idx="6879">
                  <c:v>42.642780999999999</c:v>
                </c:pt>
                <c:pt idx="6880">
                  <c:v>42.642698000000003</c:v>
                </c:pt>
                <c:pt idx="6881">
                  <c:v>42.642614000000002</c:v>
                </c:pt>
                <c:pt idx="6882">
                  <c:v>42.642538999999999</c:v>
                </c:pt>
                <c:pt idx="6883">
                  <c:v>42.642462000000002</c:v>
                </c:pt>
                <c:pt idx="6884">
                  <c:v>42.642392999999998</c:v>
                </c:pt>
                <c:pt idx="6885">
                  <c:v>42.642321000000003</c:v>
                </c:pt>
                <c:pt idx="6886">
                  <c:v>42.64226</c:v>
                </c:pt>
                <c:pt idx="6887">
                  <c:v>42.642201999999997</c:v>
                </c:pt>
                <c:pt idx="6888">
                  <c:v>42.642153</c:v>
                </c:pt>
                <c:pt idx="6889">
                  <c:v>42.642094999999998</c:v>
                </c:pt>
                <c:pt idx="6890">
                  <c:v>42.642049</c:v>
                </c:pt>
                <c:pt idx="6891">
                  <c:v>42.642003000000003</c:v>
                </c:pt>
                <c:pt idx="6892">
                  <c:v>42.641967000000001</c:v>
                </c:pt>
                <c:pt idx="6893">
                  <c:v>42.641931</c:v>
                </c:pt>
                <c:pt idx="6894">
                  <c:v>42.641897</c:v>
                </c:pt>
                <c:pt idx="6895">
                  <c:v>42.641871000000002</c:v>
                </c:pt>
                <c:pt idx="6896">
                  <c:v>42.641846999999999</c:v>
                </c:pt>
                <c:pt idx="6897">
                  <c:v>42.641826999999999</c:v>
                </c:pt>
                <c:pt idx="6898">
                  <c:v>42.641809000000002</c:v>
                </c:pt>
                <c:pt idx="6899">
                  <c:v>42.641796999999997</c:v>
                </c:pt>
                <c:pt idx="6900">
                  <c:v>42.641782999999997</c:v>
                </c:pt>
                <c:pt idx="6901">
                  <c:v>42.641776</c:v>
                </c:pt>
                <c:pt idx="6902">
                  <c:v>42.641770999999999</c:v>
                </c:pt>
                <c:pt idx="6903">
                  <c:v>42.641773000000001</c:v>
                </c:pt>
                <c:pt idx="6904">
                  <c:v>42.641776</c:v>
                </c:pt>
                <c:pt idx="6905">
                  <c:v>42.641779</c:v>
                </c:pt>
                <c:pt idx="6906">
                  <c:v>42.641789000000003</c:v>
                </c:pt>
                <c:pt idx="6907">
                  <c:v>42.641798000000001</c:v>
                </c:pt>
                <c:pt idx="6908">
                  <c:v>42.641817000000003</c:v>
                </c:pt>
                <c:pt idx="6909">
                  <c:v>42.641835</c:v>
                </c:pt>
                <c:pt idx="6910">
                  <c:v>42.641855</c:v>
                </c:pt>
                <c:pt idx="6911">
                  <c:v>42.641883</c:v>
                </c:pt>
                <c:pt idx="6912">
                  <c:v>42.641911</c:v>
                </c:pt>
                <c:pt idx="6913">
                  <c:v>42.641941000000003</c:v>
                </c:pt>
                <c:pt idx="6914">
                  <c:v>42.641978999999999</c:v>
                </c:pt>
                <c:pt idx="6915">
                  <c:v>42.642018999999998</c:v>
                </c:pt>
                <c:pt idx="6916">
                  <c:v>42.642060000000001</c:v>
                </c:pt>
                <c:pt idx="6917">
                  <c:v>42.642107000000003</c:v>
                </c:pt>
                <c:pt idx="6918">
                  <c:v>42.642153999999998</c:v>
                </c:pt>
                <c:pt idx="6919">
                  <c:v>42.642200000000003</c:v>
                </c:pt>
                <c:pt idx="6920">
                  <c:v>42.642257999999998</c:v>
                </c:pt>
                <c:pt idx="6921">
                  <c:v>42.642311999999997</c:v>
                </c:pt>
                <c:pt idx="6922">
                  <c:v>42.642372000000002</c:v>
                </c:pt>
                <c:pt idx="6923">
                  <c:v>42.642442000000003</c:v>
                </c:pt>
                <c:pt idx="6924">
                  <c:v>42.642505999999997</c:v>
                </c:pt>
                <c:pt idx="6925">
                  <c:v>42.642572000000001</c:v>
                </c:pt>
                <c:pt idx="6926">
                  <c:v>42.642651000000001</c:v>
                </c:pt>
                <c:pt idx="6927">
                  <c:v>42.642724000000001</c:v>
                </c:pt>
                <c:pt idx="6928">
                  <c:v>42.642798999999997</c:v>
                </c:pt>
                <c:pt idx="6929">
                  <c:v>42.642896</c:v>
                </c:pt>
                <c:pt idx="6930">
                  <c:v>42.642980999999999</c:v>
                </c:pt>
                <c:pt idx="6931">
                  <c:v>42.643068999999997</c:v>
                </c:pt>
                <c:pt idx="6932">
                  <c:v>42.643158999999997</c:v>
                </c:pt>
                <c:pt idx="6933">
                  <c:v>42.643262999999997</c:v>
                </c:pt>
                <c:pt idx="6934">
                  <c:v>42.643360999999999</c:v>
                </c:pt>
                <c:pt idx="6935">
                  <c:v>42.643461000000002</c:v>
                </c:pt>
                <c:pt idx="6936">
                  <c:v>42.643574999999998</c:v>
                </c:pt>
                <c:pt idx="6937">
                  <c:v>42.643680000000003</c:v>
                </c:pt>
                <c:pt idx="6938">
                  <c:v>42.643787000000003</c:v>
                </c:pt>
                <c:pt idx="6939">
                  <c:v>42.643911000000003</c:v>
                </c:pt>
                <c:pt idx="6940">
                  <c:v>42.644043000000003</c:v>
                </c:pt>
                <c:pt idx="6941">
                  <c:v>42.644165000000001</c:v>
                </c:pt>
                <c:pt idx="6942">
                  <c:v>42.644280000000002</c:v>
                </c:pt>
                <c:pt idx="6943">
                  <c:v>42.644415000000002</c:v>
                </c:pt>
                <c:pt idx="6944">
                  <c:v>42.644537</c:v>
                </c:pt>
                <c:pt idx="6945">
                  <c:v>42.644672999999997</c:v>
                </c:pt>
                <c:pt idx="6946">
                  <c:v>42.644798000000002</c:v>
                </c:pt>
                <c:pt idx="6947">
                  <c:v>42.644939999999998</c:v>
                </c:pt>
                <c:pt idx="6948">
                  <c:v>42.645068999999999</c:v>
                </c:pt>
                <c:pt idx="6949">
                  <c:v>42.645225000000003</c:v>
                </c:pt>
                <c:pt idx="6950">
                  <c:v>42.645364999999998</c:v>
                </c:pt>
                <c:pt idx="6951">
                  <c:v>42.645510999999999</c:v>
                </c:pt>
                <c:pt idx="6952">
                  <c:v>42.645645000000002</c:v>
                </c:pt>
                <c:pt idx="6953">
                  <c:v>42.645792999999998</c:v>
                </c:pt>
                <c:pt idx="6954">
                  <c:v>42.645923000000003</c:v>
                </c:pt>
                <c:pt idx="6955">
                  <c:v>42.646067000000002</c:v>
                </c:pt>
                <c:pt idx="6956">
                  <c:v>42.646202000000002</c:v>
                </c:pt>
                <c:pt idx="6957">
                  <c:v>42.646349999999998</c:v>
                </c:pt>
                <c:pt idx="6958">
                  <c:v>42.646481999999999</c:v>
                </c:pt>
                <c:pt idx="6959">
                  <c:v>42.646642</c:v>
                </c:pt>
                <c:pt idx="6960">
                  <c:v>42.646782000000002</c:v>
                </c:pt>
                <c:pt idx="6961">
                  <c:v>42.646935999999997</c:v>
                </c:pt>
                <c:pt idx="6962">
                  <c:v>42.647072999999999</c:v>
                </c:pt>
                <c:pt idx="6963">
                  <c:v>42.647219999999997</c:v>
                </c:pt>
                <c:pt idx="6964">
                  <c:v>42.647354</c:v>
                </c:pt>
                <c:pt idx="6965">
                  <c:v>42.647499000000003</c:v>
                </c:pt>
                <c:pt idx="6966">
                  <c:v>42.647627999999997</c:v>
                </c:pt>
                <c:pt idx="6967">
                  <c:v>42.647770999999999</c:v>
                </c:pt>
                <c:pt idx="6968">
                  <c:v>42.647897999999998</c:v>
                </c:pt>
                <c:pt idx="6969">
                  <c:v>42.648046000000001</c:v>
                </c:pt>
                <c:pt idx="6970">
                  <c:v>42.648180000000004</c:v>
                </c:pt>
                <c:pt idx="6971">
                  <c:v>42.648319000000001</c:v>
                </c:pt>
                <c:pt idx="6972">
                  <c:v>42.648446999999997</c:v>
                </c:pt>
                <c:pt idx="6973">
                  <c:v>42.648584</c:v>
                </c:pt>
                <c:pt idx="6974">
                  <c:v>42.648712000000003</c:v>
                </c:pt>
                <c:pt idx="6975">
                  <c:v>42.648847000000004</c:v>
                </c:pt>
                <c:pt idx="6976">
                  <c:v>42.648964999999997</c:v>
                </c:pt>
                <c:pt idx="6977">
                  <c:v>42.649093999999998</c:v>
                </c:pt>
                <c:pt idx="6978">
                  <c:v>42.649206</c:v>
                </c:pt>
                <c:pt idx="6979">
                  <c:v>42.649346999999999</c:v>
                </c:pt>
                <c:pt idx="6980">
                  <c:v>42.649470000000001</c:v>
                </c:pt>
                <c:pt idx="6981">
                  <c:v>42.649602000000002</c:v>
                </c:pt>
                <c:pt idx="6982">
                  <c:v>42.649715</c:v>
                </c:pt>
                <c:pt idx="6983">
                  <c:v>42.649836999999998</c:v>
                </c:pt>
                <c:pt idx="6984">
                  <c:v>42.649949999999997</c:v>
                </c:pt>
                <c:pt idx="6985">
                  <c:v>42.650075999999999</c:v>
                </c:pt>
                <c:pt idx="6986">
                  <c:v>42.650179999999999</c:v>
                </c:pt>
                <c:pt idx="6987">
                  <c:v>42.650294000000002</c:v>
                </c:pt>
                <c:pt idx="6988">
                  <c:v>42.650395000000003</c:v>
                </c:pt>
                <c:pt idx="6989">
                  <c:v>42.650526999999997</c:v>
                </c:pt>
                <c:pt idx="6990">
                  <c:v>42.650638000000001</c:v>
                </c:pt>
                <c:pt idx="6991">
                  <c:v>42.650758000000003</c:v>
                </c:pt>
                <c:pt idx="6992">
                  <c:v>42.650857000000002</c:v>
                </c:pt>
                <c:pt idx="6993">
                  <c:v>42.650972000000003</c:v>
                </c:pt>
                <c:pt idx="6994">
                  <c:v>42.651071999999999</c:v>
                </c:pt>
                <c:pt idx="6995">
                  <c:v>42.651183000000003</c:v>
                </c:pt>
                <c:pt idx="6996">
                  <c:v>42.651279000000002</c:v>
                </c:pt>
                <c:pt idx="6997">
                  <c:v>42.651384</c:v>
                </c:pt>
                <c:pt idx="6998">
                  <c:v>42.651476000000002</c:v>
                </c:pt>
                <c:pt idx="6999">
                  <c:v>42.651606000000001</c:v>
                </c:pt>
                <c:pt idx="7000">
                  <c:v>42.651710999999999</c:v>
                </c:pt>
                <c:pt idx="7001">
                  <c:v>42.651812999999997</c:v>
                </c:pt>
                <c:pt idx="7002">
                  <c:v>42.651905999999997</c:v>
                </c:pt>
                <c:pt idx="7003">
                  <c:v>42.652002000000003</c:v>
                </c:pt>
                <c:pt idx="7004">
                  <c:v>42.652082999999998</c:v>
                </c:pt>
                <c:pt idx="7005">
                  <c:v>42.652175999999997</c:v>
                </c:pt>
                <c:pt idx="7006">
                  <c:v>42.652258000000003</c:v>
                </c:pt>
                <c:pt idx="7007">
                  <c:v>42.652341999999997</c:v>
                </c:pt>
                <c:pt idx="7008">
                  <c:v>42.652414999999998</c:v>
                </c:pt>
                <c:pt idx="7009">
                  <c:v>42.652521</c:v>
                </c:pt>
                <c:pt idx="7010">
                  <c:v>42.652603999999997</c:v>
                </c:pt>
                <c:pt idx="7011">
                  <c:v>42.65269</c:v>
                </c:pt>
                <c:pt idx="7012">
                  <c:v>42.652757000000001</c:v>
                </c:pt>
                <c:pt idx="7013">
                  <c:v>42.652833000000001</c:v>
                </c:pt>
                <c:pt idx="7014">
                  <c:v>42.652889000000002</c:v>
                </c:pt>
                <c:pt idx="7015">
                  <c:v>42.652954999999999</c:v>
                </c:pt>
                <c:pt idx="7016">
                  <c:v>42.653010000000002</c:v>
                </c:pt>
                <c:pt idx="7017">
                  <c:v>42.653078000000001</c:v>
                </c:pt>
                <c:pt idx="7018">
                  <c:v>42.653123999999998</c:v>
                </c:pt>
                <c:pt idx="7019">
                  <c:v>42.653194999999997</c:v>
                </c:pt>
                <c:pt idx="7020">
                  <c:v>42.653244999999998</c:v>
                </c:pt>
                <c:pt idx="7021">
                  <c:v>42.653300999999999</c:v>
                </c:pt>
                <c:pt idx="7022">
                  <c:v>42.65334</c:v>
                </c:pt>
                <c:pt idx="7023">
                  <c:v>42.653388</c:v>
                </c:pt>
                <c:pt idx="7024">
                  <c:v>42.653416999999997</c:v>
                </c:pt>
                <c:pt idx="7025">
                  <c:v>42.653455999999998</c:v>
                </c:pt>
                <c:pt idx="7026">
                  <c:v>42.653483000000001</c:v>
                </c:pt>
                <c:pt idx="7027">
                  <c:v>42.653511999999999</c:v>
                </c:pt>
                <c:pt idx="7028">
                  <c:v>42.653545000000001</c:v>
                </c:pt>
                <c:pt idx="7029">
                  <c:v>42.653573000000002</c:v>
                </c:pt>
                <c:pt idx="7030">
                  <c:v>42.653601999999999</c:v>
                </c:pt>
                <c:pt idx="7031">
                  <c:v>42.653624000000001</c:v>
                </c:pt>
                <c:pt idx="7032">
                  <c:v>42.653644999999997</c:v>
                </c:pt>
                <c:pt idx="7033">
                  <c:v>42.653672</c:v>
                </c:pt>
                <c:pt idx="7034">
                  <c:v>42.653688000000002</c:v>
                </c:pt>
                <c:pt idx="7035">
                  <c:v>42.653711000000001</c:v>
                </c:pt>
                <c:pt idx="7036">
                  <c:v>42.653728999999998</c:v>
                </c:pt>
                <c:pt idx="7037">
                  <c:v>42.653753000000002</c:v>
                </c:pt>
                <c:pt idx="7038">
                  <c:v>42.653765999999997</c:v>
                </c:pt>
                <c:pt idx="7039">
                  <c:v>42.653784999999999</c:v>
                </c:pt>
                <c:pt idx="7040">
                  <c:v>42.653804000000001</c:v>
                </c:pt>
                <c:pt idx="7041">
                  <c:v>42.653815999999999</c:v>
                </c:pt>
                <c:pt idx="7042">
                  <c:v>42.653830999999997</c:v>
                </c:pt>
                <c:pt idx="7043">
                  <c:v>42.653851000000003</c:v>
                </c:pt>
                <c:pt idx="7044">
                  <c:v>42.653863999999999</c:v>
                </c:pt>
                <c:pt idx="7045">
                  <c:v>42.653877999999999</c:v>
                </c:pt>
                <c:pt idx="7046">
                  <c:v>42.653886999999997</c:v>
                </c:pt>
                <c:pt idx="7047">
                  <c:v>42.653897000000001</c:v>
                </c:pt>
                <c:pt idx="7048">
                  <c:v>42.653913000000003</c:v>
                </c:pt>
                <c:pt idx="7049">
                  <c:v>42.653922999999999</c:v>
                </c:pt>
                <c:pt idx="7050">
                  <c:v>42.653930000000003</c:v>
                </c:pt>
                <c:pt idx="7051">
                  <c:v>42.653945</c:v>
                </c:pt>
                <c:pt idx="7052">
                  <c:v>42.653951999999997</c:v>
                </c:pt>
                <c:pt idx="7053">
                  <c:v>42.653962999999997</c:v>
                </c:pt>
                <c:pt idx="7054">
                  <c:v>42.653973000000001</c:v>
                </c:pt>
                <c:pt idx="7055">
                  <c:v>42.653986000000003</c:v>
                </c:pt>
                <c:pt idx="7056">
                  <c:v>42.653987000000001</c:v>
                </c:pt>
                <c:pt idx="7057">
                  <c:v>42.653995000000002</c:v>
                </c:pt>
                <c:pt idx="7058">
                  <c:v>42.653998999999999</c:v>
                </c:pt>
                <c:pt idx="7059">
                  <c:v>42.654006000000003</c:v>
                </c:pt>
                <c:pt idx="7060">
                  <c:v>42.654017000000003</c:v>
                </c:pt>
                <c:pt idx="7061">
                  <c:v>42.654026999999999</c:v>
                </c:pt>
                <c:pt idx="7062">
                  <c:v>42.654038999999997</c:v>
                </c:pt>
                <c:pt idx="7063">
                  <c:v>42.654038</c:v>
                </c:pt>
                <c:pt idx="7064">
                  <c:v>42.654041999999997</c:v>
                </c:pt>
                <c:pt idx="7065">
                  <c:v>42.654048000000003</c:v>
                </c:pt>
                <c:pt idx="7066">
                  <c:v>42.654052999999998</c:v>
                </c:pt>
                <c:pt idx="7067">
                  <c:v>42.654060999999999</c:v>
                </c:pt>
                <c:pt idx="7068">
                  <c:v>42.654069</c:v>
                </c:pt>
                <c:pt idx="7069">
                  <c:v>42.654079000000003</c:v>
                </c:pt>
                <c:pt idx="7070">
                  <c:v>42.654088999999999</c:v>
                </c:pt>
                <c:pt idx="7071">
                  <c:v>42.654099000000002</c:v>
                </c:pt>
                <c:pt idx="7072">
                  <c:v>42.654108000000001</c:v>
                </c:pt>
                <c:pt idx="7073">
                  <c:v>42.654116999999999</c:v>
                </c:pt>
                <c:pt idx="7074">
                  <c:v>42.654125999999998</c:v>
                </c:pt>
                <c:pt idx="7075">
                  <c:v>42.654136000000001</c:v>
                </c:pt>
                <c:pt idx="7076">
                  <c:v>42.654147000000002</c:v>
                </c:pt>
                <c:pt idx="7077">
                  <c:v>42.654161000000002</c:v>
                </c:pt>
                <c:pt idx="7078">
                  <c:v>42.654173999999998</c:v>
                </c:pt>
                <c:pt idx="7079">
                  <c:v>42.654195000000001</c:v>
                </c:pt>
                <c:pt idx="7080">
                  <c:v>42.654215999999998</c:v>
                </c:pt>
                <c:pt idx="7081">
                  <c:v>42.654237000000002</c:v>
                </c:pt>
                <c:pt idx="7082">
                  <c:v>42.654259000000003</c:v>
                </c:pt>
                <c:pt idx="7083">
                  <c:v>42.654280999999997</c:v>
                </c:pt>
                <c:pt idx="7084">
                  <c:v>42.654308</c:v>
                </c:pt>
                <c:pt idx="7085">
                  <c:v>42.654333000000001</c:v>
                </c:pt>
                <c:pt idx="7086">
                  <c:v>42.654358999999999</c:v>
                </c:pt>
                <c:pt idx="7087">
                  <c:v>42.654387</c:v>
                </c:pt>
                <c:pt idx="7088">
                  <c:v>42.654418</c:v>
                </c:pt>
                <c:pt idx="7089">
                  <c:v>42.654449</c:v>
                </c:pt>
                <c:pt idx="7090">
                  <c:v>42.654480999999997</c:v>
                </c:pt>
                <c:pt idx="7091">
                  <c:v>42.654515000000004</c:v>
                </c:pt>
                <c:pt idx="7092">
                  <c:v>42.654550999999998</c:v>
                </c:pt>
                <c:pt idx="7093">
                  <c:v>42.654586999999999</c:v>
                </c:pt>
                <c:pt idx="7094">
                  <c:v>42.654620999999999</c:v>
                </c:pt>
                <c:pt idx="7095">
                  <c:v>42.654657999999998</c:v>
                </c:pt>
                <c:pt idx="7096">
                  <c:v>42.654694999999997</c:v>
                </c:pt>
                <c:pt idx="7097">
                  <c:v>42.654733999999998</c:v>
                </c:pt>
                <c:pt idx="7098">
                  <c:v>42.654772000000001</c:v>
                </c:pt>
                <c:pt idx="7099">
                  <c:v>42.654812</c:v>
                </c:pt>
                <c:pt idx="7100">
                  <c:v>42.654851000000001</c:v>
                </c:pt>
                <c:pt idx="7101">
                  <c:v>42.654893999999999</c:v>
                </c:pt>
                <c:pt idx="7102">
                  <c:v>42.654933999999997</c:v>
                </c:pt>
                <c:pt idx="7103">
                  <c:v>42.654975999999998</c:v>
                </c:pt>
                <c:pt idx="7104">
                  <c:v>42.655016000000003</c:v>
                </c:pt>
                <c:pt idx="7105">
                  <c:v>42.655059999999999</c:v>
                </c:pt>
                <c:pt idx="7106">
                  <c:v>42.655102999999997</c:v>
                </c:pt>
                <c:pt idx="7107">
                  <c:v>42.655144999999997</c:v>
                </c:pt>
                <c:pt idx="7108">
                  <c:v>42.655185000000003</c:v>
                </c:pt>
                <c:pt idx="7109">
                  <c:v>42.655223999999997</c:v>
                </c:pt>
                <c:pt idx="7110">
                  <c:v>42.655262999999998</c:v>
                </c:pt>
                <c:pt idx="7111">
                  <c:v>42.655306000000003</c:v>
                </c:pt>
                <c:pt idx="7112">
                  <c:v>42.655346999999999</c:v>
                </c:pt>
                <c:pt idx="7113">
                  <c:v>42.655389</c:v>
                </c:pt>
                <c:pt idx="7114">
                  <c:v>42.655428999999998</c:v>
                </c:pt>
                <c:pt idx="7115">
                  <c:v>42.655470999999999</c:v>
                </c:pt>
                <c:pt idx="7116">
                  <c:v>42.655510999999997</c:v>
                </c:pt>
                <c:pt idx="7117">
                  <c:v>42.655555999999997</c:v>
                </c:pt>
                <c:pt idx="7118">
                  <c:v>42.655596000000003</c:v>
                </c:pt>
                <c:pt idx="7119">
                  <c:v>42.655634999999997</c:v>
                </c:pt>
                <c:pt idx="7120">
                  <c:v>42.655670000000001</c:v>
                </c:pt>
                <c:pt idx="7121">
                  <c:v>42.655709000000002</c:v>
                </c:pt>
                <c:pt idx="7122">
                  <c:v>42.655751000000002</c:v>
                </c:pt>
                <c:pt idx="7123">
                  <c:v>42.655794</c:v>
                </c:pt>
                <c:pt idx="7124">
                  <c:v>42.655831999999997</c:v>
                </c:pt>
                <c:pt idx="7125">
                  <c:v>42.65587</c:v>
                </c:pt>
                <c:pt idx="7126">
                  <c:v>42.655909999999999</c:v>
                </c:pt>
                <c:pt idx="7127">
                  <c:v>42.655949</c:v>
                </c:pt>
                <c:pt idx="7128">
                  <c:v>42.655985999999999</c:v>
                </c:pt>
                <c:pt idx="7129">
                  <c:v>42.656022999999998</c:v>
                </c:pt>
                <c:pt idx="7130">
                  <c:v>42.656058000000002</c:v>
                </c:pt>
                <c:pt idx="7131">
                  <c:v>42.656094000000003</c:v>
                </c:pt>
                <c:pt idx="7132">
                  <c:v>42.656126</c:v>
                </c:pt>
                <c:pt idx="7133">
                  <c:v>42.656159000000002</c:v>
                </c:pt>
                <c:pt idx="7134">
                  <c:v>42.656188999999998</c:v>
                </c:pt>
                <c:pt idx="7135">
                  <c:v>42.656219</c:v>
                </c:pt>
                <c:pt idx="7136">
                  <c:v>42.656246000000003</c:v>
                </c:pt>
                <c:pt idx="7137">
                  <c:v>42.656275000000001</c:v>
                </c:pt>
                <c:pt idx="7138">
                  <c:v>42.656300999999999</c:v>
                </c:pt>
                <c:pt idx="7139">
                  <c:v>42.656326</c:v>
                </c:pt>
                <c:pt idx="7140">
                  <c:v>42.656348999999999</c:v>
                </c:pt>
                <c:pt idx="7141">
                  <c:v>42.656371</c:v>
                </c:pt>
                <c:pt idx="7142">
                  <c:v>42.656393999999999</c:v>
                </c:pt>
                <c:pt idx="7143">
                  <c:v>42.656413000000001</c:v>
                </c:pt>
                <c:pt idx="7144">
                  <c:v>42.656433</c:v>
                </c:pt>
                <c:pt idx="7145">
                  <c:v>42.65645</c:v>
                </c:pt>
                <c:pt idx="7146">
                  <c:v>42.656463000000002</c:v>
                </c:pt>
                <c:pt idx="7147">
                  <c:v>42.656472999999998</c:v>
                </c:pt>
                <c:pt idx="7148">
                  <c:v>42.656486000000001</c:v>
                </c:pt>
                <c:pt idx="7149">
                  <c:v>42.656497000000002</c:v>
                </c:pt>
                <c:pt idx="7150">
                  <c:v>42.656503999999998</c:v>
                </c:pt>
                <c:pt idx="7151">
                  <c:v>42.656506</c:v>
                </c:pt>
                <c:pt idx="7152">
                  <c:v>42.656505000000003</c:v>
                </c:pt>
                <c:pt idx="7153">
                  <c:v>42.656502000000003</c:v>
                </c:pt>
                <c:pt idx="7154">
                  <c:v>42.656497999999999</c:v>
                </c:pt>
                <c:pt idx="7155">
                  <c:v>42.656486000000001</c:v>
                </c:pt>
                <c:pt idx="7156">
                  <c:v>42.656472999999998</c:v>
                </c:pt>
                <c:pt idx="7157">
                  <c:v>42.656458000000001</c:v>
                </c:pt>
                <c:pt idx="7158">
                  <c:v>42.656435000000002</c:v>
                </c:pt>
                <c:pt idx="7159">
                  <c:v>42.656399999999998</c:v>
                </c:pt>
                <c:pt idx="7160">
                  <c:v>42.656368999999998</c:v>
                </c:pt>
                <c:pt idx="7161">
                  <c:v>42.656337999999998</c:v>
                </c:pt>
                <c:pt idx="7162">
                  <c:v>42.656297000000002</c:v>
                </c:pt>
                <c:pt idx="7163">
                  <c:v>42.656261000000001</c:v>
                </c:pt>
                <c:pt idx="7164">
                  <c:v>42.656216000000001</c:v>
                </c:pt>
                <c:pt idx="7165">
                  <c:v>42.656168999999998</c:v>
                </c:pt>
                <c:pt idx="7166">
                  <c:v>42.656120999999999</c:v>
                </c:pt>
                <c:pt idx="7167">
                  <c:v>42.656069000000002</c:v>
                </c:pt>
                <c:pt idx="7168">
                  <c:v>42.656019000000001</c:v>
                </c:pt>
                <c:pt idx="7169">
                  <c:v>42.655959000000003</c:v>
                </c:pt>
                <c:pt idx="7170">
                  <c:v>42.655894000000004</c:v>
                </c:pt>
                <c:pt idx="7171">
                  <c:v>42.655828999999997</c:v>
                </c:pt>
                <c:pt idx="7172">
                  <c:v>42.655763</c:v>
                </c:pt>
                <c:pt idx="7173">
                  <c:v>42.655692999999999</c:v>
                </c:pt>
                <c:pt idx="7174">
                  <c:v>42.655614</c:v>
                </c:pt>
                <c:pt idx="7175">
                  <c:v>42.655540000000002</c:v>
                </c:pt>
                <c:pt idx="7176">
                  <c:v>42.655462</c:v>
                </c:pt>
                <c:pt idx="7177">
                  <c:v>42.655377000000001</c:v>
                </c:pt>
                <c:pt idx="7178">
                  <c:v>42.655298000000002</c:v>
                </c:pt>
                <c:pt idx="7179">
                  <c:v>42.655191000000002</c:v>
                </c:pt>
                <c:pt idx="7180">
                  <c:v>42.655096999999998</c:v>
                </c:pt>
                <c:pt idx="7181">
                  <c:v>42.655000999999999</c:v>
                </c:pt>
                <c:pt idx="7182">
                  <c:v>42.654904999999999</c:v>
                </c:pt>
                <c:pt idx="7183">
                  <c:v>42.654811000000002</c:v>
                </c:pt>
                <c:pt idx="7184">
                  <c:v>42.654716999999998</c:v>
                </c:pt>
                <c:pt idx="7185">
                  <c:v>42.654626999999998</c:v>
                </c:pt>
                <c:pt idx="7186">
                  <c:v>42.654541999999999</c:v>
                </c:pt>
                <c:pt idx="7187">
                  <c:v>42.654454999999999</c:v>
                </c:pt>
                <c:pt idx="7188">
                  <c:v>42.654373</c:v>
                </c:pt>
                <c:pt idx="7189">
                  <c:v>42.654265000000002</c:v>
                </c:pt>
                <c:pt idx="7190">
                  <c:v>42.654162999999997</c:v>
                </c:pt>
                <c:pt idx="7191">
                  <c:v>42.654066</c:v>
                </c:pt>
                <c:pt idx="7192">
                  <c:v>42.653970999999999</c:v>
                </c:pt>
                <c:pt idx="7193">
                  <c:v>42.653886</c:v>
                </c:pt>
                <c:pt idx="7194">
                  <c:v>42.653796999999997</c:v>
                </c:pt>
                <c:pt idx="7195">
                  <c:v>42.653708000000002</c:v>
                </c:pt>
                <c:pt idx="7196">
                  <c:v>42.653624999999998</c:v>
                </c:pt>
                <c:pt idx="7197">
                  <c:v>42.653543999999997</c:v>
                </c:pt>
                <c:pt idx="7198">
                  <c:v>42.653466999999999</c:v>
                </c:pt>
                <c:pt idx="7199">
                  <c:v>42.653385</c:v>
                </c:pt>
                <c:pt idx="7200">
                  <c:v>42.653312</c:v>
                </c:pt>
                <c:pt idx="7201">
                  <c:v>42.653236999999997</c:v>
                </c:pt>
                <c:pt idx="7202">
                  <c:v>42.653165999999999</c:v>
                </c:pt>
                <c:pt idx="7203">
                  <c:v>42.653103000000002</c:v>
                </c:pt>
                <c:pt idx="7204">
                  <c:v>42.653044999999999</c:v>
                </c:pt>
                <c:pt idx="7205">
                  <c:v>42.652994</c:v>
                </c:pt>
                <c:pt idx="7206">
                  <c:v>42.652946999999998</c:v>
                </c:pt>
                <c:pt idx="7207">
                  <c:v>42.652904999999997</c:v>
                </c:pt>
                <c:pt idx="7208">
                  <c:v>42.652866000000003</c:v>
                </c:pt>
                <c:pt idx="7209">
                  <c:v>42.652844999999999</c:v>
                </c:pt>
                <c:pt idx="7210">
                  <c:v>42.652825</c:v>
                </c:pt>
                <c:pt idx="7211">
                  <c:v>42.652807000000003</c:v>
                </c:pt>
                <c:pt idx="7212">
                  <c:v>42.652794</c:v>
                </c:pt>
                <c:pt idx="7213">
                  <c:v>42.652786999999996</c:v>
                </c:pt>
                <c:pt idx="7214">
                  <c:v>42.65278</c:v>
                </c:pt>
                <c:pt idx="7215">
                  <c:v>42.652782000000002</c:v>
                </c:pt>
                <c:pt idx="7216">
                  <c:v>42.652786999999996</c:v>
                </c:pt>
                <c:pt idx="7217">
                  <c:v>42.652797</c:v>
                </c:pt>
                <c:pt idx="7218">
                  <c:v>42.652808</c:v>
                </c:pt>
                <c:pt idx="7219">
                  <c:v>42.652850999999998</c:v>
                </c:pt>
                <c:pt idx="7220">
                  <c:v>42.652884</c:v>
                </c:pt>
                <c:pt idx="7221">
                  <c:v>42.652917000000002</c:v>
                </c:pt>
                <c:pt idx="7222">
                  <c:v>42.652948000000002</c:v>
                </c:pt>
                <c:pt idx="7223">
                  <c:v>42.652991</c:v>
                </c:pt>
                <c:pt idx="7224">
                  <c:v>42.653027000000002</c:v>
                </c:pt>
                <c:pt idx="7225">
                  <c:v>42.653067999999998</c:v>
                </c:pt>
                <c:pt idx="7226">
                  <c:v>42.653115</c:v>
                </c:pt>
                <c:pt idx="7227">
                  <c:v>42.653171999999998</c:v>
                </c:pt>
                <c:pt idx="7228">
                  <c:v>42.653222</c:v>
                </c:pt>
                <c:pt idx="7229">
                  <c:v>42.653301999999996</c:v>
                </c:pt>
                <c:pt idx="7230">
                  <c:v>42.653368999999998</c:v>
                </c:pt>
                <c:pt idx="7231">
                  <c:v>42.653452000000001</c:v>
                </c:pt>
                <c:pt idx="7232">
                  <c:v>42.653520999999998</c:v>
                </c:pt>
                <c:pt idx="7233">
                  <c:v>42.653596999999998</c:v>
                </c:pt>
                <c:pt idx="7234">
                  <c:v>42.653666999999999</c:v>
                </c:pt>
                <c:pt idx="7235">
                  <c:v>42.653742999999999</c:v>
                </c:pt>
                <c:pt idx="7236">
                  <c:v>42.653821999999998</c:v>
                </c:pt>
                <c:pt idx="7237">
                  <c:v>42.653900999999998</c:v>
                </c:pt>
                <c:pt idx="7238">
                  <c:v>42.653979</c:v>
                </c:pt>
                <c:pt idx="7239">
                  <c:v>42.654076000000003</c:v>
                </c:pt>
                <c:pt idx="7240">
                  <c:v>42.654161999999999</c:v>
                </c:pt>
                <c:pt idx="7241">
                  <c:v>42.654252999999997</c:v>
                </c:pt>
                <c:pt idx="7242">
                  <c:v>42.654338000000003</c:v>
                </c:pt>
                <c:pt idx="7243">
                  <c:v>42.654432</c:v>
                </c:pt>
                <c:pt idx="7244">
                  <c:v>42.654521000000003</c:v>
                </c:pt>
                <c:pt idx="7245">
                  <c:v>42.654615</c:v>
                </c:pt>
                <c:pt idx="7246">
                  <c:v>42.654701000000003</c:v>
                </c:pt>
                <c:pt idx="7247">
                  <c:v>42.654786000000001</c:v>
                </c:pt>
                <c:pt idx="7248">
                  <c:v>42.654876999999999</c:v>
                </c:pt>
                <c:pt idx="7249">
                  <c:v>42.654964</c:v>
                </c:pt>
                <c:pt idx="7250">
                  <c:v>42.655051</c:v>
                </c:pt>
                <c:pt idx="7251">
                  <c:v>42.655146000000002</c:v>
                </c:pt>
                <c:pt idx="7252">
                  <c:v>42.655234</c:v>
                </c:pt>
                <c:pt idx="7253">
                  <c:v>42.655323000000003</c:v>
                </c:pt>
                <c:pt idx="7254">
                  <c:v>42.655419000000002</c:v>
                </c:pt>
                <c:pt idx="7255">
                  <c:v>42.655515000000001</c:v>
                </c:pt>
                <c:pt idx="7256">
                  <c:v>42.655608000000001</c:v>
                </c:pt>
                <c:pt idx="7257">
                  <c:v>42.655698000000001</c:v>
                </c:pt>
                <c:pt idx="7258">
                  <c:v>42.655797999999997</c:v>
                </c:pt>
                <c:pt idx="7259">
                  <c:v>42.655894000000004</c:v>
                </c:pt>
                <c:pt idx="7260">
                  <c:v>42.655990000000003</c:v>
                </c:pt>
                <c:pt idx="7261">
                  <c:v>42.656086000000002</c:v>
                </c:pt>
                <c:pt idx="7262">
                  <c:v>42.656185999999998</c:v>
                </c:pt>
                <c:pt idx="7263">
                  <c:v>42.656286999999999</c:v>
                </c:pt>
                <c:pt idx="7264">
                  <c:v>42.656387000000002</c:v>
                </c:pt>
                <c:pt idx="7265">
                  <c:v>42.656483000000001</c:v>
                </c:pt>
                <c:pt idx="7266">
                  <c:v>42.656585999999997</c:v>
                </c:pt>
                <c:pt idx="7267">
                  <c:v>42.656691000000002</c:v>
                </c:pt>
                <c:pt idx="7268">
                  <c:v>42.656790000000001</c:v>
                </c:pt>
                <c:pt idx="7269">
                  <c:v>42.656899000000003</c:v>
                </c:pt>
                <c:pt idx="7270">
                  <c:v>42.657004999999998</c:v>
                </c:pt>
                <c:pt idx="7271">
                  <c:v>42.657111</c:v>
                </c:pt>
                <c:pt idx="7272">
                  <c:v>42.657217000000003</c:v>
                </c:pt>
                <c:pt idx="7273">
                  <c:v>42.657316999999999</c:v>
                </c:pt>
                <c:pt idx="7274">
                  <c:v>42.657418999999997</c:v>
                </c:pt>
                <c:pt idx="7275">
                  <c:v>42.657522999999998</c:v>
                </c:pt>
                <c:pt idx="7276">
                  <c:v>42.657623000000001</c:v>
                </c:pt>
                <c:pt idx="7277">
                  <c:v>42.657725999999997</c:v>
                </c:pt>
                <c:pt idx="7278">
                  <c:v>42.657820999999998</c:v>
                </c:pt>
                <c:pt idx="7279">
                  <c:v>42.657932000000002</c:v>
                </c:pt>
                <c:pt idx="7280">
                  <c:v>42.658034000000001</c:v>
                </c:pt>
                <c:pt idx="7281">
                  <c:v>42.658137000000004</c:v>
                </c:pt>
                <c:pt idx="7282">
                  <c:v>42.658231999999998</c:v>
                </c:pt>
                <c:pt idx="7283">
                  <c:v>42.658320000000003</c:v>
                </c:pt>
                <c:pt idx="7284">
                  <c:v>42.658403999999997</c:v>
                </c:pt>
                <c:pt idx="7285">
                  <c:v>42.658490999999998</c:v>
                </c:pt>
                <c:pt idx="7286">
                  <c:v>42.658574999999999</c:v>
                </c:pt>
                <c:pt idx="7287">
                  <c:v>42.658653999999999</c:v>
                </c:pt>
                <c:pt idx="7288">
                  <c:v>42.658726000000001</c:v>
                </c:pt>
                <c:pt idx="7289">
                  <c:v>42.658816000000002</c:v>
                </c:pt>
                <c:pt idx="7290">
                  <c:v>42.658901</c:v>
                </c:pt>
                <c:pt idx="7291">
                  <c:v>42.658971999999999</c:v>
                </c:pt>
                <c:pt idx="7292">
                  <c:v>42.659044000000002</c:v>
                </c:pt>
                <c:pt idx="7293">
                  <c:v>42.659111000000003</c:v>
                </c:pt>
                <c:pt idx="7294">
                  <c:v>42.659171999999998</c:v>
                </c:pt>
                <c:pt idx="7295">
                  <c:v>42.659233</c:v>
                </c:pt>
                <c:pt idx="7296">
                  <c:v>42.659287999999997</c:v>
                </c:pt>
                <c:pt idx="7297">
                  <c:v>42.659342000000002</c:v>
                </c:pt>
                <c:pt idx="7298">
                  <c:v>42.659388</c:v>
                </c:pt>
                <c:pt idx="7299">
                  <c:v>42.659447999999998</c:v>
                </c:pt>
                <c:pt idx="7300">
                  <c:v>42.659497999999999</c:v>
                </c:pt>
                <c:pt idx="7301">
                  <c:v>42.659551999999998</c:v>
                </c:pt>
                <c:pt idx="7302">
                  <c:v>42.659596999999998</c:v>
                </c:pt>
                <c:pt idx="7303">
                  <c:v>42.659644999999998</c:v>
                </c:pt>
                <c:pt idx="7304">
                  <c:v>42.659681999999997</c:v>
                </c:pt>
                <c:pt idx="7305">
                  <c:v>42.659725000000002</c:v>
                </c:pt>
                <c:pt idx="7306">
                  <c:v>42.659756999999999</c:v>
                </c:pt>
                <c:pt idx="7307">
                  <c:v>42.659798000000002</c:v>
                </c:pt>
                <c:pt idx="7308">
                  <c:v>42.659832000000002</c:v>
                </c:pt>
                <c:pt idx="7309">
                  <c:v>42.659883000000001</c:v>
                </c:pt>
                <c:pt idx="7310">
                  <c:v>42.659920999999997</c:v>
                </c:pt>
                <c:pt idx="7311">
                  <c:v>42.659962</c:v>
                </c:pt>
                <c:pt idx="7312">
                  <c:v>42.659993999999998</c:v>
                </c:pt>
                <c:pt idx="7313">
                  <c:v>42.660032000000001</c:v>
                </c:pt>
                <c:pt idx="7314">
                  <c:v>42.660060999999999</c:v>
                </c:pt>
                <c:pt idx="7315">
                  <c:v>42.6601</c:v>
                </c:pt>
                <c:pt idx="7316">
                  <c:v>42.660131</c:v>
                </c:pt>
                <c:pt idx="7317">
                  <c:v>42.660167999999999</c:v>
                </c:pt>
                <c:pt idx="7318">
                  <c:v>42.660198999999999</c:v>
                </c:pt>
                <c:pt idx="7319">
                  <c:v>42.660245000000003</c:v>
                </c:pt>
                <c:pt idx="7320">
                  <c:v>42.660288999999999</c:v>
                </c:pt>
                <c:pt idx="7321">
                  <c:v>42.660336999999998</c:v>
                </c:pt>
                <c:pt idx="7322">
                  <c:v>42.660375999999999</c:v>
                </c:pt>
                <c:pt idx="7323">
                  <c:v>42.660414000000003</c:v>
                </c:pt>
                <c:pt idx="7324">
                  <c:v>42.660449999999997</c:v>
                </c:pt>
                <c:pt idx="7325">
                  <c:v>42.660491999999998</c:v>
                </c:pt>
                <c:pt idx="7326">
                  <c:v>42.660532000000003</c:v>
                </c:pt>
                <c:pt idx="7327">
                  <c:v>42.660575999999999</c:v>
                </c:pt>
                <c:pt idx="7328">
                  <c:v>42.660612</c:v>
                </c:pt>
                <c:pt idx="7329">
                  <c:v>42.660665000000002</c:v>
                </c:pt>
                <c:pt idx="7330">
                  <c:v>42.660710999999999</c:v>
                </c:pt>
                <c:pt idx="7331">
                  <c:v>42.660767999999997</c:v>
                </c:pt>
                <c:pt idx="7332">
                  <c:v>42.660817000000002</c:v>
                </c:pt>
                <c:pt idx="7333">
                  <c:v>42.660865999999999</c:v>
                </c:pt>
                <c:pt idx="7334">
                  <c:v>42.660912000000003</c:v>
                </c:pt>
                <c:pt idx="7335">
                  <c:v>42.660963000000002</c:v>
                </c:pt>
                <c:pt idx="7336">
                  <c:v>42.661011999999999</c:v>
                </c:pt>
                <c:pt idx="7337">
                  <c:v>42.661065000000001</c:v>
                </c:pt>
                <c:pt idx="7338">
                  <c:v>42.661121000000001</c:v>
                </c:pt>
                <c:pt idx="7339">
                  <c:v>42.661183000000001</c:v>
                </c:pt>
                <c:pt idx="7340">
                  <c:v>42.661234999999998</c:v>
                </c:pt>
                <c:pt idx="7341">
                  <c:v>42.661287999999999</c:v>
                </c:pt>
                <c:pt idx="7342">
                  <c:v>42.661349000000001</c:v>
                </c:pt>
                <c:pt idx="7343">
                  <c:v>42.661406999999997</c:v>
                </c:pt>
                <c:pt idx="7344">
                  <c:v>42.661465</c:v>
                </c:pt>
                <c:pt idx="7345">
                  <c:v>42.661524</c:v>
                </c:pt>
                <c:pt idx="7346">
                  <c:v>42.661586</c:v>
                </c:pt>
                <c:pt idx="7347">
                  <c:v>42.661644000000003</c:v>
                </c:pt>
                <c:pt idx="7348">
                  <c:v>42.661703000000003</c:v>
                </c:pt>
                <c:pt idx="7349">
                  <c:v>42.661765000000003</c:v>
                </c:pt>
                <c:pt idx="7350">
                  <c:v>42.661828999999997</c:v>
                </c:pt>
                <c:pt idx="7351">
                  <c:v>42.661890999999997</c:v>
                </c:pt>
                <c:pt idx="7352">
                  <c:v>42.661948000000002</c:v>
                </c:pt>
                <c:pt idx="7353">
                  <c:v>42.662010000000002</c:v>
                </c:pt>
                <c:pt idx="7354">
                  <c:v>42.662064999999998</c:v>
                </c:pt>
                <c:pt idx="7355">
                  <c:v>42.662123999999999</c:v>
                </c:pt>
                <c:pt idx="7356">
                  <c:v>42.662173000000003</c:v>
                </c:pt>
                <c:pt idx="7357">
                  <c:v>42.662227000000001</c:v>
                </c:pt>
                <c:pt idx="7358">
                  <c:v>42.662281</c:v>
                </c:pt>
                <c:pt idx="7359">
                  <c:v>42.662348000000001</c:v>
                </c:pt>
                <c:pt idx="7360">
                  <c:v>42.662405</c:v>
                </c:pt>
                <c:pt idx="7361">
                  <c:v>42.662458999999998</c:v>
                </c:pt>
                <c:pt idx="7362">
                  <c:v>42.662509999999997</c:v>
                </c:pt>
                <c:pt idx="7363">
                  <c:v>42.662562999999999</c:v>
                </c:pt>
                <c:pt idx="7364">
                  <c:v>42.662607999999999</c:v>
                </c:pt>
                <c:pt idx="7365">
                  <c:v>42.662655000000001</c:v>
                </c:pt>
                <c:pt idx="7366">
                  <c:v>42.662700000000001</c:v>
                </c:pt>
                <c:pt idx="7367">
                  <c:v>42.662742000000001</c:v>
                </c:pt>
                <c:pt idx="7368">
                  <c:v>42.662782999999997</c:v>
                </c:pt>
                <c:pt idx="7369">
                  <c:v>42.662841</c:v>
                </c:pt>
                <c:pt idx="7370">
                  <c:v>42.662894999999999</c:v>
                </c:pt>
                <c:pt idx="7371">
                  <c:v>42.662939999999999</c:v>
                </c:pt>
                <c:pt idx="7372">
                  <c:v>42.662982</c:v>
                </c:pt>
                <c:pt idx="7373">
                  <c:v>42.663015999999999</c:v>
                </c:pt>
                <c:pt idx="7374">
                  <c:v>42.663055999999997</c:v>
                </c:pt>
                <c:pt idx="7375">
                  <c:v>42.663091000000001</c:v>
                </c:pt>
                <c:pt idx="7376">
                  <c:v>42.663117999999997</c:v>
                </c:pt>
                <c:pt idx="7377">
                  <c:v>42.663144000000003</c:v>
                </c:pt>
                <c:pt idx="7378">
                  <c:v>42.663172000000003</c:v>
                </c:pt>
                <c:pt idx="7379">
                  <c:v>42.663215999999998</c:v>
                </c:pt>
                <c:pt idx="7380">
                  <c:v>42.663257000000002</c:v>
                </c:pt>
                <c:pt idx="7381">
                  <c:v>42.663283999999997</c:v>
                </c:pt>
                <c:pt idx="7382">
                  <c:v>42.663311999999998</c:v>
                </c:pt>
                <c:pt idx="7383">
                  <c:v>42.663331999999997</c:v>
                </c:pt>
                <c:pt idx="7384">
                  <c:v>42.663347999999999</c:v>
                </c:pt>
                <c:pt idx="7385">
                  <c:v>42.663362999999997</c:v>
                </c:pt>
                <c:pt idx="7386">
                  <c:v>42.663367999999998</c:v>
                </c:pt>
                <c:pt idx="7387">
                  <c:v>42.663373999999997</c:v>
                </c:pt>
                <c:pt idx="7388">
                  <c:v>42.663386000000003</c:v>
                </c:pt>
                <c:pt idx="7389">
                  <c:v>42.663412999999998</c:v>
                </c:pt>
                <c:pt idx="7390">
                  <c:v>42.663435</c:v>
                </c:pt>
                <c:pt idx="7391">
                  <c:v>42.663440999999999</c:v>
                </c:pt>
                <c:pt idx="7392">
                  <c:v>42.663446999999998</c:v>
                </c:pt>
                <c:pt idx="7393">
                  <c:v>42.663451999999999</c:v>
                </c:pt>
                <c:pt idx="7394">
                  <c:v>42.663452999999997</c:v>
                </c:pt>
                <c:pt idx="7395">
                  <c:v>42.663454000000002</c:v>
                </c:pt>
                <c:pt idx="7396">
                  <c:v>42.663446</c:v>
                </c:pt>
                <c:pt idx="7397">
                  <c:v>42.663434000000002</c:v>
                </c:pt>
                <c:pt idx="7398">
                  <c:v>42.663429000000001</c:v>
                </c:pt>
                <c:pt idx="7399">
                  <c:v>42.663423000000002</c:v>
                </c:pt>
                <c:pt idx="7400">
                  <c:v>42.663412000000001</c:v>
                </c:pt>
                <c:pt idx="7401">
                  <c:v>42.663395999999999</c:v>
                </c:pt>
                <c:pt idx="7402">
                  <c:v>42.663378999999999</c:v>
                </c:pt>
                <c:pt idx="7403">
                  <c:v>42.663356</c:v>
                </c:pt>
                <c:pt idx="7404">
                  <c:v>42.663339999999998</c:v>
                </c:pt>
                <c:pt idx="7405">
                  <c:v>42.663314</c:v>
                </c:pt>
                <c:pt idx="7406">
                  <c:v>42.663288999999999</c:v>
                </c:pt>
                <c:pt idx="7407">
                  <c:v>42.663260000000001</c:v>
                </c:pt>
                <c:pt idx="7408">
                  <c:v>42.663232000000001</c:v>
                </c:pt>
                <c:pt idx="7409">
                  <c:v>42.663198000000001</c:v>
                </c:pt>
                <c:pt idx="7410">
                  <c:v>42.663158000000003</c:v>
                </c:pt>
                <c:pt idx="7411">
                  <c:v>42.663124000000003</c:v>
                </c:pt>
                <c:pt idx="7412">
                  <c:v>42.663091000000001</c:v>
                </c:pt>
                <c:pt idx="7413">
                  <c:v>42.663049999999998</c:v>
                </c:pt>
                <c:pt idx="7414">
                  <c:v>42.663012000000002</c:v>
                </c:pt>
                <c:pt idx="7415">
                  <c:v>42.662968999999997</c:v>
                </c:pt>
                <c:pt idx="7416">
                  <c:v>42.662928000000001</c:v>
                </c:pt>
                <c:pt idx="7417">
                  <c:v>42.662885000000003</c:v>
                </c:pt>
                <c:pt idx="7418">
                  <c:v>42.662841999999998</c:v>
                </c:pt>
                <c:pt idx="7419">
                  <c:v>42.662792000000003</c:v>
                </c:pt>
                <c:pt idx="7420">
                  <c:v>42.662745999999999</c:v>
                </c:pt>
                <c:pt idx="7421">
                  <c:v>42.662700000000001</c:v>
                </c:pt>
                <c:pt idx="7422">
                  <c:v>42.662655000000001</c:v>
                </c:pt>
                <c:pt idx="7423">
                  <c:v>42.662610999999998</c:v>
                </c:pt>
                <c:pt idx="7424">
                  <c:v>42.662567000000003</c:v>
                </c:pt>
                <c:pt idx="7425">
                  <c:v>42.662520999999998</c:v>
                </c:pt>
                <c:pt idx="7426">
                  <c:v>42.662475000000001</c:v>
                </c:pt>
                <c:pt idx="7427">
                  <c:v>42.662426000000004</c:v>
                </c:pt>
                <c:pt idx="7428">
                  <c:v>42.662379999999999</c:v>
                </c:pt>
                <c:pt idx="7429">
                  <c:v>42.662323999999998</c:v>
                </c:pt>
                <c:pt idx="7430">
                  <c:v>42.662266000000002</c:v>
                </c:pt>
                <c:pt idx="7431">
                  <c:v>42.662213999999999</c:v>
                </c:pt>
                <c:pt idx="7432">
                  <c:v>42.662159000000003</c:v>
                </c:pt>
                <c:pt idx="7433">
                  <c:v>42.662104999999997</c:v>
                </c:pt>
                <c:pt idx="7434">
                  <c:v>42.662052000000003</c:v>
                </c:pt>
                <c:pt idx="7435">
                  <c:v>42.661997999999997</c:v>
                </c:pt>
                <c:pt idx="7436">
                  <c:v>42.661942000000003</c:v>
                </c:pt>
                <c:pt idx="7437">
                  <c:v>42.661884999999998</c:v>
                </c:pt>
                <c:pt idx="7438">
                  <c:v>42.661828</c:v>
                </c:pt>
                <c:pt idx="7439">
                  <c:v>42.661763000000001</c:v>
                </c:pt>
                <c:pt idx="7440">
                  <c:v>42.661701000000001</c:v>
                </c:pt>
                <c:pt idx="7441">
                  <c:v>42.661639000000001</c:v>
                </c:pt>
                <c:pt idx="7442">
                  <c:v>42.661574000000002</c:v>
                </c:pt>
                <c:pt idx="7443">
                  <c:v>42.661507999999998</c:v>
                </c:pt>
                <c:pt idx="7444">
                  <c:v>42.661441000000003</c:v>
                </c:pt>
                <c:pt idx="7445">
                  <c:v>42.661377999999999</c:v>
                </c:pt>
                <c:pt idx="7446">
                  <c:v>42.661309000000003</c:v>
                </c:pt>
                <c:pt idx="7447">
                  <c:v>42.661244000000003</c:v>
                </c:pt>
                <c:pt idx="7448">
                  <c:v>42.661174000000003</c:v>
                </c:pt>
                <c:pt idx="7449">
                  <c:v>42.661098000000003</c:v>
                </c:pt>
                <c:pt idx="7450">
                  <c:v>42.661020000000001</c:v>
                </c:pt>
                <c:pt idx="7451">
                  <c:v>42.660944999999998</c:v>
                </c:pt>
                <c:pt idx="7452">
                  <c:v>42.660874</c:v>
                </c:pt>
                <c:pt idx="7453">
                  <c:v>42.660803000000001</c:v>
                </c:pt>
                <c:pt idx="7454">
                  <c:v>42.660727000000001</c:v>
                </c:pt>
                <c:pt idx="7455">
                  <c:v>42.660656000000003</c:v>
                </c:pt>
                <c:pt idx="7456">
                  <c:v>42.660583000000003</c:v>
                </c:pt>
                <c:pt idx="7457">
                  <c:v>42.660511</c:v>
                </c:pt>
                <c:pt idx="7458">
                  <c:v>42.660437999999999</c:v>
                </c:pt>
                <c:pt idx="7459">
                  <c:v>42.660359</c:v>
                </c:pt>
                <c:pt idx="7460">
                  <c:v>42.660277999999998</c:v>
                </c:pt>
                <c:pt idx="7461">
                  <c:v>42.660201999999998</c:v>
                </c:pt>
                <c:pt idx="7462">
                  <c:v>42.660120999999997</c:v>
                </c:pt>
                <c:pt idx="7463">
                  <c:v>42.660048000000003</c:v>
                </c:pt>
                <c:pt idx="7464">
                  <c:v>42.659967999999999</c:v>
                </c:pt>
                <c:pt idx="7465">
                  <c:v>42.659892999999997</c:v>
                </c:pt>
                <c:pt idx="7466">
                  <c:v>42.659813999999997</c:v>
                </c:pt>
                <c:pt idx="7467">
                  <c:v>42.659739999999999</c:v>
                </c:pt>
                <c:pt idx="7468">
                  <c:v>42.659658</c:v>
                </c:pt>
                <c:pt idx="7469">
                  <c:v>42.659564000000003</c:v>
                </c:pt>
                <c:pt idx="7470">
                  <c:v>42.659475999999998</c:v>
                </c:pt>
                <c:pt idx="7471">
                  <c:v>42.659384000000003</c:v>
                </c:pt>
                <c:pt idx="7472">
                  <c:v>42.659298</c:v>
                </c:pt>
                <c:pt idx="7473">
                  <c:v>42.659213000000001</c:v>
                </c:pt>
                <c:pt idx="7474">
                  <c:v>42.659123000000001</c:v>
                </c:pt>
                <c:pt idx="7475">
                  <c:v>42.659039</c:v>
                </c:pt>
                <c:pt idx="7476">
                  <c:v>42.658946999999998</c:v>
                </c:pt>
                <c:pt idx="7477">
                  <c:v>42.658859999999997</c:v>
                </c:pt>
                <c:pt idx="7478">
                  <c:v>42.658768000000002</c:v>
                </c:pt>
                <c:pt idx="7479">
                  <c:v>42.658651999999996</c:v>
                </c:pt>
                <c:pt idx="7480">
                  <c:v>42.658543000000002</c:v>
                </c:pt>
                <c:pt idx="7481">
                  <c:v>42.658441000000003</c:v>
                </c:pt>
                <c:pt idx="7482">
                  <c:v>42.658332999999999</c:v>
                </c:pt>
                <c:pt idx="7483">
                  <c:v>42.658231999999998</c:v>
                </c:pt>
                <c:pt idx="7484">
                  <c:v>42.658123000000003</c:v>
                </c:pt>
                <c:pt idx="7485">
                  <c:v>42.658022000000003</c:v>
                </c:pt>
                <c:pt idx="7486">
                  <c:v>42.657913000000001</c:v>
                </c:pt>
                <c:pt idx="7487">
                  <c:v>42.657809999999998</c:v>
                </c:pt>
                <c:pt idx="7488">
                  <c:v>42.657705999999997</c:v>
                </c:pt>
                <c:pt idx="7489">
                  <c:v>42.657563000000003</c:v>
                </c:pt>
                <c:pt idx="7490">
                  <c:v>42.657440000000001</c:v>
                </c:pt>
                <c:pt idx="7491">
                  <c:v>42.657314</c:v>
                </c:pt>
                <c:pt idx="7492">
                  <c:v>42.657196999999996</c:v>
                </c:pt>
                <c:pt idx="7493">
                  <c:v>42.657071999999999</c:v>
                </c:pt>
                <c:pt idx="7494">
                  <c:v>42.656958000000003</c:v>
                </c:pt>
                <c:pt idx="7495">
                  <c:v>42.656837000000003</c:v>
                </c:pt>
                <c:pt idx="7496">
                  <c:v>42.656723999999997</c:v>
                </c:pt>
                <c:pt idx="7497">
                  <c:v>42.656601999999999</c:v>
                </c:pt>
                <c:pt idx="7498">
                  <c:v>42.656492999999998</c:v>
                </c:pt>
                <c:pt idx="7499">
                  <c:v>42.656345000000002</c:v>
                </c:pt>
                <c:pt idx="7500">
                  <c:v>42.656216000000001</c:v>
                </c:pt>
              </c:numCache>
            </c:numRef>
          </c:yVal>
          <c:smooth val="0"/>
          <c:extLst>
            <c:ext xmlns:c16="http://schemas.microsoft.com/office/drawing/2014/chart" uri="{C3380CC4-5D6E-409C-BE32-E72D297353CC}">
              <c16:uniqueId val="{00000000-9D69-4051-86BD-3FDC2A72EA6F}"/>
            </c:ext>
          </c:extLst>
        </c:ser>
        <c:dLbls>
          <c:showLegendKey val="0"/>
          <c:showVal val="0"/>
          <c:showCatName val="0"/>
          <c:showSerName val="0"/>
          <c:showPercent val="0"/>
          <c:showBubbleSize val="0"/>
        </c:dLbls>
        <c:axId val="-2128940872"/>
        <c:axId val="-2129643912"/>
      </c:scatterChart>
      <c:valAx>
        <c:axId val="-2128940872"/>
        <c:scaling>
          <c:orientation val="minMax"/>
        </c:scaling>
        <c:delete val="0"/>
        <c:axPos val="b"/>
        <c:majorGridlines/>
        <c:minorGridlines/>
        <c:title>
          <c:tx>
            <c:rich>
              <a:bodyPr/>
              <a:lstStyle/>
              <a:p>
                <a:r>
                  <a:rPr lang="en-US"/>
                  <a:t>iteration</a:t>
                </a:r>
              </a:p>
            </c:rich>
          </c:tx>
          <c:overlay val="0"/>
        </c:title>
        <c:numFmt formatCode="General" sourceLinked="1"/>
        <c:majorTickMark val="out"/>
        <c:minorTickMark val="none"/>
        <c:tickLblPos val="nextTo"/>
        <c:crossAx val="-2129643912"/>
        <c:crosses val="autoZero"/>
        <c:crossBetween val="midCat"/>
      </c:valAx>
      <c:valAx>
        <c:axId val="-2129643912"/>
        <c:scaling>
          <c:orientation val="minMax"/>
        </c:scaling>
        <c:delete val="0"/>
        <c:axPos val="l"/>
        <c:majorGridlines/>
        <c:minorGridlines/>
        <c:title>
          <c:tx>
            <c:rich>
              <a:bodyPr/>
              <a:lstStyle/>
              <a:p>
                <a:r>
                  <a:rPr lang="en-US"/>
                  <a:t>Min of temperature (C)</a:t>
                </a:r>
              </a:p>
            </c:rich>
          </c:tx>
          <c:overlay val="0"/>
        </c:title>
        <c:numFmt formatCode="General" sourceLinked="1"/>
        <c:majorTickMark val="out"/>
        <c:minorTickMark val="none"/>
        <c:tickLblPos val="nextTo"/>
        <c:crossAx val="-2128940872"/>
        <c:crosses val="autoZero"/>
        <c:crossBetween val="midCat"/>
      </c:valAx>
    </c:plotArea>
    <c:legend>
      <c:legendPos val="b"/>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1"/>
  <c:style val="2"/>
  <c:chart>
    <c:title>
      <c:tx>
        <c:rich>
          <a:bodyPr/>
          <a:lstStyle/>
          <a:p>
            <a:r>
              <a:rPr lang="en-US"/>
              <a:t>max-temp-ld-emcal-rplot</a:t>
            </a:r>
          </a:p>
        </c:rich>
      </c:tx>
      <c:overlay val="0"/>
    </c:title>
    <c:autoTitleDeleted val="0"/>
    <c:plotArea>
      <c:layout/>
      <c:scatterChart>
        <c:scatterStyle val="lineMarker"/>
        <c:varyColors val="0"/>
        <c:ser>
          <c:idx val="0"/>
          <c:order val="0"/>
          <c:tx>
            <c:strRef>
              <c:f>Sheet1!$B$1</c:f>
              <c:strCache>
                <c:ptCount val="1"/>
                <c:pt idx="0">
                  <c:v>max-temp-ld-emcal</c:v>
                </c:pt>
              </c:strCache>
            </c:strRef>
          </c:tx>
          <c:xVal>
            <c:numRef>
              <c:f>Sheet1!$A$2:$A$7502</c:f>
              <c:numCache>
                <c:formatCode>General</c:formatCode>
                <c:ptCount val="750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pt idx="5000">
                  <c:v>5001</c:v>
                </c:pt>
                <c:pt idx="5001">
                  <c:v>5002</c:v>
                </c:pt>
                <c:pt idx="5002">
                  <c:v>5003</c:v>
                </c:pt>
                <c:pt idx="5003">
                  <c:v>5004</c:v>
                </c:pt>
                <c:pt idx="5004">
                  <c:v>5005</c:v>
                </c:pt>
                <c:pt idx="5005">
                  <c:v>5006</c:v>
                </c:pt>
                <c:pt idx="5006">
                  <c:v>5007</c:v>
                </c:pt>
                <c:pt idx="5007">
                  <c:v>5008</c:v>
                </c:pt>
                <c:pt idx="5008">
                  <c:v>5009</c:v>
                </c:pt>
                <c:pt idx="5009">
                  <c:v>5010</c:v>
                </c:pt>
                <c:pt idx="5010">
                  <c:v>5011</c:v>
                </c:pt>
                <c:pt idx="5011">
                  <c:v>5012</c:v>
                </c:pt>
                <c:pt idx="5012">
                  <c:v>5013</c:v>
                </c:pt>
                <c:pt idx="5013">
                  <c:v>5014</c:v>
                </c:pt>
                <c:pt idx="5014">
                  <c:v>5015</c:v>
                </c:pt>
                <c:pt idx="5015">
                  <c:v>5016</c:v>
                </c:pt>
                <c:pt idx="5016">
                  <c:v>5017</c:v>
                </c:pt>
                <c:pt idx="5017">
                  <c:v>5018</c:v>
                </c:pt>
                <c:pt idx="5018">
                  <c:v>5019</c:v>
                </c:pt>
                <c:pt idx="5019">
                  <c:v>5020</c:v>
                </c:pt>
                <c:pt idx="5020">
                  <c:v>5021</c:v>
                </c:pt>
                <c:pt idx="5021">
                  <c:v>5022</c:v>
                </c:pt>
                <c:pt idx="5022">
                  <c:v>5023</c:v>
                </c:pt>
                <c:pt idx="5023">
                  <c:v>5024</c:v>
                </c:pt>
                <c:pt idx="5024">
                  <c:v>5025</c:v>
                </c:pt>
                <c:pt idx="5025">
                  <c:v>5026</c:v>
                </c:pt>
                <c:pt idx="5026">
                  <c:v>5027</c:v>
                </c:pt>
                <c:pt idx="5027">
                  <c:v>5028</c:v>
                </c:pt>
                <c:pt idx="5028">
                  <c:v>5029</c:v>
                </c:pt>
                <c:pt idx="5029">
                  <c:v>5030</c:v>
                </c:pt>
                <c:pt idx="5030">
                  <c:v>5031</c:v>
                </c:pt>
                <c:pt idx="5031">
                  <c:v>5032</c:v>
                </c:pt>
                <c:pt idx="5032">
                  <c:v>5033</c:v>
                </c:pt>
                <c:pt idx="5033">
                  <c:v>5034</c:v>
                </c:pt>
                <c:pt idx="5034">
                  <c:v>5035</c:v>
                </c:pt>
                <c:pt idx="5035">
                  <c:v>5036</c:v>
                </c:pt>
                <c:pt idx="5036">
                  <c:v>5037</c:v>
                </c:pt>
                <c:pt idx="5037">
                  <c:v>5038</c:v>
                </c:pt>
                <c:pt idx="5038">
                  <c:v>5039</c:v>
                </c:pt>
                <c:pt idx="5039">
                  <c:v>5040</c:v>
                </c:pt>
                <c:pt idx="5040">
                  <c:v>5041</c:v>
                </c:pt>
                <c:pt idx="5041">
                  <c:v>5042</c:v>
                </c:pt>
                <c:pt idx="5042">
                  <c:v>5043</c:v>
                </c:pt>
                <c:pt idx="5043">
                  <c:v>5044</c:v>
                </c:pt>
                <c:pt idx="5044">
                  <c:v>5045</c:v>
                </c:pt>
                <c:pt idx="5045">
                  <c:v>5046</c:v>
                </c:pt>
                <c:pt idx="5046">
                  <c:v>5047</c:v>
                </c:pt>
                <c:pt idx="5047">
                  <c:v>5048</c:v>
                </c:pt>
                <c:pt idx="5048">
                  <c:v>5049</c:v>
                </c:pt>
                <c:pt idx="5049">
                  <c:v>5050</c:v>
                </c:pt>
                <c:pt idx="5050">
                  <c:v>5051</c:v>
                </c:pt>
                <c:pt idx="5051">
                  <c:v>5052</c:v>
                </c:pt>
                <c:pt idx="5052">
                  <c:v>5053</c:v>
                </c:pt>
                <c:pt idx="5053">
                  <c:v>5054</c:v>
                </c:pt>
                <c:pt idx="5054">
                  <c:v>5055</c:v>
                </c:pt>
                <c:pt idx="5055">
                  <c:v>5056</c:v>
                </c:pt>
                <c:pt idx="5056">
                  <c:v>5057</c:v>
                </c:pt>
                <c:pt idx="5057">
                  <c:v>5058</c:v>
                </c:pt>
                <c:pt idx="5058">
                  <c:v>5059</c:v>
                </c:pt>
                <c:pt idx="5059">
                  <c:v>5060</c:v>
                </c:pt>
                <c:pt idx="5060">
                  <c:v>5061</c:v>
                </c:pt>
                <c:pt idx="5061">
                  <c:v>5062</c:v>
                </c:pt>
                <c:pt idx="5062">
                  <c:v>5063</c:v>
                </c:pt>
                <c:pt idx="5063">
                  <c:v>5064</c:v>
                </c:pt>
                <c:pt idx="5064">
                  <c:v>5065</c:v>
                </c:pt>
                <c:pt idx="5065">
                  <c:v>5066</c:v>
                </c:pt>
                <c:pt idx="5066">
                  <c:v>5067</c:v>
                </c:pt>
                <c:pt idx="5067">
                  <c:v>5068</c:v>
                </c:pt>
                <c:pt idx="5068">
                  <c:v>5069</c:v>
                </c:pt>
                <c:pt idx="5069">
                  <c:v>5070</c:v>
                </c:pt>
                <c:pt idx="5070">
                  <c:v>5071</c:v>
                </c:pt>
                <c:pt idx="5071">
                  <c:v>5072</c:v>
                </c:pt>
                <c:pt idx="5072">
                  <c:v>5073</c:v>
                </c:pt>
                <c:pt idx="5073">
                  <c:v>5074</c:v>
                </c:pt>
                <c:pt idx="5074">
                  <c:v>5075</c:v>
                </c:pt>
                <c:pt idx="5075">
                  <c:v>5076</c:v>
                </c:pt>
                <c:pt idx="5076">
                  <c:v>5077</c:v>
                </c:pt>
                <c:pt idx="5077">
                  <c:v>5078</c:v>
                </c:pt>
                <c:pt idx="5078">
                  <c:v>5079</c:v>
                </c:pt>
                <c:pt idx="5079">
                  <c:v>5080</c:v>
                </c:pt>
                <c:pt idx="5080">
                  <c:v>5081</c:v>
                </c:pt>
                <c:pt idx="5081">
                  <c:v>5082</c:v>
                </c:pt>
                <c:pt idx="5082">
                  <c:v>5083</c:v>
                </c:pt>
                <c:pt idx="5083">
                  <c:v>5084</c:v>
                </c:pt>
                <c:pt idx="5084">
                  <c:v>5085</c:v>
                </c:pt>
                <c:pt idx="5085">
                  <c:v>5086</c:v>
                </c:pt>
                <c:pt idx="5086">
                  <c:v>5087</c:v>
                </c:pt>
                <c:pt idx="5087">
                  <c:v>5088</c:v>
                </c:pt>
                <c:pt idx="5088">
                  <c:v>5089</c:v>
                </c:pt>
                <c:pt idx="5089">
                  <c:v>5090</c:v>
                </c:pt>
                <c:pt idx="5090">
                  <c:v>5091</c:v>
                </c:pt>
                <c:pt idx="5091">
                  <c:v>5092</c:v>
                </c:pt>
                <c:pt idx="5092">
                  <c:v>5093</c:v>
                </c:pt>
                <c:pt idx="5093">
                  <c:v>5094</c:v>
                </c:pt>
                <c:pt idx="5094">
                  <c:v>5095</c:v>
                </c:pt>
                <c:pt idx="5095">
                  <c:v>5096</c:v>
                </c:pt>
                <c:pt idx="5096">
                  <c:v>5097</c:v>
                </c:pt>
                <c:pt idx="5097">
                  <c:v>5098</c:v>
                </c:pt>
                <c:pt idx="5098">
                  <c:v>5099</c:v>
                </c:pt>
                <c:pt idx="5099">
                  <c:v>5100</c:v>
                </c:pt>
                <c:pt idx="5100">
                  <c:v>5101</c:v>
                </c:pt>
                <c:pt idx="5101">
                  <c:v>5102</c:v>
                </c:pt>
                <c:pt idx="5102">
                  <c:v>5103</c:v>
                </c:pt>
                <c:pt idx="5103">
                  <c:v>5104</c:v>
                </c:pt>
                <c:pt idx="5104">
                  <c:v>5105</c:v>
                </c:pt>
                <c:pt idx="5105">
                  <c:v>5106</c:v>
                </c:pt>
                <c:pt idx="5106">
                  <c:v>5107</c:v>
                </c:pt>
                <c:pt idx="5107">
                  <c:v>5108</c:v>
                </c:pt>
                <c:pt idx="5108">
                  <c:v>5109</c:v>
                </c:pt>
                <c:pt idx="5109">
                  <c:v>5110</c:v>
                </c:pt>
                <c:pt idx="5110">
                  <c:v>5111</c:v>
                </c:pt>
                <c:pt idx="5111">
                  <c:v>5112</c:v>
                </c:pt>
                <c:pt idx="5112">
                  <c:v>5113</c:v>
                </c:pt>
                <c:pt idx="5113">
                  <c:v>5114</c:v>
                </c:pt>
                <c:pt idx="5114">
                  <c:v>5115</c:v>
                </c:pt>
                <c:pt idx="5115">
                  <c:v>5116</c:v>
                </c:pt>
                <c:pt idx="5116">
                  <c:v>5117</c:v>
                </c:pt>
                <c:pt idx="5117">
                  <c:v>5118</c:v>
                </c:pt>
                <c:pt idx="5118">
                  <c:v>5119</c:v>
                </c:pt>
                <c:pt idx="5119">
                  <c:v>5120</c:v>
                </c:pt>
                <c:pt idx="5120">
                  <c:v>5121</c:v>
                </c:pt>
                <c:pt idx="5121">
                  <c:v>5122</c:v>
                </c:pt>
                <c:pt idx="5122">
                  <c:v>5123</c:v>
                </c:pt>
                <c:pt idx="5123">
                  <c:v>5124</c:v>
                </c:pt>
                <c:pt idx="5124">
                  <c:v>5125</c:v>
                </c:pt>
                <c:pt idx="5125">
                  <c:v>5126</c:v>
                </c:pt>
                <c:pt idx="5126">
                  <c:v>5127</c:v>
                </c:pt>
                <c:pt idx="5127">
                  <c:v>5128</c:v>
                </c:pt>
                <c:pt idx="5128">
                  <c:v>5129</c:v>
                </c:pt>
                <c:pt idx="5129">
                  <c:v>5130</c:v>
                </c:pt>
                <c:pt idx="5130">
                  <c:v>5131</c:v>
                </c:pt>
                <c:pt idx="5131">
                  <c:v>5132</c:v>
                </c:pt>
                <c:pt idx="5132">
                  <c:v>5133</c:v>
                </c:pt>
                <c:pt idx="5133">
                  <c:v>5134</c:v>
                </c:pt>
                <c:pt idx="5134">
                  <c:v>5135</c:v>
                </c:pt>
                <c:pt idx="5135">
                  <c:v>5136</c:v>
                </c:pt>
                <c:pt idx="5136">
                  <c:v>5137</c:v>
                </c:pt>
                <c:pt idx="5137">
                  <c:v>5138</c:v>
                </c:pt>
                <c:pt idx="5138">
                  <c:v>5139</c:v>
                </c:pt>
                <c:pt idx="5139">
                  <c:v>5140</c:v>
                </c:pt>
                <c:pt idx="5140">
                  <c:v>5141</c:v>
                </c:pt>
                <c:pt idx="5141">
                  <c:v>5142</c:v>
                </c:pt>
                <c:pt idx="5142">
                  <c:v>5143</c:v>
                </c:pt>
                <c:pt idx="5143">
                  <c:v>5144</c:v>
                </c:pt>
                <c:pt idx="5144">
                  <c:v>5145</c:v>
                </c:pt>
                <c:pt idx="5145">
                  <c:v>5146</c:v>
                </c:pt>
                <c:pt idx="5146">
                  <c:v>5147</c:v>
                </c:pt>
                <c:pt idx="5147">
                  <c:v>5148</c:v>
                </c:pt>
                <c:pt idx="5148">
                  <c:v>5149</c:v>
                </c:pt>
                <c:pt idx="5149">
                  <c:v>5150</c:v>
                </c:pt>
                <c:pt idx="5150">
                  <c:v>5151</c:v>
                </c:pt>
                <c:pt idx="5151">
                  <c:v>5152</c:v>
                </c:pt>
                <c:pt idx="5152">
                  <c:v>5153</c:v>
                </c:pt>
                <c:pt idx="5153">
                  <c:v>5154</c:v>
                </c:pt>
                <c:pt idx="5154">
                  <c:v>5155</c:v>
                </c:pt>
                <c:pt idx="5155">
                  <c:v>5156</c:v>
                </c:pt>
                <c:pt idx="5156">
                  <c:v>5157</c:v>
                </c:pt>
                <c:pt idx="5157">
                  <c:v>5158</c:v>
                </c:pt>
                <c:pt idx="5158">
                  <c:v>5159</c:v>
                </c:pt>
                <c:pt idx="5159">
                  <c:v>5160</c:v>
                </c:pt>
                <c:pt idx="5160">
                  <c:v>5161</c:v>
                </c:pt>
                <c:pt idx="5161">
                  <c:v>5162</c:v>
                </c:pt>
                <c:pt idx="5162">
                  <c:v>5163</c:v>
                </c:pt>
                <c:pt idx="5163">
                  <c:v>5164</c:v>
                </c:pt>
                <c:pt idx="5164">
                  <c:v>5165</c:v>
                </c:pt>
                <c:pt idx="5165">
                  <c:v>5166</c:v>
                </c:pt>
                <c:pt idx="5166">
                  <c:v>5167</c:v>
                </c:pt>
                <c:pt idx="5167">
                  <c:v>5168</c:v>
                </c:pt>
                <c:pt idx="5168">
                  <c:v>5169</c:v>
                </c:pt>
                <c:pt idx="5169">
                  <c:v>5170</c:v>
                </c:pt>
                <c:pt idx="5170">
                  <c:v>5171</c:v>
                </c:pt>
                <c:pt idx="5171">
                  <c:v>5172</c:v>
                </c:pt>
                <c:pt idx="5172">
                  <c:v>5173</c:v>
                </c:pt>
                <c:pt idx="5173">
                  <c:v>5174</c:v>
                </c:pt>
                <c:pt idx="5174">
                  <c:v>5175</c:v>
                </c:pt>
                <c:pt idx="5175">
                  <c:v>5176</c:v>
                </c:pt>
                <c:pt idx="5176">
                  <c:v>5177</c:v>
                </c:pt>
                <c:pt idx="5177">
                  <c:v>5178</c:v>
                </c:pt>
                <c:pt idx="5178">
                  <c:v>5179</c:v>
                </c:pt>
                <c:pt idx="5179">
                  <c:v>5180</c:v>
                </c:pt>
                <c:pt idx="5180">
                  <c:v>5181</c:v>
                </c:pt>
                <c:pt idx="5181">
                  <c:v>5182</c:v>
                </c:pt>
                <c:pt idx="5182">
                  <c:v>5183</c:v>
                </c:pt>
                <c:pt idx="5183">
                  <c:v>5184</c:v>
                </c:pt>
                <c:pt idx="5184">
                  <c:v>5185</c:v>
                </c:pt>
                <c:pt idx="5185">
                  <c:v>5186</c:v>
                </c:pt>
                <c:pt idx="5186">
                  <c:v>5187</c:v>
                </c:pt>
                <c:pt idx="5187">
                  <c:v>5188</c:v>
                </c:pt>
                <c:pt idx="5188">
                  <c:v>5189</c:v>
                </c:pt>
                <c:pt idx="5189">
                  <c:v>5190</c:v>
                </c:pt>
                <c:pt idx="5190">
                  <c:v>5191</c:v>
                </c:pt>
                <c:pt idx="5191">
                  <c:v>5192</c:v>
                </c:pt>
                <c:pt idx="5192">
                  <c:v>5193</c:v>
                </c:pt>
                <c:pt idx="5193">
                  <c:v>5194</c:v>
                </c:pt>
                <c:pt idx="5194">
                  <c:v>5195</c:v>
                </c:pt>
                <c:pt idx="5195">
                  <c:v>5196</c:v>
                </c:pt>
                <c:pt idx="5196">
                  <c:v>5197</c:v>
                </c:pt>
                <c:pt idx="5197">
                  <c:v>5198</c:v>
                </c:pt>
                <c:pt idx="5198">
                  <c:v>5199</c:v>
                </c:pt>
                <c:pt idx="5199">
                  <c:v>5200</c:v>
                </c:pt>
                <c:pt idx="5200">
                  <c:v>5201</c:v>
                </c:pt>
                <c:pt idx="5201">
                  <c:v>5202</c:v>
                </c:pt>
                <c:pt idx="5202">
                  <c:v>5203</c:v>
                </c:pt>
                <c:pt idx="5203">
                  <c:v>5204</c:v>
                </c:pt>
                <c:pt idx="5204">
                  <c:v>5205</c:v>
                </c:pt>
                <c:pt idx="5205">
                  <c:v>5206</c:v>
                </c:pt>
                <c:pt idx="5206">
                  <c:v>5207</c:v>
                </c:pt>
                <c:pt idx="5207">
                  <c:v>5208</c:v>
                </c:pt>
                <c:pt idx="5208">
                  <c:v>5209</c:v>
                </c:pt>
                <c:pt idx="5209">
                  <c:v>5210</c:v>
                </c:pt>
                <c:pt idx="5210">
                  <c:v>5211</c:v>
                </c:pt>
                <c:pt idx="5211">
                  <c:v>5212</c:v>
                </c:pt>
                <c:pt idx="5212">
                  <c:v>5213</c:v>
                </c:pt>
                <c:pt idx="5213">
                  <c:v>5214</c:v>
                </c:pt>
                <c:pt idx="5214">
                  <c:v>5215</c:v>
                </c:pt>
                <c:pt idx="5215">
                  <c:v>5216</c:v>
                </c:pt>
                <c:pt idx="5216">
                  <c:v>5217</c:v>
                </c:pt>
                <c:pt idx="5217">
                  <c:v>5218</c:v>
                </c:pt>
                <c:pt idx="5218">
                  <c:v>5219</c:v>
                </c:pt>
                <c:pt idx="5219">
                  <c:v>5220</c:v>
                </c:pt>
                <c:pt idx="5220">
                  <c:v>5221</c:v>
                </c:pt>
                <c:pt idx="5221">
                  <c:v>5222</c:v>
                </c:pt>
                <c:pt idx="5222">
                  <c:v>5223</c:v>
                </c:pt>
                <c:pt idx="5223">
                  <c:v>5224</c:v>
                </c:pt>
                <c:pt idx="5224">
                  <c:v>5225</c:v>
                </c:pt>
                <c:pt idx="5225">
                  <c:v>5226</c:v>
                </c:pt>
                <c:pt idx="5226">
                  <c:v>5227</c:v>
                </c:pt>
                <c:pt idx="5227">
                  <c:v>5228</c:v>
                </c:pt>
                <c:pt idx="5228">
                  <c:v>5229</c:v>
                </c:pt>
                <c:pt idx="5229">
                  <c:v>5230</c:v>
                </c:pt>
                <c:pt idx="5230">
                  <c:v>5231</c:v>
                </c:pt>
                <c:pt idx="5231">
                  <c:v>5232</c:v>
                </c:pt>
                <c:pt idx="5232">
                  <c:v>5233</c:v>
                </c:pt>
                <c:pt idx="5233">
                  <c:v>5234</c:v>
                </c:pt>
                <c:pt idx="5234">
                  <c:v>5235</c:v>
                </c:pt>
                <c:pt idx="5235">
                  <c:v>5236</c:v>
                </c:pt>
                <c:pt idx="5236">
                  <c:v>5237</c:v>
                </c:pt>
                <c:pt idx="5237">
                  <c:v>5238</c:v>
                </c:pt>
                <c:pt idx="5238">
                  <c:v>5239</c:v>
                </c:pt>
                <c:pt idx="5239">
                  <c:v>5240</c:v>
                </c:pt>
                <c:pt idx="5240">
                  <c:v>5241</c:v>
                </c:pt>
                <c:pt idx="5241">
                  <c:v>5242</c:v>
                </c:pt>
                <c:pt idx="5242">
                  <c:v>5243</c:v>
                </c:pt>
                <c:pt idx="5243">
                  <c:v>5244</c:v>
                </c:pt>
                <c:pt idx="5244">
                  <c:v>5245</c:v>
                </c:pt>
                <c:pt idx="5245">
                  <c:v>5246</c:v>
                </c:pt>
                <c:pt idx="5246">
                  <c:v>5247</c:v>
                </c:pt>
                <c:pt idx="5247">
                  <c:v>5248</c:v>
                </c:pt>
                <c:pt idx="5248">
                  <c:v>5249</c:v>
                </c:pt>
                <c:pt idx="5249">
                  <c:v>5250</c:v>
                </c:pt>
                <c:pt idx="5250">
                  <c:v>5251</c:v>
                </c:pt>
                <c:pt idx="5251">
                  <c:v>5252</c:v>
                </c:pt>
                <c:pt idx="5252">
                  <c:v>5253</c:v>
                </c:pt>
                <c:pt idx="5253">
                  <c:v>5254</c:v>
                </c:pt>
                <c:pt idx="5254">
                  <c:v>5255</c:v>
                </c:pt>
                <c:pt idx="5255">
                  <c:v>5256</c:v>
                </c:pt>
                <c:pt idx="5256">
                  <c:v>5257</c:v>
                </c:pt>
                <c:pt idx="5257">
                  <c:v>5258</c:v>
                </c:pt>
                <c:pt idx="5258">
                  <c:v>5259</c:v>
                </c:pt>
                <c:pt idx="5259">
                  <c:v>5260</c:v>
                </c:pt>
                <c:pt idx="5260">
                  <c:v>5261</c:v>
                </c:pt>
                <c:pt idx="5261">
                  <c:v>5262</c:v>
                </c:pt>
                <c:pt idx="5262">
                  <c:v>5263</c:v>
                </c:pt>
                <c:pt idx="5263">
                  <c:v>5264</c:v>
                </c:pt>
                <c:pt idx="5264">
                  <c:v>5265</c:v>
                </c:pt>
                <c:pt idx="5265">
                  <c:v>5266</c:v>
                </c:pt>
                <c:pt idx="5266">
                  <c:v>5267</c:v>
                </c:pt>
                <c:pt idx="5267">
                  <c:v>5268</c:v>
                </c:pt>
                <c:pt idx="5268">
                  <c:v>5269</c:v>
                </c:pt>
                <c:pt idx="5269">
                  <c:v>5270</c:v>
                </c:pt>
                <c:pt idx="5270">
                  <c:v>5271</c:v>
                </c:pt>
                <c:pt idx="5271">
                  <c:v>5272</c:v>
                </c:pt>
                <c:pt idx="5272">
                  <c:v>5273</c:v>
                </c:pt>
                <c:pt idx="5273">
                  <c:v>5274</c:v>
                </c:pt>
                <c:pt idx="5274">
                  <c:v>5275</c:v>
                </c:pt>
                <c:pt idx="5275">
                  <c:v>5276</c:v>
                </c:pt>
                <c:pt idx="5276">
                  <c:v>5277</c:v>
                </c:pt>
                <c:pt idx="5277">
                  <c:v>5278</c:v>
                </c:pt>
                <c:pt idx="5278">
                  <c:v>5279</c:v>
                </c:pt>
                <c:pt idx="5279">
                  <c:v>5280</c:v>
                </c:pt>
                <c:pt idx="5280">
                  <c:v>5281</c:v>
                </c:pt>
                <c:pt idx="5281">
                  <c:v>5282</c:v>
                </c:pt>
                <c:pt idx="5282">
                  <c:v>5283</c:v>
                </c:pt>
                <c:pt idx="5283">
                  <c:v>5284</c:v>
                </c:pt>
                <c:pt idx="5284">
                  <c:v>5285</c:v>
                </c:pt>
                <c:pt idx="5285">
                  <c:v>5286</c:v>
                </c:pt>
                <c:pt idx="5286">
                  <c:v>5287</c:v>
                </c:pt>
                <c:pt idx="5287">
                  <c:v>5288</c:v>
                </c:pt>
                <c:pt idx="5288">
                  <c:v>5289</c:v>
                </c:pt>
                <c:pt idx="5289">
                  <c:v>5290</c:v>
                </c:pt>
                <c:pt idx="5290">
                  <c:v>5291</c:v>
                </c:pt>
                <c:pt idx="5291">
                  <c:v>5292</c:v>
                </c:pt>
                <c:pt idx="5292">
                  <c:v>5293</c:v>
                </c:pt>
                <c:pt idx="5293">
                  <c:v>5294</c:v>
                </c:pt>
                <c:pt idx="5294">
                  <c:v>5295</c:v>
                </c:pt>
                <c:pt idx="5295">
                  <c:v>5296</c:v>
                </c:pt>
                <c:pt idx="5296">
                  <c:v>5297</c:v>
                </c:pt>
                <c:pt idx="5297">
                  <c:v>5298</c:v>
                </c:pt>
                <c:pt idx="5298">
                  <c:v>5299</c:v>
                </c:pt>
                <c:pt idx="5299">
                  <c:v>5300</c:v>
                </c:pt>
                <c:pt idx="5300">
                  <c:v>5301</c:v>
                </c:pt>
                <c:pt idx="5301">
                  <c:v>5302</c:v>
                </c:pt>
                <c:pt idx="5302">
                  <c:v>5303</c:v>
                </c:pt>
                <c:pt idx="5303">
                  <c:v>5304</c:v>
                </c:pt>
                <c:pt idx="5304">
                  <c:v>5305</c:v>
                </c:pt>
                <c:pt idx="5305">
                  <c:v>5306</c:v>
                </c:pt>
                <c:pt idx="5306">
                  <c:v>5307</c:v>
                </c:pt>
                <c:pt idx="5307">
                  <c:v>5308</c:v>
                </c:pt>
                <c:pt idx="5308">
                  <c:v>5309</c:v>
                </c:pt>
                <c:pt idx="5309">
                  <c:v>5310</c:v>
                </c:pt>
                <c:pt idx="5310">
                  <c:v>5311</c:v>
                </c:pt>
                <c:pt idx="5311">
                  <c:v>5312</c:v>
                </c:pt>
                <c:pt idx="5312">
                  <c:v>5313</c:v>
                </c:pt>
                <c:pt idx="5313">
                  <c:v>5314</c:v>
                </c:pt>
                <c:pt idx="5314">
                  <c:v>5315</c:v>
                </c:pt>
                <c:pt idx="5315">
                  <c:v>5316</c:v>
                </c:pt>
                <c:pt idx="5316">
                  <c:v>5317</c:v>
                </c:pt>
                <c:pt idx="5317">
                  <c:v>5318</c:v>
                </c:pt>
                <c:pt idx="5318">
                  <c:v>5319</c:v>
                </c:pt>
                <c:pt idx="5319">
                  <c:v>5320</c:v>
                </c:pt>
                <c:pt idx="5320">
                  <c:v>5321</c:v>
                </c:pt>
                <c:pt idx="5321">
                  <c:v>5322</c:v>
                </c:pt>
                <c:pt idx="5322">
                  <c:v>5323</c:v>
                </c:pt>
                <c:pt idx="5323">
                  <c:v>5324</c:v>
                </c:pt>
                <c:pt idx="5324">
                  <c:v>5325</c:v>
                </c:pt>
                <c:pt idx="5325">
                  <c:v>5326</c:v>
                </c:pt>
                <c:pt idx="5326">
                  <c:v>5327</c:v>
                </c:pt>
                <c:pt idx="5327">
                  <c:v>5328</c:v>
                </c:pt>
                <c:pt idx="5328">
                  <c:v>5329</c:v>
                </c:pt>
                <c:pt idx="5329">
                  <c:v>5330</c:v>
                </c:pt>
                <c:pt idx="5330">
                  <c:v>5331</c:v>
                </c:pt>
                <c:pt idx="5331">
                  <c:v>5332</c:v>
                </c:pt>
                <c:pt idx="5332">
                  <c:v>5333</c:v>
                </c:pt>
                <c:pt idx="5333">
                  <c:v>5334</c:v>
                </c:pt>
                <c:pt idx="5334">
                  <c:v>5335</c:v>
                </c:pt>
                <c:pt idx="5335">
                  <c:v>5336</c:v>
                </c:pt>
                <c:pt idx="5336">
                  <c:v>5337</c:v>
                </c:pt>
                <c:pt idx="5337">
                  <c:v>5338</c:v>
                </c:pt>
                <c:pt idx="5338">
                  <c:v>5339</c:v>
                </c:pt>
                <c:pt idx="5339">
                  <c:v>5340</c:v>
                </c:pt>
                <c:pt idx="5340">
                  <c:v>5341</c:v>
                </c:pt>
                <c:pt idx="5341">
                  <c:v>5342</c:v>
                </c:pt>
                <c:pt idx="5342">
                  <c:v>5343</c:v>
                </c:pt>
                <c:pt idx="5343">
                  <c:v>5344</c:v>
                </c:pt>
                <c:pt idx="5344">
                  <c:v>5345</c:v>
                </c:pt>
                <c:pt idx="5345">
                  <c:v>5346</c:v>
                </c:pt>
                <c:pt idx="5346">
                  <c:v>5347</c:v>
                </c:pt>
                <c:pt idx="5347">
                  <c:v>5348</c:v>
                </c:pt>
                <c:pt idx="5348">
                  <c:v>5349</c:v>
                </c:pt>
                <c:pt idx="5349">
                  <c:v>5350</c:v>
                </c:pt>
                <c:pt idx="5350">
                  <c:v>5351</c:v>
                </c:pt>
                <c:pt idx="5351">
                  <c:v>5352</c:v>
                </c:pt>
                <c:pt idx="5352">
                  <c:v>5353</c:v>
                </c:pt>
                <c:pt idx="5353">
                  <c:v>5354</c:v>
                </c:pt>
                <c:pt idx="5354">
                  <c:v>5355</c:v>
                </c:pt>
                <c:pt idx="5355">
                  <c:v>5356</c:v>
                </c:pt>
                <c:pt idx="5356">
                  <c:v>5357</c:v>
                </c:pt>
                <c:pt idx="5357">
                  <c:v>5358</c:v>
                </c:pt>
                <c:pt idx="5358">
                  <c:v>5359</c:v>
                </c:pt>
                <c:pt idx="5359">
                  <c:v>5360</c:v>
                </c:pt>
                <c:pt idx="5360">
                  <c:v>5361</c:v>
                </c:pt>
                <c:pt idx="5361">
                  <c:v>5362</c:v>
                </c:pt>
                <c:pt idx="5362">
                  <c:v>5363</c:v>
                </c:pt>
                <c:pt idx="5363">
                  <c:v>5364</c:v>
                </c:pt>
                <c:pt idx="5364">
                  <c:v>5365</c:v>
                </c:pt>
                <c:pt idx="5365">
                  <c:v>5366</c:v>
                </c:pt>
                <c:pt idx="5366">
                  <c:v>5367</c:v>
                </c:pt>
                <c:pt idx="5367">
                  <c:v>5368</c:v>
                </c:pt>
                <c:pt idx="5368">
                  <c:v>5369</c:v>
                </c:pt>
                <c:pt idx="5369">
                  <c:v>5370</c:v>
                </c:pt>
                <c:pt idx="5370">
                  <c:v>5371</c:v>
                </c:pt>
                <c:pt idx="5371">
                  <c:v>5372</c:v>
                </c:pt>
                <c:pt idx="5372">
                  <c:v>5373</c:v>
                </c:pt>
                <c:pt idx="5373">
                  <c:v>5374</c:v>
                </c:pt>
                <c:pt idx="5374">
                  <c:v>5375</c:v>
                </c:pt>
                <c:pt idx="5375">
                  <c:v>5376</c:v>
                </c:pt>
                <c:pt idx="5376">
                  <c:v>5377</c:v>
                </c:pt>
                <c:pt idx="5377">
                  <c:v>5378</c:v>
                </c:pt>
                <c:pt idx="5378">
                  <c:v>5379</c:v>
                </c:pt>
                <c:pt idx="5379">
                  <c:v>5380</c:v>
                </c:pt>
                <c:pt idx="5380">
                  <c:v>5381</c:v>
                </c:pt>
                <c:pt idx="5381">
                  <c:v>5382</c:v>
                </c:pt>
                <c:pt idx="5382">
                  <c:v>5383</c:v>
                </c:pt>
                <c:pt idx="5383">
                  <c:v>5384</c:v>
                </c:pt>
                <c:pt idx="5384">
                  <c:v>5385</c:v>
                </c:pt>
                <c:pt idx="5385">
                  <c:v>5386</c:v>
                </c:pt>
                <c:pt idx="5386">
                  <c:v>5387</c:v>
                </c:pt>
                <c:pt idx="5387">
                  <c:v>5388</c:v>
                </c:pt>
                <c:pt idx="5388">
                  <c:v>5389</c:v>
                </c:pt>
                <c:pt idx="5389">
                  <c:v>5390</c:v>
                </c:pt>
                <c:pt idx="5390">
                  <c:v>5391</c:v>
                </c:pt>
                <c:pt idx="5391">
                  <c:v>5392</c:v>
                </c:pt>
                <c:pt idx="5392">
                  <c:v>5393</c:v>
                </c:pt>
                <c:pt idx="5393">
                  <c:v>5394</c:v>
                </c:pt>
                <c:pt idx="5394">
                  <c:v>5395</c:v>
                </c:pt>
                <c:pt idx="5395">
                  <c:v>5396</c:v>
                </c:pt>
                <c:pt idx="5396">
                  <c:v>5397</c:v>
                </c:pt>
                <c:pt idx="5397">
                  <c:v>5398</c:v>
                </c:pt>
                <c:pt idx="5398">
                  <c:v>5399</c:v>
                </c:pt>
                <c:pt idx="5399">
                  <c:v>5400</c:v>
                </c:pt>
                <c:pt idx="5400">
                  <c:v>5401</c:v>
                </c:pt>
                <c:pt idx="5401">
                  <c:v>5402</c:v>
                </c:pt>
                <c:pt idx="5402">
                  <c:v>5403</c:v>
                </c:pt>
                <c:pt idx="5403">
                  <c:v>5404</c:v>
                </c:pt>
                <c:pt idx="5404">
                  <c:v>5405</c:v>
                </c:pt>
                <c:pt idx="5405">
                  <c:v>5406</c:v>
                </c:pt>
                <c:pt idx="5406">
                  <c:v>5407</c:v>
                </c:pt>
                <c:pt idx="5407">
                  <c:v>5408</c:v>
                </c:pt>
                <c:pt idx="5408">
                  <c:v>5409</c:v>
                </c:pt>
                <c:pt idx="5409">
                  <c:v>5410</c:v>
                </c:pt>
                <c:pt idx="5410">
                  <c:v>5411</c:v>
                </c:pt>
                <c:pt idx="5411">
                  <c:v>5412</c:v>
                </c:pt>
                <c:pt idx="5412">
                  <c:v>5413</c:v>
                </c:pt>
                <c:pt idx="5413">
                  <c:v>5414</c:v>
                </c:pt>
                <c:pt idx="5414">
                  <c:v>5415</c:v>
                </c:pt>
                <c:pt idx="5415">
                  <c:v>5416</c:v>
                </c:pt>
                <c:pt idx="5416">
                  <c:v>5417</c:v>
                </c:pt>
                <c:pt idx="5417">
                  <c:v>5418</c:v>
                </c:pt>
                <c:pt idx="5418">
                  <c:v>5419</c:v>
                </c:pt>
                <c:pt idx="5419">
                  <c:v>5420</c:v>
                </c:pt>
                <c:pt idx="5420">
                  <c:v>5421</c:v>
                </c:pt>
                <c:pt idx="5421">
                  <c:v>5422</c:v>
                </c:pt>
                <c:pt idx="5422">
                  <c:v>5423</c:v>
                </c:pt>
                <c:pt idx="5423">
                  <c:v>5424</c:v>
                </c:pt>
                <c:pt idx="5424">
                  <c:v>5425</c:v>
                </c:pt>
                <c:pt idx="5425">
                  <c:v>5426</c:v>
                </c:pt>
                <c:pt idx="5426">
                  <c:v>5427</c:v>
                </c:pt>
                <c:pt idx="5427">
                  <c:v>5428</c:v>
                </c:pt>
                <c:pt idx="5428">
                  <c:v>5429</c:v>
                </c:pt>
                <c:pt idx="5429">
                  <c:v>5430</c:v>
                </c:pt>
                <c:pt idx="5430">
                  <c:v>5431</c:v>
                </c:pt>
                <c:pt idx="5431">
                  <c:v>5432</c:v>
                </c:pt>
                <c:pt idx="5432">
                  <c:v>5433</c:v>
                </c:pt>
                <c:pt idx="5433">
                  <c:v>5434</c:v>
                </c:pt>
                <c:pt idx="5434">
                  <c:v>5435</c:v>
                </c:pt>
                <c:pt idx="5435">
                  <c:v>5436</c:v>
                </c:pt>
                <c:pt idx="5436">
                  <c:v>5437</c:v>
                </c:pt>
                <c:pt idx="5437">
                  <c:v>5438</c:v>
                </c:pt>
                <c:pt idx="5438">
                  <c:v>5439</c:v>
                </c:pt>
                <c:pt idx="5439">
                  <c:v>5440</c:v>
                </c:pt>
                <c:pt idx="5440">
                  <c:v>5441</c:v>
                </c:pt>
                <c:pt idx="5441">
                  <c:v>5442</c:v>
                </c:pt>
                <c:pt idx="5442">
                  <c:v>5443</c:v>
                </c:pt>
                <c:pt idx="5443">
                  <c:v>5444</c:v>
                </c:pt>
                <c:pt idx="5444">
                  <c:v>5445</c:v>
                </c:pt>
                <c:pt idx="5445">
                  <c:v>5446</c:v>
                </c:pt>
                <c:pt idx="5446">
                  <c:v>5447</c:v>
                </c:pt>
                <c:pt idx="5447">
                  <c:v>5448</c:v>
                </c:pt>
                <c:pt idx="5448">
                  <c:v>5449</c:v>
                </c:pt>
                <c:pt idx="5449">
                  <c:v>5450</c:v>
                </c:pt>
                <c:pt idx="5450">
                  <c:v>5451</c:v>
                </c:pt>
                <c:pt idx="5451">
                  <c:v>5452</c:v>
                </c:pt>
                <c:pt idx="5452">
                  <c:v>5453</c:v>
                </c:pt>
                <c:pt idx="5453">
                  <c:v>5454</c:v>
                </c:pt>
                <c:pt idx="5454">
                  <c:v>5455</c:v>
                </c:pt>
                <c:pt idx="5455">
                  <c:v>5456</c:v>
                </c:pt>
                <c:pt idx="5456">
                  <c:v>5457</c:v>
                </c:pt>
                <c:pt idx="5457">
                  <c:v>5458</c:v>
                </c:pt>
                <c:pt idx="5458">
                  <c:v>5459</c:v>
                </c:pt>
                <c:pt idx="5459">
                  <c:v>5460</c:v>
                </c:pt>
                <c:pt idx="5460">
                  <c:v>5461</c:v>
                </c:pt>
                <c:pt idx="5461">
                  <c:v>5462</c:v>
                </c:pt>
                <c:pt idx="5462">
                  <c:v>5463</c:v>
                </c:pt>
                <c:pt idx="5463">
                  <c:v>5464</c:v>
                </c:pt>
                <c:pt idx="5464">
                  <c:v>5465</c:v>
                </c:pt>
                <c:pt idx="5465">
                  <c:v>5466</c:v>
                </c:pt>
                <c:pt idx="5466">
                  <c:v>5467</c:v>
                </c:pt>
                <c:pt idx="5467">
                  <c:v>5468</c:v>
                </c:pt>
                <c:pt idx="5468">
                  <c:v>5469</c:v>
                </c:pt>
                <c:pt idx="5469">
                  <c:v>5470</c:v>
                </c:pt>
                <c:pt idx="5470">
                  <c:v>5471</c:v>
                </c:pt>
                <c:pt idx="5471">
                  <c:v>5472</c:v>
                </c:pt>
                <c:pt idx="5472">
                  <c:v>5473</c:v>
                </c:pt>
                <c:pt idx="5473">
                  <c:v>5474</c:v>
                </c:pt>
                <c:pt idx="5474">
                  <c:v>5475</c:v>
                </c:pt>
                <c:pt idx="5475">
                  <c:v>5476</c:v>
                </c:pt>
                <c:pt idx="5476">
                  <c:v>5477</c:v>
                </c:pt>
                <c:pt idx="5477">
                  <c:v>5478</c:v>
                </c:pt>
                <c:pt idx="5478">
                  <c:v>5479</c:v>
                </c:pt>
                <c:pt idx="5479">
                  <c:v>5480</c:v>
                </c:pt>
                <c:pt idx="5480">
                  <c:v>5481</c:v>
                </c:pt>
                <c:pt idx="5481">
                  <c:v>5482</c:v>
                </c:pt>
                <c:pt idx="5482">
                  <c:v>5483</c:v>
                </c:pt>
                <c:pt idx="5483">
                  <c:v>5484</c:v>
                </c:pt>
                <c:pt idx="5484">
                  <c:v>5485</c:v>
                </c:pt>
                <c:pt idx="5485">
                  <c:v>5486</c:v>
                </c:pt>
                <c:pt idx="5486">
                  <c:v>5487</c:v>
                </c:pt>
                <c:pt idx="5487">
                  <c:v>5488</c:v>
                </c:pt>
                <c:pt idx="5488">
                  <c:v>5489</c:v>
                </c:pt>
                <c:pt idx="5489">
                  <c:v>5490</c:v>
                </c:pt>
                <c:pt idx="5490">
                  <c:v>5491</c:v>
                </c:pt>
                <c:pt idx="5491">
                  <c:v>5492</c:v>
                </c:pt>
                <c:pt idx="5492">
                  <c:v>5493</c:v>
                </c:pt>
                <c:pt idx="5493">
                  <c:v>5494</c:v>
                </c:pt>
                <c:pt idx="5494">
                  <c:v>5495</c:v>
                </c:pt>
                <c:pt idx="5495">
                  <c:v>5496</c:v>
                </c:pt>
                <c:pt idx="5496">
                  <c:v>5497</c:v>
                </c:pt>
                <c:pt idx="5497">
                  <c:v>5498</c:v>
                </c:pt>
                <c:pt idx="5498">
                  <c:v>5499</c:v>
                </c:pt>
                <c:pt idx="5499">
                  <c:v>5500</c:v>
                </c:pt>
                <c:pt idx="5500">
                  <c:v>5501</c:v>
                </c:pt>
                <c:pt idx="5501">
                  <c:v>5502</c:v>
                </c:pt>
                <c:pt idx="5502">
                  <c:v>5503</c:v>
                </c:pt>
                <c:pt idx="5503">
                  <c:v>5504</c:v>
                </c:pt>
                <c:pt idx="5504">
                  <c:v>5505</c:v>
                </c:pt>
                <c:pt idx="5505">
                  <c:v>5506</c:v>
                </c:pt>
                <c:pt idx="5506">
                  <c:v>5507</c:v>
                </c:pt>
                <c:pt idx="5507">
                  <c:v>5508</c:v>
                </c:pt>
                <c:pt idx="5508">
                  <c:v>5509</c:v>
                </c:pt>
                <c:pt idx="5509">
                  <c:v>5510</c:v>
                </c:pt>
                <c:pt idx="5510">
                  <c:v>5511</c:v>
                </c:pt>
                <c:pt idx="5511">
                  <c:v>5512</c:v>
                </c:pt>
                <c:pt idx="5512">
                  <c:v>5513</c:v>
                </c:pt>
                <c:pt idx="5513">
                  <c:v>5514</c:v>
                </c:pt>
                <c:pt idx="5514">
                  <c:v>5515</c:v>
                </c:pt>
                <c:pt idx="5515">
                  <c:v>5516</c:v>
                </c:pt>
                <c:pt idx="5516">
                  <c:v>5517</c:v>
                </c:pt>
                <c:pt idx="5517">
                  <c:v>5518</c:v>
                </c:pt>
                <c:pt idx="5518">
                  <c:v>5519</c:v>
                </c:pt>
                <c:pt idx="5519">
                  <c:v>5520</c:v>
                </c:pt>
                <c:pt idx="5520">
                  <c:v>5521</c:v>
                </c:pt>
                <c:pt idx="5521">
                  <c:v>5522</c:v>
                </c:pt>
                <c:pt idx="5522">
                  <c:v>5523</c:v>
                </c:pt>
                <c:pt idx="5523">
                  <c:v>5524</c:v>
                </c:pt>
                <c:pt idx="5524">
                  <c:v>5525</c:v>
                </c:pt>
                <c:pt idx="5525">
                  <c:v>5526</c:v>
                </c:pt>
                <c:pt idx="5526">
                  <c:v>5527</c:v>
                </c:pt>
                <c:pt idx="5527">
                  <c:v>5528</c:v>
                </c:pt>
                <c:pt idx="5528">
                  <c:v>5529</c:v>
                </c:pt>
                <c:pt idx="5529">
                  <c:v>5530</c:v>
                </c:pt>
                <c:pt idx="5530">
                  <c:v>5531</c:v>
                </c:pt>
                <c:pt idx="5531">
                  <c:v>5532</c:v>
                </c:pt>
                <c:pt idx="5532">
                  <c:v>5533</c:v>
                </c:pt>
                <c:pt idx="5533">
                  <c:v>5534</c:v>
                </c:pt>
                <c:pt idx="5534">
                  <c:v>5535</c:v>
                </c:pt>
                <c:pt idx="5535">
                  <c:v>5536</c:v>
                </c:pt>
                <c:pt idx="5536">
                  <c:v>5537</c:v>
                </c:pt>
                <c:pt idx="5537">
                  <c:v>5538</c:v>
                </c:pt>
                <c:pt idx="5538">
                  <c:v>5539</c:v>
                </c:pt>
                <c:pt idx="5539">
                  <c:v>5540</c:v>
                </c:pt>
                <c:pt idx="5540">
                  <c:v>5541</c:v>
                </c:pt>
                <c:pt idx="5541">
                  <c:v>5542</c:v>
                </c:pt>
                <c:pt idx="5542">
                  <c:v>5543</c:v>
                </c:pt>
                <c:pt idx="5543">
                  <c:v>5544</c:v>
                </c:pt>
                <c:pt idx="5544">
                  <c:v>5545</c:v>
                </c:pt>
                <c:pt idx="5545">
                  <c:v>5546</c:v>
                </c:pt>
                <c:pt idx="5546">
                  <c:v>5547</c:v>
                </c:pt>
                <c:pt idx="5547">
                  <c:v>5548</c:v>
                </c:pt>
                <c:pt idx="5548">
                  <c:v>5549</c:v>
                </c:pt>
                <c:pt idx="5549">
                  <c:v>5550</c:v>
                </c:pt>
                <c:pt idx="5550">
                  <c:v>5551</c:v>
                </c:pt>
                <c:pt idx="5551">
                  <c:v>5552</c:v>
                </c:pt>
                <c:pt idx="5552">
                  <c:v>5553</c:v>
                </c:pt>
                <c:pt idx="5553">
                  <c:v>5554</c:v>
                </c:pt>
                <c:pt idx="5554">
                  <c:v>5555</c:v>
                </c:pt>
                <c:pt idx="5555">
                  <c:v>5556</c:v>
                </c:pt>
                <c:pt idx="5556">
                  <c:v>5557</c:v>
                </c:pt>
                <c:pt idx="5557">
                  <c:v>5558</c:v>
                </c:pt>
                <c:pt idx="5558">
                  <c:v>5559</c:v>
                </c:pt>
                <c:pt idx="5559">
                  <c:v>5560</c:v>
                </c:pt>
                <c:pt idx="5560">
                  <c:v>5561</c:v>
                </c:pt>
                <c:pt idx="5561">
                  <c:v>5562</c:v>
                </c:pt>
                <c:pt idx="5562">
                  <c:v>5563</c:v>
                </c:pt>
                <c:pt idx="5563">
                  <c:v>5564</c:v>
                </c:pt>
                <c:pt idx="5564">
                  <c:v>5565</c:v>
                </c:pt>
                <c:pt idx="5565">
                  <c:v>5566</c:v>
                </c:pt>
                <c:pt idx="5566">
                  <c:v>5567</c:v>
                </c:pt>
                <c:pt idx="5567">
                  <c:v>5568</c:v>
                </c:pt>
                <c:pt idx="5568">
                  <c:v>5569</c:v>
                </c:pt>
                <c:pt idx="5569">
                  <c:v>5570</c:v>
                </c:pt>
                <c:pt idx="5570">
                  <c:v>5571</c:v>
                </c:pt>
                <c:pt idx="5571">
                  <c:v>5572</c:v>
                </c:pt>
                <c:pt idx="5572">
                  <c:v>5573</c:v>
                </c:pt>
                <c:pt idx="5573">
                  <c:v>5574</c:v>
                </c:pt>
                <c:pt idx="5574">
                  <c:v>5575</c:v>
                </c:pt>
                <c:pt idx="5575">
                  <c:v>5576</c:v>
                </c:pt>
                <c:pt idx="5576">
                  <c:v>5577</c:v>
                </c:pt>
                <c:pt idx="5577">
                  <c:v>5578</c:v>
                </c:pt>
                <c:pt idx="5578">
                  <c:v>5579</c:v>
                </c:pt>
                <c:pt idx="5579">
                  <c:v>5580</c:v>
                </c:pt>
                <c:pt idx="5580">
                  <c:v>5581</c:v>
                </c:pt>
                <c:pt idx="5581">
                  <c:v>5582</c:v>
                </c:pt>
                <c:pt idx="5582">
                  <c:v>5583</c:v>
                </c:pt>
                <c:pt idx="5583">
                  <c:v>5584</c:v>
                </c:pt>
                <c:pt idx="5584">
                  <c:v>5585</c:v>
                </c:pt>
                <c:pt idx="5585">
                  <c:v>5586</c:v>
                </c:pt>
                <c:pt idx="5586">
                  <c:v>5587</c:v>
                </c:pt>
                <c:pt idx="5587">
                  <c:v>5588</c:v>
                </c:pt>
                <c:pt idx="5588">
                  <c:v>5589</c:v>
                </c:pt>
                <c:pt idx="5589">
                  <c:v>5590</c:v>
                </c:pt>
                <c:pt idx="5590">
                  <c:v>5591</c:v>
                </c:pt>
                <c:pt idx="5591">
                  <c:v>5592</c:v>
                </c:pt>
                <c:pt idx="5592">
                  <c:v>5593</c:v>
                </c:pt>
                <c:pt idx="5593">
                  <c:v>5594</c:v>
                </c:pt>
                <c:pt idx="5594">
                  <c:v>5595</c:v>
                </c:pt>
                <c:pt idx="5595">
                  <c:v>5596</c:v>
                </c:pt>
                <c:pt idx="5596">
                  <c:v>5597</c:v>
                </c:pt>
                <c:pt idx="5597">
                  <c:v>5598</c:v>
                </c:pt>
                <c:pt idx="5598">
                  <c:v>5599</c:v>
                </c:pt>
                <c:pt idx="5599">
                  <c:v>5600</c:v>
                </c:pt>
                <c:pt idx="5600">
                  <c:v>5601</c:v>
                </c:pt>
                <c:pt idx="5601">
                  <c:v>5602</c:v>
                </c:pt>
                <c:pt idx="5602">
                  <c:v>5603</c:v>
                </c:pt>
                <c:pt idx="5603">
                  <c:v>5604</c:v>
                </c:pt>
                <c:pt idx="5604">
                  <c:v>5605</c:v>
                </c:pt>
                <c:pt idx="5605">
                  <c:v>5606</c:v>
                </c:pt>
                <c:pt idx="5606">
                  <c:v>5607</c:v>
                </c:pt>
                <c:pt idx="5607">
                  <c:v>5608</c:v>
                </c:pt>
                <c:pt idx="5608">
                  <c:v>5609</c:v>
                </c:pt>
                <c:pt idx="5609">
                  <c:v>5610</c:v>
                </c:pt>
                <c:pt idx="5610">
                  <c:v>5611</c:v>
                </c:pt>
                <c:pt idx="5611">
                  <c:v>5612</c:v>
                </c:pt>
                <c:pt idx="5612">
                  <c:v>5613</c:v>
                </c:pt>
                <c:pt idx="5613">
                  <c:v>5614</c:v>
                </c:pt>
                <c:pt idx="5614">
                  <c:v>5615</c:v>
                </c:pt>
                <c:pt idx="5615">
                  <c:v>5616</c:v>
                </c:pt>
                <c:pt idx="5616">
                  <c:v>5617</c:v>
                </c:pt>
                <c:pt idx="5617">
                  <c:v>5618</c:v>
                </c:pt>
                <c:pt idx="5618">
                  <c:v>5619</c:v>
                </c:pt>
                <c:pt idx="5619">
                  <c:v>5620</c:v>
                </c:pt>
                <c:pt idx="5620">
                  <c:v>5621</c:v>
                </c:pt>
                <c:pt idx="5621">
                  <c:v>5622</c:v>
                </c:pt>
                <c:pt idx="5622">
                  <c:v>5623</c:v>
                </c:pt>
                <c:pt idx="5623">
                  <c:v>5624</c:v>
                </c:pt>
                <c:pt idx="5624">
                  <c:v>5625</c:v>
                </c:pt>
                <c:pt idx="5625">
                  <c:v>5626</c:v>
                </c:pt>
                <c:pt idx="5626">
                  <c:v>5627</c:v>
                </c:pt>
                <c:pt idx="5627">
                  <c:v>5628</c:v>
                </c:pt>
                <c:pt idx="5628">
                  <c:v>5629</c:v>
                </c:pt>
                <c:pt idx="5629">
                  <c:v>5630</c:v>
                </c:pt>
                <c:pt idx="5630">
                  <c:v>5631</c:v>
                </c:pt>
                <c:pt idx="5631">
                  <c:v>5632</c:v>
                </c:pt>
                <c:pt idx="5632">
                  <c:v>5633</c:v>
                </c:pt>
                <c:pt idx="5633">
                  <c:v>5634</c:v>
                </c:pt>
                <c:pt idx="5634">
                  <c:v>5635</c:v>
                </c:pt>
                <c:pt idx="5635">
                  <c:v>5636</c:v>
                </c:pt>
                <c:pt idx="5636">
                  <c:v>5637</c:v>
                </c:pt>
                <c:pt idx="5637">
                  <c:v>5638</c:v>
                </c:pt>
                <c:pt idx="5638">
                  <c:v>5639</c:v>
                </c:pt>
                <c:pt idx="5639">
                  <c:v>5640</c:v>
                </c:pt>
                <c:pt idx="5640">
                  <c:v>5641</c:v>
                </c:pt>
                <c:pt idx="5641">
                  <c:v>5642</c:v>
                </c:pt>
                <c:pt idx="5642">
                  <c:v>5643</c:v>
                </c:pt>
                <c:pt idx="5643">
                  <c:v>5644</c:v>
                </c:pt>
                <c:pt idx="5644">
                  <c:v>5645</c:v>
                </c:pt>
                <c:pt idx="5645">
                  <c:v>5646</c:v>
                </c:pt>
                <c:pt idx="5646">
                  <c:v>5647</c:v>
                </c:pt>
                <c:pt idx="5647">
                  <c:v>5648</c:v>
                </c:pt>
                <c:pt idx="5648">
                  <c:v>5649</c:v>
                </c:pt>
                <c:pt idx="5649">
                  <c:v>5650</c:v>
                </c:pt>
                <c:pt idx="5650">
                  <c:v>5651</c:v>
                </c:pt>
                <c:pt idx="5651">
                  <c:v>5652</c:v>
                </c:pt>
                <c:pt idx="5652">
                  <c:v>5653</c:v>
                </c:pt>
                <c:pt idx="5653">
                  <c:v>5654</c:v>
                </c:pt>
                <c:pt idx="5654">
                  <c:v>5655</c:v>
                </c:pt>
                <c:pt idx="5655">
                  <c:v>5656</c:v>
                </c:pt>
                <c:pt idx="5656">
                  <c:v>5657</c:v>
                </c:pt>
                <c:pt idx="5657">
                  <c:v>5658</c:v>
                </c:pt>
                <c:pt idx="5658">
                  <c:v>5659</c:v>
                </c:pt>
                <c:pt idx="5659">
                  <c:v>5660</c:v>
                </c:pt>
                <c:pt idx="5660">
                  <c:v>5661</c:v>
                </c:pt>
                <c:pt idx="5661">
                  <c:v>5662</c:v>
                </c:pt>
                <c:pt idx="5662">
                  <c:v>5663</c:v>
                </c:pt>
                <c:pt idx="5663">
                  <c:v>5664</c:v>
                </c:pt>
                <c:pt idx="5664">
                  <c:v>5665</c:v>
                </c:pt>
                <c:pt idx="5665">
                  <c:v>5666</c:v>
                </c:pt>
                <c:pt idx="5666">
                  <c:v>5667</c:v>
                </c:pt>
                <c:pt idx="5667">
                  <c:v>5668</c:v>
                </c:pt>
                <c:pt idx="5668">
                  <c:v>5669</c:v>
                </c:pt>
                <c:pt idx="5669">
                  <c:v>5670</c:v>
                </c:pt>
                <c:pt idx="5670">
                  <c:v>5671</c:v>
                </c:pt>
                <c:pt idx="5671">
                  <c:v>5672</c:v>
                </c:pt>
                <c:pt idx="5672">
                  <c:v>5673</c:v>
                </c:pt>
                <c:pt idx="5673">
                  <c:v>5674</c:v>
                </c:pt>
                <c:pt idx="5674">
                  <c:v>5675</c:v>
                </c:pt>
                <c:pt idx="5675">
                  <c:v>5676</c:v>
                </c:pt>
                <c:pt idx="5676">
                  <c:v>5677</c:v>
                </c:pt>
                <c:pt idx="5677">
                  <c:v>5678</c:v>
                </c:pt>
                <c:pt idx="5678">
                  <c:v>5679</c:v>
                </c:pt>
                <c:pt idx="5679">
                  <c:v>5680</c:v>
                </c:pt>
                <c:pt idx="5680">
                  <c:v>5681</c:v>
                </c:pt>
                <c:pt idx="5681">
                  <c:v>5682</c:v>
                </c:pt>
                <c:pt idx="5682">
                  <c:v>5683</c:v>
                </c:pt>
                <c:pt idx="5683">
                  <c:v>5684</c:v>
                </c:pt>
                <c:pt idx="5684">
                  <c:v>5685</c:v>
                </c:pt>
                <c:pt idx="5685">
                  <c:v>5686</c:v>
                </c:pt>
                <c:pt idx="5686">
                  <c:v>5687</c:v>
                </c:pt>
                <c:pt idx="5687">
                  <c:v>5688</c:v>
                </c:pt>
                <c:pt idx="5688">
                  <c:v>5689</c:v>
                </c:pt>
                <c:pt idx="5689">
                  <c:v>5690</c:v>
                </c:pt>
                <c:pt idx="5690">
                  <c:v>5691</c:v>
                </c:pt>
                <c:pt idx="5691">
                  <c:v>5692</c:v>
                </c:pt>
                <c:pt idx="5692">
                  <c:v>5693</c:v>
                </c:pt>
                <c:pt idx="5693">
                  <c:v>5694</c:v>
                </c:pt>
                <c:pt idx="5694">
                  <c:v>5695</c:v>
                </c:pt>
                <c:pt idx="5695">
                  <c:v>5696</c:v>
                </c:pt>
                <c:pt idx="5696">
                  <c:v>5697</c:v>
                </c:pt>
                <c:pt idx="5697">
                  <c:v>5698</c:v>
                </c:pt>
                <c:pt idx="5698">
                  <c:v>5699</c:v>
                </c:pt>
                <c:pt idx="5699">
                  <c:v>5700</c:v>
                </c:pt>
                <c:pt idx="5700">
                  <c:v>5701</c:v>
                </c:pt>
                <c:pt idx="5701">
                  <c:v>5702</c:v>
                </c:pt>
                <c:pt idx="5702">
                  <c:v>5703</c:v>
                </c:pt>
                <c:pt idx="5703">
                  <c:v>5704</c:v>
                </c:pt>
                <c:pt idx="5704">
                  <c:v>5705</c:v>
                </c:pt>
                <c:pt idx="5705">
                  <c:v>5706</c:v>
                </c:pt>
                <c:pt idx="5706">
                  <c:v>5707</c:v>
                </c:pt>
                <c:pt idx="5707">
                  <c:v>5708</c:v>
                </c:pt>
                <c:pt idx="5708">
                  <c:v>5709</c:v>
                </c:pt>
                <c:pt idx="5709">
                  <c:v>5710</c:v>
                </c:pt>
                <c:pt idx="5710">
                  <c:v>5711</c:v>
                </c:pt>
                <c:pt idx="5711">
                  <c:v>5712</c:v>
                </c:pt>
                <c:pt idx="5712">
                  <c:v>5713</c:v>
                </c:pt>
                <c:pt idx="5713">
                  <c:v>5714</c:v>
                </c:pt>
                <c:pt idx="5714">
                  <c:v>5715</c:v>
                </c:pt>
                <c:pt idx="5715">
                  <c:v>5716</c:v>
                </c:pt>
                <c:pt idx="5716">
                  <c:v>5717</c:v>
                </c:pt>
                <c:pt idx="5717">
                  <c:v>5718</c:v>
                </c:pt>
                <c:pt idx="5718">
                  <c:v>5719</c:v>
                </c:pt>
                <c:pt idx="5719">
                  <c:v>5720</c:v>
                </c:pt>
                <c:pt idx="5720">
                  <c:v>5721</c:v>
                </c:pt>
                <c:pt idx="5721">
                  <c:v>5722</c:v>
                </c:pt>
                <c:pt idx="5722">
                  <c:v>5723</c:v>
                </c:pt>
                <c:pt idx="5723">
                  <c:v>5724</c:v>
                </c:pt>
                <c:pt idx="5724">
                  <c:v>5725</c:v>
                </c:pt>
                <c:pt idx="5725">
                  <c:v>5726</c:v>
                </c:pt>
                <c:pt idx="5726">
                  <c:v>5727</c:v>
                </c:pt>
                <c:pt idx="5727">
                  <c:v>5728</c:v>
                </c:pt>
                <c:pt idx="5728">
                  <c:v>5729</c:v>
                </c:pt>
                <c:pt idx="5729">
                  <c:v>5730</c:v>
                </c:pt>
                <c:pt idx="5730">
                  <c:v>5731</c:v>
                </c:pt>
                <c:pt idx="5731">
                  <c:v>5732</c:v>
                </c:pt>
                <c:pt idx="5732">
                  <c:v>5733</c:v>
                </c:pt>
                <c:pt idx="5733">
                  <c:v>5734</c:v>
                </c:pt>
                <c:pt idx="5734">
                  <c:v>5735</c:v>
                </c:pt>
                <c:pt idx="5735">
                  <c:v>5736</c:v>
                </c:pt>
                <c:pt idx="5736">
                  <c:v>5737</c:v>
                </c:pt>
                <c:pt idx="5737">
                  <c:v>5738</c:v>
                </c:pt>
                <c:pt idx="5738">
                  <c:v>5739</c:v>
                </c:pt>
                <c:pt idx="5739">
                  <c:v>5740</c:v>
                </c:pt>
                <c:pt idx="5740">
                  <c:v>5741</c:v>
                </c:pt>
                <c:pt idx="5741">
                  <c:v>5742</c:v>
                </c:pt>
                <c:pt idx="5742">
                  <c:v>5743</c:v>
                </c:pt>
                <c:pt idx="5743">
                  <c:v>5744</c:v>
                </c:pt>
                <c:pt idx="5744">
                  <c:v>5745</c:v>
                </c:pt>
                <c:pt idx="5745">
                  <c:v>5746</c:v>
                </c:pt>
                <c:pt idx="5746">
                  <c:v>5747</c:v>
                </c:pt>
                <c:pt idx="5747">
                  <c:v>5748</c:v>
                </c:pt>
                <c:pt idx="5748">
                  <c:v>5749</c:v>
                </c:pt>
                <c:pt idx="5749">
                  <c:v>5750</c:v>
                </c:pt>
                <c:pt idx="5750">
                  <c:v>5751</c:v>
                </c:pt>
                <c:pt idx="5751">
                  <c:v>5752</c:v>
                </c:pt>
                <c:pt idx="5752">
                  <c:v>5753</c:v>
                </c:pt>
                <c:pt idx="5753">
                  <c:v>5754</c:v>
                </c:pt>
                <c:pt idx="5754">
                  <c:v>5755</c:v>
                </c:pt>
                <c:pt idx="5755">
                  <c:v>5756</c:v>
                </c:pt>
                <c:pt idx="5756">
                  <c:v>5757</c:v>
                </c:pt>
                <c:pt idx="5757">
                  <c:v>5758</c:v>
                </c:pt>
                <c:pt idx="5758">
                  <c:v>5759</c:v>
                </c:pt>
                <c:pt idx="5759">
                  <c:v>5760</c:v>
                </c:pt>
                <c:pt idx="5760">
                  <c:v>5761</c:v>
                </c:pt>
                <c:pt idx="5761">
                  <c:v>5762</c:v>
                </c:pt>
                <c:pt idx="5762">
                  <c:v>5763</c:v>
                </c:pt>
                <c:pt idx="5763">
                  <c:v>5764</c:v>
                </c:pt>
                <c:pt idx="5764">
                  <c:v>5765</c:v>
                </c:pt>
                <c:pt idx="5765">
                  <c:v>5766</c:v>
                </c:pt>
                <c:pt idx="5766">
                  <c:v>5767</c:v>
                </c:pt>
                <c:pt idx="5767">
                  <c:v>5768</c:v>
                </c:pt>
                <c:pt idx="5768">
                  <c:v>5769</c:v>
                </c:pt>
                <c:pt idx="5769">
                  <c:v>5770</c:v>
                </c:pt>
                <c:pt idx="5770">
                  <c:v>5771</c:v>
                </c:pt>
                <c:pt idx="5771">
                  <c:v>5772</c:v>
                </c:pt>
                <c:pt idx="5772">
                  <c:v>5773</c:v>
                </c:pt>
                <c:pt idx="5773">
                  <c:v>5774</c:v>
                </c:pt>
                <c:pt idx="5774">
                  <c:v>5775</c:v>
                </c:pt>
                <c:pt idx="5775">
                  <c:v>5776</c:v>
                </c:pt>
                <c:pt idx="5776">
                  <c:v>5777</c:v>
                </c:pt>
                <c:pt idx="5777">
                  <c:v>5778</c:v>
                </c:pt>
                <c:pt idx="5778">
                  <c:v>5779</c:v>
                </c:pt>
                <c:pt idx="5779">
                  <c:v>5780</c:v>
                </c:pt>
                <c:pt idx="5780">
                  <c:v>5781</c:v>
                </c:pt>
                <c:pt idx="5781">
                  <c:v>5782</c:v>
                </c:pt>
                <c:pt idx="5782">
                  <c:v>5783</c:v>
                </c:pt>
                <c:pt idx="5783">
                  <c:v>5784</c:v>
                </c:pt>
                <c:pt idx="5784">
                  <c:v>5785</c:v>
                </c:pt>
                <c:pt idx="5785">
                  <c:v>5786</c:v>
                </c:pt>
                <c:pt idx="5786">
                  <c:v>5787</c:v>
                </c:pt>
                <c:pt idx="5787">
                  <c:v>5788</c:v>
                </c:pt>
                <c:pt idx="5788">
                  <c:v>5789</c:v>
                </c:pt>
                <c:pt idx="5789">
                  <c:v>5790</c:v>
                </c:pt>
                <c:pt idx="5790">
                  <c:v>5791</c:v>
                </c:pt>
                <c:pt idx="5791">
                  <c:v>5792</c:v>
                </c:pt>
                <c:pt idx="5792">
                  <c:v>5793</c:v>
                </c:pt>
                <c:pt idx="5793">
                  <c:v>5794</c:v>
                </c:pt>
                <c:pt idx="5794">
                  <c:v>5795</c:v>
                </c:pt>
                <c:pt idx="5795">
                  <c:v>5796</c:v>
                </c:pt>
                <c:pt idx="5796">
                  <c:v>5797</c:v>
                </c:pt>
                <c:pt idx="5797">
                  <c:v>5798</c:v>
                </c:pt>
                <c:pt idx="5798">
                  <c:v>5799</c:v>
                </c:pt>
                <c:pt idx="5799">
                  <c:v>5800</c:v>
                </c:pt>
                <c:pt idx="5800">
                  <c:v>5801</c:v>
                </c:pt>
                <c:pt idx="5801">
                  <c:v>5802</c:v>
                </c:pt>
                <c:pt idx="5802">
                  <c:v>5803</c:v>
                </c:pt>
                <c:pt idx="5803">
                  <c:v>5804</c:v>
                </c:pt>
                <c:pt idx="5804">
                  <c:v>5805</c:v>
                </c:pt>
                <c:pt idx="5805">
                  <c:v>5806</c:v>
                </c:pt>
                <c:pt idx="5806">
                  <c:v>5807</c:v>
                </c:pt>
                <c:pt idx="5807">
                  <c:v>5808</c:v>
                </c:pt>
                <c:pt idx="5808">
                  <c:v>5809</c:v>
                </c:pt>
                <c:pt idx="5809">
                  <c:v>5810</c:v>
                </c:pt>
                <c:pt idx="5810">
                  <c:v>5811</c:v>
                </c:pt>
                <c:pt idx="5811">
                  <c:v>5812</c:v>
                </c:pt>
                <c:pt idx="5812">
                  <c:v>5813</c:v>
                </c:pt>
                <c:pt idx="5813">
                  <c:v>5814</c:v>
                </c:pt>
                <c:pt idx="5814">
                  <c:v>5815</c:v>
                </c:pt>
                <c:pt idx="5815">
                  <c:v>5816</c:v>
                </c:pt>
                <c:pt idx="5816">
                  <c:v>5817</c:v>
                </c:pt>
                <c:pt idx="5817">
                  <c:v>5818</c:v>
                </c:pt>
                <c:pt idx="5818">
                  <c:v>5819</c:v>
                </c:pt>
                <c:pt idx="5819">
                  <c:v>5820</c:v>
                </c:pt>
                <c:pt idx="5820">
                  <c:v>5821</c:v>
                </c:pt>
                <c:pt idx="5821">
                  <c:v>5822</c:v>
                </c:pt>
                <c:pt idx="5822">
                  <c:v>5823</c:v>
                </c:pt>
                <c:pt idx="5823">
                  <c:v>5824</c:v>
                </c:pt>
                <c:pt idx="5824">
                  <c:v>5825</c:v>
                </c:pt>
                <c:pt idx="5825">
                  <c:v>5826</c:v>
                </c:pt>
                <c:pt idx="5826">
                  <c:v>5827</c:v>
                </c:pt>
                <c:pt idx="5827">
                  <c:v>5828</c:v>
                </c:pt>
                <c:pt idx="5828">
                  <c:v>5829</c:v>
                </c:pt>
                <c:pt idx="5829">
                  <c:v>5830</c:v>
                </c:pt>
                <c:pt idx="5830">
                  <c:v>5831</c:v>
                </c:pt>
                <c:pt idx="5831">
                  <c:v>5832</c:v>
                </c:pt>
                <c:pt idx="5832">
                  <c:v>5833</c:v>
                </c:pt>
                <c:pt idx="5833">
                  <c:v>5834</c:v>
                </c:pt>
                <c:pt idx="5834">
                  <c:v>5835</c:v>
                </c:pt>
                <c:pt idx="5835">
                  <c:v>5836</c:v>
                </c:pt>
                <c:pt idx="5836">
                  <c:v>5837</c:v>
                </c:pt>
                <c:pt idx="5837">
                  <c:v>5838</c:v>
                </c:pt>
                <c:pt idx="5838">
                  <c:v>5839</c:v>
                </c:pt>
                <c:pt idx="5839">
                  <c:v>5840</c:v>
                </c:pt>
                <c:pt idx="5840">
                  <c:v>5841</c:v>
                </c:pt>
                <c:pt idx="5841">
                  <c:v>5842</c:v>
                </c:pt>
                <c:pt idx="5842">
                  <c:v>5843</c:v>
                </c:pt>
                <c:pt idx="5843">
                  <c:v>5844</c:v>
                </c:pt>
                <c:pt idx="5844">
                  <c:v>5845</c:v>
                </c:pt>
                <c:pt idx="5845">
                  <c:v>5846</c:v>
                </c:pt>
                <c:pt idx="5846">
                  <c:v>5847</c:v>
                </c:pt>
                <c:pt idx="5847">
                  <c:v>5848</c:v>
                </c:pt>
                <c:pt idx="5848">
                  <c:v>5849</c:v>
                </c:pt>
                <c:pt idx="5849">
                  <c:v>5850</c:v>
                </c:pt>
                <c:pt idx="5850">
                  <c:v>5851</c:v>
                </c:pt>
                <c:pt idx="5851">
                  <c:v>5852</c:v>
                </c:pt>
                <c:pt idx="5852">
                  <c:v>5853</c:v>
                </c:pt>
                <c:pt idx="5853">
                  <c:v>5854</c:v>
                </c:pt>
                <c:pt idx="5854">
                  <c:v>5855</c:v>
                </c:pt>
                <c:pt idx="5855">
                  <c:v>5856</c:v>
                </c:pt>
                <c:pt idx="5856">
                  <c:v>5857</c:v>
                </c:pt>
                <c:pt idx="5857">
                  <c:v>5858</c:v>
                </c:pt>
                <c:pt idx="5858">
                  <c:v>5859</c:v>
                </c:pt>
                <c:pt idx="5859">
                  <c:v>5860</c:v>
                </c:pt>
                <c:pt idx="5860">
                  <c:v>5861</c:v>
                </c:pt>
                <c:pt idx="5861">
                  <c:v>5862</c:v>
                </c:pt>
                <c:pt idx="5862">
                  <c:v>5863</c:v>
                </c:pt>
                <c:pt idx="5863">
                  <c:v>5864</c:v>
                </c:pt>
                <c:pt idx="5864">
                  <c:v>5865</c:v>
                </c:pt>
                <c:pt idx="5865">
                  <c:v>5866</c:v>
                </c:pt>
                <c:pt idx="5866">
                  <c:v>5867</c:v>
                </c:pt>
                <c:pt idx="5867">
                  <c:v>5868</c:v>
                </c:pt>
                <c:pt idx="5868">
                  <c:v>5869</c:v>
                </c:pt>
                <c:pt idx="5869">
                  <c:v>5870</c:v>
                </c:pt>
                <c:pt idx="5870">
                  <c:v>5871</c:v>
                </c:pt>
                <c:pt idx="5871">
                  <c:v>5872</c:v>
                </c:pt>
                <c:pt idx="5872">
                  <c:v>5873</c:v>
                </c:pt>
                <c:pt idx="5873">
                  <c:v>5874</c:v>
                </c:pt>
                <c:pt idx="5874">
                  <c:v>5875</c:v>
                </c:pt>
                <c:pt idx="5875">
                  <c:v>5876</c:v>
                </c:pt>
                <c:pt idx="5876">
                  <c:v>5877</c:v>
                </c:pt>
                <c:pt idx="5877">
                  <c:v>5878</c:v>
                </c:pt>
                <c:pt idx="5878">
                  <c:v>5879</c:v>
                </c:pt>
                <c:pt idx="5879">
                  <c:v>5880</c:v>
                </c:pt>
                <c:pt idx="5880">
                  <c:v>5881</c:v>
                </c:pt>
                <c:pt idx="5881">
                  <c:v>5882</c:v>
                </c:pt>
                <c:pt idx="5882">
                  <c:v>5883</c:v>
                </c:pt>
                <c:pt idx="5883">
                  <c:v>5884</c:v>
                </c:pt>
                <c:pt idx="5884">
                  <c:v>5885</c:v>
                </c:pt>
                <c:pt idx="5885">
                  <c:v>5886</c:v>
                </c:pt>
                <c:pt idx="5886">
                  <c:v>5887</c:v>
                </c:pt>
                <c:pt idx="5887">
                  <c:v>5888</c:v>
                </c:pt>
                <c:pt idx="5888">
                  <c:v>5889</c:v>
                </c:pt>
                <c:pt idx="5889">
                  <c:v>5890</c:v>
                </c:pt>
                <c:pt idx="5890">
                  <c:v>5891</c:v>
                </c:pt>
                <c:pt idx="5891">
                  <c:v>5892</c:v>
                </c:pt>
                <c:pt idx="5892">
                  <c:v>5893</c:v>
                </c:pt>
                <c:pt idx="5893">
                  <c:v>5894</c:v>
                </c:pt>
                <c:pt idx="5894">
                  <c:v>5895</c:v>
                </c:pt>
                <c:pt idx="5895">
                  <c:v>5896</c:v>
                </c:pt>
                <c:pt idx="5896">
                  <c:v>5897</c:v>
                </c:pt>
                <c:pt idx="5897">
                  <c:v>5898</c:v>
                </c:pt>
                <c:pt idx="5898">
                  <c:v>5899</c:v>
                </c:pt>
                <c:pt idx="5899">
                  <c:v>5900</c:v>
                </c:pt>
                <c:pt idx="5900">
                  <c:v>5901</c:v>
                </c:pt>
                <c:pt idx="5901">
                  <c:v>5902</c:v>
                </c:pt>
                <c:pt idx="5902">
                  <c:v>5903</c:v>
                </c:pt>
                <c:pt idx="5903">
                  <c:v>5904</c:v>
                </c:pt>
                <c:pt idx="5904">
                  <c:v>5905</c:v>
                </c:pt>
                <c:pt idx="5905">
                  <c:v>5906</c:v>
                </c:pt>
                <c:pt idx="5906">
                  <c:v>5907</c:v>
                </c:pt>
                <c:pt idx="5907">
                  <c:v>5908</c:v>
                </c:pt>
                <c:pt idx="5908">
                  <c:v>5909</c:v>
                </c:pt>
                <c:pt idx="5909">
                  <c:v>5910</c:v>
                </c:pt>
                <c:pt idx="5910">
                  <c:v>5911</c:v>
                </c:pt>
                <c:pt idx="5911">
                  <c:v>5912</c:v>
                </c:pt>
                <c:pt idx="5912">
                  <c:v>5913</c:v>
                </c:pt>
                <c:pt idx="5913">
                  <c:v>5914</c:v>
                </c:pt>
                <c:pt idx="5914">
                  <c:v>5915</c:v>
                </c:pt>
                <c:pt idx="5915">
                  <c:v>5916</c:v>
                </c:pt>
                <c:pt idx="5916">
                  <c:v>5917</c:v>
                </c:pt>
                <c:pt idx="5917">
                  <c:v>5918</c:v>
                </c:pt>
                <c:pt idx="5918">
                  <c:v>5919</c:v>
                </c:pt>
                <c:pt idx="5919">
                  <c:v>5920</c:v>
                </c:pt>
                <c:pt idx="5920">
                  <c:v>5921</c:v>
                </c:pt>
                <c:pt idx="5921">
                  <c:v>5922</c:v>
                </c:pt>
                <c:pt idx="5922">
                  <c:v>5923</c:v>
                </c:pt>
                <c:pt idx="5923">
                  <c:v>5924</c:v>
                </c:pt>
                <c:pt idx="5924">
                  <c:v>5925</c:v>
                </c:pt>
                <c:pt idx="5925">
                  <c:v>5926</c:v>
                </c:pt>
                <c:pt idx="5926">
                  <c:v>5927</c:v>
                </c:pt>
                <c:pt idx="5927">
                  <c:v>5928</c:v>
                </c:pt>
                <c:pt idx="5928">
                  <c:v>5929</c:v>
                </c:pt>
                <c:pt idx="5929">
                  <c:v>5930</c:v>
                </c:pt>
                <c:pt idx="5930">
                  <c:v>5931</c:v>
                </c:pt>
                <c:pt idx="5931">
                  <c:v>5932</c:v>
                </c:pt>
                <c:pt idx="5932">
                  <c:v>5933</c:v>
                </c:pt>
                <c:pt idx="5933">
                  <c:v>5934</c:v>
                </c:pt>
                <c:pt idx="5934">
                  <c:v>5935</c:v>
                </c:pt>
                <c:pt idx="5935">
                  <c:v>5936</c:v>
                </c:pt>
                <c:pt idx="5936">
                  <c:v>5937</c:v>
                </c:pt>
                <c:pt idx="5937">
                  <c:v>5938</c:v>
                </c:pt>
                <c:pt idx="5938">
                  <c:v>5939</c:v>
                </c:pt>
                <c:pt idx="5939">
                  <c:v>5940</c:v>
                </c:pt>
                <c:pt idx="5940">
                  <c:v>5941</c:v>
                </c:pt>
                <c:pt idx="5941">
                  <c:v>5942</c:v>
                </c:pt>
                <c:pt idx="5942">
                  <c:v>5943</c:v>
                </c:pt>
                <c:pt idx="5943">
                  <c:v>5944</c:v>
                </c:pt>
                <c:pt idx="5944">
                  <c:v>5945</c:v>
                </c:pt>
                <c:pt idx="5945">
                  <c:v>5946</c:v>
                </c:pt>
                <c:pt idx="5946">
                  <c:v>5947</c:v>
                </c:pt>
                <c:pt idx="5947">
                  <c:v>5948</c:v>
                </c:pt>
                <c:pt idx="5948">
                  <c:v>5949</c:v>
                </c:pt>
                <c:pt idx="5949">
                  <c:v>5950</c:v>
                </c:pt>
                <c:pt idx="5950">
                  <c:v>5951</c:v>
                </c:pt>
                <c:pt idx="5951">
                  <c:v>5952</c:v>
                </c:pt>
                <c:pt idx="5952">
                  <c:v>5953</c:v>
                </c:pt>
                <c:pt idx="5953">
                  <c:v>5954</c:v>
                </c:pt>
                <c:pt idx="5954">
                  <c:v>5955</c:v>
                </c:pt>
                <c:pt idx="5955">
                  <c:v>5956</c:v>
                </c:pt>
                <c:pt idx="5956">
                  <c:v>5957</c:v>
                </c:pt>
                <c:pt idx="5957">
                  <c:v>5958</c:v>
                </c:pt>
                <c:pt idx="5958">
                  <c:v>5959</c:v>
                </c:pt>
                <c:pt idx="5959">
                  <c:v>5960</c:v>
                </c:pt>
                <c:pt idx="5960">
                  <c:v>5961</c:v>
                </c:pt>
                <c:pt idx="5961">
                  <c:v>5962</c:v>
                </c:pt>
                <c:pt idx="5962">
                  <c:v>5963</c:v>
                </c:pt>
                <c:pt idx="5963">
                  <c:v>5964</c:v>
                </c:pt>
                <c:pt idx="5964">
                  <c:v>5965</c:v>
                </c:pt>
                <c:pt idx="5965">
                  <c:v>5966</c:v>
                </c:pt>
                <c:pt idx="5966">
                  <c:v>5967</c:v>
                </c:pt>
                <c:pt idx="5967">
                  <c:v>5968</c:v>
                </c:pt>
                <c:pt idx="5968">
                  <c:v>5969</c:v>
                </c:pt>
                <c:pt idx="5969">
                  <c:v>5970</c:v>
                </c:pt>
                <c:pt idx="5970">
                  <c:v>5971</c:v>
                </c:pt>
                <c:pt idx="5971">
                  <c:v>5972</c:v>
                </c:pt>
                <c:pt idx="5972">
                  <c:v>5973</c:v>
                </c:pt>
                <c:pt idx="5973">
                  <c:v>5974</c:v>
                </c:pt>
                <c:pt idx="5974">
                  <c:v>5975</c:v>
                </c:pt>
                <c:pt idx="5975">
                  <c:v>5976</c:v>
                </c:pt>
                <c:pt idx="5976">
                  <c:v>5977</c:v>
                </c:pt>
                <c:pt idx="5977">
                  <c:v>5978</c:v>
                </c:pt>
                <c:pt idx="5978">
                  <c:v>5979</c:v>
                </c:pt>
                <c:pt idx="5979">
                  <c:v>5980</c:v>
                </c:pt>
                <c:pt idx="5980">
                  <c:v>5981</c:v>
                </c:pt>
                <c:pt idx="5981">
                  <c:v>5982</c:v>
                </c:pt>
                <c:pt idx="5982">
                  <c:v>5983</c:v>
                </c:pt>
                <c:pt idx="5983">
                  <c:v>5984</c:v>
                </c:pt>
                <c:pt idx="5984">
                  <c:v>5985</c:v>
                </c:pt>
                <c:pt idx="5985">
                  <c:v>5986</c:v>
                </c:pt>
                <c:pt idx="5986">
                  <c:v>5987</c:v>
                </c:pt>
                <c:pt idx="5987">
                  <c:v>5988</c:v>
                </c:pt>
                <c:pt idx="5988">
                  <c:v>5989</c:v>
                </c:pt>
                <c:pt idx="5989">
                  <c:v>5990</c:v>
                </c:pt>
                <c:pt idx="5990">
                  <c:v>5991</c:v>
                </c:pt>
                <c:pt idx="5991">
                  <c:v>5992</c:v>
                </c:pt>
                <c:pt idx="5992">
                  <c:v>5993</c:v>
                </c:pt>
                <c:pt idx="5993">
                  <c:v>5994</c:v>
                </c:pt>
                <c:pt idx="5994">
                  <c:v>5995</c:v>
                </c:pt>
                <c:pt idx="5995">
                  <c:v>5996</c:v>
                </c:pt>
                <c:pt idx="5996">
                  <c:v>5997</c:v>
                </c:pt>
                <c:pt idx="5997">
                  <c:v>5998</c:v>
                </c:pt>
                <c:pt idx="5998">
                  <c:v>5999</c:v>
                </c:pt>
                <c:pt idx="5999">
                  <c:v>6000</c:v>
                </c:pt>
                <c:pt idx="6000">
                  <c:v>6001</c:v>
                </c:pt>
                <c:pt idx="6001">
                  <c:v>6002</c:v>
                </c:pt>
                <c:pt idx="6002">
                  <c:v>6003</c:v>
                </c:pt>
                <c:pt idx="6003">
                  <c:v>6004</c:v>
                </c:pt>
                <c:pt idx="6004">
                  <c:v>6005</c:v>
                </c:pt>
                <c:pt idx="6005">
                  <c:v>6006</c:v>
                </c:pt>
                <c:pt idx="6006">
                  <c:v>6007</c:v>
                </c:pt>
                <c:pt idx="6007">
                  <c:v>6008</c:v>
                </c:pt>
                <c:pt idx="6008">
                  <c:v>6009</c:v>
                </c:pt>
                <c:pt idx="6009">
                  <c:v>6010</c:v>
                </c:pt>
                <c:pt idx="6010">
                  <c:v>6011</c:v>
                </c:pt>
                <c:pt idx="6011">
                  <c:v>6012</c:v>
                </c:pt>
                <c:pt idx="6012">
                  <c:v>6013</c:v>
                </c:pt>
                <c:pt idx="6013">
                  <c:v>6014</c:v>
                </c:pt>
                <c:pt idx="6014">
                  <c:v>6015</c:v>
                </c:pt>
                <c:pt idx="6015">
                  <c:v>6016</c:v>
                </c:pt>
                <c:pt idx="6016">
                  <c:v>6017</c:v>
                </c:pt>
                <c:pt idx="6017">
                  <c:v>6018</c:v>
                </c:pt>
                <c:pt idx="6018">
                  <c:v>6019</c:v>
                </c:pt>
                <c:pt idx="6019">
                  <c:v>6020</c:v>
                </c:pt>
                <c:pt idx="6020">
                  <c:v>6021</c:v>
                </c:pt>
                <c:pt idx="6021">
                  <c:v>6022</c:v>
                </c:pt>
                <c:pt idx="6022">
                  <c:v>6023</c:v>
                </c:pt>
                <c:pt idx="6023">
                  <c:v>6024</c:v>
                </c:pt>
                <c:pt idx="6024">
                  <c:v>6025</c:v>
                </c:pt>
                <c:pt idx="6025">
                  <c:v>6026</c:v>
                </c:pt>
                <c:pt idx="6026">
                  <c:v>6027</c:v>
                </c:pt>
                <c:pt idx="6027">
                  <c:v>6028</c:v>
                </c:pt>
                <c:pt idx="6028">
                  <c:v>6029</c:v>
                </c:pt>
                <c:pt idx="6029">
                  <c:v>6030</c:v>
                </c:pt>
                <c:pt idx="6030">
                  <c:v>6031</c:v>
                </c:pt>
                <c:pt idx="6031">
                  <c:v>6032</c:v>
                </c:pt>
                <c:pt idx="6032">
                  <c:v>6033</c:v>
                </c:pt>
                <c:pt idx="6033">
                  <c:v>6034</c:v>
                </c:pt>
                <c:pt idx="6034">
                  <c:v>6035</c:v>
                </c:pt>
                <c:pt idx="6035">
                  <c:v>6036</c:v>
                </c:pt>
                <c:pt idx="6036">
                  <c:v>6037</c:v>
                </c:pt>
                <c:pt idx="6037">
                  <c:v>6038</c:v>
                </c:pt>
                <c:pt idx="6038">
                  <c:v>6039</c:v>
                </c:pt>
                <c:pt idx="6039">
                  <c:v>6040</c:v>
                </c:pt>
                <c:pt idx="6040">
                  <c:v>6041</c:v>
                </c:pt>
                <c:pt idx="6041">
                  <c:v>6042</c:v>
                </c:pt>
                <c:pt idx="6042">
                  <c:v>6043</c:v>
                </c:pt>
                <c:pt idx="6043">
                  <c:v>6044</c:v>
                </c:pt>
                <c:pt idx="6044">
                  <c:v>6045</c:v>
                </c:pt>
                <c:pt idx="6045">
                  <c:v>6046</c:v>
                </c:pt>
                <c:pt idx="6046">
                  <c:v>6047</c:v>
                </c:pt>
                <c:pt idx="6047">
                  <c:v>6048</c:v>
                </c:pt>
                <c:pt idx="6048">
                  <c:v>6049</c:v>
                </c:pt>
                <c:pt idx="6049">
                  <c:v>6050</c:v>
                </c:pt>
                <c:pt idx="6050">
                  <c:v>6051</c:v>
                </c:pt>
                <c:pt idx="6051">
                  <c:v>6052</c:v>
                </c:pt>
                <c:pt idx="6052">
                  <c:v>6053</c:v>
                </c:pt>
                <c:pt idx="6053">
                  <c:v>6054</c:v>
                </c:pt>
                <c:pt idx="6054">
                  <c:v>6055</c:v>
                </c:pt>
                <c:pt idx="6055">
                  <c:v>6056</c:v>
                </c:pt>
                <c:pt idx="6056">
                  <c:v>6057</c:v>
                </c:pt>
                <c:pt idx="6057">
                  <c:v>6058</c:v>
                </c:pt>
                <c:pt idx="6058">
                  <c:v>6059</c:v>
                </c:pt>
                <c:pt idx="6059">
                  <c:v>6060</c:v>
                </c:pt>
                <c:pt idx="6060">
                  <c:v>6061</c:v>
                </c:pt>
                <c:pt idx="6061">
                  <c:v>6062</c:v>
                </c:pt>
                <c:pt idx="6062">
                  <c:v>6063</c:v>
                </c:pt>
                <c:pt idx="6063">
                  <c:v>6064</c:v>
                </c:pt>
                <c:pt idx="6064">
                  <c:v>6065</c:v>
                </c:pt>
                <c:pt idx="6065">
                  <c:v>6066</c:v>
                </c:pt>
                <c:pt idx="6066">
                  <c:v>6067</c:v>
                </c:pt>
                <c:pt idx="6067">
                  <c:v>6068</c:v>
                </c:pt>
                <c:pt idx="6068">
                  <c:v>6069</c:v>
                </c:pt>
                <c:pt idx="6069">
                  <c:v>6070</c:v>
                </c:pt>
                <c:pt idx="6070">
                  <c:v>6071</c:v>
                </c:pt>
                <c:pt idx="6071">
                  <c:v>6072</c:v>
                </c:pt>
                <c:pt idx="6072">
                  <c:v>6073</c:v>
                </c:pt>
                <c:pt idx="6073">
                  <c:v>6074</c:v>
                </c:pt>
                <c:pt idx="6074">
                  <c:v>6075</c:v>
                </c:pt>
                <c:pt idx="6075">
                  <c:v>6076</c:v>
                </c:pt>
                <c:pt idx="6076">
                  <c:v>6077</c:v>
                </c:pt>
                <c:pt idx="6077">
                  <c:v>6078</c:v>
                </c:pt>
                <c:pt idx="6078">
                  <c:v>6079</c:v>
                </c:pt>
                <c:pt idx="6079">
                  <c:v>6080</c:v>
                </c:pt>
                <c:pt idx="6080">
                  <c:v>6081</c:v>
                </c:pt>
                <c:pt idx="6081">
                  <c:v>6082</c:v>
                </c:pt>
                <c:pt idx="6082">
                  <c:v>6083</c:v>
                </c:pt>
                <c:pt idx="6083">
                  <c:v>6084</c:v>
                </c:pt>
                <c:pt idx="6084">
                  <c:v>6085</c:v>
                </c:pt>
                <c:pt idx="6085">
                  <c:v>6086</c:v>
                </c:pt>
                <c:pt idx="6086">
                  <c:v>6087</c:v>
                </c:pt>
                <c:pt idx="6087">
                  <c:v>6088</c:v>
                </c:pt>
                <c:pt idx="6088">
                  <c:v>6089</c:v>
                </c:pt>
                <c:pt idx="6089">
                  <c:v>6090</c:v>
                </c:pt>
                <c:pt idx="6090">
                  <c:v>6091</c:v>
                </c:pt>
                <c:pt idx="6091">
                  <c:v>6092</c:v>
                </c:pt>
                <c:pt idx="6092">
                  <c:v>6093</c:v>
                </c:pt>
                <c:pt idx="6093">
                  <c:v>6094</c:v>
                </c:pt>
                <c:pt idx="6094">
                  <c:v>6095</c:v>
                </c:pt>
                <c:pt idx="6095">
                  <c:v>6096</c:v>
                </c:pt>
                <c:pt idx="6096">
                  <c:v>6097</c:v>
                </c:pt>
                <c:pt idx="6097">
                  <c:v>6098</c:v>
                </c:pt>
                <c:pt idx="6098">
                  <c:v>6099</c:v>
                </c:pt>
                <c:pt idx="6099">
                  <c:v>6100</c:v>
                </c:pt>
                <c:pt idx="6100">
                  <c:v>6101</c:v>
                </c:pt>
                <c:pt idx="6101">
                  <c:v>6102</c:v>
                </c:pt>
                <c:pt idx="6102">
                  <c:v>6103</c:v>
                </c:pt>
                <c:pt idx="6103">
                  <c:v>6104</c:v>
                </c:pt>
                <c:pt idx="6104">
                  <c:v>6105</c:v>
                </c:pt>
                <c:pt idx="6105">
                  <c:v>6106</c:v>
                </c:pt>
                <c:pt idx="6106">
                  <c:v>6107</c:v>
                </c:pt>
                <c:pt idx="6107">
                  <c:v>6108</c:v>
                </c:pt>
                <c:pt idx="6108">
                  <c:v>6109</c:v>
                </c:pt>
                <c:pt idx="6109">
                  <c:v>6110</c:v>
                </c:pt>
                <c:pt idx="6110">
                  <c:v>6111</c:v>
                </c:pt>
                <c:pt idx="6111">
                  <c:v>6112</c:v>
                </c:pt>
                <c:pt idx="6112">
                  <c:v>6113</c:v>
                </c:pt>
                <c:pt idx="6113">
                  <c:v>6114</c:v>
                </c:pt>
                <c:pt idx="6114">
                  <c:v>6115</c:v>
                </c:pt>
                <c:pt idx="6115">
                  <c:v>6116</c:v>
                </c:pt>
                <c:pt idx="6116">
                  <c:v>6117</c:v>
                </c:pt>
                <c:pt idx="6117">
                  <c:v>6118</c:v>
                </c:pt>
                <c:pt idx="6118">
                  <c:v>6119</c:v>
                </c:pt>
                <c:pt idx="6119">
                  <c:v>6120</c:v>
                </c:pt>
                <c:pt idx="6120">
                  <c:v>6121</c:v>
                </c:pt>
                <c:pt idx="6121">
                  <c:v>6122</c:v>
                </c:pt>
                <c:pt idx="6122">
                  <c:v>6123</c:v>
                </c:pt>
                <c:pt idx="6123">
                  <c:v>6124</c:v>
                </c:pt>
                <c:pt idx="6124">
                  <c:v>6125</c:v>
                </c:pt>
                <c:pt idx="6125">
                  <c:v>6126</c:v>
                </c:pt>
                <c:pt idx="6126">
                  <c:v>6127</c:v>
                </c:pt>
                <c:pt idx="6127">
                  <c:v>6128</c:v>
                </c:pt>
                <c:pt idx="6128">
                  <c:v>6129</c:v>
                </c:pt>
                <c:pt idx="6129">
                  <c:v>6130</c:v>
                </c:pt>
                <c:pt idx="6130">
                  <c:v>6131</c:v>
                </c:pt>
                <c:pt idx="6131">
                  <c:v>6132</c:v>
                </c:pt>
                <c:pt idx="6132">
                  <c:v>6133</c:v>
                </c:pt>
                <c:pt idx="6133">
                  <c:v>6134</c:v>
                </c:pt>
                <c:pt idx="6134">
                  <c:v>6135</c:v>
                </c:pt>
                <c:pt idx="6135">
                  <c:v>6136</c:v>
                </c:pt>
                <c:pt idx="6136">
                  <c:v>6137</c:v>
                </c:pt>
                <c:pt idx="6137">
                  <c:v>6138</c:v>
                </c:pt>
                <c:pt idx="6138">
                  <c:v>6139</c:v>
                </c:pt>
                <c:pt idx="6139">
                  <c:v>6140</c:v>
                </c:pt>
                <c:pt idx="6140">
                  <c:v>6141</c:v>
                </c:pt>
                <c:pt idx="6141">
                  <c:v>6142</c:v>
                </c:pt>
                <c:pt idx="6142">
                  <c:v>6143</c:v>
                </c:pt>
                <c:pt idx="6143">
                  <c:v>6144</c:v>
                </c:pt>
                <c:pt idx="6144">
                  <c:v>6145</c:v>
                </c:pt>
                <c:pt idx="6145">
                  <c:v>6146</c:v>
                </c:pt>
                <c:pt idx="6146">
                  <c:v>6147</c:v>
                </c:pt>
                <c:pt idx="6147">
                  <c:v>6148</c:v>
                </c:pt>
                <c:pt idx="6148">
                  <c:v>6149</c:v>
                </c:pt>
                <c:pt idx="6149">
                  <c:v>6150</c:v>
                </c:pt>
                <c:pt idx="6150">
                  <c:v>6151</c:v>
                </c:pt>
                <c:pt idx="6151">
                  <c:v>6152</c:v>
                </c:pt>
                <c:pt idx="6152">
                  <c:v>6153</c:v>
                </c:pt>
                <c:pt idx="6153">
                  <c:v>6154</c:v>
                </c:pt>
                <c:pt idx="6154">
                  <c:v>6155</c:v>
                </c:pt>
                <c:pt idx="6155">
                  <c:v>6156</c:v>
                </c:pt>
                <c:pt idx="6156">
                  <c:v>6157</c:v>
                </c:pt>
                <c:pt idx="6157">
                  <c:v>6158</c:v>
                </c:pt>
                <c:pt idx="6158">
                  <c:v>6159</c:v>
                </c:pt>
                <c:pt idx="6159">
                  <c:v>6160</c:v>
                </c:pt>
                <c:pt idx="6160">
                  <c:v>6161</c:v>
                </c:pt>
                <c:pt idx="6161">
                  <c:v>6162</c:v>
                </c:pt>
                <c:pt idx="6162">
                  <c:v>6163</c:v>
                </c:pt>
                <c:pt idx="6163">
                  <c:v>6164</c:v>
                </c:pt>
                <c:pt idx="6164">
                  <c:v>6165</c:v>
                </c:pt>
                <c:pt idx="6165">
                  <c:v>6166</c:v>
                </c:pt>
                <c:pt idx="6166">
                  <c:v>6167</c:v>
                </c:pt>
                <c:pt idx="6167">
                  <c:v>6168</c:v>
                </c:pt>
                <c:pt idx="6168">
                  <c:v>6169</c:v>
                </c:pt>
                <c:pt idx="6169">
                  <c:v>6170</c:v>
                </c:pt>
                <c:pt idx="6170">
                  <c:v>6171</c:v>
                </c:pt>
                <c:pt idx="6171">
                  <c:v>6172</c:v>
                </c:pt>
                <c:pt idx="6172">
                  <c:v>6173</c:v>
                </c:pt>
                <c:pt idx="6173">
                  <c:v>6174</c:v>
                </c:pt>
                <c:pt idx="6174">
                  <c:v>6175</c:v>
                </c:pt>
                <c:pt idx="6175">
                  <c:v>6176</c:v>
                </c:pt>
                <c:pt idx="6176">
                  <c:v>6177</c:v>
                </c:pt>
                <c:pt idx="6177">
                  <c:v>6178</c:v>
                </c:pt>
                <c:pt idx="6178">
                  <c:v>6179</c:v>
                </c:pt>
                <c:pt idx="6179">
                  <c:v>6180</c:v>
                </c:pt>
                <c:pt idx="6180">
                  <c:v>6181</c:v>
                </c:pt>
                <c:pt idx="6181">
                  <c:v>6182</c:v>
                </c:pt>
                <c:pt idx="6182">
                  <c:v>6183</c:v>
                </c:pt>
                <c:pt idx="6183">
                  <c:v>6184</c:v>
                </c:pt>
                <c:pt idx="6184">
                  <c:v>6185</c:v>
                </c:pt>
                <c:pt idx="6185">
                  <c:v>6186</c:v>
                </c:pt>
                <c:pt idx="6186">
                  <c:v>6187</c:v>
                </c:pt>
                <c:pt idx="6187">
                  <c:v>6188</c:v>
                </c:pt>
                <c:pt idx="6188">
                  <c:v>6189</c:v>
                </c:pt>
                <c:pt idx="6189">
                  <c:v>6190</c:v>
                </c:pt>
                <c:pt idx="6190">
                  <c:v>6191</c:v>
                </c:pt>
                <c:pt idx="6191">
                  <c:v>6192</c:v>
                </c:pt>
                <c:pt idx="6192">
                  <c:v>6193</c:v>
                </c:pt>
                <c:pt idx="6193">
                  <c:v>6194</c:v>
                </c:pt>
                <c:pt idx="6194">
                  <c:v>6195</c:v>
                </c:pt>
                <c:pt idx="6195">
                  <c:v>6196</c:v>
                </c:pt>
                <c:pt idx="6196">
                  <c:v>6197</c:v>
                </c:pt>
                <c:pt idx="6197">
                  <c:v>6198</c:v>
                </c:pt>
                <c:pt idx="6198">
                  <c:v>6199</c:v>
                </c:pt>
                <c:pt idx="6199">
                  <c:v>6200</c:v>
                </c:pt>
                <c:pt idx="6200">
                  <c:v>6201</c:v>
                </c:pt>
                <c:pt idx="6201">
                  <c:v>6202</c:v>
                </c:pt>
                <c:pt idx="6202">
                  <c:v>6203</c:v>
                </c:pt>
                <c:pt idx="6203">
                  <c:v>6204</c:v>
                </c:pt>
                <c:pt idx="6204">
                  <c:v>6205</c:v>
                </c:pt>
                <c:pt idx="6205">
                  <c:v>6206</c:v>
                </c:pt>
                <c:pt idx="6206">
                  <c:v>6207</c:v>
                </c:pt>
                <c:pt idx="6207">
                  <c:v>6208</c:v>
                </c:pt>
                <c:pt idx="6208">
                  <c:v>6209</c:v>
                </c:pt>
                <c:pt idx="6209">
                  <c:v>6210</c:v>
                </c:pt>
                <c:pt idx="6210">
                  <c:v>6211</c:v>
                </c:pt>
                <c:pt idx="6211">
                  <c:v>6212</c:v>
                </c:pt>
                <c:pt idx="6212">
                  <c:v>6213</c:v>
                </c:pt>
                <c:pt idx="6213">
                  <c:v>6214</c:v>
                </c:pt>
                <c:pt idx="6214">
                  <c:v>6215</c:v>
                </c:pt>
                <c:pt idx="6215">
                  <c:v>6216</c:v>
                </c:pt>
                <c:pt idx="6216">
                  <c:v>6217</c:v>
                </c:pt>
                <c:pt idx="6217">
                  <c:v>6218</c:v>
                </c:pt>
                <c:pt idx="6218">
                  <c:v>6219</c:v>
                </c:pt>
                <c:pt idx="6219">
                  <c:v>6220</c:v>
                </c:pt>
                <c:pt idx="6220">
                  <c:v>6221</c:v>
                </c:pt>
                <c:pt idx="6221">
                  <c:v>6222</c:v>
                </c:pt>
                <c:pt idx="6222">
                  <c:v>6223</c:v>
                </c:pt>
                <c:pt idx="6223">
                  <c:v>6224</c:v>
                </c:pt>
                <c:pt idx="6224">
                  <c:v>6225</c:v>
                </c:pt>
                <c:pt idx="6225">
                  <c:v>6226</c:v>
                </c:pt>
                <c:pt idx="6226">
                  <c:v>6227</c:v>
                </c:pt>
                <c:pt idx="6227">
                  <c:v>6228</c:v>
                </c:pt>
                <c:pt idx="6228">
                  <c:v>6229</c:v>
                </c:pt>
                <c:pt idx="6229">
                  <c:v>6230</c:v>
                </c:pt>
                <c:pt idx="6230">
                  <c:v>6231</c:v>
                </c:pt>
                <c:pt idx="6231">
                  <c:v>6232</c:v>
                </c:pt>
                <c:pt idx="6232">
                  <c:v>6233</c:v>
                </c:pt>
                <c:pt idx="6233">
                  <c:v>6234</c:v>
                </c:pt>
                <c:pt idx="6234">
                  <c:v>6235</c:v>
                </c:pt>
                <c:pt idx="6235">
                  <c:v>6236</c:v>
                </c:pt>
                <c:pt idx="6236">
                  <c:v>6237</c:v>
                </c:pt>
                <c:pt idx="6237">
                  <c:v>6238</c:v>
                </c:pt>
                <c:pt idx="6238">
                  <c:v>6239</c:v>
                </c:pt>
                <c:pt idx="6239">
                  <c:v>6240</c:v>
                </c:pt>
                <c:pt idx="6240">
                  <c:v>6241</c:v>
                </c:pt>
                <c:pt idx="6241">
                  <c:v>6242</c:v>
                </c:pt>
                <c:pt idx="6242">
                  <c:v>6243</c:v>
                </c:pt>
                <c:pt idx="6243">
                  <c:v>6244</c:v>
                </c:pt>
                <c:pt idx="6244">
                  <c:v>6245</c:v>
                </c:pt>
                <c:pt idx="6245">
                  <c:v>6246</c:v>
                </c:pt>
                <c:pt idx="6246">
                  <c:v>6247</c:v>
                </c:pt>
                <c:pt idx="6247">
                  <c:v>6248</c:v>
                </c:pt>
                <c:pt idx="6248">
                  <c:v>6249</c:v>
                </c:pt>
                <c:pt idx="6249">
                  <c:v>6250</c:v>
                </c:pt>
                <c:pt idx="6250">
                  <c:v>6251</c:v>
                </c:pt>
                <c:pt idx="6251">
                  <c:v>6252</c:v>
                </c:pt>
                <c:pt idx="6252">
                  <c:v>6253</c:v>
                </c:pt>
                <c:pt idx="6253">
                  <c:v>6254</c:v>
                </c:pt>
                <c:pt idx="6254">
                  <c:v>6255</c:v>
                </c:pt>
                <c:pt idx="6255">
                  <c:v>6256</c:v>
                </c:pt>
                <c:pt idx="6256">
                  <c:v>6257</c:v>
                </c:pt>
                <c:pt idx="6257">
                  <c:v>6258</c:v>
                </c:pt>
                <c:pt idx="6258">
                  <c:v>6259</c:v>
                </c:pt>
                <c:pt idx="6259">
                  <c:v>6260</c:v>
                </c:pt>
                <c:pt idx="6260">
                  <c:v>6261</c:v>
                </c:pt>
                <c:pt idx="6261">
                  <c:v>6262</c:v>
                </c:pt>
                <c:pt idx="6262">
                  <c:v>6263</c:v>
                </c:pt>
                <c:pt idx="6263">
                  <c:v>6264</c:v>
                </c:pt>
                <c:pt idx="6264">
                  <c:v>6265</c:v>
                </c:pt>
                <c:pt idx="6265">
                  <c:v>6266</c:v>
                </c:pt>
                <c:pt idx="6266">
                  <c:v>6267</c:v>
                </c:pt>
                <c:pt idx="6267">
                  <c:v>6268</c:v>
                </c:pt>
                <c:pt idx="6268">
                  <c:v>6269</c:v>
                </c:pt>
                <c:pt idx="6269">
                  <c:v>6270</c:v>
                </c:pt>
                <c:pt idx="6270">
                  <c:v>6271</c:v>
                </c:pt>
                <c:pt idx="6271">
                  <c:v>6272</c:v>
                </c:pt>
                <c:pt idx="6272">
                  <c:v>6273</c:v>
                </c:pt>
                <c:pt idx="6273">
                  <c:v>6274</c:v>
                </c:pt>
                <c:pt idx="6274">
                  <c:v>6275</c:v>
                </c:pt>
                <c:pt idx="6275">
                  <c:v>6276</c:v>
                </c:pt>
                <c:pt idx="6276">
                  <c:v>6277</c:v>
                </c:pt>
                <c:pt idx="6277">
                  <c:v>6278</c:v>
                </c:pt>
                <c:pt idx="6278">
                  <c:v>6279</c:v>
                </c:pt>
                <c:pt idx="6279">
                  <c:v>6280</c:v>
                </c:pt>
                <c:pt idx="6280">
                  <c:v>6281</c:v>
                </c:pt>
                <c:pt idx="6281">
                  <c:v>6282</c:v>
                </c:pt>
                <c:pt idx="6282">
                  <c:v>6283</c:v>
                </c:pt>
                <c:pt idx="6283">
                  <c:v>6284</c:v>
                </c:pt>
                <c:pt idx="6284">
                  <c:v>6285</c:v>
                </c:pt>
                <c:pt idx="6285">
                  <c:v>6286</c:v>
                </c:pt>
                <c:pt idx="6286">
                  <c:v>6287</c:v>
                </c:pt>
                <c:pt idx="6287">
                  <c:v>6288</c:v>
                </c:pt>
                <c:pt idx="6288">
                  <c:v>6289</c:v>
                </c:pt>
                <c:pt idx="6289">
                  <c:v>6290</c:v>
                </c:pt>
                <c:pt idx="6290">
                  <c:v>6291</c:v>
                </c:pt>
                <c:pt idx="6291">
                  <c:v>6292</c:v>
                </c:pt>
                <c:pt idx="6292">
                  <c:v>6293</c:v>
                </c:pt>
                <c:pt idx="6293">
                  <c:v>6294</c:v>
                </c:pt>
                <c:pt idx="6294">
                  <c:v>6295</c:v>
                </c:pt>
                <c:pt idx="6295">
                  <c:v>6296</c:v>
                </c:pt>
                <c:pt idx="6296">
                  <c:v>6297</c:v>
                </c:pt>
                <c:pt idx="6297">
                  <c:v>6298</c:v>
                </c:pt>
                <c:pt idx="6298">
                  <c:v>6299</c:v>
                </c:pt>
                <c:pt idx="6299">
                  <c:v>6300</c:v>
                </c:pt>
                <c:pt idx="6300">
                  <c:v>6301</c:v>
                </c:pt>
                <c:pt idx="6301">
                  <c:v>6302</c:v>
                </c:pt>
                <c:pt idx="6302">
                  <c:v>6303</c:v>
                </c:pt>
                <c:pt idx="6303">
                  <c:v>6304</c:v>
                </c:pt>
                <c:pt idx="6304">
                  <c:v>6305</c:v>
                </c:pt>
                <c:pt idx="6305">
                  <c:v>6306</c:v>
                </c:pt>
                <c:pt idx="6306">
                  <c:v>6307</c:v>
                </c:pt>
                <c:pt idx="6307">
                  <c:v>6308</c:v>
                </c:pt>
                <c:pt idx="6308">
                  <c:v>6309</c:v>
                </c:pt>
                <c:pt idx="6309">
                  <c:v>6310</c:v>
                </c:pt>
                <c:pt idx="6310">
                  <c:v>6311</c:v>
                </c:pt>
                <c:pt idx="6311">
                  <c:v>6312</c:v>
                </c:pt>
                <c:pt idx="6312">
                  <c:v>6313</c:v>
                </c:pt>
                <c:pt idx="6313">
                  <c:v>6314</c:v>
                </c:pt>
                <c:pt idx="6314">
                  <c:v>6315</c:v>
                </c:pt>
                <c:pt idx="6315">
                  <c:v>6316</c:v>
                </c:pt>
                <c:pt idx="6316">
                  <c:v>6317</c:v>
                </c:pt>
                <c:pt idx="6317">
                  <c:v>6318</c:v>
                </c:pt>
                <c:pt idx="6318">
                  <c:v>6319</c:v>
                </c:pt>
                <c:pt idx="6319">
                  <c:v>6320</c:v>
                </c:pt>
                <c:pt idx="6320">
                  <c:v>6321</c:v>
                </c:pt>
                <c:pt idx="6321">
                  <c:v>6322</c:v>
                </c:pt>
                <c:pt idx="6322">
                  <c:v>6323</c:v>
                </c:pt>
                <c:pt idx="6323">
                  <c:v>6324</c:v>
                </c:pt>
                <c:pt idx="6324">
                  <c:v>6325</c:v>
                </c:pt>
                <c:pt idx="6325">
                  <c:v>6326</c:v>
                </c:pt>
                <c:pt idx="6326">
                  <c:v>6327</c:v>
                </c:pt>
                <c:pt idx="6327">
                  <c:v>6328</c:v>
                </c:pt>
                <c:pt idx="6328">
                  <c:v>6329</c:v>
                </c:pt>
                <c:pt idx="6329">
                  <c:v>6330</c:v>
                </c:pt>
                <c:pt idx="6330">
                  <c:v>6331</c:v>
                </c:pt>
                <c:pt idx="6331">
                  <c:v>6332</c:v>
                </c:pt>
                <c:pt idx="6332">
                  <c:v>6333</c:v>
                </c:pt>
                <c:pt idx="6333">
                  <c:v>6334</c:v>
                </c:pt>
                <c:pt idx="6334">
                  <c:v>6335</c:v>
                </c:pt>
                <c:pt idx="6335">
                  <c:v>6336</c:v>
                </c:pt>
                <c:pt idx="6336">
                  <c:v>6337</c:v>
                </c:pt>
                <c:pt idx="6337">
                  <c:v>6338</c:v>
                </c:pt>
                <c:pt idx="6338">
                  <c:v>6339</c:v>
                </c:pt>
                <c:pt idx="6339">
                  <c:v>6340</c:v>
                </c:pt>
                <c:pt idx="6340">
                  <c:v>6341</c:v>
                </c:pt>
                <c:pt idx="6341">
                  <c:v>6342</c:v>
                </c:pt>
                <c:pt idx="6342">
                  <c:v>6343</c:v>
                </c:pt>
                <c:pt idx="6343">
                  <c:v>6344</c:v>
                </c:pt>
                <c:pt idx="6344">
                  <c:v>6345</c:v>
                </c:pt>
                <c:pt idx="6345">
                  <c:v>6346</c:v>
                </c:pt>
                <c:pt idx="6346">
                  <c:v>6347</c:v>
                </c:pt>
                <c:pt idx="6347">
                  <c:v>6348</c:v>
                </c:pt>
                <c:pt idx="6348">
                  <c:v>6349</c:v>
                </c:pt>
                <c:pt idx="6349">
                  <c:v>6350</c:v>
                </c:pt>
                <c:pt idx="6350">
                  <c:v>6351</c:v>
                </c:pt>
                <c:pt idx="6351">
                  <c:v>6352</c:v>
                </c:pt>
                <c:pt idx="6352">
                  <c:v>6353</c:v>
                </c:pt>
                <c:pt idx="6353">
                  <c:v>6354</c:v>
                </c:pt>
                <c:pt idx="6354">
                  <c:v>6355</c:v>
                </c:pt>
                <c:pt idx="6355">
                  <c:v>6356</c:v>
                </c:pt>
                <c:pt idx="6356">
                  <c:v>6357</c:v>
                </c:pt>
                <c:pt idx="6357">
                  <c:v>6358</c:v>
                </c:pt>
                <c:pt idx="6358">
                  <c:v>6359</c:v>
                </c:pt>
                <c:pt idx="6359">
                  <c:v>6360</c:v>
                </c:pt>
                <c:pt idx="6360">
                  <c:v>6361</c:v>
                </c:pt>
                <c:pt idx="6361">
                  <c:v>6362</c:v>
                </c:pt>
                <c:pt idx="6362">
                  <c:v>6363</c:v>
                </c:pt>
                <c:pt idx="6363">
                  <c:v>6364</c:v>
                </c:pt>
                <c:pt idx="6364">
                  <c:v>6365</c:v>
                </c:pt>
                <c:pt idx="6365">
                  <c:v>6366</c:v>
                </c:pt>
                <c:pt idx="6366">
                  <c:v>6367</c:v>
                </c:pt>
                <c:pt idx="6367">
                  <c:v>6368</c:v>
                </c:pt>
                <c:pt idx="6368">
                  <c:v>6369</c:v>
                </c:pt>
                <c:pt idx="6369">
                  <c:v>6370</c:v>
                </c:pt>
                <c:pt idx="6370">
                  <c:v>6371</c:v>
                </c:pt>
                <c:pt idx="6371">
                  <c:v>6372</c:v>
                </c:pt>
                <c:pt idx="6372">
                  <c:v>6373</c:v>
                </c:pt>
                <c:pt idx="6373">
                  <c:v>6374</c:v>
                </c:pt>
                <c:pt idx="6374">
                  <c:v>6375</c:v>
                </c:pt>
                <c:pt idx="6375">
                  <c:v>6376</c:v>
                </c:pt>
                <c:pt idx="6376">
                  <c:v>6377</c:v>
                </c:pt>
                <c:pt idx="6377">
                  <c:v>6378</c:v>
                </c:pt>
                <c:pt idx="6378">
                  <c:v>6379</c:v>
                </c:pt>
                <c:pt idx="6379">
                  <c:v>6380</c:v>
                </c:pt>
                <c:pt idx="6380">
                  <c:v>6381</c:v>
                </c:pt>
                <c:pt idx="6381">
                  <c:v>6382</c:v>
                </c:pt>
                <c:pt idx="6382">
                  <c:v>6383</c:v>
                </c:pt>
                <c:pt idx="6383">
                  <c:v>6384</c:v>
                </c:pt>
                <c:pt idx="6384">
                  <c:v>6385</c:v>
                </c:pt>
                <c:pt idx="6385">
                  <c:v>6386</c:v>
                </c:pt>
                <c:pt idx="6386">
                  <c:v>6387</c:v>
                </c:pt>
                <c:pt idx="6387">
                  <c:v>6388</c:v>
                </c:pt>
                <c:pt idx="6388">
                  <c:v>6389</c:v>
                </c:pt>
                <c:pt idx="6389">
                  <c:v>6390</c:v>
                </c:pt>
                <c:pt idx="6390">
                  <c:v>6391</c:v>
                </c:pt>
                <c:pt idx="6391">
                  <c:v>6392</c:v>
                </c:pt>
                <c:pt idx="6392">
                  <c:v>6393</c:v>
                </c:pt>
                <c:pt idx="6393">
                  <c:v>6394</c:v>
                </c:pt>
                <c:pt idx="6394">
                  <c:v>6395</c:v>
                </c:pt>
                <c:pt idx="6395">
                  <c:v>6396</c:v>
                </c:pt>
                <c:pt idx="6396">
                  <c:v>6397</c:v>
                </c:pt>
                <c:pt idx="6397">
                  <c:v>6398</c:v>
                </c:pt>
                <c:pt idx="6398">
                  <c:v>6399</c:v>
                </c:pt>
                <c:pt idx="6399">
                  <c:v>6400</c:v>
                </c:pt>
                <c:pt idx="6400">
                  <c:v>6401</c:v>
                </c:pt>
                <c:pt idx="6401">
                  <c:v>6402</c:v>
                </c:pt>
                <c:pt idx="6402">
                  <c:v>6403</c:v>
                </c:pt>
                <c:pt idx="6403">
                  <c:v>6404</c:v>
                </c:pt>
                <c:pt idx="6404">
                  <c:v>6405</c:v>
                </c:pt>
                <c:pt idx="6405">
                  <c:v>6406</c:v>
                </c:pt>
                <c:pt idx="6406">
                  <c:v>6407</c:v>
                </c:pt>
                <c:pt idx="6407">
                  <c:v>6408</c:v>
                </c:pt>
                <c:pt idx="6408">
                  <c:v>6409</c:v>
                </c:pt>
                <c:pt idx="6409">
                  <c:v>6410</c:v>
                </c:pt>
                <c:pt idx="6410">
                  <c:v>6411</c:v>
                </c:pt>
                <c:pt idx="6411">
                  <c:v>6412</c:v>
                </c:pt>
                <c:pt idx="6412">
                  <c:v>6413</c:v>
                </c:pt>
                <c:pt idx="6413">
                  <c:v>6414</c:v>
                </c:pt>
                <c:pt idx="6414">
                  <c:v>6415</c:v>
                </c:pt>
                <c:pt idx="6415">
                  <c:v>6416</c:v>
                </c:pt>
                <c:pt idx="6416">
                  <c:v>6417</c:v>
                </c:pt>
                <c:pt idx="6417">
                  <c:v>6418</c:v>
                </c:pt>
                <c:pt idx="6418">
                  <c:v>6419</c:v>
                </c:pt>
                <c:pt idx="6419">
                  <c:v>6420</c:v>
                </c:pt>
                <c:pt idx="6420">
                  <c:v>6421</c:v>
                </c:pt>
                <c:pt idx="6421">
                  <c:v>6422</c:v>
                </c:pt>
                <c:pt idx="6422">
                  <c:v>6423</c:v>
                </c:pt>
                <c:pt idx="6423">
                  <c:v>6424</c:v>
                </c:pt>
                <c:pt idx="6424">
                  <c:v>6425</c:v>
                </c:pt>
                <c:pt idx="6425">
                  <c:v>6426</c:v>
                </c:pt>
                <c:pt idx="6426">
                  <c:v>6427</c:v>
                </c:pt>
                <c:pt idx="6427">
                  <c:v>6428</c:v>
                </c:pt>
                <c:pt idx="6428">
                  <c:v>6429</c:v>
                </c:pt>
                <c:pt idx="6429">
                  <c:v>6430</c:v>
                </c:pt>
                <c:pt idx="6430">
                  <c:v>6431</c:v>
                </c:pt>
                <c:pt idx="6431">
                  <c:v>6432</c:v>
                </c:pt>
                <c:pt idx="6432">
                  <c:v>6433</c:v>
                </c:pt>
                <c:pt idx="6433">
                  <c:v>6434</c:v>
                </c:pt>
                <c:pt idx="6434">
                  <c:v>6435</c:v>
                </c:pt>
                <c:pt idx="6435">
                  <c:v>6436</c:v>
                </c:pt>
                <c:pt idx="6436">
                  <c:v>6437</c:v>
                </c:pt>
                <c:pt idx="6437">
                  <c:v>6438</c:v>
                </c:pt>
                <c:pt idx="6438">
                  <c:v>6439</c:v>
                </c:pt>
                <c:pt idx="6439">
                  <c:v>6440</c:v>
                </c:pt>
                <c:pt idx="6440">
                  <c:v>6441</c:v>
                </c:pt>
                <c:pt idx="6441">
                  <c:v>6442</c:v>
                </c:pt>
                <c:pt idx="6442">
                  <c:v>6443</c:v>
                </c:pt>
                <c:pt idx="6443">
                  <c:v>6444</c:v>
                </c:pt>
                <c:pt idx="6444">
                  <c:v>6445</c:v>
                </c:pt>
                <c:pt idx="6445">
                  <c:v>6446</c:v>
                </c:pt>
                <c:pt idx="6446">
                  <c:v>6447</c:v>
                </c:pt>
                <c:pt idx="6447">
                  <c:v>6448</c:v>
                </c:pt>
                <c:pt idx="6448">
                  <c:v>6449</c:v>
                </c:pt>
                <c:pt idx="6449">
                  <c:v>6450</c:v>
                </c:pt>
                <c:pt idx="6450">
                  <c:v>6451</c:v>
                </c:pt>
                <c:pt idx="6451">
                  <c:v>6452</c:v>
                </c:pt>
                <c:pt idx="6452">
                  <c:v>6453</c:v>
                </c:pt>
                <c:pt idx="6453">
                  <c:v>6454</c:v>
                </c:pt>
                <c:pt idx="6454">
                  <c:v>6455</c:v>
                </c:pt>
                <c:pt idx="6455">
                  <c:v>6456</c:v>
                </c:pt>
                <c:pt idx="6456">
                  <c:v>6457</c:v>
                </c:pt>
                <c:pt idx="6457">
                  <c:v>6458</c:v>
                </c:pt>
                <c:pt idx="6458">
                  <c:v>6459</c:v>
                </c:pt>
                <c:pt idx="6459">
                  <c:v>6460</c:v>
                </c:pt>
                <c:pt idx="6460">
                  <c:v>6461</c:v>
                </c:pt>
                <c:pt idx="6461">
                  <c:v>6462</c:v>
                </c:pt>
                <c:pt idx="6462">
                  <c:v>6463</c:v>
                </c:pt>
                <c:pt idx="6463">
                  <c:v>6464</c:v>
                </c:pt>
                <c:pt idx="6464">
                  <c:v>6465</c:v>
                </c:pt>
                <c:pt idx="6465">
                  <c:v>6466</c:v>
                </c:pt>
                <c:pt idx="6466">
                  <c:v>6467</c:v>
                </c:pt>
                <c:pt idx="6467">
                  <c:v>6468</c:v>
                </c:pt>
                <c:pt idx="6468">
                  <c:v>6469</c:v>
                </c:pt>
                <c:pt idx="6469">
                  <c:v>6470</c:v>
                </c:pt>
                <c:pt idx="6470">
                  <c:v>6471</c:v>
                </c:pt>
                <c:pt idx="6471">
                  <c:v>6472</c:v>
                </c:pt>
                <c:pt idx="6472">
                  <c:v>6473</c:v>
                </c:pt>
                <c:pt idx="6473">
                  <c:v>6474</c:v>
                </c:pt>
                <c:pt idx="6474">
                  <c:v>6475</c:v>
                </c:pt>
                <c:pt idx="6475">
                  <c:v>6476</c:v>
                </c:pt>
                <c:pt idx="6476">
                  <c:v>6477</c:v>
                </c:pt>
                <c:pt idx="6477">
                  <c:v>6478</c:v>
                </c:pt>
                <c:pt idx="6478">
                  <c:v>6479</c:v>
                </c:pt>
                <c:pt idx="6479">
                  <c:v>6480</c:v>
                </c:pt>
                <c:pt idx="6480">
                  <c:v>6481</c:v>
                </c:pt>
                <c:pt idx="6481">
                  <c:v>6482</c:v>
                </c:pt>
                <c:pt idx="6482">
                  <c:v>6483</c:v>
                </c:pt>
                <c:pt idx="6483">
                  <c:v>6484</c:v>
                </c:pt>
                <c:pt idx="6484">
                  <c:v>6485</c:v>
                </c:pt>
                <c:pt idx="6485">
                  <c:v>6486</c:v>
                </c:pt>
                <c:pt idx="6486">
                  <c:v>6487</c:v>
                </c:pt>
                <c:pt idx="6487">
                  <c:v>6488</c:v>
                </c:pt>
                <c:pt idx="6488">
                  <c:v>6489</c:v>
                </c:pt>
                <c:pt idx="6489">
                  <c:v>6490</c:v>
                </c:pt>
                <c:pt idx="6490">
                  <c:v>6491</c:v>
                </c:pt>
                <c:pt idx="6491">
                  <c:v>6492</c:v>
                </c:pt>
                <c:pt idx="6492">
                  <c:v>6493</c:v>
                </c:pt>
                <c:pt idx="6493">
                  <c:v>6494</c:v>
                </c:pt>
                <c:pt idx="6494">
                  <c:v>6495</c:v>
                </c:pt>
                <c:pt idx="6495">
                  <c:v>6496</c:v>
                </c:pt>
                <c:pt idx="6496">
                  <c:v>6497</c:v>
                </c:pt>
                <c:pt idx="6497">
                  <c:v>6498</c:v>
                </c:pt>
                <c:pt idx="6498">
                  <c:v>6499</c:v>
                </c:pt>
                <c:pt idx="6499">
                  <c:v>6500</c:v>
                </c:pt>
                <c:pt idx="6500">
                  <c:v>6501</c:v>
                </c:pt>
                <c:pt idx="6501">
                  <c:v>6502</c:v>
                </c:pt>
                <c:pt idx="6502">
                  <c:v>6503</c:v>
                </c:pt>
                <c:pt idx="6503">
                  <c:v>6504</c:v>
                </c:pt>
                <c:pt idx="6504">
                  <c:v>6505</c:v>
                </c:pt>
                <c:pt idx="6505">
                  <c:v>6506</c:v>
                </c:pt>
                <c:pt idx="6506">
                  <c:v>6507</c:v>
                </c:pt>
                <c:pt idx="6507">
                  <c:v>6508</c:v>
                </c:pt>
                <c:pt idx="6508">
                  <c:v>6509</c:v>
                </c:pt>
                <c:pt idx="6509">
                  <c:v>6510</c:v>
                </c:pt>
                <c:pt idx="6510">
                  <c:v>6511</c:v>
                </c:pt>
                <c:pt idx="6511">
                  <c:v>6512</c:v>
                </c:pt>
                <c:pt idx="6512">
                  <c:v>6513</c:v>
                </c:pt>
                <c:pt idx="6513">
                  <c:v>6514</c:v>
                </c:pt>
                <c:pt idx="6514">
                  <c:v>6515</c:v>
                </c:pt>
                <c:pt idx="6515">
                  <c:v>6516</c:v>
                </c:pt>
                <c:pt idx="6516">
                  <c:v>6517</c:v>
                </c:pt>
                <c:pt idx="6517">
                  <c:v>6518</c:v>
                </c:pt>
                <c:pt idx="6518">
                  <c:v>6519</c:v>
                </c:pt>
                <c:pt idx="6519">
                  <c:v>6520</c:v>
                </c:pt>
                <c:pt idx="6520">
                  <c:v>6521</c:v>
                </c:pt>
                <c:pt idx="6521">
                  <c:v>6522</c:v>
                </c:pt>
                <c:pt idx="6522">
                  <c:v>6523</c:v>
                </c:pt>
                <c:pt idx="6523">
                  <c:v>6524</c:v>
                </c:pt>
                <c:pt idx="6524">
                  <c:v>6525</c:v>
                </c:pt>
                <c:pt idx="6525">
                  <c:v>6526</c:v>
                </c:pt>
                <c:pt idx="6526">
                  <c:v>6527</c:v>
                </c:pt>
                <c:pt idx="6527">
                  <c:v>6528</c:v>
                </c:pt>
                <c:pt idx="6528">
                  <c:v>6529</c:v>
                </c:pt>
                <c:pt idx="6529">
                  <c:v>6530</c:v>
                </c:pt>
                <c:pt idx="6530">
                  <c:v>6531</c:v>
                </c:pt>
                <c:pt idx="6531">
                  <c:v>6532</c:v>
                </c:pt>
                <c:pt idx="6532">
                  <c:v>6533</c:v>
                </c:pt>
                <c:pt idx="6533">
                  <c:v>6534</c:v>
                </c:pt>
                <c:pt idx="6534">
                  <c:v>6535</c:v>
                </c:pt>
                <c:pt idx="6535">
                  <c:v>6536</c:v>
                </c:pt>
                <c:pt idx="6536">
                  <c:v>6537</c:v>
                </c:pt>
                <c:pt idx="6537">
                  <c:v>6538</c:v>
                </c:pt>
                <c:pt idx="6538">
                  <c:v>6539</c:v>
                </c:pt>
                <c:pt idx="6539">
                  <c:v>6540</c:v>
                </c:pt>
                <c:pt idx="6540">
                  <c:v>6541</c:v>
                </c:pt>
                <c:pt idx="6541">
                  <c:v>6542</c:v>
                </c:pt>
                <c:pt idx="6542">
                  <c:v>6543</c:v>
                </c:pt>
                <c:pt idx="6543">
                  <c:v>6544</c:v>
                </c:pt>
                <c:pt idx="6544">
                  <c:v>6545</c:v>
                </c:pt>
                <c:pt idx="6545">
                  <c:v>6546</c:v>
                </c:pt>
                <c:pt idx="6546">
                  <c:v>6547</c:v>
                </c:pt>
                <c:pt idx="6547">
                  <c:v>6548</c:v>
                </c:pt>
                <c:pt idx="6548">
                  <c:v>6549</c:v>
                </c:pt>
                <c:pt idx="6549">
                  <c:v>6550</c:v>
                </c:pt>
                <c:pt idx="6550">
                  <c:v>6551</c:v>
                </c:pt>
                <c:pt idx="6551">
                  <c:v>6552</c:v>
                </c:pt>
                <c:pt idx="6552">
                  <c:v>6553</c:v>
                </c:pt>
                <c:pt idx="6553">
                  <c:v>6554</c:v>
                </c:pt>
                <c:pt idx="6554">
                  <c:v>6555</c:v>
                </c:pt>
                <c:pt idx="6555">
                  <c:v>6556</c:v>
                </c:pt>
                <c:pt idx="6556">
                  <c:v>6557</c:v>
                </c:pt>
                <c:pt idx="6557">
                  <c:v>6558</c:v>
                </c:pt>
                <c:pt idx="6558">
                  <c:v>6559</c:v>
                </c:pt>
                <c:pt idx="6559">
                  <c:v>6560</c:v>
                </c:pt>
                <c:pt idx="6560">
                  <c:v>6561</c:v>
                </c:pt>
                <c:pt idx="6561">
                  <c:v>6562</c:v>
                </c:pt>
                <c:pt idx="6562">
                  <c:v>6563</c:v>
                </c:pt>
                <c:pt idx="6563">
                  <c:v>6564</c:v>
                </c:pt>
                <c:pt idx="6564">
                  <c:v>6565</c:v>
                </c:pt>
                <c:pt idx="6565">
                  <c:v>6566</c:v>
                </c:pt>
                <c:pt idx="6566">
                  <c:v>6567</c:v>
                </c:pt>
                <c:pt idx="6567">
                  <c:v>6568</c:v>
                </c:pt>
                <c:pt idx="6568">
                  <c:v>6569</c:v>
                </c:pt>
                <c:pt idx="6569">
                  <c:v>6570</c:v>
                </c:pt>
                <c:pt idx="6570">
                  <c:v>6571</c:v>
                </c:pt>
                <c:pt idx="6571">
                  <c:v>6572</c:v>
                </c:pt>
                <c:pt idx="6572">
                  <c:v>6573</c:v>
                </c:pt>
                <c:pt idx="6573">
                  <c:v>6574</c:v>
                </c:pt>
                <c:pt idx="6574">
                  <c:v>6575</c:v>
                </c:pt>
                <c:pt idx="6575">
                  <c:v>6576</c:v>
                </c:pt>
                <c:pt idx="6576">
                  <c:v>6577</c:v>
                </c:pt>
                <c:pt idx="6577">
                  <c:v>6578</c:v>
                </c:pt>
                <c:pt idx="6578">
                  <c:v>6579</c:v>
                </c:pt>
                <c:pt idx="6579">
                  <c:v>6580</c:v>
                </c:pt>
                <c:pt idx="6580">
                  <c:v>6581</c:v>
                </c:pt>
                <c:pt idx="6581">
                  <c:v>6582</c:v>
                </c:pt>
                <c:pt idx="6582">
                  <c:v>6583</c:v>
                </c:pt>
                <c:pt idx="6583">
                  <c:v>6584</c:v>
                </c:pt>
                <c:pt idx="6584">
                  <c:v>6585</c:v>
                </c:pt>
                <c:pt idx="6585">
                  <c:v>6586</c:v>
                </c:pt>
                <c:pt idx="6586">
                  <c:v>6587</c:v>
                </c:pt>
                <c:pt idx="6587">
                  <c:v>6588</c:v>
                </c:pt>
                <c:pt idx="6588">
                  <c:v>6589</c:v>
                </c:pt>
                <c:pt idx="6589">
                  <c:v>6590</c:v>
                </c:pt>
                <c:pt idx="6590">
                  <c:v>6591</c:v>
                </c:pt>
                <c:pt idx="6591">
                  <c:v>6592</c:v>
                </c:pt>
                <c:pt idx="6592">
                  <c:v>6593</c:v>
                </c:pt>
                <c:pt idx="6593">
                  <c:v>6594</c:v>
                </c:pt>
                <c:pt idx="6594">
                  <c:v>6595</c:v>
                </c:pt>
                <c:pt idx="6595">
                  <c:v>6596</c:v>
                </c:pt>
                <c:pt idx="6596">
                  <c:v>6597</c:v>
                </c:pt>
                <c:pt idx="6597">
                  <c:v>6598</c:v>
                </c:pt>
                <c:pt idx="6598">
                  <c:v>6599</c:v>
                </c:pt>
                <c:pt idx="6599">
                  <c:v>6600</c:v>
                </c:pt>
                <c:pt idx="6600">
                  <c:v>6601</c:v>
                </c:pt>
                <c:pt idx="6601">
                  <c:v>6602</c:v>
                </c:pt>
                <c:pt idx="6602">
                  <c:v>6603</c:v>
                </c:pt>
                <c:pt idx="6603">
                  <c:v>6604</c:v>
                </c:pt>
                <c:pt idx="6604">
                  <c:v>6605</c:v>
                </c:pt>
                <c:pt idx="6605">
                  <c:v>6606</c:v>
                </c:pt>
                <c:pt idx="6606">
                  <c:v>6607</c:v>
                </c:pt>
                <c:pt idx="6607">
                  <c:v>6608</c:v>
                </c:pt>
                <c:pt idx="6608">
                  <c:v>6609</c:v>
                </c:pt>
                <c:pt idx="6609">
                  <c:v>6610</c:v>
                </c:pt>
                <c:pt idx="6610">
                  <c:v>6611</c:v>
                </c:pt>
                <c:pt idx="6611">
                  <c:v>6612</c:v>
                </c:pt>
                <c:pt idx="6612">
                  <c:v>6613</c:v>
                </c:pt>
                <c:pt idx="6613">
                  <c:v>6614</c:v>
                </c:pt>
                <c:pt idx="6614">
                  <c:v>6615</c:v>
                </c:pt>
                <c:pt idx="6615">
                  <c:v>6616</c:v>
                </c:pt>
                <c:pt idx="6616">
                  <c:v>6617</c:v>
                </c:pt>
                <c:pt idx="6617">
                  <c:v>6618</c:v>
                </c:pt>
                <c:pt idx="6618">
                  <c:v>6619</c:v>
                </c:pt>
                <c:pt idx="6619">
                  <c:v>6620</c:v>
                </c:pt>
                <c:pt idx="6620">
                  <c:v>6621</c:v>
                </c:pt>
                <c:pt idx="6621">
                  <c:v>6622</c:v>
                </c:pt>
                <c:pt idx="6622">
                  <c:v>6623</c:v>
                </c:pt>
                <c:pt idx="6623">
                  <c:v>6624</c:v>
                </c:pt>
                <c:pt idx="6624">
                  <c:v>6625</c:v>
                </c:pt>
                <c:pt idx="6625">
                  <c:v>6626</c:v>
                </c:pt>
                <c:pt idx="6626">
                  <c:v>6627</c:v>
                </c:pt>
                <c:pt idx="6627">
                  <c:v>6628</c:v>
                </c:pt>
                <c:pt idx="6628">
                  <c:v>6629</c:v>
                </c:pt>
                <c:pt idx="6629">
                  <c:v>6630</c:v>
                </c:pt>
                <c:pt idx="6630">
                  <c:v>6631</c:v>
                </c:pt>
                <c:pt idx="6631">
                  <c:v>6632</c:v>
                </c:pt>
                <c:pt idx="6632">
                  <c:v>6633</c:v>
                </c:pt>
                <c:pt idx="6633">
                  <c:v>6634</c:v>
                </c:pt>
                <c:pt idx="6634">
                  <c:v>6635</c:v>
                </c:pt>
                <c:pt idx="6635">
                  <c:v>6636</c:v>
                </c:pt>
                <c:pt idx="6636">
                  <c:v>6637</c:v>
                </c:pt>
                <c:pt idx="6637">
                  <c:v>6638</c:v>
                </c:pt>
                <c:pt idx="6638">
                  <c:v>6639</c:v>
                </c:pt>
                <c:pt idx="6639">
                  <c:v>6640</c:v>
                </c:pt>
                <c:pt idx="6640">
                  <c:v>6641</c:v>
                </c:pt>
                <c:pt idx="6641">
                  <c:v>6642</c:v>
                </c:pt>
                <c:pt idx="6642">
                  <c:v>6643</c:v>
                </c:pt>
                <c:pt idx="6643">
                  <c:v>6644</c:v>
                </c:pt>
                <c:pt idx="6644">
                  <c:v>6645</c:v>
                </c:pt>
                <c:pt idx="6645">
                  <c:v>6646</c:v>
                </c:pt>
                <c:pt idx="6646">
                  <c:v>6647</c:v>
                </c:pt>
                <c:pt idx="6647">
                  <c:v>6648</c:v>
                </c:pt>
                <c:pt idx="6648">
                  <c:v>6649</c:v>
                </c:pt>
                <c:pt idx="6649">
                  <c:v>6650</c:v>
                </c:pt>
                <c:pt idx="6650">
                  <c:v>6651</c:v>
                </c:pt>
                <c:pt idx="6651">
                  <c:v>6652</c:v>
                </c:pt>
                <c:pt idx="6652">
                  <c:v>6653</c:v>
                </c:pt>
                <c:pt idx="6653">
                  <c:v>6654</c:v>
                </c:pt>
                <c:pt idx="6654">
                  <c:v>6655</c:v>
                </c:pt>
                <c:pt idx="6655">
                  <c:v>6656</c:v>
                </c:pt>
                <c:pt idx="6656">
                  <c:v>6657</c:v>
                </c:pt>
                <c:pt idx="6657">
                  <c:v>6658</c:v>
                </c:pt>
                <c:pt idx="6658">
                  <c:v>6659</c:v>
                </c:pt>
                <c:pt idx="6659">
                  <c:v>6660</c:v>
                </c:pt>
                <c:pt idx="6660">
                  <c:v>6661</c:v>
                </c:pt>
                <c:pt idx="6661">
                  <c:v>6662</c:v>
                </c:pt>
                <c:pt idx="6662">
                  <c:v>6663</c:v>
                </c:pt>
                <c:pt idx="6663">
                  <c:v>6664</c:v>
                </c:pt>
                <c:pt idx="6664">
                  <c:v>6665</c:v>
                </c:pt>
                <c:pt idx="6665">
                  <c:v>6666</c:v>
                </c:pt>
                <c:pt idx="6666">
                  <c:v>6667</c:v>
                </c:pt>
                <c:pt idx="6667">
                  <c:v>6668</c:v>
                </c:pt>
                <c:pt idx="6668">
                  <c:v>6669</c:v>
                </c:pt>
                <c:pt idx="6669">
                  <c:v>6670</c:v>
                </c:pt>
                <c:pt idx="6670">
                  <c:v>6671</c:v>
                </c:pt>
                <c:pt idx="6671">
                  <c:v>6672</c:v>
                </c:pt>
                <c:pt idx="6672">
                  <c:v>6673</c:v>
                </c:pt>
                <c:pt idx="6673">
                  <c:v>6674</c:v>
                </c:pt>
                <c:pt idx="6674">
                  <c:v>6675</c:v>
                </c:pt>
                <c:pt idx="6675">
                  <c:v>6676</c:v>
                </c:pt>
                <c:pt idx="6676">
                  <c:v>6677</c:v>
                </c:pt>
                <c:pt idx="6677">
                  <c:v>6678</c:v>
                </c:pt>
                <c:pt idx="6678">
                  <c:v>6679</c:v>
                </c:pt>
                <c:pt idx="6679">
                  <c:v>6680</c:v>
                </c:pt>
                <c:pt idx="6680">
                  <c:v>6681</c:v>
                </c:pt>
                <c:pt idx="6681">
                  <c:v>6682</c:v>
                </c:pt>
                <c:pt idx="6682">
                  <c:v>6683</c:v>
                </c:pt>
                <c:pt idx="6683">
                  <c:v>6684</c:v>
                </c:pt>
                <c:pt idx="6684">
                  <c:v>6685</c:v>
                </c:pt>
                <c:pt idx="6685">
                  <c:v>6686</c:v>
                </c:pt>
                <c:pt idx="6686">
                  <c:v>6687</c:v>
                </c:pt>
                <c:pt idx="6687">
                  <c:v>6688</c:v>
                </c:pt>
                <c:pt idx="6688">
                  <c:v>6689</c:v>
                </c:pt>
                <c:pt idx="6689">
                  <c:v>6690</c:v>
                </c:pt>
                <c:pt idx="6690">
                  <c:v>6691</c:v>
                </c:pt>
                <c:pt idx="6691">
                  <c:v>6692</c:v>
                </c:pt>
                <c:pt idx="6692">
                  <c:v>6693</c:v>
                </c:pt>
                <c:pt idx="6693">
                  <c:v>6694</c:v>
                </c:pt>
                <c:pt idx="6694">
                  <c:v>6695</c:v>
                </c:pt>
                <c:pt idx="6695">
                  <c:v>6696</c:v>
                </c:pt>
                <c:pt idx="6696">
                  <c:v>6697</c:v>
                </c:pt>
                <c:pt idx="6697">
                  <c:v>6698</c:v>
                </c:pt>
                <c:pt idx="6698">
                  <c:v>6699</c:v>
                </c:pt>
                <c:pt idx="6699">
                  <c:v>6700</c:v>
                </c:pt>
                <c:pt idx="6700">
                  <c:v>6701</c:v>
                </c:pt>
                <c:pt idx="6701">
                  <c:v>6702</c:v>
                </c:pt>
                <c:pt idx="6702">
                  <c:v>6703</c:v>
                </c:pt>
                <c:pt idx="6703">
                  <c:v>6704</c:v>
                </c:pt>
                <c:pt idx="6704">
                  <c:v>6705</c:v>
                </c:pt>
                <c:pt idx="6705">
                  <c:v>6706</c:v>
                </c:pt>
                <c:pt idx="6706">
                  <c:v>6707</c:v>
                </c:pt>
                <c:pt idx="6707">
                  <c:v>6708</c:v>
                </c:pt>
                <c:pt idx="6708">
                  <c:v>6709</c:v>
                </c:pt>
                <c:pt idx="6709">
                  <c:v>6710</c:v>
                </c:pt>
                <c:pt idx="6710">
                  <c:v>6711</c:v>
                </c:pt>
                <c:pt idx="6711">
                  <c:v>6712</c:v>
                </c:pt>
                <c:pt idx="6712">
                  <c:v>6713</c:v>
                </c:pt>
                <c:pt idx="6713">
                  <c:v>6714</c:v>
                </c:pt>
                <c:pt idx="6714">
                  <c:v>6715</c:v>
                </c:pt>
                <c:pt idx="6715">
                  <c:v>6716</c:v>
                </c:pt>
                <c:pt idx="6716">
                  <c:v>6717</c:v>
                </c:pt>
                <c:pt idx="6717">
                  <c:v>6718</c:v>
                </c:pt>
                <c:pt idx="6718">
                  <c:v>6719</c:v>
                </c:pt>
                <c:pt idx="6719">
                  <c:v>6720</c:v>
                </c:pt>
                <c:pt idx="6720">
                  <c:v>6721</c:v>
                </c:pt>
                <c:pt idx="6721">
                  <c:v>6722</c:v>
                </c:pt>
                <c:pt idx="6722">
                  <c:v>6723</c:v>
                </c:pt>
                <c:pt idx="6723">
                  <c:v>6724</c:v>
                </c:pt>
                <c:pt idx="6724">
                  <c:v>6725</c:v>
                </c:pt>
                <c:pt idx="6725">
                  <c:v>6726</c:v>
                </c:pt>
                <c:pt idx="6726">
                  <c:v>6727</c:v>
                </c:pt>
                <c:pt idx="6727">
                  <c:v>6728</c:v>
                </c:pt>
                <c:pt idx="6728">
                  <c:v>6729</c:v>
                </c:pt>
                <c:pt idx="6729">
                  <c:v>6730</c:v>
                </c:pt>
                <c:pt idx="6730">
                  <c:v>6731</c:v>
                </c:pt>
                <c:pt idx="6731">
                  <c:v>6732</c:v>
                </c:pt>
                <c:pt idx="6732">
                  <c:v>6733</c:v>
                </c:pt>
                <c:pt idx="6733">
                  <c:v>6734</c:v>
                </c:pt>
                <c:pt idx="6734">
                  <c:v>6735</c:v>
                </c:pt>
                <c:pt idx="6735">
                  <c:v>6736</c:v>
                </c:pt>
                <c:pt idx="6736">
                  <c:v>6737</c:v>
                </c:pt>
                <c:pt idx="6737">
                  <c:v>6738</c:v>
                </c:pt>
                <c:pt idx="6738">
                  <c:v>6739</c:v>
                </c:pt>
                <c:pt idx="6739">
                  <c:v>6740</c:v>
                </c:pt>
                <c:pt idx="6740">
                  <c:v>6741</c:v>
                </c:pt>
                <c:pt idx="6741">
                  <c:v>6742</c:v>
                </c:pt>
                <c:pt idx="6742">
                  <c:v>6743</c:v>
                </c:pt>
                <c:pt idx="6743">
                  <c:v>6744</c:v>
                </c:pt>
                <c:pt idx="6744">
                  <c:v>6745</c:v>
                </c:pt>
                <c:pt idx="6745">
                  <c:v>6746</c:v>
                </c:pt>
                <c:pt idx="6746">
                  <c:v>6747</c:v>
                </c:pt>
                <c:pt idx="6747">
                  <c:v>6748</c:v>
                </c:pt>
                <c:pt idx="6748">
                  <c:v>6749</c:v>
                </c:pt>
                <c:pt idx="6749">
                  <c:v>6750</c:v>
                </c:pt>
                <c:pt idx="6750">
                  <c:v>6751</c:v>
                </c:pt>
                <c:pt idx="6751">
                  <c:v>6752</c:v>
                </c:pt>
                <c:pt idx="6752">
                  <c:v>6753</c:v>
                </c:pt>
                <c:pt idx="6753">
                  <c:v>6754</c:v>
                </c:pt>
                <c:pt idx="6754">
                  <c:v>6755</c:v>
                </c:pt>
                <c:pt idx="6755">
                  <c:v>6756</c:v>
                </c:pt>
                <c:pt idx="6756">
                  <c:v>6757</c:v>
                </c:pt>
                <c:pt idx="6757">
                  <c:v>6758</c:v>
                </c:pt>
                <c:pt idx="6758">
                  <c:v>6759</c:v>
                </c:pt>
                <c:pt idx="6759">
                  <c:v>6760</c:v>
                </c:pt>
                <c:pt idx="6760">
                  <c:v>6761</c:v>
                </c:pt>
                <c:pt idx="6761">
                  <c:v>6762</c:v>
                </c:pt>
                <c:pt idx="6762">
                  <c:v>6763</c:v>
                </c:pt>
                <c:pt idx="6763">
                  <c:v>6764</c:v>
                </c:pt>
                <c:pt idx="6764">
                  <c:v>6765</c:v>
                </c:pt>
                <c:pt idx="6765">
                  <c:v>6766</c:v>
                </c:pt>
                <c:pt idx="6766">
                  <c:v>6767</c:v>
                </c:pt>
                <c:pt idx="6767">
                  <c:v>6768</c:v>
                </c:pt>
                <c:pt idx="6768">
                  <c:v>6769</c:v>
                </c:pt>
                <c:pt idx="6769">
                  <c:v>6770</c:v>
                </c:pt>
                <c:pt idx="6770">
                  <c:v>6771</c:v>
                </c:pt>
                <c:pt idx="6771">
                  <c:v>6772</c:v>
                </c:pt>
                <c:pt idx="6772">
                  <c:v>6773</c:v>
                </c:pt>
                <c:pt idx="6773">
                  <c:v>6774</c:v>
                </c:pt>
                <c:pt idx="6774">
                  <c:v>6775</c:v>
                </c:pt>
                <c:pt idx="6775">
                  <c:v>6776</c:v>
                </c:pt>
                <c:pt idx="6776">
                  <c:v>6777</c:v>
                </c:pt>
                <c:pt idx="6777">
                  <c:v>6778</c:v>
                </c:pt>
                <c:pt idx="6778">
                  <c:v>6779</c:v>
                </c:pt>
                <c:pt idx="6779">
                  <c:v>6780</c:v>
                </c:pt>
                <c:pt idx="6780">
                  <c:v>6781</c:v>
                </c:pt>
                <c:pt idx="6781">
                  <c:v>6782</c:v>
                </c:pt>
                <c:pt idx="6782">
                  <c:v>6783</c:v>
                </c:pt>
                <c:pt idx="6783">
                  <c:v>6784</c:v>
                </c:pt>
                <c:pt idx="6784">
                  <c:v>6785</c:v>
                </c:pt>
                <c:pt idx="6785">
                  <c:v>6786</c:v>
                </c:pt>
                <c:pt idx="6786">
                  <c:v>6787</c:v>
                </c:pt>
                <c:pt idx="6787">
                  <c:v>6788</c:v>
                </c:pt>
                <c:pt idx="6788">
                  <c:v>6789</c:v>
                </c:pt>
                <c:pt idx="6789">
                  <c:v>6790</c:v>
                </c:pt>
                <c:pt idx="6790">
                  <c:v>6791</c:v>
                </c:pt>
                <c:pt idx="6791">
                  <c:v>6792</c:v>
                </c:pt>
                <c:pt idx="6792">
                  <c:v>6793</c:v>
                </c:pt>
                <c:pt idx="6793">
                  <c:v>6794</c:v>
                </c:pt>
                <c:pt idx="6794">
                  <c:v>6795</c:v>
                </c:pt>
                <c:pt idx="6795">
                  <c:v>6796</c:v>
                </c:pt>
                <c:pt idx="6796">
                  <c:v>6797</c:v>
                </c:pt>
                <c:pt idx="6797">
                  <c:v>6798</c:v>
                </c:pt>
                <c:pt idx="6798">
                  <c:v>6799</c:v>
                </c:pt>
                <c:pt idx="6799">
                  <c:v>6800</c:v>
                </c:pt>
                <c:pt idx="6800">
                  <c:v>6801</c:v>
                </c:pt>
                <c:pt idx="6801">
                  <c:v>6802</c:v>
                </c:pt>
                <c:pt idx="6802">
                  <c:v>6803</c:v>
                </c:pt>
                <c:pt idx="6803">
                  <c:v>6804</c:v>
                </c:pt>
                <c:pt idx="6804">
                  <c:v>6805</c:v>
                </c:pt>
                <c:pt idx="6805">
                  <c:v>6806</c:v>
                </c:pt>
                <c:pt idx="6806">
                  <c:v>6807</c:v>
                </c:pt>
                <c:pt idx="6807">
                  <c:v>6808</c:v>
                </c:pt>
                <c:pt idx="6808">
                  <c:v>6809</c:v>
                </c:pt>
                <c:pt idx="6809">
                  <c:v>6810</c:v>
                </c:pt>
                <c:pt idx="6810">
                  <c:v>6811</c:v>
                </c:pt>
                <c:pt idx="6811">
                  <c:v>6812</c:v>
                </c:pt>
                <c:pt idx="6812">
                  <c:v>6813</c:v>
                </c:pt>
                <c:pt idx="6813">
                  <c:v>6814</c:v>
                </c:pt>
                <c:pt idx="6814">
                  <c:v>6815</c:v>
                </c:pt>
                <c:pt idx="6815">
                  <c:v>6816</c:v>
                </c:pt>
                <c:pt idx="6816">
                  <c:v>6817</c:v>
                </c:pt>
                <c:pt idx="6817">
                  <c:v>6818</c:v>
                </c:pt>
                <c:pt idx="6818">
                  <c:v>6819</c:v>
                </c:pt>
                <c:pt idx="6819">
                  <c:v>6820</c:v>
                </c:pt>
                <c:pt idx="6820">
                  <c:v>6821</c:v>
                </c:pt>
                <c:pt idx="6821">
                  <c:v>6822</c:v>
                </c:pt>
                <c:pt idx="6822">
                  <c:v>6823</c:v>
                </c:pt>
                <c:pt idx="6823">
                  <c:v>6824</c:v>
                </c:pt>
                <c:pt idx="6824">
                  <c:v>6825</c:v>
                </c:pt>
                <c:pt idx="6825">
                  <c:v>6826</c:v>
                </c:pt>
                <c:pt idx="6826">
                  <c:v>6827</c:v>
                </c:pt>
                <c:pt idx="6827">
                  <c:v>6828</c:v>
                </c:pt>
                <c:pt idx="6828">
                  <c:v>6829</c:v>
                </c:pt>
                <c:pt idx="6829">
                  <c:v>6830</c:v>
                </c:pt>
                <c:pt idx="6830">
                  <c:v>6831</c:v>
                </c:pt>
                <c:pt idx="6831">
                  <c:v>6832</c:v>
                </c:pt>
                <c:pt idx="6832">
                  <c:v>6833</c:v>
                </c:pt>
                <c:pt idx="6833">
                  <c:v>6834</c:v>
                </c:pt>
                <c:pt idx="6834">
                  <c:v>6835</c:v>
                </c:pt>
                <c:pt idx="6835">
                  <c:v>6836</c:v>
                </c:pt>
                <c:pt idx="6836">
                  <c:v>6837</c:v>
                </c:pt>
                <c:pt idx="6837">
                  <c:v>6838</c:v>
                </c:pt>
                <c:pt idx="6838">
                  <c:v>6839</c:v>
                </c:pt>
                <c:pt idx="6839">
                  <c:v>6840</c:v>
                </c:pt>
                <c:pt idx="6840">
                  <c:v>6841</c:v>
                </c:pt>
                <c:pt idx="6841">
                  <c:v>6842</c:v>
                </c:pt>
                <c:pt idx="6842">
                  <c:v>6843</c:v>
                </c:pt>
                <c:pt idx="6843">
                  <c:v>6844</c:v>
                </c:pt>
                <c:pt idx="6844">
                  <c:v>6845</c:v>
                </c:pt>
                <c:pt idx="6845">
                  <c:v>6846</c:v>
                </c:pt>
                <c:pt idx="6846">
                  <c:v>6847</c:v>
                </c:pt>
                <c:pt idx="6847">
                  <c:v>6848</c:v>
                </c:pt>
                <c:pt idx="6848">
                  <c:v>6849</c:v>
                </c:pt>
                <c:pt idx="6849">
                  <c:v>6850</c:v>
                </c:pt>
                <c:pt idx="6850">
                  <c:v>6851</c:v>
                </c:pt>
                <c:pt idx="6851">
                  <c:v>6852</c:v>
                </c:pt>
                <c:pt idx="6852">
                  <c:v>6853</c:v>
                </c:pt>
                <c:pt idx="6853">
                  <c:v>6854</c:v>
                </c:pt>
                <c:pt idx="6854">
                  <c:v>6855</c:v>
                </c:pt>
                <c:pt idx="6855">
                  <c:v>6856</c:v>
                </c:pt>
                <c:pt idx="6856">
                  <c:v>6857</c:v>
                </c:pt>
                <c:pt idx="6857">
                  <c:v>6858</c:v>
                </c:pt>
                <c:pt idx="6858">
                  <c:v>6859</c:v>
                </c:pt>
                <c:pt idx="6859">
                  <c:v>6860</c:v>
                </c:pt>
                <c:pt idx="6860">
                  <c:v>6861</c:v>
                </c:pt>
                <c:pt idx="6861">
                  <c:v>6862</c:v>
                </c:pt>
                <c:pt idx="6862">
                  <c:v>6863</c:v>
                </c:pt>
                <c:pt idx="6863">
                  <c:v>6864</c:v>
                </c:pt>
                <c:pt idx="6864">
                  <c:v>6865</c:v>
                </c:pt>
                <c:pt idx="6865">
                  <c:v>6866</c:v>
                </c:pt>
                <c:pt idx="6866">
                  <c:v>6867</c:v>
                </c:pt>
                <c:pt idx="6867">
                  <c:v>6868</c:v>
                </c:pt>
                <c:pt idx="6868">
                  <c:v>6869</c:v>
                </c:pt>
                <c:pt idx="6869">
                  <c:v>6870</c:v>
                </c:pt>
                <c:pt idx="6870">
                  <c:v>6871</c:v>
                </c:pt>
                <c:pt idx="6871">
                  <c:v>6872</c:v>
                </c:pt>
                <c:pt idx="6872">
                  <c:v>6873</c:v>
                </c:pt>
                <c:pt idx="6873">
                  <c:v>6874</c:v>
                </c:pt>
                <c:pt idx="6874">
                  <c:v>6875</c:v>
                </c:pt>
                <c:pt idx="6875">
                  <c:v>6876</c:v>
                </c:pt>
                <c:pt idx="6876">
                  <c:v>6877</c:v>
                </c:pt>
                <c:pt idx="6877">
                  <c:v>6878</c:v>
                </c:pt>
                <c:pt idx="6878">
                  <c:v>6879</c:v>
                </c:pt>
                <c:pt idx="6879">
                  <c:v>6880</c:v>
                </c:pt>
                <c:pt idx="6880">
                  <c:v>6881</c:v>
                </c:pt>
                <c:pt idx="6881">
                  <c:v>6882</c:v>
                </c:pt>
                <c:pt idx="6882">
                  <c:v>6883</c:v>
                </c:pt>
                <c:pt idx="6883">
                  <c:v>6884</c:v>
                </c:pt>
                <c:pt idx="6884">
                  <c:v>6885</c:v>
                </c:pt>
                <c:pt idx="6885">
                  <c:v>6886</c:v>
                </c:pt>
                <c:pt idx="6886">
                  <c:v>6887</c:v>
                </c:pt>
                <c:pt idx="6887">
                  <c:v>6888</c:v>
                </c:pt>
                <c:pt idx="6888">
                  <c:v>6889</c:v>
                </c:pt>
                <c:pt idx="6889">
                  <c:v>6890</c:v>
                </c:pt>
                <c:pt idx="6890">
                  <c:v>6891</c:v>
                </c:pt>
                <c:pt idx="6891">
                  <c:v>6892</c:v>
                </c:pt>
                <c:pt idx="6892">
                  <c:v>6893</c:v>
                </c:pt>
                <c:pt idx="6893">
                  <c:v>6894</c:v>
                </c:pt>
                <c:pt idx="6894">
                  <c:v>6895</c:v>
                </c:pt>
                <c:pt idx="6895">
                  <c:v>6896</c:v>
                </c:pt>
                <c:pt idx="6896">
                  <c:v>6897</c:v>
                </c:pt>
                <c:pt idx="6897">
                  <c:v>6898</c:v>
                </c:pt>
                <c:pt idx="6898">
                  <c:v>6899</c:v>
                </c:pt>
                <c:pt idx="6899">
                  <c:v>6900</c:v>
                </c:pt>
                <c:pt idx="6900">
                  <c:v>6901</c:v>
                </c:pt>
                <c:pt idx="6901">
                  <c:v>6902</c:v>
                </c:pt>
                <c:pt idx="6902">
                  <c:v>6903</c:v>
                </c:pt>
                <c:pt idx="6903">
                  <c:v>6904</c:v>
                </c:pt>
                <c:pt idx="6904">
                  <c:v>6905</c:v>
                </c:pt>
                <c:pt idx="6905">
                  <c:v>6906</c:v>
                </c:pt>
                <c:pt idx="6906">
                  <c:v>6907</c:v>
                </c:pt>
                <c:pt idx="6907">
                  <c:v>6908</c:v>
                </c:pt>
                <c:pt idx="6908">
                  <c:v>6909</c:v>
                </c:pt>
                <c:pt idx="6909">
                  <c:v>6910</c:v>
                </c:pt>
                <c:pt idx="6910">
                  <c:v>6911</c:v>
                </c:pt>
                <c:pt idx="6911">
                  <c:v>6912</c:v>
                </c:pt>
                <c:pt idx="6912">
                  <c:v>6913</c:v>
                </c:pt>
                <c:pt idx="6913">
                  <c:v>6914</c:v>
                </c:pt>
                <c:pt idx="6914">
                  <c:v>6915</c:v>
                </c:pt>
                <c:pt idx="6915">
                  <c:v>6916</c:v>
                </c:pt>
                <c:pt idx="6916">
                  <c:v>6917</c:v>
                </c:pt>
                <c:pt idx="6917">
                  <c:v>6918</c:v>
                </c:pt>
                <c:pt idx="6918">
                  <c:v>6919</c:v>
                </c:pt>
                <c:pt idx="6919">
                  <c:v>6920</c:v>
                </c:pt>
                <c:pt idx="6920">
                  <c:v>6921</c:v>
                </c:pt>
                <c:pt idx="6921">
                  <c:v>6922</c:v>
                </c:pt>
                <c:pt idx="6922">
                  <c:v>6923</c:v>
                </c:pt>
                <c:pt idx="6923">
                  <c:v>6924</c:v>
                </c:pt>
                <c:pt idx="6924">
                  <c:v>6925</c:v>
                </c:pt>
                <c:pt idx="6925">
                  <c:v>6926</c:v>
                </c:pt>
                <c:pt idx="6926">
                  <c:v>6927</c:v>
                </c:pt>
                <c:pt idx="6927">
                  <c:v>6928</c:v>
                </c:pt>
                <c:pt idx="6928">
                  <c:v>6929</c:v>
                </c:pt>
                <c:pt idx="6929">
                  <c:v>6930</c:v>
                </c:pt>
                <c:pt idx="6930">
                  <c:v>6931</c:v>
                </c:pt>
                <c:pt idx="6931">
                  <c:v>6932</c:v>
                </c:pt>
                <c:pt idx="6932">
                  <c:v>6933</c:v>
                </c:pt>
                <c:pt idx="6933">
                  <c:v>6934</c:v>
                </c:pt>
                <c:pt idx="6934">
                  <c:v>6935</c:v>
                </c:pt>
                <c:pt idx="6935">
                  <c:v>6936</c:v>
                </c:pt>
                <c:pt idx="6936">
                  <c:v>6937</c:v>
                </c:pt>
                <c:pt idx="6937">
                  <c:v>6938</c:v>
                </c:pt>
                <c:pt idx="6938">
                  <c:v>6939</c:v>
                </c:pt>
                <c:pt idx="6939">
                  <c:v>6940</c:v>
                </c:pt>
                <c:pt idx="6940">
                  <c:v>6941</c:v>
                </c:pt>
                <c:pt idx="6941">
                  <c:v>6942</c:v>
                </c:pt>
                <c:pt idx="6942">
                  <c:v>6943</c:v>
                </c:pt>
                <c:pt idx="6943">
                  <c:v>6944</c:v>
                </c:pt>
                <c:pt idx="6944">
                  <c:v>6945</c:v>
                </c:pt>
                <c:pt idx="6945">
                  <c:v>6946</c:v>
                </c:pt>
                <c:pt idx="6946">
                  <c:v>6947</c:v>
                </c:pt>
                <c:pt idx="6947">
                  <c:v>6948</c:v>
                </c:pt>
                <c:pt idx="6948">
                  <c:v>6949</c:v>
                </c:pt>
                <c:pt idx="6949">
                  <c:v>6950</c:v>
                </c:pt>
                <c:pt idx="6950">
                  <c:v>6951</c:v>
                </c:pt>
                <c:pt idx="6951">
                  <c:v>6952</c:v>
                </c:pt>
                <c:pt idx="6952">
                  <c:v>6953</c:v>
                </c:pt>
                <c:pt idx="6953">
                  <c:v>6954</c:v>
                </c:pt>
                <c:pt idx="6954">
                  <c:v>6955</c:v>
                </c:pt>
                <c:pt idx="6955">
                  <c:v>6956</c:v>
                </c:pt>
                <c:pt idx="6956">
                  <c:v>6957</c:v>
                </c:pt>
                <c:pt idx="6957">
                  <c:v>6958</c:v>
                </c:pt>
                <c:pt idx="6958">
                  <c:v>6959</c:v>
                </c:pt>
                <c:pt idx="6959">
                  <c:v>6960</c:v>
                </c:pt>
                <c:pt idx="6960">
                  <c:v>6961</c:v>
                </c:pt>
                <c:pt idx="6961">
                  <c:v>6962</c:v>
                </c:pt>
                <c:pt idx="6962">
                  <c:v>6963</c:v>
                </c:pt>
                <c:pt idx="6963">
                  <c:v>6964</c:v>
                </c:pt>
                <c:pt idx="6964">
                  <c:v>6965</c:v>
                </c:pt>
                <c:pt idx="6965">
                  <c:v>6966</c:v>
                </c:pt>
                <c:pt idx="6966">
                  <c:v>6967</c:v>
                </c:pt>
                <c:pt idx="6967">
                  <c:v>6968</c:v>
                </c:pt>
                <c:pt idx="6968">
                  <c:v>6969</c:v>
                </c:pt>
                <c:pt idx="6969">
                  <c:v>6970</c:v>
                </c:pt>
                <c:pt idx="6970">
                  <c:v>6971</c:v>
                </c:pt>
                <c:pt idx="6971">
                  <c:v>6972</c:v>
                </c:pt>
                <c:pt idx="6972">
                  <c:v>6973</c:v>
                </c:pt>
                <c:pt idx="6973">
                  <c:v>6974</c:v>
                </c:pt>
                <c:pt idx="6974">
                  <c:v>6975</c:v>
                </c:pt>
                <c:pt idx="6975">
                  <c:v>6976</c:v>
                </c:pt>
                <c:pt idx="6976">
                  <c:v>6977</c:v>
                </c:pt>
                <c:pt idx="6977">
                  <c:v>6978</c:v>
                </c:pt>
                <c:pt idx="6978">
                  <c:v>6979</c:v>
                </c:pt>
                <c:pt idx="6979">
                  <c:v>6980</c:v>
                </c:pt>
                <c:pt idx="6980">
                  <c:v>6981</c:v>
                </c:pt>
                <c:pt idx="6981">
                  <c:v>6982</c:v>
                </c:pt>
                <c:pt idx="6982">
                  <c:v>6983</c:v>
                </c:pt>
                <c:pt idx="6983">
                  <c:v>6984</c:v>
                </c:pt>
                <c:pt idx="6984">
                  <c:v>6985</c:v>
                </c:pt>
                <c:pt idx="6985">
                  <c:v>6986</c:v>
                </c:pt>
                <c:pt idx="6986">
                  <c:v>6987</c:v>
                </c:pt>
                <c:pt idx="6987">
                  <c:v>6988</c:v>
                </c:pt>
                <c:pt idx="6988">
                  <c:v>6989</c:v>
                </c:pt>
                <c:pt idx="6989">
                  <c:v>6990</c:v>
                </c:pt>
                <c:pt idx="6990">
                  <c:v>6991</c:v>
                </c:pt>
                <c:pt idx="6991">
                  <c:v>6992</c:v>
                </c:pt>
                <c:pt idx="6992">
                  <c:v>6993</c:v>
                </c:pt>
                <c:pt idx="6993">
                  <c:v>6994</c:v>
                </c:pt>
                <c:pt idx="6994">
                  <c:v>6995</c:v>
                </c:pt>
                <c:pt idx="6995">
                  <c:v>6996</c:v>
                </c:pt>
                <c:pt idx="6996">
                  <c:v>6997</c:v>
                </c:pt>
                <c:pt idx="6997">
                  <c:v>6998</c:v>
                </c:pt>
                <c:pt idx="6998">
                  <c:v>6999</c:v>
                </c:pt>
                <c:pt idx="6999">
                  <c:v>7000</c:v>
                </c:pt>
                <c:pt idx="7000">
                  <c:v>7001</c:v>
                </c:pt>
                <c:pt idx="7001">
                  <c:v>7002</c:v>
                </c:pt>
                <c:pt idx="7002">
                  <c:v>7003</c:v>
                </c:pt>
                <c:pt idx="7003">
                  <c:v>7004</c:v>
                </c:pt>
                <c:pt idx="7004">
                  <c:v>7005</c:v>
                </c:pt>
                <c:pt idx="7005">
                  <c:v>7006</c:v>
                </c:pt>
                <c:pt idx="7006">
                  <c:v>7007</c:v>
                </c:pt>
                <c:pt idx="7007">
                  <c:v>7008</c:v>
                </c:pt>
                <c:pt idx="7008">
                  <c:v>7009</c:v>
                </c:pt>
                <c:pt idx="7009">
                  <c:v>7010</c:v>
                </c:pt>
                <c:pt idx="7010">
                  <c:v>7011</c:v>
                </c:pt>
                <c:pt idx="7011">
                  <c:v>7012</c:v>
                </c:pt>
                <c:pt idx="7012">
                  <c:v>7013</c:v>
                </c:pt>
                <c:pt idx="7013">
                  <c:v>7014</c:v>
                </c:pt>
                <c:pt idx="7014">
                  <c:v>7015</c:v>
                </c:pt>
                <c:pt idx="7015">
                  <c:v>7016</c:v>
                </c:pt>
                <c:pt idx="7016">
                  <c:v>7017</c:v>
                </c:pt>
                <c:pt idx="7017">
                  <c:v>7018</c:v>
                </c:pt>
                <c:pt idx="7018">
                  <c:v>7019</c:v>
                </c:pt>
                <c:pt idx="7019">
                  <c:v>7020</c:v>
                </c:pt>
                <c:pt idx="7020">
                  <c:v>7021</c:v>
                </c:pt>
                <c:pt idx="7021">
                  <c:v>7022</c:v>
                </c:pt>
                <c:pt idx="7022">
                  <c:v>7023</c:v>
                </c:pt>
                <c:pt idx="7023">
                  <c:v>7024</c:v>
                </c:pt>
                <c:pt idx="7024">
                  <c:v>7025</c:v>
                </c:pt>
                <c:pt idx="7025">
                  <c:v>7026</c:v>
                </c:pt>
                <c:pt idx="7026">
                  <c:v>7027</c:v>
                </c:pt>
                <c:pt idx="7027">
                  <c:v>7028</c:v>
                </c:pt>
                <c:pt idx="7028">
                  <c:v>7029</c:v>
                </c:pt>
                <c:pt idx="7029">
                  <c:v>7030</c:v>
                </c:pt>
                <c:pt idx="7030">
                  <c:v>7031</c:v>
                </c:pt>
                <c:pt idx="7031">
                  <c:v>7032</c:v>
                </c:pt>
                <c:pt idx="7032">
                  <c:v>7033</c:v>
                </c:pt>
                <c:pt idx="7033">
                  <c:v>7034</c:v>
                </c:pt>
                <c:pt idx="7034">
                  <c:v>7035</c:v>
                </c:pt>
                <c:pt idx="7035">
                  <c:v>7036</c:v>
                </c:pt>
                <c:pt idx="7036">
                  <c:v>7037</c:v>
                </c:pt>
                <c:pt idx="7037">
                  <c:v>7038</c:v>
                </c:pt>
                <c:pt idx="7038">
                  <c:v>7039</c:v>
                </c:pt>
                <c:pt idx="7039">
                  <c:v>7040</c:v>
                </c:pt>
                <c:pt idx="7040">
                  <c:v>7041</c:v>
                </c:pt>
                <c:pt idx="7041">
                  <c:v>7042</c:v>
                </c:pt>
                <c:pt idx="7042">
                  <c:v>7043</c:v>
                </c:pt>
                <c:pt idx="7043">
                  <c:v>7044</c:v>
                </c:pt>
                <c:pt idx="7044">
                  <c:v>7045</c:v>
                </c:pt>
                <c:pt idx="7045">
                  <c:v>7046</c:v>
                </c:pt>
                <c:pt idx="7046">
                  <c:v>7047</c:v>
                </c:pt>
                <c:pt idx="7047">
                  <c:v>7048</c:v>
                </c:pt>
                <c:pt idx="7048">
                  <c:v>7049</c:v>
                </c:pt>
                <c:pt idx="7049">
                  <c:v>7050</c:v>
                </c:pt>
                <c:pt idx="7050">
                  <c:v>7051</c:v>
                </c:pt>
                <c:pt idx="7051">
                  <c:v>7052</c:v>
                </c:pt>
                <c:pt idx="7052">
                  <c:v>7053</c:v>
                </c:pt>
                <c:pt idx="7053">
                  <c:v>7054</c:v>
                </c:pt>
                <c:pt idx="7054">
                  <c:v>7055</c:v>
                </c:pt>
                <c:pt idx="7055">
                  <c:v>7056</c:v>
                </c:pt>
                <c:pt idx="7056">
                  <c:v>7057</c:v>
                </c:pt>
                <c:pt idx="7057">
                  <c:v>7058</c:v>
                </c:pt>
                <c:pt idx="7058">
                  <c:v>7059</c:v>
                </c:pt>
                <c:pt idx="7059">
                  <c:v>7060</c:v>
                </c:pt>
                <c:pt idx="7060">
                  <c:v>7061</c:v>
                </c:pt>
                <c:pt idx="7061">
                  <c:v>7062</c:v>
                </c:pt>
                <c:pt idx="7062">
                  <c:v>7063</c:v>
                </c:pt>
                <c:pt idx="7063">
                  <c:v>7064</c:v>
                </c:pt>
                <c:pt idx="7064">
                  <c:v>7065</c:v>
                </c:pt>
                <c:pt idx="7065">
                  <c:v>7066</c:v>
                </c:pt>
                <c:pt idx="7066">
                  <c:v>7067</c:v>
                </c:pt>
                <c:pt idx="7067">
                  <c:v>7068</c:v>
                </c:pt>
                <c:pt idx="7068">
                  <c:v>7069</c:v>
                </c:pt>
                <c:pt idx="7069">
                  <c:v>7070</c:v>
                </c:pt>
                <c:pt idx="7070">
                  <c:v>7071</c:v>
                </c:pt>
                <c:pt idx="7071">
                  <c:v>7072</c:v>
                </c:pt>
                <c:pt idx="7072">
                  <c:v>7073</c:v>
                </c:pt>
                <c:pt idx="7073">
                  <c:v>7074</c:v>
                </c:pt>
                <c:pt idx="7074">
                  <c:v>7075</c:v>
                </c:pt>
                <c:pt idx="7075">
                  <c:v>7076</c:v>
                </c:pt>
                <c:pt idx="7076">
                  <c:v>7077</c:v>
                </c:pt>
                <c:pt idx="7077">
                  <c:v>7078</c:v>
                </c:pt>
                <c:pt idx="7078">
                  <c:v>7079</c:v>
                </c:pt>
                <c:pt idx="7079">
                  <c:v>7080</c:v>
                </c:pt>
                <c:pt idx="7080">
                  <c:v>7081</c:v>
                </c:pt>
                <c:pt idx="7081">
                  <c:v>7082</c:v>
                </c:pt>
                <c:pt idx="7082">
                  <c:v>7083</c:v>
                </c:pt>
                <c:pt idx="7083">
                  <c:v>7084</c:v>
                </c:pt>
                <c:pt idx="7084">
                  <c:v>7085</c:v>
                </c:pt>
                <c:pt idx="7085">
                  <c:v>7086</c:v>
                </c:pt>
                <c:pt idx="7086">
                  <c:v>7087</c:v>
                </c:pt>
                <c:pt idx="7087">
                  <c:v>7088</c:v>
                </c:pt>
                <c:pt idx="7088">
                  <c:v>7089</c:v>
                </c:pt>
                <c:pt idx="7089">
                  <c:v>7090</c:v>
                </c:pt>
                <c:pt idx="7090">
                  <c:v>7091</c:v>
                </c:pt>
                <c:pt idx="7091">
                  <c:v>7092</c:v>
                </c:pt>
                <c:pt idx="7092">
                  <c:v>7093</c:v>
                </c:pt>
                <c:pt idx="7093">
                  <c:v>7094</c:v>
                </c:pt>
                <c:pt idx="7094">
                  <c:v>7095</c:v>
                </c:pt>
                <c:pt idx="7095">
                  <c:v>7096</c:v>
                </c:pt>
                <c:pt idx="7096">
                  <c:v>7097</c:v>
                </c:pt>
                <c:pt idx="7097">
                  <c:v>7098</c:v>
                </c:pt>
                <c:pt idx="7098">
                  <c:v>7099</c:v>
                </c:pt>
                <c:pt idx="7099">
                  <c:v>7100</c:v>
                </c:pt>
                <c:pt idx="7100">
                  <c:v>7101</c:v>
                </c:pt>
                <c:pt idx="7101">
                  <c:v>7102</c:v>
                </c:pt>
                <c:pt idx="7102">
                  <c:v>7103</c:v>
                </c:pt>
                <c:pt idx="7103">
                  <c:v>7104</c:v>
                </c:pt>
                <c:pt idx="7104">
                  <c:v>7105</c:v>
                </c:pt>
                <c:pt idx="7105">
                  <c:v>7106</c:v>
                </c:pt>
                <c:pt idx="7106">
                  <c:v>7107</c:v>
                </c:pt>
                <c:pt idx="7107">
                  <c:v>7108</c:v>
                </c:pt>
                <c:pt idx="7108">
                  <c:v>7109</c:v>
                </c:pt>
                <c:pt idx="7109">
                  <c:v>7110</c:v>
                </c:pt>
                <c:pt idx="7110">
                  <c:v>7111</c:v>
                </c:pt>
                <c:pt idx="7111">
                  <c:v>7112</c:v>
                </c:pt>
                <c:pt idx="7112">
                  <c:v>7113</c:v>
                </c:pt>
                <c:pt idx="7113">
                  <c:v>7114</c:v>
                </c:pt>
                <c:pt idx="7114">
                  <c:v>7115</c:v>
                </c:pt>
                <c:pt idx="7115">
                  <c:v>7116</c:v>
                </c:pt>
                <c:pt idx="7116">
                  <c:v>7117</c:v>
                </c:pt>
                <c:pt idx="7117">
                  <c:v>7118</c:v>
                </c:pt>
                <c:pt idx="7118">
                  <c:v>7119</c:v>
                </c:pt>
                <c:pt idx="7119">
                  <c:v>7120</c:v>
                </c:pt>
                <c:pt idx="7120">
                  <c:v>7121</c:v>
                </c:pt>
                <c:pt idx="7121">
                  <c:v>7122</c:v>
                </c:pt>
                <c:pt idx="7122">
                  <c:v>7123</c:v>
                </c:pt>
                <c:pt idx="7123">
                  <c:v>7124</c:v>
                </c:pt>
                <c:pt idx="7124">
                  <c:v>7125</c:v>
                </c:pt>
                <c:pt idx="7125">
                  <c:v>7126</c:v>
                </c:pt>
                <c:pt idx="7126">
                  <c:v>7127</c:v>
                </c:pt>
                <c:pt idx="7127">
                  <c:v>7128</c:v>
                </c:pt>
                <c:pt idx="7128">
                  <c:v>7129</c:v>
                </c:pt>
                <c:pt idx="7129">
                  <c:v>7130</c:v>
                </c:pt>
                <c:pt idx="7130">
                  <c:v>7131</c:v>
                </c:pt>
                <c:pt idx="7131">
                  <c:v>7132</c:v>
                </c:pt>
                <c:pt idx="7132">
                  <c:v>7133</c:v>
                </c:pt>
                <c:pt idx="7133">
                  <c:v>7134</c:v>
                </c:pt>
                <c:pt idx="7134">
                  <c:v>7135</c:v>
                </c:pt>
                <c:pt idx="7135">
                  <c:v>7136</c:v>
                </c:pt>
                <c:pt idx="7136">
                  <c:v>7137</c:v>
                </c:pt>
                <c:pt idx="7137">
                  <c:v>7138</c:v>
                </c:pt>
                <c:pt idx="7138">
                  <c:v>7139</c:v>
                </c:pt>
                <c:pt idx="7139">
                  <c:v>7140</c:v>
                </c:pt>
                <c:pt idx="7140">
                  <c:v>7141</c:v>
                </c:pt>
                <c:pt idx="7141">
                  <c:v>7142</c:v>
                </c:pt>
                <c:pt idx="7142">
                  <c:v>7143</c:v>
                </c:pt>
                <c:pt idx="7143">
                  <c:v>7144</c:v>
                </c:pt>
                <c:pt idx="7144">
                  <c:v>7145</c:v>
                </c:pt>
                <c:pt idx="7145">
                  <c:v>7146</c:v>
                </c:pt>
                <c:pt idx="7146">
                  <c:v>7147</c:v>
                </c:pt>
                <c:pt idx="7147">
                  <c:v>7148</c:v>
                </c:pt>
                <c:pt idx="7148">
                  <c:v>7149</c:v>
                </c:pt>
                <c:pt idx="7149">
                  <c:v>7150</c:v>
                </c:pt>
                <c:pt idx="7150">
                  <c:v>7151</c:v>
                </c:pt>
                <c:pt idx="7151">
                  <c:v>7152</c:v>
                </c:pt>
                <c:pt idx="7152">
                  <c:v>7153</c:v>
                </c:pt>
                <c:pt idx="7153">
                  <c:v>7154</c:v>
                </c:pt>
                <c:pt idx="7154">
                  <c:v>7155</c:v>
                </c:pt>
                <c:pt idx="7155">
                  <c:v>7156</c:v>
                </c:pt>
                <c:pt idx="7156">
                  <c:v>7157</c:v>
                </c:pt>
                <c:pt idx="7157">
                  <c:v>7158</c:v>
                </c:pt>
                <c:pt idx="7158">
                  <c:v>7159</c:v>
                </c:pt>
                <c:pt idx="7159">
                  <c:v>7160</c:v>
                </c:pt>
                <c:pt idx="7160">
                  <c:v>7161</c:v>
                </c:pt>
                <c:pt idx="7161">
                  <c:v>7162</c:v>
                </c:pt>
                <c:pt idx="7162">
                  <c:v>7163</c:v>
                </c:pt>
                <c:pt idx="7163">
                  <c:v>7164</c:v>
                </c:pt>
                <c:pt idx="7164">
                  <c:v>7165</c:v>
                </c:pt>
                <c:pt idx="7165">
                  <c:v>7166</c:v>
                </c:pt>
                <c:pt idx="7166">
                  <c:v>7167</c:v>
                </c:pt>
                <c:pt idx="7167">
                  <c:v>7168</c:v>
                </c:pt>
                <c:pt idx="7168">
                  <c:v>7169</c:v>
                </c:pt>
                <c:pt idx="7169">
                  <c:v>7170</c:v>
                </c:pt>
                <c:pt idx="7170">
                  <c:v>7171</c:v>
                </c:pt>
                <c:pt idx="7171">
                  <c:v>7172</c:v>
                </c:pt>
                <c:pt idx="7172">
                  <c:v>7173</c:v>
                </c:pt>
                <c:pt idx="7173">
                  <c:v>7174</c:v>
                </c:pt>
                <c:pt idx="7174">
                  <c:v>7175</c:v>
                </c:pt>
                <c:pt idx="7175">
                  <c:v>7176</c:v>
                </c:pt>
                <c:pt idx="7176">
                  <c:v>7177</c:v>
                </c:pt>
                <c:pt idx="7177">
                  <c:v>7178</c:v>
                </c:pt>
                <c:pt idx="7178">
                  <c:v>7179</c:v>
                </c:pt>
                <c:pt idx="7179">
                  <c:v>7180</c:v>
                </c:pt>
                <c:pt idx="7180">
                  <c:v>7181</c:v>
                </c:pt>
                <c:pt idx="7181">
                  <c:v>7182</c:v>
                </c:pt>
                <c:pt idx="7182">
                  <c:v>7183</c:v>
                </c:pt>
                <c:pt idx="7183">
                  <c:v>7184</c:v>
                </c:pt>
                <c:pt idx="7184">
                  <c:v>7185</c:v>
                </c:pt>
                <c:pt idx="7185">
                  <c:v>7186</c:v>
                </c:pt>
                <c:pt idx="7186">
                  <c:v>7187</c:v>
                </c:pt>
                <c:pt idx="7187">
                  <c:v>7188</c:v>
                </c:pt>
                <c:pt idx="7188">
                  <c:v>7189</c:v>
                </c:pt>
                <c:pt idx="7189">
                  <c:v>7190</c:v>
                </c:pt>
                <c:pt idx="7190">
                  <c:v>7191</c:v>
                </c:pt>
                <c:pt idx="7191">
                  <c:v>7192</c:v>
                </c:pt>
                <c:pt idx="7192">
                  <c:v>7193</c:v>
                </c:pt>
                <c:pt idx="7193">
                  <c:v>7194</c:v>
                </c:pt>
                <c:pt idx="7194">
                  <c:v>7195</c:v>
                </c:pt>
                <c:pt idx="7195">
                  <c:v>7196</c:v>
                </c:pt>
                <c:pt idx="7196">
                  <c:v>7197</c:v>
                </c:pt>
                <c:pt idx="7197">
                  <c:v>7198</c:v>
                </c:pt>
                <c:pt idx="7198">
                  <c:v>7199</c:v>
                </c:pt>
                <c:pt idx="7199">
                  <c:v>7200</c:v>
                </c:pt>
                <c:pt idx="7200">
                  <c:v>7201</c:v>
                </c:pt>
                <c:pt idx="7201">
                  <c:v>7202</c:v>
                </c:pt>
                <c:pt idx="7202">
                  <c:v>7203</c:v>
                </c:pt>
                <c:pt idx="7203">
                  <c:v>7204</c:v>
                </c:pt>
                <c:pt idx="7204">
                  <c:v>7205</c:v>
                </c:pt>
                <c:pt idx="7205">
                  <c:v>7206</c:v>
                </c:pt>
                <c:pt idx="7206">
                  <c:v>7207</c:v>
                </c:pt>
                <c:pt idx="7207">
                  <c:v>7208</c:v>
                </c:pt>
                <c:pt idx="7208">
                  <c:v>7209</c:v>
                </c:pt>
                <c:pt idx="7209">
                  <c:v>7210</c:v>
                </c:pt>
                <c:pt idx="7210">
                  <c:v>7211</c:v>
                </c:pt>
                <c:pt idx="7211">
                  <c:v>7212</c:v>
                </c:pt>
                <c:pt idx="7212">
                  <c:v>7213</c:v>
                </c:pt>
                <c:pt idx="7213">
                  <c:v>7214</c:v>
                </c:pt>
                <c:pt idx="7214">
                  <c:v>7215</c:v>
                </c:pt>
                <c:pt idx="7215">
                  <c:v>7216</c:v>
                </c:pt>
                <c:pt idx="7216">
                  <c:v>7217</c:v>
                </c:pt>
                <c:pt idx="7217">
                  <c:v>7218</c:v>
                </c:pt>
                <c:pt idx="7218">
                  <c:v>7219</c:v>
                </c:pt>
                <c:pt idx="7219">
                  <c:v>7220</c:v>
                </c:pt>
                <c:pt idx="7220">
                  <c:v>7221</c:v>
                </c:pt>
                <c:pt idx="7221">
                  <c:v>7222</c:v>
                </c:pt>
                <c:pt idx="7222">
                  <c:v>7223</c:v>
                </c:pt>
                <c:pt idx="7223">
                  <c:v>7224</c:v>
                </c:pt>
                <c:pt idx="7224">
                  <c:v>7225</c:v>
                </c:pt>
                <c:pt idx="7225">
                  <c:v>7226</c:v>
                </c:pt>
                <c:pt idx="7226">
                  <c:v>7227</c:v>
                </c:pt>
                <c:pt idx="7227">
                  <c:v>7228</c:v>
                </c:pt>
                <c:pt idx="7228">
                  <c:v>7229</c:v>
                </c:pt>
                <c:pt idx="7229">
                  <c:v>7230</c:v>
                </c:pt>
                <c:pt idx="7230">
                  <c:v>7231</c:v>
                </c:pt>
                <c:pt idx="7231">
                  <c:v>7232</c:v>
                </c:pt>
                <c:pt idx="7232">
                  <c:v>7233</c:v>
                </c:pt>
                <c:pt idx="7233">
                  <c:v>7234</c:v>
                </c:pt>
                <c:pt idx="7234">
                  <c:v>7235</c:v>
                </c:pt>
                <c:pt idx="7235">
                  <c:v>7236</c:v>
                </c:pt>
                <c:pt idx="7236">
                  <c:v>7237</c:v>
                </c:pt>
                <c:pt idx="7237">
                  <c:v>7238</c:v>
                </c:pt>
                <c:pt idx="7238">
                  <c:v>7239</c:v>
                </c:pt>
                <c:pt idx="7239">
                  <c:v>7240</c:v>
                </c:pt>
                <c:pt idx="7240">
                  <c:v>7241</c:v>
                </c:pt>
                <c:pt idx="7241">
                  <c:v>7242</c:v>
                </c:pt>
                <c:pt idx="7242">
                  <c:v>7243</c:v>
                </c:pt>
                <c:pt idx="7243">
                  <c:v>7244</c:v>
                </c:pt>
                <c:pt idx="7244">
                  <c:v>7245</c:v>
                </c:pt>
                <c:pt idx="7245">
                  <c:v>7246</c:v>
                </c:pt>
                <c:pt idx="7246">
                  <c:v>7247</c:v>
                </c:pt>
                <c:pt idx="7247">
                  <c:v>7248</c:v>
                </c:pt>
                <c:pt idx="7248">
                  <c:v>7249</c:v>
                </c:pt>
                <c:pt idx="7249">
                  <c:v>7250</c:v>
                </c:pt>
                <c:pt idx="7250">
                  <c:v>7251</c:v>
                </c:pt>
                <c:pt idx="7251">
                  <c:v>7252</c:v>
                </c:pt>
                <c:pt idx="7252">
                  <c:v>7253</c:v>
                </c:pt>
                <c:pt idx="7253">
                  <c:v>7254</c:v>
                </c:pt>
                <c:pt idx="7254">
                  <c:v>7255</c:v>
                </c:pt>
                <c:pt idx="7255">
                  <c:v>7256</c:v>
                </c:pt>
                <c:pt idx="7256">
                  <c:v>7257</c:v>
                </c:pt>
                <c:pt idx="7257">
                  <c:v>7258</c:v>
                </c:pt>
                <c:pt idx="7258">
                  <c:v>7259</c:v>
                </c:pt>
                <c:pt idx="7259">
                  <c:v>7260</c:v>
                </c:pt>
                <c:pt idx="7260">
                  <c:v>7261</c:v>
                </c:pt>
                <c:pt idx="7261">
                  <c:v>7262</c:v>
                </c:pt>
                <c:pt idx="7262">
                  <c:v>7263</c:v>
                </c:pt>
                <c:pt idx="7263">
                  <c:v>7264</c:v>
                </c:pt>
                <c:pt idx="7264">
                  <c:v>7265</c:v>
                </c:pt>
                <c:pt idx="7265">
                  <c:v>7266</c:v>
                </c:pt>
                <c:pt idx="7266">
                  <c:v>7267</c:v>
                </c:pt>
                <c:pt idx="7267">
                  <c:v>7268</c:v>
                </c:pt>
                <c:pt idx="7268">
                  <c:v>7269</c:v>
                </c:pt>
                <c:pt idx="7269">
                  <c:v>7270</c:v>
                </c:pt>
                <c:pt idx="7270">
                  <c:v>7271</c:v>
                </c:pt>
                <c:pt idx="7271">
                  <c:v>7272</c:v>
                </c:pt>
                <c:pt idx="7272">
                  <c:v>7273</c:v>
                </c:pt>
                <c:pt idx="7273">
                  <c:v>7274</c:v>
                </c:pt>
                <c:pt idx="7274">
                  <c:v>7275</c:v>
                </c:pt>
                <c:pt idx="7275">
                  <c:v>7276</c:v>
                </c:pt>
                <c:pt idx="7276">
                  <c:v>7277</c:v>
                </c:pt>
                <c:pt idx="7277">
                  <c:v>7278</c:v>
                </c:pt>
                <c:pt idx="7278">
                  <c:v>7279</c:v>
                </c:pt>
                <c:pt idx="7279">
                  <c:v>7280</c:v>
                </c:pt>
                <c:pt idx="7280">
                  <c:v>7281</c:v>
                </c:pt>
                <c:pt idx="7281">
                  <c:v>7282</c:v>
                </c:pt>
                <c:pt idx="7282">
                  <c:v>7283</c:v>
                </c:pt>
                <c:pt idx="7283">
                  <c:v>7284</c:v>
                </c:pt>
                <c:pt idx="7284">
                  <c:v>7285</c:v>
                </c:pt>
                <c:pt idx="7285">
                  <c:v>7286</c:v>
                </c:pt>
                <c:pt idx="7286">
                  <c:v>7287</c:v>
                </c:pt>
                <c:pt idx="7287">
                  <c:v>7288</c:v>
                </c:pt>
                <c:pt idx="7288">
                  <c:v>7289</c:v>
                </c:pt>
                <c:pt idx="7289">
                  <c:v>7290</c:v>
                </c:pt>
                <c:pt idx="7290">
                  <c:v>7291</c:v>
                </c:pt>
                <c:pt idx="7291">
                  <c:v>7292</c:v>
                </c:pt>
                <c:pt idx="7292">
                  <c:v>7293</c:v>
                </c:pt>
                <c:pt idx="7293">
                  <c:v>7294</c:v>
                </c:pt>
                <c:pt idx="7294">
                  <c:v>7295</c:v>
                </c:pt>
                <c:pt idx="7295">
                  <c:v>7296</c:v>
                </c:pt>
                <c:pt idx="7296">
                  <c:v>7297</c:v>
                </c:pt>
                <c:pt idx="7297">
                  <c:v>7298</c:v>
                </c:pt>
                <c:pt idx="7298">
                  <c:v>7299</c:v>
                </c:pt>
                <c:pt idx="7299">
                  <c:v>7300</c:v>
                </c:pt>
                <c:pt idx="7300">
                  <c:v>7301</c:v>
                </c:pt>
                <c:pt idx="7301">
                  <c:v>7302</c:v>
                </c:pt>
                <c:pt idx="7302">
                  <c:v>7303</c:v>
                </c:pt>
                <c:pt idx="7303">
                  <c:v>7304</c:v>
                </c:pt>
                <c:pt idx="7304">
                  <c:v>7305</c:v>
                </c:pt>
                <c:pt idx="7305">
                  <c:v>7306</c:v>
                </c:pt>
                <c:pt idx="7306">
                  <c:v>7307</c:v>
                </c:pt>
                <c:pt idx="7307">
                  <c:v>7308</c:v>
                </c:pt>
                <c:pt idx="7308">
                  <c:v>7309</c:v>
                </c:pt>
                <c:pt idx="7309">
                  <c:v>7310</c:v>
                </c:pt>
                <c:pt idx="7310">
                  <c:v>7311</c:v>
                </c:pt>
                <c:pt idx="7311">
                  <c:v>7312</c:v>
                </c:pt>
                <c:pt idx="7312">
                  <c:v>7313</c:v>
                </c:pt>
                <c:pt idx="7313">
                  <c:v>7314</c:v>
                </c:pt>
                <c:pt idx="7314">
                  <c:v>7315</c:v>
                </c:pt>
                <c:pt idx="7315">
                  <c:v>7316</c:v>
                </c:pt>
                <c:pt idx="7316">
                  <c:v>7317</c:v>
                </c:pt>
                <c:pt idx="7317">
                  <c:v>7318</c:v>
                </c:pt>
                <c:pt idx="7318">
                  <c:v>7319</c:v>
                </c:pt>
                <c:pt idx="7319">
                  <c:v>7320</c:v>
                </c:pt>
                <c:pt idx="7320">
                  <c:v>7321</c:v>
                </c:pt>
                <c:pt idx="7321">
                  <c:v>7322</c:v>
                </c:pt>
                <c:pt idx="7322">
                  <c:v>7323</c:v>
                </c:pt>
                <c:pt idx="7323">
                  <c:v>7324</c:v>
                </c:pt>
                <c:pt idx="7324">
                  <c:v>7325</c:v>
                </c:pt>
                <c:pt idx="7325">
                  <c:v>7326</c:v>
                </c:pt>
                <c:pt idx="7326">
                  <c:v>7327</c:v>
                </c:pt>
                <c:pt idx="7327">
                  <c:v>7328</c:v>
                </c:pt>
                <c:pt idx="7328">
                  <c:v>7329</c:v>
                </c:pt>
                <c:pt idx="7329">
                  <c:v>7330</c:v>
                </c:pt>
                <c:pt idx="7330">
                  <c:v>7331</c:v>
                </c:pt>
                <c:pt idx="7331">
                  <c:v>7332</c:v>
                </c:pt>
                <c:pt idx="7332">
                  <c:v>7333</c:v>
                </c:pt>
                <c:pt idx="7333">
                  <c:v>7334</c:v>
                </c:pt>
                <c:pt idx="7334">
                  <c:v>7335</c:v>
                </c:pt>
                <c:pt idx="7335">
                  <c:v>7336</c:v>
                </c:pt>
                <c:pt idx="7336">
                  <c:v>7337</c:v>
                </c:pt>
                <c:pt idx="7337">
                  <c:v>7338</c:v>
                </c:pt>
                <c:pt idx="7338">
                  <c:v>7339</c:v>
                </c:pt>
                <c:pt idx="7339">
                  <c:v>7340</c:v>
                </c:pt>
                <c:pt idx="7340">
                  <c:v>7341</c:v>
                </c:pt>
                <c:pt idx="7341">
                  <c:v>7342</c:v>
                </c:pt>
                <c:pt idx="7342">
                  <c:v>7343</c:v>
                </c:pt>
                <c:pt idx="7343">
                  <c:v>7344</c:v>
                </c:pt>
                <c:pt idx="7344">
                  <c:v>7345</c:v>
                </c:pt>
                <c:pt idx="7345">
                  <c:v>7346</c:v>
                </c:pt>
                <c:pt idx="7346">
                  <c:v>7347</c:v>
                </c:pt>
                <c:pt idx="7347">
                  <c:v>7348</c:v>
                </c:pt>
                <c:pt idx="7348">
                  <c:v>7349</c:v>
                </c:pt>
                <c:pt idx="7349">
                  <c:v>7350</c:v>
                </c:pt>
                <c:pt idx="7350">
                  <c:v>7351</c:v>
                </c:pt>
                <c:pt idx="7351">
                  <c:v>7352</c:v>
                </c:pt>
                <c:pt idx="7352">
                  <c:v>7353</c:v>
                </c:pt>
                <c:pt idx="7353">
                  <c:v>7354</c:v>
                </c:pt>
                <c:pt idx="7354">
                  <c:v>7355</c:v>
                </c:pt>
                <c:pt idx="7355">
                  <c:v>7356</c:v>
                </c:pt>
                <c:pt idx="7356">
                  <c:v>7357</c:v>
                </c:pt>
                <c:pt idx="7357">
                  <c:v>7358</c:v>
                </c:pt>
                <c:pt idx="7358">
                  <c:v>7359</c:v>
                </c:pt>
                <c:pt idx="7359">
                  <c:v>7360</c:v>
                </c:pt>
                <c:pt idx="7360">
                  <c:v>7361</c:v>
                </c:pt>
                <c:pt idx="7361">
                  <c:v>7362</c:v>
                </c:pt>
                <c:pt idx="7362">
                  <c:v>7363</c:v>
                </c:pt>
                <c:pt idx="7363">
                  <c:v>7364</c:v>
                </c:pt>
                <c:pt idx="7364">
                  <c:v>7365</c:v>
                </c:pt>
                <c:pt idx="7365">
                  <c:v>7366</c:v>
                </c:pt>
                <c:pt idx="7366">
                  <c:v>7367</c:v>
                </c:pt>
                <c:pt idx="7367">
                  <c:v>7368</c:v>
                </c:pt>
                <c:pt idx="7368">
                  <c:v>7369</c:v>
                </c:pt>
                <c:pt idx="7369">
                  <c:v>7370</c:v>
                </c:pt>
                <c:pt idx="7370">
                  <c:v>7371</c:v>
                </c:pt>
                <c:pt idx="7371">
                  <c:v>7372</c:v>
                </c:pt>
                <c:pt idx="7372">
                  <c:v>7373</c:v>
                </c:pt>
                <c:pt idx="7373">
                  <c:v>7374</c:v>
                </c:pt>
                <c:pt idx="7374">
                  <c:v>7375</c:v>
                </c:pt>
                <c:pt idx="7375">
                  <c:v>7376</c:v>
                </c:pt>
                <c:pt idx="7376">
                  <c:v>7377</c:v>
                </c:pt>
                <c:pt idx="7377">
                  <c:v>7378</c:v>
                </c:pt>
                <c:pt idx="7378">
                  <c:v>7379</c:v>
                </c:pt>
                <c:pt idx="7379">
                  <c:v>7380</c:v>
                </c:pt>
                <c:pt idx="7380">
                  <c:v>7381</c:v>
                </c:pt>
                <c:pt idx="7381">
                  <c:v>7382</c:v>
                </c:pt>
                <c:pt idx="7382">
                  <c:v>7383</c:v>
                </c:pt>
                <c:pt idx="7383">
                  <c:v>7384</c:v>
                </c:pt>
                <c:pt idx="7384">
                  <c:v>7385</c:v>
                </c:pt>
                <c:pt idx="7385">
                  <c:v>7386</c:v>
                </c:pt>
                <c:pt idx="7386">
                  <c:v>7387</c:v>
                </c:pt>
                <c:pt idx="7387">
                  <c:v>7388</c:v>
                </c:pt>
                <c:pt idx="7388">
                  <c:v>7389</c:v>
                </c:pt>
                <c:pt idx="7389">
                  <c:v>7390</c:v>
                </c:pt>
                <c:pt idx="7390">
                  <c:v>7391</c:v>
                </c:pt>
                <c:pt idx="7391">
                  <c:v>7392</c:v>
                </c:pt>
                <c:pt idx="7392">
                  <c:v>7393</c:v>
                </c:pt>
                <c:pt idx="7393">
                  <c:v>7394</c:v>
                </c:pt>
                <c:pt idx="7394">
                  <c:v>7395</c:v>
                </c:pt>
                <c:pt idx="7395">
                  <c:v>7396</c:v>
                </c:pt>
                <c:pt idx="7396">
                  <c:v>7397</c:v>
                </c:pt>
                <c:pt idx="7397">
                  <c:v>7398</c:v>
                </c:pt>
                <c:pt idx="7398">
                  <c:v>7399</c:v>
                </c:pt>
                <c:pt idx="7399">
                  <c:v>7400</c:v>
                </c:pt>
                <c:pt idx="7400">
                  <c:v>7401</c:v>
                </c:pt>
                <c:pt idx="7401">
                  <c:v>7402</c:v>
                </c:pt>
                <c:pt idx="7402">
                  <c:v>7403</c:v>
                </c:pt>
                <c:pt idx="7403">
                  <c:v>7404</c:v>
                </c:pt>
                <c:pt idx="7404">
                  <c:v>7405</c:v>
                </c:pt>
                <c:pt idx="7405">
                  <c:v>7406</c:v>
                </c:pt>
                <c:pt idx="7406">
                  <c:v>7407</c:v>
                </c:pt>
                <c:pt idx="7407">
                  <c:v>7408</c:v>
                </c:pt>
                <c:pt idx="7408">
                  <c:v>7409</c:v>
                </c:pt>
                <c:pt idx="7409">
                  <c:v>7410</c:v>
                </c:pt>
                <c:pt idx="7410">
                  <c:v>7411</c:v>
                </c:pt>
                <c:pt idx="7411">
                  <c:v>7412</c:v>
                </c:pt>
                <c:pt idx="7412">
                  <c:v>7413</c:v>
                </c:pt>
                <c:pt idx="7413">
                  <c:v>7414</c:v>
                </c:pt>
                <c:pt idx="7414">
                  <c:v>7415</c:v>
                </c:pt>
                <c:pt idx="7415">
                  <c:v>7416</c:v>
                </c:pt>
                <c:pt idx="7416">
                  <c:v>7417</c:v>
                </c:pt>
                <c:pt idx="7417">
                  <c:v>7418</c:v>
                </c:pt>
                <c:pt idx="7418">
                  <c:v>7419</c:v>
                </c:pt>
                <c:pt idx="7419">
                  <c:v>7420</c:v>
                </c:pt>
                <c:pt idx="7420">
                  <c:v>7421</c:v>
                </c:pt>
                <c:pt idx="7421">
                  <c:v>7422</c:v>
                </c:pt>
                <c:pt idx="7422">
                  <c:v>7423</c:v>
                </c:pt>
                <c:pt idx="7423">
                  <c:v>7424</c:v>
                </c:pt>
                <c:pt idx="7424">
                  <c:v>7425</c:v>
                </c:pt>
                <c:pt idx="7425">
                  <c:v>7426</c:v>
                </c:pt>
                <c:pt idx="7426">
                  <c:v>7427</c:v>
                </c:pt>
                <c:pt idx="7427">
                  <c:v>7428</c:v>
                </c:pt>
                <c:pt idx="7428">
                  <c:v>7429</c:v>
                </c:pt>
                <c:pt idx="7429">
                  <c:v>7430</c:v>
                </c:pt>
                <c:pt idx="7430">
                  <c:v>7431</c:v>
                </c:pt>
                <c:pt idx="7431">
                  <c:v>7432</c:v>
                </c:pt>
                <c:pt idx="7432">
                  <c:v>7433</c:v>
                </c:pt>
                <c:pt idx="7433">
                  <c:v>7434</c:v>
                </c:pt>
                <c:pt idx="7434">
                  <c:v>7435</c:v>
                </c:pt>
                <c:pt idx="7435">
                  <c:v>7436</c:v>
                </c:pt>
                <c:pt idx="7436">
                  <c:v>7437</c:v>
                </c:pt>
                <c:pt idx="7437">
                  <c:v>7438</c:v>
                </c:pt>
                <c:pt idx="7438">
                  <c:v>7439</c:v>
                </c:pt>
                <c:pt idx="7439">
                  <c:v>7440</c:v>
                </c:pt>
                <c:pt idx="7440">
                  <c:v>7441</c:v>
                </c:pt>
                <c:pt idx="7441">
                  <c:v>7442</c:v>
                </c:pt>
                <c:pt idx="7442">
                  <c:v>7443</c:v>
                </c:pt>
                <c:pt idx="7443">
                  <c:v>7444</c:v>
                </c:pt>
                <c:pt idx="7444">
                  <c:v>7445</c:v>
                </c:pt>
                <c:pt idx="7445">
                  <c:v>7446</c:v>
                </c:pt>
                <c:pt idx="7446">
                  <c:v>7447</c:v>
                </c:pt>
                <c:pt idx="7447">
                  <c:v>7448</c:v>
                </c:pt>
                <c:pt idx="7448">
                  <c:v>7449</c:v>
                </c:pt>
                <c:pt idx="7449">
                  <c:v>7450</c:v>
                </c:pt>
                <c:pt idx="7450">
                  <c:v>7451</c:v>
                </c:pt>
                <c:pt idx="7451">
                  <c:v>7452</c:v>
                </c:pt>
                <c:pt idx="7452">
                  <c:v>7453</c:v>
                </c:pt>
                <c:pt idx="7453">
                  <c:v>7454</c:v>
                </c:pt>
                <c:pt idx="7454">
                  <c:v>7455</c:v>
                </c:pt>
                <c:pt idx="7455">
                  <c:v>7456</c:v>
                </c:pt>
                <c:pt idx="7456">
                  <c:v>7457</c:v>
                </c:pt>
                <c:pt idx="7457">
                  <c:v>7458</c:v>
                </c:pt>
                <c:pt idx="7458">
                  <c:v>7459</c:v>
                </c:pt>
                <c:pt idx="7459">
                  <c:v>7460</c:v>
                </c:pt>
                <c:pt idx="7460">
                  <c:v>7461</c:v>
                </c:pt>
                <c:pt idx="7461">
                  <c:v>7462</c:v>
                </c:pt>
                <c:pt idx="7462">
                  <c:v>7463</c:v>
                </c:pt>
                <c:pt idx="7463">
                  <c:v>7464</c:v>
                </c:pt>
                <c:pt idx="7464">
                  <c:v>7465</c:v>
                </c:pt>
                <c:pt idx="7465">
                  <c:v>7466</c:v>
                </c:pt>
                <c:pt idx="7466">
                  <c:v>7467</c:v>
                </c:pt>
                <c:pt idx="7467">
                  <c:v>7468</c:v>
                </c:pt>
                <c:pt idx="7468">
                  <c:v>7469</c:v>
                </c:pt>
                <c:pt idx="7469">
                  <c:v>7470</c:v>
                </c:pt>
                <c:pt idx="7470">
                  <c:v>7471</c:v>
                </c:pt>
                <c:pt idx="7471">
                  <c:v>7472</c:v>
                </c:pt>
                <c:pt idx="7472">
                  <c:v>7473</c:v>
                </c:pt>
                <c:pt idx="7473">
                  <c:v>7474</c:v>
                </c:pt>
                <c:pt idx="7474">
                  <c:v>7475</c:v>
                </c:pt>
                <c:pt idx="7475">
                  <c:v>7476</c:v>
                </c:pt>
                <c:pt idx="7476">
                  <c:v>7477</c:v>
                </c:pt>
                <c:pt idx="7477">
                  <c:v>7478</c:v>
                </c:pt>
                <c:pt idx="7478">
                  <c:v>7479</c:v>
                </c:pt>
                <c:pt idx="7479">
                  <c:v>7480</c:v>
                </c:pt>
                <c:pt idx="7480">
                  <c:v>7481</c:v>
                </c:pt>
                <c:pt idx="7481">
                  <c:v>7482</c:v>
                </c:pt>
                <c:pt idx="7482">
                  <c:v>7483</c:v>
                </c:pt>
                <c:pt idx="7483">
                  <c:v>7484</c:v>
                </c:pt>
                <c:pt idx="7484">
                  <c:v>7485</c:v>
                </c:pt>
                <c:pt idx="7485">
                  <c:v>7486</c:v>
                </c:pt>
                <c:pt idx="7486">
                  <c:v>7487</c:v>
                </c:pt>
                <c:pt idx="7487">
                  <c:v>7488</c:v>
                </c:pt>
                <c:pt idx="7488">
                  <c:v>7489</c:v>
                </c:pt>
                <c:pt idx="7489">
                  <c:v>7490</c:v>
                </c:pt>
                <c:pt idx="7490">
                  <c:v>7491</c:v>
                </c:pt>
                <c:pt idx="7491">
                  <c:v>7492</c:v>
                </c:pt>
                <c:pt idx="7492">
                  <c:v>7493</c:v>
                </c:pt>
                <c:pt idx="7493">
                  <c:v>7494</c:v>
                </c:pt>
                <c:pt idx="7494">
                  <c:v>7495</c:v>
                </c:pt>
                <c:pt idx="7495">
                  <c:v>7496</c:v>
                </c:pt>
                <c:pt idx="7496">
                  <c:v>7497</c:v>
                </c:pt>
                <c:pt idx="7497">
                  <c:v>7498</c:v>
                </c:pt>
                <c:pt idx="7498">
                  <c:v>7499</c:v>
                </c:pt>
                <c:pt idx="7499">
                  <c:v>7500</c:v>
                </c:pt>
                <c:pt idx="7500">
                  <c:v>7501</c:v>
                </c:pt>
              </c:numCache>
            </c:numRef>
          </c:xVal>
          <c:yVal>
            <c:numRef>
              <c:f>Sheet1!$B$2:$B$7502</c:f>
              <c:numCache>
                <c:formatCode>General</c:formatCode>
                <c:ptCount val="7501"/>
                <c:pt idx="0">
                  <c:v>21.302824999999999</c:v>
                </c:pt>
                <c:pt idx="1">
                  <c:v>21.218992</c:v>
                </c:pt>
                <c:pt idx="2">
                  <c:v>21.125119999999999</c:v>
                </c:pt>
                <c:pt idx="3">
                  <c:v>21.011990999999998</c:v>
                </c:pt>
                <c:pt idx="4">
                  <c:v>20.902719000000001</c:v>
                </c:pt>
                <c:pt idx="5">
                  <c:v>20.790367</c:v>
                </c:pt>
                <c:pt idx="6">
                  <c:v>20.676601000000002</c:v>
                </c:pt>
                <c:pt idx="7">
                  <c:v>20.566852000000001</c:v>
                </c:pt>
                <c:pt idx="8">
                  <c:v>20.467749000000001</c:v>
                </c:pt>
                <c:pt idx="9">
                  <c:v>20.782131</c:v>
                </c:pt>
                <c:pt idx="10">
                  <c:v>21.031558</c:v>
                </c:pt>
                <c:pt idx="11">
                  <c:v>21.337451999999999</c:v>
                </c:pt>
                <c:pt idx="12">
                  <c:v>21.731389</c:v>
                </c:pt>
                <c:pt idx="13">
                  <c:v>22.218869999999999</c:v>
                </c:pt>
                <c:pt idx="14">
                  <c:v>22.766482</c:v>
                </c:pt>
                <c:pt idx="15">
                  <c:v>23.383088000000001</c:v>
                </c:pt>
                <c:pt idx="16">
                  <c:v>24.035563</c:v>
                </c:pt>
                <c:pt idx="17">
                  <c:v>24.712620999999999</c:v>
                </c:pt>
                <c:pt idx="18">
                  <c:v>25.378142</c:v>
                </c:pt>
                <c:pt idx="19">
                  <c:v>26.144027000000001</c:v>
                </c:pt>
                <c:pt idx="20">
                  <c:v>26.834485000000001</c:v>
                </c:pt>
                <c:pt idx="21">
                  <c:v>27.45722</c:v>
                </c:pt>
                <c:pt idx="22">
                  <c:v>28.026752999999999</c:v>
                </c:pt>
                <c:pt idx="23">
                  <c:v>28.538195000000002</c:v>
                </c:pt>
                <c:pt idx="24">
                  <c:v>29.01042</c:v>
                </c:pt>
                <c:pt idx="25">
                  <c:v>29.450167</c:v>
                </c:pt>
                <c:pt idx="26">
                  <c:v>29.853925</c:v>
                </c:pt>
                <c:pt idx="27">
                  <c:v>30.232220000000002</c:v>
                </c:pt>
                <c:pt idx="28">
                  <c:v>30.587606999999998</c:v>
                </c:pt>
                <c:pt idx="29">
                  <c:v>30.970697999999999</c:v>
                </c:pt>
                <c:pt idx="30">
                  <c:v>31.314754000000001</c:v>
                </c:pt>
                <c:pt idx="31">
                  <c:v>31.629411000000001</c:v>
                </c:pt>
                <c:pt idx="32">
                  <c:v>31.920521000000001</c:v>
                </c:pt>
                <c:pt idx="33">
                  <c:v>32.185583000000001</c:v>
                </c:pt>
                <c:pt idx="34">
                  <c:v>32.427301999999997</c:v>
                </c:pt>
                <c:pt idx="35">
                  <c:v>32.650506</c:v>
                </c:pt>
                <c:pt idx="36">
                  <c:v>32.847766</c:v>
                </c:pt>
                <c:pt idx="37">
                  <c:v>33.019880000000001</c:v>
                </c:pt>
                <c:pt idx="38">
                  <c:v>33.170119</c:v>
                </c:pt>
                <c:pt idx="39">
                  <c:v>33.329073000000001</c:v>
                </c:pt>
                <c:pt idx="40">
                  <c:v>33.459296000000002</c:v>
                </c:pt>
                <c:pt idx="41">
                  <c:v>33.568843000000001</c:v>
                </c:pt>
                <c:pt idx="42">
                  <c:v>33.662044999999999</c:v>
                </c:pt>
                <c:pt idx="43">
                  <c:v>33.741773999999999</c:v>
                </c:pt>
                <c:pt idx="44">
                  <c:v>33.810296999999998</c:v>
                </c:pt>
                <c:pt idx="45">
                  <c:v>33.868645000000001</c:v>
                </c:pt>
                <c:pt idx="46">
                  <c:v>33.917979000000003</c:v>
                </c:pt>
                <c:pt idx="47">
                  <c:v>33.961184000000003</c:v>
                </c:pt>
                <c:pt idx="48">
                  <c:v>33.998387999999998</c:v>
                </c:pt>
                <c:pt idx="49">
                  <c:v>34.042520000000003</c:v>
                </c:pt>
                <c:pt idx="50">
                  <c:v>34.077947999999999</c:v>
                </c:pt>
                <c:pt idx="51">
                  <c:v>34.105867000000003</c:v>
                </c:pt>
                <c:pt idx="52">
                  <c:v>34.128816999999998</c:v>
                </c:pt>
                <c:pt idx="53">
                  <c:v>34.146557000000001</c:v>
                </c:pt>
                <c:pt idx="54">
                  <c:v>34.160888999999997</c:v>
                </c:pt>
                <c:pt idx="55">
                  <c:v>34.171163999999997</c:v>
                </c:pt>
                <c:pt idx="56">
                  <c:v>34.178316000000002</c:v>
                </c:pt>
                <c:pt idx="57">
                  <c:v>34.183154999999999</c:v>
                </c:pt>
                <c:pt idx="58">
                  <c:v>34.186207000000003</c:v>
                </c:pt>
                <c:pt idx="59">
                  <c:v>34.191772</c:v>
                </c:pt>
                <c:pt idx="60">
                  <c:v>34.194429</c:v>
                </c:pt>
                <c:pt idx="61">
                  <c:v>34.195357000000001</c:v>
                </c:pt>
                <c:pt idx="62">
                  <c:v>34.194878000000003</c:v>
                </c:pt>
                <c:pt idx="63">
                  <c:v>34.193517999999997</c:v>
                </c:pt>
                <c:pt idx="64">
                  <c:v>34.191755999999998</c:v>
                </c:pt>
                <c:pt idx="65">
                  <c:v>34.189594</c:v>
                </c:pt>
                <c:pt idx="66">
                  <c:v>34.187154999999997</c:v>
                </c:pt>
                <c:pt idx="67">
                  <c:v>34.184446000000001</c:v>
                </c:pt>
                <c:pt idx="68">
                  <c:v>34.181722000000001</c:v>
                </c:pt>
                <c:pt idx="69">
                  <c:v>34.180830999999998</c:v>
                </c:pt>
                <c:pt idx="70">
                  <c:v>34.179518000000002</c:v>
                </c:pt>
                <c:pt idx="71">
                  <c:v>34.177542000000003</c:v>
                </c:pt>
                <c:pt idx="72">
                  <c:v>34.175654999999999</c:v>
                </c:pt>
                <c:pt idx="73">
                  <c:v>34.173757000000002</c:v>
                </c:pt>
                <c:pt idx="74">
                  <c:v>34.171821999999999</c:v>
                </c:pt>
                <c:pt idx="75">
                  <c:v>34.169871000000001</c:v>
                </c:pt>
                <c:pt idx="76">
                  <c:v>34.167932</c:v>
                </c:pt>
                <c:pt idx="77">
                  <c:v>34.165931999999998</c:v>
                </c:pt>
                <c:pt idx="78">
                  <c:v>34.164185000000003</c:v>
                </c:pt>
                <c:pt idx="79">
                  <c:v>34.163772999999999</c:v>
                </c:pt>
                <c:pt idx="80">
                  <c:v>34.162877000000002</c:v>
                </c:pt>
                <c:pt idx="81">
                  <c:v>34.162103999999999</c:v>
                </c:pt>
                <c:pt idx="82">
                  <c:v>34.161586999999997</c:v>
                </c:pt>
                <c:pt idx="83">
                  <c:v>34.161270000000002</c:v>
                </c:pt>
                <c:pt idx="84">
                  <c:v>34.160953999999997</c:v>
                </c:pt>
                <c:pt idx="85">
                  <c:v>34.161115000000002</c:v>
                </c:pt>
                <c:pt idx="86">
                  <c:v>34.161292000000003</c:v>
                </c:pt>
                <c:pt idx="87">
                  <c:v>34.162140000000001</c:v>
                </c:pt>
                <c:pt idx="88">
                  <c:v>34.163342</c:v>
                </c:pt>
                <c:pt idx="89">
                  <c:v>34.166289999999996</c:v>
                </c:pt>
                <c:pt idx="90">
                  <c:v>34.169203000000003</c:v>
                </c:pt>
                <c:pt idx="91">
                  <c:v>34.172316000000002</c:v>
                </c:pt>
                <c:pt idx="92">
                  <c:v>34.175629000000001</c:v>
                </c:pt>
                <c:pt idx="93">
                  <c:v>34.179355999999999</c:v>
                </c:pt>
                <c:pt idx="94">
                  <c:v>34.183483000000003</c:v>
                </c:pt>
                <c:pt idx="95">
                  <c:v>34.187865000000002</c:v>
                </c:pt>
                <c:pt idx="96">
                  <c:v>34.192582999999999</c:v>
                </c:pt>
                <c:pt idx="97">
                  <c:v>34.197225000000003</c:v>
                </c:pt>
                <c:pt idx="98">
                  <c:v>34.202224999999999</c:v>
                </c:pt>
                <c:pt idx="99">
                  <c:v>34.209018999999998</c:v>
                </c:pt>
                <c:pt idx="100">
                  <c:v>34.215142</c:v>
                </c:pt>
                <c:pt idx="101">
                  <c:v>34.221257000000001</c:v>
                </c:pt>
                <c:pt idx="102">
                  <c:v>34.227302999999999</c:v>
                </c:pt>
                <c:pt idx="103">
                  <c:v>34.233080999999999</c:v>
                </c:pt>
                <c:pt idx="104">
                  <c:v>34.238810000000001</c:v>
                </c:pt>
                <c:pt idx="105">
                  <c:v>34.244081000000001</c:v>
                </c:pt>
                <c:pt idx="106">
                  <c:v>34.249299999999998</c:v>
                </c:pt>
                <c:pt idx="107">
                  <c:v>34.253926999999997</c:v>
                </c:pt>
                <c:pt idx="108">
                  <c:v>34.258595</c:v>
                </c:pt>
                <c:pt idx="109">
                  <c:v>34.264142999999997</c:v>
                </c:pt>
                <c:pt idx="110">
                  <c:v>34.269131000000002</c:v>
                </c:pt>
                <c:pt idx="111">
                  <c:v>34.273668999999998</c:v>
                </c:pt>
                <c:pt idx="112">
                  <c:v>34.277393000000004</c:v>
                </c:pt>
                <c:pt idx="113">
                  <c:v>34.281038000000002</c:v>
                </c:pt>
                <c:pt idx="114">
                  <c:v>34.284255999999999</c:v>
                </c:pt>
                <c:pt idx="115">
                  <c:v>34.287348999999999</c:v>
                </c:pt>
                <c:pt idx="116">
                  <c:v>34.290236999999998</c:v>
                </c:pt>
                <c:pt idx="117">
                  <c:v>34.293703999999998</c:v>
                </c:pt>
                <c:pt idx="118">
                  <c:v>34.297032000000002</c:v>
                </c:pt>
                <c:pt idx="119">
                  <c:v>34.302937999999997</c:v>
                </c:pt>
                <c:pt idx="120">
                  <c:v>34.309497</c:v>
                </c:pt>
                <c:pt idx="121">
                  <c:v>34.316465000000001</c:v>
                </c:pt>
                <c:pt idx="122">
                  <c:v>34.323346000000001</c:v>
                </c:pt>
                <c:pt idx="123">
                  <c:v>34.331099999999999</c:v>
                </c:pt>
                <c:pt idx="124">
                  <c:v>34.338982999999999</c:v>
                </c:pt>
                <c:pt idx="125">
                  <c:v>34.347234</c:v>
                </c:pt>
                <c:pt idx="126">
                  <c:v>34.355739999999997</c:v>
                </c:pt>
                <c:pt idx="127">
                  <c:v>34.364966000000003</c:v>
                </c:pt>
                <c:pt idx="128">
                  <c:v>34.374724000000001</c:v>
                </c:pt>
                <c:pt idx="129">
                  <c:v>34.386515000000003</c:v>
                </c:pt>
                <c:pt idx="130">
                  <c:v>34.398206000000002</c:v>
                </c:pt>
                <c:pt idx="131">
                  <c:v>34.409829000000002</c:v>
                </c:pt>
                <c:pt idx="132">
                  <c:v>34.421804999999999</c:v>
                </c:pt>
                <c:pt idx="133">
                  <c:v>34.4345</c:v>
                </c:pt>
                <c:pt idx="134">
                  <c:v>34.447861000000003</c:v>
                </c:pt>
                <c:pt idx="135">
                  <c:v>34.461126</c:v>
                </c:pt>
                <c:pt idx="136">
                  <c:v>34.475053000000003</c:v>
                </c:pt>
                <c:pt idx="137">
                  <c:v>34.489002999999997</c:v>
                </c:pt>
                <c:pt idx="138">
                  <c:v>34.503391000000001</c:v>
                </c:pt>
                <c:pt idx="139">
                  <c:v>34.520423000000001</c:v>
                </c:pt>
                <c:pt idx="140">
                  <c:v>34.536768000000002</c:v>
                </c:pt>
                <c:pt idx="141">
                  <c:v>34.552416999999998</c:v>
                </c:pt>
                <c:pt idx="142">
                  <c:v>34.568060000000003</c:v>
                </c:pt>
                <c:pt idx="143">
                  <c:v>34.583119000000003</c:v>
                </c:pt>
                <c:pt idx="144">
                  <c:v>34.597667000000001</c:v>
                </c:pt>
                <c:pt idx="145">
                  <c:v>34.612012</c:v>
                </c:pt>
                <c:pt idx="146">
                  <c:v>34.626054000000003</c:v>
                </c:pt>
                <c:pt idx="147">
                  <c:v>34.639709000000003</c:v>
                </c:pt>
                <c:pt idx="148">
                  <c:v>34.652659999999997</c:v>
                </c:pt>
                <c:pt idx="149">
                  <c:v>34.668385000000001</c:v>
                </c:pt>
                <c:pt idx="150">
                  <c:v>34.682350999999997</c:v>
                </c:pt>
                <c:pt idx="151">
                  <c:v>34.695613000000002</c:v>
                </c:pt>
                <c:pt idx="152">
                  <c:v>34.707802000000001</c:v>
                </c:pt>
                <c:pt idx="153">
                  <c:v>34.719582000000003</c:v>
                </c:pt>
                <c:pt idx="154">
                  <c:v>34.73039</c:v>
                </c:pt>
                <c:pt idx="155">
                  <c:v>34.740955999999997</c:v>
                </c:pt>
                <c:pt idx="156">
                  <c:v>34.751195000000003</c:v>
                </c:pt>
                <c:pt idx="157">
                  <c:v>34.760716000000002</c:v>
                </c:pt>
                <c:pt idx="158">
                  <c:v>34.769863999999998</c:v>
                </c:pt>
                <c:pt idx="159">
                  <c:v>34.78143</c:v>
                </c:pt>
                <c:pt idx="160">
                  <c:v>34.791763000000003</c:v>
                </c:pt>
                <c:pt idx="161">
                  <c:v>34.801202000000004</c:v>
                </c:pt>
                <c:pt idx="162">
                  <c:v>34.810181999999998</c:v>
                </c:pt>
                <c:pt idx="163">
                  <c:v>34.818331000000001</c:v>
                </c:pt>
                <c:pt idx="164">
                  <c:v>34.826504</c:v>
                </c:pt>
                <c:pt idx="165">
                  <c:v>34.834274000000001</c:v>
                </c:pt>
                <c:pt idx="166">
                  <c:v>34.841822000000001</c:v>
                </c:pt>
                <c:pt idx="167">
                  <c:v>34.849234000000003</c:v>
                </c:pt>
                <c:pt idx="168">
                  <c:v>34.856183999999999</c:v>
                </c:pt>
                <c:pt idx="169">
                  <c:v>34.865209999999998</c:v>
                </c:pt>
                <c:pt idx="170">
                  <c:v>34.873483</c:v>
                </c:pt>
                <c:pt idx="171">
                  <c:v>34.881065999999997</c:v>
                </c:pt>
                <c:pt idx="172">
                  <c:v>34.888295999999997</c:v>
                </c:pt>
                <c:pt idx="173">
                  <c:v>34.895198000000001</c:v>
                </c:pt>
                <c:pt idx="174">
                  <c:v>34.901907999999999</c:v>
                </c:pt>
                <c:pt idx="175">
                  <c:v>34.908253999999999</c:v>
                </c:pt>
                <c:pt idx="176">
                  <c:v>34.916511</c:v>
                </c:pt>
                <c:pt idx="177">
                  <c:v>34.924545000000002</c:v>
                </c:pt>
                <c:pt idx="178">
                  <c:v>34.932429999999997</c:v>
                </c:pt>
                <c:pt idx="179">
                  <c:v>34.942681999999998</c:v>
                </c:pt>
                <c:pt idx="180">
                  <c:v>34.951459999999997</c:v>
                </c:pt>
                <c:pt idx="181">
                  <c:v>34.959769999999999</c:v>
                </c:pt>
                <c:pt idx="182">
                  <c:v>34.967933000000002</c:v>
                </c:pt>
                <c:pt idx="183">
                  <c:v>34.976253</c:v>
                </c:pt>
                <c:pt idx="184">
                  <c:v>34.984293000000001</c:v>
                </c:pt>
                <c:pt idx="185">
                  <c:v>34.992063000000002</c:v>
                </c:pt>
                <c:pt idx="186">
                  <c:v>34.999690999999999</c:v>
                </c:pt>
                <c:pt idx="187">
                  <c:v>35.007525000000001</c:v>
                </c:pt>
                <c:pt idx="188">
                  <c:v>35.015110999999997</c:v>
                </c:pt>
                <c:pt idx="189">
                  <c:v>35.025668000000003</c:v>
                </c:pt>
                <c:pt idx="190">
                  <c:v>35.035414000000003</c:v>
                </c:pt>
                <c:pt idx="191">
                  <c:v>35.044874999999998</c:v>
                </c:pt>
                <c:pt idx="192">
                  <c:v>35.054358000000001</c:v>
                </c:pt>
                <c:pt idx="193">
                  <c:v>35.063932000000001</c:v>
                </c:pt>
                <c:pt idx="194">
                  <c:v>35.073805</c:v>
                </c:pt>
                <c:pt idx="195">
                  <c:v>35.084235999999997</c:v>
                </c:pt>
                <c:pt idx="196">
                  <c:v>35.094890999999997</c:v>
                </c:pt>
                <c:pt idx="197">
                  <c:v>35.106222000000002</c:v>
                </c:pt>
                <c:pt idx="198">
                  <c:v>35.117899000000001</c:v>
                </c:pt>
                <c:pt idx="199">
                  <c:v>35.133038999999997</c:v>
                </c:pt>
                <c:pt idx="200">
                  <c:v>35.147665000000003</c:v>
                </c:pt>
                <c:pt idx="201">
                  <c:v>35.162571</c:v>
                </c:pt>
                <c:pt idx="202">
                  <c:v>35.177380999999997</c:v>
                </c:pt>
                <c:pt idx="203">
                  <c:v>35.192964000000003</c:v>
                </c:pt>
                <c:pt idx="204">
                  <c:v>35.208863999999998</c:v>
                </c:pt>
                <c:pt idx="205">
                  <c:v>35.225355999999998</c:v>
                </c:pt>
                <c:pt idx="206">
                  <c:v>35.242429000000001</c:v>
                </c:pt>
                <c:pt idx="207">
                  <c:v>35.259874000000003</c:v>
                </c:pt>
                <c:pt idx="208">
                  <c:v>35.278193000000002</c:v>
                </c:pt>
                <c:pt idx="209">
                  <c:v>35.300235999999998</c:v>
                </c:pt>
                <c:pt idx="210">
                  <c:v>35.321680000000001</c:v>
                </c:pt>
                <c:pt idx="211">
                  <c:v>35.343285000000002</c:v>
                </c:pt>
                <c:pt idx="212">
                  <c:v>35.364901000000003</c:v>
                </c:pt>
                <c:pt idx="213">
                  <c:v>35.38702</c:v>
                </c:pt>
                <c:pt idx="214">
                  <c:v>35.409612000000003</c:v>
                </c:pt>
                <c:pt idx="215">
                  <c:v>35.432259000000002</c:v>
                </c:pt>
                <c:pt idx="216">
                  <c:v>35.455289999999998</c:v>
                </c:pt>
                <c:pt idx="217">
                  <c:v>35.478982999999999</c:v>
                </c:pt>
                <c:pt idx="218">
                  <c:v>35.503342000000004</c:v>
                </c:pt>
                <c:pt idx="219">
                  <c:v>35.531967000000002</c:v>
                </c:pt>
                <c:pt idx="220">
                  <c:v>35.559570000000001</c:v>
                </c:pt>
                <c:pt idx="221">
                  <c:v>35.586962</c:v>
                </c:pt>
                <c:pt idx="222">
                  <c:v>35.614671000000001</c:v>
                </c:pt>
                <c:pt idx="223">
                  <c:v>35.642536</c:v>
                </c:pt>
                <c:pt idx="224">
                  <c:v>35.670119</c:v>
                </c:pt>
                <c:pt idx="225">
                  <c:v>35.698309000000002</c:v>
                </c:pt>
                <c:pt idx="226">
                  <c:v>35.726712999999997</c:v>
                </c:pt>
                <c:pt idx="227">
                  <c:v>35.755540000000003</c:v>
                </c:pt>
                <c:pt idx="228">
                  <c:v>35.784602999999997</c:v>
                </c:pt>
                <c:pt idx="229">
                  <c:v>35.818615000000001</c:v>
                </c:pt>
                <c:pt idx="230">
                  <c:v>35.851430000000001</c:v>
                </c:pt>
                <c:pt idx="231">
                  <c:v>35.883459000000002</c:v>
                </c:pt>
                <c:pt idx="232">
                  <c:v>35.915050000000001</c:v>
                </c:pt>
                <c:pt idx="233">
                  <c:v>35.947307000000002</c:v>
                </c:pt>
                <c:pt idx="234">
                  <c:v>35.979123999999999</c:v>
                </c:pt>
                <c:pt idx="235">
                  <c:v>36.011142</c:v>
                </c:pt>
                <c:pt idx="236">
                  <c:v>36.043657000000003</c:v>
                </c:pt>
                <c:pt idx="237">
                  <c:v>36.076774</c:v>
                </c:pt>
                <c:pt idx="238">
                  <c:v>36.109560000000002</c:v>
                </c:pt>
                <c:pt idx="239">
                  <c:v>36.146126000000002</c:v>
                </c:pt>
                <c:pt idx="240">
                  <c:v>36.181372000000003</c:v>
                </c:pt>
                <c:pt idx="241">
                  <c:v>36.215204</c:v>
                </c:pt>
                <c:pt idx="242">
                  <c:v>36.248179999999998</c:v>
                </c:pt>
                <c:pt idx="243">
                  <c:v>36.281751</c:v>
                </c:pt>
                <c:pt idx="244">
                  <c:v>36.314298000000001</c:v>
                </c:pt>
                <c:pt idx="245">
                  <c:v>36.346865999999999</c:v>
                </c:pt>
                <c:pt idx="246">
                  <c:v>36.379575000000003</c:v>
                </c:pt>
                <c:pt idx="247">
                  <c:v>36.410718000000003</c:v>
                </c:pt>
                <c:pt idx="248">
                  <c:v>36.442360999999998</c:v>
                </c:pt>
                <c:pt idx="249">
                  <c:v>36.478181999999997</c:v>
                </c:pt>
                <c:pt idx="250">
                  <c:v>36.512269000000003</c:v>
                </c:pt>
                <c:pt idx="251">
                  <c:v>36.544843</c:v>
                </c:pt>
                <c:pt idx="252">
                  <c:v>36.576464000000001</c:v>
                </c:pt>
                <c:pt idx="253">
                  <c:v>36.608561999999999</c:v>
                </c:pt>
                <c:pt idx="254">
                  <c:v>36.642338000000002</c:v>
                </c:pt>
                <c:pt idx="255">
                  <c:v>36.675159000000001</c:v>
                </c:pt>
                <c:pt idx="256">
                  <c:v>36.707830999999999</c:v>
                </c:pt>
                <c:pt idx="257">
                  <c:v>36.739933999999998</c:v>
                </c:pt>
                <c:pt idx="258">
                  <c:v>36.771976000000002</c:v>
                </c:pt>
                <c:pt idx="259">
                  <c:v>36.808745000000002</c:v>
                </c:pt>
                <c:pt idx="260">
                  <c:v>36.843428000000003</c:v>
                </c:pt>
                <c:pt idx="261">
                  <c:v>36.876669</c:v>
                </c:pt>
                <c:pt idx="262">
                  <c:v>36.909447999999998</c:v>
                </c:pt>
                <c:pt idx="263">
                  <c:v>36.941768000000003</c:v>
                </c:pt>
                <c:pt idx="264">
                  <c:v>36.973320000000001</c:v>
                </c:pt>
                <c:pt idx="265">
                  <c:v>37.004505000000002</c:v>
                </c:pt>
                <c:pt idx="266">
                  <c:v>37.035210999999997</c:v>
                </c:pt>
                <c:pt idx="267">
                  <c:v>37.065545999999998</c:v>
                </c:pt>
                <c:pt idx="268">
                  <c:v>37.095377999999997</c:v>
                </c:pt>
                <c:pt idx="269">
                  <c:v>37.129309999999997</c:v>
                </c:pt>
                <c:pt idx="270">
                  <c:v>37.161253000000002</c:v>
                </c:pt>
                <c:pt idx="271">
                  <c:v>37.192006999999997</c:v>
                </c:pt>
                <c:pt idx="272">
                  <c:v>37.221874999999997</c:v>
                </c:pt>
                <c:pt idx="273">
                  <c:v>37.251330000000003</c:v>
                </c:pt>
                <c:pt idx="274">
                  <c:v>37.280144</c:v>
                </c:pt>
                <c:pt idx="275">
                  <c:v>37.30838</c:v>
                </c:pt>
                <c:pt idx="276">
                  <c:v>37.336238999999999</c:v>
                </c:pt>
                <c:pt idx="277">
                  <c:v>37.363518999999997</c:v>
                </c:pt>
                <c:pt idx="278">
                  <c:v>37.390250999999999</c:v>
                </c:pt>
                <c:pt idx="279">
                  <c:v>37.420737000000003</c:v>
                </c:pt>
                <c:pt idx="280">
                  <c:v>37.448968000000001</c:v>
                </c:pt>
                <c:pt idx="281">
                  <c:v>37.476500999999999</c:v>
                </c:pt>
                <c:pt idx="282">
                  <c:v>37.503270000000001</c:v>
                </c:pt>
                <c:pt idx="283">
                  <c:v>37.529507000000002</c:v>
                </c:pt>
                <c:pt idx="284">
                  <c:v>37.554993000000003</c:v>
                </c:pt>
                <c:pt idx="285">
                  <c:v>37.580179000000001</c:v>
                </c:pt>
                <c:pt idx="286">
                  <c:v>37.604351999999999</c:v>
                </c:pt>
                <c:pt idx="287">
                  <c:v>37.628089000000003</c:v>
                </c:pt>
                <c:pt idx="288">
                  <c:v>37.650990999999998</c:v>
                </c:pt>
                <c:pt idx="289">
                  <c:v>37.677607999999999</c:v>
                </c:pt>
                <c:pt idx="290">
                  <c:v>37.702123</c:v>
                </c:pt>
                <c:pt idx="291">
                  <c:v>37.725326000000003</c:v>
                </c:pt>
                <c:pt idx="292">
                  <c:v>37.747532</c:v>
                </c:pt>
                <c:pt idx="293">
                  <c:v>37.768844000000001</c:v>
                </c:pt>
                <c:pt idx="294">
                  <c:v>37.789681999999999</c:v>
                </c:pt>
                <c:pt idx="295">
                  <c:v>37.809685000000002</c:v>
                </c:pt>
                <c:pt idx="296">
                  <c:v>37.829295000000002</c:v>
                </c:pt>
                <c:pt idx="297">
                  <c:v>37.848671000000003</c:v>
                </c:pt>
                <c:pt idx="298">
                  <c:v>37.867457000000002</c:v>
                </c:pt>
                <c:pt idx="299">
                  <c:v>37.889111</c:v>
                </c:pt>
                <c:pt idx="300">
                  <c:v>37.908903000000002</c:v>
                </c:pt>
                <c:pt idx="301">
                  <c:v>37.927594999999997</c:v>
                </c:pt>
                <c:pt idx="302">
                  <c:v>37.945430999999999</c:v>
                </c:pt>
                <c:pt idx="303">
                  <c:v>37.962487000000003</c:v>
                </c:pt>
                <c:pt idx="304">
                  <c:v>37.978656999999998</c:v>
                </c:pt>
                <c:pt idx="305">
                  <c:v>37.994517000000002</c:v>
                </c:pt>
                <c:pt idx="306">
                  <c:v>38.00947</c:v>
                </c:pt>
                <c:pt idx="307">
                  <c:v>38.023542999999997</c:v>
                </c:pt>
                <c:pt idx="308">
                  <c:v>38.036875000000002</c:v>
                </c:pt>
                <c:pt idx="309">
                  <c:v>38.052788</c:v>
                </c:pt>
                <c:pt idx="310">
                  <c:v>38.067055000000003</c:v>
                </c:pt>
                <c:pt idx="311">
                  <c:v>38.080235999999999</c:v>
                </c:pt>
                <c:pt idx="312">
                  <c:v>38.092782</c:v>
                </c:pt>
                <c:pt idx="313">
                  <c:v>38.104168999999999</c:v>
                </c:pt>
                <c:pt idx="314">
                  <c:v>38.115251000000001</c:v>
                </c:pt>
                <c:pt idx="315">
                  <c:v>38.125599000000001</c:v>
                </c:pt>
                <c:pt idx="316">
                  <c:v>38.135415999999999</c:v>
                </c:pt>
                <c:pt idx="317">
                  <c:v>38.144710000000003</c:v>
                </c:pt>
                <c:pt idx="318">
                  <c:v>38.153506</c:v>
                </c:pt>
                <c:pt idx="319">
                  <c:v>38.164417999999998</c:v>
                </c:pt>
                <c:pt idx="320">
                  <c:v>38.174058000000002</c:v>
                </c:pt>
                <c:pt idx="321">
                  <c:v>38.182718999999999</c:v>
                </c:pt>
                <c:pt idx="322">
                  <c:v>38.191102999999998</c:v>
                </c:pt>
                <c:pt idx="323">
                  <c:v>38.198842999999997</c:v>
                </c:pt>
                <c:pt idx="324">
                  <c:v>38.206470000000003</c:v>
                </c:pt>
                <c:pt idx="325">
                  <c:v>38.213821000000003</c:v>
                </c:pt>
                <c:pt idx="326">
                  <c:v>38.221130000000002</c:v>
                </c:pt>
                <c:pt idx="327">
                  <c:v>38.22824</c:v>
                </c:pt>
                <c:pt idx="328">
                  <c:v>38.235148000000002</c:v>
                </c:pt>
                <c:pt idx="329">
                  <c:v>38.244078999999999</c:v>
                </c:pt>
                <c:pt idx="330">
                  <c:v>38.252249999999997</c:v>
                </c:pt>
                <c:pt idx="331">
                  <c:v>38.260174999999997</c:v>
                </c:pt>
                <c:pt idx="332">
                  <c:v>38.268056000000001</c:v>
                </c:pt>
                <c:pt idx="333">
                  <c:v>38.276082000000002</c:v>
                </c:pt>
                <c:pt idx="334">
                  <c:v>38.284135999999997</c:v>
                </c:pt>
                <c:pt idx="335">
                  <c:v>38.292247000000003</c:v>
                </c:pt>
                <c:pt idx="336">
                  <c:v>38.300635999999997</c:v>
                </c:pt>
                <c:pt idx="337">
                  <c:v>38.309066999999999</c:v>
                </c:pt>
                <c:pt idx="338">
                  <c:v>38.317869999999999</c:v>
                </c:pt>
                <c:pt idx="339">
                  <c:v>38.328791000000002</c:v>
                </c:pt>
                <c:pt idx="340">
                  <c:v>38.339523999999997</c:v>
                </c:pt>
                <c:pt idx="341">
                  <c:v>38.350287000000002</c:v>
                </c:pt>
                <c:pt idx="342">
                  <c:v>38.361221999999998</c:v>
                </c:pt>
                <c:pt idx="343">
                  <c:v>38.372298999999998</c:v>
                </c:pt>
                <c:pt idx="344">
                  <c:v>38.383595999999997</c:v>
                </c:pt>
                <c:pt idx="345">
                  <c:v>38.395237999999999</c:v>
                </c:pt>
                <c:pt idx="346">
                  <c:v>38.406765</c:v>
                </c:pt>
                <c:pt idx="347">
                  <c:v>38.418795000000003</c:v>
                </c:pt>
                <c:pt idx="348">
                  <c:v>38.431035999999999</c:v>
                </c:pt>
                <c:pt idx="349">
                  <c:v>38.445670999999997</c:v>
                </c:pt>
                <c:pt idx="350">
                  <c:v>38.459816000000004</c:v>
                </c:pt>
                <c:pt idx="351">
                  <c:v>38.473658999999998</c:v>
                </c:pt>
                <c:pt idx="352">
                  <c:v>38.487513</c:v>
                </c:pt>
                <c:pt idx="353">
                  <c:v>38.501382999999997</c:v>
                </c:pt>
                <c:pt idx="354">
                  <c:v>38.514887000000002</c:v>
                </c:pt>
                <c:pt idx="355">
                  <c:v>38.528292999999998</c:v>
                </c:pt>
                <c:pt idx="356">
                  <c:v>38.541555000000002</c:v>
                </c:pt>
                <c:pt idx="357">
                  <c:v>38.554571000000003</c:v>
                </c:pt>
                <c:pt idx="358">
                  <c:v>38.567371999999999</c:v>
                </c:pt>
                <c:pt idx="359">
                  <c:v>38.582742000000003</c:v>
                </c:pt>
                <c:pt idx="360">
                  <c:v>38.596629999999998</c:v>
                </c:pt>
                <c:pt idx="361">
                  <c:v>38.610055000000003</c:v>
                </c:pt>
                <c:pt idx="362">
                  <c:v>38.622737999999998</c:v>
                </c:pt>
                <c:pt idx="363">
                  <c:v>38.635288000000003</c:v>
                </c:pt>
                <c:pt idx="364">
                  <c:v>38.647461</c:v>
                </c:pt>
                <c:pt idx="365">
                  <c:v>38.659317999999999</c:v>
                </c:pt>
                <c:pt idx="366">
                  <c:v>38.670606999999997</c:v>
                </c:pt>
                <c:pt idx="367">
                  <c:v>38.681941999999999</c:v>
                </c:pt>
                <c:pt idx="368">
                  <c:v>38.693086999999998</c:v>
                </c:pt>
                <c:pt idx="369">
                  <c:v>38.706536</c:v>
                </c:pt>
                <c:pt idx="370">
                  <c:v>38.719137000000003</c:v>
                </c:pt>
                <c:pt idx="371">
                  <c:v>38.731144</c:v>
                </c:pt>
                <c:pt idx="372">
                  <c:v>38.743274999999997</c:v>
                </c:pt>
                <c:pt idx="373">
                  <c:v>38.755203000000002</c:v>
                </c:pt>
                <c:pt idx="374">
                  <c:v>38.767156999999997</c:v>
                </c:pt>
                <c:pt idx="375">
                  <c:v>38.779356</c:v>
                </c:pt>
                <c:pt idx="376">
                  <c:v>38.791620000000002</c:v>
                </c:pt>
                <c:pt idx="377">
                  <c:v>38.803955999999999</c:v>
                </c:pt>
                <c:pt idx="378">
                  <c:v>38.816482000000001</c:v>
                </c:pt>
                <c:pt idx="379">
                  <c:v>38.831699</c:v>
                </c:pt>
                <c:pt idx="380">
                  <c:v>38.846134999999997</c:v>
                </c:pt>
                <c:pt idx="381">
                  <c:v>38.860394999999997</c:v>
                </c:pt>
                <c:pt idx="382">
                  <c:v>38.874594999999999</c:v>
                </c:pt>
                <c:pt idx="383">
                  <c:v>38.8889</c:v>
                </c:pt>
                <c:pt idx="384">
                  <c:v>38.903227000000001</c:v>
                </c:pt>
                <c:pt idx="385">
                  <c:v>38.917701999999998</c:v>
                </c:pt>
                <c:pt idx="386">
                  <c:v>38.932552999999999</c:v>
                </c:pt>
                <c:pt idx="387">
                  <c:v>38.947381</c:v>
                </c:pt>
                <c:pt idx="388">
                  <c:v>38.962589999999999</c:v>
                </c:pt>
                <c:pt idx="389">
                  <c:v>38.980370999999998</c:v>
                </c:pt>
                <c:pt idx="390">
                  <c:v>38.997635000000002</c:v>
                </c:pt>
                <c:pt idx="391">
                  <c:v>39.015000999999998</c:v>
                </c:pt>
                <c:pt idx="392">
                  <c:v>39.032207999999997</c:v>
                </c:pt>
                <c:pt idx="393">
                  <c:v>39.049509999999998</c:v>
                </c:pt>
                <c:pt idx="394">
                  <c:v>39.067056999999998</c:v>
                </c:pt>
                <c:pt idx="395">
                  <c:v>39.084719999999997</c:v>
                </c:pt>
                <c:pt idx="396">
                  <c:v>39.102459000000003</c:v>
                </c:pt>
                <c:pt idx="397">
                  <c:v>39.120382999999997</c:v>
                </c:pt>
                <c:pt idx="398">
                  <c:v>39.138250999999997</c:v>
                </c:pt>
                <c:pt idx="399">
                  <c:v>39.159194999999997</c:v>
                </c:pt>
                <c:pt idx="400">
                  <c:v>39.17915</c:v>
                </c:pt>
                <c:pt idx="401">
                  <c:v>39.198749999999997</c:v>
                </c:pt>
                <c:pt idx="402">
                  <c:v>39.218437999999999</c:v>
                </c:pt>
                <c:pt idx="403">
                  <c:v>39.237783999999998</c:v>
                </c:pt>
                <c:pt idx="404">
                  <c:v>39.257261999999997</c:v>
                </c:pt>
                <c:pt idx="405">
                  <c:v>39.276783999999999</c:v>
                </c:pt>
                <c:pt idx="406">
                  <c:v>39.296180999999997</c:v>
                </c:pt>
                <c:pt idx="407">
                  <c:v>39.315772000000003</c:v>
                </c:pt>
                <c:pt idx="408">
                  <c:v>39.335172999999998</c:v>
                </c:pt>
                <c:pt idx="409">
                  <c:v>39.357610000000001</c:v>
                </c:pt>
                <c:pt idx="410">
                  <c:v>39.379157999999997</c:v>
                </c:pt>
                <c:pt idx="411">
                  <c:v>39.400297999999999</c:v>
                </c:pt>
                <c:pt idx="412">
                  <c:v>39.421349999999997</c:v>
                </c:pt>
                <c:pt idx="413">
                  <c:v>39.442115999999999</c:v>
                </c:pt>
                <c:pt idx="414">
                  <c:v>39.463267999999999</c:v>
                </c:pt>
                <c:pt idx="415">
                  <c:v>39.484433000000003</c:v>
                </c:pt>
                <c:pt idx="416">
                  <c:v>39.505496999999998</c:v>
                </c:pt>
                <c:pt idx="417">
                  <c:v>39.526814999999999</c:v>
                </c:pt>
                <c:pt idx="418">
                  <c:v>39.548059000000002</c:v>
                </c:pt>
                <c:pt idx="419">
                  <c:v>39.572420999999999</c:v>
                </c:pt>
                <c:pt idx="420">
                  <c:v>39.595832000000001</c:v>
                </c:pt>
                <c:pt idx="421">
                  <c:v>39.618839000000001</c:v>
                </c:pt>
                <c:pt idx="422">
                  <c:v>39.641725000000001</c:v>
                </c:pt>
                <c:pt idx="423">
                  <c:v>39.664057999999997</c:v>
                </c:pt>
                <c:pt idx="424">
                  <c:v>39.685848</c:v>
                </c:pt>
                <c:pt idx="425">
                  <c:v>39.707631999999997</c:v>
                </c:pt>
                <c:pt idx="426">
                  <c:v>39.729075999999999</c:v>
                </c:pt>
                <c:pt idx="427">
                  <c:v>39.750258000000002</c:v>
                </c:pt>
                <c:pt idx="428">
                  <c:v>39.771365000000003</c:v>
                </c:pt>
                <c:pt idx="429">
                  <c:v>39.795565000000003</c:v>
                </c:pt>
                <c:pt idx="430">
                  <c:v>39.818389000000003</c:v>
                </c:pt>
                <c:pt idx="431">
                  <c:v>39.840381999999998</c:v>
                </c:pt>
                <c:pt idx="432">
                  <c:v>39.862257999999997</c:v>
                </c:pt>
                <c:pt idx="433">
                  <c:v>39.883851999999997</c:v>
                </c:pt>
                <c:pt idx="434">
                  <c:v>39.905206999999997</c:v>
                </c:pt>
                <c:pt idx="435">
                  <c:v>39.926504000000001</c:v>
                </c:pt>
                <c:pt idx="436">
                  <c:v>39.947690999999999</c:v>
                </c:pt>
                <c:pt idx="437">
                  <c:v>39.968843</c:v>
                </c:pt>
                <c:pt idx="438">
                  <c:v>39.990054999999998</c:v>
                </c:pt>
                <c:pt idx="439">
                  <c:v>40.014350999999998</c:v>
                </c:pt>
                <c:pt idx="440">
                  <c:v>40.037526999999997</c:v>
                </c:pt>
                <c:pt idx="441">
                  <c:v>40.060352999999999</c:v>
                </c:pt>
                <c:pt idx="442">
                  <c:v>40.082918999999997</c:v>
                </c:pt>
                <c:pt idx="443">
                  <c:v>40.104987999999999</c:v>
                </c:pt>
                <c:pt idx="444">
                  <c:v>40.127006000000002</c:v>
                </c:pt>
                <c:pt idx="445">
                  <c:v>40.149182000000003</c:v>
                </c:pt>
                <c:pt idx="446">
                  <c:v>40.170845999999997</c:v>
                </c:pt>
                <c:pt idx="447">
                  <c:v>40.192380999999997</c:v>
                </c:pt>
                <c:pt idx="448">
                  <c:v>40.21396</c:v>
                </c:pt>
                <c:pt idx="449">
                  <c:v>40.238109000000001</c:v>
                </c:pt>
                <c:pt idx="450">
                  <c:v>40.260637000000003</c:v>
                </c:pt>
                <c:pt idx="451">
                  <c:v>40.282336999999998</c:v>
                </c:pt>
                <c:pt idx="452">
                  <c:v>40.303213999999997</c:v>
                </c:pt>
                <c:pt idx="453">
                  <c:v>40.323444000000002</c:v>
                </c:pt>
                <c:pt idx="454">
                  <c:v>40.342647999999997</c:v>
                </c:pt>
                <c:pt idx="455">
                  <c:v>40.360911999999999</c:v>
                </c:pt>
                <c:pt idx="456">
                  <c:v>40.378684999999997</c:v>
                </c:pt>
                <c:pt idx="457">
                  <c:v>40.395626999999998</c:v>
                </c:pt>
                <c:pt idx="458">
                  <c:v>40.412343999999997</c:v>
                </c:pt>
                <c:pt idx="459">
                  <c:v>40.431137</c:v>
                </c:pt>
                <c:pt idx="460">
                  <c:v>40.447856999999999</c:v>
                </c:pt>
                <c:pt idx="461">
                  <c:v>40.463422999999999</c:v>
                </c:pt>
                <c:pt idx="462">
                  <c:v>40.479035000000003</c:v>
                </c:pt>
                <c:pt idx="463">
                  <c:v>40.492998</c:v>
                </c:pt>
                <c:pt idx="464">
                  <c:v>40.505775</c:v>
                </c:pt>
                <c:pt idx="465">
                  <c:v>40.518183000000001</c:v>
                </c:pt>
                <c:pt idx="466">
                  <c:v>40.529552000000002</c:v>
                </c:pt>
                <c:pt idx="467">
                  <c:v>40.539909999999999</c:v>
                </c:pt>
                <c:pt idx="468">
                  <c:v>40.549101999999998</c:v>
                </c:pt>
                <c:pt idx="469">
                  <c:v>40.560191000000003</c:v>
                </c:pt>
                <c:pt idx="470">
                  <c:v>40.569403000000001</c:v>
                </c:pt>
                <c:pt idx="471">
                  <c:v>40.577424000000001</c:v>
                </c:pt>
                <c:pt idx="472">
                  <c:v>40.584411000000003</c:v>
                </c:pt>
                <c:pt idx="473">
                  <c:v>40.590105000000001</c:v>
                </c:pt>
                <c:pt idx="474">
                  <c:v>40.594982999999999</c:v>
                </c:pt>
                <c:pt idx="475">
                  <c:v>40.599102999999999</c:v>
                </c:pt>
                <c:pt idx="476">
                  <c:v>40.602466</c:v>
                </c:pt>
                <c:pt idx="477">
                  <c:v>40.605297</c:v>
                </c:pt>
                <c:pt idx="478">
                  <c:v>40.607142000000003</c:v>
                </c:pt>
                <c:pt idx="479">
                  <c:v>40.609743999999999</c:v>
                </c:pt>
                <c:pt idx="480">
                  <c:v>40.611193999999998</c:v>
                </c:pt>
                <c:pt idx="481">
                  <c:v>40.611874999999998</c:v>
                </c:pt>
                <c:pt idx="482">
                  <c:v>40.612152000000002</c:v>
                </c:pt>
                <c:pt idx="483">
                  <c:v>40.612050000000004</c:v>
                </c:pt>
                <c:pt idx="484">
                  <c:v>40.611688999999998</c:v>
                </c:pt>
                <c:pt idx="485">
                  <c:v>40.610999</c:v>
                </c:pt>
                <c:pt idx="486">
                  <c:v>40.609706000000003</c:v>
                </c:pt>
                <c:pt idx="487">
                  <c:v>40.608342</c:v>
                </c:pt>
                <c:pt idx="488">
                  <c:v>40.606808000000001</c:v>
                </c:pt>
                <c:pt idx="489">
                  <c:v>40.606043999999997</c:v>
                </c:pt>
                <c:pt idx="490">
                  <c:v>40.60445</c:v>
                </c:pt>
                <c:pt idx="491">
                  <c:v>40.603214999999999</c:v>
                </c:pt>
                <c:pt idx="492">
                  <c:v>40.601636999999997</c:v>
                </c:pt>
                <c:pt idx="493">
                  <c:v>40.599867000000003</c:v>
                </c:pt>
                <c:pt idx="494">
                  <c:v>40.597909000000001</c:v>
                </c:pt>
                <c:pt idx="495">
                  <c:v>40.595562000000001</c:v>
                </c:pt>
                <c:pt idx="496">
                  <c:v>40.592987999999998</c:v>
                </c:pt>
                <c:pt idx="497">
                  <c:v>40.590539999999997</c:v>
                </c:pt>
                <c:pt idx="498">
                  <c:v>40.588183000000001</c:v>
                </c:pt>
                <c:pt idx="499">
                  <c:v>40.586150000000004</c:v>
                </c:pt>
                <c:pt idx="500">
                  <c:v>40.583860999999999</c:v>
                </c:pt>
                <c:pt idx="501">
                  <c:v>40.581445000000002</c:v>
                </c:pt>
                <c:pt idx="502">
                  <c:v>40.578887000000002</c:v>
                </c:pt>
                <c:pt idx="503">
                  <c:v>40.576210000000003</c:v>
                </c:pt>
                <c:pt idx="504">
                  <c:v>40.573396000000002</c:v>
                </c:pt>
                <c:pt idx="505">
                  <c:v>40.570664999999998</c:v>
                </c:pt>
                <c:pt idx="506">
                  <c:v>40.567836</c:v>
                </c:pt>
                <c:pt idx="507">
                  <c:v>40.564928999999999</c:v>
                </c:pt>
                <c:pt idx="508">
                  <c:v>40.562085000000003</c:v>
                </c:pt>
                <c:pt idx="509">
                  <c:v>40.559299000000003</c:v>
                </c:pt>
                <c:pt idx="510">
                  <c:v>40.556573999999998</c:v>
                </c:pt>
                <c:pt idx="511">
                  <c:v>40.553773</c:v>
                </c:pt>
                <c:pt idx="512">
                  <c:v>40.550991000000003</c:v>
                </c:pt>
                <c:pt idx="513">
                  <c:v>40.548096000000001</c:v>
                </c:pt>
                <c:pt idx="514">
                  <c:v>40.545197999999999</c:v>
                </c:pt>
                <c:pt idx="515">
                  <c:v>40.542175</c:v>
                </c:pt>
                <c:pt idx="516">
                  <c:v>40.539344</c:v>
                </c:pt>
                <c:pt idx="517">
                  <c:v>40.536423999999997</c:v>
                </c:pt>
                <c:pt idx="518">
                  <c:v>40.533487000000001</c:v>
                </c:pt>
                <c:pt idx="519">
                  <c:v>40.530664999999999</c:v>
                </c:pt>
                <c:pt idx="520">
                  <c:v>40.527872000000002</c:v>
                </c:pt>
                <c:pt idx="521">
                  <c:v>40.524991</c:v>
                </c:pt>
                <c:pt idx="522">
                  <c:v>40.522193000000001</c:v>
                </c:pt>
                <c:pt idx="523">
                  <c:v>40.519426000000003</c:v>
                </c:pt>
                <c:pt idx="524">
                  <c:v>40.516582</c:v>
                </c:pt>
                <c:pt idx="525">
                  <c:v>40.513779999999997</c:v>
                </c:pt>
                <c:pt idx="526">
                  <c:v>40.510938000000003</c:v>
                </c:pt>
                <c:pt idx="527">
                  <c:v>40.508194000000003</c:v>
                </c:pt>
                <c:pt idx="528">
                  <c:v>40.505479999999999</c:v>
                </c:pt>
                <c:pt idx="529">
                  <c:v>40.502768000000003</c:v>
                </c:pt>
                <c:pt idx="530">
                  <c:v>40.500267000000001</c:v>
                </c:pt>
                <c:pt idx="531">
                  <c:v>40.498162000000001</c:v>
                </c:pt>
                <c:pt idx="532">
                  <c:v>40.496020000000001</c:v>
                </c:pt>
                <c:pt idx="533">
                  <c:v>40.493729000000002</c:v>
                </c:pt>
                <c:pt idx="534">
                  <c:v>40.491577999999997</c:v>
                </c:pt>
                <c:pt idx="535">
                  <c:v>40.489522999999998</c:v>
                </c:pt>
                <c:pt idx="536">
                  <c:v>40.487437999999997</c:v>
                </c:pt>
                <c:pt idx="537">
                  <c:v>40.485613999999998</c:v>
                </c:pt>
                <c:pt idx="538">
                  <c:v>40.483728999999997</c:v>
                </c:pt>
                <c:pt idx="539">
                  <c:v>40.481948000000003</c:v>
                </c:pt>
                <c:pt idx="540">
                  <c:v>40.480106999999997</c:v>
                </c:pt>
                <c:pt idx="541">
                  <c:v>40.478369999999998</c:v>
                </c:pt>
                <c:pt idx="542">
                  <c:v>40.476775000000004</c:v>
                </c:pt>
                <c:pt idx="543">
                  <c:v>40.475282999999997</c:v>
                </c:pt>
                <c:pt idx="544">
                  <c:v>40.473830999999997</c:v>
                </c:pt>
                <c:pt idx="545">
                  <c:v>40.472371000000003</c:v>
                </c:pt>
                <c:pt idx="546">
                  <c:v>40.471195000000002</c:v>
                </c:pt>
                <c:pt idx="547">
                  <c:v>40.469704</c:v>
                </c:pt>
                <c:pt idx="548">
                  <c:v>40.468362999999997</c:v>
                </c:pt>
                <c:pt idx="549">
                  <c:v>40.467309</c:v>
                </c:pt>
                <c:pt idx="550">
                  <c:v>40.465983999999999</c:v>
                </c:pt>
                <c:pt idx="551">
                  <c:v>40.464841</c:v>
                </c:pt>
                <c:pt idx="552">
                  <c:v>40.463437999999996</c:v>
                </c:pt>
                <c:pt idx="553">
                  <c:v>40.462119000000001</c:v>
                </c:pt>
                <c:pt idx="554">
                  <c:v>40.460915</c:v>
                </c:pt>
                <c:pt idx="555">
                  <c:v>40.459676999999999</c:v>
                </c:pt>
                <c:pt idx="556">
                  <c:v>40.458247999999998</c:v>
                </c:pt>
                <c:pt idx="557">
                  <c:v>40.456774000000003</c:v>
                </c:pt>
                <c:pt idx="558">
                  <c:v>40.455216</c:v>
                </c:pt>
                <c:pt idx="559">
                  <c:v>40.453676000000002</c:v>
                </c:pt>
                <c:pt idx="560">
                  <c:v>40.452044999999998</c:v>
                </c:pt>
                <c:pt idx="561">
                  <c:v>40.450316000000001</c:v>
                </c:pt>
                <c:pt idx="562">
                  <c:v>40.448579000000002</c:v>
                </c:pt>
                <c:pt idx="563">
                  <c:v>40.446589000000003</c:v>
                </c:pt>
                <c:pt idx="564">
                  <c:v>40.444600999999999</c:v>
                </c:pt>
                <c:pt idx="565">
                  <c:v>40.442439</c:v>
                </c:pt>
                <c:pt idx="566">
                  <c:v>40.440176000000001</c:v>
                </c:pt>
                <c:pt idx="567">
                  <c:v>40.437708000000001</c:v>
                </c:pt>
                <c:pt idx="568">
                  <c:v>40.435127000000001</c:v>
                </c:pt>
                <c:pt idx="569">
                  <c:v>40.432445000000001</c:v>
                </c:pt>
                <c:pt idx="570">
                  <c:v>40.429417000000001</c:v>
                </c:pt>
                <c:pt idx="571">
                  <c:v>40.426343000000003</c:v>
                </c:pt>
                <c:pt idx="572">
                  <c:v>40.423006000000001</c:v>
                </c:pt>
                <c:pt idx="573">
                  <c:v>40.419707000000002</c:v>
                </c:pt>
                <c:pt idx="574">
                  <c:v>40.416125999999998</c:v>
                </c:pt>
                <c:pt idx="575">
                  <c:v>40.412309</c:v>
                </c:pt>
                <c:pt idx="576">
                  <c:v>40.408517000000003</c:v>
                </c:pt>
                <c:pt idx="577">
                  <c:v>40.404404</c:v>
                </c:pt>
                <c:pt idx="578">
                  <c:v>40.400303999999998</c:v>
                </c:pt>
                <c:pt idx="579">
                  <c:v>40.395809</c:v>
                </c:pt>
                <c:pt idx="580">
                  <c:v>40.391359999999999</c:v>
                </c:pt>
                <c:pt idx="581">
                  <c:v>40.386786999999998</c:v>
                </c:pt>
                <c:pt idx="582">
                  <c:v>40.381943</c:v>
                </c:pt>
                <c:pt idx="583">
                  <c:v>40.376973</c:v>
                </c:pt>
                <c:pt idx="584">
                  <c:v>40.372050000000002</c:v>
                </c:pt>
                <c:pt idx="585">
                  <c:v>40.367026000000003</c:v>
                </c:pt>
                <c:pt idx="586">
                  <c:v>40.362167999999997</c:v>
                </c:pt>
                <c:pt idx="587">
                  <c:v>40.356910999999997</c:v>
                </c:pt>
                <c:pt idx="588">
                  <c:v>40.351705000000003</c:v>
                </c:pt>
                <c:pt idx="589">
                  <c:v>40.346204999999998</c:v>
                </c:pt>
                <c:pt idx="590">
                  <c:v>40.340854999999998</c:v>
                </c:pt>
                <c:pt idx="591">
                  <c:v>40.335208999999999</c:v>
                </c:pt>
                <c:pt idx="592">
                  <c:v>40.329659999999997</c:v>
                </c:pt>
                <c:pt idx="593">
                  <c:v>40.324370999999999</c:v>
                </c:pt>
                <c:pt idx="594">
                  <c:v>40.319099999999999</c:v>
                </c:pt>
                <c:pt idx="595">
                  <c:v>40.313675000000003</c:v>
                </c:pt>
                <c:pt idx="596">
                  <c:v>40.308652000000002</c:v>
                </c:pt>
                <c:pt idx="597">
                  <c:v>40.303255999999998</c:v>
                </c:pt>
                <c:pt idx="598">
                  <c:v>40.298219000000003</c:v>
                </c:pt>
                <c:pt idx="599">
                  <c:v>40.292476000000001</c:v>
                </c:pt>
                <c:pt idx="600">
                  <c:v>40.286813000000002</c:v>
                </c:pt>
                <c:pt idx="601">
                  <c:v>40.281295999999998</c:v>
                </c:pt>
                <c:pt idx="602">
                  <c:v>40.275548000000001</c:v>
                </c:pt>
                <c:pt idx="603">
                  <c:v>40.269938000000003</c:v>
                </c:pt>
                <c:pt idx="604">
                  <c:v>40.264494999999997</c:v>
                </c:pt>
                <c:pt idx="605">
                  <c:v>40.258881000000002</c:v>
                </c:pt>
                <c:pt idx="606">
                  <c:v>40.253168000000002</c:v>
                </c:pt>
                <c:pt idx="607">
                  <c:v>40.247517000000002</c:v>
                </c:pt>
                <c:pt idx="608">
                  <c:v>40.241880000000002</c:v>
                </c:pt>
                <c:pt idx="609">
                  <c:v>40.235475999999998</c:v>
                </c:pt>
                <c:pt idx="610">
                  <c:v>40.229179000000002</c:v>
                </c:pt>
                <c:pt idx="611">
                  <c:v>40.222893999999997</c:v>
                </c:pt>
                <c:pt idx="612">
                  <c:v>40.216591000000001</c:v>
                </c:pt>
                <c:pt idx="613">
                  <c:v>40.210152000000001</c:v>
                </c:pt>
                <c:pt idx="614">
                  <c:v>40.203806</c:v>
                </c:pt>
                <c:pt idx="615">
                  <c:v>40.197397000000002</c:v>
                </c:pt>
                <c:pt idx="616">
                  <c:v>40.190758000000002</c:v>
                </c:pt>
                <c:pt idx="617">
                  <c:v>40.184140999999997</c:v>
                </c:pt>
                <c:pt idx="618">
                  <c:v>40.177343</c:v>
                </c:pt>
                <c:pt idx="619">
                  <c:v>40.169972999999999</c:v>
                </c:pt>
                <c:pt idx="620">
                  <c:v>40.162712999999997</c:v>
                </c:pt>
                <c:pt idx="621">
                  <c:v>40.155608000000001</c:v>
                </c:pt>
                <c:pt idx="622">
                  <c:v>40.14828</c:v>
                </c:pt>
                <c:pt idx="623">
                  <c:v>40.141088000000003</c:v>
                </c:pt>
                <c:pt idx="624">
                  <c:v>40.134053999999999</c:v>
                </c:pt>
                <c:pt idx="625">
                  <c:v>40.126921000000003</c:v>
                </c:pt>
                <c:pt idx="626">
                  <c:v>40.119956000000002</c:v>
                </c:pt>
                <c:pt idx="627">
                  <c:v>40.113030000000002</c:v>
                </c:pt>
                <c:pt idx="628">
                  <c:v>40.106206</c:v>
                </c:pt>
                <c:pt idx="629">
                  <c:v>40.098562999999999</c:v>
                </c:pt>
                <c:pt idx="630">
                  <c:v>40.091363000000001</c:v>
                </c:pt>
                <c:pt idx="631">
                  <c:v>40.084363000000003</c:v>
                </c:pt>
                <c:pt idx="632">
                  <c:v>40.077337999999997</c:v>
                </c:pt>
                <c:pt idx="633">
                  <c:v>40.070273999999998</c:v>
                </c:pt>
                <c:pt idx="634">
                  <c:v>40.063417999999999</c:v>
                </c:pt>
                <c:pt idx="635">
                  <c:v>40.056600000000003</c:v>
                </c:pt>
                <c:pt idx="636">
                  <c:v>40.049947000000003</c:v>
                </c:pt>
                <c:pt idx="637">
                  <c:v>40.043287999999997</c:v>
                </c:pt>
                <c:pt idx="638">
                  <c:v>40.036698999999999</c:v>
                </c:pt>
                <c:pt idx="639">
                  <c:v>40.029789000000001</c:v>
                </c:pt>
                <c:pt idx="640">
                  <c:v>40.023093000000003</c:v>
                </c:pt>
                <c:pt idx="641">
                  <c:v>40.016517999999998</c:v>
                </c:pt>
                <c:pt idx="642">
                  <c:v>40.010001000000003</c:v>
                </c:pt>
                <c:pt idx="643">
                  <c:v>40.003847999999998</c:v>
                </c:pt>
                <c:pt idx="644">
                  <c:v>39.997691000000003</c:v>
                </c:pt>
                <c:pt idx="645">
                  <c:v>39.991674000000003</c:v>
                </c:pt>
                <c:pt idx="646">
                  <c:v>39.985750000000003</c:v>
                </c:pt>
                <c:pt idx="647">
                  <c:v>39.979951999999997</c:v>
                </c:pt>
                <c:pt idx="648">
                  <c:v>39.974144000000003</c:v>
                </c:pt>
                <c:pt idx="649">
                  <c:v>39.968170999999998</c:v>
                </c:pt>
                <c:pt idx="650">
                  <c:v>39.962372999999999</c:v>
                </c:pt>
                <c:pt idx="651">
                  <c:v>39.956786000000001</c:v>
                </c:pt>
                <c:pt idx="652">
                  <c:v>39.951290999999998</c:v>
                </c:pt>
                <c:pt idx="653">
                  <c:v>39.945920000000001</c:v>
                </c:pt>
                <c:pt idx="654">
                  <c:v>39.9407</c:v>
                </c:pt>
                <c:pt idx="655">
                  <c:v>39.935763000000001</c:v>
                </c:pt>
                <c:pt idx="656">
                  <c:v>39.931010999999998</c:v>
                </c:pt>
                <c:pt idx="657">
                  <c:v>39.926313999999998</c:v>
                </c:pt>
                <c:pt idx="658">
                  <c:v>39.921672000000001</c:v>
                </c:pt>
                <c:pt idx="659">
                  <c:v>39.916907000000002</c:v>
                </c:pt>
                <c:pt idx="660">
                  <c:v>39.912284</c:v>
                </c:pt>
                <c:pt idx="661">
                  <c:v>39.907871</c:v>
                </c:pt>
                <c:pt idx="662">
                  <c:v>39.903633999999997</c:v>
                </c:pt>
                <c:pt idx="663">
                  <c:v>39.899369999999998</c:v>
                </c:pt>
                <c:pt idx="664">
                  <c:v>39.895211000000003</c:v>
                </c:pt>
                <c:pt idx="665">
                  <c:v>39.891219999999997</c:v>
                </c:pt>
                <c:pt idx="666">
                  <c:v>39.887444000000002</c:v>
                </c:pt>
                <c:pt idx="667">
                  <c:v>39.883797000000001</c:v>
                </c:pt>
                <c:pt idx="668">
                  <c:v>39.880372999999999</c:v>
                </c:pt>
                <c:pt idx="669">
                  <c:v>39.876866</c:v>
                </c:pt>
                <c:pt idx="670">
                  <c:v>39.873376</c:v>
                </c:pt>
                <c:pt idx="671">
                  <c:v>39.870086999999998</c:v>
                </c:pt>
                <c:pt idx="672">
                  <c:v>39.866871000000003</c:v>
                </c:pt>
                <c:pt idx="673">
                  <c:v>39.863917000000001</c:v>
                </c:pt>
                <c:pt idx="674">
                  <c:v>39.861035000000001</c:v>
                </c:pt>
                <c:pt idx="675">
                  <c:v>39.858291000000001</c:v>
                </c:pt>
                <c:pt idx="676">
                  <c:v>39.855682000000002</c:v>
                </c:pt>
                <c:pt idx="677">
                  <c:v>39.853133</c:v>
                </c:pt>
                <c:pt idx="678">
                  <c:v>39.850679999999997</c:v>
                </c:pt>
                <c:pt idx="679">
                  <c:v>39.848281</c:v>
                </c:pt>
                <c:pt idx="680">
                  <c:v>39.845962999999998</c:v>
                </c:pt>
                <c:pt idx="681">
                  <c:v>39.843860999999997</c:v>
                </c:pt>
                <c:pt idx="682">
                  <c:v>39.841785999999999</c:v>
                </c:pt>
                <c:pt idx="683">
                  <c:v>39.839939999999999</c:v>
                </c:pt>
                <c:pt idx="684">
                  <c:v>39.838231</c:v>
                </c:pt>
                <c:pt idx="685">
                  <c:v>39.836669000000001</c:v>
                </c:pt>
                <c:pt idx="686">
                  <c:v>39.835149000000001</c:v>
                </c:pt>
                <c:pt idx="687">
                  <c:v>39.833834000000003</c:v>
                </c:pt>
                <c:pt idx="688">
                  <c:v>39.832608999999998</c:v>
                </c:pt>
                <c:pt idx="689">
                  <c:v>39.831685999999998</c:v>
                </c:pt>
                <c:pt idx="690">
                  <c:v>39.830770999999999</c:v>
                </c:pt>
                <c:pt idx="691">
                  <c:v>39.829971</c:v>
                </c:pt>
                <c:pt idx="692">
                  <c:v>39.829309000000002</c:v>
                </c:pt>
                <c:pt idx="693">
                  <c:v>39.828747999999997</c:v>
                </c:pt>
                <c:pt idx="694">
                  <c:v>39.828276000000002</c:v>
                </c:pt>
                <c:pt idx="695">
                  <c:v>39.828093000000003</c:v>
                </c:pt>
                <c:pt idx="696">
                  <c:v>39.827910000000003</c:v>
                </c:pt>
                <c:pt idx="697">
                  <c:v>39.827845000000003</c:v>
                </c:pt>
                <c:pt idx="698">
                  <c:v>39.827964999999999</c:v>
                </c:pt>
                <c:pt idx="699">
                  <c:v>39.828425000000003</c:v>
                </c:pt>
                <c:pt idx="700">
                  <c:v>39.828805000000003</c:v>
                </c:pt>
                <c:pt idx="701">
                  <c:v>39.829385000000002</c:v>
                </c:pt>
                <c:pt idx="702">
                  <c:v>39.830072000000001</c:v>
                </c:pt>
                <c:pt idx="703">
                  <c:v>39.830832000000001</c:v>
                </c:pt>
                <c:pt idx="704">
                  <c:v>39.831710999999999</c:v>
                </c:pt>
                <c:pt idx="705">
                  <c:v>39.832701</c:v>
                </c:pt>
                <c:pt idx="706">
                  <c:v>39.833784000000001</c:v>
                </c:pt>
                <c:pt idx="707">
                  <c:v>39.835020999999998</c:v>
                </c:pt>
                <c:pt idx="708">
                  <c:v>39.836345000000001</c:v>
                </c:pt>
                <c:pt idx="709">
                  <c:v>39.838101000000002</c:v>
                </c:pt>
                <c:pt idx="710">
                  <c:v>39.839737</c:v>
                </c:pt>
                <c:pt idx="711">
                  <c:v>39.841613000000002</c:v>
                </c:pt>
                <c:pt idx="712">
                  <c:v>39.843446999999998</c:v>
                </c:pt>
                <c:pt idx="713">
                  <c:v>39.845367000000003</c:v>
                </c:pt>
                <c:pt idx="714">
                  <c:v>39.847389</c:v>
                </c:pt>
                <c:pt idx="715">
                  <c:v>39.849561999999999</c:v>
                </c:pt>
                <c:pt idx="716">
                  <c:v>39.851671000000003</c:v>
                </c:pt>
                <c:pt idx="717">
                  <c:v>39.853966999999997</c:v>
                </c:pt>
                <c:pt idx="718">
                  <c:v>39.856253000000002</c:v>
                </c:pt>
                <c:pt idx="719">
                  <c:v>39.858998999999997</c:v>
                </c:pt>
                <c:pt idx="720">
                  <c:v>39.861834999999999</c:v>
                </c:pt>
                <c:pt idx="721">
                  <c:v>39.864682999999999</c:v>
                </c:pt>
                <c:pt idx="722">
                  <c:v>39.867440999999999</c:v>
                </c:pt>
                <c:pt idx="723">
                  <c:v>39.870238000000001</c:v>
                </c:pt>
                <c:pt idx="724">
                  <c:v>39.873178000000003</c:v>
                </c:pt>
                <c:pt idx="725">
                  <c:v>39.876136000000002</c:v>
                </c:pt>
                <c:pt idx="726">
                  <c:v>39.879196</c:v>
                </c:pt>
                <c:pt idx="727">
                  <c:v>39.882240000000003</c:v>
                </c:pt>
                <c:pt idx="728">
                  <c:v>39.885460999999999</c:v>
                </c:pt>
                <c:pt idx="729">
                  <c:v>39.889119999999998</c:v>
                </c:pt>
                <c:pt idx="730">
                  <c:v>39.892774000000003</c:v>
                </c:pt>
                <c:pt idx="731">
                  <c:v>39.896354000000002</c:v>
                </c:pt>
                <c:pt idx="732">
                  <c:v>39.899903999999999</c:v>
                </c:pt>
                <c:pt idx="733">
                  <c:v>39.903382999999998</c:v>
                </c:pt>
                <c:pt idx="734">
                  <c:v>39.907071999999999</c:v>
                </c:pt>
                <c:pt idx="735">
                  <c:v>39.910719999999998</c:v>
                </c:pt>
                <c:pt idx="736">
                  <c:v>39.914413000000003</c:v>
                </c:pt>
                <c:pt idx="737">
                  <c:v>39.918050999999998</c:v>
                </c:pt>
                <c:pt idx="738">
                  <c:v>39.921677000000003</c:v>
                </c:pt>
                <c:pt idx="739">
                  <c:v>39.926105</c:v>
                </c:pt>
                <c:pt idx="740">
                  <c:v>39.930337000000002</c:v>
                </c:pt>
                <c:pt idx="741">
                  <c:v>39.934420000000003</c:v>
                </c:pt>
                <c:pt idx="742">
                  <c:v>39.938423999999998</c:v>
                </c:pt>
                <c:pt idx="743">
                  <c:v>39.942355999999997</c:v>
                </c:pt>
                <c:pt idx="744">
                  <c:v>39.946407999999998</c:v>
                </c:pt>
                <c:pt idx="745">
                  <c:v>39.950422000000003</c:v>
                </c:pt>
                <c:pt idx="746">
                  <c:v>39.954241000000003</c:v>
                </c:pt>
                <c:pt idx="747">
                  <c:v>39.958297999999999</c:v>
                </c:pt>
                <c:pt idx="748">
                  <c:v>39.961942000000001</c:v>
                </c:pt>
                <c:pt idx="749">
                  <c:v>39.966586</c:v>
                </c:pt>
                <c:pt idx="750">
                  <c:v>39.970779</c:v>
                </c:pt>
                <c:pt idx="751">
                  <c:v>39.974721000000002</c:v>
                </c:pt>
                <c:pt idx="752">
                  <c:v>39.978721</c:v>
                </c:pt>
                <c:pt idx="753">
                  <c:v>39.982613999999998</c:v>
                </c:pt>
                <c:pt idx="754">
                  <c:v>39.986415000000001</c:v>
                </c:pt>
                <c:pt idx="755">
                  <c:v>39.990076999999999</c:v>
                </c:pt>
                <c:pt idx="756">
                  <c:v>39.993653999999999</c:v>
                </c:pt>
                <c:pt idx="757">
                  <c:v>39.997202000000001</c:v>
                </c:pt>
                <c:pt idx="758">
                  <c:v>40.000566999999997</c:v>
                </c:pt>
                <c:pt idx="759">
                  <c:v>40.004306</c:v>
                </c:pt>
                <c:pt idx="760">
                  <c:v>40.007995999999999</c:v>
                </c:pt>
                <c:pt idx="761">
                  <c:v>40.011406999999998</c:v>
                </c:pt>
                <c:pt idx="762">
                  <c:v>40.014778999999997</c:v>
                </c:pt>
                <c:pt idx="763">
                  <c:v>40.018096</c:v>
                </c:pt>
                <c:pt idx="764">
                  <c:v>40.021040999999997</c:v>
                </c:pt>
                <c:pt idx="765">
                  <c:v>40.024009999999997</c:v>
                </c:pt>
                <c:pt idx="766">
                  <c:v>40.026898000000003</c:v>
                </c:pt>
                <c:pt idx="767">
                  <c:v>40.029648000000002</c:v>
                </c:pt>
                <c:pt idx="768">
                  <c:v>40.032330000000002</c:v>
                </c:pt>
                <c:pt idx="769">
                  <c:v>40.035767</c:v>
                </c:pt>
                <c:pt idx="770">
                  <c:v>40.039042999999999</c:v>
                </c:pt>
                <c:pt idx="771">
                  <c:v>40.042068</c:v>
                </c:pt>
                <c:pt idx="772">
                  <c:v>40.044888999999998</c:v>
                </c:pt>
                <c:pt idx="773">
                  <c:v>40.047654000000001</c:v>
                </c:pt>
                <c:pt idx="774">
                  <c:v>40.050576999999997</c:v>
                </c:pt>
                <c:pt idx="775">
                  <c:v>40.053350999999999</c:v>
                </c:pt>
                <c:pt idx="776">
                  <c:v>40.056212000000002</c:v>
                </c:pt>
                <c:pt idx="777">
                  <c:v>40.059057000000003</c:v>
                </c:pt>
                <c:pt idx="778">
                  <c:v>40.062044</c:v>
                </c:pt>
                <c:pt idx="779">
                  <c:v>40.065719999999999</c:v>
                </c:pt>
                <c:pt idx="780">
                  <c:v>40.069212</c:v>
                </c:pt>
                <c:pt idx="781">
                  <c:v>40.072766000000001</c:v>
                </c:pt>
                <c:pt idx="782">
                  <c:v>40.076421000000003</c:v>
                </c:pt>
                <c:pt idx="783">
                  <c:v>40.080033</c:v>
                </c:pt>
                <c:pt idx="784">
                  <c:v>40.083714999999998</c:v>
                </c:pt>
                <c:pt idx="785">
                  <c:v>40.087403999999999</c:v>
                </c:pt>
                <c:pt idx="786">
                  <c:v>40.091161</c:v>
                </c:pt>
                <c:pt idx="787">
                  <c:v>40.095039999999997</c:v>
                </c:pt>
                <c:pt idx="788">
                  <c:v>40.099128</c:v>
                </c:pt>
                <c:pt idx="789">
                  <c:v>40.103996000000002</c:v>
                </c:pt>
                <c:pt idx="790">
                  <c:v>40.108831000000002</c:v>
                </c:pt>
                <c:pt idx="791">
                  <c:v>40.113464999999998</c:v>
                </c:pt>
                <c:pt idx="792">
                  <c:v>40.118228000000002</c:v>
                </c:pt>
                <c:pt idx="793">
                  <c:v>40.123049999999999</c:v>
                </c:pt>
                <c:pt idx="794">
                  <c:v>40.128093</c:v>
                </c:pt>
                <c:pt idx="795">
                  <c:v>40.133153</c:v>
                </c:pt>
                <c:pt idx="796">
                  <c:v>40.138387000000002</c:v>
                </c:pt>
                <c:pt idx="797">
                  <c:v>40.143622000000001</c:v>
                </c:pt>
                <c:pt idx="798">
                  <c:v>40.148971000000003</c:v>
                </c:pt>
                <c:pt idx="799">
                  <c:v>40.155219000000002</c:v>
                </c:pt>
                <c:pt idx="800">
                  <c:v>40.161321000000001</c:v>
                </c:pt>
                <c:pt idx="801">
                  <c:v>40.167389</c:v>
                </c:pt>
                <c:pt idx="802">
                  <c:v>40.173414999999999</c:v>
                </c:pt>
                <c:pt idx="803">
                  <c:v>40.179448000000001</c:v>
                </c:pt>
                <c:pt idx="804">
                  <c:v>40.185479000000001</c:v>
                </c:pt>
                <c:pt idx="805">
                  <c:v>40.191623</c:v>
                </c:pt>
                <c:pt idx="806">
                  <c:v>40.197764999999997</c:v>
                </c:pt>
                <c:pt idx="807">
                  <c:v>40.203997000000001</c:v>
                </c:pt>
                <c:pt idx="808">
                  <c:v>40.210251999999997</c:v>
                </c:pt>
                <c:pt idx="809">
                  <c:v>40.217592000000003</c:v>
                </c:pt>
                <c:pt idx="810">
                  <c:v>40.224586000000002</c:v>
                </c:pt>
                <c:pt idx="811">
                  <c:v>40.231495000000002</c:v>
                </c:pt>
                <c:pt idx="812">
                  <c:v>40.238385000000001</c:v>
                </c:pt>
                <c:pt idx="813">
                  <c:v>40.245286999999998</c:v>
                </c:pt>
                <c:pt idx="814">
                  <c:v>40.252302999999998</c:v>
                </c:pt>
                <c:pt idx="815">
                  <c:v>40.259362000000003</c:v>
                </c:pt>
                <c:pt idx="816">
                  <c:v>40.266409000000003</c:v>
                </c:pt>
                <c:pt idx="817">
                  <c:v>40.273448999999999</c:v>
                </c:pt>
                <c:pt idx="818">
                  <c:v>40.280467000000002</c:v>
                </c:pt>
                <c:pt idx="819">
                  <c:v>40.288724999999999</c:v>
                </c:pt>
                <c:pt idx="820">
                  <c:v>40.296667999999997</c:v>
                </c:pt>
                <c:pt idx="821">
                  <c:v>40.304409</c:v>
                </c:pt>
                <c:pt idx="822">
                  <c:v>40.312086000000001</c:v>
                </c:pt>
                <c:pt idx="823">
                  <c:v>40.319696</c:v>
                </c:pt>
                <c:pt idx="824">
                  <c:v>40.327289999999998</c:v>
                </c:pt>
                <c:pt idx="825">
                  <c:v>40.335096</c:v>
                </c:pt>
                <c:pt idx="826">
                  <c:v>40.342928999999998</c:v>
                </c:pt>
                <c:pt idx="827">
                  <c:v>40.350633000000002</c:v>
                </c:pt>
                <c:pt idx="828">
                  <c:v>40.358451000000002</c:v>
                </c:pt>
                <c:pt idx="829">
                  <c:v>40.367451000000003</c:v>
                </c:pt>
                <c:pt idx="830">
                  <c:v>40.376007999999999</c:v>
                </c:pt>
                <c:pt idx="831">
                  <c:v>40.384362000000003</c:v>
                </c:pt>
                <c:pt idx="832">
                  <c:v>40.392690999999999</c:v>
                </c:pt>
                <c:pt idx="833">
                  <c:v>40.400941000000003</c:v>
                </c:pt>
                <c:pt idx="834">
                  <c:v>40.409126000000001</c:v>
                </c:pt>
                <c:pt idx="835">
                  <c:v>40.417327999999998</c:v>
                </c:pt>
                <c:pt idx="836">
                  <c:v>40.425556999999998</c:v>
                </c:pt>
                <c:pt idx="837">
                  <c:v>40.433636</c:v>
                </c:pt>
                <c:pt idx="838">
                  <c:v>40.441681000000003</c:v>
                </c:pt>
                <c:pt idx="839">
                  <c:v>40.451042000000001</c:v>
                </c:pt>
                <c:pt idx="840">
                  <c:v>40.459867000000003</c:v>
                </c:pt>
                <c:pt idx="841">
                  <c:v>40.468522999999998</c:v>
                </c:pt>
                <c:pt idx="842">
                  <c:v>40.476965</c:v>
                </c:pt>
                <c:pt idx="843">
                  <c:v>40.485264999999998</c:v>
                </c:pt>
                <c:pt idx="844">
                  <c:v>40.493603</c:v>
                </c:pt>
                <c:pt idx="845">
                  <c:v>40.5017</c:v>
                </c:pt>
                <c:pt idx="846">
                  <c:v>40.509856999999997</c:v>
                </c:pt>
                <c:pt idx="847">
                  <c:v>40.517968000000003</c:v>
                </c:pt>
                <c:pt idx="848">
                  <c:v>40.526193999999997</c:v>
                </c:pt>
                <c:pt idx="849">
                  <c:v>40.535589999999999</c:v>
                </c:pt>
                <c:pt idx="850">
                  <c:v>40.544561000000002</c:v>
                </c:pt>
                <c:pt idx="851">
                  <c:v>40.553248000000004</c:v>
                </c:pt>
                <c:pt idx="852">
                  <c:v>40.561844000000001</c:v>
                </c:pt>
                <c:pt idx="853">
                  <c:v>40.570369999999997</c:v>
                </c:pt>
                <c:pt idx="854">
                  <c:v>40.578848999999998</c:v>
                </c:pt>
                <c:pt idx="855">
                  <c:v>40.587197000000003</c:v>
                </c:pt>
                <c:pt idx="856">
                  <c:v>40.595461999999998</c:v>
                </c:pt>
                <c:pt idx="857">
                  <c:v>40.603715999999999</c:v>
                </c:pt>
                <c:pt idx="858">
                  <c:v>40.611995</c:v>
                </c:pt>
                <c:pt idx="859">
                  <c:v>40.621414000000001</c:v>
                </c:pt>
                <c:pt idx="860">
                  <c:v>40.630315000000003</c:v>
                </c:pt>
                <c:pt idx="861">
                  <c:v>40.639021</c:v>
                </c:pt>
                <c:pt idx="862">
                  <c:v>40.647492</c:v>
                </c:pt>
                <c:pt idx="863">
                  <c:v>40.655816000000002</c:v>
                </c:pt>
                <c:pt idx="864">
                  <c:v>40.664076000000001</c:v>
                </c:pt>
                <c:pt idx="865">
                  <c:v>40.672274000000002</c:v>
                </c:pt>
                <c:pt idx="866">
                  <c:v>40.680337000000002</c:v>
                </c:pt>
                <c:pt idx="867">
                  <c:v>40.688293000000002</c:v>
                </c:pt>
                <c:pt idx="868">
                  <c:v>40.696151</c:v>
                </c:pt>
                <c:pt idx="869">
                  <c:v>40.705266999999999</c:v>
                </c:pt>
                <c:pt idx="870">
                  <c:v>40.713807000000003</c:v>
                </c:pt>
                <c:pt idx="871">
                  <c:v>40.721947</c:v>
                </c:pt>
                <c:pt idx="872">
                  <c:v>40.730089</c:v>
                </c:pt>
                <c:pt idx="873">
                  <c:v>40.738059999999997</c:v>
                </c:pt>
                <c:pt idx="874">
                  <c:v>40.745942999999997</c:v>
                </c:pt>
                <c:pt idx="875">
                  <c:v>40.753715</c:v>
                </c:pt>
                <c:pt idx="876">
                  <c:v>40.761315000000003</c:v>
                </c:pt>
                <c:pt idx="877">
                  <c:v>40.768832000000003</c:v>
                </c:pt>
                <c:pt idx="878">
                  <c:v>40.776273000000003</c:v>
                </c:pt>
                <c:pt idx="879">
                  <c:v>40.785058999999997</c:v>
                </c:pt>
                <c:pt idx="880">
                  <c:v>40.793160999999998</c:v>
                </c:pt>
                <c:pt idx="881">
                  <c:v>40.801099000000001</c:v>
                </c:pt>
                <c:pt idx="882">
                  <c:v>40.808883000000002</c:v>
                </c:pt>
                <c:pt idx="883">
                  <c:v>40.816605000000003</c:v>
                </c:pt>
                <c:pt idx="884">
                  <c:v>40.824280000000002</c:v>
                </c:pt>
                <c:pt idx="885">
                  <c:v>40.831907999999999</c:v>
                </c:pt>
                <c:pt idx="886">
                  <c:v>40.839393000000001</c:v>
                </c:pt>
                <c:pt idx="887">
                  <c:v>40.846715000000003</c:v>
                </c:pt>
                <c:pt idx="888">
                  <c:v>40.854044000000002</c:v>
                </c:pt>
                <c:pt idx="889">
                  <c:v>40.862693</c:v>
                </c:pt>
                <c:pt idx="890">
                  <c:v>40.870863999999997</c:v>
                </c:pt>
                <c:pt idx="891">
                  <c:v>40.878923999999998</c:v>
                </c:pt>
                <c:pt idx="892">
                  <c:v>40.886791000000002</c:v>
                </c:pt>
                <c:pt idx="893">
                  <c:v>40.894604000000001</c:v>
                </c:pt>
                <c:pt idx="894">
                  <c:v>40.902242999999999</c:v>
                </c:pt>
                <c:pt idx="895">
                  <c:v>40.909838000000001</c:v>
                </c:pt>
                <c:pt idx="896">
                  <c:v>40.917414000000001</c:v>
                </c:pt>
                <c:pt idx="897">
                  <c:v>40.924756000000002</c:v>
                </c:pt>
                <c:pt idx="898">
                  <c:v>40.931899999999999</c:v>
                </c:pt>
                <c:pt idx="899">
                  <c:v>40.940373000000001</c:v>
                </c:pt>
                <c:pt idx="900">
                  <c:v>40.948365000000003</c:v>
                </c:pt>
                <c:pt idx="901">
                  <c:v>40.956021999999997</c:v>
                </c:pt>
                <c:pt idx="902">
                  <c:v>40.963563999999998</c:v>
                </c:pt>
                <c:pt idx="903">
                  <c:v>40.971046999999999</c:v>
                </c:pt>
                <c:pt idx="904">
                  <c:v>40.978428000000001</c:v>
                </c:pt>
                <c:pt idx="905">
                  <c:v>40.985807000000001</c:v>
                </c:pt>
                <c:pt idx="906">
                  <c:v>40.993198</c:v>
                </c:pt>
                <c:pt idx="907">
                  <c:v>41.000681999999998</c:v>
                </c:pt>
                <c:pt idx="908">
                  <c:v>41.008172000000002</c:v>
                </c:pt>
                <c:pt idx="909">
                  <c:v>41.016953999999998</c:v>
                </c:pt>
                <c:pt idx="910">
                  <c:v>41.025272000000001</c:v>
                </c:pt>
                <c:pt idx="911">
                  <c:v>41.033358999999997</c:v>
                </c:pt>
                <c:pt idx="912">
                  <c:v>41.041260999999999</c:v>
                </c:pt>
                <c:pt idx="913">
                  <c:v>41.049121999999997</c:v>
                </c:pt>
                <c:pt idx="914">
                  <c:v>41.056955000000002</c:v>
                </c:pt>
                <c:pt idx="915">
                  <c:v>41.064768999999998</c:v>
                </c:pt>
                <c:pt idx="916">
                  <c:v>41.072423999999998</c:v>
                </c:pt>
                <c:pt idx="917">
                  <c:v>41.079993000000002</c:v>
                </c:pt>
                <c:pt idx="918">
                  <c:v>41.087679000000001</c:v>
                </c:pt>
                <c:pt idx="919">
                  <c:v>41.096502000000001</c:v>
                </c:pt>
                <c:pt idx="920">
                  <c:v>41.104723999999997</c:v>
                </c:pt>
                <c:pt idx="921">
                  <c:v>41.112831</c:v>
                </c:pt>
                <c:pt idx="922">
                  <c:v>41.120581999999999</c:v>
                </c:pt>
                <c:pt idx="923">
                  <c:v>41.128137000000002</c:v>
                </c:pt>
                <c:pt idx="924">
                  <c:v>41.135658999999997</c:v>
                </c:pt>
                <c:pt idx="925">
                  <c:v>41.143000999999998</c:v>
                </c:pt>
                <c:pt idx="926">
                  <c:v>41.150213000000001</c:v>
                </c:pt>
                <c:pt idx="927">
                  <c:v>41.157330000000002</c:v>
                </c:pt>
                <c:pt idx="928">
                  <c:v>41.164406</c:v>
                </c:pt>
                <c:pt idx="929">
                  <c:v>41.172542</c:v>
                </c:pt>
                <c:pt idx="930">
                  <c:v>41.180363</c:v>
                </c:pt>
                <c:pt idx="931">
                  <c:v>41.187868999999999</c:v>
                </c:pt>
                <c:pt idx="932">
                  <c:v>41.195194999999998</c:v>
                </c:pt>
                <c:pt idx="933">
                  <c:v>41.202492999999997</c:v>
                </c:pt>
                <c:pt idx="934">
                  <c:v>41.209744999999998</c:v>
                </c:pt>
                <c:pt idx="935">
                  <c:v>41.216921999999997</c:v>
                </c:pt>
                <c:pt idx="936">
                  <c:v>41.224004999999998</c:v>
                </c:pt>
                <c:pt idx="937">
                  <c:v>41.231257999999997</c:v>
                </c:pt>
                <c:pt idx="938">
                  <c:v>41.238503000000001</c:v>
                </c:pt>
                <c:pt idx="939">
                  <c:v>41.246845</c:v>
                </c:pt>
                <c:pt idx="940">
                  <c:v>41.254854000000002</c:v>
                </c:pt>
                <c:pt idx="941">
                  <c:v>41.262523999999999</c:v>
                </c:pt>
                <c:pt idx="942">
                  <c:v>41.270046999999998</c:v>
                </c:pt>
                <c:pt idx="943">
                  <c:v>41.277500000000003</c:v>
                </c:pt>
                <c:pt idx="944">
                  <c:v>41.284982999999997</c:v>
                </c:pt>
                <c:pt idx="945">
                  <c:v>41.292270000000002</c:v>
                </c:pt>
                <c:pt idx="946">
                  <c:v>41.299585</c:v>
                </c:pt>
                <c:pt idx="947">
                  <c:v>41.306736999999998</c:v>
                </c:pt>
                <c:pt idx="948">
                  <c:v>41.313949000000001</c:v>
                </c:pt>
                <c:pt idx="949">
                  <c:v>41.322288999999998</c:v>
                </c:pt>
                <c:pt idx="950">
                  <c:v>41.329934000000002</c:v>
                </c:pt>
                <c:pt idx="951">
                  <c:v>41.337515000000003</c:v>
                </c:pt>
                <c:pt idx="952">
                  <c:v>41.344999999999999</c:v>
                </c:pt>
                <c:pt idx="953">
                  <c:v>41.352257999999999</c:v>
                </c:pt>
                <c:pt idx="954">
                  <c:v>41.359476999999998</c:v>
                </c:pt>
                <c:pt idx="955">
                  <c:v>41.366593999999999</c:v>
                </c:pt>
                <c:pt idx="956">
                  <c:v>41.373451000000003</c:v>
                </c:pt>
                <c:pt idx="957">
                  <c:v>41.380155999999999</c:v>
                </c:pt>
                <c:pt idx="958">
                  <c:v>41.386732000000002</c:v>
                </c:pt>
                <c:pt idx="959">
                  <c:v>41.394466000000001</c:v>
                </c:pt>
                <c:pt idx="960">
                  <c:v>41.401518000000003</c:v>
                </c:pt>
                <c:pt idx="961">
                  <c:v>41.408271999999997</c:v>
                </c:pt>
                <c:pt idx="962">
                  <c:v>41.414875000000002</c:v>
                </c:pt>
                <c:pt idx="963">
                  <c:v>41.421134000000002</c:v>
                </c:pt>
                <c:pt idx="964">
                  <c:v>41.427325000000003</c:v>
                </c:pt>
                <c:pt idx="965">
                  <c:v>41.433343999999998</c:v>
                </c:pt>
                <c:pt idx="966">
                  <c:v>41.439250000000001</c:v>
                </c:pt>
                <c:pt idx="967">
                  <c:v>41.445075000000003</c:v>
                </c:pt>
                <c:pt idx="968">
                  <c:v>41.450723000000004</c:v>
                </c:pt>
                <c:pt idx="969">
                  <c:v>41.457208999999999</c:v>
                </c:pt>
                <c:pt idx="970">
                  <c:v>41.463146000000002</c:v>
                </c:pt>
                <c:pt idx="971">
                  <c:v>41.468910999999999</c:v>
                </c:pt>
                <c:pt idx="972">
                  <c:v>41.474465000000002</c:v>
                </c:pt>
                <c:pt idx="973">
                  <c:v>41.480069</c:v>
                </c:pt>
                <c:pt idx="974">
                  <c:v>41.485568000000001</c:v>
                </c:pt>
                <c:pt idx="975">
                  <c:v>41.490876999999998</c:v>
                </c:pt>
                <c:pt idx="976">
                  <c:v>41.496091999999997</c:v>
                </c:pt>
                <c:pt idx="977">
                  <c:v>41.501288000000002</c:v>
                </c:pt>
                <c:pt idx="978">
                  <c:v>41.506543000000001</c:v>
                </c:pt>
                <c:pt idx="979">
                  <c:v>41.512982999999998</c:v>
                </c:pt>
                <c:pt idx="980">
                  <c:v>41.519027999999999</c:v>
                </c:pt>
                <c:pt idx="981">
                  <c:v>41.525083000000002</c:v>
                </c:pt>
                <c:pt idx="982">
                  <c:v>41.531163999999997</c:v>
                </c:pt>
                <c:pt idx="983">
                  <c:v>41.537244999999999</c:v>
                </c:pt>
                <c:pt idx="984">
                  <c:v>41.543478</c:v>
                </c:pt>
                <c:pt idx="985">
                  <c:v>41.549970999999999</c:v>
                </c:pt>
                <c:pt idx="986">
                  <c:v>41.556511</c:v>
                </c:pt>
                <c:pt idx="987">
                  <c:v>41.563411000000002</c:v>
                </c:pt>
                <c:pt idx="988">
                  <c:v>41.570276</c:v>
                </c:pt>
                <c:pt idx="989">
                  <c:v>41.578504000000002</c:v>
                </c:pt>
                <c:pt idx="990">
                  <c:v>41.586381000000003</c:v>
                </c:pt>
                <c:pt idx="991">
                  <c:v>41.594625999999998</c:v>
                </c:pt>
                <c:pt idx="992">
                  <c:v>41.602687000000003</c:v>
                </c:pt>
                <c:pt idx="993">
                  <c:v>41.610906</c:v>
                </c:pt>
                <c:pt idx="994">
                  <c:v>41.619301999999998</c:v>
                </c:pt>
                <c:pt idx="995">
                  <c:v>41.627606</c:v>
                </c:pt>
                <c:pt idx="996">
                  <c:v>41.636465999999999</c:v>
                </c:pt>
                <c:pt idx="997">
                  <c:v>41.645519999999998</c:v>
                </c:pt>
                <c:pt idx="998">
                  <c:v>41.654598999999997</c:v>
                </c:pt>
                <c:pt idx="999">
                  <c:v>41.664976000000003</c:v>
                </c:pt>
                <c:pt idx="1000">
                  <c:v>41.675030999999997</c:v>
                </c:pt>
                <c:pt idx="1001">
                  <c:v>41.685220000000001</c:v>
                </c:pt>
                <c:pt idx="1002">
                  <c:v>41.695462999999997</c:v>
                </c:pt>
                <c:pt idx="1003">
                  <c:v>41.705570999999999</c:v>
                </c:pt>
                <c:pt idx="1004">
                  <c:v>41.715826</c:v>
                </c:pt>
                <c:pt idx="1005">
                  <c:v>41.726222999999997</c:v>
                </c:pt>
                <c:pt idx="1006">
                  <c:v>41.736753</c:v>
                </c:pt>
                <c:pt idx="1007">
                  <c:v>41.747425</c:v>
                </c:pt>
                <c:pt idx="1008">
                  <c:v>41.758353</c:v>
                </c:pt>
                <c:pt idx="1009">
                  <c:v>41.771191000000002</c:v>
                </c:pt>
                <c:pt idx="1010">
                  <c:v>41.783565000000003</c:v>
                </c:pt>
                <c:pt idx="1011">
                  <c:v>41.795836999999999</c:v>
                </c:pt>
                <c:pt idx="1012">
                  <c:v>41.808245999999997</c:v>
                </c:pt>
                <c:pt idx="1013">
                  <c:v>41.820732999999997</c:v>
                </c:pt>
                <c:pt idx="1014">
                  <c:v>41.833236999999997</c:v>
                </c:pt>
                <c:pt idx="1015">
                  <c:v>41.845796</c:v>
                </c:pt>
                <c:pt idx="1016">
                  <c:v>41.858530000000002</c:v>
                </c:pt>
                <c:pt idx="1017">
                  <c:v>41.871254</c:v>
                </c:pt>
                <c:pt idx="1018">
                  <c:v>41.883853999999999</c:v>
                </c:pt>
                <c:pt idx="1019">
                  <c:v>41.898240999999999</c:v>
                </c:pt>
                <c:pt idx="1020">
                  <c:v>41.911949</c:v>
                </c:pt>
                <c:pt idx="1021">
                  <c:v>41.925230999999997</c:v>
                </c:pt>
                <c:pt idx="1022">
                  <c:v>41.938189999999999</c:v>
                </c:pt>
                <c:pt idx="1023">
                  <c:v>41.950771000000003</c:v>
                </c:pt>
                <c:pt idx="1024">
                  <c:v>41.963174000000002</c:v>
                </c:pt>
                <c:pt idx="1025">
                  <c:v>41.975354000000003</c:v>
                </c:pt>
                <c:pt idx="1026">
                  <c:v>41.987321999999999</c:v>
                </c:pt>
                <c:pt idx="1027">
                  <c:v>41.999195999999998</c:v>
                </c:pt>
                <c:pt idx="1028">
                  <c:v>42.011073000000003</c:v>
                </c:pt>
                <c:pt idx="1029">
                  <c:v>42.024348000000003</c:v>
                </c:pt>
                <c:pt idx="1030">
                  <c:v>42.036994999999997</c:v>
                </c:pt>
                <c:pt idx="1031">
                  <c:v>42.048906000000002</c:v>
                </c:pt>
                <c:pt idx="1032">
                  <c:v>42.060806999999997</c:v>
                </c:pt>
                <c:pt idx="1033">
                  <c:v>42.072273000000003</c:v>
                </c:pt>
                <c:pt idx="1034">
                  <c:v>42.083677000000002</c:v>
                </c:pt>
                <c:pt idx="1035">
                  <c:v>42.094859</c:v>
                </c:pt>
                <c:pt idx="1036">
                  <c:v>42.105697999999997</c:v>
                </c:pt>
                <c:pt idx="1037">
                  <c:v>42.116472999999999</c:v>
                </c:pt>
                <c:pt idx="1038">
                  <c:v>42.126947000000001</c:v>
                </c:pt>
                <c:pt idx="1039">
                  <c:v>42.138896000000003</c:v>
                </c:pt>
                <c:pt idx="1040">
                  <c:v>42.149349000000001</c:v>
                </c:pt>
                <c:pt idx="1041">
                  <c:v>42.159578000000003</c:v>
                </c:pt>
                <c:pt idx="1042">
                  <c:v>42.169049000000001</c:v>
                </c:pt>
                <c:pt idx="1043">
                  <c:v>42.177911999999999</c:v>
                </c:pt>
                <c:pt idx="1044">
                  <c:v>42.186163999999998</c:v>
                </c:pt>
                <c:pt idx="1045">
                  <c:v>42.193519000000002</c:v>
                </c:pt>
                <c:pt idx="1046">
                  <c:v>42.200845000000001</c:v>
                </c:pt>
                <c:pt idx="1047">
                  <c:v>42.207701999999998</c:v>
                </c:pt>
                <c:pt idx="1048">
                  <c:v>42.214106999999998</c:v>
                </c:pt>
                <c:pt idx="1049">
                  <c:v>42.221747000000001</c:v>
                </c:pt>
                <c:pt idx="1050">
                  <c:v>42.228389</c:v>
                </c:pt>
                <c:pt idx="1051">
                  <c:v>42.234676999999998</c:v>
                </c:pt>
                <c:pt idx="1052">
                  <c:v>42.240704999999998</c:v>
                </c:pt>
                <c:pt idx="1053">
                  <c:v>42.246487999999999</c:v>
                </c:pt>
                <c:pt idx="1054">
                  <c:v>42.252200000000002</c:v>
                </c:pt>
                <c:pt idx="1055">
                  <c:v>42.257826000000001</c:v>
                </c:pt>
                <c:pt idx="1056">
                  <c:v>42.263390999999999</c:v>
                </c:pt>
                <c:pt idx="1057">
                  <c:v>42.268883000000002</c:v>
                </c:pt>
                <c:pt idx="1058">
                  <c:v>42.274481000000002</c:v>
                </c:pt>
                <c:pt idx="1059">
                  <c:v>42.281227000000001</c:v>
                </c:pt>
                <c:pt idx="1060">
                  <c:v>42.287638999999999</c:v>
                </c:pt>
                <c:pt idx="1061">
                  <c:v>42.293821000000001</c:v>
                </c:pt>
                <c:pt idx="1062">
                  <c:v>42.300085000000003</c:v>
                </c:pt>
                <c:pt idx="1063">
                  <c:v>42.306258999999997</c:v>
                </c:pt>
                <c:pt idx="1064">
                  <c:v>42.312306999999997</c:v>
                </c:pt>
                <c:pt idx="1065">
                  <c:v>42.318488000000002</c:v>
                </c:pt>
                <c:pt idx="1066">
                  <c:v>42.324601000000001</c:v>
                </c:pt>
                <c:pt idx="1067">
                  <c:v>42.330603000000004</c:v>
                </c:pt>
                <c:pt idx="1068">
                  <c:v>42.336602999999997</c:v>
                </c:pt>
                <c:pt idx="1069">
                  <c:v>42.343727000000001</c:v>
                </c:pt>
                <c:pt idx="1070">
                  <c:v>42.350254</c:v>
                </c:pt>
                <c:pt idx="1071">
                  <c:v>42.356616000000002</c:v>
                </c:pt>
                <c:pt idx="1072">
                  <c:v>42.362853999999999</c:v>
                </c:pt>
                <c:pt idx="1073">
                  <c:v>42.368966999999998</c:v>
                </c:pt>
                <c:pt idx="1074">
                  <c:v>42.374854999999997</c:v>
                </c:pt>
                <c:pt idx="1075">
                  <c:v>42.380699</c:v>
                </c:pt>
                <c:pt idx="1076">
                  <c:v>42.386257999999998</c:v>
                </c:pt>
                <c:pt idx="1077">
                  <c:v>42.391874000000001</c:v>
                </c:pt>
                <c:pt idx="1078">
                  <c:v>42.397160999999997</c:v>
                </c:pt>
                <c:pt idx="1079">
                  <c:v>42.403373000000002</c:v>
                </c:pt>
                <c:pt idx="1080">
                  <c:v>42.409241999999999</c:v>
                </c:pt>
                <c:pt idx="1081">
                  <c:v>42.414790000000004</c:v>
                </c:pt>
                <c:pt idx="1082">
                  <c:v>42.420177000000002</c:v>
                </c:pt>
                <c:pt idx="1083">
                  <c:v>42.425458999999996</c:v>
                </c:pt>
                <c:pt idx="1084">
                  <c:v>42.430722000000003</c:v>
                </c:pt>
                <c:pt idx="1085">
                  <c:v>42.435738000000001</c:v>
                </c:pt>
                <c:pt idx="1086">
                  <c:v>42.441037999999999</c:v>
                </c:pt>
                <c:pt idx="1087">
                  <c:v>42.446190000000001</c:v>
                </c:pt>
                <c:pt idx="1088">
                  <c:v>42.451272000000003</c:v>
                </c:pt>
                <c:pt idx="1089">
                  <c:v>42.457351000000003</c:v>
                </c:pt>
                <c:pt idx="1090">
                  <c:v>42.463152000000001</c:v>
                </c:pt>
                <c:pt idx="1091">
                  <c:v>42.468888</c:v>
                </c:pt>
                <c:pt idx="1092">
                  <c:v>42.474705</c:v>
                </c:pt>
                <c:pt idx="1093">
                  <c:v>42.480556999999997</c:v>
                </c:pt>
                <c:pt idx="1094">
                  <c:v>42.486449999999998</c:v>
                </c:pt>
                <c:pt idx="1095">
                  <c:v>42.492325999999998</c:v>
                </c:pt>
                <c:pt idx="1096">
                  <c:v>42.498325999999999</c:v>
                </c:pt>
                <c:pt idx="1097">
                  <c:v>42.504466000000001</c:v>
                </c:pt>
                <c:pt idx="1098">
                  <c:v>42.510455999999998</c:v>
                </c:pt>
                <c:pt idx="1099">
                  <c:v>42.517609999999998</c:v>
                </c:pt>
                <c:pt idx="1100">
                  <c:v>42.524559000000004</c:v>
                </c:pt>
                <c:pt idx="1101">
                  <c:v>42.531390999999999</c:v>
                </c:pt>
                <c:pt idx="1102">
                  <c:v>42.538373999999997</c:v>
                </c:pt>
                <c:pt idx="1103">
                  <c:v>42.545282999999998</c:v>
                </c:pt>
                <c:pt idx="1104">
                  <c:v>42.552335999999997</c:v>
                </c:pt>
                <c:pt idx="1105">
                  <c:v>42.559125999999999</c:v>
                </c:pt>
                <c:pt idx="1106">
                  <c:v>42.565918000000003</c:v>
                </c:pt>
                <c:pt idx="1107">
                  <c:v>42.572637999999998</c:v>
                </c:pt>
                <c:pt idx="1108">
                  <c:v>42.579597</c:v>
                </c:pt>
                <c:pt idx="1109">
                  <c:v>42.587431000000002</c:v>
                </c:pt>
                <c:pt idx="1110">
                  <c:v>42.594482999999997</c:v>
                </c:pt>
                <c:pt idx="1111">
                  <c:v>42.601263000000003</c:v>
                </c:pt>
                <c:pt idx="1112">
                  <c:v>42.607677000000002</c:v>
                </c:pt>
                <c:pt idx="1113">
                  <c:v>42.613874000000003</c:v>
                </c:pt>
                <c:pt idx="1114">
                  <c:v>42.620142999999999</c:v>
                </c:pt>
                <c:pt idx="1115">
                  <c:v>42.625844000000001</c:v>
                </c:pt>
                <c:pt idx="1116">
                  <c:v>42.631442</c:v>
                </c:pt>
                <c:pt idx="1117">
                  <c:v>42.636881000000002</c:v>
                </c:pt>
                <c:pt idx="1118">
                  <c:v>42.642353999999997</c:v>
                </c:pt>
                <c:pt idx="1119">
                  <c:v>42.648311</c:v>
                </c:pt>
                <c:pt idx="1120">
                  <c:v>42.653903999999997</c:v>
                </c:pt>
                <c:pt idx="1121">
                  <c:v>42.659011</c:v>
                </c:pt>
                <c:pt idx="1122">
                  <c:v>42.664183999999999</c:v>
                </c:pt>
                <c:pt idx="1123">
                  <c:v>42.669347000000002</c:v>
                </c:pt>
                <c:pt idx="1124">
                  <c:v>42.674124999999997</c:v>
                </c:pt>
                <c:pt idx="1125">
                  <c:v>42.678756999999997</c:v>
                </c:pt>
                <c:pt idx="1126">
                  <c:v>42.683199000000002</c:v>
                </c:pt>
                <c:pt idx="1127">
                  <c:v>42.687702999999999</c:v>
                </c:pt>
                <c:pt idx="1128">
                  <c:v>42.691813000000003</c:v>
                </c:pt>
                <c:pt idx="1129">
                  <c:v>42.696589000000003</c:v>
                </c:pt>
                <c:pt idx="1130">
                  <c:v>42.701093</c:v>
                </c:pt>
                <c:pt idx="1131">
                  <c:v>42.705255999999999</c:v>
                </c:pt>
                <c:pt idx="1132">
                  <c:v>42.709001000000001</c:v>
                </c:pt>
                <c:pt idx="1133">
                  <c:v>42.712724999999999</c:v>
                </c:pt>
                <c:pt idx="1134">
                  <c:v>42.716456000000001</c:v>
                </c:pt>
                <c:pt idx="1135">
                  <c:v>42.719994999999997</c:v>
                </c:pt>
                <c:pt idx="1136">
                  <c:v>42.723469999999999</c:v>
                </c:pt>
                <c:pt idx="1137">
                  <c:v>42.726854000000003</c:v>
                </c:pt>
                <c:pt idx="1138">
                  <c:v>42.730127000000003</c:v>
                </c:pt>
                <c:pt idx="1139">
                  <c:v>42.733902999999998</c:v>
                </c:pt>
                <c:pt idx="1140">
                  <c:v>42.737451</c:v>
                </c:pt>
                <c:pt idx="1141">
                  <c:v>42.740763999999999</c:v>
                </c:pt>
                <c:pt idx="1142">
                  <c:v>42.74389</c:v>
                </c:pt>
                <c:pt idx="1143">
                  <c:v>42.747039000000001</c:v>
                </c:pt>
                <c:pt idx="1144">
                  <c:v>42.750132000000001</c:v>
                </c:pt>
                <c:pt idx="1145">
                  <c:v>42.753082999999997</c:v>
                </c:pt>
                <c:pt idx="1146">
                  <c:v>42.756019999999999</c:v>
                </c:pt>
                <c:pt idx="1147">
                  <c:v>42.758896</c:v>
                </c:pt>
                <c:pt idx="1148">
                  <c:v>42.761539999999997</c:v>
                </c:pt>
                <c:pt idx="1149">
                  <c:v>42.764676000000001</c:v>
                </c:pt>
                <c:pt idx="1150">
                  <c:v>42.767524999999999</c:v>
                </c:pt>
                <c:pt idx="1151">
                  <c:v>42.770252999999997</c:v>
                </c:pt>
                <c:pt idx="1152">
                  <c:v>42.772843999999999</c:v>
                </c:pt>
                <c:pt idx="1153">
                  <c:v>42.775413</c:v>
                </c:pt>
                <c:pt idx="1154">
                  <c:v>42.777946999999998</c:v>
                </c:pt>
                <c:pt idx="1155">
                  <c:v>42.780504999999998</c:v>
                </c:pt>
                <c:pt idx="1156">
                  <c:v>42.782933</c:v>
                </c:pt>
                <c:pt idx="1157">
                  <c:v>42.785376999999997</c:v>
                </c:pt>
                <c:pt idx="1158">
                  <c:v>42.787751999999998</c:v>
                </c:pt>
                <c:pt idx="1159">
                  <c:v>42.790503999999999</c:v>
                </c:pt>
                <c:pt idx="1160">
                  <c:v>42.793089000000002</c:v>
                </c:pt>
                <c:pt idx="1161">
                  <c:v>42.795534000000004</c:v>
                </c:pt>
                <c:pt idx="1162">
                  <c:v>42.797992000000001</c:v>
                </c:pt>
                <c:pt idx="1163">
                  <c:v>42.800418999999998</c:v>
                </c:pt>
                <c:pt idx="1164">
                  <c:v>42.80283</c:v>
                </c:pt>
                <c:pt idx="1165">
                  <c:v>42.805154000000002</c:v>
                </c:pt>
                <c:pt idx="1166">
                  <c:v>42.807453000000002</c:v>
                </c:pt>
                <c:pt idx="1167">
                  <c:v>42.809748999999996</c:v>
                </c:pt>
                <c:pt idx="1168">
                  <c:v>42.811999</c:v>
                </c:pt>
                <c:pt idx="1169">
                  <c:v>42.814624000000002</c:v>
                </c:pt>
                <c:pt idx="1170">
                  <c:v>42.817067999999999</c:v>
                </c:pt>
                <c:pt idx="1171">
                  <c:v>42.819457</c:v>
                </c:pt>
                <c:pt idx="1172">
                  <c:v>42.821812000000001</c:v>
                </c:pt>
                <c:pt idx="1173">
                  <c:v>42.824142000000002</c:v>
                </c:pt>
                <c:pt idx="1174">
                  <c:v>42.826424000000003</c:v>
                </c:pt>
                <c:pt idx="1175">
                  <c:v>42.828670000000002</c:v>
                </c:pt>
                <c:pt idx="1176">
                  <c:v>42.830911999999998</c:v>
                </c:pt>
                <c:pt idx="1177">
                  <c:v>42.833145999999999</c:v>
                </c:pt>
                <c:pt idx="1178">
                  <c:v>42.835323000000002</c:v>
                </c:pt>
                <c:pt idx="1179">
                  <c:v>42.837823999999998</c:v>
                </c:pt>
                <c:pt idx="1180">
                  <c:v>42.840173999999998</c:v>
                </c:pt>
                <c:pt idx="1181">
                  <c:v>42.842485000000003</c:v>
                </c:pt>
                <c:pt idx="1182">
                  <c:v>42.844701000000001</c:v>
                </c:pt>
                <c:pt idx="1183">
                  <c:v>42.846891999999997</c:v>
                </c:pt>
                <c:pt idx="1184">
                  <c:v>42.849049999999998</c:v>
                </c:pt>
                <c:pt idx="1185">
                  <c:v>42.851098999999998</c:v>
                </c:pt>
                <c:pt idx="1186">
                  <c:v>42.853141999999998</c:v>
                </c:pt>
                <c:pt idx="1187">
                  <c:v>42.855165999999997</c:v>
                </c:pt>
                <c:pt idx="1188">
                  <c:v>42.857188999999998</c:v>
                </c:pt>
                <c:pt idx="1189">
                  <c:v>42.859520000000003</c:v>
                </c:pt>
                <c:pt idx="1190">
                  <c:v>42.861690000000003</c:v>
                </c:pt>
                <c:pt idx="1191">
                  <c:v>42.863779000000001</c:v>
                </c:pt>
                <c:pt idx="1192">
                  <c:v>42.865805000000002</c:v>
                </c:pt>
                <c:pt idx="1193">
                  <c:v>42.867809999999999</c:v>
                </c:pt>
                <c:pt idx="1194">
                  <c:v>42.869748000000001</c:v>
                </c:pt>
                <c:pt idx="1195">
                  <c:v>42.871661000000003</c:v>
                </c:pt>
                <c:pt idx="1196">
                  <c:v>42.873575000000002</c:v>
                </c:pt>
                <c:pt idx="1197">
                  <c:v>42.875430999999999</c:v>
                </c:pt>
                <c:pt idx="1198">
                  <c:v>42.877271999999998</c:v>
                </c:pt>
                <c:pt idx="1199">
                  <c:v>42.879412000000002</c:v>
                </c:pt>
                <c:pt idx="1200">
                  <c:v>42.881419999999999</c:v>
                </c:pt>
                <c:pt idx="1201">
                  <c:v>42.883336999999997</c:v>
                </c:pt>
                <c:pt idx="1202">
                  <c:v>42.885224999999998</c:v>
                </c:pt>
                <c:pt idx="1203">
                  <c:v>42.887095000000002</c:v>
                </c:pt>
                <c:pt idx="1204">
                  <c:v>42.888928</c:v>
                </c:pt>
                <c:pt idx="1205">
                  <c:v>42.890720000000002</c:v>
                </c:pt>
                <c:pt idx="1206">
                  <c:v>42.892490000000002</c:v>
                </c:pt>
                <c:pt idx="1207">
                  <c:v>42.894235000000002</c:v>
                </c:pt>
                <c:pt idx="1208">
                  <c:v>42.895958999999998</c:v>
                </c:pt>
                <c:pt idx="1209">
                  <c:v>42.897948999999997</c:v>
                </c:pt>
                <c:pt idx="1210">
                  <c:v>42.899805999999998</c:v>
                </c:pt>
                <c:pt idx="1211">
                  <c:v>42.901612999999998</c:v>
                </c:pt>
                <c:pt idx="1212">
                  <c:v>42.903319000000003</c:v>
                </c:pt>
                <c:pt idx="1213">
                  <c:v>42.905017999999998</c:v>
                </c:pt>
                <c:pt idx="1214">
                  <c:v>42.906658999999998</c:v>
                </c:pt>
                <c:pt idx="1215">
                  <c:v>42.908267000000002</c:v>
                </c:pt>
                <c:pt idx="1216">
                  <c:v>42.909852999999998</c:v>
                </c:pt>
                <c:pt idx="1217">
                  <c:v>42.911419000000002</c:v>
                </c:pt>
                <c:pt idx="1218">
                  <c:v>42.912933000000002</c:v>
                </c:pt>
                <c:pt idx="1219">
                  <c:v>42.914710999999997</c:v>
                </c:pt>
                <c:pt idx="1220">
                  <c:v>42.916365999999996</c:v>
                </c:pt>
                <c:pt idx="1221">
                  <c:v>42.917940000000002</c:v>
                </c:pt>
                <c:pt idx="1222">
                  <c:v>42.919488000000001</c:v>
                </c:pt>
                <c:pt idx="1223">
                  <c:v>42.920968999999999</c:v>
                </c:pt>
                <c:pt idx="1224">
                  <c:v>42.922421</c:v>
                </c:pt>
                <c:pt idx="1225">
                  <c:v>42.923867000000001</c:v>
                </c:pt>
                <c:pt idx="1226">
                  <c:v>42.925308000000001</c:v>
                </c:pt>
                <c:pt idx="1227">
                  <c:v>42.926732000000001</c:v>
                </c:pt>
                <c:pt idx="1228">
                  <c:v>42.928147000000003</c:v>
                </c:pt>
                <c:pt idx="1229">
                  <c:v>42.929797999999998</c:v>
                </c:pt>
                <c:pt idx="1230">
                  <c:v>42.931353999999999</c:v>
                </c:pt>
                <c:pt idx="1231">
                  <c:v>42.932882999999997</c:v>
                </c:pt>
                <c:pt idx="1232">
                  <c:v>42.934406000000003</c:v>
                </c:pt>
                <c:pt idx="1233">
                  <c:v>42.935904999999998</c:v>
                </c:pt>
                <c:pt idx="1234">
                  <c:v>42.937424</c:v>
                </c:pt>
                <c:pt idx="1235">
                  <c:v>42.938929999999999</c:v>
                </c:pt>
                <c:pt idx="1236">
                  <c:v>42.940440000000002</c:v>
                </c:pt>
                <c:pt idx="1237">
                  <c:v>42.941947999999996</c:v>
                </c:pt>
                <c:pt idx="1238">
                  <c:v>42.943457000000002</c:v>
                </c:pt>
                <c:pt idx="1239">
                  <c:v>42.945241000000003</c:v>
                </c:pt>
                <c:pt idx="1240">
                  <c:v>42.946953000000001</c:v>
                </c:pt>
                <c:pt idx="1241">
                  <c:v>42.948627999999999</c:v>
                </c:pt>
                <c:pt idx="1242">
                  <c:v>42.950279000000002</c:v>
                </c:pt>
                <c:pt idx="1243">
                  <c:v>42.951917999999999</c:v>
                </c:pt>
                <c:pt idx="1244">
                  <c:v>42.953541999999999</c:v>
                </c:pt>
                <c:pt idx="1245">
                  <c:v>42.955162999999999</c:v>
                </c:pt>
                <c:pt idx="1246">
                  <c:v>42.956744</c:v>
                </c:pt>
                <c:pt idx="1247">
                  <c:v>42.958328000000002</c:v>
                </c:pt>
                <c:pt idx="1248">
                  <c:v>42.959890000000001</c:v>
                </c:pt>
                <c:pt idx="1249">
                  <c:v>42.961697999999998</c:v>
                </c:pt>
                <c:pt idx="1250">
                  <c:v>42.963422999999999</c:v>
                </c:pt>
                <c:pt idx="1251">
                  <c:v>42.965080999999998</c:v>
                </c:pt>
                <c:pt idx="1252">
                  <c:v>42.966695000000001</c:v>
                </c:pt>
                <c:pt idx="1253">
                  <c:v>42.968245000000003</c:v>
                </c:pt>
                <c:pt idx="1254">
                  <c:v>42.969757999999999</c:v>
                </c:pt>
                <c:pt idx="1255">
                  <c:v>42.971223999999999</c:v>
                </c:pt>
                <c:pt idx="1256">
                  <c:v>42.972670999999998</c:v>
                </c:pt>
                <c:pt idx="1257">
                  <c:v>42.974062000000004</c:v>
                </c:pt>
                <c:pt idx="1258">
                  <c:v>42.975417</c:v>
                </c:pt>
                <c:pt idx="1259">
                  <c:v>42.977027</c:v>
                </c:pt>
                <c:pt idx="1260">
                  <c:v>42.978512000000002</c:v>
                </c:pt>
                <c:pt idx="1261">
                  <c:v>42.979956000000001</c:v>
                </c:pt>
                <c:pt idx="1262">
                  <c:v>42.981338999999998</c:v>
                </c:pt>
                <c:pt idx="1263">
                  <c:v>42.982697999999999</c:v>
                </c:pt>
                <c:pt idx="1264">
                  <c:v>42.984026999999998</c:v>
                </c:pt>
                <c:pt idx="1265">
                  <c:v>42.985346999999997</c:v>
                </c:pt>
                <c:pt idx="1266">
                  <c:v>42.986671999999999</c:v>
                </c:pt>
                <c:pt idx="1267">
                  <c:v>42.988016000000002</c:v>
                </c:pt>
                <c:pt idx="1268">
                  <c:v>42.989356999999998</c:v>
                </c:pt>
                <c:pt idx="1269">
                  <c:v>42.990980999999998</c:v>
                </c:pt>
                <c:pt idx="1270">
                  <c:v>42.992544000000002</c:v>
                </c:pt>
                <c:pt idx="1271">
                  <c:v>42.994092000000002</c:v>
                </c:pt>
                <c:pt idx="1272">
                  <c:v>42.995683999999997</c:v>
                </c:pt>
                <c:pt idx="1273">
                  <c:v>42.99729</c:v>
                </c:pt>
                <c:pt idx="1274">
                  <c:v>42.998956999999997</c:v>
                </c:pt>
                <c:pt idx="1275">
                  <c:v>43.000661000000001</c:v>
                </c:pt>
                <c:pt idx="1276">
                  <c:v>43.002397999999999</c:v>
                </c:pt>
                <c:pt idx="1277">
                  <c:v>43.004195000000003</c:v>
                </c:pt>
                <c:pt idx="1278">
                  <c:v>43.006017999999997</c:v>
                </c:pt>
                <c:pt idx="1279">
                  <c:v>43.008172999999999</c:v>
                </c:pt>
                <c:pt idx="1280">
                  <c:v>43.010246000000002</c:v>
                </c:pt>
                <c:pt idx="1281">
                  <c:v>43.01229</c:v>
                </c:pt>
                <c:pt idx="1282">
                  <c:v>43.014316000000001</c:v>
                </c:pt>
                <c:pt idx="1283">
                  <c:v>43.016306</c:v>
                </c:pt>
                <c:pt idx="1284">
                  <c:v>43.018256000000001</c:v>
                </c:pt>
                <c:pt idx="1285">
                  <c:v>43.020175999999999</c:v>
                </c:pt>
                <c:pt idx="1286">
                  <c:v>43.022053999999997</c:v>
                </c:pt>
                <c:pt idx="1287">
                  <c:v>43.023857</c:v>
                </c:pt>
                <c:pt idx="1288">
                  <c:v>43.025579999999998</c:v>
                </c:pt>
                <c:pt idx="1289">
                  <c:v>43.027558999999997</c:v>
                </c:pt>
                <c:pt idx="1290">
                  <c:v>43.029339999999998</c:v>
                </c:pt>
                <c:pt idx="1291">
                  <c:v>43.030987000000003</c:v>
                </c:pt>
                <c:pt idx="1292">
                  <c:v>43.032508999999997</c:v>
                </c:pt>
                <c:pt idx="1293">
                  <c:v>43.033898999999998</c:v>
                </c:pt>
                <c:pt idx="1294">
                  <c:v>43.035165999999997</c:v>
                </c:pt>
                <c:pt idx="1295">
                  <c:v>43.036372</c:v>
                </c:pt>
                <c:pt idx="1296">
                  <c:v>43.037455999999999</c:v>
                </c:pt>
                <c:pt idx="1297">
                  <c:v>43.038445000000003</c:v>
                </c:pt>
                <c:pt idx="1298">
                  <c:v>43.039341999999998</c:v>
                </c:pt>
                <c:pt idx="1299">
                  <c:v>43.040438000000002</c:v>
                </c:pt>
                <c:pt idx="1300">
                  <c:v>43.041417000000003</c:v>
                </c:pt>
                <c:pt idx="1301">
                  <c:v>43.042301000000002</c:v>
                </c:pt>
                <c:pt idx="1302">
                  <c:v>43.043199999999999</c:v>
                </c:pt>
                <c:pt idx="1303">
                  <c:v>43.044035999999998</c:v>
                </c:pt>
                <c:pt idx="1304">
                  <c:v>43.044862999999999</c:v>
                </c:pt>
                <c:pt idx="1305">
                  <c:v>43.045718000000001</c:v>
                </c:pt>
                <c:pt idx="1306">
                  <c:v>43.046635000000002</c:v>
                </c:pt>
                <c:pt idx="1307">
                  <c:v>43.047648000000002</c:v>
                </c:pt>
                <c:pt idx="1308">
                  <c:v>43.048738999999998</c:v>
                </c:pt>
                <c:pt idx="1309">
                  <c:v>43.050153999999999</c:v>
                </c:pt>
                <c:pt idx="1310">
                  <c:v>43.051676</c:v>
                </c:pt>
                <c:pt idx="1311">
                  <c:v>43.053263999999999</c:v>
                </c:pt>
                <c:pt idx="1312">
                  <c:v>43.055033000000002</c:v>
                </c:pt>
                <c:pt idx="1313">
                  <c:v>43.056939</c:v>
                </c:pt>
                <c:pt idx="1314">
                  <c:v>43.059064999999997</c:v>
                </c:pt>
                <c:pt idx="1315">
                  <c:v>43.061309000000001</c:v>
                </c:pt>
                <c:pt idx="1316">
                  <c:v>43.063760000000002</c:v>
                </c:pt>
                <c:pt idx="1317">
                  <c:v>43.066271</c:v>
                </c:pt>
                <c:pt idx="1318">
                  <c:v>43.068885000000002</c:v>
                </c:pt>
                <c:pt idx="1319">
                  <c:v>43.071922999999998</c:v>
                </c:pt>
                <c:pt idx="1320">
                  <c:v>43.074840999999999</c:v>
                </c:pt>
                <c:pt idx="1321">
                  <c:v>43.077677000000001</c:v>
                </c:pt>
                <c:pt idx="1322">
                  <c:v>43.080430999999997</c:v>
                </c:pt>
                <c:pt idx="1323">
                  <c:v>43.082991</c:v>
                </c:pt>
                <c:pt idx="1324">
                  <c:v>43.085405999999999</c:v>
                </c:pt>
                <c:pt idx="1325">
                  <c:v>43.087668999999998</c:v>
                </c:pt>
                <c:pt idx="1326">
                  <c:v>43.089725999999999</c:v>
                </c:pt>
                <c:pt idx="1327">
                  <c:v>43.091617999999997</c:v>
                </c:pt>
                <c:pt idx="1328">
                  <c:v>43.093231000000003</c:v>
                </c:pt>
                <c:pt idx="1329">
                  <c:v>43.095083000000002</c:v>
                </c:pt>
                <c:pt idx="1330">
                  <c:v>43.096581</c:v>
                </c:pt>
                <c:pt idx="1331">
                  <c:v>43.097729999999999</c:v>
                </c:pt>
                <c:pt idx="1332">
                  <c:v>43.098675</c:v>
                </c:pt>
                <c:pt idx="1333">
                  <c:v>43.099356</c:v>
                </c:pt>
                <c:pt idx="1334">
                  <c:v>43.099896000000001</c:v>
                </c:pt>
                <c:pt idx="1335">
                  <c:v>43.100197000000001</c:v>
                </c:pt>
                <c:pt idx="1336">
                  <c:v>43.100278000000003</c:v>
                </c:pt>
                <c:pt idx="1337">
                  <c:v>43.100183999999999</c:v>
                </c:pt>
                <c:pt idx="1338">
                  <c:v>43.100002000000003</c:v>
                </c:pt>
                <c:pt idx="1339">
                  <c:v>43.099877999999997</c:v>
                </c:pt>
                <c:pt idx="1340">
                  <c:v>43.099614000000003</c:v>
                </c:pt>
                <c:pt idx="1341">
                  <c:v>43.099254000000002</c:v>
                </c:pt>
                <c:pt idx="1342">
                  <c:v>43.098880999999999</c:v>
                </c:pt>
                <c:pt idx="1343">
                  <c:v>43.098438000000002</c:v>
                </c:pt>
                <c:pt idx="1344">
                  <c:v>43.098115999999997</c:v>
                </c:pt>
                <c:pt idx="1345">
                  <c:v>43.097928000000003</c:v>
                </c:pt>
                <c:pt idx="1346">
                  <c:v>43.097883000000003</c:v>
                </c:pt>
                <c:pt idx="1347">
                  <c:v>43.097988999999998</c:v>
                </c:pt>
                <c:pt idx="1348">
                  <c:v>43.098286999999999</c:v>
                </c:pt>
                <c:pt idx="1349">
                  <c:v>43.098965</c:v>
                </c:pt>
                <c:pt idx="1350">
                  <c:v>43.099857999999998</c:v>
                </c:pt>
                <c:pt idx="1351">
                  <c:v>43.101052000000003</c:v>
                </c:pt>
                <c:pt idx="1352">
                  <c:v>43.102525</c:v>
                </c:pt>
                <c:pt idx="1353">
                  <c:v>43.104297000000003</c:v>
                </c:pt>
                <c:pt idx="1354">
                  <c:v>43.106310000000001</c:v>
                </c:pt>
                <c:pt idx="1355">
                  <c:v>43.108637999999999</c:v>
                </c:pt>
                <c:pt idx="1356">
                  <c:v>43.111181999999999</c:v>
                </c:pt>
                <c:pt idx="1357">
                  <c:v>43.113860000000003</c:v>
                </c:pt>
                <c:pt idx="1358">
                  <c:v>43.116706000000001</c:v>
                </c:pt>
                <c:pt idx="1359">
                  <c:v>43.119936000000003</c:v>
                </c:pt>
                <c:pt idx="1360">
                  <c:v>43.123044999999998</c:v>
                </c:pt>
                <c:pt idx="1361">
                  <c:v>43.125993999999999</c:v>
                </c:pt>
                <c:pt idx="1362">
                  <c:v>43.128784000000003</c:v>
                </c:pt>
                <c:pt idx="1363">
                  <c:v>43.131366</c:v>
                </c:pt>
                <c:pt idx="1364">
                  <c:v>43.133721000000001</c:v>
                </c:pt>
                <c:pt idx="1365">
                  <c:v>43.135919000000001</c:v>
                </c:pt>
                <c:pt idx="1366">
                  <c:v>43.137824999999999</c:v>
                </c:pt>
                <c:pt idx="1367">
                  <c:v>43.139555000000001</c:v>
                </c:pt>
                <c:pt idx="1368">
                  <c:v>43.140979000000002</c:v>
                </c:pt>
                <c:pt idx="1369">
                  <c:v>43.142665999999998</c:v>
                </c:pt>
                <c:pt idx="1370">
                  <c:v>43.143957</c:v>
                </c:pt>
                <c:pt idx="1371">
                  <c:v>43.144993999999997</c:v>
                </c:pt>
                <c:pt idx="1372">
                  <c:v>43.145829999999997</c:v>
                </c:pt>
                <c:pt idx="1373">
                  <c:v>43.146456000000001</c:v>
                </c:pt>
                <c:pt idx="1374">
                  <c:v>43.146863000000003</c:v>
                </c:pt>
                <c:pt idx="1375">
                  <c:v>43.147145000000002</c:v>
                </c:pt>
                <c:pt idx="1376">
                  <c:v>43.147246000000003</c:v>
                </c:pt>
                <c:pt idx="1377">
                  <c:v>43.147238999999999</c:v>
                </c:pt>
                <c:pt idx="1378">
                  <c:v>43.147148999999999</c:v>
                </c:pt>
                <c:pt idx="1379">
                  <c:v>43.147131999999999</c:v>
                </c:pt>
                <c:pt idx="1380">
                  <c:v>43.146985999999998</c:v>
                </c:pt>
                <c:pt idx="1381">
                  <c:v>43.146850000000001</c:v>
                </c:pt>
                <c:pt idx="1382">
                  <c:v>43.146718999999997</c:v>
                </c:pt>
                <c:pt idx="1383">
                  <c:v>43.146653999999998</c:v>
                </c:pt>
                <c:pt idx="1384">
                  <c:v>43.146686000000003</c:v>
                </c:pt>
                <c:pt idx="1385">
                  <c:v>43.146788999999998</c:v>
                </c:pt>
                <c:pt idx="1386">
                  <c:v>43.147033999999998</c:v>
                </c:pt>
                <c:pt idx="1387">
                  <c:v>43.147486000000001</c:v>
                </c:pt>
                <c:pt idx="1388">
                  <c:v>43.148175000000002</c:v>
                </c:pt>
                <c:pt idx="1389">
                  <c:v>43.149265</c:v>
                </c:pt>
                <c:pt idx="1390">
                  <c:v>43.150492999999997</c:v>
                </c:pt>
                <c:pt idx="1391">
                  <c:v>43.151974000000003</c:v>
                </c:pt>
                <c:pt idx="1392">
                  <c:v>43.153630999999997</c:v>
                </c:pt>
                <c:pt idx="1393">
                  <c:v>43.155481999999999</c:v>
                </c:pt>
                <c:pt idx="1394">
                  <c:v>43.157501000000003</c:v>
                </c:pt>
                <c:pt idx="1395">
                  <c:v>43.15963</c:v>
                </c:pt>
                <c:pt idx="1396">
                  <c:v>43.161844000000002</c:v>
                </c:pt>
                <c:pt idx="1397">
                  <c:v>43.164110000000001</c:v>
                </c:pt>
                <c:pt idx="1398">
                  <c:v>43.166327000000003</c:v>
                </c:pt>
                <c:pt idx="1399">
                  <c:v>43.16883</c:v>
                </c:pt>
                <c:pt idx="1400">
                  <c:v>43.171106000000002</c:v>
                </c:pt>
                <c:pt idx="1401">
                  <c:v>43.173248000000001</c:v>
                </c:pt>
                <c:pt idx="1402">
                  <c:v>43.175221000000001</c:v>
                </c:pt>
                <c:pt idx="1403">
                  <c:v>43.177052000000003</c:v>
                </c:pt>
                <c:pt idx="1404">
                  <c:v>43.178699999999999</c:v>
                </c:pt>
                <c:pt idx="1405">
                  <c:v>43.180171999999999</c:v>
                </c:pt>
                <c:pt idx="1406">
                  <c:v>43.181460000000001</c:v>
                </c:pt>
                <c:pt idx="1407">
                  <c:v>43.182613000000003</c:v>
                </c:pt>
                <c:pt idx="1408">
                  <c:v>43.183605</c:v>
                </c:pt>
                <c:pt idx="1409">
                  <c:v>43.184843999999998</c:v>
                </c:pt>
                <c:pt idx="1410">
                  <c:v>43.185814000000001</c:v>
                </c:pt>
                <c:pt idx="1411">
                  <c:v>43.186622999999997</c:v>
                </c:pt>
                <c:pt idx="1412">
                  <c:v>43.187296000000003</c:v>
                </c:pt>
                <c:pt idx="1413">
                  <c:v>43.187855999999996</c:v>
                </c:pt>
                <c:pt idx="1414">
                  <c:v>43.188361</c:v>
                </c:pt>
                <c:pt idx="1415">
                  <c:v>43.188822000000002</c:v>
                </c:pt>
                <c:pt idx="1416">
                  <c:v>43.189238000000003</c:v>
                </c:pt>
                <c:pt idx="1417">
                  <c:v>43.189632000000003</c:v>
                </c:pt>
                <c:pt idx="1418">
                  <c:v>43.190066000000002</c:v>
                </c:pt>
                <c:pt idx="1419">
                  <c:v>43.190705000000001</c:v>
                </c:pt>
                <c:pt idx="1420">
                  <c:v>43.191386999999999</c:v>
                </c:pt>
                <c:pt idx="1421">
                  <c:v>43.192129999999999</c:v>
                </c:pt>
                <c:pt idx="1422">
                  <c:v>43.192988999999997</c:v>
                </c:pt>
                <c:pt idx="1423">
                  <c:v>43.193975000000002</c:v>
                </c:pt>
                <c:pt idx="1424">
                  <c:v>43.195107999999998</c:v>
                </c:pt>
                <c:pt idx="1425">
                  <c:v>43.196420000000003</c:v>
                </c:pt>
                <c:pt idx="1426">
                  <c:v>43.197896999999998</c:v>
                </c:pt>
                <c:pt idx="1427">
                  <c:v>43.199520999999997</c:v>
                </c:pt>
                <c:pt idx="1428">
                  <c:v>43.201314000000004</c:v>
                </c:pt>
                <c:pt idx="1429">
                  <c:v>43.203522</c:v>
                </c:pt>
                <c:pt idx="1430">
                  <c:v>43.205731</c:v>
                </c:pt>
                <c:pt idx="1431">
                  <c:v>43.207966999999996</c:v>
                </c:pt>
                <c:pt idx="1432">
                  <c:v>43.210231999999998</c:v>
                </c:pt>
                <c:pt idx="1433">
                  <c:v>43.212454999999999</c:v>
                </c:pt>
                <c:pt idx="1434">
                  <c:v>43.214618000000002</c:v>
                </c:pt>
                <c:pt idx="1435">
                  <c:v>43.216723000000002</c:v>
                </c:pt>
                <c:pt idx="1436">
                  <c:v>43.218761000000001</c:v>
                </c:pt>
                <c:pt idx="1437">
                  <c:v>43.220671000000003</c:v>
                </c:pt>
                <c:pt idx="1438">
                  <c:v>43.222454999999997</c:v>
                </c:pt>
                <c:pt idx="1439">
                  <c:v>43.224488000000001</c:v>
                </c:pt>
                <c:pt idx="1440">
                  <c:v>43.226292000000001</c:v>
                </c:pt>
                <c:pt idx="1441">
                  <c:v>43.227891999999997</c:v>
                </c:pt>
                <c:pt idx="1442">
                  <c:v>43.229379999999999</c:v>
                </c:pt>
                <c:pt idx="1443">
                  <c:v>43.230732000000003</c:v>
                </c:pt>
                <c:pt idx="1444">
                  <c:v>43.231917000000003</c:v>
                </c:pt>
                <c:pt idx="1445">
                  <c:v>43.233029000000002</c:v>
                </c:pt>
                <c:pt idx="1446">
                  <c:v>43.234023000000001</c:v>
                </c:pt>
                <c:pt idx="1447">
                  <c:v>43.234988000000001</c:v>
                </c:pt>
                <c:pt idx="1448">
                  <c:v>43.235880999999999</c:v>
                </c:pt>
                <c:pt idx="1449">
                  <c:v>43.237003999999999</c:v>
                </c:pt>
                <c:pt idx="1450">
                  <c:v>43.238038000000003</c:v>
                </c:pt>
                <c:pt idx="1451">
                  <c:v>43.239006000000003</c:v>
                </c:pt>
                <c:pt idx="1452">
                  <c:v>43.239995</c:v>
                </c:pt>
                <c:pt idx="1453">
                  <c:v>43.240952</c:v>
                </c:pt>
                <c:pt idx="1454">
                  <c:v>43.241978000000003</c:v>
                </c:pt>
                <c:pt idx="1455">
                  <c:v>43.243071999999998</c:v>
                </c:pt>
                <c:pt idx="1456">
                  <c:v>43.244250000000001</c:v>
                </c:pt>
                <c:pt idx="1457">
                  <c:v>43.245556999999998</c:v>
                </c:pt>
                <c:pt idx="1458">
                  <c:v>43.247019000000002</c:v>
                </c:pt>
                <c:pt idx="1459">
                  <c:v>43.248868000000002</c:v>
                </c:pt>
                <c:pt idx="1460">
                  <c:v>43.250762999999999</c:v>
                </c:pt>
                <c:pt idx="1461">
                  <c:v>43.252755999999998</c:v>
                </c:pt>
                <c:pt idx="1462">
                  <c:v>43.254863999999998</c:v>
                </c:pt>
                <c:pt idx="1463">
                  <c:v>43.257043000000003</c:v>
                </c:pt>
                <c:pt idx="1464">
                  <c:v>43.259317000000003</c:v>
                </c:pt>
                <c:pt idx="1465">
                  <c:v>43.261584999999997</c:v>
                </c:pt>
                <c:pt idx="1466">
                  <c:v>43.263874000000001</c:v>
                </c:pt>
                <c:pt idx="1467">
                  <c:v>43.266151999999998</c:v>
                </c:pt>
                <c:pt idx="1468">
                  <c:v>43.268369999999997</c:v>
                </c:pt>
                <c:pt idx="1469">
                  <c:v>43.270882999999998</c:v>
                </c:pt>
                <c:pt idx="1470">
                  <c:v>43.273193999999997</c:v>
                </c:pt>
                <c:pt idx="1471">
                  <c:v>43.275362000000001</c:v>
                </c:pt>
                <c:pt idx="1472">
                  <c:v>43.277380000000001</c:v>
                </c:pt>
                <c:pt idx="1473">
                  <c:v>43.279283999999997</c:v>
                </c:pt>
                <c:pt idx="1474">
                  <c:v>43.281042999999997</c:v>
                </c:pt>
                <c:pt idx="1475">
                  <c:v>43.282704000000003</c:v>
                </c:pt>
                <c:pt idx="1476">
                  <c:v>43.284275000000001</c:v>
                </c:pt>
                <c:pt idx="1477">
                  <c:v>43.285741000000002</c:v>
                </c:pt>
                <c:pt idx="1478">
                  <c:v>43.287098999999998</c:v>
                </c:pt>
                <c:pt idx="1479">
                  <c:v>43.288725999999997</c:v>
                </c:pt>
                <c:pt idx="1480">
                  <c:v>43.290171000000001</c:v>
                </c:pt>
                <c:pt idx="1481">
                  <c:v>43.291505000000001</c:v>
                </c:pt>
                <c:pt idx="1482">
                  <c:v>43.292777999999998</c:v>
                </c:pt>
                <c:pt idx="1483">
                  <c:v>43.293976000000001</c:v>
                </c:pt>
                <c:pt idx="1484">
                  <c:v>43.295189999999998</c:v>
                </c:pt>
                <c:pt idx="1485">
                  <c:v>43.296430999999998</c:v>
                </c:pt>
                <c:pt idx="1486">
                  <c:v>43.297669999999997</c:v>
                </c:pt>
                <c:pt idx="1487">
                  <c:v>43.298931000000003</c:v>
                </c:pt>
                <c:pt idx="1488">
                  <c:v>43.300303999999997</c:v>
                </c:pt>
                <c:pt idx="1489">
                  <c:v>43.302007000000003</c:v>
                </c:pt>
                <c:pt idx="1490">
                  <c:v>43.303710000000002</c:v>
                </c:pt>
                <c:pt idx="1491">
                  <c:v>43.305486000000002</c:v>
                </c:pt>
                <c:pt idx="1492">
                  <c:v>43.307341999999998</c:v>
                </c:pt>
                <c:pt idx="1493">
                  <c:v>43.309341000000003</c:v>
                </c:pt>
                <c:pt idx="1494">
                  <c:v>43.311470999999997</c:v>
                </c:pt>
                <c:pt idx="1495">
                  <c:v>43.313690999999999</c:v>
                </c:pt>
                <c:pt idx="1496">
                  <c:v>43.316011000000003</c:v>
                </c:pt>
                <c:pt idx="1497">
                  <c:v>43.318403000000004</c:v>
                </c:pt>
                <c:pt idx="1498">
                  <c:v>43.320875999999998</c:v>
                </c:pt>
                <c:pt idx="1499">
                  <c:v>43.323748999999999</c:v>
                </c:pt>
                <c:pt idx="1500">
                  <c:v>43.326476999999997</c:v>
                </c:pt>
                <c:pt idx="1501">
                  <c:v>43.329123000000003</c:v>
                </c:pt>
                <c:pt idx="1502">
                  <c:v>43.331667000000003</c:v>
                </c:pt>
                <c:pt idx="1503">
                  <c:v>43.334139</c:v>
                </c:pt>
                <c:pt idx="1504">
                  <c:v>43.336483999999999</c:v>
                </c:pt>
                <c:pt idx="1505">
                  <c:v>43.338715000000001</c:v>
                </c:pt>
                <c:pt idx="1506">
                  <c:v>43.340814999999999</c:v>
                </c:pt>
                <c:pt idx="1507">
                  <c:v>43.342820000000003</c:v>
                </c:pt>
                <c:pt idx="1508">
                  <c:v>43.344735999999997</c:v>
                </c:pt>
                <c:pt idx="1509">
                  <c:v>43.346941999999999</c:v>
                </c:pt>
                <c:pt idx="1510">
                  <c:v>43.348903999999997</c:v>
                </c:pt>
                <c:pt idx="1511">
                  <c:v>43.350672000000003</c:v>
                </c:pt>
                <c:pt idx="1512">
                  <c:v>43.352334999999997</c:v>
                </c:pt>
                <c:pt idx="1513">
                  <c:v>43.353890999999997</c:v>
                </c:pt>
                <c:pt idx="1514">
                  <c:v>43.355386000000003</c:v>
                </c:pt>
                <c:pt idx="1515">
                  <c:v>43.356788000000002</c:v>
                </c:pt>
                <c:pt idx="1516">
                  <c:v>43.358145</c:v>
                </c:pt>
                <c:pt idx="1517">
                  <c:v>43.359518000000001</c:v>
                </c:pt>
                <c:pt idx="1518">
                  <c:v>43.360860000000002</c:v>
                </c:pt>
                <c:pt idx="1519">
                  <c:v>43.362524000000001</c:v>
                </c:pt>
                <c:pt idx="1520">
                  <c:v>43.364094999999999</c:v>
                </c:pt>
                <c:pt idx="1521">
                  <c:v>43.365689000000003</c:v>
                </c:pt>
                <c:pt idx="1522">
                  <c:v>43.367331</c:v>
                </c:pt>
                <c:pt idx="1523">
                  <c:v>43.369003999999997</c:v>
                </c:pt>
                <c:pt idx="1524">
                  <c:v>43.370772000000002</c:v>
                </c:pt>
                <c:pt idx="1525">
                  <c:v>43.372681</c:v>
                </c:pt>
                <c:pt idx="1526">
                  <c:v>43.374651999999998</c:v>
                </c:pt>
                <c:pt idx="1527">
                  <c:v>43.376733000000002</c:v>
                </c:pt>
                <c:pt idx="1528">
                  <c:v>43.378957999999997</c:v>
                </c:pt>
                <c:pt idx="1529">
                  <c:v>43.381577</c:v>
                </c:pt>
                <c:pt idx="1530">
                  <c:v>43.384202000000002</c:v>
                </c:pt>
                <c:pt idx="1531">
                  <c:v>43.386817000000001</c:v>
                </c:pt>
                <c:pt idx="1532">
                  <c:v>43.389446</c:v>
                </c:pt>
                <c:pt idx="1533">
                  <c:v>43.392029999999998</c:v>
                </c:pt>
                <c:pt idx="1534">
                  <c:v>43.394584999999999</c:v>
                </c:pt>
                <c:pt idx="1535">
                  <c:v>43.397086999999999</c:v>
                </c:pt>
                <c:pt idx="1536">
                  <c:v>43.399501000000001</c:v>
                </c:pt>
                <c:pt idx="1537">
                  <c:v>43.401815999999997</c:v>
                </c:pt>
                <c:pt idx="1538">
                  <c:v>43.404021</c:v>
                </c:pt>
                <c:pt idx="1539">
                  <c:v>43.406486999999998</c:v>
                </c:pt>
                <c:pt idx="1540">
                  <c:v>43.408732000000001</c:v>
                </c:pt>
                <c:pt idx="1541">
                  <c:v>43.410808000000003</c:v>
                </c:pt>
                <c:pt idx="1542">
                  <c:v>43.412750000000003</c:v>
                </c:pt>
                <c:pt idx="1543">
                  <c:v>43.414529999999999</c:v>
                </c:pt>
                <c:pt idx="1544">
                  <c:v>43.416221999999998</c:v>
                </c:pt>
                <c:pt idx="1545">
                  <c:v>43.417793000000003</c:v>
                </c:pt>
                <c:pt idx="1546">
                  <c:v>43.419265000000003</c:v>
                </c:pt>
                <c:pt idx="1547">
                  <c:v>43.420670000000001</c:v>
                </c:pt>
                <c:pt idx="1548">
                  <c:v>43.422018000000001</c:v>
                </c:pt>
                <c:pt idx="1549">
                  <c:v>43.423592999999997</c:v>
                </c:pt>
                <c:pt idx="1550">
                  <c:v>43.425060999999999</c:v>
                </c:pt>
                <c:pt idx="1551">
                  <c:v>43.426470000000002</c:v>
                </c:pt>
                <c:pt idx="1552">
                  <c:v>43.427863000000002</c:v>
                </c:pt>
                <c:pt idx="1553">
                  <c:v>43.429226999999997</c:v>
                </c:pt>
                <c:pt idx="1554">
                  <c:v>43.43065</c:v>
                </c:pt>
                <c:pt idx="1555">
                  <c:v>43.432121000000002</c:v>
                </c:pt>
                <c:pt idx="1556">
                  <c:v>43.433677000000003</c:v>
                </c:pt>
                <c:pt idx="1557">
                  <c:v>43.435319</c:v>
                </c:pt>
                <c:pt idx="1558">
                  <c:v>43.437049000000002</c:v>
                </c:pt>
                <c:pt idx="1559">
                  <c:v>43.43918</c:v>
                </c:pt>
                <c:pt idx="1560">
                  <c:v>43.441366000000002</c:v>
                </c:pt>
                <c:pt idx="1561">
                  <c:v>43.443593999999997</c:v>
                </c:pt>
                <c:pt idx="1562">
                  <c:v>43.445908000000003</c:v>
                </c:pt>
                <c:pt idx="1563">
                  <c:v>43.448307999999997</c:v>
                </c:pt>
                <c:pt idx="1564">
                  <c:v>43.450769999999999</c:v>
                </c:pt>
                <c:pt idx="1565">
                  <c:v>43.453263</c:v>
                </c:pt>
                <c:pt idx="1566">
                  <c:v>43.455758000000003</c:v>
                </c:pt>
                <c:pt idx="1567">
                  <c:v>43.458224999999999</c:v>
                </c:pt>
                <c:pt idx="1568">
                  <c:v>43.460631999999997</c:v>
                </c:pt>
                <c:pt idx="1569">
                  <c:v>43.463357999999999</c:v>
                </c:pt>
                <c:pt idx="1570">
                  <c:v>43.465833000000003</c:v>
                </c:pt>
                <c:pt idx="1571">
                  <c:v>43.468150999999999</c:v>
                </c:pt>
                <c:pt idx="1572">
                  <c:v>43.470305000000003</c:v>
                </c:pt>
                <c:pt idx="1573">
                  <c:v>43.472296999999998</c:v>
                </c:pt>
                <c:pt idx="1574">
                  <c:v>43.474190999999998</c:v>
                </c:pt>
                <c:pt idx="1575">
                  <c:v>43.475943999999998</c:v>
                </c:pt>
                <c:pt idx="1576">
                  <c:v>43.477584999999998</c:v>
                </c:pt>
                <c:pt idx="1577">
                  <c:v>43.479059999999997</c:v>
                </c:pt>
                <c:pt idx="1578">
                  <c:v>43.480457000000001</c:v>
                </c:pt>
                <c:pt idx="1579">
                  <c:v>43.482089999999999</c:v>
                </c:pt>
                <c:pt idx="1580">
                  <c:v>43.483521000000003</c:v>
                </c:pt>
                <c:pt idx="1581">
                  <c:v>43.484819000000002</c:v>
                </c:pt>
                <c:pt idx="1582">
                  <c:v>43.486041999999998</c:v>
                </c:pt>
                <c:pt idx="1583">
                  <c:v>43.487184999999997</c:v>
                </c:pt>
                <c:pt idx="1584">
                  <c:v>43.488320000000002</c:v>
                </c:pt>
                <c:pt idx="1585">
                  <c:v>43.489434000000003</c:v>
                </c:pt>
                <c:pt idx="1586">
                  <c:v>43.490533999999997</c:v>
                </c:pt>
                <c:pt idx="1587">
                  <c:v>43.491667999999997</c:v>
                </c:pt>
                <c:pt idx="1588">
                  <c:v>43.492837999999999</c:v>
                </c:pt>
                <c:pt idx="1589">
                  <c:v>43.494340000000001</c:v>
                </c:pt>
                <c:pt idx="1590">
                  <c:v>43.495873000000003</c:v>
                </c:pt>
                <c:pt idx="1591">
                  <c:v>43.497478000000001</c:v>
                </c:pt>
                <c:pt idx="1592">
                  <c:v>43.499146000000003</c:v>
                </c:pt>
                <c:pt idx="1593">
                  <c:v>43.500973999999999</c:v>
                </c:pt>
                <c:pt idx="1594">
                  <c:v>43.502918999999999</c:v>
                </c:pt>
                <c:pt idx="1595">
                  <c:v>43.504973</c:v>
                </c:pt>
                <c:pt idx="1596">
                  <c:v>43.507131000000001</c:v>
                </c:pt>
                <c:pt idx="1597">
                  <c:v>43.509363</c:v>
                </c:pt>
                <c:pt idx="1598">
                  <c:v>43.511647000000004</c:v>
                </c:pt>
                <c:pt idx="1599">
                  <c:v>43.514297999999997</c:v>
                </c:pt>
                <c:pt idx="1600">
                  <c:v>43.516804</c:v>
                </c:pt>
                <c:pt idx="1601">
                  <c:v>43.519219999999997</c:v>
                </c:pt>
                <c:pt idx="1602">
                  <c:v>43.521540000000002</c:v>
                </c:pt>
                <c:pt idx="1603">
                  <c:v>43.523747</c:v>
                </c:pt>
                <c:pt idx="1604">
                  <c:v>43.525857999999999</c:v>
                </c:pt>
                <c:pt idx="1605">
                  <c:v>43.527828999999997</c:v>
                </c:pt>
                <c:pt idx="1606">
                  <c:v>43.529640999999998</c:v>
                </c:pt>
                <c:pt idx="1607">
                  <c:v>43.531323</c:v>
                </c:pt>
                <c:pt idx="1608">
                  <c:v>43.532882999999998</c:v>
                </c:pt>
                <c:pt idx="1609">
                  <c:v>43.534615000000002</c:v>
                </c:pt>
                <c:pt idx="1610">
                  <c:v>43.536144</c:v>
                </c:pt>
                <c:pt idx="1611">
                  <c:v>43.537475999999998</c:v>
                </c:pt>
                <c:pt idx="1612">
                  <c:v>43.538657999999998</c:v>
                </c:pt>
                <c:pt idx="1613">
                  <c:v>43.539726999999999</c:v>
                </c:pt>
                <c:pt idx="1614">
                  <c:v>43.540678</c:v>
                </c:pt>
                <c:pt idx="1615">
                  <c:v>43.541541000000002</c:v>
                </c:pt>
                <c:pt idx="1616">
                  <c:v>43.542341</c:v>
                </c:pt>
                <c:pt idx="1617">
                  <c:v>43.543098999999998</c:v>
                </c:pt>
                <c:pt idx="1618">
                  <c:v>43.543829000000002</c:v>
                </c:pt>
                <c:pt idx="1619">
                  <c:v>43.544777000000003</c:v>
                </c:pt>
                <c:pt idx="1620">
                  <c:v>43.545650999999999</c:v>
                </c:pt>
                <c:pt idx="1621">
                  <c:v>43.546514000000002</c:v>
                </c:pt>
                <c:pt idx="1622">
                  <c:v>43.547431000000003</c:v>
                </c:pt>
                <c:pt idx="1623">
                  <c:v>43.548470999999999</c:v>
                </c:pt>
                <c:pt idx="1624">
                  <c:v>43.549579000000001</c:v>
                </c:pt>
                <c:pt idx="1625">
                  <c:v>43.550826000000001</c:v>
                </c:pt>
                <c:pt idx="1626">
                  <c:v>43.552193000000003</c:v>
                </c:pt>
                <c:pt idx="1627">
                  <c:v>43.553736999999998</c:v>
                </c:pt>
                <c:pt idx="1628">
                  <c:v>43.555441999999999</c:v>
                </c:pt>
                <c:pt idx="1629">
                  <c:v>43.557504999999999</c:v>
                </c:pt>
                <c:pt idx="1630">
                  <c:v>43.559612999999999</c:v>
                </c:pt>
                <c:pt idx="1631">
                  <c:v>43.561782000000001</c:v>
                </c:pt>
                <c:pt idx="1632">
                  <c:v>43.564003</c:v>
                </c:pt>
                <c:pt idx="1633">
                  <c:v>43.566240000000001</c:v>
                </c:pt>
                <c:pt idx="1634">
                  <c:v>43.568472</c:v>
                </c:pt>
                <c:pt idx="1635">
                  <c:v>43.570630000000001</c:v>
                </c:pt>
                <c:pt idx="1636">
                  <c:v>43.572702</c:v>
                </c:pt>
                <c:pt idx="1637">
                  <c:v>43.574680999999998</c:v>
                </c:pt>
                <c:pt idx="1638">
                  <c:v>43.576531000000003</c:v>
                </c:pt>
                <c:pt idx="1639">
                  <c:v>43.578569999999999</c:v>
                </c:pt>
                <c:pt idx="1640">
                  <c:v>43.580399999999997</c:v>
                </c:pt>
                <c:pt idx="1641">
                  <c:v>43.581971000000003</c:v>
                </c:pt>
                <c:pt idx="1642">
                  <c:v>43.583390999999999</c:v>
                </c:pt>
                <c:pt idx="1643">
                  <c:v>43.584631999999999</c:v>
                </c:pt>
                <c:pt idx="1644">
                  <c:v>43.585740999999999</c:v>
                </c:pt>
                <c:pt idx="1645">
                  <c:v>43.586711999999999</c:v>
                </c:pt>
                <c:pt idx="1646">
                  <c:v>43.587546000000003</c:v>
                </c:pt>
                <c:pt idx="1647">
                  <c:v>43.588253999999999</c:v>
                </c:pt>
                <c:pt idx="1648">
                  <c:v>43.588847999999999</c:v>
                </c:pt>
                <c:pt idx="1649">
                  <c:v>43.58963</c:v>
                </c:pt>
                <c:pt idx="1650">
                  <c:v>43.590273000000003</c:v>
                </c:pt>
                <c:pt idx="1651">
                  <c:v>43.590829999999997</c:v>
                </c:pt>
                <c:pt idx="1652">
                  <c:v>43.591354000000003</c:v>
                </c:pt>
                <c:pt idx="1653">
                  <c:v>43.591839</c:v>
                </c:pt>
                <c:pt idx="1654">
                  <c:v>43.592371999999997</c:v>
                </c:pt>
                <c:pt idx="1655">
                  <c:v>43.592923999999996</c:v>
                </c:pt>
                <c:pt idx="1656">
                  <c:v>43.593563000000003</c:v>
                </c:pt>
                <c:pt idx="1657">
                  <c:v>43.594284999999999</c:v>
                </c:pt>
                <c:pt idx="1658">
                  <c:v>43.595106000000001</c:v>
                </c:pt>
                <c:pt idx="1659">
                  <c:v>43.596274000000001</c:v>
                </c:pt>
                <c:pt idx="1660">
                  <c:v>43.597543999999999</c:v>
                </c:pt>
                <c:pt idx="1661">
                  <c:v>43.598953000000002</c:v>
                </c:pt>
                <c:pt idx="1662">
                  <c:v>43.600496</c:v>
                </c:pt>
                <c:pt idx="1663">
                  <c:v>43.602204</c:v>
                </c:pt>
                <c:pt idx="1664">
                  <c:v>43.604069000000003</c:v>
                </c:pt>
                <c:pt idx="1665">
                  <c:v>43.606015999999997</c:v>
                </c:pt>
                <c:pt idx="1666">
                  <c:v>43.608038999999998</c:v>
                </c:pt>
                <c:pt idx="1667">
                  <c:v>43.610126000000001</c:v>
                </c:pt>
                <c:pt idx="1668">
                  <c:v>43.612192999999998</c:v>
                </c:pt>
                <c:pt idx="1669">
                  <c:v>43.614553000000001</c:v>
                </c:pt>
                <c:pt idx="1670">
                  <c:v>43.616725000000002</c:v>
                </c:pt>
                <c:pt idx="1671">
                  <c:v>43.618746000000002</c:v>
                </c:pt>
                <c:pt idx="1672">
                  <c:v>43.620635</c:v>
                </c:pt>
                <c:pt idx="1673">
                  <c:v>43.622385000000001</c:v>
                </c:pt>
                <c:pt idx="1674">
                  <c:v>43.623994000000003</c:v>
                </c:pt>
                <c:pt idx="1675">
                  <c:v>43.625444000000002</c:v>
                </c:pt>
                <c:pt idx="1676">
                  <c:v>43.626772000000003</c:v>
                </c:pt>
                <c:pt idx="1677">
                  <c:v>43.627907</c:v>
                </c:pt>
                <c:pt idx="1678">
                  <c:v>43.628971999999997</c:v>
                </c:pt>
                <c:pt idx="1679">
                  <c:v>43.630180000000003</c:v>
                </c:pt>
                <c:pt idx="1680">
                  <c:v>43.631152</c:v>
                </c:pt>
                <c:pt idx="1681">
                  <c:v>43.631988999999997</c:v>
                </c:pt>
                <c:pt idx="1682">
                  <c:v>43.632722999999999</c:v>
                </c:pt>
                <c:pt idx="1683">
                  <c:v>43.633346000000003</c:v>
                </c:pt>
                <c:pt idx="1684">
                  <c:v>43.633909000000003</c:v>
                </c:pt>
                <c:pt idx="1685">
                  <c:v>43.634414999999997</c:v>
                </c:pt>
                <c:pt idx="1686">
                  <c:v>43.634918999999996</c:v>
                </c:pt>
                <c:pt idx="1687">
                  <c:v>43.635460999999999</c:v>
                </c:pt>
                <c:pt idx="1688">
                  <c:v>43.636000000000003</c:v>
                </c:pt>
                <c:pt idx="1689">
                  <c:v>43.636744999999998</c:v>
                </c:pt>
                <c:pt idx="1690">
                  <c:v>43.637563</c:v>
                </c:pt>
                <c:pt idx="1691">
                  <c:v>43.638452000000001</c:v>
                </c:pt>
                <c:pt idx="1692">
                  <c:v>43.639471</c:v>
                </c:pt>
                <c:pt idx="1693">
                  <c:v>43.640571000000001</c:v>
                </c:pt>
                <c:pt idx="1694">
                  <c:v>43.641826999999999</c:v>
                </c:pt>
                <c:pt idx="1695">
                  <c:v>43.643268999999997</c:v>
                </c:pt>
                <c:pt idx="1696">
                  <c:v>43.644862000000003</c:v>
                </c:pt>
                <c:pt idx="1697">
                  <c:v>43.646593000000003</c:v>
                </c:pt>
                <c:pt idx="1698">
                  <c:v>43.648454999999998</c:v>
                </c:pt>
                <c:pt idx="1699">
                  <c:v>43.650647999999997</c:v>
                </c:pt>
                <c:pt idx="1700">
                  <c:v>43.652836999999998</c:v>
                </c:pt>
                <c:pt idx="1701">
                  <c:v>43.655014999999999</c:v>
                </c:pt>
                <c:pt idx="1702">
                  <c:v>43.657200000000003</c:v>
                </c:pt>
                <c:pt idx="1703">
                  <c:v>43.659342000000002</c:v>
                </c:pt>
                <c:pt idx="1704">
                  <c:v>43.661402000000002</c:v>
                </c:pt>
                <c:pt idx="1705">
                  <c:v>43.663328</c:v>
                </c:pt>
                <c:pt idx="1706">
                  <c:v>43.665143999999998</c:v>
                </c:pt>
                <c:pt idx="1707">
                  <c:v>43.666822000000003</c:v>
                </c:pt>
                <c:pt idx="1708">
                  <c:v>43.668353000000003</c:v>
                </c:pt>
                <c:pt idx="1709">
                  <c:v>43.670119999999997</c:v>
                </c:pt>
                <c:pt idx="1710">
                  <c:v>43.671619999999997</c:v>
                </c:pt>
                <c:pt idx="1711">
                  <c:v>43.672935000000003</c:v>
                </c:pt>
                <c:pt idx="1712">
                  <c:v>43.674095999999999</c:v>
                </c:pt>
                <c:pt idx="1713">
                  <c:v>43.675064999999996</c:v>
                </c:pt>
                <c:pt idx="1714">
                  <c:v>43.675983000000002</c:v>
                </c:pt>
                <c:pt idx="1715">
                  <c:v>43.676740000000002</c:v>
                </c:pt>
                <c:pt idx="1716">
                  <c:v>43.677441999999999</c:v>
                </c:pt>
                <c:pt idx="1717">
                  <c:v>43.678092999999997</c:v>
                </c:pt>
                <c:pt idx="1718">
                  <c:v>43.678691000000001</c:v>
                </c:pt>
                <c:pt idx="1719">
                  <c:v>43.679467000000002</c:v>
                </c:pt>
                <c:pt idx="1720">
                  <c:v>43.680191000000001</c:v>
                </c:pt>
                <c:pt idx="1721">
                  <c:v>43.680886000000001</c:v>
                </c:pt>
                <c:pt idx="1722">
                  <c:v>43.681598999999999</c:v>
                </c:pt>
                <c:pt idx="1723">
                  <c:v>43.682364</c:v>
                </c:pt>
                <c:pt idx="1724">
                  <c:v>43.683216000000002</c:v>
                </c:pt>
                <c:pt idx="1725">
                  <c:v>43.684173999999999</c:v>
                </c:pt>
                <c:pt idx="1726">
                  <c:v>43.685225000000003</c:v>
                </c:pt>
                <c:pt idx="1727">
                  <c:v>43.686402000000001</c:v>
                </c:pt>
                <c:pt idx="1728">
                  <c:v>43.687663999999998</c:v>
                </c:pt>
                <c:pt idx="1729">
                  <c:v>43.689317000000003</c:v>
                </c:pt>
                <c:pt idx="1730">
                  <c:v>43.691068000000001</c:v>
                </c:pt>
                <c:pt idx="1731">
                  <c:v>43.692872999999999</c:v>
                </c:pt>
                <c:pt idx="1732">
                  <c:v>43.694789999999998</c:v>
                </c:pt>
                <c:pt idx="1733">
                  <c:v>43.696733000000002</c:v>
                </c:pt>
                <c:pt idx="1734">
                  <c:v>43.698757000000001</c:v>
                </c:pt>
                <c:pt idx="1735">
                  <c:v>43.700752999999999</c:v>
                </c:pt>
                <c:pt idx="1736">
                  <c:v>43.702700999999998</c:v>
                </c:pt>
                <c:pt idx="1737">
                  <c:v>43.704562000000003</c:v>
                </c:pt>
                <c:pt idx="1738">
                  <c:v>43.706319000000001</c:v>
                </c:pt>
                <c:pt idx="1739">
                  <c:v>43.708303999999998</c:v>
                </c:pt>
                <c:pt idx="1740">
                  <c:v>43.710065</c:v>
                </c:pt>
                <c:pt idx="1741">
                  <c:v>43.711646999999999</c:v>
                </c:pt>
                <c:pt idx="1742">
                  <c:v>43.713061000000003</c:v>
                </c:pt>
                <c:pt idx="1743">
                  <c:v>43.714385</c:v>
                </c:pt>
                <c:pt idx="1744">
                  <c:v>43.715516000000001</c:v>
                </c:pt>
                <c:pt idx="1745">
                  <c:v>43.716518999999998</c:v>
                </c:pt>
                <c:pt idx="1746">
                  <c:v>43.717438999999999</c:v>
                </c:pt>
                <c:pt idx="1747">
                  <c:v>43.718237999999999</c:v>
                </c:pt>
                <c:pt idx="1748">
                  <c:v>43.71893</c:v>
                </c:pt>
                <c:pt idx="1749">
                  <c:v>43.719802000000001</c:v>
                </c:pt>
                <c:pt idx="1750">
                  <c:v>43.720478999999997</c:v>
                </c:pt>
                <c:pt idx="1751">
                  <c:v>43.721131</c:v>
                </c:pt>
                <c:pt idx="1752">
                  <c:v>43.721733</c:v>
                </c:pt>
                <c:pt idx="1753">
                  <c:v>43.722299</c:v>
                </c:pt>
                <c:pt idx="1754">
                  <c:v>43.722923000000002</c:v>
                </c:pt>
                <c:pt idx="1755">
                  <c:v>43.723576999999999</c:v>
                </c:pt>
                <c:pt idx="1756">
                  <c:v>43.724279000000003</c:v>
                </c:pt>
                <c:pt idx="1757">
                  <c:v>43.725076000000001</c:v>
                </c:pt>
                <c:pt idx="1758">
                  <c:v>43.726008</c:v>
                </c:pt>
                <c:pt idx="1759">
                  <c:v>43.727169000000004</c:v>
                </c:pt>
                <c:pt idx="1760">
                  <c:v>43.728402000000003</c:v>
                </c:pt>
                <c:pt idx="1761">
                  <c:v>43.729757999999997</c:v>
                </c:pt>
                <c:pt idx="1762">
                  <c:v>43.731222000000002</c:v>
                </c:pt>
                <c:pt idx="1763">
                  <c:v>43.732795000000003</c:v>
                </c:pt>
                <c:pt idx="1764">
                  <c:v>43.734453999999999</c:v>
                </c:pt>
                <c:pt idx="1765">
                  <c:v>43.736161000000003</c:v>
                </c:pt>
                <c:pt idx="1766">
                  <c:v>43.737952</c:v>
                </c:pt>
                <c:pt idx="1767">
                  <c:v>43.739728999999997</c:v>
                </c:pt>
                <c:pt idx="1768">
                  <c:v>43.741473999999997</c:v>
                </c:pt>
                <c:pt idx="1769">
                  <c:v>43.743394000000002</c:v>
                </c:pt>
                <c:pt idx="1770">
                  <c:v>43.74521</c:v>
                </c:pt>
                <c:pt idx="1771">
                  <c:v>43.746850999999999</c:v>
                </c:pt>
                <c:pt idx="1772">
                  <c:v>43.748404999999998</c:v>
                </c:pt>
                <c:pt idx="1773">
                  <c:v>43.749794000000001</c:v>
                </c:pt>
                <c:pt idx="1774">
                  <c:v>43.751078999999997</c:v>
                </c:pt>
                <c:pt idx="1775">
                  <c:v>43.752248999999999</c:v>
                </c:pt>
                <c:pt idx="1776">
                  <c:v>43.753301999999998</c:v>
                </c:pt>
                <c:pt idx="1777">
                  <c:v>43.754215000000002</c:v>
                </c:pt>
                <c:pt idx="1778">
                  <c:v>43.755012999999998</c:v>
                </c:pt>
                <c:pt idx="1779">
                  <c:v>43.755955</c:v>
                </c:pt>
                <c:pt idx="1780">
                  <c:v>43.756723999999998</c:v>
                </c:pt>
                <c:pt idx="1781">
                  <c:v>43.757435000000001</c:v>
                </c:pt>
                <c:pt idx="1782">
                  <c:v>43.758063</c:v>
                </c:pt>
                <c:pt idx="1783">
                  <c:v>43.758653000000002</c:v>
                </c:pt>
                <c:pt idx="1784">
                  <c:v>43.759180999999998</c:v>
                </c:pt>
                <c:pt idx="1785">
                  <c:v>43.759709999999998</c:v>
                </c:pt>
                <c:pt idx="1786">
                  <c:v>43.760252000000001</c:v>
                </c:pt>
                <c:pt idx="1787">
                  <c:v>43.760832999999998</c:v>
                </c:pt>
                <c:pt idx="1788">
                  <c:v>43.761494999999996</c:v>
                </c:pt>
                <c:pt idx="1789">
                  <c:v>43.762352999999997</c:v>
                </c:pt>
                <c:pt idx="1790">
                  <c:v>43.763229000000003</c:v>
                </c:pt>
                <c:pt idx="1791">
                  <c:v>43.764257999999998</c:v>
                </c:pt>
                <c:pt idx="1792">
                  <c:v>43.765372999999997</c:v>
                </c:pt>
                <c:pt idx="1793">
                  <c:v>43.766570999999999</c:v>
                </c:pt>
                <c:pt idx="1794">
                  <c:v>43.767876000000001</c:v>
                </c:pt>
                <c:pt idx="1795">
                  <c:v>43.769292999999998</c:v>
                </c:pt>
                <c:pt idx="1796">
                  <c:v>43.770789000000001</c:v>
                </c:pt>
                <c:pt idx="1797">
                  <c:v>43.772326999999997</c:v>
                </c:pt>
                <c:pt idx="1798">
                  <c:v>43.773882999999998</c:v>
                </c:pt>
                <c:pt idx="1799">
                  <c:v>43.775641</c:v>
                </c:pt>
                <c:pt idx="1800">
                  <c:v>43.777295000000002</c:v>
                </c:pt>
                <c:pt idx="1801">
                  <c:v>43.778911000000001</c:v>
                </c:pt>
                <c:pt idx="1802">
                  <c:v>43.780397999999998</c:v>
                </c:pt>
                <c:pt idx="1803">
                  <c:v>43.781782999999997</c:v>
                </c:pt>
                <c:pt idx="1804">
                  <c:v>43.783082999999998</c:v>
                </c:pt>
                <c:pt idx="1805">
                  <c:v>43.784260000000003</c:v>
                </c:pt>
                <c:pt idx="1806">
                  <c:v>43.785378999999999</c:v>
                </c:pt>
                <c:pt idx="1807">
                  <c:v>43.786343000000002</c:v>
                </c:pt>
                <c:pt idx="1808">
                  <c:v>43.787207000000002</c:v>
                </c:pt>
                <c:pt idx="1809">
                  <c:v>43.788186000000003</c:v>
                </c:pt>
                <c:pt idx="1810">
                  <c:v>43.789003000000001</c:v>
                </c:pt>
                <c:pt idx="1811">
                  <c:v>43.789723000000002</c:v>
                </c:pt>
                <c:pt idx="1812">
                  <c:v>43.790356000000003</c:v>
                </c:pt>
                <c:pt idx="1813">
                  <c:v>43.790908000000002</c:v>
                </c:pt>
                <c:pt idx="1814">
                  <c:v>43.791418999999998</c:v>
                </c:pt>
                <c:pt idx="1815">
                  <c:v>43.791922</c:v>
                </c:pt>
                <c:pt idx="1816">
                  <c:v>43.792337000000003</c:v>
                </c:pt>
                <c:pt idx="1817">
                  <c:v>43.792777000000001</c:v>
                </c:pt>
                <c:pt idx="1818">
                  <c:v>43.793278999999998</c:v>
                </c:pt>
                <c:pt idx="1819">
                  <c:v>43.793944000000003</c:v>
                </c:pt>
                <c:pt idx="1820">
                  <c:v>43.794628000000003</c:v>
                </c:pt>
                <c:pt idx="1821">
                  <c:v>43.795363999999999</c:v>
                </c:pt>
                <c:pt idx="1822">
                  <c:v>43.796191</c:v>
                </c:pt>
                <c:pt idx="1823">
                  <c:v>43.797080000000001</c:v>
                </c:pt>
                <c:pt idx="1824">
                  <c:v>43.798034000000001</c:v>
                </c:pt>
                <c:pt idx="1825">
                  <c:v>43.79909</c:v>
                </c:pt>
                <c:pt idx="1826">
                  <c:v>43.800212000000002</c:v>
                </c:pt>
                <c:pt idx="1827">
                  <c:v>43.801408000000002</c:v>
                </c:pt>
                <c:pt idx="1828">
                  <c:v>43.802666000000002</c:v>
                </c:pt>
                <c:pt idx="1829">
                  <c:v>43.804082000000001</c:v>
                </c:pt>
                <c:pt idx="1830">
                  <c:v>43.805487999999997</c:v>
                </c:pt>
                <c:pt idx="1831">
                  <c:v>43.806832</c:v>
                </c:pt>
                <c:pt idx="1832">
                  <c:v>43.808140000000002</c:v>
                </c:pt>
                <c:pt idx="1833">
                  <c:v>43.809370000000001</c:v>
                </c:pt>
                <c:pt idx="1834">
                  <c:v>43.810543000000003</c:v>
                </c:pt>
                <c:pt idx="1835">
                  <c:v>43.811627999999999</c:v>
                </c:pt>
                <c:pt idx="1836">
                  <c:v>43.812635999999998</c:v>
                </c:pt>
                <c:pt idx="1837">
                  <c:v>43.813560000000003</c:v>
                </c:pt>
                <c:pt idx="1838">
                  <c:v>43.814391999999998</c:v>
                </c:pt>
                <c:pt idx="1839">
                  <c:v>43.815323999999997</c:v>
                </c:pt>
                <c:pt idx="1840">
                  <c:v>43.816094</c:v>
                </c:pt>
                <c:pt idx="1841">
                  <c:v>43.816754000000003</c:v>
                </c:pt>
                <c:pt idx="1842">
                  <c:v>43.817349999999998</c:v>
                </c:pt>
                <c:pt idx="1843">
                  <c:v>43.817869999999999</c:v>
                </c:pt>
                <c:pt idx="1844">
                  <c:v>43.818322000000002</c:v>
                </c:pt>
                <c:pt idx="1845">
                  <c:v>43.818725000000001</c:v>
                </c:pt>
                <c:pt idx="1846">
                  <c:v>43.819091999999998</c:v>
                </c:pt>
                <c:pt idx="1847">
                  <c:v>43.819504000000002</c:v>
                </c:pt>
                <c:pt idx="1848">
                  <c:v>43.819882</c:v>
                </c:pt>
                <c:pt idx="1849">
                  <c:v>43.820416000000002</c:v>
                </c:pt>
                <c:pt idx="1850">
                  <c:v>43.820931000000002</c:v>
                </c:pt>
                <c:pt idx="1851">
                  <c:v>43.821489</c:v>
                </c:pt>
                <c:pt idx="1852">
                  <c:v>43.822057000000001</c:v>
                </c:pt>
                <c:pt idx="1853">
                  <c:v>43.822713999999998</c:v>
                </c:pt>
                <c:pt idx="1854">
                  <c:v>43.823435000000003</c:v>
                </c:pt>
                <c:pt idx="1855">
                  <c:v>43.824216</c:v>
                </c:pt>
                <c:pt idx="1856">
                  <c:v>43.825071000000001</c:v>
                </c:pt>
                <c:pt idx="1857">
                  <c:v>43.826005000000002</c:v>
                </c:pt>
                <c:pt idx="1858">
                  <c:v>43.826988999999998</c:v>
                </c:pt>
                <c:pt idx="1859">
                  <c:v>43.828173999999997</c:v>
                </c:pt>
                <c:pt idx="1860">
                  <c:v>43.829298000000001</c:v>
                </c:pt>
                <c:pt idx="1861">
                  <c:v>43.830444</c:v>
                </c:pt>
                <c:pt idx="1862">
                  <c:v>43.831570999999997</c:v>
                </c:pt>
                <c:pt idx="1863">
                  <c:v>43.832659999999997</c:v>
                </c:pt>
                <c:pt idx="1864">
                  <c:v>43.833691999999999</c:v>
                </c:pt>
                <c:pt idx="1865">
                  <c:v>43.834671</c:v>
                </c:pt>
                <c:pt idx="1866">
                  <c:v>43.835585000000002</c:v>
                </c:pt>
                <c:pt idx="1867">
                  <c:v>43.836435999999999</c:v>
                </c:pt>
                <c:pt idx="1868">
                  <c:v>43.837204</c:v>
                </c:pt>
                <c:pt idx="1869">
                  <c:v>43.838101000000002</c:v>
                </c:pt>
                <c:pt idx="1870">
                  <c:v>43.838866000000003</c:v>
                </c:pt>
                <c:pt idx="1871">
                  <c:v>43.839511000000002</c:v>
                </c:pt>
                <c:pt idx="1872">
                  <c:v>43.840107000000003</c:v>
                </c:pt>
                <c:pt idx="1873">
                  <c:v>43.840642000000003</c:v>
                </c:pt>
                <c:pt idx="1874">
                  <c:v>43.841098000000002</c:v>
                </c:pt>
                <c:pt idx="1875">
                  <c:v>43.841527999999997</c:v>
                </c:pt>
                <c:pt idx="1876">
                  <c:v>43.841884</c:v>
                </c:pt>
                <c:pt idx="1877">
                  <c:v>43.842252000000002</c:v>
                </c:pt>
                <c:pt idx="1878">
                  <c:v>43.842619999999997</c:v>
                </c:pt>
                <c:pt idx="1879">
                  <c:v>43.843107000000003</c:v>
                </c:pt>
                <c:pt idx="1880">
                  <c:v>43.843584</c:v>
                </c:pt>
                <c:pt idx="1881">
                  <c:v>43.844062999999998</c:v>
                </c:pt>
                <c:pt idx="1882">
                  <c:v>43.844554000000002</c:v>
                </c:pt>
                <c:pt idx="1883">
                  <c:v>43.845104999999997</c:v>
                </c:pt>
                <c:pt idx="1884">
                  <c:v>43.845711000000001</c:v>
                </c:pt>
                <c:pt idx="1885">
                  <c:v>43.846384</c:v>
                </c:pt>
                <c:pt idx="1886">
                  <c:v>43.847102</c:v>
                </c:pt>
                <c:pt idx="1887">
                  <c:v>43.847867999999998</c:v>
                </c:pt>
                <c:pt idx="1888">
                  <c:v>43.848669000000001</c:v>
                </c:pt>
                <c:pt idx="1889">
                  <c:v>43.849662000000002</c:v>
                </c:pt>
                <c:pt idx="1890">
                  <c:v>43.850620999999997</c:v>
                </c:pt>
                <c:pt idx="1891">
                  <c:v>43.851588</c:v>
                </c:pt>
                <c:pt idx="1892">
                  <c:v>43.852527000000002</c:v>
                </c:pt>
                <c:pt idx="1893">
                  <c:v>43.853456000000001</c:v>
                </c:pt>
                <c:pt idx="1894">
                  <c:v>43.854353000000003</c:v>
                </c:pt>
                <c:pt idx="1895">
                  <c:v>43.855201000000001</c:v>
                </c:pt>
                <c:pt idx="1896">
                  <c:v>43.856020000000001</c:v>
                </c:pt>
                <c:pt idx="1897">
                  <c:v>43.856780000000001</c:v>
                </c:pt>
                <c:pt idx="1898">
                  <c:v>43.857458000000001</c:v>
                </c:pt>
                <c:pt idx="1899">
                  <c:v>43.858274999999999</c:v>
                </c:pt>
                <c:pt idx="1900">
                  <c:v>43.858966000000002</c:v>
                </c:pt>
                <c:pt idx="1901">
                  <c:v>43.859592999999997</c:v>
                </c:pt>
                <c:pt idx="1902">
                  <c:v>43.860146</c:v>
                </c:pt>
                <c:pt idx="1903">
                  <c:v>43.860657000000003</c:v>
                </c:pt>
                <c:pt idx="1904">
                  <c:v>43.861125000000001</c:v>
                </c:pt>
                <c:pt idx="1905">
                  <c:v>43.861556</c:v>
                </c:pt>
                <c:pt idx="1906">
                  <c:v>43.861939</c:v>
                </c:pt>
                <c:pt idx="1907">
                  <c:v>43.862335999999999</c:v>
                </c:pt>
                <c:pt idx="1908">
                  <c:v>43.862715000000001</c:v>
                </c:pt>
                <c:pt idx="1909">
                  <c:v>43.863242</c:v>
                </c:pt>
                <c:pt idx="1910">
                  <c:v>43.863720000000001</c:v>
                </c:pt>
                <c:pt idx="1911">
                  <c:v>43.864206000000003</c:v>
                </c:pt>
                <c:pt idx="1912">
                  <c:v>43.864736000000001</c:v>
                </c:pt>
                <c:pt idx="1913">
                  <c:v>43.865288</c:v>
                </c:pt>
                <c:pt idx="1914">
                  <c:v>43.865895000000002</c:v>
                </c:pt>
                <c:pt idx="1915">
                  <c:v>43.866514000000002</c:v>
                </c:pt>
                <c:pt idx="1916">
                  <c:v>43.867176000000001</c:v>
                </c:pt>
                <c:pt idx="1917">
                  <c:v>43.867885000000001</c:v>
                </c:pt>
                <c:pt idx="1918">
                  <c:v>43.868580999999999</c:v>
                </c:pt>
                <c:pt idx="1919">
                  <c:v>43.869463000000003</c:v>
                </c:pt>
                <c:pt idx="1920">
                  <c:v>43.870325000000001</c:v>
                </c:pt>
                <c:pt idx="1921">
                  <c:v>43.871174000000003</c:v>
                </c:pt>
                <c:pt idx="1922">
                  <c:v>43.872008999999998</c:v>
                </c:pt>
                <c:pt idx="1923">
                  <c:v>43.872827999999998</c:v>
                </c:pt>
                <c:pt idx="1924">
                  <c:v>43.873632000000001</c:v>
                </c:pt>
                <c:pt idx="1925">
                  <c:v>43.874395</c:v>
                </c:pt>
                <c:pt idx="1926">
                  <c:v>43.875134000000003</c:v>
                </c:pt>
                <c:pt idx="1927">
                  <c:v>43.875835000000002</c:v>
                </c:pt>
                <c:pt idx="1928">
                  <c:v>43.876485000000002</c:v>
                </c:pt>
                <c:pt idx="1929">
                  <c:v>43.877267000000003</c:v>
                </c:pt>
                <c:pt idx="1930">
                  <c:v>43.877944999999997</c:v>
                </c:pt>
                <c:pt idx="1931">
                  <c:v>43.878568999999999</c:v>
                </c:pt>
                <c:pt idx="1932">
                  <c:v>43.879142000000002</c:v>
                </c:pt>
                <c:pt idx="1933">
                  <c:v>43.879683999999997</c:v>
                </c:pt>
                <c:pt idx="1934">
                  <c:v>43.880195000000001</c:v>
                </c:pt>
                <c:pt idx="1935">
                  <c:v>43.880682999999998</c:v>
                </c:pt>
                <c:pt idx="1936">
                  <c:v>43.881168000000002</c:v>
                </c:pt>
                <c:pt idx="1937">
                  <c:v>43.881635000000003</c:v>
                </c:pt>
                <c:pt idx="1938">
                  <c:v>43.882097000000002</c:v>
                </c:pt>
                <c:pt idx="1939">
                  <c:v>43.882722999999999</c:v>
                </c:pt>
                <c:pt idx="1940">
                  <c:v>43.883322999999997</c:v>
                </c:pt>
                <c:pt idx="1941">
                  <c:v>43.883921000000001</c:v>
                </c:pt>
                <c:pt idx="1942">
                  <c:v>43.884537999999999</c:v>
                </c:pt>
                <c:pt idx="1943">
                  <c:v>43.885173999999999</c:v>
                </c:pt>
                <c:pt idx="1944">
                  <c:v>43.885815000000001</c:v>
                </c:pt>
                <c:pt idx="1945">
                  <c:v>43.886482999999998</c:v>
                </c:pt>
                <c:pt idx="1946">
                  <c:v>43.887191000000001</c:v>
                </c:pt>
                <c:pt idx="1947">
                  <c:v>43.887900000000002</c:v>
                </c:pt>
                <c:pt idx="1948">
                  <c:v>43.888607999999998</c:v>
                </c:pt>
                <c:pt idx="1949">
                  <c:v>43.889481000000004</c:v>
                </c:pt>
                <c:pt idx="1950">
                  <c:v>43.890304</c:v>
                </c:pt>
                <c:pt idx="1951">
                  <c:v>43.891112999999997</c:v>
                </c:pt>
                <c:pt idx="1952">
                  <c:v>43.891893000000003</c:v>
                </c:pt>
                <c:pt idx="1953">
                  <c:v>43.892664000000003</c:v>
                </c:pt>
                <c:pt idx="1954">
                  <c:v>43.893397999999998</c:v>
                </c:pt>
                <c:pt idx="1955">
                  <c:v>43.894111000000002</c:v>
                </c:pt>
                <c:pt idx="1956">
                  <c:v>43.894787000000001</c:v>
                </c:pt>
                <c:pt idx="1957">
                  <c:v>43.895443999999998</c:v>
                </c:pt>
                <c:pt idx="1958">
                  <c:v>43.896051999999997</c:v>
                </c:pt>
                <c:pt idx="1959">
                  <c:v>43.896799000000001</c:v>
                </c:pt>
                <c:pt idx="1960">
                  <c:v>43.897471000000003</c:v>
                </c:pt>
                <c:pt idx="1961">
                  <c:v>43.898091000000001</c:v>
                </c:pt>
                <c:pt idx="1962">
                  <c:v>43.898671999999998</c:v>
                </c:pt>
                <c:pt idx="1963">
                  <c:v>43.899245000000001</c:v>
                </c:pt>
                <c:pt idx="1964">
                  <c:v>43.899804000000003</c:v>
                </c:pt>
                <c:pt idx="1965">
                  <c:v>43.900346999999996</c:v>
                </c:pt>
                <c:pt idx="1966">
                  <c:v>43.900889999999997</c:v>
                </c:pt>
                <c:pt idx="1967">
                  <c:v>43.901437999999999</c:v>
                </c:pt>
                <c:pt idx="1968">
                  <c:v>43.901986000000001</c:v>
                </c:pt>
                <c:pt idx="1969">
                  <c:v>43.902678000000002</c:v>
                </c:pt>
                <c:pt idx="1970">
                  <c:v>43.903334999999998</c:v>
                </c:pt>
                <c:pt idx="1971">
                  <c:v>43.904001000000001</c:v>
                </c:pt>
                <c:pt idx="1972">
                  <c:v>43.904660999999997</c:v>
                </c:pt>
                <c:pt idx="1973">
                  <c:v>43.905327</c:v>
                </c:pt>
                <c:pt idx="1974">
                  <c:v>43.905999000000001</c:v>
                </c:pt>
                <c:pt idx="1975">
                  <c:v>43.906691000000002</c:v>
                </c:pt>
                <c:pt idx="1976">
                  <c:v>43.907398000000001</c:v>
                </c:pt>
                <c:pt idx="1977">
                  <c:v>43.908102</c:v>
                </c:pt>
                <c:pt idx="1978">
                  <c:v>43.908808999999998</c:v>
                </c:pt>
                <c:pt idx="1979">
                  <c:v>43.909647</c:v>
                </c:pt>
                <c:pt idx="1980">
                  <c:v>43.910432999999998</c:v>
                </c:pt>
                <c:pt idx="1981">
                  <c:v>43.911186999999998</c:v>
                </c:pt>
                <c:pt idx="1982">
                  <c:v>43.911915999999998</c:v>
                </c:pt>
                <c:pt idx="1983">
                  <c:v>43.912602</c:v>
                </c:pt>
                <c:pt idx="1984">
                  <c:v>43.913257000000002</c:v>
                </c:pt>
                <c:pt idx="1985">
                  <c:v>43.913899999999998</c:v>
                </c:pt>
                <c:pt idx="1986">
                  <c:v>43.914518000000001</c:v>
                </c:pt>
                <c:pt idx="1987">
                  <c:v>43.915111000000003</c:v>
                </c:pt>
                <c:pt idx="1988">
                  <c:v>43.915683000000001</c:v>
                </c:pt>
                <c:pt idx="1989">
                  <c:v>43.916370000000001</c:v>
                </c:pt>
                <c:pt idx="1990">
                  <c:v>43.916994000000003</c:v>
                </c:pt>
                <c:pt idx="1991">
                  <c:v>43.917577999999999</c:v>
                </c:pt>
                <c:pt idx="1992">
                  <c:v>43.918138999999996</c:v>
                </c:pt>
                <c:pt idx="1993">
                  <c:v>43.918683000000001</c:v>
                </c:pt>
                <c:pt idx="1994">
                  <c:v>43.919221</c:v>
                </c:pt>
                <c:pt idx="1995">
                  <c:v>43.919750999999998</c:v>
                </c:pt>
                <c:pt idx="1996">
                  <c:v>43.920276999999999</c:v>
                </c:pt>
                <c:pt idx="1997">
                  <c:v>43.920810000000003</c:v>
                </c:pt>
                <c:pt idx="1998">
                  <c:v>43.921332999999997</c:v>
                </c:pt>
                <c:pt idx="1999">
                  <c:v>43.921971999999997</c:v>
                </c:pt>
                <c:pt idx="2000">
                  <c:v>43.922575999999999</c:v>
                </c:pt>
                <c:pt idx="2001">
                  <c:v>43.923172000000001</c:v>
                </c:pt>
                <c:pt idx="2002">
                  <c:v>43.923760000000001</c:v>
                </c:pt>
                <c:pt idx="2003">
                  <c:v>43.924334999999999</c:v>
                </c:pt>
                <c:pt idx="2004">
                  <c:v>43.924906</c:v>
                </c:pt>
                <c:pt idx="2005">
                  <c:v>43.925472999999997</c:v>
                </c:pt>
                <c:pt idx="2006">
                  <c:v>43.926037000000001</c:v>
                </c:pt>
                <c:pt idx="2007">
                  <c:v>43.926592999999997</c:v>
                </c:pt>
                <c:pt idx="2008">
                  <c:v>43.927149</c:v>
                </c:pt>
                <c:pt idx="2009">
                  <c:v>43.927799999999998</c:v>
                </c:pt>
                <c:pt idx="2010">
                  <c:v>43.928395000000002</c:v>
                </c:pt>
                <c:pt idx="2011">
                  <c:v>43.928956999999997</c:v>
                </c:pt>
                <c:pt idx="2012">
                  <c:v>43.929509000000003</c:v>
                </c:pt>
                <c:pt idx="2013">
                  <c:v>43.930028</c:v>
                </c:pt>
                <c:pt idx="2014">
                  <c:v>43.930517999999999</c:v>
                </c:pt>
                <c:pt idx="2015">
                  <c:v>43.930990999999999</c:v>
                </c:pt>
                <c:pt idx="2016">
                  <c:v>43.931463999999998</c:v>
                </c:pt>
                <c:pt idx="2017">
                  <c:v>43.931919000000001</c:v>
                </c:pt>
                <c:pt idx="2018">
                  <c:v>43.932369999999999</c:v>
                </c:pt>
                <c:pt idx="2019">
                  <c:v>43.932909000000002</c:v>
                </c:pt>
                <c:pt idx="2020">
                  <c:v>43.933399000000001</c:v>
                </c:pt>
                <c:pt idx="2021">
                  <c:v>43.933866000000002</c:v>
                </c:pt>
                <c:pt idx="2022">
                  <c:v>43.934325000000001</c:v>
                </c:pt>
                <c:pt idx="2023">
                  <c:v>43.934770999999998</c:v>
                </c:pt>
                <c:pt idx="2024">
                  <c:v>43.935211000000002</c:v>
                </c:pt>
                <c:pt idx="2025">
                  <c:v>43.935661000000003</c:v>
                </c:pt>
                <c:pt idx="2026">
                  <c:v>43.936109000000002</c:v>
                </c:pt>
                <c:pt idx="2027">
                  <c:v>43.936559000000003</c:v>
                </c:pt>
                <c:pt idx="2028">
                  <c:v>43.937004999999999</c:v>
                </c:pt>
                <c:pt idx="2029">
                  <c:v>43.937562</c:v>
                </c:pt>
                <c:pt idx="2030">
                  <c:v>43.938076000000002</c:v>
                </c:pt>
                <c:pt idx="2031">
                  <c:v>43.938577000000002</c:v>
                </c:pt>
                <c:pt idx="2032">
                  <c:v>43.939073</c:v>
                </c:pt>
                <c:pt idx="2033">
                  <c:v>43.939566999999997</c:v>
                </c:pt>
                <c:pt idx="2034">
                  <c:v>43.940041000000001</c:v>
                </c:pt>
                <c:pt idx="2035">
                  <c:v>43.940511999999998</c:v>
                </c:pt>
                <c:pt idx="2036">
                  <c:v>43.940976999999997</c:v>
                </c:pt>
                <c:pt idx="2037">
                  <c:v>43.941434000000001</c:v>
                </c:pt>
                <c:pt idx="2038">
                  <c:v>43.941889000000003</c:v>
                </c:pt>
                <c:pt idx="2039">
                  <c:v>43.942447999999999</c:v>
                </c:pt>
                <c:pt idx="2040">
                  <c:v>43.942960999999997</c:v>
                </c:pt>
                <c:pt idx="2041">
                  <c:v>43.943446999999999</c:v>
                </c:pt>
                <c:pt idx="2042">
                  <c:v>43.943917999999996</c:v>
                </c:pt>
                <c:pt idx="2043">
                  <c:v>43.944374000000003</c:v>
                </c:pt>
                <c:pt idx="2044">
                  <c:v>43.944808999999999</c:v>
                </c:pt>
                <c:pt idx="2045">
                  <c:v>43.945252000000004</c:v>
                </c:pt>
                <c:pt idx="2046">
                  <c:v>43.945684</c:v>
                </c:pt>
                <c:pt idx="2047">
                  <c:v>43.946098999999997</c:v>
                </c:pt>
                <c:pt idx="2048">
                  <c:v>43.946514000000001</c:v>
                </c:pt>
                <c:pt idx="2049">
                  <c:v>43.947023000000002</c:v>
                </c:pt>
                <c:pt idx="2050">
                  <c:v>43.947496000000001</c:v>
                </c:pt>
                <c:pt idx="2051">
                  <c:v>43.947944</c:v>
                </c:pt>
                <c:pt idx="2052">
                  <c:v>43.948376000000003</c:v>
                </c:pt>
                <c:pt idx="2053">
                  <c:v>43.948799000000001</c:v>
                </c:pt>
                <c:pt idx="2054">
                  <c:v>43.949210000000001</c:v>
                </c:pt>
                <c:pt idx="2055">
                  <c:v>43.949624</c:v>
                </c:pt>
                <c:pt idx="2056">
                  <c:v>43.950037999999999</c:v>
                </c:pt>
                <c:pt idx="2057">
                  <c:v>43.950445999999999</c:v>
                </c:pt>
                <c:pt idx="2058">
                  <c:v>43.950853000000002</c:v>
                </c:pt>
                <c:pt idx="2059">
                  <c:v>43.951331000000003</c:v>
                </c:pt>
                <c:pt idx="2060">
                  <c:v>43.951777999999997</c:v>
                </c:pt>
                <c:pt idx="2061">
                  <c:v>43.952213999999998</c:v>
                </c:pt>
                <c:pt idx="2062">
                  <c:v>43.952646000000001</c:v>
                </c:pt>
                <c:pt idx="2063">
                  <c:v>43.953065000000002</c:v>
                </c:pt>
                <c:pt idx="2064">
                  <c:v>43.953476999999999</c:v>
                </c:pt>
                <c:pt idx="2065">
                  <c:v>43.953885</c:v>
                </c:pt>
                <c:pt idx="2066">
                  <c:v>43.954286000000003</c:v>
                </c:pt>
                <c:pt idx="2067">
                  <c:v>43.954676999999997</c:v>
                </c:pt>
                <c:pt idx="2068">
                  <c:v>43.955056999999996</c:v>
                </c:pt>
                <c:pt idx="2069">
                  <c:v>43.955517</c:v>
                </c:pt>
                <c:pt idx="2070">
                  <c:v>43.955947000000002</c:v>
                </c:pt>
                <c:pt idx="2071">
                  <c:v>43.956361999999999</c:v>
                </c:pt>
                <c:pt idx="2072">
                  <c:v>43.956755999999999</c:v>
                </c:pt>
                <c:pt idx="2073">
                  <c:v>43.957143000000002</c:v>
                </c:pt>
                <c:pt idx="2074">
                  <c:v>43.957510999999997</c:v>
                </c:pt>
                <c:pt idx="2075">
                  <c:v>43.957875000000001</c:v>
                </c:pt>
                <c:pt idx="2076">
                  <c:v>43.958243000000003</c:v>
                </c:pt>
                <c:pt idx="2077">
                  <c:v>43.958598000000002</c:v>
                </c:pt>
                <c:pt idx="2078">
                  <c:v>43.958947999999999</c:v>
                </c:pt>
                <c:pt idx="2079">
                  <c:v>43.959366000000003</c:v>
                </c:pt>
                <c:pt idx="2080">
                  <c:v>43.959750999999997</c:v>
                </c:pt>
                <c:pt idx="2081">
                  <c:v>43.960141</c:v>
                </c:pt>
                <c:pt idx="2082">
                  <c:v>43.960518</c:v>
                </c:pt>
                <c:pt idx="2083">
                  <c:v>43.960895000000001</c:v>
                </c:pt>
                <c:pt idx="2084">
                  <c:v>43.961261999999998</c:v>
                </c:pt>
                <c:pt idx="2085">
                  <c:v>43.961618000000001</c:v>
                </c:pt>
                <c:pt idx="2086">
                  <c:v>43.961979999999997</c:v>
                </c:pt>
                <c:pt idx="2087">
                  <c:v>43.962336999999998</c:v>
                </c:pt>
                <c:pt idx="2088">
                  <c:v>43.962674</c:v>
                </c:pt>
                <c:pt idx="2089">
                  <c:v>43.963113</c:v>
                </c:pt>
                <c:pt idx="2090">
                  <c:v>43.963500000000003</c:v>
                </c:pt>
                <c:pt idx="2091">
                  <c:v>43.963881999999998</c:v>
                </c:pt>
                <c:pt idx="2092">
                  <c:v>43.964267</c:v>
                </c:pt>
                <c:pt idx="2093">
                  <c:v>43.964638999999998</c:v>
                </c:pt>
                <c:pt idx="2094">
                  <c:v>43.965004999999998</c:v>
                </c:pt>
                <c:pt idx="2095">
                  <c:v>43.965364999999998</c:v>
                </c:pt>
                <c:pt idx="2096">
                  <c:v>43.965724999999999</c:v>
                </c:pt>
                <c:pt idx="2097">
                  <c:v>43.966079999999998</c:v>
                </c:pt>
                <c:pt idx="2098">
                  <c:v>43.966428000000001</c:v>
                </c:pt>
                <c:pt idx="2099">
                  <c:v>43.966847999999999</c:v>
                </c:pt>
                <c:pt idx="2100">
                  <c:v>43.967246000000003</c:v>
                </c:pt>
                <c:pt idx="2101">
                  <c:v>43.967624000000001</c:v>
                </c:pt>
                <c:pt idx="2102">
                  <c:v>43.96799</c:v>
                </c:pt>
                <c:pt idx="2103">
                  <c:v>43.968355000000003</c:v>
                </c:pt>
                <c:pt idx="2104">
                  <c:v>43.968715000000003</c:v>
                </c:pt>
                <c:pt idx="2105">
                  <c:v>43.969082</c:v>
                </c:pt>
                <c:pt idx="2106">
                  <c:v>43.969442000000001</c:v>
                </c:pt>
                <c:pt idx="2107">
                  <c:v>43.969799000000002</c:v>
                </c:pt>
                <c:pt idx="2108">
                  <c:v>43.970162000000002</c:v>
                </c:pt>
                <c:pt idx="2109">
                  <c:v>43.970619999999997</c:v>
                </c:pt>
                <c:pt idx="2110">
                  <c:v>43.971044999999997</c:v>
                </c:pt>
                <c:pt idx="2111">
                  <c:v>43.971437999999999</c:v>
                </c:pt>
                <c:pt idx="2112">
                  <c:v>43.971834000000001</c:v>
                </c:pt>
                <c:pt idx="2113">
                  <c:v>43.972219000000003</c:v>
                </c:pt>
                <c:pt idx="2114">
                  <c:v>43.972605000000001</c:v>
                </c:pt>
                <c:pt idx="2115">
                  <c:v>43.972993000000002</c:v>
                </c:pt>
                <c:pt idx="2116">
                  <c:v>43.973382999999998</c:v>
                </c:pt>
                <c:pt idx="2117">
                  <c:v>43.973773999999999</c:v>
                </c:pt>
                <c:pt idx="2118">
                  <c:v>43.974151999999997</c:v>
                </c:pt>
                <c:pt idx="2119">
                  <c:v>43.974614000000003</c:v>
                </c:pt>
                <c:pt idx="2120">
                  <c:v>43.97504</c:v>
                </c:pt>
                <c:pt idx="2121">
                  <c:v>43.975467999999999</c:v>
                </c:pt>
                <c:pt idx="2122">
                  <c:v>43.975895000000001</c:v>
                </c:pt>
                <c:pt idx="2123">
                  <c:v>43.976306000000001</c:v>
                </c:pt>
                <c:pt idx="2124">
                  <c:v>43.976720999999998</c:v>
                </c:pt>
                <c:pt idx="2125">
                  <c:v>43.977134999999997</c:v>
                </c:pt>
                <c:pt idx="2126">
                  <c:v>43.977542999999997</c:v>
                </c:pt>
                <c:pt idx="2127">
                  <c:v>43.977947</c:v>
                </c:pt>
                <c:pt idx="2128">
                  <c:v>43.978361</c:v>
                </c:pt>
                <c:pt idx="2129">
                  <c:v>43.978872000000003</c:v>
                </c:pt>
                <c:pt idx="2130">
                  <c:v>43.979329999999997</c:v>
                </c:pt>
                <c:pt idx="2131">
                  <c:v>43.979793999999998</c:v>
                </c:pt>
                <c:pt idx="2132">
                  <c:v>43.980249999999998</c:v>
                </c:pt>
                <c:pt idx="2133">
                  <c:v>43.980710999999999</c:v>
                </c:pt>
                <c:pt idx="2134">
                  <c:v>43.981164</c:v>
                </c:pt>
                <c:pt idx="2135">
                  <c:v>43.981619000000002</c:v>
                </c:pt>
                <c:pt idx="2136">
                  <c:v>43.982064000000001</c:v>
                </c:pt>
                <c:pt idx="2137">
                  <c:v>43.982520000000001</c:v>
                </c:pt>
                <c:pt idx="2138">
                  <c:v>43.982982999999997</c:v>
                </c:pt>
                <c:pt idx="2139">
                  <c:v>43.983544000000002</c:v>
                </c:pt>
                <c:pt idx="2140">
                  <c:v>43.984062000000002</c:v>
                </c:pt>
                <c:pt idx="2141">
                  <c:v>43.984569</c:v>
                </c:pt>
                <c:pt idx="2142">
                  <c:v>43.985078000000001</c:v>
                </c:pt>
                <c:pt idx="2143">
                  <c:v>43.985574</c:v>
                </c:pt>
                <c:pt idx="2144">
                  <c:v>43.986077999999999</c:v>
                </c:pt>
                <c:pt idx="2145">
                  <c:v>43.986583000000003</c:v>
                </c:pt>
                <c:pt idx="2146">
                  <c:v>43.987104000000002</c:v>
                </c:pt>
                <c:pt idx="2147">
                  <c:v>43.987628999999998</c:v>
                </c:pt>
                <c:pt idx="2148">
                  <c:v>43.988151000000002</c:v>
                </c:pt>
                <c:pt idx="2149">
                  <c:v>43.988768</c:v>
                </c:pt>
                <c:pt idx="2150">
                  <c:v>43.989364000000002</c:v>
                </c:pt>
                <c:pt idx="2151">
                  <c:v>43.989936999999998</c:v>
                </c:pt>
                <c:pt idx="2152">
                  <c:v>43.990501000000002</c:v>
                </c:pt>
                <c:pt idx="2153">
                  <c:v>43.991070000000001</c:v>
                </c:pt>
                <c:pt idx="2154">
                  <c:v>43.991615000000003</c:v>
                </c:pt>
                <c:pt idx="2155">
                  <c:v>43.992182</c:v>
                </c:pt>
                <c:pt idx="2156">
                  <c:v>43.992742999999997</c:v>
                </c:pt>
                <c:pt idx="2157">
                  <c:v>43.993293999999999</c:v>
                </c:pt>
                <c:pt idx="2158">
                  <c:v>43.993858000000003</c:v>
                </c:pt>
                <c:pt idx="2159">
                  <c:v>43.994535999999997</c:v>
                </c:pt>
                <c:pt idx="2160">
                  <c:v>43.995167000000002</c:v>
                </c:pt>
                <c:pt idx="2161">
                  <c:v>43.995781999999998</c:v>
                </c:pt>
                <c:pt idx="2162">
                  <c:v>43.996383999999999</c:v>
                </c:pt>
                <c:pt idx="2163">
                  <c:v>43.996988999999999</c:v>
                </c:pt>
                <c:pt idx="2164">
                  <c:v>43.997596000000001</c:v>
                </c:pt>
                <c:pt idx="2165">
                  <c:v>43.998201999999999</c:v>
                </c:pt>
                <c:pt idx="2166">
                  <c:v>43.998806000000002</c:v>
                </c:pt>
                <c:pt idx="2167">
                  <c:v>43.999403999999998</c:v>
                </c:pt>
                <c:pt idx="2168">
                  <c:v>43.999996000000003</c:v>
                </c:pt>
                <c:pt idx="2169">
                  <c:v>44.000698999999997</c:v>
                </c:pt>
                <c:pt idx="2170">
                  <c:v>44.001361000000003</c:v>
                </c:pt>
                <c:pt idx="2171">
                  <c:v>44.002026999999998</c:v>
                </c:pt>
                <c:pt idx="2172">
                  <c:v>44.002670000000002</c:v>
                </c:pt>
                <c:pt idx="2173">
                  <c:v>44.003332999999998</c:v>
                </c:pt>
                <c:pt idx="2174">
                  <c:v>44.003985999999998</c:v>
                </c:pt>
                <c:pt idx="2175">
                  <c:v>44.004627999999997</c:v>
                </c:pt>
                <c:pt idx="2176">
                  <c:v>44.005273000000003</c:v>
                </c:pt>
                <c:pt idx="2177">
                  <c:v>44.005913999999997</c:v>
                </c:pt>
                <c:pt idx="2178">
                  <c:v>44.006543999999998</c:v>
                </c:pt>
                <c:pt idx="2179">
                  <c:v>44.007286999999998</c:v>
                </c:pt>
                <c:pt idx="2180">
                  <c:v>44.007989999999999</c:v>
                </c:pt>
                <c:pt idx="2181">
                  <c:v>44.008676999999999</c:v>
                </c:pt>
                <c:pt idx="2182">
                  <c:v>44.009349999999998</c:v>
                </c:pt>
                <c:pt idx="2183">
                  <c:v>44.010013000000001</c:v>
                </c:pt>
                <c:pt idx="2184">
                  <c:v>44.010668000000003</c:v>
                </c:pt>
                <c:pt idx="2185">
                  <c:v>44.011315000000003</c:v>
                </c:pt>
                <c:pt idx="2186">
                  <c:v>44.011952999999998</c:v>
                </c:pt>
                <c:pt idx="2187">
                  <c:v>44.012582000000002</c:v>
                </c:pt>
                <c:pt idx="2188">
                  <c:v>44.013215000000002</c:v>
                </c:pt>
                <c:pt idx="2189">
                  <c:v>44.013966000000003</c:v>
                </c:pt>
                <c:pt idx="2190">
                  <c:v>44.014673999999999</c:v>
                </c:pt>
                <c:pt idx="2191">
                  <c:v>44.015352999999998</c:v>
                </c:pt>
                <c:pt idx="2192">
                  <c:v>44.016025999999997</c:v>
                </c:pt>
                <c:pt idx="2193">
                  <c:v>44.016694999999999</c:v>
                </c:pt>
                <c:pt idx="2194">
                  <c:v>44.017353</c:v>
                </c:pt>
                <c:pt idx="2195">
                  <c:v>44.018000999999998</c:v>
                </c:pt>
                <c:pt idx="2196">
                  <c:v>44.018635000000003</c:v>
                </c:pt>
                <c:pt idx="2197">
                  <c:v>44.019280000000002</c:v>
                </c:pt>
                <c:pt idx="2198">
                  <c:v>44.019928</c:v>
                </c:pt>
                <c:pt idx="2199">
                  <c:v>44.020688</c:v>
                </c:pt>
                <c:pt idx="2200">
                  <c:v>44.021407000000004</c:v>
                </c:pt>
                <c:pt idx="2201">
                  <c:v>44.022100999999999</c:v>
                </c:pt>
                <c:pt idx="2202">
                  <c:v>44.022767999999999</c:v>
                </c:pt>
                <c:pt idx="2203">
                  <c:v>44.023423000000001</c:v>
                </c:pt>
                <c:pt idx="2204">
                  <c:v>44.024070000000002</c:v>
                </c:pt>
                <c:pt idx="2205">
                  <c:v>44.024720000000002</c:v>
                </c:pt>
                <c:pt idx="2206">
                  <c:v>44.025362000000001</c:v>
                </c:pt>
                <c:pt idx="2207">
                  <c:v>44.025996999999997</c:v>
                </c:pt>
                <c:pt idx="2208">
                  <c:v>44.026620999999999</c:v>
                </c:pt>
                <c:pt idx="2209">
                  <c:v>44.027365000000003</c:v>
                </c:pt>
                <c:pt idx="2210">
                  <c:v>44.028067999999998</c:v>
                </c:pt>
                <c:pt idx="2211">
                  <c:v>44.028740999999997</c:v>
                </c:pt>
                <c:pt idx="2212">
                  <c:v>44.029401999999997</c:v>
                </c:pt>
                <c:pt idx="2213">
                  <c:v>44.030051999999998</c:v>
                </c:pt>
                <c:pt idx="2214">
                  <c:v>44.030697000000004</c:v>
                </c:pt>
                <c:pt idx="2215">
                  <c:v>44.031337999999998</c:v>
                </c:pt>
                <c:pt idx="2216">
                  <c:v>44.031972000000003</c:v>
                </c:pt>
                <c:pt idx="2217">
                  <c:v>44.032606999999999</c:v>
                </c:pt>
                <c:pt idx="2218">
                  <c:v>44.033225999999999</c:v>
                </c:pt>
                <c:pt idx="2219">
                  <c:v>44.033965999999999</c:v>
                </c:pt>
                <c:pt idx="2220">
                  <c:v>44.034661999999997</c:v>
                </c:pt>
                <c:pt idx="2221">
                  <c:v>44.035335000000003</c:v>
                </c:pt>
                <c:pt idx="2222">
                  <c:v>44.035983999999999</c:v>
                </c:pt>
                <c:pt idx="2223">
                  <c:v>44.036633000000002</c:v>
                </c:pt>
                <c:pt idx="2224">
                  <c:v>44.037263000000003</c:v>
                </c:pt>
                <c:pt idx="2225">
                  <c:v>44.037889</c:v>
                </c:pt>
                <c:pt idx="2226">
                  <c:v>44.038514999999997</c:v>
                </c:pt>
                <c:pt idx="2227">
                  <c:v>44.039132000000002</c:v>
                </c:pt>
                <c:pt idx="2228">
                  <c:v>44.039740999999999</c:v>
                </c:pt>
                <c:pt idx="2229">
                  <c:v>44.040470999999997</c:v>
                </c:pt>
                <c:pt idx="2230">
                  <c:v>44.041159</c:v>
                </c:pt>
                <c:pt idx="2231">
                  <c:v>44.041815999999997</c:v>
                </c:pt>
                <c:pt idx="2232">
                  <c:v>44.042462999999998</c:v>
                </c:pt>
                <c:pt idx="2233">
                  <c:v>44.043087999999997</c:v>
                </c:pt>
                <c:pt idx="2234">
                  <c:v>44.043711000000002</c:v>
                </c:pt>
                <c:pt idx="2235">
                  <c:v>44.044325000000001</c:v>
                </c:pt>
                <c:pt idx="2236">
                  <c:v>44.044927999999999</c:v>
                </c:pt>
                <c:pt idx="2237">
                  <c:v>44.045520000000003</c:v>
                </c:pt>
                <c:pt idx="2238">
                  <c:v>44.046111000000003</c:v>
                </c:pt>
                <c:pt idx="2239">
                  <c:v>44.046816999999997</c:v>
                </c:pt>
                <c:pt idx="2240">
                  <c:v>44.047474000000001</c:v>
                </c:pt>
                <c:pt idx="2241">
                  <c:v>44.048116</c:v>
                </c:pt>
                <c:pt idx="2242">
                  <c:v>44.048738</c:v>
                </c:pt>
                <c:pt idx="2243">
                  <c:v>44.049354999999998</c:v>
                </c:pt>
                <c:pt idx="2244">
                  <c:v>44.049970000000002</c:v>
                </c:pt>
                <c:pt idx="2245">
                  <c:v>44.050581000000001</c:v>
                </c:pt>
                <c:pt idx="2246">
                  <c:v>44.051177000000003</c:v>
                </c:pt>
                <c:pt idx="2247">
                  <c:v>44.051766000000001</c:v>
                </c:pt>
                <c:pt idx="2248">
                  <c:v>44.052346</c:v>
                </c:pt>
                <c:pt idx="2249">
                  <c:v>44.053046999999999</c:v>
                </c:pt>
                <c:pt idx="2250">
                  <c:v>44.053699999999999</c:v>
                </c:pt>
                <c:pt idx="2251">
                  <c:v>44.054321000000002</c:v>
                </c:pt>
                <c:pt idx="2252">
                  <c:v>44.054937000000002</c:v>
                </c:pt>
                <c:pt idx="2253">
                  <c:v>44.055548999999999</c:v>
                </c:pt>
                <c:pt idx="2254">
                  <c:v>44.056148</c:v>
                </c:pt>
                <c:pt idx="2255">
                  <c:v>44.056742999999997</c:v>
                </c:pt>
                <c:pt idx="2256">
                  <c:v>44.057329000000003</c:v>
                </c:pt>
                <c:pt idx="2257">
                  <c:v>44.057909000000002</c:v>
                </c:pt>
                <c:pt idx="2258">
                  <c:v>44.058489000000002</c:v>
                </c:pt>
                <c:pt idx="2259">
                  <c:v>44.059179</c:v>
                </c:pt>
                <c:pt idx="2260">
                  <c:v>44.059820999999999</c:v>
                </c:pt>
                <c:pt idx="2261">
                  <c:v>44.060434999999998</c:v>
                </c:pt>
                <c:pt idx="2262">
                  <c:v>44.061047000000002</c:v>
                </c:pt>
                <c:pt idx="2263">
                  <c:v>44.061655000000002</c:v>
                </c:pt>
                <c:pt idx="2264">
                  <c:v>44.062255</c:v>
                </c:pt>
                <c:pt idx="2265">
                  <c:v>44.062849999999997</c:v>
                </c:pt>
                <c:pt idx="2266">
                  <c:v>44.063428000000002</c:v>
                </c:pt>
                <c:pt idx="2267">
                  <c:v>44.064003999999997</c:v>
                </c:pt>
                <c:pt idx="2268">
                  <c:v>44.064579000000002</c:v>
                </c:pt>
                <c:pt idx="2269">
                  <c:v>44.065266999999999</c:v>
                </c:pt>
                <c:pt idx="2270">
                  <c:v>44.065910000000002</c:v>
                </c:pt>
                <c:pt idx="2271">
                  <c:v>44.066535999999999</c:v>
                </c:pt>
                <c:pt idx="2272">
                  <c:v>44.067144999999996</c:v>
                </c:pt>
                <c:pt idx="2273">
                  <c:v>44.067742000000003</c:v>
                </c:pt>
                <c:pt idx="2274">
                  <c:v>44.068351</c:v>
                </c:pt>
                <c:pt idx="2275">
                  <c:v>44.068931999999997</c:v>
                </c:pt>
                <c:pt idx="2276">
                  <c:v>44.069510000000001</c:v>
                </c:pt>
                <c:pt idx="2277">
                  <c:v>44.070092000000002</c:v>
                </c:pt>
                <c:pt idx="2278">
                  <c:v>44.070667</c:v>
                </c:pt>
                <c:pt idx="2279">
                  <c:v>44.071362999999998</c:v>
                </c:pt>
                <c:pt idx="2280">
                  <c:v>44.072012000000001</c:v>
                </c:pt>
                <c:pt idx="2281">
                  <c:v>44.072640999999997</c:v>
                </c:pt>
                <c:pt idx="2282">
                  <c:v>44.073256000000001</c:v>
                </c:pt>
                <c:pt idx="2283">
                  <c:v>44.073866000000002</c:v>
                </c:pt>
                <c:pt idx="2284">
                  <c:v>44.074469000000001</c:v>
                </c:pt>
                <c:pt idx="2285">
                  <c:v>44.075071000000001</c:v>
                </c:pt>
                <c:pt idx="2286">
                  <c:v>44.075664000000003</c:v>
                </c:pt>
                <c:pt idx="2287">
                  <c:v>44.076247000000002</c:v>
                </c:pt>
                <c:pt idx="2288">
                  <c:v>44.076836</c:v>
                </c:pt>
                <c:pt idx="2289">
                  <c:v>44.077539000000002</c:v>
                </c:pt>
                <c:pt idx="2290">
                  <c:v>44.078192000000001</c:v>
                </c:pt>
                <c:pt idx="2291">
                  <c:v>44.078823</c:v>
                </c:pt>
                <c:pt idx="2292">
                  <c:v>44.079442</c:v>
                </c:pt>
                <c:pt idx="2293">
                  <c:v>44.08005</c:v>
                </c:pt>
                <c:pt idx="2294">
                  <c:v>44.080651000000003</c:v>
                </c:pt>
                <c:pt idx="2295">
                  <c:v>44.081243999999998</c:v>
                </c:pt>
                <c:pt idx="2296">
                  <c:v>44.081834000000001</c:v>
                </c:pt>
                <c:pt idx="2297">
                  <c:v>44.082419000000002</c:v>
                </c:pt>
                <c:pt idx="2298">
                  <c:v>44.082996999999999</c:v>
                </c:pt>
                <c:pt idx="2299">
                  <c:v>44.083691000000002</c:v>
                </c:pt>
                <c:pt idx="2300">
                  <c:v>44.084341999999999</c:v>
                </c:pt>
                <c:pt idx="2301">
                  <c:v>44.084969000000001</c:v>
                </c:pt>
                <c:pt idx="2302">
                  <c:v>44.085583999999997</c:v>
                </c:pt>
                <c:pt idx="2303">
                  <c:v>44.086190999999999</c:v>
                </c:pt>
                <c:pt idx="2304">
                  <c:v>44.086787000000001</c:v>
                </c:pt>
                <c:pt idx="2305">
                  <c:v>44.087373999999997</c:v>
                </c:pt>
                <c:pt idx="2306">
                  <c:v>44.087957000000003</c:v>
                </c:pt>
                <c:pt idx="2307">
                  <c:v>44.088534000000003</c:v>
                </c:pt>
                <c:pt idx="2308">
                  <c:v>44.089100000000002</c:v>
                </c:pt>
                <c:pt idx="2309">
                  <c:v>44.089785999999997</c:v>
                </c:pt>
                <c:pt idx="2310">
                  <c:v>44.090426000000001</c:v>
                </c:pt>
                <c:pt idx="2311">
                  <c:v>44.091040999999997</c:v>
                </c:pt>
                <c:pt idx="2312">
                  <c:v>44.091642</c:v>
                </c:pt>
                <c:pt idx="2313">
                  <c:v>44.092233</c:v>
                </c:pt>
                <c:pt idx="2314">
                  <c:v>44.092816999999997</c:v>
                </c:pt>
                <c:pt idx="2315">
                  <c:v>44.093392999999999</c:v>
                </c:pt>
                <c:pt idx="2316">
                  <c:v>44.093964</c:v>
                </c:pt>
                <c:pt idx="2317">
                  <c:v>44.094524</c:v>
                </c:pt>
                <c:pt idx="2318">
                  <c:v>44.095075000000001</c:v>
                </c:pt>
                <c:pt idx="2319">
                  <c:v>44.095740999999997</c:v>
                </c:pt>
                <c:pt idx="2320">
                  <c:v>44.096359999999997</c:v>
                </c:pt>
                <c:pt idx="2321">
                  <c:v>44.096960000000003</c:v>
                </c:pt>
                <c:pt idx="2322">
                  <c:v>44.097544999999997</c:v>
                </c:pt>
                <c:pt idx="2323">
                  <c:v>44.098120999999999</c:v>
                </c:pt>
                <c:pt idx="2324">
                  <c:v>44.098683999999999</c:v>
                </c:pt>
                <c:pt idx="2325">
                  <c:v>44.099238</c:v>
                </c:pt>
                <c:pt idx="2326">
                  <c:v>44.099784999999997</c:v>
                </c:pt>
                <c:pt idx="2327">
                  <c:v>44.100324999999998</c:v>
                </c:pt>
                <c:pt idx="2328">
                  <c:v>44.100861999999999</c:v>
                </c:pt>
                <c:pt idx="2329">
                  <c:v>44.101500000000001</c:v>
                </c:pt>
                <c:pt idx="2330">
                  <c:v>44.102093000000004</c:v>
                </c:pt>
                <c:pt idx="2331">
                  <c:v>44.102668999999999</c:v>
                </c:pt>
                <c:pt idx="2332">
                  <c:v>44.103225999999999</c:v>
                </c:pt>
                <c:pt idx="2333">
                  <c:v>44.103771000000002</c:v>
                </c:pt>
                <c:pt idx="2334">
                  <c:v>44.104306999999999</c:v>
                </c:pt>
                <c:pt idx="2335">
                  <c:v>44.104832999999999</c:v>
                </c:pt>
                <c:pt idx="2336">
                  <c:v>44.105352000000003</c:v>
                </c:pt>
                <c:pt idx="2337">
                  <c:v>44.105868999999998</c:v>
                </c:pt>
                <c:pt idx="2338">
                  <c:v>44.106375</c:v>
                </c:pt>
                <c:pt idx="2339">
                  <c:v>44.10698</c:v>
                </c:pt>
                <c:pt idx="2340">
                  <c:v>44.107543</c:v>
                </c:pt>
                <c:pt idx="2341">
                  <c:v>44.108078999999996</c:v>
                </c:pt>
                <c:pt idx="2342">
                  <c:v>44.108601</c:v>
                </c:pt>
                <c:pt idx="2343">
                  <c:v>44.109115000000003</c:v>
                </c:pt>
                <c:pt idx="2344">
                  <c:v>44.109622999999999</c:v>
                </c:pt>
                <c:pt idx="2345">
                  <c:v>44.110120999999999</c:v>
                </c:pt>
                <c:pt idx="2346">
                  <c:v>44.110605999999997</c:v>
                </c:pt>
                <c:pt idx="2347">
                  <c:v>44.111089</c:v>
                </c:pt>
                <c:pt idx="2348">
                  <c:v>44.111567000000001</c:v>
                </c:pt>
                <c:pt idx="2349">
                  <c:v>44.112136999999997</c:v>
                </c:pt>
                <c:pt idx="2350">
                  <c:v>44.112667999999999</c:v>
                </c:pt>
                <c:pt idx="2351">
                  <c:v>44.113185999999999</c:v>
                </c:pt>
                <c:pt idx="2352">
                  <c:v>44.113686999999999</c:v>
                </c:pt>
                <c:pt idx="2353">
                  <c:v>44.114176999999998</c:v>
                </c:pt>
                <c:pt idx="2354">
                  <c:v>44.114660999999998</c:v>
                </c:pt>
                <c:pt idx="2355">
                  <c:v>44.115138000000002</c:v>
                </c:pt>
                <c:pt idx="2356">
                  <c:v>44.115591999999999</c:v>
                </c:pt>
                <c:pt idx="2357">
                  <c:v>44.116048999999997</c:v>
                </c:pt>
                <c:pt idx="2358">
                  <c:v>44.116501</c:v>
                </c:pt>
                <c:pt idx="2359">
                  <c:v>44.117044</c:v>
                </c:pt>
                <c:pt idx="2360">
                  <c:v>44.117548999999997</c:v>
                </c:pt>
                <c:pt idx="2361">
                  <c:v>44.118031000000002</c:v>
                </c:pt>
                <c:pt idx="2362">
                  <c:v>44.118504000000001</c:v>
                </c:pt>
                <c:pt idx="2363">
                  <c:v>44.118960000000001</c:v>
                </c:pt>
                <c:pt idx="2364">
                  <c:v>44.119408999999997</c:v>
                </c:pt>
                <c:pt idx="2365">
                  <c:v>44.11985</c:v>
                </c:pt>
                <c:pt idx="2366">
                  <c:v>44.120272999999997</c:v>
                </c:pt>
                <c:pt idx="2367">
                  <c:v>44.120699999999999</c:v>
                </c:pt>
                <c:pt idx="2368">
                  <c:v>44.121122999999997</c:v>
                </c:pt>
                <c:pt idx="2369">
                  <c:v>44.121620999999998</c:v>
                </c:pt>
                <c:pt idx="2370">
                  <c:v>44.122083000000003</c:v>
                </c:pt>
                <c:pt idx="2371">
                  <c:v>44.122528000000003</c:v>
                </c:pt>
                <c:pt idx="2372">
                  <c:v>44.122970000000002</c:v>
                </c:pt>
                <c:pt idx="2373">
                  <c:v>44.123401999999999</c:v>
                </c:pt>
                <c:pt idx="2374">
                  <c:v>44.123826000000001</c:v>
                </c:pt>
                <c:pt idx="2375">
                  <c:v>44.124246999999997</c:v>
                </c:pt>
                <c:pt idx="2376">
                  <c:v>44.124659000000001</c:v>
                </c:pt>
                <c:pt idx="2377">
                  <c:v>44.125059999999998</c:v>
                </c:pt>
                <c:pt idx="2378">
                  <c:v>44.125459999999997</c:v>
                </c:pt>
                <c:pt idx="2379">
                  <c:v>44.125928999999999</c:v>
                </c:pt>
                <c:pt idx="2380">
                  <c:v>44.126373999999998</c:v>
                </c:pt>
                <c:pt idx="2381">
                  <c:v>44.126806999999999</c:v>
                </c:pt>
                <c:pt idx="2382">
                  <c:v>44.127226999999998</c:v>
                </c:pt>
                <c:pt idx="2383">
                  <c:v>44.127643999999997</c:v>
                </c:pt>
                <c:pt idx="2384">
                  <c:v>44.128047000000002</c:v>
                </c:pt>
                <c:pt idx="2385">
                  <c:v>44.128441000000002</c:v>
                </c:pt>
                <c:pt idx="2386">
                  <c:v>44.128818000000003</c:v>
                </c:pt>
                <c:pt idx="2387">
                  <c:v>44.129170000000002</c:v>
                </c:pt>
                <c:pt idx="2388">
                  <c:v>44.129534</c:v>
                </c:pt>
                <c:pt idx="2389">
                  <c:v>44.129973</c:v>
                </c:pt>
                <c:pt idx="2390">
                  <c:v>44.130384999999997</c:v>
                </c:pt>
                <c:pt idx="2391">
                  <c:v>44.130778999999997</c:v>
                </c:pt>
                <c:pt idx="2392">
                  <c:v>44.131180000000001</c:v>
                </c:pt>
                <c:pt idx="2393">
                  <c:v>44.131565999999999</c:v>
                </c:pt>
                <c:pt idx="2394">
                  <c:v>44.131945000000002</c:v>
                </c:pt>
                <c:pt idx="2395">
                  <c:v>44.132302000000003</c:v>
                </c:pt>
                <c:pt idx="2396">
                  <c:v>44.132652999999998</c:v>
                </c:pt>
                <c:pt idx="2397">
                  <c:v>44.133012999999998</c:v>
                </c:pt>
                <c:pt idx="2398">
                  <c:v>44.133358999999999</c:v>
                </c:pt>
                <c:pt idx="2399">
                  <c:v>44.133768000000003</c:v>
                </c:pt>
                <c:pt idx="2400">
                  <c:v>44.134149999999998</c:v>
                </c:pt>
                <c:pt idx="2401">
                  <c:v>44.134515</c:v>
                </c:pt>
                <c:pt idx="2402">
                  <c:v>44.134870999999997</c:v>
                </c:pt>
                <c:pt idx="2403">
                  <c:v>44.135210999999998</c:v>
                </c:pt>
                <c:pt idx="2404">
                  <c:v>44.135554999999997</c:v>
                </c:pt>
                <c:pt idx="2405">
                  <c:v>44.135902000000002</c:v>
                </c:pt>
                <c:pt idx="2406">
                  <c:v>44.136232999999997</c:v>
                </c:pt>
                <c:pt idx="2407">
                  <c:v>44.136558999999998</c:v>
                </c:pt>
                <c:pt idx="2408">
                  <c:v>44.136868999999997</c:v>
                </c:pt>
                <c:pt idx="2409">
                  <c:v>44.137217</c:v>
                </c:pt>
                <c:pt idx="2410">
                  <c:v>44.137566999999997</c:v>
                </c:pt>
                <c:pt idx="2411">
                  <c:v>44.137915999999997</c:v>
                </c:pt>
                <c:pt idx="2412">
                  <c:v>44.138263000000002</c:v>
                </c:pt>
                <c:pt idx="2413">
                  <c:v>44.138593</c:v>
                </c:pt>
                <c:pt idx="2414">
                  <c:v>44.138921000000003</c:v>
                </c:pt>
                <c:pt idx="2415">
                  <c:v>44.139203999999999</c:v>
                </c:pt>
                <c:pt idx="2416">
                  <c:v>44.139521000000002</c:v>
                </c:pt>
                <c:pt idx="2417">
                  <c:v>44.139828000000001</c:v>
                </c:pt>
                <c:pt idx="2418">
                  <c:v>44.140101000000001</c:v>
                </c:pt>
                <c:pt idx="2419">
                  <c:v>44.140461999999999</c:v>
                </c:pt>
                <c:pt idx="2420">
                  <c:v>44.140794</c:v>
                </c:pt>
                <c:pt idx="2421">
                  <c:v>44.141112999999997</c:v>
                </c:pt>
                <c:pt idx="2422">
                  <c:v>44.141416999999997</c:v>
                </c:pt>
                <c:pt idx="2423">
                  <c:v>44.141714</c:v>
                </c:pt>
                <c:pt idx="2424">
                  <c:v>44.142004999999997</c:v>
                </c:pt>
                <c:pt idx="2425">
                  <c:v>44.142294</c:v>
                </c:pt>
                <c:pt idx="2426">
                  <c:v>44.142584999999997</c:v>
                </c:pt>
                <c:pt idx="2427">
                  <c:v>44.142878000000003</c:v>
                </c:pt>
                <c:pt idx="2428">
                  <c:v>44.143165000000003</c:v>
                </c:pt>
                <c:pt idx="2429">
                  <c:v>44.143504</c:v>
                </c:pt>
                <c:pt idx="2430">
                  <c:v>44.143814999999996</c:v>
                </c:pt>
                <c:pt idx="2431">
                  <c:v>44.144108000000003</c:v>
                </c:pt>
                <c:pt idx="2432">
                  <c:v>44.144388999999997</c:v>
                </c:pt>
                <c:pt idx="2433">
                  <c:v>44.144660999999999</c:v>
                </c:pt>
                <c:pt idx="2434">
                  <c:v>44.144941000000003</c:v>
                </c:pt>
                <c:pt idx="2435">
                  <c:v>44.145212000000001</c:v>
                </c:pt>
                <c:pt idx="2436">
                  <c:v>44.145479000000002</c:v>
                </c:pt>
                <c:pt idx="2437">
                  <c:v>44.14575</c:v>
                </c:pt>
                <c:pt idx="2438">
                  <c:v>44.146013000000004</c:v>
                </c:pt>
                <c:pt idx="2439">
                  <c:v>44.146335000000001</c:v>
                </c:pt>
                <c:pt idx="2440">
                  <c:v>44.146628</c:v>
                </c:pt>
                <c:pt idx="2441">
                  <c:v>44.146906999999999</c:v>
                </c:pt>
                <c:pt idx="2442">
                  <c:v>44.147190000000002</c:v>
                </c:pt>
                <c:pt idx="2443">
                  <c:v>44.147469000000001</c:v>
                </c:pt>
                <c:pt idx="2444">
                  <c:v>44.147737999999997</c:v>
                </c:pt>
                <c:pt idx="2445">
                  <c:v>44.148009999999999</c:v>
                </c:pt>
                <c:pt idx="2446">
                  <c:v>44.148277999999998</c:v>
                </c:pt>
                <c:pt idx="2447">
                  <c:v>44.148549000000003</c:v>
                </c:pt>
                <c:pt idx="2448">
                  <c:v>44.148809</c:v>
                </c:pt>
                <c:pt idx="2449">
                  <c:v>44.149118000000001</c:v>
                </c:pt>
                <c:pt idx="2450">
                  <c:v>44.149406999999997</c:v>
                </c:pt>
                <c:pt idx="2451">
                  <c:v>44.149690999999997</c:v>
                </c:pt>
                <c:pt idx="2452">
                  <c:v>44.149971000000001</c:v>
                </c:pt>
                <c:pt idx="2453">
                  <c:v>44.150247999999998</c:v>
                </c:pt>
                <c:pt idx="2454">
                  <c:v>44.150514999999999</c:v>
                </c:pt>
                <c:pt idx="2455">
                  <c:v>44.150782</c:v>
                </c:pt>
                <c:pt idx="2456">
                  <c:v>44.151057999999999</c:v>
                </c:pt>
                <c:pt idx="2457">
                  <c:v>44.151330000000002</c:v>
                </c:pt>
                <c:pt idx="2458">
                  <c:v>44.151595999999998</c:v>
                </c:pt>
                <c:pt idx="2459">
                  <c:v>44.151913</c:v>
                </c:pt>
                <c:pt idx="2460">
                  <c:v>44.152217</c:v>
                </c:pt>
                <c:pt idx="2461">
                  <c:v>44.152504999999998</c:v>
                </c:pt>
                <c:pt idx="2462">
                  <c:v>44.152794999999998</c:v>
                </c:pt>
                <c:pt idx="2463">
                  <c:v>44.153083000000002</c:v>
                </c:pt>
                <c:pt idx="2464">
                  <c:v>44.153370000000002</c:v>
                </c:pt>
                <c:pt idx="2465">
                  <c:v>44.153654000000003</c:v>
                </c:pt>
                <c:pt idx="2466">
                  <c:v>44.153942999999998</c:v>
                </c:pt>
                <c:pt idx="2467">
                  <c:v>44.154234000000002</c:v>
                </c:pt>
                <c:pt idx="2468">
                  <c:v>44.154527999999999</c:v>
                </c:pt>
                <c:pt idx="2469">
                  <c:v>44.154871</c:v>
                </c:pt>
                <c:pt idx="2470">
                  <c:v>44.155197000000001</c:v>
                </c:pt>
                <c:pt idx="2471">
                  <c:v>44.155513999999997</c:v>
                </c:pt>
                <c:pt idx="2472">
                  <c:v>44.155831999999997</c:v>
                </c:pt>
                <c:pt idx="2473">
                  <c:v>44.156151999999999</c:v>
                </c:pt>
                <c:pt idx="2474">
                  <c:v>44.156461</c:v>
                </c:pt>
                <c:pt idx="2475">
                  <c:v>44.156778000000003</c:v>
                </c:pt>
                <c:pt idx="2476">
                  <c:v>44.157096000000003</c:v>
                </c:pt>
                <c:pt idx="2477">
                  <c:v>44.157418</c:v>
                </c:pt>
                <c:pt idx="2478">
                  <c:v>44.157733999999998</c:v>
                </c:pt>
                <c:pt idx="2479">
                  <c:v>44.158104000000002</c:v>
                </c:pt>
                <c:pt idx="2480">
                  <c:v>44.158451999999997</c:v>
                </c:pt>
                <c:pt idx="2481">
                  <c:v>44.158797999999997</c:v>
                </c:pt>
                <c:pt idx="2482">
                  <c:v>44.159148999999999</c:v>
                </c:pt>
                <c:pt idx="2483">
                  <c:v>44.159500000000001</c:v>
                </c:pt>
                <c:pt idx="2484">
                  <c:v>44.159846000000002</c:v>
                </c:pt>
                <c:pt idx="2485">
                  <c:v>44.160195999999999</c:v>
                </c:pt>
                <c:pt idx="2486">
                  <c:v>44.160547999999999</c:v>
                </c:pt>
                <c:pt idx="2487">
                  <c:v>44.160905</c:v>
                </c:pt>
                <c:pt idx="2488">
                  <c:v>44.161262000000001</c:v>
                </c:pt>
                <c:pt idx="2489">
                  <c:v>44.161675000000002</c:v>
                </c:pt>
                <c:pt idx="2490">
                  <c:v>44.162061999999999</c:v>
                </c:pt>
                <c:pt idx="2491">
                  <c:v>44.162452000000002</c:v>
                </c:pt>
                <c:pt idx="2492">
                  <c:v>44.162840000000003</c:v>
                </c:pt>
                <c:pt idx="2493">
                  <c:v>44.163218000000001</c:v>
                </c:pt>
                <c:pt idx="2494">
                  <c:v>44.163600000000002</c:v>
                </c:pt>
                <c:pt idx="2495">
                  <c:v>44.163983000000002</c:v>
                </c:pt>
                <c:pt idx="2496">
                  <c:v>44.164369000000001</c:v>
                </c:pt>
                <c:pt idx="2497">
                  <c:v>44.164749999999998</c:v>
                </c:pt>
                <c:pt idx="2498">
                  <c:v>44.165134000000002</c:v>
                </c:pt>
                <c:pt idx="2499">
                  <c:v>44.165581000000003</c:v>
                </c:pt>
                <c:pt idx="2500">
                  <c:v>44.166007999999998</c:v>
                </c:pt>
                <c:pt idx="2501">
                  <c:v>44.166424999999997</c:v>
                </c:pt>
                <c:pt idx="2502">
                  <c:v>44.166842000000003</c:v>
                </c:pt>
                <c:pt idx="2503">
                  <c:v>44.167254999999997</c:v>
                </c:pt>
                <c:pt idx="2504">
                  <c:v>44.167664000000002</c:v>
                </c:pt>
                <c:pt idx="2505">
                  <c:v>44.168075000000002</c:v>
                </c:pt>
                <c:pt idx="2506">
                  <c:v>44.168486000000001</c:v>
                </c:pt>
                <c:pt idx="2507">
                  <c:v>44.168900999999998</c:v>
                </c:pt>
                <c:pt idx="2508">
                  <c:v>44.169316999999999</c:v>
                </c:pt>
                <c:pt idx="2509">
                  <c:v>44.169794000000003</c:v>
                </c:pt>
                <c:pt idx="2510">
                  <c:v>44.170248999999998</c:v>
                </c:pt>
                <c:pt idx="2511">
                  <c:v>44.17069</c:v>
                </c:pt>
                <c:pt idx="2512">
                  <c:v>44.171131000000003</c:v>
                </c:pt>
                <c:pt idx="2513">
                  <c:v>44.171560999999997</c:v>
                </c:pt>
                <c:pt idx="2514">
                  <c:v>44.171993000000001</c:v>
                </c:pt>
                <c:pt idx="2515">
                  <c:v>44.172417000000003</c:v>
                </c:pt>
                <c:pt idx="2516">
                  <c:v>44.172843</c:v>
                </c:pt>
                <c:pt idx="2517">
                  <c:v>44.173270000000002</c:v>
                </c:pt>
                <c:pt idx="2518">
                  <c:v>44.173693999999998</c:v>
                </c:pt>
                <c:pt idx="2519">
                  <c:v>44.174187000000003</c:v>
                </c:pt>
                <c:pt idx="2520">
                  <c:v>44.174657000000003</c:v>
                </c:pt>
                <c:pt idx="2521">
                  <c:v>44.175114999999998</c:v>
                </c:pt>
                <c:pt idx="2522">
                  <c:v>44.175561000000002</c:v>
                </c:pt>
                <c:pt idx="2523">
                  <c:v>44.176001999999997</c:v>
                </c:pt>
                <c:pt idx="2524">
                  <c:v>44.176440999999997</c:v>
                </c:pt>
                <c:pt idx="2525">
                  <c:v>44.176873000000001</c:v>
                </c:pt>
                <c:pt idx="2526">
                  <c:v>44.177309000000001</c:v>
                </c:pt>
                <c:pt idx="2527">
                  <c:v>44.177742000000002</c:v>
                </c:pt>
                <c:pt idx="2528">
                  <c:v>44.178172000000004</c:v>
                </c:pt>
                <c:pt idx="2529">
                  <c:v>44.178668999999999</c:v>
                </c:pt>
                <c:pt idx="2530">
                  <c:v>44.179139999999997</c:v>
                </c:pt>
                <c:pt idx="2531">
                  <c:v>44.179594999999999</c:v>
                </c:pt>
                <c:pt idx="2532">
                  <c:v>44.180047000000002</c:v>
                </c:pt>
                <c:pt idx="2533">
                  <c:v>44.180494000000003</c:v>
                </c:pt>
                <c:pt idx="2534">
                  <c:v>44.180936000000003</c:v>
                </c:pt>
                <c:pt idx="2535">
                  <c:v>44.181373999999998</c:v>
                </c:pt>
                <c:pt idx="2536">
                  <c:v>44.181809000000001</c:v>
                </c:pt>
                <c:pt idx="2537">
                  <c:v>44.182240999999998</c:v>
                </c:pt>
                <c:pt idx="2538">
                  <c:v>44.182670000000002</c:v>
                </c:pt>
                <c:pt idx="2539">
                  <c:v>44.183163999999998</c:v>
                </c:pt>
                <c:pt idx="2540">
                  <c:v>44.183638999999999</c:v>
                </c:pt>
                <c:pt idx="2541">
                  <c:v>44.184097000000001</c:v>
                </c:pt>
                <c:pt idx="2542">
                  <c:v>44.184547000000002</c:v>
                </c:pt>
                <c:pt idx="2543">
                  <c:v>44.184994000000003</c:v>
                </c:pt>
                <c:pt idx="2544">
                  <c:v>44.185431999999999</c:v>
                </c:pt>
                <c:pt idx="2545">
                  <c:v>44.185865999999997</c:v>
                </c:pt>
                <c:pt idx="2546">
                  <c:v>44.186292999999999</c:v>
                </c:pt>
                <c:pt idx="2547">
                  <c:v>44.186722000000003</c:v>
                </c:pt>
                <c:pt idx="2548">
                  <c:v>44.187137999999997</c:v>
                </c:pt>
                <c:pt idx="2549">
                  <c:v>44.187632000000001</c:v>
                </c:pt>
                <c:pt idx="2550">
                  <c:v>44.188091999999997</c:v>
                </c:pt>
                <c:pt idx="2551">
                  <c:v>44.188543000000003</c:v>
                </c:pt>
                <c:pt idx="2552">
                  <c:v>44.188977000000001</c:v>
                </c:pt>
                <c:pt idx="2553">
                  <c:v>44.189407000000003</c:v>
                </c:pt>
                <c:pt idx="2554">
                  <c:v>44.189830000000001</c:v>
                </c:pt>
                <c:pt idx="2555">
                  <c:v>44.190249999999999</c:v>
                </c:pt>
                <c:pt idx="2556">
                  <c:v>44.190657000000002</c:v>
                </c:pt>
                <c:pt idx="2557">
                  <c:v>44.191060999999998</c:v>
                </c:pt>
                <c:pt idx="2558">
                  <c:v>44.191465000000001</c:v>
                </c:pt>
                <c:pt idx="2559">
                  <c:v>44.191937000000003</c:v>
                </c:pt>
                <c:pt idx="2560">
                  <c:v>44.192376000000003</c:v>
                </c:pt>
                <c:pt idx="2561">
                  <c:v>44.192798000000003</c:v>
                </c:pt>
                <c:pt idx="2562">
                  <c:v>44.193215000000002</c:v>
                </c:pt>
                <c:pt idx="2563">
                  <c:v>44.193626000000002</c:v>
                </c:pt>
                <c:pt idx="2564">
                  <c:v>44.194026999999998</c:v>
                </c:pt>
                <c:pt idx="2565">
                  <c:v>44.194417999999999</c:v>
                </c:pt>
                <c:pt idx="2566">
                  <c:v>44.194803</c:v>
                </c:pt>
                <c:pt idx="2567">
                  <c:v>44.195180000000001</c:v>
                </c:pt>
                <c:pt idx="2568">
                  <c:v>44.195563</c:v>
                </c:pt>
                <c:pt idx="2569">
                  <c:v>44.196007999999999</c:v>
                </c:pt>
                <c:pt idx="2570">
                  <c:v>44.196418999999999</c:v>
                </c:pt>
                <c:pt idx="2571">
                  <c:v>44.196818999999998</c:v>
                </c:pt>
                <c:pt idx="2572">
                  <c:v>44.197206000000001</c:v>
                </c:pt>
                <c:pt idx="2573">
                  <c:v>44.197583000000002</c:v>
                </c:pt>
                <c:pt idx="2574">
                  <c:v>44.197949000000001</c:v>
                </c:pt>
                <c:pt idx="2575">
                  <c:v>44.198304999999998</c:v>
                </c:pt>
                <c:pt idx="2576">
                  <c:v>44.198667</c:v>
                </c:pt>
                <c:pt idx="2577">
                  <c:v>44.199013000000001</c:v>
                </c:pt>
                <c:pt idx="2578">
                  <c:v>44.199359999999999</c:v>
                </c:pt>
                <c:pt idx="2579">
                  <c:v>44.199764999999999</c:v>
                </c:pt>
                <c:pt idx="2580">
                  <c:v>44.200147000000001</c:v>
                </c:pt>
                <c:pt idx="2581">
                  <c:v>44.200507000000002</c:v>
                </c:pt>
                <c:pt idx="2582">
                  <c:v>44.200862999999998</c:v>
                </c:pt>
                <c:pt idx="2583">
                  <c:v>44.201205999999999</c:v>
                </c:pt>
                <c:pt idx="2584">
                  <c:v>44.201538999999997</c:v>
                </c:pt>
                <c:pt idx="2585">
                  <c:v>44.20187</c:v>
                </c:pt>
                <c:pt idx="2586">
                  <c:v>44.202193000000001</c:v>
                </c:pt>
                <c:pt idx="2587">
                  <c:v>44.202517999999998</c:v>
                </c:pt>
                <c:pt idx="2588">
                  <c:v>44.202832000000001</c:v>
                </c:pt>
                <c:pt idx="2589">
                  <c:v>44.203203000000002</c:v>
                </c:pt>
                <c:pt idx="2590">
                  <c:v>44.20355</c:v>
                </c:pt>
                <c:pt idx="2591">
                  <c:v>44.203882</c:v>
                </c:pt>
                <c:pt idx="2592">
                  <c:v>44.2042</c:v>
                </c:pt>
                <c:pt idx="2593">
                  <c:v>44.204512999999999</c:v>
                </c:pt>
                <c:pt idx="2594">
                  <c:v>44.204819000000001</c:v>
                </c:pt>
                <c:pt idx="2595">
                  <c:v>44.205123999999998</c:v>
                </c:pt>
                <c:pt idx="2596">
                  <c:v>44.205421999999999</c:v>
                </c:pt>
                <c:pt idx="2597">
                  <c:v>44.205714</c:v>
                </c:pt>
                <c:pt idx="2598">
                  <c:v>44.205997000000004</c:v>
                </c:pt>
                <c:pt idx="2599">
                  <c:v>44.206344000000001</c:v>
                </c:pt>
                <c:pt idx="2600">
                  <c:v>44.206665999999998</c:v>
                </c:pt>
                <c:pt idx="2601">
                  <c:v>44.206975</c:v>
                </c:pt>
                <c:pt idx="2602">
                  <c:v>44.207272000000003</c:v>
                </c:pt>
                <c:pt idx="2603">
                  <c:v>44.207572999999996</c:v>
                </c:pt>
                <c:pt idx="2604">
                  <c:v>44.207858000000002</c:v>
                </c:pt>
                <c:pt idx="2605">
                  <c:v>44.208146999999997</c:v>
                </c:pt>
                <c:pt idx="2606">
                  <c:v>44.208435000000001</c:v>
                </c:pt>
                <c:pt idx="2607">
                  <c:v>44.208714999999998</c:v>
                </c:pt>
                <c:pt idx="2608">
                  <c:v>44.208992000000002</c:v>
                </c:pt>
                <c:pt idx="2609">
                  <c:v>44.209314999999997</c:v>
                </c:pt>
                <c:pt idx="2610">
                  <c:v>44.209615999999997</c:v>
                </c:pt>
                <c:pt idx="2611">
                  <c:v>44.209910999999998</c:v>
                </c:pt>
                <c:pt idx="2612">
                  <c:v>44.2102</c:v>
                </c:pt>
                <c:pt idx="2613">
                  <c:v>44.210487000000001</c:v>
                </c:pt>
                <c:pt idx="2614">
                  <c:v>44.210760000000001</c:v>
                </c:pt>
                <c:pt idx="2615">
                  <c:v>44.211033999999998</c:v>
                </c:pt>
                <c:pt idx="2616">
                  <c:v>44.211305000000003</c:v>
                </c:pt>
                <c:pt idx="2617">
                  <c:v>44.211575000000003</c:v>
                </c:pt>
                <c:pt idx="2618">
                  <c:v>44.211843999999999</c:v>
                </c:pt>
                <c:pt idx="2619">
                  <c:v>44.212153999999998</c:v>
                </c:pt>
                <c:pt idx="2620">
                  <c:v>44.212443</c:v>
                </c:pt>
                <c:pt idx="2621">
                  <c:v>44.212722999999997</c:v>
                </c:pt>
                <c:pt idx="2622">
                  <c:v>44.213006</c:v>
                </c:pt>
                <c:pt idx="2623">
                  <c:v>44.213278000000003</c:v>
                </c:pt>
                <c:pt idx="2624">
                  <c:v>44.213543000000001</c:v>
                </c:pt>
                <c:pt idx="2625">
                  <c:v>44.213804000000003</c:v>
                </c:pt>
                <c:pt idx="2626">
                  <c:v>44.214061000000001</c:v>
                </c:pt>
                <c:pt idx="2627">
                  <c:v>44.214314999999999</c:v>
                </c:pt>
                <c:pt idx="2628">
                  <c:v>44.214570000000002</c:v>
                </c:pt>
                <c:pt idx="2629">
                  <c:v>44.214885000000002</c:v>
                </c:pt>
                <c:pt idx="2630">
                  <c:v>44.215179999999997</c:v>
                </c:pt>
                <c:pt idx="2631">
                  <c:v>44.21546</c:v>
                </c:pt>
                <c:pt idx="2632">
                  <c:v>44.215727999999999</c:v>
                </c:pt>
                <c:pt idx="2633">
                  <c:v>44.215986000000001</c:v>
                </c:pt>
                <c:pt idx="2634">
                  <c:v>44.216237</c:v>
                </c:pt>
                <c:pt idx="2635">
                  <c:v>44.216489000000003</c:v>
                </c:pt>
                <c:pt idx="2636">
                  <c:v>44.216737000000002</c:v>
                </c:pt>
                <c:pt idx="2637">
                  <c:v>44.216977</c:v>
                </c:pt>
                <c:pt idx="2638">
                  <c:v>44.217219999999998</c:v>
                </c:pt>
                <c:pt idx="2639">
                  <c:v>44.217506</c:v>
                </c:pt>
                <c:pt idx="2640">
                  <c:v>44.217765999999997</c:v>
                </c:pt>
                <c:pt idx="2641">
                  <c:v>44.218018000000001</c:v>
                </c:pt>
                <c:pt idx="2642">
                  <c:v>44.218257000000001</c:v>
                </c:pt>
                <c:pt idx="2643">
                  <c:v>44.218494999999997</c:v>
                </c:pt>
                <c:pt idx="2644">
                  <c:v>44.218727999999999</c:v>
                </c:pt>
                <c:pt idx="2645">
                  <c:v>44.218955999999999</c:v>
                </c:pt>
                <c:pt idx="2646">
                  <c:v>44.219175999999997</c:v>
                </c:pt>
                <c:pt idx="2647">
                  <c:v>44.219391999999999</c:v>
                </c:pt>
                <c:pt idx="2648">
                  <c:v>44.219605000000001</c:v>
                </c:pt>
                <c:pt idx="2649">
                  <c:v>44.219859999999997</c:v>
                </c:pt>
                <c:pt idx="2650">
                  <c:v>44.220101</c:v>
                </c:pt>
                <c:pt idx="2651">
                  <c:v>44.220329</c:v>
                </c:pt>
                <c:pt idx="2652">
                  <c:v>44.220550000000003</c:v>
                </c:pt>
                <c:pt idx="2653">
                  <c:v>44.220768999999997</c:v>
                </c:pt>
                <c:pt idx="2654">
                  <c:v>44.220982999999997</c:v>
                </c:pt>
                <c:pt idx="2655">
                  <c:v>44.221193</c:v>
                </c:pt>
                <c:pt idx="2656">
                  <c:v>44.221401999999998</c:v>
                </c:pt>
                <c:pt idx="2657">
                  <c:v>44.221606999999999</c:v>
                </c:pt>
                <c:pt idx="2658">
                  <c:v>44.221803000000001</c:v>
                </c:pt>
                <c:pt idx="2659">
                  <c:v>44.222039000000002</c:v>
                </c:pt>
                <c:pt idx="2660">
                  <c:v>44.222256999999999</c:v>
                </c:pt>
                <c:pt idx="2661">
                  <c:v>44.222467000000002</c:v>
                </c:pt>
                <c:pt idx="2662">
                  <c:v>44.222667000000001</c:v>
                </c:pt>
                <c:pt idx="2663">
                  <c:v>44.222864000000001</c:v>
                </c:pt>
                <c:pt idx="2664">
                  <c:v>44.223053999999998</c:v>
                </c:pt>
                <c:pt idx="2665">
                  <c:v>44.223252000000002</c:v>
                </c:pt>
                <c:pt idx="2666">
                  <c:v>44.22345</c:v>
                </c:pt>
                <c:pt idx="2667">
                  <c:v>44.223632000000002</c:v>
                </c:pt>
                <c:pt idx="2668">
                  <c:v>44.223820000000003</c:v>
                </c:pt>
                <c:pt idx="2669">
                  <c:v>44.224043999999999</c:v>
                </c:pt>
                <c:pt idx="2670">
                  <c:v>44.224249999999998</c:v>
                </c:pt>
                <c:pt idx="2671">
                  <c:v>44.224454000000001</c:v>
                </c:pt>
                <c:pt idx="2672">
                  <c:v>44.224656000000003</c:v>
                </c:pt>
                <c:pt idx="2673">
                  <c:v>44.224854999999998</c:v>
                </c:pt>
                <c:pt idx="2674">
                  <c:v>44.225048000000001</c:v>
                </c:pt>
                <c:pt idx="2675">
                  <c:v>44.225250000000003</c:v>
                </c:pt>
                <c:pt idx="2676">
                  <c:v>44.225448999999998</c:v>
                </c:pt>
                <c:pt idx="2677">
                  <c:v>44.225650000000002</c:v>
                </c:pt>
                <c:pt idx="2678">
                  <c:v>44.225853000000001</c:v>
                </c:pt>
                <c:pt idx="2679">
                  <c:v>44.226078000000001</c:v>
                </c:pt>
                <c:pt idx="2680">
                  <c:v>44.226300999999999</c:v>
                </c:pt>
                <c:pt idx="2681">
                  <c:v>44.226517000000001</c:v>
                </c:pt>
                <c:pt idx="2682">
                  <c:v>44.226731000000001</c:v>
                </c:pt>
                <c:pt idx="2683">
                  <c:v>44.226940999999997</c:v>
                </c:pt>
                <c:pt idx="2684">
                  <c:v>44.227156000000001</c:v>
                </c:pt>
                <c:pt idx="2685">
                  <c:v>44.227378000000002</c:v>
                </c:pt>
                <c:pt idx="2686">
                  <c:v>44.227597000000003</c:v>
                </c:pt>
                <c:pt idx="2687">
                  <c:v>44.227803999999999</c:v>
                </c:pt>
                <c:pt idx="2688">
                  <c:v>44.228006999999998</c:v>
                </c:pt>
                <c:pt idx="2689">
                  <c:v>44.228261000000003</c:v>
                </c:pt>
                <c:pt idx="2690">
                  <c:v>44.228498000000002</c:v>
                </c:pt>
                <c:pt idx="2691">
                  <c:v>44.228729999999999</c:v>
                </c:pt>
                <c:pt idx="2692">
                  <c:v>44.228957000000001</c:v>
                </c:pt>
                <c:pt idx="2693">
                  <c:v>44.229176000000002</c:v>
                </c:pt>
                <c:pt idx="2694">
                  <c:v>44.229401000000003</c:v>
                </c:pt>
                <c:pt idx="2695">
                  <c:v>44.229633</c:v>
                </c:pt>
                <c:pt idx="2696">
                  <c:v>44.229857000000003</c:v>
                </c:pt>
                <c:pt idx="2697">
                  <c:v>44.230088000000002</c:v>
                </c:pt>
                <c:pt idx="2698">
                  <c:v>44.230316999999999</c:v>
                </c:pt>
                <c:pt idx="2699">
                  <c:v>44.230604999999997</c:v>
                </c:pt>
                <c:pt idx="2700">
                  <c:v>44.230871999999998</c:v>
                </c:pt>
                <c:pt idx="2701">
                  <c:v>44.231147</c:v>
                </c:pt>
                <c:pt idx="2702">
                  <c:v>44.231406</c:v>
                </c:pt>
                <c:pt idx="2703">
                  <c:v>44.231656999999998</c:v>
                </c:pt>
                <c:pt idx="2704">
                  <c:v>44.231909000000002</c:v>
                </c:pt>
                <c:pt idx="2705">
                  <c:v>44.232156000000003</c:v>
                </c:pt>
                <c:pt idx="2706">
                  <c:v>44.232416999999998</c:v>
                </c:pt>
                <c:pt idx="2707">
                  <c:v>44.232669000000001</c:v>
                </c:pt>
                <c:pt idx="2708">
                  <c:v>44.232933000000003</c:v>
                </c:pt>
                <c:pt idx="2709">
                  <c:v>44.233215999999999</c:v>
                </c:pt>
                <c:pt idx="2710">
                  <c:v>44.233499000000002</c:v>
                </c:pt>
                <c:pt idx="2711">
                  <c:v>44.233781</c:v>
                </c:pt>
                <c:pt idx="2712">
                  <c:v>44.234068999999998</c:v>
                </c:pt>
                <c:pt idx="2713">
                  <c:v>44.234352000000001</c:v>
                </c:pt>
                <c:pt idx="2714">
                  <c:v>44.234639000000001</c:v>
                </c:pt>
                <c:pt idx="2715">
                  <c:v>44.234926999999999</c:v>
                </c:pt>
                <c:pt idx="2716">
                  <c:v>44.235196999999999</c:v>
                </c:pt>
                <c:pt idx="2717">
                  <c:v>44.235484999999997</c:v>
                </c:pt>
                <c:pt idx="2718">
                  <c:v>44.235757</c:v>
                </c:pt>
                <c:pt idx="2719">
                  <c:v>44.236091999999999</c:v>
                </c:pt>
                <c:pt idx="2720">
                  <c:v>44.236418</c:v>
                </c:pt>
                <c:pt idx="2721">
                  <c:v>44.236719999999998</c:v>
                </c:pt>
                <c:pt idx="2722">
                  <c:v>44.237034999999999</c:v>
                </c:pt>
                <c:pt idx="2723">
                  <c:v>44.237349999999999</c:v>
                </c:pt>
                <c:pt idx="2724">
                  <c:v>44.237644000000003</c:v>
                </c:pt>
                <c:pt idx="2725">
                  <c:v>44.237946999999998</c:v>
                </c:pt>
                <c:pt idx="2726">
                  <c:v>44.238241000000002</c:v>
                </c:pt>
                <c:pt idx="2727">
                  <c:v>44.238545999999999</c:v>
                </c:pt>
                <c:pt idx="2728">
                  <c:v>44.238836999999997</c:v>
                </c:pt>
                <c:pt idx="2729">
                  <c:v>44.239190999999998</c:v>
                </c:pt>
                <c:pt idx="2730">
                  <c:v>44.239531999999997</c:v>
                </c:pt>
                <c:pt idx="2731">
                  <c:v>44.239845000000003</c:v>
                </c:pt>
                <c:pt idx="2732">
                  <c:v>44.240172000000001</c:v>
                </c:pt>
                <c:pt idx="2733">
                  <c:v>44.240479000000001</c:v>
                </c:pt>
                <c:pt idx="2734">
                  <c:v>44.240797999999998</c:v>
                </c:pt>
                <c:pt idx="2735">
                  <c:v>44.241101</c:v>
                </c:pt>
                <c:pt idx="2736">
                  <c:v>44.241424000000002</c:v>
                </c:pt>
                <c:pt idx="2737">
                  <c:v>44.241726</c:v>
                </c:pt>
                <c:pt idx="2738">
                  <c:v>44.242040000000003</c:v>
                </c:pt>
                <c:pt idx="2739">
                  <c:v>44.242389000000003</c:v>
                </c:pt>
                <c:pt idx="2740">
                  <c:v>44.242739</c:v>
                </c:pt>
                <c:pt idx="2741">
                  <c:v>44.243068000000001</c:v>
                </c:pt>
                <c:pt idx="2742">
                  <c:v>44.243406</c:v>
                </c:pt>
                <c:pt idx="2743">
                  <c:v>44.243726000000002</c:v>
                </c:pt>
                <c:pt idx="2744">
                  <c:v>44.244053000000001</c:v>
                </c:pt>
                <c:pt idx="2745">
                  <c:v>44.244359000000003</c:v>
                </c:pt>
                <c:pt idx="2746">
                  <c:v>44.244686000000002</c:v>
                </c:pt>
                <c:pt idx="2747">
                  <c:v>44.244993999999998</c:v>
                </c:pt>
                <c:pt idx="2748">
                  <c:v>44.245317</c:v>
                </c:pt>
                <c:pt idx="2749">
                  <c:v>44.245663999999998</c:v>
                </c:pt>
                <c:pt idx="2750">
                  <c:v>44.246012</c:v>
                </c:pt>
                <c:pt idx="2751">
                  <c:v>44.24633</c:v>
                </c:pt>
                <c:pt idx="2752">
                  <c:v>44.246665</c:v>
                </c:pt>
                <c:pt idx="2753">
                  <c:v>44.246972</c:v>
                </c:pt>
                <c:pt idx="2754">
                  <c:v>44.247300000000003</c:v>
                </c:pt>
                <c:pt idx="2755">
                  <c:v>44.247599999999998</c:v>
                </c:pt>
                <c:pt idx="2756">
                  <c:v>44.247923999999998</c:v>
                </c:pt>
                <c:pt idx="2757">
                  <c:v>44.248224999999998</c:v>
                </c:pt>
                <c:pt idx="2758">
                  <c:v>44.248545</c:v>
                </c:pt>
                <c:pt idx="2759">
                  <c:v>44.24888</c:v>
                </c:pt>
                <c:pt idx="2760">
                  <c:v>44.249222000000003</c:v>
                </c:pt>
                <c:pt idx="2761">
                  <c:v>44.249533</c:v>
                </c:pt>
                <c:pt idx="2762">
                  <c:v>44.249862999999998</c:v>
                </c:pt>
                <c:pt idx="2763">
                  <c:v>44.250166</c:v>
                </c:pt>
                <c:pt idx="2764">
                  <c:v>44.250484999999998</c:v>
                </c:pt>
                <c:pt idx="2765">
                  <c:v>44.250774999999997</c:v>
                </c:pt>
                <c:pt idx="2766">
                  <c:v>44.251083999999999</c:v>
                </c:pt>
                <c:pt idx="2767">
                  <c:v>44.251368999999997</c:v>
                </c:pt>
                <c:pt idx="2768">
                  <c:v>44.251672999999997</c:v>
                </c:pt>
                <c:pt idx="2769">
                  <c:v>44.252021999999997</c:v>
                </c:pt>
                <c:pt idx="2770">
                  <c:v>44.252330000000001</c:v>
                </c:pt>
                <c:pt idx="2771">
                  <c:v>44.252648000000001</c:v>
                </c:pt>
                <c:pt idx="2772">
                  <c:v>44.252941</c:v>
                </c:pt>
                <c:pt idx="2773">
                  <c:v>44.253250000000001</c:v>
                </c:pt>
                <c:pt idx="2774">
                  <c:v>44.253532999999997</c:v>
                </c:pt>
                <c:pt idx="2775">
                  <c:v>44.253836999999997</c:v>
                </c:pt>
                <c:pt idx="2776">
                  <c:v>44.254134000000001</c:v>
                </c:pt>
                <c:pt idx="2777">
                  <c:v>44.25441</c:v>
                </c:pt>
                <c:pt idx="2778">
                  <c:v>44.254703999999997</c:v>
                </c:pt>
                <c:pt idx="2779">
                  <c:v>44.255043000000001</c:v>
                </c:pt>
                <c:pt idx="2780">
                  <c:v>44.255346000000003</c:v>
                </c:pt>
                <c:pt idx="2781">
                  <c:v>44.255653000000002</c:v>
                </c:pt>
                <c:pt idx="2782">
                  <c:v>44.255938</c:v>
                </c:pt>
                <c:pt idx="2783">
                  <c:v>44.256233999999999</c:v>
                </c:pt>
                <c:pt idx="2784">
                  <c:v>44.256507999999997</c:v>
                </c:pt>
                <c:pt idx="2785">
                  <c:v>44.256801000000003</c:v>
                </c:pt>
                <c:pt idx="2786">
                  <c:v>44.257071000000003</c:v>
                </c:pt>
                <c:pt idx="2787">
                  <c:v>44.257356000000001</c:v>
                </c:pt>
                <c:pt idx="2788">
                  <c:v>44.257617000000003</c:v>
                </c:pt>
                <c:pt idx="2789">
                  <c:v>44.257945999999997</c:v>
                </c:pt>
                <c:pt idx="2790">
                  <c:v>44.258237000000001</c:v>
                </c:pt>
                <c:pt idx="2791">
                  <c:v>44.258538000000001</c:v>
                </c:pt>
                <c:pt idx="2792">
                  <c:v>44.258811000000001</c:v>
                </c:pt>
                <c:pt idx="2793">
                  <c:v>44.259101000000001</c:v>
                </c:pt>
                <c:pt idx="2794">
                  <c:v>44.259368000000002</c:v>
                </c:pt>
                <c:pt idx="2795">
                  <c:v>44.259650999999998</c:v>
                </c:pt>
                <c:pt idx="2796">
                  <c:v>44.259912</c:v>
                </c:pt>
                <c:pt idx="2797">
                  <c:v>44.260187999999999</c:v>
                </c:pt>
                <c:pt idx="2798">
                  <c:v>44.260444999999997</c:v>
                </c:pt>
                <c:pt idx="2799">
                  <c:v>44.260770000000001</c:v>
                </c:pt>
                <c:pt idx="2800">
                  <c:v>44.261057000000001</c:v>
                </c:pt>
                <c:pt idx="2801">
                  <c:v>44.261349000000003</c:v>
                </c:pt>
                <c:pt idx="2802">
                  <c:v>44.261620999999998</c:v>
                </c:pt>
                <c:pt idx="2803">
                  <c:v>44.261901000000002</c:v>
                </c:pt>
                <c:pt idx="2804">
                  <c:v>44.262166000000001</c:v>
                </c:pt>
                <c:pt idx="2805">
                  <c:v>44.262439999999998</c:v>
                </c:pt>
                <c:pt idx="2806">
                  <c:v>44.262700000000002</c:v>
                </c:pt>
                <c:pt idx="2807">
                  <c:v>44.262970000000003</c:v>
                </c:pt>
                <c:pt idx="2808">
                  <c:v>44.263227999999998</c:v>
                </c:pt>
                <c:pt idx="2809">
                  <c:v>44.263542999999999</c:v>
                </c:pt>
                <c:pt idx="2810">
                  <c:v>44.263824999999997</c:v>
                </c:pt>
                <c:pt idx="2811">
                  <c:v>44.264111</c:v>
                </c:pt>
                <c:pt idx="2812">
                  <c:v>44.264381</c:v>
                </c:pt>
                <c:pt idx="2813">
                  <c:v>44.264657</c:v>
                </c:pt>
                <c:pt idx="2814">
                  <c:v>44.264918999999999</c:v>
                </c:pt>
                <c:pt idx="2815">
                  <c:v>44.265185000000002</c:v>
                </c:pt>
                <c:pt idx="2816">
                  <c:v>44.265441000000003</c:v>
                </c:pt>
                <c:pt idx="2817">
                  <c:v>44.265706000000002</c:v>
                </c:pt>
                <c:pt idx="2818">
                  <c:v>44.26596</c:v>
                </c:pt>
                <c:pt idx="2819">
                  <c:v>44.266257000000003</c:v>
                </c:pt>
                <c:pt idx="2820">
                  <c:v>44.266534</c:v>
                </c:pt>
                <c:pt idx="2821">
                  <c:v>44.266810999999997</c:v>
                </c:pt>
                <c:pt idx="2822">
                  <c:v>44.267074999999998</c:v>
                </c:pt>
                <c:pt idx="2823">
                  <c:v>44.267347000000001</c:v>
                </c:pt>
                <c:pt idx="2824">
                  <c:v>44.267609</c:v>
                </c:pt>
                <c:pt idx="2825">
                  <c:v>44.267873000000002</c:v>
                </c:pt>
                <c:pt idx="2826">
                  <c:v>44.268129000000002</c:v>
                </c:pt>
                <c:pt idx="2827">
                  <c:v>44.268388999999999</c:v>
                </c:pt>
                <c:pt idx="2828">
                  <c:v>44.268645999999997</c:v>
                </c:pt>
                <c:pt idx="2829">
                  <c:v>44.268943999999998</c:v>
                </c:pt>
                <c:pt idx="2830">
                  <c:v>44.269226000000003</c:v>
                </c:pt>
                <c:pt idx="2831">
                  <c:v>44.269502000000003</c:v>
                </c:pt>
                <c:pt idx="2832">
                  <c:v>44.269768999999997</c:v>
                </c:pt>
                <c:pt idx="2833">
                  <c:v>44.270035</c:v>
                </c:pt>
                <c:pt idx="2834">
                  <c:v>44.270294</c:v>
                </c:pt>
                <c:pt idx="2835">
                  <c:v>44.270558999999999</c:v>
                </c:pt>
                <c:pt idx="2836">
                  <c:v>44.270823999999998</c:v>
                </c:pt>
                <c:pt idx="2837">
                  <c:v>44.271079</c:v>
                </c:pt>
                <c:pt idx="2838">
                  <c:v>44.271332000000001</c:v>
                </c:pt>
                <c:pt idx="2839">
                  <c:v>44.271639</c:v>
                </c:pt>
                <c:pt idx="2840">
                  <c:v>44.271926999999998</c:v>
                </c:pt>
                <c:pt idx="2841">
                  <c:v>44.272207000000002</c:v>
                </c:pt>
                <c:pt idx="2842">
                  <c:v>44.272477000000002</c:v>
                </c:pt>
                <c:pt idx="2843">
                  <c:v>44.272747000000003</c:v>
                </c:pt>
                <c:pt idx="2844">
                  <c:v>44.273006000000002</c:v>
                </c:pt>
                <c:pt idx="2845">
                  <c:v>44.273268999999999</c:v>
                </c:pt>
                <c:pt idx="2846">
                  <c:v>44.273529000000003</c:v>
                </c:pt>
                <c:pt idx="2847">
                  <c:v>44.273792999999998</c:v>
                </c:pt>
                <c:pt idx="2848">
                  <c:v>44.274054999999997</c:v>
                </c:pt>
                <c:pt idx="2849">
                  <c:v>44.274360999999999</c:v>
                </c:pt>
                <c:pt idx="2850">
                  <c:v>44.274650999999999</c:v>
                </c:pt>
                <c:pt idx="2851">
                  <c:v>44.274928000000003</c:v>
                </c:pt>
                <c:pt idx="2852">
                  <c:v>44.275205999999997</c:v>
                </c:pt>
                <c:pt idx="2853">
                  <c:v>44.275477000000002</c:v>
                </c:pt>
                <c:pt idx="2854">
                  <c:v>44.275745999999998</c:v>
                </c:pt>
                <c:pt idx="2855">
                  <c:v>44.276004</c:v>
                </c:pt>
                <c:pt idx="2856">
                  <c:v>44.276266999999997</c:v>
                </c:pt>
                <c:pt idx="2857">
                  <c:v>44.276524000000002</c:v>
                </c:pt>
                <c:pt idx="2858">
                  <c:v>44.276775999999998</c:v>
                </c:pt>
                <c:pt idx="2859">
                  <c:v>44.277088999999997</c:v>
                </c:pt>
                <c:pt idx="2860">
                  <c:v>44.277377000000001</c:v>
                </c:pt>
                <c:pt idx="2861">
                  <c:v>44.277653000000001</c:v>
                </c:pt>
                <c:pt idx="2862">
                  <c:v>44.277926999999998</c:v>
                </c:pt>
                <c:pt idx="2863">
                  <c:v>44.278202999999998</c:v>
                </c:pt>
                <c:pt idx="2864">
                  <c:v>44.278461999999998</c:v>
                </c:pt>
                <c:pt idx="2865">
                  <c:v>44.278723999999997</c:v>
                </c:pt>
                <c:pt idx="2866">
                  <c:v>44.278976999999998</c:v>
                </c:pt>
                <c:pt idx="2867">
                  <c:v>44.279238999999997</c:v>
                </c:pt>
                <c:pt idx="2868">
                  <c:v>44.279487000000003</c:v>
                </c:pt>
                <c:pt idx="2869">
                  <c:v>44.279795999999997</c:v>
                </c:pt>
                <c:pt idx="2870">
                  <c:v>44.280071999999997</c:v>
                </c:pt>
                <c:pt idx="2871">
                  <c:v>44.280349000000001</c:v>
                </c:pt>
                <c:pt idx="2872">
                  <c:v>44.280608000000001</c:v>
                </c:pt>
                <c:pt idx="2873">
                  <c:v>44.280872000000002</c:v>
                </c:pt>
                <c:pt idx="2874">
                  <c:v>44.281120999999999</c:v>
                </c:pt>
                <c:pt idx="2875">
                  <c:v>44.281374999999997</c:v>
                </c:pt>
                <c:pt idx="2876">
                  <c:v>44.281615000000002</c:v>
                </c:pt>
                <c:pt idx="2877">
                  <c:v>44.281865000000003</c:v>
                </c:pt>
                <c:pt idx="2878">
                  <c:v>44.282099000000002</c:v>
                </c:pt>
                <c:pt idx="2879">
                  <c:v>44.282387999999997</c:v>
                </c:pt>
                <c:pt idx="2880">
                  <c:v>44.282651000000001</c:v>
                </c:pt>
                <c:pt idx="2881">
                  <c:v>44.282910999999999</c:v>
                </c:pt>
                <c:pt idx="2882">
                  <c:v>44.283155000000001</c:v>
                </c:pt>
                <c:pt idx="2883">
                  <c:v>44.283399000000003</c:v>
                </c:pt>
                <c:pt idx="2884">
                  <c:v>44.283630000000002</c:v>
                </c:pt>
                <c:pt idx="2885">
                  <c:v>44.283859999999997</c:v>
                </c:pt>
                <c:pt idx="2886">
                  <c:v>44.284097000000003</c:v>
                </c:pt>
                <c:pt idx="2887">
                  <c:v>44.284315999999997</c:v>
                </c:pt>
                <c:pt idx="2888">
                  <c:v>44.284531999999999</c:v>
                </c:pt>
                <c:pt idx="2889">
                  <c:v>44.284799</c:v>
                </c:pt>
                <c:pt idx="2890">
                  <c:v>44.285035999999998</c:v>
                </c:pt>
                <c:pt idx="2891">
                  <c:v>44.285263999999998</c:v>
                </c:pt>
                <c:pt idx="2892">
                  <c:v>44.285479000000002</c:v>
                </c:pt>
                <c:pt idx="2893">
                  <c:v>44.285691999999997</c:v>
                </c:pt>
                <c:pt idx="2894">
                  <c:v>44.285901000000003</c:v>
                </c:pt>
                <c:pt idx="2895">
                  <c:v>44.286115000000002</c:v>
                </c:pt>
                <c:pt idx="2896">
                  <c:v>44.286321000000001</c:v>
                </c:pt>
                <c:pt idx="2897">
                  <c:v>44.286517000000003</c:v>
                </c:pt>
                <c:pt idx="2898">
                  <c:v>44.286715000000001</c:v>
                </c:pt>
                <c:pt idx="2899">
                  <c:v>44.286956000000004</c:v>
                </c:pt>
                <c:pt idx="2900">
                  <c:v>44.287171000000001</c:v>
                </c:pt>
                <c:pt idx="2901">
                  <c:v>44.287371999999998</c:v>
                </c:pt>
                <c:pt idx="2902">
                  <c:v>44.287578000000003</c:v>
                </c:pt>
                <c:pt idx="2903">
                  <c:v>44.287768</c:v>
                </c:pt>
                <c:pt idx="2904">
                  <c:v>44.287945999999998</c:v>
                </c:pt>
                <c:pt idx="2905">
                  <c:v>44.288131</c:v>
                </c:pt>
                <c:pt idx="2906">
                  <c:v>44.288307000000003</c:v>
                </c:pt>
                <c:pt idx="2907">
                  <c:v>44.288477</c:v>
                </c:pt>
                <c:pt idx="2908">
                  <c:v>44.288648000000002</c:v>
                </c:pt>
                <c:pt idx="2909">
                  <c:v>44.288857</c:v>
                </c:pt>
                <c:pt idx="2910">
                  <c:v>44.289046999999997</c:v>
                </c:pt>
                <c:pt idx="2911">
                  <c:v>44.289228999999999</c:v>
                </c:pt>
                <c:pt idx="2912">
                  <c:v>44.289406999999997</c:v>
                </c:pt>
                <c:pt idx="2913">
                  <c:v>44.289579000000003</c:v>
                </c:pt>
                <c:pt idx="2914">
                  <c:v>44.289743999999999</c:v>
                </c:pt>
                <c:pt idx="2915">
                  <c:v>44.289906999999999</c:v>
                </c:pt>
                <c:pt idx="2916">
                  <c:v>44.290064999999998</c:v>
                </c:pt>
                <c:pt idx="2917">
                  <c:v>44.290210999999999</c:v>
                </c:pt>
                <c:pt idx="2918">
                  <c:v>44.290359000000002</c:v>
                </c:pt>
                <c:pt idx="2919">
                  <c:v>44.290545999999999</c:v>
                </c:pt>
                <c:pt idx="2920">
                  <c:v>44.290714999999999</c:v>
                </c:pt>
                <c:pt idx="2921">
                  <c:v>44.290875</c:v>
                </c:pt>
                <c:pt idx="2922">
                  <c:v>44.291029000000002</c:v>
                </c:pt>
                <c:pt idx="2923">
                  <c:v>44.291184999999999</c:v>
                </c:pt>
                <c:pt idx="2924">
                  <c:v>44.291334999999997</c:v>
                </c:pt>
                <c:pt idx="2925">
                  <c:v>44.291482999999999</c:v>
                </c:pt>
                <c:pt idx="2926">
                  <c:v>44.291632</c:v>
                </c:pt>
                <c:pt idx="2927">
                  <c:v>44.291775000000001</c:v>
                </c:pt>
                <c:pt idx="2928">
                  <c:v>44.291919</c:v>
                </c:pt>
                <c:pt idx="2929">
                  <c:v>44.292099999999998</c:v>
                </c:pt>
                <c:pt idx="2930">
                  <c:v>44.292264000000003</c:v>
                </c:pt>
                <c:pt idx="2931">
                  <c:v>44.292422000000002</c:v>
                </c:pt>
                <c:pt idx="2932">
                  <c:v>44.292572999999997</c:v>
                </c:pt>
                <c:pt idx="2933">
                  <c:v>44.292717000000003</c:v>
                </c:pt>
                <c:pt idx="2934">
                  <c:v>44.292861000000002</c:v>
                </c:pt>
                <c:pt idx="2935">
                  <c:v>44.293002999999999</c:v>
                </c:pt>
                <c:pt idx="2936">
                  <c:v>44.293143000000001</c:v>
                </c:pt>
                <c:pt idx="2937">
                  <c:v>44.293284999999997</c:v>
                </c:pt>
                <c:pt idx="2938">
                  <c:v>44.293422</c:v>
                </c:pt>
                <c:pt idx="2939">
                  <c:v>44.293596000000001</c:v>
                </c:pt>
                <c:pt idx="2940">
                  <c:v>44.293759999999999</c:v>
                </c:pt>
                <c:pt idx="2941">
                  <c:v>44.293916000000003</c:v>
                </c:pt>
                <c:pt idx="2942">
                  <c:v>44.294072</c:v>
                </c:pt>
                <c:pt idx="2943">
                  <c:v>44.294220000000003</c:v>
                </c:pt>
                <c:pt idx="2944">
                  <c:v>44.294370000000001</c:v>
                </c:pt>
                <c:pt idx="2945">
                  <c:v>44.294513999999999</c:v>
                </c:pt>
                <c:pt idx="2946">
                  <c:v>44.294652999999997</c:v>
                </c:pt>
                <c:pt idx="2947">
                  <c:v>44.294797000000003</c:v>
                </c:pt>
                <c:pt idx="2948">
                  <c:v>44.294938000000002</c:v>
                </c:pt>
                <c:pt idx="2949">
                  <c:v>44.295113000000001</c:v>
                </c:pt>
                <c:pt idx="2950">
                  <c:v>44.295273999999999</c:v>
                </c:pt>
                <c:pt idx="2951">
                  <c:v>44.295425000000002</c:v>
                </c:pt>
                <c:pt idx="2952">
                  <c:v>44.295572999999997</c:v>
                </c:pt>
                <c:pt idx="2953">
                  <c:v>44.295717000000003</c:v>
                </c:pt>
                <c:pt idx="2954">
                  <c:v>44.295856000000001</c:v>
                </c:pt>
                <c:pt idx="2955">
                  <c:v>44.295991000000001</c:v>
                </c:pt>
                <c:pt idx="2956">
                  <c:v>44.296123000000001</c:v>
                </c:pt>
                <c:pt idx="2957">
                  <c:v>44.296253999999998</c:v>
                </c:pt>
                <c:pt idx="2958">
                  <c:v>44.296379000000002</c:v>
                </c:pt>
                <c:pt idx="2959">
                  <c:v>44.29654</c:v>
                </c:pt>
                <c:pt idx="2960">
                  <c:v>44.296684999999997</c:v>
                </c:pt>
                <c:pt idx="2961">
                  <c:v>44.296826000000003</c:v>
                </c:pt>
                <c:pt idx="2962">
                  <c:v>44.296961000000003</c:v>
                </c:pt>
                <c:pt idx="2963">
                  <c:v>44.297094000000001</c:v>
                </c:pt>
                <c:pt idx="2964">
                  <c:v>44.297218000000001</c:v>
                </c:pt>
                <c:pt idx="2965">
                  <c:v>44.297341000000003</c:v>
                </c:pt>
                <c:pt idx="2966">
                  <c:v>44.297462000000003</c:v>
                </c:pt>
                <c:pt idx="2967">
                  <c:v>44.297584000000001</c:v>
                </c:pt>
                <c:pt idx="2968">
                  <c:v>44.297704000000003</c:v>
                </c:pt>
                <c:pt idx="2969">
                  <c:v>44.297845000000002</c:v>
                </c:pt>
                <c:pt idx="2970">
                  <c:v>44.297974000000004</c:v>
                </c:pt>
                <c:pt idx="2971">
                  <c:v>44.298091999999997</c:v>
                </c:pt>
                <c:pt idx="2972">
                  <c:v>44.298214999999999</c:v>
                </c:pt>
                <c:pt idx="2973">
                  <c:v>44.298333999999997</c:v>
                </c:pt>
                <c:pt idx="2974">
                  <c:v>44.298451999999997</c:v>
                </c:pt>
                <c:pt idx="2975">
                  <c:v>44.298569999999998</c:v>
                </c:pt>
                <c:pt idx="2976">
                  <c:v>44.298684000000002</c:v>
                </c:pt>
                <c:pt idx="2977">
                  <c:v>44.298803999999997</c:v>
                </c:pt>
                <c:pt idx="2978">
                  <c:v>44.298918999999998</c:v>
                </c:pt>
                <c:pt idx="2979">
                  <c:v>44.299059</c:v>
                </c:pt>
                <c:pt idx="2980">
                  <c:v>44.299196000000002</c:v>
                </c:pt>
                <c:pt idx="2981">
                  <c:v>44.299318999999997</c:v>
                </c:pt>
                <c:pt idx="2982">
                  <c:v>44.299446000000003</c:v>
                </c:pt>
                <c:pt idx="2983">
                  <c:v>44.299568000000001</c:v>
                </c:pt>
                <c:pt idx="2984">
                  <c:v>44.299684999999997</c:v>
                </c:pt>
                <c:pt idx="2985">
                  <c:v>44.299810999999998</c:v>
                </c:pt>
                <c:pt idx="2986">
                  <c:v>44.299937</c:v>
                </c:pt>
                <c:pt idx="2987">
                  <c:v>44.300055999999998</c:v>
                </c:pt>
                <c:pt idx="2988">
                  <c:v>44.300175000000003</c:v>
                </c:pt>
                <c:pt idx="2989">
                  <c:v>44.300324000000003</c:v>
                </c:pt>
                <c:pt idx="2990">
                  <c:v>44.300465000000003</c:v>
                </c:pt>
                <c:pt idx="2991">
                  <c:v>44.300598000000001</c:v>
                </c:pt>
                <c:pt idx="2992">
                  <c:v>44.300730000000001</c:v>
                </c:pt>
                <c:pt idx="2993">
                  <c:v>44.300863999999997</c:v>
                </c:pt>
                <c:pt idx="2994">
                  <c:v>44.300997000000002</c:v>
                </c:pt>
                <c:pt idx="2995">
                  <c:v>44.301133</c:v>
                </c:pt>
                <c:pt idx="2996">
                  <c:v>44.301260999999997</c:v>
                </c:pt>
                <c:pt idx="2997">
                  <c:v>44.301391000000002</c:v>
                </c:pt>
                <c:pt idx="2998">
                  <c:v>44.301526000000003</c:v>
                </c:pt>
                <c:pt idx="2999">
                  <c:v>44.301684999999999</c:v>
                </c:pt>
                <c:pt idx="3000">
                  <c:v>44.301833000000002</c:v>
                </c:pt>
                <c:pt idx="3001">
                  <c:v>44.301977999999998</c:v>
                </c:pt>
                <c:pt idx="3002">
                  <c:v>44.302115000000001</c:v>
                </c:pt>
                <c:pt idx="3003">
                  <c:v>44.302247000000001</c:v>
                </c:pt>
                <c:pt idx="3004">
                  <c:v>44.302377999999997</c:v>
                </c:pt>
                <c:pt idx="3005">
                  <c:v>44.302509999999998</c:v>
                </c:pt>
                <c:pt idx="3006">
                  <c:v>44.302644999999998</c:v>
                </c:pt>
                <c:pt idx="3007">
                  <c:v>44.302779000000001</c:v>
                </c:pt>
                <c:pt idx="3008">
                  <c:v>44.302909999999997</c:v>
                </c:pt>
                <c:pt idx="3009">
                  <c:v>44.303066999999999</c:v>
                </c:pt>
                <c:pt idx="3010">
                  <c:v>44.303212000000002</c:v>
                </c:pt>
                <c:pt idx="3011">
                  <c:v>44.303355000000003</c:v>
                </c:pt>
                <c:pt idx="3012">
                  <c:v>44.303491000000001</c:v>
                </c:pt>
                <c:pt idx="3013">
                  <c:v>44.303623999999999</c:v>
                </c:pt>
                <c:pt idx="3014">
                  <c:v>44.303758000000002</c:v>
                </c:pt>
                <c:pt idx="3015">
                  <c:v>44.303887000000003</c:v>
                </c:pt>
                <c:pt idx="3016">
                  <c:v>44.304015999999997</c:v>
                </c:pt>
                <c:pt idx="3017">
                  <c:v>44.304139999999997</c:v>
                </c:pt>
                <c:pt idx="3018">
                  <c:v>44.304265000000001</c:v>
                </c:pt>
                <c:pt idx="3019">
                  <c:v>44.304414000000001</c:v>
                </c:pt>
                <c:pt idx="3020">
                  <c:v>44.304549000000002</c:v>
                </c:pt>
                <c:pt idx="3021">
                  <c:v>44.304676000000001</c:v>
                </c:pt>
                <c:pt idx="3022">
                  <c:v>44.3048</c:v>
                </c:pt>
                <c:pt idx="3023">
                  <c:v>44.304921</c:v>
                </c:pt>
                <c:pt idx="3024">
                  <c:v>44.305038000000003</c:v>
                </c:pt>
                <c:pt idx="3025">
                  <c:v>44.305148000000003</c:v>
                </c:pt>
                <c:pt idx="3026">
                  <c:v>44.305259</c:v>
                </c:pt>
                <c:pt idx="3027">
                  <c:v>44.305365999999999</c:v>
                </c:pt>
                <c:pt idx="3028">
                  <c:v>44.305473999999997</c:v>
                </c:pt>
                <c:pt idx="3029">
                  <c:v>44.305607000000002</c:v>
                </c:pt>
                <c:pt idx="3030">
                  <c:v>44.305725000000002</c:v>
                </c:pt>
                <c:pt idx="3031">
                  <c:v>44.305835000000002</c:v>
                </c:pt>
                <c:pt idx="3032">
                  <c:v>44.305940999999997</c:v>
                </c:pt>
                <c:pt idx="3033">
                  <c:v>44.306047</c:v>
                </c:pt>
                <c:pt idx="3034">
                  <c:v>44.306147000000003</c:v>
                </c:pt>
                <c:pt idx="3035">
                  <c:v>44.306244</c:v>
                </c:pt>
                <c:pt idx="3036">
                  <c:v>44.306336000000002</c:v>
                </c:pt>
                <c:pt idx="3037">
                  <c:v>44.306424999999997</c:v>
                </c:pt>
                <c:pt idx="3038">
                  <c:v>44.306507000000003</c:v>
                </c:pt>
                <c:pt idx="3039">
                  <c:v>44.306615000000001</c:v>
                </c:pt>
                <c:pt idx="3040">
                  <c:v>44.306708999999998</c:v>
                </c:pt>
                <c:pt idx="3041">
                  <c:v>44.306798999999998</c:v>
                </c:pt>
                <c:pt idx="3042">
                  <c:v>44.306885000000001</c:v>
                </c:pt>
                <c:pt idx="3043">
                  <c:v>44.306964000000001</c:v>
                </c:pt>
                <c:pt idx="3044">
                  <c:v>44.307040999999998</c:v>
                </c:pt>
                <c:pt idx="3045">
                  <c:v>44.307111999999996</c:v>
                </c:pt>
                <c:pt idx="3046">
                  <c:v>44.307181</c:v>
                </c:pt>
                <c:pt idx="3047">
                  <c:v>44.307250000000003</c:v>
                </c:pt>
                <c:pt idx="3048">
                  <c:v>44.307319</c:v>
                </c:pt>
                <c:pt idx="3049">
                  <c:v>44.307402000000003</c:v>
                </c:pt>
                <c:pt idx="3050">
                  <c:v>44.307479999999998</c:v>
                </c:pt>
                <c:pt idx="3051">
                  <c:v>44.307550999999997</c:v>
                </c:pt>
                <c:pt idx="3052">
                  <c:v>44.307619000000003</c:v>
                </c:pt>
                <c:pt idx="3053">
                  <c:v>44.307682999999997</c:v>
                </c:pt>
                <c:pt idx="3054">
                  <c:v>44.307744999999997</c:v>
                </c:pt>
                <c:pt idx="3055">
                  <c:v>44.307805999999999</c:v>
                </c:pt>
                <c:pt idx="3056">
                  <c:v>44.307862</c:v>
                </c:pt>
                <c:pt idx="3057">
                  <c:v>44.307915000000001</c:v>
                </c:pt>
                <c:pt idx="3058">
                  <c:v>44.307963000000001</c:v>
                </c:pt>
                <c:pt idx="3059">
                  <c:v>44.308036999999999</c:v>
                </c:pt>
                <c:pt idx="3060">
                  <c:v>44.308096999999997</c:v>
                </c:pt>
                <c:pt idx="3061">
                  <c:v>44.308157000000001</c:v>
                </c:pt>
                <c:pt idx="3062">
                  <c:v>44.308213000000002</c:v>
                </c:pt>
                <c:pt idx="3063">
                  <c:v>44.308264999999999</c:v>
                </c:pt>
                <c:pt idx="3064">
                  <c:v>44.308314000000003</c:v>
                </c:pt>
                <c:pt idx="3065">
                  <c:v>44.308357000000001</c:v>
                </c:pt>
                <c:pt idx="3066">
                  <c:v>44.308405</c:v>
                </c:pt>
                <c:pt idx="3067">
                  <c:v>44.308447000000001</c:v>
                </c:pt>
                <c:pt idx="3068">
                  <c:v>44.308490999999997</c:v>
                </c:pt>
                <c:pt idx="3069">
                  <c:v>44.308551000000001</c:v>
                </c:pt>
                <c:pt idx="3070">
                  <c:v>44.308602</c:v>
                </c:pt>
                <c:pt idx="3071">
                  <c:v>44.308650999999998</c:v>
                </c:pt>
                <c:pt idx="3072">
                  <c:v>44.308698999999997</c:v>
                </c:pt>
                <c:pt idx="3073">
                  <c:v>44.308745000000002</c:v>
                </c:pt>
                <c:pt idx="3074">
                  <c:v>44.308788</c:v>
                </c:pt>
                <c:pt idx="3075">
                  <c:v>44.308829000000003</c:v>
                </c:pt>
                <c:pt idx="3076">
                  <c:v>44.308866999999999</c:v>
                </c:pt>
                <c:pt idx="3077">
                  <c:v>44.308906</c:v>
                </c:pt>
                <c:pt idx="3078">
                  <c:v>44.308947000000003</c:v>
                </c:pt>
                <c:pt idx="3079">
                  <c:v>44.309002999999997</c:v>
                </c:pt>
                <c:pt idx="3080">
                  <c:v>44.309055999999998</c:v>
                </c:pt>
                <c:pt idx="3081">
                  <c:v>44.309103999999998</c:v>
                </c:pt>
                <c:pt idx="3082">
                  <c:v>44.309151999999997</c:v>
                </c:pt>
                <c:pt idx="3083">
                  <c:v>44.309201999999999</c:v>
                </c:pt>
                <c:pt idx="3084">
                  <c:v>44.309249000000001</c:v>
                </c:pt>
                <c:pt idx="3085">
                  <c:v>44.309292999999997</c:v>
                </c:pt>
                <c:pt idx="3086">
                  <c:v>44.309341000000003</c:v>
                </c:pt>
                <c:pt idx="3087">
                  <c:v>44.309384999999999</c:v>
                </c:pt>
                <c:pt idx="3088">
                  <c:v>44.309429999999999</c:v>
                </c:pt>
                <c:pt idx="3089">
                  <c:v>44.309488000000002</c:v>
                </c:pt>
                <c:pt idx="3090">
                  <c:v>44.309545</c:v>
                </c:pt>
                <c:pt idx="3091">
                  <c:v>44.309600000000003</c:v>
                </c:pt>
                <c:pt idx="3092">
                  <c:v>44.309652999999997</c:v>
                </c:pt>
                <c:pt idx="3093">
                  <c:v>44.309702999999999</c:v>
                </c:pt>
                <c:pt idx="3094">
                  <c:v>44.309758000000002</c:v>
                </c:pt>
                <c:pt idx="3095">
                  <c:v>44.309817000000002</c:v>
                </c:pt>
                <c:pt idx="3096">
                  <c:v>44.309874000000001</c:v>
                </c:pt>
                <c:pt idx="3097">
                  <c:v>44.309930999999999</c:v>
                </c:pt>
                <c:pt idx="3098">
                  <c:v>44.309989000000002</c:v>
                </c:pt>
                <c:pt idx="3099">
                  <c:v>44.310068999999999</c:v>
                </c:pt>
                <c:pt idx="3100">
                  <c:v>44.310142999999997</c:v>
                </c:pt>
                <c:pt idx="3101">
                  <c:v>44.310215999999997</c:v>
                </c:pt>
                <c:pt idx="3102">
                  <c:v>44.310290999999999</c:v>
                </c:pt>
                <c:pt idx="3103">
                  <c:v>44.310369000000001</c:v>
                </c:pt>
                <c:pt idx="3104">
                  <c:v>44.310451</c:v>
                </c:pt>
                <c:pt idx="3105">
                  <c:v>44.310535000000002</c:v>
                </c:pt>
                <c:pt idx="3106">
                  <c:v>44.31062</c:v>
                </c:pt>
                <c:pt idx="3107">
                  <c:v>44.310704999999999</c:v>
                </c:pt>
                <c:pt idx="3108">
                  <c:v>44.310791999999999</c:v>
                </c:pt>
                <c:pt idx="3109">
                  <c:v>44.310904999999998</c:v>
                </c:pt>
                <c:pt idx="3110">
                  <c:v>44.311011999999998</c:v>
                </c:pt>
                <c:pt idx="3111">
                  <c:v>44.311117000000003</c:v>
                </c:pt>
                <c:pt idx="3112">
                  <c:v>44.311222999999998</c:v>
                </c:pt>
                <c:pt idx="3113">
                  <c:v>44.311320000000002</c:v>
                </c:pt>
                <c:pt idx="3114">
                  <c:v>44.311421000000003</c:v>
                </c:pt>
                <c:pt idx="3115">
                  <c:v>44.311526999999998</c:v>
                </c:pt>
                <c:pt idx="3116">
                  <c:v>44.311639</c:v>
                </c:pt>
                <c:pt idx="3117">
                  <c:v>44.311751000000001</c:v>
                </c:pt>
                <c:pt idx="3118">
                  <c:v>44.311864</c:v>
                </c:pt>
                <c:pt idx="3119">
                  <c:v>44.312007000000001</c:v>
                </c:pt>
                <c:pt idx="3120">
                  <c:v>44.312140999999997</c:v>
                </c:pt>
                <c:pt idx="3121">
                  <c:v>44.312275999999997</c:v>
                </c:pt>
                <c:pt idx="3122">
                  <c:v>44.312407</c:v>
                </c:pt>
                <c:pt idx="3123">
                  <c:v>44.312531999999997</c:v>
                </c:pt>
                <c:pt idx="3124">
                  <c:v>44.312660999999999</c:v>
                </c:pt>
                <c:pt idx="3125">
                  <c:v>44.312795000000001</c:v>
                </c:pt>
                <c:pt idx="3126">
                  <c:v>44.312939</c:v>
                </c:pt>
                <c:pt idx="3127">
                  <c:v>44.313079999999999</c:v>
                </c:pt>
                <c:pt idx="3128">
                  <c:v>44.313220999999999</c:v>
                </c:pt>
                <c:pt idx="3129">
                  <c:v>44.313391000000003</c:v>
                </c:pt>
                <c:pt idx="3130">
                  <c:v>44.313549999999999</c:v>
                </c:pt>
                <c:pt idx="3131">
                  <c:v>44.313709000000003</c:v>
                </c:pt>
                <c:pt idx="3132">
                  <c:v>44.313865999999997</c:v>
                </c:pt>
                <c:pt idx="3133">
                  <c:v>44.314020999999997</c:v>
                </c:pt>
                <c:pt idx="3134">
                  <c:v>44.314176000000003</c:v>
                </c:pt>
                <c:pt idx="3135">
                  <c:v>44.314332999999998</c:v>
                </c:pt>
                <c:pt idx="3136">
                  <c:v>44.314487999999997</c:v>
                </c:pt>
                <c:pt idx="3137">
                  <c:v>44.314644999999999</c:v>
                </c:pt>
                <c:pt idx="3138">
                  <c:v>44.314804000000002</c:v>
                </c:pt>
                <c:pt idx="3139">
                  <c:v>44.314998000000003</c:v>
                </c:pt>
                <c:pt idx="3140">
                  <c:v>44.315179999999998</c:v>
                </c:pt>
                <c:pt idx="3141">
                  <c:v>44.315358000000003</c:v>
                </c:pt>
                <c:pt idx="3142">
                  <c:v>44.315534999999997</c:v>
                </c:pt>
                <c:pt idx="3143">
                  <c:v>44.315714</c:v>
                </c:pt>
                <c:pt idx="3144">
                  <c:v>44.315893000000003</c:v>
                </c:pt>
                <c:pt idx="3145">
                  <c:v>44.316066999999997</c:v>
                </c:pt>
                <c:pt idx="3146">
                  <c:v>44.316243</c:v>
                </c:pt>
                <c:pt idx="3147">
                  <c:v>44.316414999999999</c:v>
                </c:pt>
                <c:pt idx="3148">
                  <c:v>44.316585000000003</c:v>
                </c:pt>
                <c:pt idx="3149">
                  <c:v>44.316794000000002</c:v>
                </c:pt>
                <c:pt idx="3150">
                  <c:v>44.316989</c:v>
                </c:pt>
                <c:pt idx="3151">
                  <c:v>44.317180999999998</c:v>
                </c:pt>
                <c:pt idx="3152">
                  <c:v>44.317368999999999</c:v>
                </c:pt>
                <c:pt idx="3153">
                  <c:v>44.317552999999997</c:v>
                </c:pt>
                <c:pt idx="3154">
                  <c:v>44.317737000000001</c:v>
                </c:pt>
                <c:pt idx="3155">
                  <c:v>44.317919000000003</c:v>
                </c:pt>
                <c:pt idx="3156">
                  <c:v>44.318102000000003</c:v>
                </c:pt>
                <c:pt idx="3157">
                  <c:v>44.318285000000003</c:v>
                </c:pt>
                <c:pt idx="3158">
                  <c:v>44.318466000000001</c:v>
                </c:pt>
                <c:pt idx="3159">
                  <c:v>44.318689999999997</c:v>
                </c:pt>
                <c:pt idx="3160">
                  <c:v>44.318896000000002</c:v>
                </c:pt>
                <c:pt idx="3161">
                  <c:v>44.319090000000003</c:v>
                </c:pt>
                <c:pt idx="3162">
                  <c:v>44.319282000000001</c:v>
                </c:pt>
                <c:pt idx="3163">
                  <c:v>44.319471999999998</c:v>
                </c:pt>
                <c:pt idx="3164">
                  <c:v>44.319659000000001</c:v>
                </c:pt>
                <c:pt idx="3165">
                  <c:v>44.319850000000002</c:v>
                </c:pt>
                <c:pt idx="3166">
                  <c:v>44.320036999999999</c:v>
                </c:pt>
                <c:pt idx="3167">
                  <c:v>44.320220999999997</c:v>
                </c:pt>
                <c:pt idx="3168">
                  <c:v>44.320405000000001</c:v>
                </c:pt>
                <c:pt idx="3169">
                  <c:v>44.320622</c:v>
                </c:pt>
                <c:pt idx="3170">
                  <c:v>44.320824999999999</c:v>
                </c:pt>
                <c:pt idx="3171">
                  <c:v>44.321022999999997</c:v>
                </c:pt>
                <c:pt idx="3172">
                  <c:v>44.321215000000002</c:v>
                </c:pt>
                <c:pt idx="3173">
                  <c:v>44.321404000000001</c:v>
                </c:pt>
                <c:pt idx="3174">
                  <c:v>44.32159</c:v>
                </c:pt>
                <c:pt idx="3175">
                  <c:v>44.321772000000003</c:v>
                </c:pt>
                <c:pt idx="3176">
                  <c:v>44.321952000000003</c:v>
                </c:pt>
                <c:pt idx="3177">
                  <c:v>44.322124000000002</c:v>
                </c:pt>
                <c:pt idx="3178">
                  <c:v>44.322296000000001</c:v>
                </c:pt>
                <c:pt idx="3179">
                  <c:v>44.322499000000001</c:v>
                </c:pt>
                <c:pt idx="3180">
                  <c:v>44.322687000000002</c:v>
                </c:pt>
                <c:pt idx="3181">
                  <c:v>44.322868999999997</c:v>
                </c:pt>
                <c:pt idx="3182">
                  <c:v>44.323042999999998</c:v>
                </c:pt>
                <c:pt idx="3183">
                  <c:v>44.323214</c:v>
                </c:pt>
                <c:pt idx="3184">
                  <c:v>44.323377999999998</c:v>
                </c:pt>
                <c:pt idx="3185">
                  <c:v>44.323537000000002</c:v>
                </c:pt>
                <c:pt idx="3186">
                  <c:v>44.323695999999998</c:v>
                </c:pt>
                <c:pt idx="3187">
                  <c:v>44.323853</c:v>
                </c:pt>
                <c:pt idx="3188">
                  <c:v>44.324007999999999</c:v>
                </c:pt>
                <c:pt idx="3189">
                  <c:v>44.324195000000003</c:v>
                </c:pt>
                <c:pt idx="3190">
                  <c:v>44.324365</c:v>
                </c:pt>
                <c:pt idx="3191">
                  <c:v>44.324530000000003</c:v>
                </c:pt>
                <c:pt idx="3192">
                  <c:v>44.324688999999999</c:v>
                </c:pt>
                <c:pt idx="3193">
                  <c:v>44.324846000000001</c:v>
                </c:pt>
                <c:pt idx="3194">
                  <c:v>44.324998999999998</c:v>
                </c:pt>
                <c:pt idx="3195">
                  <c:v>44.325149000000003</c:v>
                </c:pt>
                <c:pt idx="3196">
                  <c:v>44.325297999999997</c:v>
                </c:pt>
                <c:pt idx="3197">
                  <c:v>44.325443999999997</c:v>
                </c:pt>
                <c:pt idx="3198">
                  <c:v>44.325588000000003</c:v>
                </c:pt>
                <c:pt idx="3199">
                  <c:v>44.325761999999997</c:v>
                </c:pt>
                <c:pt idx="3200">
                  <c:v>44.325921999999998</c:v>
                </c:pt>
                <c:pt idx="3201">
                  <c:v>44.326076</c:v>
                </c:pt>
                <c:pt idx="3202">
                  <c:v>44.326225999999998</c:v>
                </c:pt>
                <c:pt idx="3203">
                  <c:v>44.326374999999999</c:v>
                </c:pt>
                <c:pt idx="3204">
                  <c:v>44.326518999999998</c:v>
                </c:pt>
                <c:pt idx="3205">
                  <c:v>44.326658999999999</c:v>
                </c:pt>
                <c:pt idx="3206">
                  <c:v>44.326794999999997</c:v>
                </c:pt>
                <c:pt idx="3207">
                  <c:v>44.326929</c:v>
                </c:pt>
                <c:pt idx="3208">
                  <c:v>44.327055999999999</c:v>
                </c:pt>
                <c:pt idx="3209">
                  <c:v>44.327205999999997</c:v>
                </c:pt>
                <c:pt idx="3210">
                  <c:v>44.327345000000001</c:v>
                </c:pt>
                <c:pt idx="3211">
                  <c:v>44.327480999999999</c:v>
                </c:pt>
                <c:pt idx="3212">
                  <c:v>44.327610999999997</c:v>
                </c:pt>
                <c:pt idx="3213">
                  <c:v>44.327744000000003</c:v>
                </c:pt>
                <c:pt idx="3214">
                  <c:v>44.327868000000002</c:v>
                </c:pt>
                <c:pt idx="3215">
                  <c:v>44.327992999999999</c:v>
                </c:pt>
                <c:pt idx="3216">
                  <c:v>44.328110000000002</c:v>
                </c:pt>
                <c:pt idx="3217">
                  <c:v>44.328226999999998</c:v>
                </c:pt>
                <c:pt idx="3218">
                  <c:v>44.328335000000003</c:v>
                </c:pt>
                <c:pt idx="3219">
                  <c:v>44.328462000000002</c:v>
                </c:pt>
                <c:pt idx="3220">
                  <c:v>44.328583999999999</c:v>
                </c:pt>
                <c:pt idx="3221">
                  <c:v>44.328699</c:v>
                </c:pt>
                <c:pt idx="3222">
                  <c:v>44.328812999999997</c:v>
                </c:pt>
                <c:pt idx="3223">
                  <c:v>44.328927999999998</c:v>
                </c:pt>
                <c:pt idx="3224">
                  <c:v>44.329034999999998</c:v>
                </c:pt>
                <c:pt idx="3225">
                  <c:v>44.329143000000002</c:v>
                </c:pt>
                <c:pt idx="3226">
                  <c:v>44.329247000000002</c:v>
                </c:pt>
                <c:pt idx="3227">
                  <c:v>44.329351000000003</c:v>
                </c:pt>
                <c:pt idx="3228">
                  <c:v>44.329453000000001</c:v>
                </c:pt>
                <c:pt idx="3229">
                  <c:v>44.329573000000003</c:v>
                </c:pt>
                <c:pt idx="3230">
                  <c:v>44.329684</c:v>
                </c:pt>
                <c:pt idx="3231">
                  <c:v>44.329791</c:v>
                </c:pt>
                <c:pt idx="3232">
                  <c:v>44.329894000000003</c:v>
                </c:pt>
                <c:pt idx="3233">
                  <c:v>44.329993999999999</c:v>
                </c:pt>
                <c:pt idx="3234">
                  <c:v>44.330092</c:v>
                </c:pt>
                <c:pt idx="3235">
                  <c:v>44.330188999999997</c:v>
                </c:pt>
                <c:pt idx="3236">
                  <c:v>44.330283000000001</c:v>
                </c:pt>
                <c:pt idx="3237">
                  <c:v>44.330374999999997</c:v>
                </c:pt>
                <c:pt idx="3238">
                  <c:v>44.330464999999997</c:v>
                </c:pt>
                <c:pt idx="3239">
                  <c:v>44.330570999999999</c:v>
                </c:pt>
                <c:pt idx="3240">
                  <c:v>44.330672999999997</c:v>
                </c:pt>
                <c:pt idx="3241">
                  <c:v>44.330768999999997</c:v>
                </c:pt>
                <c:pt idx="3242">
                  <c:v>44.330862000000003</c:v>
                </c:pt>
                <c:pt idx="3243">
                  <c:v>44.330953999999998</c:v>
                </c:pt>
                <c:pt idx="3244">
                  <c:v>44.331041999999997</c:v>
                </c:pt>
                <c:pt idx="3245">
                  <c:v>44.331133000000001</c:v>
                </c:pt>
                <c:pt idx="3246">
                  <c:v>44.331220000000002</c:v>
                </c:pt>
                <c:pt idx="3247">
                  <c:v>44.331305999999998</c:v>
                </c:pt>
                <c:pt idx="3248">
                  <c:v>44.331389000000001</c:v>
                </c:pt>
                <c:pt idx="3249">
                  <c:v>44.331488999999998</c:v>
                </c:pt>
                <c:pt idx="3250">
                  <c:v>44.331578999999998</c:v>
                </c:pt>
                <c:pt idx="3251">
                  <c:v>44.331671</c:v>
                </c:pt>
                <c:pt idx="3252">
                  <c:v>44.331757000000003</c:v>
                </c:pt>
                <c:pt idx="3253">
                  <c:v>44.331845999999999</c:v>
                </c:pt>
                <c:pt idx="3254">
                  <c:v>44.33193</c:v>
                </c:pt>
                <c:pt idx="3255">
                  <c:v>44.332017</c:v>
                </c:pt>
                <c:pt idx="3256">
                  <c:v>44.332098000000002</c:v>
                </c:pt>
                <c:pt idx="3257">
                  <c:v>44.332183999999998</c:v>
                </c:pt>
                <c:pt idx="3258">
                  <c:v>44.332267999999999</c:v>
                </c:pt>
                <c:pt idx="3259">
                  <c:v>44.332365000000003</c:v>
                </c:pt>
                <c:pt idx="3260">
                  <c:v>44.332459999999998</c:v>
                </c:pt>
                <c:pt idx="3261">
                  <c:v>44.332543999999999</c:v>
                </c:pt>
                <c:pt idx="3262">
                  <c:v>44.332633999999999</c:v>
                </c:pt>
                <c:pt idx="3263">
                  <c:v>44.332720999999999</c:v>
                </c:pt>
                <c:pt idx="3264">
                  <c:v>44.332801000000003</c:v>
                </c:pt>
                <c:pt idx="3265">
                  <c:v>44.332887999999997</c:v>
                </c:pt>
                <c:pt idx="3266">
                  <c:v>44.332974999999998</c:v>
                </c:pt>
                <c:pt idx="3267">
                  <c:v>44.333060000000003</c:v>
                </c:pt>
                <c:pt idx="3268">
                  <c:v>44.333143</c:v>
                </c:pt>
                <c:pt idx="3269">
                  <c:v>44.333236999999997</c:v>
                </c:pt>
                <c:pt idx="3270">
                  <c:v>44.333328999999999</c:v>
                </c:pt>
                <c:pt idx="3271">
                  <c:v>44.333421000000001</c:v>
                </c:pt>
                <c:pt idx="3272">
                  <c:v>44.333508999999999</c:v>
                </c:pt>
                <c:pt idx="3273">
                  <c:v>44.333593999999998</c:v>
                </c:pt>
                <c:pt idx="3274">
                  <c:v>44.333678999999997</c:v>
                </c:pt>
                <c:pt idx="3275">
                  <c:v>44.333753999999999</c:v>
                </c:pt>
                <c:pt idx="3276">
                  <c:v>44.333838</c:v>
                </c:pt>
                <c:pt idx="3277">
                  <c:v>44.333919999999999</c:v>
                </c:pt>
                <c:pt idx="3278">
                  <c:v>44.334001000000001</c:v>
                </c:pt>
                <c:pt idx="3279">
                  <c:v>44.334094</c:v>
                </c:pt>
                <c:pt idx="3280">
                  <c:v>44.334173</c:v>
                </c:pt>
                <c:pt idx="3281">
                  <c:v>44.334256000000003</c:v>
                </c:pt>
                <c:pt idx="3282">
                  <c:v>44.334338000000002</c:v>
                </c:pt>
                <c:pt idx="3283">
                  <c:v>44.334418999999997</c:v>
                </c:pt>
                <c:pt idx="3284">
                  <c:v>44.334488</c:v>
                </c:pt>
                <c:pt idx="3285">
                  <c:v>44.334563000000003</c:v>
                </c:pt>
                <c:pt idx="3286">
                  <c:v>44.334642000000002</c:v>
                </c:pt>
                <c:pt idx="3287">
                  <c:v>44.334715000000003</c:v>
                </c:pt>
                <c:pt idx="3288">
                  <c:v>44.334777000000003</c:v>
                </c:pt>
                <c:pt idx="3289">
                  <c:v>44.334857999999997</c:v>
                </c:pt>
                <c:pt idx="3290">
                  <c:v>44.334936999999996</c:v>
                </c:pt>
                <c:pt idx="3291">
                  <c:v>44.335012999999996</c:v>
                </c:pt>
                <c:pt idx="3292">
                  <c:v>44.335085999999997</c:v>
                </c:pt>
                <c:pt idx="3293">
                  <c:v>44.335158999999997</c:v>
                </c:pt>
                <c:pt idx="3294">
                  <c:v>44.335230000000003</c:v>
                </c:pt>
                <c:pt idx="3295">
                  <c:v>44.335292000000003</c:v>
                </c:pt>
                <c:pt idx="3296">
                  <c:v>44.335365000000003</c:v>
                </c:pt>
                <c:pt idx="3297">
                  <c:v>44.335436000000001</c:v>
                </c:pt>
                <c:pt idx="3298">
                  <c:v>44.335498000000001</c:v>
                </c:pt>
                <c:pt idx="3299">
                  <c:v>44.335580999999998</c:v>
                </c:pt>
                <c:pt idx="3300">
                  <c:v>44.335647999999999</c:v>
                </c:pt>
                <c:pt idx="3301">
                  <c:v>44.335720999999999</c:v>
                </c:pt>
                <c:pt idx="3302">
                  <c:v>44.335799999999999</c:v>
                </c:pt>
                <c:pt idx="3303">
                  <c:v>44.335866000000003</c:v>
                </c:pt>
                <c:pt idx="3304">
                  <c:v>44.335939000000003</c:v>
                </c:pt>
                <c:pt idx="3305">
                  <c:v>44.336002999999998</c:v>
                </c:pt>
                <c:pt idx="3306">
                  <c:v>44.336077000000003</c:v>
                </c:pt>
                <c:pt idx="3307">
                  <c:v>44.336137999999998</c:v>
                </c:pt>
                <c:pt idx="3308">
                  <c:v>44.336207999999999</c:v>
                </c:pt>
                <c:pt idx="3309">
                  <c:v>44.336297999999999</c:v>
                </c:pt>
                <c:pt idx="3310">
                  <c:v>44.336368999999998</c:v>
                </c:pt>
                <c:pt idx="3311">
                  <c:v>44.336447</c:v>
                </c:pt>
                <c:pt idx="3312">
                  <c:v>44.336509</c:v>
                </c:pt>
                <c:pt idx="3313">
                  <c:v>44.336582</c:v>
                </c:pt>
                <c:pt idx="3314">
                  <c:v>44.336643000000002</c:v>
                </c:pt>
                <c:pt idx="3315">
                  <c:v>44.336714000000001</c:v>
                </c:pt>
                <c:pt idx="3316">
                  <c:v>44.336773999999998</c:v>
                </c:pt>
                <c:pt idx="3317">
                  <c:v>44.336841999999997</c:v>
                </c:pt>
                <c:pt idx="3318">
                  <c:v>44.3369</c:v>
                </c:pt>
                <c:pt idx="3319">
                  <c:v>44.336989000000003</c:v>
                </c:pt>
                <c:pt idx="3320">
                  <c:v>44.337057999999999</c:v>
                </c:pt>
                <c:pt idx="3321">
                  <c:v>44.337131999999997</c:v>
                </c:pt>
                <c:pt idx="3322">
                  <c:v>44.337190999999997</c:v>
                </c:pt>
                <c:pt idx="3323">
                  <c:v>44.337260000000001</c:v>
                </c:pt>
                <c:pt idx="3324">
                  <c:v>44.337316000000001</c:v>
                </c:pt>
                <c:pt idx="3325">
                  <c:v>44.337367999999998</c:v>
                </c:pt>
                <c:pt idx="3326">
                  <c:v>44.337426000000001</c:v>
                </c:pt>
                <c:pt idx="3327">
                  <c:v>44.337474999999998</c:v>
                </c:pt>
                <c:pt idx="3328">
                  <c:v>44.337524999999999</c:v>
                </c:pt>
                <c:pt idx="3329">
                  <c:v>44.337598999999997</c:v>
                </c:pt>
                <c:pt idx="3330">
                  <c:v>44.337654999999998</c:v>
                </c:pt>
                <c:pt idx="3331">
                  <c:v>44.337707000000002</c:v>
                </c:pt>
                <c:pt idx="3332">
                  <c:v>44.337761</c:v>
                </c:pt>
                <c:pt idx="3333">
                  <c:v>44.337805000000003</c:v>
                </c:pt>
                <c:pt idx="3334">
                  <c:v>44.337848999999999</c:v>
                </c:pt>
                <c:pt idx="3335">
                  <c:v>44.337899999999998</c:v>
                </c:pt>
                <c:pt idx="3336">
                  <c:v>44.337941999999998</c:v>
                </c:pt>
                <c:pt idx="3337">
                  <c:v>44.337989999999998</c:v>
                </c:pt>
                <c:pt idx="3338">
                  <c:v>44.338030000000003</c:v>
                </c:pt>
                <c:pt idx="3339">
                  <c:v>44.338085999999997</c:v>
                </c:pt>
                <c:pt idx="3340">
                  <c:v>44.338129000000002</c:v>
                </c:pt>
                <c:pt idx="3341">
                  <c:v>44.338178999999997</c:v>
                </c:pt>
                <c:pt idx="3342">
                  <c:v>44.338214999999998</c:v>
                </c:pt>
                <c:pt idx="3343">
                  <c:v>44.338259999999998</c:v>
                </c:pt>
                <c:pt idx="3344">
                  <c:v>44.338295000000002</c:v>
                </c:pt>
                <c:pt idx="3345">
                  <c:v>44.338340000000002</c:v>
                </c:pt>
                <c:pt idx="3346">
                  <c:v>44.338374000000002</c:v>
                </c:pt>
                <c:pt idx="3347">
                  <c:v>44.338413000000003</c:v>
                </c:pt>
                <c:pt idx="3348">
                  <c:v>44.338445</c:v>
                </c:pt>
                <c:pt idx="3349">
                  <c:v>44.338493999999997</c:v>
                </c:pt>
                <c:pt idx="3350">
                  <c:v>44.338532000000001</c:v>
                </c:pt>
                <c:pt idx="3351">
                  <c:v>44.338574000000001</c:v>
                </c:pt>
                <c:pt idx="3352">
                  <c:v>44.338608999999998</c:v>
                </c:pt>
                <c:pt idx="3353">
                  <c:v>44.338648999999997</c:v>
                </c:pt>
                <c:pt idx="3354">
                  <c:v>44.338683000000003</c:v>
                </c:pt>
                <c:pt idx="3355">
                  <c:v>44.338720000000002</c:v>
                </c:pt>
                <c:pt idx="3356">
                  <c:v>44.338751999999999</c:v>
                </c:pt>
                <c:pt idx="3357">
                  <c:v>44.338787000000004</c:v>
                </c:pt>
                <c:pt idx="3358">
                  <c:v>44.338816000000001</c:v>
                </c:pt>
                <c:pt idx="3359">
                  <c:v>44.338867999999998</c:v>
                </c:pt>
                <c:pt idx="3360">
                  <c:v>44.338908000000004</c:v>
                </c:pt>
                <c:pt idx="3361">
                  <c:v>44.338945000000002</c:v>
                </c:pt>
                <c:pt idx="3362">
                  <c:v>44.338979000000002</c:v>
                </c:pt>
                <c:pt idx="3363">
                  <c:v>44.339018000000003</c:v>
                </c:pt>
                <c:pt idx="3364">
                  <c:v>44.339050999999998</c:v>
                </c:pt>
                <c:pt idx="3365">
                  <c:v>44.339086999999999</c:v>
                </c:pt>
                <c:pt idx="3366">
                  <c:v>44.339117000000002</c:v>
                </c:pt>
                <c:pt idx="3367">
                  <c:v>44.339154999999998</c:v>
                </c:pt>
                <c:pt idx="3368">
                  <c:v>44.339188</c:v>
                </c:pt>
                <c:pt idx="3369">
                  <c:v>44.339241999999999</c:v>
                </c:pt>
                <c:pt idx="3370">
                  <c:v>44.339284999999997</c:v>
                </c:pt>
                <c:pt idx="3371">
                  <c:v>44.339333000000003</c:v>
                </c:pt>
                <c:pt idx="3372">
                  <c:v>44.339373000000002</c:v>
                </c:pt>
                <c:pt idx="3373">
                  <c:v>44.339418999999999</c:v>
                </c:pt>
                <c:pt idx="3374">
                  <c:v>44.339461</c:v>
                </c:pt>
                <c:pt idx="3375">
                  <c:v>44.339509</c:v>
                </c:pt>
                <c:pt idx="3376">
                  <c:v>44.339551999999998</c:v>
                </c:pt>
                <c:pt idx="3377">
                  <c:v>44.339601000000002</c:v>
                </c:pt>
                <c:pt idx="3378">
                  <c:v>44.339646999999999</c:v>
                </c:pt>
                <c:pt idx="3379">
                  <c:v>44.339717</c:v>
                </c:pt>
                <c:pt idx="3380">
                  <c:v>44.339779</c:v>
                </c:pt>
                <c:pt idx="3381">
                  <c:v>44.339840000000002</c:v>
                </c:pt>
                <c:pt idx="3382">
                  <c:v>44.3399</c:v>
                </c:pt>
                <c:pt idx="3383">
                  <c:v>44.339961000000002</c:v>
                </c:pt>
                <c:pt idx="3384">
                  <c:v>44.340024</c:v>
                </c:pt>
                <c:pt idx="3385">
                  <c:v>44.340083</c:v>
                </c:pt>
                <c:pt idx="3386">
                  <c:v>44.340141000000003</c:v>
                </c:pt>
                <c:pt idx="3387">
                  <c:v>44.340207999999997</c:v>
                </c:pt>
                <c:pt idx="3388">
                  <c:v>44.340276000000003</c:v>
                </c:pt>
                <c:pt idx="3389">
                  <c:v>44.340366000000003</c:v>
                </c:pt>
                <c:pt idx="3390">
                  <c:v>44.340451000000002</c:v>
                </c:pt>
                <c:pt idx="3391">
                  <c:v>44.340536</c:v>
                </c:pt>
                <c:pt idx="3392">
                  <c:v>44.340617999999999</c:v>
                </c:pt>
                <c:pt idx="3393">
                  <c:v>44.340699000000001</c:v>
                </c:pt>
                <c:pt idx="3394">
                  <c:v>44.340783000000002</c:v>
                </c:pt>
                <c:pt idx="3395">
                  <c:v>44.340868</c:v>
                </c:pt>
                <c:pt idx="3396">
                  <c:v>44.340960000000003</c:v>
                </c:pt>
                <c:pt idx="3397">
                  <c:v>44.341053000000002</c:v>
                </c:pt>
                <c:pt idx="3398">
                  <c:v>44.341147999999997</c:v>
                </c:pt>
                <c:pt idx="3399">
                  <c:v>44.341262999999998</c:v>
                </c:pt>
                <c:pt idx="3400">
                  <c:v>44.341374999999999</c:v>
                </c:pt>
                <c:pt idx="3401">
                  <c:v>44.341487000000001</c:v>
                </c:pt>
                <c:pt idx="3402">
                  <c:v>44.341594000000001</c:v>
                </c:pt>
                <c:pt idx="3403">
                  <c:v>44.341709000000002</c:v>
                </c:pt>
                <c:pt idx="3404">
                  <c:v>44.341818000000004</c:v>
                </c:pt>
                <c:pt idx="3405">
                  <c:v>44.341931000000002</c:v>
                </c:pt>
                <c:pt idx="3406">
                  <c:v>44.342044000000001</c:v>
                </c:pt>
                <c:pt idx="3407">
                  <c:v>44.342157999999998</c:v>
                </c:pt>
                <c:pt idx="3408">
                  <c:v>44.342275000000001</c:v>
                </c:pt>
                <c:pt idx="3409">
                  <c:v>44.342419</c:v>
                </c:pt>
                <c:pt idx="3410">
                  <c:v>44.342554</c:v>
                </c:pt>
                <c:pt idx="3411">
                  <c:v>44.342691000000002</c:v>
                </c:pt>
                <c:pt idx="3412">
                  <c:v>44.342827</c:v>
                </c:pt>
                <c:pt idx="3413">
                  <c:v>44.342961000000003</c:v>
                </c:pt>
                <c:pt idx="3414">
                  <c:v>44.343093000000003</c:v>
                </c:pt>
                <c:pt idx="3415">
                  <c:v>44.343229000000001</c:v>
                </c:pt>
                <c:pt idx="3416">
                  <c:v>44.343362999999997</c:v>
                </c:pt>
                <c:pt idx="3417">
                  <c:v>44.343493000000002</c:v>
                </c:pt>
                <c:pt idx="3418">
                  <c:v>44.343629</c:v>
                </c:pt>
                <c:pt idx="3419">
                  <c:v>44.343792000000001</c:v>
                </c:pt>
                <c:pt idx="3420">
                  <c:v>44.343947</c:v>
                </c:pt>
                <c:pt idx="3421">
                  <c:v>44.344099</c:v>
                </c:pt>
                <c:pt idx="3422">
                  <c:v>44.344248</c:v>
                </c:pt>
                <c:pt idx="3423">
                  <c:v>44.344396000000003</c:v>
                </c:pt>
                <c:pt idx="3424">
                  <c:v>44.344540000000002</c:v>
                </c:pt>
                <c:pt idx="3425">
                  <c:v>44.344683000000003</c:v>
                </c:pt>
                <c:pt idx="3426">
                  <c:v>44.344822999999998</c:v>
                </c:pt>
                <c:pt idx="3427">
                  <c:v>44.344960999999998</c:v>
                </c:pt>
                <c:pt idx="3428">
                  <c:v>44.345100000000002</c:v>
                </c:pt>
                <c:pt idx="3429">
                  <c:v>44.345264</c:v>
                </c:pt>
                <c:pt idx="3430">
                  <c:v>44.345419999999997</c:v>
                </c:pt>
                <c:pt idx="3431">
                  <c:v>44.345568</c:v>
                </c:pt>
                <c:pt idx="3432">
                  <c:v>44.345714999999998</c:v>
                </c:pt>
                <c:pt idx="3433">
                  <c:v>44.345861999999997</c:v>
                </c:pt>
                <c:pt idx="3434">
                  <c:v>44.346003000000003</c:v>
                </c:pt>
                <c:pt idx="3435">
                  <c:v>44.346139999999998</c:v>
                </c:pt>
                <c:pt idx="3436">
                  <c:v>44.346279000000003</c:v>
                </c:pt>
                <c:pt idx="3437">
                  <c:v>44.346414000000003</c:v>
                </c:pt>
                <c:pt idx="3438">
                  <c:v>44.346547000000001</c:v>
                </c:pt>
                <c:pt idx="3439">
                  <c:v>44.346701000000003</c:v>
                </c:pt>
                <c:pt idx="3440">
                  <c:v>44.346843</c:v>
                </c:pt>
                <c:pt idx="3441">
                  <c:v>44.346977000000003</c:v>
                </c:pt>
                <c:pt idx="3442">
                  <c:v>44.347107999999999</c:v>
                </c:pt>
                <c:pt idx="3443">
                  <c:v>44.347239999999999</c:v>
                </c:pt>
                <c:pt idx="3444">
                  <c:v>44.347366000000001</c:v>
                </c:pt>
                <c:pt idx="3445">
                  <c:v>44.347490000000001</c:v>
                </c:pt>
                <c:pt idx="3446">
                  <c:v>44.347603999999997</c:v>
                </c:pt>
                <c:pt idx="3447">
                  <c:v>44.347721</c:v>
                </c:pt>
                <c:pt idx="3448">
                  <c:v>44.347836999999998</c:v>
                </c:pt>
                <c:pt idx="3449">
                  <c:v>44.347966999999997</c:v>
                </c:pt>
                <c:pt idx="3450">
                  <c:v>44.348087</c:v>
                </c:pt>
                <c:pt idx="3451">
                  <c:v>44.348202000000001</c:v>
                </c:pt>
                <c:pt idx="3452">
                  <c:v>44.348312</c:v>
                </c:pt>
                <c:pt idx="3453">
                  <c:v>44.348416</c:v>
                </c:pt>
                <c:pt idx="3454">
                  <c:v>44.348520999999998</c:v>
                </c:pt>
                <c:pt idx="3455">
                  <c:v>44.348616999999997</c:v>
                </c:pt>
                <c:pt idx="3456">
                  <c:v>44.348709999999997</c:v>
                </c:pt>
                <c:pt idx="3457">
                  <c:v>44.348804000000001</c:v>
                </c:pt>
                <c:pt idx="3458">
                  <c:v>44.348891000000002</c:v>
                </c:pt>
                <c:pt idx="3459">
                  <c:v>44.348993999999998</c:v>
                </c:pt>
                <c:pt idx="3460">
                  <c:v>44.349088000000002</c:v>
                </c:pt>
                <c:pt idx="3461">
                  <c:v>44.349176999999997</c:v>
                </c:pt>
                <c:pt idx="3462">
                  <c:v>44.349262000000003</c:v>
                </c:pt>
                <c:pt idx="3463">
                  <c:v>44.349342999999998</c:v>
                </c:pt>
                <c:pt idx="3464">
                  <c:v>44.349418999999997</c:v>
                </c:pt>
                <c:pt idx="3465">
                  <c:v>44.349496000000002</c:v>
                </c:pt>
                <c:pt idx="3466">
                  <c:v>44.349563000000003</c:v>
                </c:pt>
                <c:pt idx="3467">
                  <c:v>44.349625000000003</c:v>
                </c:pt>
                <c:pt idx="3468">
                  <c:v>44.349688999999998</c:v>
                </c:pt>
                <c:pt idx="3469">
                  <c:v>44.349758999999999</c:v>
                </c:pt>
                <c:pt idx="3470">
                  <c:v>44.349817999999999</c:v>
                </c:pt>
                <c:pt idx="3471">
                  <c:v>44.349877999999997</c:v>
                </c:pt>
                <c:pt idx="3472">
                  <c:v>44.349924999999999</c:v>
                </c:pt>
                <c:pt idx="3473">
                  <c:v>44.349970999999996</c:v>
                </c:pt>
                <c:pt idx="3474">
                  <c:v>44.350012999999997</c:v>
                </c:pt>
                <c:pt idx="3475">
                  <c:v>44.350060999999997</c:v>
                </c:pt>
                <c:pt idx="3476">
                  <c:v>44.350096000000001</c:v>
                </c:pt>
                <c:pt idx="3477">
                  <c:v>44.350129000000003</c:v>
                </c:pt>
                <c:pt idx="3478">
                  <c:v>44.350161</c:v>
                </c:pt>
                <c:pt idx="3479">
                  <c:v>44.350203999999998</c:v>
                </c:pt>
                <c:pt idx="3480">
                  <c:v>44.350231999999998</c:v>
                </c:pt>
                <c:pt idx="3481">
                  <c:v>44.350264000000003</c:v>
                </c:pt>
                <c:pt idx="3482">
                  <c:v>44.350281000000003</c:v>
                </c:pt>
                <c:pt idx="3483">
                  <c:v>44.350306000000003</c:v>
                </c:pt>
                <c:pt idx="3484">
                  <c:v>44.350318000000001</c:v>
                </c:pt>
                <c:pt idx="3485">
                  <c:v>44.350337000000003</c:v>
                </c:pt>
                <c:pt idx="3486">
                  <c:v>44.350343000000002</c:v>
                </c:pt>
                <c:pt idx="3487">
                  <c:v>44.350355999999998</c:v>
                </c:pt>
                <c:pt idx="3488">
                  <c:v>44.350358999999997</c:v>
                </c:pt>
                <c:pt idx="3489">
                  <c:v>44.350374000000002</c:v>
                </c:pt>
                <c:pt idx="3490">
                  <c:v>44.350375</c:v>
                </c:pt>
                <c:pt idx="3491">
                  <c:v>44.350380999999999</c:v>
                </c:pt>
                <c:pt idx="3492">
                  <c:v>44.350380000000001</c:v>
                </c:pt>
                <c:pt idx="3493">
                  <c:v>44.350375</c:v>
                </c:pt>
                <c:pt idx="3494">
                  <c:v>44.350377999999999</c:v>
                </c:pt>
                <c:pt idx="3495">
                  <c:v>44.350372</c:v>
                </c:pt>
                <c:pt idx="3496">
                  <c:v>44.350372</c:v>
                </c:pt>
                <c:pt idx="3497">
                  <c:v>44.350363000000002</c:v>
                </c:pt>
                <c:pt idx="3498">
                  <c:v>44.350360000000002</c:v>
                </c:pt>
                <c:pt idx="3499">
                  <c:v>44.350354000000003</c:v>
                </c:pt>
                <c:pt idx="3500">
                  <c:v>44.350346999999999</c:v>
                </c:pt>
                <c:pt idx="3501">
                  <c:v>44.350344999999997</c:v>
                </c:pt>
                <c:pt idx="3502">
                  <c:v>44.350335000000001</c:v>
                </c:pt>
                <c:pt idx="3503">
                  <c:v>44.350326000000003</c:v>
                </c:pt>
                <c:pt idx="3504">
                  <c:v>44.350321999999998</c:v>
                </c:pt>
                <c:pt idx="3505">
                  <c:v>44.350307999999998</c:v>
                </c:pt>
                <c:pt idx="3506">
                  <c:v>44.350302999999997</c:v>
                </c:pt>
                <c:pt idx="3507">
                  <c:v>44.350287999999999</c:v>
                </c:pt>
                <c:pt idx="3508">
                  <c:v>44.350271999999997</c:v>
                </c:pt>
                <c:pt idx="3509">
                  <c:v>44.350267000000002</c:v>
                </c:pt>
                <c:pt idx="3510">
                  <c:v>44.350251999999998</c:v>
                </c:pt>
                <c:pt idx="3511">
                  <c:v>44.350236000000002</c:v>
                </c:pt>
                <c:pt idx="3512">
                  <c:v>44.350223</c:v>
                </c:pt>
                <c:pt idx="3513">
                  <c:v>44.350203</c:v>
                </c:pt>
                <c:pt idx="3514">
                  <c:v>44.350185000000003</c:v>
                </c:pt>
                <c:pt idx="3515">
                  <c:v>44.350167999999996</c:v>
                </c:pt>
                <c:pt idx="3516">
                  <c:v>44.350157000000003</c:v>
                </c:pt>
                <c:pt idx="3517">
                  <c:v>44.350138999999999</c:v>
                </c:pt>
                <c:pt idx="3518">
                  <c:v>44.350121999999999</c:v>
                </c:pt>
                <c:pt idx="3519">
                  <c:v>44.350105999999997</c:v>
                </c:pt>
                <c:pt idx="3520">
                  <c:v>44.350085</c:v>
                </c:pt>
                <c:pt idx="3521">
                  <c:v>44.350065000000001</c:v>
                </c:pt>
                <c:pt idx="3522">
                  <c:v>44.350045999999999</c:v>
                </c:pt>
                <c:pt idx="3523">
                  <c:v>44.350023999999998</c:v>
                </c:pt>
                <c:pt idx="3524">
                  <c:v>44.350002000000003</c:v>
                </c:pt>
                <c:pt idx="3525">
                  <c:v>44.349978</c:v>
                </c:pt>
                <c:pt idx="3526">
                  <c:v>44.349955999999999</c:v>
                </c:pt>
                <c:pt idx="3527">
                  <c:v>44.349933999999998</c:v>
                </c:pt>
                <c:pt idx="3528">
                  <c:v>44.349910999999999</c:v>
                </c:pt>
                <c:pt idx="3529">
                  <c:v>44.349890000000002</c:v>
                </c:pt>
                <c:pt idx="3530">
                  <c:v>44.349863999999997</c:v>
                </c:pt>
                <c:pt idx="3531">
                  <c:v>44.349842000000002</c:v>
                </c:pt>
                <c:pt idx="3532">
                  <c:v>44.349820999999999</c:v>
                </c:pt>
                <c:pt idx="3533">
                  <c:v>44.349800999999999</c:v>
                </c:pt>
                <c:pt idx="3534">
                  <c:v>44.349778999999998</c:v>
                </c:pt>
                <c:pt idx="3535">
                  <c:v>44.349756999999997</c:v>
                </c:pt>
                <c:pt idx="3536">
                  <c:v>44.349736</c:v>
                </c:pt>
                <c:pt idx="3537">
                  <c:v>44.349716999999998</c:v>
                </c:pt>
                <c:pt idx="3538">
                  <c:v>44.349696000000002</c:v>
                </c:pt>
                <c:pt idx="3539">
                  <c:v>44.349674999999998</c:v>
                </c:pt>
                <c:pt idx="3540">
                  <c:v>44.349657000000001</c:v>
                </c:pt>
                <c:pt idx="3541">
                  <c:v>44.349632999999997</c:v>
                </c:pt>
                <c:pt idx="3542">
                  <c:v>44.349615</c:v>
                </c:pt>
                <c:pt idx="3543">
                  <c:v>44.349594000000003</c:v>
                </c:pt>
                <c:pt idx="3544">
                  <c:v>44.349575000000002</c:v>
                </c:pt>
                <c:pt idx="3545">
                  <c:v>44.349558000000002</c:v>
                </c:pt>
                <c:pt idx="3546">
                  <c:v>44.349541000000002</c:v>
                </c:pt>
                <c:pt idx="3547">
                  <c:v>44.349522999999998</c:v>
                </c:pt>
                <c:pt idx="3548">
                  <c:v>44.349508999999998</c:v>
                </c:pt>
                <c:pt idx="3549">
                  <c:v>44.349491</c:v>
                </c:pt>
                <c:pt idx="3550">
                  <c:v>44.349480999999997</c:v>
                </c:pt>
                <c:pt idx="3551">
                  <c:v>44.349466999999997</c:v>
                </c:pt>
                <c:pt idx="3552">
                  <c:v>44.349459000000003</c:v>
                </c:pt>
                <c:pt idx="3553">
                  <c:v>44.349446</c:v>
                </c:pt>
                <c:pt idx="3554">
                  <c:v>44.349435999999997</c:v>
                </c:pt>
                <c:pt idx="3555">
                  <c:v>44.349423000000002</c:v>
                </c:pt>
                <c:pt idx="3556">
                  <c:v>44.349415</c:v>
                </c:pt>
                <c:pt idx="3557">
                  <c:v>44.349404999999997</c:v>
                </c:pt>
                <c:pt idx="3558">
                  <c:v>44.349400000000003</c:v>
                </c:pt>
                <c:pt idx="3559">
                  <c:v>44.34939</c:v>
                </c:pt>
                <c:pt idx="3560">
                  <c:v>44.349387</c:v>
                </c:pt>
                <c:pt idx="3561">
                  <c:v>44.349383000000003</c:v>
                </c:pt>
                <c:pt idx="3562">
                  <c:v>44.349384000000001</c:v>
                </c:pt>
                <c:pt idx="3563">
                  <c:v>44.349376999999997</c:v>
                </c:pt>
                <c:pt idx="3564">
                  <c:v>44.349376999999997</c:v>
                </c:pt>
                <c:pt idx="3565">
                  <c:v>44.349376999999997</c:v>
                </c:pt>
                <c:pt idx="3566">
                  <c:v>44.349372000000002</c:v>
                </c:pt>
                <c:pt idx="3567">
                  <c:v>44.349373</c:v>
                </c:pt>
                <c:pt idx="3568">
                  <c:v>44.349370999999998</c:v>
                </c:pt>
                <c:pt idx="3569">
                  <c:v>44.349375999999999</c:v>
                </c:pt>
                <c:pt idx="3570">
                  <c:v>44.349375000000002</c:v>
                </c:pt>
                <c:pt idx="3571">
                  <c:v>44.349379999999996</c:v>
                </c:pt>
                <c:pt idx="3572">
                  <c:v>44.349381000000001</c:v>
                </c:pt>
                <c:pt idx="3573">
                  <c:v>44.34939</c:v>
                </c:pt>
                <c:pt idx="3574">
                  <c:v>44.349392999999999</c:v>
                </c:pt>
                <c:pt idx="3575">
                  <c:v>44.349401999999998</c:v>
                </c:pt>
                <c:pt idx="3576">
                  <c:v>44.349406000000002</c:v>
                </c:pt>
                <c:pt idx="3577">
                  <c:v>44.349420000000002</c:v>
                </c:pt>
                <c:pt idx="3578">
                  <c:v>44.349426000000001</c:v>
                </c:pt>
                <c:pt idx="3579">
                  <c:v>44.349443999999998</c:v>
                </c:pt>
                <c:pt idx="3580">
                  <c:v>44.349449</c:v>
                </c:pt>
                <c:pt idx="3581">
                  <c:v>44.349466</c:v>
                </c:pt>
                <c:pt idx="3582">
                  <c:v>44.349473000000003</c:v>
                </c:pt>
                <c:pt idx="3583">
                  <c:v>44.349490000000003</c:v>
                </c:pt>
                <c:pt idx="3584">
                  <c:v>44.349499000000002</c:v>
                </c:pt>
                <c:pt idx="3585">
                  <c:v>44.349519000000001</c:v>
                </c:pt>
                <c:pt idx="3586">
                  <c:v>44.349530000000001</c:v>
                </c:pt>
                <c:pt idx="3587">
                  <c:v>44.349552000000003</c:v>
                </c:pt>
                <c:pt idx="3588">
                  <c:v>44.349563000000003</c:v>
                </c:pt>
                <c:pt idx="3589">
                  <c:v>44.349584999999998</c:v>
                </c:pt>
                <c:pt idx="3590">
                  <c:v>44.349598</c:v>
                </c:pt>
                <c:pt idx="3591">
                  <c:v>44.349620999999999</c:v>
                </c:pt>
                <c:pt idx="3592">
                  <c:v>44.349637999999999</c:v>
                </c:pt>
                <c:pt idx="3593">
                  <c:v>44.349660999999998</c:v>
                </c:pt>
                <c:pt idx="3594">
                  <c:v>44.349677</c:v>
                </c:pt>
                <c:pt idx="3595">
                  <c:v>44.349704000000003</c:v>
                </c:pt>
                <c:pt idx="3596">
                  <c:v>44.349722</c:v>
                </c:pt>
                <c:pt idx="3597">
                  <c:v>44.349750999999998</c:v>
                </c:pt>
                <c:pt idx="3598">
                  <c:v>44.349767999999997</c:v>
                </c:pt>
                <c:pt idx="3599">
                  <c:v>44.349800000000002</c:v>
                </c:pt>
                <c:pt idx="3600">
                  <c:v>44.349825000000003</c:v>
                </c:pt>
                <c:pt idx="3601">
                  <c:v>44.349853000000003</c:v>
                </c:pt>
                <c:pt idx="3602">
                  <c:v>44.349871999999998</c:v>
                </c:pt>
                <c:pt idx="3603">
                  <c:v>44.349899999999998</c:v>
                </c:pt>
                <c:pt idx="3604">
                  <c:v>44.349918000000002</c:v>
                </c:pt>
                <c:pt idx="3605">
                  <c:v>44.349946000000003</c:v>
                </c:pt>
                <c:pt idx="3606">
                  <c:v>44.349964</c:v>
                </c:pt>
                <c:pt idx="3607">
                  <c:v>44.349992999999998</c:v>
                </c:pt>
                <c:pt idx="3608">
                  <c:v>44.350012</c:v>
                </c:pt>
                <c:pt idx="3609">
                  <c:v>44.350045000000001</c:v>
                </c:pt>
                <c:pt idx="3610">
                  <c:v>44.350065999999998</c:v>
                </c:pt>
                <c:pt idx="3611">
                  <c:v>44.350096999999998</c:v>
                </c:pt>
                <c:pt idx="3612">
                  <c:v>44.350116999999997</c:v>
                </c:pt>
                <c:pt idx="3613">
                  <c:v>44.350147</c:v>
                </c:pt>
                <c:pt idx="3614">
                  <c:v>44.350166000000002</c:v>
                </c:pt>
                <c:pt idx="3615">
                  <c:v>44.350194999999999</c:v>
                </c:pt>
                <c:pt idx="3616">
                  <c:v>44.350211000000002</c:v>
                </c:pt>
                <c:pt idx="3617">
                  <c:v>44.350239000000002</c:v>
                </c:pt>
                <c:pt idx="3618">
                  <c:v>44.350256999999999</c:v>
                </c:pt>
                <c:pt idx="3619">
                  <c:v>44.350287000000002</c:v>
                </c:pt>
                <c:pt idx="3620">
                  <c:v>44.350307999999998</c:v>
                </c:pt>
                <c:pt idx="3621">
                  <c:v>44.350337000000003</c:v>
                </c:pt>
                <c:pt idx="3622">
                  <c:v>44.350355</c:v>
                </c:pt>
                <c:pt idx="3623">
                  <c:v>44.350383000000001</c:v>
                </c:pt>
                <c:pt idx="3624">
                  <c:v>44.3504</c:v>
                </c:pt>
                <c:pt idx="3625">
                  <c:v>44.350425000000001</c:v>
                </c:pt>
                <c:pt idx="3626">
                  <c:v>44.350439999999999</c:v>
                </c:pt>
                <c:pt idx="3627">
                  <c:v>44.350465</c:v>
                </c:pt>
                <c:pt idx="3628">
                  <c:v>44.350479</c:v>
                </c:pt>
                <c:pt idx="3629">
                  <c:v>44.350506000000003</c:v>
                </c:pt>
                <c:pt idx="3630">
                  <c:v>44.350521999999998</c:v>
                </c:pt>
                <c:pt idx="3631">
                  <c:v>44.350546999999999</c:v>
                </c:pt>
                <c:pt idx="3632">
                  <c:v>44.350560999999999</c:v>
                </c:pt>
                <c:pt idx="3633">
                  <c:v>44.350583999999998</c:v>
                </c:pt>
                <c:pt idx="3634">
                  <c:v>44.350599000000003</c:v>
                </c:pt>
                <c:pt idx="3635">
                  <c:v>44.350622000000001</c:v>
                </c:pt>
                <c:pt idx="3636">
                  <c:v>44.350642999999998</c:v>
                </c:pt>
                <c:pt idx="3637">
                  <c:v>44.350656999999998</c:v>
                </c:pt>
                <c:pt idx="3638">
                  <c:v>44.350679999999997</c:v>
                </c:pt>
                <c:pt idx="3639">
                  <c:v>44.350700000000003</c:v>
                </c:pt>
                <c:pt idx="3640">
                  <c:v>44.350727999999997</c:v>
                </c:pt>
                <c:pt idx="3641">
                  <c:v>44.350748000000003</c:v>
                </c:pt>
                <c:pt idx="3642">
                  <c:v>44.350777000000001</c:v>
                </c:pt>
                <c:pt idx="3643">
                  <c:v>44.350797999999998</c:v>
                </c:pt>
                <c:pt idx="3644">
                  <c:v>44.350827000000002</c:v>
                </c:pt>
                <c:pt idx="3645">
                  <c:v>44.350847000000002</c:v>
                </c:pt>
                <c:pt idx="3646">
                  <c:v>44.350876999999997</c:v>
                </c:pt>
                <c:pt idx="3647">
                  <c:v>44.350907999999997</c:v>
                </c:pt>
                <c:pt idx="3648">
                  <c:v>44.350929000000001</c:v>
                </c:pt>
                <c:pt idx="3649">
                  <c:v>44.350966</c:v>
                </c:pt>
                <c:pt idx="3650">
                  <c:v>44.351000999999997</c:v>
                </c:pt>
                <c:pt idx="3651">
                  <c:v>44.351036999999998</c:v>
                </c:pt>
                <c:pt idx="3652">
                  <c:v>44.351066000000003</c:v>
                </c:pt>
                <c:pt idx="3653">
                  <c:v>44.351103000000002</c:v>
                </c:pt>
                <c:pt idx="3654">
                  <c:v>44.351142000000003</c:v>
                </c:pt>
                <c:pt idx="3655">
                  <c:v>44.351180999999997</c:v>
                </c:pt>
                <c:pt idx="3656">
                  <c:v>44.351213000000001</c:v>
                </c:pt>
                <c:pt idx="3657">
                  <c:v>44.351253999999997</c:v>
                </c:pt>
                <c:pt idx="3658">
                  <c:v>44.351289999999999</c:v>
                </c:pt>
                <c:pt idx="3659">
                  <c:v>44.351343</c:v>
                </c:pt>
                <c:pt idx="3660">
                  <c:v>44.351393999999999</c:v>
                </c:pt>
                <c:pt idx="3661">
                  <c:v>44.351436999999997</c:v>
                </c:pt>
                <c:pt idx="3662">
                  <c:v>44.351489000000001</c:v>
                </c:pt>
                <c:pt idx="3663">
                  <c:v>44.351534999999998</c:v>
                </c:pt>
                <c:pt idx="3664">
                  <c:v>44.351588999999997</c:v>
                </c:pt>
                <c:pt idx="3665">
                  <c:v>44.351646000000002</c:v>
                </c:pt>
                <c:pt idx="3666">
                  <c:v>44.351695999999997</c:v>
                </c:pt>
                <c:pt idx="3667">
                  <c:v>44.351756000000002</c:v>
                </c:pt>
                <c:pt idx="3668">
                  <c:v>44.351816999999997</c:v>
                </c:pt>
                <c:pt idx="3669">
                  <c:v>44.351883999999998</c:v>
                </c:pt>
                <c:pt idx="3670">
                  <c:v>44.351956000000001</c:v>
                </c:pt>
                <c:pt idx="3671">
                  <c:v>44.352027999999997</c:v>
                </c:pt>
                <c:pt idx="3672">
                  <c:v>44.352100999999998</c:v>
                </c:pt>
                <c:pt idx="3673">
                  <c:v>44.352170000000001</c:v>
                </c:pt>
                <c:pt idx="3674">
                  <c:v>44.352246000000001</c:v>
                </c:pt>
                <c:pt idx="3675">
                  <c:v>44.352324000000003</c:v>
                </c:pt>
                <c:pt idx="3676">
                  <c:v>44.352397000000003</c:v>
                </c:pt>
                <c:pt idx="3677">
                  <c:v>44.352477</c:v>
                </c:pt>
                <c:pt idx="3678">
                  <c:v>44.352552000000003</c:v>
                </c:pt>
                <c:pt idx="3679">
                  <c:v>44.352648000000002</c:v>
                </c:pt>
                <c:pt idx="3680">
                  <c:v>44.352735000000003</c:v>
                </c:pt>
                <c:pt idx="3681">
                  <c:v>44.352828000000002</c:v>
                </c:pt>
                <c:pt idx="3682">
                  <c:v>44.352915000000003</c:v>
                </c:pt>
                <c:pt idx="3683">
                  <c:v>44.353006999999998</c:v>
                </c:pt>
                <c:pt idx="3684">
                  <c:v>44.353096000000001</c:v>
                </c:pt>
                <c:pt idx="3685">
                  <c:v>44.353192</c:v>
                </c:pt>
                <c:pt idx="3686">
                  <c:v>44.353285</c:v>
                </c:pt>
                <c:pt idx="3687">
                  <c:v>44.353383000000001</c:v>
                </c:pt>
                <c:pt idx="3688">
                  <c:v>44.353479</c:v>
                </c:pt>
                <c:pt idx="3689">
                  <c:v>44.353596000000003</c:v>
                </c:pt>
                <c:pt idx="3690">
                  <c:v>44.35371</c:v>
                </c:pt>
                <c:pt idx="3691">
                  <c:v>44.353817999999997</c:v>
                </c:pt>
                <c:pt idx="3692">
                  <c:v>44.353932</c:v>
                </c:pt>
                <c:pt idx="3693">
                  <c:v>44.354045999999997</c:v>
                </c:pt>
                <c:pt idx="3694">
                  <c:v>44.354157000000001</c:v>
                </c:pt>
                <c:pt idx="3695">
                  <c:v>44.354272999999999</c:v>
                </c:pt>
                <c:pt idx="3696">
                  <c:v>44.354388</c:v>
                </c:pt>
                <c:pt idx="3697">
                  <c:v>44.354500999999999</c:v>
                </c:pt>
                <c:pt idx="3698">
                  <c:v>44.354619999999997</c:v>
                </c:pt>
                <c:pt idx="3699">
                  <c:v>44.354754999999997</c:v>
                </c:pt>
                <c:pt idx="3700">
                  <c:v>44.354886999999998</c:v>
                </c:pt>
                <c:pt idx="3701">
                  <c:v>44.355015000000002</c:v>
                </c:pt>
                <c:pt idx="3702">
                  <c:v>44.355145999999998</c:v>
                </c:pt>
                <c:pt idx="3703">
                  <c:v>44.355277000000001</c:v>
                </c:pt>
                <c:pt idx="3704">
                  <c:v>44.355404999999998</c:v>
                </c:pt>
                <c:pt idx="3705">
                  <c:v>44.355536999999998</c:v>
                </c:pt>
                <c:pt idx="3706">
                  <c:v>44.355665999999999</c:v>
                </c:pt>
                <c:pt idx="3707">
                  <c:v>44.355798999999998</c:v>
                </c:pt>
                <c:pt idx="3708">
                  <c:v>44.355929000000003</c:v>
                </c:pt>
                <c:pt idx="3709">
                  <c:v>44.356085</c:v>
                </c:pt>
                <c:pt idx="3710">
                  <c:v>44.356234999999998</c:v>
                </c:pt>
                <c:pt idx="3711">
                  <c:v>44.356380000000001</c:v>
                </c:pt>
                <c:pt idx="3712">
                  <c:v>44.356524999999998</c:v>
                </c:pt>
                <c:pt idx="3713">
                  <c:v>44.356668999999997</c:v>
                </c:pt>
                <c:pt idx="3714">
                  <c:v>44.356814999999997</c:v>
                </c:pt>
                <c:pt idx="3715">
                  <c:v>44.356960999999998</c:v>
                </c:pt>
                <c:pt idx="3716">
                  <c:v>44.357104999999997</c:v>
                </c:pt>
                <c:pt idx="3717">
                  <c:v>44.357252000000003</c:v>
                </c:pt>
                <c:pt idx="3718">
                  <c:v>44.357399000000001</c:v>
                </c:pt>
                <c:pt idx="3719">
                  <c:v>44.357571</c:v>
                </c:pt>
                <c:pt idx="3720">
                  <c:v>44.357734999999998</c:v>
                </c:pt>
                <c:pt idx="3721">
                  <c:v>44.357894999999999</c:v>
                </c:pt>
                <c:pt idx="3722">
                  <c:v>44.358052000000001</c:v>
                </c:pt>
                <c:pt idx="3723">
                  <c:v>44.358209000000002</c:v>
                </c:pt>
                <c:pt idx="3724">
                  <c:v>44.358367000000001</c:v>
                </c:pt>
                <c:pt idx="3725">
                  <c:v>44.358522999999998</c:v>
                </c:pt>
                <c:pt idx="3726">
                  <c:v>44.35868</c:v>
                </c:pt>
                <c:pt idx="3727">
                  <c:v>44.358837000000001</c:v>
                </c:pt>
                <c:pt idx="3728">
                  <c:v>44.358992999999998</c:v>
                </c:pt>
                <c:pt idx="3729">
                  <c:v>44.359172999999998</c:v>
                </c:pt>
                <c:pt idx="3730">
                  <c:v>44.359347</c:v>
                </c:pt>
                <c:pt idx="3731">
                  <c:v>44.359515000000002</c:v>
                </c:pt>
                <c:pt idx="3732">
                  <c:v>44.359684000000001</c:v>
                </c:pt>
                <c:pt idx="3733">
                  <c:v>44.359848999999997</c:v>
                </c:pt>
                <c:pt idx="3734">
                  <c:v>44.360014999999997</c:v>
                </c:pt>
                <c:pt idx="3735">
                  <c:v>44.360179000000002</c:v>
                </c:pt>
                <c:pt idx="3736">
                  <c:v>44.360343</c:v>
                </c:pt>
                <c:pt idx="3737">
                  <c:v>44.360505000000003</c:v>
                </c:pt>
                <c:pt idx="3738">
                  <c:v>44.360669000000001</c:v>
                </c:pt>
                <c:pt idx="3739">
                  <c:v>44.360855999999998</c:v>
                </c:pt>
                <c:pt idx="3740">
                  <c:v>44.361037000000003</c:v>
                </c:pt>
                <c:pt idx="3741">
                  <c:v>44.361213999999997</c:v>
                </c:pt>
                <c:pt idx="3742">
                  <c:v>44.361387000000001</c:v>
                </c:pt>
                <c:pt idx="3743">
                  <c:v>44.361556999999998</c:v>
                </c:pt>
                <c:pt idx="3744">
                  <c:v>44.361727000000002</c:v>
                </c:pt>
                <c:pt idx="3745">
                  <c:v>44.361893000000002</c:v>
                </c:pt>
                <c:pt idx="3746">
                  <c:v>44.362062000000002</c:v>
                </c:pt>
                <c:pt idx="3747">
                  <c:v>44.362229999999997</c:v>
                </c:pt>
                <c:pt idx="3748">
                  <c:v>44.362397000000001</c:v>
                </c:pt>
                <c:pt idx="3749">
                  <c:v>44.362588000000002</c:v>
                </c:pt>
                <c:pt idx="3750">
                  <c:v>44.362769999999998</c:v>
                </c:pt>
                <c:pt idx="3751">
                  <c:v>44.362948000000003</c:v>
                </c:pt>
                <c:pt idx="3752">
                  <c:v>44.363123999999999</c:v>
                </c:pt>
                <c:pt idx="3753">
                  <c:v>44.363295999999998</c:v>
                </c:pt>
                <c:pt idx="3754">
                  <c:v>44.363467999999997</c:v>
                </c:pt>
                <c:pt idx="3755">
                  <c:v>44.363638000000002</c:v>
                </c:pt>
                <c:pt idx="3756">
                  <c:v>44.363809000000003</c:v>
                </c:pt>
                <c:pt idx="3757">
                  <c:v>44.363976999999998</c:v>
                </c:pt>
                <c:pt idx="3758">
                  <c:v>44.364147000000003</c:v>
                </c:pt>
                <c:pt idx="3759">
                  <c:v>44.364341000000003</c:v>
                </c:pt>
                <c:pt idx="3760">
                  <c:v>44.364525</c:v>
                </c:pt>
                <c:pt idx="3761">
                  <c:v>44.364702000000001</c:v>
                </c:pt>
                <c:pt idx="3762">
                  <c:v>44.364877999999997</c:v>
                </c:pt>
                <c:pt idx="3763">
                  <c:v>44.365049999999997</c:v>
                </c:pt>
                <c:pt idx="3764">
                  <c:v>44.365220999999998</c:v>
                </c:pt>
                <c:pt idx="3765">
                  <c:v>44.365389</c:v>
                </c:pt>
                <c:pt idx="3766">
                  <c:v>44.365555000000001</c:v>
                </c:pt>
                <c:pt idx="3767">
                  <c:v>44.365718000000001</c:v>
                </c:pt>
                <c:pt idx="3768">
                  <c:v>44.365881000000002</c:v>
                </c:pt>
                <c:pt idx="3769">
                  <c:v>44.366064999999999</c:v>
                </c:pt>
                <c:pt idx="3770">
                  <c:v>44.366241000000002</c:v>
                </c:pt>
                <c:pt idx="3771">
                  <c:v>44.366410000000002</c:v>
                </c:pt>
                <c:pt idx="3772">
                  <c:v>44.366579000000002</c:v>
                </c:pt>
                <c:pt idx="3773">
                  <c:v>44.366740999999998</c:v>
                </c:pt>
                <c:pt idx="3774">
                  <c:v>44.366905000000003</c:v>
                </c:pt>
                <c:pt idx="3775">
                  <c:v>44.367063999999999</c:v>
                </c:pt>
                <c:pt idx="3776">
                  <c:v>44.367220000000003</c:v>
                </c:pt>
                <c:pt idx="3777">
                  <c:v>44.367376</c:v>
                </c:pt>
                <c:pt idx="3778">
                  <c:v>44.367530000000002</c:v>
                </c:pt>
                <c:pt idx="3779">
                  <c:v>44.367705999999998</c:v>
                </c:pt>
                <c:pt idx="3780">
                  <c:v>44.367871000000001</c:v>
                </c:pt>
                <c:pt idx="3781">
                  <c:v>44.368031000000002</c:v>
                </c:pt>
                <c:pt idx="3782">
                  <c:v>44.368186000000001</c:v>
                </c:pt>
                <c:pt idx="3783">
                  <c:v>44.368340000000003</c:v>
                </c:pt>
                <c:pt idx="3784">
                  <c:v>44.368487999999999</c:v>
                </c:pt>
                <c:pt idx="3785">
                  <c:v>44.368634</c:v>
                </c:pt>
                <c:pt idx="3786">
                  <c:v>44.368774999999999</c:v>
                </c:pt>
                <c:pt idx="3787">
                  <c:v>44.368918000000001</c:v>
                </c:pt>
                <c:pt idx="3788">
                  <c:v>44.369056</c:v>
                </c:pt>
                <c:pt idx="3789">
                  <c:v>44.369211999999997</c:v>
                </c:pt>
                <c:pt idx="3790">
                  <c:v>44.369357000000001</c:v>
                </c:pt>
                <c:pt idx="3791">
                  <c:v>44.369497000000003</c:v>
                </c:pt>
                <c:pt idx="3792">
                  <c:v>44.369636</c:v>
                </c:pt>
                <c:pt idx="3793">
                  <c:v>44.369770000000003</c:v>
                </c:pt>
                <c:pt idx="3794">
                  <c:v>44.369900000000001</c:v>
                </c:pt>
                <c:pt idx="3795">
                  <c:v>44.370024000000001</c:v>
                </c:pt>
                <c:pt idx="3796">
                  <c:v>44.370145000000001</c:v>
                </c:pt>
                <c:pt idx="3797">
                  <c:v>44.370263000000001</c:v>
                </c:pt>
                <c:pt idx="3798">
                  <c:v>44.370379999999997</c:v>
                </c:pt>
                <c:pt idx="3799">
                  <c:v>44.370511</c:v>
                </c:pt>
                <c:pt idx="3800">
                  <c:v>44.370631000000003</c:v>
                </c:pt>
                <c:pt idx="3801">
                  <c:v>44.370744000000002</c:v>
                </c:pt>
                <c:pt idx="3802">
                  <c:v>44.370857000000001</c:v>
                </c:pt>
                <c:pt idx="3803">
                  <c:v>44.370966000000003</c:v>
                </c:pt>
                <c:pt idx="3804">
                  <c:v>44.371066999999996</c:v>
                </c:pt>
                <c:pt idx="3805">
                  <c:v>44.371166000000002</c:v>
                </c:pt>
                <c:pt idx="3806">
                  <c:v>44.371259999999999</c:v>
                </c:pt>
                <c:pt idx="3807">
                  <c:v>44.371346000000003</c:v>
                </c:pt>
                <c:pt idx="3808">
                  <c:v>44.371431000000001</c:v>
                </c:pt>
                <c:pt idx="3809">
                  <c:v>44.371524999999998</c:v>
                </c:pt>
                <c:pt idx="3810">
                  <c:v>44.371608999999999</c:v>
                </c:pt>
                <c:pt idx="3811">
                  <c:v>44.371689000000003</c:v>
                </c:pt>
                <c:pt idx="3812">
                  <c:v>44.371763000000001</c:v>
                </c:pt>
                <c:pt idx="3813">
                  <c:v>44.371834</c:v>
                </c:pt>
                <c:pt idx="3814">
                  <c:v>44.371899999999997</c:v>
                </c:pt>
                <c:pt idx="3815">
                  <c:v>44.371960000000001</c:v>
                </c:pt>
                <c:pt idx="3816">
                  <c:v>44.372022000000001</c:v>
                </c:pt>
                <c:pt idx="3817">
                  <c:v>44.372081000000001</c:v>
                </c:pt>
                <c:pt idx="3818">
                  <c:v>44.372135</c:v>
                </c:pt>
                <c:pt idx="3819">
                  <c:v>44.372194999999998</c:v>
                </c:pt>
                <c:pt idx="3820">
                  <c:v>44.372247999999999</c:v>
                </c:pt>
                <c:pt idx="3821">
                  <c:v>44.372293999999997</c:v>
                </c:pt>
                <c:pt idx="3822">
                  <c:v>44.372337000000002</c:v>
                </c:pt>
                <c:pt idx="3823">
                  <c:v>44.372374999999998</c:v>
                </c:pt>
                <c:pt idx="3824">
                  <c:v>44.372408999999998</c:v>
                </c:pt>
                <c:pt idx="3825">
                  <c:v>44.372441000000002</c:v>
                </c:pt>
                <c:pt idx="3826">
                  <c:v>44.372470999999997</c:v>
                </c:pt>
                <c:pt idx="3827">
                  <c:v>44.372500000000002</c:v>
                </c:pt>
                <c:pt idx="3828">
                  <c:v>44.372523999999999</c:v>
                </c:pt>
                <c:pt idx="3829">
                  <c:v>44.372551999999999</c:v>
                </c:pt>
                <c:pt idx="3830">
                  <c:v>44.372574999999998</c:v>
                </c:pt>
                <c:pt idx="3831">
                  <c:v>44.372594999999997</c:v>
                </c:pt>
                <c:pt idx="3832">
                  <c:v>44.372610999999999</c:v>
                </c:pt>
                <c:pt idx="3833">
                  <c:v>44.372629000000003</c:v>
                </c:pt>
                <c:pt idx="3834">
                  <c:v>44.372644999999999</c:v>
                </c:pt>
                <c:pt idx="3835">
                  <c:v>44.372653</c:v>
                </c:pt>
                <c:pt idx="3836">
                  <c:v>44.372661000000001</c:v>
                </c:pt>
                <c:pt idx="3837">
                  <c:v>44.372666000000002</c:v>
                </c:pt>
                <c:pt idx="3838">
                  <c:v>44.372669999999999</c:v>
                </c:pt>
                <c:pt idx="3839">
                  <c:v>44.372672999999999</c:v>
                </c:pt>
                <c:pt idx="3840">
                  <c:v>44.372678000000001</c:v>
                </c:pt>
                <c:pt idx="3841">
                  <c:v>44.372681999999998</c:v>
                </c:pt>
                <c:pt idx="3842">
                  <c:v>44.372681</c:v>
                </c:pt>
                <c:pt idx="3843">
                  <c:v>44.372683000000002</c:v>
                </c:pt>
                <c:pt idx="3844">
                  <c:v>44.372684</c:v>
                </c:pt>
                <c:pt idx="3845">
                  <c:v>44.372683000000002</c:v>
                </c:pt>
                <c:pt idx="3846">
                  <c:v>44.372678000000001</c:v>
                </c:pt>
                <c:pt idx="3847">
                  <c:v>44.372677000000003</c:v>
                </c:pt>
                <c:pt idx="3848">
                  <c:v>44.372674000000004</c:v>
                </c:pt>
                <c:pt idx="3849">
                  <c:v>44.372667999999997</c:v>
                </c:pt>
                <c:pt idx="3850">
                  <c:v>44.372663000000003</c:v>
                </c:pt>
                <c:pt idx="3851">
                  <c:v>44.372655000000002</c:v>
                </c:pt>
                <c:pt idx="3852">
                  <c:v>44.372652000000002</c:v>
                </c:pt>
                <c:pt idx="3853">
                  <c:v>44.372644999999999</c:v>
                </c:pt>
                <c:pt idx="3854">
                  <c:v>44.372641000000002</c:v>
                </c:pt>
                <c:pt idx="3855">
                  <c:v>44.372638999999999</c:v>
                </c:pt>
                <c:pt idx="3856">
                  <c:v>44.372630999999998</c:v>
                </c:pt>
                <c:pt idx="3857">
                  <c:v>44.372627000000001</c:v>
                </c:pt>
                <c:pt idx="3858">
                  <c:v>44.372624000000002</c:v>
                </c:pt>
                <c:pt idx="3859">
                  <c:v>44.372619999999998</c:v>
                </c:pt>
                <c:pt idx="3860">
                  <c:v>44.372610000000002</c:v>
                </c:pt>
                <c:pt idx="3861">
                  <c:v>44.372607000000002</c:v>
                </c:pt>
                <c:pt idx="3862">
                  <c:v>44.372607000000002</c:v>
                </c:pt>
                <c:pt idx="3863">
                  <c:v>44.372602000000001</c:v>
                </c:pt>
                <c:pt idx="3864">
                  <c:v>44.372604000000003</c:v>
                </c:pt>
                <c:pt idx="3865">
                  <c:v>44.372608</c:v>
                </c:pt>
                <c:pt idx="3866">
                  <c:v>44.372611999999997</c:v>
                </c:pt>
                <c:pt idx="3867">
                  <c:v>44.372611999999997</c:v>
                </c:pt>
                <c:pt idx="3868">
                  <c:v>44.372619</c:v>
                </c:pt>
                <c:pt idx="3869">
                  <c:v>44.372632000000003</c:v>
                </c:pt>
                <c:pt idx="3870">
                  <c:v>44.372641999999999</c:v>
                </c:pt>
                <c:pt idx="3871">
                  <c:v>44.372647999999998</c:v>
                </c:pt>
                <c:pt idx="3872">
                  <c:v>44.372663000000003</c:v>
                </c:pt>
                <c:pt idx="3873">
                  <c:v>44.372678000000001</c:v>
                </c:pt>
                <c:pt idx="3874">
                  <c:v>44.372687999999997</c:v>
                </c:pt>
                <c:pt idx="3875">
                  <c:v>44.372706999999998</c:v>
                </c:pt>
                <c:pt idx="3876">
                  <c:v>44.372729</c:v>
                </c:pt>
                <c:pt idx="3877">
                  <c:v>44.372751999999998</c:v>
                </c:pt>
                <c:pt idx="3878">
                  <c:v>44.372771999999998</c:v>
                </c:pt>
                <c:pt idx="3879">
                  <c:v>44.372810000000001</c:v>
                </c:pt>
                <c:pt idx="3880">
                  <c:v>44.372849000000002</c:v>
                </c:pt>
                <c:pt idx="3881">
                  <c:v>44.372889999999998</c:v>
                </c:pt>
                <c:pt idx="3882">
                  <c:v>44.372934000000001</c:v>
                </c:pt>
                <c:pt idx="3883">
                  <c:v>44.372978000000003</c:v>
                </c:pt>
                <c:pt idx="3884">
                  <c:v>44.373024999999998</c:v>
                </c:pt>
                <c:pt idx="3885">
                  <c:v>44.373063999999999</c:v>
                </c:pt>
                <c:pt idx="3886">
                  <c:v>44.373114000000001</c:v>
                </c:pt>
                <c:pt idx="3887">
                  <c:v>44.373167000000002</c:v>
                </c:pt>
                <c:pt idx="3888">
                  <c:v>44.373210999999998</c:v>
                </c:pt>
                <c:pt idx="3889">
                  <c:v>44.373277000000002</c:v>
                </c:pt>
                <c:pt idx="3890">
                  <c:v>44.373339999999999</c:v>
                </c:pt>
                <c:pt idx="3891">
                  <c:v>44.373401999999999</c:v>
                </c:pt>
                <c:pt idx="3892">
                  <c:v>44.373457000000002</c:v>
                </c:pt>
                <c:pt idx="3893">
                  <c:v>44.373520999999997</c:v>
                </c:pt>
                <c:pt idx="3894">
                  <c:v>44.373584999999999</c:v>
                </c:pt>
                <c:pt idx="3895">
                  <c:v>44.373652</c:v>
                </c:pt>
                <c:pt idx="3896">
                  <c:v>44.373716999999999</c:v>
                </c:pt>
                <c:pt idx="3897">
                  <c:v>44.373773</c:v>
                </c:pt>
                <c:pt idx="3898">
                  <c:v>44.373838999999997</c:v>
                </c:pt>
                <c:pt idx="3899">
                  <c:v>44.373913999999999</c:v>
                </c:pt>
                <c:pt idx="3900">
                  <c:v>44.373976999999996</c:v>
                </c:pt>
                <c:pt idx="3901">
                  <c:v>44.374049999999997</c:v>
                </c:pt>
                <c:pt idx="3902">
                  <c:v>44.374124999999999</c:v>
                </c:pt>
                <c:pt idx="3903">
                  <c:v>44.374198999999997</c:v>
                </c:pt>
                <c:pt idx="3904">
                  <c:v>44.374276000000002</c:v>
                </c:pt>
                <c:pt idx="3905">
                  <c:v>44.374355999999999</c:v>
                </c:pt>
                <c:pt idx="3906">
                  <c:v>44.374436000000003</c:v>
                </c:pt>
                <c:pt idx="3907">
                  <c:v>44.374518999999999</c:v>
                </c:pt>
                <c:pt idx="3908">
                  <c:v>44.374606</c:v>
                </c:pt>
                <c:pt idx="3909">
                  <c:v>44.374704999999999</c:v>
                </c:pt>
                <c:pt idx="3910">
                  <c:v>44.374803999999997</c:v>
                </c:pt>
                <c:pt idx="3911">
                  <c:v>44.374901999999999</c:v>
                </c:pt>
                <c:pt idx="3912">
                  <c:v>44.374999000000003</c:v>
                </c:pt>
                <c:pt idx="3913">
                  <c:v>44.375098000000001</c:v>
                </c:pt>
                <c:pt idx="3914">
                  <c:v>44.375199000000002</c:v>
                </c:pt>
                <c:pt idx="3915">
                  <c:v>44.375301999999998</c:v>
                </c:pt>
                <c:pt idx="3916">
                  <c:v>44.375408</c:v>
                </c:pt>
                <c:pt idx="3917">
                  <c:v>44.375515</c:v>
                </c:pt>
                <c:pt idx="3918">
                  <c:v>44.375622999999997</c:v>
                </c:pt>
                <c:pt idx="3919">
                  <c:v>44.375754000000001</c:v>
                </c:pt>
                <c:pt idx="3920">
                  <c:v>44.375867999999997</c:v>
                </c:pt>
                <c:pt idx="3921">
                  <c:v>44.375988999999997</c:v>
                </c:pt>
                <c:pt idx="3922">
                  <c:v>44.376111000000002</c:v>
                </c:pt>
                <c:pt idx="3923">
                  <c:v>44.37623</c:v>
                </c:pt>
                <c:pt idx="3924">
                  <c:v>44.376340999999996</c:v>
                </c:pt>
                <c:pt idx="3925">
                  <c:v>44.376460000000002</c:v>
                </c:pt>
                <c:pt idx="3926">
                  <c:v>44.376570000000001</c:v>
                </c:pt>
                <c:pt idx="3927">
                  <c:v>44.376688000000001</c:v>
                </c:pt>
                <c:pt idx="3928">
                  <c:v>44.376795999999999</c:v>
                </c:pt>
                <c:pt idx="3929">
                  <c:v>44.376939</c:v>
                </c:pt>
                <c:pt idx="3930">
                  <c:v>44.377063</c:v>
                </c:pt>
                <c:pt idx="3931">
                  <c:v>44.377189999999999</c:v>
                </c:pt>
                <c:pt idx="3932">
                  <c:v>44.377307999999999</c:v>
                </c:pt>
                <c:pt idx="3933">
                  <c:v>44.377431999999999</c:v>
                </c:pt>
                <c:pt idx="3934">
                  <c:v>44.377544999999998</c:v>
                </c:pt>
                <c:pt idx="3935">
                  <c:v>44.377664000000003</c:v>
                </c:pt>
                <c:pt idx="3936">
                  <c:v>44.377775</c:v>
                </c:pt>
                <c:pt idx="3937">
                  <c:v>44.377890999999998</c:v>
                </c:pt>
                <c:pt idx="3938">
                  <c:v>44.377997999999998</c:v>
                </c:pt>
                <c:pt idx="3939">
                  <c:v>44.378132999999998</c:v>
                </c:pt>
                <c:pt idx="3940">
                  <c:v>44.378252000000003</c:v>
                </c:pt>
                <c:pt idx="3941">
                  <c:v>44.378371999999999</c:v>
                </c:pt>
                <c:pt idx="3942">
                  <c:v>44.378483000000003</c:v>
                </c:pt>
                <c:pt idx="3943">
                  <c:v>44.378597999999997</c:v>
                </c:pt>
                <c:pt idx="3944">
                  <c:v>44.378704999999997</c:v>
                </c:pt>
                <c:pt idx="3945">
                  <c:v>44.378816999999998</c:v>
                </c:pt>
                <c:pt idx="3946">
                  <c:v>44.378920999999998</c:v>
                </c:pt>
                <c:pt idx="3947">
                  <c:v>44.37903</c:v>
                </c:pt>
                <c:pt idx="3948">
                  <c:v>44.379137</c:v>
                </c:pt>
                <c:pt idx="3949">
                  <c:v>44.379260000000002</c:v>
                </c:pt>
                <c:pt idx="3950">
                  <c:v>44.379371999999996</c:v>
                </c:pt>
                <c:pt idx="3951">
                  <c:v>44.379482000000003</c:v>
                </c:pt>
                <c:pt idx="3952">
                  <c:v>44.379590999999998</c:v>
                </c:pt>
                <c:pt idx="3953">
                  <c:v>44.379697</c:v>
                </c:pt>
                <c:pt idx="3954">
                  <c:v>44.379797000000003</c:v>
                </c:pt>
                <c:pt idx="3955">
                  <c:v>44.379899000000002</c:v>
                </c:pt>
                <c:pt idx="3956">
                  <c:v>44.379995000000001</c:v>
                </c:pt>
                <c:pt idx="3957">
                  <c:v>44.380090000000003</c:v>
                </c:pt>
                <c:pt idx="3958">
                  <c:v>44.380184999999997</c:v>
                </c:pt>
                <c:pt idx="3959">
                  <c:v>44.380294999999997</c:v>
                </c:pt>
                <c:pt idx="3960">
                  <c:v>44.380395</c:v>
                </c:pt>
                <c:pt idx="3961">
                  <c:v>44.380496999999998</c:v>
                </c:pt>
                <c:pt idx="3962">
                  <c:v>44.380592999999998</c:v>
                </c:pt>
                <c:pt idx="3963">
                  <c:v>44.380688999999997</c:v>
                </c:pt>
                <c:pt idx="3964">
                  <c:v>44.380778999999997</c:v>
                </c:pt>
                <c:pt idx="3965">
                  <c:v>44.380870000000002</c:v>
                </c:pt>
                <c:pt idx="3966">
                  <c:v>44.380955999999998</c:v>
                </c:pt>
                <c:pt idx="3967">
                  <c:v>44.381042000000001</c:v>
                </c:pt>
                <c:pt idx="3968">
                  <c:v>44.381124999999997</c:v>
                </c:pt>
                <c:pt idx="3969">
                  <c:v>44.381225999999998</c:v>
                </c:pt>
                <c:pt idx="3970">
                  <c:v>44.381318999999998</c:v>
                </c:pt>
                <c:pt idx="3971">
                  <c:v>44.381407000000003</c:v>
                </c:pt>
                <c:pt idx="3972">
                  <c:v>44.381489999999999</c:v>
                </c:pt>
                <c:pt idx="3973">
                  <c:v>44.381574000000001</c:v>
                </c:pt>
                <c:pt idx="3974">
                  <c:v>44.381653</c:v>
                </c:pt>
                <c:pt idx="3975">
                  <c:v>44.381731000000002</c:v>
                </c:pt>
                <c:pt idx="3976">
                  <c:v>44.381805999999997</c:v>
                </c:pt>
                <c:pt idx="3977">
                  <c:v>44.381877000000003</c:v>
                </c:pt>
                <c:pt idx="3978">
                  <c:v>44.381951999999998</c:v>
                </c:pt>
                <c:pt idx="3979">
                  <c:v>44.382038000000001</c:v>
                </c:pt>
                <c:pt idx="3980">
                  <c:v>44.382120999999998</c:v>
                </c:pt>
                <c:pt idx="3981">
                  <c:v>44.382195000000003</c:v>
                </c:pt>
                <c:pt idx="3982">
                  <c:v>44.382268000000003</c:v>
                </c:pt>
                <c:pt idx="3983">
                  <c:v>44.382336000000002</c:v>
                </c:pt>
                <c:pt idx="3984">
                  <c:v>44.382402999999996</c:v>
                </c:pt>
                <c:pt idx="3985">
                  <c:v>44.382461999999997</c:v>
                </c:pt>
                <c:pt idx="3986">
                  <c:v>44.382527000000003</c:v>
                </c:pt>
                <c:pt idx="3987">
                  <c:v>44.382581000000002</c:v>
                </c:pt>
                <c:pt idx="3988">
                  <c:v>44.382638</c:v>
                </c:pt>
                <c:pt idx="3989">
                  <c:v>44.382707000000003</c:v>
                </c:pt>
                <c:pt idx="3990">
                  <c:v>44.382773999999998</c:v>
                </c:pt>
                <c:pt idx="3991">
                  <c:v>44.382829999999998</c:v>
                </c:pt>
                <c:pt idx="3992">
                  <c:v>44.382888999999999</c:v>
                </c:pt>
                <c:pt idx="3993">
                  <c:v>44.382938000000003</c:v>
                </c:pt>
                <c:pt idx="3994">
                  <c:v>44.382993999999997</c:v>
                </c:pt>
                <c:pt idx="3995">
                  <c:v>44.383037000000002</c:v>
                </c:pt>
                <c:pt idx="3996">
                  <c:v>44.383087000000003</c:v>
                </c:pt>
                <c:pt idx="3997">
                  <c:v>44.383125999999997</c:v>
                </c:pt>
                <c:pt idx="3998">
                  <c:v>44.383172000000002</c:v>
                </c:pt>
                <c:pt idx="3999">
                  <c:v>44.383220999999999</c:v>
                </c:pt>
                <c:pt idx="4000">
                  <c:v>44.383276000000002</c:v>
                </c:pt>
                <c:pt idx="4001">
                  <c:v>44.383313999999999</c:v>
                </c:pt>
                <c:pt idx="4002">
                  <c:v>44.383364999999998</c:v>
                </c:pt>
                <c:pt idx="4003">
                  <c:v>44.383403999999999</c:v>
                </c:pt>
                <c:pt idx="4004">
                  <c:v>44.383451000000001</c:v>
                </c:pt>
                <c:pt idx="4005">
                  <c:v>44.383482999999998</c:v>
                </c:pt>
                <c:pt idx="4006">
                  <c:v>44.383527999999998</c:v>
                </c:pt>
                <c:pt idx="4007">
                  <c:v>44.383561999999998</c:v>
                </c:pt>
                <c:pt idx="4008">
                  <c:v>44.383606</c:v>
                </c:pt>
                <c:pt idx="4009">
                  <c:v>44.383648000000001</c:v>
                </c:pt>
                <c:pt idx="4010">
                  <c:v>44.383698000000003</c:v>
                </c:pt>
                <c:pt idx="4011">
                  <c:v>44.383735000000001</c:v>
                </c:pt>
                <c:pt idx="4012">
                  <c:v>44.383780999999999</c:v>
                </c:pt>
                <c:pt idx="4013">
                  <c:v>44.383814000000001</c:v>
                </c:pt>
                <c:pt idx="4014">
                  <c:v>44.383859000000001</c:v>
                </c:pt>
                <c:pt idx="4015">
                  <c:v>44.383892000000003</c:v>
                </c:pt>
                <c:pt idx="4016">
                  <c:v>44.383934000000004</c:v>
                </c:pt>
                <c:pt idx="4017">
                  <c:v>44.383966000000001</c:v>
                </c:pt>
                <c:pt idx="4018">
                  <c:v>44.384006999999997</c:v>
                </c:pt>
                <c:pt idx="4019">
                  <c:v>44.384048</c:v>
                </c:pt>
                <c:pt idx="4020">
                  <c:v>44.384084999999999</c:v>
                </c:pt>
                <c:pt idx="4021">
                  <c:v>44.384135000000001</c:v>
                </c:pt>
                <c:pt idx="4022">
                  <c:v>44.384172999999997</c:v>
                </c:pt>
                <c:pt idx="4023">
                  <c:v>44.384207000000004</c:v>
                </c:pt>
                <c:pt idx="4024">
                  <c:v>44.384255000000003</c:v>
                </c:pt>
                <c:pt idx="4025">
                  <c:v>44.384292000000002</c:v>
                </c:pt>
                <c:pt idx="4026">
                  <c:v>44.384338999999997</c:v>
                </c:pt>
                <c:pt idx="4027">
                  <c:v>44.384374999999999</c:v>
                </c:pt>
                <c:pt idx="4028">
                  <c:v>44.384408999999998</c:v>
                </c:pt>
                <c:pt idx="4029">
                  <c:v>44.384464999999999</c:v>
                </c:pt>
                <c:pt idx="4030">
                  <c:v>44.384504999999997</c:v>
                </c:pt>
                <c:pt idx="4031">
                  <c:v>44.384546</c:v>
                </c:pt>
                <c:pt idx="4032">
                  <c:v>44.384597999999997</c:v>
                </c:pt>
                <c:pt idx="4033">
                  <c:v>44.384638000000002</c:v>
                </c:pt>
                <c:pt idx="4034">
                  <c:v>44.384686000000002</c:v>
                </c:pt>
                <c:pt idx="4035">
                  <c:v>44.384726000000001</c:v>
                </c:pt>
                <c:pt idx="4036">
                  <c:v>44.384776000000002</c:v>
                </c:pt>
                <c:pt idx="4037">
                  <c:v>44.384813000000001</c:v>
                </c:pt>
                <c:pt idx="4038">
                  <c:v>44.384861000000001</c:v>
                </c:pt>
                <c:pt idx="4039">
                  <c:v>44.384909999999998</c:v>
                </c:pt>
                <c:pt idx="4040">
                  <c:v>44.384965999999999</c:v>
                </c:pt>
                <c:pt idx="4041">
                  <c:v>44.385008999999997</c:v>
                </c:pt>
                <c:pt idx="4042">
                  <c:v>44.385058999999998</c:v>
                </c:pt>
                <c:pt idx="4043">
                  <c:v>44.385100000000001</c:v>
                </c:pt>
                <c:pt idx="4044">
                  <c:v>44.385151999999998</c:v>
                </c:pt>
                <c:pt idx="4045">
                  <c:v>44.385192000000004</c:v>
                </c:pt>
                <c:pt idx="4046">
                  <c:v>44.385241999999998</c:v>
                </c:pt>
                <c:pt idx="4047">
                  <c:v>44.385280999999999</c:v>
                </c:pt>
                <c:pt idx="4048">
                  <c:v>44.385328999999999</c:v>
                </c:pt>
                <c:pt idx="4049">
                  <c:v>44.385375000000003</c:v>
                </c:pt>
                <c:pt idx="4050">
                  <c:v>44.385427</c:v>
                </c:pt>
                <c:pt idx="4051">
                  <c:v>44.385468000000003</c:v>
                </c:pt>
                <c:pt idx="4052">
                  <c:v>44.385517999999998</c:v>
                </c:pt>
                <c:pt idx="4053">
                  <c:v>44.385558000000003</c:v>
                </c:pt>
                <c:pt idx="4054">
                  <c:v>44.385609000000002</c:v>
                </c:pt>
                <c:pt idx="4055">
                  <c:v>44.385651000000003</c:v>
                </c:pt>
                <c:pt idx="4056">
                  <c:v>44.385700999999997</c:v>
                </c:pt>
                <c:pt idx="4057">
                  <c:v>44.385742999999998</c:v>
                </c:pt>
                <c:pt idx="4058">
                  <c:v>44.385792000000002</c:v>
                </c:pt>
                <c:pt idx="4059">
                  <c:v>44.385840999999999</c:v>
                </c:pt>
                <c:pt idx="4060">
                  <c:v>44.385894999999998</c:v>
                </c:pt>
                <c:pt idx="4061">
                  <c:v>44.385938000000003</c:v>
                </c:pt>
                <c:pt idx="4062">
                  <c:v>44.38599</c:v>
                </c:pt>
                <c:pt idx="4063">
                  <c:v>44.386032999999998</c:v>
                </c:pt>
                <c:pt idx="4064">
                  <c:v>44.386082999999999</c:v>
                </c:pt>
                <c:pt idx="4065">
                  <c:v>44.386121000000003</c:v>
                </c:pt>
                <c:pt idx="4066">
                  <c:v>44.386167999999998</c:v>
                </c:pt>
                <c:pt idx="4067">
                  <c:v>44.386204999999997</c:v>
                </c:pt>
                <c:pt idx="4068">
                  <c:v>44.386248999999999</c:v>
                </c:pt>
                <c:pt idx="4069">
                  <c:v>44.386297999999996</c:v>
                </c:pt>
                <c:pt idx="4070">
                  <c:v>44.386347999999998</c:v>
                </c:pt>
                <c:pt idx="4071">
                  <c:v>44.386389999999999</c:v>
                </c:pt>
                <c:pt idx="4072">
                  <c:v>44.386434999999999</c:v>
                </c:pt>
                <c:pt idx="4073">
                  <c:v>44.386474</c:v>
                </c:pt>
                <c:pt idx="4074">
                  <c:v>44.386515000000003</c:v>
                </c:pt>
                <c:pt idx="4075">
                  <c:v>44.386550999999997</c:v>
                </c:pt>
                <c:pt idx="4076">
                  <c:v>44.386589999999998</c:v>
                </c:pt>
                <c:pt idx="4077">
                  <c:v>44.386622000000003</c:v>
                </c:pt>
                <c:pt idx="4078">
                  <c:v>44.386659000000002</c:v>
                </c:pt>
                <c:pt idx="4079">
                  <c:v>44.386702</c:v>
                </c:pt>
                <c:pt idx="4080">
                  <c:v>44.386746000000002</c:v>
                </c:pt>
                <c:pt idx="4081">
                  <c:v>44.386780000000002</c:v>
                </c:pt>
                <c:pt idx="4082">
                  <c:v>44.386817000000001</c:v>
                </c:pt>
                <c:pt idx="4083">
                  <c:v>44.386845999999998</c:v>
                </c:pt>
                <c:pt idx="4084">
                  <c:v>44.386879</c:v>
                </c:pt>
                <c:pt idx="4085">
                  <c:v>44.386902999999997</c:v>
                </c:pt>
                <c:pt idx="4086">
                  <c:v>44.386930999999997</c:v>
                </c:pt>
                <c:pt idx="4087">
                  <c:v>44.386949999999999</c:v>
                </c:pt>
                <c:pt idx="4088">
                  <c:v>44.386972999999998</c:v>
                </c:pt>
                <c:pt idx="4089">
                  <c:v>44.386997999999998</c:v>
                </c:pt>
                <c:pt idx="4090">
                  <c:v>44.387020999999997</c:v>
                </c:pt>
                <c:pt idx="4091">
                  <c:v>44.387036999999999</c:v>
                </c:pt>
                <c:pt idx="4092">
                  <c:v>44.387054999999997</c:v>
                </c:pt>
                <c:pt idx="4093">
                  <c:v>44.387068999999997</c:v>
                </c:pt>
                <c:pt idx="4094">
                  <c:v>44.387082999999997</c:v>
                </c:pt>
                <c:pt idx="4095">
                  <c:v>44.387090000000001</c:v>
                </c:pt>
                <c:pt idx="4096">
                  <c:v>44.387098999999999</c:v>
                </c:pt>
                <c:pt idx="4097">
                  <c:v>44.387103000000003</c:v>
                </c:pt>
                <c:pt idx="4098">
                  <c:v>44.387109000000002</c:v>
                </c:pt>
                <c:pt idx="4099">
                  <c:v>44.387110999999997</c:v>
                </c:pt>
                <c:pt idx="4100">
                  <c:v>44.387115000000001</c:v>
                </c:pt>
                <c:pt idx="4101">
                  <c:v>44.387112999999999</c:v>
                </c:pt>
                <c:pt idx="4102">
                  <c:v>44.387112999999999</c:v>
                </c:pt>
                <c:pt idx="4103">
                  <c:v>44.387107999999998</c:v>
                </c:pt>
                <c:pt idx="4104">
                  <c:v>44.387104999999998</c:v>
                </c:pt>
                <c:pt idx="4105">
                  <c:v>44.387098999999999</c:v>
                </c:pt>
                <c:pt idx="4106">
                  <c:v>44.387090999999998</c:v>
                </c:pt>
                <c:pt idx="4107">
                  <c:v>44.387081000000002</c:v>
                </c:pt>
                <c:pt idx="4108">
                  <c:v>44.387072000000003</c:v>
                </c:pt>
                <c:pt idx="4109">
                  <c:v>44.387059999999998</c:v>
                </c:pt>
                <c:pt idx="4110">
                  <c:v>44.387048</c:v>
                </c:pt>
                <c:pt idx="4111">
                  <c:v>44.387036000000002</c:v>
                </c:pt>
                <c:pt idx="4112">
                  <c:v>44.387020999999997</c:v>
                </c:pt>
                <c:pt idx="4113">
                  <c:v>44.387006</c:v>
                </c:pt>
                <c:pt idx="4114">
                  <c:v>44.386991000000002</c:v>
                </c:pt>
                <c:pt idx="4115">
                  <c:v>44.386974000000002</c:v>
                </c:pt>
                <c:pt idx="4116">
                  <c:v>44.386955999999998</c:v>
                </c:pt>
                <c:pt idx="4117">
                  <c:v>44.386937000000003</c:v>
                </c:pt>
                <c:pt idx="4118">
                  <c:v>44.386918999999999</c:v>
                </c:pt>
                <c:pt idx="4119">
                  <c:v>44.386902999999997</c:v>
                </c:pt>
                <c:pt idx="4120">
                  <c:v>44.386884000000002</c:v>
                </c:pt>
                <c:pt idx="4121">
                  <c:v>44.386865999999998</c:v>
                </c:pt>
                <c:pt idx="4122">
                  <c:v>44.386845000000001</c:v>
                </c:pt>
                <c:pt idx="4123">
                  <c:v>44.386823999999997</c:v>
                </c:pt>
                <c:pt idx="4124">
                  <c:v>44.386799000000003</c:v>
                </c:pt>
                <c:pt idx="4125">
                  <c:v>44.386772999999998</c:v>
                </c:pt>
                <c:pt idx="4126">
                  <c:v>44.386746000000002</c:v>
                </c:pt>
                <c:pt idx="4127">
                  <c:v>44.386718999999999</c:v>
                </c:pt>
                <c:pt idx="4128">
                  <c:v>44.386687999999999</c:v>
                </c:pt>
                <c:pt idx="4129">
                  <c:v>44.386657</c:v>
                </c:pt>
                <c:pt idx="4130">
                  <c:v>44.386623999999998</c:v>
                </c:pt>
                <c:pt idx="4131">
                  <c:v>44.386592999999998</c:v>
                </c:pt>
                <c:pt idx="4132">
                  <c:v>44.386557000000003</c:v>
                </c:pt>
                <c:pt idx="4133">
                  <c:v>44.386521000000002</c:v>
                </c:pt>
                <c:pt idx="4134">
                  <c:v>44.386485999999998</c:v>
                </c:pt>
                <c:pt idx="4135">
                  <c:v>44.386448000000001</c:v>
                </c:pt>
                <c:pt idx="4136">
                  <c:v>44.386409999999998</c:v>
                </c:pt>
                <c:pt idx="4137">
                  <c:v>44.386367999999997</c:v>
                </c:pt>
                <c:pt idx="4138">
                  <c:v>44.386332000000003</c:v>
                </c:pt>
                <c:pt idx="4139">
                  <c:v>44.386285999999998</c:v>
                </c:pt>
                <c:pt idx="4140">
                  <c:v>44.386239000000003</c:v>
                </c:pt>
                <c:pt idx="4141">
                  <c:v>44.386190999999997</c:v>
                </c:pt>
                <c:pt idx="4142">
                  <c:v>44.386147000000001</c:v>
                </c:pt>
                <c:pt idx="4143">
                  <c:v>44.386099000000002</c:v>
                </c:pt>
                <c:pt idx="4144">
                  <c:v>44.386054999999999</c:v>
                </c:pt>
                <c:pt idx="4145">
                  <c:v>44.386004999999997</c:v>
                </c:pt>
                <c:pt idx="4146">
                  <c:v>44.385959</c:v>
                </c:pt>
                <c:pt idx="4147">
                  <c:v>44.385913000000002</c:v>
                </c:pt>
                <c:pt idx="4148">
                  <c:v>44.385862000000003</c:v>
                </c:pt>
                <c:pt idx="4149">
                  <c:v>44.385803000000003</c:v>
                </c:pt>
                <c:pt idx="4150">
                  <c:v>44.385748</c:v>
                </c:pt>
                <c:pt idx="4151">
                  <c:v>44.385691999999999</c:v>
                </c:pt>
                <c:pt idx="4152">
                  <c:v>44.385638</c:v>
                </c:pt>
                <c:pt idx="4153">
                  <c:v>44.385581000000002</c:v>
                </c:pt>
                <c:pt idx="4154">
                  <c:v>44.385531999999998</c:v>
                </c:pt>
                <c:pt idx="4155">
                  <c:v>44.385475999999997</c:v>
                </c:pt>
                <c:pt idx="4156">
                  <c:v>44.385423000000003</c:v>
                </c:pt>
                <c:pt idx="4157">
                  <c:v>44.385365999999998</c:v>
                </c:pt>
                <c:pt idx="4158">
                  <c:v>44.385309999999997</c:v>
                </c:pt>
                <c:pt idx="4159">
                  <c:v>44.385252000000001</c:v>
                </c:pt>
                <c:pt idx="4160">
                  <c:v>44.385192000000004</c:v>
                </c:pt>
                <c:pt idx="4161">
                  <c:v>44.385134000000001</c:v>
                </c:pt>
                <c:pt idx="4162">
                  <c:v>44.385078999999998</c:v>
                </c:pt>
                <c:pt idx="4163">
                  <c:v>44.385021000000002</c:v>
                </c:pt>
                <c:pt idx="4164">
                  <c:v>44.384967000000003</c:v>
                </c:pt>
                <c:pt idx="4165">
                  <c:v>44.384908000000003</c:v>
                </c:pt>
                <c:pt idx="4166">
                  <c:v>44.384849000000003</c:v>
                </c:pt>
                <c:pt idx="4167">
                  <c:v>44.384794999999997</c:v>
                </c:pt>
                <c:pt idx="4168">
                  <c:v>44.384737999999999</c:v>
                </c:pt>
                <c:pt idx="4169">
                  <c:v>44.384684999999998</c:v>
                </c:pt>
                <c:pt idx="4170">
                  <c:v>44.384625</c:v>
                </c:pt>
                <c:pt idx="4171">
                  <c:v>44.384566</c:v>
                </c:pt>
                <c:pt idx="4172">
                  <c:v>44.384511000000003</c:v>
                </c:pt>
                <c:pt idx="4173">
                  <c:v>44.384448999999996</c:v>
                </c:pt>
                <c:pt idx="4174">
                  <c:v>44.384388000000001</c:v>
                </c:pt>
                <c:pt idx="4175">
                  <c:v>44.384332000000001</c:v>
                </c:pt>
                <c:pt idx="4176">
                  <c:v>44.384267999999999</c:v>
                </c:pt>
                <c:pt idx="4177">
                  <c:v>44.384210000000003</c:v>
                </c:pt>
                <c:pt idx="4178">
                  <c:v>44.384144999999997</c:v>
                </c:pt>
                <c:pt idx="4179">
                  <c:v>44.384084999999999</c:v>
                </c:pt>
                <c:pt idx="4180">
                  <c:v>44.384019000000002</c:v>
                </c:pt>
                <c:pt idx="4181">
                  <c:v>44.383955999999998</c:v>
                </c:pt>
                <c:pt idx="4182">
                  <c:v>44.383887000000001</c:v>
                </c:pt>
                <c:pt idx="4183">
                  <c:v>44.383823999999997</c:v>
                </c:pt>
                <c:pt idx="4184">
                  <c:v>44.383755000000001</c:v>
                </c:pt>
                <c:pt idx="4185">
                  <c:v>44.383687999999999</c:v>
                </c:pt>
                <c:pt idx="4186">
                  <c:v>44.383617000000001</c:v>
                </c:pt>
                <c:pt idx="4187">
                  <c:v>44.383547999999998</c:v>
                </c:pt>
                <c:pt idx="4188">
                  <c:v>44.383474999999997</c:v>
                </c:pt>
                <c:pt idx="4189">
                  <c:v>44.383395</c:v>
                </c:pt>
                <c:pt idx="4190">
                  <c:v>44.383315000000003</c:v>
                </c:pt>
                <c:pt idx="4191">
                  <c:v>44.383237999999999</c:v>
                </c:pt>
                <c:pt idx="4192">
                  <c:v>44.383159999999997</c:v>
                </c:pt>
                <c:pt idx="4193">
                  <c:v>44.383080999999997</c:v>
                </c:pt>
                <c:pt idx="4194">
                  <c:v>44.383000000000003</c:v>
                </c:pt>
                <c:pt idx="4195">
                  <c:v>44.382919999999999</c:v>
                </c:pt>
                <c:pt idx="4196">
                  <c:v>44.382838999999997</c:v>
                </c:pt>
                <c:pt idx="4197">
                  <c:v>44.382756999999998</c:v>
                </c:pt>
                <c:pt idx="4198">
                  <c:v>44.382675999999996</c:v>
                </c:pt>
                <c:pt idx="4199">
                  <c:v>44.382573999999998</c:v>
                </c:pt>
                <c:pt idx="4200">
                  <c:v>44.382477000000002</c:v>
                </c:pt>
                <c:pt idx="4201">
                  <c:v>44.382384000000002</c:v>
                </c:pt>
                <c:pt idx="4202">
                  <c:v>44.382291000000002</c:v>
                </c:pt>
                <c:pt idx="4203">
                  <c:v>44.382201000000002</c:v>
                </c:pt>
                <c:pt idx="4204">
                  <c:v>44.382111000000002</c:v>
                </c:pt>
                <c:pt idx="4205">
                  <c:v>44.382022999999997</c:v>
                </c:pt>
                <c:pt idx="4206">
                  <c:v>44.381937000000001</c:v>
                </c:pt>
                <c:pt idx="4207">
                  <c:v>44.381850999999997</c:v>
                </c:pt>
                <c:pt idx="4208">
                  <c:v>44.381765999999999</c:v>
                </c:pt>
                <c:pt idx="4209">
                  <c:v>44.38167</c:v>
                </c:pt>
                <c:pt idx="4210">
                  <c:v>44.381579000000002</c:v>
                </c:pt>
                <c:pt idx="4211">
                  <c:v>44.381490999999997</c:v>
                </c:pt>
                <c:pt idx="4212">
                  <c:v>44.381405000000001</c:v>
                </c:pt>
                <c:pt idx="4213">
                  <c:v>44.381321999999997</c:v>
                </c:pt>
                <c:pt idx="4214">
                  <c:v>44.381242</c:v>
                </c:pt>
                <c:pt idx="4215">
                  <c:v>44.381163000000001</c:v>
                </c:pt>
                <c:pt idx="4216">
                  <c:v>44.381086000000003</c:v>
                </c:pt>
                <c:pt idx="4217">
                  <c:v>44.381011999999998</c:v>
                </c:pt>
                <c:pt idx="4218">
                  <c:v>44.380940000000002</c:v>
                </c:pt>
                <c:pt idx="4219">
                  <c:v>44.380859000000001</c:v>
                </c:pt>
                <c:pt idx="4220">
                  <c:v>44.380783000000001</c:v>
                </c:pt>
                <c:pt idx="4221">
                  <c:v>44.380709000000003</c:v>
                </c:pt>
                <c:pt idx="4222">
                  <c:v>44.380639000000002</c:v>
                </c:pt>
                <c:pt idx="4223">
                  <c:v>44.380569999999999</c:v>
                </c:pt>
                <c:pt idx="4224">
                  <c:v>44.380502999999997</c:v>
                </c:pt>
                <c:pt idx="4225">
                  <c:v>44.380436000000003</c:v>
                </c:pt>
                <c:pt idx="4226">
                  <c:v>44.380372000000001</c:v>
                </c:pt>
                <c:pt idx="4227">
                  <c:v>44.380310999999999</c:v>
                </c:pt>
                <c:pt idx="4228">
                  <c:v>44.380249999999997</c:v>
                </c:pt>
                <c:pt idx="4229">
                  <c:v>44.380181</c:v>
                </c:pt>
                <c:pt idx="4230">
                  <c:v>44.380116999999998</c:v>
                </c:pt>
                <c:pt idx="4231">
                  <c:v>44.380054000000001</c:v>
                </c:pt>
                <c:pt idx="4232">
                  <c:v>44.379995000000001</c:v>
                </c:pt>
                <c:pt idx="4233">
                  <c:v>44.379936000000001</c:v>
                </c:pt>
                <c:pt idx="4234">
                  <c:v>44.37988</c:v>
                </c:pt>
                <c:pt idx="4235">
                  <c:v>44.379823999999999</c:v>
                </c:pt>
                <c:pt idx="4236">
                  <c:v>44.379770999999998</c:v>
                </c:pt>
                <c:pt idx="4237">
                  <c:v>44.379717999999997</c:v>
                </c:pt>
                <c:pt idx="4238">
                  <c:v>44.379666999999998</c:v>
                </c:pt>
                <c:pt idx="4239">
                  <c:v>44.379609000000002</c:v>
                </c:pt>
                <c:pt idx="4240">
                  <c:v>44.379555000000003</c:v>
                </c:pt>
                <c:pt idx="4241">
                  <c:v>44.379505000000002</c:v>
                </c:pt>
                <c:pt idx="4242">
                  <c:v>44.379457000000002</c:v>
                </c:pt>
                <c:pt idx="4243">
                  <c:v>44.379412000000002</c:v>
                </c:pt>
                <c:pt idx="4244">
                  <c:v>44.379365999999997</c:v>
                </c:pt>
                <c:pt idx="4245">
                  <c:v>44.379323999999997</c:v>
                </c:pt>
                <c:pt idx="4246">
                  <c:v>44.379283999999998</c:v>
                </c:pt>
                <c:pt idx="4247">
                  <c:v>44.379244999999997</c:v>
                </c:pt>
                <c:pt idx="4248">
                  <c:v>44.379206000000003</c:v>
                </c:pt>
                <c:pt idx="4249">
                  <c:v>44.379162000000001</c:v>
                </c:pt>
                <c:pt idx="4250">
                  <c:v>44.379123999999997</c:v>
                </c:pt>
                <c:pt idx="4251">
                  <c:v>44.379088000000003</c:v>
                </c:pt>
                <c:pt idx="4252">
                  <c:v>44.379055000000001</c:v>
                </c:pt>
                <c:pt idx="4253">
                  <c:v>44.379026000000003</c:v>
                </c:pt>
                <c:pt idx="4254">
                  <c:v>44.378998000000003</c:v>
                </c:pt>
                <c:pt idx="4255">
                  <c:v>44.378974999999997</c:v>
                </c:pt>
                <c:pt idx="4256">
                  <c:v>44.378954999999998</c:v>
                </c:pt>
                <c:pt idx="4257">
                  <c:v>44.378936000000003</c:v>
                </c:pt>
                <c:pt idx="4258">
                  <c:v>44.378920999999998</c:v>
                </c:pt>
                <c:pt idx="4259">
                  <c:v>44.378903000000001</c:v>
                </c:pt>
                <c:pt idx="4260">
                  <c:v>44.378892</c:v>
                </c:pt>
                <c:pt idx="4261">
                  <c:v>44.378883999999999</c:v>
                </c:pt>
                <c:pt idx="4262">
                  <c:v>44.378877000000003</c:v>
                </c:pt>
                <c:pt idx="4263">
                  <c:v>44.378872999999999</c:v>
                </c:pt>
                <c:pt idx="4264">
                  <c:v>44.378870999999997</c:v>
                </c:pt>
                <c:pt idx="4265">
                  <c:v>44.378874000000003</c:v>
                </c:pt>
                <c:pt idx="4266">
                  <c:v>44.378872999999999</c:v>
                </c:pt>
                <c:pt idx="4267">
                  <c:v>44.378875000000001</c:v>
                </c:pt>
                <c:pt idx="4268">
                  <c:v>44.378878999999998</c:v>
                </c:pt>
                <c:pt idx="4269">
                  <c:v>44.378884999999997</c:v>
                </c:pt>
                <c:pt idx="4270">
                  <c:v>44.378892</c:v>
                </c:pt>
                <c:pt idx="4271">
                  <c:v>44.378903000000001</c:v>
                </c:pt>
                <c:pt idx="4272">
                  <c:v>44.378912999999997</c:v>
                </c:pt>
                <c:pt idx="4273">
                  <c:v>44.378926</c:v>
                </c:pt>
                <c:pt idx="4274">
                  <c:v>44.378942000000002</c:v>
                </c:pt>
                <c:pt idx="4275">
                  <c:v>44.378957</c:v>
                </c:pt>
                <c:pt idx="4276">
                  <c:v>44.378973999999999</c:v>
                </c:pt>
                <c:pt idx="4277">
                  <c:v>44.378990999999999</c:v>
                </c:pt>
                <c:pt idx="4278">
                  <c:v>44.379010999999998</c:v>
                </c:pt>
                <c:pt idx="4279">
                  <c:v>44.379033999999997</c:v>
                </c:pt>
                <c:pt idx="4280">
                  <c:v>44.379063000000002</c:v>
                </c:pt>
                <c:pt idx="4281">
                  <c:v>44.379086000000001</c:v>
                </c:pt>
                <c:pt idx="4282">
                  <c:v>44.379114000000001</c:v>
                </c:pt>
                <c:pt idx="4283">
                  <c:v>44.379139000000002</c:v>
                </c:pt>
                <c:pt idx="4284">
                  <c:v>44.379168999999997</c:v>
                </c:pt>
                <c:pt idx="4285">
                  <c:v>44.379198000000002</c:v>
                </c:pt>
                <c:pt idx="4286">
                  <c:v>44.379224999999998</c:v>
                </c:pt>
                <c:pt idx="4287">
                  <c:v>44.379258</c:v>
                </c:pt>
                <c:pt idx="4288">
                  <c:v>44.379286999999998</c:v>
                </c:pt>
                <c:pt idx="4289">
                  <c:v>44.379327000000004</c:v>
                </c:pt>
                <c:pt idx="4290">
                  <c:v>44.379364000000002</c:v>
                </c:pt>
                <c:pt idx="4291">
                  <c:v>44.379401999999999</c:v>
                </c:pt>
                <c:pt idx="4292">
                  <c:v>44.379438</c:v>
                </c:pt>
                <c:pt idx="4293">
                  <c:v>44.379477000000001</c:v>
                </c:pt>
                <c:pt idx="4294">
                  <c:v>44.379513000000003</c:v>
                </c:pt>
                <c:pt idx="4295">
                  <c:v>44.379553000000001</c:v>
                </c:pt>
                <c:pt idx="4296">
                  <c:v>44.37959</c:v>
                </c:pt>
                <c:pt idx="4297">
                  <c:v>44.379626999999999</c:v>
                </c:pt>
                <c:pt idx="4298">
                  <c:v>44.379668000000002</c:v>
                </c:pt>
                <c:pt idx="4299">
                  <c:v>44.379711999999998</c:v>
                </c:pt>
                <c:pt idx="4300">
                  <c:v>44.379758000000002</c:v>
                </c:pt>
                <c:pt idx="4301">
                  <c:v>44.379803000000003</c:v>
                </c:pt>
                <c:pt idx="4302">
                  <c:v>44.379849999999998</c:v>
                </c:pt>
                <c:pt idx="4303">
                  <c:v>44.379894</c:v>
                </c:pt>
                <c:pt idx="4304">
                  <c:v>44.379939999999998</c:v>
                </c:pt>
                <c:pt idx="4305">
                  <c:v>44.379986000000002</c:v>
                </c:pt>
                <c:pt idx="4306">
                  <c:v>44.380034000000002</c:v>
                </c:pt>
                <c:pt idx="4307">
                  <c:v>44.380079000000002</c:v>
                </c:pt>
                <c:pt idx="4308">
                  <c:v>44.380128999999997</c:v>
                </c:pt>
                <c:pt idx="4309">
                  <c:v>44.380184</c:v>
                </c:pt>
                <c:pt idx="4310">
                  <c:v>44.380239000000003</c:v>
                </c:pt>
                <c:pt idx="4311">
                  <c:v>44.380288999999998</c:v>
                </c:pt>
                <c:pt idx="4312">
                  <c:v>44.380338999999999</c:v>
                </c:pt>
                <c:pt idx="4313">
                  <c:v>44.380389000000001</c:v>
                </c:pt>
                <c:pt idx="4314">
                  <c:v>44.380437999999998</c:v>
                </c:pt>
                <c:pt idx="4315">
                  <c:v>44.380487000000002</c:v>
                </c:pt>
                <c:pt idx="4316">
                  <c:v>44.380538000000001</c:v>
                </c:pt>
                <c:pt idx="4317">
                  <c:v>44.380588000000003</c:v>
                </c:pt>
                <c:pt idx="4318">
                  <c:v>44.380636000000003</c:v>
                </c:pt>
                <c:pt idx="4319">
                  <c:v>44.380690999999999</c:v>
                </c:pt>
                <c:pt idx="4320">
                  <c:v>44.380743000000002</c:v>
                </c:pt>
                <c:pt idx="4321">
                  <c:v>44.380794000000002</c:v>
                </c:pt>
                <c:pt idx="4322">
                  <c:v>44.380842999999999</c:v>
                </c:pt>
                <c:pt idx="4323">
                  <c:v>44.380890999999998</c:v>
                </c:pt>
                <c:pt idx="4324">
                  <c:v>44.380938999999998</c:v>
                </c:pt>
                <c:pt idx="4325">
                  <c:v>44.380983999999998</c:v>
                </c:pt>
                <c:pt idx="4326">
                  <c:v>44.381028999999998</c:v>
                </c:pt>
                <c:pt idx="4327">
                  <c:v>44.381072000000003</c:v>
                </c:pt>
                <c:pt idx="4328">
                  <c:v>44.381115000000001</c:v>
                </c:pt>
                <c:pt idx="4329">
                  <c:v>44.381166</c:v>
                </c:pt>
                <c:pt idx="4330">
                  <c:v>44.381214</c:v>
                </c:pt>
                <c:pt idx="4331">
                  <c:v>44.381258000000003</c:v>
                </c:pt>
                <c:pt idx="4332">
                  <c:v>44.381301999999998</c:v>
                </c:pt>
                <c:pt idx="4333">
                  <c:v>44.381343000000001</c:v>
                </c:pt>
                <c:pt idx="4334">
                  <c:v>44.381383</c:v>
                </c:pt>
                <c:pt idx="4335">
                  <c:v>44.381422999999998</c:v>
                </c:pt>
                <c:pt idx="4336">
                  <c:v>44.381459999999997</c:v>
                </c:pt>
                <c:pt idx="4337">
                  <c:v>44.381495999999999</c:v>
                </c:pt>
                <c:pt idx="4338">
                  <c:v>44.381532999999997</c:v>
                </c:pt>
                <c:pt idx="4339">
                  <c:v>44.38158</c:v>
                </c:pt>
                <c:pt idx="4340">
                  <c:v>44.381619999999998</c:v>
                </c:pt>
                <c:pt idx="4341">
                  <c:v>44.381658000000002</c:v>
                </c:pt>
                <c:pt idx="4342">
                  <c:v>44.381692000000001</c:v>
                </c:pt>
                <c:pt idx="4343">
                  <c:v>44.381726999999998</c:v>
                </c:pt>
                <c:pt idx="4344">
                  <c:v>44.381759000000002</c:v>
                </c:pt>
                <c:pt idx="4345">
                  <c:v>44.381790000000002</c:v>
                </c:pt>
                <c:pt idx="4346">
                  <c:v>44.381816999999998</c:v>
                </c:pt>
                <c:pt idx="4347">
                  <c:v>44.381844000000001</c:v>
                </c:pt>
                <c:pt idx="4348">
                  <c:v>44.381869999999999</c:v>
                </c:pt>
                <c:pt idx="4349">
                  <c:v>44.381903999999999</c:v>
                </c:pt>
                <c:pt idx="4350">
                  <c:v>44.381932999999997</c:v>
                </c:pt>
                <c:pt idx="4351">
                  <c:v>44.381962000000001</c:v>
                </c:pt>
                <c:pt idx="4352">
                  <c:v>44.381988</c:v>
                </c:pt>
                <c:pt idx="4353">
                  <c:v>44.382012000000003</c:v>
                </c:pt>
                <c:pt idx="4354">
                  <c:v>44.382040000000003</c:v>
                </c:pt>
                <c:pt idx="4355">
                  <c:v>44.382064999999997</c:v>
                </c:pt>
                <c:pt idx="4356">
                  <c:v>44.382091000000003</c:v>
                </c:pt>
                <c:pt idx="4357">
                  <c:v>44.382114999999999</c:v>
                </c:pt>
                <c:pt idx="4358">
                  <c:v>44.382139000000002</c:v>
                </c:pt>
                <c:pt idx="4359">
                  <c:v>44.382173000000002</c:v>
                </c:pt>
                <c:pt idx="4360">
                  <c:v>44.382199999999997</c:v>
                </c:pt>
                <c:pt idx="4361">
                  <c:v>44.38223</c:v>
                </c:pt>
                <c:pt idx="4362">
                  <c:v>44.382255000000001</c:v>
                </c:pt>
                <c:pt idx="4363">
                  <c:v>44.382280000000002</c:v>
                </c:pt>
                <c:pt idx="4364">
                  <c:v>44.382305000000002</c:v>
                </c:pt>
                <c:pt idx="4365">
                  <c:v>44.382331999999998</c:v>
                </c:pt>
                <c:pt idx="4366">
                  <c:v>44.382356000000001</c:v>
                </c:pt>
                <c:pt idx="4367">
                  <c:v>44.382378000000003</c:v>
                </c:pt>
                <c:pt idx="4368">
                  <c:v>44.382401000000002</c:v>
                </c:pt>
                <c:pt idx="4369">
                  <c:v>44.382427</c:v>
                </c:pt>
                <c:pt idx="4370">
                  <c:v>44.382449000000001</c:v>
                </c:pt>
                <c:pt idx="4371">
                  <c:v>44.382472999999997</c:v>
                </c:pt>
                <c:pt idx="4372">
                  <c:v>44.382491999999999</c:v>
                </c:pt>
                <c:pt idx="4373">
                  <c:v>44.382514999999998</c:v>
                </c:pt>
                <c:pt idx="4374">
                  <c:v>44.382534</c:v>
                </c:pt>
                <c:pt idx="4375">
                  <c:v>44.382551999999997</c:v>
                </c:pt>
                <c:pt idx="4376">
                  <c:v>44.382572000000003</c:v>
                </c:pt>
                <c:pt idx="4377">
                  <c:v>44.382587000000001</c:v>
                </c:pt>
                <c:pt idx="4378">
                  <c:v>44.382601999999999</c:v>
                </c:pt>
                <c:pt idx="4379">
                  <c:v>44.382629000000001</c:v>
                </c:pt>
                <c:pt idx="4380">
                  <c:v>44.382648000000003</c:v>
                </c:pt>
                <c:pt idx="4381">
                  <c:v>44.382669</c:v>
                </c:pt>
                <c:pt idx="4382">
                  <c:v>44.382685000000002</c:v>
                </c:pt>
                <c:pt idx="4383">
                  <c:v>44.382705000000001</c:v>
                </c:pt>
                <c:pt idx="4384">
                  <c:v>44.382719999999999</c:v>
                </c:pt>
                <c:pt idx="4385">
                  <c:v>44.382739000000001</c:v>
                </c:pt>
                <c:pt idx="4386">
                  <c:v>44.382753999999998</c:v>
                </c:pt>
                <c:pt idx="4387">
                  <c:v>44.382770999999998</c:v>
                </c:pt>
                <c:pt idx="4388">
                  <c:v>44.382784000000001</c:v>
                </c:pt>
                <c:pt idx="4389">
                  <c:v>44.382806000000002</c:v>
                </c:pt>
                <c:pt idx="4390">
                  <c:v>44.382826000000001</c:v>
                </c:pt>
                <c:pt idx="4391">
                  <c:v>44.382841999999997</c:v>
                </c:pt>
                <c:pt idx="4392">
                  <c:v>44.382860000000001</c:v>
                </c:pt>
                <c:pt idx="4393">
                  <c:v>44.382871999999999</c:v>
                </c:pt>
                <c:pt idx="4394">
                  <c:v>44.382883999999997</c:v>
                </c:pt>
                <c:pt idx="4395">
                  <c:v>44.382899000000002</c:v>
                </c:pt>
                <c:pt idx="4396">
                  <c:v>44.382910000000003</c:v>
                </c:pt>
                <c:pt idx="4397">
                  <c:v>44.382922999999998</c:v>
                </c:pt>
                <c:pt idx="4398">
                  <c:v>44.382933000000001</c:v>
                </c:pt>
                <c:pt idx="4399">
                  <c:v>44.382949000000004</c:v>
                </c:pt>
                <c:pt idx="4400">
                  <c:v>44.382964000000001</c:v>
                </c:pt>
                <c:pt idx="4401">
                  <c:v>44.382975999999999</c:v>
                </c:pt>
                <c:pt idx="4402">
                  <c:v>44.382989999999999</c:v>
                </c:pt>
                <c:pt idx="4403">
                  <c:v>44.383001</c:v>
                </c:pt>
                <c:pt idx="4404">
                  <c:v>44.383015</c:v>
                </c:pt>
                <c:pt idx="4405">
                  <c:v>44.383026000000001</c:v>
                </c:pt>
                <c:pt idx="4406">
                  <c:v>44.383037000000002</c:v>
                </c:pt>
                <c:pt idx="4407">
                  <c:v>44.383051999999999</c:v>
                </c:pt>
                <c:pt idx="4408">
                  <c:v>44.383065000000002</c:v>
                </c:pt>
                <c:pt idx="4409">
                  <c:v>44.383083999999997</c:v>
                </c:pt>
                <c:pt idx="4410">
                  <c:v>44.383105</c:v>
                </c:pt>
                <c:pt idx="4411">
                  <c:v>44.383124000000002</c:v>
                </c:pt>
                <c:pt idx="4412">
                  <c:v>44.383144999999999</c:v>
                </c:pt>
                <c:pt idx="4413">
                  <c:v>44.383163000000003</c:v>
                </c:pt>
                <c:pt idx="4414">
                  <c:v>44.383184999999997</c:v>
                </c:pt>
                <c:pt idx="4415">
                  <c:v>44.383206999999999</c:v>
                </c:pt>
                <c:pt idx="4416">
                  <c:v>44.383229999999998</c:v>
                </c:pt>
                <c:pt idx="4417">
                  <c:v>44.383253000000003</c:v>
                </c:pt>
                <c:pt idx="4418">
                  <c:v>44.383274999999998</c:v>
                </c:pt>
                <c:pt idx="4419">
                  <c:v>44.383308</c:v>
                </c:pt>
                <c:pt idx="4420">
                  <c:v>44.383336999999997</c:v>
                </c:pt>
                <c:pt idx="4421">
                  <c:v>44.383366000000002</c:v>
                </c:pt>
                <c:pt idx="4422">
                  <c:v>44.383395</c:v>
                </c:pt>
                <c:pt idx="4423">
                  <c:v>44.383425000000003</c:v>
                </c:pt>
                <c:pt idx="4424">
                  <c:v>44.383457</c:v>
                </c:pt>
                <c:pt idx="4425">
                  <c:v>44.383488999999997</c:v>
                </c:pt>
                <c:pt idx="4426">
                  <c:v>44.383521000000002</c:v>
                </c:pt>
                <c:pt idx="4427">
                  <c:v>44.383555999999999</c:v>
                </c:pt>
                <c:pt idx="4428">
                  <c:v>44.383589999999998</c:v>
                </c:pt>
                <c:pt idx="4429">
                  <c:v>44.383634000000001</c:v>
                </c:pt>
                <c:pt idx="4430">
                  <c:v>44.383673999999999</c:v>
                </c:pt>
                <c:pt idx="4431">
                  <c:v>44.383716</c:v>
                </c:pt>
                <c:pt idx="4432">
                  <c:v>44.383757000000003</c:v>
                </c:pt>
                <c:pt idx="4433">
                  <c:v>44.383800999999998</c:v>
                </c:pt>
                <c:pt idx="4434">
                  <c:v>44.383845999999998</c:v>
                </c:pt>
                <c:pt idx="4435">
                  <c:v>44.383890999999998</c:v>
                </c:pt>
                <c:pt idx="4436">
                  <c:v>44.383935999999999</c:v>
                </c:pt>
                <c:pt idx="4437">
                  <c:v>44.383983000000001</c:v>
                </c:pt>
                <c:pt idx="4438">
                  <c:v>44.384030000000003</c:v>
                </c:pt>
                <c:pt idx="4439">
                  <c:v>44.384087999999998</c:v>
                </c:pt>
                <c:pt idx="4440">
                  <c:v>44.384143999999999</c:v>
                </c:pt>
                <c:pt idx="4441">
                  <c:v>44.384200999999997</c:v>
                </c:pt>
                <c:pt idx="4442">
                  <c:v>44.384256000000001</c:v>
                </c:pt>
                <c:pt idx="4443">
                  <c:v>44.384312999999999</c:v>
                </c:pt>
                <c:pt idx="4444">
                  <c:v>44.384368000000002</c:v>
                </c:pt>
                <c:pt idx="4445">
                  <c:v>44.384422999999998</c:v>
                </c:pt>
                <c:pt idx="4446">
                  <c:v>44.384481999999998</c:v>
                </c:pt>
                <c:pt idx="4447">
                  <c:v>44.384538999999997</c:v>
                </c:pt>
                <c:pt idx="4448">
                  <c:v>44.384596999999999</c:v>
                </c:pt>
                <c:pt idx="4449">
                  <c:v>44.384664999999998</c:v>
                </c:pt>
                <c:pt idx="4450">
                  <c:v>44.384732999999997</c:v>
                </c:pt>
                <c:pt idx="4451">
                  <c:v>44.384799000000001</c:v>
                </c:pt>
                <c:pt idx="4452">
                  <c:v>44.384867</c:v>
                </c:pt>
                <c:pt idx="4453">
                  <c:v>44.384931999999999</c:v>
                </c:pt>
                <c:pt idx="4454">
                  <c:v>44.385001000000003</c:v>
                </c:pt>
                <c:pt idx="4455">
                  <c:v>44.385064999999997</c:v>
                </c:pt>
                <c:pt idx="4456">
                  <c:v>44.385134999999998</c:v>
                </c:pt>
                <c:pt idx="4457">
                  <c:v>44.385201000000002</c:v>
                </c:pt>
                <c:pt idx="4458">
                  <c:v>44.385269000000001</c:v>
                </c:pt>
                <c:pt idx="4459">
                  <c:v>44.385354</c:v>
                </c:pt>
                <c:pt idx="4460">
                  <c:v>44.385432999999999</c:v>
                </c:pt>
                <c:pt idx="4461">
                  <c:v>44.385513000000003</c:v>
                </c:pt>
                <c:pt idx="4462">
                  <c:v>44.385590999999998</c:v>
                </c:pt>
                <c:pt idx="4463">
                  <c:v>44.385672</c:v>
                </c:pt>
                <c:pt idx="4464">
                  <c:v>44.385748999999997</c:v>
                </c:pt>
                <c:pt idx="4465">
                  <c:v>44.385827999999997</c:v>
                </c:pt>
                <c:pt idx="4466">
                  <c:v>44.385913000000002</c:v>
                </c:pt>
                <c:pt idx="4467">
                  <c:v>44.385993999999997</c:v>
                </c:pt>
                <c:pt idx="4468">
                  <c:v>44.38608</c:v>
                </c:pt>
                <c:pt idx="4469">
                  <c:v>44.386172000000002</c:v>
                </c:pt>
                <c:pt idx="4470">
                  <c:v>44.386265999999999</c:v>
                </c:pt>
                <c:pt idx="4471">
                  <c:v>44.386350999999998</c:v>
                </c:pt>
                <c:pt idx="4472">
                  <c:v>44.386440999999998</c:v>
                </c:pt>
                <c:pt idx="4473">
                  <c:v>44.386527000000001</c:v>
                </c:pt>
                <c:pt idx="4474">
                  <c:v>44.386615999999997</c:v>
                </c:pt>
                <c:pt idx="4475">
                  <c:v>44.386699</c:v>
                </c:pt>
                <c:pt idx="4476">
                  <c:v>44.386785000000003</c:v>
                </c:pt>
                <c:pt idx="4477">
                  <c:v>44.386868</c:v>
                </c:pt>
                <c:pt idx="4478">
                  <c:v>44.386952000000001</c:v>
                </c:pt>
                <c:pt idx="4479">
                  <c:v>44.387039999999999</c:v>
                </c:pt>
                <c:pt idx="4480">
                  <c:v>44.387130999999997</c:v>
                </c:pt>
                <c:pt idx="4481">
                  <c:v>44.387214</c:v>
                </c:pt>
                <c:pt idx="4482">
                  <c:v>44.387300000000003</c:v>
                </c:pt>
                <c:pt idx="4483">
                  <c:v>44.38738</c:v>
                </c:pt>
                <c:pt idx="4484">
                  <c:v>44.387464000000001</c:v>
                </c:pt>
                <c:pt idx="4485">
                  <c:v>44.387545000000003</c:v>
                </c:pt>
                <c:pt idx="4486">
                  <c:v>44.387619000000001</c:v>
                </c:pt>
                <c:pt idx="4487">
                  <c:v>44.387700000000002</c:v>
                </c:pt>
                <c:pt idx="4488">
                  <c:v>44.387777999999997</c:v>
                </c:pt>
                <c:pt idx="4489">
                  <c:v>44.387863000000003</c:v>
                </c:pt>
                <c:pt idx="4490">
                  <c:v>44.387946999999997</c:v>
                </c:pt>
                <c:pt idx="4491">
                  <c:v>44.388027999999998</c:v>
                </c:pt>
                <c:pt idx="4492">
                  <c:v>44.388100999999999</c:v>
                </c:pt>
                <c:pt idx="4493">
                  <c:v>44.388176000000001</c:v>
                </c:pt>
                <c:pt idx="4494">
                  <c:v>44.388249000000002</c:v>
                </c:pt>
                <c:pt idx="4495">
                  <c:v>44.388317000000001</c:v>
                </c:pt>
                <c:pt idx="4496">
                  <c:v>44.388379</c:v>
                </c:pt>
                <c:pt idx="4497">
                  <c:v>44.388444</c:v>
                </c:pt>
                <c:pt idx="4498">
                  <c:v>44.388506</c:v>
                </c:pt>
                <c:pt idx="4499">
                  <c:v>44.388578000000003</c:v>
                </c:pt>
                <c:pt idx="4500">
                  <c:v>44.388641999999997</c:v>
                </c:pt>
                <c:pt idx="4501">
                  <c:v>44.388697000000001</c:v>
                </c:pt>
                <c:pt idx="4502">
                  <c:v>44.388756000000001</c:v>
                </c:pt>
                <c:pt idx="4503">
                  <c:v>44.388809999999999</c:v>
                </c:pt>
                <c:pt idx="4504">
                  <c:v>44.388860000000001</c:v>
                </c:pt>
                <c:pt idx="4505">
                  <c:v>44.388908000000001</c:v>
                </c:pt>
                <c:pt idx="4506">
                  <c:v>44.388953000000001</c:v>
                </c:pt>
                <c:pt idx="4507">
                  <c:v>44.388995000000001</c:v>
                </c:pt>
                <c:pt idx="4508">
                  <c:v>44.389034000000002</c:v>
                </c:pt>
                <c:pt idx="4509">
                  <c:v>44.389077999999998</c:v>
                </c:pt>
                <c:pt idx="4510">
                  <c:v>44.389116999999999</c:v>
                </c:pt>
                <c:pt idx="4511">
                  <c:v>44.389153999999998</c:v>
                </c:pt>
                <c:pt idx="4512">
                  <c:v>44.389187999999997</c:v>
                </c:pt>
                <c:pt idx="4513">
                  <c:v>44.389220000000002</c:v>
                </c:pt>
                <c:pt idx="4514">
                  <c:v>44.389248000000002</c:v>
                </c:pt>
                <c:pt idx="4515">
                  <c:v>44.389274</c:v>
                </c:pt>
                <c:pt idx="4516">
                  <c:v>44.389294999999997</c:v>
                </c:pt>
                <c:pt idx="4517">
                  <c:v>44.389319</c:v>
                </c:pt>
                <c:pt idx="4518">
                  <c:v>44.389339999999997</c:v>
                </c:pt>
                <c:pt idx="4519">
                  <c:v>44.389360000000003</c:v>
                </c:pt>
                <c:pt idx="4520">
                  <c:v>44.389380000000003</c:v>
                </c:pt>
                <c:pt idx="4521">
                  <c:v>44.389397000000002</c:v>
                </c:pt>
                <c:pt idx="4522">
                  <c:v>44.389411000000003</c:v>
                </c:pt>
                <c:pt idx="4523">
                  <c:v>44.389423000000001</c:v>
                </c:pt>
                <c:pt idx="4524">
                  <c:v>44.389432999999997</c:v>
                </c:pt>
                <c:pt idx="4525">
                  <c:v>44.389439000000003</c:v>
                </c:pt>
                <c:pt idx="4526">
                  <c:v>44.389443999999997</c:v>
                </c:pt>
                <c:pt idx="4527">
                  <c:v>44.389443999999997</c:v>
                </c:pt>
                <c:pt idx="4528">
                  <c:v>44.389443</c:v>
                </c:pt>
                <c:pt idx="4529">
                  <c:v>44.389436000000003</c:v>
                </c:pt>
                <c:pt idx="4530">
                  <c:v>44.389429</c:v>
                </c:pt>
                <c:pt idx="4531">
                  <c:v>44.389420000000001</c:v>
                </c:pt>
                <c:pt idx="4532">
                  <c:v>44.389406999999999</c:v>
                </c:pt>
                <c:pt idx="4533">
                  <c:v>44.389392999999998</c:v>
                </c:pt>
                <c:pt idx="4534">
                  <c:v>44.389375000000001</c:v>
                </c:pt>
                <c:pt idx="4535">
                  <c:v>44.389353999999997</c:v>
                </c:pt>
                <c:pt idx="4536">
                  <c:v>44.389330999999999</c:v>
                </c:pt>
                <c:pt idx="4537">
                  <c:v>44.389307000000002</c:v>
                </c:pt>
                <c:pt idx="4538">
                  <c:v>44.389279000000002</c:v>
                </c:pt>
                <c:pt idx="4539">
                  <c:v>44.389249999999997</c:v>
                </c:pt>
                <c:pt idx="4540">
                  <c:v>44.389218999999997</c:v>
                </c:pt>
                <c:pt idx="4541">
                  <c:v>44.389187999999997</c:v>
                </c:pt>
                <c:pt idx="4542">
                  <c:v>44.389153</c:v>
                </c:pt>
                <c:pt idx="4543">
                  <c:v>44.389116000000001</c:v>
                </c:pt>
                <c:pt idx="4544">
                  <c:v>44.389077</c:v>
                </c:pt>
                <c:pt idx="4545">
                  <c:v>44.389037000000002</c:v>
                </c:pt>
                <c:pt idx="4546">
                  <c:v>44.388992999999999</c:v>
                </c:pt>
                <c:pt idx="4547">
                  <c:v>44.388947000000002</c:v>
                </c:pt>
                <c:pt idx="4548">
                  <c:v>44.3889</c:v>
                </c:pt>
                <c:pt idx="4549">
                  <c:v>44.388849999999998</c:v>
                </c:pt>
                <c:pt idx="4550">
                  <c:v>44.388798000000001</c:v>
                </c:pt>
                <c:pt idx="4551">
                  <c:v>44.388742999999998</c:v>
                </c:pt>
                <c:pt idx="4552">
                  <c:v>44.388689999999997</c:v>
                </c:pt>
                <c:pt idx="4553">
                  <c:v>44.388632000000001</c:v>
                </c:pt>
                <c:pt idx="4554">
                  <c:v>44.388575000000003</c:v>
                </c:pt>
                <c:pt idx="4555">
                  <c:v>44.388514999999998</c:v>
                </c:pt>
                <c:pt idx="4556">
                  <c:v>44.388455</c:v>
                </c:pt>
                <c:pt idx="4557">
                  <c:v>44.388392000000003</c:v>
                </c:pt>
                <c:pt idx="4558">
                  <c:v>44.388330000000003</c:v>
                </c:pt>
                <c:pt idx="4559">
                  <c:v>44.388263000000002</c:v>
                </c:pt>
                <c:pt idx="4560">
                  <c:v>44.388193999999999</c:v>
                </c:pt>
                <c:pt idx="4561">
                  <c:v>44.388126</c:v>
                </c:pt>
                <c:pt idx="4562">
                  <c:v>44.388058999999998</c:v>
                </c:pt>
                <c:pt idx="4563">
                  <c:v>44.387993999999999</c:v>
                </c:pt>
                <c:pt idx="4564">
                  <c:v>44.387923999999998</c:v>
                </c:pt>
                <c:pt idx="4565">
                  <c:v>44.387858000000001</c:v>
                </c:pt>
                <c:pt idx="4566">
                  <c:v>44.387788999999998</c:v>
                </c:pt>
                <c:pt idx="4567">
                  <c:v>44.387721999999997</c:v>
                </c:pt>
                <c:pt idx="4568">
                  <c:v>44.387653</c:v>
                </c:pt>
                <c:pt idx="4569">
                  <c:v>44.387579000000002</c:v>
                </c:pt>
                <c:pt idx="4570">
                  <c:v>44.387501</c:v>
                </c:pt>
                <c:pt idx="4571">
                  <c:v>44.387430999999999</c:v>
                </c:pt>
                <c:pt idx="4572">
                  <c:v>44.387358999999996</c:v>
                </c:pt>
                <c:pt idx="4573">
                  <c:v>44.387289000000003</c:v>
                </c:pt>
                <c:pt idx="4574">
                  <c:v>44.387217999999997</c:v>
                </c:pt>
                <c:pt idx="4575">
                  <c:v>44.387149999999998</c:v>
                </c:pt>
                <c:pt idx="4576">
                  <c:v>44.387079999999997</c:v>
                </c:pt>
                <c:pt idx="4577">
                  <c:v>44.387011000000001</c:v>
                </c:pt>
                <c:pt idx="4578">
                  <c:v>44.386940000000003</c:v>
                </c:pt>
                <c:pt idx="4579">
                  <c:v>44.386854999999997</c:v>
                </c:pt>
                <c:pt idx="4580">
                  <c:v>44.386772999999998</c:v>
                </c:pt>
                <c:pt idx="4581">
                  <c:v>44.386696000000001</c:v>
                </c:pt>
                <c:pt idx="4582">
                  <c:v>44.386617000000001</c:v>
                </c:pt>
                <c:pt idx="4583">
                  <c:v>44.386538999999999</c:v>
                </c:pt>
                <c:pt idx="4584">
                  <c:v>44.386457999999998</c:v>
                </c:pt>
                <c:pt idx="4585">
                  <c:v>44.386380000000003</c:v>
                </c:pt>
                <c:pt idx="4586">
                  <c:v>44.386297999999996</c:v>
                </c:pt>
                <c:pt idx="4587">
                  <c:v>44.386217000000002</c:v>
                </c:pt>
                <c:pt idx="4588">
                  <c:v>44.386135000000003</c:v>
                </c:pt>
                <c:pt idx="4589">
                  <c:v>44.386032</c:v>
                </c:pt>
                <c:pt idx="4590">
                  <c:v>44.385933999999999</c:v>
                </c:pt>
                <c:pt idx="4591">
                  <c:v>44.385843000000001</c:v>
                </c:pt>
                <c:pt idx="4592">
                  <c:v>44.385750000000002</c:v>
                </c:pt>
                <c:pt idx="4593">
                  <c:v>44.385660000000001</c:v>
                </c:pt>
                <c:pt idx="4594">
                  <c:v>44.385568999999997</c:v>
                </c:pt>
                <c:pt idx="4595">
                  <c:v>44.385483999999998</c:v>
                </c:pt>
                <c:pt idx="4596">
                  <c:v>44.385395000000003</c:v>
                </c:pt>
                <c:pt idx="4597">
                  <c:v>44.385311999999999</c:v>
                </c:pt>
                <c:pt idx="4598">
                  <c:v>44.385226000000003</c:v>
                </c:pt>
                <c:pt idx="4599">
                  <c:v>44.385126999999997</c:v>
                </c:pt>
                <c:pt idx="4600">
                  <c:v>44.385030999999998</c:v>
                </c:pt>
                <c:pt idx="4601">
                  <c:v>44.384943999999997</c:v>
                </c:pt>
                <c:pt idx="4602">
                  <c:v>44.384858000000001</c:v>
                </c:pt>
                <c:pt idx="4603">
                  <c:v>44.384779000000002</c:v>
                </c:pt>
                <c:pt idx="4604">
                  <c:v>44.384700000000002</c:v>
                </c:pt>
                <c:pt idx="4605">
                  <c:v>44.384628999999997</c:v>
                </c:pt>
                <c:pt idx="4606">
                  <c:v>44.384554999999999</c:v>
                </c:pt>
                <c:pt idx="4607">
                  <c:v>44.38449</c:v>
                </c:pt>
                <c:pt idx="4608">
                  <c:v>44.384422999999998</c:v>
                </c:pt>
                <c:pt idx="4609">
                  <c:v>44.384354999999999</c:v>
                </c:pt>
                <c:pt idx="4610">
                  <c:v>44.38429</c:v>
                </c:pt>
                <c:pt idx="4611">
                  <c:v>44.384234999999997</c:v>
                </c:pt>
                <c:pt idx="4612">
                  <c:v>44.384179000000003</c:v>
                </c:pt>
                <c:pt idx="4613">
                  <c:v>44.384129999999999</c:v>
                </c:pt>
                <c:pt idx="4614">
                  <c:v>44.384081000000002</c:v>
                </c:pt>
                <c:pt idx="4615">
                  <c:v>44.384039999999999</c:v>
                </c:pt>
                <c:pt idx="4616">
                  <c:v>44.384</c:v>
                </c:pt>
                <c:pt idx="4617">
                  <c:v>44.383966999999998</c:v>
                </c:pt>
                <c:pt idx="4618">
                  <c:v>44.383930999999997</c:v>
                </c:pt>
                <c:pt idx="4619">
                  <c:v>44.383896999999997</c:v>
                </c:pt>
                <c:pt idx="4620">
                  <c:v>44.383865999999998</c:v>
                </c:pt>
                <c:pt idx="4621">
                  <c:v>44.383839999999999</c:v>
                </c:pt>
                <c:pt idx="4622">
                  <c:v>44.383811999999999</c:v>
                </c:pt>
                <c:pt idx="4623">
                  <c:v>44.383789999999998</c:v>
                </c:pt>
                <c:pt idx="4624">
                  <c:v>44.383768000000003</c:v>
                </c:pt>
                <c:pt idx="4625">
                  <c:v>44.383750999999997</c:v>
                </c:pt>
                <c:pt idx="4626">
                  <c:v>44.383733999999997</c:v>
                </c:pt>
                <c:pt idx="4627">
                  <c:v>44.383723000000003</c:v>
                </c:pt>
                <c:pt idx="4628">
                  <c:v>44.383710000000001</c:v>
                </c:pt>
                <c:pt idx="4629">
                  <c:v>44.383702999999997</c:v>
                </c:pt>
                <c:pt idx="4630">
                  <c:v>44.383693000000001</c:v>
                </c:pt>
                <c:pt idx="4631">
                  <c:v>44.383687999999999</c:v>
                </c:pt>
                <c:pt idx="4632">
                  <c:v>44.383679000000001</c:v>
                </c:pt>
                <c:pt idx="4633">
                  <c:v>44.383676999999999</c:v>
                </c:pt>
                <c:pt idx="4634">
                  <c:v>44.383668999999998</c:v>
                </c:pt>
                <c:pt idx="4635">
                  <c:v>44.383665999999998</c:v>
                </c:pt>
                <c:pt idx="4636">
                  <c:v>44.383659999999999</c:v>
                </c:pt>
                <c:pt idx="4637">
                  <c:v>44.383657999999997</c:v>
                </c:pt>
                <c:pt idx="4638">
                  <c:v>44.383651</c:v>
                </c:pt>
                <c:pt idx="4639">
                  <c:v>44.383645000000001</c:v>
                </c:pt>
                <c:pt idx="4640">
                  <c:v>44.383637</c:v>
                </c:pt>
                <c:pt idx="4641">
                  <c:v>44.383636000000003</c:v>
                </c:pt>
                <c:pt idx="4642">
                  <c:v>44.383628999999999</c:v>
                </c:pt>
                <c:pt idx="4643">
                  <c:v>44.383626</c:v>
                </c:pt>
                <c:pt idx="4644">
                  <c:v>44.383620000000001</c:v>
                </c:pt>
                <c:pt idx="4645">
                  <c:v>44.383619000000003</c:v>
                </c:pt>
                <c:pt idx="4646">
                  <c:v>44.383614999999999</c:v>
                </c:pt>
                <c:pt idx="4647">
                  <c:v>44.383611000000002</c:v>
                </c:pt>
                <c:pt idx="4648">
                  <c:v>44.383609</c:v>
                </c:pt>
                <c:pt idx="4649">
                  <c:v>44.383609999999997</c:v>
                </c:pt>
                <c:pt idx="4650">
                  <c:v>44.383609999999997</c:v>
                </c:pt>
                <c:pt idx="4651">
                  <c:v>44.383611999999999</c:v>
                </c:pt>
                <c:pt idx="4652">
                  <c:v>44.383611999999999</c:v>
                </c:pt>
                <c:pt idx="4653">
                  <c:v>44.383616000000004</c:v>
                </c:pt>
                <c:pt idx="4654">
                  <c:v>44.383617000000001</c:v>
                </c:pt>
                <c:pt idx="4655">
                  <c:v>44.383623</c:v>
                </c:pt>
                <c:pt idx="4656">
                  <c:v>44.383625000000002</c:v>
                </c:pt>
                <c:pt idx="4657">
                  <c:v>44.383633000000003</c:v>
                </c:pt>
                <c:pt idx="4658">
                  <c:v>44.383637</c:v>
                </c:pt>
                <c:pt idx="4659">
                  <c:v>44.383648999999998</c:v>
                </c:pt>
                <c:pt idx="4660">
                  <c:v>44.383656000000002</c:v>
                </c:pt>
                <c:pt idx="4661">
                  <c:v>44.383665000000001</c:v>
                </c:pt>
                <c:pt idx="4662">
                  <c:v>44.383673999999999</c:v>
                </c:pt>
                <c:pt idx="4663">
                  <c:v>44.383682999999998</c:v>
                </c:pt>
                <c:pt idx="4664">
                  <c:v>44.383688999999997</c:v>
                </c:pt>
                <c:pt idx="4665">
                  <c:v>44.383698000000003</c:v>
                </c:pt>
                <c:pt idx="4666">
                  <c:v>44.383705999999997</c:v>
                </c:pt>
                <c:pt idx="4667">
                  <c:v>44.383713</c:v>
                </c:pt>
                <c:pt idx="4668">
                  <c:v>44.383718000000002</c:v>
                </c:pt>
                <c:pt idx="4669">
                  <c:v>44.383724999999998</c:v>
                </c:pt>
                <c:pt idx="4670">
                  <c:v>44.38373</c:v>
                </c:pt>
                <c:pt idx="4671">
                  <c:v>44.383735000000001</c:v>
                </c:pt>
                <c:pt idx="4672">
                  <c:v>44.383738999999998</c:v>
                </c:pt>
                <c:pt idx="4673">
                  <c:v>44.383744999999998</c:v>
                </c:pt>
                <c:pt idx="4674">
                  <c:v>44.383749000000002</c:v>
                </c:pt>
                <c:pt idx="4675">
                  <c:v>44.383754000000003</c:v>
                </c:pt>
                <c:pt idx="4676">
                  <c:v>44.383758</c:v>
                </c:pt>
                <c:pt idx="4677">
                  <c:v>44.383763000000002</c:v>
                </c:pt>
                <c:pt idx="4678">
                  <c:v>44.383768000000003</c:v>
                </c:pt>
                <c:pt idx="4679">
                  <c:v>44.383774000000003</c:v>
                </c:pt>
                <c:pt idx="4680">
                  <c:v>44.383778999999997</c:v>
                </c:pt>
                <c:pt idx="4681">
                  <c:v>44.383786000000001</c:v>
                </c:pt>
                <c:pt idx="4682">
                  <c:v>44.383794000000002</c:v>
                </c:pt>
                <c:pt idx="4683">
                  <c:v>44.383802000000003</c:v>
                </c:pt>
                <c:pt idx="4684">
                  <c:v>44.383811000000001</c:v>
                </c:pt>
                <c:pt idx="4685">
                  <c:v>44.38382</c:v>
                </c:pt>
                <c:pt idx="4686">
                  <c:v>44.383831000000001</c:v>
                </c:pt>
                <c:pt idx="4687">
                  <c:v>44.383839999999999</c:v>
                </c:pt>
                <c:pt idx="4688">
                  <c:v>44.383850000000002</c:v>
                </c:pt>
                <c:pt idx="4689">
                  <c:v>44.383867000000002</c:v>
                </c:pt>
                <c:pt idx="4690">
                  <c:v>44.383882999999997</c:v>
                </c:pt>
                <c:pt idx="4691">
                  <c:v>44.383896999999997</c:v>
                </c:pt>
                <c:pt idx="4692">
                  <c:v>44.38391</c:v>
                </c:pt>
                <c:pt idx="4693">
                  <c:v>44.383921000000001</c:v>
                </c:pt>
                <c:pt idx="4694">
                  <c:v>44.383935000000001</c:v>
                </c:pt>
                <c:pt idx="4695">
                  <c:v>44.383944999999997</c:v>
                </c:pt>
                <c:pt idx="4696">
                  <c:v>44.383955</c:v>
                </c:pt>
                <c:pt idx="4697">
                  <c:v>44.383963999999999</c:v>
                </c:pt>
                <c:pt idx="4698">
                  <c:v>44.383972999999997</c:v>
                </c:pt>
                <c:pt idx="4699">
                  <c:v>44.383983999999998</c:v>
                </c:pt>
                <c:pt idx="4700">
                  <c:v>44.383994000000001</c:v>
                </c:pt>
                <c:pt idx="4701">
                  <c:v>44.384</c:v>
                </c:pt>
                <c:pt idx="4702">
                  <c:v>44.384005999999999</c:v>
                </c:pt>
                <c:pt idx="4703">
                  <c:v>44.384005999999999</c:v>
                </c:pt>
                <c:pt idx="4704">
                  <c:v>44.384006999999997</c:v>
                </c:pt>
                <c:pt idx="4705">
                  <c:v>44.384005999999999</c:v>
                </c:pt>
                <c:pt idx="4706">
                  <c:v>44.384005999999999</c:v>
                </c:pt>
                <c:pt idx="4707">
                  <c:v>44.384002000000002</c:v>
                </c:pt>
                <c:pt idx="4708">
                  <c:v>44.383999000000003</c:v>
                </c:pt>
                <c:pt idx="4709">
                  <c:v>44.383996000000003</c:v>
                </c:pt>
                <c:pt idx="4710">
                  <c:v>44.383989999999997</c:v>
                </c:pt>
                <c:pt idx="4711">
                  <c:v>44.383986</c:v>
                </c:pt>
                <c:pt idx="4712">
                  <c:v>44.383977999999999</c:v>
                </c:pt>
                <c:pt idx="4713">
                  <c:v>44.383974000000002</c:v>
                </c:pt>
                <c:pt idx="4714">
                  <c:v>44.383966000000001</c:v>
                </c:pt>
                <c:pt idx="4715">
                  <c:v>44.383960000000002</c:v>
                </c:pt>
                <c:pt idx="4716">
                  <c:v>44.383951000000003</c:v>
                </c:pt>
                <c:pt idx="4717">
                  <c:v>44.383946000000002</c:v>
                </c:pt>
                <c:pt idx="4718">
                  <c:v>44.383935999999999</c:v>
                </c:pt>
                <c:pt idx="4719">
                  <c:v>44.383927</c:v>
                </c:pt>
                <c:pt idx="4720">
                  <c:v>44.383915000000002</c:v>
                </c:pt>
                <c:pt idx="4721">
                  <c:v>44.383907999999998</c:v>
                </c:pt>
                <c:pt idx="4722">
                  <c:v>44.383898000000002</c:v>
                </c:pt>
                <c:pt idx="4723">
                  <c:v>44.383893999999998</c:v>
                </c:pt>
                <c:pt idx="4724">
                  <c:v>44.383887000000001</c:v>
                </c:pt>
                <c:pt idx="4725">
                  <c:v>44.383885999999997</c:v>
                </c:pt>
                <c:pt idx="4726">
                  <c:v>44.383881000000002</c:v>
                </c:pt>
                <c:pt idx="4727">
                  <c:v>44.383882</c:v>
                </c:pt>
                <c:pt idx="4728">
                  <c:v>44.383879999999998</c:v>
                </c:pt>
                <c:pt idx="4729">
                  <c:v>44.383878000000003</c:v>
                </c:pt>
                <c:pt idx="4730">
                  <c:v>44.383873999999999</c:v>
                </c:pt>
                <c:pt idx="4731">
                  <c:v>44.383878000000003</c:v>
                </c:pt>
                <c:pt idx="4732">
                  <c:v>44.383879</c:v>
                </c:pt>
                <c:pt idx="4733">
                  <c:v>44.383887000000001</c:v>
                </c:pt>
                <c:pt idx="4734">
                  <c:v>44.383890000000001</c:v>
                </c:pt>
                <c:pt idx="4735">
                  <c:v>44.383904000000001</c:v>
                </c:pt>
                <c:pt idx="4736">
                  <c:v>44.383918000000001</c:v>
                </c:pt>
                <c:pt idx="4737">
                  <c:v>44.383927999999997</c:v>
                </c:pt>
                <c:pt idx="4738">
                  <c:v>44.383944</c:v>
                </c:pt>
                <c:pt idx="4739">
                  <c:v>44.383963000000001</c:v>
                </c:pt>
                <c:pt idx="4740">
                  <c:v>44.383978999999997</c:v>
                </c:pt>
                <c:pt idx="4741">
                  <c:v>44.384000999999998</c:v>
                </c:pt>
                <c:pt idx="4742">
                  <c:v>44.38402</c:v>
                </c:pt>
                <c:pt idx="4743">
                  <c:v>44.384045</c:v>
                </c:pt>
                <c:pt idx="4744">
                  <c:v>44.384073999999998</c:v>
                </c:pt>
                <c:pt idx="4745">
                  <c:v>44.384095000000002</c:v>
                </c:pt>
                <c:pt idx="4746">
                  <c:v>44.384123000000002</c:v>
                </c:pt>
                <c:pt idx="4747">
                  <c:v>44.384146000000001</c:v>
                </c:pt>
                <c:pt idx="4748">
                  <c:v>44.384174000000002</c:v>
                </c:pt>
                <c:pt idx="4749">
                  <c:v>44.384200999999997</c:v>
                </c:pt>
                <c:pt idx="4750">
                  <c:v>44.384234999999997</c:v>
                </c:pt>
                <c:pt idx="4751">
                  <c:v>44.384262999999997</c:v>
                </c:pt>
                <c:pt idx="4752">
                  <c:v>44.384295999999999</c:v>
                </c:pt>
                <c:pt idx="4753">
                  <c:v>44.384321999999997</c:v>
                </c:pt>
                <c:pt idx="4754">
                  <c:v>44.384354000000002</c:v>
                </c:pt>
                <c:pt idx="4755">
                  <c:v>44.384379000000003</c:v>
                </c:pt>
                <c:pt idx="4756">
                  <c:v>44.384411</c:v>
                </c:pt>
                <c:pt idx="4757">
                  <c:v>44.384444000000002</c:v>
                </c:pt>
                <c:pt idx="4758">
                  <c:v>44.384470999999998</c:v>
                </c:pt>
                <c:pt idx="4759">
                  <c:v>44.384507999999997</c:v>
                </c:pt>
                <c:pt idx="4760">
                  <c:v>44.384538999999997</c:v>
                </c:pt>
                <c:pt idx="4761">
                  <c:v>44.384573000000003</c:v>
                </c:pt>
                <c:pt idx="4762">
                  <c:v>44.384604000000003</c:v>
                </c:pt>
                <c:pt idx="4763">
                  <c:v>44.384639</c:v>
                </c:pt>
                <c:pt idx="4764">
                  <c:v>44.38467</c:v>
                </c:pt>
                <c:pt idx="4765">
                  <c:v>44.384704999999997</c:v>
                </c:pt>
                <c:pt idx="4766">
                  <c:v>44.384743</c:v>
                </c:pt>
                <c:pt idx="4767">
                  <c:v>44.384773000000003</c:v>
                </c:pt>
                <c:pt idx="4768">
                  <c:v>44.384808999999997</c:v>
                </c:pt>
                <c:pt idx="4769">
                  <c:v>44.384850999999998</c:v>
                </c:pt>
                <c:pt idx="4770">
                  <c:v>44.384884</c:v>
                </c:pt>
                <c:pt idx="4771">
                  <c:v>44.384923999999998</c:v>
                </c:pt>
                <c:pt idx="4772">
                  <c:v>44.384957</c:v>
                </c:pt>
                <c:pt idx="4773">
                  <c:v>44.384996999999998</c:v>
                </c:pt>
                <c:pt idx="4774">
                  <c:v>44.385033</c:v>
                </c:pt>
                <c:pt idx="4775">
                  <c:v>44.385074000000003</c:v>
                </c:pt>
                <c:pt idx="4776">
                  <c:v>44.385109</c:v>
                </c:pt>
                <c:pt idx="4777">
                  <c:v>44.385153000000003</c:v>
                </c:pt>
                <c:pt idx="4778">
                  <c:v>44.385190999999999</c:v>
                </c:pt>
                <c:pt idx="4779">
                  <c:v>44.385238000000001</c:v>
                </c:pt>
                <c:pt idx="4780">
                  <c:v>44.385278999999997</c:v>
                </c:pt>
                <c:pt idx="4781">
                  <c:v>44.385325000000002</c:v>
                </c:pt>
                <c:pt idx="4782">
                  <c:v>44.385367000000002</c:v>
                </c:pt>
                <c:pt idx="4783">
                  <c:v>44.385415000000002</c:v>
                </c:pt>
                <c:pt idx="4784">
                  <c:v>44.385457000000002</c:v>
                </c:pt>
                <c:pt idx="4785">
                  <c:v>44.385503</c:v>
                </c:pt>
                <c:pt idx="4786">
                  <c:v>44.385544000000003</c:v>
                </c:pt>
                <c:pt idx="4787">
                  <c:v>44.385587000000001</c:v>
                </c:pt>
                <c:pt idx="4788">
                  <c:v>44.385629000000002</c:v>
                </c:pt>
                <c:pt idx="4789">
                  <c:v>44.385677999999999</c:v>
                </c:pt>
                <c:pt idx="4790">
                  <c:v>44.385722999999999</c:v>
                </c:pt>
                <c:pt idx="4791">
                  <c:v>44.385767999999999</c:v>
                </c:pt>
                <c:pt idx="4792">
                  <c:v>44.385809999999999</c:v>
                </c:pt>
                <c:pt idx="4793">
                  <c:v>44.385854999999999</c:v>
                </c:pt>
                <c:pt idx="4794">
                  <c:v>44.385897</c:v>
                </c:pt>
                <c:pt idx="4795">
                  <c:v>44.385939</c:v>
                </c:pt>
                <c:pt idx="4796">
                  <c:v>44.385978999999999</c:v>
                </c:pt>
                <c:pt idx="4797">
                  <c:v>44.386023999999999</c:v>
                </c:pt>
                <c:pt idx="4798">
                  <c:v>44.386065000000002</c:v>
                </c:pt>
                <c:pt idx="4799">
                  <c:v>44.386108999999998</c:v>
                </c:pt>
                <c:pt idx="4800">
                  <c:v>44.386150999999998</c:v>
                </c:pt>
                <c:pt idx="4801">
                  <c:v>44.386190999999997</c:v>
                </c:pt>
                <c:pt idx="4802">
                  <c:v>44.386226999999998</c:v>
                </c:pt>
                <c:pt idx="4803">
                  <c:v>44.386263999999997</c:v>
                </c:pt>
                <c:pt idx="4804">
                  <c:v>44.386299000000001</c:v>
                </c:pt>
                <c:pt idx="4805">
                  <c:v>44.386336</c:v>
                </c:pt>
                <c:pt idx="4806">
                  <c:v>44.386369999999999</c:v>
                </c:pt>
                <c:pt idx="4807">
                  <c:v>44.386400000000002</c:v>
                </c:pt>
                <c:pt idx="4808">
                  <c:v>44.386431999999999</c:v>
                </c:pt>
                <c:pt idx="4809">
                  <c:v>44.386465000000001</c:v>
                </c:pt>
                <c:pt idx="4810">
                  <c:v>44.386494999999996</c:v>
                </c:pt>
                <c:pt idx="4811">
                  <c:v>44.386524000000001</c:v>
                </c:pt>
                <c:pt idx="4812">
                  <c:v>44.386549000000002</c:v>
                </c:pt>
                <c:pt idx="4813">
                  <c:v>44.386572999999999</c:v>
                </c:pt>
                <c:pt idx="4814">
                  <c:v>44.386594000000002</c:v>
                </c:pt>
                <c:pt idx="4815">
                  <c:v>44.386614999999999</c:v>
                </c:pt>
                <c:pt idx="4816">
                  <c:v>44.386637</c:v>
                </c:pt>
                <c:pt idx="4817">
                  <c:v>44.386657</c:v>
                </c:pt>
                <c:pt idx="4818">
                  <c:v>44.386676000000001</c:v>
                </c:pt>
                <c:pt idx="4819">
                  <c:v>44.386693000000001</c:v>
                </c:pt>
                <c:pt idx="4820">
                  <c:v>44.386712000000003</c:v>
                </c:pt>
                <c:pt idx="4821">
                  <c:v>44.386726000000003</c:v>
                </c:pt>
                <c:pt idx="4822">
                  <c:v>44.386743000000003</c:v>
                </c:pt>
                <c:pt idx="4823">
                  <c:v>44.386757000000003</c:v>
                </c:pt>
                <c:pt idx="4824">
                  <c:v>44.386772999999998</c:v>
                </c:pt>
                <c:pt idx="4825">
                  <c:v>44.386783000000001</c:v>
                </c:pt>
                <c:pt idx="4826">
                  <c:v>44.386792</c:v>
                </c:pt>
                <c:pt idx="4827">
                  <c:v>44.386803</c:v>
                </c:pt>
                <c:pt idx="4828">
                  <c:v>44.386811000000002</c:v>
                </c:pt>
                <c:pt idx="4829">
                  <c:v>44.386820999999998</c:v>
                </c:pt>
                <c:pt idx="4830">
                  <c:v>44.386830000000003</c:v>
                </c:pt>
                <c:pt idx="4831">
                  <c:v>44.386840999999997</c:v>
                </c:pt>
                <c:pt idx="4832">
                  <c:v>44.386851</c:v>
                </c:pt>
                <c:pt idx="4833">
                  <c:v>44.386859999999999</c:v>
                </c:pt>
                <c:pt idx="4834">
                  <c:v>44.386870999999999</c:v>
                </c:pt>
                <c:pt idx="4835">
                  <c:v>44.386881000000002</c:v>
                </c:pt>
                <c:pt idx="4836">
                  <c:v>44.386892000000003</c:v>
                </c:pt>
                <c:pt idx="4837">
                  <c:v>44.386904999999999</c:v>
                </c:pt>
                <c:pt idx="4838">
                  <c:v>44.386916999999997</c:v>
                </c:pt>
                <c:pt idx="4839">
                  <c:v>44.386930999999997</c:v>
                </c:pt>
                <c:pt idx="4840">
                  <c:v>44.386944999999997</c:v>
                </c:pt>
                <c:pt idx="4841">
                  <c:v>44.386960000000002</c:v>
                </c:pt>
                <c:pt idx="4842">
                  <c:v>44.386975999999997</c:v>
                </c:pt>
                <c:pt idx="4843">
                  <c:v>44.386992999999997</c:v>
                </c:pt>
                <c:pt idx="4844">
                  <c:v>44.387009999999997</c:v>
                </c:pt>
                <c:pt idx="4845">
                  <c:v>44.387027000000003</c:v>
                </c:pt>
                <c:pt idx="4846">
                  <c:v>44.387045999999998</c:v>
                </c:pt>
                <c:pt idx="4847">
                  <c:v>44.387062999999998</c:v>
                </c:pt>
                <c:pt idx="4848">
                  <c:v>44.387081999999999</c:v>
                </c:pt>
                <c:pt idx="4849">
                  <c:v>44.387104000000001</c:v>
                </c:pt>
                <c:pt idx="4850">
                  <c:v>44.387124999999997</c:v>
                </c:pt>
                <c:pt idx="4851">
                  <c:v>44.387146999999999</c:v>
                </c:pt>
                <c:pt idx="4852">
                  <c:v>44.387168000000003</c:v>
                </c:pt>
                <c:pt idx="4853">
                  <c:v>44.387191000000001</c:v>
                </c:pt>
                <c:pt idx="4854">
                  <c:v>44.387213000000003</c:v>
                </c:pt>
                <c:pt idx="4855">
                  <c:v>44.387234999999997</c:v>
                </c:pt>
                <c:pt idx="4856">
                  <c:v>44.387262</c:v>
                </c:pt>
                <c:pt idx="4857">
                  <c:v>44.387287999999998</c:v>
                </c:pt>
                <c:pt idx="4858">
                  <c:v>44.387314000000003</c:v>
                </c:pt>
                <c:pt idx="4859">
                  <c:v>44.387338999999997</c:v>
                </c:pt>
                <c:pt idx="4860">
                  <c:v>44.387365000000003</c:v>
                </c:pt>
                <c:pt idx="4861">
                  <c:v>44.387390000000003</c:v>
                </c:pt>
                <c:pt idx="4862">
                  <c:v>44.387421000000003</c:v>
                </c:pt>
                <c:pt idx="4863">
                  <c:v>44.387448999999997</c:v>
                </c:pt>
                <c:pt idx="4864">
                  <c:v>44.387473999999997</c:v>
                </c:pt>
                <c:pt idx="4865">
                  <c:v>44.387503000000002</c:v>
                </c:pt>
                <c:pt idx="4866">
                  <c:v>44.387534000000002</c:v>
                </c:pt>
                <c:pt idx="4867">
                  <c:v>44.387566</c:v>
                </c:pt>
                <c:pt idx="4868">
                  <c:v>44.387600999999997</c:v>
                </c:pt>
                <c:pt idx="4869">
                  <c:v>44.387633999999998</c:v>
                </c:pt>
                <c:pt idx="4870">
                  <c:v>44.38767</c:v>
                </c:pt>
                <c:pt idx="4871">
                  <c:v>44.387709999999998</c:v>
                </c:pt>
                <c:pt idx="4872">
                  <c:v>44.387751000000002</c:v>
                </c:pt>
                <c:pt idx="4873">
                  <c:v>44.387794</c:v>
                </c:pt>
                <c:pt idx="4874">
                  <c:v>44.387842999999997</c:v>
                </c:pt>
                <c:pt idx="4875">
                  <c:v>44.387895</c:v>
                </c:pt>
                <c:pt idx="4876">
                  <c:v>44.387948000000002</c:v>
                </c:pt>
                <c:pt idx="4877">
                  <c:v>44.388002</c:v>
                </c:pt>
                <c:pt idx="4878">
                  <c:v>44.388061</c:v>
                </c:pt>
                <c:pt idx="4879">
                  <c:v>44.388123</c:v>
                </c:pt>
                <c:pt idx="4880">
                  <c:v>44.388188</c:v>
                </c:pt>
                <c:pt idx="4881">
                  <c:v>44.388255000000001</c:v>
                </c:pt>
                <c:pt idx="4882">
                  <c:v>44.388325000000002</c:v>
                </c:pt>
                <c:pt idx="4883">
                  <c:v>44.388393999999998</c:v>
                </c:pt>
                <c:pt idx="4884">
                  <c:v>44.388466999999999</c:v>
                </c:pt>
                <c:pt idx="4885">
                  <c:v>44.388540999999996</c:v>
                </c:pt>
                <c:pt idx="4886">
                  <c:v>44.388617000000004</c:v>
                </c:pt>
                <c:pt idx="4887">
                  <c:v>44.388694999999998</c:v>
                </c:pt>
                <c:pt idx="4888">
                  <c:v>44.388775000000003</c:v>
                </c:pt>
                <c:pt idx="4889">
                  <c:v>44.388863999999998</c:v>
                </c:pt>
                <c:pt idx="4890">
                  <c:v>44.388952000000003</c:v>
                </c:pt>
                <c:pt idx="4891">
                  <c:v>44.389038999999997</c:v>
                </c:pt>
                <c:pt idx="4892">
                  <c:v>44.389128999999997</c:v>
                </c:pt>
                <c:pt idx="4893">
                  <c:v>44.389218</c:v>
                </c:pt>
                <c:pt idx="4894">
                  <c:v>44.389308</c:v>
                </c:pt>
                <c:pt idx="4895">
                  <c:v>44.389398</c:v>
                </c:pt>
                <c:pt idx="4896">
                  <c:v>44.389488999999998</c:v>
                </c:pt>
                <c:pt idx="4897">
                  <c:v>44.389578</c:v>
                </c:pt>
                <c:pt idx="4898">
                  <c:v>44.389662999999999</c:v>
                </c:pt>
                <c:pt idx="4899">
                  <c:v>44.389763000000002</c:v>
                </c:pt>
                <c:pt idx="4900">
                  <c:v>44.389861000000003</c:v>
                </c:pt>
                <c:pt idx="4901">
                  <c:v>44.389957000000003</c:v>
                </c:pt>
                <c:pt idx="4902">
                  <c:v>44.390051</c:v>
                </c:pt>
                <c:pt idx="4903">
                  <c:v>44.390146000000001</c:v>
                </c:pt>
                <c:pt idx="4904">
                  <c:v>44.390239999999999</c:v>
                </c:pt>
                <c:pt idx="4905">
                  <c:v>44.390334000000003</c:v>
                </c:pt>
                <c:pt idx="4906">
                  <c:v>44.390427000000003</c:v>
                </c:pt>
                <c:pt idx="4907">
                  <c:v>44.390518</c:v>
                </c:pt>
                <c:pt idx="4908">
                  <c:v>44.390610000000002</c:v>
                </c:pt>
                <c:pt idx="4909">
                  <c:v>44.390712000000001</c:v>
                </c:pt>
                <c:pt idx="4910">
                  <c:v>44.390810000000002</c:v>
                </c:pt>
                <c:pt idx="4911">
                  <c:v>44.390903999999999</c:v>
                </c:pt>
                <c:pt idx="4912">
                  <c:v>44.390998000000003</c:v>
                </c:pt>
                <c:pt idx="4913">
                  <c:v>44.391089999999998</c:v>
                </c:pt>
                <c:pt idx="4914">
                  <c:v>44.391179999999999</c:v>
                </c:pt>
                <c:pt idx="4915">
                  <c:v>44.391266999999999</c:v>
                </c:pt>
                <c:pt idx="4916">
                  <c:v>44.391353000000002</c:v>
                </c:pt>
                <c:pt idx="4917">
                  <c:v>44.391437000000003</c:v>
                </c:pt>
                <c:pt idx="4918">
                  <c:v>44.391519000000002</c:v>
                </c:pt>
                <c:pt idx="4919">
                  <c:v>44.391609000000003</c:v>
                </c:pt>
                <c:pt idx="4920">
                  <c:v>44.391692999999997</c:v>
                </c:pt>
                <c:pt idx="4921">
                  <c:v>44.391776</c:v>
                </c:pt>
                <c:pt idx="4922">
                  <c:v>44.391855</c:v>
                </c:pt>
                <c:pt idx="4923">
                  <c:v>44.391931999999997</c:v>
                </c:pt>
                <c:pt idx="4924">
                  <c:v>44.392007</c:v>
                </c:pt>
                <c:pt idx="4925">
                  <c:v>44.39208</c:v>
                </c:pt>
                <c:pt idx="4926">
                  <c:v>44.392153999999998</c:v>
                </c:pt>
                <c:pt idx="4927">
                  <c:v>44.392223999999999</c:v>
                </c:pt>
                <c:pt idx="4928">
                  <c:v>44.392294</c:v>
                </c:pt>
                <c:pt idx="4929">
                  <c:v>44.392367</c:v>
                </c:pt>
                <c:pt idx="4930">
                  <c:v>44.392439000000003</c:v>
                </c:pt>
                <c:pt idx="4931">
                  <c:v>44.392508999999997</c:v>
                </c:pt>
                <c:pt idx="4932">
                  <c:v>44.392578999999998</c:v>
                </c:pt>
                <c:pt idx="4933">
                  <c:v>44.392648999999999</c:v>
                </c:pt>
                <c:pt idx="4934">
                  <c:v>44.392716999999998</c:v>
                </c:pt>
                <c:pt idx="4935">
                  <c:v>44.392783999999999</c:v>
                </c:pt>
                <c:pt idx="4936">
                  <c:v>44.392851</c:v>
                </c:pt>
                <c:pt idx="4937">
                  <c:v>44.392919999999997</c:v>
                </c:pt>
                <c:pt idx="4938">
                  <c:v>44.392989</c:v>
                </c:pt>
                <c:pt idx="4939">
                  <c:v>44.393062999999998</c:v>
                </c:pt>
                <c:pt idx="4940">
                  <c:v>44.393135999999998</c:v>
                </c:pt>
                <c:pt idx="4941">
                  <c:v>44.393208999999999</c:v>
                </c:pt>
                <c:pt idx="4942">
                  <c:v>44.393281000000002</c:v>
                </c:pt>
                <c:pt idx="4943">
                  <c:v>44.393355</c:v>
                </c:pt>
                <c:pt idx="4944">
                  <c:v>44.393428</c:v>
                </c:pt>
                <c:pt idx="4945">
                  <c:v>44.393504</c:v>
                </c:pt>
                <c:pt idx="4946">
                  <c:v>44.393580999999998</c:v>
                </c:pt>
                <c:pt idx="4947">
                  <c:v>44.393661000000002</c:v>
                </c:pt>
                <c:pt idx="4948">
                  <c:v>44.393740000000001</c:v>
                </c:pt>
                <c:pt idx="4949">
                  <c:v>44.393835000000003</c:v>
                </c:pt>
                <c:pt idx="4950">
                  <c:v>44.393926</c:v>
                </c:pt>
                <c:pt idx="4951">
                  <c:v>44.394016999999998</c:v>
                </c:pt>
                <c:pt idx="4952">
                  <c:v>44.394106999999998</c:v>
                </c:pt>
                <c:pt idx="4953">
                  <c:v>44.394199</c:v>
                </c:pt>
                <c:pt idx="4954">
                  <c:v>44.394292</c:v>
                </c:pt>
                <c:pt idx="4955">
                  <c:v>44.394387999999999</c:v>
                </c:pt>
                <c:pt idx="4956">
                  <c:v>44.394486000000001</c:v>
                </c:pt>
                <c:pt idx="4957">
                  <c:v>44.394585999999997</c:v>
                </c:pt>
                <c:pt idx="4958">
                  <c:v>44.394688000000002</c:v>
                </c:pt>
                <c:pt idx="4959">
                  <c:v>44.394823000000002</c:v>
                </c:pt>
                <c:pt idx="4960">
                  <c:v>44.394948999999997</c:v>
                </c:pt>
                <c:pt idx="4961">
                  <c:v>44.395068999999999</c:v>
                </c:pt>
                <c:pt idx="4962">
                  <c:v>44.395187</c:v>
                </c:pt>
                <c:pt idx="4963">
                  <c:v>44.395302999999998</c:v>
                </c:pt>
                <c:pt idx="4964">
                  <c:v>44.395420000000001</c:v>
                </c:pt>
                <c:pt idx="4965">
                  <c:v>44.395533999999998</c:v>
                </c:pt>
                <c:pt idx="4966">
                  <c:v>44.395648999999999</c:v>
                </c:pt>
                <c:pt idx="4967">
                  <c:v>44.395761</c:v>
                </c:pt>
                <c:pt idx="4968">
                  <c:v>44.395871</c:v>
                </c:pt>
                <c:pt idx="4969">
                  <c:v>44.396006</c:v>
                </c:pt>
                <c:pt idx="4970">
                  <c:v>44.396127</c:v>
                </c:pt>
                <c:pt idx="4971">
                  <c:v>44.396242999999998</c:v>
                </c:pt>
                <c:pt idx="4972">
                  <c:v>44.396352999999998</c:v>
                </c:pt>
                <c:pt idx="4973">
                  <c:v>44.396456999999998</c:v>
                </c:pt>
                <c:pt idx="4974">
                  <c:v>44.396557000000001</c:v>
                </c:pt>
                <c:pt idx="4975">
                  <c:v>44.396652000000003</c:v>
                </c:pt>
                <c:pt idx="4976">
                  <c:v>44.396740000000001</c:v>
                </c:pt>
                <c:pt idx="4977">
                  <c:v>44.396827000000002</c:v>
                </c:pt>
                <c:pt idx="4978">
                  <c:v>44.396909999999998</c:v>
                </c:pt>
                <c:pt idx="4979">
                  <c:v>44.396991999999997</c:v>
                </c:pt>
                <c:pt idx="4980">
                  <c:v>44.397067999999997</c:v>
                </c:pt>
                <c:pt idx="4981">
                  <c:v>44.39714</c:v>
                </c:pt>
                <c:pt idx="4982">
                  <c:v>44.397207999999999</c:v>
                </c:pt>
                <c:pt idx="4983">
                  <c:v>44.397272999999998</c:v>
                </c:pt>
                <c:pt idx="4984">
                  <c:v>44.397334999999998</c:v>
                </c:pt>
                <c:pt idx="4985">
                  <c:v>44.397393999999998</c:v>
                </c:pt>
                <c:pt idx="4986">
                  <c:v>44.397452000000001</c:v>
                </c:pt>
                <c:pt idx="4987">
                  <c:v>44.397503999999998</c:v>
                </c:pt>
                <c:pt idx="4988">
                  <c:v>44.397554999999997</c:v>
                </c:pt>
                <c:pt idx="4989">
                  <c:v>44.397596</c:v>
                </c:pt>
                <c:pt idx="4990">
                  <c:v>44.397637000000003</c:v>
                </c:pt>
                <c:pt idx="4991">
                  <c:v>44.397677999999999</c:v>
                </c:pt>
                <c:pt idx="4992">
                  <c:v>44.397714999999998</c:v>
                </c:pt>
                <c:pt idx="4993">
                  <c:v>44.397753999999999</c:v>
                </c:pt>
                <c:pt idx="4994">
                  <c:v>44.397793999999998</c:v>
                </c:pt>
                <c:pt idx="4995">
                  <c:v>44.397832999999999</c:v>
                </c:pt>
                <c:pt idx="4996">
                  <c:v>44.397869</c:v>
                </c:pt>
                <c:pt idx="4997">
                  <c:v>44.397905000000002</c:v>
                </c:pt>
                <c:pt idx="4998">
                  <c:v>44.397939999999998</c:v>
                </c:pt>
                <c:pt idx="4999">
                  <c:v>44.397973999999998</c:v>
                </c:pt>
                <c:pt idx="5000">
                  <c:v>44.398009999999999</c:v>
                </c:pt>
                <c:pt idx="5001">
                  <c:v>44.398041999999997</c:v>
                </c:pt>
                <c:pt idx="5002">
                  <c:v>44.398074999999999</c:v>
                </c:pt>
                <c:pt idx="5003">
                  <c:v>44.398105999999999</c:v>
                </c:pt>
                <c:pt idx="5004">
                  <c:v>44.398138000000003</c:v>
                </c:pt>
                <c:pt idx="5005">
                  <c:v>44.398169000000003</c:v>
                </c:pt>
                <c:pt idx="5006">
                  <c:v>44.398201</c:v>
                </c:pt>
                <c:pt idx="5007">
                  <c:v>44.398231000000003</c:v>
                </c:pt>
                <c:pt idx="5008">
                  <c:v>44.398260999999998</c:v>
                </c:pt>
                <c:pt idx="5009">
                  <c:v>44.398304000000003</c:v>
                </c:pt>
                <c:pt idx="5010">
                  <c:v>44.398341000000002</c:v>
                </c:pt>
                <c:pt idx="5011">
                  <c:v>44.398375000000001</c:v>
                </c:pt>
                <c:pt idx="5012">
                  <c:v>44.398406999999999</c:v>
                </c:pt>
                <c:pt idx="5013">
                  <c:v>44.398439000000003</c:v>
                </c:pt>
                <c:pt idx="5014">
                  <c:v>44.398470000000003</c:v>
                </c:pt>
                <c:pt idx="5015">
                  <c:v>44.398497999999996</c:v>
                </c:pt>
                <c:pt idx="5016">
                  <c:v>44.398524999999999</c:v>
                </c:pt>
                <c:pt idx="5017">
                  <c:v>44.398553999999997</c:v>
                </c:pt>
                <c:pt idx="5018">
                  <c:v>44.398584</c:v>
                </c:pt>
                <c:pt idx="5019">
                  <c:v>44.398637000000001</c:v>
                </c:pt>
                <c:pt idx="5020">
                  <c:v>44.398679999999999</c:v>
                </c:pt>
                <c:pt idx="5021">
                  <c:v>44.398716</c:v>
                </c:pt>
                <c:pt idx="5022">
                  <c:v>44.398752000000002</c:v>
                </c:pt>
                <c:pt idx="5023">
                  <c:v>44.398784999999997</c:v>
                </c:pt>
                <c:pt idx="5024">
                  <c:v>44.398815999999997</c:v>
                </c:pt>
                <c:pt idx="5025">
                  <c:v>44.398842999999999</c:v>
                </c:pt>
                <c:pt idx="5026">
                  <c:v>44.398868999999998</c:v>
                </c:pt>
                <c:pt idx="5027">
                  <c:v>44.398893000000001</c:v>
                </c:pt>
                <c:pt idx="5028">
                  <c:v>44.398913999999998</c:v>
                </c:pt>
                <c:pt idx="5029">
                  <c:v>44.398949999999999</c:v>
                </c:pt>
                <c:pt idx="5030">
                  <c:v>44.398977000000002</c:v>
                </c:pt>
                <c:pt idx="5031">
                  <c:v>44.399000000000001</c:v>
                </c:pt>
                <c:pt idx="5032">
                  <c:v>44.39902</c:v>
                </c:pt>
                <c:pt idx="5033">
                  <c:v>44.399040999999997</c:v>
                </c:pt>
                <c:pt idx="5034">
                  <c:v>44.399054999999997</c:v>
                </c:pt>
                <c:pt idx="5035">
                  <c:v>44.399070999999999</c:v>
                </c:pt>
                <c:pt idx="5036">
                  <c:v>44.399084999999999</c:v>
                </c:pt>
                <c:pt idx="5037">
                  <c:v>44.399096999999998</c:v>
                </c:pt>
                <c:pt idx="5038">
                  <c:v>44.399104999999999</c:v>
                </c:pt>
                <c:pt idx="5039">
                  <c:v>44.399118999999999</c:v>
                </c:pt>
                <c:pt idx="5040">
                  <c:v>44.399130999999997</c:v>
                </c:pt>
                <c:pt idx="5041">
                  <c:v>44.399143000000002</c:v>
                </c:pt>
                <c:pt idx="5042">
                  <c:v>44.399155999999998</c:v>
                </c:pt>
                <c:pt idx="5043">
                  <c:v>44.399166999999998</c:v>
                </c:pt>
                <c:pt idx="5044">
                  <c:v>44.399175999999997</c:v>
                </c:pt>
                <c:pt idx="5045">
                  <c:v>44.399183999999998</c:v>
                </c:pt>
                <c:pt idx="5046">
                  <c:v>44.399192999999997</c:v>
                </c:pt>
                <c:pt idx="5047">
                  <c:v>44.399202000000002</c:v>
                </c:pt>
                <c:pt idx="5048">
                  <c:v>44.399209999999997</c:v>
                </c:pt>
                <c:pt idx="5049">
                  <c:v>44.399219000000002</c:v>
                </c:pt>
                <c:pt idx="5050">
                  <c:v>44.399225000000001</c:v>
                </c:pt>
                <c:pt idx="5051">
                  <c:v>44.399231</c:v>
                </c:pt>
                <c:pt idx="5052">
                  <c:v>44.399239000000001</c:v>
                </c:pt>
                <c:pt idx="5053">
                  <c:v>44.399245000000001</c:v>
                </c:pt>
                <c:pt idx="5054">
                  <c:v>44.399251</c:v>
                </c:pt>
                <c:pt idx="5055">
                  <c:v>44.399256999999999</c:v>
                </c:pt>
                <c:pt idx="5056">
                  <c:v>44.399262</c:v>
                </c:pt>
                <c:pt idx="5057">
                  <c:v>44.399267000000002</c:v>
                </c:pt>
                <c:pt idx="5058">
                  <c:v>44.399272000000003</c:v>
                </c:pt>
                <c:pt idx="5059">
                  <c:v>44.399278000000002</c:v>
                </c:pt>
                <c:pt idx="5060">
                  <c:v>44.399284000000002</c:v>
                </c:pt>
                <c:pt idx="5061">
                  <c:v>44.399290999999998</c:v>
                </c:pt>
                <c:pt idx="5062">
                  <c:v>44.399296999999997</c:v>
                </c:pt>
                <c:pt idx="5063">
                  <c:v>44.399301999999999</c:v>
                </c:pt>
                <c:pt idx="5064">
                  <c:v>44.39931</c:v>
                </c:pt>
                <c:pt idx="5065">
                  <c:v>44.399315999999999</c:v>
                </c:pt>
                <c:pt idx="5066">
                  <c:v>44.399324999999997</c:v>
                </c:pt>
                <c:pt idx="5067">
                  <c:v>44.399332999999999</c:v>
                </c:pt>
                <c:pt idx="5068">
                  <c:v>44.399343000000002</c:v>
                </c:pt>
                <c:pt idx="5069">
                  <c:v>44.399352999999998</c:v>
                </c:pt>
                <c:pt idx="5070">
                  <c:v>44.399366999999998</c:v>
                </c:pt>
                <c:pt idx="5071">
                  <c:v>44.399379000000003</c:v>
                </c:pt>
                <c:pt idx="5072">
                  <c:v>44.399393000000003</c:v>
                </c:pt>
                <c:pt idx="5073">
                  <c:v>44.399405000000002</c:v>
                </c:pt>
                <c:pt idx="5074">
                  <c:v>44.399422000000001</c:v>
                </c:pt>
                <c:pt idx="5075">
                  <c:v>44.399433999999999</c:v>
                </c:pt>
                <c:pt idx="5076">
                  <c:v>44.399450999999999</c:v>
                </c:pt>
                <c:pt idx="5077">
                  <c:v>44.399464000000002</c:v>
                </c:pt>
                <c:pt idx="5078">
                  <c:v>44.399482999999996</c:v>
                </c:pt>
                <c:pt idx="5079">
                  <c:v>44.399506000000002</c:v>
                </c:pt>
                <c:pt idx="5080">
                  <c:v>44.399527999999997</c:v>
                </c:pt>
                <c:pt idx="5081">
                  <c:v>44.399546000000001</c:v>
                </c:pt>
                <c:pt idx="5082">
                  <c:v>44.399566999999998</c:v>
                </c:pt>
                <c:pt idx="5083">
                  <c:v>44.399583999999997</c:v>
                </c:pt>
                <c:pt idx="5084">
                  <c:v>44.399605000000001</c:v>
                </c:pt>
                <c:pt idx="5085">
                  <c:v>44.399622999999998</c:v>
                </c:pt>
                <c:pt idx="5086">
                  <c:v>44.399645999999997</c:v>
                </c:pt>
                <c:pt idx="5087">
                  <c:v>44.399664999999999</c:v>
                </c:pt>
                <c:pt idx="5088">
                  <c:v>44.399687999999998</c:v>
                </c:pt>
                <c:pt idx="5089">
                  <c:v>44.399717000000003</c:v>
                </c:pt>
                <c:pt idx="5090">
                  <c:v>44.399746999999998</c:v>
                </c:pt>
                <c:pt idx="5091">
                  <c:v>44.399769999999997</c:v>
                </c:pt>
                <c:pt idx="5092">
                  <c:v>44.399796000000002</c:v>
                </c:pt>
                <c:pt idx="5093">
                  <c:v>44.399816999999999</c:v>
                </c:pt>
                <c:pt idx="5094">
                  <c:v>44.399841000000002</c:v>
                </c:pt>
                <c:pt idx="5095">
                  <c:v>44.399858999999999</c:v>
                </c:pt>
                <c:pt idx="5096">
                  <c:v>44.399881999999998</c:v>
                </c:pt>
                <c:pt idx="5097">
                  <c:v>44.399900000000002</c:v>
                </c:pt>
                <c:pt idx="5098">
                  <c:v>44.399920000000002</c:v>
                </c:pt>
                <c:pt idx="5099">
                  <c:v>44.399946</c:v>
                </c:pt>
                <c:pt idx="5100">
                  <c:v>44.399974999999998</c:v>
                </c:pt>
                <c:pt idx="5101">
                  <c:v>44.399993000000002</c:v>
                </c:pt>
                <c:pt idx="5102">
                  <c:v>44.400013000000001</c:v>
                </c:pt>
                <c:pt idx="5103">
                  <c:v>44.400027999999999</c:v>
                </c:pt>
                <c:pt idx="5104">
                  <c:v>44.400044000000001</c:v>
                </c:pt>
                <c:pt idx="5105">
                  <c:v>44.400052000000002</c:v>
                </c:pt>
                <c:pt idx="5106">
                  <c:v>44.400063000000003</c:v>
                </c:pt>
                <c:pt idx="5107">
                  <c:v>44.400066000000002</c:v>
                </c:pt>
                <c:pt idx="5108">
                  <c:v>44.400077000000003</c:v>
                </c:pt>
                <c:pt idx="5109">
                  <c:v>44.400086999999999</c:v>
                </c:pt>
                <c:pt idx="5110">
                  <c:v>44.400095999999998</c:v>
                </c:pt>
                <c:pt idx="5111">
                  <c:v>44.400097000000002</c:v>
                </c:pt>
                <c:pt idx="5112">
                  <c:v>44.400103999999999</c:v>
                </c:pt>
                <c:pt idx="5113">
                  <c:v>44.400101999999997</c:v>
                </c:pt>
                <c:pt idx="5114">
                  <c:v>44.400106000000001</c:v>
                </c:pt>
                <c:pt idx="5115">
                  <c:v>44.400100999999999</c:v>
                </c:pt>
                <c:pt idx="5116">
                  <c:v>44.400101999999997</c:v>
                </c:pt>
                <c:pt idx="5117">
                  <c:v>44.400094000000003</c:v>
                </c:pt>
                <c:pt idx="5118">
                  <c:v>44.400097000000002</c:v>
                </c:pt>
                <c:pt idx="5119">
                  <c:v>44.400095</c:v>
                </c:pt>
                <c:pt idx="5120">
                  <c:v>44.400095</c:v>
                </c:pt>
                <c:pt idx="5121">
                  <c:v>44.400086999999999</c:v>
                </c:pt>
                <c:pt idx="5122">
                  <c:v>44.400087999999997</c:v>
                </c:pt>
                <c:pt idx="5123">
                  <c:v>44.400083000000002</c:v>
                </c:pt>
                <c:pt idx="5124">
                  <c:v>44.400081999999998</c:v>
                </c:pt>
                <c:pt idx="5125">
                  <c:v>44.400077000000003</c:v>
                </c:pt>
                <c:pt idx="5126">
                  <c:v>44.400069000000002</c:v>
                </c:pt>
                <c:pt idx="5127">
                  <c:v>44.400069999999999</c:v>
                </c:pt>
                <c:pt idx="5128">
                  <c:v>44.400066000000002</c:v>
                </c:pt>
                <c:pt idx="5129">
                  <c:v>44.400066000000002</c:v>
                </c:pt>
                <c:pt idx="5130">
                  <c:v>44.400066000000002</c:v>
                </c:pt>
                <c:pt idx="5131">
                  <c:v>44.400067</c:v>
                </c:pt>
                <c:pt idx="5132">
                  <c:v>44.400067999999997</c:v>
                </c:pt>
                <c:pt idx="5133">
                  <c:v>44.400072000000002</c:v>
                </c:pt>
                <c:pt idx="5134">
                  <c:v>44.400075000000001</c:v>
                </c:pt>
                <c:pt idx="5135">
                  <c:v>44.400081999999998</c:v>
                </c:pt>
                <c:pt idx="5136">
                  <c:v>44.400092000000001</c:v>
                </c:pt>
                <c:pt idx="5137">
                  <c:v>44.400103000000001</c:v>
                </c:pt>
                <c:pt idx="5138">
                  <c:v>44.400115</c:v>
                </c:pt>
                <c:pt idx="5139">
                  <c:v>44.400134000000001</c:v>
                </c:pt>
                <c:pt idx="5140">
                  <c:v>44.400151999999999</c:v>
                </c:pt>
                <c:pt idx="5141">
                  <c:v>44.400165999999999</c:v>
                </c:pt>
                <c:pt idx="5142">
                  <c:v>44.400187000000003</c:v>
                </c:pt>
                <c:pt idx="5143">
                  <c:v>44.400210000000001</c:v>
                </c:pt>
                <c:pt idx="5144">
                  <c:v>44.400235000000002</c:v>
                </c:pt>
                <c:pt idx="5145">
                  <c:v>44.400258000000001</c:v>
                </c:pt>
                <c:pt idx="5146">
                  <c:v>44.400283000000002</c:v>
                </c:pt>
                <c:pt idx="5147">
                  <c:v>44.400312</c:v>
                </c:pt>
                <c:pt idx="5148">
                  <c:v>44.40034</c:v>
                </c:pt>
                <c:pt idx="5149">
                  <c:v>44.400379000000001</c:v>
                </c:pt>
                <c:pt idx="5150">
                  <c:v>44.400416999999997</c:v>
                </c:pt>
                <c:pt idx="5151">
                  <c:v>44.400454000000003</c:v>
                </c:pt>
                <c:pt idx="5152">
                  <c:v>44.400489999999998</c:v>
                </c:pt>
                <c:pt idx="5153">
                  <c:v>44.400525000000002</c:v>
                </c:pt>
                <c:pt idx="5154">
                  <c:v>44.400557999999997</c:v>
                </c:pt>
                <c:pt idx="5155">
                  <c:v>44.400593999999998</c:v>
                </c:pt>
                <c:pt idx="5156">
                  <c:v>44.400624000000001</c:v>
                </c:pt>
                <c:pt idx="5157">
                  <c:v>44.400651000000003</c:v>
                </c:pt>
                <c:pt idx="5158">
                  <c:v>44.400682000000003</c:v>
                </c:pt>
                <c:pt idx="5159">
                  <c:v>44.40072</c:v>
                </c:pt>
                <c:pt idx="5160">
                  <c:v>44.400751999999997</c:v>
                </c:pt>
                <c:pt idx="5161">
                  <c:v>44.400779999999997</c:v>
                </c:pt>
                <c:pt idx="5162">
                  <c:v>44.400804999999998</c:v>
                </c:pt>
                <c:pt idx="5163">
                  <c:v>44.400826000000002</c:v>
                </c:pt>
                <c:pt idx="5164">
                  <c:v>44.400843999999999</c:v>
                </c:pt>
                <c:pt idx="5165">
                  <c:v>44.400855</c:v>
                </c:pt>
                <c:pt idx="5166">
                  <c:v>44.400863999999999</c:v>
                </c:pt>
                <c:pt idx="5167">
                  <c:v>44.400869999999998</c:v>
                </c:pt>
                <c:pt idx="5168">
                  <c:v>44.400875999999997</c:v>
                </c:pt>
                <c:pt idx="5169">
                  <c:v>44.400880999999998</c:v>
                </c:pt>
                <c:pt idx="5170">
                  <c:v>44.400883999999998</c:v>
                </c:pt>
                <c:pt idx="5171">
                  <c:v>44.400880000000001</c:v>
                </c:pt>
                <c:pt idx="5172">
                  <c:v>44.400872</c:v>
                </c:pt>
                <c:pt idx="5173">
                  <c:v>44.400863000000001</c:v>
                </c:pt>
                <c:pt idx="5174">
                  <c:v>44.400849999999998</c:v>
                </c:pt>
                <c:pt idx="5175">
                  <c:v>44.400832000000001</c:v>
                </c:pt>
                <c:pt idx="5176">
                  <c:v>44.400812999999999</c:v>
                </c:pt>
                <c:pt idx="5177">
                  <c:v>44.400793999999998</c:v>
                </c:pt>
                <c:pt idx="5178">
                  <c:v>44.400773000000001</c:v>
                </c:pt>
                <c:pt idx="5179">
                  <c:v>44.400748</c:v>
                </c:pt>
                <c:pt idx="5180">
                  <c:v>44.400720999999997</c:v>
                </c:pt>
                <c:pt idx="5181">
                  <c:v>44.400688000000002</c:v>
                </c:pt>
                <c:pt idx="5182">
                  <c:v>44.400661999999997</c:v>
                </c:pt>
                <c:pt idx="5183">
                  <c:v>44.400626000000003</c:v>
                </c:pt>
                <c:pt idx="5184">
                  <c:v>44.400593999999998</c:v>
                </c:pt>
                <c:pt idx="5185">
                  <c:v>44.400556000000002</c:v>
                </c:pt>
                <c:pt idx="5186">
                  <c:v>44.400511999999999</c:v>
                </c:pt>
                <c:pt idx="5187">
                  <c:v>44.400478</c:v>
                </c:pt>
                <c:pt idx="5188">
                  <c:v>44.40043</c:v>
                </c:pt>
                <c:pt idx="5189">
                  <c:v>44.400385</c:v>
                </c:pt>
                <c:pt idx="5190">
                  <c:v>44.400331999999999</c:v>
                </c:pt>
                <c:pt idx="5191">
                  <c:v>44.400278</c:v>
                </c:pt>
                <c:pt idx="5192">
                  <c:v>44.400221999999999</c:v>
                </c:pt>
                <c:pt idx="5193">
                  <c:v>44.400165000000001</c:v>
                </c:pt>
                <c:pt idx="5194">
                  <c:v>44.400115</c:v>
                </c:pt>
                <c:pt idx="5195">
                  <c:v>44.400055999999999</c:v>
                </c:pt>
                <c:pt idx="5196">
                  <c:v>44.399991999999997</c:v>
                </c:pt>
                <c:pt idx="5197">
                  <c:v>44.399926999999998</c:v>
                </c:pt>
                <c:pt idx="5198">
                  <c:v>44.399858999999999</c:v>
                </c:pt>
                <c:pt idx="5199">
                  <c:v>44.399787000000003</c:v>
                </c:pt>
                <c:pt idx="5200">
                  <c:v>44.399714000000003</c:v>
                </c:pt>
                <c:pt idx="5201">
                  <c:v>44.399636999999998</c:v>
                </c:pt>
                <c:pt idx="5202">
                  <c:v>44.399557000000001</c:v>
                </c:pt>
                <c:pt idx="5203">
                  <c:v>44.399476999999997</c:v>
                </c:pt>
                <c:pt idx="5204">
                  <c:v>44.399394000000001</c:v>
                </c:pt>
                <c:pt idx="5205">
                  <c:v>44.399307999999998</c:v>
                </c:pt>
                <c:pt idx="5206">
                  <c:v>44.399219000000002</c:v>
                </c:pt>
                <c:pt idx="5207">
                  <c:v>44.399126000000003</c:v>
                </c:pt>
                <c:pt idx="5208">
                  <c:v>44.399031999999998</c:v>
                </c:pt>
                <c:pt idx="5209">
                  <c:v>44.398923000000003</c:v>
                </c:pt>
                <c:pt idx="5210">
                  <c:v>44.398814000000002</c:v>
                </c:pt>
                <c:pt idx="5211">
                  <c:v>44.398702999999998</c:v>
                </c:pt>
                <c:pt idx="5212">
                  <c:v>44.398586999999999</c:v>
                </c:pt>
                <c:pt idx="5213">
                  <c:v>44.398471000000001</c:v>
                </c:pt>
                <c:pt idx="5214">
                  <c:v>44.398350000000001</c:v>
                </c:pt>
                <c:pt idx="5215">
                  <c:v>44.398229000000001</c:v>
                </c:pt>
                <c:pt idx="5216">
                  <c:v>44.398105999999999</c:v>
                </c:pt>
                <c:pt idx="5217">
                  <c:v>44.397978999999999</c:v>
                </c:pt>
                <c:pt idx="5218">
                  <c:v>44.397852</c:v>
                </c:pt>
                <c:pt idx="5219">
                  <c:v>44.397703999999997</c:v>
                </c:pt>
                <c:pt idx="5220">
                  <c:v>44.397556000000002</c:v>
                </c:pt>
                <c:pt idx="5221">
                  <c:v>44.397409000000003</c:v>
                </c:pt>
                <c:pt idx="5222">
                  <c:v>44.397264</c:v>
                </c:pt>
                <c:pt idx="5223">
                  <c:v>44.397112999999997</c:v>
                </c:pt>
                <c:pt idx="5224">
                  <c:v>44.396962000000002</c:v>
                </c:pt>
                <c:pt idx="5225">
                  <c:v>44.396811999999997</c:v>
                </c:pt>
                <c:pt idx="5226">
                  <c:v>44.396659</c:v>
                </c:pt>
                <c:pt idx="5227">
                  <c:v>44.396504</c:v>
                </c:pt>
                <c:pt idx="5228">
                  <c:v>44.396348000000003</c:v>
                </c:pt>
                <c:pt idx="5229">
                  <c:v>44.396166999999998</c:v>
                </c:pt>
                <c:pt idx="5230">
                  <c:v>44.395992999999997</c:v>
                </c:pt>
                <c:pt idx="5231">
                  <c:v>44.395826</c:v>
                </c:pt>
                <c:pt idx="5232">
                  <c:v>44.395657999999997</c:v>
                </c:pt>
                <c:pt idx="5233">
                  <c:v>44.395491999999997</c:v>
                </c:pt>
                <c:pt idx="5234">
                  <c:v>44.395325999999997</c:v>
                </c:pt>
                <c:pt idx="5235">
                  <c:v>44.395162999999997</c:v>
                </c:pt>
                <c:pt idx="5236">
                  <c:v>44.394998999999999</c:v>
                </c:pt>
                <c:pt idx="5237">
                  <c:v>44.394837000000003</c:v>
                </c:pt>
                <c:pt idx="5238">
                  <c:v>44.394675999999997</c:v>
                </c:pt>
                <c:pt idx="5239">
                  <c:v>44.394485000000003</c:v>
                </c:pt>
                <c:pt idx="5240">
                  <c:v>44.394305000000003</c:v>
                </c:pt>
                <c:pt idx="5241">
                  <c:v>44.394131000000002</c:v>
                </c:pt>
                <c:pt idx="5242">
                  <c:v>44.393959000000002</c:v>
                </c:pt>
                <c:pt idx="5243">
                  <c:v>44.393788999999998</c:v>
                </c:pt>
                <c:pt idx="5244">
                  <c:v>44.393621000000003</c:v>
                </c:pt>
                <c:pt idx="5245">
                  <c:v>44.393456999999998</c:v>
                </c:pt>
                <c:pt idx="5246">
                  <c:v>44.393293999999997</c:v>
                </c:pt>
                <c:pt idx="5247">
                  <c:v>44.393130999999997</c:v>
                </c:pt>
                <c:pt idx="5248">
                  <c:v>44.392969000000001</c:v>
                </c:pt>
                <c:pt idx="5249">
                  <c:v>44.392780999999999</c:v>
                </c:pt>
                <c:pt idx="5250">
                  <c:v>44.392603999999999</c:v>
                </c:pt>
                <c:pt idx="5251">
                  <c:v>44.392431000000002</c:v>
                </c:pt>
                <c:pt idx="5252">
                  <c:v>44.392263</c:v>
                </c:pt>
                <c:pt idx="5253">
                  <c:v>44.392097999999997</c:v>
                </c:pt>
                <c:pt idx="5254">
                  <c:v>44.391933999999999</c:v>
                </c:pt>
                <c:pt idx="5255">
                  <c:v>44.391776</c:v>
                </c:pt>
                <c:pt idx="5256">
                  <c:v>44.391618999999999</c:v>
                </c:pt>
                <c:pt idx="5257">
                  <c:v>44.391463000000002</c:v>
                </c:pt>
                <c:pt idx="5258">
                  <c:v>44.391308000000002</c:v>
                </c:pt>
                <c:pt idx="5259">
                  <c:v>44.391126999999997</c:v>
                </c:pt>
                <c:pt idx="5260">
                  <c:v>44.390956000000003</c:v>
                </c:pt>
                <c:pt idx="5261">
                  <c:v>44.390791</c:v>
                </c:pt>
                <c:pt idx="5262">
                  <c:v>44.390630999999999</c:v>
                </c:pt>
                <c:pt idx="5263">
                  <c:v>44.390473</c:v>
                </c:pt>
                <c:pt idx="5264">
                  <c:v>44.390317000000003</c:v>
                </c:pt>
                <c:pt idx="5265">
                  <c:v>44.390161999999997</c:v>
                </c:pt>
                <c:pt idx="5266">
                  <c:v>44.390008999999999</c:v>
                </c:pt>
                <c:pt idx="5267">
                  <c:v>44.389857999999997</c:v>
                </c:pt>
                <c:pt idx="5268">
                  <c:v>44.389707999999999</c:v>
                </c:pt>
                <c:pt idx="5269">
                  <c:v>44.389536999999997</c:v>
                </c:pt>
                <c:pt idx="5270">
                  <c:v>44.389372999999999</c:v>
                </c:pt>
                <c:pt idx="5271">
                  <c:v>44.389214000000003</c:v>
                </c:pt>
                <c:pt idx="5272">
                  <c:v>44.389059000000003</c:v>
                </c:pt>
                <c:pt idx="5273">
                  <c:v>44.388905000000001</c:v>
                </c:pt>
                <c:pt idx="5274">
                  <c:v>44.388753999999999</c:v>
                </c:pt>
                <c:pt idx="5275">
                  <c:v>44.388604999999998</c:v>
                </c:pt>
                <c:pt idx="5276">
                  <c:v>44.388455999999998</c:v>
                </c:pt>
                <c:pt idx="5277">
                  <c:v>44.388308000000002</c:v>
                </c:pt>
                <c:pt idx="5278">
                  <c:v>44.388160999999997</c:v>
                </c:pt>
                <c:pt idx="5279">
                  <c:v>44.387988</c:v>
                </c:pt>
                <c:pt idx="5280">
                  <c:v>44.387825999999997</c:v>
                </c:pt>
                <c:pt idx="5281">
                  <c:v>44.387667999999998</c:v>
                </c:pt>
                <c:pt idx="5282">
                  <c:v>44.387514000000003</c:v>
                </c:pt>
                <c:pt idx="5283">
                  <c:v>44.387362000000003</c:v>
                </c:pt>
                <c:pt idx="5284">
                  <c:v>44.387210000000003</c:v>
                </c:pt>
                <c:pt idx="5285">
                  <c:v>44.387062</c:v>
                </c:pt>
                <c:pt idx="5286">
                  <c:v>44.386915000000002</c:v>
                </c:pt>
                <c:pt idx="5287">
                  <c:v>44.386768000000004</c:v>
                </c:pt>
                <c:pt idx="5288">
                  <c:v>44.386623</c:v>
                </c:pt>
                <c:pt idx="5289">
                  <c:v>44.386448000000001</c:v>
                </c:pt>
                <c:pt idx="5290">
                  <c:v>44.386285000000001</c:v>
                </c:pt>
                <c:pt idx="5291">
                  <c:v>44.386130000000001</c:v>
                </c:pt>
                <c:pt idx="5292">
                  <c:v>44.385978000000001</c:v>
                </c:pt>
                <c:pt idx="5293">
                  <c:v>44.385826999999999</c:v>
                </c:pt>
                <c:pt idx="5294">
                  <c:v>44.385679000000003</c:v>
                </c:pt>
                <c:pt idx="5295">
                  <c:v>44.385536000000002</c:v>
                </c:pt>
                <c:pt idx="5296">
                  <c:v>44.385396</c:v>
                </c:pt>
                <c:pt idx="5297">
                  <c:v>44.385255999999998</c:v>
                </c:pt>
                <c:pt idx="5298">
                  <c:v>44.385119000000003</c:v>
                </c:pt>
                <c:pt idx="5299">
                  <c:v>44.384953000000003</c:v>
                </c:pt>
                <c:pt idx="5300">
                  <c:v>44.384801000000003</c:v>
                </c:pt>
                <c:pt idx="5301">
                  <c:v>44.384653999999998</c:v>
                </c:pt>
                <c:pt idx="5302">
                  <c:v>44.384515</c:v>
                </c:pt>
                <c:pt idx="5303">
                  <c:v>44.38438</c:v>
                </c:pt>
                <c:pt idx="5304">
                  <c:v>44.384248999999997</c:v>
                </c:pt>
                <c:pt idx="5305">
                  <c:v>44.384121999999998</c:v>
                </c:pt>
                <c:pt idx="5306">
                  <c:v>44.383997000000001</c:v>
                </c:pt>
                <c:pt idx="5307">
                  <c:v>44.383875000000003</c:v>
                </c:pt>
                <c:pt idx="5308">
                  <c:v>44.383758</c:v>
                </c:pt>
                <c:pt idx="5309">
                  <c:v>44.383614999999999</c:v>
                </c:pt>
                <c:pt idx="5310">
                  <c:v>44.383482000000001</c:v>
                </c:pt>
                <c:pt idx="5311">
                  <c:v>44.383355000000002</c:v>
                </c:pt>
                <c:pt idx="5312">
                  <c:v>44.383234999999999</c:v>
                </c:pt>
                <c:pt idx="5313">
                  <c:v>44.383119000000001</c:v>
                </c:pt>
                <c:pt idx="5314">
                  <c:v>44.383007999999997</c:v>
                </c:pt>
                <c:pt idx="5315">
                  <c:v>44.382899000000002</c:v>
                </c:pt>
                <c:pt idx="5316">
                  <c:v>44.382795000000002</c:v>
                </c:pt>
                <c:pt idx="5317">
                  <c:v>44.382691999999999</c:v>
                </c:pt>
                <c:pt idx="5318">
                  <c:v>44.382593999999997</c:v>
                </c:pt>
                <c:pt idx="5319">
                  <c:v>44.382489999999997</c:v>
                </c:pt>
                <c:pt idx="5320">
                  <c:v>44.382396999999997</c:v>
                </c:pt>
                <c:pt idx="5321">
                  <c:v>44.382306999999997</c:v>
                </c:pt>
                <c:pt idx="5322">
                  <c:v>44.382219999999997</c:v>
                </c:pt>
                <c:pt idx="5323">
                  <c:v>44.382136000000003</c:v>
                </c:pt>
                <c:pt idx="5324">
                  <c:v>44.38205</c:v>
                </c:pt>
                <c:pt idx="5325">
                  <c:v>44.381968999999998</c:v>
                </c:pt>
                <c:pt idx="5326">
                  <c:v>44.381889999999999</c:v>
                </c:pt>
                <c:pt idx="5327">
                  <c:v>44.381810000000002</c:v>
                </c:pt>
                <c:pt idx="5328">
                  <c:v>44.381732</c:v>
                </c:pt>
                <c:pt idx="5329">
                  <c:v>44.381649000000003</c:v>
                </c:pt>
                <c:pt idx="5330">
                  <c:v>44.381568000000001</c:v>
                </c:pt>
                <c:pt idx="5331">
                  <c:v>44.381489000000002</c:v>
                </c:pt>
                <c:pt idx="5332">
                  <c:v>44.381410000000002</c:v>
                </c:pt>
                <c:pt idx="5333">
                  <c:v>44.381334000000003</c:v>
                </c:pt>
                <c:pt idx="5334">
                  <c:v>44.381256</c:v>
                </c:pt>
                <c:pt idx="5335">
                  <c:v>44.381179000000003</c:v>
                </c:pt>
                <c:pt idx="5336">
                  <c:v>44.381100000000004</c:v>
                </c:pt>
                <c:pt idx="5337">
                  <c:v>44.381020999999997</c:v>
                </c:pt>
                <c:pt idx="5338">
                  <c:v>44.380944</c:v>
                </c:pt>
                <c:pt idx="5339">
                  <c:v>44.380845999999998</c:v>
                </c:pt>
                <c:pt idx="5340">
                  <c:v>44.380754000000003</c:v>
                </c:pt>
                <c:pt idx="5341">
                  <c:v>44.380670000000002</c:v>
                </c:pt>
                <c:pt idx="5342">
                  <c:v>44.380586000000001</c:v>
                </c:pt>
                <c:pt idx="5343">
                  <c:v>44.380504999999999</c:v>
                </c:pt>
                <c:pt idx="5344">
                  <c:v>44.380423</c:v>
                </c:pt>
                <c:pt idx="5345">
                  <c:v>44.380346000000003</c:v>
                </c:pt>
                <c:pt idx="5346">
                  <c:v>44.380270000000003</c:v>
                </c:pt>
                <c:pt idx="5347">
                  <c:v>44.380198</c:v>
                </c:pt>
                <c:pt idx="5348">
                  <c:v>44.380130000000001</c:v>
                </c:pt>
                <c:pt idx="5349">
                  <c:v>44.380034999999999</c:v>
                </c:pt>
                <c:pt idx="5350">
                  <c:v>44.379958000000002</c:v>
                </c:pt>
                <c:pt idx="5351">
                  <c:v>44.379883999999997</c:v>
                </c:pt>
                <c:pt idx="5352">
                  <c:v>44.379815999999998</c:v>
                </c:pt>
                <c:pt idx="5353">
                  <c:v>44.379752000000003</c:v>
                </c:pt>
                <c:pt idx="5354">
                  <c:v>44.379688999999999</c:v>
                </c:pt>
                <c:pt idx="5355">
                  <c:v>44.379632999999998</c:v>
                </c:pt>
                <c:pt idx="5356">
                  <c:v>44.379579999999997</c:v>
                </c:pt>
                <c:pt idx="5357">
                  <c:v>44.379531999999998</c:v>
                </c:pt>
                <c:pt idx="5358">
                  <c:v>44.379483999999998</c:v>
                </c:pt>
                <c:pt idx="5359">
                  <c:v>44.379429000000002</c:v>
                </c:pt>
                <c:pt idx="5360">
                  <c:v>44.379384000000002</c:v>
                </c:pt>
                <c:pt idx="5361">
                  <c:v>44.379342000000001</c:v>
                </c:pt>
                <c:pt idx="5362">
                  <c:v>44.379308000000002</c:v>
                </c:pt>
                <c:pt idx="5363">
                  <c:v>44.379275999999997</c:v>
                </c:pt>
                <c:pt idx="5364">
                  <c:v>44.379247999999997</c:v>
                </c:pt>
                <c:pt idx="5365">
                  <c:v>44.379224000000001</c:v>
                </c:pt>
                <c:pt idx="5366">
                  <c:v>44.379204999999999</c:v>
                </c:pt>
                <c:pt idx="5367">
                  <c:v>44.379188999999997</c:v>
                </c:pt>
                <c:pt idx="5368">
                  <c:v>44.379179999999998</c:v>
                </c:pt>
                <c:pt idx="5369">
                  <c:v>44.379178000000003</c:v>
                </c:pt>
                <c:pt idx="5370">
                  <c:v>44.379178000000003</c:v>
                </c:pt>
                <c:pt idx="5371">
                  <c:v>44.379182</c:v>
                </c:pt>
                <c:pt idx="5372">
                  <c:v>44.379190000000001</c:v>
                </c:pt>
                <c:pt idx="5373">
                  <c:v>44.379198000000002</c:v>
                </c:pt>
                <c:pt idx="5374">
                  <c:v>44.379209000000003</c:v>
                </c:pt>
                <c:pt idx="5375">
                  <c:v>44.379227999999998</c:v>
                </c:pt>
                <c:pt idx="5376">
                  <c:v>44.379246999999999</c:v>
                </c:pt>
                <c:pt idx="5377">
                  <c:v>44.379269999999998</c:v>
                </c:pt>
                <c:pt idx="5378">
                  <c:v>44.379299000000003</c:v>
                </c:pt>
                <c:pt idx="5379">
                  <c:v>44.379345999999998</c:v>
                </c:pt>
                <c:pt idx="5380">
                  <c:v>44.379385999999997</c:v>
                </c:pt>
                <c:pt idx="5381">
                  <c:v>44.379424</c:v>
                </c:pt>
                <c:pt idx="5382">
                  <c:v>44.379465000000003</c:v>
                </c:pt>
                <c:pt idx="5383">
                  <c:v>44.379503</c:v>
                </c:pt>
                <c:pt idx="5384">
                  <c:v>44.379541000000003</c:v>
                </c:pt>
                <c:pt idx="5385">
                  <c:v>44.379576999999998</c:v>
                </c:pt>
                <c:pt idx="5386">
                  <c:v>44.379613999999997</c:v>
                </c:pt>
                <c:pt idx="5387">
                  <c:v>44.379648000000003</c:v>
                </c:pt>
                <c:pt idx="5388">
                  <c:v>44.379682000000003</c:v>
                </c:pt>
                <c:pt idx="5389">
                  <c:v>44.379722000000001</c:v>
                </c:pt>
                <c:pt idx="5390">
                  <c:v>44.379758000000002</c:v>
                </c:pt>
                <c:pt idx="5391">
                  <c:v>44.379795000000001</c:v>
                </c:pt>
                <c:pt idx="5392">
                  <c:v>44.379829000000001</c:v>
                </c:pt>
                <c:pt idx="5393">
                  <c:v>44.379862000000003</c:v>
                </c:pt>
                <c:pt idx="5394">
                  <c:v>44.379893000000003</c:v>
                </c:pt>
                <c:pt idx="5395">
                  <c:v>44.379925</c:v>
                </c:pt>
                <c:pt idx="5396">
                  <c:v>44.379958000000002</c:v>
                </c:pt>
                <c:pt idx="5397">
                  <c:v>44.379992000000001</c:v>
                </c:pt>
                <c:pt idx="5398">
                  <c:v>44.380028000000003</c:v>
                </c:pt>
                <c:pt idx="5399">
                  <c:v>44.380052999999997</c:v>
                </c:pt>
                <c:pt idx="5400">
                  <c:v>44.380080999999997</c:v>
                </c:pt>
                <c:pt idx="5401">
                  <c:v>44.380113000000001</c:v>
                </c:pt>
                <c:pt idx="5402">
                  <c:v>44.380141999999999</c:v>
                </c:pt>
                <c:pt idx="5403">
                  <c:v>44.380175999999999</c:v>
                </c:pt>
                <c:pt idx="5404">
                  <c:v>44.380212</c:v>
                </c:pt>
                <c:pt idx="5405">
                  <c:v>44.380248000000002</c:v>
                </c:pt>
                <c:pt idx="5406">
                  <c:v>44.380287000000003</c:v>
                </c:pt>
                <c:pt idx="5407">
                  <c:v>44.380327000000001</c:v>
                </c:pt>
                <c:pt idx="5408">
                  <c:v>44.380370999999997</c:v>
                </c:pt>
                <c:pt idx="5409">
                  <c:v>44.380412999999997</c:v>
                </c:pt>
                <c:pt idx="5410">
                  <c:v>44.380459000000002</c:v>
                </c:pt>
                <c:pt idx="5411">
                  <c:v>44.380510000000001</c:v>
                </c:pt>
                <c:pt idx="5412">
                  <c:v>44.380561999999998</c:v>
                </c:pt>
                <c:pt idx="5413">
                  <c:v>44.380617999999998</c:v>
                </c:pt>
                <c:pt idx="5414">
                  <c:v>44.380673999999999</c:v>
                </c:pt>
                <c:pt idx="5415">
                  <c:v>44.380735000000001</c:v>
                </c:pt>
                <c:pt idx="5416">
                  <c:v>44.380800999999998</c:v>
                </c:pt>
                <c:pt idx="5417">
                  <c:v>44.380868999999997</c:v>
                </c:pt>
                <c:pt idx="5418">
                  <c:v>44.380938999999998</c:v>
                </c:pt>
                <c:pt idx="5419">
                  <c:v>44.381025000000001</c:v>
                </c:pt>
                <c:pt idx="5420">
                  <c:v>44.381112000000002</c:v>
                </c:pt>
                <c:pt idx="5421">
                  <c:v>44.3812</c:v>
                </c:pt>
                <c:pt idx="5422">
                  <c:v>44.38129</c:v>
                </c:pt>
                <c:pt idx="5423">
                  <c:v>44.38138</c:v>
                </c:pt>
                <c:pt idx="5424">
                  <c:v>44.381473999999997</c:v>
                </c:pt>
                <c:pt idx="5425">
                  <c:v>44.381566999999997</c:v>
                </c:pt>
                <c:pt idx="5426">
                  <c:v>44.381663000000003</c:v>
                </c:pt>
                <c:pt idx="5427">
                  <c:v>44.381759000000002</c:v>
                </c:pt>
                <c:pt idx="5428">
                  <c:v>44.381856999999997</c:v>
                </c:pt>
                <c:pt idx="5429">
                  <c:v>44.381982999999998</c:v>
                </c:pt>
                <c:pt idx="5430">
                  <c:v>44.382105000000003</c:v>
                </c:pt>
                <c:pt idx="5431">
                  <c:v>44.382226000000003</c:v>
                </c:pt>
                <c:pt idx="5432">
                  <c:v>44.382344000000003</c:v>
                </c:pt>
                <c:pt idx="5433">
                  <c:v>44.382460999999999</c:v>
                </c:pt>
                <c:pt idx="5434">
                  <c:v>44.382570000000001</c:v>
                </c:pt>
                <c:pt idx="5435">
                  <c:v>44.382689999999997</c:v>
                </c:pt>
                <c:pt idx="5436">
                  <c:v>44.382812000000001</c:v>
                </c:pt>
                <c:pt idx="5437">
                  <c:v>44.382933000000001</c:v>
                </c:pt>
                <c:pt idx="5438">
                  <c:v>44.383056000000003</c:v>
                </c:pt>
                <c:pt idx="5439">
                  <c:v>44.383214000000002</c:v>
                </c:pt>
                <c:pt idx="5440">
                  <c:v>44.383361000000001</c:v>
                </c:pt>
                <c:pt idx="5441">
                  <c:v>44.383501000000003</c:v>
                </c:pt>
                <c:pt idx="5442">
                  <c:v>44.383639000000002</c:v>
                </c:pt>
                <c:pt idx="5443">
                  <c:v>44.383772999999998</c:v>
                </c:pt>
                <c:pt idx="5444">
                  <c:v>44.383912000000002</c:v>
                </c:pt>
                <c:pt idx="5445">
                  <c:v>44.384048999999997</c:v>
                </c:pt>
                <c:pt idx="5446">
                  <c:v>44.384186</c:v>
                </c:pt>
                <c:pt idx="5447">
                  <c:v>44.384323999999999</c:v>
                </c:pt>
                <c:pt idx="5448">
                  <c:v>44.384461999999999</c:v>
                </c:pt>
                <c:pt idx="5449">
                  <c:v>44.384628999999997</c:v>
                </c:pt>
                <c:pt idx="5450">
                  <c:v>44.384785999999998</c:v>
                </c:pt>
                <c:pt idx="5451">
                  <c:v>44.384942000000002</c:v>
                </c:pt>
                <c:pt idx="5452">
                  <c:v>44.385094000000002</c:v>
                </c:pt>
                <c:pt idx="5453">
                  <c:v>44.385246000000002</c:v>
                </c:pt>
                <c:pt idx="5454">
                  <c:v>44.385396</c:v>
                </c:pt>
                <c:pt idx="5455">
                  <c:v>44.385545</c:v>
                </c:pt>
                <c:pt idx="5456">
                  <c:v>44.385691999999999</c:v>
                </c:pt>
                <c:pt idx="5457">
                  <c:v>44.385841999999997</c:v>
                </c:pt>
                <c:pt idx="5458">
                  <c:v>44.385992000000002</c:v>
                </c:pt>
                <c:pt idx="5459">
                  <c:v>44.386164999999998</c:v>
                </c:pt>
                <c:pt idx="5460">
                  <c:v>44.386329000000003</c:v>
                </c:pt>
                <c:pt idx="5461">
                  <c:v>44.386490000000002</c:v>
                </c:pt>
                <c:pt idx="5462">
                  <c:v>44.386648000000001</c:v>
                </c:pt>
                <c:pt idx="5463">
                  <c:v>44.386803999999998</c:v>
                </c:pt>
                <c:pt idx="5464">
                  <c:v>44.386955</c:v>
                </c:pt>
                <c:pt idx="5465">
                  <c:v>44.387107</c:v>
                </c:pt>
                <c:pt idx="5466">
                  <c:v>44.387261000000002</c:v>
                </c:pt>
                <c:pt idx="5467">
                  <c:v>44.387411999999998</c:v>
                </c:pt>
                <c:pt idx="5468">
                  <c:v>44.387560000000001</c:v>
                </c:pt>
                <c:pt idx="5469">
                  <c:v>44.387729999999998</c:v>
                </c:pt>
                <c:pt idx="5470">
                  <c:v>44.387891000000003</c:v>
                </c:pt>
                <c:pt idx="5471">
                  <c:v>44.388044000000001</c:v>
                </c:pt>
                <c:pt idx="5472">
                  <c:v>44.388193999999999</c:v>
                </c:pt>
                <c:pt idx="5473">
                  <c:v>44.388342000000002</c:v>
                </c:pt>
                <c:pt idx="5474">
                  <c:v>44.388486</c:v>
                </c:pt>
                <c:pt idx="5475">
                  <c:v>44.388627</c:v>
                </c:pt>
                <c:pt idx="5476">
                  <c:v>44.388767999999999</c:v>
                </c:pt>
                <c:pt idx="5477">
                  <c:v>44.388910000000003</c:v>
                </c:pt>
                <c:pt idx="5478">
                  <c:v>44.389049999999997</c:v>
                </c:pt>
                <c:pt idx="5479">
                  <c:v>44.389214000000003</c:v>
                </c:pt>
                <c:pt idx="5480">
                  <c:v>44.389367999999997</c:v>
                </c:pt>
                <c:pt idx="5481">
                  <c:v>44.389516</c:v>
                </c:pt>
                <c:pt idx="5482">
                  <c:v>44.389659999999999</c:v>
                </c:pt>
                <c:pt idx="5483">
                  <c:v>44.389800000000001</c:v>
                </c:pt>
                <c:pt idx="5484">
                  <c:v>44.389938000000001</c:v>
                </c:pt>
                <c:pt idx="5485">
                  <c:v>44.390072000000004</c:v>
                </c:pt>
                <c:pt idx="5486">
                  <c:v>44.390203999999997</c:v>
                </c:pt>
                <c:pt idx="5487">
                  <c:v>44.390337000000002</c:v>
                </c:pt>
                <c:pt idx="5488">
                  <c:v>44.390464999999999</c:v>
                </c:pt>
                <c:pt idx="5489">
                  <c:v>44.390619000000001</c:v>
                </c:pt>
                <c:pt idx="5490">
                  <c:v>44.390763</c:v>
                </c:pt>
                <c:pt idx="5491">
                  <c:v>44.390900000000002</c:v>
                </c:pt>
                <c:pt idx="5492">
                  <c:v>44.391036</c:v>
                </c:pt>
                <c:pt idx="5493">
                  <c:v>44.391168</c:v>
                </c:pt>
                <c:pt idx="5494">
                  <c:v>44.391297000000002</c:v>
                </c:pt>
                <c:pt idx="5495">
                  <c:v>44.391423000000003</c:v>
                </c:pt>
                <c:pt idx="5496">
                  <c:v>44.391548999999998</c:v>
                </c:pt>
                <c:pt idx="5497">
                  <c:v>44.391674000000002</c:v>
                </c:pt>
                <c:pt idx="5498">
                  <c:v>44.391795999999999</c:v>
                </c:pt>
                <c:pt idx="5499">
                  <c:v>44.391936000000001</c:v>
                </c:pt>
                <c:pt idx="5500">
                  <c:v>44.392068999999999</c:v>
                </c:pt>
                <c:pt idx="5501">
                  <c:v>44.392195000000001</c:v>
                </c:pt>
                <c:pt idx="5502">
                  <c:v>44.392319999999998</c:v>
                </c:pt>
                <c:pt idx="5503">
                  <c:v>44.392439000000003</c:v>
                </c:pt>
                <c:pt idx="5504">
                  <c:v>44.392552999999999</c:v>
                </c:pt>
                <c:pt idx="5505">
                  <c:v>44.392671999999997</c:v>
                </c:pt>
                <c:pt idx="5506">
                  <c:v>44.392785000000003</c:v>
                </c:pt>
                <c:pt idx="5507">
                  <c:v>44.392901000000002</c:v>
                </c:pt>
                <c:pt idx="5508">
                  <c:v>44.393008999999999</c:v>
                </c:pt>
                <c:pt idx="5509">
                  <c:v>44.393140000000002</c:v>
                </c:pt>
                <c:pt idx="5510">
                  <c:v>44.393258000000003</c:v>
                </c:pt>
                <c:pt idx="5511">
                  <c:v>44.393380000000001</c:v>
                </c:pt>
                <c:pt idx="5512">
                  <c:v>44.393492000000002</c:v>
                </c:pt>
                <c:pt idx="5513">
                  <c:v>44.393608</c:v>
                </c:pt>
                <c:pt idx="5514">
                  <c:v>44.393715</c:v>
                </c:pt>
                <c:pt idx="5515">
                  <c:v>44.393824000000002</c:v>
                </c:pt>
                <c:pt idx="5516">
                  <c:v>44.393926999999998</c:v>
                </c:pt>
                <c:pt idx="5517">
                  <c:v>44.394030000000001</c:v>
                </c:pt>
                <c:pt idx="5518">
                  <c:v>44.394129</c:v>
                </c:pt>
                <c:pt idx="5519">
                  <c:v>44.394249000000002</c:v>
                </c:pt>
                <c:pt idx="5520">
                  <c:v>44.394356999999999</c:v>
                </c:pt>
                <c:pt idx="5521">
                  <c:v>44.394464999999997</c:v>
                </c:pt>
                <c:pt idx="5522">
                  <c:v>44.394564000000003</c:v>
                </c:pt>
                <c:pt idx="5523">
                  <c:v>44.394666000000001</c:v>
                </c:pt>
                <c:pt idx="5524">
                  <c:v>44.394764000000002</c:v>
                </c:pt>
                <c:pt idx="5525">
                  <c:v>44.394868000000002</c:v>
                </c:pt>
                <c:pt idx="5526">
                  <c:v>44.394964000000002</c:v>
                </c:pt>
                <c:pt idx="5527">
                  <c:v>44.395065000000002</c:v>
                </c:pt>
                <c:pt idx="5528">
                  <c:v>44.395159</c:v>
                </c:pt>
                <c:pt idx="5529">
                  <c:v>44.395273000000003</c:v>
                </c:pt>
                <c:pt idx="5530">
                  <c:v>44.395378000000001</c:v>
                </c:pt>
                <c:pt idx="5531">
                  <c:v>44.395480999999997</c:v>
                </c:pt>
                <c:pt idx="5532">
                  <c:v>44.395581</c:v>
                </c:pt>
                <c:pt idx="5533">
                  <c:v>44.395681000000003</c:v>
                </c:pt>
                <c:pt idx="5534">
                  <c:v>44.395778999999997</c:v>
                </c:pt>
                <c:pt idx="5535">
                  <c:v>44.395876999999999</c:v>
                </c:pt>
                <c:pt idx="5536">
                  <c:v>44.395975999999997</c:v>
                </c:pt>
                <c:pt idx="5537">
                  <c:v>44.396076999999998</c:v>
                </c:pt>
                <c:pt idx="5538">
                  <c:v>44.396174000000002</c:v>
                </c:pt>
                <c:pt idx="5539">
                  <c:v>44.396287999999998</c:v>
                </c:pt>
                <c:pt idx="5540">
                  <c:v>44.396397999999998</c:v>
                </c:pt>
                <c:pt idx="5541">
                  <c:v>44.396504</c:v>
                </c:pt>
                <c:pt idx="5542">
                  <c:v>44.396605999999998</c:v>
                </c:pt>
                <c:pt idx="5543">
                  <c:v>44.396709000000001</c:v>
                </c:pt>
                <c:pt idx="5544">
                  <c:v>44.396808999999998</c:v>
                </c:pt>
                <c:pt idx="5545">
                  <c:v>44.396906000000001</c:v>
                </c:pt>
                <c:pt idx="5546">
                  <c:v>44.397007000000002</c:v>
                </c:pt>
                <c:pt idx="5547">
                  <c:v>44.397106999999998</c:v>
                </c:pt>
                <c:pt idx="5548">
                  <c:v>44.397207000000002</c:v>
                </c:pt>
                <c:pt idx="5549">
                  <c:v>44.397320999999998</c:v>
                </c:pt>
                <c:pt idx="5550">
                  <c:v>44.397430999999997</c:v>
                </c:pt>
                <c:pt idx="5551">
                  <c:v>44.397536000000002</c:v>
                </c:pt>
                <c:pt idx="5552">
                  <c:v>44.397641</c:v>
                </c:pt>
                <c:pt idx="5553">
                  <c:v>44.397747000000003</c:v>
                </c:pt>
                <c:pt idx="5554">
                  <c:v>44.397854000000002</c:v>
                </c:pt>
                <c:pt idx="5555">
                  <c:v>44.397959</c:v>
                </c:pt>
                <c:pt idx="5556">
                  <c:v>44.398066999999998</c:v>
                </c:pt>
                <c:pt idx="5557">
                  <c:v>44.398170999999998</c:v>
                </c:pt>
                <c:pt idx="5558">
                  <c:v>44.398280999999997</c:v>
                </c:pt>
                <c:pt idx="5559">
                  <c:v>44.398395999999998</c:v>
                </c:pt>
                <c:pt idx="5560">
                  <c:v>44.398510000000002</c:v>
                </c:pt>
                <c:pt idx="5561">
                  <c:v>44.398620999999999</c:v>
                </c:pt>
                <c:pt idx="5562">
                  <c:v>44.398733</c:v>
                </c:pt>
                <c:pt idx="5563">
                  <c:v>44.39884</c:v>
                </c:pt>
                <c:pt idx="5564">
                  <c:v>44.398947999999997</c:v>
                </c:pt>
                <c:pt idx="5565">
                  <c:v>44.399048999999998</c:v>
                </c:pt>
                <c:pt idx="5566">
                  <c:v>44.399160000000002</c:v>
                </c:pt>
                <c:pt idx="5567">
                  <c:v>44.399265</c:v>
                </c:pt>
                <c:pt idx="5568">
                  <c:v>44.399363999999998</c:v>
                </c:pt>
                <c:pt idx="5569">
                  <c:v>44.399472000000003</c:v>
                </c:pt>
                <c:pt idx="5570">
                  <c:v>44.399568000000002</c:v>
                </c:pt>
                <c:pt idx="5571">
                  <c:v>44.399666000000003</c:v>
                </c:pt>
                <c:pt idx="5572">
                  <c:v>44.399763</c:v>
                </c:pt>
                <c:pt idx="5573">
                  <c:v>44.399852000000003</c:v>
                </c:pt>
                <c:pt idx="5574">
                  <c:v>44.399934999999999</c:v>
                </c:pt>
                <c:pt idx="5575">
                  <c:v>44.400016999999998</c:v>
                </c:pt>
                <c:pt idx="5576">
                  <c:v>44.400098</c:v>
                </c:pt>
                <c:pt idx="5577">
                  <c:v>44.400167000000003</c:v>
                </c:pt>
                <c:pt idx="5578">
                  <c:v>44.400233999999998</c:v>
                </c:pt>
                <c:pt idx="5579">
                  <c:v>44.400295999999997</c:v>
                </c:pt>
                <c:pt idx="5580">
                  <c:v>44.400359000000002</c:v>
                </c:pt>
                <c:pt idx="5581">
                  <c:v>44.400410999999998</c:v>
                </c:pt>
                <c:pt idx="5582">
                  <c:v>44.400469000000001</c:v>
                </c:pt>
                <c:pt idx="5583">
                  <c:v>44.400505000000003</c:v>
                </c:pt>
                <c:pt idx="5584">
                  <c:v>44.400539999999999</c:v>
                </c:pt>
                <c:pt idx="5585">
                  <c:v>44.400571999999997</c:v>
                </c:pt>
                <c:pt idx="5586">
                  <c:v>44.400596</c:v>
                </c:pt>
                <c:pt idx="5587">
                  <c:v>44.400613999999997</c:v>
                </c:pt>
                <c:pt idx="5588">
                  <c:v>44.400629000000002</c:v>
                </c:pt>
                <c:pt idx="5589">
                  <c:v>44.400627</c:v>
                </c:pt>
                <c:pt idx="5590">
                  <c:v>44.400627</c:v>
                </c:pt>
                <c:pt idx="5591">
                  <c:v>44.400621999999998</c:v>
                </c:pt>
                <c:pt idx="5592">
                  <c:v>44.400615000000002</c:v>
                </c:pt>
                <c:pt idx="5593">
                  <c:v>44.400602999999997</c:v>
                </c:pt>
                <c:pt idx="5594">
                  <c:v>44.400590000000001</c:v>
                </c:pt>
                <c:pt idx="5595">
                  <c:v>44.400568999999997</c:v>
                </c:pt>
                <c:pt idx="5596">
                  <c:v>44.400548000000001</c:v>
                </c:pt>
                <c:pt idx="5597">
                  <c:v>44.400520999999998</c:v>
                </c:pt>
                <c:pt idx="5598">
                  <c:v>44.400489</c:v>
                </c:pt>
                <c:pt idx="5599">
                  <c:v>44.400435000000002</c:v>
                </c:pt>
                <c:pt idx="5600">
                  <c:v>44.400388999999997</c:v>
                </c:pt>
                <c:pt idx="5601">
                  <c:v>44.400337</c:v>
                </c:pt>
                <c:pt idx="5602">
                  <c:v>44.400289000000001</c:v>
                </c:pt>
                <c:pt idx="5603">
                  <c:v>44.400236999999997</c:v>
                </c:pt>
                <c:pt idx="5604">
                  <c:v>44.400188</c:v>
                </c:pt>
                <c:pt idx="5605">
                  <c:v>44.400134999999999</c:v>
                </c:pt>
                <c:pt idx="5606">
                  <c:v>44.400084</c:v>
                </c:pt>
                <c:pt idx="5607">
                  <c:v>44.400027999999999</c:v>
                </c:pt>
                <c:pt idx="5608">
                  <c:v>44.399974</c:v>
                </c:pt>
                <c:pt idx="5609">
                  <c:v>44.399906000000001</c:v>
                </c:pt>
                <c:pt idx="5610">
                  <c:v>44.399841000000002</c:v>
                </c:pt>
                <c:pt idx="5611">
                  <c:v>44.39978</c:v>
                </c:pt>
                <c:pt idx="5612">
                  <c:v>44.399717000000003</c:v>
                </c:pt>
                <c:pt idx="5613">
                  <c:v>44.399653999999998</c:v>
                </c:pt>
                <c:pt idx="5614">
                  <c:v>44.399597</c:v>
                </c:pt>
                <c:pt idx="5615">
                  <c:v>44.399537000000002</c:v>
                </c:pt>
                <c:pt idx="5616">
                  <c:v>44.399476999999997</c:v>
                </c:pt>
                <c:pt idx="5617">
                  <c:v>44.399417</c:v>
                </c:pt>
                <c:pt idx="5618">
                  <c:v>44.399358999999997</c:v>
                </c:pt>
                <c:pt idx="5619">
                  <c:v>44.399304999999998</c:v>
                </c:pt>
                <c:pt idx="5620">
                  <c:v>44.399251999999997</c:v>
                </c:pt>
                <c:pt idx="5621">
                  <c:v>44.399194000000001</c:v>
                </c:pt>
                <c:pt idx="5622">
                  <c:v>44.399138000000001</c:v>
                </c:pt>
                <c:pt idx="5623">
                  <c:v>44.399073999999999</c:v>
                </c:pt>
                <c:pt idx="5624">
                  <c:v>44.399009999999997</c:v>
                </c:pt>
                <c:pt idx="5625">
                  <c:v>44.398941999999998</c:v>
                </c:pt>
                <c:pt idx="5626">
                  <c:v>44.398873000000002</c:v>
                </c:pt>
                <c:pt idx="5627">
                  <c:v>44.398798999999997</c:v>
                </c:pt>
                <c:pt idx="5628">
                  <c:v>44.398726000000003</c:v>
                </c:pt>
                <c:pt idx="5629">
                  <c:v>44.398643</c:v>
                </c:pt>
                <c:pt idx="5630">
                  <c:v>44.398558999999999</c:v>
                </c:pt>
                <c:pt idx="5631">
                  <c:v>44.398471999999998</c:v>
                </c:pt>
                <c:pt idx="5632">
                  <c:v>44.398392000000001</c:v>
                </c:pt>
                <c:pt idx="5633">
                  <c:v>44.398294999999997</c:v>
                </c:pt>
                <c:pt idx="5634">
                  <c:v>44.398198999999998</c:v>
                </c:pt>
                <c:pt idx="5635">
                  <c:v>44.398096000000002</c:v>
                </c:pt>
                <c:pt idx="5636">
                  <c:v>44.397995000000002</c:v>
                </c:pt>
                <c:pt idx="5637">
                  <c:v>44.397886</c:v>
                </c:pt>
                <c:pt idx="5638">
                  <c:v>44.397781999999999</c:v>
                </c:pt>
                <c:pt idx="5639">
                  <c:v>44.397652999999998</c:v>
                </c:pt>
                <c:pt idx="5640">
                  <c:v>44.397528999999999</c:v>
                </c:pt>
                <c:pt idx="5641">
                  <c:v>44.397404000000002</c:v>
                </c:pt>
                <c:pt idx="5642">
                  <c:v>44.397283000000002</c:v>
                </c:pt>
                <c:pt idx="5643">
                  <c:v>44.397159000000002</c:v>
                </c:pt>
                <c:pt idx="5644">
                  <c:v>44.397036999999997</c:v>
                </c:pt>
                <c:pt idx="5645">
                  <c:v>44.396912999999998</c:v>
                </c:pt>
                <c:pt idx="5646">
                  <c:v>44.396791</c:v>
                </c:pt>
                <c:pt idx="5647">
                  <c:v>44.396667000000001</c:v>
                </c:pt>
                <c:pt idx="5648">
                  <c:v>44.396546999999998</c:v>
                </c:pt>
                <c:pt idx="5649">
                  <c:v>44.396399000000002</c:v>
                </c:pt>
                <c:pt idx="5650">
                  <c:v>44.396259000000001</c:v>
                </c:pt>
                <c:pt idx="5651">
                  <c:v>44.396127</c:v>
                </c:pt>
                <c:pt idx="5652">
                  <c:v>44.395997999999999</c:v>
                </c:pt>
                <c:pt idx="5653">
                  <c:v>44.395867000000003</c:v>
                </c:pt>
                <c:pt idx="5654">
                  <c:v>44.395744000000001</c:v>
                </c:pt>
                <c:pt idx="5655">
                  <c:v>44.395623000000001</c:v>
                </c:pt>
                <c:pt idx="5656">
                  <c:v>44.395501000000003</c:v>
                </c:pt>
                <c:pt idx="5657">
                  <c:v>44.395384</c:v>
                </c:pt>
                <c:pt idx="5658">
                  <c:v>44.395269999999996</c:v>
                </c:pt>
                <c:pt idx="5659">
                  <c:v>44.395122999999998</c:v>
                </c:pt>
                <c:pt idx="5660">
                  <c:v>44.394992999999999</c:v>
                </c:pt>
                <c:pt idx="5661">
                  <c:v>44.394869</c:v>
                </c:pt>
                <c:pt idx="5662">
                  <c:v>44.394755000000004</c:v>
                </c:pt>
                <c:pt idx="5663">
                  <c:v>44.394646000000002</c:v>
                </c:pt>
                <c:pt idx="5664">
                  <c:v>44.394534</c:v>
                </c:pt>
                <c:pt idx="5665">
                  <c:v>44.394433999999997</c:v>
                </c:pt>
                <c:pt idx="5666">
                  <c:v>44.394333000000003</c:v>
                </c:pt>
                <c:pt idx="5667">
                  <c:v>44.394238999999999</c:v>
                </c:pt>
                <c:pt idx="5668">
                  <c:v>44.394143999999997</c:v>
                </c:pt>
                <c:pt idx="5669">
                  <c:v>44.394033</c:v>
                </c:pt>
                <c:pt idx="5670">
                  <c:v>44.393928000000002</c:v>
                </c:pt>
                <c:pt idx="5671">
                  <c:v>44.393832000000003</c:v>
                </c:pt>
                <c:pt idx="5672">
                  <c:v>44.393740000000001</c:v>
                </c:pt>
                <c:pt idx="5673">
                  <c:v>44.393656999999997</c:v>
                </c:pt>
                <c:pt idx="5674">
                  <c:v>44.393569999999997</c:v>
                </c:pt>
                <c:pt idx="5675">
                  <c:v>44.393492999999999</c:v>
                </c:pt>
                <c:pt idx="5676">
                  <c:v>44.393413000000002</c:v>
                </c:pt>
                <c:pt idx="5677">
                  <c:v>44.393340999999999</c:v>
                </c:pt>
                <c:pt idx="5678">
                  <c:v>44.393267999999999</c:v>
                </c:pt>
                <c:pt idx="5679">
                  <c:v>44.393186999999998</c:v>
                </c:pt>
                <c:pt idx="5680">
                  <c:v>44.393110999999998</c:v>
                </c:pt>
                <c:pt idx="5681">
                  <c:v>44.393044000000003</c:v>
                </c:pt>
                <c:pt idx="5682">
                  <c:v>44.392977000000002</c:v>
                </c:pt>
                <c:pt idx="5683">
                  <c:v>44.392915000000002</c:v>
                </c:pt>
                <c:pt idx="5684">
                  <c:v>44.392851999999998</c:v>
                </c:pt>
                <c:pt idx="5685">
                  <c:v>44.392791000000003</c:v>
                </c:pt>
                <c:pt idx="5686">
                  <c:v>44.392735000000002</c:v>
                </c:pt>
                <c:pt idx="5687">
                  <c:v>44.392679000000001</c:v>
                </c:pt>
                <c:pt idx="5688">
                  <c:v>44.392632999999996</c:v>
                </c:pt>
                <c:pt idx="5689">
                  <c:v>44.392578</c:v>
                </c:pt>
                <c:pt idx="5690">
                  <c:v>44.392530000000001</c:v>
                </c:pt>
                <c:pt idx="5691">
                  <c:v>44.392482000000001</c:v>
                </c:pt>
                <c:pt idx="5692">
                  <c:v>44.392439000000003</c:v>
                </c:pt>
                <c:pt idx="5693">
                  <c:v>44.392394000000003</c:v>
                </c:pt>
                <c:pt idx="5694">
                  <c:v>44.392353999999997</c:v>
                </c:pt>
                <c:pt idx="5695">
                  <c:v>44.392313000000001</c:v>
                </c:pt>
                <c:pt idx="5696">
                  <c:v>44.392277999999997</c:v>
                </c:pt>
                <c:pt idx="5697">
                  <c:v>44.392240000000001</c:v>
                </c:pt>
                <c:pt idx="5698">
                  <c:v>44.392204999999997</c:v>
                </c:pt>
                <c:pt idx="5699">
                  <c:v>44.392172000000002</c:v>
                </c:pt>
                <c:pt idx="5700">
                  <c:v>44.392144999999999</c:v>
                </c:pt>
                <c:pt idx="5701">
                  <c:v>44.392111</c:v>
                </c:pt>
                <c:pt idx="5702">
                  <c:v>44.392085000000002</c:v>
                </c:pt>
                <c:pt idx="5703">
                  <c:v>44.392054999999999</c:v>
                </c:pt>
                <c:pt idx="5704">
                  <c:v>44.392032</c:v>
                </c:pt>
                <c:pt idx="5705">
                  <c:v>44.392009000000002</c:v>
                </c:pt>
                <c:pt idx="5706">
                  <c:v>44.391981999999999</c:v>
                </c:pt>
                <c:pt idx="5707">
                  <c:v>44.391959</c:v>
                </c:pt>
                <c:pt idx="5708">
                  <c:v>44.391936999999999</c:v>
                </c:pt>
                <c:pt idx="5709">
                  <c:v>44.391913000000002</c:v>
                </c:pt>
                <c:pt idx="5710">
                  <c:v>44.391886999999997</c:v>
                </c:pt>
                <c:pt idx="5711">
                  <c:v>44.391857000000002</c:v>
                </c:pt>
                <c:pt idx="5712">
                  <c:v>44.391834000000003</c:v>
                </c:pt>
                <c:pt idx="5713">
                  <c:v>44.391807999999997</c:v>
                </c:pt>
                <c:pt idx="5714">
                  <c:v>44.391787000000001</c:v>
                </c:pt>
                <c:pt idx="5715">
                  <c:v>44.391764000000002</c:v>
                </c:pt>
                <c:pt idx="5716">
                  <c:v>44.391745999999998</c:v>
                </c:pt>
                <c:pt idx="5717">
                  <c:v>44.391728000000001</c:v>
                </c:pt>
                <c:pt idx="5718">
                  <c:v>44.391717999999997</c:v>
                </c:pt>
                <c:pt idx="5719">
                  <c:v>44.391702000000002</c:v>
                </c:pt>
                <c:pt idx="5720">
                  <c:v>44.391689999999997</c:v>
                </c:pt>
                <c:pt idx="5721">
                  <c:v>44.391680999999998</c:v>
                </c:pt>
                <c:pt idx="5722">
                  <c:v>44.391675999999997</c:v>
                </c:pt>
                <c:pt idx="5723">
                  <c:v>44.391669</c:v>
                </c:pt>
                <c:pt idx="5724">
                  <c:v>44.391663999999999</c:v>
                </c:pt>
                <c:pt idx="5725">
                  <c:v>44.391665000000003</c:v>
                </c:pt>
                <c:pt idx="5726">
                  <c:v>44.391668000000003</c:v>
                </c:pt>
                <c:pt idx="5727">
                  <c:v>44.391677999999999</c:v>
                </c:pt>
                <c:pt idx="5728">
                  <c:v>44.391691000000002</c:v>
                </c:pt>
                <c:pt idx="5729">
                  <c:v>44.391711999999998</c:v>
                </c:pt>
                <c:pt idx="5730">
                  <c:v>44.391734999999997</c:v>
                </c:pt>
                <c:pt idx="5731">
                  <c:v>44.391751999999997</c:v>
                </c:pt>
                <c:pt idx="5732">
                  <c:v>44.391779</c:v>
                </c:pt>
                <c:pt idx="5733">
                  <c:v>44.391807999999997</c:v>
                </c:pt>
                <c:pt idx="5734">
                  <c:v>44.391838999999997</c:v>
                </c:pt>
                <c:pt idx="5735">
                  <c:v>44.391874999999999</c:v>
                </c:pt>
                <c:pt idx="5736">
                  <c:v>44.391908000000001</c:v>
                </c:pt>
                <c:pt idx="5737">
                  <c:v>44.391945999999997</c:v>
                </c:pt>
                <c:pt idx="5738">
                  <c:v>44.391984999999998</c:v>
                </c:pt>
                <c:pt idx="5739">
                  <c:v>44.392049999999998</c:v>
                </c:pt>
                <c:pt idx="5740">
                  <c:v>44.392107000000003</c:v>
                </c:pt>
                <c:pt idx="5741">
                  <c:v>44.392167000000001</c:v>
                </c:pt>
                <c:pt idx="5742">
                  <c:v>44.392221999999997</c:v>
                </c:pt>
                <c:pt idx="5743">
                  <c:v>44.39228</c:v>
                </c:pt>
                <c:pt idx="5744">
                  <c:v>44.392336999999998</c:v>
                </c:pt>
                <c:pt idx="5745">
                  <c:v>44.392395999999998</c:v>
                </c:pt>
                <c:pt idx="5746">
                  <c:v>44.392456000000003</c:v>
                </c:pt>
                <c:pt idx="5747">
                  <c:v>44.392516999999998</c:v>
                </c:pt>
                <c:pt idx="5748">
                  <c:v>44.392578999999998</c:v>
                </c:pt>
                <c:pt idx="5749">
                  <c:v>44.392659000000002</c:v>
                </c:pt>
                <c:pt idx="5750">
                  <c:v>44.392732000000002</c:v>
                </c:pt>
                <c:pt idx="5751">
                  <c:v>44.392805000000003</c:v>
                </c:pt>
                <c:pt idx="5752">
                  <c:v>44.392879000000001</c:v>
                </c:pt>
                <c:pt idx="5753">
                  <c:v>44.392946999999999</c:v>
                </c:pt>
                <c:pt idx="5754">
                  <c:v>44.393013000000003</c:v>
                </c:pt>
                <c:pt idx="5755">
                  <c:v>44.393082999999997</c:v>
                </c:pt>
                <c:pt idx="5756">
                  <c:v>44.393151000000003</c:v>
                </c:pt>
                <c:pt idx="5757">
                  <c:v>44.393216000000002</c:v>
                </c:pt>
                <c:pt idx="5758">
                  <c:v>44.393281000000002</c:v>
                </c:pt>
                <c:pt idx="5759">
                  <c:v>44.393343999999999</c:v>
                </c:pt>
                <c:pt idx="5760">
                  <c:v>44.393413000000002</c:v>
                </c:pt>
                <c:pt idx="5761">
                  <c:v>44.393478000000002</c:v>
                </c:pt>
                <c:pt idx="5762">
                  <c:v>44.393545000000003</c:v>
                </c:pt>
                <c:pt idx="5763">
                  <c:v>44.393608999999998</c:v>
                </c:pt>
                <c:pt idx="5764">
                  <c:v>44.393678999999999</c:v>
                </c:pt>
                <c:pt idx="5765">
                  <c:v>44.393743000000001</c:v>
                </c:pt>
                <c:pt idx="5766">
                  <c:v>44.393808</c:v>
                </c:pt>
                <c:pt idx="5767">
                  <c:v>44.39387</c:v>
                </c:pt>
                <c:pt idx="5768">
                  <c:v>44.393942000000003</c:v>
                </c:pt>
                <c:pt idx="5769">
                  <c:v>44.394013999999999</c:v>
                </c:pt>
                <c:pt idx="5770">
                  <c:v>44.394083000000002</c:v>
                </c:pt>
                <c:pt idx="5771">
                  <c:v>44.394154999999998</c:v>
                </c:pt>
                <c:pt idx="5772">
                  <c:v>44.394227999999998</c:v>
                </c:pt>
                <c:pt idx="5773">
                  <c:v>44.394298999999997</c:v>
                </c:pt>
                <c:pt idx="5774">
                  <c:v>44.394373000000002</c:v>
                </c:pt>
                <c:pt idx="5775">
                  <c:v>44.394441999999998</c:v>
                </c:pt>
                <c:pt idx="5776">
                  <c:v>44.394514999999998</c:v>
                </c:pt>
                <c:pt idx="5777">
                  <c:v>44.394582</c:v>
                </c:pt>
                <c:pt idx="5778">
                  <c:v>44.394651000000003</c:v>
                </c:pt>
                <c:pt idx="5779">
                  <c:v>44.394736999999999</c:v>
                </c:pt>
                <c:pt idx="5780">
                  <c:v>44.394812999999999</c:v>
                </c:pt>
                <c:pt idx="5781">
                  <c:v>44.394891000000001</c:v>
                </c:pt>
                <c:pt idx="5782">
                  <c:v>44.394962999999997</c:v>
                </c:pt>
                <c:pt idx="5783">
                  <c:v>44.395038999999997</c:v>
                </c:pt>
                <c:pt idx="5784">
                  <c:v>44.395107000000003</c:v>
                </c:pt>
                <c:pt idx="5785">
                  <c:v>44.395175000000002</c:v>
                </c:pt>
                <c:pt idx="5786">
                  <c:v>44.395249999999997</c:v>
                </c:pt>
                <c:pt idx="5787">
                  <c:v>44.395318000000003</c:v>
                </c:pt>
                <c:pt idx="5788">
                  <c:v>44.395386999999999</c:v>
                </c:pt>
                <c:pt idx="5789">
                  <c:v>44.39546</c:v>
                </c:pt>
                <c:pt idx="5790">
                  <c:v>44.395538000000002</c:v>
                </c:pt>
                <c:pt idx="5791">
                  <c:v>44.395606999999998</c:v>
                </c:pt>
                <c:pt idx="5792">
                  <c:v>44.395677999999997</c:v>
                </c:pt>
                <c:pt idx="5793">
                  <c:v>44.395741999999998</c:v>
                </c:pt>
                <c:pt idx="5794">
                  <c:v>44.395809</c:v>
                </c:pt>
                <c:pt idx="5795">
                  <c:v>44.395870000000002</c:v>
                </c:pt>
                <c:pt idx="5796">
                  <c:v>44.395935999999999</c:v>
                </c:pt>
                <c:pt idx="5797">
                  <c:v>44.396002000000003</c:v>
                </c:pt>
                <c:pt idx="5798">
                  <c:v>44.396065</c:v>
                </c:pt>
                <c:pt idx="5799">
                  <c:v>44.396138000000001</c:v>
                </c:pt>
                <c:pt idx="5800">
                  <c:v>44.396208999999999</c:v>
                </c:pt>
                <c:pt idx="5801">
                  <c:v>44.396272000000003</c:v>
                </c:pt>
                <c:pt idx="5802">
                  <c:v>44.396338999999998</c:v>
                </c:pt>
                <c:pt idx="5803">
                  <c:v>44.396400999999997</c:v>
                </c:pt>
                <c:pt idx="5804">
                  <c:v>44.396464999999999</c:v>
                </c:pt>
                <c:pt idx="5805">
                  <c:v>44.396523999999999</c:v>
                </c:pt>
                <c:pt idx="5806">
                  <c:v>44.396583</c:v>
                </c:pt>
                <c:pt idx="5807">
                  <c:v>44.396636999999998</c:v>
                </c:pt>
                <c:pt idx="5808">
                  <c:v>44.396693999999997</c:v>
                </c:pt>
                <c:pt idx="5809">
                  <c:v>44.396757000000001</c:v>
                </c:pt>
                <c:pt idx="5810">
                  <c:v>44.396816000000001</c:v>
                </c:pt>
                <c:pt idx="5811">
                  <c:v>44.396867999999998</c:v>
                </c:pt>
                <c:pt idx="5812">
                  <c:v>44.396920000000001</c:v>
                </c:pt>
                <c:pt idx="5813">
                  <c:v>44.396970000000003</c:v>
                </c:pt>
                <c:pt idx="5814">
                  <c:v>44.397019</c:v>
                </c:pt>
                <c:pt idx="5815">
                  <c:v>44.397061999999998</c:v>
                </c:pt>
                <c:pt idx="5816">
                  <c:v>44.397105000000003</c:v>
                </c:pt>
                <c:pt idx="5817">
                  <c:v>44.397146999999997</c:v>
                </c:pt>
                <c:pt idx="5818">
                  <c:v>44.397190000000002</c:v>
                </c:pt>
                <c:pt idx="5819">
                  <c:v>44.397235999999999</c:v>
                </c:pt>
                <c:pt idx="5820">
                  <c:v>44.397281999999997</c:v>
                </c:pt>
                <c:pt idx="5821">
                  <c:v>44.397319000000003</c:v>
                </c:pt>
                <c:pt idx="5822">
                  <c:v>44.397359000000002</c:v>
                </c:pt>
                <c:pt idx="5823">
                  <c:v>44.397393000000001</c:v>
                </c:pt>
                <c:pt idx="5824">
                  <c:v>44.397429000000002</c:v>
                </c:pt>
                <c:pt idx="5825">
                  <c:v>44.397457000000003</c:v>
                </c:pt>
                <c:pt idx="5826">
                  <c:v>44.397491000000002</c:v>
                </c:pt>
                <c:pt idx="5827">
                  <c:v>44.397517000000001</c:v>
                </c:pt>
                <c:pt idx="5828">
                  <c:v>44.397544000000003</c:v>
                </c:pt>
                <c:pt idx="5829">
                  <c:v>44.397568</c:v>
                </c:pt>
                <c:pt idx="5830">
                  <c:v>44.397593000000001</c:v>
                </c:pt>
                <c:pt idx="5831">
                  <c:v>44.397610999999998</c:v>
                </c:pt>
                <c:pt idx="5832">
                  <c:v>44.397632000000002</c:v>
                </c:pt>
                <c:pt idx="5833">
                  <c:v>44.397649000000001</c:v>
                </c:pt>
                <c:pt idx="5834">
                  <c:v>44.397665000000003</c:v>
                </c:pt>
                <c:pt idx="5835">
                  <c:v>44.397680000000001</c:v>
                </c:pt>
                <c:pt idx="5836">
                  <c:v>44.397689</c:v>
                </c:pt>
                <c:pt idx="5837">
                  <c:v>44.397702000000002</c:v>
                </c:pt>
                <c:pt idx="5838">
                  <c:v>44.397708999999999</c:v>
                </c:pt>
                <c:pt idx="5839">
                  <c:v>44.397723999999997</c:v>
                </c:pt>
                <c:pt idx="5840">
                  <c:v>44.397734999999997</c:v>
                </c:pt>
                <c:pt idx="5841">
                  <c:v>44.397745999999998</c:v>
                </c:pt>
                <c:pt idx="5842">
                  <c:v>44.397751999999997</c:v>
                </c:pt>
                <c:pt idx="5843">
                  <c:v>44.397762</c:v>
                </c:pt>
                <c:pt idx="5844">
                  <c:v>44.397765999999997</c:v>
                </c:pt>
                <c:pt idx="5845">
                  <c:v>44.397773999999998</c:v>
                </c:pt>
                <c:pt idx="5846">
                  <c:v>44.397776</c:v>
                </c:pt>
                <c:pt idx="5847">
                  <c:v>44.397782999999997</c:v>
                </c:pt>
                <c:pt idx="5848">
                  <c:v>44.397782999999997</c:v>
                </c:pt>
                <c:pt idx="5849">
                  <c:v>44.397795000000002</c:v>
                </c:pt>
                <c:pt idx="5850">
                  <c:v>44.397801999999999</c:v>
                </c:pt>
                <c:pt idx="5851">
                  <c:v>44.397812000000002</c:v>
                </c:pt>
                <c:pt idx="5852">
                  <c:v>44.397812999999999</c:v>
                </c:pt>
                <c:pt idx="5853">
                  <c:v>44.397818999999998</c:v>
                </c:pt>
                <c:pt idx="5854">
                  <c:v>44.397821</c:v>
                </c:pt>
                <c:pt idx="5855">
                  <c:v>44.397827999999997</c:v>
                </c:pt>
                <c:pt idx="5856">
                  <c:v>44.397829000000002</c:v>
                </c:pt>
                <c:pt idx="5857">
                  <c:v>44.397835999999998</c:v>
                </c:pt>
                <c:pt idx="5858">
                  <c:v>44.397832000000001</c:v>
                </c:pt>
                <c:pt idx="5859">
                  <c:v>44.397841</c:v>
                </c:pt>
                <c:pt idx="5860">
                  <c:v>44.397843999999999</c:v>
                </c:pt>
                <c:pt idx="5861">
                  <c:v>44.397849999999998</c:v>
                </c:pt>
                <c:pt idx="5862">
                  <c:v>44.397851000000003</c:v>
                </c:pt>
                <c:pt idx="5863">
                  <c:v>44.397860000000001</c:v>
                </c:pt>
                <c:pt idx="5864">
                  <c:v>44.397863000000001</c:v>
                </c:pt>
                <c:pt idx="5865">
                  <c:v>44.397872999999997</c:v>
                </c:pt>
                <c:pt idx="5866">
                  <c:v>44.397874999999999</c:v>
                </c:pt>
                <c:pt idx="5867">
                  <c:v>44.397883999999998</c:v>
                </c:pt>
                <c:pt idx="5868">
                  <c:v>44.397886999999997</c:v>
                </c:pt>
                <c:pt idx="5869">
                  <c:v>44.397905999999999</c:v>
                </c:pt>
                <c:pt idx="5870">
                  <c:v>44.397917</c:v>
                </c:pt>
                <c:pt idx="5871">
                  <c:v>44.397931999999997</c:v>
                </c:pt>
                <c:pt idx="5872">
                  <c:v>44.397939000000001</c:v>
                </c:pt>
                <c:pt idx="5873">
                  <c:v>44.397958000000003</c:v>
                </c:pt>
                <c:pt idx="5874">
                  <c:v>44.397964000000002</c:v>
                </c:pt>
                <c:pt idx="5875">
                  <c:v>44.397979999999997</c:v>
                </c:pt>
                <c:pt idx="5876">
                  <c:v>44.39799</c:v>
                </c:pt>
                <c:pt idx="5877">
                  <c:v>44.398009000000002</c:v>
                </c:pt>
                <c:pt idx="5878">
                  <c:v>44.398032000000001</c:v>
                </c:pt>
                <c:pt idx="5879">
                  <c:v>44.398046999999998</c:v>
                </c:pt>
                <c:pt idx="5880">
                  <c:v>44.398076000000003</c:v>
                </c:pt>
                <c:pt idx="5881">
                  <c:v>44.398094</c:v>
                </c:pt>
                <c:pt idx="5882">
                  <c:v>44.398119999999999</c:v>
                </c:pt>
                <c:pt idx="5883">
                  <c:v>44.398133999999999</c:v>
                </c:pt>
                <c:pt idx="5884">
                  <c:v>44.398159</c:v>
                </c:pt>
                <c:pt idx="5885">
                  <c:v>44.398176999999997</c:v>
                </c:pt>
                <c:pt idx="5886">
                  <c:v>44.398204999999997</c:v>
                </c:pt>
                <c:pt idx="5887">
                  <c:v>44.398223999999999</c:v>
                </c:pt>
                <c:pt idx="5888">
                  <c:v>44.398252999999997</c:v>
                </c:pt>
                <c:pt idx="5889">
                  <c:v>44.398277999999998</c:v>
                </c:pt>
                <c:pt idx="5890">
                  <c:v>44.398305999999998</c:v>
                </c:pt>
                <c:pt idx="5891">
                  <c:v>44.398327999999999</c:v>
                </c:pt>
                <c:pt idx="5892">
                  <c:v>44.398356</c:v>
                </c:pt>
                <c:pt idx="5893">
                  <c:v>44.398375000000001</c:v>
                </c:pt>
                <c:pt idx="5894">
                  <c:v>44.398404999999997</c:v>
                </c:pt>
                <c:pt idx="5895">
                  <c:v>44.398431000000002</c:v>
                </c:pt>
                <c:pt idx="5896">
                  <c:v>44.398457999999998</c:v>
                </c:pt>
                <c:pt idx="5897">
                  <c:v>44.398477999999997</c:v>
                </c:pt>
                <c:pt idx="5898">
                  <c:v>44.398510999999999</c:v>
                </c:pt>
                <c:pt idx="5899">
                  <c:v>44.398542999999997</c:v>
                </c:pt>
                <c:pt idx="5900">
                  <c:v>44.398577000000003</c:v>
                </c:pt>
                <c:pt idx="5901">
                  <c:v>44.398603999999999</c:v>
                </c:pt>
                <c:pt idx="5902">
                  <c:v>44.398636000000003</c:v>
                </c:pt>
                <c:pt idx="5903">
                  <c:v>44.398665999999999</c:v>
                </c:pt>
                <c:pt idx="5904">
                  <c:v>44.398699999999998</c:v>
                </c:pt>
                <c:pt idx="5905">
                  <c:v>44.39873</c:v>
                </c:pt>
                <c:pt idx="5906">
                  <c:v>44.398764999999997</c:v>
                </c:pt>
                <c:pt idx="5907">
                  <c:v>44.398797000000002</c:v>
                </c:pt>
                <c:pt idx="5908">
                  <c:v>44.398833000000003</c:v>
                </c:pt>
                <c:pt idx="5909">
                  <c:v>44.398871999999997</c:v>
                </c:pt>
                <c:pt idx="5910">
                  <c:v>44.398916</c:v>
                </c:pt>
                <c:pt idx="5911">
                  <c:v>44.398958</c:v>
                </c:pt>
                <c:pt idx="5912">
                  <c:v>44.399000000000001</c:v>
                </c:pt>
                <c:pt idx="5913">
                  <c:v>44.399042000000001</c:v>
                </c:pt>
                <c:pt idx="5914">
                  <c:v>44.399084000000002</c:v>
                </c:pt>
                <c:pt idx="5915">
                  <c:v>44.399118999999999</c:v>
                </c:pt>
                <c:pt idx="5916">
                  <c:v>44.399157000000002</c:v>
                </c:pt>
                <c:pt idx="5917">
                  <c:v>44.399197000000001</c:v>
                </c:pt>
                <c:pt idx="5918">
                  <c:v>44.399241000000004</c:v>
                </c:pt>
                <c:pt idx="5919">
                  <c:v>44.399287000000001</c:v>
                </c:pt>
                <c:pt idx="5920">
                  <c:v>44.399332999999999</c:v>
                </c:pt>
                <c:pt idx="5921">
                  <c:v>44.399377000000001</c:v>
                </c:pt>
                <c:pt idx="5922">
                  <c:v>44.399425000000001</c:v>
                </c:pt>
                <c:pt idx="5923">
                  <c:v>44.399470999999998</c:v>
                </c:pt>
                <c:pt idx="5924">
                  <c:v>44.399520000000003</c:v>
                </c:pt>
                <c:pt idx="5925">
                  <c:v>44.399566999999998</c:v>
                </c:pt>
                <c:pt idx="5926">
                  <c:v>44.399616999999999</c:v>
                </c:pt>
                <c:pt idx="5927">
                  <c:v>44.399662999999997</c:v>
                </c:pt>
                <c:pt idx="5928">
                  <c:v>44.399704999999997</c:v>
                </c:pt>
                <c:pt idx="5929">
                  <c:v>44.399752999999997</c:v>
                </c:pt>
                <c:pt idx="5930">
                  <c:v>44.399797999999997</c:v>
                </c:pt>
                <c:pt idx="5931">
                  <c:v>44.399838000000003</c:v>
                </c:pt>
                <c:pt idx="5932">
                  <c:v>44.399881999999998</c:v>
                </c:pt>
                <c:pt idx="5933">
                  <c:v>44.399926000000001</c:v>
                </c:pt>
                <c:pt idx="5934">
                  <c:v>44.39996</c:v>
                </c:pt>
                <c:pt idx="5935">
                  <c:v>44.399996999999999</c:v>
                </c:pt>
                <c:pt idx="5936">
                  <c:v>44.400033999999998</c:v>
                </c:pt>
                <c:pt idx="5937">
                  <c:v>44.400072000000002</c:v>
                </c:pt>
                <c:pt idx="5938">
                  <c:v>44.400101999999997</c:v>
                </c:pt>
                <c:pt idx="5939">
                  <c:v>44.400142000000002</c:v>
                </c:pt>
                <c:pt idx="5940">
                  <c:v>44.400174999999997</c:v>
                </c:pt>
                <c:pt idx="5941">
                  <c:v>44.400207000000002</c:v>
                </c:pt>
                <c:pt idx="5942">
                  <c:v>44.400233999999998</c:v>
                </c:pt>
                <c:pt idx="5943">
                  <c:v>44.400264</c:v>
                </c:pt>
                <c:pt idx="5944">
                  <c:v>44.400291000000003</c:v>
                </c:pt>
                <c:pt idx="5945">
                  <c:v>44.400322000000003</c:v>
                </c:pt>
                <c:pt idx="5946">
                  <c:v>44.400345000000002</c:v>
                </c:pt>
                <c:pt idx="5947">
                  <c:v>44.400368</c:v>
                </c:pt>
                <c:pt idx="5948">
                  <c:v>44.400390000000002</c:v>
                </c:pt>
                <c:pt idx="5949">
                  <c:v>44.400416</c:v>
                </c:pt>
                <c:pt idx="5950">
                  <c:v>44.400441000000001</c:v>
                </c:pt>
                <c:pt idx="5951">
                  <c:v>44.400455000000001</c:v>
                </c:pt>
                <c:pt idx="5952">
                  <c:v>44.400471000000003</c:v>
                </c:pt>
                <c:pt idx="5953">
                  <c:v>44.400481999999997</c:v>
                </c:pt>
                <c:pt idx="5954">
                  <c:v>44.400494999999999</c:v>
                </c:pt>
                <c:pt idx="5955">
                  <c:v>44.400500000000001</c:v>
                </c:pt>
                <c:pt idx="5956">
                  <c:v>44.400508000000002</c:v>
                </c:pt>
                <c:pt idx="5957">
                  <c:v>44.400509999999997</c:v>
                </c:pt>
                <c:pt idx="5958">
                  <c:v>44.400511999999999</c:v>
                </c:pt>
                <c:pt idx="5959">
                  <c:v>44.400506</c:v>
                </c:pt>
                <c:pt idx="5960">
                  <c:v>44.400506</c:v>
                </c:pt>
                <c:pt idx="5961">
                  <c:v>44.400499000000003</c:v>
                </c:pt>
                <c:pt idx="5962">
                  <c:v>44.400492999999997</c:v>
                </c:pt>
                <c:pt idx="5963">
                  <c:v>44.400481999999997</c:v>
                </c:pt>
                <c:pt idx="5964">
                  <c:v>44.400475</c:v>
                </c:pt>
                <c:pt idx="5965">
                  <c:v>44.400461999999997</c:v>
                </c:pt>
                <c:pt idx="5966">
                  <c:v>44.400450999999997</c:v>
                </c:pt>
                <c:pt idx="5967">
                  <c:v>44.400432000000002</c:v>
                </c:pt>
                <c:pt idx="5968">
                  <c:v>44.400418999999999</c:v>
                </c:pt>
                <c:pt idx="5969">
                  <c:v>44.400395000000003</c:v>
                </c:pt>
                <c:pt idx="5970">
                  <c:v>44.400376000000001</c:v>
                </c:pt>
                <c:pt idx="5971">
                  <c:v>44.400350000000003</c:v>
                </c:pt>
                <c:pt idx="5972">
                  <c:v>44.400328000000002</c:v>
                </c:pt>
                <c:pt idx="5973">
                  <c:v>44.400303000000001</c:v>
                </c:pt>
                <c:pt idx="5974">
                  <c:v>44.400278999999998</c:v>
                </c:pt>
                <c:pt idx="5975">
                  <c:v>44.400255000000001</c:v>
                </c:pt>
                <c:pt idx="5976">
                  <c:v>44.400224000000001</c:v>
                </c:pt>
                <c:pt idx="5977">
                  <c:v>44.400193999999999</c:v>
                </c:pt>
                <c:pt idx="5978">
                  <c:v>44.400157999999998</c:v>
                </c:pt>
                <c:pt idx="5979">
                  <c:v>44.400118999999997</c:v>
                </c:pt>
                <c:pt idx="5980">
                  <c:v>44.400078999999998</c:v>
                </c:pt>
                <c:pt idx="5981">
                  <c:v>44.400039999999997</c:v>
                </c:pt>
                <c:pt idx="5982">
                  <c:v>44.399996000000002</c:v>
                </c:pt>
                <c:pt idx="5983">
                  <c:v>44.399954999999999</c:v>
                </c:pt>
                <c:pt idx="5984">
                  <c:v>44.399909000000001</c:v>
                </c:pt>
                <c:pt idx="5985">
                  <c:v>44.399863000000003</c:v>
                </c:pt>
                <c:pt idx="5986">
                  <c:v>44.399810000000002</c:v>
                </c:pt>
                <c:pt idx="5987">
                  <c:v>44.399760000000001</c:v>
                </c:pt>
                <c:pt idx="5988">
                  <c:v>44.399704</c:v>
                </c:pt>
                <c:pt idx="5989">
                  <c:v>44.399639000000001</c:v>
                </c:pt>
                <c:pt idx="5990">
                  <c:v>44.399569999999997</c:v>
                </c:pt>
                <c:pt idx="5991">
                  <c:v>44.399501000000001</c:v>
                </c:pt>
                <c:pt idx="5992">
                  <c:v>44.399428</c:v>
                </c:pt>
                <c:pt idx="5993">
                  <c:v>44.399357000000002</c:v>
                </c:pt>
                <c:pt idx="5994">
                  <c:v>44.399279</c:v>
                </c:pt>
                <c:pt idx="5995">
                  <c:v>44.3992</c:v>
                </c:pt>
                <c:pt idx="5996">
                  <c:v>44.399118000000001</c:v>
                </c:pt>
                <c:pt idx="5997">
                  <c:v>44.399034</c:v>
                </c:pt>
                <c:pt idx="5998">
                  <c:v>44.398947</c:v>
                </c:pt>
                <c:pt idx="5999">
                  <c:v>44.398834999999998</c:v>
                </c:pt>
                <c:pt idx="6000">
                  <c:v>44.398730999999998</c:v>
                </c:pt>
                <c:pt idx="6001">
                  <c:v>44.398623000000001</c:v>
                </c:pt>
                <c:pt idx="6002">
                  <c:v>44.398518000000003</c:v>
                </c:pt>
                <c:pt idx="6003">
                  <c:v>44.398409000000001</c:v>
                </c:pt>
                <c:pt idx="6004">
                  <c:v>44.398300999999996</c:v>
                </c:pt>
                <c:pt idx="6005">
                  <c:v>44.398187</c:v>
                </c:pt>
                <c:pt idx="6006">
                  <c:v>44.398071999999999</c:v>
                </c:pt>
                <c:pt idx="6007">
                  <c:v>44.397958000000003</c:v>
                </c:pt>
                <c:pt idx="6008">
                  <c:v>44.397843000000002</c:v>
                </c:pt>
                <c:pt idx="6009">
                  <c:v>44.397700999999998</c:v>
                </c:pt>
                <c:pt idx="6010">
                  <c:v>44.397568</c:v>
                </c:pt>
                <c:pt idx="6011">
                  <c:v>44.397436999999996</c:v>
                </c:pt>
                <c:pt idx="6012">
                  <c:v>44.397308000000002</c:v>
                </c:pt>
                <c:pt idx="6013">
                  <c:v>44.397179999999999</c:v>
                </c:pt>
                <c:pt idx="6014">
                  <c:v>44.397053999999997</c:v>
                </c:pt>
                <c:pt idx="6015">
                  <c:v>44.396926000000001</c:v>
                </c:pt>
                <c:pt idx="6016">
                  <c:v>44.396804000000003</c:v>
                </c:pt>
                <c:pt idx="6017">
                  <c:v>44.396675000000002</c:v>
                </c:pt>
                <c:pt idx="6018">
                  <c:v>44.396551000000002</c:v>
                </c:pt>
                <c:pt idx="6019">
                  <c:v>44.396405000000001</c:v>
                </c:pt>
                <c:pt idx="6020">
                  <c:v>44.396270999999999</c:v>
                </c:pt>
                <c:pt idx="6021">
                  <c:v>44.396141</c:v>
                </c:pt>
                <c:pt idx="6022">
                  <c:v>44.396013000000004</c:v>
                </c:pt>
                <c:pt idx="6023">
                  <c:v>44.395888999999997</c:v>
                </c:pt>
                <c:pt idx="6024">
                  <c:v>44.395771000000003</c:v>
                </c:pt>
                <c:pt idx="6025">
                  <c:v>44.395657</c:v>
                </c:pt>
                <c:pt idx="6026">
                  <c:v>44.395547000000001</c:v>
                </c:pt>
                <c:pt idx="6027">
                  <c:v>44.395437000000001</c:v>
                </c:pt>
                <c:pt idx="6028">
                  <c:v>44.395332000000003</c:v>
                </c:pt>
                <c:pt idx="6029">
                  <c:v>44.395212000000001</c:v>
                </c:pt>
                <c:pt idx="6030">
                  <c:v>44.395099000000002</c:v>
                </c:pt>
                <c:pt idx="6031">
                  <c:v>44.394992000000002</c:v>
                </c:pt>
                <c:pt idx="6032">
                  <c:v>44.394893000000003</c:v>
                </c:pt>
                <c:pt idx="6033">
                  <c:v>44.394790999999998</c:v>
                </c:pt>
                <c:pt idx="6034">
                  <c:v>44.394691000000002</c:v>
                </c:pt>
                <c:pt idx="6035">
                  <c:v>44.394598000000002</c:v>
                </c:pt>
                <c:pt idx="6036">
                  <c:v>44.394506</c:v>
                </c:pt>
                <c:pt idx="6037">
                  <c:v>44.394410000000001</c:v>
                </c:pt>
                <c:pt idx="6038">
                  <c:v>44.394317000000001</c:v>
                </c:pt>
                <c:pt idx="6039">
                  <c:v>44.394219</c:v>
                </c:pt>
                <c:pt idx="6040">
                  <c:v>44.394123</c:v>
                </c:pt>
                <c:pt idx="6041">
                  <c:v>44.394030999999998</c:v>
                </c:pt>
                <c:pt idx="6042">
                  <c:v>44.393945000000002</c:v>
                </c:pt>
                <c:pt idx="6043">
                  <c:v>44.393861000000001</c:v>
                </c:pt>
                <c:pt idx="6044">
                  <c:v>44.393780999999997</c:v>
                </c:pt>
                <c:pt idx="6045">
                  <c:v>44.393701999999998</c:v>
                </c:pt>
                <c:pt idx="6046">
                  <c:v>44.393625</c:v>
                </c:pt>
                <c:pt idx="6047">
                  <c:v>44.393546999999998</c:v>
                </c:pt>
                <c:pt idx="6048">
                  <c:v>44.393478999999999</c:v>
                </c:pt>
                <c:pt idx="6049">
                  <c:v>44.393397999999998</c:v>
                </c:pt>
                <c:pt idx="6050">
                  <c:v>44.393321</c:v>
                </c:pt>
                <c:pt idx="6051">
                  <c:v>44.393242999999998</c:v>
                </c:pt>
                <c:pt idx="6052">
                  <c:v>44.393169999999998</c:v>
                </c:pt>
                <c:pt idx="6053">
                  <c:v>44.393104000000001</c:v>
                </c:pt>
                <c:pt idx="6054">
                  <c:v>44.393028000000001</c:v>
                </c:pt>
                <c:pt idx="6055">
                  <c:v>44.392957000000003</c:v>
                </c:pt>
                <c:pt idx="6056">
                  <c:v>44.392887000000002</c:v>
                </c:pt>
                <c:pt idx="6057">
                  <c:v>44.39282</c:v>
                </c:pt>
                <c:pt idx="6058">
                  <c:v>44.392750999999997</c:v>
                </c:pt>
                <c:pt idx="6059">
                  <c:v>44.392674</c:v>
                </c:pt>
                <c:pt idx="6060">
                  <c:v>44.392600000000002</c:v>
                </c:pt>
                <c:pt idx="6061">
                  <c:v>44.392527000000001</c:v>
                </c:pt>
                <c:pt idx="6062">
                  <c:v>44.392454000000001</c:v>
                </c:pt>
                <c:pt idx="6063">
                  <c:v>44.392381999999998</c:v>
                </c:pt>
                <c:pt idx="6064">
                  <c:v>44.392313000000001</c:v>
                </c:pt>
                <c:pt idx="6065">
                  <c:v>44.392240999999999</c:v>
                </c:pt>
                <c:pt idx="6066">
                  <c:v>44.392173</c:v>
                </c:pt>
                <c:pt idx="6067">
                  <c:v>44.392099999999999</c:v>
                </c:pt>
                <c:pt idx="6068">
                  <c:v>44.392032</c:v>
                </c:pt>
                <c:pt idx="6069">
                  <c:v>44.391948999999997</c:v>
                </c:pt>
                <c:pt idx="6070">
                  <c:v>44.391874000000001</c:v>
                </c:pt>
                <c:pt idx="6071">
                  <c:v>44.391801999999998</c:v>
                </c:pt>
                <c:pt idx="6072">
                  <c:v>44.391728000000001</c:v>
                </c:pt>
                <c:pt idx="6073">
                  <c:v>44.391651000000003</c:v>
                </c:pt>
                <c:pt idx="6074">
                  <c:v>44.391576000000001</c:v>
                </c:pt>
                <c:pt idx="6075">
                  <c:v>44.391503</c:v>
                </c:pt>
                <c:pt idx="6076">
                  <c:v>44.39143</c:v>
                </c:pt>
                <c:pt idx="6077">
                  <c:v>44.391357999999997</c:v>
                </c:pt>
                <c:pt idx="6078">
                  <c:v>44.391283999999999</c:v>
                </c:pt>
                <c:pt idx="6079">
                  <c:v>44.391196000000001</c:v>
                </c:pt>
                <c:pt idx="6080">
                  <c:v>44.391115999999997</c:v>
                </c:pt>
                <c:pt idx="6081">
                  <c:v>44.391033999999998</c:v>
                </c:pt>
                <c:pt idx="6082">
                  <c:v>44.390957999999998</c:v>
                </c:pt>
                <c:pt idx="6083">
                  <c:v>44.390880000000003</c:v>
                </c:pt>
                <c:pt idx="6084">
                  <c:v>44.390805</c:v>
                </c:pt>
                <c:pt idx="6085">
                  <c:v>44.390731000000002</c:v>
                </c:pt>
                <c:pt idx="6086">
                  <c:v>44.390661000000001</c:v>
                </c:pt>
                <c:pt idx="6087">
                  <c:v>44.390582999999999</c:v>
                </c:pt>
                <c:pt idx="6088">
                  <c:v>44.390509000000002</c:v>
                </c:pt>
                <c:pt idx="6089">
                  <c:v>44.390425</c:v>
                </c:pt>
                <c:pt idx="6090">
                  <c:v>44.390343999999999</c:v>
                </c:pt>
                <c:pt idx="6091">
                  <c:v>44.390265999999997</c:v>
                </c:pt>
                <c:pt idx="6092">
                  <c:v>44.390194999999999</c:v>
                </c:pt>
                <c:pt idx="6093">
                  <c:v>44.390115999999999</c:v>
                </c:pt>
                <c:pt idx="6094">
                  <c:v>44.390042000000001</c:v>
                </c:pt>
                <c:pt idx="6095">
                  <c:v>44.389966999999999</c:v>
                </c:pt>
                <c:pt idx="6096">
                  <c:v>44.389892000000003</c:v>
                </c:pt>
                <c:pt idx="6097">
                  <c:v>44.389814000000001</c:v>
                </c:pt>
                <c:pt idx="6098">
                  <c:v>44.389736999999997</c:v>
                </c:pt>
                <c:pt idx="6099">
                  <c:v>44.389654</c:v>
                </c:pt>
                <c:pt idx="6100">
                  <c:v>44.389569000000002</c:v>
                </c:pt>
                <c:pt idx="6101">
                  <c:v>44.389482999999998</c:v>
                </c:pt>
                <c:pt idx="6102">
                  <c:v>44.389397000000002</c:v>
                </c:pt>
                <c:pt idx="6103">
                  <c:v>44.389313999999999</c:v>
                </c:pt>
                <c:pt idx="6104">
                  <c:v>44.389231000000002</c:v>
                </c:pt>
                <c:pt idx="6105">
                  <c:v>44.389142999999997</c:v>
                </c:pt>
                <c:pt idx="6106">
                  <c:v>44.389057000000001</c:v>
                </c:pt>
                <c:pt idx="6107">
                  <c:v>44.388964000000001</c:v>
                </c:pt>
                <c:pt idx="6108">
                  <c:v>44.388872999999997</c:v>
                </c:pt>
                <c:pt idx="6109">
                  <c:v>44.388772000000003</c:v>
                </c:pt>
                <c:pt idx="6110">
                  <c:v>44.388677999999999</c:v>
                </c:pt>
                <c:pt idx="6111">
                  <c:v>44.388570999999999</c:v>
                </c:pt>
                <c:pt idx="6112">
                  <c:v>44.388472999999998</c:v>
                </c:pt>
                <c:pt idx="6113">
                  <c:v>44.388370999999999</c:v>
                </c:pt>
                <c:pt idx="6114">
                  <c:v>44.388272000000001</c:v>
                </c:pt>
                <c:pt idx="6115">
                  <c:v>44.388167000000003</c:v>
                </c:pt>
                <c:pt idx="6116">
                  <c:v>44.388067999999997</c:v>
                </c:pt>
                <c:pt idx="6117">
                  <c:v>44.387962000000002</c:v>
                </c:pt>
                <c:pt idx="6118">
                  <c:v>44.387861999999998</c:v>
                </c:pt>
                <c:pt idx="6119">
                  <c:v>44.387735999999997</c:v>
                </c:pt>
                <c:pt idx="6120">
                  <c:v>44.387627999999999</c:v>
                </c:pt>
                <c:pt idx="6121">
                  <c:v>44.387512999999998</c:v>
                </c:pt>
                <c:pt idx="6122">
                  <c:v>44.387405000000001</c:v>
                </c:pt>
                <c:pt idx="6123">
                  <c:v>44.387289000000003</c:v>
                </c:pt>
                <c:pt idx="6124">
                  <c:v>44.387186</c:v>
                </c:pt>
                <c:pt idx="6125">
                  <c:v>44.387073999999998</c:v>
                </c:pt>
                <c:pt idx="6126">
                  <c:v>44.386974000000002</c:v>
                </c:pt>
                <c:pt idx="6127">
                  <c:v>44.386865999999998</c:v>
                </c:pt>
                <c:pt idx="6128">
                  <c:v>44.386768000000004</c:v>
                </c:pt>
                <c:pt idx="6129">
                  <c:v>44.386645000000001</c:v>
                </c:pt>
                <c:pt idx="6130">
                  <c:v>44.386538999999999</c:v>
                </c:pt>
                <c:pt idx="6131">
                  <c:v>44.386431999999999</c:v>
                </c:pt>
                <c:pt idx="6132">
                  <c:v>44.386329000000003</c:v>
                </c:pt>
                <c:pt idx="6133">
                  <c:v>44.386242000000003</c:v>
                </c:pt>
                <c:pt idx="6134">
                  <c:v>44.386147000000001</c:v>
                </c:pt>
                <c:pt idx="6135">
                  <c:v>44.386054000000001</c:v>
                </c:pt>
                <c:pt idx="6136">
                  <c:v>44.385972000000002</c:v>
                </c:pt>
                <c:pt idx="6137">
                  <c:v>44.385885999999999</c:v>
                </c:pt>
                <c:pt idx="6138">
                  <c:v>44.385812000000001</c:v>
                </c:pt>
                <c:pt idx="6139">
                  <c:v>44.385717</c:v>
                </c:pt>
                <c:pt idx="6140">
                  <c:v>44.385638</c:v>
                </c:pt>
                <c:pt idx="6141">
                  <c:v>44.385556000000001</c:v>
                </c:pt>
                <c:pt idx="6142">
                  <c:v>44.385486</c:v>
                </c:pt>
                <c:pt idx="6143">
                  <c:v>44.385413999999997</c:v>
                </c:pt>
                <c:pt idx="6144">
                  <c:v>44.385354999999997</c:v>
                </c:pt>
                <c:pt idx="6145">
                  <c:v>44.385291000000002</c:v>
                </c:pt>
                <c:pt idx="6146">
                  <c:v>44.385241999999998</c:v>
                </c:pt>
                <c:pt idx="6147">
                  <c:v>44.385179000000001</c:v>
                </c:pt>
                <c:pt idx="6148">
                  <c:v>44.385128000000002</c:v>
                </c:pt>
                <c:pt idx="6149">
                  <c:v>44.385064999999997</c:v>
                </c:pt>
                <c:pt idx="6150">
                  <c:v>44.385016</c:v>
                </c:pt>
                <c:pt idx="6151">
                  <c:v>44.384967000000003</c:v>
                </c:pt>
                <c:pt idx="6152">
                  <c:v>44.384928000000002</c:v>
                </c:pt>
                <c:pt idx="6153">
                  <c:v>44.384887999999997</c:v>
                </c:pt>
                <c:pt idx="6154">
                  <c:v>44.384853999999997</c:v>
                </c:pt>
                <c:pt idx="6155">
                  <c:v>44.384827999999999</c:v>
                </c:pt>
                <c:pt idx="6156">
                  <c:v>44.384804000000003</c:v>
                </c:pt>
                <c:pt idx="6157">
                  <c:v>44.384785000000001</c:v>
                </c:pt>
                <c:pt idx="6158">
                  <c:v>44.384763999999997</c:v>
                </c:pt>
                <c:pt idx="6159">
                  <c:v>44.384751999999999</c:v>
                </c:pt>
                <c:pt idx="6160">
                  <c:v>44.384739000000003</c:v>
                </c:pt>
                <c:pt idx="6161">
                  <c:v>44.384734000000002</c:v>
                </c:pt>
                <c:pt idx="6162">
                  <c:v>44.384729</c:v>
                </c:pt>
                <c:pt idx="6163">
                  <c:v>44.384729</c:v>
                </c:pt>
                <c:pt idx="6164">
                  <c:v>44.384734000000002</c:v>
                </c:pt>
                <c:pt idx="6165">
                  <c:v>44.384740999999998</c:v>
                </c:pt>
                <c:pt idx="6166">
                  <c:v>44.384749999999997</c:v>
                </c:pt>
                <c:pt idx="6167">
                  <c:v>44.384768000000001</c:v>
                </c:pt>
                <c:pt idx="6168">
                  <c:v>44.384784000000003</c:v>
                </c:pt>
                <c:pt idx="6169">
                  <c:v>44.384799999999998</c:v>
                </c:pt>
                <c:pt idx="6170">
                  <c:v>44.384822999999997</c:v>
                </c:pt>
                <c:pt idx="6171">
                  <c:v>44.384849000000003</c:v>
                </c:pt>
                <c:pt idx="6172">
                  <c:v>44.384877000000003</c:v>
                </c:pt>
                <c:pt idx="6173">
                  <c:v>44.384909999999998</c:v>
                </c:pt>
                <c:pt idx="6174">
                  <c:v>44.384945999999999</c:v>
                </c:pt>
                <c:pt idx="6175">
                  <c:v>44.384982999999998</c:v>
                </c:pt>
                <c:pt idx="6176">
                  <c:v>44.385026000000003</c:v>
                </c:pt>
                <c:pt idx="6177">
                  <c:v>44.385071000000003</c:v>
                </c:pt>
                <c:pt idx="6178">
                  <c:v>44.385120999999998</c:v>
                </c:pt>
                <c:pt idx="6179">
                  <c:v>44.385173000000002</c:v>
                </c:pt>
                <c:pt idx="6180">
                  <c:v>44.385232000000002</c:v>
                </c:pt>
                <c:pt idx="6181">
                  <c:v>44.385294999999999</c:v>
                </c:pt>
                <c:pt idx="6182">
                  <c:v>44.385365</c:v>
                </c:pt>
                <c:pt idx="6183">
                  <c:v>44.385438000000001</c:v>
                </c:pt>
                <c:pt idx="6184">
                  <c:v>44.385514000000001</c:v>
                </c:pt>
                <c:pt idx="6185">
                  <c:v>44.385592000000003</c:v>
                </c:pt>
                <c:pt idx="6186">
                  <c:v>44.385679000000003</c:v>
                </c:pt>
                <c:pt idx="6187">
                  <c:v>44.385765999999997</c:v>
                </c:pt>
                <c:pt idx="6188">
                  <c:v>44.385859000000004</c:v>
                </c:pt>
                <c:pt idx="6189">
                  <c:v>44.385952000000003</c:v>
                </c:pt>
                <c:pt idx="6190">
                  <c:v>44.386056000000004</c:v>
                </c:pt>
                <c:pt idx="6191">
                  <c:v>44.386158999999999</c:v>
                </c:pt>
                <c:pt idx="6192">
                  <c:v>44.386265999999999</c:v>
                </c:pt>
                <c:pt idx="6193">
                  <c:v>44.386375999999998</c:v>
                </c:pt>
                <c:pt idx="6194">
                  <c:v>44.386488999999997</c:v>
                </c:pt>
                <c:pt idx="6195">
                  <c:v>44.386597000000002</c:v>
                </c:pt>
                <c:pt idx="6196">
                  <c:v>44.386716999999997</c:v>
                </c:pt>
                <c:pt idx="6197">
                  <c:v>44.386836000000002</c:v>
                </c:pt>
                <c:pt idx="6198">
                  <c:v>44.386955</c:v>
                </c:pt>
                <c:pt idx="6199">
                  <c:v>44.387099999999997</c:v>
                </c:pt>
                <c:pt idx="6200">
                  <c:v>44.387241000000003</c:v>
                </c:pt>
                <c:pt idx="6201">
                  <c:v>44.387372999999997</c:v>
                </c:pt>
                <c:pt idx="6202">
                  <c:v>44.387518999999998</c:v>
                </c:pt>
                <c:pt idx="6203">
                  <c:v>44.387664000000001</c:v>
                </c:pt>
                <c:pt idx="6204">
                  <c:v>44.387802999999998</c:v>
                </c:pt>
                <c:pt idx="6205">
                  <c:v>44.387951000000001</c:v>
                </c:pt>
                <c:pt idx="6206">
                  <c:v>44.388103000000001</c:v>
                </c:pt>
                <c:pt idx="6207">
                  <c:v>44.388246000000002</c:v>
                </c:pt>
                <c:pt idx="6208">
                  <c:v>44.388404999999999</c:v>
                </c:pt>
                <c:pt idx="6209">
                  <c:v>44.388584999999999</c:v>
                </c:pt>
                <c:pt idx="6210">
                  <c:v>44.388762</c:v>
                </c:pt>
                <c:pt idx="6211">
                  <c:v>44.388925</c:v>
                </c:pt>
                <c:pt idx="6212">
                  <c:v>44.389102000000001</c:v>
                </c:pt>
                <c:pt idx="6213">
                  <c:v>44.389265000000002</c:v>
                </c:pt>
                <c:pt idx="6214">
                  <c:v>44.389446999999997</c:v>
                </c:pt>
                <c:pt idx="6215">
                  <c:v>44.389628999999999</c:v>
                </c:pt>
                <c:pt idx="6216">
                  <c:v>44.389806999999998</c:v>
                </c:pt>
                <c:pt idx="6217">
                  <c:v>44.389974000000002</c:v>
                </c:pt>
                <c:pt idx="6218">
                  <c:v>44.390157000000002</c:v>
                </c:pt>
                <c:pt idx="6219">
                  <c:v>44.390357000000002</c:v>
                </c:pt>
                <c:pt idx="6220">
                  <c:v>44.390543000000001</c:v>
                </c:pt>
                <c:pt idx="6221">
                  <c:v>44.390740000000001</c:v>
                </c:pt>
                <c:pt idx="6222">
                  <c:v>44.390929999999997</c:v>
                </c:pt>
                <c:pt idx="6223">
                  <c:v>44.391117999999999</c:v>
                </c:pt>
                <c:pt idx="6224">
                  <c:v>44.391305000000003</c:v>
                </c:pt>
                <c:pt idx="6225">
                  <c:v>44.391492</c:v>
                </c:pt>
                <c:pt idx="6226">
                  <c:v>44.391677999999999</c:v>
                </c:pt>
                <c:pt idx="6227">
                  <c:v>44.391868000000002</c:v>
                </c:pt>
                <c:pt idx="6228">
                  <c:v>44.392055999999997</c:v>
                </c:pt>
                <c:pt idx="6229">
                  <c:v>44.39226</c:v>
                </c:pt>
                <c:pt idx="6230">
                  <c:v>44.392448999999999</c:v>
                </c:pt>
                <c:pt idx="6231">
                  <c:v>44.392646999999997</c:v>
                </c:pt>
                <c:pt idx="6232">
                  <c:v>44.392847000000003</c:v>
                </c:pt>
                <c:pt idx="6233">
                  <c:v>44.393044000000003</c:v>
                </c:pt>
                <c:pt idx="6234">
                  <c:v>44.393239000000001</c:v>
                </c:pt>
                <c:pt idx="6235">
                  <c:v>44.393425999999998</c:v>
                </c:pt>
                <c:pt idx="6236">
                  <c:v>44.393619999999999</c:v>
                </c:pt>
                <c:pt idx="6237">
                  <c:v>44.393808999999997</c:v>
                </c:pt>
                <c:pt idx="6238">
                  <c:v>44.393982999999999</c:v>
                </c:pt>
                <c:pt idx="6239">
                  <c:v>44.394199999999998</c:v>
                </c:pt>
                <c:pt idx="6240">
                  <c:v>44.394401999999999</c:v>
                </c:pt>
                <c:pt idx="6241">
                  <c:v>44.394599999999997</c:v>
                </c:pt>
                <c:pt idx="6242">
                  <c:v>44.394790999999998</c:v>
                </c:pt>
                <c:pt idx="6243">
                  <c:v>44.394983000000003</c:v>
                </c:pt>
                <c:pt idx="6244">
                  <c:v>44.395166000000003</c:v>
                </c:pt>
                <c:pt idx="6245">
                  <c:v>44.395346000000004</c:v>
                </c:pt>
                <c:pt idx="6246">
                  <c:v>44.395521000000002</c:v>
                </c:pt>
                <c:pt idx="6247">
                  <c:v>44.395695000000003</c:v>
                </c:pt>
                <c:pt idx="6248">
                  <c:v>44.395867000000003</c:v>
                </c:pt>
                <c:pt idx="6249">
                  <c:v>44.396059999999999</c:v>
                </c:pt>
                <c:pt idx="6250">
                  <c:v>44.396239999999999</c:v>
                </c:pt>
                <c:pt idx="6251">
                  <c:v>44.396402999999999</c:v>
                </c:pt>
                <c:pt idx="6252">
                  <c:v>44.396574999999999</c:v>
                </c:pt>
                <c:pt idx="6253">
                  <c:v>44.396735</c:v>
                </c:pt>
                <c:pt idx="6254">
                  <c:v>44.396898999999998</c:v>
                </c:pt>
                <c:pt idx="6255">
                  <c:v>44.397047999999998</c:v>
                </c:pt>
                <c:pt idx="6256">
                  <c:v>44.397212000000003</c:v>
                </c:pt>
                <c:pt idx="6257">
                  <c:v>44.397359999999999</c:v>
                </c:pt>
                <c:pt idx="6258">
                  <c:v>44.397511000000002</c:v>
                </c:pt>
                <c:pt idx="6259">
                  <c:v>44.397680999999999</c:v>
                </c:pt>
                <c:pt idx="6260">
                  <c:v>44.397848000000003</c:v>
                </c:pt>
                <c:pt idx="6261">
                  <c:v>44.398004</c:v>
                </c:pt>
                <c:pt idx="6262">
                  <c:v>44.398141000000003</c:v>
                </c:pt>
                <c:pt idx="6263">
                  <c:v>44.398294999999997</c:v>
                </c:pt>
                <c:pt idx="6264">
                  <c:v>44.398431000000002</c:v>
                </c:pt>
                <c:pt idx="6265">
                  <c:v>44.398575000000001</c:v>
                </c:pt>
                <c:pt idx="6266">
                  <c:v>44.398707999999999</c:v>
                </c:pt>
                <c:pt idx="6267">
                  <c:v>44.398839000000002</c:v>
                </c:pt>
                <c:pt idx="6268">
                  <c:v>44.398963999999999</c:v>
                </c:pt>
                <c:pt idx="6269">
                  <c:v>44.399120000000003</c:v>
                </c:pt>
                <c:pt idx="6270">
                  <c:v>44.399254999999997</c:v>
                </c:pt>
                <c:pt idx="6271">
                  <c:v>44.399394999999998</c:v>
                </c:pt>
                <c:pt idx="6272">
                  <c:v>44.399521999999997</c:v>
                </c:pt>
                <c:pt idx="6273">
                  <c:v>44.399655000000003</c:v>
                </c:pt>
                <c:pt idx="6274">
                  <c:v>44.399771999999999</c:v>
                </c:pt>
                <c:pt idx="6275">
                  <c:v>44.399906000000001</c:v>
                </c:pt>
                <c:pt idx="6276">
                  <c:v>44.400030999999998</c:v>
                </c:pt>
                <c:pt idx="6277">
                  <c:v>44.400156000000003</c:v>
                </c:pt>
                <c:pt idx="6278">
                  <c:v>44.400272000000001</c:v>
                </c:pt>
                <c:pt idx="6279">
                  <c:v>44.400413</c:v>
                </c:pt>
                <c:pt idx="6280">
                  <c:v>44.400540999999997</c:v>
                </c:pt>
                <c:pt idx="6281">
                  <c:v>44.400672</c:v>
                </c:pt>
                <c:pt idx="6282">
                  <c:v>44.400795000000002</c:v>
                </c:pt>
                <c:pt idx="6283">
                  <c:v>44.400930000000002</c:v>
                </c:pt>
                <c:pt idx="6284">
                  <c:v>44.401054000000002</c:v>
                </c:pt>
                <c:pt idx="6285">
                  <c:v>44.401186000000003</c:v>
                </c:pt>
                <c:pt idx="6286">
                  <c:v>44.401311999999997</c:v>
                </c:pt>
                <c:pt idx="6287">
                  <c:v>44.401429</c:v>
                </c:pt>
                <c:pt idx="6288">
                  <c:v>44.401553999999997</c:v>
                </c:pt>
                <c:pt idx="6289">
                  <c:v>44.401693999999999</c:v>
                </c:pt>
                <c:pt idx="6290">
                  <c:v>44.401836000000003</c:v>
                </c:pt>
                <c:pt idx="6291">
                  <c:v>44.401966999999999</c:v>
                </c:pt>
                <c:pt idx="6292">
                  <c:v>44.402107000000001</c:v>
                </c:pt>
                <c:pt idx="6293">
                  <c:v>44.402234999999997</c:v>
                </c:pt>
                <c:pt idx="6294">
                  <c:v>44.402372</c:v>
                </c:pt>
                <c:pt idx="6295">
                  <c:v>44.402495999999999</c:v>
                </c:pt>
                <c:pt idx="6296">
                  <c:v>44.402630000000002</c:v>
                </c:pt>
                <c:pt idx="6297">
                  <c:v>44.402755999999997</c:v>
                </c:pt>
                <c:pt idx="6298">
                  <c:v>44.402892000000001</c:v>
                </c:pt>
                <c:pt idx="6299">
                  <c:v>44.403044000000001</c:v>
                </c:pt>
                <c:pt idx="6300">
                  <c:v>44.403193999999999</c:v>
                </c:pt>
                <c:pt idx="6301">
                  <c:v>44.403328000000002</c:v>
                </c:pt>
                <c:pt idx="6302">
                  <c:v>44.403471000000003</c:v>
                </c:pt>
                <c:pt idx="6303">
                  <c:v>44.403604000000001</c:v>
                </c:pt>
                <c:pt idx="6304">
                  <c:v>44.403737999999997</c:v>
                </c:pt>
                <c:pt idx="6305">
                  <c:v>44.403863000000001</c:v>
                </c:pt>
                <c:pt idx="6306">
                  <c:v>44.403995999999999</c:v>
                </c:pt>
                <c:pt idx="6307">
                  <c:v>44.404116000000002</c:v>
                </c:pt>
                <c:pt idx="6308">
                  <c:v>44.404243000000001</c:v>
                </c:pt>
                <c:pt idx="6309">
                  <c:v>44.404386000000002</c:v>
                </c:pt>
                <c:pt idx="6310">
                  <c:v>44.404527999999999</c:v>
                </c:pt>
                <c:pt idx="6311">
                  <c:v>44.404656000000003</c:v>
                </c:pt>
                <c:pt idx="6312">
                  <c:v>44.404786999999999</c:v>
                </c:pt>
                <c:pt idx="6313">
                  <c:v>44.404902</c:v>
                </c:pt>
                <c:pt idx="6314">
                  <c:v>44.405023999999997</c:v>
                </c:pt>
                <c:pt idx="6315">
                  <c:v>44.405132999999999</c:v>
                </c:pt>
                <c:pt idx="6316">
                  <c:v>44.405242999999999</c:v>
                </c:pt>
                <c:pt idx="6317">
                  <c:v>44.405341999999997</c:v>
                </c:pt>
                <c:pt idx="6318">
                  <c:v>44.405448999999997</c:v>
                </c:pt>
                <c:pt idx="6319">
                  <c:v>44.405557999999999</c:v>
                </c:pt>
                <c:pt idx="6320">
                  <c:v>44.405665999999997</c:v>
                </c:pt>
                <c:pt idx="6321">
                  <c:v>44.405760999999998</c:v>
                </c:pt>
                <c:pt idx="6322">
                  <c:v>44.405855000000003</c:v>
                </c:pt>
                <c:pt idx="6323">
                  <c:v>44.405940999999999</c:v>
                </c:pt>
                <c:pt idx="6324">
                  <c:v>44.406025999999997</c:v>
                </c:pt>
                <c:pt idx="6325">
                  <c:v>44.406103000000002</c:v>
                </c:pt>
                <c:pt idx="6326">
                  <c:v>44.406182000000001</c:v>
                </c:pt>
                <c:pt idx="6327">
                  <c:v>44.406250999999997</c:v>
                </c:pt>
                <c:pt idx="6328">
                  <c:v>44.406323</c:v>
                </c:pt>
                <c:pt idx="6329">
                  <c:v>44.406390000000002</c:v>
                </c:pt>
                <c:pt idx="6330">
                  <c:v>44.406452000000002</c:v>
                </c:pt>
                <c:pt idx="6331">
                  <c:v>44.406516000000003</c:v>
                </c:pt>
                <c:pt idx="6332">
                  <c:v>44.406571</c:v>
                </c:pt>
                <c:pt idx="6333">
                  <c:v>44.406623000000003</c:v>
                </c:pt>
                <c:pt idx="6334">
                  <c:v>44.406675999999997</c:v>
                </c:pt>
                <c:pt idx="6335">
                  <c:v>44.406728000000001</c:v>
                </c:pt>
                <c:pt idx="6336">
                  <c:v>44.406771999999997</c:v>
                </c:pt>
                <c:pt idx="6337">
                  <c:v>44.406813</c:v>
                </c:pt>
                <c:pt idx="6338">
                  <c:v>44.406855999999998</c:v>
                </c:pt>
                <c:pt idx="6339">
                  <c:v>44.406886</c:v>
                </c:pt>
                <c:pt idx="6340">
                  <c:v>44.406922000000002</c:v>
                </c:pt>
                <c:pt idx="6341">
                  <c:v>44.406958000000003</c:v>
                </c:pt>
                <c:pt idx="6342">
                  <c:v>44.406987000000001</c:v>
                </c:pt>
                <c:pt idx="6343">
                  <c:v>44.407017000000003</c:v>
                </c:pt>
                <c:pt idx="6344">
                  <c:v>44.407043999999999</c:v>
                </c:pt>
                <c:pt idx="6345">
                  <c:v>44.407063999999998</c:v>
                </c:pt>
                <c:pt idx="6346">
                  <c:v>44.407086999999997</c:v>
                </c:pt>
                <c:pt idx="6347">
                  <c:v>44.407105999999999</c:v>
                </c:pt>
                <c:pt idx="6348">
                  <c:v>44.407120999999997</c:v>
                </c:pt>
                <c:pt idx="6349">
                  <c:v>44.407136999999999</c:v>
                </c:pt>
                <c:pt idx="6350">
                  <c:v>44.407147999999999</c:v>
                </c:pt>
                <c:pt idx="6351">
                  <c:v>44.407156000000001</c:v>
                </c:pt>
                <c:pt idx="6352">
                  <c:v>44.407156999999998</c:v>
                </c:pt>
                <c:pt idx="6353">
                  <c:v>44.407159</c:v>
                </c:pt>
                <c:pt idx="6354">
                  <c:v>44.407155000000003</c:v>
                </c:pt>
                <c:pt idx="6355">
                  <c:v>44.407148999999997</c:v>
                </c:pt>
                <c:pt idx="6356">
                  <c:v>44.407139000000001</c:v>
                </c:pt>
                <c:pt idx="6357">
                  <c:v>44.407124000000003</c:v>
                </c:pt>
                <c:pt idx="6358">
                  <c:v>44.407108999999998</c:v>
                </c:pt>
                <c:pt idx="6359">
                  <c:v>44.407088999999999</c:v>
                </c:pt>
                <c:pt idx="6360">
                  <c:v>44.407069</c:v>
                </c:pt>
                <c:pt idx="6361">
                  <c:v>44.407041</c:v>
                </c:pt>
                <c:pt idx="6362">
                  <c:v>44.407012999999999</c:v>
                </c:pt>
                <c:pt idx="6363">
                  <c:v>44.406979999999997</c:v>
                </c:pt>
                <c:pt idx="6364">
                  <c:v>44.406945</c:v>
                </c:pt>
                <c:pt idx="6365">
                  <c:v>44.406903999999997</c:v>
                </c:pt>
                <c:pt idx="6366">
                  <c:v>44.406860999999999</c:v>
                </c:pt>
                <c:pt idx="6367">
                  <c:v>44.406813</c:v>
                </c:pt>
                <c:pt idx="6368">
                  <c:v>44.406764000000003</c:v>
                </c:pt>
                <c:pt idx="6369">
                  <c:v>44.406708999999999</c:v>
                </c:pt>
                <c:pt idx="6370">
                  <c:v>44.406652999999999</c:v>
                </c:pt>
                <c:pt idx="6371">
                  <c:v>44.406590999999999</c:v>
                </c:pt>
                <c:pt idx="6372">
                  <c:v>44.406528000000002</c:v>
                </c:pt>
                <c:pt idx="6373">
                  <c:v>44.406460000000003</c:v>
                </c:pt>
                <c:pt idx="6374">
                  <c:v>44.406390000000002</c:v>
                </c:pt>
                <c:pt idx="6375">
                  <c:v>44.406314000000002</c:v>
                </c:pt>
                <c:pt idx="6376">
                  <c:v>44.406239999999997</c:v>
                </c:pt>
                <c:pt idx="6377">
                  <c:v>44.406154000000001</c:v>
                </c:pt>
                <c:pt idx="6378">
                  <c:v>44.40607</c:v>
                </c:pt>
                <c:pt idx="6379">
                  <c:v>44.405973000000003</c:v>
                </c:pt>
                <c:pt idx="6380">
                  <c:v>44.405883000000003</c:v>
                </c:pt>
                <c:pt idx="6381">
                  <c:v>44.405783</c:v>
                </c:pt>
                <c:pt idx="6382">
                  <c:v>44.405687</c:v>
                </c:pt>
                <c:pt idx="6383">
                  <c:v>44.405585000000002</c:v>
                </c:pt>
                <c:pt idx="6384">
                  <c:v>44.405486000000003</c:v>
                </c:pt>
                <c:pt idx="6385">
                  <c:v>44.405379000000003</c:v>
                </c:pt>
                <c:pt idx="6386">
                  <c:v>44.405278000000003</c:v>
                </c:pt>
                <c:pt idx="6387">
                  <c:v>44.405169999999998</c:v>
                </c:pt>
                <c:pt idx="6388">
                  <c:v>44.405065999999998</c:v>
                </c:pt>
                <c:pt idx="6389">
                  <c:v>44.404938999999999</c:v>
                </c:pt>
                <c:pt idx="6390">
                  <c:v>44.404823</c:v>
                </c:pt>
                <c:pt idx="6391">
                  <c:v>44.404704000000002</c:v>
                </c:pt>
                <c:pt idx="6392">
                  <c:v>44.404587999999997</c:v>
                </c:pt>
                <c:pt idx="6393">
                  <c:v>44.404470000000003</c:v>
                </c:pt>
                <c:pt idx="6394">
                  <c:v>44.404353999999998</c:v>
                </c:pt>
                <c:pt idx="6395">
                  <c:v>44.404231000000003</c:v>
                </c:pt>
                <c:pt idx="6396">
                  <c:v>44.404121000000004</c:v>
                </c:pt>
                <c:pt idx="6397">
                  <c:v>44.404007999999997</c:v>
                </c:pt>
                <c:pt idx="6398">
                  <c:v>44.4039</c:v>
                </c:pt>
                <c:pt idx="6399">
                  <c:v>44.403764000000002</c:v>
                </c:pt>
                <c:pt idx="6400">
                  <c:v>44.403641999999998</c:v>
                </c:pt>
                <c:pt idx="6401">
                  <c:v>44.403517999999998</c:v>
                </c:pt>
                <c:pt idx="6402">
                  <c:v>44.403405999999997</c:v>
                </c:pt>
                <c:pt idx="6403">
                  <c:v>44.403292999999998</c:v>
                </c:pt>
                <c:pt idx="6404">
                  <c:v>44.403185999999998</c:v>
                </c:pt>
                <c:pt idx="6405">
                  <c:v>44.403077000000003</c:v>
                </c:pt>
                <c:pt idx="6406">
                  <c:v>44.402977999999997</c:v>
                </c:pt>
                <c:pt idx="6407">
                  <c:v>44.402873999999997</c:v>
                </c:pt>
                <c:pt idx="6408">
                  <c:v>44.402777</c:v>
                </c:pt>
                <c:pt idx="6409">
                  <c:v>44.402672000000003</c:v>
                </c:pt>
                <c:pt idx="6410">
                  <c:v>44.402577999999998</c:v>
                </c:pt>
                <c:pt idx="6411">
                  <c:v>44.402484999999999</c:v>
                </c:pt>
                <c:pt idx="6412">
                  <c:v>44.402403999999997</c:v>
                </c:pt>
                <c:pt idx="6413">
                  <c:v>44.402315000000002</c:v>
                </c:pt>
                <c:pt idx="6414">
                  <c:v>44.402237999999997</c:v>
                </c:pt>
                <c:pt idx="6415">
                  <c:v>44.402158999999997</c:v>
                </c:pt>
                <c:pt idx="6416">
                  <c:v>44.402087000000002</c:v>
                </c:pt>
                <c:pt idx="6417">
                  <c:v>44.402008000000002</c:v>
                </c:pt>
                <c:pt idx="6418">
                  <c:v>44.401935999999999</c:v>
                </c:pt>
                <c:pt idx="6419">
                  <c:v>44.401859999999999</c:v>
                </c:pt>
                <c:pt idx="6420">
                  <c:v>44.401791000000003</c:v>
                </c:pt>
                <c:pt idx="6421">
                  <c:v>44.401712000000003</c:v>
                </c:pt>
                <c:pt idx="6422">
                  <c:v>44.401642000000002</c:v>
                </c:pt>
                <c:pt idx="6423">
                  <c:v>44.401563000000003</c:v>
                </c:pt>
                <c:pt idx="6424">
                  <c:v>44.401490000000003</c:v>
                </c:pt>
                <c:pt idx="6425">
                  <c:v>44.401420999999999</c:v>
                </c:pt>
                <c:pt idx="6426">
                  <c:v>44.401339999999998</c:v>
                </c:pt>
                <c:pt idx="6427">
                  <c:v>44.401266999999997</c:v>
                </c:pt>
                <c:pt idx="6428">
                  <c:v>44.401193999999997</c:v>
                </c:pt>
                <c:pt idx="6429">
                  <c:v>44.401099000000002</c:v>
                </c:pt>
                <c:pt idx="6430">
                  <c:v>44.401015000000001</c:v>
                </c:pt>
                <c:pt idx="6431">
                  <c:v>44.400936000000002</c:v>
                </c:pt>
                <c:pt idx="6432">
                  <c:v>44.400851000000003</c:v>
                </c:pt>
                <c:pt idx="6433">
                  <c:v>44.400768999999997</c:v>
                </c:pt>
                <c:pt idx="6434">
                  <c:v>44.400692999999997</c:v>
                </c:pt>
                <c:pt idx="6435">
                  <c:v>44.400612000000002</c:v>
                </c:pt>
                <c:pt idx="6436">
                  <c:v>44.400539999999999</c:v>
                </c:pt>
                <c:pt idx="6437">
                  <c:v>44.400466000000002</c:v>
                </c:pt>
                <c:pt idx="6438">
                  <c:v>44.400385999999997</c:v>
                </c:pt>
                <c:pt idx="6439">
                  <c:v>44.400286999999999</c:v>
                </c:pt>
                <c:pt idx="6440">
                  <c:v>44.400191999999997</c:v>
                </c:pt>
                <c:pt idx="6441">
                  <c:v>44.400106000000001</c:v>
                </c:pt>
                <c:pt idx="6442">
                  <c:v>44.400022999999997</c:v>
                </c:pt>
                <c:pt idx="6443">
                  <c:v>44.399939000000003</c:v>
                </c:pt>
                <c:pt idx="6444">
                  <c:v>44.399861000000001</c:v>
                </c:pt>
                <c:pt idx="6445">
                  <c:v>44.399794</c:v>
                </c:pt>
                <c:pt idx="6446">
                  <c:v>44.399717000000003</c:v>
                </c:pt>
                <c:pt idx="6447">
                  <c:v>44.399655000000003</c:v>
                </c:pt>
                <c:pt idx="6448">
                  <c:v>44.399596000000003</c:v>
                </c:pt>
                <c:pt idx="6449">
                  <c:v>44.399512000000001</c:v>
                </c:pt>
                <c:pt idx="6450">
                  <c:v>44.399439999999998</c:v>
                </c:pt>
                <c:pt idx="6451">
                  <c:v>44.399372</c:v>
                </c:pt>
                <c:pt idx="6452">
                  <c:v>44.39931</c:v>
                </c:pt>
                <c:pt idx="6453">
                  <c:v>44.399242999999998</c:v>
                </c:pt>
                <c:pt idx="6454">
                  <c:v>44.399188000000002</c:v>
                </c:pt>
                <c:pt idx="6455">
                  <c:v>44.399138999999998</c:v>
                </c:pt>
                <c:pt idx="6456">
                  <c:v>44.399090000000001</c:v>
                </c:pt>
                <c:pt idx="6457">
                  <c:v>44.399042000000001</c:v>
                </c:pt>
                <c:pt idx="6458">
                  <c:v>44.398995999999997</c:v>
                </c:pt>
                <c:pt idx="6459">
                  <c:v>44.398958999999998</c:v>
                </c:pt>
                <c:pt idx="6460">
                  <c:v>44.398918999999999</c:v>
                </c:pt>
                <c:pt idx="6461">
                  <c:v>44.398882999999998</c:v>
                </c:pt>
                <c:pt idx="6462">
                  <c:v>44.398840999999997</c:v>
                </c:pt>
                <c:pt idx="6463">
                  <c:v>44.398812999999997</c:v>
                </c:pt>
                <c:pt idx="6464">
                  <c:v>44.398781999999997</c:v>
                </c:pt>
                <c:pt idx="6465">
                  <c:v>44.398753999999997</c:v>
                </c:pt>
                <c:pt idx="6466">
                  <c:v>44.398724000000001</c:v>
                </c:pt>
                <c:pt idx="6467">
                  <c:v>44.398691999999997</c:v>
                </c:pt>
                <c:pt idx="6468">
                  <c:v>44.398668999999998</c:v>
                </c:pt>
                <c:pt idx="6469">
                  <c:v>44.398662000000002</c:v>
                </c:pt>
                <c:pt idx="6470">
                  <c:v>44.398651999999998</c:v>
                </c:pt>
                <c:pt idx="6471">
                  <c:v>44.398643</c:v>
                </c:pt>
                <c:pt idx="6472">
                  <c:v>44.398631000000002</c:v>
                </c:pt>
                <c:pt idx="6473">
                  <c:v>44.398620000000001</c:v>
                </c:pt>
                <c:pt idx="6474">
                  <c:v>44.398600000000002</c:v>
                </c:pt>
                <c:pt idx="6475">
                  <c:v>44.398586000000002</c:v>
                </c:pt>
                <c:pt idx="6476">
                  <c:v>44.398564</c:v>
                </c:pt>
                <c:pt idx="6477">
                  <c:v>44.39855</c:v>
                </c:pt>
                <c:pt idx="6478">
                  <c:v>44.398533</c:v>
                </c:pt>
                <c:pt idx="6479">
                  <c:v>44.398527000000001</c:v>
                </c:pt>
                <c:pt idx="6480">
                  <c:v>44.398513999999999</c:v>
                </c:pt>
                <c:pt idx="6481">
                  <c:v>44.398504000000003</c:v>
                </c:pt>
                <c:pt idx="6482">
                  <c:v>44.398491999999997</c:v>
                </c:pt>
                <c:pt idx="6483">
                  <c:v>44.398479999999999</c:v>
                </c:pt>
                <c:pt idx="6484">
                  <c:v>44.398465999999999</c:v>
                </c:pt>
                <c:pt idx="6485">
                  <c:v>44.398451999999999</c:v>
                </c:pt>
                <c:pt idx="6486">
                  <c:v>44.398434000000002</c:v>
                </c:pt>
                <c:pt idx="6487">
                  <c:v>44.398423000000001</c:v>
                </c:pt>
                <c:pt idx="6488">
                  <c:v>44.398409999999998</c:v>
                </c:pt>
                <c:pt idx="6489">
                  <c:v>44.398398</c:v>
                </c:pt>
                <c:pt idx="6490">
                  <c:v>44.398387</c:v>
                </c:pt>
                <c:pt idx="6491">
                  <c:v>44.398377000000004</c:v>
                </c:pt>
                <c:pt idx="6492">
                  <c:v>44.398363000000003</c:v>
                </c:pt>
                <c:pt idx="6493">
                  <c:v>44.398349000000003</c:v>
                </c:pt>
                <c:pt idx="6494">
                  <c:v>44.398332000000003</c:v>
                </c:pt>
                <c:pt idx="6495">
                  <c:v>44.398318000000003</c:v>
                </c:pt>
                <c:pt idx="6496">
                  <c:v>44.398300999999996</c:v>
                </c:pt>
                <c:pt idx="6497">
                  <c:v>44.398283999999997</c:v>
                </c:pt>
                <c:pt idx="6498">
                  <c:v>44.398268000000002</c:v>
                </c:pt>
                <c:pt idx="6499">
                  <c:v>44.398240999999999</c:v>
                </c:pt>
                <c:pt idx="6500">
                  <c:v>44.398220999999999</c:v>
                </c:pt>
                <c:pt idx="6501">
                  <c:v>44.398206000000002</c:v>
                </c:pt>
                <c:pt idx="6502">
                  <c:v>44.398192000000002</c:v>
                </c:pt>
                <c:pt idx="6503">
                  <c:v>44.398175999999999</c:v>
                </c:pt>
                <c:pt idx="6504">
                  <c:v>44.398164000000001</c:v>
                </c:pt>
                <c:pt idx="6505">
                  <c:v>44.398153000000001</c:v>
                </c:pt>
                <c:pt idx="6506">
                  <c:v>44.398145</c:v>
                </c:pt>
                <c:pt idx="6507">
                  <c:v>44.398138000000003</c:v>
                </c:pt>
                <c:pt idx="6508">
                  <c:v>44.398131999999997</c:v>
                </c:pt>
                <c:pt idx="6509">
                  <c:v>44.398127000000002</c:v>
                </c:pt>
                <c:pt idx="6510">
                  <c:v>44.398117999999997</c:v>
                </c:pt>
                <c:pt idx="6511">
                  <c:v>44.398116000000002</c:v>
                </c:pt>
                <c:pt idx="6512">
                  <c:v>44.398116000000002</c:v>
                </c:pt>
                <c:pt idx="6513">
                  <c:v>44.398122000000001</c:v>
                </c:pt>
                <c:pt idx="6514">
                  <c:v>44.398130999999999</c:v>
                </c:pt>
                <c:pt idx="6515">
                  <c:v>44.398136999999998</c:v>
                </c:pt>
                <c:pt idx="6516">
                  <c:v>44.398145999999997</c:v>
                </c:pt>
                <c:pt idx="6517">
                  <c:v>44.398161999999999</c:v>
                </c:pt>
                <c:pt idx="6518">
                  <c:v>44.398178000000001</c:v>
                </c:pt>
                <c:pt idx="6519">
                  <c:v>44.398212000000001</c:v>
                </c:pt>
                <c:pt idx="6520">
                  <c:v>44.398242000000003</c:v>
                </c:pt>
                <c:pt idx="6521">
                  <c:v>44.398276000000003</c:v>
                </c:pt>
                <c:pt idx="6522">
                  <c:v>44.398304000000003</c:v>
                </c:pt>
                <c:pt idx="6523">
                  <c:v>44.398341000000002</c:v>
                </c:pt>
                <c:pt idx="6524">
                  <c:v>44.398372999999999</c:v>
                </c:pt>
                <c:pt idx="6525">
                  <c:v>44.398409999999998</c:v>
                </c:pt>
                <c:pt idx="6526">
                  <c:v>44.398445000000002</c:v>
                </c:pt>
                <c:pt idx="6527">
                  <c:v>44.398477999999997</c:v>
                </c:pt>
                <c:pt idx="6528">
                  <c:v>44.398510999999999</c:v>
                </c:pt>
                <c:pt idx="6529">
                  <c:v>44.398564</c:v>
                </c:pt>
                <c:pt idx="6530">
                  <c:v>44.398603999999999</c:v>
                </c:pt>
                <c:pt idx="6531">
                  <c:v>44.398642000000002</c:v>
                </c:pt>
                <c:pt idx="6532">
                  <c:v>44.398676000000002</c:v>
                </c:pt>
                <c:pt idx="6533">
                  <c:v>44.398713000000001</c:v>
                </c:pt>
                <c:pt idx="6534">
                  <c:v>44.398743000000003</c:v>
                </c:pt>
                <c:pt idx="6535">
                  <c:v>44.398772999999998</c:v>
                </c:pt>
                <c:pt idx="6536">
                  <c:v>44.398792</c:v>
                </c:pt>
                <c:pt idx="6537">
                  <c:v>44.398822000000003</c:v>
                </c:pt>
                <c:pt idx="6538">
                  <c:v>44.398842000000002</c:v>
                </c:pt>
                <c:pt idx="6539">
                  <c:v>44.398878000000003</c:v>
                </c:pt>
                <c:pt idx="6540">
                  <c:v>44.398898000000003</c:v>
                </c:pt>
                <c:pt idx="6541">
                  <c:v>44.398926000000003</c:v>
                </c:pt>
                <c:pt idx="6542">
                  <c:v>44.398941000000001</c:v>
                </c:pt>
                <c:pt idx="6543">
                  <c:v>44.398964999999997</c:v>
                </c:pt>
                <c:pt idx="6544">
                  <c:v>44.398977000000002</c:v>
                </c:pt>
                <c:pt idx="6545">
                  <c:v>44.398989999999998</c:v>
                </c:pt>
                <c:pt idx="6546">
                  <c:v>44.398995999999997</c:v>
                </c:pt>
                <c:pt idx="6547">
                  <c:v>44.399009</c:v>
                </c:pt>
                <c:pt idx="6548">
                  <c:v>44.399011000000002</c:v>
                </c:pt>
                <c:pt idx="6549">
                  <c:v>44.399019000000003</c:v>
                </c:pt>
                <c:pt idx="6550">
                  <c:v>44.399017000000001</c:v>
                </c:pt>
                <c:pt idx="6551">
                  <c:v>44.399028000000001</c:v>
                </c:pt>
                <c:pt idx="6552">
                  <c:v>44.399023</c:v>
                </c:pt>
                <c:pt idx="6553">
                  <c:v>44.399026999999997</c:v>
                </c:pt>
                <c:pt idx="6554">
                  <c:v>44.399023999999997</c:v>
                </c:pt>
                <c:pt idx="6555">
                  <c:v>44.399028999999999</c:v>
                </c:pt>
                <c:pt idx="6556">
                  <c:v>44.399025000000002</c:v>
                </c:pt>
                <c:pt idx="6557">
                  <c:v>44.399031000000001</c:v>
                </c:pt>
                <c:pt idx="6558">
                  <c:v>44.399025999999999</c:v>
                </c:pt>
                <c:pt idx="6559">
                  <c:v>44.399031999999998</c:v>
                </c:pt>
                <c:pt idx="6560">
                  <c:v>44.399028999999999</c:v>
                </c:pt>
                <c:pt idx="6561">
                  <c:v>44.399033000000003</c:v>
                </c:pt>
                <c:pt idx="6562">
                  <c:v>44.399025000000002</c:v>
                </c:pt>
                <c:pt idx="6563">
                  <c:v>44.399026999999997</c:v>
                </c:pt>
                <c:pt idx="6564">
                  <c:v>44.399012999999997</c:v>
                </c:pt>
                <c:pt idx="6565">
                  <c:v>44.399009999999997</c:v>
                </c:pt>
                <c:pt idx="6566">
                  <c:v>44.398992</c:v>
                </c:pt>
                <c:pt idx="6567">
                  <c:v>44.398989</c:v>
                </c:pt>
                <c:pt idx="6568">
                  <c:v>44.398972999999998</c:v>
                </c:pt>
                <c:pt idx="6569">
                  <c:v>44.398966999999999</c:v>
                </c:pt>
                <c:pt idx="6570">
                  <c:v>44.398952000000001</c:v>
                </c:pt>
                <c:pt idx="6571">
                  <c:v>44.398949999999999</c:v>
                </c:pt>
                <c:pt idx="6572">
                  <c:v>44.398933999999997</c:v>
                </c:pt>
                <c:pt idx="6573">
                  <c:v>44.398926000000003</c:v>
                </c:pt>
                <c:pt idx="6574">
                  <c:v>44.398907999999999</c:v>
                </c:pt>
                <c:pt idx="6575">
                  <c:v>44.398899999999998</c:v>
                </c:pt>
                <c:pt idx="6576">
                  <c:v>44.398878000000003</c:v>
                </c:pt>
                <c:pt idx="6577">
                  <c:v>44.398870000000002</c:v>
                </c:pt>
                <c:pt idx="6578">
                  <c:v>44.398847000000004</c:v>
                </c:pt>
                <c:pt idx="6579">
                  <c:v>44.398834999999998</c:v>
                </c:pt>
                <c:pt idx="6580">
                  <c:v>44.398811000000002</c:v>
                </c:pt>
                <c:pt idx="6581">
                  <c:v>44.398795999999997</c:v>
                </c:pt>
                <c:pt idx="6582">
                  <c:v>44.398772000000001</c:v>
                </c:pt>
                <c:pt idx="6583">
                  <c:v>44.398761</c:v>
                </c:pt>
                <c:pt idx="6584">
                  <c:v>44.398736999999997</c:v>
                </c:pt>
                <c:pt idx="6585">
                  <c:v>44.398724000000001</c:v>
                </c:pt>
                <c:pt idx="6586">
                  <c:v>44.398704000000002</c:v>
                </c:pt>
                <c:pt idx="6587">
                  <c:v>44.398691999999997</c:v>
                </c:pt>
                <c:pt idx="6588">
                  <c:v>44.398667000000003</c:v>
                </c:pt>
                <c:pt idx="6589">
                  <c:v>44.398648000000001</c:v>
                </c:pt>
                <c:pt idx="6590">
                  <c:v>44.398620000000001</c:v>
                </c:pt>
                <c:pt idx="6591">
                  <c:v>44.398605000000003</c:v>
                </c:pt>
                <c:pt idx="6592">
                  <c:v>44.398575999999998</c:v>
                </c:pt>
                <c:pt idx="6593">
                  <c:v>44.398556999999997</c:v>
                </c:pt>
                <c:pt idx="6594">
                  <c:v>44.398527000000001</c:v>
                </c:pt>
                <c:pt idx="6595">
                  <c:v>44.398508</c:v>
                </c:pt>
                <c:pt idx="6596">
                  <c:v>44.398480999999997</c:v>
                </c:pt>
                <c:pt idx="6597">
                  <c:v>44.398463</c:v>
                </c:pt>
                <c:pt idx="6598">
                  <c:v>44.398437000000001</c:v>
                </c:pt>
                <c:pt idx="6599">
                  <c:v>44.398418999999997</c:v>
                </c:pt>
                <c:pt idx="6600">
                  <c:v>44.398395000000001</c:v>
                </c:pt>
                <c:pt idx="6601">
                  <c:v>44.398381999999998</c:v>
                </c:pt>
                <c:pt idx="6602">
                  <c:v>44.398361000000001</c:v>
                </c:pt>
                <c:pt idx="6603">
                  <c:v>44.398349000000003</c:v>
                </c:pt>
                <c:pt idx="6604">
                  <c:v>44.398328999999997</c:v>
                </c:pt>
                <c:pt idx="6605">
                  <c:v>44.398318000000003</c:v>
                </c:pt>
                <c:pt idx="6606">
                  <c:v>44.398305999999998</c:v>
                </c:pt>
                <c:pt idx="6607">
                  <c:v>44.398302999999999</c:v>
                </c:pt>
                <c:pt idx="6608">
                  <c:v>44.398291</c:v>
                </c:pt>
                <c:pt idx="6609">
                  <c:v>44.398291999999998</c:v>
                </c:pt>
                <c:pt idx="6610">
                  <c:v>44.39828</c:v>
                </c:pt>
                <c:pt idx="6611">
                  <c:v>44.398274000000001</c:v>
                </c:pt>
                <c:pt idx="6612">
                  <c:v>44.398263</c:v>
                </c:pt>
                <c:pt idx="6613">
                  <c:v>44.398262000000003</c:v>
                </c:pt>
                <c:pt idx="6614">
                  <c:v>44.398260000000001</c:v>
                </c:pt>
                <c:pt idx="6615">
                  <c:v>44.398262000000003</c:v>
                </c:pt>
                <c:pt idx="6616">
                  <c:v>44.398266</c:v>
                </c:pt>
                <c:pt idx="6617">
                  <c:v>44.398266999999997</c:v>
                </c:pt>
                <c:pt idx="6618">
                  <c:v>44.398263</c:v>
                </c:pt>
                <c:pt idx="6619">
                  <c:v>44.398271000000001</c:v>
                </c:pt>
                <c:pt idx="6620">
                  <c:v>44.398276000000003</c:v>
                </c:pt>
                <c:pt idx="6621">
                  <c:v>44.398280999999997</c:v>
                </c:pt>
                <c:pt idx="6622">
                  <c:v>44.398283999999997</c:v>
                </c:pt>
                <c:pt idx="6623">
                  <c:v>44.398296000000002</c:v>
                </c:pt>
                <c:pt idx="6624">
                  <c:v>44.398305000000001</c:v>
                </c:pt>
                <c:pt idx="6625">
                  <c:v>44.398316999999999</c:v>
                </c:pt>
                <c:pt idx="6626">
                  <c:v>44.398333000000001</c:v>
                </c:pt>
                <c:pt idx="6627">
                  <c:v>44.398345999999997</c:v>
                </c:pt>
                <c:pt idx="6628">
                  <c:v>44.398361999999999</c:v>
                </c:pt>
                <c:pt idx="6629">
                  <c:v>44.398381000000001</c:v>
                </c:pt>
                <c:pt idx="6630">
                  <c:v>44.398403000000002</c:v>
                </c:pt>
                <c:pt idx="6631">
                  <c:v>44.398420000000002</c:v>
                </c:pt>
                <c:pt idx="6632">
                  <c:v>44.398434000000002</c:v>
                </c:pt>
                <c:pt idx="6633">
                  <c:v>44.398454000000001</c:v>
                </c:pt>
                <c:pt idx="6634">
                  <c:v>44.398476000000002</c:v>
                </c:pt>
                <c:pt idx="6635">
                  <c:v>44.398496000000002</c:v>
                </c:pt>
                <c:pt idx="6636">
                  <c:v>44.398530999999998</c:v>
                </c:pt>
                <c:pt idx="6637">
                  <c:v>44.398558000000001</c:v>
                </c:pt>
                <c:pt idx="6638">
                  <c:v>44.398580000000003</c:v>
                </c:pt>
                <c:pt idx="6639">
                  <c:v>44.398598</c:v>
                </c:pt>
                <c:pt idx="6640">
                  <c:v>44.398623999999998</c:v>
                </c:pt>
                <c:pt idx="6641">
                  <c:v>44.398651000000001</c:v>
                </c:pt>
                <c:pt idx="6642">
                  <c:v>44.398693999999999</c:v>
                </c:pt>
                <c:pt idx="6643">
                  <c:v>44.398722999999997</c:v>
                </c:pt>
                <c:pt idx="6644">
                  <c:v>44.398758999999998</c:v>
                </c:pt>
                <c:pt idx="6645">
                  <c:v>44.398786000000001</c:v>
                </c:pt>
                <c:pt idx="6646">
                  <c:v>44.398823</c:v>
                </c:pt>
                <c:pt idx="6647">
                  <c:v>44.398851000000001</c:v>
                </c:pt>
                <c:pt idx="6648">
                  <c:v>44.398891999999996</c:v>
                </c:pt>
                <c:pt idx="6649">
                  <c:v>44.398932000000002</c:v>
                </c:pt>
                <c:pt idx="6650">
                  <c:v>44.398974000000003</c:v>
                </c:pt>
                <c:pt idx="6651">
                  <c:v>44.399009999999997</c:v>
                </c:pt>
                <c:pt idx="6652">
                  <c:v>44.399044000000004</c:v>
                </c:pt>
                <c:pt idx="6653">
                  <c:v>44.399084000000002</c:v>
                </c:pt>
                <c:pt idx="6654">
                  <c:v>44.399124999999998</c:v>
                </c:pt>
                <c:pt idx="6655">
                  <c:v>44.399163000000001</c:v>
                </c:pt>
                <c:pt idx="6656">
                  <c:v>44.399200999999998</c:v>
                </c:pt>
                <c:pt idx="6657">
                  <c:v>44.399250000000002</c:v>
                </c:pt>
                <c:pt idx="6658">
                  <c:v>44.399284999999999</c:v>
                </c:pt>
                <c:pt idx="6659">
                  <c:v>44.399323000000003</c:v>
                </c:pt>
                <c:pt idx="6660">
                  <c:v>44.399360999999999</c:v>
                </c:pt>
                <c:pt idx="6661">
                  <c:v>44.399402000000002</c:v>
                </c:pt>
                <c:pt idx="6662">
                  <c:v>44.399434999999997</c:v>
                </c:pt>
                <c:pt idx="6663">
                  <c:v>44.399462999999997</c:v>
                </c:pt>
                <c:pt idx="6664">
                  <c:v>44.39949</c:v>
                </c:pt>
                <c:pt idx="6665">
                  <c:v>44.399524</c:v>
                </c:pt>
                <c:pt idx="6666">
                  <c:v>44.399546999999998</c:v>
                </c:pt>
                <c:pt idx="6667">
                  <c:v>44.399579000000003</c:v>
                </c:pt>
                <c:pt idx="6668">
                  <c:v>44.399602999999999</c:v>
                </c:pt>
                <c:pt idx="6669">
                  <c:v>44.399628999999997</c:v>
                </c:pt>
                <c:pt idx="6670">
                  <c:v>44.399645999999997</c:v>
                </c:pt>
                <c:pt idx="6671">
                  <c:v>44.399667000000001</c:v>
                </c:pt>
                <c:pt idx="6672">
                  <c:v>44.399687</c:v>
                </c:pt>
                <c:pt idx="6673">
                  <c:v>44.399695999999999</c:v>
                </c:pt>
                <c:pt idx="6674">
                  <c:v>44.399706000000002</c:v>
                </c:pt>
                <c:pt idx="6675">
                  <c:v>44.399712999999998</c:v>
                </c:pt>
                <c:pt idx="6676">
                  <c:v>44.399729000000001</c:v>
                </c:pt>
                <c:pt idx="6677">
                  <c:v>44.399732</c:v>
                </c:pt>
                <c:pt idx="6678">
                  <c:v>44.399721999999997</c:v>
                </c:pt>
                <c:pt idx="6679">
                  <c:v>44.399709000000001</c:v>
                </c:pt>
                <c:pt idx="6680">
                  <c:v>44.399700000000003</c:v>
                </c:pt>
                <c:pt idx="6681">
                  <c:v>44.399689000000002</c:v>
                </c:pt>
                <c:pt idx="6682">
                  <c:v>44.399672000000002</c:v>
                </c:pt>
                <c:pt idx="6683">
                  <c:v>44.399655000000003</c:v>
                </c:pt>
                <c:pt idx="6684">
                  <c:v>44.399636999999998</c:v>
                </c:pt>
                <c:pt idx="6685">
                  <c:v>44.399607000000003</c:v>
                </c:pt>
                <c:pt idx="6686">
                  <c:v>44.399579000000003</c:v>
                </c:pt>
                <c:pt idx="6687">
                  <c:v>44.399557000000001</c:v>
                </c:pt>
                <c:pt idx="6688">
                  <c:v>44.399524</c:v>
                </c:pt>
                <c:pt idx="6689">
                  <c:v>44.399481000000002</c:v>
                </c:pt>
                <c:pt idx="6690">
                  <c:v>44.399441000000003</c:v>
                </c:pt>
                <c:pt idx="6691">
                  <c:v>44.399394000000001</c:v>
                </c:pt>
                <c:pt idx="6692">
                  <c:v>44.399349000000001</c:v>
                </c:pt>
                <c:pt idx="6693">
                  <c:v>44.399298000000002</c:v>
                </c:pt>
                <c:pt idx="6694">
                  <c:v>44.399251</c:v>
                </c:pt>
                <c:pt idx="6695">
                  <c:v>44.3992</c:v>
                </c:pt>
                <c:pt idx="6696">
                  <c:v>44.399144999999997</c:v>
                </c:pt>
                <c:pt idx="6697">
                  <c:v>44.399095000000003</c:v>
                </c:pt>
                <c:pt idx="6698">
                  <c:v>44.399045000000001</c:v>
                </c:pt>
                <c:pt idx="6699">
                  <c:v>44.398978</c:v>
                </c:pt>
                <c:pt idx="6700">
                  <c:v>44.398918999999999</c:v>
                </c:pt>
                <c:pt idx="6701">
                  <c:v>44.398854999999998</c:v>
                </c:pt>
                <c:pt idx="6702">
                  <c:v>44.398794000000002</c:v>
                </c:pt>
                <c:pt idx="6703">
                  <c:v>44.398724000000001</c:v>
                </c:pt>
                <c:pt idx="6704">
                  <c:v>44.398657999999998</c:v>
                </c:pt>
                <c:pt idx="6705">
                  <c:v>44.398600999999999</c:v>
                </c:pt>
                <c:pt idx="6706">
                  <c:v>44.398533</c:v>
                </c:pt>
                <c:pt idx="6707">
                  <c:v>44.398474999999998</c:v>
                </c:pt>
                <c:pt idx="6708">
                  <c:v>44.398409000000001</c:v>
                </c:pt>
                <c:pt idx="6709">
                  <c:v>44.398333000000001</c:v>
                </c:pt>
                <c:pt idx="6710">
                  <c:v>44.398257999999998</c:v>
                </c:pt>
                <c:pt idx="6711">
                  <c:v>44.398189000000002</c:v>
                </c:pt>
                <c:pt idx="6712">
                  <c:v>44.398116000000002</c:v>
                </c:pt>
                <c:pt idx="6713">
                  <c:v>44.398049999999998</c:v>
                </c:pt>
                <c:pt idx="6714">
                  <c:v>44.397986000000003</c:v>
                </c:pt>
                <c:pt idx="6715">
                  <c:v>44.397910000000003</c:v>
                </c:pt>
                <c:pt idx="6716">
                  <c:v>44.397841999999997</c:v>
                </c:pt>
                <c:pt idx="6717">
                  <c:v>44.397773000000001</c:v>
                </c:pt>
                <c:pt idx="6718">
                  <c:v>44.397697000000001</c:v>
                </c:pt>
                <c:pt idx="6719">
                  <c:v>44.397613999999997</c:v>
                </c:pt>
                <c:pt idx="6720">
                  <c:v>44.397531000000001</c:v>
                </c:pt>
                <c:pt idx="6721">
                  <c:v>44.397457000000003</c:v>
                </c:pt>
                <c:pt idx="6722">
                  <c:v>44.397384000000002</c:v>
                </c:pt>
                <c:pt idx="6723">
                  <c:v>44.397308000000002</c:v>
                </c:pt>
                <c:pt idx="6724">
                  <c:v>44.397227999999998</c:v>
                </c:pt>
                <c:pt idx="6725">
                  <c:v>44.397157999999997</c:v>
                </c:pt>
                <c:pt idx="6726">
                  <c:v>44.397081999999997</c:v>
                </c:pt>
                <c:pt idx="6727">
                  <c:v>44.397008999999997</c:v>
                </c:pt>
                <c:pt idx="6728">
                  <c:v>44.396940000000001</c:v>
                </c:pt>
                <c:pt idx="6729">
                  <c:v>44.396853</c:v>
                </c:pt>
                <c:pt idx="6730">
                  <c:v>44.396777</c:v>
                </c:pt>
                <c:pt idx="6731">
                  <c:v>44.396701999999998</c:v>
                </c:pt>
                <c:pt idx="6732">
                  <c:v>44.396625999999998</c:v>
                </c:pt>
                <c:pt idx="6733">
                  <c:v>44.396546000000001</c:v>
                </c:pt>
                <c:pt idx="6734">
                  <c:v>44.396470000000001</c:v>
                </c:pt>
                <c:pt idx="6735">
                  <c:v>44.396391000000001</c:v>
                </c:pt>
                <c:pt idx="6736">
                  <c:v>44.396318000000001</c:v>
                </c:pt>
                <c:pt idx="6737">
                  <c:v>44.396244000000003</c:v>
                </c:pt>
                <c:pt idx="6738">
                  <c:v>44.396169</c:v>
                </c:pt>
                <c:pt idx="6739">
                  <c:v>44.396084999999999</c:v>
                </c:pt>
                <c:pt idx="6740">
                  <c:v>44.396002000000003</c:v>
                </c:pt>
                <c:pt idx="6741">
                  <c:v>44.395926000000003</c:v>
                </c:pt>
                <c:pt idx="6742">
                  <c:v>44.395845999999999</c:v>
                </c:pt>
                <c:pt idx="6743">
                  <c:v>44.395774000000003</c:v>
                </c:pt>
                <c:pt idx="6744">
                  <c:v>44.395698000000003</c:v>
                </c:pt>
                <c:pt idx="6745">
                  <c:v>44.395623999999998</c:v>
                </c:pt>
                <c:pt idx="6746">
                  <c:v>44.395550999999998</c:v>
                </c:pt>
                <c:pt idx="6747">
                  <c:v>44.395482999999999</c:v>
                </c:pt>
                <c:pt idx="6748">
                  <c:v>44.395411000000003</c:v>
                </c:pt>
                <c:pt idx="6749">
                  <c:v>44.395330000000001</c:v>
                </c:pt>
                <c:pt idx="6750">
                  <c:v>44.395252999999997</c:v>
                </c:pt>
                <c:pt idx="6751">
                  <c:v>44.395178000000001</c:v>
                </c:pt>
                <c:pt idx="6752">
                  <c:v>44.395108999999998</c:v>
                </c:pt>
                <c:pt idx="6753">
                  <c:v>44.395040000000002</c:v>
                </c:pt>
                <c:pt idx="6754">
                  <c:v>44.394969000000003</c:v>
                </c:pt>
                <c:pt idx="6755">
                  <c:v>44.3949</c:v>
                </c:pt>
                <c:pt idx="6756">
                  <c:v>44.394829000000001</c:v>
                </c:pt>
                <c:pt idx="6757">
                  <c:v>44.394761000000003</c:v>
                </c:pt>
                <c:pt idx="6758">
                  <c:v>44.394692999999997</c:v>
                </c:pt>
                <c:pt idx="6759">
                  <c:v>44.394613999999997</c:v>
                </c:pt>
                <c:pt idx="6760">
                  <c:v>44.394539000000002</c:v>
                </c:pt>
                <c:pt idx="6761">
                  <c:v>44.394469999999998</c:v>
                </c:pt>
                <c:pt idx="6762">
                  <c:v>44.394407000000001</c:v>
                </c:pt>
                <c:pt idx="6763">
                  <c:v>44.394343999999997</c:v>
                </c:pt>
                <c:pt idx="6764">
                  <c:v>44.394275999999998</c:v>
                </c:pt>
                <c:pt idx="6765">
                  <c:v>44.394208999999996</c:v>
                </c:pt>
                <c:pt idx="6766">
                  <c:v>44.39414</c:v>
                </c:pt>
                <c:pt idx="6767">
                  <c:v>44.394075999999998</c:v>
                </c:pt>
                <c:pt idx="6768">
                  <c:v>44.394016000000001</c:v>
                </c:pt>
                <c:pt idx="6769">
                  <c:v>44.393943</c:v>
                </c:pt>
                <c:pt idx="6770">
                  <c:v>44.393873999999997</c:v>
                </c:pt>
                <c:pt idx="6771">
                  <c:v>44.393805999999998</c:v>
                </c:pt>
                <c:pt idx="6772">
                  <c:v>44.393737999999999</c:v>
                </c:pt>
                <c:pt idx="6773">
                  <c:v>44.393669000000003</c:v>
                </c:pt>
                <c:pt idx="6774">
                  <c:v>44.393599000000002</c:v>
                </c:pt>
                <c:pt idx="6775">
                  <c:v>44.393534000000002</c:v>
                </c:pt>
                <c:pt idx="6776">
                  <c:v>44.393459999999997</c:v>
                </c:pt>
                <c:pt idx="6777">
                  <c:v>44.393394999999998</c:v>
                </c:pt>
                <c:pt idx="6778">
                  <c:v>44.393326000000002</c:v>
                </c:pt>
                <c:pt idx="6779">
                  <c:v>44.393239999999999</c:v>
                </c:pt>
                <c:pt idx="6780">
                  <c:v>44.393157000000002</c:v>
                </c:pt>
                <c:pt idx="6781">
                  <c:v>44.393078000000003</c:v>
                </c:pt>
                <c:pt idx="6782">
                  <c:v>44.392999000000003</c:v>
                </c:pt>
                <c:pt idx="6783">
                  <c:v>44.392923000000003</c:v>
                </c:pt>
                <c:pt idx="6784">
                  <c:v>44.392856000000002</c:v>
                </c:pt>
                <c:pt idx="6785">
                  <c:v>44.392786999999998</c:v>
                </c:pt>
                <c:pt idx="6786">
                  <c:v>44.392721999999999</c:v>
                </c:pt>
                <c:pt idx="6787">
                  <c:v>44.392656000000002</c:v>
                </c:pt>
                <c:pt idx="6788">
                  <c:v>44.392588000000003</c:v>
                </c:pt>
                <c:pt idx="6789">
                  <c:v>44.392491999999997</c:v>
                </c:pt>
                <c:pt idx="6790">
                  <c:v>44.392408000000003</c:v>
                </c:pt>
                <c:pt idx="6791">
                  <c:v>44.392324000000002</c:v>
                </c:pt>
                <c:pt idx="6792">
                  <c:v>44.392246999999998</c:v>
                </c:pt>
                <c:pt idx="6793">
                  <c:v>44.392169000000003</c:v>
                </c:pt>
                <c:pt idx="6794">
                  <c:v>44.392083999999997</c:v>
                </c:pt>
                <c:pt idx="6795">
                  <c:v>44.392012999999999</c:v>
                </c:pt>
                <c:pt idx="6796">
                  <c:v>44.391942999999998</c:v>
                </c:pt>
                <c:pt idx="6797">
                  <c:v>44.391869999999997</c:v>
                </c:pt>
                <c:pt idx="6798">
                  <c:v>44.391801000000001</c:v>
                </c:pt>
                <c:pt idx="6799">
                  <c:v>44.391708999999999</c:v>
                </c:pt>
                <c:pt idx="6800">
                  <c:v>44.391620000000003</c:v>
                </c:pt>
                <c:pt idx="6801">
                  <c:v>44.391527000000004</c:v>
                </c:pt>
                <c:pt idx="6802">
                  <c:v>44.391455000000001</c:v>
                </c:pt>
                <c:pt idx="6803">
                  <c:v>44.391373999999999</c:v>
                </c:pt>
                <c:pt idx="6804">
                  <c:v>44.391308000000002</c:v>
                </c:pt>
                <c:pt idx="6805">
                  <c:v>44.39123</c:v>
                </c:pt>
                <c:pt idx="6806">
                  <c:v>44.391151999999998</c:v>
                </c:pt>
                <c:pt idx="6807">
                  <c:v>44.391080000000002</c:v>
                </c:pt>
                <c:pt idx="6808">
                  <c:v>44.391005</c:v>
                </c:pt>
                <c:pt idx="6809">
                  <c:v>44.390923999999998</c:v>
                </c:pt>
                <c:pt idx="6810">
                  <c:v>44.390839</c:v>
                </c:pt>
                <c:pt idx="6811">
                  <c:v>44.390757999999998</c:v>
                </c:pt>
                <c:pt idx="6812">
                  <c:v>44.390681000000001</c:v>
                </c:pt>
                <c:pt idx="6813">
                  <c:v>44.390613000000002</c:v>
                </c:pt>
                <c:pt idx="6814">
                  <c:v>44.390534000000002</c:v>
                </c:pt>
                <c:pt idx="6815">
                  <c:v>44.390470000000001</c:v>
                </c:pt>
                <c:pt idx="6816">
                  <c:v>44.390389999999996</c:v>
                </c:pt>
                <c:pt idx="6817">
                  <c:v>44.390321999999998</c:v>
                </c:pt>
                <c:pt idx="6818">
                  <c:v>44.390239999999999</c:v>
                </c:pt>
                <c:pt idx="6819">
                  <c:v>44.390152999999998</c:v>
                </c:pt>
                <c:pt idx="6820">
                  <c:v>44.390070999999999</c:v>
                </c:pt>
                <c:pt idx="6821">
                  <c:v>44.389974000000002</c:v>
                </c:pt>
                <c:pt idx="6822">
                  <c:v>44.389899999999997</c:v>
                </c:pt>
                <c:pt idx="6823">
                  <c:v>44.389809999999997</c:v>
                </c:pt>
                <c:pt idx="6824">
                  <c:v>44.389736999999997</c:v>
                </c:pt>
                <c:pt idx="6825">
                  <c:v>44.389645999999999</c:v>
                </c:pt>
                <c:pt idx="6826">
                  <c:v>44.389575999999998</c:v>
                </c:pt>
                <c:pt idx="6827">
                  <c:v>44.389490000000002</c:v>
                </c:pt>
                <c:pt idx="6828">
                  <c:v>44.389418999999997</c:v>
                </c:pt>
                <c:pt idx="6829">
                  <c:v>44.389324999999999</c:v>
                </c:pt>
                <c:pt idx="6830">
                  <c:v>44.389246</c:v>
                </c:pt>
                <c:pt idx="6831">
                  <c:v>44.389156999999997</c:v>
                </c:pt>
                <c:pt idx="6832">
                  <c:v>44.389082000000002</c:v>
                </c:pt>
                <c:pt idx="6833">
                  <c:v>44.388990999999997</c:v>
                </c:pt>
                <c:pt idx="6834">
                  <c:v>44.388911999999998</c:v>
                </c:pt>
                <c:pt idx="6835">
                  <c:v>44.388824999999997</c:v>
                </c:pt>
                <c:pt idx="6836">
                  <c:v>44.388751999999997</c:v>
                </c:pt>
                <c:pt idx="6837">
                  <c:v>44.388660000000002</c:v>
                </c:pt>
                <c:pt idx="6838">
                  <c:v>44.388589000000003</c:v>
                </c:pt>
                <c:pt idx="6839">
                  <c:v>44.388497999999998</c:v>
                </c:pt>
                <c:pt idx="6840">
                  <c:v>44.388426000000003</c:v>
                </c:pt>
                <c:pt idx="6841">
                  <c:v>44.388339000000002</c:v>
                </c:pt>
                <c:pt idx="6842">
                  <c:v>44.388271000000003</c:v>
                </c:pt>
                <c:pt idx="6843">
                  <c:v>44.388182999999998</c:v>
                </c:pt>
                <c:pt idx="6844">
                  <c:v>44.388112999999997</c:v>
                </c:pt>
                <c:pt idx="6845">
                  <c:v>44.388032000000003</c:v>
                </c:pt>
                <c:pt idx="6846">
                  <c:v>44.387960999999997</c:v>
                </c:pt>
                <c:pt idx="6847">
                  <c:v>44.387878000000001</c:v>
                </c:pt>
                <c:pt idx="6848">
                  <c:v>44.387816000000001</c:v>
                </c:pt>
                <c:pt idx="6849">
                  <c:v>44.387735999999997</c:v>
                </c:pt>
                <c:pt idx="6850">
                  <c:v>44.387670999999997</c:v>
                </c:pt>
                <c:pt idx="6851">
                  <c:v>44.387582999999999</c:v>
                </c:pt>
                <c:pt idx="6852">
                  <c:v>44.387512999999998</c:v>
                </c:pt>
                <c:pt idx="6853">
                  <c:v>44.387427000000002</c:v>
                </c:pt>
                <c:pt idx="6854">
                  <c:v>44.387360000000001</c:v>
                </c:pt>
                <c:pt idx="6855">
                  <c:v>44.387276999999997</c:v>
                </c:pt>
                <c:pt idx="6856">
                  <c:v>44.387213000000003</c:v>
                </c:pt>
                <c:pt idx="6857">
                  <c:v>44.387127</c:v>
                </c:pt>
                <c:pt idx="6858">
                  <c:v>44.387051</c:v>
                </c:pt>
                <c:pt idx="6859">
                  <c:v>44.386955</c:v>
                </c:pt>
                <c:pt idx="6860">
                  <c:v>44.386873999999999</c:v>
                </c:pt>
                <c:pt idx="6861">
                  <c:v>44.386783000000001</c:v>
                </c:pt>
                <c:pt idx="6862">
                  <c:v>44.386710000000001</c:v>
                </c:pt>
                <c:pt idx="6863">
                  <c:v>44.386622000000003</c:v>
                </c:pt>
                <c:pt idx="6864">
                  <c:v>44.38655</c:v>
                </c:pt>
                <c:pt idx="6865">
                  <c:v>44.386462000000002</c:v>
                </c:pt>
                <c:pt idx="6866">
                  <c:v>44.386389000000001</c:v>
                </c:pt>
                <c:pt idx="6867">
                  <c:v>44.386296999999999</c:v>
                </c:pt>
                <c:pt idx="6868">
                  <c:v>44.386217000000002</c:v>
                </c:pt>
                <c:pt idx="6869">
                  <c:v>44.386108</c:v>
                </c:pt>
                <c:pt idx="6870">
                  <c:v>44.386018</c:v>
                </c:pt>
                <c:pt idx="6871">
                  <c:v>44.385919000000001</c:v>
                </c:pt>
                <c:pt idx="6872">
                  <c:v>44.385832999999998</c:v>
                </c:pt>
                <c:pt idx="6873">
                  <c:v>44.385739999999998</c:v>
                </c:pt>
                <c:pt idx="6874">
                  <c:v>44.385660999999999</c:v>
                </c:pt>
                <c:pt idx="6875">
                  <c:v>44.385567999999999</c:v>
                </c:pt>
                <c:pt idx="6876">
                  <c:v>44.385491999999999</c:v>
                </c:pt>
                <c:pt idx="6877">
                  <c:v>44.385404999999999</c:v>
                </c:pt>
                <c:pt idx="6878">
                  <c:v>44.385334</c:v>
                </c:pt>
                <c:pt idx="6879">
                  <c:v>44.385236999999996</c:v>
                </c:pt>
                <c:pt idx="6880">
                  <c:v>44.385159000000002</c:v>
                </c:pt>
                <c:pt idx="6881">
                  <c:v>44.385075000000001</c:v>
                </c:pt>
                <c:pt idx="6882">
                  <c:v>44.385005</c:v>
                </c:pt>
                <c:pt idx="6883">
                  <c:v>44.384926999999998</c:v>
                </c:pt>
                <c:pt idx="6884">
                  <c:v>44.384861999999998</c:v>
                </c:pt>
                <c:pt idx="6885">
                  <c:v>44.384788</c:v>
                </c:pt>
                <c:pt idx="6886">
                  <c:v>44.384729999999998</c:v>
                </c:pt>
                <c:pt idx="6887">
                  <c:v>44.384670999999997</c:v>
                </c:pt>
                <c:pt idx="6888">
                  <c:v>44.384625</c:v>
                </c:pt>
                <c:pt idx="6889">
                  <c:v>44.384566999999997</c:v>
                </c:pt>
                <c:pt idx="6890">
                  <c:v>44.384523999999999</c:v>
                </c:pt>
                <c:pt idx="6891">
                  <c:v>44.384476999999997</c:v>
                </c:pt>
                <c:pt idx="6892">
                  <c:v>44.384444000000002</c:v>
                </c:pt>
                <c:pt idx="6893">
                  <c:v>44.384411</c:v>
                </c:pt>
                <c:pt idx="6894">
                  <c:v>44.384376000000003</c:v>
                </c:pt>
                <c:pt idx="6895">
                  <c:v>44.384352999999997</c:v>
                </c:pt>
                <c:pt idx="6896">
                  <c:v>44.384326000000001</c:v>
                </c:pt>
                <c:pt idx="6897">
                  <c:v>44.384309000000002</c:v>
                </c:pt>
                <c:pt idx="6898">
                  <c:v>44.384287999999998</c:v>
                </c:pt>
                <c:pt idx="6899">
                  <c:v>44.384278999999999</c:v>
                </c:pt>
                <c:pt idx="6900">
                  <c:v>44.384262</c:v>
                </c:pt>
                <c:pt idx="6901">
                  <c:v>44.384256000000001</c:v>
                </c:pt>
                <c:pt idx="6902">
                  <c:v>44.384250000000002</c:v>
                </c:pt>
                <c:pt idx="6903">
                  <c:v>44.384253999999999</c:v>
                </c:pt>
                <c:pt idx="6904">
                  <c:v>44.384259</c:v>
                </c:pt>
                <c:pt idx="6905">
                  <c:v>44.384258000000003</c:v>
                </c:pt>
                <c:pt idx="6906">
                  <c:v>44.384269000000003</c:v>
                </c:pt>
                <c:pt idx="6907">
                  <c:v>44.384278999999999</c:v>
                </c:pt>
                <c:pt idx="6908">
                  <c:v>44.384295000000002</c:v>
                </c:pt>
                <c:pt idx="6909">
                  <c:v>44.384314000000003</c:v>
                </c:pt>
                <c:pt idx="6910">
                  <c:v>44.384335999999998</c:v>
                </c:pt>
                <c:pt idx="6911">
                  <c:v>44.384360999999998</c:v>
                </c:pt>
                <c:pt idx="6912">
                  <c:v>44.384390000000003</c:v>
                </c:pt>
                <c:pt idx="6913">
                  <c:v>44.384419999999999</c:v>
                </c:pt>
                <c:pt idx="6914">
                  <c:v>44.384453999999998</c:v>
                </c:pt>
                <c:pt idx="6915">
                  <c:v>44.384495999999999</c:v>
                </c:pt>
                <c:pt idx="6916">
                  <c:v>44.384537999999999</c:v>
                </c:pt>
                <c:pt idx="6917">
                  <c:v>44.384580999999997</c:v>
                </c:pt>
                <c:pt idx="6918">
                  <c:v>44.384628999999997</c:v>
                </c:pt>
                <c:pt idx="6919">
                  <c:v>44.384675000000001</c:v>
                </c:pt>
                <c:pt idx="6920">
                  <c:v>44.384729</c:v>
                </c:pt>
                <c:pt idx="6921">
                  <c:v>44.384782000000001</c:v>
                </c:pt>
                <c:pt idx="6922">
                  <c:v>44.384842999999996</c:v>
                </c:pt>
                <c:pt idx="6923">
                  <c:v>44.384909</c:v>
                </c:pt>
                <c:pt idx="6924">
                  <c:v>44.384971999999998</c:v>
                </c:pt>
                <c:pt idx="6925">
                  <c:v>44.385036999999997</c:v>
                </c:pt>
                <c:pt idx="6926">
                  <c:v>44.385109999999997</c:v>
                </c:pt>
                <c:pt idx="6927">
                  <c:v>44.385182</c:v>
                </c:pt>
                <c:pt idx="6928">
                  <c:v>44.385254000000003</c:v>
                </c:pt>
                <c:pt idx="6929">
                  <c:v>44.385345999999998</c:v>
                </c:pt>
                <c:pt idx="6930">
                  <c:v>44.385429000000002</c:v>
                </c:pt>
                <c:pt idx="6931">
                  <c:v>44.385514999999998</c:v>
                </c:pt>
                <c:pt idx="6932">
                  <c:v>44.385601999999999</c:v>
                </c:pt>
                <c:pt idx="6933">
                  <c:v>44.385700999999997</c:v>
                </c:pt>
                <c:pt idx="6934">
                  <c:v>44.385795000000002</c:v>
                </c:pt>
                <c:pt idx="6935">
                  <c:v>44.385891999999998</c:v>
                </c:pt>
                <c:pt idx="6936">
                  <c:v>44.386001</c:v>
                </c:pt>
                <c:pt idx="6937">
                  <c:v>44.386100999999996</c:v>
                </c:pt>
                <c:pt idx="6938">
                  <c:v>44.386204999999997</c:v>
                </c:pt>
                <c:pt idx="6939">
                  <c:v>44.386324999999999</c:v>
                </c:pt>
                <c:pt idx="6940">
                  <c:v>44.386448999999999</c:v>
                </c:pt>
                <c:pt idx="6941">
                  <c:v>44.386566000000002</c:v>
                </c:pt>
                <c:pt idx="6942">
                  <c:v>44.386676000000001</c:v>
                </c:pt>
                <c:pt idx="6943">
                  <c:v>44.386803</c:v>
                </c:pt>
                <c:pt idx="6944">
                  <c:v>44.386918999999999</c:v>
                </c:pt>
                <c:pt idx="6945">
                  <c:v>44.387048</c:v>
                </c:pt>
                <c:pt idx="6946">
                  <c:v>44.387166000000001</c:v>
                </c:pt>
                <c:pt idx="6947">
                  <c:v>44.387300000000003</c:v>
                </c:pt>
                <c:pt idx="6948">
                  <c:v>44.387422999999998</c:v>
                </c:pt>
                <c:pt idx="6949">
                  <c:v>44.387571000000001</c:v>
                </c:pt>
                <c:pt idx="6950">
                  <c:v>44.387703999999999</c:v>
                </c:pt>
                <c:pt idx="6951">
                  <c:v>44.387842999999997</c:v>
                </c:pt>
                <c:pt idx="6952">
                  <c:v>44.387970000000003</c:v>
                </c:pt>
                <c:pt idx="6953">
                  <c:v>44.388109</c:v>
                </c:pt>
                <c:pt idx="6954">
                  <c:v>44.388230999999998</c:v>
                </c:pt>
                <c:pt idx="6955">
                  <c:v>44.388367000000002</c:v>
                </c:pt>
                <c:pt idx="6956">
                  <c:v>44.388494000000001</c:v>
                </c:pt>
                <c:pt idx="6957">
                  <c:v>44.388635000000001</c:v>
                </c:pt>
                <c:pt idx="6958">
                  <c:v>44.388759999999998</c:v>
                </c:pt>
                <c:pt idx="6959">
                  <c:v>44.388911999999998</c:v>
                </c:pt>
                <c:pt idx="6960">
                  <c:v>44.389045000000003</c:v>
                </c:pt>
                <c:pt idx="6961">
                  <c:v>44.389190999999997</c:v>
                </c:pt>
                <c:pt idx="6962">
                  <c:v>44.389318000000003</c:v>
                </c:pt>
                <c:pt idx="6963">
                  <c:v>44.389457999999998</c:v>
                </c:pt>
                <c:pt idx="6964">
                  <c:v>44.389581999999997</c:v>
                </c:pt>
                <c:pt idx="6965">
                  <c:v>44.389719999999997</c:v>
                </c:pt>
                <c:pt idx="6966">
                  <c:v>44.38984</c:v>
                </c:pt>
                <c:pt idx="6967">
                  <c:v>44.389977000000002</c:v>
                </c:pt>
                <c:pt idx="6968">
                  <c:v>44.390095000000002</c:v>
                </c:pt>
                <c:pt idx="6969">
                  <c:v>44.390236000000002</c:v>
                </c:pt>
                <c:pt idx="6970">
                  <c:v>44.390360999999999</c:v>
                </c:pt>
                <c:pt idx="6971">
                  <c:v>44.390493999999997</c:v>
                </c:pt>
                <c:pt idx="6972">
                  <c:v>44.390614999999997</c:v>
                </c:pt>
                <c:pt idx="6973">
                  <c:v>44.390748000000002</c:v>
                </c:pt>
                <c:pt idx="6974">
                  <c:v>44.39087</c:v>
                </c:pt>
                <c:pt idx="6975">
                  <c:v>44.391002</c:v>
                </c:pt>
                <c:pt idx="6976">
                  <c:v>44.391115999999997</c:v>
                </c:pt>
                <c:pt idx="6977">
                  <c:v>44.391244</c:v>
                </c:pt>
                <c:pt idx="6978">
                  <c:v>44.391353000000002</c:v>
                </c:pt>
                <c:pt idx="6979">
                  <c:v>44.391492999999997</c:v>
                </c:pt>
                <c:pt idx="6980">
                  <c:v>44.391613</c:v>
                </c:pt>
                <c:pt idx="6981">
                  <c:v>44.391745</c:v>
                </c:pt>
                <c:pt idx="6982">
                  <c:v>44.391852999999998</c:v>
                </c:pt>
                <c:pt idx="6983">
                  <c:v>44.391973999999998</c:v>
                </c:pt>
                <c:pt idx="6984">
                  <c:v>44.392085000000002</c:v>
                </c:pt>
                <c:pt idx="6985">
                  <c:v>44.392215</c:v>
                </c:pt>
                <c:pt idx="6986">
                  <c:v>44.392319999999998</c:v>
                </c:pt>
                <c:pt idx="6987">
                  <c:v>44.392434999999999</c:v>
                </c:pt>
                <c:pt idx="6988">
                  <c:v>44.392536</c:v>
                </c:pt>
                <c:pt idx="6989">
                  <c:v>44.392671</c:v>
                </c:pt>
                <c:pt idx="6990">
                  <c:v>44.392780999999999</c:v>
                </c:pt>
                <c:pt idx="6991">
                  <c:v>44.392902999999997</c:v>
                </c:pt>
                <c:pt idx="6992">
                  <c:v>44.393000999999998</c:v>
                </c:pt>
                <c:pt idx="6993">
                  <c:v>44.393121999999998</c:v>
                </c:pt>
                <c:pt idx="6994">
                  <c:v>44.393222999999999</c:v>
                </c:pt>
                <c:pt idx="6995">
                  <c:v>44.393346000000001</c:v>
                </c:pt>
                <c:pt idx="6996">
                  <c:v>44.393447000000002</c:v>
                </c:pt>
                <c:pt idx="6997">
                  <c:v>44.393562000000003</c:v>
                </c:pt>
                <c:pt idx="6998">
                  <c:v>44.393661000000002</c:v>
                </c:pt>
                <c:pt idx="6999">
                  <c:v>44.393802999999998</c:v>
                </c:pt>
                <c:pt idx="7000">
                  <c:v>44.393912999999998</c:v>
                </c:pt>
                <c:pt idx="7001">
                  <c:v>44.394024999999999</c:v>
                </c:pt>
                <c:pt idx="7002">
                  <c:v>44.394125000000003</c:v>
                </c:pt>
                <c:pt idx="7003">
                  <c:v>44.394233</c:v>
                </c:pt>
                <c:pt idx="7004">
                  <c:v>44.394320999999998</c:v>
                </c:pt>
                <c:pt idx="7005">
                  <c:v>44.394426000000003</c:v>
                </c:pt>
                <c:pt idx="7006">
                  <c:v>44.394517</c:v>
                </c:pt>
                <c:pt idx="7007">
                  <c:v>44.394615999999999</c:v>
                </c:pt>
                <c:pt idx="7008">
                  <c:v>44.394697000000001</c:v>
                </c:pt>
                <c:pt idx="7009">
                  <c:v>44.394818999999998</c:v>
                </c:pt>
                <c:pt idx="7010">
                  <c:v>44.394911</c:v>
                </c:pt>
                <c:pt idx="7011">
                  <c:v>44.395010999999997</c:v>
                </c:pt>
                <c:pt idx="7012">
                  <c:v>44.395086999999997</c:v>
                </c:pt>
                <c:pt idx="7013">
                  <c:v>44.395178000000001</c:v>
                </c:pt>
                <c:pt idx="7014">
                  <c:v>44.395242000000003</c:v>
                </c:pt>
                <c:pt idx="7015">
                  <c:v>44.395322</c:v>
                </c:pt>
                <c:pt idx="7016">
                  <c:v>44.395386999999999</c:v>
                </c:pt>
                <c:pt idx="7017">
                  <c:v>44.395471000000001</c:v>
                </c:pt>
                <c:pt idx="7018">
                  <c:v>44.395524999999999</c:v>
                </c:pt>
                <c:pt idx="7019">
                  <c:v>44.395612</c:v>
                </c:pt>
                <c:pt idx="7020">
                  <c:v>44.395671</c:v>
                </c:pt>
                <c:pt idx="7021">
                  <c:v>44.395744000000001</c:v>
                </c:pt>
                <c:pt idx="7022">
                  <c:v>44.395789000000001</c:v>
                </c:pt>
                <c:pt idx="7023">
                  <c:v>44.395851999999998</c:v>
                </c:pt>
                <c:pt idx="7024">
                  <c:v>44.395887999999999</c:v>
                </c:pt>
                <c:pt idx="7025">
                  <c:v>44.395938000000001</c:v>
                </c:pt>
                <c:pt idx="7026">
                  <c:v>44.395969999999998</c:v>
                </c:pt>
                <c:pt idx="7027">
                  <c:v>44.396003</c:v>
                </c:pt>
                <c:pt idx="7028">
                  <c:v>44.396047000000003</c:v>
                </c:pt>
                <c:pt idx="7029">
                  <c:v>44.396082999999997</c:v>
                </c:pt>
                <c:pt idx="7030">
                  <c:v>44.396123000000003</c:v>
                </c:pt>
                <c:pt idx="7031">
                  <c:v>44.396149999999999</c:v>
                </c:pt>
                <c:pt idx="7032">
                  <c:v>44.396177000000002</c:v>
                </c:pt>
                <c:pt idx="7033">
                  <c:v>44.396217999999998</c:v>
                </c:pt>
                <c:pt idx="7034">
                  <c:v>44.396239999999999</c:v>
                </c:pt>
                <c:pt idx="7035">
                  <c:v>44.396276</c:v>
                </c:pt>
                <c:pt idx="7036">
                  <c:v>44.396301000000001</c:v>
                </c:pt>
                <c:pt idx="7037">
                  <c:v>44.396338</c:v>
                </c:pt>
                <c:pt idx="7038">
                  <c:v>44.396354000000002</c:v>
                </c:pt>
                <c:pt idx="7039">
                  <c:v>44.396380000000001</c:v>
                </c:pt>
                <c:pt idx="7040">
                  <c:v>44.396411999999998</c:v>
                </c:pt>
                <c:pt idx="7041">
                  <c:v>44.396428999999998</c:v>
                </c:pt>
                <c:pt idx="7042">
                  <c:v>44.396450999999999</c:v>
                </c:pt>
                <c:pt idx="7043">
                  <c:v>44.396484999999998</c:v>
                </c:pt>
                <c:pt idx="7044">
                  <c:v>44.396504</c:v>
                </c:pt>
                <c:pt idx="7045">
                  <c:v>44.396529000000001</c:v>
                </c:pt>
                <c:pt idx="7046">
                  <c:v>44.396541999999997</c:v>
                </c:pt>
                <c:pt idx="7047">
                  <c:v>44.396554999999999</c:v>
                </c:pt>
                <c:pt idx="7048">
                  <c:v>44.396579000000003</c:v>
                </c:pt>
                <c:pt idx="7049">
                  <c:v>44.396591000000001</c:v>
                </c:pt>
                <c:pt idx="7050">
                  <c:v>44.396599000000002</c:v>
                </c:pt>
                <c:pt idx="7051">
                  <c:v>44.396625</c:v>
                </c:pt>
                <c:pt idx="7052">
                  <c:v>44.396635000000003</c:v>
                </c:pt>
                <c:pt idx="7053">
                  <c:v>44.396648999999996</c:v>
                </c:pt>
                <c:pt idx="7054">
                  <c:v>44.396661000000002</c:v>
                </c:pt>
                <c:pt idx="7055">
                  <c:v>44.396683000000003</c:v>
                </c:pt>
                <c:pt idx="7056">
                  <c:v>44.396687</c:v>
                </c:pt>
                <c:pt idx="7057">
                  <c:v>44.396703000000002</c:v>
                </c:pt>
                <c:pt idx="7058">
                  <c:v>44.396709000000001</c:v>
                </c:pt>
                <c:pt idx="7059">
                  <c:v>44.396718</c:v>
                </c:pt>
                <c:pt idx="7060">
                  <c:v>44.396737000000002</c:v>
                </c:pt>
                <c:pt idx="7061">
                  <c:v>44.396751000000002</c:v>
                </c:pt>
                <c:pt idx="7062">
                  <c:v>44.396769999999997</c:v>
                </c:pt>
                <c:pt idx="7063">
                  <c:v>44.396771999999999</c:v>
                </c:pt>
                <c:pt idx="7064">
                  <c:v>44.396777</c:v>
                </c:pt>
                <c:pt idx="7065">
                  <c:v>44.396790000000003</c:v>
                </c:pt>
                <c:pt idx="7066">
                  <c:v>44.396796000000002</c:v>
                </c:pt>
                <c:pt idx="7067">
                  <c:v>44.396811</c:v>
                </c:pt>
                <c:pt idx="7068">
                  <c:v>44.396818000000003</c:v>
                </c:pt>
                <c:pt idx="7069">
                  <c:v>44.396833000000001</c:v>
                </c:pt>
                <c:pt idx="7070">
                  <c:v>44.396841999999999</c:v>
                </c:pt>
                <c:pt idx="7071">
                  <c:v>44.396856999999997</c:v>
                </c:pt>
                <c:pt idx="7072">
                  <c:v>44.396864999999998</c:v>
                </c:pt>
                <c:pt idx="7073">
                  <c:v>44.396878000000001</c:v>
                </c:pt>
                <c:pt idx="7074">
                  <c:v>44.396884999999997</c:v>
                </c:pt>
                <c:pt idx="7075">
                  <c:v>44.396898999999998</c:v>
                </c:pt>
                <c:pt idx="7076">
                  <c:v>44.396906999999999</c:v>
                </c:pt>
                <c:pt idx="7077">
                  <c:v>44.396925000000003</c:v>
                </c:pt>
                <c:pt idx="7078">
                  <c:v>44.396937000000001</c:v>
                </c:pt>
                <c:pt idx="7079">
                  <c:v>44.396960999999997</c:v>
                </c:pt>
                <c:pt idx="7080">
                  <c:v>44.396979000000002</c:v>
                </c:pt>
                <c:pt idx="7081">
                  <c:v>44.397001000000003</c:v>
                </c:pt>
                <c:pt idx="7082">
                  <c:v>44.397021000000002</c:v>
                </c:pt>
                <c:pt idx="7083">
                  <c:v>44.397046000000003</c:v>
                </c:pt>
                <c:pt idx="7084">
                  <c:v>44.397070999999997</c:v>
                </c:pt>
                <c:pt idx="7085">
                  <c:v>44.397098999999997</c:v>
                </c:pt>
                <c:pt idx="7086">
                  <c:v>44.397125000000003</c:v>
                </c:pt>
                <c:pt idx="7087">
                  <c:v>44.397154999999998</c:v>
                </c:pt>
                <c:pt idx="7088">
                  <c:v>44.397185999999998</c:v>
                </c:pt>
                <c:pt idx="7089">
                  <c:v>44.397219999999997</c:v>
                </c:pt>
                <c:pt idx="7090">
                  <c:v>44.397252000000002</c:v>
                </c:pt>
                <c:pt idx="7091">
                  <c:v>44.397289999999998</c:v>
                </c:pt>
                <c:pt idx="7092">
                  <c:v>44.397325000000002</c:v>
                </c:pt>
                <c:pt idx="7093">
                  <c:v>44.397364000000003</c:v>
                </c:pt>
                <c:pt idx="7094">
                  <c:v>44.397399999999998</c:v>
                </c:pt>
                <c:pt idx="7095">
                  <c:v>44.397435999999999</c:v>
                </c:pt>
                <c:pt idx="7096">
                  <c:v>44.397474000000003</c:v>
                </c:pt>
                <c:pt idx="7097">
                  <c:v>44.397511999999999</c:v>
                </c:pt>
                <c:pt idx="7098">
                  <c:v>44.397548999999998</c:v>
                </c:pt>
                <c:pt idx="7099">
                  <c:v>44.397587000000001</c:v>
                </c:pt>
                <c:pt idx="7100">
                  <c:v>44.397626000000002</c:v>
                </c:pt>
                <c:pt idx="7101">
                  <c:v>44.397666999999998</c:v>
                </c:pt>
                <c:pt idx="7102">
                  <c:v>44.397706999999997</c:v>
                </c:pt>
                <c:pt idx="7103">
                  <c:v>44.397747000000003</c:v>
                </c:pt>
                <c:pt idx="7104">
                  <c:v>44.397787000000001</c:v>
                </c:pt>
                <c:pt idx="7105">
                  <c:v>44.397827999999997</c:v>
                </c:pt>
                <c:pt idx="7106">
                  <c:v>44.397869</c:v>
                </c:pt>
                <c:pt idx="7107">
                  <c:v>44.397908000000001</c:v>
                </c:pt>
                <c:pt idx="7108">
                  <c:v>44.397945999999997</c:v>
                </c:pt>
                <c:pt idx="7109">
                  <c:v>44.397979999999997</c:v>
                </c:pt>
                <c:pt idx="7110">
                  <c:v>44.398017000000003</c:v>
                </c:pt>
                <c:pt idx="7111">
                  <c:v>44.398055999999997</c:v>
                </c:pt>
                <c:pt idx="7112">
                  <c:v>44.398093000000003</c:v>
                </c:pt>
                <c:pt idx="7113">
                  <c:v>44.398131999999997</c:v>
                </c:pt>
                <c:pt idx="7114">
                  <c:v>44.398169000000003</c:v>
                </c:pt>
                <c:pt idx="7115">
                  <c:v>44.398207999999997</c:v>
                </c:pt>
                <c:pt idx="7116">
                  <c:v>44.398243999999998</c:v>
                </c:pt>
                <c:pt idx="7117">
                  <c:v>44.398283999999997</c:v>
                </c:pt>
                <c:pt idx="7118">
                  <c:v>44.398322</c:v>
                </c:pt>
                <c:pt idx="7119">
                  <c:v>44.398356</c:v>
                </c:pt>
                <c:pt idx="7120">
                  <c:v>44.398387</c:v>
                </c:pt>
                <c:pt idx="7121">
                  <c:v>44.398421999999997</c:v>
                </c:pt>
                <c:pt idx="7122">
                  <c:v>44.39846</c:v>
                </c:pt>
                <c:pt idx="7123">
                  <c:v>44.398499000000001</c:v>
                </c:pt>
                <c:pt idx="7124">
                  <c:v>44.398533</c:v>
                </c:pt>
                <c:pt idx="7125">
                  <c:v>44.398567999999997</c:v>
                </c:pt>
                <c:pt idx="7126">
                  <c:v>44.398605000000003</c:v>
                </c:pt>
                <c:pt idx="7127">
                  <c:v>44.398640999999998</c:v>
                </c:pt>
                <c:pt idx="7128">
                  <c:v>44.398676000000002</c:v>
                </c:pt>
                <c:pt idx="7129">
                  <c:v>44.398710999999999</c:v>
                </c:pt>
                <c:pt idx="7130">
                  <c:v>44.398744000000001</c:v>
                </c:pt>
                <c:pt idx="7131">
                  <c:v>44.398780000000002</c:v>
                </c:pt>
                <c:pt idx="7132">
                  <c:v>44.398811000000002</c:v>
                </c:pt>
                <c:pt idx="7133">
                  <c:v>44.398843999999997</c:v>
                </c:pt>
                <c:pt idx="7134">
                  <c:v>44.398871999999997</c:v>
                </c:pt>
                <c:pt idx="7135">
                  <c:v>44.398902999999997</c:v>
                </c:pt>
                <c:pt idx="7136">
                  <c:v>44.39893</c:v>
                </c:pt>
                <c:pt idx="7137">
                  <c:v>44.398958999999998</c:v>
                </c:pt>
                <c:pt idx="7138">
                  <c:v>44.398986000000001</c:v>
                </c:pt>
                <c:pt idx="7139">
                  <c:v>44.399011999999999</c:v>
                </c:pt>
                <c:pt idx="7140">
                  <c:v>44.399037</c:v>
                </c:pt>
                <c:pt idx="7141">
                  <c:v>44.399061000000003</c:v>
                </c:pt>
                <c:pt idx="7142">
                  <c:v>44.399084999999999</c:v>
                </c:pt>
                <c:pt idx="7143">
                  <c:v>44.399109000000003</c:v>
                </c:pt>
                <c:pt idx="7144">
                  <c:v>44.399132000000002</c:v>
                </c:pt>
                <c:pt idx="7145">
                  <c:v>44.399152000000001</c:v>
                </c:pt>
                <c:pt idx="7146">
                  <c:v>44.399172</c:v>
                </c:pt>
                <c:pt idx="7147">
                  <c:v>44.399186</c:v>
                </c:pt>
                <c:pt idx="7148">
                  <c:v>44.399203999999997</c:v>
                </c:pt>
                <c:pt idx="7149">
                  <c:v>44.399220999999997</c:v>
                </c:pt>
                <c:pt idx="7150">
                  <c:v>44.399234</c:v>
                </c:pt>
                <c:pt idx="7151">
                  <c:v>44.399241000000004</c:v>
                </c:pt>
                <c:pt idx="7152">
                  <c:v>44.399245999999998</c:v>
                </c:pt>
                <c:pt idx="7153">
                  <c:v>44.399248999999998</c:v>
                </c:pt>
                <c:pt idx="7154">
                  <c:v>44.399251</c:v>
                </c:pt>
                <c:pt idx="7155">
                  <c:v>44.399242999999998</c:v>
                </c:pt>
                <c:pt idx="7156">
                  <c:v>44.399236000000002</c:v>
                </c:pt>
                <c:pt idx="7157">
                  <c:v>44.399225999999999</c:v>
                </c:pt>
                <c:pt idx="7158">
                  <c:v>44.399209999999997</c:v>
                </c:pt>
                <c:pt idx="7159">
                  <c:v>44.399177999999999</c:v>
                </c:pt>
                <c:pt idx="7160">
                  <c:v>44.399152999999998</c:v>
                </c:pt>
                <c:pt idx="7161">
                  <c:v>44.399127</c:v>
                </c:pt>
                <c:pt idx="7162">
                  <c:v>44.399093000000001</c:v>
                </c:pt>
                <c:pt idx="7163">
                  <c:v>44.399061000000003</c:v>
                </c:pt>
                <c:pt idx="7164">
                  <c:v>44.399020999999998</c:v>
                </c:pt>
                <c:pt idx="7165">
                  <c:v>44.398977000000002</c:v>
                </c:pt>
                <c:pt idx="7166">
                  <c:v>44.398933999999997</c:v>
                </c:pt>
                <c:pt idx="7167">
                  <c:v>44.398885</c:v>
                </c:pt>
                <c:pt idx="7168">
                  <c:v>44.398839000000002</c:v>
                </c:pt>
                <c:pt idx="7169">
                  <c:v>44.398783000000002</c:v>
                </c:pt>
                <c:pt idx="7170">
                  <c:v>44.398716999999998</c:v>
                </c:pt>
                <c:pt idx="7171">
                  <c:v>44.398654000000001</c:v>
                </c:pt>
                <c:pt idx="7172">
                  <c:v>44.398589999999999</c:v>
                </c:pt>
                <c:pt idx="7173">
                  <c:v>44.398522</c:v>
                </c:pt>
                <c:pt idx="7174">
                  <c:v>44.398442000000003</c:v>
                </c:pt>
                <c:pt idx="7175">
                  <c:v>44.398367</c:v>
                </c:pt>
                <c:pt idx="7176">
                  <c:v>44.398288999999998</c:v>
                </c:pt>
                <c:pt idx="7177">
                  <c:v>44.398200000000003</c:v>
                </c:pt>
                <c:pt idx="7178">
                  <c:v>44.398122000000001</c:v>
                </c:pt>
                <c:pt idx="7179">
                  <c:v>44.398010999999997</c:v>
                </c:pt>
                <c:pt idx="7180">
                  <c:v>44.397914999999998</c:v>
                </c:pt>
                <c:pt idx="7181">
                  <c:v>44.397817000000003</c:v>
                </c:pt>
                <c:pt idx="7182">
                  <c:v>44.397716000000003</c:v>
                </c:pt>
                <c:pt idx="7183">
                  <c:v>44.397620000000003</c:v>
                </c:pt>
                <c:pt idx="7184">
                  <c:v>44.397520999999998</c:v>
                </c:pt>
                <c:pt idx="7185">
                  <c:v>44.397427999999998</c:v>
                </c:pt>
                <c:pt idx="7186">
                  <c:v>44.39734</c:v>
                </c:pt>
                <c:pt idx="7187">
                  <c:v>44.397247</c:v>
                </c:pt>
                <c:pt idx="7188">
                  <c:v>44.397162999999999</c:v>
                </c:pt>
                <c:pt idx="7189">
                  <c:v>44.397052000000002</c:v>
                </c:pt>
                <c:pt idx="7190">
                  <c:v>44.396943999999998</c:v>
                </c:pt>
                <c:pt idx="7191">
                  <c:v>44.396841999999999</c:v>
                </c:pt>
                <c:pt idx="7192">
                  <c:v>44.396740000000001</c:v>
                </c:pt>
                <c:pt idx="7193">
                  <c:v>44.396650000000001</c:v>
                </c:pt>
                <c:pt idx="7194">
                  <c:v>44.396557000000001</c:v>
                </c:pt>
                <c:pt idx="7195">
                  <c:v>44.396459999999998</c:v>
                </c:pt>
                <c:pt idx="7196">
                  <c:v>44.396372999999997</c:v>
                </c:pt>
                <c:pt idx="7197">
                  <c:v>44.396284999999999</c:v>
                </c:pt>
                <c:pt idx="7198">
                  <c:v>44.396203999999997</c:v>
                </c:pt>
                <c:pt idx="7199">
                  <c:v>44.396115000000002</c:v>
                </c:pt>
                <c:pt idx="7200">
                  <c:v>44.396037999999997</c:v>
                </c:pt>
                <c:pt idx="7201">
                  <c:v>44.395957000000003</c:v>
                </c:pt>
                <c:pt idx="7202">
                  <c:v>44.395881000000003</c:v>
                </c:pt>
                <c:pt idx="7203">
                  <c:v>44.395811999999999</c:v>
                </c:pt>
                <c:pt idx="7204">
                  <c:v>44.395752000000002</c:v>
                </c:pt>
                <c:pt idx="7205">
                  <c:v>44.395693999999999</c:v>
                </c:pt>
                <c:pt idx="7206">
                  <c:v>44.395645999999999</c:v>
                </c:pt>
                <c:pt idx="7207">
                  <c:v>44.395598</c:v>
                </c:pt>
                <c:pt idx="7208">
                  <c:v>44.395556999999997</c:v>
                </c:pt>
                <c:pt idx="7209">
                  <c:v>44.395530999999998</c:v>
                </c:pt>
                <c:pt idx="7210">
                  <c:v>44.395510999999999</c:v>
                </c:pt>
                <c:pt idx="7211">
                  <c:v>44.395488</c:v>
                </c:pt>
                <c:pt idx="7212">
                  <c:v>44.395474</c:v>
                </c:pt>
                <c:pt idx="7213">
                  <c:v>44.395462999999999</c:v>
                </c:pt>
                <c:pt idx="7214">
                  <c:v>44.395454999999998</c:v>
                </c:pt>
                <c:pt idx="7215">
                  <c:v>44.395454000000001</c:v>
                </c:pt>
                <c:pt idx="7216">
                  <c:v>44.395459000000002</c:v>
                </c:pt>
                <c:pt idx="7217">
                  <c:v>44.395465999999999</c:v>
                </c:pt>
                <c:pt idx="7218">
                  <c:v>44.395474999999998</c:v>
                </c:pt>
                <c:pt idx="7219">
                  <c:v>44.395516000000001</c:v>
                </c:pt>
                <c:pt idx="7220">
                  <c:v>44.395547000000001</c:v>
                </c:pt>
                <c:pt idx="7221">
                  <c:v>44.395577000000003</c:v>
                </c:pt>
                <c:pt idx="7222">
                  <c:v>44.395606999999998</c:v>
                </c:pt>
                <c:pt idx="7223">
                  <c:v>44.395645000000002</c:v>
                </c:pt>
                <c:pt idx="7224">
                  <c:v>44.395679999999999</c:v>
                </c:pt>
                <c:pt idx="7225">
                  <c:v>44.395713999999998</c:v>
                </c:pt>
                <c:pt idx="7226">
                  <c:v>44.395760000000003</c:v>
                </c:pt>
                <c:pt idx="7227">
                  <c:v>44.395814000000001</c:v>
                </c:pt>
                <c:pt idx="7228">
                  <c:v>44.395859999999999</c:v>
                </c:pt>
                <c:pt idx="7229">
                  <c:v>44.395933999999997</c:v>
                </c:pt>
                <c:pt idx="7230">
                  <c:v>44.395997999999999</c:v>
                </c:pt>
                <c:pt idx="7231">
                  <c:v>44.396075000000003</c:v>
                </c:pt>
                <c:pt idx="7232">
                  <c:v>44.396141</c:v>
                </c:pt>
                <c:pt idx="7233">
                  <c:v>44.396210000000004</c:v>
                </c:pt>
                <c:pt idx="7234">
                  <c:v>44.396273999999998</c:v>
                </c:pt>
                <c:pt idx="7235">
                  <c:v>44.396341</c:v>
                </c:pt>
                <c:pt idx="7236">
                  <c:v>44.396413000000003</c:v>
                </c:pt>
                <c:pt idx="7237">
                  <c:v>44.396483000000003</c:v>
                </c:pt>
                <c:pt idx="7238">
                  <c:v>44.396552999999997</c:v>
                </c:pt>
                <c:pt idx="7239">
                  <c:v>44.396638000000003</c:v>
                </c:pt>
                <c:pt idx="7240">
                  <c:v>44.396715</c:v>
                </c:pt>
                <c:pt idx="7241">
                  <c:v>44.396794</c:v>
                </c:pt>
                <c:pt idx="7242">
                  <c:v>44.39687</c:v>
                </c:pt>
                <c:pt idx="7243">
                  <c:v>44.396949999999997</c:v>
                </c:pt>
                <c:pt idx="7244">
                  <c:v>44.397027999999999</c:v>
                </c:pt>
                <c:pt idx="7245">
                  <c:v>44.397108000000003</c:v>
                </c:pt>
                <c:pt idx="7246">
                  <c:v>44.397182000000001</c:v>
                </c:pt>
                <c:pt idx="7247">
                  <c:v>44.397250999999997</c:v>
                </c:pt>
                <c:pt idx="7248">
                  <c:v>44.397325000000002</c:v>
                </c:pt>
                <c:pt idx="7249">
                  <c:v>44.397396000000001</c:v>
                </c:pt>
                <c:pt idx="7250">
                  <c:v>44.397466999999999</c:v>
                </c:pt>
                <c:pt idx="7251">
                  <c:v>44.397544000000003</c:v>
                </c:pt>
                <c:pt idx="7252">
                  <c:v>44.397613</c:v>
                </c:pt>
                <c:pt idx="7253">
                  <c:v>44.397686</c:v>
                </c:pt>
                <c:pt idx="7254">
                  <c:v>44.397761000000003</c:v>
                </c:pt>
                <c:pt idx="7255">
                  <c:v>44.397840000000002</c:v>
                </c:pt>
                <c:pt idx="7256">
                  <c:v>44.397914</c:v>
                </c:pt>
                <c:pt idx="7257">
                  <c:v>44.397984999999998</c:v>
                </c:pt>
                <c:pt idx="7258">
                  <c:v>44.398063999999998</c:v>
                </c:pt>
                <c:pt idx="7259">
                  <c:v>44.398142</c:v>
                </c:pt>
                <c:pt idx="7260">
                  <c:v>44.398220000000002</c:v>
                </c:pt>
                <c:pt idx="7261">
                  <c:v>44.398297999999997</c:v>
                </c:pt>
                <c:pt idx="7262">
                  <c:v>44.398375000000001</c:v>
                </c:pt>
                <c:pt idx="7263">
                  <c:v>44.398457000000001</c:v>
                </c:pt>
                <c:pt idx="7264">
                  <c:v>44.398539999999997</c:v>
                </c:pt>
                <c:pt idx="7265">
                  <c:v>44.398617000000002</c:v>
                </c:pt>
                <c:pt idx="7266">
                  <c:v>44.398696999999999</c:v>
                </c:pt>
                <c:pt idx="7267">
                  <c:v>44.398783000000002</c:v>
                </c:pt>
                <c:pt idx="7268">
                  <c:v>44.398865000000001</c:v>
                </c:pt>
                <c:pt idx="7269">
                  <c:v>44.398955999999998</c:v>
                </c:pt>
                <c:pt idx="7270">
                  <c:v>44.399045000000001</c:v>
                </c:pt>
                <c:pt idx="7271">
                  <c:v>44.399129000000002</c:v>
                </c:pt>
                <c:pt idx="7272">
                  <c:v>44.399219000000002</c:v>
                </c:pt>
                <c:pt idx="7273">
                  <c:v>44.399303000000003</c:v>
                </c:pt>
                <c:pt idx="7274">
                  <c:v>44.399385000000002</c:v>
                </c:pt>
                <c:pt idx="7275">
                  <c:v>44.399475000000002</c:v>
                </c:pt>
                <c:pt idx="7276">
                  <c:v>44.399557000000001</c:v>
                </c:pt>
                <c:pt idx="7277">
                  <c:v>44.399647000000002</c:v>
                </c:pt>
                <c:pt idx="7278">
                  <c:v>44.399731000000003</c:v>
                </c:pt>
                <c:pt idx="7279">
                  <c:v>44.399828999999997</c:v>
                </c:pt>
                <c:pt idx="7280">
                  <c:v>44.399915</c:v>
                </c:pt>
                <c:pt idx="7281">
                  <c:v>44.400007000000002</c:v>
                </c:pt>
                <c:pt idx="7282">
                  <c:v>44.400089999999999</c:v>
                </c:pt>
                <c:pt idx="7283">
                  <c:v>44.400167000000003</c:v>
                </c:pt>
                <c:pt idx="7284">
                  <c:v>44.400233</c:v>
                </c:pt>
                <c:pt idx="7285">
                  <c:v>44.400308000000003</c:v>
                </c:pt>
                <c:pt idx="7286">
                  <c:v>44.400382999999998</c:v>
                </c:pt>
                <c:pt idx="7287">
                  <c:v>44.400452999999999</c:v>
                </c:pt>
                <c:pt idx="7288">
                  <c:v>44.400511000000002</c:v>
                </c:pt>
                <c:pt idx="7289">
                  <c:v>44.400592000000003</c:v>
                </c:pt>
                <c:pt idx="7290">
                  <c:v>44.400669999999998</c:v>
                </c:pt>
                <c:pt idx="7291">
                  <c:v>44.400731</c:v>
                </c:pt>
                <c:pt idx="7292">
                  <c:v>44.400796999999997</c:v>
                </c:pt>
                <c:pt idx="7293">
                  <c:v>44.400858999999997</c:v>
                </c:pt>
                <c:pt idx="7294">
                  <c:v>44.400910000000003</c:v>
                </c:pt>
                <c:pt idx="7295">
                  <c:v>44.400964999999999</c:v>
                </c:pt>
                <c:pt idx="7296">
                  <c:v>44.401010999999997</c:v>
                </c:pt>
                <c:pt idx="7297">
                  <c:v>44.401058999999997</c:v>
                </c:pt>
                <c:pt idx="7298">
                  <c:v>44.401096000000003</c:v>
                </c:pt>
                <c:pt idx="7299">
                  <c:v>44.401153000000001</c:v>
                </c:pt>
                <c:pt idx="7300">
                  <c:v>44.401195999999999</c:v>
                </c:pt>
                <c:pt idx="7301">
                  <c:v>44.401248000000002</c:v>
                </c:pt>
                <c:pt idx="7302">
                  <c:v>44.401288999999998</c:v>
                </c:pt>
                <c:pt idx="7303">
                  <c:v>44.401333000000001</c:v>
                </c:pt>
                <c:pt idx="7304">
                  <c:v>44.401364000000001</c:v>
                </c:pt>
                <c:pt idx="7305">
                  <c:v>44.401408000000004</c:v>
                </c:pt>
                <c:pt idx="7306">
                  <c:v>44.401434999999999</c:v>
                </c:pt>
                <c:pt idx="7307">
                  <c:v>44.401476000000002</c:v>
                </c:pt>
                <c:pt idx="7308">
                  <c:v>44.401508</c:v>
                </c:pt>
                <c:pt idx="7309">
                  <c:v>44.401560000000003</c:v>
                </c:pt>
                <c:pt idx="7310">
                  <c:v>44.401597000000002</c:v>
                </c:pt>
                <c:pt idx="7311">
                  <c:v>44.40164</c:v>
                </c:pt>
                <c:pt idx="7312">
                  <c:v>44.401670000000003</c:v>
                </c:pt>
                <c:pt idx="7313">
                  <c:v>44.401710000000001</c:v>
                </c:pt>
                <c:pt idx="7314">
                  <c:v>44.401738999999999</c:v>
                </c:pt>
                <c:pt idx="7315">
                  <c:v>44.401781999999997</c:v>
                </c:pt>
                <c:pt idx="7316">
                  <c:v>44.401814999999999</c:v>
                </c:pt>
                <c:pt idx="7317">
                  <c:v>44.401859000000002</c:v>
                </c:pt>
                <c:pt idx="7318">
                  <c:v>44.401890999999999</c:v>
                </c:pt>
                <c:pt idx="7319">
                  <c:v>44.401941999999998</c:v>
                </c:pt>
                <c:pt idx="7320">
                  <c:v>44.401986999999998</c:v>
                </c:pt>
                <c:pt idx="7321">
                  <c:v>44.402040999999997</c:v>
                </c:pt>
                <c:pt idx="7322">
                  <c:v>44.402082</c:v>
                </c:pt>
                <c:pt idx="7323">
                  <c:v>44.402124000000001</c:v>
                </c:pt>
                <c:pt idx="7324">
                  <c:v>44.402163000000002</c:v>
                </c:pt>
                <c:pt idx="7325">
                  <c:v>44.402211000000001</c:v>
                </c:pt>
                <c:pt idx="7326">
                  <c:v>44.402253999999999</c:v>
                </c:pt>
                <c:pt idx="7327">
                  <c:v>44.402301999999999</c:v>
                </c:pt>
                <c:pt idx="7328">
                  <c:v>44.402337000000003</c:v>
                </c:pt>
                <c:pt idx="7329">
                  <c:v>44.402396000000003</c:v>
                </c:pt>
                <c:pt idx="7330">
                  <c:v>44.402442999999998</c:v>
                </c:pt>
                <c:pt idx="7331">
                  <c:v>44.402506000000002</c:v>
                </c:pt>
                <c:pt idx="7332">
                  <c:v>44.402557000000002</c:v>
                </c:pt>
                <c:pt idx="7333">
                  <c:v>44.402613000000002</c:v>
                </c:pt>
                <c:pt idx="7334">
                  <c:v>44.402661000000002</c:v>
                </c:pt>
                <c:pt idx="7335">
                  <c:v>44.402717000000003</c:v>
                </c:pt>
                <c:pt idx="7336">
                  <c:v>44.402768000000002</c:v>
                </c:pt>
                <c:pt idx="7337">
                  <c:v>44.402825999999997</c:v>
                </c:pt>
                <c:pt idx="7338">
                  <c:v>44.402884</c:v>
                </c:pt>
                <c:pt idx="7339">
                  <c:v>44.402949999999997</c:v>
                </c:pt>
                <c:pt idx="7340">
                  <c:v>44.403004000000003</c:v>
                </c:pt>
                <c:pt idx="7341">
                  <c:v>44.403061000000001</c:v>
                </c:pt>
                <c:pt idx="7342">
                  <c:v>44.403123999999998</c:v>
                </c:pt>
                <c:pt idx="7343">
                  <c:v>44.403185000000001</c:v>
                </c:pt>
                <c:pt idx="7344">
                  <c:v>44.403244999999998</c:v>
                </c:pt>
                <c:pt idx="7345">
                  <c:v>44.403306999999998</c:v>
                </c:pt>
                <c:pt idx="7346">
                  <c:v>44.403373999999999</c:v>
                </c:pt>
                <c:pt idx="7347">
                  <c:v>44.403433999999997</c:v>
                </c:pt>
                <c:pt idx="7348">
                  <c:v>44.403495999999997</c:v>
                </c:pt>
                <c:pt idx="7349">
                  <c:v>44.403559000000001</c:v>
                </c:pt>
                <c:pt idx="7350">
                  <c:v>44.403626000000003</c:v>
                </c:pt>
                <c:pt idx="7351">
                  <c:v>44.403691000000002</c:v>
                </c:pt>
                <c:pt idx="7352">
                  <c:v>44.403750000000002</c:v>
                </c:pt>
                <c:pt idx="7353">
                  <c:v>44.403813999999997</c:v>
                </c:pt>
                <c:pt idx="7354">
                  <c:v>44.403871000000002</c:v>
                </c:pt>
                <c:pt idx="7355">
                  <c:v>44.403931999999998</c:v>
                </c:pt>
                <c:pt idx="7356">
                  <c:v>44.403981999999999</c:v>
                </c:pt>
                <c:pt idx="7357">
                  <c:v>44.404038999999997</c:v>
                </c:pt>
                <c:pt idx="7358">
                  <c:v>44.404094999999998</c:v>
                </c:pt>
                <c:pt idx="7359">
                  <c:v>44.404164999999999</c:v>
                </c:pt>
                <c:pt idx="7360">
                  <c:v>44.404223999999999</c:v>
                </c:pt>
                <c:pt idx="7361">
                  <c:v>44.40428</c:v>
                </c:pt>
                <c:pt idx="7362">
                  <c:v>44.404333999999999</c:v>
                </c:pt>
                <c:pt idx="7363">
                  <c:v>44.404390999999997</c:v>
                </c:pt>
                <c:pt idx="7364">
                  <c:v>44.404439000000004</c:v>
                </c:pt>
                <c:pt idx="7365">
                  <c:v>44.404488999999998</c:v>
                </c:pt>
                <c:pt idx="7366">
                  <c:v>44.404538000000002</c:v>
                </c:pt>
                <c:pt idx="7367">
                  <c:v>44.404584</c:v>
                </c:pt>
                <c:pt idx="7368">
                  <c:v>44.404631000000002</c:v>
                </c:pt>
                <c:pt idx="7369">
                  <c:v>44.404693999999999</c:v>
                </c:pt>
                <c:pt idx="7370">
                  <c:v>44.404755000000002</c:v>
                </c:pt>
                <c:pt idx="7371">
                  <c:v>44.404806000000001</c:v>
                </c:pt>
                <c:pt idx="7372">
                  <c:v>44.404854</c:v>
                </c:pt>
                <c:pt idx="7373">
                  <c:v>44.404891999999997</c:v>
                </c:pt>
                <c:pt idx="7374">
                  <c:v>44.404938000000001</c:v>
                </c:pt>
                <c:pt idx="7375">
                  <c:v>44.404978</c:v>
                </c:pt>
                <c:pt idx="7376">
                  <c:v>44.405012999999997</c:v>
                </c:pt>
                <c:pt idx="7377">
                  <c:v>44.405042999999999</c:v>
                </c:pt>
                <c:pt idx="7378">
                  <c:v>44.405079999999998</c:v>
                </c:pt>
                <c:pt idx="7379">
                  <c:v>44.40513</c:v>
                </c:pt>
                <c:pt idx="7380">
                  <c:v>44.405177000000002</c:v>
                </c:pt>
                <c:pt idx="7381">
                  <c:v>44.405214000000001</c:v>
                </c:pt>
                <c:pt idx="7382">
                  <c:v>44.405248999999998</c:v>
                </c:pt>
                <c:pt idx="7383">
                  <c:v>44.405279999999998</c:v>
                </c:pt>
                <c:pt idx="7384">
                  <c:v>44.405304000000001</c:v>
                </c:pt>
                <c:pt idx="7385">
                  <c:v>44.405329999999999</c:v>
                </c:pt>
                <c:pt idx="7386">
                  <c:v>44.405343000000002</c:v>
                </c:pt>
                <c:pt idx="7387">
                  <c:v>44.405357000000002</c:v>
                </c:pt>
                <c:pt idx="7388">
                  <c:v>44.405380000000001</c:v>
                </c:pt>
                <c:pt idx="7389">
                  <c:v>44.405416000000002</c:v>
                </c:pt>
                <c:pt idx="7390">
                  <c:v>44.405450000000002</c:v>
                </c:pt>
                <c:pt idx="7391">
                  <c:v>44.405465999999997</c:v>
                </c:pt>
                <c:pt idx="7392">
                  <c:v>44.405482999999997</c:v>
                </c:pt>
                <c:pt idx="7393">
                  <c:v>44.405495000000002</c:v>
                </c:pt>
                <c:pt idx="7394">
                  <c:v>44.405507999999998</c:v>
                </c:pt>
                <c:pt idx="7395">
                  <c:v>44.405518000000001</c:v>
                </c:pt>
                <c:pt idx="7396">
                  <c:v>44.405521999999998</c:v>
                </c:pt>
                <c:pt idx="7397">
                  <c:v>44.405517000000003</c:v>
                </c:pt>
                <c:pt idx="7398">
                  <c:v>44.405523000000002</c:v>
                </c:pt>
                <c:pt idx="7399">
                  <c:v>44.405524</c:v>
                </c:pt>
                <c:pt idx="7400">
                  <c:v>44.405524</c:v>
                </c:pt>
                <c:pt idx="7401">
                  <c:v>44.405513999999997</c:v>
                </c:pt>
                <c:pt idx="7402">
                  <c:v>44.405507</c:v>
                </c:pt>
                <c:pt idx="7403">
                  <c:v>44.40549</c:v>
                </c:pt>
                <c:pt idx="7404">
                  <c:v>44.405484000000001</c:v>
                </c:pt>
                <c:pt idx="7405">
                  <c:v>44.405462999999997</c:v>
                </c:pt>
                <c:pt idx="7406">
                  <c:v>44.405447000000002</c:v>
                </c:pt>
                <c:pt idx="7407">
                  <c:v>44.405420999999997</c:v>
                </c:pt>
                <c:pt idx="7408">
                  <c:v>44.405400999999998</c:v>
                </c:pt>
                <c:pt idx="7409">
                  <c:v>44.405369999999998</c:v>
                </c:pt>
                <c:pt idx="7410">
                  <c:v>44.405337000000003</c:v>
                </c:pt>
                <c:pt idx="7411">
                  <c:v>44.405304999999998</c:v>
                </c:pt>
                <c:pt idx="7412">
                  <c:v>44.405279</c:v>
                </c:pt>
                <c:pt idx="7413">
                  <c:v>44.405239000000002</c:v>
                </c:pt>
                <c:pt idx="7414">
                  <c:v>44.405206999999997</c:v>
                </c:pt>
                <c:pt idx="7415">
                  <c:v>44.405163999999999</c:v>
                </c:pt>
                <c:pt idx="7416">
                  <c:v>44.405126000000003</c:v>
                </c:pt>
                <c:pt idx="7417">
                  <c:v>44.405082999999998</c:v>
                </c:pt>
                <c:pt idx="7418">
                  <c:v>44.405045999999999</c:v>
                </c:pt>
                <c:pt idx="7419">
                  <c:v>44.404997000000002</c:v>
                </c:pt>
                <c:pt idx="7420">
                  <c:v>44.404960000000003</c:v>
                </c:pt>
                <c:pt idx="7421">
                  <c:v>44.404916</c:v>
                </c:pt>
                <c:pt idx="7422">
                  <c:v>44.404879000000001</c:v>
                </c:pt>
                <c:pt idx="7423">
                  <c:v>44.404834999999999</c:v>
                </c:pt>
                <c:pt idx="7424">
                  <c:v>44.404797000000002</c:v>
                </c:pt>
                <c:pt idx="7425">
                  <c:v>44.404750999999997</c:v>
                </c:pt>
                <c:pt idx="7426">
                  <c:v>44.404713000000001</c:v>
                </c:pt>
                <c:pt idx="7427">
                  <c:v>44.404665000000001</c:v>
                </c:pt>
                <c:pt idx="7428">
                  <c:v>44.404626</c:v>
                </c:pt>
                <c:pt idx="7429">
                  <c:v>44.404569000000002</c:v>
                </c:pt>
                <c:pt idx="7430">
                  <c:v>44.404513999999999</c:v>
                </c:pt>
                <c:pt idx="7431">
                  <c:v>44.404460999999998</c:v>
                </c:pt>
                <c:pt idx="7432">
                  <c:v>44.404409000000001</c:v>
                </c:pt>
                <c:pt idx="7433">
                  <c:v>44.404355000000002</c:v>
                </c:pt>
                <c:pt idx="7434">
                  <c:v>44.404308</c:v>
                </c:pt>
                <c:pt idx="7435">
                  <c:v>44.404254999999999</c:v>
                </c:pt>
                <c:pt idx="7436">
                  <c:v>44.404203000000003</c:v>
                </c:pt>
                <c:pt idx="7437">
                  <c:v>44.404147000000002</c:v>
                </c:pt>
                <c:pt idx="7438">
                  <c:v>44.404094999999998</c:v>
                </c:pt>
                <c:pt idx="7439">
                  <c:v>44.404031000000003</c:v>
                </c:pt>
                <c:pt idx="7440">
                  <c:v>44.403973999999998</c:v>
                </c:pt>
                <c:pt idx="7441">
                  <c:v>44.403913000000003</c:v>
                </c:pt>
                <c:pt idx="7442">
                  <c:v>44.403855</c:v>
                </c:pt>
                <c:pt idx="7443">
                  <c:v>44.403787999999999</c:v>
                </c:pt>
                <c:pt idx="7444">
                  <c:v>44.403725000000001</c:v>
                </c:pt>
                <c:pt idx="7445">
                  <c:v>44.403658999999998</c:v>
                </c:pt>
                <c:pt idx="7446">
                  <c:v>44.403592000000003</c:v>
                </c:pt>
                <c:pt idx="7447">
                  <c:v>44.403525000000002</c:v>
                </c:pt>
                <c:pt idx="7448">
                  <c:v>44.403458000000001</c:v>
                </c:pt>
                <c:pt idx="7449">
                  <c:v>44.403379999999999</c:v>
                </c:pt>
                <c:pt idx="7450">
                  <c:v>44.403303999999999</c:v>
                </c:pt>
                <c:pt idx="7451">
                  <c:v>44.403227000000001</c:v>
                </c:pt>
                <c:pt idx="7452">
                  <c:v>44.403159000000002</c:v>
                </c:pt>
                <c:pt idx="7453">
                  <c:v>44.403084</c:v>
                </c:pt>
                <c:pt idx="7454">
                  <c:v>44.403010000000002</c:v>
                </c:pt>
                <c:pt idx="7455">
                  <c:v>44.402937000000001</c:v>
                </c:pt>
                <c:pt idx="7456">
                  <c:v>44.402867000000001</c:v>
                </c:pt>
                <c:pt idx="7457">
                  <c:v>44.402794</c:v>
                </c:pt>
                <c:pt idx="7458">
                  <c:v>44.402723999999999</c:v>
                </c:pt>
                <c:pt idx="7459">
                  <c:v>44.402642999999998</c:v>
                </c:pt>
                <c:pt idx="7460">
                  <c:v>44.402562000000003</c:v>
                </c:pt>
                <c:pt idx="7461">
                  <c:v>44.402481999999999</c:v>
                </c:pt>
                <c:pt idx="7462">
                  <c:v>44.402403</c:v>
                </c:pt>
                <c:pt idx="7463">
                  <c:v>44.402327</c:v>
                </c:pt>
                <c:pt idx="7464">
                  <c:v>44.402247000000003</c:v>
                </c:pt>
                <c:pt idx="7465">
                  <c:v>44.402169999999998</c:v>
                </c:pt>
                <c:pt idx="7466">
                  <c:v>44.402092000000003</c:v>
                </c:pt>
                <c:pt idx="7467">
                  <c:v>44.402016000000003</c:v>
                </c:pt>
                <c:pt idx="7468">
                  <c:v>44.401935000000002</c:v>
                </c:pt>
                <c:pt idx="7469">
                  <c:v>44.401839000000002</c:v>
                </c:pt>
                <c:pt idx="7470">
                  <c:v>44.401749000000002</c:v>
                </c:pt>
                <c:pt idx="7471">
                  <c:v>44.401657</c:v>
                </c:pt>
                <c:pt idx="7472">
                  <c:v>44.401567999999997</c:v>
                </c:pt>
                <c:pt idx="7473">
                  <c:v>44.401480999999997</c:v>
                </c:pt>
                <c:pt idx="7474">
                  <c:v>44.401392000000001</c:v>
                </c:pt>
                <c:pt idx="7475">
                  <c:v>44.401305999999998</c:v>
                </c:pt>
                <c:pt idx="7476">
                  <c:v>44.401215999999998</c:v>
                </c:pt>
                <c:pt idx="7477">
                  <c:v>44.401128</c:v>
                </c:pt>
                <c:pt idx="7478">
                  <c:v>44.401037000000002</c:v>
                </c:pt>
                <c:pt idx="7479">
                  <c:v>44.400919000000002</c:v>
                </c:pt>
                <c:pt idx="7480">
                  <c:v>44.40081</c:v>
                </c:pt>
                <c:pt idx="7481">
                  <c:v>44.400708999999999</c:v>
                </c:pt>
                <c:pt idx="7482">
                  <c:v>44.400601999999999</c:v>
                </c:pt>
                <c:pt idx="7483">
                  <c:v>44.400500000000001</c:v>
                </c:pt>
                <c:pt idx="7484">
                  <c:v>44.400391999999997</c:v>
                </c:pt>
                <c:pt idx="7485">
                  <c:v>44.400289000000001</c:v>
                </c:pt>
                <c:pt idx="7486">
                  <c:v>44.400181000000003</c:v>
                </c:pt>
                <c:pt idx="7487">
                  <c:v>44.400075999999999</c:v>
                </c:pt>
                <c:pt idx="7488">
                  <c:v>44.399971000000001</c:v>
                </c:pt>
                <c:pt idx="7489">
                  <c:v>44.399827999999999</c:v>
                </c:pt>
                <c:pt idx="7490">
                  <c:v>44.399703000000002</c:v>
                </c:pt>
                <c:pt idx="7491">
                  <c:v>44.399577000000001</c:v>
                </c:pt>
                <c:pt idx="7492">
                  <c:v>44.399459</c:v>
                </c:pt>
                <c:pt idx="7493">
                  <c:v>44.399334000000003</c:v>
                </c:pt>
                <c:pt idx="7494">
                  <c:v>44.399219000000002</c:v>
                </c:pt>
                <c:pt idx="7495">
                  <c:v>44.399098000000002</c:v>
                </c:pt>
                <c:pt idx="7496">
                  <c:v>44.398983000000001</c:v>
                </c:pt>
                <c:pt idx="7497">
                  <c:v>44.398860999999997</c:v>
                </c:pt>
                <c:pt idx="7498">
                  <c:v>44.398752999999999</c:v>
                </c:pt>
                <c:pt idx="7499">
                  <c:v>44.398606999999998</c:v>
                </c:pt>
                <c:pt idx="7500">
                  <c:v>44.398479000000002</c:v>
                </c:pt>
              </c:numCache>
            </c:numRef>
          </c:yVal>
          <c:smooth val="0"/>
          <c:extLst>
            <c:ext xmlns:c16="http://schemas.microsoft.com/office/drawing/2014/chart" uri="{C3380CC4-5D6E-409C-BE32-E72D297353CC}">
              <c16:uniqueId val="{00000000-7E85-45F8-BD18-28AE43C37662}"/>
            </c:ext>
          </c:extLst>
        </c:ser>
        <c:dLbls>
          <c:showLegendKey val="0"/>
          <c:showVal val="0"/>
          <c:showCatName val="0"/>
          <c:showSerName val="0"/>
          <c:showPercent val="0"/>
          <c:showBubbleSize val="0"/>
        </c:dLbls>
        <c:axId val="-2128940872"/>
        <c:axId val="-2129643912"/>
      </c:scatterChart>
      <c:valAx>
        <c:axId val="-2128940872"/>
        <c:scaling>
          <c:orientation val="minMax"/>
        </c:scaling>
        <c:delete val="0"/>
        <c:axPos val="b"/>
        <c:majorGridlines/>
        <c:minorGridlines/>
        <c:title>
          <c:tx>
            <c:rich>
              <a:bodyPr/>
              <a:lstStyle/>
              <a:p>
                <a:r>
                  <a:rPr lang="en-US"/>
                  <a:t>iteration</a:t>
                </a:r>
              </a:p>
            </c:rich>
          </c:tx>
          <c:overlay val="0"/>
        </c:title>
        <c:numFmt formatCode="General" sourceLinked="1"/>
        <c:majorTickMark val="out"/>
        <c:minorTickMark val="none"/>
        <c:tickLblPos val="nextTo"/>
        <c:crossAx val="-2129643912"/>
        <c:crosses val="autoZero"/>
        <c:crossBetween val="midCat"/>
      </c:valAx>
      <c:valAx>
        <c:axId val="-2129643912"/>
        <c:scaling>
          <c:orientation val="minMax"/>
        </c:scaling>
        <c:delete val="0"/>
        <c:axPos val="l"/>
        <c:majorGridlines/>
        <c:minorGridlines/>
        <c:title>
          <c:tx>
            <c:rich>
              <a:bodyPr/>
              <a:lstStyle/>
              <a:p>
                <a:r>
                  <a:rPr lang="en-US"/>
                  <a:t>Max of temperature (C)</a:t>
                </a:r>
              </a:p>
            </c:rich>
          </c:tx>
          <c:overlay val="0"/>
        </c:title>
        <c:numFmt formatCode="General" sourceLinked="1"/>
        <c:majorTickMark val="out"/>
        <c:minorTickMark val="none"/>
        <c:tickLblPos val="nextTo"/>
        <c:crossAx val="-2128940872"/>
        <c:crosses val="autoZero"/>
        <c:crossBetween val="midCat"/>
      </c:valAx>
    </c:plotArea>
    <c:legend>
      <c:legendPos val="b"/>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1"/>
  <c:style val="2"/>
  <c:chart>
    <c:title>
      <c:tx>
        <c:rich>
          <a:bodyPr/>
          <a:lstStyle/>
          <a:p>
            <a:r>
              <a:rPr lang="en-US"/>
              <a:t>min-temp-hd-silicon-rplot</a:t>
            </a:r>
          </a:p>
        </c:rich>
      </c:tx>
      <c:overlay val="0"/>
    </c:title>
    <c:autoTitleDeleted val="0"/>
    <c:plotArea>
      <c:layout/>
      <c:scatterChart>
        <c:scatterStyle val="lineMarker"/>
        <c:varyColors val="0"/>
        <c:ser>
          <c:idx val="0"/>
          <c:order val="0"/>
          <c:tx>
            <c:strRef>
              <c:f>Sheet1!$B$1</c:f>
              <c:strCache>
                <c:ptCount val="1"/>
                <c:pt idx="0">
                  <c:v>min-temp-silicon</c:v>
                </c:pt>
              </c:strCache>
            </c:strRef>
          </c:tx>
          <c:xVal>
            <c:numRef>
              <c:f>Sheet1!$A$2:$A$7502</c:f>
              <c:numCache>
                <c:formatCode>General</c:formatCode>
                <c:ptCount val="750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pt idx="5000">
                  <c:v>5001</c:v>
                </c:pt>
                <c:pt idx="5001">
                  <c:v>5002</c:v>
                </c:pt>
                <c:pt idx="5002">
                  <c:v>5003</c:v>
                </c:pt>
                <c:pt idx="5003">
                  <c:v>5004</c:v>
                </c:pt>
                <c:pt idx="5004">
                  <c:v>5005</c:v>
                </c:pt>
                <c:pt idx="5005">
                  <c:v>5006</c:v>
                </c:pt>
                <c:pt idx="5006">
                  <c:v>5007</c:v>
                </c:pt>
                <c:pt idx="5007">
                  <c:v>5008</c:v>
                </c:pt>
                <c:pt idx="5008">
                  <c:v>5009</c:v>
                </c:pt>
                <c:pt idx="5009">
                  <c:v>5010</c:v>
                </c:pt>
                <c:pt idx="5010">
                  <c:v>5011</c:v>
                </c:pt>
                <c:pt idx="5011">
                  <c:v>5012</c:v>
                </c:pt>
                <c:pt idx="5012">
                  <c:v>5013</c:v>
                </c:pt>
                <c:pt idx="5013">
                  <c:v>5014</c:v>
                </c:pt>
                <c:pt idx="5014">
                  <c:v>5015</c:v>
                </c:pt>
                <c:pt idx="5015">
                  <c:v>5016</c:v>
                </c:pt>
                <c:pt idx="5016">
                  <c:v>5017</c:v>
                </c:pt>
                <c:pt idx="5017">
                  <c:v>5018</c:v>
                </c:pt>
                <c:pt idx="5018">
                  <c:v>5019</c:v>
                </c:pt>
                <c:pt idx="5019">
                  <c:v>5020</c:v>
                </c:pt>
                <c:pt idx="5020">
                  <c:v>5021</c:v>
                </c:pt>
                <c:pt idx="5021">
                  <c:v>5022</c:v>
                </c:pt>
                <c:pt idx="5022">
                  <c:v>5023</c:v>
                </c:pt>
                <c:pt idx="5023">
                  <c:v>5024</c:v>
                </c:pt>
                <c:pt idx="5024">
                  <c:v>5025</c:v>
                </c:pt>
                <c:pt idx="5025">
                  <c:v>5026</c:v>
                </c:pt>
                <c:pt idx="5026">
                  <c:v>5027</c:v>
                </c:pt>
                <c:pt idx="5027">
                  <c:v>5028</c:v>
                </c:pt>
                <c:pt idx="5028">
                  <c:v>5029</c:v>
                </c:pt>
                <c:pt idx="5029">
                  <c:v>5030</c:v>
                </c:pt>
                <c:pt idx="5030">
                  <c:v>5031</c:v>
                </c:pt>
                <c:pt idx="5031">
                  <c:v>5032</c:v>
                </c:pt>
                <c:pt idx="5032">
                  <c:v>5033</c:v>
                </c:pt>
                <c:pt idx="5033">
                  <c:v>5034</c:v>
                </c:pt>
                <c:pt idx="5034">
                  <c:v>5035</c:v>
                </c:pt>
                <c:pt idx="5035">
                  <c:v>5036</c:v>
                </c:pt>
                <c:pt idx="5036">
                  <c:v>5037</c:v>
                </c:pt>
                <c:pt idx="5037">
                  <c:v>5038</c:v>
                </c:pt>
                <c:pt idx="5038">
                  <c:v>5039</c:v>
                </c:pt>
                <c:pt idx="5039">
                  <c:v>5040</c:v>
                </c:pt>
                <c:pt idx="5040">
                  <c:v>5041</c:v>
                </c:pt>
                <c:pt idx="5041">
                  <c:v>5042</c:v>
                </c:pt>
                <c:pt idx="5042">
                  <c:v>5043</c:v>
                </c:pt>
                <c:pt idx="5043">
                  <c:v>5044</c:v>
                </c:pt>
                <c:pt idx="5044">
                  <c:v>5045</c:v>
                </c:pt>
                <c:pt idx="5045">
                  <c:v>5046</c:v>
                </c:pt>
                <c:pt idx="5046">
                  <c:v>5047</c:v>
                </c:pt>
                <c:pt idx="5047">
                  <c:v>5048</c:v>
                </c:pt>
                <c:pt idx="5048">
                  <c:v>5049</c:v>
                </c:pt>
                <c:pt idx="5049">
                  <c:v>5050</c:v>
                </c:pt>
                <c:pt idx="5050">
                  <c:v>5051</c:v>
                </c:pt>
                <c:pt idx="5051">
                  <c:v>5052</c:v>
                </c:pt>
                <c:pt idx="5052">
                  <c:v>5053</c:v>
                </c:pt>
                <c:pt idx="5053">
                  <c:v>5054</c:v>
                </c:pt>
                <c:pt idx="5054">
                  <c:v>5055</c:v>
                </c:pt>
                <c:pt idx="5055">
                  <c:v>5056</c:v>
                </c:pt>
                <c:pt idx="5056">
                  <c:v>5057</c:v>
                </c:pt>
                <c:pt idx="5057">
                  <c:v>5058</c:v>
                </c:pt>
                <c:pt idx="5058">
                  <c:v>5059</c:v>
                </c:pt>
                <c:pt idx="5059">
                  <c:v>5060</c:v>
                </c:pt>
                <c:pt idx="5060">
                  <c:v>5061</c:v>
                </c:pt>
                <c:pt idx="5061">
                  <c:v>5062</c:v>
                </c:pt>
                <c:pt idx="5062">
                  <c:v>5063</c:v>
                </c:pt>
                <c:pt idx="5063">
                  <c:v>5064</c:v>
                </c:pt>
                <c:pt idx="5064">
                  <c:v>5065</c:v>
                </c:pt>
                <c:pt idx="5065">
                  <c:v>5066</c:v>
                </c:pt>
                <c:pt idx="5066">
                  <c:v>5067</c:v>
                </c:pt>
                <c:pt idx="5067">
                  <c:v>5068</c:v>
                </c:pt>
                <c:pt idx="5068">
                  <c:v>5069</c:v>
                </c:pt>
                <c:pt idx="5069">
                  <c:v>5070</c:v>
                </c:pt>
                <c:pt idx="5070">
                  <c:v>5071</c:v>
                </c:pt>
                <c:pt idx="5071">
                  <c:v>5072</c:v>
                </c:pt>
                <c:pt idx="5072">
                  <c:v>5073</c:v>
                </c:pt>
                <c:pt idx="5073">
                  <c:v>5074</c:v>
                </c:pt>
                <c:pt idx="5074">
                  <c:v>5075</c:v>
                </c:pt>
                <c:pt idx="5075">
                  <c:v>5076</c:v>
                </c:pt>
                <c:pt idx="5076">
                  <c:v>5077</c:v>
                </c:pt>
                <c:pt idx="5077">
                  <c:v>5078</c:v>
                </c:pt>
                <c:pt idx="5078">
                  <c:v>5079</c:v>
                </c:pt>
                <c:pt idx="5079">
                  <c:v>5080</c:v>
                </c:pt>
                <c:pt idx="5080">
                  <c:v>5081</c:v>
                </c:pt>
                <c:pt idx="5081">
                  <c:v>5082</c:v>
                </c:pt>
                <c:pt idx="5082">
                  <c:v>5083</c:v>
                </c:pt>
                <c:pt idx="5083">
                  <c:v>5084</c:v>
                </c:pt>
                <c:pt idx="5084">
                  <c:v>5085</c:v>
                </c:pt>
                <c:pt idx="5085">
                  <c:v>5086</c:v>
                </c:pt>
                <c:pt idx="5086">
                  <c:v>5087</c:v>
                </c:pt>
                <c:pt idx="5087">
                  <c:v>5088</c:v>
                </c:pt>
                <c:pt idx="5088">
                  <c:v>5089</c:v>
                </c:pt>
                <c:pt idx="5089">
                  <c:v>5090</c:v>
                </c:pt>
                <c:pt idx="5090">
                  <c:v>5091</c:v>
                </c:pt>
                <c:pt idx="5091">
                  <c:v>5092</c:v>
                </c:pt>
                <c:pt idx="5092">
                  <c:v>5093</c:v>
                </c:pt>
                <c:pt idx="5093">
                  <c:v>5094</c:v>
                </c:pt>
                <c:pt idx="5094">
                  <c:v>5095</c:v>
                </c:pt>
                <c:pt idx="5095">
                  <c:v>5096</c:v>
                </c:pt>
                <c:pt idx="5096">
                  <c:v>5097</c:v>
                </c:pt>
                <c:pt idx="5097">
                  <c:v>5098</c:v>
                </c:pt>
                <c:pt idx="5098">
                  <c:v>5099</c:v>
                </c:pt>
                <c:pt idx="5099">
                  <c:v>5100</c:v>
                </c:pt>
                <c:pt idx="5100">
                  <c:v>5101</c:v>
                </c:pt>
                <c:pt idx="5101">
                  <c:v>5102</c:v>
                </c:pt>
                <c:pt idx="5102">
                  <c:v>5103</c:v>
                </c:pt>
                <c:pt idx="5103">
                  <c:v>5104</c:v>
                </c:pt>
                <c:pt idx="5104">
                  <c:v>5105</c:v>
                </c:pt>
                <c:pt idx="5105">
                  <c:v>5106</c:v>
                </c:pt>
                <c:pt idx="5106">
                  <c:v>5107</c:v>
                </c:pt>
                <c:pt idx="5107">
                  <c:v>5108</c:v>
                </c:pt>
                <c:pt idx="5108">
                  <c:v>5109</c:v>
                </c:pt>
                <c:pt idx="5109">
                  <c:v>5110</c:v>
                </c:pt>
                <c:pt idx="5110">
                  <c:v>5111</c:v>
                </c:pt>
                <c:pt idx="5111">
                  <c:v>5112</c:v>
                </c:pt>
                <c:pt idx="5112">
                  <c:v>5113</c:v>
                </c:pt>
                <c:pt idx="5113">
                  <c:v>5114</c:v>
                </c:pt>
                <c:pt idx="5114">
                  <c:v>5115</c:v>
                </c:pt>
                <c:pt idx="5115">
                  <c:v>5116</c:v>
                </c:pt>
                <c:pt idx="5116">
                  <c:v>5117</c:v>
                </c:pt>
                <c:pt idx="5117">
                  <c:v>5118</c:v>
                </c:pt>
                <c:pt idx="5118">
                  <c:v>5119</c:v>
                </c:pt>
                <c:pt idx="5119">
                  <c:v>5120</c:v>
                </c:pt>
                <c:pt idx="5120">
                  <c:v>5121</c:v>
                </c:pt>
                <c:pt idx="5121">
                  <c:v>5122</c:v>
                </c:pt>
                <c:pt idx="5122">
                  <c:v>5123</c:v>
                </c:pt>
                <c:pt idx="5123">
                  <c:v>5124</c:v>
                </c:pt>
                <c:pt idx="5124">
                  <c:v>5125</c:v>
                </c:pt>
                <c:pt idx="5125">
                  <c:v>5126</c:v>
                </c:pt>
                <c:pt idx="5126">
                  <c:v>5127</c:v>
                </c:pt>
                <c:pt idx="5127">
                  <c:v>5128</c:v>
                </c:pt>
                <c:pt idx="5128">
                  <c:v>5129</c:v>
                </c:pt>
                <c:pt idx="5129">
                  <c:v>5130</c:v>
                </c:pt>
                <c:pt idx="5130">
                  <c:v>5131</c:v>
                </c:pt>
                <c:pt idx="5131">
                  <c:v>5132</c:v>
                </c:pt>
                <c:pt idx="5132">
                  <c:v>5133</c:v>
                </c:pt>
                <c:pt idx="5133">
                  <c:v>5134</c:v>
                </c:pt>
                <c:pt idx="5134">
                  <c:v>5135</c:v>
                </c:pt>
                <c:pt idx="5135">
                  <c:v>5136</c:v>
                </c:pt>
                <c:pt idx="5136">
                  <c:v>5137</c:v>
                </c:pt>
                <c:pt idx="5137">
                  <c:v>5138</c:v>
                </c:pt>
                <c:pt idx="5138">
                  <c:v>5139</c:v>
                </c:pt>
                <c:pt idx="5139">
                  <c:v>5140</c:v>
                </c:pt>
                <c:pt idx="5140">
                  <c:v>5141</c:v>
                </c:pt>
                <c:pt idx="5141">
                  <c:v>5142</c:v>
                </c:pt>
                <c:pt idx="5142">
                  <c:v>5143</c:v>
                </c:pt>
                <c:pt idx="5143">
                  <c:v>5144</c:v>
                </c:pt>
                <c:pt idx="5144">
                  <c:v>5145</c:v>
                </c:pt>
                <c:pt idx="5145">
                  <c:v>5146</c:v>
                </c:pt>
                <c:pt idx="5146">
                  <c:v>5147</c:v>
                </c:pt>
                <c:pt idx="5147">
                  <c:v>5148</c:v>
                </c:pt>
                <c:pt idx="5148">
                  <c:v>5149</c:v>
                </c:pt>
                <c:pt idx="5149">
                  <c:v>5150</c:v>
                </c:pt>
                <c:pt idx="5150">
                  <c:v>5151</c:v>
                </c:pt>
                <c:pt idx="5151">
                  <c:v>5152</c:v>
                </c:pt>
                <c:pt idx="5152">
                  <c:v>5153</c:v>
                </c:pt>
                <c:pt idx="5153">
                  <c:v>5154</c:v>
                </c:pt>
                <c:pt idx="5154">
                  <c:v>5155</c:v>
                </c:pt>
                <c:pt idx="5155">
                  <c:v>5156</c:v>
                </c:pt>
                <c:pt idx="5156">
                  <c:v>5157</c:v>
                </c:pt>
                <c:pt idx="5157">
                  <c:v>5158</c:v>
                </c:pt>
                <c:pt idx="5158">
                  <c:v>5159</c:v>
                </c:pt>
                <c:pt idx="5159">
                  <c:v>5160</c:v>
                </c:pt>
                <c:pt idx="5160">
                  <c:v>5161</c:v>
                </c:pt>
                <c:pt idx="5161">
                  <c:v>5162</c:v>
                </c:pt>
                <c:pt idx="5162">
                  <c:v>5163</c:v>
                </c:pt>
                <c:pt idx="5163">
                  <c:v>5164</c:v>
                </c:pt>
                <c:pt idx="5164">
                  <c:v>5165</c:v>
                </c:pt>
                <c:pt idx="5165">
                  <c:v>5166</c:v>
                </c:pt>
                <c:pt idx="5166">
                  <c:v>5167</c:v>
                </c:pt>
                <c:pt idx="5167">
                  <c:v>5168</c:v>
                </c:pt>
                <c:pt idx="5168">
                  <c:v>5169</c:v>
                </c:pt>
                <c:pt idx="5169">
                  <c:v>5170</c:v>
                </c:pt>
                <c:pt idx="5170">
                  <c:v>5171</c:v>
                </c:pt>
                <c:pt idx="5171">
                  <c:v>5172</c:v>
                </c:pt>
                <c:pt idx="5172">
                  <c:v>5173</c:v>
                </c:pt>
                <c:pt idx="5173">
                  <c:v>5174</c:v>
                </c:pt>
                <c:pt idx="5174">
                  <c:v>5175</c:v>
                </c:pt>
                <c:pt idx="5175">
                  <c:v>5176</c:v>
                </c:pt>
                <c:pt idx="5176">
                  <c:v>5177</c:v>
                </c:pt>
                <c:pt idx="5177">
                  <c:v>5178</c:v>
                </c:pt>
                <c:pt idx="5178">
                  <c:v>5179</c:v>
                </c:pt>
                <c:pt idx="5179">
                  <c:v>5180</c:v>
                </c:pt>
                <c:pt idx="5180">
                  <c:v>5181</c:v>
                </c:pt>
                <c:pt idx="5181">
                  <c:v>5182</c:v>
                </c:pt>
                <c:pt idx="5182">
                  <c:v>5183</c:v>
                </c:pt>
                <c:pt idx="5183">
                  <c:v>5184</c:v>
                </c:pt>
                <c:pt idx="5184">
                  <c:v>5185</c:v>
                </c:pt>
                <c:pt idx="5185">
                  <c:v>5186</c:v>
                </c:pt>
                <c:pt idx="5186">
                  <c:v>5187</c:v>
                </c:pt>
                <c:pt idx="5187">
                  <c:v>5188</c:v>
                </c:pt>
                <c:pt idx="5188">
                  <c:v>5189</c:v>
                </c:pt>
                <c:pt idx="5189">
                  <c:v>5190</c:v>
                </c:pt>
                <c:pt idx="5190">
                  <c:v>5191</c:v>
                </c:pt>
                <c:pt idx="5191">
                  <c:v>5192</c:v>
                </c:pt>
                <c:pt idx="5192">
                  <c:v>5193</c:v>
                </c:pt>
                <c:pt idx="5193">
                  <c:v>5194</c:v>
                </c:pt>
                <c:pt idx="5194">
                  <c:v>5195</c:v>
                </c:pt>
                <c:pt idx="5195">
                  <c:v>5196</c:v>
                </c:pt>
                <c:pt idx="5196">
                  <c:v>5197</c:v>
                </c:pt>
                <c:pt idx="5197">
                  <c:v>5198</c:v>
                </c:pt>
                <c:pt idx="5198">
                  <c:v>5199</c:v>
                </c:pt>
                <c:pt idx="5199">
                  <c:v>5200</c:v>
                </c:pt>
                <c:pt idx="5200">
                  <c:v>5201</c:v>
                </c:pt>
                <c:pt idx="5201">
                  <c:v>5202</c:v>
                </c:pt>
                <c:pt idx="5202">
                  <c:v>5203</c:v>
                </c:pt>
                <c:pt idx="5203">
                  <c:v>5204</c:v>
                </c:pt>
                <c:pt idx="5204">
                  <c:v>5205</c:v>
                </c:pt>
                <c:pt idx="5205">
                  <c:v>5206</c:v>
                </c:pt>
                <c:pt idx="5206">
                  <c:v>5207</c:v>
                </c:pt>
                <c:pt idx="5207">
                  <c:v>5208</c:v>
                </c:pt>
                <c:pt idx="5208">
                  <c:v>5209</c:v>
                </c:pt>
                <c:pt idx="5209">
                  <c:v>5210</c:v>
                </c:pt>
                <c:pt idx="5210">
                  <c:v>5211</c:v>
                </c:pt>
                <c:pt idx="5211">
                  <c:v>5212</c:v>
                </c:pt>
                <c:pt idx="5212">
                  <c:v>5213</c:v>
                </c:pt>
                <c:pt idx="5213">
                  <c:v>5214</c:v>
                </c:pt>
                <c:pt idx="5214">
                  <c:v>5215</c:v>
                </c:pt>
                <c:pt idx="5215">
                  <c:v>5216</c:v>
                </c:pt>
                <c:pt idx="5216">
                  <c:v>5217</c:v>
                </c:pt>
                <c:pt idx="5217">
                  <c:v>5218</c:v>
                </c:pt>
                <c:pt idx="5218">
                  <c:v>5219</c:v>
                </c:pt>
                <c:pt idx="5219">
                  <c:v>5220</c:v>
                </c:pt>
                <c:pt idx="5220">
                  <c:v>5221</c:v>
                </c:pt>
                <c:pt idx="5221">
                  <c:v>5222</c:v>
                </c:pt>
                <c:pt idx="5222">
                  <c:v>5223</c:v>
                </c:pt>
                <c:pt idx="5223">
                  <c:v>5224</c:v>
                </c:pt>
                <c:pt idx="5224">
                  <c:v>5225</c:v>
                </c:pt>
                <c:pt idx="5225">
                  <c:v>5226</c:v>
                </c:pt>
                <c:pt idx="5226">
                  <c:v>5227</c:v>
                </c:pt>
                <c:pt idx="5227">
                  <c:v>5228</c:v>
                </c:pt>
                <c:pt idx="5228">
                  <c:v>5229</c:v>
                </c:pt>
                <c:pt idx="5229">
                  <c:v>5230</c:v>
                </c:pt>
                <c:pt idx="5230">
                  <c:v>5231</c:v>
                </c:pt>
                <c:pt idx="5231">
                  <c:v>5232</c:v>
                </c:pt>
                <c:pt idx="5232">
                  <c:v>5233</c:v>
                </c:pt>
                <c:pt idx="5233">
                  <c:v>5234</c:v>
                </c:pt>
                <c:pt idx="5234">
                  <c:v>5235</c:v>
                </c:pt>
                <c:pt idx="5235">
                  <c:v>5236</c:v>
                </c:pt>
                <c:pt idx="5236">
                  <c:v>5237</c:v>
                </c:pt>
                <c:pt idx="5237">
                  <c:v>5238</c:v>
                </c:pt>
                <c:pt idx="5238">
                  <c:v>5239</c:v>
                </c:pt>
                <c:pt idx="5239">
                  <c:v>5240</c:v>
                </c:pt>
                <c:pt idx="5240">
                  <c:v>5241</c:v>
                </c:pt>
                <c:pt idx="5241">
                  <c:v>5242</c:v>
                </c:pt>
                <c:pt idx="5242">
                  <c:v>5243</c:v>
                </c:pt>
                <c:pt idx="5243">
                  <c:v>5244</c:v>
                </c:pt>
                <c:pt idx="5244">
                  <c:v>5245</c:v>
                </c:pt>
                <c:pt idx="5245">
                  <c:v>5246</c:v>
                </c:pt>
                <c:pt idx="5246">
                  <c:v>5247</c:v>
                </c:pt>
                <c:pt idx="5247">
                  <c:v>5248</c:v>
                </c:pt>
                <c:pt idx="5248">
                  <c:v>5249</c:v>
                </c:pt>
                <c:pt idx="5249">
                  <c:v>5250</c:v>
                </c:pt>
                <c:pt idx="5250">
                  <c:v>5251</c:v>
                </c:pt>
                <c:pt idx="5251">
                  <c:v>5252</c:v>
                </c:pt>
                <c:pt idx="5252">
                  <c:v>5253</c:v>
                </c:pt>
                <c:pt idx="5253">
                  <c:v>5254</c:v>
                </c:pt>
                <c:pt idx="5254">
                  <c:v>5255</c:v>
                </c:pt>
                <c:pt idx="5255">
                  <c:v>5256</c:v>
                </c:pt>
                <c:pt idx="5256">
                  <c:v>5257</c:v>
                </c:pt>
                <c:pt idx="5257">
                  <c:v>5258</c:v>
                </c:pt>
                <c:pt idx="5258">
                  <c:v>5259</c:v>
                </c:pt>
                <c:pt idx="5259">
                  <c:v>5260</c:v>
                </c:pt>
                <c:pt idx="5260">
                  <c:v>5261</c:v>
                </c:pt>
                <c:pt idx="5261">
                  <c:v>5262</c:v>
                </c:pt>
                <c:pt idx="5262">
                  <c:v>5263</c:v>
                </c:pt>
                <c:pt idx="5263">
                  <c:v>5264</c:v>
                </c:pt>
                <c:pt idx="5264">
                  <c:v>5265</c:v>
                </c:pt>
                <c:pt idx="5265">
                  <c:v>5266</c:v>
                </c:pt>
                <c:pt idx="5266">
                  <c:v>5267</c:v>
                </c:pt>
                <c:pt idx="5267">
                  <c:v>5268</c:v>
                </c:pt>
                <c:pt idx="5268">
                  <c:v>5269</c:v>
                </c:pt>
                <c:pt idx="5269">
                  <c:v>5270</c:v>
                </c:pt>
                <c:pt idx="5270">
                  <c:v>5271</c:v>
                </c:pt>
                <c:pt idx="5271">
                  <c:v>5272</c:v>
                </c:pt>
                <c:pt idx="5272">
                  <c:v>5273</c:v>
                </c:pt>
                <c:pt idx="5273">
                  <c:v>5274</c:v>
                </c:pt>
                <c:pt idx="5274">
                  <c:v>5275</c:v>
                </c:pt>
                <c:pt idx="5275">
                  <c:v>5276</c:v>
                </c:pt>
                <c:pt idx="5276">
                  <c:v>5277</c:v>
                </c:pt>
                <c:pt idx="5277">
                  <c:v>5278</c:v>
                </c:pt>
                <c:pt idx="5278">
                  <c:v>5279</c:v>
                </c:pt>
                <c:pt idx="5279">
                  <c:v>5280</c:v>
                </c:pt>
                <c:pt idx="5280">
                  <c:v>5281</c:v>
                </c:pt>
                <c:pt idx="5281">
                  <c:v>5282</c:v>
                </c:pt>
                <c:pt idx="5282">
                  <c:v>5283</c:v>
                </c:pt>
                <c:pt idx="5283">
                  <c:v>5284</c:v>
                </c:pt>
                <c:pt idx="5284">
                  <c:v>5285</c:v>
                </c:pt>
                <c:pt idx="5285">
                  <c:v>5286</c:v>
                </c:pt>
                <c:pt idx="5286">
                  <c:v>5287</c:v>
                </c:pt>
                <c:pt idx="5287">
                  <c:v>5288</c:v>
                </c:pt>
                <c:pt idx="5288">
                  <c:v>5289</c:v>
                </c:pt>
                <c:pt idx="5289">
                  <c:v>5290</c:v>
                </c:pt>
                <c:pt idx="5290">
                  <c:v>5291</c:v>
                </c:pt>
                <c:pt idx="5291">
                  <c:v>5292</c:v>
                </c:pt>
                <c:pt idx="5292">
                  <c:v>5293</c:v>
                </c:pt>
                <c:pt idx="5293">
                  <c:v>5294</c:v>
                </c:pt>
                <c:pt idx="5294">
                  <c:v>5295</c:v>
                </c:pt>
                <c:pt idx="5295">
                  <c:v>5296</c:v>
                </c:pt>
                <c:pt idx="5296">
                  <c:v>5297</c:v>
                </c:pt>
                <c:pt idx="5297">
                  <c:v>5298</c:v>
                </c:pt>
                <c:pt idx="5298">
                  <c:v>5299</c:v>
                </c:pt>
                <c:pt idx="5299">
                  <c:v>5300</c:v>
                </c:pt>
                <c:pt idx="5300">
                  <c:v>5301</c:v>
                </c:pt>
                <c:pt idx="5301">
                  <c:v>5302</c:v>
                </c:pt>
                <c:pt idx="5302">
                  <c:v>5303</c:v>
                </c:pt>
                <c:pt idx="5303">
                  <c:v>5304</c:v>
                </c:pt>
                <c:pt idx="5304">
                  <c:v>5305</c:v>
                </c:pt>
                <c:pt idx="5305">
                  <c:v>5306</c:v>
                </c:pt>
                <c:pt idx="5306">
                  <c:v>5307</c:v>
                </c:pt>
                <c:pt idx="5307">
                  <c:v>5308</c:v>
                </c:pt>
                <c:pt idx="5308">
                  <c:v>5309</c:v>
                </c:pt>
                <c:pt idx="5309">
                  <c:v>5310</c:v>
                </c:pt>
                <c:pt idx="5310">
                  <c:v>5311</c:v>
                </c:pt>
                <c:pt idx="5311">
                  <c:v>5312</c:v>
                </c:pt>
                <c:pt idx="5312">
                  <c:v>5313</c:v>
                </c:pt>
                <c:pt idx="5313">
                  <c:v>5314</c:v>
                </c:pt>
                <c:pt idx="5314">
                  <c:v>5315</c:v>
                </c:pt>
                <c:pt idx="5315">
                  <c:v>5316</c:v>
                </c:pt>
                <c:pt idx="5316">
                  <c:v>5317</c:v>
                </c:pt>
                <c:pt idx="5317">
                  <c:v>5318</c:v>
                </c:pt>
                <c:pt idx="5318">
                  <c:v>5319</c:v>
                </c:pt>
                <c:pt idx="5319">
                  <c:v>5320</c:v>
                </c:pt>
                <c:pt idx="5320">
                  <c:v>5321</c:v>
                </c:pt>
                <c:pt idx="5321">
                  <c:v>5322</c:v>
                </c:pt>
                <c:pt idx="5322">
                  <c:v>5323</c:v>
                </c:pt>
                <c:pt idx="5323">
                  <c:v>5324</c:v>
                </c:pt>
                <c:pt idx="5324">
                  <c:v>5325</c:v>
                </c:pt>
                <c:pt idx="5325">
                  <c:v>5326</c:v>
                </c:pt>
                <c:pt idx="5326">
                  <c:v>5327</c:v>
                </c:pt>
                <c:pt idx="5327">
                  <c:v>5328</c:v>
                </c:pt>
                <c:pt idx="5328">
                  <c:v>5329</c:v>
                </c:pt>
                <c:pt idx="5329">
                  <c:v>5330</c:v>
                </c:pt>
                <c:pt idx="5330">
                  <c:v>5331</c:v>
                </c:pt>
                <c:pt idx="5331">
                  <c:v>5332</c:v>
                </c:pt>
                <c:pt idx="5332">
                  <c:v>5333</c:v>
                </c:pt>
                <c:pt idx="5333">
                  <c:v>5334</c:v>
                </c:pt>
                <c:pt idx="5334">
                  <c:v>5335</c:v>
                </c:pt>
                <c:pt idx="5335">
                  <c:v>5336</c:v>
                </c:pt>
                <c:pt idx="5336">
                  <c:v>5337</c:v>
                </c:pt>
                <c:pt idx="5337">
                  <c:v>5338</c:v>
                </c:pt>
                <c:pt idx="5338">
                  <c:v>5339</c:v>
                </c:pt>
                <c:pt idx="5339">
                  <c:v>5340</c:v>
                </c:pt>
                <c:pt idx="5340">
                  <c:v>5341</c:v>
                </c:pt>
                <c:pt idx="5341">
                  <c:v>5342</c:v>
                </c:pt>
                <c:pt idx="5342">
                  <c:v>5343</c:v>
                </c:pt>
                <c:pt idx="5343">
                  <c:v>5344</c:v>
                </c:pt>
                <c:pt idx="5344">
                  <c:v>5345</c:v>
                </c:pt>
                <c:pt idx="5345">
                  <c:v>5346</c:v>
                </c:pt>
                <c:pt idx="5346">
                  <c:v>5347</c:v>
                </c:pt>
                <c:pt idx="5347">
                  <c:v>5348</c:v>
                </c:pt>
                <c:pt idx="5348">
                  <c:v>5349</c:v>
                </c:pt>
                <c:pt idx="5349">
                  <c:v>5350</c:v>
                </c:pt>
                <c:pt idx="5350">
                  <c:v>5351</c:v>
                </c:pt>
                <c:pt idx="5351">
                  <c:v>5352</c:v>
                </c:pt>
                <c:pt idx="5352">
                  <c:v>5353</c:v>
                </c:pt>
                <c:pt idx="5353">
                  <c:v>5354</c:v>
                </c:pt>
                <c:pt idx="5354">
                  <c:v>5355</c:v>
                </c:pt>
                <c:pt idx="5355">
                  <c:v>5356</c:v>
                </c:pt>
                <c:pt idx="5356">
                  <c:v>5357</c:v>
                </c:pt>
                <c:pt idx="5357">
                  <c:v>5358</c:v>
                </c:pt>
                <c:pt idx="5358">
                  <c:v>5359</c:v>
                </c:pt>
                <c:pt idx="5359">
                  <c:v>5360</c:v>
                </c:pt>
                <c:pt idx="5360">
                  <c:v>5361</c:v>
                </c:pt>
                <c:pt idx="5361">
                  <c:v>5362</c:v>
                </c:pt>
                <c:pt idx="5362">
                  <c:v>5363</c:v>
                </c:pt>
                <c:pt idx="5363">
                  <c:v>5364</c:v>
                </c:pt>
                <c:pt idx="5364">
                  <c:v>5365</c:v>
                </c:pt>
                <c:pt idx="5365">
                  <c:v>5366</c:v>
                </c:pt>
                <c:pt idx="5366">
                  <c:v>5367</c:v>
                </c:pt>
                <c:pt idx="5367">
                  <c:v>5368</c:v>
                </c:pt>
                <c:pt idx="5368">
                  <c:v>5369</c:v>
                </c:pt>
                <c:pt idx="5369">
                  <c:v>5370</c:v>
                </c:pt>
                <c:pt idx="5370">
                  <c:v>5371</c:v>
                </c:pt>
                <c:pt idx="5371">
                  <c:v>5372</c:v>
                </c:pt>
                <c:pt idx="5372">
                  <c:v>5373</c:v>
                </c:pt>
                <c:pt idx="5373">
                  <c:v>5374</c:v>
                </c:pt>
                <c:pt idx="5374">
                  <c:v>5375</c:v>
                </c:pt>
                <c:pt idx="5375">
                  <c:v>5376</c:v>
                </c:pt>
                <c:pt idx="5376">
                  <c:v>5377</c:v>
                </c:pt>
                <c:pt idx="5377">
                  <c:v>5378</c:v>
                </c:pt>
                <c:pt idx="5378">
                  <c:v>5379</c:v>
                </c:pt>
                <c:pt idx="5379">
                  <c:v>5380</c:v>
                </c:pt>
                <c:pt idx="5380">
                  <c:v>5381</c:v>
                </c:pt>
                <c:pt idx="5381">
                  <c:v>5382</c:v>
                </c:pt>
                <c:pt idx="5382">
                  <c:v>5383</c:v>
                </c:pt>
                <c:pt idx="5383">
                  <c:v>5384</c:v>
                </c:pt>
                <c:pt idx="5384">
                  <c:v>5385</c:v>
                </c:pt>
                <c:pt idx="5385">
                  <c:v>5386</c:v>
                </c:pt>
                <c:pt idx="5386">
                  <c:v>5387</c:v>
                </c:pt>
                <c:pt idx="5387">
                  <c:v>5388</c:v>
                </c:pt>
                <c:pt idx="5388">
                  <c:v>5389</c:v>
                </c:pt>
                <c:pt idx="5389">
                  <c:v>5390</c:v>
                </c:pt>
                <c:pt idx="5390">
                  <c:v>5391</c:v>
                </c:pt>
                <c:pt idx="5391">
                  <c:v>5392</c:v>
                </c:pt>
                <c:pt idx="5392">
                  <c:v>5393</c:v>
                </c:pt>
                <c:pt idx="5393">
                  <c:v>5394</c:v>
                </c:pt>
                <c:pt idx="5394">
                  <c:v>5395</c:v>
                </c:pt>
                <c:pt idx="5395">
                  <c:v>5396</c:v>
                </c:pt>
                <c:pt idx="5396">
                  <c:v>5397</c:v>
                </c:pt>
                <c:pt idx="5397">
                  <c:v>5398</c:v>
                </c:pt>
                <c:pt idx="5398">
                  <c:v>5399</c:v>
                </c:pt>
                <c:pt idx="5399">
                  <c:v>5400</c:v>
                </c:pt>
                <c:pt idx="5400">
                  <c:v>5401</c:v>
                </c:pt>
                <c:pt idx="5401">
                  <c:v>5402</c:v>
                </c:pt>
                <c:pt idx="5402">
                  <c:v>5403</c:v>
                </c:pt>
                <c:pt idx="5403">
                  <c:v>5404</c:v>
                </c:pt>
                <c:pt idx="5404">
                  <c:v>5405</c:v>
                </c:pt>
                <c:pt idx="5405">
                  <c:v>5406</c:v>
                </c:pt>
                <c:pt idx="5406">
                  <c:v>5407</c:v>
                </c:pt>
                <c:pt idx="5407">
                  <c:v>5408</c:v>
                </c:pt>
                <c:pt idx="5408">
                  <c:v>5409</c:v>
                </c:pt>
                <c:pt idx="5409">
                  <c:v>5410</c:v>
                </c:pt>
                <c:pt idx="5410">
                  <c:v>5411</c:v>
                </c:pt>
                <c:pt idx="5411">
                  <c:v>5412</c:v>
                </c:pt>
                <c:pt idx="5412">
                  <c:v>5413</c:v>
                </c:pt>
                <c:pt idx="5413">
                  <c:v>5414</c:v>
                </c:pt>
                <c:pt idx="5414">
                  <c:v>5415</c:v>
                </c:pt>
                <c:pt idx="5415">
                  <c:v>5416</c:v>
                </c:pt>
                <c:pt idx="5416">
                  <c:v>5417</c:v>
                </c:pt>
                <c:pt idx="5417">
                  <c:v>5418</c:v>
                </c:pt>
                <c:pt idx="5418">
                  <c:v>5419</c:v>
                </c:pt>
                <c:pt idx="5419">
                  <c:v>5420</c:v>
                </c:pt>
                <c:pt idx="5420">
                  <c:v>5421</c:v>
                </c:pt>
                <c:pt idx="5421">
                  <c:v>5422</c:v>
                </c:pt>
                <c:pt idx="5422">
                  <c:v>5423</c:v>
                </c:pt>
                <c:pt idx="5423">
                  <c:v>5424</c:v>
                </c:pt>
                <c:pt idx="5424">
                  <c:v>5425</c:v>
                </c:pt>
                <c:pt idx="5425">
                  <c:v>5426</c:v>
                </c:pt>
                <c:pt idx="5426">
                  <c:v>5427</c:v>
                </c:pt>
                <c:pt idx="5427">
                  <c:v>5428</c:v>
                </c:pt>
                <c:pt idx="5428">
                  <c:v>5429</c:v>
                </c:pt>
                <c:pt idx="5429">
                  <c:v>5430</c:v>
                </c:pt>
                <c:pt idx="5430">
                  <c:v>5431</c:v>
                </c:pt>
                <c:pt idx="5431">
                  <c:v>5432</c:v>
                </c:pt>
                <c:pt idx="5432">
                  <c:v>5433</c:v>
                </c:pt>
                <c:pt idx="5433">
                  <c:v>5434</c:v>
                </c:pt>
                <c:pt idx="5434">
                  <c:v>5435</c:v>
                </c:pt>
                <c:pt idx="5435">
                  <c:v>5436</c:v>
                </c:pt>
                <c:pt idx="5436">
                  <c:v>5437</c:v>
                </c:pt>
                <c:pt idx="5437">
                  <c:v>5438</c:v>
                </c:pt>
                <c:pt idx="5438">
                  <c:v>5439</c:v>
                </c:pt>
                <c:pt idx="5439">
                  <c:v>5440</c:v>
                </c:pt>
                <c:pt idx="5440">
                  <c:v>5441</c:v>
                </c:pt>
                <c:pt idx="5441">
                  <c:v>5442</c:v>
                </c:pt>
                <c:pt idx="5442">
                  <c:v>5443</c:v>
                </c:pt>
                <c:pt idx="5443">
                  <c:v>5444</c:v>
                </c:pt>
                <c:pt idx="5444">
                  <c:v>5445</c:v>
                </c:pt>
                <c:pt idx="5445">
                  <c:v>5446</c:v>
                </c:pt>
                <c:pt idx="5446">
                  <c:v>5447</c:v>
                </c:pt>
                <c:pt idx="5447">
                  <c:v>5448</c:v>
                </c:pt>
                <c:pt idx="5448">
                  <c:v>5449</c:v>
                </c:pt>
                <c:pt idx="5449">
                  <c:v>5450</c:v>
                </c:pt>
                <c:pt idx="5450">
                  <c:v>5451</c:v>
                </c:pt>
                <c:pt idx="5451">
                  <c:v>5452</c:v>
                </c:pt>
                <c:pt idx="5452">
                  <c:v>5453</c:v>
                </c:pt>
                <c:pt idx="5453">
                  <c:v>5454</c:v>
                </c:pt>
                <c:pt idx="5454">
                  <c:v>5455</c:v>
                </c:pt>
                <c:pt idx="5455">
                  <c:v>5456</c:v>
                </c:pt>
                <c:pt idx="5456">
                  <c:v>5457</c:v>
                </c:pt>
                <c:pt idx="5457">
                  <c:v>5458</c:v>
                </c:pt>
                <c:pt idx="5458">
                  <c:v>5459</c:v>
                </c:pt>
                <c:pt idx="5459">
                  <c:v>5460</c:v>
                </c:pt>
                <c:pt idx="5460">
                  <c:v>5461</c:v>
                </c:pt>
                <c:pt idx="5461">
                  <c:v>5462</c:v>
                </c:pt>
                <c:pt idx="5462">
                  <c:v>5463</c:v>
                </c:pt>
                <c:pt idx="5463">
                  <c:v>5464</c:v>
                </c:pt>
                <c:pt idx="5464">
                  <c:v>5465</c:v>
                </c:pt>
                <c:pt idx="5465">
                  <c:v>5466</c:v>
                </c:pt>
                <c:pt idx="5466">
                  <c:v>5467</c:v>
                </c:pt>
                <c:pt idx="5467">
                  <c:v>5468</c:v>
                </c:pt>
                <c:pt idx="5468">
                  <c:v>5469</c:v>
                </c:pt>
                <c:pt idx="5469">
                  <c:v>5470</c:v>
                </c:pt>
                <c:pt idx="5470">
                  <c:v>5471</c:v>
                </c:pt>
                <c:pt idx="5471">
                  <c:v>5472</c:v>
                </c:pt>
                <c:pt idx="5472">
                  <c:v>5473</c:v>
                </c:pt>
                <c:pt idx="5473">
                  <c:v>5474</c:v>
                </c:pt>
                <c:pt idx="5474">
                  <c:v>5475</c:v>
                </c:pt>
                <c:pt idx="5475">
                  <c:v>5476</c:v>
                </c:pt>
                <c:pt idx="5476">
                  <c:v>5477</c:v>
                </c:pt>
                <c:pt idx="5477">
                  <c:v>5478</c:v>
                </c:pt>
                <c:pt idx="5478">
                  <c:v>5479</c:v>
                </c:pt>
                <c:pt idx="5479">
                  <c:v>5480</c:v>
                </c:pt>
                <c:pt idx="5480">
                  <c:v>5481</c:v>
                </c:pt>
                <c:pt idx="5481">
                  <c:v>5482</c:v>
                </c:pt>
                <c:pt idx="5482">
                  <c:v>5483</c:v>
                </c:pt>
                <c:pt idx="5483">
                  <c:v>5484</c:v>
                </c:pt>
                <c:pt idx="5484">
                  <c:v>5485</c:v>
                </c:pt>
                <c:pt idx="5485">
                  <c:v>5486</c:v>
                </c:pt>
                <c:pt idx="5486">
                  <c:v>5487</c:v>
                </c:pt>
                <c:pt idx="5487">
                  <c:v>5488</c:v>
                </c:pt>
                <c:pt idx="5488">
                  <c:v>5489</c:v>
                </c:pt>
                <c:pt idx="5489">
                  <c:v>5490</c:v>
                </c:pt>
                <c:pt idx="5490">
                  <c:v>5491</c:v>
                </c:pt>
                <c:pt idx="5491">
                  <c:v>5492</c:v>
                </c:pt>
                <c:pt idx="5492">
                  <c:v>5493</c:v>
                </c:pt>
                <c:pt idx="5493">
                  <c:v>5494</c:v>
                </c:pt>
                <c:pt idx="5494">
                  <c:v>5495</c:v>
                </c:pt>
                <c:pt idx="5495">
                  <c:v>5496</c:v>
                </c:pt>
                <c:pt idx="5496">
                  <c:v>5497</c:v>
                </c:pt>
                <c:pt idx="5497">
                  <c:v>5498</c:v>
                </c:pt>
                <c:pt idx="5498">
                  <c:v>5499</c:v>
                </c:pt>
                <c:pt idx="5499">
                  <c:v>5500</c:v>
                </c:pt>
                <c:pt idx="5500">
                  <c:v>5501</c:v>
                </c:pt>
                <c:pt idx="5501">
                  <c:v>5502</c:v>
                </c:pt>
                <c:pt idx="5502">
                  <c:v>5503</c:v>
                </c:pt>
                <c:pt idx="5503">
                  <c:v>5504</c:v>
                </c:pt>
                <c:pt idx="5504">
                  <c:v>5505</c:v>
                </c:pt>
                <c:pt idx="5505">
                  <c:v>5506</c:v>
                </c:pt>
                <c:pt idx="5506">
                  <c:v>5507</c:v>
                </c:pt>
                <c:pt idx="5507">
                  <c:v>5508</c:v>
                </c:pt>
                <c:pt idx="5508">
                  <c:v>5509</c:v>
                </c:pt>
                <c:pt idx="5509">
                  <c:v>5510</c:v>
                </c:pt>
                <c:pt idx="5510">
                  <c:v>5511</c:v>
                </c:pt>
                <c:pt idx="5511">
                  <c:v>5512</c:v>
                </c:pt>
                <c:pt idx="5512">
                  <c:v>5513</c:v>
                </c:pt>
                <c:pt idx="5513">
                  <c:v>5514</c:v>
                </c:pt>
                <c:pt idx="5514">
                  <c:v>5515</c:v>
                </c:pt>
                <c:pt idx="5515">
                  <c:v>5516</c:v>
                </c:pt>
                <c:pt idx="5516">
                  <c:v>5517</c:v>
                </c:pt>
                <c:pt idx="5517">
                  <c:v>5518</c:v>
                </c:pt>
                <c:pt idx="5518">
                  <c:v>5519</c:v>
                </c:pt>
                <c:pt idx="5519">
                  <c:v>5520</c:v>
                </c:pt>
                <c:pt idx="5520">
                  <c:v>5521</c:v>
                </c:pt>
                <c:pt idx="5521">
                  <c:v>5522</c:v>
                </c:pt>
                <c:pt idx="5522">
                  <c:v>5523</c:v>
                </c:pt>
                <c:pt idx="5523">
                  <c:v>5524</c:v>
                </c:pt>
                <c:pt idx="5524">
                  <c:v>5525</c:v>
                </c:pt>
                <c:pt idx="5525">
                  <c:v>5526</c:v>
                </c:pt>
                <c:pt idx="5526">
                  <c:v>5527</c:v>
                </c:pt>
                <c:pt idx="5527">
                  <c:v>5528</c:v>
                </c:pt>
                <c:pt idx="5528">
                  <c:v>5529</c:v>
                </c:pt>
                <c:pt idx="5529">
                  <c:v>5530</c:v>
                </c:pt>
                <c:pt idx="5530">
                  <c:v>5531</c:v>
                </c:pt>
                <c:pt idx="5531">
                  <c:v>5532</c:v>
                </c:pt>
                <c:pt idx="5532">
                  <c:v>5533</c:v>
                </c:pt>
                <c:pt idx="5533">
                  <c:v>5534</c:v>
                </c:pt>
                <c:pt idx="5534">
                  <c:v>5535</c:v>
                </c:pt>
                <c:pt idx="5535">
                  <c:v>5536</c:v>
                </c:pt>
                <c:pt idx="5536">
                  <c:v>5537</c:v>
                </c:pt>
                <c:pt idx="5537">
                  <c:v>5538</c:v>
                </c:pt>
                <c:pt idx="5538">
                  <c:v>5539</c:v>
                </c:pt>
                <c:pt idx="5539">
                  <c:v>5540</c:v>
                </c:pt>
                <c:pt idx="5540">
                  <c:v>5541</c:v>
                </c:pt>
                <c:pt idx="5541">
                  <c:v>5542</c:v>
                </c:pt>
                <c:pt idx="5542">
                  <c:v>5543</c:v>
                </c:pt>
                <c:pt idx="5543">
                  <c:v>5544</c:v>
                </c:pt>
                <c:pt idx="5544">
                  <c:v>5545</c:v>
                </c:pt>
                <c:pt idx="5545">
                  <c:v>5546</c:v>
                </c:pt>
                <c:pt idx="5546">
                  <c:v>5547</c:v>
                </c:pt>
                <c:pt idx="5547">
                  <c:v>5548</c:v>
                </c:pt>
                <c:pt idx="5548">
                  <c:v>5549</c:v>
                </c:pt>
                <c:pt idx="5549">
                  <c:v>5550</c:v>
                </c:pt>
                <c:pt idx="5550">
                  <c:v>5551</c:v>
                </c:pt>
                <c:pt idx="5551">
                  <c:v>5552</c:v>
                </c:pt>
                <c:pt idx="5552">
                  <c:v>5553</c:v>
                </c:pt>
                <c:pt idx="5553">
                  <c:v>5554</c:v>
                </c:pt>
                <c:pt idx="5554">
                  <c:v>5555</c:v>
                </c:pt>
                <c:pt idx="5555">
                  <c:v>5556</c:v>
                </c:pt>
                <c:pt idx="5556">
                  <c:v>5557</c:v>
                </c:pt>
                <c:pt idx="5557">
                  <c:v>5558</c:v>
                </c:pt>
                <c:pt idx="5558">
                  <c:v>5559</c:v>
                </c:pt>
                <c:pt idx="5559">
                  <c:v>5560</c:v>
                </c:pt>
                <c:pt idx="5560">
                  <c:v>5561</c:v>
                </c:pt>
                <c:pt idx="5561">
                  <c:v>5562</c:v>
                </c:pt>
                <c:pt idx="5562">
                  <c:v>5563</c:v>
                </c:pt>
                <c:pt idx="5563">
                  <c:v>5564</c:v>
                </c:pt>
                <c:pt idx="5564">
                  <c:v>5565</c:v>
                </c:pt>
                <c:pt idx="5565">
                  <c:v>5566</c:v>
                </c:pt>
                <c:pt idx="5566">
                  <c:v>5567</c:v>
                </c:pt>
                <c:pt idx="5567">
                  <c:v>5568</c:v>
                </c:pt>
                <c:pt idx="5568">
                  <c:v>5569</c:v>
                </c:pt>
                <c:pt idx="5569">
                  <c:v>5570</c:v>
                </c:pt>
                <c:pt idx="5570">
                  <c:v>5571</c:v>
                </c:pt>
                <c:pt idx="5571">
                  <c:v>5572</c:v>
                </c:pt>
                <c:pt idx="5572">
                  <c:v>5573</c:v>
                </c:pt>
                <c:pt idx="5573">
                  <c:v>5574</c:v>
                </c:pt>
                <c:pt idx="5574">
                  <c:v>5575</c:v>
                </c:pt>
                <c:pt idx="5575">
                  <c:v>5576</c:v>
                </c:pt>
                <c:pt idx="5576">
                  <c:v>5577</c:v>
                </c:pt>
                <c:pt idx="5577">
                  <c:v>5578</c:v>
                </c:pt>
                <c:pt idx="5578">
                  <c:v>5579</c:v>
                </c:pt>
                <c:pt idx="5579">
                  <c:v>5580</c:v>
                </c:pt>
                <c:pt idx="5580">
                  <c:v>5581</c:v>
                </c:pt>
                <c:pt idx="5581">
                  <c:v>5582</c:v>
                </c:pt>
                <c:pt idx="5582">
                  <c:v>5583</c:v>
                </c:pt>
                <c:pt idx="5583">
                  <c:v>5584</c:v>
                </c:pt>
                <c:pt idx="5584">
                  <c:v>5585</c:v>
                </c:pt>
                <c:pt idx="5585">
                  <c:v>5586</c:v>
                </c:pt>
                <c:pt idx="5586">
                  <c:v>5587</c:v>
                </c:pt>
                <c:pt idx="5587">
                  <c:v>5588</c:v>
                </c:pt>
                <c:pt idx="5588">
                  <c:v>5589</c:v>
                </c:pt>
                <c:pt idx="5589">
                  <c:v>5590</c:v>
                </c:pt>
                <c:pt idx="5590">
                  <c:v>5591</c:v>
                </c:pt>
                <c:pt idx="5591">
                  <c:v>5592</c:v>
                </c:pt>
                <c:pt idx="5592">
                  <c:v>5593</c:v>
                </c:pt>
                <c:pt idx="5593">
                  <c:v>5594</c:v>
                </c:pt>
                <c:pt idx="5594">
                  <c:v>5595</c:v>
                </c:pt>
                <c:pt idx="5595">
                  <c:v>5596</c:v>
                </c:pt>
                <c:pt idx="5596">
                  <c:v>5597</c:v>
                </c:pt>
                <c:pt idx="5597">
                  <c:v>5598</c:v>
                </c:pt>
                <c:pt idx="5598">
                  <c:v>5599</c:v>
                </c:pt>
                <c:pt idx="5599">
                  <c:v>5600</c:v>
                </c:pt>
                <c:pt idx="5600">
                  <c:v>5601</c:v>
                </c:pt>
                <c:pt idx="5601">
                  <c:v>5602</c:v>
                </c:pt>
                <c:pt idx="5602">
                  <c:v>5603</c:v>
                </c:pt>
                <c:pt idx="5603">
                  <c:v>5604</c:v>
                </c:pt>
                <c:pt idx="5604">
                  <c:v>5605</c:v>
                </c:pt>
                <c:pt idx="5605">
                  <c:v>5606</c:v>
                </c:pt>
                <c:pt idx="5606">
                  <c:v>5607</c:v>
                </c:pt>
                <c:pt idx="5607">
                  <c:v>5608</c:v>
                </c:pt>
                <c:pt idx="5608">
                  <c:v>5609</c:v>
                </c:pt>
                <c:pt idx="5609">
                  <c:v>5610</c:v>
                </c:pt>
                <c:pt idx="5610">
                  <c:v>5611</c:v>
                </c:pt>
                <c:pt idx="5611">
                  <c:v>5612</c:v>
                </c:pt>
                <c:pt idx="5612">
                  <c:v>5613</c:v>
                </c:pt>
                <c:pt idx="5613">
                  <c:v>5614</c:v>
                </c:pt>
                <c:pt idx="5614">
                  <c:v>5615</c:v>
                </c:pt>
                <c:pt idx="5615">
                  <c:v>5616</c:v>
                </c:pt>
                <c:pt idx="5616">
                  <c:v>5617</c:v>
                </c:pt>
                <c:pt idx="5617">
                  <c:v>5618</c:v>
                </c:pt>
                <c:pt idx="5618">
                  <c:v>5619</c:v>
                </c:pt>
                <c:pt idx="5619">
                  <c:v>5620</c:v>
                </c:pt>
                <c:pt idx="5620">
                  <c:v>5621</c:v>
                </c:pt>
                <c:pt idx="5621">
                  <c:v>5622</c:v>
                </c:pt>
                <c:pt idx="5622">
                  <c:v>5623</c:v>
                </c:pt>
                <c:pt idx="5623">
                  <c:v>5624</c:v>
                </c:pt>
                <c:pt idx="5624">
                  <c:v>5625</c:v>
                </c:pt>
                <c:pt idx="5625">
                  <c:v>5626</c:v>
                </c:pt>
                <c:pt idx="5626">
                  <c:v>5627</c:v>
                </c:pt>
                <c:pt idx="5627">
                  <c:v>5628</c:v>
                </c:pt>
                <c:pt idx="5628">
                  <c:v>5629</c:v>
                </c:pt>
                <c:pt idx="5629">
                  <c:v>5630</c:v>
                </c:pt>
                <c:pt idx="5630">
                  <c:v>5631</c:v>
                </c:pt>
                <c:pt idx="5631">
                  <c:v>5632</c:v>
                </c:pt>
                <c:pt idx="5632">
                  <c:v>5633</c:v>
                </c:pt>
                <c:pt idx="5633">
                  <c:v>5634</c:v>
                </c:pt>
                <c:pt idx="5634">
                  <c:v>5635</c:v>
                </c:pt>
                <c:pt idx="5635">
                  <c:v>5636</c:v>
                </c:pt>
                <c:pt idx="5636">
                  <c:v>5637</c:v>
                </c:pt>
                <c:pt idx="5637">
                  <c:v>5638</c:v>
                </c:pt>
                <c:pt idx="5638">
                  <c:v>5639</c:v>
                </c:pt>
                <c:pt idx="5639">
                  <c:v>5640</c:v>
                </c:pt>
                <c:pt idx="5640">
                  <c:v>5641</c:v>
                </c:pt>
                <c:pt idx="5641">
                  <c:v>5642</c:v>
                </c:pt>
                <c:pt idx="5642">
                  <c:v>5643</c:v>
                </c:pt>
                <c:pt idx="5643">
                  <c:v>5644</c:v>
                </c:pt>
                <c:pt idx="5644">
                  <c:v>5645</c:v>
                </c:pt>
                <c:pt idx="5645">
                  <c:v>5646</c:v>
                </c:pt>
                <c:pt idx="5646">
                  <c:v>5647</c:v>
                </c:pt>
                <c:pt idx="5647">
                  <c:v>5648</c:v>
                </c:pt>
                <c:pt idx="5648">
                  <c:v>5649</c:v>
                </c:pt>
                <c:pt idx="5649">
                  <c:v>5650</c:v>
                </c:pt>
                <c:pt idx="5650">
                  <c:v>5651</c:v>
                </c:pt>
                <c:pt idx="5651">
                  <c:v>5652</c:v>
                </c:pt>
                <c:pt idx="5652">
                  <c:v>5653</c:v>
                </c:pt>
                <c:pt idx="5653">
                  <c:v>5654</c:v>
                </c:pt>
                <c:pt idx="5654">
                  <c:v>5655</c:v>
                </c:pt>
                <c:pt idx="5655">
                  <c:v>5656</c:v>
                </c:pt>
                <c:pt idx="5656">
                  <c:v>5657</c:v>
                </c:pt>
                <c:pt idx="5657">
                  <c:v>5658</c:v>
                </c:pt>
                <c:pt idx="5658">
                  <c:v>5659</c:v>
                </c:pt>
                <c:pt idx="5659">
                  <c:v>5660</c:v>
                </c:pt>
                <c:pt idx="5660">
                  <c:v>5661</c:v>
                </c:pt>
                <c:pt idx="5661">
                  <c:v>5662</c:v>
                </c:pt>
                <c:pt idx="5662">
                  <c:v>5663</c:v>
                </c:pt>
                <c:pt idx="5663">
                  <c:v>5664</c:v>
                </c:pt>
                <c:pt idx="5664">
                  <c:v>5665</c:v>
                </c:pt>
                <c:pt idx="5665">
                  <c:v>5666</c:v>
                </c:pt>
                <c:pt idx="5666">
                  <c:v>5667</c:v>
                </c:pt>
                <c:pt idx="5667">
                  <c:v>5668</c:v>
                </c:pt>
                <c:pt idx="5668">
                  <c:v>5669</c:v>
                </c:pt>
                <c:pt idx="5669">
                  <c:v>5670</c:v>
                </c:pt>
                <c:pt idx="5670">
                  <c:v>5671</c:v>
                </c:pt>
                <c:pt idx="5671">
                  <c:v>5672</c:v>
                </c:pt>
                <c:pt idx="5672">
                  <c:v>5673</c:v>
                </c:pt>
                <c:pt idx="5673">
                  <c:v>5674</c:v>
                </c:pt>
                <c:pt idx="5674">
                  <c:v>5675</c:v>
                </c:pt>
                <c:pt idx="5675">
                  <c:v>5676</c:v>
                </c:pt>
                <c:pt idx="5676">
                  <c:v>5677</c:v>
                </c:pt>
                <c:pt idx="5677">
                  <c:v>5678</c:v>
                </c:pt>
                <c:pt idx="5678">
                  <c:v>5679</c:v>
                </c:pt>
                <c:pt idx="5679">
                  <c:v>5680</c:v>
                </c:pt>
                <c:pt idx="5680">
                  <c:v>5681</c:v>
                </c:pt>
                <c:pt idx="5681">
                  <c:v>5682</c:v>
                </c:pt>
                <c:pt idx="5682">
                  <c:v>5683</c:v>
                </c:pt>
                <c:pt idx="5683">
                  <c:v>5684</c:v>
                </c:pt>
                <c:pt idx="5684">
                  <c:v>5685</c:v>
                </c:pt>
                <c:pt idx="5685">
                  <c:v>5686</c:v>
                </c:pt>
                <c:pt idx="5686">
                  <c:v>5687</c:v>
                </c:pt>
                <c:pt idx="5687">
                  <c:v>5688</c:v>
                </c:pt>
                <c:pt idx="5688">
                  <c:v>5689</c:v>
                </c:pt>
                <c:pt idx="5689">
                  <c:v>5690</c:v>
                </c:pt>
                <c:pt idx="5690">
                  <c:v>5691</c:v>
                </c:pt>
                <c:pt idx="5691">
                  <c:v>5692</c:v>
                </c:pt>
                <c:pt idx="5692">
                  <c:v>5693</c:v>
                </c:pt>
                <c:pt idx="5693">
                  <c:v>5694</c:v>
                </c:pt>
                <c:pt idx="5694">
                  <c:v>5695</c:v>
                </c:pt>
                <c:pt idx="5695">
                  <c:v>5696</c:v>
                </c:pt>
                <c:pt idx="5696">
                  <c:v>5697</c:v>
                </c:pt>
                <c:pt idx="5697">
                  <c:v>5698</c:v>
                </c:pt>
                <c:pt idx="5698">
                  <c:v>5699</c:v>
                </c:pt>
                <c:pt idx="5699">
                  <c:v>5700</c:v>
                </c:pt>
                <c:pt idx="5700">
                  <c:v>5701</c:v>
                </c:pt>
                <c:pt idx="5701">
                  <c:v>5702</c:v>
                </c:pt>
                <c:pt idx="5702">
                  <c:v>5703</c:v>
                </c:pt>
                <c:pt idx="5703">
                  <c:v>5704</c:v>
                </c:pt>
                <c:pt idx="5704">
                  <c:v>5705</c:v>
                </c:pt>
                <c:pt idx="5705">
                  <c:v>5706</c:v>
                </c:pt>
                <c:pt idx="5706">
                  <c:v>5707</c:v>
                </c:pt>
                <c:pt idx="5707">
                  <c:v>5708</c:v>
                </c:pt>
                <c:pt idx="5708">
                  <c:v>5709</c:v>
                </c:pt>
                <c:pt idx="5709">
                  <c:v>5710</c:v>
                </c:pt>
                <c:pt idx="5710">
                  <c:v>5711</c:v>
                </c:pt>
                <c:pt idx="5711">
                  <c:v>5712</c:v>
                </c:pt>
                <c:pt idx="5712">
                  <c:v>5713</c:v>
                </c:pt>
                <c:pt idx="5713">
                  <c:v>5714</c:v>
                </c:pt>
                <c:pt idx="5714">
                  <c:v>5715</c:v>
                </c:pt>
                <c:pt idx="5715">
                  <c:v>5716</c:v>
                </c:pt>
                <c:pt idx="5716">
                  <c:v>5717</c:v>
                </c:pt>
                <c:pt idx="5717">
                  <c:v>5718</c:v>
                </c:pt>
                <c:pt idx="5718">
                  <c:v>5719</c:v>
                </c:pt>
                <c:pt idx="5719">
                  <c:v>5720</c:v>
                </c:pt>
                <c:pt idx="5720">
                  <c:v>5721</c:v>
                </c:pt>
                <c:pt idx="5721">
                  <c:v>5722</c:v>
                </c:pt>
                <c:pt idx="5722">
                  <c:v>5723</c:v>
                </c:pt>
                <c:pt idx="5723">
                  <c:v>5724</c:v>
                </c:pt>
                <c:pt idx="5724">
                  <c:v>5725</c:v>
                </c:pt>
                <c:pt idx="5725">
                  <c:v>5726</c:v>
                </c:pt>
                <c:pt idx="5726">
                  <c:v>5727</c:v>
                </c:pt>
                <c:pt idx="5727">
                  <c:v>5728</c:v>
                </c:pt>
                <c:pt idx="5728">
                  <c:v>5729</c:v>
                </c:pt>
                <c:pt idx="5729">
                  <c:v>5730</c:v>
                </c:pt>
                <c:pt idx="5730">
                  <c:v>5731</c:v>
                </c:pt>
                <c:pt idx="5731">
                  <c:v>5732</c:v>
                </c:pt>
                <c:pt idx="5732">
                  <c:v>5733</c:v>
                </c:pt>
                <c:pt idx="5733">
                  <c:v>5734</c:v>
                </c:pt>
                <c:pt idx="5734">
                  <c:v>5735</c:v>
                </c:pt>
                <c:pt idx="5735">
                  <c:v>5736</c:v>
                </c:pt>
                <c:pt idx="5736">
                  <c:v>5737</c:v>
                </c:pt>
                <c:pt idx="5737">
                  <c:v>5738</c:v>
                </c:pt>
                <c:pt idx="5738">
                  <c:v>5739</c:v>
                </c:pt>
                <c:pt idx="5739">
                  <c:v>5740</c:v>
                </c:pt>
                <c:pt idx="5740">
                  <c:v>5741</c:v>
                </c:pt>
                <c:pt idx="5741">
                  <c:v>5742</c:v>
                </c:pt>
                <c:pt idx="5742">
                  <c:v>5743</c:v>
                </c:pt>
                <c:pt idx="5743">
                  <c:v>5744</c:v>
                </c:pt>
                <c:pt idx="5744">
                  <c:v>5745</c:v>
                </c:pt>
                <c:pt idx="5745">
                  <c:v>5746</c:v>
                </c:pt>
                <c:pt idx="5746">
                  <c:v>5747</c:v>
                </c:pt>
                <c:pt idx="5747">
                  <c:v>5748</c:v>
                </c:pt>
                <c:pt idx="5748">
                  <c:v>5749</c:v>
                </c:pt>
                <c:pt idx="5749">
                  <c:v>5750</c:v>
                </c:pt>
                <c:pt idx="5750">
                  <c:v>5751</c:v>
                </c:pt>
                <c:pt idx="5751">
                  <c:v>5752</c:v>
                </c:pt>
                <c:pt idx="5752">
                  <c:v>5753</c:v>
                </c:pt>
                <c:pt idx="5753">
                  <c:v>5754</c:v>
                </c:pt>
                <c:pt idx="5754">
                  <c:v>5755</c:v>
                </c:pt>
                <c:pt idx="5755">
                  <c:v>5756</c:v>
                </c:pt>
                <c:pt idx="5756">
                  <c:v>5757</c:v>
                </c:pt>
                <c:pt idx="5757">
                  <c:v>5758</c:v>
                </c:pt>
                <c:pt idx="5758">
                  <c:v>5759</c:v>
                </c:pt>
                <c:pt idx="5759">
                  <c:v>5760</c:v>
                </c:pt>
                <c:pt idx="5760">
                  <c:v>5761</c:v>
                </c:pt>
                <c:pt idx="5761">
                  <c:v>5762</c:v>
                </c:pt>
                <c:pt idx="5762">
                  <c:v>5763</c:v>
                </c:pt>
                <c:pt idx="5763">
                  <c:v>5764</c:v>
                </c:pt>
                <c:pt idx="5764">
                  <c:v>5765</c:v>
                </c:pt>
                <c:pt idx="5765">
                  <c:v>5766</c:v>
                </c:pt>
                <c:pt idx="5766">
                  <c:v>5767</c:v>
                </c:pt>
                <c:pt idx="5767">
                  <c:v>5768</c:v>
                </c:pt>
                <c:pt idx="5768">
                  <c:v>5769</c:v>
                </c:pt>
                <c:pt idx="5769">
                  <c:v>5770</c:v>
                </c:pt>
                <c:pt idx="5770">
                  <c:v>5771</c:v>
                </c:pt>
                <c:pt idx="5771">
                  <c:v>5772</c:v>
                </c:pt>
                <c:pt idx="5772">
                  <c:v>5773</c:v>
                </c:pt>
                <c:pt idx="5773">
                  <c:v>5774</c:v>
                </c:pt>
                <c:pt idx="5774">
                  <c:v>5775</c:v>
                </c:pt>
                <c:pt idx="5775">
                  <c:v>5776</c:v>
                </c:pt>
                <c:pt idx="5776">
                  <c:v>5777</c:v>
                </c:pt>
                <c:pt idx="5777">
                  <c:v>5778</c:v>
                </c:pt>
                <c:pt idx="5778">
                  <c:v>5779</c:v>
                </c:pt>
                <c:pt idx="5779">
                  <c:v>5780</c:v>
                </c:pt>
                <c:pt idx="5780">
                  <c:v>5781</c:v>
                </c:pt>
                <c:pt idx="5781">
                  <c:v>5782</c:v>
                </c:pt>
                <c:pt idx="5782">
                  <c:v>5783</c:v>
                </c:pt>
                <c:pt idx="5783">
                  <c:v>5784</c:v>
                </c:pt>
                <c:pt idx="5784">
                  <c:v>5785</c:v>
                </c:pt>
                <c:pt idx="5785">
                  <c:v>5786</c:v>
                </c:pt>
                <c:pt idx="5786">
                  <c:v>5787</c:v>
                </c:pt>
                <c:pt idx="5787">
                  <c:v>5788</c:v>
                </c:pt>
                <c:pt idx="5788">
                  <c:v>5789</c:v>
                </c:pt>
                <c:pt idx="5789">
                  <c:v>5790</c:v>
                </c:pt>
                <c:pt idx="5790">
                  <c:v>5791</c:v>
                </c:pt>
                <c:pt idx="5791">
                  <c:v>5792</c:v>
                </c:pt>
                <c:pt idx="5792">
                  <c:v>5793</c:v>
                </c:pt>
                <c:pt idx="5793">
                  <c:v>5794</c:v>
                </c:pt>
                <c:pt idx="5794">
                  <c:v>5795</c:v>
                </c:pt>
                <c:pt idx="5795">
                  <c:v>5796</c:v>
                </c:pt>
                <c:pt idx="5796">
                  <c:v>5797</c:v>
                </c:pt>
                <c:pt idx="5797">
                  <c:v>5798</c:v>
                </c:pt>
                <c:pt idx="5798">
                  <c:v>5799</c:v>
                </c:pt>
                <c:pt idx="5799">
                  <c:v>5800</c:v>
                </c:pt>
                <c:pt idx="5800">
                  <c:v>5801</c:v>
                </c:pt>
                <c:pt idx="5801">
                  <c:v>5802</c:v>
                </c:pt>
                <c:pt idx="5802">
                  <c:v>5803</c:v>
                </c:pt>
                <c:pt idx="5803">
                  <c:v>5804</c:v>
                </c:pt>
                <c:pt idx="5804">
                  <c:v>5805</c:v>
                </c:pt>
                <c:pt idx="5805">
                  <c:v>5806</c:v>
                </c:pt>
                <c:pt idx="5806">
                  <c:v>5807</c:v>
                </c:pt>
                <c:pt idx="5807">
                  <c:v>5808</c:v>
                </c:pt>
                <c:pt idx="5808">
                  <c:v>5809</c:v>
                </c:pt>
                <c:pt idx="5809">
                  <c:v>5810</c:v>
                </c:pt>
                <c:pt idx="5810">
                  <c:v>5811</c:v>
                </c:pt>
                <c:pt idx="5811">
                  <c:v>5812</c:v>
                </c:pt>
                <c:pt idx="5812">
                  <c:v>5813</c:v>
                </c:pt>
                <c:pt idx="5813">
                  <c:v>5814</c:v>
                </c:pt>
                <c:pt idx="5814">
                  <c:v>5815</c:v>
                </c:pt>
                <c:pt idx="5815">
                  <c:v>5816</c:v>
                </c:pt>
                <c:pt idx="5816">
                  <c:v>5817</c:v>
                </c:pt>
                <c:pt idx="5817">
                  <c:v>5818</c:v>
                </c:pt>
                <c:pt idx="5818">
                  <c:v>5819</c:v>
                </c:pt>
                <c:pt idx="5819">
                  <c:v>5820</c:v>
                </c:pt>
                <c:pt idx="5820">
                  <c:v>5821</c:v>
                </c:pt>
                <c:pt idx="5821">
                  <c:v>5822</c:v>
                </c:pt>
                <c:pt idx="5822">
                  <c:v>5823</c:v>
                </c:pt>
                <c:pt idx="5823">
                  <c:v>5824</c:v>
                </c:pt>
                <c:pt idx="5824">
                  <c:v>5825</c:v>
                </c:pt>
                <c:pt idx="5825">
                  <c:v>5826</c:v>
                </c:pt>
                <c:pt idx="5826">
                  <c:v>5827</c:v>
                </c:pt>
                <c:pt idx="5827">
                  <c:v>5828</c:v>
                </c:pt>
                <c:pt idx="5828">
                  <c:v>5829</c:v>
                </c:pt>
                <c:pt idx="5829">
                  <c:v>5830</c:v>
                </c:pt>
                <c:pt idx="5830">
                  <c:v>5831</c:v>
                </c:pt>
                <c:pt idx="5831">
                  <c:v>5832</c:v>
                </c:pt>
                <c:pt idx="5832">
                  <c:v>5833</c:v>
                </c:pt>
                <c:pt idx="5833">
                  <c:v>5834</c:v>
                </c:pt>
                <c:pt idx="5834">
                  <c:v>5835</c:v>
                </c:pt>
                <c:pt idx="5835">
                  <c:v>5836</c:v>
                </c:pt>
                <c:pt idx="5836">
                  <c:v>5837</c:v>
                </c:pt>
                <c:pt idx="5837">
                  <c:v>5838</c:v>
                </c:pt>
                <c:pt idx="5838">
                  <c:v>5839</c:v>
                </c:pt>
                <c:pt idx="5839">
                  <c:v>5840</c:v>
                </c:pt>
                <c:pt idx="5840">
                  <c:v>5841</c:v>
                </c:pt>
                <c:pt idx="5841">
                  <c:v>5842</c:v>
                </c:pt>
                <c:pt idx="5842">
                  <c:v>5843</c:v>
                </c:pt>
                <c:pt idx="5843">
                  <c:v>5844</c:v>
                </c:pt>
                <c:pt idx="5844">
                  <c:v>5845</c:v>
                </c:pt>
                <c:pt idx="5845">
                  <c:v>5846</c:v>
                </c:pt>
                <c:pt idx="5846">
                  <c:v>5847</c:v>
                </c:pt>
                <c:pt idx="5847">
                  <c:v>5848</c:v>
                </c:pt>
                <c:pt idx="5848">
                  <c:v>5849</c:v>
                </c:pt>
                <c:pt idx="5849">
                  <c:v>5850</c:v>
                </c:pt>
                <c:pt idx="5850">
                  <c:v>5851</c:v>
                </c:pt>
                <c:pt idx="5851">
                  <c:v>5852</c:v>
                </c:pt>
                <c:pt idx="5852">
                  <c:v>5853</c:v>
                </c:pt>
                <c:pt idx="5853">
                  <c:v>5854</c:v>
                </c:pt>
                <c:pt idx="5854">
                  <c:v>5855</c:v>
                </c:pt>
                <c:pt idx="5855">
                  <c:v>5856</c:v>
                </c:pt>
                <c:pt idx="5856">
                  <c:v>5857</c:v>
                </c:pt>
                <c:pt idx="5857">
                  <c:v>5858</c:v>
                </c:pt>
                <c:pt idx="5858">
                  <c:v>5859</c:v>
                </c:pt>
                <c:pt idx="5859">
                  <c:v>5860</c:v>
                </c:pt>
                <c:pt idx="5860">
                  <c:v>5861</c:v>
                </c:pt>
                <c:pt idx="5861">
                  <c:v>5862</c:v>
                </c:pt>
                <c:pt idx="5862">
                  <c:v>5863</c:v>
                </c:pt>
                <c:pt idx="5863">
                  <c:v>5864</c:v>
                </c:pt>
                <c:pt idx="5864">
                  <c:v>5865</c:v>
                </c:pt>
                <c:pt idx="5865">
                  <c:v>5866</c:v>
                </c:pt>
                <c:pt idx="5866">
                  <c:v>5867</c:v>
                </c:pt>
                <c:pt idx="5867">
                  <c:v>5868</c:v>
                </c:pt>
                <c:pt idx="5868">
                  <c:v>5869</c:v>
                </c:pt>
                <c:pt idx="5869">
                  <c:v>5870</c:v>
                </c:pt>
                <c:pt idx="5870">
                  <c:v>5871</c:v>
                </c:pt>
                <c:pt idx="5871">
                  <c:v>5872</c:v>
                </c:pt>
                <c:pt idx="5872">
                  <c:v>5873</c:v>
                </c:pt>
                <c:pt idx="5873">
                  <c:v>5874</c:v>
                </c:pt>
                <c:pt idx="5874">
                  <c:v>5875</c:v>
                </c:pt>
                <c:pt idx="5875">
                  <c:v>5876</c:v>
                </c:pt>
                <c:pt idx="5876">
                  <c:v>5877</c:v>
                </c:pt>
                <c:pt idx="5877">
                  <c:v>5878</c:v>
                </c:pt>
                <c:pt idx="5878">
                  <c:v>5879</c:v>
                </c:pt>
                <c:pt idx="5879">
                  <c:v>5880</c:v>
                </c:pt>
                <c:pt idx="5880">
                  <c:v>5881</c:v>
                </c:pt>
                <c:pt idx="5881">
                  <c:v>5882</c:v>
                </c:pt>
                <c:pt idx="5882">
                  <c:v>5883</c:v>
                </c:pt>
                <c:pt idx="5883">
                  <c:v>5884</c:v>
                </c:pt>
                <c:pt idx="5884">
                  <c:v>5885</c:v>
                </c:pt>
                <c:pt idx="5885">
                  <c:v>5886</c:v>
                </c:pt>
                <c:pt idx="5886">
                  <c:v>5887</c:v>
                </c:pt>
                <c:pt idx="5887">
                  <c:v>5888</c:v>
                </c:pt>
                <c:pt idx="5888">
                  <c:v>5889</c:v>
                </c:pt>
                <c:pt idx="5889">
                  <c:v>5890</c:v>
                </c:pt>
                <c:pt idx="5890">
                  <c:v>5891</c:v>
                </c:pt>
                <c:pt idx="5891">
                  <c:v>5892</c:v>
                </c:pt>
                <c:pt idx="5892">
                  <c:v>5893</c:v>
                </c:pt>
                <c:pt idx="5893">
                  <c:v>5894</c:v>
                </c:pt>
                <c:pt idx="5894">
                  <c:v>5895</c:v>
                </c:pt>
                <c:pt idx="5895">
                  <c:v>5896</c:v>
                </c:pt>
                <c:pt idx="5896">
                  <c:v>5897</c:v>
                </c:pt>
                <c:pt idx="5897">
                  <c:v>5898</c:v>
                </c:pt>
                <c:pt idx="5898">
                  <c:v>5899</c:v>
                </c:pt>
                <c:pt idx="5899">
                  <c:v>5900</c:v>
                </c:pt>
                <c:pt idx="5900">
                  <c:v>5901</c:v>
                </c:pt>
                <c:pt idx="5901">
                  <c:v>5902</c:v>
                </c:pt>
                <c:pt idx="5902">
                  <c:v>5903</c:v>
                </c:pt>
                <c:pt idx="5903">
                  <c:v>5904</c:v>
                </c:pt>
                <c:pt idx="5904">
                  <c:v>5905</c:v>
                </c:pt>
                <c:pt idx="5905">
                  <c:v>5906</c:v>
                </c:pt>
                <c:pt idx="5906">
                  <c:v>5907</c:v>
                </c:pt>
                <c:pt idx="5907">
                  <c:v>5908</c:v>
                </c:pt>
                <c:pt idx="5908">
                  <c:v>5909</c:v>
                </c:pt>
                <c:pt idx="5909">
                  <c:v>5910</c:v>
                </c:pt>
                <c:pt idx="5910">
                  <c:v>5911</c:v>
                </c:pt>
                <c:pt idx="5911">
                  <c:v>5912</c:v>
                </c:pt>
                <c:pt idx="5912">
                  <c:v>5913</c:v>
                </c:pt>
                <c:pt idx="5913">
                  <c:v>5914</c:v>
                </c:pt>
                <c:pt idx="5914">
                  <c:v>5915</c:v>
                </c:pt>
                <c:pt idx="5915">
                  <c:v>5916</c:v>
                </c:pt>
                <c:pt idx="5916">
                  <c:v>5917</c:v>
                </c:pt>
                <c:pt idx="5917">
                  <c:v>5918</c:v>
                </c:pt>
                <c:pt idx="5918">
                  <c:v>5919</c:v>
                </c:pt>
                <c:pt idx="5919">
                  <c:v>5920</c:v>
                </c:pt>
                <c:pt idx="5920">
                  <c:v>5921</c:v>
                </c:pt>
                <c:pt idx="5921">
                  <c:v>5922</c:v>
                </c:pt>
                <c:pt idx="5922">
                  <c:v>5923</c:v>
                </c:pt>
                <c:pt idx="5923">
                  <c:v>5924</c:v>
                </c:pt>
                <c:pt idx="5924">
                  <c:v>5925</c:v>
                </c:pt>
                <c:pt idx="5925">
                  <c:v>5926</c:v>
                </c:pt>
                <c:pt idx="5926">
                  <c:v>5927</c:v>
                </c:pt>
                <c:pt idx="5927">
                  <c:v>5928</c:v>
                </c:pt>
                <c:pt idx="5928">
                  <c:v>5929</c:v>
                </c:pt>
                <c:pt idx="5929">
                  <c:v>5930</c:v>
                </c:pt>
                <c:pt idx="5930">
                  <c:v>5931</c:v>
                </c:pt>
                <c:pt idx="5931">
                  <c:v>5932</c:v>
                </c:pt>
                <c:pt idx="5932">
                  <c:v>5933</c:v>
                </c:pt>
                <c:pt idx="5933">
                  <c:v>5934</c:v>
                </c:pt>
                <c:pt idx="5934">
                  <c:v>5935</c:v>
                </c:pt>
                <c:pt idx="5935">
                  <c:v>5936</c:v>
                </c:pt>
                <c:pt idx="5936">
                  <c:v>5937</c:v>
                </c:pt>
                <c:pt idx="5937">
                  <c:v>5938</c:v>
                </c:pt>
                <c:pt idx="5938">
                  <c:v>5939</c:v>
                </c:pt>
                <c:pt idx="5939">
                  <c:v>5940</c:v>
                </c:pt>
                <c:pt idx="5940">
                  <c:v>5941</c:v>
                </c:pt>
                <c:pt idx="5941">
                  <c:v>5942</c:v>
                </c:pt>
                <c:pt idx="5942">
                  <c:v>5943</c:v>
                </c:pt>
                <c:pt idx="5943">
                  <c:v>5944</c:v>
                </c:pt>
                <c:pt idx="5944">
                  <c:v>5945</c:v>
                </c:pt>
                <c:pt idx="5945">
                  <c:v>5946</c:v>
                </c:pt>
                <c:pt idx="5946">
                  <c:v>5947</c:v>
                </c:pt>
                <c:pt idx="5947">
                  <c:v>5948</c:v>
                </c:pt>
                <c:pt idx="5948">
                  <c:v>5949</c:v>
                </c:pt>
                <c:pt idx="5949">
                  <c:v>5950</c:v>
                </c:pt>
                <c:pt idx="5950">
                  <c:v>5951</c:v>
                </c:pt>
                <c:pt idx="5951">
                  <c:v>5952</c:v>
                </c:pt>
                <c:pt idx="5952">
                  <c:v>5953</c:v>
                </c:pt>
                <c:pt idx="5953">
                  <c:v>5954</c:v>
                </c:pt>
                <c:pt idx="5954">
                  <c:v>5955</c:v>
                </c:pt>
                <c:pt idx="5955">
                  <c:v>5956</c:v>
                </c:pt>
                <c:pt idx="5956">
                  <c:v>5957</c:v>
                </c:pt>
                <c:pt idx="5957">
                  <c:v>5958</c:v>
                </c:pt>
                <c:pt idx="5958">
                  <c:v>5959</c:v>
                </c:pt>
                <c:pt idx="5959">
                  <c:v>5960</c:v>
                </c:pt>
                <c:pt idx="5960">
                  <c:v>5961</c:v>
                </c:pt>
                <c:pt idx="5961">
                  <c:v>5962</c:v>
                </c:pt>
                <c:pt idx="5962">
                  <c:v>5963</c:v>
                </c:pt>
                <c:pt idx="5963">
                  <c:v>5964</c:v>
                </c:pt>
                <c:pt idx="5964">
                  <c:v>5965</c:v>
                </c:pt>
                <c:pt idx="5965">
                  <c:v>5966</c:v>
                </c:pt>
                <c:pt idx="5966">
                  <c:v>5967</c:v>
                </c:pt>
                <c:pt idx="5967">
                  <c:v>5968</c:v>
                </c:pt>
                <c:pt idx="5968">
                  <c:v>5969</c:v>
                </c:pt>
                <c:pt idx="5969">
                  <c:v>5970</c:v>
                </c:pt>
                <c:pt idx="5970">
                  <c:v>5971</c:v>
                </c:pt>
                <c:pt idx="5971">
                  <c:v>5972</c:v>
                </c:pt>
                <c:pt idx="5972">
                  <c:v>5973</c:v>
                </c:pt>
                <c:pt idx="5973">
                  <c:v>5974</c:v>
                </c:pt>
                <c:pt idx="5974">
                  <c:v>5975</c:v>
                </c:pt>
                <c:pt idx="5975">
                  <c:v>5976</c:v>
                </c:pt>
                <c:pt idx="5976">
                  <c:v>5977</c:v>
                </c:pt>
                <c:pt idx="5977">
                  <c:v>5978</c:v>
                </c:pt>
                <c:pt idx="5978">
                  <c:v>5979</c:v>
                </c:pt>
                <c:pt idx="5979">
                  <c:v>5980</c:v>
                </c:pt>
                <c:pt idx="5980">
                  <c:v>5981</c:v>
                </c:pt>
                <c:pt idx="5981">
                  <c:v>5982</c:v>
                </c:pt>
                <c:pt idx="5982">
                  <c:v>5983</c:v>
                </c:pt>
                <c:pt idx="5983">
                  <c:v>5984</c:v>
                </c:pt>
                <c:pt idx="5984">
                  <c:v>5985</c:v>
                </c:pt>
                <c:pt idx="5985">
                  <c:v>5986</c:v>
                </c:pt>
                <c:pt idx="5986">
                  <c:v>5987</c:v>
                </c:pt>
                <c:pt idx="5987">
                  <c:v>5988</c:v>
                </c:pt>
                <c:pt idx="5988">
                  <c:v>5989</c:v>
                </c:pt>
                <c:pt idx="5989">
                  <c:v>5990</c:v>
                </c:pt>
                <c:pt idx="5990">
                  <c:v>5991</c:v>
                </c:pt>
                <c:pt idx="5991">
                  <c:v>5992</c:v>
                </c:pt>
                <c:pt idx="5992">
                  <c:v>5993</c:v>
                </c:pt>
                <c:pt idx="5993">
                  <c:v>5994</c:v>
                </c:pt>
                <c:pt idx="5994">
                  <c:v>5995</c:v>
                </c:pt>
                <c:pt idx="5995">
                  <c:v>5996</c:v>
                </c:pt>
                <c:pt idx="5996">
                  <c:v>5997</c:v>
                </c:pt>
                <c:pt idx="5997">
                  <c:v>5998</c:v>
                </c:pt>
                <c:pt idx="5998">
                  <c:v>5999</c:v>
                </c:pt>
                <c:pt idx="5999">
                  <c:v>6000</c:v>
                </c:pt>
                <c:pt idx="6000">
                  <c:v>6001</c:v>
                </c:pt>
                <c:pt idx="6001">
                  <c:v>6002</c:v>
                </c:pt>
                <c:pt idx="6002">
                  <c:v>6003</c:v>
                </c:pt>
                <c:pt idx="6003">
                  <c:v>6004</c:v>
                </c:pt>
                <c:pt idx="6004">
                  <c:v>6005</c:v>
                </c:pt>
                <c:pt idx="6005">
                  <c:v>6006</c:v>
                </c:pt>
                <c:pt idx="6006">
                  <c:v>6007</c:v>
                </c:pt>
                <c:pt idx="6007">
                  <c:v>6008</c:v>
                </c:pt>
                <c:pt idx="6008">
                  <c:v>6009</c:v>
                </c:pt>
                <c:pt idx="6009">
                  <c:v>6010</c:v>
                </c:pt>
                <c:pt idx="6010">
                  <c:v>6011</c:v>
                </c:pt>
                <c:pt idx="6011">
                  <c:v>6012</c:v>
                </c:pt>
                <c:pt idx="6012">
                  <c:v>6013</c:v>
                </c:pt>
                <c:pt idx="6013">
                  <c:v>6014</c:v>
                </c:pt>
                <c:pt idx="6014">
                  <c:v>6015</c:v>
                </c:pt>
                <c:pt idx="6015">
                  <c:v>6016</c:v>
                </c:pt>
                <c:pt idx="6016">
                  <c:v>6017</c:v>
                </c:pt>
                <c:pt idx="6017">
                  <c:v>6018</c:v>
                </c:pt>
                <c:pt idx="6018">
                  <c:v>6019</c:v>
                </c:pt>
                <c:pt idx="6019">
                  <c:v>6020</c:v>
                </c:pt>
                <c:pt idx="6020">
                  <c:v>6021</c:v>
                </c:pt>
                <c:pt idx="6021">
                  <c:v>6022</c:v>
                </c:pt>
                <c:pt idx="6022">
                  <c:v>6023</c:v>
                </c:pt>
                <c:pt idx="6023">
                  <c:v>6024</c:v>
                </c:pt>
                <c:pt idx="6024">
                  <c:v>6025</c:v>
                </c:pt>
                <c:pt idx="6025">
                  <c:v>6026</c:v>
                </c:pt>
                <c:pt idx="6026">
                  <c:v>6027</c:v>
                </c:pt>
                <c:pt idx="6027">
                  <c:v>6028</c:v>
                </c:pt>
                <c:pt idx="6028">
                  <c:v>6029</c:v>
                </c:pt>
                <c:pt idx="6029">
                  <c:v>6030</c:v>
                </c:pt>
                <c:pt idx="6030">
                  <c:v>6031</c:v>
                </c:pt>
                <c:pt idx="6031">
                  <c:v>6032</c:v>
                </c:pt>
                <c:pt idx="6032">
                  <c:v>6033</c:v>
                </c:pt>
                <c:pt idx="6033">
                  <c:v>6034</c:v>
                </c:pt>
                <c:pt idx="6034">
                  <c:v>6035</c:v>
                </c:pt>
                <c:pt idx="6035">
                  <c:v>6036</c:v>
                </c:pt>
                <c:pt idx="6036">
                  <c:v>6037</c:v>
                </c:pt>
                <c:pt idx="6037">
                  <c:v>6038</c:v>
                </c:pt>
                <c:pt idx="6038">
                  <c:v>6039</c:v>
                </c:pt>
                <c:pt idx="6039">
                  <c:v>6040</c:v>
                </c:pt>
                <c:pt idx="6040">
                  <c:v>6041</c:v>
                </c:pt>
                <c:pt idx="6041">
                  <c:v>6042</c:v>
                </c:pt>
                <c:pt idx="6042">
                  <c:v>6043</c:v>
                </c:pt>
                <c:pt idx="6043">
                  <c:v>6044</c:v>
                </c:pt>
                <c:pt idx="6044">
                  <c:v>6045</c:v>
                </c:pt>
                <c:pt idx="6045">
                  <c:v>6046</c:v>
                </c:pt>
                <c:pt idx="6046">
                  <c:v>6047</c:v>
                </c:pt>
                <c:pt idx="6047">
                  <c:v>6048</c:v>
                </c:pt>
                <c:pt idx="6048">
                  <c:v>6049</c:v>
                </c:pt>
                <c:pt idx="6049">
                  <c:v>6050</c:v>
                </c:pt>
                <c:pt idx="6050">
                  <c:v>6051</c:v>
                </c:pt>
                <c:pt idx="6051">
                  <c:v>6052</c:v>
                </c:pt>
                <c:pt idx="6052">
                  <c:v>6053</c:v>
                </c:pt>
                <c:pt idx="6053">
                  <c:v>6054</c:v>
                </c:pt>
                <c:pt idx="6054">
                  <c:v>6055</c:v>
                </c:pt>
                <c:pt idx="6055">
                  <c:v>6056</c:v>
                </c:pt>
                <c:pt idx="6056">
                  <c:v>6057</c:v>
                </c:pt>
                <c:pt idx="6057">
                  <c:v>6058</c:v>
                </c:pt>
                <c:pt idx="6058">
                  <c:v>6059</c:v>
                </c:pt>
                <c:pt idx="6059">
                  <c:v>6060</c:v>
                </c:pt>
                <c:pt idx="6060">
                  <c:v>6061</c:v>
                </c:pt>
                <c:pt idx="6061">
                  <c:v>6062</c:v>
                </c:pt>
                <c:pt idx="6062">
                  <c:v>6063</c:v>
                </c:pt>
                <c:pt idx="6063">
                  <c:v>6064</c:v>
                </c:pt>
                <c:pt idx="6064">
                  <c:v>6065</c:v>
                </c:pt>
                <c:pt idx="6065">
                  <c:v>6066</c:v>
                </c:pt>
                <c:pt idx="6066">
                  <c:v>6067</c:v>
                </c:pt>
                <c:pt idx="6067">
                  <c:v>6068</c:v>
                </c:pt>
                <c:pt idx="6068">
                  <c:v>6069</c:v>
                </c:pt>
                <c:pt idx="6069">
                  <c:v>6070</c:v>
                </c:pt>
                <c:pt idx="6070">
                  <c:v>6071</c:v>
                </c:pt>
                <c:pt idx="6071">
                  <c:v>6072</c:v>
                </c:pt>
                <c:pt idx="6072">
                  <c:v>6073</c:v>
                </c:pt>
                <c:pt idx="6073">
                  <c:v>6074</c:v>
                </c:pt>
                <c:pt idx="6074">
                  <c:v>6075</c:v>
                </c:pt>
                <c:pt idx="6075">
                  <c:v>6076</c:v>
                </c:pt>
                <c:pt idx="6076">
                  <c:v>6077</c:v>
                </c:pt>
                <c:pt idx="6077">
                  <c:v>6078</c:v>
                </c:pt>
                <c:pt idx="6078">
                  <c:v>6079</c:v>
                </c:pt>
                <c:pt idx="6079">
                  <c:v>6080</c:v>
                </c:pt>
                <c:pt idx="6080">
                  <c:v>6081</c:v>
                </c:pt>
                <c:pt idx="6081">
                  <c:v>6082</c:v>
                </c:pt>
                <c:pt idx="6082">
                  <c:v>6083</c:v>
                </c:pt>
                <c:pt idx="6083">
                  <c:v>6084</c:v>
                </c:pt>
                <c:pt idx="6084">
                  <c:v>6085</c:v>
                </c:pt>
                <c:pt idx="6085">
                  <c:v>6086</c:v>
                </c:pt>
                <c:pt idx="6086">
                  <c:v>6087</c:v>
                </c:pt>
                <c:pt idx="6087">
                  <c:v>6088</c:v>
                </c:pt>
                <c:pt idx="6088">
                  <c:v>6089</c:v>
                </c:pt>
                <c:pt idx="6089">
                  <c:v>6090</c:v>
                </c:pt>
                <c:pt idx="6090">
                  <c:v>6091</c:v>
                </c:pt>
                <c:pt idx="6091">
                  <c:v>6092</c:v>
                </c:pt>
                <c:pt idx="6092">
                  <c:v>6093</c:v>
                </c:pt>
                <c:pt idx="6093">
                  <c:v>6094</c:v>
                </c:pt>
                <c:pt idx="6094">
                  <c:v>6095</c:v>
                </c:pt>
                <c:pt idx="6095">
                  <c:v>6096</c:v>
                </c:pt>
                <c:pt idx="6096">
                  <c:v>6097</c:v>
                </c:pt>
                <c:pt idx="6097">
                  <c:v>6098</c:v>
                </c:pt>
                <c:pt idx="6098">
                  <c:v>6099</c:v>
                </c:pt>
                <c:pt idx="6099">
                  <c:v>6100</c:v>
                </c:pt>
                <c:pt idx="6100">
                  <c:v>6101</c:v>
                </c:pt>
                <c:pt idx="6101">
                  <c:v>6102</c:v>
                </c:pt>
                <c:pt idx="6102">
                  <c:v>6103</c:v>
                </c:pt>
                <c:pt idx="6103">
                  <c:v>6104</c:v>
                </c:pt>
                <c:pt idx="6104">
                  <c:v>6105</c:v>
                </c:pt>
                <c:pt idx="6105">
                  <c:v>6106</c:v>
                </c:pt>
                <c:pt idx="6106">
                  <c:v>6107</c:v>
                </c:pt>
                <c:pt idx="6107">
                  <c:v>6108</c:v>
                </c:pt>
                <c:pt idx="6108">
                  <c:v>6109</c:v>
                </c:pt>
                <c:pt idx="6109">
                  <c:v>6110</c:v>
                </c:pt>
                <c:pt idx="6110">
                  <c:v>6111</c:v>
                </c:pt>
                <c:pt idx="6111">
                  <c:v>6112</c:v>
                </c:pt>
                <c:pt idx="6112">
                  <c:v>6113</c:v>
                </c:pt>
                <c:pt idx="6113">
                  <c:v>6114</c:v>
                </c:pt>
                <c:pt idx="6114">
                  <c:v>6115</c:v>
                </c:pt>
                <c:pt idx="6115">
                  <c:v>6116</c:v>
                </c:pt>
                <c:pt idx="6116">
                  <c:v>6117</c:v>
                </c:pt>
                <c:pt idx="6117">
                  <c:v>6118</c:v>
                </c:pt>
                <c:pt idx="6118">
                  <c:v>6119</c:v>
                </c:pt>
                <c:pt idx="6119">
                  <c:v>6120</c:v>
                </c:pt>
                <c:pt idx="6120">
                  <c:v>6121</c:v>
                </c:pt>
                <c:pt idx="6121">
                  <c:v>6122</c:v>
                </c:pt>
                <c:pt idx="6122">
                  <c:v>6123</c:v>
                </c:pt>
                <c:pt idx="6123">
                  <c:v>6124</c:v>
                </c:pt>
                <c:pt idx="6124">
                  <c:v>6125</c:v>
                </c:pt>
                <c:pt idx="6125">
                  <c:v>6126</c:v>
                </c:pt>
                <c:pt idx="6126">
                  <c:v>6127</c:v>
                </c:pt>
                <c:pt idx="6127">
                  <c:v>6128</c:v>
                </c:pt>
                <c:pt idx="6128">
                  <c:v>6129</c:v>
                </c:pt>
                <c:pt idx="6129">
                  <c:v>6130</c:v>
                </c:pt>
                <c:pt idx="6130">
                  <c:v>6131</c:v>
                </c:pt>
                <c:pt idx="6131">
                  <c:v>6132</c:v>
                </c:pt>
                <c:pt idx="6132">
                  <c:v>6133</c:v>
                </c:pt>
                <c:pt idx="6133">
                  <c:v>6134</c:v>
                </c:pt>
                <c:pt idx="6134">
                  <c:v>6135</c:v>
                </c:pt>
                <c:pt idx="6135">
                  <c:v>6136</c:v>
                </c:pt>
                <c:pt idx="6136">
                  <c:v>6137</c:v>
                </c:pt>
                <c:pt idx="6137">
                  <c:v>6138</c:v>
                </c:pt>
                <c:pt idx="6138">
                  <c:v>6139</c:v>
                </c:pt>
                <c:pt idx="6139">
                  <c:v>6140</c:v>
                </c:pt>
                <c:pt idx="6140">
                  <c:v>6141</c:v>
                </c:pt>
                <c:pt idx="6141">
                  <c:v>6142</c:v>
                </c:pt>
                <c:pt idx="6142">
                  <c:v>6143</c:v>
                </c:pt>
                <c:pt idx="6143">
                  <c:v>6144</c:v>
                </c:pt>
                <c:pt idx="6144">
                  <c:v>6145</c:v>
                </c:pt>
                <c:pt idx="6145">
                  <c:v>6146</c:v>
                </c:pt>
                <c:pt idx="6146">
                  <c:v>6147</c:v>
                </c:pt>
                <c:pt idx="6147">
                  <c:v>6148</c:v>
                </c:pt>
                <c:pt idx="6148">
                  <c:v>6149</c:v>
                </c:pt>
                <c:pt idx="6149">
                  <c:v>6150</c:v>
                </c:pt>
                <c:pt idx="6150">
                  <c:v>6151</c:v>
                </c:pt>
                <c:pt idx="6151">
                  <c:v>6152</c:v>
                </c:pt>
                <c:pt idx="6152">
                  <c:v>6153</c:v>
                </c:pt>
                <c:pt idx="6153">
                  <c:v>6154</c:v>
                </c:pt>
                <c:pt idx="6154">
                  <c:v>6155</c:v>
                </c:pt>
                <c:pt idx="6155">
                  <c:v>6156</c:v>
                </c:pt>
                <c:pt idx="6156">
                  <c:v>6157</c:v>
                </c:pt>
                <c:pt idx="6157">
                  <c:v>6158</c:v>
                </c:pt>
                <c:pt idx="6158">
                  <c:v>6159</c:v>
                </c:pt>
                <c:pt idx="6159">
                  <c:v>6160</c:v>
                </c:pt>
                <c:pt idx="6160">
                  <c:v>6161</c:v>
                </c:pt>
                <c:pt idx="6161">
                  <c:v>6162</c:v>
                </c:pt>
                <c:pt idx="6162">
                  <c:v>6163</c:v>
                </c:pt>
                <c:pt idx="6163">
                  <c:v>6164</c:v>
                </c:pt>
                <c:pt idx="6164">
                  <c:v>6165</c:v>
                </c:pt>
                <c:pt idx="6165">
                  <c:v>6166</c:v>
                </c:pt>
                <c:pt idx="6166">
                  <c:v>6167</c:v>
                </c:pt>
                <c:pt idx="6167">
                  <c:v>6168</c:v>
                </c:pt>
                <c:pt idx="6168">
                  <c:v>6169</c:v>
                </c:pt>
                <c:pt idx="6169">
                  <c:v>6170</c:v>
                </c:pt>
                <c:pt idx="6170">
                  <c:v>6171</c:v>
                </c:pt>
                <c:pt idx="6171">
                  <c:v>6172</c:v>
                </c:pt>
                <c:pt idx="6172">
                  <c:v>6173</c:v>
                </c:pt>
                <c:pt idx="6173">
                  <c:v>6174</c:v>
                </c:pt>
                <c:pt idx="6174">
                  <c:v>6175</c:v>
                </c:pt>
                <c:pt idx="6175">
                  <c:v>6176</c:v>
                </c:pt>
                <c:pt idx="6176">
                  <c:v>6177</c:v>
                </c:pt>
                <c:pt idx="6177">
                  <c:v>6178</c:v>
                </c:pt>
                <c:pt idx="6178">
                  <c:v>6179</c:v>
                </c:pt>
                <c:pt idx="6179">
                  <c:v>6180</c:v>
                </c:pt>
                <c:pt idx="6180">
                  <c:v>6181</c:v>
                </c:pt>
                <c:pt idx="6181">
                  <c:v>6182</c:v>
                </c:pt>
                <c:pt idx="6182">
                  <c:v>6183</c:v>
                </c:pt>
                <c:pt idx="6183">
                  <c:v>6184</c:v>
                </c:pt>
                <c:pt idx="6184">
                  <c:v>6185</c:v>
                </c:pt>
                <c:pt idx="6185">
                  <c:v>6186</c:v>
                </c:pt>
                <c:pt idx="6186">
                  <c:v>6187</c:v>
                </c:pt>
                <c:pt idx="6187">
                  <c:v>6188</c:v>
                </c:pt>
                <c:pt idx="6188">
                  <c:v>6189</c:v>
                </c:pt>
                <c:pt idx="6189">
                  <c:v>6190</c:v>
                </c:pt>
                <c:pt idx="6190">
                  <c:v>6191</c:v>
                </c:pt>
                <c:pt idx="6191">
                  <c:v>6192</c:v>
                </c:pt>
                <c:pt idx="6192">
                  <c:v>6193</c:v>
                </c:pt>
                <c:pt idx="6193">
                  <c:v>6194</c:v>
                </c:pt>
                <c:pt idx="6194">
                  <c:v>6195</c:v>
                </c:pt>
                <c:pt idx="6195">
                  <c:v>6196</c:v>
                </c:pt>
                <c:pt idx="6196">
                  <c:v>6197</c:v>
                </c:pt>
                <c:pt idx="6197">
                  <c:v>6198</c:v>
                </c:pt>
                <c:pt idx="6198">
                  <c:v>6199</c:v>
                </c:pt>
                <c:pt idx="6199">
                  <c:v>6200</c:v>
                </c:pt>
                <c:pt idx="6200">
                  <c:v>6201</c:v>
                </c:pt>
                <c:pt idx="6201">
                  <c:v>6202</c:v>
                </c:pt>
                <c:pt idx="6202">
                  <c:v>6203</c:v>
                </c:pt>
                <c:pt idx="6203">
                  <c:v>6204</c:v>
                </c:pt>
                <c:pt idx="6204">
                  <c:v>6205</c:v>
                </c:pt>
                <c:pt idx="6205">
                  <c:v>6206</c:v>
                </c:pt>
                <c:pt idx="6206">
                  <c:v>6207</c:v>
                </c:pt>
                <c:pt idx="6207">
                  <c:v>6208</c:v>
                </c:pt>
                <c:pt idx="6208">
                  <c:v>6209</c:v>
                </c:pt>
                <c:pt idx="6209">
                  <c:v>6210</c:v>
                </c:pt>
                <c:pt idx="6210">
                  <c:v>6211</c:v>
                </c:pt>
                <c:pt idx="6211">
                  <c:v>6212</c:v>
                </c:pt>
                <c:pt idx="6212">
                  <c:v>6213</c:v>
                </c:pt>
                <c:pt idx="6213">
                  <c:v>6214</c:v>
                </c:pt>
                <c:pt idx="6214">
                  <c:v>6215</c:v>
                </c:pt>
                <c:pt idx="6215">
                  <c:v>6216</c:v>
                </c:pt>
                <c:pt idx="6216">
                  <c:v>6217</c:v>
                </c:pt>
                <c:pt idx="6217">
                  <c:v>6218</c:v>
                </c:pt>
                <c:pt idx="6218">
                  <c:v>6219</c:v>
                </c:pt>
                <c:pt idx="6219">
                  <c:v>6220</c:v>
                </c:pt>
                <c:pt idx="6220">
                  <c:v>6221</c:v>
                </c:pt>
                <c:pt idx="6221">
                  <c:v>6222</c:v>
                </c:pt>
                <c:pt idx="6222">
                  <c:v>6223</c:v>
                </c:pt>
                <c:pt idx="6223">
                  <c:v>6224</c:v>
                </c:pt>
                <c:pt idx="6224">
                  <c:v>6225</c:v>
                </c:pt>
                <c:pt idx="6225">
                  <c:v>6226</c:v>
                </c:pt>
                <c:pt idx="6226">
                  <c:v>6227</c:v>
                </c:pt>
                <c:pt idx="6227">
                  <c:v>6228</c:v>
                </c:pt>
                <c:pt idx="6228">
                  <c:v>6229</c:v>
                </c:pt>
                <c:pt idx="6229">
                  <c:v>6230</c:v>
                </c:pt>
                <c:pt idx="6230">
                  <c:v>6231</c:v>
                </c:pt>
                <c:pt idx="6231">
                  <c:v>6232</c:v>
                </c:pt>
                <c:pt idx="6232">
                  <c:v>6233</c:v>
                </c:pt>
                <c:pt idx="6233">
                  <c:v>6234</c:v>
                </c:pt>
                <c:pt idx="6234">
                  <c:v>6235</c:v>
                </c:pt>
                <c:pt idx="6235">
                  <c:v>6236</c:v>
                </c:pt>
                <c:pt idx="6236">
                  <c:v>6237</c:v>
                </c:pt>
                <c:pt idx="6237">
                  <c:v>6238</c:v>
                </c:pt>
                <c:pt idx="6238">
                  <c:v>6239</c:v>
                </c:pt>
                <c:pt idx="6239">
                  <c:v>6240</c:v>
                </c:pt>
                <c:pt idx="6240">
                  <c:v>6241</c:v>
                </c:pt>
                <c:pt idx="6241">
                  <c:v>6242</c:v>
                </c:pt>
                <c:pt idx="6242">
                  <c:v>6243</c:v>
                </c:pt>
                <c:pt idx="6243">
                  <c:v>6244</c:v>
                </c:pt>
                <c:pt idx="6244">
                  <c:v>6245</c:v>
                </c:pt>
                <c:pt idx="6245">
                  <c:v>6246</c:v>
                </c:pt>
                <c:pt idx="6246">
                  <c:v>6247</c:v>
                </c:pt>
                <c:pt idx="6247">
                  <c:v>6248</c:v>
                </c:pt>
                <c:pt idx="6248">
                  <c:v>6249</c:v>
                </c:pt>
                <c:pt idx="6249">
                  <c:v>6250</c:v>
                </c:pt>
                <c:pt idx="6250">
                  <c:v>6251</c:v>
                </c:pt>
                <c:pt idx="6251">
                  <c:v>6252</c:v>
                </c:pt>
                <c:pt idx="6252">
                  <c:v>6253</c:v>
                </c:pt>
                <c:pt idx="6253">
                  <c:v>6254</c:v>
                </c:pt>
                <c:pt idx="6254">
                  <c:v>6255</c:v>
                </c:pt>
                <c:pt idx="6255">
                  <c:v>6256</c:v>
                </c:pt>
                <c:pt idx="6256">
                  <c:v>6257</c:v>
                </c:pt>
                <c:pt idx="6257">
                  <c:v>6258</c:v>
                </c:pt>
                <c:pt idx="6258">
                  <c:v>6259</c:v>
                </c:pt>
                <c:pt idx="6259">
                  <c:v>6260</c:v>
                </c:pt>
                <c:pt idx="6260">
                  <c:v>6261</c:v>
                </c:pt>
                <c:pt idx="6261">
                  <c:v>6262</c:v>
                </c:pt>
                <c:pt idx="6262">
                  <c:v>6263</c:v>
                </c:pt>
                <c:pt idx="6263">
                  <c:v>6264</c:v>
                </c:pt>
                <c:pt idx="6264">
                  <c:v>6265</c:v>
                </c:pt>
                <c:pt idx="6265">
                  <c:v>6266</c:v>
                </c:pt>
                <c:pt idx="6266">
                  <c:v>6267</c:v>
                </c:pt>
                <c:pt idx="6267">
                  <c:v>6268</c:v>
                </c:pt>
                <c:pt idx="6268">
                  <c:v>6269</c:v>
                </c:pt>
                <c:pt idx="6269">
                  <c:v>6270</c:v>
                </c:pt>
                <c:pt idx="6270">
                  <c:v>6271</c:v>
                </c:pt>
                <c:pt idx="6271">
                  <c:v>6272</c:v>
                </c:pt>
                <c:pt idx="6272">
                  <c:v>6273</c:v>
                </c:pt>
                <c:pt idx="6273">
                  <c:v>6274</c:v>
                </c:pt>
                <c:pt idx="6274">
                  <c:v>6275</c:v>
                </c:pt>
                <c:pt idx="6275">
                  <c:v>6276</c:v>
                </c:pt>
                <c:pt idx="6276">
                  <c:v>6277</c:v>
                </c:pt>
                <c:pt idx="6277">
                  <c:v>6278</c:v>
                </c:pt>
                <c:pt idx="6278">
                  <c:v>6279</c:v>
                </c:pt>
                <c:pt idx="6279">
                  <c:v>6280</c:v>
                </c:pt>
                <c:pt idx="6280">
                  <c:v>6281</c:v>
                </c:pt>
                <c:pt idx="6281">
                  <c:v>6282</c:v>
                </c:pt>
                <c:pt idx="6282">
                  <c:v>6283</c:v>
                </c:pt>
                <c:pt idx="6283">
                  <c:v>6284</c:v>
                </c:pt>
                <c:pt idx="6284">
                  <c:v>6285</c:v>
                </c:pt>
                <c:pt idx="6285">
                  <c:v>6286</c:v>
                </c:pt>
                <c:pt idx="6286">
                  <c:v>6287</c:v>
                </c:pt>
                <c:pt idx="6287">
                  <c:v>6288</c:v>
                </c:pt>
                <c:pt idx="6288">
                  <c:v>6289</c:v>
                </c:pt>
                <c:pt idx="6289">
                  <c:v>6290</c:v>
                </c:pt>
                <c:pt idx="6290">
                  <c:v>6291</c:v>
                </c:pt>
                <c:pt idx="6291">
                  <c:v>6292</c:v>
                </c:pt>
                <c:pt idx="6292">
                  <c:v>6293</c:v>
                </c:pt>
                <c:pt idx="6293">
                  <c:v>6294</c:v>
                </c:pt>
                <c:pt idx="6294">
                  <c:v>6295</c:v>
                </c:pt>
                <c:pt idx="6295">
                  <c:v>6296</c:v>
                </c:pt>
                <c:pt idx="6296">
                  <c:v>6297</c:v>
                </c:pt>
                <c:pt idx="6297">
                  <c:v>6298</c:v>
                </c:pt>
                <c:pt idx="6298">
                  <c:v>6299</c:v>
                </c:pt>
                <c:pt idx="6299">
                  <c:v>6300</c:v>
                </c:pt>
                <c:pt idx="6300">
                  <c:v>6301</c:v>
                </c:pt>
                <c:pt idx="6301">
                  <c:v>6302</c:v>
                </c:pt>
                <c:pt idx="6302">
                  <c:v>6303</c:v>
                </c:pt>
                <c:pt idx="6303">
                  <c:v>6304</c:v>
                </c:pt>
                <c:pt idx="6304">
                  <c:v>6305</c:v>
                </c:pt>
                <c:pt idx="6305">
                  <c:v>6306</c:v>
                </c:pt>
                <c:pt idx="6306">
                  <c:v>6307</c:v>
                </c:pt>
                <c:pt idx="6307">
                  <c:v>6308</c:v>
                </c:pt>
                <c:pt idx="6308">
                  <c:v>6309</c:v>
                </c:pt>
                <c:pt idx="6309">
                  <c:v>6310</c:v>
                </c:pt>
                <c:pt idx="6310">
                  <c:v>6311</c:v>
                </c:pt>
                <c:pt idx="6311">
                  <c:v>6312</c:v>
                </c:pt>
                <c:pt idx="6312">
                  <c:v>6313</c:v>
                </c:pt>
                <c:pt idx="6313">
                  <c:v>6314</c:v>
                </c:pt>
                <c:pt idx="6314">
                  <c:v>6315</c:v>
                </c:pt>
                <c:pt idx="6315">
                  <c:v>6316</c:v>
                </c:pt>
                <c:pt idx="6316">
                  <c:v>6317</c:v>
                </c:pt>
                <c:pt idx="6317">
                  <c:v>6318</c:v>
                </c:pt>
                <c:pt idx="6318">
                  <c:v>6319</c:v>
                </c:pt>
                <c:pt idx="6319">
                  <c:v>6320</c:v>
                </c:pt>
                <c:pt idx="6320">
                  <c:v>6321</c:v>
                </c:pt>
                <c:pt idx="6321">
                  <c:v>6322</c:v>
                </c:pt>
                <c:pt idx="6322">
                  <c:v>6323</c:v>
                </c:pt>
                <c:pt idx="6323">
                  <c:v>6324</c:v>
                </c:pt>
                <c:pt idx="6324">
                  <c:v>6325</c:v>
                </c:pt>
                <c:pt idx="6325">
                  <c:v>6326</c:v>
                </c:pt>
                <c:pt idx="6326">
                  <c:v>6327</c:v>
                </c:pt>
                <c:pt idx="6327">
                  <c:v>6328</c:v>
                </c:pt>
                <c:pt idx="6328">
                  <c:v>6329</c:v>
                </c:pt>
                <c:pt idx="6329">
                  <c:v>6330</c:v>
                </c:pt>
                <c:pt idx="6330">
                  <c:v>6331</c:v>
                </c:pt>
                <c:pt idx="6331">
                  <c:v>6332</c:v>
                </c:pt>
                <c:pt idx="6332">
                  <c:v>6333</c:v>
                </c:pt>
                <c:pt idx="6333">
                  <c:v>6334</c:v>
                </c:pt>
                <c:pt idx="6334">
                  <c:v>6335</c:v>
                </c:pt>
                <c:pt idx="6335">
                  <c:v>6336</c:v>
                </c:pt>
                <c:pt idx="6336">
                  <c:v>6337</c:v>
                </c:pt>
                <c:pt idx="6337">
                  <c:v>6338</c:v>
                </c:pt>
                <c:pt idx="6338">
                  <c:v>6339</c:v>
                </c:pt>
                <c:pt idx="6339">
                  <c:v>6340</c:v>
                </c:pt>
                <c:pt idx="6340">
                  <c:v>6341</c:v>
                </c:pt>
                <c:pt idx="6341">
                  <c:v>6342</c:v>
                </c:pt>
                <c:pt idx="6342">
                  <c:v>6343</c:v>
                </c:pt>
                <c:pt idx="6343">
                  <c:v>6344</c:v>
                </c:pt>
                <c:pt idx="6344">
                  <c:v>6345</c:v>
                </c:pt>
                <c:pt idx="6345">
                  <c:v>6346</c:v>
                </c:pt>
                <c:pt idx="6346">
                  <c:v>6347</c:v>
                </c:pt>
                <c:pt idx="6347">
                  <c:v>6348</c:v>
                </c:pt>
                <c:pt idx="6348">
                  <c:v>6349</c:v>
                </c:pt>
                <c:pt idx="6349">
                  <c:v>6350</c:v>
                </c:pt>
                <c:pt idx="6350">
                  <c:v>6351</c:v>
                </c:pt>
                <c:pt idx="6351">
                  <c:v>6352</c:v>
                </c:pt>
                <c:pt idx="6352">
                  <c:v>6353</c:v>
                </c:pt>
                <c:pt idx="6353">
                  <c:v>6354</c:v>
                </c:pt>
                <c:pt idx="6354">
                  <c:v>6355</c:v>
                </c:pt>
                <c:pt idx="6355">
                  <c:v>6356</c:v>
                </c:pt>
                <c:pt idx="6356">
                  <c:v>6357</c:v>
                </c:pt>
                <c:pt idx="6357">
                  <c:v>6358</c:v>
                </c:pt>
                <c:pt idx="6358">
                  <c:v>6359</c:v>
                </c:pt>
                <c:pt idx="6359">
                  <c:v>6360</c:v>
                </c:pt>
                <c:pt idx="6360">
                  <c:v>6361</c:v>
                </c:pt>
                <c:pt idx="6361">
                  <c:v>6362</c:v>
                </c:pt>
                <c:pt idx="6362">
                  <c:v>6363</c:v>
                </c:pt>
                <c:pt idx="6363">
                  <c:v>6364</c:v>
                </c:pt>
                <c:pt idx="6364">
                  <c:v>6365</c:v>
                </c:pt>
                <c:pt idx="6365">
                  <c:v>6366</c:v>
                </c:pt>
                <c:pt idx="6366">
                  <c:v>6367</c:v>
                </c:pt>
                <c:pt idx="6367">
                  <c:v>6368</c:v>
                </c:pt>
                <c:pt idx="6368">
                  <c:v>6369</c:v>
                </c:pt>
                <c:pt idx="6369">
                  <c:v>6370</c:v>
                </c:pt>
                <c:pt idx="6370">
                  <c:v>6371</c:v>
                </c:pt>
                <c:pt idx="6371">
                  <c:v>6372</c:v>
                </c:pt>
                <c:pt idx="6372">
                  <c:v>6373</c:v>
                </c:pt>
                <c:pt idx="6373">
                  <c:v>6374</c:v>
                </c:pt>
                <c:pt idx="6374">
                  <c:v>6375</c:v>
                </c:pt>
                <c:pt idx="6375">
                  <c:v>6376</c:v>
                </c:pt>
                <c:pt idx="6376">
                  <c:v>6377</c:v>
                </c:pt>
                <c:pt idx="6377">
                  <c:v>6378</c:v>
                </c:pt>
                <c:pt idx="6378">
                  <c:v>6379</c:v>
                </c:pt>
                <c:pt idx="6379">
                  <c:v>6380</c:v>
                </c:pt>
                <c:pt idx="6380">
                  <c:v>6381</c:v>
                </c:pt>
                <c:pt idx="6381">
                  <c:v>6382</c:v>
                </c:pt>
                <c:pt idx="6382">
                  <c:v>6383</c:v>
                </c:pt>
                <c:pt idx="6383">
                  <c:v>6384</c:v>
                </c:pt>
                <c:pt idx="6384">
                  <c:v>6385</c:v>
                </c:pt>
                <c:pt idx="6385">
                  <c:v>6386</c:v>
                </c:pt>
                <c:pt idx="6386">
                  <c:v>6387</c:v>
                </c:pt>
                <c:pt idx="6387">
                  <c:v>6388</c:v>
                </c:pt>
                <c:pt idx="6388">
                  <c:v>6389</c:v>
                </c:pt>
                <c:pt idx="6389">
                  <c:v>6390</c:v>
                </c:pt>
                <c:pt idx="6390">
                  <c:v>6391</c:v>
                </c:pt>
                <c:pt idx="6391">
                  <c:v>6392</c:v>
                </c:pt>
                <c:pt idx="6392">
                  <c:v>6393</c:v>
                </c:pt>
                <c:pt idx="6393">
                  <c:v>6394</c:v>
                </c:pt>
                <c:pt idx="6394">
                  <c:v>6395</c:v>
                </c:pt>
                <c:pt idx="6395">
                  <c:v>6396</c:v>
                </c:pt>
                <c:pt idx="6396">
                  <c:v>6397</c:v>
                </c:pt>
                <c:pt idx="6397">
                  <c:v>6398</c:v>
                </c:pt>
                <c:pt idx="6398">
                  <c:v>6399</c:v>
                </c:pt>
                <c:pt idx="6399">
                  <c:v>6400</c:v>
                </c:pt>
                <c:pt idx="6400">
                  <c:v>6401</c:v>
                </c:pt>
                <c:pt idx="6401">
                  <c:v>6402</c:v>
                </c:pt>
                <c:pt idx="6402">
                  <c:v>6403</c:v>
                </c:pt>
                <c:pt idx="6403">
                  <c:v>6404</c:v>
                </c:pt>
                <c:pt idx="6404">
                  <c:v>6405</c:v>
                </c:pt>
                <c:pt idx="6405">
                  <c:v>6406</c:v>
                </c:pt>
                <c:pt idx="6406">
                  <c:v>6407</c:v>
                </c:pt>
                <c:pt idx="6407">
                  <c:v>6408</c:v>
                </c:pt>
                <c:pt idx="6408">
                  <c:v>6409</c:v>
                </c:pt>
                <c:pt idx="6409">
                  <c:v>6410</c:v>
                </c:pt>
                <c:pt idx="6410">
                  <c:v>6411</c:v>
                </c:pt>
                <c:pt idx="6411">
                  <c:v>6412</c:v>
                </c:pt>
                <c:pt idx="6412">
                  <c:v>6413</c:v>
                </c:pt>
                <c:pt idx="6413">
                  <c:v>6414</c:v>
                </c:pt>
                <c:pt idx="6414">
                  <c:v>6415</c:v>
                </c:pt>
                <c:pt idx="6415">
                  <c:v>6416</c:v>
                </c:pt>
                <c:pt idx="6416">
                  <c:v>6417</c:v>
                </c:pt>
                <c:pt idx="6417">
                  <c:v>6418</c:v>
                </c:pt>
                <c:pt idx="6418">
                  <c:v>6419</c:v>
                </c:pt>
                <c:pt idx="6419">
                  <c:v>6420</c:v>
                </c:pt>
                <c:pt idx="6420">
                  <c:v>6421</c:v>
                </c:pt>
                <c:pt idx="6421">
                  <c:v>6422</c:v>
                </c:pt>
                <c:pt idx="6422">
                  <c:v>6423</c:v>
                </c:pt>
                <c:pt idx="6423">
                  <c:v>6424</c:v>
                </c:pt>
                <c:pt idx="6424">
                  <c:v>6425</c:v>
                </c:pt>
                <c:pt idx="6425">
                  <c:v>6426</c:v>
                </c:pt>
                <c:pt idx="6426">
                  <c:v>6427</c:v>
                </c:pt>
                <c:pt idx="6427">
                  <c:v>6428</c:v>
                </c:pt>
                <c:pt idx="6428">
                  <c:v>6429</c:v>
                </c:pt>
                <c:pt idx="6429">
                  <c:v>6430</c:v>
                </c:pt>
                <c:pt idx="6430">
                  <c:v>6431</c:v>
                </c:pt>
                <c:pt idx="6431">
                  <c:v>6432</c:v>
                </c:pt>
                <c:pt idx="6432">
                  <c:v>6433</c:v>
                </c:pt>
                <c:pt idx="6433">
                  <c:v>6434</c:v>
                </c:pt>
                <c:pt idx="6434">
                  <c:v>6435</c:v>
                </c:pt>
                <c:pt idx="6435">
                  <c:v>6436</c:v>
                </c:pt>
                <c:pt idx="6436">
                  <c:v>6437</c:v>
                </c:pt>
                <c:pt idx="6437">
                  <c:v>6438</c:v>
                </c:pt>
                <c:pt idx="6438">
                  <c:v>6439</c:v>
                </c:pt>
                <c:pt idx="6439">
                  <c:v>6440</c:v>
                </c:pt>
                <c:pt idx="6440">
                  <c:v>6441</c:v>
                </c:pt>
                <c:pt idx="6441">
                  <c:v>6442</c:v>
                </c:pt>
                <c:pt idx="6442">
                  <c:v>6443</c:v>
                </c:pt>
                <c:pt idx="6443">
                  <c:v>6444</c:v>
                </c:pt>
                <c:pt idx="6444">
                  <c:v>6445</c:v>
                </c:pt>
                <c:pt idx="6445">
                  <c:v>6446</c:v>
                </c:pt>
                <c:pt idx="6446">
                  <c:v>6447</c:v>
                </c:pt>
                <c:pt idx="6447">
                  <c:v>6448</c:v>
                </c:pt>
                <c:pt idx="6448">
                  <c:v>6449</c:v>
                </c:pt>
                <c:pt idx="6449">
                  <c:v>6450</c:v>
                </c:pt>
                <c:pt idx="6450">
                  <c:v>6451</c:v>
                </c:pt>
                <c:pt idx="6451">
                  <c:v>6452</c:v>
                </c:pt>
                <c:pt idx="6452">
                  <c:v>6453</c:v>
                </c:pt>
                <c:pt idx="6453">
                  <c:v>6454</c:v>
                </c:pt>
                <c:pt idx="6454">
                  <c:v>6455</c:v>
                </c:pt>
                <c:pt idx="6455">
                  <c:v>6456</c:v>
                </c:pt>
                <c:pt idx="6456">
                  <c:v>6457</c:v>
                </c:pt>
                <c:pt idx="6457">
                  <c:v>6458</c:v>
                </c:pt>
                <c:pt idx="6458">
                  <c:v>6459</c:v>
                </c:pt>
                <c:pt idx="6459">
                  <c:v>6460</c:v>
                </c:pt>
                <c:pt idx="6460">
                  <c:v>6461</c:v>
                </c:pt>
                <c:pt idx="6461">
                  <c:v>6462</c:v>
                </c:pt>
                <c:pt idx="6462">
                  <c:v>6463</c:v>
                </c:pt>
                <c:pt idx="6463">
                  <c:v>6464</c:v>
                </c:pt>
                <c:pt idx="6464">
                  <c:v>6465</c:v>
                </c:pt>
                <c:pt idx="6465">
                  <c:v>6466</c:v>
                </c:pt>
                <c:pt idx="6466">
                  <c:v>6467</c:v>
                </c:pt>
                <c:pt idx="6467">
                  <c:v>6468</c:v>
                </c:pt>
                <c:pt idx="6468">
                  <c:v>6469</c:v>
                </c:pt>
                <c:pt idx="6469">
                  <c:v>6470</c:v>
                </c:pt>
                <c:pt idx="6470">
                  <c:v>6471</c:v>
                </c:pt>
                <c:pt idx="6471">
                  <c:v>6472</c:v>
                </c:pt>
                <c:pt idx="6472">
                  <c:v>6473</c:v>
                </c:pt>
                <c:pt idx="6473">
                  <c:v>6474</c:v>
                </c:pt>
                <c:pt idx="6474">
                  <c:v>6475</c:v>
                </c:pt>
                <c:pt idx="6475">
                  <c:v>6476</c:v>
                </c:pt>
                <c:pt idx="6476">
                  <c:v>6477</c:v>
                </c:pt>
                <c:pt idx="6477">
                  <c:v>6478</c:v>
                </c:pt>
                <c:pt idx="6478">
                  <c:v>6479</c:v>
                </c:pt>
                <c:pt idx="6479">
                  <c:v>6480</c:v>
                </c:pt>
                <c:pt idx="6480">
                  <c:v>6481</c:v>
                </c:pt>
                <c:pt idx="6481">
                  <c:v>6482</c:v>
                </c:pt>
                <c:pt idx="6482">
                  <c:v>6483</c:v>
                </c:pt>
                <c:pt idx="6483">
                  <c:v>6484</c:v>
                </c:pt>
                <c:pt idx="6484">
                  <c:v>6485</c:v>
                </c:pt>
                <c:pt idx="6485">
                  <c:v>6486</c:v>
                </c:pt>
                <c:pt idx="6486">
                  <c:v>6487</c:v>
                </c:pt>
                <c:pt idx="6487">
                  <c:v>6488</c:v>
                </c:pt>
                <c:pt idx="6488">
                  <c:v>6489</c:v>
                </c:pt>
                <c:pt idx="6489">
                  <c:v>6490</c:v>
                </c:pt>
                <c:pt idx="6490">
                  <c:v>6491</c:v>
                </c:pt>
                <c:pt idx="6491">
                  <c:v>6492</c:v>
                </c:pt>
                <c:pt idx="6492">
                  <c:v>6493</c:v>
                </c:pt>
                <c:pt idx="6493">
                  <c:v>6494</c:v>
                </c:pt>
                <c:pt idx="6494">
                  <c:v>6495</c:v>
                </c:pt>
                <c:pt idx="6495">
                  <c:v>6496</c:v>
                </c:pt>
                <c:pt idx="6496">
                  <c:v>6497</c:v>
                </c:pt>
                <c:pt idx="6497">
                  <c:v>6498</c:v>
                </c:pt>
                <c:pt idx="6498">
                  <c:v>6499</c:v>
                </c:pt>
                <c:pt idx="6499">
                  <c:v>6500</c:v>
                </c:pt>
                <c:pt idx="6500">
                  <c:v>6501</c:v>
                </c:pt>
                <c:pt idx="6501">
                  <c:v>6502</c:v>
                </c:pt>
                <c:pt idx="6502">
                  <c:v>6503</c:v>
                </c:pt>
                <c:pt idx="6503">
                  <c:v>6504</c:v>
                </c:pt>
                <c:pt idx="6504">
                  <c:v>6505</c:v>
                </c:pt>
                <c:pt idx="6505">
                  <c:v>6506</c:v>
                </c:pt>
                <c:pt idx="6506">
                  <c:v>6507</c:v>
                </c:pt>
                <c:pt idx="6507">
                  <c:v>6508</c:v>
                </c:pt>
                <c:pt idx="6508">
                  <c:v>6509</c:v>
                </c:pt>
                <c:pt idx="6509">
                  <c:v>6510</c:v>
                </c:pt>
                <c:pt idx="6510">
                  <c:v>6511</c:v>
                </c:pt>
                <c:pt idx="6511">
                  <c:v>6512</c:v>
                </c:pt>
                <c:pt idx="6512">
                  <c:v>6513</c:v>
                </c:pt>
                <c:pt idx="6513">
                  <c:v>6514</c:v>
                </c:pt>
                <c:pt idx="6514">
                  <c:v>6515</c:v>
                </c:pt>
                <c:pt idx="6515">
                  <c:v>6516</c:v>
                </c:pt>
                <c:pt idx="6516">
                  <c:v>6517</c:v>
                </c:pt>
                <c:pt idx="6517">
                  <c:v>6518</c:v>
                </c:pt>
                <c:pt idx="6518">
                  <c:v>6519</c:v>
                </c:pt>
                <c:pt idx="6519">
                  <c:v>6520</c:v>
                </c:pt>
                <c:pt idx="6520">
                  <c:v>6521</c:v>
                </c:pt>
                <c:pt idx="6521">
                  <c:v>6522</c:v>
                </c:pt>
                <c:pt idx="6522">
                  <c:v>6523</c:v>
                </c:pt>
                <c:pt idx="6523">
                  <c:v>6524</c:v>
                </c:pt>
                <c:pt idx="6524">
                  <c:v>6525</c:v>
                </c:pt>
                <c:pt idx="6525">
                  <c:v>6526</c:v>
                </c:pt>
                <c:pt idx="6526">
                  <c:v>6527</c:v>
                </c:pt>
                <c:pt idx="6527">
                  <c:v>6528</c:v>
                </c:pt>
                <c:pt idx="6528">
                  <c:v>6529</c:v>
                </c:pt>
                <c:pt idx="6529">
                  <c:v>6530</c:v>
                </c:pt>
                <c:pt idx="6530">
                  <c:v>6531</c:v>
                </c:pt>
                <c:pt idx="6531">
                  <c:v>6532</c:v>
                </c:pt>
                <c:pt idx="6532">
                  <c:v>6533</c:v>
                </c:pt>
                <c:pt idx="6533">
                  <c:v>6534</c:v>
                </c:pt>
                <c:pt idx="6534">
                  <c:v>6535</c:v>
                </c:pt>
                <c:pt idx="6535">
                  <c:v>6536</c:v>
                </c:pt>
                <c:pt idx="6536">
                  <c:v>6537</c:v>
                </c:pt>
                <c:pt idx="6537">
                  <c:v>6538</c:v>
                </c:pt>
                <c:pt idx="6538">
                  <c:v>6539</c:v>
                </c:pt>
                <c:pt idx="6539">
                  <c:v>6540</c:v>
                </c:pt>
                <c:pt idx="6540">
                  <c:v>6541</c:v>
                </c:pt>
                <c:pt idx="6541">
                  <c:v>6542</c:v>
                </c:pt>
                <c:pt idx="6542">
                  <c:v>6543</c:v>
                </c:pt>
                <c:pt idx="6543">
                  <c:v>6544</c:v>
                </c:pt>
                <c:pt idx="6544">
                  <c:v>6545</c:v>
                </c:pt>
                <c:pt idx="6545">
                  <c:v>6546</c:v>
                </c:pt>
                <c:pt idx="6546">
                  <c:v>6547</c:v>
                </c:pt>
                <c:pt idx="6547">
                  <c:v>6548</c:v>
                </c:pt>
                <c:pt idx="6548">
                  <c:v>6549</c:v>
                </c:pt>
                <c:pt idx="6549">
                  <c:v>6550</c:v>
                </c:pt>
                <c:pt idx="6550">
                  <c:v>6551</c:v>
                </c:pt>
                <c:pt idx="6551">
                  <c:v>6552</c:v>
                </c:pt>
                <c:pt idx="6552">
                  <c:v>6553</c:v>
                </c:pt>
                <c:pt idx="6553">
                  <c:v>6554</c:v>
                </c:pt>
                <c:pt idx="6554">
                  <c:v>6555</c:v>
                </c:pt>
                <c:pt idx="6555">
                  <c:v>6556</c:v>
                </c:pt>
                <c:pt idx="6556">
                  <c:v>6557</c:v>
                </c:pt>
                <c:pt idx="6557">
                  <c:v>6558</c:v>
                </c:pt>
                <c:pt idx="6558">
                  <c:v>6559</c:v>
                </c:pt>
                <c:pt idx="6559">
                  <c:v>6560</c:v>
                </c:pt>
                <c:pt idx="6560">
                  <c:v>6561</c:v>
                </c:pt>
                <c:pt idx="6561">
                  <c:v>6562</c:v>
                </c:pt>
                <c:pt idx="6562">
                  <c:v>6563</c:v>
                </c:pt>
                <c:pt idx="6563">
                  <c:v>6564</c:v>
                </c:pt>
                <c:pt idx="6564">
                  <c:v>6565</c:v>
                </c:pt>
                <c:pt idx="6565">
                  <c:v>6566</c:v>
                </c:pt>
                <c:pt idx="6566">
                  <c:v>6567</c:v>
                </c:pt>
                <c:pt idx="6567">
                  <c:v>6568</c:v>
                </c:pt>
                <c:pt idx="6568">
                  <c:v>6569</c:v>
                </c:pt>
                <c:pt idx="6569">
                  <c:v>6570</c:v>
                </c:pt>
                <c:pt idx="6570">
                  <c:v>6571</c:v>
                </c:pt>
                <c:pt idx="6571">
                  <c:v>6572</c:v>
                </c:pt>
                <c:pt idx="6572">
                  <c:v>6573</c:v>
                </c:pt>
                <c:pt idx="6573">
                  <c:v>6574</c:v>
                </c:pt>
                <c:pt idx="6574">
                  <c:v>6575</c:v>
                </c:pt>
                <c:pt idx="6575">
                  <c:v>6576</c:v>
                </c:pt>
                <c:pt idx="6576">
                  <c:v>6577</c:v>
                </c:pt>
                <c:pt idx="6577">
                  <c:v>6578</c:v>
                </c:pt>
                <c:pt idx="6578">
                  <c:v>6579</c:v>
                </c:pt>
                <c:pt idx="6579">
                  <c:v>6580</c:v>
                </c:pt>
                <c:pt idx="6580">
                  <c:v>6581</c:v>
                </c:pt>
                <c:pt idx="6581">
                  <c:v>6582</c:v>
                </c:pt>
                <c:pt idx="6582">
                  <c:v>6583</c:v>
                </c:pt>
                <c:pt idx="6583">
                  <c:v>6584</c:v>
                </c:pt>
                <c:pt idx="6584">
                  <c:v>6585</c:v>
                </c:pt>
                <c:pt idx="6585">
                  <c:v>6586</c:v>
                </c:pt>
                <c:pt idx="6586">
                  <c:v>6587</c:v>
                </c:pt>
                <c:pt idx="6587">
                  <c:v>6588</c:v>
                </c:pt>
                <c:pt idx="6588">
                  <c:v>6589</c:v>
                </c:pt>
                <c:pt idx="6589">
                  <c:v>6590</c:v>
                </c:pt>
                <c:pt idx="6590">
                  <c:v>6591</c:v>
                </c:pt>
                <c:pt idx="6591">
                  <c:v>6592</c:v>
                </c:pt>
                <c:pt idx="6592">
                  <c:v>6593</c:v>
                </c:pt>
                <c:pt idx="6593">
                  <c:v>6594</c:v>
                </c:pt>
                <c:pt idx="6594">
                  <c:v>6595</c:v>
                </c:pt>
                <c:pt idx="6595">
                  <c:v>6596</c:v>
                </c:pt>
                <c:pt idx="6596">
                  <c:v>6597</c:v>
                </c:pt>
                <c:pt idx="6597">
                  <c:v>6598</c:v>
                </c:pt>
                <c:pt idx="6598">
                  <c:v>6599</c:v>
                </c:pt>
                <c:pt idx="6599">
                  <c:v>6600</c:v>
                </c:pt>
                <c:pt idx="6600">
                  <c:v>6601</c:v>
                </c:pt>
                <c:pt idx="6601">
                  <c:v>6602</c:v>
                </c:pt>
                <c:pt idx="6602">
                  <c:v>6603</c:v>
                </c:pt>
                <c:pt idx="6603">
                  <c:v>6604</c:v>
                </c:pt>
                <c:pt idx="6604">
                  <c:v>6605</c:v>
                </c:pt>
                <c:pt idx="6605">
                  <c:v>6606</c:v>
                </c:pt>
                <c:pt idx="6606">
                  <c:v>6607</c:v>
                </c:pt>
                <c:pt idx="6607">
                  <c:v>6608</c:v>
                </c:pt>
                <c:pt idx="6608">
                  <c:v>6609</c:v>
                </c:pt>
                <c:pt idx="6609">
                  <c:v>6610</c:v>
                </c:pt>
                <c:pt idx="6610">
                  <c:v>6611</c:v>
                </c:pt>
                <c:pt idx="6611">
                  <c:v>6612</c:v>
                </c:pt>
                <c:pt idx="6612">
                  <c:v>6613</c:v>
                </c:pt>
                <c:pt idx="6613">
                  <c:v>6614</c:v>
                </c:pt>
                <c:pt idx="6614">
                  <c:v>6615</c:v>
                </c:pt>
                <c:pt idx="6615">
                  <c:v>6616</c:v>
                </c:pt>
                <c:pt idx="6616">
                  <c:v>6617</c:v>
                </c:pt>
                <c:pt idx="6617">
                  <c:v>6618</c:v>
                </c:pt>
                <c:pt idx="6618">
                  <c:v>6619</c:v>
                </c:pt>
                <c:pt idx="6619">
                  <c:v>6620</c:v>
                </c:pt>
                <c:pt idx="6620">
                  <c:v>6621</c:v>
                </c:pt>
                <c:pt idx="6621">
                  <c:v>6622</c:v>
                </c:pt>
                <c:pt idx="6622">
                  <c:v>6623</c:v>
                </c:pt>
                <c:pt idx="6623">
                  <c:v>6624</c:v>
                </c:pt>
                <c:pt idx="6624">
                  <c:v>6625</c:v>
                </c:pt>
                <c:pt idx="6625">
                  <c:v>6626</c:v>
                </c:pt>
                <c:pt idx="6626">
                  <c:v>6627</c:v>
                </c:pt>
                <c:pt idx="6627">
                  <c:v>6628</c:v>
                </c:pt>
                <c:pt idx="6628">
                  <c:v>6629</c:v>
                </c:pt>
                <c:pt idx="6629">
                  <c:v>6630</c:v>
                </c:pt>
                <c:pt idx="6630">
                  <c:v>6631</c:v>
                </c:pt>
                <c:pt idx="6631">
                  <c:v>6632</c:v>
                </c:pt>
                <c:pt idx="6632">
                  <c:v>6633</c:v>
                </c:pt>
                <c:pt idx="6633">
                  <c:v>6634</c:v>
                </c:pt>
                <c:pt idx="6634">
                  <c:v>6635</c:v>
                </c:pt>
                <c:pt idx="6635">
                  <c:v>6636</c:v>
                </c:pt>
                <c:pt idx="6636">
                  <c:v>6637</c:v>
                </c:pt>
                <c:pt idx="6637">
                  <c:v>6638</c:v>
                </c:pt>
                <c:pt idx="6638">
                  <c:v>6639</c:v>
                </c:pt>
                <c:pt idx="6639">
                  <c:v>6640</c:v>
                </c:pt>
                <c:pt idx="6640">
                  <c:v>6641</c:v>
                </c:pt>
                <c:pt idx="6641">
                  <c:v>6642</c:v>
                </c:pt>
                <c:pt idx="6642">
                  <c:v>6643</c:v>
                </c:pt>
                <c:pt idx="6643">
                  <c:v>6644</c:v>
                </c:pt>
                <c:pt idx="6644">
                  <c:v>6645</c:v>
                </c:pt>
                <c:pt idx="6645">
                  <c:v>6646</c:v>
                </c:pt>
                <c:pt idx="6646">
                  <c:v>6647</c:v>
                </c:pt>
                <c:pt idx="6647">
                  <c:v>6648</c:v>
                </c:pt>
                <c:pt idx="6648">
                  <c:v>6649</c:v>
                </c:pt>
                <c:pt idx="6649">
                  <c:v>6650</c:v>
                </c:pt>
                <c:pt idx="6650">
                  <c:v>6651</c:v>
                </c:pt>
                <c:pt idx="6651">
                  <c:v>6652</c:v>
                </c:pt>
                <c:pt idx="6652">
                  <c:v>6653</c:v>
                </c:pt>
                <c:pt idx="6653">
                  <c:v>6654</c:v>
                </c:pt>
                <c:pt idx="6654">
                  <c:v>6655</c:v>
                </c:pt>
                <c:pt idx="6655">
                  <c:v>6656</c:v>
                </c:pt>
                <c:pt idx="6656">
                  <c:v>6657</c:v>
                </c:pt>
                <c:pt idx="6657">
                  <c:v>6658</c:v>
                </c:pt>
                <c:pt idx="6658">
                  <c:v>6659</c:v>
                </c:pt>
                <c:pt idx="6659">
                  <c:v>6660</c:v>
                </c:pt>
                <c:pt idx="6660">
                  <c:v>6661</c:v>
                </c:pt>
                <c:pt idx="6661">
                  <c:v>6662</c:v>
                </c:pt>
                <c:pt idx="6662">
                  <c:v>6663</c:v>
                </c:pt>
                <c:pt idx="6663">
                  <c:v>6664</c:v>
                </c:pt>
                <c:pt idx="6664">
                  <c:v>6665</c:v>
                </c:pt>
                <c:pt idx="6665">
                  <c:v>6666</c:v>
                </c:pt>
                <c:pt idx="6666">
                  <c:v>6667</c:v>
                </c:pt>
                <c:pt idx="6667">
                  <c:v>6668</c:v>
                </c:pt>
                <c:pt idx="6668">
                  <c:v>6669</c:v>
                </c:pt>
                <c:pt idx="6669">
                  <c:v>6670</c:v>
                </c:pt>
                <c:pt idx="6670">
                  <c:v>6671</c:v>
                </c:pt>
                <c:pt idx="6671">
                  <c:v>6672</c:v>
                </c:pt>
                <c:pt idx="6672">
                  <c:v>6673</c:v>
                </c:pt>
                <c:pt idx="6673">
                  <c:v>6674</c:v>
                </c:pt>
                <c:pt idx="6674">
                  <c:v>6675</c:v>
                </c:pt>
                <c:pt idx="6675">
                  <c:v>6676</c:v>
                </c:pt>
                <c:pt idx="6676">
                  <c:v>6677</c:v>
                </c:pt>
                <c:pt idx="6677">
                  <c:v>6678</c:v>
                </c:pt>
                <c:pt idx="6678">
                  <c:v>6679</c:v>
                </c:pt>
                <c:pt idx="6679">
                  <c:v>6680</c:v>
                </c:pt>
                <c:pt idx="6680">
                  <c:v>6681</c:v>
                </c:pt>
                <c:pt idx="6681">
                  <c:v>6682</c:v>
                </c:pt>
                <c:pt idx="6682">
                  <c:v>6683</c:v>
                </c:pt>
                <c:pt idx="6683">
                  <c:v>6684</c:v>
                </c:pt>
                <c:pt idx="6684">
                  <c:v>6685</c:v>
                </c:pt>
                <c:pt idx="6685">
                  <c:v>6686</c:v>
                </c:pt>
                <c:pt idx="6686">
                  <c:v>6687</c:v>
                </c:pt>
                <c:pt idx="6687">
                  <c:v>6688</c:v>
                </c:pt>
                <c:pt idx="6688">
                  <c:v>6689</c:v>
                </c:pt>
                <c:pt idx="6689">
                  <c:v>6690</c:v>
                </c:pt>
                <c:pt idx="6690">
                  <c:v>6691</c:v>
                </c:pt>
                <c:pt idx="6691">
                  <c:v>6692</c:v>
                </c:pt>
                <c:pt idx="6692">
                  <c:v>6693</c:v>
                </c:pt>
                <c:pt idx="6693">
                  <c:v>6694</c:v>
                </c:pt>
                <c:pt idx="6694">
                  <c:v>6695</c:v>
                </c:pt>
                <c:pt idx="6695">
                  <c:v>6696</c:v>
                </c:pt>
                <c:pt idx="6696">
                  <c:v>6697</c:v>
                </c:pt>
                <c:pt idx="6697">
                  <c:v>6698</c:v>
                </c:pt>
                <c:pt idx="6698">
                  <c:v>6699</c:v>
                </c:pt>
                <c:pt idx="6699">
                  <c:v>6700</c:v>
                </c:pt>
                <c:pt idx="6700">
                  <c:v>6701</c:v>
                </c:pt>
                <c:pt idx="6701">
                  <c:v>6702</c:v>
                </c:pt>
                <c:pt idx="6702">
                  <c:v>6703</c:v>
                </c:pt>
                <c:pt idx="6703">
                  <c:v>6704</c:v>
                </c:pt>
                <c:pt idx="6704">
                  <c:v>6705</c:v>
                </c:pt>
                <c:pt idx="6705">
                  <c:v>6706</c:v>
                </c:pt>
                <c:pt idx="6706">
                  <c:v>6707</c:v>
                </c:pt>
                <c:pt idx="6707">
                  <c:v>6708</c:v>
                </c:pt>
                <c:pt idx="6708">
                  <c:v>6709</c:v>
                </c:pt>
                <c:pt idx="6709">
                  <c:v>6710</c:v>
                </c:pt>
                <c:pt idx="6710">
                  <c:v>6711</c:v>
                </c:pt>
                <c:pt idx="6711">
                  <c:v>6712</c:v>
                </c:pt>
                <c:pt idx="6712">
                  <c:v>6713</c:v>
                </c:pt>
                <c:pt idx="6713">
                  <c:v>6714</c:v>
                </c:pt>
                <c:pt idx="6714">
                  <c:v>6715</c:v>
                </c:pt>
                <c:pt idx="6715">
                  <c:v>6716</c:v>
                </c:pt>
                <c:pt idx="6716">
                  <c:v>6717</c:v>
                </c:pt>
                <c:pt idx="6717">
                  <c:v>6718</c:v>
                </c:pt>
                <c:pt idx="6718">
                  <c:v>6719</c:v>
                </c:pt>
                <c:pt idx="6719">
                  <c:v>6720</c:v>
                </c:pt>
                <c:pt idx="6720">
                  <c:v>6721</c:v>
                </c:pt>
                <c:pt idx="6721">
                  <c:v>6722</c:v>
                </c:pt>
                <c:pt idx="6722">
                  <c:v>6723</c:v>
                </c:pt>
                <c:pt idx="6723">
                  <c:v>6724</c:v>
                </c:pt>
                <c:pt idx="6724">
                  <c:v>6725</c:v>
                </c:pt>
                <c:pt idx="6725">
                  <c:v>6726</c:v>
                </c:pt>
                <c:pt idx="6726">
                  <c:v>6727</c:v>
                </c:pt>
                <c:pt idx="6727">
                  <c:v>6728</c:v>
                </c:pt>
                <c:pt idx="6728">
                  <c:v>6729</c:v>
                </c:pt>
                <c:pt idx="6729">
                  <c:v>6730</c:v>
                </c:pt>
                <c:pt idx="6730">
                  <c:v>6731</c:v>
                </c:pt>
                <c:pt idx="6731">
                  <c:v>6732</c:v>
                </c:pt>
                <c:pt idx="6732">
                  <c:v>6733</c:v>
                </c:pt>
                <c:pt idx="6733">
                  <c:v>6734</c:v>
                </c:pt>
                <c:pt idx="6734">
                  <c:v>6735</c:v>
                </c:pt>
                <c:pt idx="6735">
                  <c:v>6736</c:v>
                </c:pt>
                <c:pt idx="6736">
                  <c:v>6737</c:v>
                </c:pt>
                <c:pt idx="6737">
                  <c:v>6738</c:v>
                </c:pt>
                <c:pt idx="6738">
                  <c:v>6739</c:v>
                </c:pt>
                <c:pt idx="6739">
                  <c:v>6740</c:v>
                </c:pt>
                <c:pt idx="6740">
                  <c:v>6741</c:v>
                </c:pt>
                <c:pt idx="6741">
                  <c:v>6742</c:v>
                </c:pt>
                <c:pt idx="6742">
                  <c:v>6743</c:v>
                </c:pt>
                <c:pt idx="6743">
                  <c:v>6744</c:v>
                </c:pt>
                <c:pt idx="6744">
                  <c:v>6745</c:v>
                </c:pt>
                <c:pt idx="6745">
                  <c:v>6746</c:v>
                </c:pt>
                <c:pt idx="6746">
                  <c:v>6747</c:v>
                </c:pt>
                <c:pt idx="6747">
                  <c:v>6748</c:v>
                </c:pt>
                <c:pt idx="6748">
                  <c:v>6749</c:v>
                </c:pt>
                <c:pt idx="6749">
                  <c:v>6750</c:v>
                </c:pt>
                <c:pt idx="6750">
                  <c:v>6751</c:v>
                </c:pt>
                <c:pt idx="6751">
                  <c:v>6752</c:v>
                </c:pt>
                <c:pt idx="6752">
                  <c:v>6753</c:v>
                </c:pt>
                <c:pt idx="6753">
                  <c:v>6754</c:v>
                </c:pt>
                <c:pt idx="6754">
                  <c:v>6755</c:v>
                </c:pt>
                <c:pt idx="6755">
                  <c:v>6756</c:v>
                </c:pt>
                <c:pt idx="6756">
                  <c:v>6757</c:v>
                </c:pt>
                <c:pt idx="6757">
                  <c:v>6758</c:v>
                </c:pt>
                <c:pt idx="6758">
                  <c:v>6759</c:v>
                </c:pt>
                <c:pt idx="6759">
                  <c:v>6760</c:v>
                </c:pt>
                <c:pt idx="6760">
                  <c:v>6761</c:v>
                </c:pt>
                <c:pt idx="6761">
                  <c:v>6762</c:v>
                </c:pt>
                <c:pt idx="6762">
                  <c:v>6763</c:v>
                </c:pt>
                <c:pt idx="6763">
                  <c:v>6764</c:v>
                </c:pt>
                <c:pt idx="6764">
                  <c:v>6765</c:v>
                </c:pt>
                <c:pt idx="6765">
                  <c:v>6766</c:v>
                </c:pt>
                <c:pt idx="6766">
                  <c:v>6767</c:v>
                </c:pt>
                <c:pt idx="6767">
                  <c:v>6768</c:v>
                </c:pt>
                <c:pt idx="6768">
                  <c:v>6769</c:v>
                </c:pt>
                <c:pt idx="6769">
                  <c:v>6770</c:v>
                </c:pt>
                <c:pt idx="6770">
                  <c:v>6771</c:v>
                </c:pt>
                <c:pt idx="6771">
                  <c:v>6772</c:v>
                </c:pt>
                <c:pt idx="6772">
                  <c:v>6773</c:v>
                </c:pt>
                <c:pt idx="6773">
                  <c:v>6774</c:v>
                </c:pt>
                <c:pt idx="6774">
                  <c:v>6775</c:v>
                </c:pt>
                <c:pt idx="6775">
                  <c:v>6776</c:v>
                </c:pt>
                <c:pt idx="6776">
                  <c:v>6777</c:v>
                </c:pt>
                <c:pt idx="6777">
                  <c:v>6778</c:v>
                </c:pt>
                <c:pt idx="6778">
                  <c:v>6779</c:v>
                </c:pt>
                <c:pt idx="6779">
                  <c:v>6780</c:v>
                </c:pt>
                <c:pt idx="6780">
                  <c:v>6781</c:v>
                </c:pt>
                <c:pt idx="6781">
                  <c:v>6782</c:v>
                </c:pt>
                <c:pt idx="6782">
                  <c:v>6783</c:v>
                </c:pt>
                <c:pt idx="6783">
                  <c:v>6784</c:v>
                </c:pt>
                <c:pt idx="6784">
                  <c:v>6785</c:v>
                </c:pt>
                <c:pt idx="6785">
                  <c:v>6786</c:v>
                </c:pt>
                <c:pt idx="6786">
                  <c:v>6787</c:v>
                </c:pt>
                <c:pt idx="6787">
                  <c:v>6788</c:v>
                </c:pt>
                <c:pt idx="6788">
                  <c:v>6789</c:v>
                </c:pt>
                <c:pt idx="6789">
                  <c:v>6790</c:v>
                </c:pt>
                <c:pt idx="6790">
                  <c:v>6791</c:v>
                </c:pt>
                <c:pt idx="6791">
                  <c:v>6792</c:v>
                </c:pt>
                <c:pt idx="6792">
                  <c:v>6793</c:v>
                </c:pt>
                <c:pt idx="6793">
                  <c:v>6794</c:v>
                </c:pt>
                <c:pt idx="6794">
                  <c:v>6795</c:v>
                </c:pt>
                <c:pt idx="6795">
                  <c:v>6796</c:v>
                </c:pt>
                <c:pt idx="6796">
                  <c:v>6797</c:v>
                </c:pt>
                <c:pt idx="6797">
                  <c:v>6798</c:v>
                </c:pt>
                <c:pt idx="6798">
                  <c:v>6799</c:v>
                </c:pt>
                <c:pt idx="6799">
                  <c:v>6800</c:v>
                </c:pt>
                <c:pt idx="6800">
                  <c:v>6801</c:v>
                </c:pt>
                <c:pt idx="6801">
                  <c:v>6802</c:v>
                </c:pt>
                <c:pt idx="6802">
                  <c:v>6803</c:v>
                </c:pt>
                <c:pt idx="6803">
                  <c:v>6804</c:v>
                </c:pt>
                <c:pt idx="6804">
                  <c:v>6805</c:v>
                </c:pt>
                <c:pt idx="6805">
                  <c:v>6806</c:v>
                </c:pt>
                <c:pt idx="6806">
                  <c:v>6807</c:v>
                </c:pt>
                <c:pt idx="6807">
                  <c:v>6808</c:v>
                </c:pt>
                <c:pt idx="6808">
                  <c:v>6809</c:v>
                </c:pt>
                <c:pt idx="6809">
                  <c:v>6810</c:v>
                </c:pt>
                <c:pt idx="6810">
                  <c:v>6811</c:v>
                </c:pt>
                <c:pt idx="6811">
                  <c:v>6812</c:v>
                </c:pt>
                <c:pt idx="6812">
                  <c:v>6813</c:v>
                </c:pt>
                <c:pt idx="6813">
                  <c:v>6814</c:v>
                </c:pt>
                <c:pt idx="6814">
                  <c:v>6815</c:v>
                </c:pt>
                <c:pt idx="6815">
                  <c:v>6816</c:v>
                </c:pt>
                <c:pt idx="6816">
                  <c:v>6817</c:v>
                </c:pt>
                <c:pt idx="6817">
                  <c:v>6818</c:v>
                </c:pt>
                <c:pt idx="6818">
                  <c:v>6819</c:v>
                </c:pt>
                <c:pt idx="6819">
                  <c:v>6820</c:v>
                </c:pt>
                <c:pt idx="6820">
                  <c:v>6821</c:v>
                </c:pt>
                <c:pt idx="6821">
                  <c:v>6822</c:v>
                </c:pt>
                <c:pt idx="6822">
                  <c:v>6823</c:v>
                </c:pt>
                <c:pt idx="6823">
                  <c:v>6824</c:v>
                </c:pt>
                <c:pt idx="6824">
                  <c:v>6825</c:v>
                </c:pt>
                <c:pt idx="6825">
                  <c:v>6826</c:v>
                </c:pt>
                <c:pt idx="6826">
                  <c:v>6827</c:v>
                </c:pt>
                <c:pt idx="6827">
                  <c:v>6828</c:v>
                </c:pt>
                <c:pt idx="6828">
                  <c:v>6829</c:v>
                </c:pt>
                <c:pt idx="6829">
                  <c:v>6830</c:v>
                </c:pt>
                <c:pt idx="6830">
                  <c:v>6831</c:v>
                </c:pt>
                <c:pt idx="6831">
                  <c:v>6832</c:v>
                </c:pt>
                <c:pt idx="6832">
                  <c:v>6833</c:v>
                </c:pt>
                <c:pt idx="6833">
                  <c:v>6834</c:v>
                </c:pt>
                <c:pt idx="6834">
                  <c:v>6835</c:v>
                </c:pt>
                <c:pt idx="6835">
                  <c:v>6836</c:v>
                </c:pt>
                <c:pt idx="6836">
                  <c:v>6837</c:v>
                </c:pt>
                <c:pt idx="6837">
                  <c:v>6838</c:v>
                </c:pt>
                <c:pt idx="6838">
                  <c:v>6839</c:v>
                </c:pt>
                <c:pt idx="6839">
                  <c:v>6840</c:v>
                </c:pt>
                <c:pt idx="6840">
                  <c:v>6841</c:v>
                </c:pt>
                <c:pt idx="6841">
                  <c:v>6842</c:v>
                </c:pt>
                <c:pt idx="6842">
                  <c:v>6843</c:v>
                </c:pt>
                <c:pt idx="6843">
                  <c:v>6844</c:v>
                </c:pt>
                <c:pt idx="6844">
                  <c:v>6845</c:v>
                </c:pt>
                <c:pt idx="6845">
                  <c:v>6846</c:v>
                </c:pt>
                <c:pt idx="6846">
                  <c:v>6847</c:v>
                </c:pt>
                <c:pt idx="6847">
                  <c:v>6848</c:v>
                </c:pt>
                <c:pt idx="6848">
                  <c:v>6849</c:v>
                </c:pt>
                <c:pt idx="6849">
                  <c:v>6850</c:v>
                </c:pt>
                <c:pt idx="6850">
                  <c:v>6851</c:v>
                </c:pt>
                <c:pt idx="6851">
                  <c:v>6852</c:v>
                </c:pt>
                <c:pt idx="6852">
                  <c:v>6853</c:v>
                </c:pt>
                <c:pt idx="6853">
                  <c:v>6854</c:v>
                </c:pt>
                <c:pt idx="6854">
                  <c:v>6855</c:v>
                </c:pt>
                <c:pt idx="6855">
                  <c:v>6856</c:v>
                </c:pt>
                <c:pt idx="6856">
                  <c:v>6857</c:v>
                </c:pt>
                <c:pt idx="6857">
                  <c:v>6858</c:v>
                </c:pt>
                <c:pt idx="6858">
                  <c:v>6859</c:v>
                </c:pt>
                <c:pt idx="6859">
                  <c:v>6860</c:v>
                </c:pt>
                <c:pt idx="6860">
                  <c:v>6861</c:v>
                </c:pt>
                <c:pt idx="6861">
                  <c:v>6862</c:v>
                </c:pt>
                <c:pt idx="6862">
                  <c:v>6863</c:v>
                </c:pt>
                <c:pt idx="6863">
                  <c:v>6864</c:v>
                </c:pt>
                <c:pt idx="6864">
                  <c:v>6865</c:v>
                </c:pt>
                <c:pt idx="6865">
                  <c:v>6866</c:v>
                </c:pt>
                <c:pt idx="6866">
                  <c:v>6867</c:v>
                </c:pt>
                <c:pt idx="6867">
                  <c:v>6868</c:v>
                </c:pt>
                <c:pt idx="6868">
                  <c:v>6869</c:v>
                </c:pt>
                <c:pt idx="6869">
                  <c:v>6870</c:v>
                </c:pt>
                <c:pt idx="6870">
                  <c:v>6871</c:v>
                </c:pt>
                <c:pt idx="6871">
                  <c:v>6872</c:v>
                </c:pt>
                <c:pt idx="6872">
                  <c:v>6873</c:v>
                </c:pt>
                <c:pt idx="6873">
                  <c:v>6874</c:v>
                </c:pt>
                <c:pt idx="6874">
                  <c:v>6875</c:v>
                </c:pt>
                <c:pt idx="6875">
                  <c:v>6876</c:v>
                </c:pt>
                <c:pt idx="6876">
                  <c:v>6877</c:v>
                </c:pt>
                <c:pt idx="6877">
                  <c:v>6878</c:v>
                </c:pt>
                <c:pt idx="6878">
                  <c:v>6879</c:v>
                </c:pt>
                <c:pt idx="6879">
                  <c:v>6880</c:v>
                </c:pt>
                <c:pt idx="6880">
                  <c:v>6881</c:v>
                </c:pt>
                <c:pt idx="6881">
                  <c:v>6882</c:v>
                </c:pt>
                <c:pt idx="6882">
                  <c:v>6883</c:v>
                </c:pt>
                <c:pt idx="6883">
                  <c:v>6884</c:v>
                </c:pt>
                <c:pt idx="6884">
                  <c:v>6885</c:v>
                </c:pt>
                <c:pt idx="6885">
                  <c:v>6886</c:v>
                </c:pt>
                <c:pt idx="6886">
                  <c:v>6887</c:v>
                </c:pt>
                <c:pt idx="6887">
                  <c:v>6888</c:v>
                </c:pt>
                <c:pt idx="6888">
                  <c:v>6889</c:v>
                </c:pt>
                <c:pt idx="6889">
                  <c:v>6890</c:v>
                </c:pt>
                <c:pt idx="6890">
                  <c:v>6891</c:v>
                </c:pt>
                <c:pt idx="6891">
                  <c:v>6892</c:v>
                </c:pt>
                <c:pt idx="6892">
                  <c:v>6893</c:v>
                </c:pt>
                <c:pt idx="6893">
                  <c:v>6894</c:v>
                </c:pt>
                <c:pt idx="6894">
                  <c:v>6895</c:v>
                </c:pt>
                <c:pt idx="6895">
                  <c:v>6896</c:v>
                </c:pt>
                <c:pt idx="6896">
                  <c:v>6897</c:v>
                </c:pt>
                <c:pt idx="6897">
                  <c:v>6898</c:v>
                </c:pt>
                <c:pt idx="6898">
                  <c:v>6899</c:v>
                </c:pt>
                <c:pt idx="6899">
                  <c:v>6900</c:v>
                </c:pt>
                <c:pt idx="6900">
                  <c:v>6901</c:v>
                </c:pt>
                <c:pt idx="6901">
                  <c:v>6902</c:v>
                </c:pt>
                <c:pt idx="6902">
                  <c:v>6903</c:v>
                </c:pt>
                <c:pt idx="6903">
                  <c:v>6904</c:v>
                </c:pt>
                <c:pt idx="6904">
                  <c:v>6905</c:v>
                </c:pt>
                <c:pt idx="6905">
                  <c:v>6906</c:v>
                </c:pt>
                <c:pt idx="6906">
                  <c:v>6907</c:v>
                </c:pt>
                <c:pt idx="6907">
                  <c:v>6908</c:v>
                </c:pt>
                <c:pt idx="6908">
                  <c:v>6909</c:v>
                </c:pt>
                <c:pt idx="6909">
                  <c:v>6910</c:v>
                </c:pt>
                <c:pt idx="6910">
                  <c:v>6911</c:v>
                </c:pt>
                <c:pt idx="6911">
                  <c:v>6912</c:v>
                </c:pt>
                <c:pt idx="6912">
                  <c:v>6913</c:v>
                </c:pt>
                <c:pt idx="6913">
                  <c:v>6914</c:v>
                </c:pt>
                <c:pt idx="6914">
                  <c:v>6915</c:v>
                </c:pt>
                <c:pt idx="6915">
                  <c:v>6916</c:v>
                </c:pt>
                <c:pt idx="6916">
                  <c:v>6917</c:v>
                </c:pt>
                <c:pt idx="6917">
                  <c:v>6918</c:v>
                </c:pt>
                <c:pt idx="6918">
                  <c:v>6919</c:v>
                </c:pt>
                <c:pt idx="6919">
                  <c:v>6920</c:v>
                </c:pt>
                <c:pt idx="6920">
                  <c:v>6921</c:v>
                </c:pt>
                <c:pt idx="6921">
                  <c:v>6922</c:v>
                </c:pt>
                <c:pt idx="6922">
                  <c:v>6923</c:v>
                </c:pt>
                <c:pt idx="6923">
                  <c:v>6924</c:v>
                </c:pt>
                <c:pt idx="6924">
                  <c:v>6925</c:v>
                </c:pt>
                <c:pt idx="6925">
                  <c:v>6926</c:v>
                </c:pt>
                <c:pt idx="6926">
                  <c:v>6927</c:v>
                </c:pt>
                <c:pt idx="6927">
                  <c:v>6928</c:v>
                </c:pt>
                <c:pt idx="6928">
                  <c:v>6929</c:v>
                </c:pt>
                <c:pt idx="6929">
                  <c:v>6930</c:v>
                </c:pt>
                <c:pt idx="6930">
                  <c:v>6931</c:v>
                </c:pt>
                <c:pt idx="6931">
                  <c:v>6932</c:v>
                </c:pt>
                <c:pt idx="6932">
                  <c:v>6933</c:v>
                </c:pt>
                <c:pt idx="6933">
                  <c:v>6934</c:v>
                </c:pt>
                <c:pt idx="6934">
                  <c:v>6935</c:v>
                </c:pt>
                <c:pt idx="6935">
                  <c:v>6936</c:v>
                </c:pt>
                <c:pt idx="6936">
                  <c:v>6937</c:v>
                </c:pt>
                <c:pt idx="6937">
                  <c:v>6938</c:v>
                </c:pt>
                <c:pt idx="6938">
                  <c:v>6939</c:v>
                </c:pt>
                <c:pt idx="6939">
                  <c:v>6940</c:v>
                </c:pt>
                <c:pt idx="6940">
                  <c:v>6941</c:v>
                </c:pt>
                <c:pt idx="6941">
                  <c:v>6942</c:v>
                </c:pt>
                <c:pt idx="6942">
                  <c:v>6943</c:v>
                </c:pt>
                <c:pt idx="6943">
                  <c:v>6944</c:v>
                </c:pt>
                <c:pt idx="6944">
                  <c:v>6945</c:v>
                </c:pt>
                <c:pt idx="6945">
                  <c:v>6946</c:v>
                </c:pt>
                <c:pt idx="6946">
                  <c:v>6947</c:v>
                </c:pt>
                <c:pt idx="6947">
                  <c:v>6948</c:v>
                </c:pt>
                <c:pt idx="6948">
                  <c:v>6949</c:v>
                </c:pt>
                <c:pt idx="6949">
                  <c:v>6950</c:v>
                </c:pt>
                <c:pt idx="6950">
                  <c:v>6951</c:v>
                </c:pt>
                <c:pt idx="6951">
                  <c:v>6952</c:v>
                </c:pt>
                <c:pt idx="6952">
                  <c:v>6953</c:v>
                </c:pt>
                <c:pt idx="6953">
                  <c:v>6954</c:v>
                </c:pt>
                <c:pt idx="6954">
                  <c:v>6955</c:v>
                </c:pt>
                <c:pt idx="6955">
                  <c:v>6956</c:v>
                </c:pt>
                <c:pt idx="6956">
                  <c:v>6957</c:v>
                </c:pt>
                <c:pt idx="6957">
                  <c:v>6958</c:v>
                </c:pt>
                <c:pt idx="6958">
                  <c:v>6959</c:v>
                </c:pt>
                <c:pt idx="6959">
                  <c:v>6960</c:v>
                </c:pt>
                <c:pt idx="6960">
                  <c:v>6961</c:v>
                </c:pt>
                <c:pt idx="6961">
                  <c:v>6962</c:v>
                </c:pt>
                <c:pt idx="6962">
                  <c:v>6963</c:v>
                </c:pt>
                <c:pt idx="6963">
                  <c:v>6964</c:v>
                </c:pt>
                <c:pt idx="6964">
                  <c:v>6965</c:v>
                </c:pt>
                <c:pt idx="6965">
                  <c:v>6966</c:v>
                </c:pt>
                <c:pt idx="6966">
                  <c:v>6967</c:v>
                </c:pt>
                <c:pt idx="6967">
                  <c:v>6968</c:v>
                </c:pt>
                <c:pt idx="6968">
                  <c:v>6969</c:v>
                </c:pt>
                <c:pt idx="6969">
                  <c:v>6970</c:v>
                </c:pt>
                <c:pt idx="6970">
                  <c:v>6971</c:v>
                </c:pt>
                <c:pt idx="6971">
                  <c:v>6972</c:v>
                </c:pt>
                <c:pt idx="6972">
                  <c:v>6973</c:v>
                </c:pt>
                <c:pt idx="6973">
                  <c:v>6974</c:v>
                </c:pt>
                <c:pt idx="6974">
                  <c:v>6975</c:v>
                </c:pt>
                <c:pt idx="6975">
                  <c:v>6976</c:v>
                </c:pt>
                <c:pt idx="6976">
                  <c:v>6977</c:v>
                </c:pt>
                <c:pt idx="6977">
                  <c:v>6978</c:v>
                </c:pt>
                <c:pt idx="6978">
                  <c:v>6979</c:v>
                </c:pt>
                <c:pt idx="6979">
                  <c:v>6980</c:v>
                </c:pt>
                <c:pt idx="6980">
                  <c:v>6981</c:v>
                </c:pt>
                <c:pt idx="6981">
                  <c:v>6982</c:v>
                </c:pt>
                <c:pt idx="6982">
                  <c:v>6983</c:v>
                </c:pt>
                <c:pt idx="6983">
                  <c:v>6984</c:v>
                </c:pt>
                <c:pt idx="6984">
                  <c:v>6985</c:v>
                </c:pt>
                <c:pt idx="6985">
                  <c:v>6986</c:v>
                </c:pt>
                <c:pt idx="6986">
                  <c:v>6987</c:v>
                </c:pt>
                <c:pt idx="6987">
                  <c:v>6988</c:v>
                </c:pt>
                <c:pt idx="6988">
                  <c:v>6989</c:v>
                </c:pt>
                <c:pt idx="6989">
                  <c:v>6990</c:v>
                </c:pt>
                <c:pt idx="6990">
                  <c:v>6991</c:v>
                </c:pt>
                <c:pt idx="6991">
                  <c:v>6992</c:v>
                </c:pt>
                <c:pt idx="6992">
                  <c:v>6993</c:v>
                </c:pt>
                <c:pt idx="6993">
                  <c:v>6994</c:v>
                </c:pt>
                <c:pt idx="6994">
                  <c:v>6995</c:v>
                </c:pt>
                <c:pt idx="6995">
                  <c:v>6996</c:v>
                </c:pt>
                <c:pt idx="6996">
                  <c:v>6997</c:v>
                </c:pt>
                <c:pt idx="6997">
                  <c:v>6998</c:v>
                </c:pt>
                <c:pt idx="6998">
                  <c:v>6999</c:v>
                </c:pt>
                <c:pt idx="6999">
                  <c:v>7000</c:v>
                </c:pt>
                <c:pt idx="7000">
                  <c:v>7001</c:v>
                </c:pt>
                <c:pt idx="7001">
                  <c:v>7002</c:v>
                </c:pt>
                <c:pt idx="7002">
                  <c:v>7003</c:v>
                </c:pt>
                <c:pt idx="7003">
                  <c:v>7004</c:v>
                </c:pt>
                <c:pt idx="7004">
                  <c:v>7005</c:v>
                </c:pt>
                <c:pt idx="7005">
                  <c:v>7006</c:v>
                </c:pt>
                <c:pt idx="7006">
                  <c:v>7007</c:v>
                </c:pt>
                <c:pt idx="7007">
                  <c:v>7008</c:v>
                </c:pt>
                <c:pt idx="7008">
                  <c:v>7009</c:v>
                </c:pt>
                <c:pt idx="7009">
                  <c:v>7010</c:v>
                </c:pt>
                <c:pt idx="7010">
                  <c:v>7011</c:v>
                </c:pt>
                <c:pt idx="7011">
                  <c:v>7012</c:v>
                </c:pt>
                <c:pt idx="7012">
                  <c:v>7013</c:v>
                </c:pt>
                <c:pt idx="7013">
                  <c:v>7014</c:v>
                </c:pt>
                <c:pt idx="7014">
                  <c:v>7015</c:v>
                </c:pt>
                <c:pt idx="7015">
                  <c:v>7016</c:v>
                </c:pt>
                <c:pt idx="7016">
                  <c:v>7017</c:v>
                </c:pt>
                <c:pt idx="7017">
                  <c:v>7018</c:v>
                </c:pt>
                <c:pt idx="7018">
                  <c:v>7019</c:v>
                </c:pt>
                <c:pt idx="7019">
                  <c:v>7020</c:v>
                </c:pt>
                <c:pt idx="7020">
                  <c:v>7021</c:v>
                </c:pt>
                <c:pt idx="7021">
                  <c:v>7022</c:v>
                </c:pt>
                <c:pt idx="7022">
                  <c:v>7023</c:v>
                </c:pt>
                <c:pt idx="7023">
                  <c:v>7024</c:v>
                </c:pt>
                <c:pt idx="7024">
                  <c:v>7025</c:v>
                </c:pt>
                <c:pt idx="7025">
                  <c:v>7026</c:v>
                </c:pt>
                <c:pt idx="7026">
                  <c:v>7027</c:v>
                </c:pt>
                <c:pt idx="7027">
                  <c:v>7028</c:v>
                </c:pt>
                <c:pt idx="7028">
                  <c:v>7029</c:v>
                </c:pt>
                <c:pt idx="7029">
                  <c:v>7030</c:v>
                </c:pt>
                <c:pt idx="7030">
                  <c:v>7031</c:v>
                </c:pt>
                <c:pt idx="7031">
                  <c:v>7032</c:v>
                </c:pt>
                <c:pt idx="7032">
                  <c:v>7033</c:v>
                </c:pt>
                <c:pt idx="7033">
                  <c:v>7034</c:v>
                </c:pt>
                <c:pt idx="7034">
                  <c:v>7035</c:v>
                </c:pt>
                <c:pt idx="7035">
                  <c:v>7036</c:v>
                </c:pt>
                <c:pt idx="7036">
                  <c:v>7037</c:v>
                </c:pt>
                <c:pt idx="7037">
                  <c:v>7038</c:v>
                </c:pt>
                <c:pt idx="7038">
                  <c:v>7039</c:v>
                </c:pt>
                <c:pt idx="7039">
                  <c:v>7040</c:v>
                </c:pt>
                <c:pt idx="7040">
                  <c:v>7041</c:v>
                </c:pt>
                <c:pt idx="7041">
                  <c:v>7042</c:v>
                </c:pt>
                <c:pt idx="7042">
                  <c:v>7043</c:v>
                </c:pt>
                <c:pt idx="7043">
                  <c:v>7044</c:v>
                </c:pt>
                <c:pt idx="7044">
                  <c:v>7045</c:v>
                </c:pt>
                <c:pt idx="7045">
                  <c:v>7046</c:v>
                </c:pt>
                <c:pt idx="7046">
                  <c:v>7047</c:v>
                </c:pt>
                <c:pt idx="7047">
                  <c:v>7048</c:v>
                </c:pt>
                <c:pt idx="7048">
                  <c:v>7049</c:v>
                </c:pt>
                <c:pt idx="7049">
                  <c:v>7050</c:v>
                </c:pt>
                <c:pt idx="7050">
                  <c:v>7051</c:v>
                </c:pt>
                <c:pt idx="7051">
                  <c:v>7052</c:v>
                </c:pt>
                <c:pt idx="7052">
                  <c:v>7053</c:v>
                </c:pt>
                <c:pt idx="7053">
                  <c:v>7054</c:v>
                </c:pt>
                <c:pt idx="7054">
                  <c:v>7055</c:v>
                </c:pt>
                <c:pt idx="7055">
                  <c:v>7056</c:v>
                </c:pt>
                <c:pt idx="7056">
                  <c:v>7057</c:v>
                </c:pt>
                <c:pt idx="7057">
                  <c:v>7058</c:v>
                </c:pt>
                <c:pt idx="7058">
                  <c:v>7059</c:v>
                </c:pt>
                <c:pt idx="7059">
                  <c:v>7060</c:v>
                </c:pt>
                <c:pt idx="7060">
                  <c:v>7061</c:v>
                </c:pt>
                <c:pt idx="7061">
                  <c:v>7062</c:v>
                </c:pt>
                <c:pt idx="7062">
                  <c:v>7063</c:v>
                </c:pt>
                <c:pt idx="7063">
                  <c:v>7064</c:v>
                </c:pt>
                <c:pt idx="7064">
                  <c:v>7065</c:v>
                </c:pt>
                <c:pt idx="7065">
                  <c:v>7066</c:v>
                </c:pt>
                <c:pt idx="7066">
                  <c:v>7067</c:v>
                </c:pt>
                <c:pt idx="7067">
                  <c:v>7068</c:v>
                </c:pt>
                <c:pt idx="7068">
                  <c:v>7069</c:v>
                </c:pt>
                <c:pt idx="7069">
                  <c:v>7070</c:v>
                </c:pt>
                <c:pt idx="7070">
                  <c:v>7071</c:v>
                </c:pt>
                <c:pt idx="7071">
                  <c:v>7072</c:v>
                </c:pt>
                <c:pt idx="7072">
                  <c:v>7073</c:v>
                </c:pt>
                <c:pt idx="7073">
                  <c:v>7074</c:v>
                </c:pt>
                <c:pt idx="7074">
                  <c:v>7075</c:v>
                </c:pt>
                <c:pt idx="7075">
                  <c:v>7076</c:v>
                </c:pt>
                <c:pt idx="7076">
                  <c:v>7077</c:v>
                </c:pt>
                <c:pt idx="7077">
                  <c:v>7078</c:v>
                </c:pt>
                <c:pt idx="7078">
                  <c:v>7079</c:v>
                </c:pt>
                <c:pt idx="7079">
                  <c:v>7080</c:v>
                </c:pt>
                <c:pt idx="7080">
                  <c:v>7081</c:v>
                </c:pt>
                <c:pt idx="7081">
                  <c:v>7082</c:v>
                </c:pt>
                <c:pt idx="7082">
                  <c:v>7083</c:v>
                </c:pt>
                <c:pt idx="7083">
                  <c:v>7084</c:v>
                </c:pt>
                <c:pt idx="7084">
                  <c:v>7085</c:v>
                </c:pt>
                <c:pt idx="7085">
                  <c:v>7086</c:v>
                </c:pt>
                <c:pt idx="7086">
                  <c:v>7087</c:v>
                </c:pt>
                <c:pt idx="7087">
                  <c:v>7088</c:v>
                </c:pt>
                <c:pt idx="7088">
                  <c:v>7089</c:v>
                </c:pt>
                <c:pt idx="7089">
                  <c:v>7090</c:v>
                </c:pt>
                <c:pt idx="7090">
                  <c:v>7091</c:v>
                </c:pt>
                <c:pt idx="7091">
                  <c:v>7092</c:v>
                </c:pt>
                <c:pt idx="7092">
                  <c:v>7093</c:v>
                </c:pt>
                <c:pt idx="7093">
                  <c:v>7094</c:v>
                </c:pt>
                <c:pt idx="7094">
                  <c:v>7095</c:v>
                </c:pt>
                <c:pt idx="7095">
                  <c:v>7096</c:v>
                </c:pt>
                <c:pt idx="7096">
                  <c:v>7097</c:v>
                </c:pt>
                <c:pt idx="7097">
                  <c:v>7098</c:v>
                </c:pt>
                <c:pt idx="7098">
                  <c:v>7099</c:v>
                </c:pt>
                <c:pt idx="7099">
                  <c:v>7100</c:v>
                </c:pt>
                <c:pt idx="7100">
                  <c:v>7101</c:v>
                </c:pt>
                <c:pt idx="7101">
                  <c:v>7102</c:v>
                </c:pt>
                <c:pt idx="7102">
                  <c:v>7103</c:v>
                </c:pt>
                <c:pt idx="7103">
                  <c:v>7104</c:v>
                </c:pt>
                <c:pt idx="7104">
                  <c:v>7105</c:v>
                </c:pt>
                <c:pt idx="7105">
                  <c:v>7106</c:v>
                </c:pt>
                <c:pt idx="7106">
                  <c:v>7107</c:v>
                </c:pt>
                <c:pt idx="7107">
                  <c:v>7108</c:v>
                </c:pt>
                <c:pt idx="7108">
                  <c:v>7109</c:v>
                </c:pt>
                <c:pt idx="7109">
                  <c:v>7110</c:v>
                </c:pt>
                <c:pt idx="7110">
                  <c:v>7111</c:v>
                </c:pt>
                <c:pt idx="7111">
                  <c:v>7112</c:v>
                </c:pt>
                <c:pt idx="7112">
                  <c:v>7113</c:v>
                </c:pt>
                <c:pt idx="7113">
                  <c:v>7114</c:v>
                </c:pt>
                <c:pt idx="7114">
                  <c:v>7115</c:v>
                </c:pt>
                <c:pt idx="7115">
                  <c:v>7116</c:v>
                </c:pt>
                <c:pt idx="7116">
                  <c:v>7117</c:v>
                </c:pt>
                <c:pt idx="7117">
                  <c:v>7118</c:v>
                </c:pt>
                <c:pt idx="7118">
                  <c:v>7119</c:v>
                </c:pt>
                <c:pt idx="7119">
                  <c:v>7120</c:v>
                </c:pt>
                <c:pt idx="7120">
                  <c:v>7121</c:v>
                </c:pt>
                <c:pt idx="7121">
                  <c:v>7122</c:v>
                </c:pt>
                <c:pt idx="7122">
                  <c:v>7123</c:v>
                </c:pt>
                <c:pt idx="7123">
                  <c:v>7124</c:v>
                </c:pt>
                <c:pt idx="7124">
                  <c:v>7125</c:v>
                </c:pt>
                <c:pt idx="7125">
                  <c:v>7126</c:v>
                </c:pt>
                <c:pt idx="7126">
                  <c:v>7127</c:v>
                </c:pt>
                <c:pt idx="7127">
                  <c:v>7128</c:v>
                </c:pt>
                <c:pt idx="7128">
                  <c:v>7129</c:v>
                </c:pt>
                <c:pt idx="7129">
                  <c:v>7130</c:v>
                </c:pt>
                <c:pt idx="7130">
                  <c:v>7131</c:v>
                </c:pt>
                <c:pt idx="7131">
                  <c:v>7132</c:v>
                </c:pt>
                <c:pt idx="7132">
                  <c:v>7133</c:v>
                </c:pt>
                <c:pt idx="7133">
                  <c:v>7134</c:v>
                </c:pt>
                <c:pt idx="7134">
                  <c:v>7135</c:v>
                </c:pt>
                <c:pt idx="7135">
                  <c:v>7136</c:v>
                </c:pt>
                <c:pt idx="7136">
                  <c:v>7137</c:v>
                </c:pt>
                <c:pt idx="7137">
                  <c:v>7138</c:v>
                </c:pt>
                <c:pt idx="7138">
                  <c:v>7139</c:v>
                </c:pt>
                <c:pt idx="7139">
                  <c:v>7140</c:v>
                </c:pt>
                <c:pt idx="7140">
                  <c:v>7141</c:v>
                </c:pt>
                <c:pt idx="7141">
                  <c:v>7142</c:v>
                </c:pt>
                <c:pt idx="7142">
                  <c:v>7143</c:v>
                </c:pt>
                <c:pt idx="7143">
                  <c:v>7144</c:v>
                </c:pt>
                <c:pt idx="7144">
                  <c:v>7145</c:v>
                </c:pt>
                <c:pt idx="7145">
                  <c:v>7146</c:v>
                </c:pt>
                <c:pt idx="7146">
                  <c:v>7147</c:v>
                </c:pt>
                <c:pt idx="7147">
                  <c:v>7148</c:v>
                </c:pt>
                <c:pt idx="7148">
                  <c:v>7149</c:v>
                </c:pt>
                <c:pt idx="7149">
                  <c:v>7150</c:v>
                </c:pt>
                <c:pt idx="7150">
                  <c:v>7151</c:v>
                </c:pt>
                <c:pt idx="7151">
                  <c:v>7152</c:v>
                </c:pt>
                <c:pt idx="7152">
                  <c:v>7153</c:v>
                </c:pt>
                <c:pt idx="7153">
                  <c:v>7154</c:v>
                </c:pt>
                <c:pt idx="7154">
                  <c:v>7155</c:v>
                </c:pt>
                <c:pt idx="7155">
                  <c:v>7156</c:v>
                </c:pt>
                <c:pt idx="7156">
                  <c:v>7157</c:v>
                </c:pt>
                <c:pt idx="7157">
                  <c:v>7158</c:v>
                </c:pt>
                <c:pt idx="7158">
                  <c:v>7159</c:v>
                </c:pt>
                <c:pt idx="7159">
                  <c:v>7160</c:v>
                </c:pt>
                <c:pt idx="7160">
                  <c:v>7161</c:v>
                </c:pt>
                <c:pt idx="7161">
                  <c:v>7162</c:v>
                </c:pt>
                <c:pt idx="7162">
                  <c:v>7163</c:v>
                </c:pt>
                <c:pt idx="7163">
                  <c:v>7164</c:v>
                </c:pt>
                <c:pt idx="7164">
                  <c:v>7165</c:v>
                </c:pt>
                <c:pt idx="7165">
                  <c:v>7166</c:v>
                </c:pt>
                <c:pt idx="7166">
                  <c:v>7167</c:v>
                </c:pt>
                <c:pt idx="7167">
                  <c:v>7168</c:v>
                </c:pt>
                <c:pt idx="7168">
                  <c:v>7169</c:v>
                </c:pt>
                <c:pt idx="7169">
                  <c:v>7170</c:v>
                </c:pt>
                <c:pt idx="7170">
                  <c:v>7171</c:v>
                </c:pt>
                <c:pt idx="7171">
                  <c:v>7172</c:v>
                </c:pt>
                <c:pt idx="7172">
                  <c:v>7173</c:v>
                </c:pt>
                <c:pt idx="7173">
                  <c:v>7174</c:v>
                </c:pt>
                <c:pt idx="7174">
                  <c:v>7175</c:v>
                </c:pt>
                <c:pt idx="7175">
                  <c:v>7176</c:v>
                </c:pt>
                <c:pt idx="7176">
                  <c:v>7177</c:v>
                </c:pt>
                <c:pt idx="7177">
                  <c:v>7178</c:v>
                </c:pt>
                <c:pt idx="7178">
                  <c:v>7179</c:v>
                </c:pt>
                <c:pt idx="7179">
                  <c:v>7180</c:v>
                </c:pt>
                <c:pt idx="7180">
                  <c:v>7181</c:v>
                </c:pt>
                <c:pt idx="7181">
                  <c:v>7182</c:v>
                </c:pt>
                <c:pt idx="7182">
                  <c:v>7183</c:v>
                </c:pt>
                <c:pt idx="7183">
                  <c:v>7184</c:v>
                </c:pt>
                <c:pt idx="7184">
                  <c:v>7185</c:v>
                </c:pt>
                <c:pt idx="7185">
                  <c:v>7186</c:v>
                </c:pt>
                <c:pt idx="7186">
                  <c:v>7187</c:v>
                </c:pt>
                <c:pt idx="7187">
                  <c:v>7188</c:v>
                </c:pt>
                <c:pt idx="7188">
                  <c:v>7189</c:v>
                </c:pt>
                <c:pt idx="7189">
                  <c:v>7190</c:v>
                </c:pt>
                <c:pt idx="7190">
                  <c:v>7191</c:v>
                </c:pt>
                <c:pt idx="7191">
                  <c:v>7192</c:v>
                </c:pt>
                <c:pt idx="7192">
                  <c:v>7193</c:v>
                </c:pt>
                <c:pt idx="7193">
                  <c:v>7194</c:v>
                </c:pt>
                <c:pt idx="7194">
                  <c:v>7195</c:v>
                </c:pt>
                <c:pt idx="7195">
                  <c:v>7196</c:v>
                </c:pt>
                <c:pt idx="7196">
                  <c:v>7197</c:v>
                </c:pt>
                <c:pt idx="7197">
                  <c:v>7198</c:v>
                </c:pt>
                <c:pt idx="7198">
                  <c:v>7199</c:v>
                </c:pt>
                <c:pt idx="7199">
                  <c:v>7200</c:v>
                </c:pt>
                <c:pt idx="7200">
                  <c:v>7201</c:v>
                </c:pt>
                <c:pt idx="7201">
                  <c:v>7202</c:v>
                </c:pt>
                <c:pt idx="7202">
                  <c:v>7203</c:v>
                </c:pt>
                <c:pt idx="7203">
                  <c:v>7204</c:v>
                </c:pt>
                <c:pt idx="7204">
                  <c:v>7205</c:v>
                </c:pt>
                <c:pt idx="7205">
                  <c:v>7206</c:v>
                </c:pt>
                <c:pt idx="7206">
                  <c:v>7207</c:v>
                </c:pt>
                <c:pt idx="7207">
                  <c:v>7208</c:v>
                </c:pt>
                <c:pt idx="7208">
                  <c:v>7209</c:v>
                </c:pt>
                <c:pt idx="7209">
                  <c:v>7210</c:v>
                </c:pt>
                <c:pt idx="7210">
                  <c:v>7211</c:v>
                </c:pt>
                <c:pt idx="7211">
                  <c:v>7212</c:v>
                </c:pt>
                <c:pt idx="7212">
                  <c:v>7213</c:v>
                </c:pt>
                <c:pt idx="7213">
                  <c:v>7214</c:v>
                </c:pt>
                <c:pt idx="7214">
                  <c:v>7215</c:v>
                </c:pt>
                <c:pt idx="7215">
                  <c:v>7216</c:v>
                </c:pt>
                <c:pt idx="7216">
                  <c:v>7217</c:v>
                </c:pt>
                <c:pt idx="7217">
                  <c:v>7218</c:v>
                </c:pt>
                <c:pt idx="7218">
                  <c:v>7219</c:v>
                </c:pt>
                <c:pt idx="7219">
                  <c:v>7220</c:v>
                </c:pt>
                <c:pt idx="7220">
                  <c:v>7221</c:v>
                </c:pt>
                <c:pt idx="7221">
                  <c:v>7222</c:v>
                </c:pt>
                <c:pt idx="7222">
                  <c:v>7223</c:v>
                </c:pt>
                <c:pt idx="7223">
                  <c:v>7224</c:v>
                </c:pt>
                <c:pt idx="7224">
                  <c:v>7225</c:v>
                </c:pt>
                <c:pt idx="7225">
                  <c:v>7226</c:v>
                </c:pt>
                <c:pt idx="7226">
                  <c:v>7227</c:v>
                </c:pt>
                <c:pt idx="7227">
                  <c:v>7228</c:v>
                </c:pt>
                <c:pt idx="7228">
                  <c:v>7229</c:v>
                </c:pt>
                <c:pt idx="7229">
                  <c:v>7230</c:v>
                </c:pt>
                <c:pt idx="7230">
                  <c:v>7231</c:v>
                </c:pt>
                <c:pt idx="7231">
                  <c:v>7232</c:v>
                </c:pt>
                <c:pt idx="7232">
                  <c:v>7233</c:v>
                </c:pt>
                <c:pt idx="7233">
                  <c:v>7234</c:v>
                </c:pt>
                <c:pt idx="7234">
                  <c:v>7235</c:v>
                </c:pt>
                <c:pt idx="7235">
                  <c:v>7236</c:v>
                </c:pt>
                <c:pt idx="7236">
                  <c:v>7237</c:v>
                </c:pt>
                <c:pt idx="7237">
                  <c:v>7238</c:v>
                </c:pt>
                <c:pt idx="7238">
                  <c:v>7239</c:v>
                </c:pt>
                <c:pt idx="7239">
                  <c:v>7240</c:v>
                </c:pt>
                <c:pt idx="7240">
                  <c:v>7241</c:v>
                </c:pt>
                <c:pt idx="7241">
                  <c:v>7242</c:v>
                </c:pt>
                <c:pt idx="7242">
                  <c:v>7243</c:v>
                </c:pt>
                <c:pt idx="7243">
                  <c:v>7244</c:v>
                </c:pt>
                <c:pt idx="7244">
                  <c:v>7245</c:v>
                </c:pt>
                <c:pt idx="7245">
                  <c:v>7246</c:v>
                </c:pt>
                <c:pt idx="7246">
                  <c:v>7247</c:v>
                </c:pt>
                <c:pt idx="7247">
                  <c:v>7248</c:v>
                </c:pt>
                <c:pt idx="7248">
                  <c:v>7249</c:v>
                </c:pt>
                <c:pt idx="7249">
                  <c:v>7250</c:v>
                </c:pt>
                <c:pt idx="7250">
                  <c:v>7251</c:v>
                </c:pt>
                <c:pt idx="7251">
                  <c:v>7252</c:v>
                </c:pt>
                <c:pt idx="7252">
                  <c:v>7253</c:v>
                </c:pt>
                <c:pt idx="7253">
                  <c:v>7254</c:v>
                </c:pt>
                <c:pt idx="7254">
                  <c:v>7255</c:v>
                </c:pt>
                <c:pt idx="7255">
                  <c:v>7256</c:v>
                </c:pt>
                <c:pt idx="7256">
                  <c:v>7257</c:v>
                </c:pt>
                <c:pt idx="7257">
                  <c:v>7258</c:v>
                </c:pt>
                <c:pt idx="7258">
                  <c:v>7259</c:v>
                </c:pt>
                <c:pt idx="7259">
                  <c:v>7260</c:v>
                </c:pt>
                <c:pt idx="7260">
                  <c:v>7261</c:v>
                </c:pt>
                <c:pt idx="7261">
                  <c:v>7262</c:v>
                </c:pt>
                <c:pt idx="7262">
                  <c:v>7263</c:v>
                </c:pt>
                <c:pt idx="7263">
                  <c:v>7264</c:v>
                </c:pt>
                <c:pt idx="7264">
                  <c:v>7265</c:v>
                </c:pt>
                <c:pt idx="7265">
                  <c:v>7266</c:v>
                </c:pt>
                <c:pt idx="7266">
                  <c:v>7267</c:v>
                </c:pt>
                <c:pt idx="7267">
                  <c:v>7268</c:v>
                </c:pt>
                <c:pt idx="7268">
                  <c:v>7269</c:v>
                </c:pt>
                <c:pt idx="7269">
                  <c:v>7270</c:v>
                </c:pt>
                <c:pt idx="7270">
                  <c:v>7271</c:v>
                </c:pt>
                <c:pt idx="7271">
                  <c:v>7272</c:v>
                </c:pt>
                <c:pt idx="7272">
                  <c:v>7273</c:v>
                </c:pt>
                <c:pt idx="7273">
                  <c:v>7274</c:v>
                </c:pt>
                <c:pt idx="7274">
                  <c:v>7275</c:v>
                </c:pt>
                <c:pt idx="7275">
                  <c:v>7276</c:v>
                </c:pt>
                <c:pt idx="7276">
                  <c:v>7277</c:v>
                </c:pt>
                <c:pt idx="7277">
                  <c:v>7278</c:v>
                </c:pt>
                <c:pt idx="7278">
                  <c:v>7279</c:v>
                </c:pt>
                <c:pt idx="7279">
                  <c:v>7280</c:v>
                </c:pt>
                <c:pt idx="7280">
                  <c:v>7281</c:v>
                </c:pt>
                <c:pt idx="7281">
                  <c:v>7282</c:v>
                </c:pt>
                <c:pt idx="7282">
                  <c:v>7283</c:v>
                </c:pt>
                <c:pt idx="7283">
                  <c:v>7284</c:v>
                </c:pt>
                <c:pt idx="7284">
                  <c:v>7285</c:v>
                </c:pt>
                <c:pt idx="7285">
                  <c:v>7286</c:v>
                </c:pt>
                <c:pt idx="7286">
                  <c:v>7287</c:v>
                </c:pt>
                <c:pt idx="7287">
                  <c:v>7288</c:v>
                </c:pt>
                <c:pt idx="7288">
                  <c:v>7289</c:v>
                </c:pt>
                <c:pt idx="7289">
                  <c:v>7290</c:v>
                </c:pt>
                <c:pt idx="7290">
                  <c:v>7291</c:v>
                </c:pt>
                <c:pt idx="7291">
                  <c:v>7292</c:v>
                </c:pt>
                <c:pt idx="7292">
                  <c:v>7293</c:v>
                </c:pt>
                <c:pt idx="7293">
                  <c:v>7294</c:v>
                </c:pt>
                <c:pt idx="7294">
                  <c:v>7295</c:v>
                </c:pt>
                <c:pt idx="7295">
                  <c:v>7296</c:v>
                </c:pt>
                <c:pt idx="7296">
                  <c:v>7297</c:v>
                </c:pt>
                <c:pt idx="7297">
                  <c:v>7298</c:v>
                </c:pt>
                <c:pt idx="7298">
                  <c:v>7299</c:v>
                </c:pt>
                <c:pt idx="7299">
                  <c:v>7300</c:v>
                </c:pt>
                <c:pt idx="7300">
                  <c:v>7301</c:v>
                </c:pt>
                <c:pt idx="7301">
                  <c:v>7302</c:v>
                </c:pt>
                <c:pt idx="7302">
                  <c:v>7303</c:v>
                </c:pt>
                <c:pt idx="7303">
                  <c:v>7304</c:v>
                </c:pt>
                <c:pt idx="7304">
                  <c:v>7305</c:v>
                </c:pt>
                <c:pt idx="7305">
                  <c:v>7306</c:v>
                </c:pt>
                <c:pt idx="7306">
                  <c:v>7307</c:v>
                </c:pt>
                <c:pt idx="7307">
                  <c:v>7308</c:v>
                </c:pt>
                <c:pt idx="7308">
                  <c:v>7309</c:v>
                </c:pt>
                <c:pt idx="7309">
                  <c:v>7310</c:v>
                </c:pt>
                <c:pt idx="7310">
                  <c:v>7311</c:v>
                </c:pt>
                <c:pt idx="7311">
                  <c:v>7312</c:v>
                </c:pt>
                <c:pt idx="7312">
                  <c:v>7313</c:v>
                </c:pt>
                <c:pt idx="7313">
                  <c:v>7314</c:v>
                </c:pt>
                <c:pt idx="7314">
                  <c:v>7315</c:v>
                </c:pt>
                <c:pt idx="7315">
                  <c:v>7316</c:v>
                </c:pt>
                <c:pt idx="7316">
                  <c:v>7317</c:v>
                </c:pt>
                <c:pt idx="7317">
                  <c:v>7318</c:v>
                </c:pt>
                <c:pt idx="7318">
                  <c:v>7319</c:v>
                </c:pt>
                <c:pt idx="7319">
                  <c:v>7320</c:v>
                </c:pt>
                <c:pt idx="7320">
                  <c:v>7321</c:v>
                </c:pt>
                <c:pt idx="7321">
                  <c:v>7322</c:v>
                </c:pt>
                <c:pt idx="7322">
                  <c:v>7323</c:v>
                </c:pt>
                <c:pt idx="7323">
                  <c:v>7324</c:v>
                </c:pt>
                <c:pt idx="7324">
                  <c:v>7325</c:v>
                </c:pt>
                <c:pt idx="7325">
                  <c:v>7326</c:v>
                </c:pt>
                <c:pt idx="7326">
                  <c:v>7327</c:v>
                </c:pt>
                <c:pt idx="7327">
                  <c:v>7328</c:v>
                </c:pt>
                <c:pt idx="7328">
                  <c:v>7329</c:v>
                </c:pt>
                <c:pt idx="7329">
                  <c:v>7330</c:v>
                </c:pt>
                <c:pt idx="7330">
                  <c:v>7331</c:v>
                </c:pt>
                <c:pt idx="7331">
                  <c:v>7332</c:v>
                </c:pt>
                <c:pt idx="7332">
                  <c:v>7333</c:v>
                </c:pt>
                <c:pt idx="7333">
                  <c:v>7334</c:v>
                </c:pt>
                <c:pt idx="7334">
                  <c:v>7335</c:v>
                </c:pt>
                <c:pt idx="7335">
                  <c:v>7336</c:v>
                </c:pt>
                <c:pt idx="7336">
                  <c:v>7337</c:v>
                </c:pt>
                <c:pt idx="7337">
                  <c:v>7338</c:v>
                </c:pt>
                <c:pt idx="7338">
                  <c:v>7339</c:v>
                </c:pt>
                <c:pt idx="7339">
                  <c:v>7340</c:v>
                </c:pt>
                <c:pt idx="7340">
                  <c:v>7341</c:v>
                </c:pt>
                <c:pt idx="7341">
                  <c:v>7342</c:v>
                </c:pt>
                <c:pt idx="7342">
                  <c:v>7343</c:v>
                </c:pt>
                <c:pt idx="7343">
                  <c:v>7344</c:v>
                </c:pt>
                <c:pt idx="7344">
                  <c:v>7345</c:v>
                </c:pt>
                <c:pt idx="7345">
                  <c:v>7346</c:v>
                </c:pt>
                <c:pt idx="7346">
                  <c:v>7347</c:v>
                </c:pt>
                <c:pt idx="7347">
                  <c:v>7348</c:v>
                </c:pt>
                <c:pt idx="7348">
                  <c:v>7349</c:v>
                </c:pt>
                <c:pt idx="7349">
                  <c:v>7350</c:v>
                </c:pt>
                <c:pt idx="7350">
                  <c:v>7351</c:v>
                </c:pt>
                <c:pt idx="7351">
                  <c:v>7352</c:v>
                </c:pt>
                <c:pt idx="7352">
                  <c:v>7353</c:v>
                </c:pt>
                <c:pt idx="7353">
                  <c:v>7354</c:v>
                </c:pt>
                <c:pt idx="7354">
                  <c:v>7355</c:v>
                </c:pt>
                <c:pt idx="7355">
                  <c:v>7356</c:v>
                </c:pt>
                <c:pt idx="7356">
                  <c:v>7357</c:v>
                </c:pt>
                <c:pt idx="7357">
                  <c:v>7358</c:v>
                </c:pt>
                <c:pt idx="7358">
                  <c:v>7359</c:v>
                </c:pt>
                <c:pt idx="7359">
                  <c:v>7360</c:v>
                </c:pt>
                <c:pt idx="7360">
                  <c:v>7361</c:v>
                </c:pt>
                <c:pt idx="7361">
                  <c:v>7362</c:v>
                </c:pt>
                <c:pt idx="7362">
                  <c:v>7363</c:v>
                </c:pt>
                <c:pt idx="7363">
                  <c:v>7364</c:v>
                </c:pt>
                <c:pt idx="7364">
                  <c:v>7365</c:v>
                </c:pt>
                <c:pt idx="7365">
                  <c:v>7366</c:v>
                </c:pt>
                <c:pt idx="7366">
                  <c:v>7367</c:v>
                </c:pt>
                <c:pt idx="7367">
                  <c:v>7368</c:v>
                </c:pt>
                <c:pt idx="7368">
                  <c:v>7369</c:v>
                </c:pt>
                <c:pt idx="7369">
                  <c:v>7370</c:v>
                </c:pt>
                <c:pt idx="7370">
                  <c:v>7371</c:v>
                </c:pt>
                <c:pt idx="7371">
                  <c:v>7372</c:v>
                </c:pt>
                <c:pt idx="7372">
                  <c:v>7373</c:v>
                </c:pt>
                <c:pt idx="7373">
                  <c:v>7374</c:v>
                </c:pt>
                <c:pt idx="7374">
                  <c:v>7375</c:v>
                </c:pt>
                <c:pt idx="7375">
                  <c:v>7376</c:v>
                </c:pt>
                <c:pt idx="7376">
                  <c:v>7377</c:v>
                </c:pt>
                <c:pt idx="7377">
                  <c:v>7378</c:v>
                </c:pt>
                <c:pt idx="7378">
                  <c:v>7379</c:v>
                </c:pt>
                <c:pt idx="7379">
                  <c:v>7380</c:v>
                </c:pt>
                <c:pt idx="7380">
                  <c:v>7381</c:v>
                </c:pt>
                <c:pt idx="7381">
                  <c:v>7382</c:v>
                </c:pt>
                <c:pt idx="7382">
                  <c:v>7383</c:v>
                </c:pt>
                <c:pt idx="7383">
                  <c:v>7384</c:v>
                </c:pt>
                <c:pt idx="7384">
                  <c:v>7385</c:v>
                </c:pt>
                <c:pt idx="7385">
                  <c:v>7386</c:v>
                </c:pt>
                <c:pt idx="7386">
                  <c:v>7387</c:v>
                </c:pt>
                <c:pt idx="7387">
                  <c:v>7388</c:v>
                </c:pt>
                <c:pt idx="7388">
                  <c:v>7389</c:v>
                </c:pt>
                <c:pt idx="7389">
                  <c:v>7390</c:v>
                </c:pt>
                <c:pt idx="7390">
                  <c:v>7391</c:v>
                </c:pt>
                <c:pt idx="7391">
                  <c:v>7392</c:v>
                </c:pt>
                <c:pt idx="7392">
                  <c:v>7393</c:v>
                </c:pt>
                <c:pt idx="7393">
                  <c:v>7394</c:v>
                </c:pt>
                <c:pt idx="7394">
                  <c:v>7395</c:v>
                </c:pt>
                <c:pt idx="7395">
                  <c:v>7396</c:v>
                </c:pt>
                <c:pt idx="7396">
                  <c:v>7397</c:v>
                </c:pt>
                <c:pt idx="7397">
                  <c:v>7398</c:v>
                </c:pt>
                <c:pt idx="7398">
                  <c:v>7399</c:v>
                </c:pt>
                <c:pt idx="7399">
                  <c:v>7400</c:v>
                </c:pt>
                <c:pt idx="7400">
                  <c:v>7401</c:v>
                </c:pt>
                <c:pt idx="7401">
                  <c:v>7402</c:v>
                </c:pt>
                <c:pt idx="7402">
                  <c:v>7403</c:v>
                </c:pt>
                <c:pt idx="7403">
                  <c:v>7404</c:v>
                </c:pt>
                <c:pt idx="7404">
                  <c:v>7405</c:v>
                </c:pt>
                <c:pt idx="7405">
                  <c:v>7406</c:v>
                </c:pt>
                <c:pt idx="7406">
                  <c:v>7407</c:v>
                </c:pt>
                <c:pt idx="7407">
                  <c:v>7408</c:v>
                </c:pt>
                <c:pt idx="7408">
                  <c:v>7409</c:v>
                </c:pt>
                <c:pt idx="7409">
                  <c:v>7410</c:v>
                </c:pt>
                <c:pt idx="7410">
                  <c:v>7411</c:v>
                </c:pt>
                <c:pt idx="7411">
                  <c:v>7412</c:v>
                </c:pt>
                <c:pt idx="7412">
                  <c:v>7413</c:v>
                </c:pt>
                <c:pt idx="7413">
                  <c:v>7414</c:v>
                </c:pt>
                <c:pt idx="7414">
                  <c:v>7415</c:v>
                </c:pt>
                <c:pt idx="7415">
                  <c:v>7416</c:v>
                </c:pt>
                <c:pt idx="7416">
                  <c:v>7417</c:v>
                </c:pt>
                <c:pt idx="7417">
                  <c:v>7418</c:v>
                </c:pt>
                <c:pt idx="7418">
                  <c:v>7419</c:v>
                </c:pt>
                <c:pt idx="7419">
                  <c:v>7420</c:v>
                </c:pt>
                <c:pt idx="7420">
                  <c:v>7421</c:v>
                </c:pt>
                <c:pt idx="7421">
                  <c:v>7422</c:v>
                </c:pt>
                <c:pt idx="7422">
                  <c:v>7423</c:v>
                </c:pt>
                <c:pt idx="7423">
                  <c:v>7424</c:v>
                </c:pt>
                <c:pt idx="7424">
                  <c:v>7425</c:v>
                </c:pt>
                <c:pt idx="7425">
                  <c:v>7426</c:v>
                </c:pt>
                <c:pt idx="7426">
                  <c:v>7427</c:v>
                </c:pt>
                <c:pt idx="7427">
                  <c:v>7428</c:v>
                </c:pt>
                <c:pt idx="7428">
                  <c:v>7429</c:v>
                </c:pt>
                <c:pt idx="7429">
                  <c:v>7430</c:v>
                </c:pt>
                <c:pt idx="7430">
                  <c:v>7431</c:v>
                </c:pt>
                <c:pt idx="7431">
                  <c:v>7432</c:v>
                </c:pt>
                <c:pt idx="7432">
                  <c:v>7433</c:v>
                </c:pt>
                <c:pt idx="7433">
                  <c:v>7434</c:v>
                </c:pt>
                <c:pt idx="7434">
                  <c:v>7435</c:v>
                </c:pt>
                <c:pt idx="7435">
                  <c:v>7436</c:v>
                </c:pt>
                <c:pt idx="7436">
                  <c:v>7437</c:v>
                </c:pt>
                <c:pt idx="7437">
                  <c:v>7438</c:v>
                </c:pt>
                <c:pt idx="7438">
                  <c:v>7439</c:v>
                </c:pt>
                <c:pt idx="7439">
                  <c:v>7440</c:v>
                </c:pt>
                <c:pt idx="7440">
                  <c:v>7441</c:v>
                </c:pt>
                <c:pt idx="7441">
                  <c:v>7442</c:v>
                </c:pt>
                <c:pt idx="7442">
                  <c:v>7443</c:v>
                </c:pt>
                <c:pt idx="7443">
                  <c:v>7444</c:v>
                </c:pt>
                <c:pt idx="7444">
                  <c:v>7445</c:v>
                </c:pt>
                <c:pt idx="7445">
                  <c:v>7446</c:v>
                </c:pt>
                <c:pt idx="7446">
                  <c:v>7447</c:v>
                </c:pt>
                <c:pt idx="7447">
                  <c:v>7448</c:v>
                </c:pt>
                <c:pt idx="7448">
                  <c:v>7449</c:v>
                </c:pt>
                <c:pt idx="7449">
                  <c:v>7450</c:v>
                </c:pt>
                <c:pt idx="7450">
                  <c:v>7451</c:v>
                </c:pt>
                <c:pt idx="7451">
                  <c:v>7452</c:v>
                </c:pt>
                <c:pt idx="7452">
                  <c:v>7453</c:v>
                </c:pt>
                <c:pt idx="7453">
                  <c:v>7454</c:v>
                </c:pt>
                <c:pt idx="7454">
                  <c:v>7455</c:v>
                </c:pt>
                <c:pt idx="7455">
                  <c:v>7456</c:v>
                </c:pt>
                <c:pt idx="7456">
                  <c:v>7457</c:v>
                </c:pt>
                <c:pt idx="7457">
                  <c:v>7458</c:v>
                </c:pt>
                <c:pt idx="7458">
                  <c:v>7459</c:v>
                </c:pt>
                <c:pt idx="7459">
                  <c:v>7460</c:v>
                </c:pt>
                <c:pt idx="7460">
                  <c:v>7461</c:v>
                </c:pt>
                <c:pt idx="7461">
                  <c:v>7462</c:v>
                </c:pt>
                <c:pt idx="7462">
                  <c:v>7463</c:v>
                </c:pt>
                <c:pt idx="7463">
                  <c:v>7464</c:v>
                </c:pt>
                <c:pt idx="7464">
                  <c:v>7465</c:v>
                </c:pt>
                <c:pt idx="7465">
                  <c:v>7466</c:v>
                </c:pt>
                <c:pt idx="7466">
                  <c:v>7467</c:v>
                </c:pt>
                <c:pt idx="7467">
                  <c:v>7468</c:v>
                </c:pt>
                <c:pt idx="7468">
                  <c:v>7469</c:v>
                </c:pt>
                <c:pt idx="7469">
                  <c:v>7470</c:v>
                </c:pt>
                <c:pt idx="7470">
                  <c:v>7471</c:v>
                </c:pt>
                <c:pt idx="7471">
                  <c:v>7472</c:v>
                </c:pt>
                <c:pt idx="7472">
                  <c:v>7473</c:v>
                </c:pt>
                <c:pt idx="7473">
                  <c:v>7474</c:v>
                </c:pt>
                <c:pt idx="7474">
                  <c:v>7475</c:v>
                </c:pt>
                <c:pt idx="7475">
                  <c:v>7476</c:v>
                </c:pt>
                <c:pt idx="7476">
                  <c:v>7477</c:v>
                </c:pt>
                <c:pt idx="7477">
                  <c:v>7478</c:v>
                </c:pt>
                <c:pt idx="7478">
                  <c:v>7479</c:v>
                </c:pt>
                <c:pt idx="7479">
                  <c:v>7480</c:v>
                </c:pt>
                <c:pt idx="7480">
                  <c:v>7481</c:v>
                </c:pt>
                <c:pt idx="7481">
                  <c:v>7482</c:v>
                </c:pt>
                <c:pt idx="7482">
                  <c:v>7483</c:v>
                </c:pt>
                <c:pt idx="7483">
                  <c:v>7484</c:v>
                </c:pt>
                <c:pt idx="7484">
                  <c:v>7485</c:v>
                </c:pt>
                <c:pt idx="7485">
                  <c:v>7486</c:v>
                </c:pt>
                <c:pt idx="7486">
                  <c:v>7487</c:v>
                </c:pt>
                <c:pt idx="7487">
                  <c:v>7488</c:v>
                </c:pt>
                <c:pt idx="7488">
                  <c:v>7489</c:v>
                </c:pt>
                <c:pt idx="7489">
                  <c:v>7490</c:v>
                </c:pt>
                <c:pt idx="7490">
                  <c:v>7491</c:v>
                </c:pt>
                <c:pt idx="7491">
                  <c:v>7492</c:v>
                </c:pt>
                <c:pt idx="7492">
                  <c:v>7493</c:v>
                </c:pt>
                <c:pt idx="7493">
                  <c:v>7494</c:v>
                </c:pt>
                <c:pt idx="7494">
                  <c:v>7495</c:v>
                </c:pt>
                <c:pt idx="7495">
                  <c:v>7496</c:v>
                </c:pt>
                <c:pt idx="7496">
                  <c:v>7497</c:v>
                </c:pt>
                <c:pt idx="7497">
                  <c:v>7498</c:v>
                </c:pt>
                <c:pt idx="7498">
                  <c:v>7499</c:v>
                </c:pt>
                <c:pt idx="7499">
                  <c:v>7500</c:v>
                </c:pt>
                <c:pt idx="7500">
                  <c:v>7501</c:v>
                </c:pt>
              </c:numCache>
            </c:numRef>
          </c:xVal>
          <c:yVal>
            <c:numRef>
              <c:f>Sheet1!$B$2:$B$7502</c:f>
              <c:numCache>
                <c:formatCode>General</c:formatCode>
                <c:ptCount val="7501"/>
                <c:pt idx="0">
                  <c:v>21.947823</c:v>
                </c:pt>
                <c:pt idx="1">
                  <c:v>23.890941000000002</c:v>
                </c:pt>
                <c:pt idx="2">
                  <c:v>25.469072000000001</c:v>
                </c:pt>
                <c:pt idx="3">
                  <c:v>26.52121</c:v>
                </c:pt>
                <c:pt idx="4">
                  <c:v>27.707474999999999</c:v>
                </c:pt>
                <c:pt idx="5">
                  <c:v>29.055927000000001</c:v>
                </c:pt>
                <c:pt idx="6">
                  <c:v>30.666183</c:v>
                </c:pt>
                <c:pt idx="7">
                  <c:v>32.632868000000002</c:v>
                </c:pt>
                <c:pt idx="8">
                  <c:v>34.465701000000003</c:v>
                </c:pt>
                <c:pt idx="9">
                  <c:v>36.524147999999997</c:v>
                </c:pt>
                <c:pt idx="10">
                  <c:v>38.310349000000002</c:v>
                </c:pt>
                <c:pt idx="11">
                  <c:v>39.748175000000003</c:v>
                </c:pt>
                <c:pt idx="12">
                  <c:v>41.020156999999998</c:v>
                </c:pt>
                <c:pt idx="13">
                  <c:v>42.164696999999997</c:v>
                </c:pt>
                <c:pt idx="14">
                  <c:v>43.111251000000003</c:v>
                </c:pt>
                <c:pt idx="15">
                  <c:v>43.962797000000002</c:v>
                </c:pt>
                <c:pt idx="16">
                  <c:v>44.689993000000001</c:v>
                </c:pt>
                <c:pt idx="17">
                  <c:v>45.275995999999999</c:v>
                </c:pt>
                <c:pt idx="18">
                  <c:v>45.771503000000003</c:v>
                </c:pt>
                <c:pt idx="19">
                  <c:v>46.292284000000002</c:v>
                </c:pt>
                <c:pt idx="20">
                  <c:v>46.702066000000002</c:v>
                </c:pt>
                <c:pt idx="21">
                  <c:v>47.039501999999999</c:v>
                </c:pt>
                <c:pt idx="22">
                  <c:v>47.332607000000003</c:v>
                </c:pt>
                <c:pt idx="23">
                  <c:v>47.588520000000003</c:v>
                </c:pt>
                <c:pt idx="24">
                  <c:v>47.787883000000001</c:v>
                </c:pt>
                <c:pt idx="25">
                  <c:v>47.969456000000001</c:v>
                </c:pt>
                <c:pt idx="26">
                  <c:v>48.126888000000001</c:v>
                </c:pt>
                <c:pt idx="27">
                  <c:v>48.258108999999997</c:v>
                </c:pt>
                <c:pt idx="28">
                  <c:v>48.363205999999998</c:v>
                </c:pt>
                <c:pt idx="29">
                  <c:v>48.470858999999997</c:v>
                </c:pt>
                <c:pt idx="30">
                  <c:v>48.561610000000002</c:v>
                </c:pt>
                <c:pt idx="31">
                  <c:v>48.635418999999999</c:v>
                </c:pt>
                <c:pt idx="32">
                  <c:v>48.695594999999997</c:v>
                </c:pt>
                <c:pt idx="33">
                  <c:v>48.745741000000002</c:v>
                </c:pt>
                <c:pt idx="34">
                  <c:v>48.787016999999999</c:v>
                </c:pt>
                <c:pt idx="35">
                  <c:v>48.820304999999998</c:v>
                </c:pt>
                <c:pt idx="36">
                  <c:v>48.847017999999998</c:v>
                </c:pt>
                <c:pt idx="37">
                  <c:v>48.868608999999999</c:v>
                </c:pt>
                <c:pt idx="38">
                  <c:v>48.884962000000002</c:v>
                </c:pt>
                <c:pt idx="39">
                  <c:v>48.903025999999997</c:v>
                </c:pt>
                <c:pt idx="40">
                  <c:v>48.916375000000002</c:v>
                </c:pt>
                <c:pt idx="41">
                  <c:v>48.925327000000003</c:v>
                </c:pt>
                <c:pt idx="42">
                  <c:v>48.931500999999997</c:v>
                </c:pt>
                <c:pt idx="43">
                  <c:v>48.935082000000001</c:v>
                </c:pt>
                <c:pt idx="44">
                  <c:v>48.936515999999997</c:v>
                </c:pt>
                <c:pt idx="45">
                  <c:v>48.935932999999999</c:v>
                </c:pt>
                <c:pt idx="46">
                  <c:v>48.933956000000002</c:v>
                </c:pt>
                <c:pt idx="47">
                  <c:v>48.930408</c:v>
                </c:pt>
                <c:pt idx="48">
                  <c:v>48.925812000000001</c:v>
                </c:pt>
                <c:pt idx="49">
                  <c:v>48.922561999999999</c:v>
                </c:pt>
                <c:pt idx="50">
                  <c:v>48.917853000000001</c:v>
                </c:pt>
                <c:pt idx="51">
                  <c:v>48.912097000000003</c:v>
                </c:pt>
                <c:pt idx="52">
                  <c:v>48.905794</c:v>
                </c:pt>
                <c:pt idx="53">
                  <c:v>48.899196000000003</c:v>
                </c:pt>
                <c:pt idx="54">
                  <c:v>48.891697000000001</c:v>
                </c:pt>
                <c:pt idx="55">
                  <c:v>48.883817999999998</c:v>
                </c:pt>
                <c:pt idx="56">
                  <c:v>48.875636</c:v>
                </c:pt>
                <c:pt idx="57">
                  <c:v>48.867486999999997</c:v>
                </c:pt>
                <c:pt idx="58">
                  <c:v>48.859900000000003</c:v>
                </c:pt>
                <c:pt idx="59">
                  <c:v>48.853175999999998</c:v>
                </c:pt>
                <c:pt idx="60">
                  <c:v>48.846361000000002</c:v>
                </c:pt>
                <c:pt idx="61">
                  <c:v>48.839413</c:v>
                </c:pt>
                <c:pt idx="62">
                  <c:v>48.832619999999999</c:v>
                </c:pt>
                <c:pt idx="63">
                  <c:v>48.826076</c:v>
                </c:pt>
                <c:pt idx="64">
                  <c:v>48.819826999999997</c:v>
                </c:pt>
                <c:pt idx="65">
                  <c:v>48.813954000000003</c:v>
                </c:pt>
                <c:pt idx="66">
                  <c:v>48.808557999999998</c:v>
                </c:pt>
                <c:pt idx="67">
                  <c:v>48.804186999999999</c:v>
                </c:pt>
                <c:pt idx="68">
                  <c:v>48.800637000000002</c:v>
                </c:pt>
                <c:pt idx="69">
                  <c:v>48.798670000000001</c:v>
                </c:pt>
                <c:pt idx="70">
                  <c:v>48.797240000000002</c:v>
                </c:pt>
                <c:pt idx="71">
                  <c:v>48.796481</c:v>
                </c:pt>
                <c:pt idx="72">
                  <c:v>48.796923</c:v>
                </c:pt>
                <c:pt idx="73">
                  <c:v>48.797854999999998</c:v>
                </c:pt>
                <c:pt idx="74">
                  <c:v>48.799754</c:v>
                </c:pt>
                <c:pt idx="75">
                  <c:v>48.802802999999997</c:v>
                </c:pt>
                <c:pt idx="76">
                  <c:v>48.807208000000003</c:v>
                </c:pt>
                <c:pt idx="77">
                  <c:v>48.811922000000003</c:v>
                </c:pt>
                <c:pt idx="78">
                  <c:v>48.818657000000002</c:v>
                </c:pt>
                <c:pt idx="79">
                  <c:v>48.827514999999998</c:v>
                </c:pt>
                <c:pt idx="80">
                  <c:v>48.836713000000003</c:v>
                </c:pt>
                <c:pt idx="81">
                  <c:v>48.847414999999998</c:v>
                </c:pt>
                <c:pt idx="82">
                  <c:v>48.859197000000002</c:v>
                </c:pt>
                <c:pt idx="83">
                  <c:v>48.872523999999999</c:v>
                </c:pt>
                <c:pt idx="84">
                  <c:v>48.886884999999999</c:v>
                </c:pt>
                <c:pt idx="85">
                  <c:v>48.902425000000001</c:v>
                </c:pt>
                <c:pt idx="86">
                  <c:v>48.920158000000001</c:v>
                </c:pt>
                <c:pt idx="87">
                  <c:v>48.937862000000003</c:v>
                </c:pt>
                <c:pt idx="88">
                  <c:v>48.956842999999999</c:v>
                </c:pt>
                <c:pt idx="89">
                  <c:v>48.978910999999997</c:v>
                </c:pt>
                <c:pt idx="90">
                  <c:v>49.001559</c:v>
                </c:pt>
                <c:pt idx="91">
                  <c:v>49.025190000000002</c:v>
                </c:pt>
                <c:pt idx="92">
                  <c:v>49.049461000000001</c:v>
                </c:pt>
                <c:pt idx="93">
                  <c:v>49.075772000000001</c:v>
                </c:pt>
                <c:pt idx="94">
                  <c:v>49.103309000000003</c:v>
                </c:pt>
                <c:pt idx="95">
                  <c:v>49.132966000000003</c:v>
                </c:pt>
                <c:pt idx="96">
                  <c:v>49.163770999999997</c:v>
                </c:pt>
                <c:pt idx="97">
                  <c:v>49.194451000000001</c:v>
                </c:pt>
                <c:pt idx="98">
                  <c:v>49.226866999999999</c:v>
                </c:pt>
                <c:pt idx="99">
                  <c:v>49.262089000000003</c:v>
                </c:pt>
                <c:pt idx="100">
                  <c:v>49.297021000000001</c:v>
                </c:pt>
                <c:pt idx="101">
                  <c:v>49.333796</c:v>
                </c:pt>
                <c:pt idx="102">
                  <c:v>49.369045</c:v>
                </c:pt>
                <c:pt idx="103">
                  <c:v>49.407479000000002</c:v>
                </c:pt>
                <c:pt idx="104">
                  <c:v>49.444054000000001</c:v>
                </c:pt>
                <c:pt idx="105">
                  <c:v>49.483336999999999</c:v>
                </c:pt>
                <c:pt idx="106">
                  <c:v>49.522424000000001</c:v>
                </c:pt>
                <c:pt idx="107">
                  <c:v>49.561202999999999</c:v>
                </c:pt>
                <c:pt idx="108">
                  <c:v>49.600845</c:v>
                </c:pt>
                <c:pt idx="109">
                  <c:v>49.642237000000002</c:v>
                </c:pt>
                <c:pt idx="110">
                  <c:v>49.682766000000001</c:v>
                </c:pt>
                <c:pt idx="111">
                  <c:v>49.722366000000001</c:v>
                </c:pt>
                <c:pt idx="112">
                  <c:v>49.760615000000001</c:v>
                </c:pt>
                <c:pt idx="113">
                  <c:v>49.798383999999999</c:v>
                </c:pt>
                <c:pt idx="114">
                  <c:v>49.836793999999998</c:v>
                </c:pt>
                <c:pt idx="115">
                  <c:v>49.873151999999997</c:v>
                </c:pt>
                <c:pt idx="116">
                  <c:v>49.908343000000002</c:v>
                </c:pt>
                <c:pt idx="117">
                  <c:v>49.943593999999997</c:v>
                </c:pt>
                <c:pt idx="118">
                  <c:v>49.978304000000001</c:v>
                </c:pt>
                <c:pt idx="119">
                  <c:v>50.015166999999998</c:v>
                </c:pt>
                <c:pt idx="120">
                  <c:v>50.052748000000001</c:v>
                </c:pt>
                <c:pt idx="121">
                  <c:v>50.088988000000001</c:v>
                </c:pt>
                <c:pt idx="122">
                  <c:v>50.124544</c:v>
                </c:pt>
                <c:pt idx="123">
                  <c:v>50.160477999999998</c:v>
                </c:pt>
                <c:pt idx="124">
                  <c:v>50.195701999999997</c:v>
                </c:pt>
                <c:pt idx="125">
                  <c:v>50.233482000000002</c:v>
                </c:pt>
                <c:pt idx="126">
                  <c:v>50.271369999999997</c:v>
                </c:pt>
                <c:pt idx="127">
                  <c:v>50.308500000000002</c:v>
                </c:pt>
                <c:pt idx="128">
                  <c:v>50.348426000000003</c:v>
                </c:pt>
                <c:pt idx="129">
                  <c:v>50.391716000000002</c:v>
                </c:pt>
                <c:pt idx="130">
                  <c:v>50.435012</c:v>
                </c:pt>
                <c:pt idx="131">
                  <c:v>50.477418999999998</c:v>
                </c:pt>
                <c:pt idx="132">
                  <c:v>50.521044000000003</c:v>
                </c:pt>
                <c:pt idx="133">
                  <c:v>50.563988000000002</c:v>
                </c:pt>
                <c:pt idx="134">
                  <c:v>50.606183000000001</c:v>
                </c:pt>
                <c:pt idx="135">
                  <c:v>50.649442999999998</c:v>
                </c:pt>
                <c:pt idx="136">
                  <c:v>50.692270999999998</c:v>
                </c:pt>
                <c:pt idx="137">
                  <c:v>50.736142999999998</c:v>
                </c:pt>
                <c:pt idx="138">
                  <c:v>50.777717000000003</c:v>
                </c:pt>
                <c:pt idx="139">
                  <c:v>50.821412000000002</c:v>
                </c:pt>
                <c:pt idx="140">
                  <c:v>50.862465999999998</c:v>
                </c:pt>
                <c:pt idx="141">
                  <c:v>50.902970000000003</c:v>
                </c:pt>
                <c:pt idx="142">
                  <c:v>50.941966999999998</c:v>
                </c:pt>
                <c:pt idx="143">
                  <c:v>50.978259000000001</c:v>
                </c:pt>
                <c:pt idx="144">
                  <c:v>51.010790999999998</c:v>
                </c:pt>
                <c:pt idx="145">
                  <c:v>51.041198999999999</c:v>
                </c:pt>
                <c:pt idx="146">
                  <c:v>51.069673000000002</c:v>
                </c:pt>
                <c:pt idx="147">
                  <c:v>51.094602999999999</c:v>
                </c:pt>
                <c:pt idx="148">
                  <c:v>51.11777</c:v>
                </c:pt>
                <c:pt idx="149">
                  <c:v>51.139274</c:v>
                </c:pt>
                <c:pt idx="150">
                  <c:v>51.157176</c:v>
                </c:pt>
                <c:pt idx="151">
                  <c:v>51.172207999999998</c:v>
                </c:pt>
                <c:pt idx="152">
                  <c:v>51.184052999999999</c:v>
                </c:pt>
                <c:pt idx="153">
                  <c:v>51.192813000000001</c:v>
                </c:pt>
                <c:pt idx="154">
                  <c:v>51.198112000000002</c:v>
                </c:pt>
                <c:pt idx="155">
                  <c:v>51.201666000000003</c:v>
                </c:pt>
                <c:pt idx="156">
                  <c:v>51.202792000000002</c:v>
                </c:pt>
                <c:pt idx="157">
                  <c:v>51.201059999999998</c:v>
                </c:pt>
                <c:pt idx="158">
                  <c:v>51.197515000000003</c:v>
                </c:pt>
                <c:pt idx="159">
                  <c:v>51.192466000000003</c:v>
                </c:pt>
                <c:pt idx="160">
                  <c:v>51.184674000000001</c:v>
                </c:pt>
                <c:pt idx="161">
                  <c:v>51.176541999999998</c:v>
                </c:pt>
                <c:pt idx="162">
                  <c:v>51.166832999999997</c:v>
                </c:pt>
                <c:pt idx="163">
                  <c:v>51.155603999999997</c:v>
                </c:pt>
                <c:pt idx="164">
                  <c:v>51.143341999999997</c:v>
                </c:pt>
                <c:pt idx="165">
                  <c:v>51.130386999999999</c:v>
                </c:pt>
                <c:pt idx="166">
                  <c:v>51.116853999999996</c:v>
                </c:pt>
                <c:pt idx="167">
                  <c:v>51.102417000000003</c:v>
                </c:pt>
                <c:pt idx="168">
                  <c:v>51.088178999999997</c:v>
                </c:pt>
                <c:pt idx="169">
                  <c:v>51.074212000000003</c:v>
                </c:pt>
                <c:pt idx="170">
                  <c:v>51.059023000000003</c:v>
                </c:pt>
                <c:pt idx="171">
                  <c:v>51.04372</c:v>
                </c:pt>
                <c:pt idx="172">
                  <c:v>51.030093000000001</c:v>
                </c:pt>
                <c:pt idx="173">
                  <c:v>51.016224000000001</c:v>
                </c:pt>
                <c:pt idx="174">
                  <c:v>51.001983000000003</c:v>
                </c:pt>
                <c:pt idx="175">
                  <c:v>50.988044000000002</c:v>
                </c:pt>
                <c:pt idx="176">
                  <c:v>50.975411999999999</c:v>
                </c:pt>
                <c:pt idx="177">
                  <c:v>50.962634000000001</c:v>
                </c:pt>
                <c:pt idx="178">
                  <c:v>50.949894999999998</c:v>
                </c:pt>
                <c:pt idx="179">
                  <c:v>50.937016999999997</c:v>
                </c:pt>
                <c:pt idx="180">
                  <c:v>50.925283999999998</c:v>
                </c:pt>
                <c:pt idx="181">
                  <c:v>50.912908000000002</c:v>
                </c:pt>
                <c:pt idx="182">
                  <c:v>50.901876999999999</c:v>
                </c:pt>
                <c:pt idx="183">
                  <c:v>50.891033999999998</c:v>
                </c:pt>
                <c:pt idx="184">
                  <c:v>50.880985000000003</c:v>
                </c:pt>
                <c:pt idx="185">
                  <c:v>50.871772</c:v>
                </c:pt>
                <c:pt idx="186">
                  <c:v>50.863014</c:v>
                </c:pt>
                <c:pt idx="187">
                  <c:v>50.854557</c:v>
                </c:pt>
                <c:pt idx="188">
                  <c:v>50.846317999999997</c:v>
                </c:pt>
                <c:pt idx="189">
                  <c:v>50.839683999999998</c:v>
                </c:pt>
                <c:pt idx="190">
                  <c:v>50.833329999999997</c:v>
                </c:pt>
                <c:pt idx="191">
                  <c:v>50.827303999999998</c:v>
                </c:pt>
                <c:pt idx="192">
                  <c:v>50.821765999999997</c:v>
                </c:pt>
                <c:pt idx="193">
                  <c:v>50.817033000000002</c:v>
                </c:pt>
                <c:pt idx="194">
                  <c:v>50.812967</c:v>
                </c:pt>
                <c:pt idx="195">
                  <c:v>50.809117999999998</c:v>
                </c:pt>
                <c:pt idx="196">
                  <c:v>50.806209000000003</c:v>
                </c:pt>
                <c:pt idx="197">
                  <c:v>50.803524000000003</c:v>
                </c:pt>
                <c:pt idx="198">
                  <c:v>50.801672000000003</c:v>
                </c:pt>
                <c:pt idx="199">
                  <c:v>50.800638999999997</c:v>
                </c:pt>
                <c:pt idx="200">
                  <c:v>50.800154999999997</c:v>
                </c:pt>
                <c:pt idx="201">
                  <c:v>50.800176999999998</c:v>
                </c:pt>
                <c:pt idx="202">
                  <c:v>50.800688999999998</c:v>
                </c:pt>
                <c:pt idx="203">
                  <c:v>50.801620999999997</c:v>
                </c:pt>
                <c:pt idx="204">
                  <c:v>50.802872999999998</c:v>
                </c:pt>
                <c:pt idx="205">
                  <c:v>50.804639000000002</c:v>
                </c:pt>
                <c:pt idx="206">
                  <c:v>50.806781999999998</c:v>
                </c:pt>
                <c:pt idx="207">
                  <c:v>50.809178000000003</c:v>
                </c:pt>
                <c:pt idx="208">
                  <c:v>50.812232000000002</c:v>
                </c:pt>
                <c:pt idx="209">
                  <c:v>50.816400999999999</c:v>
                </c:pt>
                <c:pt idx="210">
                  <c:v>50.820591999999998</c:v>
                </c:pt>
                <c:pt idx="211">
                  <c:v>50.825439000000003</c:v>
                </c:pt>
                <c:pt idx="212">
                  <c:v>50.830920999999996</c:v>
                </c:pt>
                <c:pt idx="213">
                  <c:v>50.836353000000003</c:v>
                </c:pt>
                <c:pt idx="214">
                  <c:v>50.842723999999997</c:v>
                </c:pt>
                <c:pt idx="215">
                  <c:v>50.849567999999998</c:v>
                </c:pt>
                <c:pt idx="216">
                  <c:v>50.857354999999998</c:v>
                </c:pt>
                <c:pt idx="217">
                  <c:v>50.865268999999998</c:v>
                </c:pt>
                <c:pt idx="218">
                  <c:v>50.874302999999998</c:v>
                </c:pt>
                <c:pt idx="219">
                  <c:v>50.884692999999999</c:v>
                </c:pt>
                <c:pt idx="220">
                  <c:v>50.895020000000002</c:v>
                </c:pt>
                <c:pt idx="221">
                  <c:v>50.906182999999999</c:v>
                </c:pt>
                <c:pt idx="222">
                  <c:v>50.917710999999997</c:v>
                </c:pt>
                <c:pt idx="223">
                  <c:v>50.930224000000003</c:v>
                </c:pt>
                <c:pt idx="224">
                  <c:v>50.942976000000002</c:v>
                </c:pt>
                <c:pt idx="225">
                  <c:v>50.956881000000003</c:v>
                </c:pt>
                <c:pt idx="226">
                  <c:v>50.971449</c:v>
                </c:pt>
                <c:pt idx="227">
                  <c:v>50.986047999999997</c:v>
                </c:pt>
                <c:pt idx="228">
                  <c:v>51.001986000000002</c:v>
                </c:pt>
                <c:pt idx="229">
                  <c:v>51.019553000000002</c:v>
                </c:pt>
                <c:pt idx="230">
                  <c:v>51.037733000000003</c:v>
                </c:pt>
                <c:pt idx="231">
                  <c:v>51.056246999999999</c:v>
                </c:pt>
                <c:pt idx="232">
                  <c:v>51.075888999999997</c:v>
                </c:pt>
                <c:pt idx="233">
                  <c:v>51.096249999999998</c:v>
                </c:pt>
                <c:pt idx="234">
                  <c:v>51.116601000000003</c:v>
                </c:pt>
                <c:pt idx="235">
                  <c:v>51.137739000000003</c:v>
                </c:pt>
                <c:pt idx="236">
                  <c:v>51.159199000000001</c:v>
                </c:pt>
                <c:pt idx="237">
                  <c:v>51.181426000000002</c:v>
                </c:pt>
                <c:pt idx="238">
                  <c:v>51.204090000000001</c:v>
                </c:pt>
                <c:pt idx="239">
                  <c:v>51.228422999999999</c:v>
                </c:pt>
                <c:pt idx="240">
                  <c:v>51.253003999999997</c:v>
                </c:pt>
                <c:pt idx="241">
                  <c:v>51.277569</c:v>
                </c:pt>
                <c:pt idx="242">
                  <c:v>51.303068000000003</c:v>
                </c:pt>
                <c:pt idx="243">
                  <c:v>51.328277</c:v>
                </c:pt>
                <c:pt idx="244">
                  <c:v>51.353721999999998</c:v>
                </c:pt>
                <c:pt idx="245">
                  <c:v>51.378793000000002</c:v>
                </c:pt>
                <c:pt idx="246">
                  <c:v>51.404114999999997</c:v>
                </c:pt>
                <c:pt idx="247">
                  <c:v>51.429734000000003</c:v>
                </c:pt>
                <c:pt idx="248">
                  <c:v>51.455295</c:v>
                </c:pt>
                <c:pt idx="249">
                  <c:v>51.482937999999997</c:v>
                </c:pt>
                <c:pt idx="250">
                  <c:v>51.510139000000002</c:v>
                </c:pt>
                <c:pt idx="251">
                  <c:v>51.537472999999999</c:v>
                </c:pt>
                <c:pt idx="252">
                  <c:v>51.564095999999999</c:v>
                </c:pt>
                <c:pt idx="253">
                  <c:v>51.590715000000003</c:v>
                </c:pt>
                <c:pt idx="254">
                  <c:v>51.616835000000002</c:v>
                </c:pt>
                <c:pt idx="255">
                  <c:v>51.643068</c:v>
                </c:pt>
                <c:pt idx="256">
                  <c:v>51.668655999999999</c:v>
                </c:pt>
                <c:pt idx="257">
                  <c:v>51.694485999999998</c:v>
                </c:pt>
                <c:pt idx="258">
                  <c:v>51.719518999999998</c:v>
                </c:pt>
                <c:pt idx="259">
                  <c:v>51.745989000000002</c:v>
                </c:pt>
                <c:pt idx="260">
                  <c:v>51.771481000000001</c:v>
                </c:pt>
                <c:pt idx="261">
                  <c:v>51.796590999999999</c:v>
                </c:pt>
                <c:pt idx="262">
                  <c:v>51.821114000000001</c:v>
                </c:pt>
                <c:pt idx="263">
                  <c:v>51.844585000000002</c:v>
                </c:pt>
                <c:pt idx="264">
                  <c:v>51.868335000000002</c:v>
                </c:pt>
                <c:pt idx="265">
                  <c:v>51.890886999999999</c:v>
                </c:pt>
                <c:pt idx="266">
                  <c:v>51.912768</c:v>
                </c:pt>
                <c:pt idx="267">
                  <c:v>51.934064999999997</c:v>
                </c:pt>
                <c:pt idx="268">
                  <c:v>51.955286999999998</c:v>
                </c:pt>
                <c:pt idx="269">
                  <c:v>51.977187999999998</c:v>
                </c:pt>
                <c:pt idx="270">
                  <c:v>51.998009000000003</c:v>
                </c:pt>
                <c:pt idx="271">
                  <c:v>52.017972</c:v>
                </c:pt>
                <c:pt idx="272">
                  <c:v>52.037176000000002</c:v>
                </c:pt>
                <c:pt idx="273">
                  <c:v>52.055570000000003</c:v>
                </c:pt>
                <c:pt idx="274">
                  <c:v>52.073231</c:v>
                </c:pt>
                <c:pt idx="275">
                  <c:v>52.090611000000003</c:v>
                </c:pt>
                <c:pt idx="276">
                  <c:v>52.107415000000003</c:v>
                </c:pt>
                <c:pt idx="277">
                  <c:v>52.122906999999998</c:v>
                </c:pt>
                <c:pt idx="278">
                  <c:v>52.138570000000001</c:v>
                </c:pt>
                <c:pt idx="279">
                  <c:v>52.154823</c:v>
                </c:pt>
                <c:pt idx="280">
                  <c:v>52.170048999999999</c:v>
                </c:pt>
                <c:pt idx="281">
                  <c:v>52.184562999999997</c:v>
                </c:pt>
                <c:pt idx="282">
                  <c:v>52.198703000000002</c:v>
                </c:pt>
                <c:pt idx="283">
                  <c:v>52.211930000000002</c:v>
                </c:pt>
                <c:pt idx="284">
                  <c:v>52.224783000000002</c:v>
                </c:pt>
                <c:pt idx="285">
                  <c:v>52.237264000000003</c:v>
                </c:pt>
                <c:pt idx="286">
                  <c:v>52.249167</c:v>
                </c:pt>
                <c:pt idx="287">
                  <c:v>52.260846000000001</c:v>
                </c:pt>
                <c:pt idx="288">
                  <c:v>52.271959000000003</c:v>
                </c:pt>
                <c:pt idx="289">
                  <c:v>52.284568999999998</c:v>
                </c:pt>
                <c:pt idx="290">
                  <c:v>52.296483000000002</c:v>
                </c:pt>
                <c:pt idx="291">
                  <c:v>52.307906000000003</c:v>
                </c:pt>
                <c:pt idx="292">
                  <c:v>52.319567999999997</c:v>
                </c:pt>
                <c:pt idx="293">
                  <c:v>52.330703999999997</c:v>
                </c:pt>
                <c:pt idx="294">
                  <c:v>52.342038000000002</c:v>
                </c:pt>
                <c:pt idx="295">
                  <c:v>52.353084000000003</c:v>
                </c:pt>
                <c:pt idx="296">
                  <c:v>52.364128000000001</c:v>
                </c:pt>
                <c:pt idx="297">
                  <c:v>52.375</c:v>
                </c:pt>
                <c:pt idx="298">
                  <c:v>52.386009999999999</c:v>
                </c:pt>
                <c:pt idx="299">
                  <c:v>52.398333000000001</c:v>
                </c:pt>
                <c:pt idx="300">
                  <c:v>52.410476000000003</c:v>
                </c:pt>
                <c:pt idx="301">
                  <c:v>52.4223</c:v>
                </c:pt>
                <c:pt idx="302">
                  <c:v>52.434477000000001</c:v>
                </c:pt>
                <c:pt idx="303">
                  <c:v>52.446674000000002</c:v>
                </c:pt>
                <c:pt idx="304">
                  <c:v>52.458765999999997</c:v>
                </c:pt>
                <c:pt idx="305">
                  <c:v>52.471201999999998</c:v>
                </c:pt>
                <c:pt idx="306">
                  <c:v>52.483688000000001</c:v>
                </c:pt>
                <c:pt idx="307">
                  <c:v>52.496856000000001</c:v>
                </c:pt>
                <c:pt idx="308">
                  <c:v>52.509951999999998</c:v>
                </c:pt>
                <c:pt idx="309">
                  <c:v>52.524735</c:v>
                </c:pt>
                <c:pt idx="310">
                  <c:v>52.539254999999997</c:v>
                </c:pt>
                <c:pt idx="311">
                  <c:v>52.553682999999999</c:v>
                </c:pt>
                <c:pt idx="312">
                  <c:v>52.568508999999999</c:v>
                </c:pt>
                <c:pt idx="313">
                  <c:v>52.583373999999999</c:v>
                </c:pt>
                <c:pt idx="314">
                  <c:v>52.598084999999998</c:v>
                </c:pt>
                <c:pt idx="315">
                  <c:v>52.613160999999998</c:v>
                </c:pt>
                <c:pt idx="316">
                  <c:v>52.628458999999999</c:v>
                </c:pt>
                <c:pt idx="317">
                  <c:v>52.643484999999998</c:v>
                </c:pt>
                <c:pt idx="318">
                  <c:v>52.658338999999998</c:v>
                </c:pt>
                <c:pt idx="319">
                  <c:v>52.675105000000002</c:v>
                </c:pt>
                <c:pt idx="320">
                  <c:v>52.691433000000004</c:v>
                </c:pt>
                <c:pt idx="321">
                  <c:v>52.707759000000003</c:v>
                </c:pt>
                <c:pt idx="322">
                  <c:v>52.723849000000001</c:v>
                </c:pt>
                <c:pt idx="323">
                  <c:v>52.739387999999998</c:v>
                </c:pt>
                <c:pt idx="324">
                  <c:v>52.755049999999997</c:v>
                </c:pt>
                <c:pt idx="325">
                  <c:v>52.770698000000003</c:v>
                </c:pt>
                <c:pt idx="326">
                  <c:v>52.78633</c:v>
                </c:pt>
                <c:pt idx="327">
                  <c:v>52.801516999999997</c:v>
                </c:pt>
                <c:pt idx="328">
                  <c:v>52.816231000000002</c:v>
                </c:pt>
                <c:pt idx="329">
                  <c:v>52.832681000000001</c:v>
                </c:pt>
                <c:pt idx="330">
                  <c:v>52.848312999999997</c:v>
                </c:pt>
                <c:pt idx="331">
                  <c:v>52.863351999999999</c:v>
                </c:pt>
                <c:pt idx="332">
                  <c:v>52.878151000000003</c:v>
                </c:pt>
                <c:pt idx="333">
                  <c:v>52.891663000000001</c:v>
                </c:pt>
                <c:pt idx="334">
                  <c:v>52.904913000000001</c:v>
                </c:pt>
                <c:pt idx="335">
                  <c:v>52.918033999999999</c:v>
                </c:pt>
                <c:pt idx="336">
                  <c:v>52.930397999999997</c:v>
                </c:pt>
                <c:pt idx="337">
                  <c:v>52.942225000000001</c:v>
                </c:pt>
                <c:pt idx="338">
                  <c:v>52.953645000000002</c:v>
                </c:pt>
                <c:pt idx="339">
                  <c:v>52.965960000000003</c:v>
                </c:pt>
                <c:pt idx="340">
                  <c:v>52.977046999999999</c:v>
                </c:pt>
                <c:pt idx="341">
                  <c:v>52.987628000000001</c:v>
                </c:pt>
                <c:pt idx="342">
                  <c:v>52.997504999999997</c:v>
                </c:pt>
                <c:pt idx="343">
                  <c:v>53.007013000000001</c:v>
                </c:pt>
                <c:pt idx="344">
                  <c:v>53.015492000000002</c:v>
                </c:pt>
                <c:pt idx="345">
                  <c:v>53.023535000000003</c:v>
                </c:pt>
                <c:pt idx="346">
                  <c:v>53.030906999999999</c:v>
                </c:pt>
                <c:pt idx="347">
                  <c:v>53.037396000000001</c:v>
                </c:pt>
                <c:pt idx="348">
                  <c:v>53.043536000000003</c:v>
                </c:pt>
                <c:pt idx="349">
                  <c:v>53.050083999999998</c:v>
                </c:pt>
                <c:pt idx="350">
                  <c:v>53.055943999999997</c:v>
                </c:pt>
                <c:pt idx="351">
                  <c:v>53.061272000000002</c:v>
                </c:pt>
                <c:pt idx="352">
                  <c:v>53.065579999999997</c:v>
                </c:pt>
                <c:pt idx="353">
                  <c:v>53.069566999999999</c:v>
                </c:pt>
                <c:pt idx="354">
                  <c:v>53.073354000000002</c:v>
                </c:pt>
                <c:pt idx="355">
                  <c:v>53.076197999999998</c:v>
                </c:pt>
                <c:pt idx="356">
                  <c:v>53.079152999999998</c:v>
                </c:pt>
                <c:pt idx="357">
                  <c:v>53.081372999999999</c:v>
                </c:pt>
                <c:pt idx="358">
                  <c:v>53.083084999999997</c:v>
                </c:pt>
                <c:pt idx="359">
                  <c:v>53.085630999999999</c:v>
                </c:pt>
                <c:pt idx="360">
                  <c:v>53.086962</c:v>
                </c:pt>
                <c:pt idx="361">
                  <c:v>53.088520000000003</c:v>
                </c:pt>
                <c:pt idx="362">
                  <c:v>53.089748</c:v>
                </c:pt>
                <c:pt idx="363">
                  <c:v>53.090801999999996</c:v>
                </c:pt>
                <c:pt idx="364">
                  <c:v>53.090898000000003</c:v>
                </c:pt>
                <c:pt idx="365">
                  <c:v>53.090429</c:v>
                </c:pt>
                <c:pt idx="366">
                  <c:v>53.090102999999999</c:v>
                </c:pt>
                <c:pt idx="367">
                  <c:v>53.089751999999997</c:v>
                </c:pt>
                <c:pt idx="368">
                  <c:v>53.089376999999999</c:v>
                </c:pt>
                <c:pt idx="369">
                  <c:v>53.089117000000002</c:v>
                </c:pt>
                <c:pt idx="370">
                  <c:v>53.089047999999998</c:v>
                </c:pt>
                <c:pt idx="371">
                  <c:v>53.088470000000001</c:v>
                </c:pt>
                <c:pt idx="372">
                  <c:v>53.087761999999998</c:v>
                </c:pt>
                <c:pt idx="373">
                  <c:v>53.087401</c:v>
                </c:pt>
                <c:pt idx="374">
                  <c:v>53.086452000000001</c:v>
                </c:pt>
                <c:pt idx="375">
                  <c:v>53.085441000000003</c:v>
                </c:pt>
                <c:pt idx="376">
                  <c:v>53.084439000000003</c:v>
                </c:pt>
                <c:pt idx="377">
                  <c:v>53.083010999999999</c:v>
                </c:pt>
                <c:pt idx="378">
                  <c:v>53.081823999999997</c:v>
                </c:pt>
                <c:pt idx="379">
                  <c:v>53.080950000000001</c:v>
                </c:pt>
                <c:pt idx="380">
                  <c:v>53.080047</c:v>
                </c:pt>
                <c:pt idx="381">
                  <c:v>53.078968000000003</c:v>
                </c:pt>
                <c:pt idx="382">
                  <c:v>53.077660999999999</c:v>
                </c:pt>
                <c:pt idx="383">
                  <c:v>53.076639999999998</c:v>
                </c:pt>
                <c:pt idx="384">
                  <c:v>53.075405000000003</c:v>
                </c:pt>
                <c:pt idx="385">
                  <c:v>53.073723000000001</c:v>
                </c:pt>
                <c:pt idx="386">
                  <c:v>53.072282000000001</c:v>
                </c:pt>
                <c:pt idx="387">
                  <c:v>53.070771999999998</c:v>
                </c:pt>
                <c:pt idx="388">
                  <c:v>53.069004999999997</c:v>
                </c:pt>
                <c:pt idx="389">
                  <c:v>53.067988</c:v>
                </c:pt>
                <c:pt idx="390">
                  <c:v>53.066623999999997</c:v>
                </c:pt>
                <c:pt idx="391">
                  <c:v>53.064872000000001</c:v>
                </c:pt>
                <c:pt idx="392">
                  <c:v>53.063302</c:v>
                </c:pt>
                <c:pt idx="393">
                  <c:v>53.061808999999997</c:v>
                </c:pt>
                <c:pt idx="394">
                  <c:v>53.059823999999999</c:v>
                </c:pt>
                <c:pt idx="395">
                  <c:v>53.057856000000001</c:v>
                </c:pt>
                <c:pt idx="396">
                  <c:v>53.055934000000001</c:v>
                </c:pt>
                <c:pt idx="397">
                  <c:v>53.053883999999996</c:v>
                </c:pt>
                <c:pt idx="398">
                  <c:v>53.052075000000002</c:v>
                </c:pt>
                <c:pt idx="399">
                  <c:v>53.050494</c:v>
                </c:pt>
                <c:pt idx="400">
                  <c:v>53.048760999999999</c:v>
                </c:pt>
                <c:pt idx="401">
                  <c:v>53.047055999999998</c:v>
                </c:pt>
                <c:pt idx="402">
                  <c:v>53.045025000000003</c:v>
                </c:pt>
                <c:pt idx="403">
                  <c:v>53.043244000000001</c:v>
                </c:pt>
                <c:pt idx="404">
                  <c:v>53.041442000000004</c:v>
                </c:pt>
                <c:pt idx="405">
                  <c:v>53.039247000000003</c:v>
                </c:pt>
                <c:pt idx="406">
                  <c:v>53.037185000000001</c:v>
                </c:pt>
                <c:pt idx="407">
                  <c:v>53.035274999999999</c:v>
                </c:pt>
                <c:pt idx="408">
                  <c:v>53.032949000000002</c:v>
                </c:pt>
                <c:pt idx="409">
                  <c:v>53.031345999999999</c:v>
                </c:pt>
                <c:pt idx="410">
                  <c:v>53.029361999999999</c:v>
                </c:pt>
                <c:pt idx="411">
                  <c:v>53.027470999999998</c:v>
                </c:pt>
                <c:pt idx="412">
                  <c:v>53.025723999999997</c:v>
                </c:pt>
                <c:pt idx="413">
                  <c:v>53.023826</c:v>
                </c:pt>
                <c:pt idx="414">
                  <c:v>53.021940000000001</c:v>
                </c:pt>
                <c:pt idx="415">
                  <c:v>53.019902999999999</c:v>
                </c:pt>
                <c:pt idx="416">
                  <c:v>53.017710000000001</c:v>
                </c:pt>
                <c:pt idx="417">
                  <c:v>53.015714000000003</c:v>
                </c:pt>
                <c:pt idx="418">
                  <c:v>53.013905000000001</c:v>
                </c:pt>
                <c:pt idx="419">
                  <c:v>53.012507999999997</c:v>
                </c:pt>
                <c:pt idx="420">
                  <c:v>53.011021</c:v>
                </c:pt>
                <c:pt idx="421">
                  <c:v>53.009822</c:v>
                </c:pt>
                <c:pt idx="422">
                  <c:v>53.008477999999997</c:v>
                </c:pt>
                <c:pt idx="423">
                  <c:v>53.007693000000003</c:v>
                </c:pt>
                <c:pt idx="424">
                  <c:v>53.006906999999998</c:v>
                </c:pt>
                <c:pt idx="425">
                  <c:v>53.006371999999999</c:v>
                </c:pt>
                <c:pt idx="426">
                  <c:v>53.005873000000001</c:v>
                </c:pt>
                <c:pt idx="427">
                  <c:v>53.005661000000003</c:v>
                </c:pt>
                <c:pt idx="428">
                  <c:v>53.005522999999997</c:v>
                </c:pt>
                <c:pt idx="429">
                  <c:v>53.006188999999999</c:v>
                </c:pt>
                <c:pt idx="430">
                  <c:v>53.006965999999998</c:v>
                </c:pt>
                <c:pt idx="431">
                  <c:v>53.007835</c:v>
                </c:pt>
                <c:pt idx="432">
                  <c:v>53.009120000000003</c:v>
                </c:pt>
                <c:pt idx="433">
                  <c:v>53.010682000000003</c:v>
                </c:pt>
                <c:pt idx="434">
                  <c:v>53.012622999999998</c:v>
                </c:pt>
                <c:pt idx="435">
                  <c:v>53.014926000000003</c:v>
                </c:pt>
                <c:pt idx="436">
                  <c:v>53.017744999999998</c:v>
                </c:pt>
                <c:pt idx="437">
                  <c:v>53.02102</c:v>
                </c:pt>
                <c:pt idx="438">
                  <c:v>53.024374000000002</c:v>
                </c:pt>
                <c:pt idx="439">
                  <c:v>53.028374999999997</c:v>
                </c:pt>
                <c:pt idx="440">
                  <c:v>53.032724999999999</c:v>
                </c:pt>
                <c:pt idx="441">
                  <c:v>53.037469000000002</c:v>
                </c:pt>
                <c:pt idx="442">
                  <c:v>53.042616000000002</c:v>
                </c:pt>
                <c:pt idx="443">
                  <c:v>53.047916000000001</c:v>
                </c:pt>
                <c:pt idx="444">
                  <c:v>53.053640999999999</c:v>
                </c:pt>
                <c:pt idx="445">
                  <c:v>53.059266000000001</c:v>
                </c:pt>
                <c:pt idx="446">
                  <c:v>53.065482000000003</c:v>
                </c:pt>
                <c:pt idx="447">
                  <c:v>53.071835</c:v>
                </c:pt>
                <c:pt idx="448">
                  <c:v>53.079003999999998</c:v>
                </c:pt>
                <c:pt idx="449">
                  <c:v>53.086821999999998</c:v>
                </c:pt>
                <c:pt idx="450">
                  <c:v>53.094396000000003</c:v>
                </c:pt>
                <c:pt idx="451">
                  <c:v>53.102099000000003</c:v>
                </c:pt>
                <c:pt idx="452">
                  <c:v>53.110162000000003</c:v>
                </c:pt>
                <c:pt idx="453">
                  <c:v>53.118473000000002</c:v>
                </c:pt>
                <c:pt idx="454">
                  <c:v>53.126905000000001</c:v>
                </c:pt>
                <c:pt idx="455">
                  <c:v>53.135488000000002</c:v>
                </c:pt>
                <c:pt idx="456">
                  <c:v>53.144030000000001</c:v>
                </c:pt>
                <c:pt idx="457">
                  <c:v>53.152816000000001</c:v>
                </c:pt>
                <c:pt idx="458">
                  <c:v>53.161369000000001</c:v>
                </c:pt>
                <c:pt idx="459">
                  <c:v>53.171104999999997</c:v>
                </c:pt>
                <c:pt idx="460">
                  <c:v>53.180644999999998</c:v>
                </c:pt>
                <c:pt idx="461">
                  <c:v>53.190176999999998</c:v>
                </c:pt>
                <c:pt idx="462">
                  <c:v>53.199933999999999</c:v>
                </c:pt>
                <c:pt idx="463">
                  <c:v>53.209381</c:v>
                </c:pt>
                <c:pt idx="464">
                  <c:v>53.219202000000003</c:v>
                </c:pt>
                <c:pt idx="465">
                  <c:v>53.228647000000002</c:v>
                </c:pt>
                <c:pt idx="466">
                  <c:v>53.238064000000001</c:v>
                </c:pt>
                <c:pt idx="467">
                  <c:v>53.247672000000001</c:v>
                </c:pt>
                <c:pt idx="468">
                  <c:v>53.257302000000003</c:v>
                </c:pt>
                <c:pt idx="469">
                  <c:v>53.267955000000001</c:v>
                </c:pt>
                <c:pt idx="470">
                  <c:v>53.278418000000002</c:v>
                </c:pt>
                <c:pt idx="471">
                  <c:v>53.288595999999998</c:v>
                </c:pt>
                <c:pt idx="472">
                  <c:v>53.298859</c:v>
                </c:pt>
                <c:pt idx="473">
                  <c:v>53.308698999999997</c:v>
                </c:pt>
                <c:pt idx="474">
                  <c:v>53.318959</c:v>
                </c:pt>
                <c:pt idx="475">
                  <c:v>53.329064000000002</c:v>
                </c:pt>
                <c:pt idx="476">
                  <c:v>53.339165999999999</c:v>
                </c:pt>
                <c:pt idx="477">
                  <c:v>53.349282000000002</c:v>
                </c:pt>
                <c:pt idx="478">
                  <c:v>53.359658000000003</c:v>
                </c:pt>
                <c:pt idx="479">
                  <c:v>53.370168</c:v>
                </c:pt>
                <c:pt idx="480">
                  <c:v>53.381309000000002</c:v>
                </c:pt>
                <c:pt idx="481">
                  <c:v>53.391821</c:v>
                </c:pt>
                <c:pt idx="482">
                  <c:v>53.402850000000001</c:v>
                </c:pt>
                <c:pt idx="483">
                  <c:v>53.413915000000003</c:v>
                </c:pt>
                <c:pt idx="484">
                  <c:v>53.425091999999999</c:v>
                </c:pt>
                <c:pt idx="485">
                  <c:v>53.436186999999997</c:v>
                </c:pt>
                <c:pt idx="486">
                  <c:v>53.447487000000002</c:v>
                </c:pt>
                <c:pt idx="487">
                  <c:v>53.459032999999998</c:v>
                </c:pt>
                <c:pt idx="488">
                  <c:v>53.470438000000001</c:v>
                </c:pt>
                <c:pt idx="489">
                  <c:v>53.483065000000003</c:v>
                </c:pt>
                <c:pt idx="490">
                  <c:v>53.495216999999997</c:v>
                </c:pt>
                <c:pt idx="491">
                  <c:v>53.507672999999997</c:v>
                </c:pt>
                <c:pt idx="492">
                  <c:v>53.520322</c:v>
                </c:pt>
                <c:pt idx="493">
                  <c:v>53.533329000000002</c:v>
                </c:pt>
                <c:pt idx="494">
                  <c:v>53.546225</c:v>
                </c:pt>
                <c:pt idx="495">
                  <c:v>53.559103999999998</c:v>
                </c:pt>
                <c:pt idx="496">
                  <c:v>53.571928999999997</c:v>
                </c:pt>
                <c:pt idx="497">
                  <c:v>53.584975999999997</c:v>
                </c:pt>
                <c:pt idx="498">
                  <c:v>53.598309999999998</c:v>
                </c:pt>
                <c:pt idx="499">
                  <c:v>53.612245999999999</c:v>
                </c:pt>
                <c:pt idx="500">
                  <c:v>53.626482000000003</c:v>
                </c:pt>
                <c:pt idx="501">
                  <c:v>53.640635000000003</c:v>
                </c:pt>
                <c:pt idx="502">
                  <c:v>53.654828000000002</c:v>
                </c:pt>
                <c:pt idx="503">
                  <c:v>53.669350000000001</c:v>
                </c:pt>
                <c:pt idx="504">
                  <c:v>53.683782000000001</c:v>
                </c:pt>
                <c:pt idx="505">
                  <c:v>53.698770000000003</c:v>
                </c:pt>
                <c:pt idx="506">
                  <c:v>53.713621000000003</c:v>
                </c:pt>
                <c:pt idx="507">
                  <c:v>53.728417</c:v>
                </c:pt>
                <c:pt idx="508">
                  <c:v>53.743172999999999</c:v>
                </c:pt>
                <c:pt idx="509">
                  <c:v>53.759172999999997</c:v>
                </c:pt>
                <c:pt idx="510">
                  <c:v>53.775086999999999</c:v>
                </c:pt>
                <c:pt idx="511">
                  <c:v>53.790725999999999</c:v>
                </c:pt>
                <c:pt idx="512">
                  <c:v>53.805942000000002</c:v>
                </c:pt>
                <c:pt idx="513">
                  <c:v>53.821452999999998</c:v>
                </c:pt>
                <c:pt idx="514">
                  <c:v>53.836986000000003</c:v>
                </c:pt>
                <c:pt idx="515">
                  <c:v>53.852578000000001</c:v>
                </c:pt>
                <c:pt idx="516">
                  <c:v>53.867902999999998</c:v>
                </c:pt>
                <c:pt idx="517">
                  <c:v>53.883012000000001</c:v>
                </c:pt>
                <c:pt idx="518">
                  <c:v>53.898296000000002</c:v>
                </c:pt>
                <c:pt idx="519">
                  <c:v>53.915061000000001</c:v>
                </c:pt>
                <c:pt idx="520">
                  <c:v>53.931209000000003</c:v>
                </c:pt>
                <c:pt idx="521">
                  <c:v>53.946924000000003</c:v>
                </c:pt>
                <c:pt idx="522">
                  <c:v>53.962640999999998</c:v>
                </c:pt>
                <c:pt idx="523">
                  <c:v>53.978433000000003</c:v>
                </c:pt>
                <c:pt idx="524">
                  <c:v>53.994132</c:v>
                </c:pt>
                <c:pt idx="525">
                  <c:v>54.009380999999998</c:v>
                </c:pt>
                <c:pt idx="526">
                  <c:v>54.024172</c:v>
                </c:pt>
                <c:pt idx="527">
                  <c:v>54.039825999999998</c:v>
                </c:pt>
                <c:pt idx="528">
                  <c:v>54.054431999999998</c:v>
                </c:pt>
                <c:pt idx="529">
                  <c:v>54.070627000000002</c:v>
                </c:pt>
                <c:pt idx="530">
                  <c:v>54.086159000000002</c:v>
                </c:pt>
                <c:pt idx="531">
                  <c:v>54.101264999999998</c:v>
                </c:pt>
                <c:pt idx="532">
                  <c:v>54.116363999999997</c:v>
                </c:pt>
                <c:pt idx="533">
                  <c:v>54.131425</c:v>
                </c:pt>
                <c:pt idx="534">
                  <c:v>54.146292000000003</c:v>
                </c:pt>
                <c:pt idx="535">
                  <c:v>54.161096000000001</c:v>
                </c:pt>
                <c:pt idx="536">
                  <c:v>54.175635999999997</c:v>
                </c:pt>
                <c:pt idx="537">
                  <c:v>54.190044999999998</c:v>
                </c:pt>
                <c:pt idx="538">
                  <c:v>54.204403999999997</c:v>
                </c:pt>
                <c:pt idx="539">
                  <c:v>54.219588000000002</c:v>
                </c:pt>
                <c:pt idx="540">
                  <c:v>54.23442</c:v>
                </c:pt>
                <c:pt idx="541">
                  <c:v>54.248769000000003</c:v>
                </c:pt>
                <c:pt idx="542">
                  <c:v>54.262858000000001</c:v>
                </c:pt>
                <c:pt idx="543">
                  <c:v>54.277045999999999</c:v>
                </c:pt>
                <c:pt idx="544">
                  <c:v>54.291133000000002</c:v>
                </c:pt>
                <c:pt idx="545">
                  <c:v>54.305149999999998</c:v>
                </c:pt>
                <c:pt idx="546">
                  <c:v>54.319198999999998</c:v>
                </c:pt>
                <c:pt idx="547">
                  <c:v>54.332717000000002</c:v>
                </c:pt>
                <c:pt idx="548">
                  <c:v>54.346423999999999</c:v>
                </c:pt>
                <c:pt idx="549">
                  <c:v>54.360700000000001</c:v>
                </c:pt>
                <c:pt idx="550">
                  <c:v>54.374749999999999</c:v>
                </c:pt>
                <c:pt idx="551">
                  <c:v>54.388371999999997</c:v>
                </c:pt>
                <c:pt idx="552">
                  <c:v>54.402161</c:v>
                </c:pt>
                <c:pt idx="553">
                  <c:v>54.415612000000003</c:v>
                </c:pt>
                <c:pt idx="554">
                  <c:v>54.429084000000003</c:v>
                </c:pt>
                <c:pt idx="555">
                  <c:v>54.442566999999997</c:v>
                </c:pt>
                <c:pt idx="556">
                  <c:v>54.455385999999997</c:v>
                </c:pt>
                <c:pt idx="557">
                  <c:v>54.468626999999998</c:v>
                </c:pt>
                <c:pt idx="558">
                  <c:v>54.481817999999997</c:v>
                </c:pt>
                <c:pt idx="559">
                  <c:v>54.495536000000001</c:v>
                </c:pt>
                <c:pt idx="560">
                  <c:v>54.508988000000002</c:v>
                </c:pt>
                <c:pt idx="561">
                  <c:v>54.522081</c:v>
                </c:pt>
                <c:pt idx="562">
                  <c:v>54.535178000000002</c:v>
                </c:pt>
                <c:pt idx="563">
                  <c:v>54.547992999999998</c:v>
                </c:pt>
                <c:pt idx="564">
                  <c:v>54.560623999999997</c:v>
                </c:pt>
                <c:pt idx="565">
                  <c:v>54.573132000000001</c:v>
                </c:pt>
                <c:pt idx="566">
                  <c:v>54.585439000000001</c:v>
                </c:pt>
                <c:pt idx="567">
                  <c:v>54.597802000000001</c:v>
                </c:pt>
                <c:pt idx="568">
                  <c:v>54.609957000000001</c:v>
                </c:pt>
                <c:pt idx="569">
                  <c:v>54.622720999999999</c:v>
                </c:pt>
                <c:pt idx="570">
                  <c:v>54.634901999999997</c:v>
                </c:pt>
                <c:pt idx="571">
                  <c:v>54.647097000000002</c:v>
                </c:pt>
                <c:pt idx="572">
                  <c:v>54.659256999999997</c:v>
                </c:pt>
                <c:pt idx="573">
                  <c:v>54.671221000000003</c:v>
                </c:pt>
                <c:pt idx="574">
                  <c:v>54.683027000000003</c:v>
                </c:pt>
                <c:pt idx="575">
                  <c:v>54.694572000000001</c:v>
                </c:pt>
                <c:pt idx="576">
                  <c:v>54.705962</c:v>
                </c:pt>
                <c:pt idx="577">
                  <c:v>54.716965000000002</c:v>
                </c:pt>
                <c:pt idx="578">
                  <c:v>54.728020999999998</c:v>
                </c:pt>
                <c:pt idx="579">
                  <c:v>54.739359</c:v>
                </c:pt>
                <c:pt idx="580">
                  <c:v>54.750472000000002</c:v>
                </c:pt>
                <c:pt idx="581">
                  <c:v>54.761308</c:v>
                </c:pt>
                <c:pt idx="582">
                  <c:v>54.771912</c:v>
                </c:pt>
                <c:pt idx="583">
                  <c:v>54.782418</c:v>
                </c:pt>
                <c:pt idx="584">
                  <c:v>54.792918999999998</c:v>
                </c:pt>
                <c:pt idx="585">
                  <c:v>54.803181000000002</c:v>
                </c:pt>
                <c:pt idx="586">
                  <c:v>54.813186000000002</c:v>
                </c:pt>
                <c:pt idx="587">
                  <c:v>54.823099999999997</c:v>
                </c:pt>
                <c:pt idx="588">
                  <c:v>54.832642</c:v>
                </c:pt>
                <c:pt idx="589">
                  <c:v>54.842584000000002</c:v>
                </c:pt>
                <c:pt idx="590">
                  <c:v>54.852407999999997</c:v>
                </c:pt>
                <c:pt idx="591">
                  <c:v>54.861783000000003</c:v>
                </c:pt>
                <c:pt idx="592">
                  <c:v>54.871203999999999</c:v>
                </c:pt>
                <c:pt idx="593">
                  <c:v>54.880490000000002</c:v>
                </c:pt>
                <c:pt idx="594">
                  <c:v>54.889605000000003</c:v>
                </c:pt>
                <c:pt idx="595">
                  <c:v>54.898232999999998</c:v>
                </c:pt>
                <c:pt idx="596">
                  <c:v>54.906789000000003</c:v>
                </c:pt>
                <c:pt idx="597">
                  <c:v>54.915593999999999</c:v>
                </c:pt>
                <c:pt idx="598">
                  <c:v>54.924168999999999</c:v>
                </c:pt>
                <c:pt idx="599">
                  <c:v>54.933484</c:v>
                </c:pt>
                <c:pt idx="600">
                  <c:v>54.942241000000003</c:v>
                </c:pt>
                <c:pt idx="601">
                  <c:v>54.950991000000002</c:v>
                </c:pt>
                <c:pt idx="602">
                  <c:v>54.959164999999999</c:v>
                </c:pt>
                <c:pt idx="603">
                  <c:v>54.966925000000003</c:v>
                </c:pt>
                <c:pt idx="604">
                  <c:v>54.973531000000001</c:v>
                </c:pt>
                <c:pt idx="605">
                  <c:v>54.979804999999999</c:v>
                </c:pt>
                <c:pt idx="606">
                  <c:v>54.986010999999998</c:v>
                </c:pt>
                <c:pt idx="607">
                  <c:v>54.992148</c:v>
                </c:pt>
                <c:pt idx="608">
                  <c:v>54.998209000000003</c:v>
                </c:pt>
                <c:pt idx="609">
                  <c:v>55.004629999999999</c:v>
                </c:pt>
                <c:pt idx="610">
                  <c:v>55.010713000000003</c:v>
                </c:pt>
                <c:pt idx="611">
                  <c:v>55.01661</c:v>
                </c:pt>
                <c:pt idx="612">
                  <c:v>55.022373999999999</c:v>
                </c:pt>
                <c:pt idx="613">
                  <c:v>55.027892000000001</c:v>
                </c:pt>
                <c:pt idx="614">
                  <c:v>55.033315000000002</c:v>
                </c:pt>
                <c:pt idx="615">
                  <c:v>55.038342999999998</c:v>
                </c:pt>
                <c:pt idx="616">
                  <c:v>55.043354999999998</c:v>
                </c:pt>
                <c:pt idx="617">
                  <c:v>55.048110999999999</c:v>
                </c:pt>
                <c:pt idx="618">
                  <c:v>55.052726999999997</c:v>
                </c:pt>
                <c:pt idx="619">
                  <c:v>55.057766999999998</c:v>
                </c:pt>
                <c:pt idx="620">
                  <c:v>55.063045000000002</c:v>
                </c:pt>
                <c:pt idx="621">
                  <c:v>55.067621000000003</c:v>
                </c:pt>
                <c:pt idx="622">
                  <c:v>55.072271999999998</c:v>
                </c:pt>
                <c:pt idx="623">
                  <c:v>55.076734999999999</c:v>
                </c:pt>
                <c:pt idx="624">
                  <c:v>55.081246</c:v>
                </c:pt>
                <c:pt idx="625">
                  <c:v>55.085844000000002</c:v>
                </c:pt>
                <c:pt idx="626">
                  <c:v>55.090339999999998</c:v>
                </c:pt>
                <c:pt idx="627">
                  <c:v>55.09487</c:v>
                </c:pt>
                <c:pt idx="628">
                  <c:v>55.099274000000001</c:v>
                </c:pt>
                <c:pt idx="629">
                  <c:v>55.104101</c:v>
                </c:pt>
                <c:pt idx="630">
                  <c:v>55.108964999999998</c:v>
                </c:pt>
                <c:pt idx="631">
                  <c:v>55.113695999999997</c:v>
                </c:pt>
                <c:pt idx="632">
                  <c:v>55.118240999999998</c:v>
                </c:pt>
                <c:pt idx="633">
                  <c:v>55.123010000000001</c:v>
                </c:pt>
                <c:pt idx="634">
                  <c:v>55.127813000000003</c:v>
                </c:pt>
                <c:pt idx="635">
                  <c:v>55.132736000000001</c:v>
                </c:pt>
                <c:pt idx="636">
                  <c:v>55.137636000000001</c:v>
                </c:pt>
                <c:pt idx="637">
                  <c:v>55.142547999999998</c:v>
                </c:pt>
                <c:pt idx="638">
                  <c:v>55.147508999999999</c:v>
                </c:pt>
                <c:pt idx="639">
                  <c:v>55.153033999999998</c:v>
                </c:pt>
                <c:pt idx="640">
                  <c:v>55.158540000000002</c:v>
                </c:pt>
                <c:pt idx="641">
                  <c:v>55.164074999999997</c:v>
                </c:pt>
                <c:pt idx="642">
                  <c:v>55.169742999999997</c:v>
                </c:pt>
                <c:pt idx="643">
                  <c:v>55.175330000000002</c:v>
                </c:pt>
                <c:pt idx="644">
                  <c:v>55.180982999999998</c:v>
                </c:pt>
                <c:pt idx="645">
                  <c:v>55.186607000000002</c:v>
                </c:pt>
                <c:pt idx="646">
                  <c:v>55.192253999999998</c:v>
                </c:pt>
                <c:pt idx="647">
                  <c:v>55.198011999999999</c:v>
                </c:pt>
                <c:pt idx="648">
                  <c:v>55.204067999999999</c:v>
                </c:pt>
                <c:pt idx="649">
                  <c:v>55.210433999999999</c:v>
                </c:pt>
                <c:pt idx="650">
                  <c:v>55.216576000000003</c:v>
                </c:pt>
                <c:pt idx="651">
                  <c:v>55.222836000000001</c:v>
                </c:pt>
                <c:pt idx="652">
                  <c:v>55.228797999999998</c:v>
                </c:pt>
                <c:pt idx="653">
                  <c:v>55.235044000000002</c:v>
                </c:pt>
                <c:pt idx="654">
                  <c:v>55.24127</c:v>
                </c:pt>
                <c:pt idx="655">
                  <c:v>55.247579000000002</c:v>
                </c:pt>
                <c:pt idx="656">
                  <c:v>55.253694000000003</c:v>
                </c:pt>
                <c:pt idx="657">
                  <c:v>55.259867</c:v>
                </c:pt>
                <c:pt idx="658">
                  <c:v>55.265649000000003</c:v>
                </c:pt>
                <c:pt idx="659">
                  <c:v>55.272063000000003</c:v>
                </c:pt>
                <c:pt idx="660">
                  <c:v>55.278204000000002</c:v>
                </c:pt>
                <c:pt idx="661">
                  <c:v>55.284205999999998</c:v>
                </c:pt>
                <c:pt idx="662">
                  <c:v>55.290053</c:v>
                </c:pt>
                <c:pt idx="663">
                  <c:v>55.295656999999999</c:v>
                </c:pt>
                <c:pt idx="664">
                  <c:v>55.301085999999998</c:v>
                </c:pt>
                <c:pt idx="665">
                  <c:v>55.306550000000001</c:v>
                </c:pt>
                <c:pt idx="666">
                  <c:v>55.311743</c:v>
                </c:pt>
                <c:pt idx="667">
                  <c:v>55.316682</c:v>
                </c:pt>
                <c:pt idx="668">
                  <c:v>55.321525999999999</c:v>
                </c:pt>
                <c:pt idx="669">
                  <c:v>55.326740000000001</c:v>
                </c:pt>
                <c:pt idx="670">
                  <c:v>55.331546000000003</c:v>
                </c:pt>
                <c:pt idx="671">
                  <c:v>55.336447</c:v>
                </c:pt>
                <c:pt idx="672">
                  <c:v>55.341152000000001</c:v>
                </c:pt>
                <c:pt idx="673">
                  <c:v>55.345717</c:v>
                </c:pt>
                <c:pt idx="674">
                  <c:v>55.350043999999997</c:v>
                </c:pt>
                <c:pt idx="675">
                  <c:v>55.354357</c:v>
                </c:pt>
                <c:pt idx="676">
                  <c:v>55.358485999999999</c:v>
                </c:pt>
                <c:pt idx="677">
                  <c:v>55.362313999999998</c:v>
                </c:pt>
                <c:pt idx="678">
                  <c:v>55.366124999999997</c:v>
                </c:pt>
                <c:pt idx="679">
                  <c:v>55.370230999999997</c:v>
                </c:pt>
                <c:pt idx="680">
                  <c:v>55.373902000000001</c:v>
                </c:pt>
                <c:pt idx="681">
                  <c:v>55.377347</c:v>
                </c:pt>
                <c:pt idx="682">
                  <c:v>55.380617999999998</c:v>
                </c:pt>
                <c:pt idx="683">
                  <c:v>55.383766000000001</c:v>
                </c:pt>
                <c:pt idx="684">
                  <c:v>55.386837</c:v>
                </c:pt>
                <c:pt idx="685">
                  <c:v>55.389733</c:v>
                </c:pt>
                <c:pt idx="686">
                  <c:v>55.392431999999999</c:v>
                </c:pt>
                <c:pt idx="687">
                  <c:v>55.395085999999999</c:v>
                </c:pt>
                <c:pt idx="688">
                  <c:v>55.397677999999999</c:v>
                </c:pt>
                <c:pt idx="689">
                  <c:v>55.400342999999999</c:v>
                </c:pt>
                <c:pt idx="690">
                  <c:v>55.402869000000003</c:v>
                </c:pt>
                <c:pt idx="691">
                  <c:v>55.405231000000001</c:v>
                </c:pt>
                <c:pt idx="692">
                  <c:v>55.407389000000002</c:v>
                </c:pt>
                <c:pt idx="693">
                  <c:v>55.409557999999997</c:v>
                </c:pt>
                <c:pt idx="694">
                  <c:v>55.411724</c:v>
                </c:pt>
                <c:pt idx="695">
                  <c:v>55.413608000000004</c:v>
                </c:pt>
                <c:pt idx="696">
                  <c:v>55.415298</c:v>
                </c:pt>
                <c:pt idx="697">
                  <c:v>55.417169000000001</c:v>
                </c:pt>
                <c:pt idx="698">
                  <c:v>55.419024999999998</c:v>
                </c:pt>
                <c:pt idx="699">
                  <c:v>55.420893</c:v>
                </c:pt>
                <c:pt idx="700">
                  <c:v>55.422775999999999</c:v>
                </c:pt>
                <c:pt idx="701">
                  <c:v>55.424438000000002</c:v>
                </c:pt>
                <c:pt idx="702">
                  <c:v>55.426152000000002</c:v>
                </c:pt>
                <c:pt idx="703">
                  <c:v>55.427619</c:v>
                </c:pt>
                <c:pt idx="704">
                  <c:v>55.428944000000001</c:v>
                </c:pt>
                <c:pt idx="705">
                  <c:v>55.430387000000003</c:v>
                </c:pt>
                <c:pt idx="706">
                  <c:v>55.431654999999999</c:v>
                </c:pt>
                <c:pt idx="707">
                  <c:v>55.432951000000003</c:v>
                </c:pt>
                <c:pt idx="708">
                  <c:v>55.434156000000002</c:v>
                </c:pt>
                <c:pt idx="709">
                  <c:v>55.435724</c:v>
                </c:pt>
                <c:pt idx="710">
                  <c:v>55.437221000000001</c:v>
                </c:pt>
                <c:pt idx="711">
                  <c:v>55.438670999999999</c:v>
                </c:pt>
                <c:pt idx="712">
                  <c:v>55.439982000000001</c:v>
                </c:pt>
                <c:pt idx="713">
                  <c:v>55.441267000000003</c:v>
                </c:pt>
                <c:pt idx="714">
                  <c:v>55.442416999999999</c:v>
                </c:pt>
                <c:pt idx="715">
                  <c:v>55.443644999999997</c:v>
                </c:pt>
                <c:pt idx="716">
                  <c:v>55.444882</c:v>
                </c:pt>
                <c:pt idx="717">
                  <c:v>55.446185999999997</c:v>
                </c:pt>
                <c:pt idx="718">
                  <c:v>55.447395999999998</c:v>
                </c:pt>
                <c:pt idx="719">
                  <c:v>55.448721999999997</c:v>
                </c:pt>
                <c:pt idx="720">
                  <c:v>55.450102999999999</c:v>
                </c:pt>
                <c:pt idx="721">
                  <c:v>55.451813000000001</c:v>
                </c:pt>
                <c:pt idx="722">
                  <c:v>55.452845000000003</c:v>
                </c:pt>
                <c:pt idx="723">
                  <c:v>55.454172</c:v>
                </c:pt>
                <c:pt idx="724">
                  <c:v>55.455325000000002</c:v>
                </c:pt>
                <c:pt idx="725">
                  <c:v>55.456532000000003</c:v>
                </c:pt>
                <c:pt idx="726">
                  <c:v>55.457647999999999</c:v>
                </c:pt>
                <c:pt idx="727">
                  <c:v>55.458844999999997</c:v>
                </c:pt>
                <c:pt idx="728">
                  <c:v>55.460039999999999</c:v>
                </c:pt>
                <c:pt idx="729">
                  <c:v>55.461509999999997</c:v>
                </c:pt>
                <c:pt idx="730">
                  <c:v>55.462800000000001</c:v>
                </c:pt>
                <c:pt idx="731">
                  <c:v>55.464078000000001</c:v>
                </c:pt>
                <c:pt idx="732">
                  <c:v>55.465341000000002</c:v>
                </c:pt>
                <c:pt idx="733">
                  <c:v>55.466687</c:v>
                </c:pt>
                <c:pt idx="734">
                  <c:v>55.467950000000002</c:v>
                </c:pt>
                <c:pt idx="735">
                  <c:v>55.469059000000001</c:v>
                </c:pt>
                <c:pt idx="736">
                  <c:v>55.470208999999997</c:v>
                </c:pt>
                <c:pt idx="737">
                  <c:v>55.471313000000002</c:v>
                </c:pt>
                <c:pt idx="738">
                  <c:v>55.472330999999997</c:v>
                </c:pt>
                <c:pt idx="739">
                  <c:v>55.473697000000001</c:v>
                </c:pt>
                <c:pt idx="740">
                  <c:v>55.475000000000001</c:v>
                </c:pt>
                <c:pt idx="741">
                  <c:v>55.476228999999996</c:v>
                </c:pt>
                <c:pt idx="742">
                  <c:v>55.477353000000001</c:v>
                </c:pt>
                <c:pt idx="743">
                  <c:v>55.478639000000001</c:v>
                </c:pt>
                <c:pt idx="744">
                  <c:v>55.479680999999999</c:v>
                </c:pt>
                <c:pt idx="745">
                  <c:v>55.480719000000001</c:v>
                </c:pt>
                <c:pt idx="746">
                  <c:v>55.481878000000002</c:v>
                </c:pt>
                <c:pt idx="747">
                  <c:v>55.482936000000002</c:v>
                </c:pt>
                <c:pt idx="748">
                  <c:v>55.483922</c:v>
                </c:pt>
                <c:pt idx="749">
                  <c:v>55.485247999999999</c:v>
                </c:pt>
                <c:pt idx="750">
                  <c:v>55.486404999999998</c:v>
                </c:pt>
                <c:pt idx="751">
                  <c:v>55.487661000000003</c:v>
                </c:pt>
                <c:pt idx="752">
                  <c:v>55.488911999999999</c:v>
                </c:pt>
                <c:pt idx="753">
                  <c:v>55.490093999999999</c:v>
                </c:pt>
                <c:pt idx="754">
                  <c:v>55.491304999999997</c:v>
                </c:pt>
                <c:pt idx="755">
                  <c:v>55.492384999999999</c:v>
                </c:pt>
                <c:pt idx="756">
                  <c:v>55.493608999999999</c:v>
                </c:pt>
                <c:pt idx="757">
                  <c:v>55.495027999999998</c:v>
                </c:pt>
                <c:pt idx="758">
                  <c:v>55.496231999999999</c:v>
                </c:pt>
                <c:pt idx="759">
                  <c:v>55.497773000000002</c:v>
                </c:pt>
                <c:pt idx="760">
                  <c:v>55.499164999999998</c:v>
                </c:pt>
                <c:pt idx="761">
                  <c:v>55.500596000000002</c:v>
                </c:pt>
                <c:pt idx="762">
                  <c:v>55.502037000000001</c:v>
                </c:pt>
                <c:pt idx="763">
                  <c:v>55.503525000000003</c:v>
                </c:pt>
                <c:pt idx="764">
                  <c:v>55.504913000000002</c:v>
                </c:pt>
                <c:pt idx="765">
                  <c:v>55.506411</c:v>
                </c:pt>
                <c:pt idx="766">
                  <c:v>55.508132000000003</c:v>
                </c:pt>
                <c:pt idx="767">
                  <c:v>55.509445999999997</c:v>
                </c:pt>
                <c:pt idx="768">
                  <c:v>55.511004</c:v>
                </c:pt>
                <c:pt idx="769">
                  <c:v>55.512830999999998</c:v>
                </c:pt>
                <c:pt idx="770">
                  <c:v>55.51464</c:v>
                </c:pt>
                <c:pt idx="771">
                  <c:v>55.516483999999998</c:v>
                </c:pt>
                <c:pt idx="772">
                  <c:v>55.518355999999997</c:v>
                </c:pt>
                <c:pt idx="773">
                  <c:v>55.520128</c:v>
                </c:pt>
                <c:pt idx="774">
                  <c:v>55.522078</c:v>
                </c:pt>
                <c:pt idx="775">
                  <c:v>55.524054</c:v>
                </c:pt>
                <c:pt idx="776">
                  <c:v>55.525987999999998</c:v>
                </c:pt>
                <c:pt idx="777">
                  <c:v>55.528174999999997</c:v>
                </c:pt>
                <c:pt idx="778">
                  <c:v>55.530343999999999</c:v>
                </c:pt>
                <c:pt idx="779">
                  <c:v>55.532820000000001</c:v>
                </c:pt>
                <c:pt idx="780">
                  <c:v>55.535417000000002</c:v>
                </c:pt>
                <c:pt idx="781">
                  <c:v>55.537896000000003</c:v>
                </c:pt>
                <c:pt idx="782">
                  <c:v>55.540317999999999</c:v>
                </c:pt>
                <c:pt idx="783">
                  <c:v>55.542963999999998</c:v>
                </c:pt>
                <c:pt idx="784">
                  <c:v>55.545732999999998</c:v>
                </c:pt>
                <c:pt idx="785">
                  <c:v>55.548487000000002</c:v>
                </c:pt>
                <c:pt idx="786">
                  <c:v>55.551358999999998</c:v>
                </c:pt>
                <c:pt idx="787">
                  <c:v>55.554198</c:v>
                </c:pt>
                <c:pt idx="788">
                  <c:v>55.557198999999997</c:v>
                </c:pt>
                <c:pt idx="789">
                  <c:v>55.560572999999998</c:v>
                </c:pt>
                <c:pt idx="790">
                  <c:v>55.564084999999999</c:v>
                </c:pt>
                <c:pt idx="791">
                  <c:v>55.567543999999998</c:v>
                </c:pt>
                <c:pt idx="792">
                  <c:v>55.571162000000001</c:v>
                </c:pt>
                <c:pt idx="793">
                  <c:v>55.574674000000002</c:v>
                </c:pt>
                <c:pt idx="794">
                  <c:v>55.578339</c:v>
                </c:pt>
                <c:pt idx="795">
                  <c:v>55.582056000000001</c:v>
                </c:pt>
                <c:pt idx="796">
                  <c:v>55.585966999999997</c:v>
                </c:pt>
                <c:pt idx="797">
                  <c:v>55.589852</c:v>
                </c:pt>
                <c:pt idx="798">
                  <c:v>55.593713000000001</c:v>
                </c:pt>
                <c:pt idx="799">
                  <c:v>55.598258000000001</c:v>
                </c:pt>
                <c:pt idx="800">
                  <c:v>55.602744999999999</c:v>
                </c:pt>
                <c:pt idx="801">
                  <c:v>55.607377</c:v>
                </c:pt>
                <c:pt idx="802">
                  <c:v>55.612084000000003</c:v>
                </c:pt>
                <c:pt idx="803">
                  <c:v>55.616709</c:v>
                </c:pt>
                <c:pt idx="804">
                  <c:v>55.621516</c:v>
                </c:pt>
                <c:pt idx="805">
                  <c:v>55.626328000000001</c:v>
                </c:pt>
                <c:pt idx="806">
                  <c:v>55.631193000000003</c:v>
                </c:pt>
                <c:pt idx="807">
                  <c:v>55.636175999999999</c:v>
                </c:pt>
                <c:pt idx="808">
                  <c:v>55.641368</c:v>
                </c:pt>
                <c:pt idx="809">
                  <c:v>55.646982000000001</c:v>
                </c:pt>
                <c:pt idx="810">
                  <c:v>55.652683000000003</c:v>
                </c:pt>
                <c:pt idx="811">
                  <c:v>55.658406999999997</c:v>
                </c:pt>
                <c:pt idx="812">
                  <c:v>55.664082999999998</c:v>
                </c:pt>
                <c:pt idx="813">
                  <c:v>55.669801999999997</c:v>
                </c:pt>
                <c:pt idx="814">
                  <c:v>55.675604999999997</c:v>
                </c:pt>
                <c:pt idx="815">
                  <c:v>55.681389000000003</c:v>
                </c:pt>
                <c:pt idx="816">
                  <c:v>55.687075</c:v>
                </c:pt>
                <c:pt idx="817">
                  <c:v>55.693190000000001</c:v>
                </c:pt>
                <c:pt idx="818">
                  <c:v>55.699057000000003</c:v>
                </c:pt>
                <c:pt idx="819">
                  <c:v>55.705624</c:v>
                </c:pt>
                <c:pt idx="820">
                  <c:v>55.711885000000002</c:v>
                </c:pt>
                <c:pt idx="821">
                  <c:v>55.718302000000001</c:v>
                </c:pt>
                <c:pt idx="822">
                  <c:v>55.724831999999999</c:v>
                </c:pt>
                <c:pt idx="823">
                  <c:v>55.731192999999998</c:v>
                </c:pt>
                <c:pt idx="824">
                  <c:v>55.737578999999997</c:v>
                </c:pt>
                <c:pt idx="825">
                  <c:v>55.743932000000001</c:v>
                </c:pt>
                <c:pt idx="826">
                  <c:v>55.750478999999999</c:v>
                </c:pt>
                <c:pt idx="827">
                  <c:v>55.756830000000001</c:v>
                </c:pt>
                <c:pt idx="828">
                  <c:v>55.763112999999997</c:v>
                </c:pt>
                <c:pt idx="829">
                  <c:v>55.769913000000003</c:v>
                </c:pt>
                <c:pt idx="830">
                  <c:v>55.776674999999997</c:v>
                </c:pt>
                <c:pt idx="831">
                  <c:v>55.783385000000003</c:v>
                </c:pt>
                <c:pt idx="832">
                  <c:v>55.789895000000001</c:v>
                </c:pt>
                <c:pt idx="833">
                  <c:v>55.79627</c:v>
                </c:pt>
                <c:pt idx="834">
                  <c:v>55.802787000000002</c:v>
                </c:pt>
                <c:pt idx="835">
                  <c:v>55.809206000000003</c:v>
                </c:pt>
                <c:pt idx="836">
                  <c:v>55.815435999999998</c:v>
                </c:pt>
                <c:pt idx="837">
                  <c:v>55.821708000000001</c:v>
                </c:pt>
                <c:pt idx="838">
                  <c:v>55.827795000000002</c:v>
                </c:pt>
                <c:pt idx="839">
                  <c:v>55.834390999999997</c:v>
                </c:pt>
                <c:pt idx="840">
                  <c:v>55.840781999999997</c:v>
                </c:pt>
                <c:pt idx="841">
                  <c:v>55.846952999999999</c:v>
                </c:pt>
                <c:pt idx="842">
                  <c:v>55.853028999999999</c:v>
                </c:pt>
                <c:pt idx="843">
                  <c:v>55.859026999999998</c:v>
                </c:pt>
                <c:pt idx="844">
                  <c:v>55.865003999999999</c:v>
                </c:pt>
                <c:pt idx="845">
                  <c:v>55.870711999999997</c:v>
                </c:pt>
                <c:pt idx="846">
                  <c:v>55.876444999999997</c:v>
                </c:pt>
                <c:pt idx="847">
                  <c:v>55.881932999999997</c:v>
                </c:pt>
                <c:pt idx="848">
                  <c:v>55.887236999999999</c:v>
                </c:pt>
                <c:pt idx="849">
                  <c:v>55.893062</c:v>
                </c:pt>
                <c:pt idx="850">
                  <c:v>55.898713000000001</c:v>
                </c:pt>
                <c:pt idx="851">
                  <c:v>55.904017000000003</c:v>
                </c:pt>
                <c:pt idx="852">
                  <c:v>55.909379999999999</c:v>
                </c:pt>
                <c:pt idx="853">
                  <c:v>55.914605000000002</c:v>
                </c:pt>
                <c:pt idx="854">
                  <c:v>55.919716000000001</c:v>
                </c:pt>
                <c:pt idx="855">
                  <c:v>55.924657000000003</c:v>
                </c:pt>
                <c:pt idx="856">
                  <c:v>55.929504999999999</c:v>
                </c:pt>
                <c:pt idx="857">
                  <c:v>55.934283000000001</c:v>
                </c:pt>
                <c:pt idx="858">
                  <c:v>55.938982000000003</c:v>
                </c:pt>
                <c:pt idx="859">
                  <c:v>55.943891999999998</c:v>
                </c:pt>
                <c:pt idx="860">
                  <c:v>55.948602000000001</c:v>
                </c:pt>
                <c:pt idx="861">
                  <c:v>55.953104000000003</c:v>
                </c:pt>
                <c:pt idx="862">
                  <c:v>55.95749</c:v>
                </c:pt>
                <c:pt idx="863">
                  <c:v>55.962026999999999</c:v>
                </c:pt>
                <c:pt idx="864">
                  <c:v>55.966169000000001</c:v>
                </c:pt>
                <c:pt idx="865">
                  <c:v>55.970174</c:v>
                </c:pt>
                <c:pt idx="866">
                  <c:v>55.974280999999998</c:v>
                </c:pt>
                <c:pt idx="867">
                  <c:v>55.977831000000002</c:v>
                </c:pt>
                <c:pt idx="868">
                  <c:v>55.981064000000003</c:v>
                </c:pt>
                <c:pt idx="869">
                  <c:v>55.984701999999999</c:v>
                </c:pt>
                <c:pt idx="870">
                  <c:v>55.988073</c:v>
                </c:pt>
                <c:pt idx="871">
                  <c:v>55.991346999999998</c:v>
                </c:pt>
                <c:pt idx="872">
                  <c:v>55.994549999999997</c:v>
                </c:pt>
                <c:pt idx="873">
                  <c:v>55.997644000000001</c:v>
                </c:pt>
                <c:pt idx="874">
                  <c:v>56.000619999999998</c:v>
                </c:pt>
                <c:pt idx="875">
                  <c:v>56.003535999999997</c:v>
                </c:pt>
                <c:pt idx="876">
                  <c:v>56.006540000000001</c:v>
                </c:pt>
                <c:pt idx="877">
                  <c:v>56.009405999999998</c:v>
                </c:pt>
                <c:pt idx="878">
                  <c:v>56.012239000000001</c:v>
                </c:pt>
                <c:pt idx="879">
                  <c:v>56.015385000000002</c:v>
                </c:pt>
                <c:pt idx="880">
                  <c:v>56.018422000000001</c:v>
                </c:pt>
                <c:pt idx="881">
                  <c:v>56.021270000000001</c:v>
                </c:pt>
                <c:pt idx="882">
                  <c:v>56.024068</c:v>
                </c:pt>
                <c:pt idx="883">
                  <c:v>56.026969000000001</c:v>
                </c:pt>
                <c:pt idx="884">
                  <c:v>56.029829999999997</c:v>
                </c:pt>
                <c:pt idx="885">
                  <c:v>56.032446</c:v>
                </c:pt>
                <c:pt idx="886">
                  <c:v>56.035164999999999</c:v>
                </c:pt>
                <c:pt idx="887">
                  <c:v>56.037706999999997</c:v>
                </c:pt>
                <c:pt idx="888">
                  <c:v>56.040306000000001</c:v>
                </c:pt>
                <c:pt idx="889">
                  <c:v>56.043275999999999</c:v>
                </c:pt>
                <c:pt idx="890">
                  <c:v>56.04609</c:v>
                </c:pt>
                <c:pt idx="891">
                  <c:v>56.048847000000002</c:v>
                </c:pt>
                <c:pt idx="892">
                  <c:v>56.051464000000003</c:v>
                </c:pt>
                <c:pt idx="893">
                  <c:v>56.054192</c:v>
                </c:pt>
                <c:pt idx="894">
                  <c:v>56.056663999999998</c:v>
                </c:pt>
                <c:pt idx="895">
                  <c:v>56.059050999999997</c:v>
                </c:pt>
                <c:pt idx="896">
                  <c:v>56.061608999999997</c:v>
                </c:pt>
                <c:pt idx="897">
                  <c:v>56.063951000000003</c:v>
                </c:pt>
                <c:pt idx="898">
                  <c:v>56.066321000000002</c:v>
                </c:pt>
                <c:pt idx="899">
                  <c:v>56.069243</c:v>
                </c:pt>
                <c:pt idx="900">
                  <c:v>56.072105000000001</c:v>
                </c:pt>
                <c:pt idx="901">
                  <c:v>56.0747</c:v>
                </c:pt>
                <c:pt idx="902">
                  <c:v>56.077196999999998</c:v>
                </c:pt>
                <c:pt idx="903">
                  <c:v>56.079802999999998</c:v>
                </c:pt>
                <c:pt idx="904">
                  <c:v>56.082425999999998</c:v>
                </c:pt>
                <c:pt idx="905">
                  <c:v>56.084887999999999</c:v>
                </c:pt>
                <c:pt idx="906">
                  <c:v>56.087445000000002</c:v>
                </c:pt>
                <c:pt idx="907">
                  <c:v>56.089944000000003</c:v>
                </c:pt>
                <c:pt idx="908">
                  <c:v>56.092511999999999</c:v>
                </c:pt>
                <c:pt idx="909">
                  <c:v>56.095404000000002</c:v>
                </c:pt>
                <c:pt idx="910">
                  <c:v>56.098202999999998</c:v>
                </c:pt>
                <c:pt idx="911">
                  <c:v>56.101033000000001</c:v>
                </c:pt>
                <c:pt idx="912">
                  <c:v>56.103605000000002</c:v>
                </c:pt>
                <c:pt idx="913">
                  <c:v>56.106225000000002</c:v>
                </c:pt>
                <c:pt idx="914">
                  <c:v>56.108803000000002</c:v>
                </c:pt>
                <c:pt idx="915">
                  <c:v>56.111289999999997</c:v>
                </c:pt>
                <c:pt idx="916">
                  <c:v>56.113948000000001</c:v>
                </c:pt>
                <c:pt idx="917">
                  <c:v>56.116624999999999</c:v>
                </c:pt>
                <c:pt idx="918">
                  <c:v>56.119101999999998</c:v>
                </c:pt>
                <c:pt idx="919">
                  <c:v>56.122059</c:v>
                </c:pt>
                <c:pt idx="920">
                  <c:v>56.125103000000003</c:v>
                </c:pt>
                <c:pt idx="921">
                  <c:v>56.127918000000001</c:v>
                </c:pt>
                <c:pt idx="922">
                  <c:v>56.130847000000003</c:v>
                </c:pt>
                <c:pt idx="923">
                  <c:v>56.133676000000001</c:v>
                </c:pt>
                <c:pt idx="924">
                  <c:v>56.136325999999997</c:v>
                </c:pt>
                <c:pt idx="925">
                  <c:v>56.139114999999997</c:v>
                </c:pt>
                <c:pt idx="926">
                  <c:v>56.141855999999997</c:v>
                </c:pt>
                <c:pt idx="927">
                  <c:v>56.144598000000002</c:v>
                </c:pt>
                <c:pt idx="928">
                  <c:v>56.147297999999999</c:v>
                </c:pt>
                <c:pt idx="929">
                  <c:v>56.150497999999999</c:v>
                </c:pt>
                <c:pt idx="930">
                  <c:v>56.153621999999999</c:v>
                </c:pt>
                <c:pt idx="931">
                  <c:v>56.156683999999998</c:v>
                </c:pt>
                <c:pt idx="932">
                  <c:v>56.159716000000003</c:v>
                </c:pt>
                <c:pt idx="933">
                  <c:v>56.162773000000001</c:v>
                </c:pt>
                <c:pt idx="934">
                  <c:v>56.16583</c:v>
                </c:pt>
                <c:pt idx="935">
                  <c:v>56.168889999999998</c:v>
                </c:pt>
                <c:pt idx="936">
                  <c:v>56.171869999999998</c:v>
                </c:pt>
                <c:pt idx="937">
                  <c:v>56.174944000000004</c:v>
                </c:pt>
                <c:pt idx="938">
                  <c:v>56.177981000000003</c:v>
                </c:pt>
                <c:pt idx="939">
                  <c:v>56.181431000000003</c:v>
                </c:pt>
                <c:pt idx="940">
                  <c:v>56.184679000000003</c:v>
                </c:pt>
                <c:pt idx="941">
                  <c:v>56.18797</c:v>
                </c:pt>
                <c:pt idx="942">
                  <c:v>56.191363000000003</c:v>
                </c:pt>
                <c:pt idx="943">
                  <c:v>56.194654</c:v>
                </c:pt>
                <c:pt idx="944">
                  <c:v>56.197844000000003</c:v>
                </c:pt>
                <c:pt idx="945">
                  <c:v>56.201177000000001</c:v>
                </c:pt>
                <c:pt idx="946">
                  <c:v>56.204416000000002</c:v>
                </c:pt>
                <c:pt idx="947">
                  <c:v>56.207729</c:v>
                </c:pt>
                <c:pt idx="948">
                  <c:v>56.210996000000002</c:v>
                </c:pt>
                <c:pt idx="949">
                  <c:v>56.214689</c:v>
                </c:pt>
                <c:pt idx="950">
                  <c:v>56.218209000000002</c:v>
                </c:pt>
                <c:pt idx="951">
                  <c:v>56.221649999999997</c:v>
                </c:pt>
                <c:pt idx="952">
                  <c:v>56.225144999999998</c:v>
                </c:pt>
                <c:pt idx="953">
                  <c:v>56.228485999999997</c:v>
                </c:pt>
                <c:pt idx="954">
                  <c:v>56.231876</c:v>
                </c:pt>
                <c:pt idx="955">
                  <c:v>56.235289999999999</c:v>
                </c:pt>
                <c:pt idx="956">
                  <c:v>56.238756000000002</c:v>
                </c:pt>
                <c:pt idx="957">
                  <c:v>56.242201000000001</c:v>
                </c:pt>
                <c:pt idx="958">
                  <c:v>56.245654999999999</c:v>
                </c:pt>
                <c:pt idx="959">
                  <c:v>56.249518999999999</c:v>
                </c:pt>
                <c:pt idx="960">
                  <c:v>56.253103000000003</c:v>
                </c:pt>
                <c:pt idx="961">
                  <c:v>56.256583999999997</c:v>
                </c:pt>
                <c:pt idx="962">
                  <c:v>56.259993000000001</c:v>
                </c:pt>
                <c:pt idx="963">
                  <c:v>56.263509999999997</c:v>
                </c:pt>
                <c:pt idx="964">
                  <c:v>56.266894999999998</c:v>
                </c:pt>
                <c:pt idx="965">
                  <c:v>56.270252999999997</c:v>
                </c:pt>
                <c:pt idx="966">
                  <c:v>56.273634000000001</c:v>
                </c:pt>
                <c:pt idx="967">
                  <c:v>56.277026999999997</c:v>
                </c:pt>
                <c:pt idx="968">
                  <c:v>56.280292000000003</c:v>
                </c:pt>
                <c:pt idx="969">
                  <c:v>56.283864000000001</c:v>
                </c:pt>
                <c:pt idx="970">
                  <c:v>56.287323000000001</c:v>
                </c:pt>
                <c:pt idx="971">
                  <c:v>56.290745999999999</c:v>
                </c:pt>
                <c:pt idx="972">
                  <c:v>56.294079000000004</c:v>
                </c:pt>
                <c:pt idx="973">
                  <c:v>56.297336000000001</c:v>
                </c:pt>
                <c:pt idx="974">
                  <c:v>56.300612999999998</c:v>
                </c:pt>
                <c:pt idx="975">
                  <c:v>56.303809000000001</c:v>
                </c:pt>
                <c:pt idx="976">
                  <c:v>56.30706</c:v>
                </c:pt>
                <c:pt idx="977">
                  <c:v>56.310139999999997</c:v>
                </c:pt>
                <c:pt idx="978">
                  <c:v>56.313229999999997</c:v>
                </c:pt>
                <c:pt idx="979">
                  <c:v>56.316586999999998</c:v>
                </c:pt>
                <c:pt idx="980">
                  <c:v>56.319817</c:v>
                </c:pt>
                <c:pt idx="981">
                  <c:v>56.322941999999998</c:v>
                </c:pt>
                <c:pt idx="982">
                  <c:v>56.326090999999998</c:v>
                </c:pt>
                <c:pt idx="983">
                  <c:v>56.329192999999997</c:v>
                </c:pt>
                <c:pt idx="984">
                  <c:v>56.332275000000003</c:v>
                </c:pt>
                <c:pt idx="985">
                  <c:v>56.335259000000001</c:v>
                </c:pt>
                <c:pt idx="986">
                  <c:v>56.338298999999999</c:v>
                </c:pt>
                <c:pt idx="987">
                  <c:v>56.341327999999997</c:v>
                </c:pt>
                <c:pt idx="988">
                  <c:v>56.344403999999997</c:v>
                </c:pt>
                <c:pt idx="989">
                  <c:v>56.347766</c:v>
                </c:pt>
                <c:pt idx="990">
                  <c:v>56.350949999999997</c:v>
                </c:pt>
                <c:pt idx="991">
                  <c:v>56.354013000000002</c:v>
                </c:pt>
                <c:pt idx="992">
                  <c:v>56.357052000000003</c:v>
                </c:pt>
                <c:pt idx="993">
                  <c:v>56.360148000000002</c:v>
                </c:pt>
                <c:pt idx="994">
                  <c:v>56.363162000000003</c:v>
                </c:pt>
                <c:pt idx="995">
                  <c:v>56.366078000000002</c:v>
                </c:pt>
                <c:pt idx="996">
                  <c:v>56.369039000000001</c:v>
                </c:pt>
                <c:pt idx="997">
                  <c:v>56.372084999999998</c:v>
                </c:pt>
                <c:pt idx="998">
                  <c:v>56.375038000000004</c:v>
                </c:pt>
                <c:pt idx="999">
                  <c:v>56.378421000000003</c:v>
                </c:pt>
                <c:pt idx="1000">
                  <c:v>56.381583999999997</c:v>
                </c:pt>
                <c:pt idx="1001">
                  <c:v>56.384766999999997</c:v>
                </c:pt>
                <c:pt idx="1002">
                  <c:v>56.387844000000001</c:v>
                </c:pt>
                <c:pt idx="1003">
                  <c:v>56.391036999999997</c:v>
                </c:pt>
                <c:pt idx="1004">
                  <c:v>56.394157</c:v>
                </c:pt>
                <c:pt idx="1005">
                  <c:v>56.397258000000001</c:v>
                </c:pt>
                <c:pt idx="1006">
                  <c:v>56.400303999999998</c:v>
                </c:pt>
                <c:pt idx="1007">
                  <c:v>56.403517000000001</c:v>
                </c:pt>
                <c:pt idx="1008">
                  <c:v>56.40672</c:v>
                </c:pt>
                <c:pt idx="1009">
                  <c:v>56.410159999999998</c:v>
                </c:pt>
                <c:pt idx="1010">
                  <c:v>56.413466</c:v>
                </c:pt>
                <c:pt idx="1011">
                  <c:v>56.416746000000003</c:v>
                </c:pt>
                <c:pt idx="1012">
                  <c:v>56.420155999999999</c:v>
                </c:pt>
                <c:pt idx="1013">
                  <c:v>56.423296000000001</c:v>
                </c:pt>
                <c:pt idx="1014">
                  <c:v>56.426541</c:v>
                </c:pt>
                <c:pt idx="1015">
                  <c:v>56.429834</c:v>
                </c:pt>
                <c:pt idx="1016">
                  <c:v>56.432921</c:v>
                </c:pt>
                <c:pt idx="1017">
                  <c:v>56.436152</c:v>
                </c:pt>
                <c:pt idx="1018">
                  <c:v>56.439357000000001</c:v>
                </c:pt>
                <c:pt idx="1019">
                  <c:v>56.442928999999999</c:v>
                </c:pt>
                <c:pt idx="1020">
                  <c:v>56.446402999999997</c:v>
                </c:pt>
                <c:pt idx="1021">
                  <c:v>56.449795000000002</c:v>
                </c:pt>
                <c:pt idx="1022">
                  <c:v>56.453119000000001</c:v>
                </c:pt>
                <c:pt idx="1023">
                  <c:v>56.456401</c:v>
                </c:pt>
                <c:pt idx="1024">
                  <c:v>56.459735999999999</c:v>
                </c:pt>
                <c:pt idx="1025">
                  <c:v>56.462949999999999</c:v>
                </c:pt>
                <c:pt idx="1026">
                  <c:v>56.466191999999999</c:v>
                </c:pt>
                <c:pt idx="1027">
                  <c:v>56.469397999999998</c:v>
                </c:pt>
                <c:pt idx="1028">
                  <c:v>56.472490999999998</c:v>
                </c:pt>
                <c:pt idx="1029">
                  <c:v>56.475999999999999</c:v>
                </c:pt>
                <c:pt idx="1030">
                  <c:v>56.479272999999999</c:v>
                </c:pt>
                <c:pt idx="1031">
                  <c:v>56.482548999999999</c:v>
                </c:pt>
                <c:pt idx="1032">
                  <c:v>56.485823000000003</c:v>
                </c:pt>
                <c:pt idx="1033">
                  <c:v>56.488979999999998</c:v>
                </c:pt>
                <c:pt idx="1034">
                  <c:v>56.492044999999997</c:v>
                </c:pt>
                <c:pt idx="1035">
                  <c:v>56.494999999999997</c:v>
                </c:pt>
                <c:pt idx="1036">
                  <c:v>56.497914000000002</c:v>
                </c:pt>
                <c:pt idx="1037">
                  <c:v>56.500861</c:v>
                </c:pt>
                <c:pt idx="1038">
                  <c:v>56.503663000000003</c:v>
                </c:pt>
                <c:pt idx="1039">
                  <c:v>56.506763999999997</c:v>
                </c:pt>
                <c:pt idx="1040">
                  <c:v>56.509796000000001</c:v>
                </c:pt>
                <c:pt idx="1041">
                  <c:v>56.512815000000003</c:v>
                </c:pt>
                <c:pt idx="1042">
                  <c:v>56.515695000000001</c:v>
                </c:pt>
                <c:pt idx="1043">
                  <c:v>56.518635000000003</c:v>
                </c:pt>
                <c:pt idx="1044">
                  <c:v>56.521247000000002</c:v>
                </c:pt>
                <c:pt idx="1045">
                  <c:v>56.523795</c:v>
                </c:pt>
                <c:pt idx="1046">
                  <c:v>56.526308</c:v>
                </c:pt>
                <c:pt idx="1047">
                  <c:v>56.528852000000001</c:v>
                </c:pt>
                <c:pt idx="1048">
                  <c:v>56.531219999999998</c:v>
                </c:pt>
                <c:pt idx="1049">
                  <c:v>56.533940999999999</c:v>
                </c:pt>
                <c:pt idx="1050">
                  <c:v>56.536431999999998</c:v>
                </c:pt>
                <c:pt idx="1051">
                  <c:v>56.538927999999999</c:v>
                </c:pt>
                <c:pt idx="1052">
                  <c:v>56.541372000000003</c:v>
                </c:pt>
                <c:pt idx="1053">
                  <c:v>56.543677000000002</c:v>
                </c:pt>
                <c:pt idx="1054">
                  <c:v>56.545881000000001</c:v>
                </c:pt>
                <c:pt idx="1055">
                  <c:v>56.548065000000001</c:v>
                </c:pt>
                <c:pt idx="1056">
                  <c:v>56.550251000000003</c:v>
                </c:pt>
                <c:pt idx="1057">
                  <c:v>56.552442999999997</c:v>
                </c:pt>
                <c:pt idx="1058">
                  <c:v>56.554476999999999</c:v>
                </c:pt>
                <c:pt idx="1059">
                  <c:v>56.556811000000003</c:v>
                </c:pt>
                <c:pt idx="1060">
                  <c:v>56.558982999999998</c:v>
                </c:pt>
                <c:pt idx="1061">
                  <c:v>56.561121999999997</c:v>
                </c:pt>
                <c:pt idx="1062">
                  <c:v>56.563164</c:v>
                </c:pt>
                <c:pt idx="1063">
                  <c:v>56.565139000000002</c:v>
                </c:pt>
                <c:pt idx="1064">
                  <c:v>56.567087999999998</c:v>
                </c:pt>
                <c:pt idx="1065">
                  <c:v>56.569029</c:v>
                </c:pt>
                <c:pt idx="1066">
                  <c:v>56.570900000000002</c:v>
                </c:pt>
                <c:pt idx="1067">
                  <c:v>56.572724000000001</c:v>
                </c:pt>
                <c:pt idx="1068">
                  <c:v>56.574620000000003</c:v>
                </c:pt>
                <c:pt idx="1069">
                  <c:v>56.576686000000002</c:v>
                </c:pt>
                <c:pt idx="1070">
                  <c:v>56.57864</c:v>
                </c:pt>
                <c:pt idx="1071">
                  <c:v>56.580480000000001</c:v>
                </c:pt>
                <c:pt idx="1072">
                  <c:v>56.582281000000002</c:v>
                </c:pt>
                <c:pt idx="1073">
                  <c:v>56.584107000000003</c:v>
                </c:pt>
                <c:pt idx="1074">
                  <c:v>56.585873999999997</c:v>
                </c:pt>
                <c:pt idx="1075">
                  <c:v>56.587659000000002</c:v>
                </c:pt>
                <c:pt idx="1076">
                  <c:v>56.589373000000002</c:v>
                </c:pt>
                <c:pt idx="1077">
                  <c:v>56.591154000000003</c:v>
                </c:pt>
                <c:pt idx="1078">
                  <c:v>56.592796999999997</c:v>
                </c:pt>
                <c:pt idx="1079">
                  <c:v>56.594648999999997</c:v>
                </c:pt>
                <c:pt idx="1080">
                  <c:v>56.596437999999999</c:v>
                </c:pt>
                <c:pt idx="1081">
                  <c:v>56.598210000000002</c:v>
                </c:pt>
                <c:pt idx="1082">
                  <c:v>56.599918000000002</c:v>
                </c:pt>
                <c:pt idx="1083">
                  <c:v>56.601604999999999</c:v>
                </c:pt>
                <c:pt idx="1084">
                  <c:v>56.603417</c:v>
                </c:pt>
                <c:pt idx="1085">
                  <c:v>56.605184999999999</c:v>
                </c:pt>
                <c:pt idx="1086">
                  <c:v>56.606921</c:v>
                </c:pt>
                <c:pt idx="1087">
                  <c:v>56.608581999999998</c:v>
                </c:pt>
                <c:pt idx="1088">
                  <c:v>56.610208</c:v>
                </c:pt>
                <c:pt idx="1089">
                  <c:v>56.612000000000002</c:v>
                </c:pt>
                <c:pt idx="1090">
                  <c:v>56.613880999999999</c:v>
                </c:pt>
                <c:pt idx="1091">
                  <c:v>56.615783</c:v>
                </c:pt>
                <c:pt idx="1092">
                  <c:v>56.617553000000001</c:v>
                </c:pt>
                <c:pt idx="1093">
                  <c:v>56.61927</c:v>
                </c:pt>
                <c:pt idx="1094">
                  <c:v>56.620970999999997</c:v>
                </c:pt>
                <c:pt idx="1095">
                  <c:v>56.622736000000003</c:v>
                </c:pt>
                <c:pt idx="1096">
                  <c:v>56.624603</c:v>
                </c:pt>
                <c:pt idx="1097">
                  <c:v>56.626519999999999</c:v>
                </c:pt>
                <c:pt idx="1098">
                  <c:v>56.628348000000003</c:v>
                </c:pt>
                <c:pt idx="1099">
                  <c:v>56.630273000000003</c:v>
                </c:pt>
                <c:pt idx="1100">
                  <c:v>56.632263000000002</c:v>
                </c:pt>
                <c:pt idx="1101">
                  <c:v>56.634228999999998</c:v>
                </c:pt>
                <c:pt idx="1102">
                  <c:v>56.636132000000003</c:v>
                </c:pt>
                <c:pt idx="1103">
                  <c:v>56.638021000000002</c:v>
                </c:pt>
                <c:pt idx="1104">
                  <c:v>56.639999000000003</c:v>
                </c:pt>
                <c:pt idx="1105">
                  <c:v>56.642099000000002</c:v>
                </c:pt>
                <c:pt idx="1106">
                  <c:v>56.644050999999997</c:v>
                </c:pt>
                <c:pt idx="1107">
                  <c:v>56.646017000000001</c:v>
                </c:pt>
                <c:pt idx="1108">
                  <c:v>56.648142</c:v>
                </c:pt>
                <c:pt idx="1109">
                  <c:v>56.65052</c:v>
                </c:pt>
                <c:pt idx="1110">
                  <c:v>56.652830999999999</c:v>
                </c:pt>
                <c:pt idx="1111">
                  <c:v>56.655081000000003</c:v>
                </c:pt>
                <c:pt idx="1112">
                  <c:v>56.657386000000002</c:v>
                </c:pt>
                <c:pt idx="1113">
                  <c:v>56.659838000000001</c:v>
                </c:pt>
                <c:pt idx="1114">
                  <c:v>56.662260000000003</c:v>
                </c:pt>
                <c:pt idx="1115">
                  <c:v>56.664713999999996</c:v>
                </c:pt>
                <c:pt idx="1116">
                  <c:v>56.667048000000001</c:v>
                </c:pt>
                <c:pt idx="1117">
                  <c:v>56.669552000000003</c:v>
                </c:pt>
                <c:pt idx="1118">
                  <c:v>56.672096000000003</c:v>
                </c:pt>
                <c:pt idx="1119">
                  <c:v>56.674826000000003</c:v>
                </c:pt>
                <c:pt idx="1120">
                  <c:v>56.677599999999998</c:v>
                </c:pt>
                <c:pt idx="1121">
                  <c:v>56.680458999999999</c:v>
                </c:pt>
                <c:pt idx="1122">
                  <c:v>56.683363</c:v>
                </c:pt>
                <c:pt idx="1123">
                  <c:v>56.686307999999997</c:v>
                </c:pt>
                <c:pt idx="1124">
                  <c:v>56.689239999999998</c:v>
                </c:pt>
                <c:pt idx="1125">
                  <c:v>56.692408</c:v>
                </c:pt>
                <c:pt idx="1126">
                  <c:v>56.695436000000001</c:v>
                </c:pt>
                <c:pt idx="1127">
                  <c:v>56.698549</c:v>
                </c:pt>
                <c:pt idx="1128">
                  <c:v>56.701687999999997</c:v>
                </c:pt>
                <c:pt idx="1129">
                  <c:v>56.704957</c:v>
                </c:pt>
                <c:pt idx="1130">
                  <c:v>56.708201000000003</c:v>
                </c:pt>
                <c:pt idx="1131">
                  <c:v>56.711514000000001</c:v>
                </c:pt>
                <c:pt idx="1132">
                  <c:v>56.714852999999998</c:v>
                </c:pt>
                <c:pt idx="1133">
                  <c:v>56.718159</c:v>
                </c:pt>
                <c:pt idx="1134">
                  <c:v>56.721622000000004</c:v>
                </c:pt>
                <c:pt idx="1135">
                  <c:v>56.724997999999999</c:v>
                </c:pt>
                <c:pt idx="1136">
                  <c:v>56.728451</c:v>
                </c:pt>
                <c:pt idx="1137">
                  <c:v>56.731830000000002</c:v>
                </c:pt>
                <c:pt idx="1138">
                  <c:v>56.735196000000002</c:v>
                </c:pt>
                <c:pt idx="1139">
                  <c:v>56.738895999999997</c:v>
                </c:pt>
                <c:pt idx="1140">
                  <c:v>56.742493000000003</c:v>
                </c:pt>
                <c:pt idx="1141">
                  <c:v>56.746133999999998</c:v>
                </c:pt>
                <c:pt idx="1142">
                  <c:v>56.749783999999998</c:v>
                </c:pt>
                <c:pt idx="1143">
                  <c:v>56.753373000000003</c:v>
                </c:pt>
                <c:pt idx="1144">
                  <c:v>56.756937999999998</c:v>
                </c:pt>
                <c:pt idx="1145">
                  <c:v>56.760438999999998</c:v>
                </c:pt>
                <c:pt idx="1146">
                  <c:v>56.764069999999997</c:v>
                </c:pt>
                <c:pt idx="1147">
                  <c:v>56.767640999999998</c:v>
                </c:pt>
                <c:pt idx="1148">
                  <c:v>56.771127999999997</c:v>
                </c:pt>
                <c:pt idx="1149">
                  <c:v>56.774751999999999</c:v>
                </c:pt>
                <c:pt idx="1150">
                  <c:v>56.778303999999999</c:v>
                </c:pt>
                <c:pt idx="1151">
                  <c:v>56.781894999999999</c:v>
                </c:pt>
                <c:pt idx="1152">
                  <c:v>56.785366000000003</c:v>
                </c:pt>
                <c:pt idx="1153">
                  <c:v>56.788887000000003</c:v>
                </c:pt>
                <c:pt idx="1154">
                  <c:v>56.792292000000003</c:v>
                </c:pt>
                <c:pt idx="1155">
                  <c:v>56.795623999999997</c:v>
                </c:pt>
                <c:pt idx="1156">
                  <c:v>56.799027000000002</c:v>
                </c:pt>
                <c:pt idx="1157">
                  <c:v>56.802275000000002</c:v>
                </c:pt>
                <c:pt idx="1158">
                  <c:v>56.805492999999998</c:v>
                </c:pt>
                <c:pt idx="1159">
                  <c:v>56.808912999999997</c:v>
                </c:pt>
                <c:pt idx="1160">
                  <c:v>56.812255999999998</c:v>
                </c:pt>
                <c:pt idx="1161">
                  <c:v>56.815503</c:v>
                </c:pt>
                <c:pt idx="1162">
                  <c:v>56.818652</c:v>
                </c:pt>
                <c:pt idx="1163">
                  <c:v>56.821815999999998</c:v>
                </c:pt>
                <c:pt idx="1164">
                  <c:v>56.824919999999999</c:v>
                </c:pt>
                <c:pt idx="1165">
                  <c:v>56.827934999999997</c:v>
                </c:pt>
                <c:pt idx="1166">
                  <c:v>56.830871999999999</c:v>
                </c:pt>
                <c:pt idx="1167">
                  <c:v>56.833736999999999</c:v>
                </c:pt>
                <c:pt idx="1168">
                  <c:v>56.836579999999998</c:v>
                </c:pt>
                <c:pt idx="1169">
                  <c:v>56.839685000000003</c:v>
                </c:pt>
                <c:pt idx="1170">
                  <c:v>56.842641999999998</c:v>
                </c:pt>
                <c:pt idx="1171">
                  <c:v>56.845516000000003</c:v>
                </c:pt>
                <c:pt idx="1172">
                  <c:v>56.848424000000001</c:v>
                </c:pt>
                <c:pt idx="1173">
                  <c:v>56.851346999999997</c:v>
                </c:pt>
                <c:pt idx="1174">
                  <c:v>56.854120000000002</c:v>
                </c:pt>
                <c:pt idx="1175">
                  <c:v>56.856757000000002</c:v>
                </c:pt>
                <c:pt idx="1176">
                  <c:v>56.859330999999997</c:v>
                </c:pt>
                <c:pt idx="1177">
                  <c:v>56.861927999999999</c:v>
                </c:pt>
                <c:pt idx="1178">
                  <c:v>56.864424999999997</c:v>
                </c:pt>
                <c:pt idx="1179">
                  <c:v>56.867247999999996</c:v>
                </c:pt>
                <c:pt idx="1180">
                  <c:v>56.869897000000002</c:v>
                </c:pt>
                <c:pt idx="1181">
                  <c:v>56.872565000000002</c:v>
                </c:pt>
                <c:pt idx="1182">
                  <c:v>56.875072000000003</c:v>
                </c:pt>
                <c:pt idx="1183">
                  <c:v>56.877622000000002</c:v>
                </c:pt>
                <c:pt idx="1184">
                  <c:v>56.880104000000003</c:v>
                </c:pt>
                <c:pt idx="1185">
                  <c:v>56.882547000000002</c:v>
                </c:pt>
                <c:pt idx="1186">
                  <c:v>56.885008999999997</c:v>
                </c:pt>
                <c:pt idx="1187">
                  <c:v>56.887438000000003</c:v>
                </c:pt>
                <c:pt idx="1188">
                  <c:v>56.889774000000003</c:v>
                </c:pt>
                <c:pt idx="1189">
                  <c:v>56.892367999999998</c:v>
                </c:pt>
                <c:pt idx="1190">
                  <c:v>56.894855999999997</c:v>
                </c:pt>
                <c:pt idx="1191">
                  <c:v>56.89725</c:v>
                </c:pt>
                <c:pt idx="1192">
                  <c:v>56.899554999999999</c:v>
                </c:pt>
                <c:pt idx="1193">
                  <c:v>56.901955000000001</c:v>
                </c:pt>
                <c:pt idx="1194">
                  <c:v>56.904330000000002</c:v>
                </c:pt>
                <c:pt idx="1195">
                  <c:v>56.906661999999997</c:v>
                </c:pt>
                <c:pt idx="1196">
                  <c:v>56.908918</c:v>
                </c:pt>
                <c:pt idx="1197">
                  <c:v>56.911189999999998</c:v>
                </c:pt>
                <c:pt idx="1198">
                  <c:v>56.913386000000003</c:v>
                </c:pt>
                <c:pt idx="1199">
                  <c:v>56.915826000000003</c:v>
                </c:pt>
                <c:pt idx="1200">
                  <c:v>56.918241000000002</c:v>
                </c:pt>
                <c:pt idx="1201">
                  <c:v>56.920524999999998</c:v>
                </c:pt>
                <c:pt idx="1202">
                  <c:v>56.922896000000001</c:v>
                </c:pt>
                <c:pt idx="1203">
                  <c:v>56.925207999999998</c:v>
                </c:pt>
                <c:pt idx="1204">
                  <c:v>56.927545000000002</c:v>
                </c:pt>
                <c:pt idx="1205">
                  <c:v>56.929873000000001</c:v>
                </c:pt>
                <c:pt idx="1206">
                  <c:v>56.932186000000002</c:v>
                </c:pt>
                <c:pt idx="1207">
                  <c:v>56.934440000000002</c:v>
                </c:pt>
                <c:pt idx="1208">
                  <c:v>56.936722000000003</c:v>
                </c:pt>
                <c:pt idx="1209">
                  <c:v>56.93918</c:v>
                </c:pt>
                <c:pt idx="1210">
                  <c:v>56.941566999999999</c:v>
                </c:pt>
                <c:pt idx="1211">
                  <c:v>56.943919999999999</c:v>
                </c:pt>
                <c:pt idx="1212">
                  <c:v>56.946255000000001</c:v>
                </c:pt>
                <c:pt idx="1213">
                  <c:v>56.948587000000003</c:v>
                </c:pt>
                <c:pt idx="1214">
                  <c:v>56.951030000000003</c:v>
                </c:pt>
                <c:pt idx="1215">
                  <c:v>56.953338000000002</c:v>
                </c:pt>
                <c:pt idx="1216">
                  <c:v>56.955593</c:v>
                </c:pt>
                <c:pt idx="1217">
                  <c:v>56.957878000000001</c:v>
                </c:pt>
                <c:pt idx="1218">
                  <c:v>56.960172999999998</c:v>
                </c:pt>
                <c:pt idx="1219">
                  <c:v>56.962575999999999</c:v>
                </c:pt>
                <c:pt idx="1220">
                  <c:v>56.965071000000002</c:v>
                </c:pt>
                <c:pt idx="1221">
                  <c:v>56.967399999999998</c:v>
                </c:pt>
                <c:pt idx="1222">
                  <c:v>56.969830000000002</c:v>
                </c:pt>
                <c:pt idx="1223">
                  <c:v>56.972177000000002</c:v>
                </c:pt>
                <c:pt idx="1224">
                  <c:v>56.974553999999998</c:v>
                </c:pt>
                <c:pt idx="1225">
                  <c:v>56.976875</c:v>
                </c:pt>
                <c:pt idx="1226">
                  <c:v>56.979264999999998</c:v>
                </c:pt>
                <c:pt idx="1227">
                  <c:v>56.981512000000002</c:v>
                </c:pt>
                <c:pt idx="1228">
                  <c:v>56.983818999999997</c:v>
                </c:pt>
                <c:pt idx="1229">
                  <c:v>56.986300999999997</c:v>
                </c:pt>
                <c:pt idx="1230">
                  <c:v>56.988753000000003</c:v>
                </c:pt>
                <c:pt idx="1231">
                  <c:v>56.991162000000003</c:v>
                </c:pt>
                <c:pt idx="1232">
                  <c:v>56.993558999999998</c:v>
                </c:pt>
                <c:pt idx="1233">
                  <c:v>56.995854999999999</c:v>
                </c:pt>
                <c:pt idx="1234">
                  <c:v>56.998148999999998</c:v>
                </c:pt>
                <c:pt idx="1235">
                  <c:v>57.000405000000001</c:v>
                </c:pt>
                <c:pt idx="1236">
                  <c:v>57.002631000000001</c:v>
                </c:pt>
                <c:pt idx="1237">
                  <c:v>57.004773</c:v>
                </c:pt>
                <c:pt idx="1238">
                  <c:v>57.006945999999999</c:v>
                </c:pt>
                <c:pt idx="1239">
                  <c:v>57.009279999999997</c:v>
                </c:pt>
                <c:pt idx="1240">
                  <c:v>57.011490999999999</c:v>
                </c:pt>
                <c:pt idx="1241">
                  <c:v>57.013759999999998</c:v>
                </c:pt>
                <c:pt idx="1242">
                  <c:v>57.015914000000002</c:v>
                </c:pt>
                <c:pt idx="1243">
                  <c:v>57.018045000000001</c:v>
                </c:pt>
                <c:pt idx="1244">
                  <c:v>57.020162999999997</c:v>
                </c:pt>
                <c:pt idx="1245">
                  <c:v>57.022173000000002</c:v>
                </c:pt>
                <c:pt idx="1246">
                  <c:v>57.024175</c:v>
                </c:pt>
                <c:pt idx="1247">
                  <c:v>57.026116999999999</c:v>
                </c:pt>
                <c:pt idx="1248">
                  <c:v>57.028086000000002</c:v>
                </c:pt>
                <c:pt idx="1249">
                  <c:v>57.030152999999999</c:v>
                </c:pt>
                <c:pt idx="1250">
                  <c:v>57.032122000000001</c:v>
                </c:pt>
                <c:pt idx="1251">
                  <c:v>57.034055000000002</c:v>
                </c:pt>
                <c:pt idx="1252">
                  <c:v>57.035933</c:v>
                </c:pt>
                <c:pt idx="1253">
                  <c:v>57.037837000000003</c:v>
                </c:pt>
                <c:pt idx="1254">
                  <c:v>57.039622999999999</c:v>
                </c:pt>
                <c:pt idx="1255">
                  <c:v>57.041362999999997</c:v>
                </c:pt>
                <c:pt idx="1256">
                  <c:v>57.043118</c:v>
                </c:pt>
                <c:pt idx="1257">
                  <c:v>57.044825000000003</c:v>
                </c:pt>
                <c:pt idx="1258">
                  <c:v>57.046522000000003</c:v>
                </c:pt>
                <c:pt idx="1259">
                  <c:v>57.048350999999997</c:v>
                </c:pt>
                <c:pt idx="1260">
                  <c:v>57.050096000000003</c:v>
                </c:pt>
                <c:pt idx="1261">
                  <c:v>57.051789999999997</c:v>
                </c:pt>
                <c:pt idx="1262">
                  <c:v>57.053454000000002</c:v>
                </c:pt>
                <c:pt idx="1263">
                  <c:v>57.055101999999998</c:v>
                </c:pt>
                <c:pt idx="1264">
                  <c:v>57.056717999999996</c:v>
                </c:pt>
                <c:pt idx="1265">
                  <c:v>57.058362000000002</c:v>
                </c:pt>
                <c:pt idx="1266">
                  <c:v>57.059950999999998</c:v>
                </c:pt>
                <c:pt idx="1267">
                  <c:v>57.061574999999998</c:v>
                </c:pt>
                <c:pt idx="1268">
                  <c:v>57.063144000000001</c:v>
                </c:pt>
                <c:pt idx="1269">
                  <c:v>57.064909999999998</c:v>
                </c:pt>
                <c:pt idx="1270">
                  <c:v>57.066578999999997</c:v>
                </c:pt>
                <c:pt idx="1271">
                  <c:v>57.068204000000001</c:v>
                </c:pt>
                <c:pt idx="1272">
                  <c:v>57.069850000000002</c:v>
                </c:pt>
                <c:pt idx="1273">
                  <c:v>57.071429000000002</c:v>
                </c:pt>
                <c:pt idx="1274">
                  <c:v>57.073003</c:v>
                </c:pt>
                <c:pt idx="1275">
                  <c:v>57.074534999999997</c:v>
                </c:pt>
                <c:pt idx="1276">
                  <c:v>57.076104999999998</c:v>
                </c:pt>
                <c:pt idx="1277">
                  <c:v>57.077671000000002</c:v>
                </c:pt>
                <c:pt idx="1278">
                  <c:v>57.079183</c:v>
                </c:pt>
                <c:pt idx="1279">
                  <c:v>57.080886999999997</c:v>
                </c:pt>
                <c:pt idx="1280">
                  <c:v>57.082518</c:v>
                </c:pt>
                <c:pt idx="1281">
                  <c:v>57.084148999999996</c:v>
                </c:pt>
                <c:pt idx="1282">
                  <c:v>57.085841000000002</c:v>
                </c:pt>
                <c:pt idx="1283">
                  <c:v>57.087487000000003</c:v>
                </c:pt>
                <c:pt idx="1284">
                  <c:v>57.089078999999998</c:v>
                </c:pt>
                <c:pt idx="1285">
                  <c:v>57.090643999999998</c:v>
                </c:pt>
                <c:pt idx="1286">
                  <c:v>57.092221000000002</c:v>
                </c:pt>
                <c:pt idx="1287">
                  <c:v>57.093845000000002</c:v>
                </c:pt>
                <c:pt idx="1288">
                  <c:v>57.095435999999999</c:v>
                </c:pt>
                <c:pt idx="1289">
                  <c:v>57.097169999999998</c:v>
                </c:pt>
                <c:pt idx="1290">
                  <c:v>57.098950000000002</c:v>
                </c:pt>
                <c:pt idx="1291">
                  <c:v>57.100606999999997</c:v>
                </c:pt>
                <c:pt idx="1292">
                  <c:v>57.102232999999998</c:v>
                </c:pt>
                <c:pt idx="1293">
                  <c:v>57.103879999999997</c:v>
                </c:pt>
                <c:pt idx="1294">
                  <c:v>57.105539999999998</c:v>
                </c:pt>
                <c:pt idx="1295">
                  <c:v>57.107187000000003</c:v>
                </c:pt>
                <c:pt idx="1296">
                  <c:v>57.108817000000002</c:v>
                </c:pt>
                <c:pt idx="1297">
                  <c:v>57.110455999999999</c:v>
                </c:pt>
                <c:pt idx="1298">
                  <c:v>57.112132000000003</c:v>
                </c:pt>
                <c:pt idx="1299">
                  <c:v>57.113917000000001</c:v>
                </c:pt>
                <c:pt idx="1300">
                  <c:v>57.115619000000002</c:v>
                </c:pt>
                <c:pt idx="1301">
                  <c:v>57.117331</c:v>
                </c:pt>
                <c:pt idx="1302">
                  <c:v>57.119041000000003</c:v>
                </c:pt>
                <c:pt idx="1303">
                  <c:v>57.120764000000001</c:v>
                </c:pt>
                <c:pt idx="1304">
                  <c:v>57.122523000000001</c:v>
                </c:pt>
                <c:pt idx="1305">
                  <c:v>57.124211000000003</c:v>
                </c:pt>
                <c:pt idx="1306">
                  <c:v>57.125946999999996</c:v>
                </c:pt>
                <c:pt idx="1307">
                  <c:v>57.127592999999997</c:v>
                </c:pt>
                <c:pt idx="1308">
                  <c:v>57.129235999999999</c:v>
                </c:pt>
                <c:pt idx="1309">
                  <c:v>57.131008000000001</c:v>
                </c:pt>
                <c:pt idx="1310">
                  <c:v>57.132818</c:v>
                </c:pt>
                <c:pt idx="1311">
                  <c:v>57.134574000000001</c:v>
                </c:pt>
                <c:pt idx="1312">
                  <c:v>57.136332000000003</c:v>
                </c:pt>
                <c:pt idx="1313">
                  <c:v>57.138038999999999</c:v>
                </c:pt>
                <c:pt idx="1314">
                  <c:v>57.139763000000002</c:v>
                </c:pt>
                <c:pt idx="1315">
                  <c:v>57.141472999999998</c:v>
                </c:pt>
                <c:pt idx="1316">
                  <c:v>57.143143999999999</c:v>
                </c:pt>
                <c:pt idx="1317">
                  <c:v>57.144770999999999</c:v>
                </c:pt>
                <c:pt idx="1318">
                  <c:v>57.146456000000001</c:v>
                </c:pt>
                <c:pt idx="1319">
                  <c:v>57.148263999999998</c:v>
                </c:pt>
                <c:pt idx="1320">
                  <c:v>57.149934000000002</c:v>
                </c:pt>
                <c:pt idx="1321">
                  <c:v>57.151614000000002</c:v>
                </c:pt>
                <c:pt idx="1322">
                  <c:v>57.153270999999997</c:v>
                </c:pt>
                <c:pt idx="1323">
                  <c:v>57.154989</c:v>
                </c:pt>
                <c:pt idx="1324">
                  <c:v>57.156641999999998</c:v>
                </c:pt>
                <c:pt idx="1325">
                  <c:v>57.158360000000002</c:v>
                </c:pt>
                <c:pt idx="1326">
                  <c:v>57.159967999999999</c:v>
                </c:pt>
                <c:pt idx="1327">
                  <c:v>57.161676999999997</c:v>
                </c:pt>
                <c:pt idx="1328">
                  <c:v>57.163392000000002</c:v>
                </c:pt>
                <c:pt idx="1329">
                  <c:v>57.165125000000003</c:v>
                </c:pt>
                <c:pt idx="1330">
                  <c:v>57.166963000000003</c:v>
                </c:pt>
                <c:pt idx="1331">
                  <c:v>57.168661999999998</c:v>
                </c:pt>
                <c:pt idx="1332">
                  <c:v>57.170319999999997</c:v>
                </c:pt>
                <c:pt idx="1333">
                  <c:v>57.172038999999998</c:v>
                </c:pt>
                <c:pt idx="1334">
                  <c:v>57.173642000000001</c:v>
                </c:pt>
                <c:pt idx="1335">
                  <c:v>57.175286999999997</c:v>
                </c:pt>
                <c:pt idx="1336">
                  <c:v>57.176893999999997</c:v>
                </c:pt>
                <c:pt idx="1337">
                  <c:v>57.178497999999998</c:v>
                </c:pt>
                <c:pt idx="1338">
                  <c:v>57.180053000000001</c:v>
                </c:pt>
                <c:pt idx="1339">
                  <c:v>57.181747999999999</c:v>
                </c:pt>
                <c:pt idx="1340">
                  <c:v>57.183382000000002</c:v>
                </c:pt>
                <c:pt idx="1341">
                  <c:v>57.184990999999997</c:v>
                </c:pt>
                <c:pt idx="1342">
                  <c:v>57.186613999999999</c:v>
                </c:pt>
                <c:pt idx="1343">
                  <c:v>57.188153999999997</c:v>
                </c:pt>
                <c:pt idx="1344">
                  <c:v>57.189737999999998</c:v>
                </c:pt>
                <c:pt idx="1345">
                  <c:v>57.191273000000002</c:v>
                </c:pt>
                <c:pt idx="1346">
                  <c:v>57.192830000000001</c:v>
                </c:pt>
                <c:pt idx="1347">
                  <c:v>57.194347999999998</c:v>
                </c:pt>
                <c:pt idx="1348">
                  <c:v>57.195867999999997</c:v>
                </c:pt>
                <c:pt idx="1349">
                  <c:v>57.197498000000003</c:v>
                </c:pt>
                <c:pt idx="1350">
                  <c:v>57.199086999999999</c:v>
                </c:pt>
                <c:pt idx="1351">
                  <c:v>57.200611000000002</c:v>
                </c:pt>
                <c:pt idx="1352">
                  <c:v>57.202106000000001</c:v>
                </c:pt>
                <c:pt idx="1353">
                  <c:v>57.203592999999998</c:v>
                </c:pt>
                <c:pt idx="1354">
                  <c:v>57.205067</c:v>
                </c:pt>
                <c:pt idx="1355">
                  <c:v>57.206524999999999</c:v>
                </c:pt>
                <c:pt idx="1356">
                  <c:v>57.207956000000003</c:v>
                </c:pt>
                <c:pt idx="1357">
                  <c:v>57.209363000000003</c:v>
                </c:pt>
                <c:pt idx="1358">
                  <c:v>57.210822999999998</c:v>
                </c:pt>
                <c:pt idx="1359">
                  <c:v>57.212387</c:v>
                </c:pt>
                <c:pt idx="1360">
                  <c:v>57.213878999999999</c:v>
                </c:pt>
                <c:pt idx="1361">
                  <c:v>57.215350000000001</c:v>
                </c:pt>
                <c:pt idx="1362">
                  <c:v>57.216768999999999</c:v>
                </c:pt>
                <c:pt idx="1363">
                  <c:v>57.218215000000001</c:v>
                </c:pt>
                <c:pt idx="1364">
                  <c:v>57.219631999999997</c:v>
                </c:pt>
                <c:pt idx="1365">
                  <c:v>57.221006000000003</c:v>
                </c:pt>
                <c:pt idx="1366">
                  <c:v>57.222347999999997</c:v>
                </c:pt>
                <c:pt idx="1367">
                  <c:v>57.223661</c:v>
                </c:pt>
                <c:pt idx="1368">
                  <c:v>57.224977000000003</c:v>
                </c:pt>
                <c:pt idx="1369">
                  <c:v>57.226415000000003</c:v>
                </c:pt>
                <c:pt idx="1370">
                  <c:v>57.227767999999998</c:v>
                </c:pt>
                <c:pt idx="1371">
                  <c:v>57.229081999999998</c:v>
                </c:pt>
                <c:pt idx="1372">
                  <c:v>57.230353000000001</c:v>
                </c:pt>
                <c:pt idx="1373">
                  <c:v>57.231572999999997</c:v>
                </c:pt>
                <c:pt idx="1374">
                  <c:v>57.232787000000002</c:v>
                </c:pt>
                <c:pt idx="1375">
                  <c:v>57.234005000000003</c:v>
                </c:pt>
                <c:pt idx="1376">
                  <c:v>57.235132999999998</c:v>
                </c:pt>
                <c:pt idx="1377">
                  <c:v>57.236260999999999</c:v>
                </c:pt>
                <c:pt idx="1378">
                  <c:v>57.237386000000001</c:v>
                </c:pt>
                <c:pt idx="1379">
                  <c:v>57.238632000000003</c:v>
                </c:pt>
                <c:pt idx="1380">
                  <c:v>57.239846</c:v>
                </c:pt>
                <c:pt idx="1381">
                  <c:v>57.241052000000003</c:v>
                </c:pt>
                <c:pt idx="1382">
                  <c:v>57.242234000000003</c:v>
                </c:pt>
                <c:pt idx="1383">
                  <c:v>57.243335000000002</c:v>
                </c:pt>
                <c:pt idx="1384">
                  <c:v>57.244408999999997</c:v>
                </c:pt>
                <c:pt idx="1385">
                  <c:v>57.245530000000002</c:v>
                </c:pt>
                <c:pt idx="1386">
                  <c:v>57.246597000000001</c:v>
                </c:pt>
                <c:pt idx="1387">
                  <c:v>57.247607000000002</c:v>
                </c:pt>
                <c:pt idx="1388">
                  <c:v>57.248629999999999</c:v>
                </c:pt>
                <c:pt idx="1389">
                  <c:v>57.249791999999999</c:v>
                </c:pt>
                <c:pt idx="1390">
                  <c:v>57.250903000000001</c:v>
                </c:pt>
                <c:pt idx="1391">
                  <c:v>57.251978000000001</c:v>
                </c:pt>
                <c:pt idx="1392">
                  <c:v>57.253031999999997</c:v>
                </c:pt>
                <c:pt idx="1393">
                  <c:v>57.254060000000003</c:v>
                </c:pt>
                <c:pt idx="1394">
                  <c:v>57.255070000000003</c:v>
                </c:pt>
                <c:pt idx="1395">
                  <c:v>57.256070000000001</c:v>
                </c:pt>
                <c:pt idx="1396">
                  <c:v>57.257075999999998</c:v>
                </c:pt>
                <c:pt idx="1397">
                  <c:v>57.258037000000002</c:v>
                </c:pt>
                <c:pt idx="1398">
                  <c:v>57.259003999999997</c:v>
                </c:pt>
                <c:pt idx="1399">
                  <c:v>57.260100999999999</c:v>
                </c:pt>
                <c:pt idx="1400">
                  <c:v>57.261133000000001</c:v>
                </c:pt>
                <c:pt idx="1401">
                  <c:v>57.262146000000001</c:v>
                </c:pt>
                <c:pt idx="1402">
                  <c:v>57.263215000000002</c:v>
                </c:pt>
                <c:pt idx="1403">
                  <c:v>57.264254000000001</c:v>
                </c:pt>
                <c:pt idx="1404">
                  <c:v>57.265216000000002</c:v>
                </c:pt>
                <c:pt idx="1405">
                  <c:v>57.266145999999999</c:v>
                </c:pt>
                <c:pt idx="1406">
                  <c:v>57.267082000000002</c:v>
                </c:pt>
                <c:pt idx="1407">
                  <c:v>57.267964999999997</c:v>
                </c:pt>
                <c:pt idx="1408">
                  <c:v>57.268883000000002</c:v>
                </c:pt>
                <c:pt idx="1409">
                  <c:v>57.269905999999999</c:v>
                </c:pt>
                <c:pt idx="1410">
                  <c:v>57.270887000000002</c:v>
                </c:pt>
                <c:pt idx="1411">
                  <c:v>57.271949999999997</c:v>
                </c:pt>
                <c:pt idx="1412">
                  <c:v>57.272925000000001</c:v>
                </c:pt>
                <c:pt idx="1413">
                  <c:v>57.273884000000002</c:v>
                </c:pt>
                <c:pt idx="1414">
                  <c:v>57.274884999999998</c:v>
                </c:pt>
                <c:pt idx="1415">
                  <c:v>57.275756999999999</c:v>
                </c:pt>
                <c:pt idx="1416">
                  <c:v>57.276679999999999</c:v>
                </c:pt>
                <c:pt idx="1417">
                  <c:v>57.277549</c:v>
                </c:pt>
                <c:pt idx="1418">
                  <c:v>57.278404999999999</c:v>
                </c:pt>
                <c:pt idx="1419">
                  <c:v>57.279429999999998</c:v>
                </c:pt>
                <c:pt idx="1420">
                  <c:v>57.280396000000003</c:v>
                </c:pt>
                <c:pt idx="1421">
                  <c:v>57.281343</c:v>
                </c:pt>
                <c:pt idx="1422">
                  <c:v>57.282325</c:v>
                </c:pt>
                <c:pt idx="1423">
                  <c:v>57.283256000000002</c:v>
                </c:pt>
                <c:pt idx="1424">
                  <c:v>57.284225999999997</c:v>
                </c:pt>
                <c:pt idx="1425">
                  <c:v>57.285203000000003</c:v>
                </c:pt>
                <c:pt idx="1426">
                  <c:v>57.286110000000001</c:v>
                </c:pt>
                <c:pt idx="1427">
                  <c:v>57.287041000000002</c:v>
                </c:pt>
                <c:pt idx="1428">
                  <c:v>57.288006000000003</c:v>
                </c:pt>
                <c:pt idx="1429">
                  <c:v>57.289085999999998</c:v>
                </c:pt>
                <c:pt idx="1430">
                  <c:v>57.290120000000002</c:v>
                </c:pt>
                <c:pt idx="1431">
                  <c:v>57.291092999999996</c:v>
                </c:pt>
                <c:pt idx="1432">
                  <c:v>57.292060999999997</c:v>
                </c:pt>
                <c:pt idx="1433">
                  <c:v>57.293050000000001</c:v>
                </c:pt>
                <c:pt idx="1434">
                  <c:v>57.294006000000003</c:v>
                </c:pt>
                <c:pt idx="1435">
                  <c:v>57.295000999999999</c:v>
                </c:pt>
                <c:pt idx="1436">
                  <c:v>57.295971999999999</c:v>
                </c:pt>
                <c:pt idx="1437">
                  <c:v>57.296878999999997</c:v>
                </c:pt>
                <c:pt idx="1438">
                  <c:v>57.297820999999999</c:v>
                </c:pt>
                <c:pt idx="1439">
                  <c:v>57.298895999999999</c:v>
                </c:pt>
                <c:pt idx="1440">
                  <c:v>57.299885000000003</c:v>
                </c:pt>
                <c:pt idx="1441">
                  <c:v>57.300887000000003</c:v>
                </c:pt>
                <c:pt idx="1442">
                  <c:v>57.301881999999999</c:v>
                </c:pt>
                <c:pt idx="1443">
                  <c:v>57.302819</c:v>
                </c:pt>
                <c:pt idx="1444">
                  <c:v>57.303764999999999</c:v>
                </c:pt>
                <c:pt idx="1445">
                  <c:v>57.304704000000001</c:v>
                </c:pt>
                <c:pt idx="1446">
                  <c:v>57.305639999999997</c:v>
                </c:pt>
                <c:pt idx="1447">
                  <c:v>57.306578000000002</c:v>
                </c:pt>
                <c:pt idx="1448">
                  <c:v>57.307532000000002</c:v>
                </c:pt>
                <c:pt idx="1449">
                  <c:v>57.308607000000002</c:v>
                </c:pt>
                <c:pt idx="1450">
                  <c:v>57.309682000000002</c:v>
                </c:pt>
                <c:pt idx="1451">
                  <c:v>57.31071</c:v>
                </c:pt>
                <c:pt idx="1452">
                  <c:v>57.311753000000003</c:v>
                </c:pt>
                <c:pt idx="1453">
                  <c:v>57.312804</c:v>
                </c:pt>
                <c:pt idx="1454">
                  <c:v>57.313746000000002</c:v>
                </c:pt>
                <c:pt idx="1455">
                  <c:v>57.31465</c:v>
                </c:pt>
                <c:pt idx="1456">
                  <c:v>57.315592000000002</c:v>
                </c:pt>
                <c:pt idx="1457">
                  <c:v>57.316519999999997</c:v>
                </c:pt>
                <c:pt idx="1458">
                  <c:v>57.317450000000001</c:v>
                </c:pt>
                <c:pt idx="1459">
                  <c:v>57.318517999999997</c:v>
                </c:pt>
                <c:pt idx="1460">
                  <c:v>57.319529000000003</c:v>
                </c:pt>
                <c:pt idx="1461">
                  <c:v>57.320538999999997</c:v>
                </c:pt>
                <c:pt idx="1462">
                  <c:v>57.321525000000001</c:v>
                </c:pt>
                <c:pt idx="1463">
                  <c:v>57.322491999999997</c:v>
                </c:pt>
                <c:pt idx="1464">
                  <c:v>57.323447999999999</c:v>
                </c:pt>
                <c:pt idx="1465">
                  <c:v>57.324437000000003</c:v>
                </c:pt>
                <c:pt idx="1466">
                  <c:v>57.325358999999999</c:v>
                </c:pt>
                <c:pt idx="1467">
                  <c:v>57.326287999999998</c:v>
                </c:pt>
                <c:pt idx="1468">
                  <c:v>57.327179999999998</c:v>
                </c:pt>
                <c:pt idx="1469">
                  <c:v>57.328206000000002</c:v>
                </c:pt>
                <c:pt idx="1470">
                  <c:v>57.329183999999998</c:v>
                </c:pt>
                <c:pt idx="1471">
                  <c:v>57.330188</c:v>
                </c:pt>
                <c:pt idx="1472">
                  <c:v>57.331190999999997</c:v>
                </c:pt>
                <c:pt idx="1473">
                  <c:v>57.332155</c:v>
                </c:pt>
                <c:pt idx="1474">
                  <c:v>57.333053</c:v>
                </c:pt>
                <c:pt idx="1475">
                  <c:v>57.333958000000003</c:v>
                </c:pt>
                <c:pt idx="1476">
                  <c:v>57.334910000000001</c:v>
                </c:pt>
                <c:pt idx="1477">
                  <c:v>57.335802000000001</c:v>
                </c:pt>
                <c:pt idx="1478">
                  <c:v>57.336714000000001</c:v>
                </c:pt>
                <c:pt idx="1479">
                  <c:v>57.337732000000003</c:v>
                </c:pt>
                <c:pt idx="1480">
                  <c:v>57.338721999999997</c:v>
                </c:pt>
                <c:pt idx="1481">
                  <c:v>57.339674000000002</c:v>
                </c:pt>
                <c:pt idx="1482">
                  <c:v>57.34064</c:v>
                </c:pt>
                <c:pt idx="1483">
                  <c:v>57.341619000000001</c:v>
                </c:pt>
                <c:pt idx="1484">
                  <c:v>57.342548999999998</c:v>
                </c:pt>
                <c:pt idx="1485">
                  <c:v>57.343468999999999</c:v>
                </c:pt>
                <c:pt idx="1486">
                  <c:v>57.344372</c:v>
                </c:pt>
                <c:pt idx="1487">
                  <c:v>57.345303000000001</c:v>
                </c:pt>
                <c:pt idx="1488">
                  <c:v>57.346195000000002</c:v>
                </c:pt>
                <c:pt idx="1489">
                  <c:v>57.347214999999998</c:v>
                </c:pt>
                <c:pt idx="1490">
                  <c:v>57.348179999999999</c:v>
                </c:pt>
                <c:pt idx="1491">
                  <c:v>57.349145999999998</c:v>
                </c:pt>
                <c:pt idx="1492">
                  <c:v>57.350088</c:v>
                </c:pt>
                <c:pt idx="1493">
                  <c:v>57.351044000000002</c:v>
                </c:pt>
                <c:pt idx="1494">
                  <c:v>57.351984999999999</c:v>
                </c:pt>
                <c:pt idx="1495">
                  <c:v>57.352943000000003</c:v>
                </c:pt>
                <c:pt idx="1496">
                  <c:v>57.353841000000003</c:v>
                </c:pt>
                <c:pt idx="1497">
                  <c:v>57.354733000000003</c:v>
                </c:pt>
                <c:pt idx="1498">
                  <c:v>57.355638999999996</c:v>
                </c:pt>
                <c:pt idx="1499">
                  <c:v>57.356655000000003</c:v>
                </c:pt>
                <c:pt idx="1500">
                  <c:v>57.357630999999998</c:v>
                </c:pt>
                <c:pt idx="1501">
                  <c:v>57.358556</c:v>
                </c:pt>
                <c:pt idx="1502">
                  <c:v>57.359485999999997</c:v>
                </c:pt>
                <c:pt idx="1503">
                  <c:v>57.360413999999999</c:v>
                </c:pt>
                <c:pt idx="1504">
                  <c:v>57.361302999999999</c:v>
                </c:pt>
                <c:pt idx="1505">
                  <c:v>57.362181</c:v>
                </c:pt>
                <c:pt idx="1506">
                  <c:v>57.363024000000003</c:v>
                </c:pt>
                <c:pt idx="1507">
                  <c:v>57.363909999999997</c:v>
                </c:pt>
                <c:pt idx="1508">
                  <c:v>57.364773999999997</c:v>
                </c:pt>
                <c:pt idx="1509">
                  <c:v>57.365710999999997</c:v>
                </c:pt>
                <c:pt idx="1510">
                  <c:v>57.366717000000001</c:v>
                </c:pt>
                <c:pt idx="1511">
                  <c:v>57.367603000000003</c:v>
                </c:pt>
                <c:pt idx="1512">
                  <c:v>57.368462000000001</c:v>
                </c:pt>
                <c:pt idx="1513">
                  <c:v>57.369332</c:v>
                </c:pt>
                <c:pt idx="1514">
                  <c:v>57.370192000000003</c:v>
                </c:pt>
                <c:pt idx="1515">
                  <c:v>57.371119</c:v>
                </c:pt>
                <c:pt idx="1516">
                  <c:v>57.371972999999997</c:v>
                </c:pt>
                <c:pt idx="1517">
                  <c:v>57.372844000000001</c:v>
                </c:pt>
                <c:pt idx="1518">
                  <c:v>57.373693000000003</c:v>
                </c:pt>
                <c:pt idx="1519">
                  <c:v>57.374664000000003</c:v>
                </c:pt>
                <c:pt idx="1520">
                  <c:v>57.375594999999997</c:v>
                </c:pt>
                <c:pt idx="1521">
                  <c:v>57.376562</c:v>
                </c:pt>
                <c:pt idx="1522">
                  <c:v>57.377460999999997</c:v>
                </c:pt>
                <c:pt idx="1523">
                  <c:v>57.378332999999998</c:v>
                </c:pt>
                <c:pt idx="1524">
                  <c:v>57.379181000000003</c:v>
                </c:pt>
                <c:pt idx="1525">
                  <c:v>57.380028000000003</c:v>
                </c:pt>
                <c:pt idx="1526">
                  <c:v>57.380884999999999</c:v>
                </c:pt>
                <c:pt idx="1527">
                  <c:v>57.381718999999997</c:v>
                </c:pt>
                <c:pt idx="1528">
                  <c:v>57.382593</c:v>
                </c:pt>
                <c:pt idx="1529">
                  <c:v>57.383564999999997</c:v>
                </c:pt>
                <c:pt idx="1530">
                  <c:v>57.384543999999998</c:v>
                </c:pt>
                <c:pt idx="1531">
                  <c:v>57.385472</c:v>
                </c:pt>
                <c:pt idx="1532">
                  <c:v>57.386397000000002</c:v>
                </c:pt>
                <c:pt idx="1533">
                  <c:v>57.387329999999999</c:v>
                </c:pt>
                <c:pt idx="1534">
                  <c:v>57.388210999999998</c:v>
                </c:pt>
                <c:pt idx="1535">
                  <c:v>57.389128999999997</c:v>
                </c:pt>
                <c:pt idx="1536">
                  <c:v>57.390093</c:v>
                </c:pt>
                <c:pt idx="1537">
                  <c:v>57.391030000000001</c:v>
                </c:pt>
                <c:pt idx="1538">
                  <c:v>57.391908000000001</c:v>
                </c:pt>
                <c:pt idx="1539">
                  <c:v>57.392876000000001</c:v>
                </c:pt>
                <c:pt idx="1540">
                  <c:v>57.393813999999999</c:v>
                </c:pt>
                <c:pt idx="1541">
                  <c:v>57.394770999999999</c:v>
                </c:pt>
                <c:pt idx="1542">
                  <c:v>57.395662999999999</c:v>
                </c:pt>
                <c:pt idx="1543">
                  <c:v>57.396642</c:v>
                </c:pt>
                <c:pt idx="1544">
                  <c:v>57.397666999999998</c:v>
                </c:pt>
                <c:pt idx="1545">
                  <c:v>57.398632999999997</c:v>
                </c:pt>
                <c:pt idx="1546">
                  <c:v>57.399647999999999</c:v>
                </c:pt>
                <c:pt idx="1547">
                  <c:v>57.400604999999999</c:v>
                </c:pt>
                <c:pt idx="1548">
                  <c:v>57.401606999999998</c:v>
                </c:pt>
                <c:pt idx="1549">
                  <c:v>57.402749</c:v>
                </c:pt>
                <c:pt idx="1550">
                  <c:v>57.403782999999997</c:v>
                </c:pt>
                <c:pt idx="1551">
                  <c:v>57.404820999999998</c:v>
                </c:pt>
                <c:pt idx="1552">
                  <c:v>57.405859</c:v>
                </c:pt>
                <c:pt idx="1553">
                  <c:v>57.406933000000002</c:v>
                </c:pt>
                <c:pt idx="1554">
                  <c:v>57.407941000000001</c:v>
                </c:pt>
                <c:pt idx="1555">
                  <c:v>57.409002000000001</c:v>
                </c:pt>
                <c:pt idx="1556">
                  <c:v>57.410069</c:v>
                </c:pt>
                <c:pt idx="1557">
                  <c:v>57.411155999999998</c:v>
                </c:pt>
                <c:pt idx="1558">
                  <c:v>57.412244000000001</c:v>
                </c:pt>
                <c:pt idx="1559">
                  <c:v>57.413435999999997</c:v>
                </c:pt>
                <c:pt idx="1560">
                  <c:v>57.414543999999999</c:v>
                </c:pt>
                <c:pt idx="1561">
                  <c:v>57.415652000000001</c:v>
                </c:pt>
                <c:pt idx="1562">
                  <c:v>57.416749000000003</c:v>
                </c:pt>
                <c:pt idx="1563">
                  <c:v>57.417836999999999</c:v>
                </c:pt>
                <c:pt idx="1564">
                  <c:v>57.418874000000002</c:v>
                </c:pt>
                <c:pt idx="1565">
                  <c:v>57.419876000000002</c:v>
                </c:pt>
                <c:pt idx="1566">
                  <c:v>57.420940999999999</c:v>
                </c:pt>
                <c:pt idx="1567">
                  <c:v>57.421981000000002</c:v>
                </c:pt>
                <c:pt idx="1568">
                  <c:v>57.423054</c:v>
                </c:pt>
                <c:pt idx="1569">
                  <c:v>57.424287999999997</c:v>
                </c:pt>
                <c:pt idx="1570">
                  <c:v>57.425409000000002</c:v>
                </c:pt>
                <c:pt idx="1571">
                  <c:v>57.426555</c:v>
                </c:pt>
                <c:pt idx="1572">
                  <c:v>57.427653999999997</c:v>
                </c:pt>
                <c:pt idx="1573">
                  <c:v>57.428753999999998</c:v>
                </c:pt>
                <c:pt idx="1574">
                  <c:v>57.429803</c:v>
                </c:pt>
                <c:pt idx="1575">
                  <c:v>57.430894000000002</c:v>
                </c:pt>
                <c:pt idx="1576">
                  <c:v>57.431914999999996</c:v>
                </c:pt>
                <c:pt idx="1577">
                  <c:v>57.432912999999999</c:v>
                </c:pt>
                <c:pt idx="1578">
                  <c:v>57.433964000000003</c:v>
                </c:pt>
                <c:pt idx="1579">
                  <c:v>57.435136</c:v>
                </c:pt>
                <c:pt idx="1580">
                  <c:v>57.436242</c:v>
                </c:pt>
                <c:pt idx="1581">
                  <c:v>57.437359999999998</c:v>
                </c:pt>
                <c:pt idx="1582">
                  <c:v>57.438445999999999</c:v>
                </c:pt>
                <c:pt idx="1583">
                  <c:v>57.439484</c:v>
                </c:pt>
                <c:pt idx="1584">
                  <c:v>57.440503999999997</c:v>
                </c:pt>
                <c:pt idx="1585">
                  <c:v>57.441572000000001</c:v>
                </c:pt>
                <c:pt idx="1586">
                  <c:v>57.442639999999997</c:v>
                </c:pt>
                <c:pt idx="1587">
                  <c:v>57.443697999999998</c:v>
                </c:pt>
                <c:pt idx="1588">
                  <c:v>57.444738999999998</c:v>
                </c:pt>
                <c:pt idx="1589">
                  <c:v>57.445898</c:v>
                </c:pt>
                <c:pt idx="1590">
                  <c:v>57.447021999999997</c:v>
                </c:pt>
                <c:pt idx="1591">
                  <c:v>57.448177999999999</c:v>
                </c:pt>
                <c:pt idx="1592">
                  <c:v>57.449198000000003</c:v>
                </c:pt>
                <c:pt idx="1593">
                  <c:v>57.450257999999998</c:v>
                </c:pt>
                <c:pt idx="1594">
                  <c:v>57.451338</c:v>
                </c:pt>
                <c:pt idx="1595">
                  <c:v>57.452359000000001</c:v>
                </c:pt>
                <c:pt idx="1596">
                  <c:v>57.453414000000002</c:v>
                </c:pt>
                <c:pt idx="1597">
                  <c:v>57.454438000000003</c:v>
                </c:pt>
                <c:pt idx="1598">
                  <c:v>57.455494000000002</c:v>
                </c:pt>
                <c:pt idx="1599">
                  <c:v>57.456657</c:v>
                </c:pt>
                <c:pt idx="1600">
                  <c:v>57.457771000000001</c:v>
                </c:pt>
                <c:pt idx="1601">
                  <c:v>57.458837000000003</c:v>
                </c:pt>
                <c:pt idx="1602">
                  <c:v>57.459941999999998</c:v>
                </c:pt>
                <c:pt idx="1603">
                  <c:v>57.460991999999997</c:v>
                </c:pt>
                <c:pt idx="1604">
                  <c:v>57.462037000000002</c:v>
                </c:pt>
                <c:pt idx="1605">
                  <c:v>57.463106000000003</c:v>
                </c:pt>
                <c:pt idx="1606">
                  <c:v>57.464201000000003</c:v>
                </c:pt>
                <c:pt idx="1607">
                  <c:v>57.465283999999997</c:v>
                </c:pt>
                <c:pt idx="1608">
                  <c:v>57.466389999999997</c:v>
                </c:pt>
                <c:pt idx="1609">
                  <c:v>57.467584000000002</c:v>
                </c:pt>
                <c:pt idx="1610">
                  <c:v>57.468736999999997</c:v>
                </c:pt>
                <c:pt idx="1611">
                  <c:v>57.469900000000003</c:v>
                </c:pt>
                <c:pt idx="1612">
                  <c:v>57.471043000000002</c:v>
                </c:pt>
                <c:pt idx="1613">
                  <c:v>57.472186000000001</c:v>
                </c:pt>
                <c:pt idx="1614">
                  <c:v>57.473317000000002</c:v>
                </c:pt>
                <c:pt idx="1615">
                  <c:v>57.474406999999999</c:v>
                </c:pt>
                <c:pt idx="1616">
                  <c:v>57.475512000000002</c:v>
                </c:pt>
                <c:pt idx="1617">
                  <c:v>57.476633999999997</c:v>
                </c:pt>
                <c:pt idx="1618">
                  <c:v>57.477739</c:v>
                </c:pt>
                <c:pt idx="1619">
                  <c:v>57.478960000000001</c:v>
                </c:pt>
                <c:pt idx="1620">
                  <c:v>57.480148</c:v>
                </c:pt>
                <c:pt idx="1621">
                  <c:v>57.481335999999999</c:v>
                </c:pt>
                <c:pt idx="1622">
                  <c:v>57.482550000000003</c:v>
                </c:pt>
                <c:pt idx="1623">
                  <c:v>57.483783000000003</c:v>
                </c:pt>
                <c:pt idx="1624">
                  <c:v>57.484969</c:v>
                </c:pt>
                <c:pt idx="1625">
                  <c:v>57.486153999999999</c:v>
                </c:pt>
                <c:pt idx="1626">
                  <c:v>57.487381999999997</c:v>
                </c:pt>
                <c:pt idx="1627">
                  <c:v>57.488607999999999</c:v>
                </c:pt>
                <c:pt idx="1628">
                  <c:v>57.489840999999998</c:v>
                </c:pt>
                <c:pt idx="1629">
                  <c:v>57.491118999999998</c:v>
                </c:pt>
                <c:pt idx="1630">
                  <c:v>57.492387999999998</c:v>
                </c:pt>
                <c:pt idx="1631">
                  <c:v>57.493670000000002</c:v>
                </c:pt>
                <c:pt idx="1632">
                  <c:v>57.494948999999998</c:v>
                </c:pt>
                <c:pt idx="1633">
                  <c:v>57.496189999999999</c:v>
                </c:pt>
                <c:pt idx="1634">
                  <c:v>57.497405000000001</c:v>
                </c:pt>
                <c:pt idx="1635">
                  <c:v>57.498716000000002</c:v>
                </c:pt>
                <c:pt idx="1636">
                  <c:v>57.499949000000001</c:v>
                </c:pt>
                <c:pt idx="1637">
                  <c:v>57.501238000000001</c:v>
                </c:pt>
                <c:pt idx="1638">
                  <c:v>57.502502</c:v>
                </c:pt>
                <c:pt idx="1639">
                  <c:v>57.503909999999998</c:v>
                </c:pt>
                <c:pt idx="1640">
                  <c:v>57.505260999999997</c:v>
                </c:pt>
                <c:pt idx="1641">
                  <c:v>57.506596999999999</c:v>
                </c:pt>
                <c:pt idx="1642">
                  <c:v>57.507897999999997</c:v>
                </c:pt>
                <c:pt idx="1643">
                  <c:v>57.509227000000003</c:v>
                </c:pt>
                <c:pt idx="1644">
                  <c:v>57.510542999999998</c:v>
                </c:pt>
                <c:pt idx="1645">
                  <c:v>57.511806999999997</c:v>
                </c:pt>
                <c:pt idx="1646">
                  <c:v>57.513146999999996</c:v>
                </c:pt>
                <c:pt idx="1647">
                  <c:v>57.514473000000002</c:v>
                </c:pt>
                <c:pt idx="1648">
                  <c:v>57.515771999999998</c:v>
                </c:pt>
                <c:pt idx="1649">
                  <c:v>57.517181999999998</c:v>
                </c:pt>
                <c:pt idx="1650">
                  <c:v>57.518585999999999</c:v>
                </c:pt>
                <c:pt idx="1651">
                  <c:v>57.519979999999997</c:v>
                </c:pt>
                <c:pt idx="1652">
                  <c:v>57.521324</c:v>
                </c:pt>
                <c:pt idx="1653">
                  <c:v>57.522615999999999</c:v>
                </c:pt>
                <c:pt idx="1654">
                  <c:v>57.523968000000004</c:v>
                </c:pt>
                <c:pt idx="1655">
                  <c:v>57.525255999999999</c:v>
                </c:pt>
                <c:pt idx="1656">
                  <c:v>57.526572000000002</c:v>
                </c:pt>
                <c:pt idx="1657">
                  <c:v>57.527873999999997</c:v>
                </c:pt>
                <c:pt idx="1658">
                  <c:v>57.529159999999997</c:v>
                </c:pt>
                <c:pt idx="1659">
                  <c:v>57.530544999999996</c:v>
                </c:pt>
                <c:pt idx="1660">
                  <c:v>57.531896000000003</c:v>
                </c:pt>
                <c:pt idx="1661">
                  <c:v>57.533251999999997</c:v>
                </c:pt>
                <c:pt idx="1662">
                  <c:v>57.534543999999997</c:v>
                </c:pt>
                <c:pt idx="1663">
                  <c:v>57.535817000000002</c:v>
                </c:pt>
                <c:pt idx="1664">
                  <c:v>57.537070999999997</c:v>
                </c:pt>
                <c:pt idx="1665">
                  <c:v>57.538334999999996</c:v>
                </c:pt>
                <c:pt idx="1666">
                  <c:v>57.539586999999997</c:v>
                </c:pt>
                <c:pt idx="1667">
                  <c:v>57.540823000000003</c:v>
                </c:pt>
                <c:pt idx="1668">
                  <c:v>57.542059999999999</c:v>
                </c:pt>
                <c:pt idx="1669">
                  <c:v>57.543315999999997</c:v>
                </c:pt>
                <c:pt idx="1670">
                  <c:v>57.544580000000003</c:v>
                </c:pt>
                <c:pt idx="1671">
                  <c:v>57.545830000000002</c:v>
                </c:pt>
                <c:pt idx="1672">
                  <c:v>57.547065000000003</c:v>
                </c:pt>
                <c:pt idx="1673">
                  <c:v>57.548250000000003</c:v>
                </c:pt>
                <c:pt idx="1674">
                  <c:v>57.549390000000002</c:v>
                </c:pt>
                <c:pt idx="1675">
                  <c:v>57.550564999999999</c:v>
                </c:pt>
                <c:pt idx="1676">
                  <c:v>57.551704000000001</c:v>
                </c:pt>
                <c:pt idx="1677">
                  <c:v>57.552799999999998</c:v>
                </c:pt>
                <c:pt idx="1678">
                  <c:v>57.553828000000003</c:v>
                </c:pt>
                <c:pt idx="1679">
                  <c:v>57.554960000000001</c:v>
                </c:pt>
                <c:pt idx="1680">
                  <c:v>57.556057000000003</c:v>
                </c:pt>
                <c:pt idx="1681">
                  <c:v>57.557108999999997</c:v>
                </c:pt>
                <c:pt idx="1682">
                  <c:v>57.558095000000002</c:v>
                </c:pt>
                <c:pt idx="1683">
                  <c:v>57.559061999999997</c:v>
                </c:pt>
                <c:pt idx="1684">
                  <c:v>57.560034000000002</c:v>
                </c:pt>
                <c:pt idx="1685">
                  <c:v>57.560921</c:v>
                </c:pt>
                <c:pt idx="1686">
                  <c:v>57.561802</c:v>
                </c:pt>
                <c:pt idx="1687">
                  <c:v>57.562649999999998</c:v>
                </c:pt>
                <c:pt idx="1688">
                  <c:v>57.563538999999999</c:v>
                </c:pt>
                <c:pt idx="1689">
                  <c:v>57.564453</c:v>
                </c:pt>
                <c:pt idx="1690">
                  <c:v>57.565339999999999</c:v>
                </c:pt>
                <c:pt idx="1691">
                  <c:v>57.566130000000001</c:v>
                </c:pt>
                <c:pt idx="1692">
                  <c:v>57.56691</c:v>
                </c:pt>
                <c:pt idx="1693">
                  <c:v>57.567680000000003</c:v>
                </c:pt>
                <c:pt idx="1694">
                  <c:v>57.568415000000002</c:v>
                </c:pt>
                <c:pt idx="1695">
                  <c:v>57.569139999999997</c:v>
                </c:pt>
                <c:pt idx="1696">
                  <c:v>57.569826999999997</c:v>
                </c:pt>
                <c:pt idx="1697">
                  <c:v>57.570512999999998</c:v>
                </c:pt>
                <c:pt idx="1698">
                  <c:v>57.571153000000002</c:v>
                </c:pt>
                <c:pt idx="1699">
                  <c:v>57.571869999999997</c:v>
                </c:pt>
                <c:pt idx="1700">
                  <c:v>57.572549000000002</c:v>
                </c:pt>
                <c:pt idx="1701">
                  <c:v>57.573189999999997</c:v>
                </c:pt>
                <c:pt idx="1702">
                  <c:v>57.573799999999999</c:v>
                </c:pt>
                <c:pt idx="1703">
                  <c:v>57.574379999999998</c:v>
                </c:pt>
                <c:pt idx="1704">
                  <c:v>57.574885999999999</c:v>
                </c:pt>
                <c:pt idx="1705">
                  <c:v>57.575381999999998</c:v>
                </c:pt>
                <c:pt idx="1706">
                  <c:v>57.575825999999999</c:v>
                </c:pt>
                <c:pt idx="1707">
                  <c:v>57.576304999999998</c:v>
                </c:pt>
                <c:pt idx="1708">
                  <c:v>57.576759000000003</c:v>
                </c:pt>
                <c:pt idx="1709">
                  <c:v>57.577252999999999</c:v>
                </c:pt>
                <c:pt idx="1710">
                  <c:v>57.577674000000002</c:v>
                </c:pt>
                <c:pt idx="1711">
                  <c:v>57.578097999999997</c:v>
                </c:pt>
                <c:pt idx="1712">
                  <c:v>57.578504000000002</c:v>
                </c:pt>
                <c:pt idx="1713">
                  <c:v>57.578861000000003</c:v>
                </c:pt>
                <c:pt idx="1714">
                  <c:v>57.579214</c:v>
                </c:pt>
                <c:pt idx="1715">
                  <c:v>57.579597999999997</c:v>
                </c:pt>
                <c:pt idx="1716">
                  <c:v>57.579918999999997</c:v>
                </c:pt>
                <c:pt idx="1717">
                  <c:v>57.580266000000002</c:v>
                </c:pt>
                <c:pt idx="1718">
                  <c:v>57.580540999999997</c:v>
                </c:pt>
                <c:pt idx="1719">
                  <c:v>57.580868000000002</c:v>
                </c:pt>
                <c:pt idx="1720">
                  <c:v>57.581166000000003</c:v>
                </c:pt>
                <c:pt idx="1721">
                  <c:v>57.581462999999999</c:v>
                </c:pt>
                <c:pt idx="1722">
                  <c:v>57.581727000000001</c:v>
                </c:pt>
                <c:pt idx="1723">
                  <c:v>57.582002000000003</c:v>
                </c:pt>
                <c:pt idx="1724">
                  <c:v>57.582265</c:v>
                </c:pt>
                <c:pt idx="1725">
                  <c:v>57.582535999999998</c:v>
                </c:pt>
                <c:pt idx="1726">
                  <c:v>57.582813999999999</c:v>
                </c:pt>
                <c:pt idx="1727">
                  <c:v>57.583086999999999</c:v>
                </c:pt>
                <c:pt idx="1728">
                  <c:v>57.583365000000001</c:v>
                </c:pt>
                <c:pt idx="1729">
                  <c:v>57.583678999999997</c:v>
                </c:pt>
                <c:pt idx="1730">
                  <c:v>57.58399</c:v>
                </c:pt>
                <c:pt idx="1731">
                  <c:v>57.584308</c:v>
                </c:pt>
                <c:pt idx="1732">
                  <c:v>57.584609</c:v>
                </c:pt>
                <c:pt idx="1733">
                  <c:v>57.584954000000003</c:v>
                </c:pt>
                <c:pt idx="1734">
                  <c:v>57.585248</c:v>
                </c:pt>
                <c:pt idx="1735">
                  <c:v>57.585591999999998</c:v>
                </c:pt>
                <c:pt idx="1736">
                  <c:v>57.585946</c:v>
                </c:pt>
                <c:pt idx="1737">
                  <c:v>57.586255999999999</c:v>
                </c:pt>
                <c:pt idx="1738">
                  <c:v>57.586548000000001</c:v>
                </c:pt>
                <c:pt idx="1739">
                  <c:v>57.586982999999996</c:v>
                </c:pt>
                <c:pt idx="1740">
                  <c:v>57.587358000000002</c:v>
                </c:pt>
                <c:pt idx="1741">
                  <c:v>57.587730999999998</c:v>
                </c:pt>
                <c:pt idx="1742">
                  <c:v>57.588155999999998</c:v>
                </c:pt>
                <c:pt idx="1743">
                  <c:v>57.588588000000001</c:v>
                </c:pt>
                <c:pt idx="1744">
                  <c:v>57.589010000000002</c:v>
                </c:pt>
                <c:pt idx="1745">
                  <c:v>57.589454000000003</c:v>
                </c:pt>
                <c:pt idx="1746">
                  <c:v>57.589871000000002</c:v>
                </c:pt>
                <c:pt idx="1747">
                  <c:v>57.590324000000003</c:v>
                </c:pt>
                <c:pt idx="1748">
                  <c:v>57.590794000000002</c:v>
                </c:pt>
                <c:pt idx="1749">
                  <c:v>57.591324999999998</c:v>
                </c:pt>
                <c:pt idx="1750">
                  <c:v>57.591895999999998</c:v>
                </c:pt>
                <c:pt idx="1751">
                  <c:v>57.592381000000003</c:v>
                </c:pt>
                <c:pt idx="1752">
                  <c:v>57.592928000000001</c:v>
                </c:pt>
                <c:pt idx="1753">
                  <c:v>57.593477999999998</c:v>
                </c:pt>
                <c:pt idx="1754">
                  <c:v>57.594056999999999</c:v>
                </c:pt>
                <c:pt idx="1755">
                  <c:v>57.594658000000003</c:v>
                </c:pt>
                <c:pt idx="1756">
                  <c:v>57.595266000000002</c:v>
                </c:pt>
                <c:pt idx="1757">
                  <c:v>57.595843000000002</c:v>
                </c:pt>
                <c:pt idx="1758">
                  <c:v>57.596428000000003</c:v>
                </c:pt>
                <c:pt idx="1759">
                  <c:v>57.597081000000003</c:v>
                </c:pt>
                <c:pt idx="1760">
                  <c:v>57.597760000000001</c:v>
                </c:pt>
                <c:pt idx="1761">
                  <c:v>57.598461999999998</c:v>
                </c:pt>
                <c:pt idx="1762">
                  <c:v>57.599130000000002</c:v>
                </c:pt>
                <c:pt idx="1763">
                  <c:v>57.599823999999998</c:v>
                </c:pt>
                <c:pt idx="1764">
                  <c:v>57.600537000000003</c:v>
                </c:pt>
                <c:pt idx="1765">
                  <c:v>57.601270999999997</c:v>
                </c:pt>
                <c:pt idx="1766">
                  <c:v>57.601993999999998</c:v>
                </c:pt>
                <c:pt idx="1767">
                  <c:v>57.602733999999998</c:v>
                </c:pt>
                <c:pt idx="1768">
                  <c:v>57.603459000000001</c:v>
                </c:pt>
                <c:pt idx="1769">
                  <c:v>57.604239999999997</c:v>
                </c:pt>
                <c:pt idx="1770">
                  <c:v>57.605035000000001</c:v>
                </c:pt>
                <c:pt idx="1771">
                  <c:v>57.605837000000001</c:v>
                </c:pt>
                <c:pt idx="1772">
                  <c:v>57.606673999999998</c:v>
                </c:pt>
                <c:pt idx="1773">
                  <c:v>57.607472000000001</c:v>
                </c:pt>
                <c:pt idx="1774">
                  <c:v>57.608288999999999</c:v>
                </c:pt>
                <c:pt idx="1775">
                  <c:v>57.609085</c:v>
                </c:pt>
                <c:pt idx="1776">
                  <c:v>57.609909000000002</c:v>
                </c:pt>
                <c:pt idx="1777">
                  <c:v>57.610698999999997</c:v>
                </c:pt>
                <c:pt idx="1778">
                  <c:v>57.611536999999998</c:v>
                </c:pt>
                <c:pt idx="1779">
                  <c:v>57.612439000000002</c:v>
                </c:pt>
                <c:pt idx="1780">
                  <c:v>57.613331000000002</c:v>
                </c:pt>
                <c:pt idx="1781">
                  <c:v>57.614203000000003</c:v>
                </c:pt>
                <c:pt idx="1782">
                  <c:v>57.615129000000003</c:v>
                </c:pt>
                <c:pt idx="1783">
                  <c:v>57.616036999999999</c:v>
                </c:pt>
                <c:pt idx="1784">
                  <c:v>57.616970999999999</c:v>
                </c:pt>
                <c:pt idx="1785">
                  <c:v>57.617846999999998</c:v>
                </c:pt>
                <c:pt idx="1786">
                  <c:v>57.618769999999998</c:v>
                </c:pt>
                <c:pt idx="1787">
                  <c:v>57.619656999999997</c:v>
                </c:pt>
                <c:pt idx="1788">
                  <c:v>57.620519000000002</c:v>
                </c:pt>
                <c:pt idx="1789">
                  <c:v>57.621513999999998</c:v>
                </c:pt>
                <c:pt idx="1790">
                  <c:v>57.622480000000003</c:v>
                </c:pt>
                <c:pt idx="1791">
                  <c:v>57.623403000000003</c:v>
                </c:pt>
                <c:pt idx="1792">
                  <c:v>57.624358000000001</c:v>
                </c:pt>
                <c:pt idx="1793">
                  <c:v>57.625241000000003</c:v>
                </c:pt>
                <c:pt idx="1794">
                  <c:v>57.626199</c:v>
                </c:pt>
                <c:pt idx="1795">
                  <c:v>57.627108999999997</c:v>
                </c:pt>
                <c:pt idx="1796">
                  <c:v>57.628056000000001</c:v>
                </c:pt>
                <c:pt idx="1797">
                  <c:v>57.628968999999998</c:v>
                </c:pt>
                <c:pt idx="1798">
                  <c:v>57.629868000000002</c:v>
                </c:pt>
                <c:pt idx="1799">
                  <c:v>57.630878000000003</c:v>
                </c:pt>
                <c:pt idx="1800">
                  <c:v>57.631889999999999</c:v>
                </c:pt>
                <c:pt idx="1801">
                  <c:v>57.632863999999998</c:v>
                </c:pt>
                <c:pt idx="1802">
                  <c:v>57.633805000000002</c:v>
                </c:pt>
                <c:pt idx="1803">
                  <c:v>57.634740000000001</c:v>
                </c:pt>
                <c:pt idx="1804">
                  <c:v>57.635691000000001</c:v>
                </c:pt>
                <c:pt idx="1805">
                  <c:v>57.636622000000003</c:v>
                </c:pt>
                <c:pt idx="1806">
                  <c:v>57.637521</c:v>
                </c:pt>
                <c:pt idx="1807">
                  <c:v>57.638443000000002</c:v>
                </c:pt>
                <c:pt idx="1808">
                  <c:v>57.639358000000001</c:v>
                </c:pt>
                <c:pt idx="1809">
                  <c:v>57.640306000000002</c:v>
                </c:pt>
                <c:pt idx="1810">
                  <c:v>57.641264</c:v>
                </c:pt>
                <c:pt idx="1811">
                  <c:v>57.642183000000003</c:v>
                </c:pt>
                <c:pt idx="1812">
                  <c:v>57.643110999999998</c:v>
                </c:pt>
                <c:pt idx="1813">
                  <c:v>57.644046000000003</c:v>
                </c:pt>
                <c:pt idx="1814">
                  <c:v>57.644956000000001</c:v>
                </c:pt>
                <c:pt idx="1815">
                  <c:v>57.645868999999998</c:v>
                </c:pt>
                <c:pt idx="1816">
                  <c:v>57.646762000000003</c:v>
                </c:pt>
                <c:pt idx="1817">
                  <c:v>57.647621999999998</c:v>
                </c:pt>
                <c:pt idx="1818">
                  <c:v>57.648511999999997</c:v>
                </c:pt>
                <c:pt idx="1819">
                  <c:v>57.649479999999997</c:v>
                </c:pt>
                <c:pt idx="1820">
                  <c:v>57.650404999999999</c:v>
                </c:pt>
                <c:pt idx="1821">
                  <c:v>57.651302000000001</c:v>
                </c:pt>
                <c:pt idx="1822">
                  <c:v>57.652183000000001</c:v>
                </c:pt>
                <c:pt idx="1823">
                  <c:v>57.653044999999999</c:v>
                </c:pt>
                <c:pt idx="1824">
                  <c:v>57.653925999999998</c:v>
                </c:pt>
                <c:pt idx="1825">
                  <c:v>57.654792</c:v>
                </c:pt>
                <c:pt idx="1826">
                  <c:v>57.655638000000003</c:v>
                </c:pt>
                <c:pt idx="1827">
                  <c:v>57.656509</c:v>
                </c:pt>
                <c:pt idx="1828">
                  <c:v>57.657350999999998</c:v>
                </c:pt>
                <c:pt idx="1829">
                  <c:v>57.658279999999998</c:v>
                </c:pt>
                <c:pt idx="1830">
                  <c:v>57.659174</c:v>
                </c:pt>
                <c:pt idx="1831">
                  <c:v>57.660066</c:v>
                </c:pt>
                <c:pt idx="1832">
                  <c:v>57.660924999999999</c:v>
                </c:pt>
                <c:pt idx="1833">
                  <c:v>57.661776000000003</c:v>
                </c:pt>
                <c:pt idx="1834">
                  <c:v>57.662644</c:v>
                </c:pt>
                <c:pt idx="1835">
                  <c:v>57.663482000000002</c:v>
                </c:pt>
                <c:pt idx="1836">
                  <c:v>57.664313999999997</c:v>
                </c:pt>
                <c:pt idx="1837">
                  <c:v>57.665129</c:v>
                </c:pt>
                <c:pt idx="1838">
                  <c:v>57.665968999999997</c:v>
                </c:pt>
                <c:pt idx="1839">
                  <c:v>57.666837000000001</c:v>
                </c:pt>
                <c:pt idx="1840">
                  <c:v>57.667715000000001</c:v>
                </c:pt>
                <c:pt idx="1841">
                  <c:v>57.668546999999997</c:v>
                </c:pt>
                <c:pt idx="1842">
                  <c:v>57.669387</c:v>
                </c:pt>
                <c:pt idx="1843">
                  <c:v>57.670208000000002</c:v>
                </c:pt>
                <c:pt idx="1844">
                  <c:v>57.671013000000002</c:v>
                </c:pt>
                <c:pt idx="1845">
                  <c:v>57.671849999999999</c:v>
                </c:pt>
                <c:pt idx="1846">
                  <c:v>57.672666</c:v>
                </c:pt>
                <c:pt idx="1847">
                  <c:v>57.673471999999997</c:v>
                </c:pt>
                <c:pt idx="1848">
                  <c:v>57.674276999999996</c:v>
                </c:pt>
                <c:pt idx="1849">
                  <c:v>57.675144000000003</c:v>
                </c:pt>
                <c:pt idx="1850">
                  <c:v>57.675980000000003</c:v>
                </c:pt>
                <c:pt idx="1851">
                  <c:v>57.676824000000003</c:v>
                </c:pt>
                <c:pt idx="1852">
                  <c:v>57.677655999999999</c:v>
                </c:pt>
                <c:pt idx="1853">
                  <c:v>57.67848</c:v>
                </c:pt>
                <c:pt idx="1854">
                  <c:v>57.679293000000001</c:v>
                </c:pt>
                <c:pt idx="1855">
                  <c:v>57.680107</c:v>
                </c:pt>
                <c:pt idx="1856">
                  <c:v>57.680885000000004</c:v>
                </c:pt>
                <c:pt idx="1857">
                  <c:v>57.681679000000003</c:v>
                </c:pt>
                <c:pt idx="1858">
                  <c:v>57.682451999999998</c:v>
                </c:pt>
                <c:pt idx="1859">
                  <c:v>57.683320000000002</c:v>
                </c:pt>
                <c:pt idx="1860">
                  <c:v>57.684173000000001</c:v>
                </c:pt>
                <c:pt idx="1861">
                  <c:v>57.685012</c:v>
                </c:pt>
                <c:pt idx="1862">
                  <c:v>57.685802000000002</c:v>
                </c:pt>
                <c:pt idx="1863">
                  <c:v>57.686608</c:v>
                </c:pt>
                <c:pt idx="1864">
                  <c:v>57.687406000000003</c:v>
                </c:pt>
                <c:pt idx="1865">
                  <c:v>57.688187999999997</c:v>
                </c:pt>
                <c:pt idx="1866">
                  <c:v>57.688975999999997</c:v>
                </c:pt>
                <c:pt idx="1867">
                  <c:v>57.689742000000003</c:v>
                </c:pt>
                <c:pt idx="1868">
                  <c:v>57.690525999999998</c:v>
                </c:pt>
                <c:pt idx="1869">
                  <c:v>57.691377000000003</c:v>
                </c:pt>
                <c:pt idx="1870">
                  <c:v>57.692169</c:v>
                </c:pt>
                <c:pt idx="1871">
                  <c:v>57.692988</c:v>
                </c:pt>
                <c:pt idx="1872">
                  <c:v>57.693772000000003</c:v>
                </c:pt>
                <c:pt idx="1873">
                  <c:v>57.694516</c:v>
                </c:pt>
                <c:pt idx="1874">
                  <c:v>57.695309999999999</c:v>
                </c:pt>
                <c:pt idx="1875">
                  <c:v>57.696055999999999</c:v>
                </c:pt>
                <c:pt idx="1876">
                  <c:v>57.696821</c:v>
                </c:pt>
                <c:pt idx="1877">
                  <c:v>57.697530999999998</c:v>
                </c:pt>
                <c:pt idx="1878">
                  <c:v>57.698248999999997</c:v>
                </c:pt>
                <c:pt idx="1879">
                  <c:v>57.699026000000003</c:v>
                </c:pt>
                <c:pt idx="1880">
                  <c:v>57.699784999999999</c:v>
                </c:pt>
                <c:pt idx="1881">
                  <c:v>57.700533999999998</c:v>
                </c:pt>
                <c:pt idx="1882">
                  <c:v>57.701278000000002</c:v>
                </c:pt>
                <c:pt idx="1883">
                  <c:v>57.702044000000001</c:v>
                </c:pt>
                <c:pt idx="1884">
                  <c:v>57.702764999999999</c:v>
                </c:pt>
                <c:pt idx="1885">
                  <c:v>57.703451000000001</c:v>
                </c:pt>
                <c:pt idx="1886">
                  <c:v>57.704157000000002</c:v>
                </c:pt>
                <c:pt idx="1887">
                  <c:v>57.704822999999998</c:v>
                </c:pt>
                <c:pt idx="1888">
                  <c:v>57.70552</c:v>
                </c:pt>
                <c:pt idx="1889">
                  <c:v>57.706274000000001</c:v>
                </c:pt>
                <c:pt idx="1890">
                  <c:v>57.707017999999998</c:v>
                </c:pt>
                <c:pt idx="1891">
                  <c:v>57.707729</c:v>
                </c:pt>
                <c:pt idx="1892">
                  <c:v>57.708413999999998</c:v>
                </c:pt>
                <c:pt idx="1893">
                  <c:v>57.709093000000003</c:v>
                </c:pt>
                <c:pt idx="1894">
                  <c:v>57.709761</c:v>
                </c:pt>
                <c:pt idx="1895">
                  <c:v>57.710430000000002</c:v>
                </c:pt>
                <c:pt idx="1896">
                  <c:v>57.711105000000003</c:v>
                </c:pt>
                <c:pt idx="1897">
                  <c:v>57.711741000000004</c:v>
                </c:pt>
                <c:pt idx="1898">
                  <c:v>57.712395000000001</c:v>
                </c:pt>
                <c:pt idx="1899">
                  <c:v>57.713090999999999</c:v>
                </c:pt>
                <c:pt idx="1900">
                  <c:v>57.713751000000002</c:v>
                </c:pt>
                <c:pt idx="1901">
                  <c:v>57.714391999999997</c:v>
                </c:pt>
                <c:pt idx="1902">
                  <c:v>57.715004</c:v>
                </c:pt>
                <c:pt idx="1903">
                  <c:v>57.715608000000003</c:v>
                </c:pt>
                <c:pt idx="1904">
                  <c:v>57.716194000000002</c:v>
                </c:pt>
                <c:pt idx="1905">
                  <c:v>57.716774000000001</c:v>
                </c:pt>
                <c:pt idx="1906">
                  <c:v>57.717353000000003</c:v>
                </c:pt>
                <c:pt idx="1907">
                  <c:v>57.717903999999997</c:v>
                </c:pt>
                <c:pt idx="1908">
                  <c:v>57.718440999999999</c:v>
                </c:pt>
                <c:pt idx="1909">
                  <c:v>57.719022000000002</c:v>
                </c:pt>
                <c:pt idx="1910">
                  <c:v>57.719591999999999</c:v>
                </c:pt>
                <c:pt idx="1911">
                  <c:v>57.720146</c:v>
                </c:pt>
                <c:pt idx="1912">
                  <c:v>57.720695999999997</c:v>
                </c:pt>
                <c:pt idx="1913">
                  <c:v>57.721218999999998</c:v>
                </c:pt>
                <c:pt idx="1914">
                  <c:v>57.721730999999998</c:v>
                </c:pt>
                <c:pt idx="1915">
                  <c:v>57.722244000000003</c:v>
                </c:pt>
                <c:pt idx="1916">
                  <c:v>57.722723999999999</c:v>
                </c:pt>
                <c:pt idx="1917">
                  <c:v>57.723204000000003</c:v>
                </c:pt>
                <c:pt idx="1918">
                  <c:v>57.723671000000003</c:v>
                </c:pt>
                <c:pt idx="1919">
                  <c:v>57.724198999999999</c:v>
                </c:pt>
                <c:pt idx="1920">
                  <c:v>57.724715000000003</c:v>
                </c:pt>
                <c:pt idx="1921">
                  <c:v>57.725188000000003</c:v>
                </c:pt>
                <c:pt idx="1922">
                  <c:v>57.725653000000001</c:v>
                </c:pt>
                <c:pt idx="1923">
                  <c:v>57.726109999999998</c:v>
                </c:pt>
                <c:pt idx="1924">
                  <c:v>57.726543999999997</c:v>
                </c:pt>
                <c:pt idx="1925">
                  <c:v>57.726962999999998</c:v>
                </c:pt>
                <c:pt idx="1926">
                  <c:v>57.727376</c:v>
                </c:pt>
                <c:pt idx="1927">
                  <c:v>57.727795999999998</c:v>
                </c:pt>
                <c:pt idx="1928">
                  <c:v>57.728186000000001</c:v>
                </c:pt>
                <c:pt idx="1929">
                  <c:v>57.728651999999997</c:v>
                </c:pt>
                <c:pt idx="1930">
                  <c:v>57.729087999999997</c:v>
                </c:pt>
                <c:pt idx="1931">
                  <c:v>57.729509999999998</c:v>
                </c:pt>
                <c:pt idx="1932">
                  <c:v>57.729913000000003</c:v>
                </c:pt>
                <c:pt idx="1933">
                  <c:v>57.730293000000003</c:v>
                </c:pt>
                <c:pt idx="1934">
                  <c:v>57.730657000000001</c:v>
                </c:pt>
                <c:pt idx="1935">
                  <c:v>57.731020999999998</c:v>
                </c:pt>
                <c:pt idx="1936">
                  <c:v>57.731377999999999</c:v>
                </c:pt>
                <c:pt idx="1937">
                  <c:v>57.731735</c:v>
                </c:pt>
                <c:pt idx="1938">
                  <c:v>57.732106000000002</c:v>
                </c:pt>
                <c:pt idx="1939">
                  <c:v>57.732506999999998</c:v>
                </c:pt>
                <c:pt idx="1940">
                  <c:v>57.732892</c:v>
                </c:pt>
                <c:pt idx="1941">
                  <c:v>57.733269</c:v>
                </c:pt>
                <c:pt idx="1942">
                  <c:v>57.733638999999997</c:v>
                </c:pt>
                <c:pt idx="1943">
                  <c:v>57.734029999999997</c:v>
                </c:pt>
                <c:pt idx="1944">
                  <c:v>57.734392</c:v>
                </c:pt>
                <c:pt idx="1945">
                  <c:v>57.734727999999997</c:v>
                </c:pt>
                <c:pt idx="1946">
                  <c:v>57.735080000000004</c:v>
                </c:pt>
                <c:pt idx="1947">
                  <c:v>57.735429000000003</c:v>
                </c:pt>
                <c:pt idx="1948">
                  <c:v>57.735795000000003</c:v>
                </c:pt>
                <c:pt idx="1949">
                  <c:v>57.736213999999997</c:v>
                </c:pt>
                <c:pt idx="1950">
                  <c:v>57.736589000000002</c:v>
                </c:pt>
                <c:pt idx="1951">
                  <c:v>57.736972999999999</c:v>
                </c:pt>
                <c:pt idx="1952">
                  <c:v>57.737360000000002</c:v>
                </c:pt>
                <c:pt idx="1953">
                  <c:v>57.737744999999997</c:v>
                </c:pt>
                <c:pt idx="1954">
                  <c:v>57.738137999999999</c:v>
                </c:pt>
                <c:pt idx="1955">
                  <c:v>57.738494000000003</c:v>
                </c:pt>
                <c:pt idx="1956">
                  <c:v>57.738858999999998</c:v>
                </c:pt>
                <c:pt idx="1957">
                  <c:v>57.739238999999998</c:v>
                </c:pt>
                <c:pt idx="1958">
                  <c:v>57.739601</c:v>
                </c:pt>
                <c:pt idx="1959">
                  <c:v>57.740028000000002</c:v>
                </c:pt>
                <c:pt idx="1960">
                  <c:v>57.740451</c:v>
                </c:pt>
                <c:pt idx="1961">
                  <c:v>57.740876</c:v>
                </c:pt>
                <c:pt idx="1962">
                  <c:v>57.741278000000001</c:v>
                </c:pt>
                <c:pt idx="1963">
                  <c:v>57.741667999999997</c:v>
                </c:pt>
                <c:pt idx="1964">
                  <c:v>57.742082000000003</c:v>
                </c:pt>
                <c:pt idx="1965">
                  <c:v>57.742491999999999</c:v>
                </c:pt>
                <c:pt idx="1966">
                  <c:v>57.742891999999998</c:v>
                </c:pt>
                <c:pt idx="1967">
                  <c:v>57.743279999999999</c:v>
                </c:pt>
                <c:pt idx="1968">
                  <c:v>57.743678000000003</c:v>
                </c:pt>
                <c:pt idx="1969">
                  <c:v>57.744095999999999</c:v>
                </c:pt>
                <c:pt idx="1970">
                  <c:v>57.744515999999997</c:v>
                </c:pt>
                <c:pt idx="1971">
                  <c:v>57.744906</c:v>
                </c:pt>
                <c:pt idx="1972">
                  <c:v>57.745266999999998</c:v>
                </c:pt>
                <c:pt idx="1973">
                  <c:v>57.745646000000001</c:v>
                </c:pt>
                <c:pt idx="1974">
                  <c:v>57.746018999999997</c:v>
                </c:pt>
                <c:pt idx="1975">
                  <c:v>57.746364999999997</c:v>
                </c:pt>
                <c:pt idx="1976">
                  <c:v>57.746721999999998</c:v>
                </c:pt>
                <c:pt idx="1977">
                  <c:v>57.747069000000003</c:v>
                </c:pt>
                <c:pt idx="1978">
                  <c:v>57.747411</c:v>
                </c:pt>
                <c:pt idx="1979">
                  <c:v>57.747801000000003</c:v>
                </c:pt>
                <c:pt idx="1980">
                  <c:v>57.748178000000003</c:v>
                </c:pt>
                <c:pt idx="1981">
                  <c:v>57.748545</c:v>
                </c:pt>
                <c:pt idx="1982">
                  <c:v>57.748869999999997</c:v>
                </c:pt>
                <c:pt idx="1983">
                  <c:v>57.749191000000003</c:v>
                </c:pt>
                <c:pt idx="1984">
                  <c:v>57.749482</c:v>
                </c:pt>
                <c:pt idx="1985">
                  <c:v>57.749763999999999</c:v>
                </c:pt>
                <c:pt idx="1986">
                  <c:v>57.750047000000002</c:v>
                </c:pt>
                <c:pt idx="1987">
                  <c:v>57.750351000000002</c:v>
                </c:pt>
                <c:pt idx="1988">
                  <c:v>57.750627000000001</c:v>
                </c:pt>
                <c:pt idx="1989">
                  <c:v>57.750923999999998</c:v>
                </c:pt>
                <c:pt idx="1990">
                  <c:v>57.751202999999997</c:v>
                </c:pt>
                <c:pt idx="1991">
                  <c:v>57.751466000000001</c:v>
                </c:pt>
                <c:pt idx="1992">
                  <c:v>57.751677999999998</c:v>
                </c:pt>
                <c:pt idx="1993">
                  <c:v>57.751882000000002</c:v>
                </c:pt>
                <c:pt idx="1994">
                  <c:v>57.752088999999998</c:v>
                </c:pt>
                <c:pt idx="1995">
                  <c:v>57.752293000000002</c:v>
                </c:pt>
                <c:pt idx="1996">
                  <c:v>57.752465999999998</c:v>
                </c:pt>
                <c:pt idx="1997">
                  <c:v>57.752696</c:v>
                </c:pt>
                <c:pt idx="1998">
                  <c:v>57.752885999999997</c:v>
                </c:pt>
                <c:pt idx="1999">
                  <c:v>57.753100000000003</c:v>
                </c:pt>
                <c:pt idx="2000">
                  <c:v>57.753301999999998</c:v>
                </c:pt>
                <c:pt idx="2001">
                  <c:v>57.753498</c:v>
                </c:pt>
                <c:pt idx="2002">
                  <c:v>57.753698999999997</c:v>
                </c:pt>
                <c:pt idx="2003">
                  <c:v>57.753881999999997</c:v>
                </c:pt>
                <c:pt idx="2004">
                  <c:v>57.754058999999998</c:v>
                </c:pt>
                <c:pt idx="2005">
                  <c:v>57.754235000000001</c:v>
                </c:pt>
                <c:pt idx="2006">
                  <c:v>57.754404999999998</c:v>
                </c:pt>
                <c:pt idx="2007">
                  <c:v>57.754533000000002</c:v>
                </c:pt>
                <c:pt idx="2008">
                  <c:v>57.754699000000002</c:v>
                </c:pt>
                <c:pt idx="2009">
                  <c:v>57.754874999999998</c:v>
                </c:pt>
                <c:pt idx="2010">
                  <c:v>57.755080999999997</c:v>
                </c:pt>
                <c:pt idx="2011">
                  <c:v>57.755257999999998</c:v>
                </c:pt>
                <c:pt idx="2012">
                  <c:v>57.755450000000003</c:v>
                </c:pt>
                <c:pt idx="2013">
                  <c:v>57.755642000000002</c:v>
                </c:pt>
                <c:pt idx="2014">
                  <c:v>57.755814000000001</c:v>
                </c:pt>
                <c:pt idx="2015">
                  <c:v>57.755974000000002</c:v>
                </c:pt>
                <c:pt idx="2016">
                  <c:v>57.756177000000001</c:v>
                </c:pt>
                <c:pt idx="2017">
                  <c:v>57.756357000000001</c:v>
                </c:pt>
                <c:pt idx="2018">
                  <c:v>57.756537000000002</c:v>
                </c:pt>
                <c:pt idx="2019">
                  <c:v>57.756770000000003</c:v>
                </c:pt>
                <c:pt idx="2020">
                  <c:v>57.757008999999996</c:v>
                </c:pt>
                <c:pt idx="2021">
                  <c:v>57.757244</c:v>
                </c:pt>
                <c:pt idx="2022">
                  <c:v>57.757486999999998</c:v>
                </c:pt>
                <c:pt idx="2023">
                  <c:v>57.757736000000001</c:v>
                </c:pt>
                <c:pt idx="2024">
                  <c:v>57.757978000000001</c:v>
                </c:pt>
                <c:pt idx="2025">
                  <c:v>57.758262000000002</c:v>
                </c:pt>
                <c:pt idx="2026">
                  <c:v>57.758526000000003</c:v>
                </c:pt>
                <c:pt idx="2027">
                  <c:v>57.758808000000002</c:v>
                </c:pt>
                <c:pt idx="2028">
                  <c:v>57.759095000000002</c:v>
                </c:pt>
                <c:pt idx="2029">
                  <c:v>57.759442</c:v>
                </c:pt>
                <c:pt idx="2030">
                  <c:v>57.759801000000003</c:v>
                </c:pt>
                <c:pt idx="2031">
                  <c:v>57.760176999999999</c:v>
                </c:pt>
                <c:pt idx="2032">
                  <c:v>57.760545999999998</c:v>
                </c:pt>
                <c:pt idx="2033">
                  <c:v>57.760890000000003</c:v>
                </c:pt>
                <c:pt idx="2034">
                  <c:v>57.761259000000003</c:v>
                </c:pt>
                <c:pt idx="2035">
                  <c:v>57.761643999999997</c:v>
                </c:pt>
                <c:pt idx="2036">
                  <c:v>57.762031</c:v>
                </c:pt>
                <c:pt idx="2037">
                  <c:v>57.762447000000002</c:v>
                </c:pt>
                <c:pt idx="2038">
                  <c:v>57.762867999999997</c:v>
                </c:pt>
                <c:pt idx="2039">
                  <c:v>57.763351</c:v>
                </c:pt>
                <c:pt idx="2040">
                  <c:v>57.763849</c:v>
                </c:pt>
                <c:pt idx="2041">
                  <c:v>57.764328999999996</c:v>
                </c:pt>
                <c:pt idx="2042">
                  <c:v>57.764823999999997</c:v>
                </c:pt>
                <c:pt idx="2043">
                  <c:v>57.765276</c:v>
                </c:pt>
                <c:pt idx="2044">
                  <c:v>57.765749999999997</c:v>
                </c:pt>
                <c:pt idx="2045">
                  <c:v>57.766240000000003</c:v>
                </c:pt>
                <c:pt idx="2046">
                  <c:v>57.766739999999999</c:v>
                </c:pt>
                <c:pt idx="2047">
                  <c:v>57.767260999999998</c:v>
                </c:pt>
                <c:pt idx="2048">
                  <c:v>57.767771000000003</c:v>
                </c:pt>
                <c:pt idx="2049">
                  <c:v>57.768340999999999</c:v>
                </c:pt>
                <c:pt idx="2050">
                  <c:v>57.768901</c:v>
                </c:pt>
                <c:pt idx="2051">
                  <c:v>57.769477999999999</c:v>
                </c:pt>
                <c:pt idx="2052">
                  <c:v>57.770069999999997</c:v>
                </c:pt>
                <c:pt idx="2053">
                  <c:v>57.770671</c:v>
                </c:pt>
                <c:pt idx="2054">
                  <c:v>57.771244000000003</c:v>
                </c:pt>
                <c:pt idx="2055">
                  <c:v>57.771856</c:v>
                </c:pt>
                <c:pt idx="2056">
                  <c:v>57.772460000000002</c:v>
                </c:pt>
                <c:pt idx="2057">
                  <c:v>57.773055999999997</c:v>
                </c:pt>
                <c:pt idx="2058">
                  <c:v>57.773671</c:v>
                </c:pt>
                <c:pt idx="2059">
                  <c:v>57.774346999999999</c:v>
                </c:pt>
                <c:pt idx="2060">
                  <c:v>57.775025999999997</c:v>
                </c:pt>
                <c:pt idx="2061">
                  <c:v>57.775703</c:v>
                </c:pt>
                <c:pt idx="2062">
                  <c:v>57.776381000000001</c:v>
                </c:pt>
                <c:pt idx="2063">
                  <c:v>57.777065</c:v>
                </c:pt>
                <c:pt idx="2064">
                  <c:v>57.777773000000003</c:v>
                </c:pt>
                <c:pt idx="2065">
                  <c:v>57.778444999999998</c:v>
                </c:pt>
                <c:pt idx="2066">
                  <c:v>57.779133000000002</c:v>
                </c:pt>
                <c:pt idx="2067">
                  <c:v>57.779836000000003</c:v>
                </c:pt>
                <c:pt idx="2068">
                  <c:v>57.780526000000002</c:v>
                </c:pt>
                <c:pt idx="2069">
                  <c:v>57.781286999999999</c:v>
                </c:pt>
                <c:pt idx="2070">
                  <c:v>57.782038999999997</c:v>
                </c:pt>
                <c:pt idx="2071">
                  <c:v>57.782766000000002</c:v>
                </c:pt>
                <c:pt idx="2072">
                  <c:v>57.78351</c:v>
                </c:pt>
                <c:pt idx="2073">
                  <c:v>57.784241999999999</c:v>
                </c:pt>
                <c:pt idx="2074">
                  <c:v>57.784950000000002</c:v>
                </c:pt>
                <c:pt idx="2075">
                  <c:v>57.785691999999997</c:v>
                </c:pt>
                <c:pt idx="2076">
                  <c:v>57.786419000000002</c:v>
                </c:pt>
                <c:pt idx="2077">
                  <c:v>57.787140000000001</c:v>
                </c:pt>
                <c:pt idx="2078">
                  <c:v>57.787860999999999</c:v>
                </c:pt>
                <c:pt idx="2079">
                  <c:v>57.788614000000003</c:v>
                </c:pt>
                <c:pt idx="2080">
                  <c:v>57.789369999999998</c:v>
                </c:pt>
                <c:pt idx="2081">
                  <c:v>57.790084999999998</c:v>
                </c:pt>
                <c:pt idx="2082">
                  <c:v>57.790824999999998</c:v>
                </c:pt>
                <c:pt idx="2083">
                  <c:v>57.791559999999997</c:v>
                </c:pt>
                <c:pt idx="2084">
                  <c:v>57.792318999999999</c:v>
                </c:pt>
                <c:pt idx="2085">
                  <c:v>57.793049000000003</c:v>
                </c:pt>
                <c:pt idx="2086">
                  <c:v>57.793761000000003</c:v>
                </c:pt>
                <c:pt idx="2087">
                  <c:v>57.794513000000002</c:v>
                </c:pt>
                <c:pt idx="2088">
                  <c:v>57.795217999999998</c:v>
                </c:pt>
                <c:pt idx="2089">
                  <c:v>57.795991999999998</c:v>
                </c:pt>
                <c:pt idx="2090">
                  <c:v>57.796748000000001</c:v>
                </c:pt>
                <c:pt idx="2091">
                  <c:v>57.797477999999998</c:v>
                </c:pt>
                <c:pt idx="2092">
                  <c:v>57.798212999999997</c:v>
                </c:pt>
                <c:pt idx="2093">
                  <c:v>57.798935999999998</c:v>
                </c:pt>
                <c:pt idx="2094">
                  <c:v>57.799672999999999</c:v>
                </c:pt>
                <c:pt idx="2095">
                  <c:v>57.800378000000002</c:v>
                </c:pt>
                <c:pt idx="2096">
                  <c:v>57.801077999999997</c:v>
                </c:pt>
                <c:pt idx="2097">
                  <c:v>57.801796000000003</c:v>
                </c:pt>
                <c:pt idx="2098">
                  <c:v>57.802522000000003</c:v>
                </c:pt>
                <c:pt idx="2099">
                  <c:v>57.803283</c:v>
                </c:pt>
                <c:pt idx="2100">
                  <c:v>57.804028000000002</c:v>
                </c:pt>
                <c:pt idx="2101">
                  <c:v>57.804749000000001</c:v>
                </c:pt>
                <c:pt idx="2102">
                  <c:v>57.805478999999998</c:v>
                </c:pt>
                <c:pt idx="2103">
                  <c:v>57.806199999999997</c:v>
                </c:pt>
                <c:pt idx="2104">
                  <c:v>57.806921000000003</c:v>
                </c:pt>
                <c:pt idx="2105">
                  <c:v>57.807637999999997</c:v>
                </c:pt>
                <c:pt idx="2106">
                  <c:v>57.808365000000002</c:v>
                </c:pt>
                <c:pt idx="2107">
                  <c:v>57.809063000000002</c:v>
                </c:pt>
                <c:pt idx="2108">
                  <c:v>57.809775000000002</c:v>
                </c:pt>
                <c:pt idx="2109">
                  <c:v>57.810536999999997</c:v>
                </c:pt>
                <c:pt idx="2110">
                  <c:v>57.811287</c:v>
                </c:pt>
                <c:pt idx="2111">
                  <c:v>57.811979000000001</c:v>
                </c:pt>
                <c:pt idx="2112">
                  <c:v>57.812674999999999</c:v>
                </c:pt>
                <c:pt idx="2113">
                  <c:v>57.813357000000003</c:v>
                </c:pt>
                <c:pt idx="2114">
                  <c:v>57.814056999999998</c:v>
                </c:pt>
                <c:pt idx="2115">
                  <c:v>57.81474</c:v>
                </c:pt>
                <c:pt idx="2116">
                  <c:v>57.815426000000002</c:v>
                </c:pt>
                <c:pt idx="2117">
                  <c:v>57.816132000000003</c:v>
                </c:pt>
                <c:pt idx="2118">
                  <c:v>57.816819000000002</c:v>
                </c:pt>
                <c:pt idx="2119">
                  <c:v>57.817591</c:v>
                </c:pt>
                <c:pt idx="2120">
                  <c:v>57.818328000000001</c:v>
                </c:pt>
                <c:pt idx="2121">
                  <c:v>57.819060999999998</c:v>
                </c:pt>
                <c:pt idx="2122">
                  <c:v>57.819769000000001</c:v>
                </c:pt>
                <c:pt idx="2123">
                  <c:v>57.820504999999997</c:v>
                </c:pt>
                <c:pt idx="2124">
                  <c:v>57.821255999999998</c:v>
                </c:pt>
                <c:pt idx="2125">
                  <c:v>57.821980000000003</c:v>
                </c:pt>
                <c:pt idx="2126">
                  <c:v>57.822679999999998</c:v>
                </c:pt>
                <c:pt idx="2127">
                  <c:v>57.823372999999997</c:v>
                </c:pt>
                <c:pt idx="2128">
                  <c:v>57.824064999999997</c:v>
                </c:pt>
                <c:pt idx="2129">
                  <c:v>57.824852</c:v>
                </c:pt>
                <c:pt idx="2130">
                  <c:v>57.825583000000002</c:v>
                </c:pt>
                <c:pt idx="2131">
                  <c:v>57.826293</c:v>
                </c:pt>
                <c:pt idx="2132">
                  <c:v>57.827002</c:v>
                </c:pt>
                <c:pt idx="2133">
                  <c:v>57.827714</c:v>
                </c:pt>
                <c:pt idx="2134">
                  <c:v>57.828417999999999</c:v>
                </c:pt>
                <c:pt idx="2135">
                  <c:v>57.829115999999999</c:v>
                </c:pt>
                <c:pt idx="2136">
                  <c:v>57.829791</c:v>
                </c:pt>
                <c:pt idx="2137">
                  <c:v>57.830452000000001</c:v>
                </c:pt>
                <c:pt idx="2138">
                  <c:v>57.831124000000003</c:v>
                </c:pt>
                <c:pt idx="2139">
                  <c:v>57.831853000000002</c:v>
                </c:pt>
                <c:pt idx="2140">
                  <c:v>57.832571000000002</c:v>
                </c:pt>
                <c:pt idx="2141">
                  <c:v>57.833247</c:v>
                </c:pt>
                <c:pt idx="2142">
                  <c:v>57.833899000000002</c:v>
                </c:pt>
                <c:pt idx="2143">
                  <c:v>57.834542999999996</c:v>
                </c:pt>
                <c:pt idx="2144">
                  <c:v>57.835189999999997</c:v>
                </c:pt>
                <c:pt idx="2145">
                  <c:v>57.835838000000003</c:v>
                </c:pt>
                <c:pt idx="2146">
                  <c:v>57.836444999999998</c:v>
                </c:pt>
                <c:pt idx="2147">
                  <c:v>57.837088000000001</c:v>
                </c:pt>
                <c:pt idx="2148">
                  <c:v>57.837679000000001</c:v>
                </c:pt>
                <c:pt idx="2149">
                  <c:v>57.838330999999997</c:v>
                </c:pt>
                <c:pt idx="2150">
                  <c:v>57.838943999999998</c:v>
                </c:pt>
                <c:pt idx="2151">
                  <c:v>57.839551</c:v>
                </c:pt>
                <c:pt idx="2152">
                  <c:v>57.840144000000002</c:v>
                </c:pt>
                <c:pt idx="2153">
                  <c:v>57.840713000000001</c:v>
                </c:pt>
                <c:pt idx="2154">
                  <c:v>57.841262</c:v>
                </c:pt>
                <c:pt idx="2155">
                  <c:v>57.841794</c:v>
                </c:pt>
                <c:pt idx="2156">
                  <c:v>57.842308000000003</c:v>
                </c:pt>
                <c:pt idx="2157">
                  <c:v>57.842813999999997</c:v>
                </c:pt>
                <c:pt idx="2158">
                  <c:v>57.843299999999999</c:v>
                </c:pt>
                <c:pt idx="2159">
                  <c:v>57.843823999999998</c:v>
                </c:pt>
                <c:pt idx="2160">
                  <c:v>57.844346000000002</c:v>
                </c:pt>
                <c:pt idx="2161">
                  <c:v>57.844875000000002</c:v>
                </c:pt>
                <c:pt idx="2162">
                  <c:v>57.845356000000002</c:v>
                </c:pt>
                <c:pt idx="2163">
                  <c:v>57.845815000000002</c:v>
                </c:pt>
                <c:pt idx="2164">
                  <c:v>57.846268999999999</c:v>
                </c:pt>
                <c:pt idx="2165">
                  <c:v>57.846716000000001</c:v>
                </c:pt>
                <c:pt idx="2166">
                  <c:v>57.847147999999997</c:v>
                </c:pt>
                <c:pt idx="2167">
                  <c:v>57.847555999999997</c:v>
                </c:pt>
                <c:pt idx="2168">
                  <c:v>57.847963999999997</c:v>
                </c:pt>
                <c:pt idx="2169">
                  <c:v>57.848402999999998</c:v>
                </c:pt>
                <c:pt idx="2170">
                  <c:v>57.848818000000001</c:v>
                </c:pt>
                <c:pt idx="2171">
                  <c:v>57.849212000000001</c:v>
                </c:pt>
                <c:pt idx="2172">
                  <c:v>57.849587999999997</c:v>
                </c:pt>
                <c:pt idx="2173">
                  <c:v>57.849972000000001</c:v>
                </c:pt>
                <c:pt idx="2174">
                  <c:v>57.850320000000004</c:v>
                </c:pt>
                <c:pt idx="2175">
                  <c:v>57.850673999999998</c:v>
                </c:pt>
                <c:pt idx="2176">
                  <c:v>57.851007000000003</c:v>
                </c:pt>
                <c:pt idx="2177">
                  <c:v>57.851308000000003</c:v>
                </c:pt>
                <c:pt idx="2178">
                  <c:v>57.851624999999999</c:v>
                </c:pt>
                <c:pt idx="2179">
                  <c:v>57.851970000000001</c:v>
                </c:pt>
                <c:pt idx="2180">
                  <c:v>57.852297</c:v>
                </c:pt>
                <c:pt idx="2181">
                  <c:v>57.852618</c:v>
                </c:pt>
                <c:pt idx="2182">
                  <c:v>57.852916999999998</c:v>
                </c:pt>
                <c:pt idx="2183">
                  <c:v>57.853198999999996</c:v>
                </c:pt>
                <c:pt idx="2184">
                  <c:v>57.853473999999999</c:v>
                </c:pt>
                <c:pt idx="2185">
                  <c:v>57.853755999999997</c:v>
                </c:pt>
                <c:pt idx="2186">
                  <c:v>57.854053</c:v>
                </c:pt>
                <c:pt idx="2187">
                  <c:v>57.854286999999999</c:v>
                </c:pt>
                <c:pt idx="2188">
                  <c:v>57.854540999999998</c:v>
                </c:pt>
                <c:pt idx="2189">
                  <c:v>57.854813</c:v>
                </c:pt>
                <c:pt idx="2190">
                  <c:v>57.855077000000001</c:v>
                </c:pt>
                <c:pt idx="2191">
                  <c:v>57.855350000000001</c:v>
                </c:pt>
                <c:pt idx="2192">
                  <c:v>57.855581999999998</c:v>
                </c:pt>
                <c:pt idx="2193">
                  <c:v>57.855804999999997</c:v>
                </c:pt>
                <c:pt idx="2194">
                  <c:v>57.856043</c:v>
                </c:pt>
                <c:pt idx="2195">
                  <c:v>57.856276999999999</c:v>
                </c:pt>
                <c:pt idx="2196">
                  <c:v>57.856504000000001</c:v>
                </c:pt>
                <c:pt idx="2197">
                  <c:v>57.856727999999997</c:v>
                </c:pt>
                <c:pt idx="2198">
                  <c:v>57.856937000000002</c:v>
                </c:pt>
                <c:pt idx="2199">
                  <c:v>57.857194999999997</c:v>
                </c:pt>
                <c:pt idx="2200">
                  <c:v>57.857429000000003</c:v>
                </c:pt>
                <c:pt idx="2201">
                  <c:v>57.857664</c:v>
                </c:pt>
                <c:pt idx="2202">
                  <c:v>57.857892</c:v>
                </c:pt>
                <c:pt idx="2203">
                  <c:v>57.858128000000001</c:v>
                </c:pt>
                <c:pt idx="2204">
                  <c:v>57.858317</c:v>
                </c:pt>
                <c:pt idx="2205">
                  <c:v>57.858511</c:v>
                </c:pt>
                <c:pt idx="2206">
                  <c:v>57.858699999999999</c:v>
                </c:pt>
                <c:pt idx="2207">
                  <c:v>57.858891</c:v>
                </c:pt>
                <c:pt idx="2208">
                  <c:v>57.859071</c:v>
                </c:pt>
                <c:pt idx="2209">
                  <c:v>57.859288999999997</c:v>
                </c:pt>
                <c:pt idx="2210">
                  <c:v>57.859521000000001</c:v>
                </c:pt>
                <c:pt idx="2211">
                  <c:v>57.859721</c:v>
                </c:pt>
                <c:pt idx="2212">
                  <c:v>57.859917000000003</c:v>
                </c:pt>
                <c:pt idx="2213">
                  <c:v>57.860118</c:v>
                </c:pt>
                <c:pt idx="2214">
                  <c:v>57.860309000000001</c:v>
                </c:pt>
                <c:pt idx="2215">
                  <c:v>57.860501999999997</c:v>
                </c:pt>
                <c:pt idx="2216">
                  <c:v>57.860692</c:v>
                </c:pt>
                <c:pt idx="2217">
                  <c:v>57.860857000000003</c:v>
                </c:pt>
                <c:pt idx="2218">
                  <c:v>57.861052000000001</c:v>
                </c:pt>
                <c:pt idx="2219">
                  <c:v>57.861274000000002</c:v>
                </c:pt>
                <c:pt idx="2220">
                  <c:v>57.861479000000003</c:v>
                </c:pt>
                <c:pt idx="2221">
                  <c:v>57.861690000000003</c:v>
                </c:pt>
                <c:pt idx="2222">
                  <c:v>57.861896000000002</c:v>
                </c:pt>
                <c:pt idx="2223">
                  <c:v>57.862102999999998</c:v>
                </c:pt>
                <c:pt idx="2224">
                  <c:v>57.862281000000003</c:v>
                </c:pt>
                <c:pt idx="2225">
                  <c:v>57.862470000000002</c:v>
                </c:pt>
                <c:pt idx="2226">
                  <c:v>57.862664000000002</c:v>
                </c:pt>
                <c:pt idx="2227">
                  <c:v>57.862847000000002</c:v>
                </c:pt>
                <c:pt idx="2228">
                  <c:v>57.863036999999998</c:v>
                </c:pt>
                <c:pt idx="2229">
                  <c:v>57.863283000000003</c:v>
                </c:pt>
                <c:pt idx="2230">
                  <c:v>57.863500000000002</c:v>
                </c:pt>
                <c:pt idx="2231">
                  <c:v>57.863700000000001</c:v>
                </c:pt>
                <c:pt idx="2232">
                  <c:v>57.863881999999997</c:v>
                </c:pt>
                <c:pt idx="2233">
                  <c:v>57.864077999999999</c:v>
                </c:pt>
                <c:pt idx="2234">
                  <c:v>57.864274999999999</c:v>
                </c:pt>
                <c:pt idx="2235">
                  <c:v>57.864460000000001</c:v>
                </c:pt>
                <c:pt idx="2236">
                  <c:v>57.864648000000003</c:v>
                </c:pt>
                <c:pt idx="2237">
                  <c:v>57.864832999999997</c:v>
                </c:pt>
                <c:pt idx="2238">
                  <c:v>57.865036000000003</c:v>
                </c:pt>
                <c:pt idx="2239">
                  <c:v>57.865245999999999</c:v>
                </c:pt>
                <c:pt idx="2240">
                  <c:v>57.865437999999997</c:v>
                </c:pt>
                <c:pt idx="2241">
                  <c:v>57.865631999999998</c:v>
                </c:pt>
                <c:pt idx="2242">
                  <c:v>57.865830000000003</c:v>
                </c:pt>
                <c:pt idx="2243">
                  <c:v>57.866022000000001</c:v>
                </c:pt>
                <c:pt idx="2244">
                  <c:v>57.866221000000003</c:v>
                </c:pt>
                <c:pt idx="2245">
                  <c:v>57.866401000000003</c:v>
                </c:pt>
                <c:pt idx="2246">
                  <c:v>57.866565999999999</c:v>
                </c:pt>
                <c:pt idx="2247">
                  <c:v>57.866737999999998</c:v>
                </c:pt>
                <c:pt idx="2248">
                  <c:v>57.866916000000003</c:v>
                </c:pt>
                <c:pt idx="2249">
                  <c:v>57.867117999999998</c:v>
                </c:pt>
                <c:pt idx="2250">
                  <c:v>57.867306999999997</c:v>
                </c:pt>
                <c:pt idx="2251">
                  <c:v>57.867474000000001</c:v>
                </c:pt>
                <c:pt idx="2252">
                  <c:v>57.867641999999996</c:v>
                </c:pt>
                <c:pt idx="2253">
                  <c:v>57.867818</c:v>
                </c:pt>
                <c:pt idx="2254">
                  <c:v>57.868003000000002</c:v>
                </c:pt>
                <c:pt idx="2255">
                  <c:v>57.868172999999999</c:v>
                </c:pt>
                <c:pt idx="2256">
                  <c:v>57.86833</c:v>
                </c:pt>
                <c:pt idx="2257">
                  <c:v>57.868468999999997</c:v>
                </c:pt>
                <c:pt idx="2258">
                  <c:v>57.868631999999998</c:v>
                </c:pt>
                <c:pt idx="2259">
                  <c:v>57.868822999999999</c:v>
                </c:pt>
                <c:pt idx="2260">
                  <c:v>57.869005999999999</c:v>
                </c:pt>
                <c:pt idx="2261">
                  <c:v>57.869168000000002</c:v>
                </c:pt>
                <c:pt idx="2262">
                  <c:v>57.869320999999999</c:v>
                </c:pt>
                <c:pt idx="2263">
                  <c:v>57.869464999999998</c:v>
                </c:pt>
                <c:pt idx="2264">
                  <c:v>57.869610000000002</c:v>
                </c:pt>
                <c:pt idx="2265">
                  <c:v>57.869768999999998</c:v>
                </c:pt>
                <c:pt idx="2266">
                  <c:v>57.869917000000001</c:v>
                </c:pt>
                <c:pt idx="2267">
                  <c:v>57.870052999999999</c:v>
                </c:pt>
                <c:pt idx="2268">
                  <c:v>57.870204000000001</c:v>
                </c:pt>
                <c:pt idx="2269">
                  <c:v>57.870372000000003</c:v>
                </c:pt>
                <c:pt idx="2270">
                  <c:v>57.870539000000001</c:v>
                </c:pt>
                <c:pt idx="2271">
                  <c:v>57.870691999999998</c:v>
                </c:pt>
                <c:pt idx="2272">
                  <c:v>57.870835</c:v>
                </c:pt>
                <c:pt idx="2273">
                  <c:v>57.870987999999997</c:v>
                </c:pt>
                <c:pt idx="2274">
                  <c:v>57.871136</c:v>
                </c:pt>
                <c:pt idx="2275">
                  <c:v>57.871277999999997</c:v>
                </c:pt>
                <c:pt idx="2276">
                  <c:v>57.871420000000001</c:v>
                </c:pt>
                <c:pt idx="2277">
                  <c:v>57.871566000000001</c:v>
                </c:pt>
                <c:pt idx="2278">
                  <c:v>57.871713999999997</c:v>
                </c:pt>
                <c:pt idx="2279">
                  <c:v>57.871867999999999</c:v>
                </c:pt>
                <c:pt idx="2280">
                  <c:v>57.872039999999998</c:v>
                </c:pt>
                <c:pt idx="2281">
                  <c:v>57.872193000000003</c:v>
                </c:pt>
                <c:pt idx="2282">
                  <c:v>57.872329999999998</c:v>
                </c:pt>
                <c:pt idx="2283">
                  <c:v>57.872464000000001</c:v>
                </c:pt>
                <c:pt idx="2284">
                  <c:v>57.872579999999999</c:v>
                </c:pt>
                <c:pt idx="2285">
                  <c:v>57.872706999999998</c:v>
                </c:pt>
                <c:pt idx="2286">
                  <c:v>57.872833999999997</c:v>
                </c:pt>
                <c:pt idx="2287">
                  <c:v>57.872976000000001</c:v>
                </c:pt>
                <c:pt idx="2288">
                  <c:v>57.873099000000003</c:v>
                </c:pt>
                <c:pt idx="2289">
                  <c:v>57.873226000000003</c:v>
                </c:pt>
                <c:pt idx="2290">
                  <c:v>57.873378000000002</c:v>
                </c:pt>
                <c:pt idx="2291">
                  <c:v>57.873531999999997</c:v>
                </c:pt>
                <c:pt idx="2292">
                  <c:v>57.873677999999998</c:v>
                </c:pt>
                <c:pt idx="2293">
                  <c:v>57.873812999999998</c:v>
                </c:pt>
                <c:pt idx="2294">
                  <c:v>57.873953</c:v>
                </c:pt>
                <c:pt idx="2295">
                  <c:v>57.874096999999999</c:v>
                </c:pt>
                <c:pt idx="2296">
                  <c:v>57.874243999999997</c:v>
                </c:pt>
                <c:pt idx="2297">
                  <c:v>57.874369000000002</c:v>
                </c:pt>
                <c:pt idx="2298">
                  <c:v>57.874501000000002</c:v>
                </c:pt>
                <c:pt idx="2299">
                  <c:v>57.874673000000001</c:v>
                </c:pt>
                <c:pt idx="2300">
                  <c:v>57.874828999999998</c:v>
                </c:pt>
                <c:pt idx="2301">
                  <c:v>57.874975999999997</c:v>
                </c:pt>
                <c:pt idx="2302">
                  <c:v>57.875121999999998</c:v>
                </c:pt>
                <c:pt idx="2303">
                  <c:v>57.875264999999999</c:v>
                </c:pt>
                <c:pt idx="2304">
                  <c:v>57.875402000000001</c:v>
                </c:pt>
                <c:pt idx="2305">
                  <c:v>57.875539000000003</c:v>
                </c:pt>
                <c:pt idx="2306">
                  <c:v>57.875681999999998</c:v>
                </c:pt>
                <c:pt idx="2307">
                  <c:v>57.875802</c:v>
                </c:pt>
                <c:pt idx="2308">
                  <c:v>57.875937</c:v>
                </c:pt>
                <c:pt idx="2309">
                  <c:v>57.876091000000002</c:v>
                </c:pt>
                <c:pt idx="2310">
                  <c:v>57.876246999999999</c:v>
                </c:pt>
                <c:pt idx="2311">
                  <c:v>57.876387000000001</c:v>
                </c:pt>
                <c:pt idx="2312">
                  <c:v>57.876541000000003</c:v>
                </c:pt>
                <c:pt idx="2313">
                  <c:v>57.876685000000002</c:v>
                </c:pt>
                <c:pt idx="2314">
                  <c:v>57.876845000000003</c:v>
                </c:pt>
                <c:pt idx="2315">
                  <c:v>57.877000000000002</c:v>
                </c:pt>
                <c:pt idx="2316">
                  <c:v>57.877164999999998</c:v>
                </c:pt>
                <c:pt idx="2317">
                  <c:v>57.877330000000001</c:v>
                </c:pt>
                <c:pt idx="2318">
                  <c:v>57.877476000000001</c:v>
                </c:pt>
                <c:pt idx="2319">
                  <c:v>57.877623</c:v>
                </c:pt>
                <c:pt idx="2320">
                  <c:v>57.877800999999998</c:v>
                </c:pt>
                <c:pt idx="2321">
                  <c:v>57.877985000000002</c:v>
                </c:pt>
                <c:pt idx="2322">
                  <c:v>57.878138999999997</c:v>
                </c:pt>
                <c:pt idx="2323">
                  <c:v>57.878287999999998</c:v>
                </c:pt>
                <c:pt idx="2324">
                  <c:v>57.878453999999998</c:v>
                </c:pt>
                <c:pt idx="2325">
                  <c:v>57.878608</c:v>
                </c:pt>
                <c:pt idx="2326">
                  <c:v>57.878777999999997</c:v>
                </c:pt>
                <c:pt idx="2327">
                  <c:v>57.878936000000003</c:v>
                </c:pt>
                <c:pt idx="2328">
                  <c:v>57.879088000000003</c:v>
                </c:pt>
                <c:pt idx="2329">
                  <c:v>57.879303</c:v>
                </c:pt>
                <c:pt idx="2330">
                  <c:v>57.879485000000003</c:v>
                </c:pt>
                <c:pt idx="2331">
                  <c:v>57.879686</c:v>
                </c:pt>
                <c:pt idx="2332">
                  <c:v>57.879866</c:v>
                </c:pt>
                <c:pt idx="2333">
                  <c:v>57.880051000000002</c:v>
                </c:pt>
                <c:pt idx="2334">
                  <c:v>57.880235999999996</c:v>
                </c:pt>
                <c:pt idx="2335">
                  <c:v>57.880417999999999</c:v>
                </c:pt>
                <c:pt idx="2336">
                  <c:v>57.880603999999998</c:v>
                </c:pt>
                <c:pt idx="2337">
                  <c:v>57.880792999999997</c:v>
                </c:pt>
                <c:pt idx="2338">
                  <c:v>57.880972</c:v>
                </c:pt>
                <c:pt idx="2339">
                  <c:v>57.881205999999999</c:v>
                </c:pt>
                <c:pt idx="2340">
                  <c:v>57.881416999999999</c:v>
                </c:pt>
                <c:pt idx="2341">
                  <c:v>57.88165</c:v>
                </c:pt>
                <c:pt idx="2342">
                  <c:v>57.881880000000002</c:v>
                </c:pt>
                <c:pt idx="2343">
                  <c:v>57.882089000000001</c:v>
                </c:pt>
                <c:pt idx="2344">
                  <c:v>57.882294999999999</c:v>
                </c:pt>
                <c:pt idx="2345">
                  <c:v>57.882502000000002</c:v>
                </c:pt>
                <c:pt idx="2346">
                  <c:v>57.882713000000003</c:v>
                </c:pt>
                <c:pt idx="2347">
                  <c:v>57.882905000000001</c:v>
                </c:pt>
                <c:pt idx="2348">
                  <c:v>57.883116000000001</c:v>
                </c:pt>
                <c:pt idx="2349">
                  <c:v>57.883360000000003</c:v>
                </c:pt>
                <c:pt idx="2350">
                  <c:v>57.883597999999999</c:v>
                </c:pt>
                <c:pt idx="2351">
                  <c:v>57.883833000000003</c:v>
                </c:pt>
                <c:pt idx="2352">
                  <c:v>57.884062999999998</c:v>
                </c:pt>
                <c:pt idx="2353">
                  <c:v>57.884301000000001</c:v>
                </c:pt>
                <c:pt idx="2354">
                  <c:v>57.884524999999996</c:v>
                </c:pt>
                <c:pt idx="2355">
                  <c:v>57.884760999999997</c:v>
                </c:pt>
                <c:pt idx="2356">
                  <c:v>57.885002</c:v>
                </c:pt>
                <c:pt idx="2357">
                  <c:v>57.885241000000001</c:v>
                </c:pt>
                <c:pt idx="2358">
                  <c:v>57.885506999999997</c:v>
                </c:pt>
                <c:pt idx="2359">
                  <c:v>57.885776</c:v>
                </c:pt>
                <c:pt idx="2360">
                  <c:v>57.886043999999998</c:v>
                </c:pt>
                <c:pt idx="2361">
                  <c:v>57.886329000000003</c:v>
                </c:pt>
                <c:pt idx="2362">
                  <c:v>57.886586999999999</c:v>
                </c:pt>
                <c:pt idx="2363">
                  <c:v>57.886840999999997</c:v>
                </c:pt>
                <c:pt idx="2364">
                  <c:v>57.887099999999997</c:v>
                </c:pt>
                <c:pt idx="2365">
                  <c:v>57.887374999999999</c:v>
                </c:pt>
                <c:pt idx="2366">
                  <c:v>57.887656999999997</c:v>
                </c:pt>
                <c:pt idx="2367">
                  <c:v>57.887934000000001</c:v>
                </c:pt>
                <c:pt idx="2368">
                  <c:v>57.888207999999999</c:v>
                </c:pt>
                <c:pt idx="2369">
                  <c:v>57.888517</c:v>
                </c:pt>
                <c:pt idx="2370">
                  <c:v>57.888829000000001</c:v>
                </c:pt>
                <c:pt idx="2371">
                  <c:v>57.889135000000003</c:v>
                </c:pt>
                <c:pt idx="2372">
                  <c:v>57.889432999999997</c:v>
                </c:pt>
                <c:pt idx="2373">
                  <c:v>57.889729000000003</c:v>
                </c:pt>
                <c:pt idx="2374">
                  <c:v>57.890037999999997</c:v>
                </c:pt>
                <c:pt idx="2375">
                  <c:v>57.890332999999998</c:v>
                </c:pt>
                <c:pt idx="2376">
                  <c:v>57.890625</c:v>
                </c:pt>
                <c:pt idx="2377">
                  <c:v>57.890917000000002</c:v>
                </c:pt>
                <c:pt idx="2378">
                  <c:v>57.891202999999997</c:v>
                </c:pt>
                <c:pt idx="2379">
                  <c:v>57.891523999999997</c:v>
                </c:pt>
                <c:pt idx="2380">
                  <c:v>57.891835</c:v>
                </c:pt>
                <c:pt idx="2381">
                  <c:v>57.892153</c:v>
                </c:pt>
                <c:pt idx="2382">
                  <c:v>57.892462000000002</c:v>
                </c:pt>
                <c:pt idx="2383">
                  <c:v>57.892772000000001</c:v>
                </c:pt>
                <c:pt idx="2384">
                  <c:v>57.893078000000003</c:v>
                </c:pt>
                <c:pt idx="2385">
                  <c:v>57.893380000000001</c:v>
                </c:pt>
                <c:pt idx="2386">
                  <c:v>57.893683000000003</c:v>
                </c:pt>
                <c:pt idx="2387">
                  <c:v>57.893959000000002</c:v>
                </c:pt>
                <c:pt idx="2388">
                  <c:v>57.894264</c:v>
                </c:pt>
                <c:pt idx="2389">
                  <c:v>57.894589000000003</c:v>
                </c:pt>
                <c:pt idx="2390">
                  <c:v>57.894919999999999</c:v>
                </c:pt>
                <c:pt idx="2391">
                  <c:v>57.895242000000003</c:v>
                </c:pt>
                <c:pt idx="2392">
                  <c:v>57.895555999999999</c:v>
                </c:pt>
                <c:pt idx="2393">
                  <c:v>57.895867000000003</c:v>
                </c:pt>
                <c:pt idx="2394">
                  <c:v>57.896191999999999</c:v>
                </c:pt>
                <c:pt idx="2395">
                  <c:v>57.896504</c:v>
                </c:pt>
                <c:pt idx="2396">
                  <c:v>57.896811999999997</c:v>
                </c:pt>
                <c:pt idx="2397">
                  <c:v>57.897115999999997</c:v>
                </c:pt>
                <c:pt idx="2398">
                  <c:v>57.897432999999999</c:v>
                </c:pt>
                <c:pt idx="2399">
                  <c:v>57.897778000000002</c:v>
                </c:pt>
                <c:pt idx="2400">
                  <c:v>57.898103999999996</c:v>
                </c:pt>
                <c:pt idx="2401">
                  <c:v>57.898431000000002</c:v>
                </c:pt>
                <c:pt idx="2402">
                  <c:v>57.898753999999997</c:v>
                </c:pt>
                <c:pt idx="2403">
                  <c:v>57.899070999999999</c:v>
                </c:pt>
                <c:pt idx="2404">
                  <c:v>57.8994</c:v>
                </c:pt>
                <c:pt idx="2405">
                  <c:v>57.899720000000002</c:v>
                </c:pt>
                <c:pt idx="2406">
                  <c:v>57.900053</c:v>
                </c:pt>
                <c:pt idx="2407">
                  <c:v>57.900371999999997</c:v>
                </c:pt>
                <c:pt idx="2408">
                  <c:v>57.900709999999997</c:v>
                </c:pt>
                <c:pt idx="2409">
                  <c:v>57.901038</c:v>
                </c:pt>
                <c:pt idx="2410">
                  <c:v>57.901384</c:v>
                </c:pt>
                <c:pt idx="2411">
                  <c:v>57.901727999999999</c:v>
                </c:pt>
                <c:pt idx="2412">
                  <c:v>57.902061000000003</c:v>
                </c:pt>
                <c:pt idx="2413">
                  <c:v>57.902396000000003</c:v>
                </c:pt>
                <c:pt idx="2414">
                  <c:v>57.902712000000001</c:v>
                </c:pt>
                <c:pt idx="2415">
                  <c:v>57.903010999999999</c:v>
                </c:pt>
                <c:pt idx="2416">
                  <c:v>57.903328999999999</c:v>
                </c:pt>
                <c:pt idx="2417">
                  <c:v>57.903654000000003</c:v>
                </c:pt>
                <c:pt idx="2418">
                  <c:v>57.903950000000002</c:v>
                </c:pt>
                <c:pt idx="2419">
                  <c:v>57.904294</c:v>
                </c:pt>
                <c:pt idx="2420">
                  <c:v>57.904629999999997</c:v>
                </c:pt>
                <c:pt idx="2421">
                  <c:v>57.904964999999997</c:v>
                </c:pt>
                <c:pt idx="2422">
                  <c:v>57.905301999999999</c:v>
                </c:pt>
                <c:pt idx="2423">
                  <c:v>57.905636000000001</c:v>
                </c:pt>
                <c:pt idx="2424">
                  <c:v>57.905963</c:v>
                </c:pt>
                <c:pt idx="2425">
                  <c:v>57.906283999999999</c:v>
                </c:pt>
                <c:pt idx="2426">
                  <c:v>57.906596</c:v>
                </c:pt>
                <c:pt idx="2427">
                  <c:v>57.906902000000002</c:v>
                </c:pt>
                <c:pt idx="2428">
                  <c:v>57.907207999999997</c:v>
                </c:pt>
                <c:pt idx="2429">
                  <c:v>57.907547999999998</c:v>
                </c:pt>
                <c:pt idx="2430">
                  <c:v>57.907862000000002</c:v>
                </c:pt>
                <c:pt idx="2431">
                  <c:v>57.908189</c:v>
                </c:pt>
                <c:pt idx="2432">
                  <c:v>57.908490999999998</c:v>
                </c:pt>
                <c:pt idx="2433">
                  <c:v>57.908797999999997</c:v>
                </c:pt>
                <c:pt idx="2434">
                  <c:v>57.909090999999997</c:v>
                </c:pt>
                <c:pt idx="2435">
                  <c:v>57.909399999999998</c:v>
                </c:pt>
                <c:pt idx="2436">
                  <c:v>57.909680000000002</c:v>
                </c:pt>
                <c:pt idx="2437">
                  <c:v>57.909942000000001</c:v>
                </c:pt>
                <c:pt idx="2438">
                  <c:v>57.910217000000003</c:v>
                </c:pt>
                <c:pt idx="2439">
                  <c:v>57.910504000000003</c:v>
                </c:pt>
                <c:pt idx="2440">
                  <c:v>57.910780000000003</c:v>
                </c:pt>
                <c:pt idx="2441">
                  <c:v>57.911036000000003</c:v>
                </c:pt>
                <c:pt idx="2442">
                  <c:v>57.911313999999997</c:v>
                </c:pt>
                <c:pt idx="2443">
                  <c:v>57.911574999999999</c:v>
                </c:pt>
                <c:pt idx="2444">
                  <c:v>57.911835000000004</c:v>
                </c:pt>
                <c:pt idx="2445">
                  <c:v>57.912075999999999</c:v>
                </c:pt>
                <c:pt idx="2446">
                  <c:v>57.912320000000001</c:v>
                </c:pt>
                <c:pt idx="2447">
                  <c:v>57.912548000000001</c:v>
                </c:pt>
                <c:pt idx="2448">
                  <c:v>57.912782999999997</c:v>
                </c:pt>
                <c:pt idx="2449">
                  <c:v>57.913027999999997</c:v>
                </c:pt>
                <c:pt idx="2450">
                  <c:v>57.913271999999999</c:v>
                </c:pt>
                <c:pt idx="2451">
                  <c:v>57.913513999999999</c:v>
                </c:pt>
                <c:pt idx="2452">
                  <c:v>57.91375</c:v>
                </c:pt>
                <c:pt idx="2453">
                  <c:v>57.913967999999997</c:v>
                </c:pt>
                <c:pt idx="2454">
                  <c:v>57.914192999999997</c:v>
                </c:pt>
                <c:pt idx="2455">
                  <c:v>57.914416000000003</c:v>
                </c:pt>
                <c:pt idx="2456">
                  <c:v>57.914625000000001</c:v>
                </c:pt>
                <c:pt idx="2457">
                  <c:v>57.914831</c:v>
                </c:pt>
                <c:pt idx="2458">
                  <c:v>57.915036000000001</c:v>
                </c:pt>
                <c:pt idx="2459">
                  <c:v>57.915261999999998</c:v>
                </c:pt>
                <c:pt idx="2460">
                  <c:v>57.915492</c:v>
                </c:pt>
                <c:pt idx="2461">
                  <c:v>57.915706999999998</c:v>
                </c:pt>
                <c:pt idx="2462">
                  <c:v>57.915923999999997</c:v>
                </c:pt>
                <c:pt idx="2463">
                  <c:v>57.916134</c:v>
                </c:pt>
                <c:pt idx="2464">
                  <c:v>57.916339999999998</c:v>
                </c:pt>
                <c:pt idx="2465">
                  <c:v>57.916533999999999</c:v>
                </c:pt>
                <c:pt idx="2466">
                  <c:v>57.916742999999997</c:v>
                </c:pt>
                <c:pt idx="2467">
                  <c:v>57.916943000000003</c:v>
                </c:pt>
                <c:pt idx="2468">
                  <c:v>57.917146000000002</c:v>
                </c:pt>
                <c:pt idx="2469">
                  <c:v>57.917394000000002</c:v>
                </c:pt>
                <c:pt idx="2470">
                  <c:v>57.917606999999997</c:v>
                </c:pt>
                <c:pt idx="2471">
                  <c:v>57.917808999999998</c:v>
                </c:pt>
                <c:pt idx="2472">
                  <c:v>57.918018000000004</c:v>
                </c:pt>
                <c:pt idx="2473">
                  <c:v>57.918221000000003</c:v>
                </c:pt>
                <c:pt idx="2474">
                  <c:v>57.918433</c:v>
                </c:pt>
                <c:pt idx="2475">
                  <c:v>57.918641999999998</c:v>
                </c:pt>
                <c:pt idx="2476">
                  <c:v>57.918832000000002</c:v>
                </c:pt>
                <c:pt idx="2477">
                  <c:v>57.919046000000002</c:v>
                </c:pt>
                <c:pt idx="2478">
                  <c:v>57.919257999999999</c:v>
                </c:pt>
                <c:pt idx="2479">
                  <c:v>57.919507000000003</c:v>
                </c:pt>
                <c:pt idx="2480">
                  <c:v>57.919746000000004</c:v>
                </c:pt>
                <c:pt idx="2481">
                  <c:v>57.919986000000002</c:v>
                </c:pt>
                <c:pt idx="2482">
                  <c:v>57.920228000000002</c:v>
                </c:pt>
                <c:pt idx="2483">
                  <c:v>57.920450000000002</c:v>
                </c:pt>
                <c:pt idx="2484">
                  <c:v>57.920692000000003</c:v>
                </c:pt>
                <c:pt idx="2485">
                  <c:v>57.920938999999997</c:v>
                </c:pt>
                <c:pt idx="2486">
                  <c:v>57.921188999999998</c:v>
                </c:pt>
                <c:pt idx="2487">
                  <c:v>57.921438999999999</c:v>
                </c:pt>
                <c:pt idx="2488">
                  <c:v>57.921689999999998</c:v>
                </c:pt>
                <c:pt idx="2489">
                  <c:v>57.921984000000002</c:v>
                </c:pt>
                <c:pt idx="2490">
                  <c:v>57.922255</c:v>
                </c:pt>
                <c:pt idx="2491">
                  <c:v>57.922535000000003</c:v>
                </c:pt>
                <c:pt idx="2492">
                  <c:v>57.922795000000001</c:v>
                </c:pt>
                <c:pt idx="2493">
                  <c:v>57.92306</c:v>
                </c:pt>
                <c:pt idx="2494">
                  <c:v>57.923338000000001</c:v>
                </c:pt>
                <c:pt idx="2495">
                  <c:v>57.923623999999997</c:v>
                </c:pt>
                <c:pt idx="2496">
                  <c:v>57.923915000000001</c:v>
                </c:pt>
                <c:pt idx="2497">
                  <c:v>57.924200999999996</c:v>
                </c:pt>
                <c:pt idx="2498">
                  <c:v>57.924500000000002</c:v>
                </c:pt>
                <c:pt idx="2499">
                  <c:v>57.924816999999997</c:v>
                </c:pt>
                <c:pt idx="2500">
                  <c:v>57.925139999999999</c:v>
                </c:pt>
                <c:pt idx="2501">
                  <c:v>57.925454000000002</c:v>
                </c:pt>
                <c:pt idx="2502">
                  <c:v>57.925764000000001</c:v>
                </c:pt>
                <c:pt idx="2503">
                  <c:v>57.926079999999999</c:v>
                </c:pt>
                <c:pt idx="2504">
                  <c:v>57.926402000000003</c:v>
                </c:pt>
                <c:pt idx="2505">
                  <c:v>57.926704999999998</c:v>
                </c:pt>
                <c:pt idx="2506">
                  <c:v>57.927025999999998</c:v>
                </c:pt>
                <c:pt idx="2507">
                  <c:v>57.927349999999997</c:v>
                </c:pt>
                <c:pt idx="2508">
                  <c:v>57.927678999999998</c:v>
                </c:pt>
                <c:pt idx="2509">
                  <c:v>57.928035999999999</c:v>
                </c:pt>
                <c:pt idx="2510">
                  <c:v>57.928379999999997</c:v>
                </c:pt>
                <c:pt idx="2511">
                  <c:v>57.928724000000003</c:v>
                </c:pt>
                <c:pt idx="2512">
                  <c:v>57.929057999999998</c:v>
                </c:pt>
                <c:pt idx="2513">
                  <c:v>57.929388000000003</c:v>
                </c:pt>
                <c:pt idx="2514">
                  <c:v>57.929726000000002</c:v>
                </c:pt>
                <c:pt idx="2515">
                  <c:v>57.930073</c:v>
                </c:pt>
                <c:pt idx="2516">
                  <c:v>57.930408</c:v>
                </c:pt>
                <c:pt idx="2517">
                  <c:v>57.930737999999998</c:v>
                </c:pt>
                <c:pt idx="2518">
                  <c:v>57.931089999999998</c:v>
                </c:pt>
                <c:pt idx="2519">
                  <c:v>57.931469</c:v>
                </c:pt>
                <c:pt idx="2520">
                  <c:v>57.931821999999997</c:v>
                </c:pt>
                <c:pt idx="2521">
                  <c:v>57.932187999999996</c:v>
                </c:pt>
                <c:pt idx="2522">
                  <c:v>57.932519999999997</c:v>
                </c:pt>
                <c:pt idx="2523">
                  <c:v>57.932856000000001</c:v>
                </c:pt>
                <c:pt idx="2524">
                  <c:v>57.933205999999998</c:v>
                </c:pt>
                <c:pt idx="2525">
                  <c:v>57.933543999999998</c:v>
                </c:pt>
                <c:pt idx="2526">
                  <c:v>57.933880000000002</c:v>
                </c:pt>
                <c:pt idx="2527">
                  <c:v>57.934207000000001</c:v>
                </c:pt>
                <c:pt idx="2528">
                  <c:v>57.934533999999999</c:v>
                </c:pt>
                <c:pt idx="2529">
                  <c:v>57.934888999999998</c:v>
                </c:pt>
                <c:pt idx="2530">
                  <c:v>57.935239000000003</c:v>
                </c:pt>
                <c:pt idx="2531">
                  <c:v>57.935566999999999</c:v>
                </c:pt>
                <c:pt idx="2532">
                  <c:v>57.935884999999999</c:v>
                </c:pt>
                <c:pt idx="2533">
                  <c:v>57.936233999999999</c:v>
                </c:pt>
                <c:pt idx="2534">
                  <c:v>57.936553000000004</c:v>
                </c:pt>
                <c:pt idx="2535">
                  <c:v>57.936867999999997</c:v>
                </c:pt>
                <c:pt idx="2536">
                  <c:v>57.937173999999999</c:v>
                </c:pt>
                <c:pt idx="2537">
                  <c:v>57.937483</c:v>
                </c:pt>
                <c:pt idx="2538">
                  <c:v>57.937773</c:v>
                </c:pt>
                <c:pt idx="2539">
                  <c:v>57.938115000000003</c:v>
                </c:pt>
                <c:pt idx="2540">
                  <c:v>57.938442999999999</c:v>
                </c:pt>
                <c:pt idx="2541">
                  <c:v>57.938757000000003</c:v>
                </c:pt>
                <c:pt idx="2542">
                  <c:v>57.939048</c:v>
                </c:pt>
                <c:pt idx="2543">
                  <c:v>57.939352999999997</c:v>
                </c:pt>
                <c:pt idx="2544">
                  <c:v>57.939655000000002</c:v>
                </c:pt>
                <c:pt idx="2545">
                  <c:v>57.939954999999998</c:v>
                </c:pt>
                <c:pt idx="2546">
                  <c:v>57.940266000000001</c:v>
                </c:pt>
                <c:pt idx="2547">
                  <c:v>57.940553999999999</c:v>
                </c:pt>
                <c:pt idx="2548">
                  <c:v>57.940862000000003</c:v>
                </c:pt>
                <c:pt idx="2549">
                  <c:v>57.941194000000003</c:v>
                </c:pt>
                <c:pt idx="2550">
                  <c:v>57.941504000000002</c:v>
                </c:pt>
                <c:pt idx="2551">
                  <c:v>57.941816000000003</c:v>
                </c:pt>
                <c:pt idx="2552">
                  <c:v>57.942117000000003</c:v>
                </c:pt>
                <c:pt idx="2553">
                  <c:v>57.942405000000001</c:v>
                </c:pt>
                <c:pt idx="2554">
                  <c:v>57.942703999999999</c:v>
                </c:pt>
                <c:pt idx="2555">
                  <c:v>57.942985999999998</c:v>
                </c:pt>
                <c:pt idx="2556">
                  <c:v>57.943244</c:v>
                </c:pt>
                <c:pt idx="2557">
                  <c:v>57.943534999999997</c:v>
                </c:pt>
                <c:pt idx="2558">
                  <c:v>57.943866999999997</c:v>
                </c:pt>
                <c:pt idx="2559">
                  <c:v>57.944201999999997</c:v>
                </c:pt>
                <c:pt idx="2560">
                  <c:v>57.944533999999997</c:v>
                </c:pt>
                <c:pt idx="2561">
                  <c:v>57.944854999999997</c:v>
                </c:pt>
                <c:pt idx="2562">
                  <c:v>57.945162000000003</c:v>
                </c:pt>
                <c:pt idx="2563">
                  <c:v>57.945469000000003</c:v>
                </c:pt>
                <c:pt idx="2564">
                  <c:v>57.945771999999998</c:v>
                </c:pt>
                <c:pt idx="2565">
                  <c:v>57.946075</c:v>
                </c:pt>
                <c:pt idx="2566">
                  <c:v>57.946373000000001</c:v>
                </c:pt>
                <c:pt idx="2567">
                  <c:v>57.946710000000003</c:v>
                </c:pt>
                <c:pt idx="2568">
                  <c:v>57.947028000000003</c:v>
                </c:pt>
                <c:pt idx="2569">
                  <c:v>57.947387999999997</c:v>
                </c:pt>
                <c:pt idx="2570">
                  <c:v>57.947715000000002</c:v>
                </c:pt>
                <c:pt idx="2571">
                  <c:v>57.948058000000003</c:v>
                </c:pt>
                <c:pt idx="2572">
                  <c:v>57.948385999999999</c:v>
                </c:pt>
                <c:pt idx="2573">
                  <c:v>57.948725000000003</c:v>
                </c:pt>
                <c:pt idx="2574">
                  <c:v>57.949067999999997</c:v>
                </c:pt>
                <c:pt idx="2575">
                  <c:v>57.949401000000002</c:v>
                </c:pt>
                <c:pt idx="2576">
                  <c:v>57.949730000000002</c:v>
                </c:pt>
                <c:pt idx="2577">
                  <c:v>57.950054000000002</c:v>
                </c:pt>
                <c:pt idx="2578">
                  <c:v>57.950400999999999</c:v>
                </c:pt>
                <c:pt idx="2579">
                  <c:v>57.950766000000002</c:v>
                </c:pt>
                <c:pt idx="2580">
                  <c:v>57.951107</c:v>
                </c:pt>
                <c:pt idx="2581">
                  <c:v>57.951453000000001</c:v>
                </c:pt>
                <c:pt idx="2582">
                  <c:v>57.951799999999999</c:v>
                </c:pt>
                <c:pt idx="2583">
                  <c:v>57.952162999999999</c:v>
                </c:pt>
                <c:pt idx="2584">
                  <c:v>57.952503</c:v>
                </c:pt>
                <c:pt idx="2585">
                  <c:v>57.952829000000001</c:v>
                </c:pt>
                <c:pt idx="2586">
                  <c:v>57.953156</c:v>
                </c:pt>
                <c:pt idx="2587">
                  <c:v>57.953482999999999</c:v>
                </c:pt>
                <c:pt idx="2588">
                  <c:v>57.953830000000004</c:v>
                </c:pt>
                <c:pt idx="2589">
                  <c:v>57.9542</c:v>
                </c:pt>
                <c:pt idx="2590">
                  <c:v>57.954557000000001</c:v>
                </c:pt>
                <c:pt idx="2591">
                  <c:v>57.954892999999998</c:v>
                </c:pt>
                <c:pt idx="2592">
                  <c:v>57.955246000000002</c:v>
                </c:pt>
                <c:pt idx="2593">
                  <c:v>57.955601000000001</c:v>
                </c:pt>
                <c:pt idx="2594">
                  <c:v>57.955964999999999</c:v>
                </c:pt>
                <c:pt idx="2595">
                  <c:v>57.956325</c:v>
                </c:pt>
                <c:pt idx="2596">
                  <c:v>57.956684000000003</c:v>
                </c:pt>
                <c:pt idx="2597">
                  <c:v>57.957022000000002</c:v>
                </c:pt>
                <c:pt idx="2598">
                  <c:v>57.957365000000003</c:v>
                </c:pt>
                <c:pt idx="2599">
                  <c:v>57.957735999999997</c:v>
                </c:pt>
                <c:pt idx="2600">
                  <c:v>57.958103999999999</c:v>
                </c:pt>
                <c:pt idx="2601">
                  <c:v>57.958449000000002</c:v>
                </c:pt>
                <c:pt idx="2602">
                  <c:v>57.958796999999997</c:v>
                </c:pt>
                <c:pt idx="2603">
                  <c:v>57.959116999999999</c:v>
                </c:pt>
                <c:pt idx="2604">
                  <c:v>57.959449999999997</c:v>
                </c:pt>
                <c:pt idx="2605">
                  <c:v>57.959778</c:v>
                </c:pt>
                <c:pt idx="2606">
                  <c:v>57.960121000000001</c:v>
                </c:pt>
                <c:pt idx="2607">
                  <c:v>57.960462</c:v>
                </c:pt>
                <c:pt idx="2608">
                  <c:v>57.960791</c:v>
                </c:pt>
                <c:pt idx="2609">
                  <c:v>57.961140999999998</c:v>
                </c:pt>
                <c:pt idx="2610">
                  <c:v>57.961497999999999</c:v>
                </c:pt>
                <c:pt idx="2611">
                  <c:v>57.961851000000003</c:v>
                </c:pt>
                <c:pt idx="2612">
                  <c:v>57.962192999999999</c:v>
                </c:pt>
                <c:pt idx="2613">
                  <c:v>57.962524000000002</c:v>
                </c:pt>
                <c:pt idx="2614">
                  <c:v>57.962859999999999</c:v>
                </c:pt>
                <c:pt idx="2615">
                  <c:v>57.963211000000001</c:v>
                </c:pt>
                <c:pt idx="2616">
                  <c:v>57.963554999999999</c:v>
                </c:pt>
                <c:pt idx="2617">
                  <c:v>57.963906999999999</c:v>
                </c:pt>
                <c:pt idx="2618">
                  <c:v>57.964233999999998</c:v>
                </c:pt>
                <c:pt idx="2619">
                  <c:v>57.964604000000001</c:v>
                </c:pt>
                <c:pt idx="2620">
                  <c:v>57.964970000000001</c:v>
                </c:pt>
                <c:pt idx="2621">
                  <c:v>57.965336999999998</c:v>
                </c:pt>
                <c:pt idx="2622">
                  <c:v>57.965693000000002</c:v>
                </c:pt>
                <c:pt idx="2623">
                  <c:v>57.966042000000002</c:v>
                </c:pt>
                <c:pt idx="2624">
                  <c:v>57.966385000000002</c:v>
                </c:pt>
                <c:pt idx="2625">
                  <c:v>57.966732999999998</c:v>
                </c:pt>
                <c:pt idx="2626">
                  <c:v>57.967070999999997</c:v>
                </c:pt>
                <c:pt idx="2627">
                  <c:v>57.967410000000001</c:v>
                </c:pt>
                <c:pt idx="2628">
                  <c:v>57.967765</c:v>
                </c:pt>
                <c:pt idx="2629">
                  <c:v>57.968136000000001</c:v>
                </c:pt>
                <c:pt idx="2630">
                  <c:v>57.968505999999998</c:v>
                </c:pt>
                <c:pt idx="2631">
                  <c:v>57.968870000000003</c:v>
                </c:pt>
                <c:pt idx="2632">
                  <c:v>57.969222000000002</c:v>
                </c:pt>
                <c:pt idx="2633">
                  <c:v>57.969576000000004</c:v>
                </c:pt>
                <c:pt idx="2634">
                  <c:v>57.969935999999997</c:v>
                </c:pt>
                <c:pt idx="2635">
                  <c:v>57.970269000000002</c:v>
                </c:pt>
                <c:pt idx="2636">
                  <c:v>57.970613999999998</c:v>
                </c:pt>
                <c:pt idx="2637">
                  <c:v>57.970961000000003</c:v>
                </c:pt>
                <c:pt idx="2638">
                  <c:v>57.971294999999998</c:v>
                </c:pt>
                <c:pt idx="2639">
                  <c:v>57.971657</c:v>
                </c:pt>
                <c:pt idx="2640">
                  <c:v>57.972026</c:v>
                </c:pt>
                <c:pt idx="2641">
                  <c:v>57.972371000000003</c:v>
                </c:pt>
                <c:pt idx="2642">
                  <c:v>57.972734000000003</c:v>
                </c:pt>
                <c:pt idx="2643">
                  <c:v>57.973075000000001</c:v>
                </c:pt>
                <c:pt idx="2644">
                  <c:v>57.973438999999999</c:v>
                </c:pt>
                <c:pt idx="2645">
                  <c:v>57.973779999999998</c:v>
                </c:pt>
                <c:pt idx="2646">
                  <c:v>57.974133000000002</c:v>
                </c:pt>
                <c:pt idx="2647">
                  <c:v>57.974468000000002</c:v>
                </c:pt>
                <c:pt idx="2648">
                  <c:v>57.974812999999997</c:v>
                </c:pt>
                <c:pt idx="2649">
                  <c:v>57.975164999999997</c:v>
                </c:pt>
                <c:pt idx="2650">
                  <c:v>57.975535000000001</c:v>
                </c:pt>
                <c:pt idx="2651">
                  <c:v>57.975873</c:v>
                </c:pt>
                <c:pt idx="2652">
                  <c:v>57.976230999999999</c:v>
                </c:pt>
                <c:pt idx="2653">
                  <c:v>57.976596999999998</c:v>
                </c:pt>
                <c:pt idx="2654">
                  <c:v>57.976944000000003</c:v>
                </c:pt>
                <c:pt idx="2655">
                  <c:v>57.977305999999999</c:v>
                </c:pt>
                <c:pt idx="2656">
                  <c:v>57.977640000000001</c:v>
                </c:pt>
                <c:pt idx="2657">
                  <c:v>57.977989999999998</c:v>
                </c:pt>
                <c:pt idx="2658">
                  <c:v>57.978313</c:v>
                </c:pt>
                <c:pt idx="2659">
                  <c:v>57.978678000000002</c:v>
                </c:pt>
                <c:pt idx="2660">
                  <c:v>57.979022000000001</c:v>
                </c:pt>
                <c:pt idx="2661">
                  <c:v>57.979379000000002</c:v>
                </c:pt>
                <c:pt idx="2662">
                  <c:v>57.979705000000003</c:v>
                </c:pt>
                <c:pt idx="2663">
                  <c:v>57.980049000000001</c:v>
                </c:pt>
                <c:pt idx="2664">
                  <c:v>57.980381999999999</c:v>
                </c:pt>
                <c:pt idx="2665">
                  <c:v>57.980715000000004</c:v>
                </c:pt>
                <c:pt idx="2666">
                  <c:v>57.981060999999997</c:v>
                </c:pt>
                <c:pt idx="2667">
                  <c:v>57.981378999999997</c:v>
                </c:pt>
                <c:pt idx="2668">
                  <c:v>57.981712000000002</c:v>
                </c:pt>
                <c:pt idx="2669">
                  <c:v>57.982062999999997</c:v>
                </c:pt>
                <c:pt idx="2670">
                  <c:v>57.982382999999999</c:v>
                </c:pt>
                <c:pt idx="2671">
                  <c:v>57.982719000000003</c:v>
                </c:pt>
                <c:pt idx="2672">
                  <c:v>57.983054000000003</c:v>
                </c:pt>
                <c:pt idx="2673">
                  <c:v>57.983378999999999</c:v>
                </c:pt>
                <c:pt idx="2674">
                  <c:v>57.983682000000002</c:v>
                </c:pt>
                <c:pt idx="2675">
                  <c:v>57.983992999999998</c:v>
                </c:pt>
                <c:pt idx="2676">
                  <c:v>57.984304000000002</c:v>
                </c:pt>
                <c:pt idx="2677">
                  <c:v>57.984617999999998</c:v>
                </c:pt>
                <c:pt idx="2678">
                  <c:v>57.984915000000001</c:v>
                </c:pt>
                <c:pt idx="2679">
                  <c:v>57.985207000000003</c:v>
                </c:pt>
                <c:pt idx="2680">
                  <c:v>57.985509</c:v>
                </c:pt>
                <c:pt idx="2681">
                  <c:v>57.985802999999997</c:v>
                </c:pt>
                <c:pt idx="2682">
                  <c:v>57.986097000000001</c:v>
                </c:pt>
                <c:pt idx="2683">
                  <c:v>57.986348999999997</c:v>
                </c:pt>
                <c:pt idx="2684">
                  <c:v>57.986620000000002</c:v>
                </c:pt>
                <c:pt idx="2685">
                  <c:v>57.986882999999999</c:v>
                </c:pt>
                <c:pt idx="2686">
                  <c:v>57.987144999999998</c:v>
                </c:pt>
                <c:pt idx="2687">
                  <c:v>57.987375</c:v>
                </c:pt>
                <c:pt idx="2688">
                  <c:v>57.987622999999999</c:v>
                </c:pt>
                <c:pt idx="2689">
                  <c:v>57.987896999999997</c:v>
                </c:pt>
                <c:pt idx="2690">
                  <c:v>57.988157999999999</c:v>
                </c:pt>
                <c:pt idx="2691">
                  <c:v>57.988387000000003</c:v>
                </c:pt>
                <c:pt idx="2692">
                  <c:v>57.988622999999997</c:v>
                </c:pt>
                <c:pt idx="2693">
                  <c:v>57.98883</c:v>
                </c:pt>
                <c:pt idx="2694">
                  <c:v>57.989052000000001</c:v>
                </c:pt>
                <c:pt idx="2695">
                  <c:v>57.989277000000001</c:v>
                </c:pt>
                <c:pt idx="2696">
                  <c:v>57.989480999999998</c:v>
                </c:pt>
                <c:pt idx="2697">
                  <c:v>57.989697</c:v>
                </c:pt>
                <c:pt idx="2698">
                  <c:v>57.989896000000002</c:v>
                </c:pt>
                <c:pt idx="2699">
                  <c:v>57.990118000000002</c:v>
                </c:pt>
                <c:pt idx="2700">
                  <c:v>57.990313999999998</c:v>
                </c:pt>
                <c:pt idx="2701">
                  <c:v>57.990507999999998</c:v>
                </c:pt>
                <c:pt idx="2702">
                  <c:v>57.990703000000003</c:v>
                </c:pt>
                <c:pt idx="2703">
                  <c:v>57.990882999999997</c:v>
                </c:pt>
                <c:pt idx="2704">
                  <c:v>57.991061000000002</c:v>
                </c:pt>
                <c:pt idx="2705">
                  <c:v>57.991230999999999</c:v>
                </c:pt>
                <c:pt idx="2706">
                  <c:v>57.991397999999997</c:v>
                </c:pt>
                <c:pt idx="2707">
                  <c:v>57.991549999999997</c:v>
                </c:pt>
                <c:pt idx="2708">
                  <c:v>57.991708000000003</c:v>
                </c:pt>
                <c:pt idx="2709">
                  <c:v>57.991875</c:v>
                </c:pt>
                <c:pt idx="2710">
                  <c:v>57.992044</c:v>
                </c:pt>
                <c:pt idx="2711">
                  <c:v>57.992204000000001</c:v>
                </c:pt>
                <c:pt idx="2712">
                  <c:v>57.992353000000001</c:v>
                </c:pt>
                <c:pt idx="2713">
                  <c:v>57.992496000000003</c:v>
                </c:pt>
                <c:pt idx="2714">
                  <c:v>57.992629999999998</c:v>
                </c:pt>
                <c:pt idx="2715">
                  <c:v>57.992764999999999</c:v>
                </c:pt>
                <c:pt idx="2716">
                  <c:v>57.99288</c:v>
                </c:pt>
                <c:pt idx="2717">
                  <c:v>57.993001999999997</c:v>
                </c:pt>
                <c:pt idx="2718">
                  <c:v>57.993104000000002</c:v>
                </c:pt>
                <c:pt idx="2719">
                  <c:v>57.993239000000003</c:v>
                </c:pt>
                <c:pt idx="2720">
                  <c:v>57.993360000000003</c:v>
                </c:pt>
                <c:pt idx="2721">
                  <c:v>57.993473000000002</c:v>
                </c:pt>
                <c:pt idx="2722">
                  <c:v>57.993578999999997</c:v>
                </c:pt>
                <c:pt idx="2723">
                  <c:v>57.993679</c:v>
                </c:pt>
                <c:pt idx="2724">
                  <c:v>57.993766000000001</c:v>
                </c:pt>
                <c:pt idx="2725">
                  <c:v>57.993853000000001</c:v>
                </c:pt>
                <c:pt idx="2726">
                  <c:v>57.993927999999997</c:v>
                </c:pt>
                <c:pt idx="2727">
                  <c:v>57.994002999999999</c:v>
                </c:pt>
                <c:pt idx="2728">
                  <c:v>57.994056999999998</c:v>
                </c:pt>
                <c:pt idx="2729">
                  <c:v>57.994140000000002</c:v>
                </c:pt>
                <c:pt idx="2730">
                  <c:v>57.994216999999999</c:v>
                </c:pt>
                <c:pt idx="2731">
                  <c:v>57.994283000000003</c:v>
                </c:pt>
                <c:pt idx="2732">
                  <c:v>57.994351000000002</c:v>
                </c:pt>
                <c:pt idx="2733">
                  <c:v>57.994411999999997</c:v>
                </c:pt>
                <c:pt idx="2734">
                  <c:v>57.994472999999999</c:v>
                </c:pt>
                <c:pt idx="2735">
                  <c:v>57.994525000000003</c:v>
                </c:pt>
                <c:pt idx="2736">
                  <c:v>57.994577999999997</c:v>
                </c:pt>
                <c:pt idx="2737">
                  <c:v>57.994624999999999</c:v>
                </c:pt>
                <c:pt idx="2738">
                  <c:v>57.994672999999999</c:v>
                </c:pt>
                <c:pt idx="2739">
                  <c:v>57.994725000000003</c:v>
                </c:pt>
                <c:pt idx="2740">
                  <c:v>57.994771</c:v>
                </c:pt>
                <c:pt idx="2741">
                  <c:v>57.994819</c:v>
                </c:pt>
                <c:pt idx="2742">
                  <c:v>57.994860000000003</c:v>
                </c:pt>
                <c:pt idx="2743">
                  <c:v>57.994891000000003</c:v>
                </c:pt>
                <c:pt idx="2744">
                  <c:v>57.994928999999999</c:v>
                </c:pt>
                <c:pt idx="2745">
                  <c:v>57.994951999999998</c:v>
                </c:pt>
                <c:pt idx="2746">
                  <c:v>57.994985999999997</c:v>
                </c:pt>
                <c:pt idx="2747">
                  <c:v>57.995009000000003</c:v>
                </c:pt>
                <c:pt idx="2748">
                  <c:v>57.995035999999999</c:v>
                </c:pt>
                <c:pt idx="2749">
                  <c:v>57.995061</c:v>
                </c:pt>
                <c:pt idx="2750">
                  <c:v>57.995092</c:v>
                </c:pt>
                <c:pt idx="2751">
                  <c:v>57.995113000000003</c:v>
                </c:pt>
                <c:pt idx="2752">
                  <c:v>57.995145000000001</c:v>
                </c:pt>
                <c:pt idx="2753">
                  <c:v>57.995168999999997</c:v>
                </c:pt>
                <c:pt idx="2754">
                  <c:v>57.995193</c:v>
                </c:pt>
                <c:pt idx="2755">
                  <c:v>57.995213999999997</c:v>
                </c:pt>
                <c:pt idx="2756">
                  <c:v>57.995241999999998</c:v>
                </c:pt>
                <c:pt idx="2757">
                  <c:v>57.995277999999999</c:v>
                </c:pt>
                <c:pt idx="2758">
                  <c:v>57.995305000000002</c:v>
                </c:pt>
                <c:pt idx="2759">
                  <c:v>57.995331</c:v>
                </c:pt>
                <c:pt idx="2760">
                  <c:v>57.995364000000002</c:v>
                </c:pt>
                <c:pt idx="2761">
                  <c:v>57.995392000000002</c:v>
                </c:pt>
                <c:pt idx="2762">
                  <c:v>57.995432000000001</c:v>
                </c:pt>
                <c:pt idx="2763">
                  <c:v>57.995465000000003</c:v>
                </c:pt>
                <c:pt idx="2764">
                  <c:v>57.995505000000001</c:v>
                </c:pt>
                <c:pt idx="2765">
                  <c:v>57.995536000000001</c:v>
                </c:pt>
                <c:pt idx="2766">
                  <c:v>57.995578999999999</c:v>
                </c:pt>
                <c:pt idx="2767">
                  <c:v>57.995612999999999</c:v>
                </c:pt>
                <c:pt idx="2768">
                  <c:v>57.995657999999999</c:v>
                </c:pt>
                <c:pt idx="2769">
                  <c:v>57.995716999999999</c:v>
                </c:pt>
                <c:pt idx="2770">
                  <c:v>57.995764000000001</c:v>
                </c:pt>
                <c:pt idx="2771">
                  <c:v>57.995820000000002</c:v>
                </c:pt>
                <c:pt idx="2772">
                  <c:v>57.995873000000003</c:v>
                </c:pt>
                <c:pt idx="2773">
                  <c:v>57.995933000000001</c:v>
                </c:pt>
                <c:pt idx="2774">
                  <c:v>57.995995000000001</c:v>
                </c:pt>
                <c:pt idx="2775">
                  <c:v>57.996066999999996</c:v>
                </c:pt>
                <c:pt idx="2776">
                  <c:v>57.996143000000004</c:v>
                </c:pt>
                <c:pt idx="2777">
                  <c:v>57.996214999999999</c:v>
                </c:pt>
                <c:pt idx="2778">
                  <c:v>57.996293999999999</c:v>
                </c:pt>
                <c:pt idx="2779">
                  <c:v>57.996402000000003</c:v>
                </c:pt>
                <c:pt idx="2780">
                  <c:v>57.996488999999997</c:v>
                </c:pt>
                <c:pt idx="2781">
                  <c:v>57.996588000000003</c:v>
                </c:pt>
                <c:pt idx="2782">
                  <c:v>57.996678000000003</c:v>
                </c:pt>
                <c:pt idx="2783">
                  <c:v>57.996780999999999</c:v>
                </c:pt>
                <c:pt idx="2784">
                  <c:v>57.996878000000002</c:v>
                </c:pt>
                <c:pt idx="2785">
                  <c:v>57.996986999999997</c:v>
                </c:pt>
                <c:pt idx="2786">
                  <c:v>57.997087999999998</c:v>
                </c:pt>
                <c:pt idx="2787">
                  <c:v>57.997200999999997</c:v>
                </c:pt>
                <c:pt idx="2788">
                  <c:v>57.997309000000001</c:v>
                </c:pt>
                <c:pt idx="2789">
                  <c:v>57.997444000000002</c:v>
                </c:pt>
                <c:pt idx="2790">
                  <c:v>57.997570000000003</c:v>
                </c:pt>
                <c:pt idx="2791">
                  <c:v>57.997706999999998</c:v>
                </c:pt>
                <c:pt idx="2792">
                  <c:v>57.997829000000003</c:v>
                </c:pt>
                <c:pt idx="2793">
                  <c:v>57.997971999999997</c:v>
                </c:pt>
                <c:pt idx="2794">
                  <c:v>57.998103999999998</c:v>
                </c:pt>
                <c:pt idx="2795">
                  <c:v>57.998241</c:v>
                </c:pt>
                <c:pt idx="2796">
                  <c:v>57.998381999999999</c:v>
                </c:pt>
                <c:pt idx="2797">
                  <c:v>57.998538000000003</c:v>
                </c:pt>
                <c:pt idx="2798">
                  <c:v>57.998680999999998</c:v>
                </c:pt>
                <c:pt idx="2799">
                  <c:v>57.998846</c:v>
                </c:pt>
                <c:pt idx="2800">
                  <c:v>57.999004999999997</c:v>
                </c:pt>
                <c:pt idx="2801">
                  <c:v>57.999169999999999</c:v>
                </c:pt>
                <c:pt idx="2802">
                  <c:v>57.999327000000001</c:v>
                </c:pt>
                <c:pt idx="2803">
                  <c:v>57.999493000000001</c:v>
                </c:pt>
                <c:pt idx="2804">
                  <c:v>57.999664000000003</c:v>
                </c:pt>
                <c:pt idx="2805">
                  <c:v>57.999831</c:v>
                </c:pt>
                <c:pt idx="2806">
                  <c:v>57.999989999999997</c:v>
                </c:pt>
                <c:pt idx="2807">
                  <c:v>58.000154999999999</c:v>
                </c:pt>
                <c:pt idx="2808">
                  <c:v>58.000318999999998</c:v>
                </c:pt>
                <c:pt idx="2809">
                  <c:v>58.000509000000001</c:v>
                </c:pt>
                <c:pt idx="2810">
                  <c:v>58.000694000000003</c:v>
                </c:pt>
                <c:pt idx="2811">
                  <c:v>58.000875000000001</c:v>
                </c:pt>
                <c:pt idx="2812">
                  <c:v>58.001047</c:v>
                </c:pt>
                <c:pt idx="2813">
                  <c:v>58.001230999999997</c:v>
                </c:pt>
                <c:pt idx="2814">
                  <c:v>58.001410999999997</c:v>
                </c:pt>
                <c:pt idx="2815">
                  <c:v>58.001606000000002</c:v>
                </c:pt>
                <c:pt idx="2816">
                  <c:v>58.001787</c:v>
                </c:pt>
                <c:pt idx="2817">
                  <c:v>58.001973</c:v>
                </c:pt>
                <c:pt idx="2818">
                  <c:v>58.002158000000001</c:v>
                </c:pt>
                <c:pt idx="2819">
                  <c:v>58.002367</c:v>
                </c:pt>
                <c:pt idx="2820">
                  <c:v>58.002564999999997</c:v>
                </c:pt>
                <c:pt idx="2821">
                  <c:v>58.002766000000001</c:v>
                </c:pt>
                <c:pt idx="2822">
                  <c:v>58.002957000000002</c:v>
                </c:pt>
                <c:pt idx="2823">
                  <c:v>58.003154000000002</c:v>
                </c:pt>
                <c:pt idx="2824">
                  <c:v>58.003345000000003</c:v>
                </c:pt>
                <c:pt idx="2825">
                  <c:v>58.003548000000002</c:v>
                </c:pt>
                <c:pt idx="2826">
                  <c:v>58.003743</c:v>
                </c:pt>
                <c:pt idx="2827">
                  <c:v>58.003946999999997</c:v>
                </c:pt>
                <c:pt idx="2828">
                  <c:v>58.004145999999999</c:v>
                </c:pt>
                <c:pt idx="2829">
                  <c:v>58.004359999999998</c:v>
                </c:pt>
                <c:pt idx="2830">
                  <c:v>58.004564000000002</c:v>
                </c:pt>
                <c:pt idx="2831">
                  <c:v>58.004769000000003</c:v>
                </c:pt>
                <c:pt idx="2832">
                  <c:v>58.004964000000001</c:v>
                </c:pt>
                <c:pt idx="2833">
                  <c:v>58.005161999999999</c:v>
                </c:pt>
                <c:pt idx="2834">
                  <c:v>58.005358999999999</c:v>
                </c:pt>
                <c:pt idx="2835">
                  <c:v>58.005558000000001</c:v>
                </c:pt>
                <c:pt idx="2836">
                  <c:v>58.005746000000002</c:v>
                </c:pt>
                <c:pt idx="2837">
                  <c:v>58.005926000000002</c:v>
                </c:pt>
                <c:pt idx="2838">
                  <c:v>58.006123000000002</c:v>
                </c:pt>
                <c:pt idx="2839">
                  <c:v>58.006326000000001</c:v>
                </c:pt>
                <c:pt idx="2840">
                  <c:v>58.006528000000003</c:v>
                </c:pt>
                <c:pt idx="2841">
                  <c:v>58.006714000000002</c:v>
                </c:pt>
                <c:pt idx="2842">
                  <c:v>58.006909999999998</c:v>
                </c:pt>
                <c:pt idx="2843">
                  <c:v>58.007083999999999</c:v>
                </c:pt>
                <c:pt idx="2844">
                  <c:v>58.007266999999999</c:v>
                </c:pt>
                <c:pt idx="2845">
                  <c:v>58.007452999999998</c:v>
                </c:pt>
                <c:pt idx="2846">
                  <c:v>58.007629000000001</c:v>
                </c:pt>
                <c:pt idx="2847">
                  <c:v>58.007812000000001</c:v>
                </c:pt>
                <c:pt idx="2848">
                  <c:v>58.007984999999998</c:v>
                </c:pt>
                <c:pt idx="2849">
                  <c:v>58.008173999999997</c:v>
                </c:pt>
                <c:pt idx="2850">
                  <c:v>58.008353</c:v>
                </c:pt>
                <c:pt idx="2851">
                  <c:v>58.008519999999997</c:v>
                </c:pt>
                <c:pt idx="2852">
                  <c:v>58.008684000000002</c:v>
                </c:pt>
                <c:pt idx="2853">
                  <c:v>58.008850000000002</c:v>
                </c:pt>
                <c:pt idx="2854">
                  <c:v>58.009011000000001</c:v>
                </c:pt>
                <c:pt idx="2855">
                  <c:v>58.009172</c:v>
                </c:pt>
                <c:pt idx="2856">
                  <c:v>58.009326999999999</c:v>
                </c:pt>
                <c:pt idx="2857">
                  <c:v>58.00949</c:v>
                </c:pt>
                <c:pt idx="2858">
                  <c:v>58.009639</c:v>
                </c:pt>
                <c:pt idx="2859">
                  <c:v>58.009802000000001</c:v>
                </c:pt>
                <c:pt idx="2860">
                  <c:v>58.009962000000002</c:v>
                </c:pt>
                <c:pt idx="2861">
                  <c:v>58.010114999999999</c:v>
                </c:pt>
                <c:pt idx="2862">
                  <c:v>58.010258999999998</c:v>
                </c:pt>
                <c:pt idx="2863">
                  <c:v>58.010393999999998</c:v>
                </c:pt>
                <c:pt idx="2864">
                  <c:v>58.010541000000003</c:v>
                </c:pt>
                <c:pt idx="2865">
                  <c:v>58.010675999999997</c:v>
                </c:pt>
                <c:pt idx="2866">
                  <c:v>58.010804</c:v>
                </c:pt>
                <c:pt idx="2867">
                  <c:v>58.010919999999999</c:v>
                </c:pt>
                <c:pt idx="2868">
                  <c:v>58.011043999999998</c:v>
                </c:pt>
                <c:pt idx="2869">
                  <c:v>58.011175000000001</c:v>
                </c:pt>
                <c:pt idx="2870">
                  <c:v>58.011307000000002</c:v>
                </c:pt>
                <c:pt idx="2871">
                  <c:v>58.011423999999998</c:v>
                </c:pt>
                <c:pt idx="2872">
                  <c:v>58.011541999999999</c:v>
                </c:pt>
                <c:pt idx="2873">
                  <c:v>58.011631000000001</c:v>
                </c:pt>
                <c:pt idx="2874">
                  <c:v>58.011713999999998</c:v>
                </c:pt>
                <c:pt idx="2875">
                  <c:v>58.011792</c:v>
                </c:pt>
                <c:pt idx="2876">
                  <c:v>58.011870999999999</c:v>
                </c:pt>
                <c:pt idx="2877">
                  <c:v>58.011935000000001</c:v>
                </c:pt>
                <c:pt idx="2878">
                  <c:v>58.012017</c:v>
                </c:pt>
                <c:pt idx="2879">
                  <c:v>58.012090000000001</c:v>
                </c:pt>
                <c:pt idx="2880">
                  <c:v>58.012163999999999</c:v>
                </c:pt>
                <c:pt idx="2881">
                  <c:v>58.012227000000003</c:v>
                </c:pt>
                <c:pt idx="2882">
                  <c:v>58.012295999999999</c:v>
                </c:pt>
                <c:pt idx="2883">
                  <c:v>58.012341999999997</c:v>
                </c:pt>
                <c:pt idx="2884">
                  <c:v>58.012382000000002</c:v>
                </c:pt>
                <c:pt idx="2885">
                  <c:v>58.012445</c:v>
                </c:pt>
                <c:pt idx="2886">
                  <c:v>58.012481000000001</c:v>
                </c:pt>
                <c:pt idx="2887">
                  <c:v>58.012521</c:v>
                </c:pt>
                <c:pt idx="2888">
                  <c:v>58.012555999999996</c:v>
                </c:pt>
                <c:pt idx="2889">
                  <c:v>58.012604000000003</c:v>
                </c:pt>
                <c:pt idx="2890">
                  <c:v>58.012644000000002</c:v>
                </c:pt>
                <c:pt idx="2891">
                  <c:v>58.012675000000002</c:v>
                </c:pt>
                <c:pt idx="2892">
                  <c:v>58.012704999999997</c:v>
                </c:pt>
                <c:pt idx="2893">
                  <c:v>58.012734000000002</c:v>
                </c:pt>
                <c:pt idx="2894">
                  <c:v>58.012757000000001</c:v>
                </c:pt>
                <c:pt idx="2895">
                  <c:v>58.012771000000001</c:v>
                </c:pt>
                <c:pt idx="2896">
                  <c:v>58.012784000000003</c:v>
                </c:pt>
                <c:pt idx="2897">
                  <c:v>58.012807000000002</c:v>
                </c:pt>
                <c:pt idx="2898">
                  <c:v>58.012818000000003</c:v>
                </c:pt>
                <c:pt idx="2899">
                  <c:v>58.012829000000004</c:v>
                </c:pt>
                <c:pt idx="2900">
                  <c:v>58.012858999999999</c:v>
                </c:pt>
                <c:pt idx="2901">
                  <c:v>58.012872000000002</c:v>
                </c:pt>
                <c:pt idx="2902">
                  <c:v>58.012869999999999</c:v>
                </c:pt>
                <c:pt idx="2903">
                  <c:v>58.012881</c:v>
                </c:pt>
                <c:pt idx="2904">
                  <c:v>58.012901999999997</c:v>
                </c:pt>
                <c:pt idx="2905">
                  <c:v>58.012903000000001</c:v>
                </c:pt>
                <c:pt idx="2906">
                  <c:v>58.012923999999998</c:v>
                </c:pt>
                <c:pt idx="2907">
                  <c:v>58.012932999999997</c:v>
                </c:pt>
                <c:pt idx="2908">
                  <c:v>58.012949999999996</c:v>
                </c:pt>
                <c:pt idx="2909">
                  <c:v>58.012988999999997</c:v>
                </c:pt>
                <c:pt idx="2910">
                  <c:v>58.013019</c:v>
                </c:pt>
                <c:pt idx="2911">
                  <c:v>58.013061</c:v>
                </c:pt>
                <c:pt idx="2912">
                  <c:v>58.013109999999998</c:v>
                </c:pt>
                <c:pt idx="2913">
                  <c:v>58.013168999999998</c:v>
                </c:pt>
                <c:pt idx="2914">
                  <c:v>58.013218999999999</c:v>
                </c:pt>
                <c:pt idx="2915">
                  <c:v>58.013272999999998</c:v>
                </c:pt>
                <c:pt idx="2916">
                  <c:v>58.013323999999997</c:v>
                </c:pt>
                <c:pt idx="2917">
                  <c:v>58.013387000000002</c:v>
                </c:pt>
                <c:pt idx="2918">
                  <c:v>58.013455</c:v>
                </c:pt>
                <c:pt idx="2919">
                  <c:v>58.013551999999997</c:v>
                </c:pt>
                <c:pt idx="2920">
                  <c:v>58.013638999999998</c:v>
                </c:pt>
                <c:pt idx="2921">
                  <c:v>58.013727000000003</c:v>
                </c:pt>
                <c:pt idx="2922">
                  <c:v>58.013818999999998</c:v>
                </c:pt>
                <c:pt idx="2923">
                  <c:v>58.013914</c:v>
                </c:pt>
                <c:pt idx="2924">
                  <c:v>58.014004999999997</c:v>
                </c:pt>
                <c:pt idx="2925">
                  <c:v>58.014099000000002</c:v>
                </c:pt>
                <c:pt idx="2926">
                  <c:v>58.014203000000002</c:v>
                </c:pt>
                <c:pt idx="2927">
                  <c:v>58.014322999999997</c:v>
                </c:pt>
                <c:pt idx="2928">
                  <c:v>58.014443999999997</c:v>
                </c:pt>
                <c:pt idx="2929">
                  <c:v>58.014597000000002</c:v>
                </c:pt>
                <c:pt idx="2930">
                  <c:v>58.014761999999997</c:v>
                </c:pt>
                <c:pt idx="2931">
                  <c:v>58.014932999999999</c:v>
                </c:pt>
                <c:pt idx="2932">
                  <c:v>58.015096999999997</c:v>
                </c:pt>
                <c:pt idx="2933">
                  <c:v>58.015264999999999</c:v>
                </c:pt>
                <c:pt idx="2934">
                  <c:v>58.015455000000003</c:v>
                </c:pt>
                <c:pt idx="2935">
                  <c:v>58.015636999999998</c:v>
                </c:pt>
                <c:pt idx="2936">
                  <c:v>58.015838000000002</c:v>
                </c:pt>
                <c:pt idx="2937">
                  <c:v>58.016047999999998</c:v>
                </c:pt>
                <c:pt idx="2938">
                  <c:v>58.016257000000003</c:v>
                </c:pt>
                <c:pt idx="2939">
                  <c:v>58.016506</c:v>
                </c:pt>
                <c:pt idx="2940">
                  <c:v>58.016734999999997</c:v>
                </c:pt>
                <c:pt idx="2941">
                  <c:v>58.016969000000003</c:v>
                </c:pt>
                <c:pt idx="2942">
                  <c:v>58.017207999999997</c:v>
                </c:pt>
                <c:pt idx="2943">
                  <c:v>58.017449999999997</c:v>
                </c:pt>
                <c:pt idx="2944">
                  <c:v>58.017690999999999</c:v>
                </c:pt>
                <c:pt idx="2945">
                  <c:v>58.01793</c:v>
                </c:pt>
                <c:pt idx="2946">
                  <c:v>58.018171000000002</c:v>
                </c:pt>
                <c:pt idx="2947">
                  <c:v>58.018408000000001</c:v>
                </c:pt>
                <c:pt idx="2948">
                  <c:v>58.018653</c:v>
                </c:pt>
                <c:pt idx="2949">
                  <c:v>58.018912</c:v>
                </c:pt>
                <c:pt idx="2950">
                  <c:v>58.019165000000001</c:v>
                </c:pt>
                <c:pt idx="2951">
                  <c:v>58.019427999999998</c:v>
                </c:pt>
                <c:pt idx="2952">
                  <c:v>58.019683999999998</c:v>
                </c:pt>
                <c:pt idx="2953">
                  <c:v>58.019920999999997</c:v>
                </c:pt>
                <c:pt idx="2954">
                  <c:v>58.020173</c:v>
                </c:pt>
                <c:pt idx="2955">
                  <c:v>58.020403000000002</c:v>
                </c:pt>
                <c:pt idx="2956">
                  <c:v>58.020646999999997</c:v>
                </c:pt>
                <c:pt idx="2957">
                  <c:v>58.020879999999998</c:v>
                </c:pt>
                <c:pt idx="2958">
                  <c:v>58.021130999999997</c:v>
                </c:pt>
                <c:pt idx="2959">
                  <c:v>58.021394000000001</c:v>
                </c:pt>
                <c:pt idx="2960">
                  <c:v>58.021661999999999</c:v>
                </c:pt>
                <c:pt idx="2961">
                  <c:v>58.021918999999997</c:v>
                </c:pt>
                <c:pt idx="2962">
                  <c:v>58.022159000000002</c:v>
                </c:pt>
                <c:pt idx="2963">
                  <c:v>58.022396999999998</c:v>
                </c:pt>
                <c:pt idx="2964">
                  <c:v>58.022624999999998</c:v>
                </c:pt>
                <c:pt idx="2965">
                  <c:v>58.022872999999997</c:v>
                </c:pt>
                <c:pt idx="2966">
                  <c:v>58.023108000000001</c:v>
                </c:pt>
                <c:pt idx="2967">
                  <c:v>58.023355000000002</c:v>
                </c:pt>
                <c:pt idx="2968">
                  <c:v>58.023594000000003</c:v>
                </c:pt>
                <c:pt idx="2969">
                  <c:v>58.023845000000001</c:v>
                </c:pt>
                <c:pt idx="2970">
                  <c:v>58.024096999999998</c:v>
                </c:pt>
                <c:pt idx="2971">
                  <c:v>58.024341999999997</c:v>
                </c:pt>
                <c:pt idx="2972">
                  <c:v>58.024585000000002</c:v>
                </c:pt>
                <c:pt idx="2973">
                  <c:v>58.024822999999998</c:v>
                </c:pt>
                <c:pt idx="2974">
                  <c:v>58.025041999999999</c:v>
                </c:pt>
                <c:pt idx="2975">
                  <c:v>58.025269999999999</c:v>
                </c:pt>
                <c:pt idx="2976">
                  <c:v>58.025500999999998</c:v>
                </c:pt>
                <c:pt idx="2977">
                  <c:v>58.025716000000003</c:v>
                </c:pt>
                <c:pt idx="2978">
                  <c:v>58.025936000000002</c:v>
                </c:pt>
                <c:pt idx="2979">
                  <c:v>58.026162999999997</c:v>
                </c:pt>
                <c:pt idx="2980">
                  <c:v>58.026387999999997</c:v>
                </c:pt>
                <c:pt idx="2981">
                  <c:v>58.026617999999999</c:v>
                </c:pt>
                <c:pt idx="2982">
                  <c:v>58.026845999999999</c:v>
                </c:pt>
                <c:pt idx="2983">
                  <c:v>58.027062999999998</c:v>
                </c:pt>
                <c:pt idx="2984">
                  <c:v>58.027276999999998</c:v>
                </c:pt>
                <c:pt idx="2985">
                  <c:v>58.027482999999997</c:v>
                </c:pt>
                <c:pt idx="2986">
                  <c:v>58.027684000000001</c:v>
                </c:pt>
                <c:pt idx="2987">
                  <c:v>58.027880000000003</c:v>
                </c:pt>
                <c:pt idx="2988">
                  <c:v>58.028064000000001</c:v>
                </c:pt>
                <c:pt idx="2989">
                  <c:v>58.028283000000002</c:v>
                </c:pt>
                <c:pt idx="2990">
                  <c:v>58.028464999999997</c:v>
                </c:pt>
                <c:pt idx="2991">
                  <c:v>58.028655999999998</c:v>
                </c:pt>
                <c:pt idx="2992">
                  <c:v>58.028844999999997</c:v>
                </c:pt>
                <c:pt idx="2993">
                  <c:v>58.029032000000001</c:v>
                </c:pt>
                <c:pt idx="2994">
                  <c:v>58.029214000000003</c:v>
                </c:pt>
                <c:pt idx="2995">
                  <c:v>58.029392000000001</c:v>
                </c:pt>
                <c:pt idx="2996">
                  <c:v>58.029569000000002</c:v>
                </c:pt>
                <c:pt idx="2997">
                  <c:v>58.029739999999997</c:v>
                </c:pt>
                <c:pt idx="2998">
                  <c:v>58.029915000000003</c:v>
                </c:pt>
                <c:pt idx="2999">
                  <c:v>58.030085999999997</c:v>
                </c:pt>
                <c:pt idx="3000">
                  <c:v>58.030239999999999</c:v>
                </c:pt>
                <c:pt idx="3001">
                  <c:v>58.030382000000003</c:v>
                </c:pt>
                <c:pt idx="3002">
                  <c:v>58.030520000000003</c:v>
                </c:pt>
                <c:pt idx="3003">
                  <c:v>58.030662</c:v>
                </c:pt>
                <c:pt idx="3004">
                  <c:v>58.030768999999999</c:v>
                </c:pt>
                <c:pt idx="3005">
                  <c:v>58.030887999999997</c:v>
                </c:pt>
                <c:pt idx="3006">
                  <c:v>58.030994999999997</c:v>
                </c:pt>
                <c:pt idx="3007">
                  <c:v>58.031100000000002</c:v>
                </c:pt>
                <c:pt idx="3008">
                  <c:v>58.031191999999997</c:v>
                </c:pt>
                <c:pt idx="3009">
                  <c:v>58.031295999999998</c:v>
                </c:pt>
                <c:pt idx="3010">
                  <c:v>58.031388999999997</c:v>
                </c:pt>
                <c:pt idx="3011">
                  <c:v>58.031469000000001</c:v>
                </c:pt>
                <c:pt idx="3012">
                  <c:v>58.031533000000003</c:v>
                </c:pt>
                <c:pt idx="3013">
                  <c:v>58.031585</c:v>
                </c:pt>
                <c:pt idx="3014">
                  <c:v>58.031643000000003</c:v>
                </c:pt>
                <c:pt idx="3015">
                  <c:v>58.031703</c:v>
                </c:pt>
                <c:pt idx="3016">
                  <c:v>58.031753000000002</c:v>
                </c:pt>
                <c:pt idx="3017">
                  <c:v>58.031775000000003</c:v>
                </c:pt>
                <c:pt idx="3018">
                  <c:v>58.031793999999998</c:v>
                </c:pt>
                <c:pt idx="3019">
                  <c:v>58.031838</c:v>
                </c:pt>
                <c:pt idx="3020">
                  <c:v>58.031868000000003</c:v>
                </c:pt>
                <c:pt idx="3021">
                  <c:v>58.031896000000003</c:v>
                </c:pt>
                <c:pt idx="3022">
                  <c:v>58.031916000000002</c:v>
                </c:pt>
                <c:pt idx="3023">
                  <c:v>58.031933000000002</c:v>
                </c:pt>
                <c:pt idx="3024">
                  <c:v>58.031948</c:v>
                </c:pt>
                <c:pt idx="3025">
                  <c:v>58.031945999999998</c:v>
                </c:pt>
                <c:pt idx="3026">
                  <c:v>58.031942999999998</c:v>
                </c:pt>
                <c:pt idx="3027">
                  <c:v>58.031928999999998</c:v>
                </c:pt>
                <c:pt idx="3028">
                  <c:v>58.031899000000003</c:v>
                </c:pt>
                <c:pt idx="3029">
                  <c:v>58.031875999999997</c:v>
                </c:pt>
                <c:pt idx="3030">
                  <c:v>58.031849999999999</c:v>
                </c:pt>
                <c:pt idx="3031">
                  <c:v>58.031816999999997</c:v>
                </c:pt>
                <c:pt idx="3032">
                  <c:v>58.031792000000003</c:v>
                </c:pt>
                <c:pt idx="3033">
                  <c:v>58.031737</c:v>
                </c:pt>
                <c:pt idx="3034">
                  <c:v>58.031686000000001</c:v>
                </c:pt>
                <c:pt idx="3035">
                  <c:v>58.031616999999997</c:v>
                </c:pt>
                <c:pt idx="3036">
                  <c:v>58.031547000000003</c:v>
                </c:pt>
                <c:pt idx="3037">
                  <c:v>58.031471000000003</c:v>
                </c:pt>
                <c:pt idx="3038">
                  <c:v>58.031412000000003</c:v>
                </c:pt>
                <c:pt idx="3039">
                  <c:v>58.031331999999999</c:v>
                </c:pt>
                <c:pt idx="3040">
                  <c:v>58.031258000000001</c:v>
                </c:pt>
                <c:pt idx="3041">
                  <c:v>58.031182999999999</c:v>
                </c:pt>
                <c:pt idx="3042">
                  <c:v>58.031101999999997</c:v>
                </c:pt>
                <c:pt idx="3043">
                  <c:v>58.031022</c:v>
                </c:pt>
                <c:pt idx="3044">
                  <c:v>58.030935999999997</c:v>
                </c:pt>
                <c:pt idx="3045">
                  <c:v>58.030859999999997</c:v>
                </c:pt>
                <c:pt idx="3046">
                  <c:v>58.030776000000003</c:v>
                </c:pt>
                <c:pt idx="3047">
                  <c:v>58.030673999999998</c:v>
                </c:pt>
                <c:pt idx="3048">
                  <c:v>58.030565000000003</c:v>
                </c:pt>
                <c:pt idx="3049">
                  <c:v>58.030473000000001</c:v>
                </c:pt>
                <c:pt idx="3050">
                  <c:v>58.030371000000002</c:v>
                </c:pt>
                <c:pt idx="3051">
                  <c:v>58.030273999999999</c:v>
                </c:pt>
                <c:pt idx="3052">
                  <c:v>58.030175</c:v>
                </c:pt>
                <c:pt idx="3053">
                  <c:v>58.030082999999998</c:v>
                </c:pt>
                <c:pt idx="3054">
                  <c:v>58.029989</c:v>
                </c:pt>
                <c:pt idx="3055">
                  <c:v>58.029885</c:v>
                </c:pt>
                <c:pt idx="3056">
                  <c:v>58.029778999999998</c:v>
                </c:pt>
                <c:pt idx="3057">
                  <c:v>58.029663999999997</c:v>
                </c:pt>
                <c:pt idx="3058">
                  <c:v>58.029547999999998</c:v>
                </c:pt>
                <c:pt idx="3059">
                  <c:v>58.029457000000001</c:v>
                </c:pt>
                <c:pt idx="3060">
                  <c:v>58.029367999999998</c:v>
                </c:pt>
                <c:pt idx="3061">
                  <c:v>58.029274999999998</c:v>
                </c:pt>
                <c:pt idx="3062">
                  <c:v>58.029184000000001</c:v>
                </c:pt>
                <c:pt idx="3063">
                  <c:v>58.029091999999999</c:v>
                </c:pt>
                <c:pt idx="3064">
                  <c:v>58.029000000000003</c:v>
                </c:pt>
                <c:pt idx="3065">
                  <c:v>58.028914999999998</c:v>
                </c:pt>
                <c:pt idx="3066">
                  <c:v>58.028829999999999</c:v>
                </c:pt>
                <c:pt idx="3067">
                  <c:v>58.028759999999998</c:v>
                </c:pt>
                <c:pt idx="3068">
                  <c:v>58.028680000000001</c:v>
                </c:pt>
                <c:pt idx="3069">
                  <c:v>58.028604000000001</c:v>
                </c:pt>
                <c:pt idx="3070">
                  <c:v>58.028537999999998</c:v>
                </c:pt>
                <c:pt idx="3071">
                  <c:v>58.028472999999998</c:v>
                </c:pt>
                <c:pt idx="3072">
                  <c:v>58.028407999999999</c:v>
                </c:pt>
                <c:pt idx="3073">
                  <c:v>58.028351000000001</c:v>
                </c:pt>
                <c:pt idx="3074">
                  <c:v>58.028305000000003</c:v>
                </c:pt>
                <c:pt idx="3075">
                  <c:v>58.028272999999999</c:v>
                </c:pt>
                <c:pt idx="3076">
                  <c:v>58.028233</c:v>
                </c:pt>
                <c:pt idx="3077">
                  <c:v>58.028207000000002</c:v>
                </c:pt>
                <c:pt idx="3078">
                  <c:v>58.028171</c:v>
                </c:pt>
                <c:pt idx="3079">
                  <c:v>58.028156000000003</c:v>
                </c:pt>
                <c:pt idx="3080">
                  <c:v>58.028151999999999</c:v>
                </c:pt>
                <c:pt idx="3081">
                  <c:v>58.028132999999997</c:v>
                </c:pt>
                <c:pt idx="3082">
                  <c:v>58.028131999999999</c:v>
                </c:pt>
                <c:pt idx="3083">
                  <c:v>58.028117999999999</c:v>
                </c:pt>
                <c:pt idx="3084">
                  <c:v>58.028123000000001</c:v>
                </c:pt>
                <c:pt idx="3085">
                  <c:v>58.028115</c:v>
                </c:pt>
                <c:pt idx="3086">
                  <c:v>58.028115999999997</c:v>
                </c:pt>
                <c:pt idx="3087">
                  <c:v>58.028126999999998</c:v>
                </c:pt>
                <c:pt idx="3088">
                  <c:v>58.028146999999997</c:v>
                </c:pt>
                <c:pt idx="3089">
                  <c:v>58.028162999999999</c:v>
                </c:pt>
                <c:pt idx="3090">
                  <c:v>58.028193999999999</c:v>
                </c:pt>
                <c:pt idx="3091">
                  <c:v>58.028229000000003</c:v>
                </c:pt>
                <c:pt idx="3092">
                  <c:v>58.028272999999999</c:v>
                </c:pt>
                <c:pt idx="3093">
                  <c:v>58.028323999999998</c:v>
                </c:pt>
                <c:pt idx="3094">
                  <c:v>58.028362999999999</c:v>
                </c:pt>
                <c:pt idx="3095">
                  <c:v>58.028404000000002</c:v>
                </c:pt>
                <c:pt idx="3096">
                  <c:v>58.028449999999999</c:v>
                </c:pt>
                <c:pt idx="3097">
                  <c:v>58.028497000000002</c:v>
                </c:pt>
                <c:pt idx="3098">
                  <c:v>58.028557999999997</c:v>
                </c:pt>
                <c:pt idx="3099">
                  <c:v>58.028643000000002</c:v>
                </c:pt>
                <c:pt idx="3100">
                  <c:v>58.028730000000003</c:v>
                </c:pt>
                <c:pt idx="3101">
                  <c:v>58.028820000000003</c:v>
                </c:pt>
                <c:pt idx="3102">
                  <c:v>58.028906999999997</c:v>
                </c:pt>
                <c:pt idx="3103">
                  <c:v>58.028989000000003</c:v>
                </c:pt>
                <c:pt idx="3104">
                  <c:v>58.02908</c:v>
                </c:pt>
                <c:pt idx="3105">
                  <c:v>58.029165999999996</c:v>
                </c:pt>
                <c:pt idx="3106">
                  <c:v>58.029268000000002</c:v>
                </c:pt>
                <c:pt idx="3107">
                  <c:v>58.029370999999998</c:v>
                </c:pt>
                <c:pt idx="3108">
                  <c:v>58.029488999999998</c:v>
                </c:pt>
                <c:pt idx="3109">
                  <c:v>58.029632999999997</c:v>
                </c:pt>
                <c:pt idx="3110">
                  <c:v>58.029753999999997</c:v>
                </c:pt>
                <c:pt idx="3111">
                  <c:v>58.029890999999999</c:v>
                </c:pt>
                <c:pt idx="3112">
                  <c:v>58.030022000000002</c:v>
                </c:pt>
                <c:pt idx="3113">
                  <c:v>58.030161999999997</c:v>
                </c:pt>
                <c:pt idx="3114">
                  <c:v>58.030293</c:v>
                </c:pt>
                <c:pt idx="3115">
                  <c:v>58.030430000000003</c:v>
                </c:pt>
                <c:pt idx="3116">
                  <c:v>58.030557000000002</c:v>
                </c:pt>
                <c:pt idx="3117">
                  <c:v>58.030683000000003</c:v>
                </c:pt>
                <c:pt idx="3118">
                  <c:v>58.030808999999998</c:v>
                </c:pt>
                <c:pt idx="3119">
                  <c:v>58.030946999999998</c:v>
                </c:pt>
                <c:pt idx="3120">
                  <c:v>58.031089000000001</c:v>
                </c:pt>
                <c:pt idx="3121">
                  <c:v>58.031230999999998</c:v>
                </c:pt>
                <c:pt idx="3122">
                  <c:v>58.031376999999999</c:v>
                </c:pt>
                <c:pt idx="3123">
                  <c:v>58.031537</c:v>
                </c:pt>
                <c:pt idx="3124">
                  <c:v>58.031691000000002</c:v>
                </c:pt>
                <c:pt idx="3125">
                  <c:v>58.031838</c:v>
                </c:pt>
                <c:pt idx="3126">
                  <c:v>58.031987999999998</c:v>
                </c:pt>
                <c:pt idx="3127">
                  <c:v>58.032142999999998</c:v>
                </c:pt>
                <c:pt idx="3128">
                  <c:v>58.032293000000003</c:v>
                </c:pt>
                <c:pt idx="3129">
                  <c:v>58.032445000000003</c:v>
                </c:pt>
                <c:pt idx="3130">
                  <c:v>58.032609999999998</c:v>
                </c:pt>
                <c:pt idx="3131">
                  <c:v>58.032778</c:v>
                </c:pt>
                <c:pt idx="3132">
                  <c:v>58.032944000000001</c:v>
                </c:pt>
                <c:pt idx="3133">
                  <c:v>58.033098000000003</c:v>
                </c:pt>
                <c:pt idx="3134">
                  <c:v>58.033248</c:v>
                </c:pt>
                <c:pt idx="3135">
                  <c:v>58.033392999999997</c:v>
                </c:pt>
                <c:pt idx="3136">
                  <c:v>58.033541999999997</c:v>
                </c:pt>
                <c:pt idx="3137">
                  <c:v>58.033687</c:v>
                </c:pt>
                <c:pt idx="3138">
                  <c:v>58.033847999999999</c:v>
                </c:pt>
                <c:pt idx="3139">
                  <c:v>58.034022</c:v>
                </c:pt>
                <c:pt idx="3140">
                  <c:v>58.034173000000003</c:v>
                </c:pt>
                <c:pt idx="3141">
                  <c:v>58.034331999999999</c:v>
                </c:pt>
                <c:pt idx="3142">
                  <c:v>58.034481</c:v>
                </c:pt>
                <c:pt idx="3143">
                  <c:v>58.034635999999999</c:v>
                </c:pt>
                <c:pt idx="3144">
                  <c:v>58.034804999999999</c:v>
                </c:pt>
                <c:pt idx="3145">
                  <c:v>58.034968999999997</c:v>
                </c:pt>
                <c:pt idx="3146">
                  <c:v>58.035131</c:v>
                </c:pt>
                <c:pt idx="3147">
                  <c:v>58.035291000000001</c:v>
                </c:pt>
                <c:pt idx="3148">
                  <c:v>58.035451999999999</c:v>
                </c:pt>
                <c:pt idx="3149">
                  <c:v>58.035629</c:v>
                </c:pt>
                <c:pt idx="3150">
                  <c:v>58.035803000000001</c:v>
                </c:pt>
                <c:pt idx="3151">
                  <c:v>58.035964999999997</c:v>
                </c:pt>
                <c:pt idx="3152">
                  <c:v>58.036133999999997</c:v>
                </c:pt>
                <c:pt idx="3153">
                  <c:v>58.036298000000002</c:v>
                </c:pt>
                <c:pt idx="3154">
                  <c:v>58.036456999999999</c:v>
                </c:pt>
                <c:pt idx="3155">
                  <c:v>58.0366</c:v>
                </c:pt>
                <c:pt idx="3156">
                  <c:v>58.036759000000004</c:v>
                </c:pt>
                <c:pt idx="3157">
                  <c:v>58.036921999999997</c:v>
                </c:pt>
                <c:pt idx="3158">
                  <c:v>58.037078999999999</c:v>
                </c:pt>
                <c:pt idx="3159">
                  <c:v>58.037232000000003</c:v>
                </c:pt>
                <c:pt idx="3160">
                  <c:v>58.037398000000003</c:v>
                </c:pt>
                <c:pt idx="3161">
                  <c:v>58.037562999999999</c:v>
                </c:pt>
                <c:pt idx="3162">
                  <c:v>58.037725000000002</c:v>
                </c:pt>
                <c:pt idx="3163">
                  <c:v>58.037882000000003</c:v>
                </c:pt>
                <c:pt idx="3164">
                  <c:v>58.038040000000002</c:v>
                </c:pt>
                <c:pt idx="3165">
                  <c:v>58.038200000000003</c:v>
                </c:pt>
                <c:pt idx="3166">
                  <c:v>58.038347000000002</c:v>
                </c:pt>
                <c:pt idx="3167">
                  <c:v>58.038499999999999</c:v>
                </c:pt>
                <c:pt idx="3168">
                  <c:v>58.038645000000002</c:v>
                </c:pt>
                <c:pt idx="3169">
                  <c:v>58.038805000000004</c:v>
                </c:pt>
                <c:pt idx="3170">
                  <c:v>58.038958999999998</c:v>
                </c:pt>
                <c:pt idx="3171">
                  <c:v>58.039121000000002</c:v>
                </c:pt>
                <c:pt idx="3172">
                  <c:v>58.039282999999998</c:v>
                </c:pt>
                <c:pt idx="3173">
                  <c:v>58.039440999999997</c:v>
                </c:pt>
                <c:pt idx="3174">
                  <c:v>58.039593000000004</c:v>
                </c:pt>
                <c:pt idx="3175">
                  <c:v>58.039745000000003</c:v>
                </c:pt>
                <c:pt idx="3176">
                  <c:v>58.039893999999997</c:v>
                </c:pt>
                <c:pt idx="3177">
                  <c:v>58.040039</c:v>
                </c:pt>
                <c:pt idx="3178">
                  <c:v>58.040185000000001</c:v>
                </c:pt>
                <c:pt idx="3179">
                  <c:v>58.040342000000003</c:v>
                </c:pt>
                <c:pt idx="3180">
                  <c:v>58.040489999999998</c:v>
                </c:pt>
                <c:pt idx="3181">
                  <c:v>58.040641000000001</c:v>
                </c:pt>
                <c:pt idx="3182">
                  <c:v>58.040785999999997</c:v>
                </c:pt>
                <c:pt idx="3183">
                  <c:v>58.040933000000003</c:v>
                </c:pt>
                <c:pt idx="3184">
                  <c:v>58.041074000000002</c:v>
                </c:pt>
                <c:pt idx="3185">
                  <c:v>58.041215999999999</c:v>
                </c:pt>
                <c:pt idx="3186">
                  <c:v>58.041358000000002</c:v>
                </c:pt>
                <c:pt idx="3187">
                  <c:v>58.041499000000002</c:v>
                </c:pt>
                <c:pt idx="3188">
                  <c:v>58.041642000000003</c:v>
                </c:pt>
                <c:pt idx="3189">
                  <c:v>58.041798</c:v>
                </c:pt>
                <c:pt idx="3190">
                  <c:v>58.041947999999998</c:v>
                </c:pt>
                <c:pt idx="3191">
                  <c:v>58.042101000000002</c:v>
                </c:pt>
                <c:pt idx="3192">
                  <c:v>58.042245000000001</c:v>
                </c:pt>
                <c:pt idx="3193">
                  <c:v>58.042383000000001</c:v>
                </c:pt>
                <c:pt idx="3194">
                  <c:v>58.042521000000001</c:v>
                </c:pt>
                <c:pt idx="3195">
                  <c:v>58.042653999999999</c:v>
                </c:pt>
                <c:pt idx="3196">
                  <c:v>58.042782000000003</c:v>
                </c:pt>
                <c:pt idx="3197">
                  <c:v>58.042907</c:v>
                </c:pt>
                <c:pt idx="3198">
                  <c:v>58.043030999999999</c:v>
                </c:pt>
                <c:pt idx="3199">
                  <c:v>58.043165000000002</c:v>
                </c:pt>
                <c:pt idx="3200">
                  <c:v>58.043295000000001</c:v>
                </c:pt>
                <c:pt idx="3201">
                  <c:v>58.043419</c:v>
                </c:pt>
                <c:pt idx="3202">
                  <c:v>58.043545999999999</c:v>
                </c:pt>
                <c:pt idx="3203">
                  <c:v>58.043661</c:v>
                </c:pt>
                <c:pt idx="3204">
                  <c:v>58.043779999999998</c:v>
                </c:pt>
                <c:pt idx="3205">
                  <c:v>58.043892999999997</c:v>
                </c:pt>
                <c:pt idx="3206">
                  <c:v>58.044004000000001</c:v>
                </c:pt>
                <c:pt idx="3207">
                  <c:v>58.044111000000001</c:v>
                </c:pt>
                <c:pt idx="3208">
                  <c:v>58.044217000000003</c:v>
                </c:pt>
                <c:pt idx="3209">
                  <c:v>58.044330000000002</c:v>
                </c:pt>
                <c:pt idx="3210">
                  <c:v>58.044440000000002</c:v>
                </c:pt>
                <c:pt idx="3211">
                  <c:v>58.044549000000004</c:v>
                </c:pt>
                <c:pt idx="3212">
                  <c:v>58.044657999999998</c:v>
                </c:pt>
                <c:pt idx="3213">
                  <c:v>58.044756</c:v>
                </c:pt>
                <c:pt idx="3214">
                  <c:v>58.044859000000002</c:v>
                </c:pt>
                <c:pt idx="3215">
                  <c:v>58.044952000000002</c:v>
                </c:pt>
                <c:pt idx="3216">
                  <c:v>58.045057</c:v>
                </c:pt>
                <c:pt idx="3217">
                  <c:v>58.045155999999999</c:v>
                </c:pt>
                <c:pt idx="3218">
                  <c:v>58.045253000000002</c:v>
                </c:pt>
                <c:pt idx="3219">
                  <c:v>58.045364999999997</c:v>
                </c:pt>
                <c:pt idx="3220">
                  <c:v>58.045468999999997</c:v>
                </c:pt>
                <c:pt idx="3221">
                  <c:v>58.045571000000002</c:v>
                </c:pt>
                <c:pt idx="3222">
                  <c:v>58.045681000000002</c:v>
                </c:pt>
                <c:pt idx="3223">
                  <c:v>58.045780999999998</c:v>
                </c:pt>
                <c:pt idx="3224">
                  <c:v>58.045878999999999</c:v>
                </c:pt>
                <c:pt idx="3225">
                  <c:v>58.045977999999998</c:v>
                </c:pt>
                <c:pt idx="3226">
                  <c:v>58.046089000000002</c:v>
                </c:pt>
                <c:pt idx="3227">
                  <c:v>58.046190000000003</c:v>
                </c:pt>
                <c:pt idx="3228">
                  <c:v>58.046295000000001</c:v>
                </c:pt>
                <c:pt idx="3229">
                  <c:v>58.046415000000003</c:v>
                </c:pt>
                <c:pt idx="3230">
                  <c:v>58.046528000000002</c:v>
                </c:pt>
                <c:pt idx="3231">
                  <c:v>58.046639999999996</c:v>
                </c:pt>
                <c:pt idx="3232">
                  <c:v>58.046768</c:v>
                </c:pt>
                <c:pt idx="3233">
                  <c:v>58.046885000000003</c:v>
                </c:pt>
                <c:pt idx="3234">
                  <c:v>58.047010999999998</c:v>
                </c:pt>
                <c:pt idx="3235">
                  <c:v>58.047125999999999</c:v>
                </c:pt>
                <c:pt idx="3236">
                  <c:v>58.047249999999998</c:v>
                </c:pt>
                <c:pt idx="3237">
                  <c:v>58.047364999999999</c:v>
                </c:pt>
                <c:pt idx="3238">
                  <c:v>58.047483</c:v>
                </c:pt>
                <c:pt idx="3239">
                  <c:v>58.047609999999999</c:v>
                </c:pt>
                <c:pt idx="3240">
                  <c:v>58.047747000000001</c:v>
                </c:pt>
                <c:pt idx="3241">
                  <c:v>58.047879000000002</c:v>
                </c:pt>
                <c:pt idx="3242">
                  <c:v>58.048014000000002</c:v>
                </c:pt>
                <c:pt idx="3243">
                  <c:v>58.04815</c:v>
                </c:pt>
                <c:pt idx="3244">
                  <c:v>58.048271999999997</c:v>
                </c:pt>
                <c:pt idx="3245">
                  <c:v>58.048411000000002</c:v>
                </c:pt>
                <c:pt idx="3246">
                  <c:v>58.048540000000003</c:v>
                </c:pt>
                <c:pt idx="3247">
                  <c:v>58.048675000000003</c:v>
                </c:pt>
                <c:pt idx="3248">
                  <c:v>58.048806999999996</c:v>
                </c:pt>
                <c:pt idx="3249">
                  <c:v>58.048954000000002</c:v>
                </c:pt>
                <c:pt idx="3250">
                  <c:v>58.049083000000003</c:v>
                </c:pt>
                <c:pt idx="3251">
                  <c:v>58.049221000000003</c:v>
                </c:pt>
                <c:pt idx="3252">
                  <c:v>58.049340999999998</c:v>
                </c:pt>
                <c:pt idx="3253">
                  <c:v>58.049467999999997</c:v>
                </c:pt>
                <c:pt idx="3254">
                  <c:v>58.049590999999999</c:v>
                </c:pt>
                <c:pt idx="3255">
                  <c:v>58.049714000000002</c:v>
                </c:pt>
                <c:pt idx="3256">
                  <c:v>58.04983</c:v>
                </c:pt>
                <c:pt idx="3257">
                  <c:v>58.049950000000003</c:v>
                </c:pt>
                <c:pt idx="3258">
                  <c:v>58.050060000000002</c:v>
                </c:pt>
                <c:pt idx="3259">
                  <c:v>58.050181000000002</c:v>
                </c:pt>
                <c:pt idx="3260">
                  <c:v>58.0503</c:v>
                </c:pt>
                <c:pt idx="3261">
                  <c:v>58.050404999999998</c:v>
                </c:pt>
                <c:pt idx="3262">
                  <c:v>58.050511999999998</c:v>
                </c:pt>
                <c:pt idx="3263">
                  <c:v>58.050618</c:v>
                </c:pt>
                <c:pt idx="3264">
                  <c:v>58.050716999999999</c:v>
                </c:pt>
                <c:pt idx="3265">
                  <c:v>58.050817000000002</c:v>
                </c:pt>
                <c:pt idx="3266">
                  <c:v>58.050908</c:v>
                </c:pt>
                <c:pt idx="3267">
                  <c:v>58.050989999999999</c:v>
                </c:pt>
                <c:pt idx="3268">
                  <c:v>58.051063999999997</c:v>
                </c:pt>
                <c:pt idx="3269">
                  <c:v>58.051141000000001</c:v>
                </c:pt>
                <c:pt idx="3270">
                  <c:v>58.051215999999997</c:v>
                </c:pt>
                <c:pt idx="3271">
                  <c:v>58.051281000000003</c:v>
                </c:pt>
                <c:pt idx="3272">
                  <c:v>58.051344</c:v>
                </c:pt>
                <c:pt idx="3273">
                  <c:v>58.051395999999997</c:v>
                </c:pt>
                <c:pt idx="3274">
                  <c:v>58.051451</c:v>
                </c:pt>
                <c:pt idx="3275">
                  <c:v>58.051493999999998</c:v>
                </c:pt>
                <c:pt idx="3276">
                  <c:v>58.051538999999998</c:v>
                </c:pt>
                <c:pt idx="3277">
                  <c:v>58.051569999999998</c:v>
                </c:pt>
                <c:pt idx="3278">
                  <c:v>58.051600999999998</c:v>
                </c:pt>
                <c:pt idx="3279">
                  <c:v>58.051631</c:v>
                </c:pt>
                <c:pt idx="3280">
                  <c:v>58.051651999999997</c:v>
                </c:pt>
                <c:pt idx="3281">
                  <c:v>58.051673999999998</c:v>
                </c:pt>
                <c:pt idx="3282">
                  <c:v>58.051689000000003</c:v>
                </c:pt>
                <c:pt idx="3283">
                  <c:v>58.051695000000002</c:v>
                </c:pt>
                <c:pt idx="3284">
                  <c:v>58.051707999999998</c:v>
                </c:pt>
                <c:pt idx="3285">
                  <c:v>58.051718000000001</c:v>
                </c:pt>
                <c:pt idx="3286">
                  <c:v>58.051718000000001</c:v>
                </c:pt>
                <c:pt idx="3287">
                  <c:v>58.051718000000001</c:v>
                </c:pt>
                <c:pt idx="3288">
                  <c:v>58.051710999999997</c:v>
                </c:pt>
                <c:pt idx="3289">
                  <c:v>58.051701999999999</c:v>
                </c:pt>
                <c:pt idx="3290">
                  <c:v>58.051693</c:v>
                </c:pt>
                <c:pt idx="3291">
                  <c:v>58.051676</c:v>
                </c:pt>
                <c:pt idx="3292">
                  <c:v>58.051659999999998</c:v>
                </c:pt>
                <c:pt idx="3293">
                  <c:v>58.051651999999997</c:v>
                </c:pt>
                <c:pt idx="3294">
                  <c:v>58.051642000000001</c:v>
                </c:pt>
                <c:pt idx="3295">
                  <c:v>58.051616000000003</c:v>
                </c:pt>
                <c:pt idx="3296">
                  <c:v>58.051599000000003</c:v>
                </c:pt>
                <c:pt idx="3297">
                  <c:v>58.051578999999997</c:v>
                </c:pt>
                <c:pt idx="3298">
                  <c:v>58.051555</c:v>
                </c:pt>
                <c:pt idx="3299">
                  <c:v>58.051533999999997</c:v>
                </c:pt>
                <c:pt idx="3300">
                  <c:v>58.051509000000003</c:v>
                </c:pt>
                <c:pt idx="3301">
                  <c:v>58.051487000000002</c:v>
                </c:pt>
                <c:pt idx="3302">
                  <c:v>58.051465</c:v>
                </c:pt>
                <c:pt idx="3303">
                  <c:v>58.051445999999999</c:v>
                </c:pt>
                <c:pt idx="3304">
                  <c:v>58.051423</c:v>
                </c:pt>
                <c:pt idx="3305">
                  <c:v>58.051399000000004</c:v>
                </c:pt>
                <c:pt idx="3306">
                  <c:v>58.051378999999997</c:v>
                </c:pt>
                <c:pt idx="3307">
                  <c:v>58.051364999999997</c:v>
                </c:pt>
                <c:pt idx="3308">
                  <c:v>58.051350999999997</c:v>
                </c:pt>
                <c:pt idx="3309">
                  <c:v>58.051338000000001</c:v>
                </c:pt>
                <c:pt idx="3310">
                  <c:v>58.051318999999999</c:v>
                </c:pt>
                <c:pt idx="3311">
                  <c:v>58.051304000000002</c:v>
                </c:pt>
                <c:pt idx="3312">
                  <c:v>58.051293000000001</c:v>
                </c:pt>
                <c:pt idx="3313">
                  <c:v>58.051273000000002</c:v>
                </c:pt>
                <c:pt idx="3314">
                  <c:v>58.051259000000002</c:v>
                </c:pt>
                <c:pt idx="3315">
                  <c:v>58.051242000000002</c:v>
                </c:pt>
                <c:pt idx="3316">
                  <c:v>58.051242000000002</c:v>
                </c:pt>
                <c:pt idx="3317">
                  <c:v>58.051229999999997</c:v>
                </c:pt>
                <c:pt idx="3318">
                  <c:v>58.051220999999998</c:v>
                </c:pt>
                <c:pt idx="3319">
                  <c:v>58.051214000000002</c:v>
                </c:pt>
                <c:pt idx="3320">
                  <c:v>58.051206999999998</c:v>
                </c:pt>
                <c:pt idx="3321">
                  <c:v>58.051202000000004</c:v>
                </c:pt>
                <c:pt idx="3322">
                  <c:v>58.051197000000002</c:v>
                </c:pt>
                <c:pt idx="3323">
                  <c:v>58.051191000000003</c:v>
                </c:pt>
                <c:pt idx="3324">
                  <c:v>58.051202000000004</c:v>
                </c:pt>
                <c:pt idx="3325">
                  <c:v>58.051206000000001</c:v>
                </c:pt>
                <c:pt idx="3326">
                  <c:v>58.051223</c:v>
                </c:pt>
                <c:pt idx="3327">
                  <c:v>58.051225000000002</c:v>
                </c:pt>
                <c:pt idx="3328">
                  <c:v>58.051239000000002</c:v>
                </c:pt>
                <c:pt idx="3329">
                  <c:v>58.051251999999998</c:v>
                </c:pt>
                <c:pt idx="3330">
                  <c:v>58.051276000000001</c:v>
                </c:pt>
                <c:pt idx="3331">
                  <c:v>58.051288999999997</c:v>
                </c:pt>
                <c:pt idx="3332">
                  <c:v>58.051304999999999</c:v>
                </c:pt>
                <c:pt idx="3333">
                  <c:v>58.051330999999998</c:v>
                </c:pt>
                <c:pt idx="3334">
                  <c:v>58.051347999999997</c:v>
                </c:pt>
                <c:pt idx="3335">
                  <c:v>58.051369999999999</c:v>
                </c:pt>
                <c:pt idx="3336">
                  <c:v>58.051395999999997</c:v>
                </c:pt>
                <c:pt idx="3337">
                  <c:v>58.051420999999998</c:v>
                </c:pt>
                <c:pt idx="3338">
                  <c:v>58.051448000000001</c:v>
                </c:pt>
                <c:pt idx="3339">
                  <c:v>58.051488999999997</c:v>
                </c:pt>
                <c:pt idx="3340">
                  <c:v>58.05153</c:v>
                </c:pt>
                <c:pt idx="3341">
                  <c:v>58.051569999999998</c:v>
                </c:pt>
                <c:pt idx="3342">
                  <c:v>58.051609999999997</c:v>
                </c:pt>
                <c:pt idx="3343">
                  <c:v>58.051648999999998</c:v>
                </c:pt>
                <c:pt idx="3344">
                  <c:v>58.051684999999999</c:v>
                </c:pt>
                <c:pt idx="3345">
                  <c:v>58.051710999999997</c:v>
                </c:pt>
                <c:pt idx="3346">
                  <c:v>58.051749000000001</c:v>
                </c:pt>
                <c:pt idx="3347">
                  <c:v>58.051783999999998</c:v>
                </c:pt>
                <c:pt idx="3348">
                  <c:v>58.051825000000001</c:v>
                </c:pt>
                <c:pt idx="3349">
                  <c:v>58.051867000000001</c:v>
                </c:pt>
                <c:pt idx="3350">
                  <c:v>58.051913999999996</c:v>
                </c:pt>
                <c:pt idx="3351">
                  <c:v>58.051963999999998</c:v>
                </c:pt>
                <c:pt idx="3352">
                  <c:v>58.051994999999998</c:v>
                </c:pt>
                <c:pt idx="3353">
                  <c:v>58.052030999999999</c:v>
                </c:pt>
                <c:pt idx="3354">
                  <c:v>58.052061000000002</c:v>
                </c:pt>
                <c:pt idx="3355">
                  <c:v>58.052101999999998</c:v>
                </c:pt>
                <c:pt idx="3356">
                  <c:v>58.052135</c:v>
                </c:pt>
                <c:pt idx="3357">
                  <c:v>58.052176000000003</c:v>
                </c:pt>
                <c:pt idx="3358">
                  <c:v>58.052216999999999</c:v>
                </c:pt>
                <c:pt idx="3359">
                  <c:v>58.052256999999997</c:v>
                </c:pt>
                <c:pt idx="3360">
                  <c:v>58.052298</c:v>
                </c:pt>
                <c:pt idx="3361">
                  <c:v>58.052334000000002</c:v>
                </c:pt>
                <c:pt idx="3362">
                  <c:v>58.052370000000003</c:v>
                </c:pt>
                <c:pt idx="3363">
                  <c:v>58.052410000000002</c:v>
                </c:pt>
                <c:pt idx="3364">
                  <c:v>58.052439</c:v>
                </c:pt>
                <c:pt idx="3365">
                  <c:v>58.052470999999997</c:v>
                </c:pt>
                <c:pt idx="3366">
                  <c:v>58.052509000000001</c:v>
                </c:pt>
                <c:pt idx="3367">
                  <c:v>58.052532999999997</c:v>
                </c:pt>
                <c:pt idx="3368">
                  <c:v>58.052548999999999</c:v>
                </c:pt>
                <c:pt idx="3369">
                  <c:v>58.052571</c:v>
                </c:pt>
                <c:pt idx="3370">
                  <c:v>58.052596000000001</c:v>
                </c:pt>
                <c:pt idx="3371">
                  <c:v>58.052629000000003</c:v>
                </c:pt>
                <c:pt idx="3372">
                  <c:v>58.052650999999997</c:v>
                </c:pt>
                <c:pt idx="3373">
                  <c:v>58.052667999999997</c:v>
                </c:pt>
                <c:pt idx="3374">
                  <c:v>58.052686999999999</c:v>
                </c:pt>
                <c:pt idx="3375">
                  <c:v>58.052697999999999</c:v>
                </c:pt>
                <c:pt idx="3376">
                  <c:v>58.052712999999997</c:v>
                </c:pt>
                <c:pt idx="3377">
                  <c:v>58.052720999999998</c:v>
                </c:pt>
                <c:pt idx="3378">
                  <c:v>58.052720000000001</c:v>
                </c:pt>
                <c:pt idx="3379">
                  <c:v>58.052737</c:v>
                </c:pt>
                <c:pt idx="3380">
                  <c:v>58.052742000000002</c:v>
                </c:pt>
                <c:pt idx="3381">
                  <c:v>58.052746999999997</c:v>
                </c:pt>
                <c:pt idx="3382">
                  <c:v>58.052740999999997</c:v>
                </c:pt>
                <c:pt idx="3383">
                  <c:v>58.052734999999998</c:v>
                </c:pt>
                <c:pt idx="3384">
                  <c:v>58.052711000000002</c:v>
                </c:pt>
                <c:pt idx="3385">
                  <c:v>58.052686999999999</c:v>
                </c:pt>
                <c:pt idx="3386">
                  <c:v>58.052658000000001</c:v>
                </c:pt>
                <c:pt idx="3387">
                  <c:v>58.052627000000001</c:v>
                </c:pt>
                <c:pt idx="3388">
                  <c:v>58.052596000000001</c:v>
                </c:pt>
                <c:pt idx="3389">
                  <c:v>58.052581000000004</c:v>
                </c:pt>
                <c:pt idx="3390">
                  <c:v>58.052563999999997</c:v>
                </c:pt>
                <c:pt idx="3391">
                  <c:v>58.052529999999997</c:v>
                </c:pt>
                <c:pt idx="3392">
                  <c:v>58.052506999999999</c:v>
                </c:pt>
                <c:pt idx="3393">
                  <c:v>58.052480000000003</c:v>
                </c:pt>
                <c:pt idx="3394">
                  <c:v>58.052441000000002</c:v>
                </c:pt>
                <c:pt idx="3395">
                  <c:v>58.052399999999999</c:v>
                </c:pt>
                <c:pt idx="3396">
                  <c:v>58.052357999999998</c:v>
                </c:pt>
                <c:pt idx="3397">
                  <c:v>58.052303000000002</c:v>
                </c:pt>
                <c:pt idx="3398">
                  <c:v>58.052250999999998</c:v>
                </c:pt>
                <c:pt idx="3399">
                  <c:v>58.052207000000003</c:v>
                </c:pt>
                <c:pt idx="3400">
                  <c:v>58.052151000000002</c:v>
                </c:pt>
                <c:pt idx="3401">
                  <c:v>58.052092999999999</c:v>
                </c:pt>
                <c:pt idx="3402">
                  <c:v>58.052039000000001</c:v>
                </c:pt>
                <c:pt idx="3403">
                  <c:v>58.051983999999997</c:v>
                </c:pt>
                <c:pt idx="3404">
                  <c:v>58.051926999999999</c:v>
                </c:pt>
                <c:pt idx="3405">
                  <c:v>58.051867000000001</c:v>
                </c:pt>
                <c:pt idx="3406">
                  <c:v>58.051803</c:v>
                </c:pt>
                <c:pt idx="3407">
                  <c:v>58.051738999999998</c:v>
                </c:pt>
                <c:pt idx="3408">
                  <c:v>58.051676</c:v>
                </c:pt>
                <c:pt idx="3409">
                  <c:v>58.051617</c:v>
                </c:pt>
                <c:pt idx="3410">
                  <c:v>58.051560000000002</c:v>
                </c:pt>
                <c:pt idx="3411">
                  <c:v>58.051501000000002</c:v>
                </c:pt>
                <c:pt idx="3412">
                  <c:v>58.051448000000001</c:v>
                </c:pt>
                <c:pt idx="3413">
                  <c:v>58.051388000000003</c:v>
                </c:pt>
                <c:pt idx="3414">
                  <c:v>58.051330999999998</c:v>
                </c:pt>
                <c:pt idx="3415">
                  <c:v>58.051279999999998</c:v>
                </c:pt>
                <c:pt idx="3416">
                  <c:v>58.051226999999997</c:v>
                </c:pt>
                <c:pt idx="3417">
                  <c:v>58.051172000000001</c:v>
                </c:pt>
                <c:pt idx="3418">
                  <c:v>58.051127999999999</c:v>
                </c:pt>
                <c:pt idx="3419">
                  <c:v>58.051087000000003</c:v>
                </c:pt>
                <c:pt idx="3420">
                  <c:v>58.051051000000001</c:v>
                </c:pt>
                <c:pt idx="3421">
                  <c:v>58.051017999999999</c:v>
                </c:pt>
                <c:pt idx="3422">
                  <c:v>58.050984</c:v>
                </c:pt>
                <c:pt idx="3423">
                  <c:v>58.050941000000002</c:v>
                </c:pt>
                <c:pt idx="3424">
                  <c:v>58.050905</c:v>
                </c:pt>
                <c:pt idx="3425">
                  <c:v>58.050870000000003</c:v>
                </c:pt>
                <c:pt idx="3426">
                  <c:v>58.050837000000001</c:v>
                </c:pt>
                <c:pt idx="3427">
                  <c:v>58.050812000000001</c:v>
                </c:pt>
                <c:pt idx="3428">
                  <c:v>58.050781999999998</c:v>
                </c:pt>
                <c:pt idx="3429">
                  <c:v>58.050761000000001</c:v>
                </c:pt>
                <c:pt idx="3430">
                  <c:v>58.050739999999998</c:v>
                </c:pt>
                <c:pt idx="3431">
                  <c:v>58.050727000000002</c:v>
                </c:pt>
                <c:pt idx="3432">
                  <c:v>58.050713000000002</c:v>
                </c:pt>
                <c:pt idx="3433">
                  <c:v>58.050705000000001</c:v>
                </c:pt>
                <c:pt idx="3434">
                  <c:v>58.050697</c:v>
                </c:pt>
                <c:pt idx="3435">
                  <c:v>58.050683999999997</c:v>
                </c:pt>
                <c:pt idx="3436">
                  <c:v>58.050674000000001</c:v>
                </c:pt>
                <c:pt idx="3437">
                  <c:v>58.050669999999997</c:v>
                </c:pt>
                <c:pt idx="3438">
                  <c:v>58.050668000000002</c:v>
                </c:pt>
                <c:pt idx="3439">
                  <c:v>58.050666999999997</c:v>
                </c:pt>
                <c:pt idx="3440">
                  <c:v>58.050671999999999</c:v>
                </c:pt>
                <c:pt idx="3441">
                  <c:v>58.050674999999998</c:v>
                </c:pt>
                <c:pt idx="3442">
                  <c:v>58.050676000000003</c:v>
                </c:pt>
                <c:pt idx="3443">
                  <c:v>58.050679000000002</c:v>
                </c:pt>
                <c:pt idx="3444">
                  <c:v>58.050691</c:v>
                </c:pt>
                <c:pt idx="3445">
                  <c:v>58.050696000000002</c:v>
                </c:pt>
                <c:pt idx="3446">
                  <c:v>58.050700999999997</c:v>
                </c:pt>
                <c:pt idx="3447">
                  <c:v>58.050708999999998</c:v>
                </c:pt>
                <c:pt idx="3448">
                  <c:v>58.050713999999999</c:v>
                </c:pt>
                <c:pt idx="3449">
                  <c:v>58.050725999999997</c:v>
                </c:pt>
                <c:pt idx="3450">
                  <c:v>58.050738000000003</c:v>
                </c:pt>
                <c:pt idx="3451">
                  <c:v>58.050747999999999</c:v>
                </c:pt>
                <c:pt idx="3452">
                  <c:v>58.050756999999997</c:v>
                </c:pt>
                <c:pt idx="3453">
                  <c:v>58.050770999999997</c:v>
                </c:pt>
                <c:pt idx="3454">
                  <c:v>58.050784</c:v>
                </c:pt>
                <c:pt idx="3455">
                  <c:v>58.050798999999998</c:v>
                </c:pt>
                <c:pt idx="3456">
                  <c:v>58.050811000000003</c:v>
                </c:pt>
                <c:pt idx="3457">
                  <c:v>58.050818999999997</c:v>
                </c:pt>
                <c:pt idx="3458">
                  <c:v>58.050829</c:v>
                </c:pt>
                <c:pt idx="3459">
                  <c:v>58.050843999999998</c:v>
                </c:pt>
                <c:pt idx="3460">
                  <c:v>58.050860999999998</c:v>
                </c:pt>
                <c:pt idx="3461">
                  <c:v>58.050877</c:v>
                </c:pt>
                <c:pt idx="3462">
                  <c:v>58.050893000000002</c:v>
                </c:pt>
                <c:pt idx="3463">
                  <c:v>58.050907000000002</c:v>
                </c:pt>
                <c:pt idx="3464">
                  <c:v>58.050919</c:v>
                </c:pt>
                <c:pt idx="3465">
                  <c:v>58.050927999999999</c:v>
                </c:pt>
                <c:pt idx="3466">
                  <c:v>58.050938000000002</c:v>
                </c:pt>
                <c:pt idx="3467">
                  <c:v>58.050953</c:v>
                </c:pt>
                <c:pt idx="3468">
                  <c:v>58.050960000000003</c:v>
                </c:pt>
                <c:pt idx="3469">
                  <c:v>58.050978000000001</c:v>
                </c:pt>
                <c:pt idx="3470">
                  <c:v>58.050995</c:v>
                </c:pt>
                <c:pt idx="3471">
                  <c:v>58.051005000000004</c:v>
                </c:pt>
                <c:pt idx="3472">
                  <c:v>58.051023000000001</c:v>
                </c:pt>
                <c:pt idx="3473">
                  <c:v>58.051045999999999</c:v>
                </c:pt>
                <c:pt idx="3474">
                  <c:v>58.051065000000001</c:v>
                </c:pt>
                <c:pt idx="3475">
                  <c:v>58.051071</c:v>
                </c:pt>
                <c:pt idx="3476">
                  <c:v>58.051091</c:v>
                </c:pt>
                <c:pt idx="3477">
                  <c:v>58.051110999999999</c:v>
                </c:pt>
                <c:pt idx="3478">
                  <c:v>58.051130999999998</c:v>
                </c:pt>
                <c:pt idx="3479">
                  <c:v>58.051146000000003</c:v>
                </c:pt>
                <c:pt idx="3480">
                  <c:v>58.051169000000002</c:v>
                </c:pt>
                <c:pt idx="3481">
                  <c:v>58.051181</c:v>
                </c:pt>
                <c:pt idx="3482">
                  <c:v>58.051203000000001</c:v>
                </c:pt>
                <c:pt idx="3483">
                  <c:v>58.051215999999997</c:v>
                </c:pt>
                <c:pt idx="3484">
                  <c:v>58.051240999999997</c:v>
                </c:pt>
                <c:pt idx="3485">
                  <c:v>58.051259999999999</c:v>
                </c:pt>
                <c:pt idx="3486">
                  <c:v>58.051288999999997</c:v>
                </c:pt>
                <c:pt idx="3487">
                  <c:v>58.051312000000003</c:v>
                </c:pt>
                <c:pt idx="3488">
                  <c:v>58.051344</c:v>
                </c:pt>
                <c:pt idx="3489">
                  <c:v>58.051377000000002</c:v>
                </c:pt>
                <c:pt idx="3490">
                  <c:v>58.051417000000001</c:v>
                </c:pt>
                <c:pt idx="3491">
                  <c:v>58.051445000000001</c:v>
                </c:pt>
                <c:pt idx="3492">
                  <c:v>58.051487999999999</c:v>
                </c:pt>
                <c:pt idx="3493">
                  <c:v>58.051546000000002</c:v>
                </c:pt>
                <c:pt idx="3494">
                  <c:v>58.051582000000003</c:v>
                </c:pt>
                <c:pt idx="3495">
                  <c:v>58.051636000000002</c:v>
                </c:pt>
                <c:pt idx="3496">
                  <c:v>58.051678000000003</c:v>
                </c:pt>
                <c:pt idx="3497">
                  <c:v>58.051732999999999</c:v>
                </c:pt>
                <c:pt idx="3498">
                  <c:v>58.051782000000003</c:v>
                </c:pt>
                <c:pt idx="3499">
                  <c:v>58.051848999999997</c:v>
                </c:pt>
                <c:pt idx="3500">
                  <c:v>58.051920000000003</c:v>
                </c:pt>
                <c:pt idx="3501">
                  <c:v>58.051983</c:v>
                </c:pt>
                <c:pt idx="3502">
                  <c:v>58.052055000000003</c:v>
                </c:pt>
                <c:pt idx="3503">
                  <c:v>58.052132</c:v>
                </c:pt>
                <c:pt idx="3504">
                  <c:v>58.052197</c:v>
                </c:pt>
                <c:pt idx="3505">
                  <c:v>58.052278000000001</c:v>
                </c:pt>
                <c:pt idx="3506">
                  <c:v>58.052351999999999</c:v>
                </c:pt>
                <c:pt idx="3507">
                  <c:v>58.052439</c:v>
                </c:pt>
                <c:pt idx="3508">
                  <c:v>58.052534000000001</c:v>
                </c:pt>
                <c:pt idx="3509">
                  <c:v>58.052624000000002</c:v>
                </c:pt>
                <c:pt idx="3510">
                  <c:v>58.052720000000001</c:v>
                </c:pt>
                <c:pt idx="3511">
                  <c:v>58.052827999999998</c:v>
                </c:pt>
                <c:pt idx="3512">
                  <c:v>58.052917999999998</c:v>
                </c:pt>
                <c:pt idx="3513">
                  <c:v>58.053024000000001</c:v>
                </c:pt>
                <c:pt idx="3514">
                  <c:v>58.053133000000003</c:v>
                </c:pt>
                <c:pt idx="3515">
                  <c:v>58.053241999999997</c:v>
                </c:pt>
                <c:pt idx="3516">
                  <c:v>58.053339999999999</c:v>
                </c:pt>
                <c:pt idx="3517">
                  <c:v>58.053451000000003</c:v>
                </c:pt>
                <c:pt idx="3518">
                  <c:v>58.053559999999997</c:v>
                </c:pt>
                <c:pt idx="3519">
                  <c:v>58.053668000000002</c:v>
                </c:pt>
                <c:pt idx="3520">
                  <c:v>58.053786000000002</c:v>
                </c:pt>
                <c:pt idx="3521">
                  <c:v>58.053907000000002</c:v>
                </c:pt>
                <c:pt idx="3522">
                  <c:v>58.054009000000001</c:v>
                </c:pt>
                <c:pt idx="3523">
                  <c:v>58.054130999999998</c:v>
                </c:pt>
                <c:pt idx="3524">
                  <c:v>58.054240999999998</c:v>
                </c:pt>
                <c:pt idx="3525">
                  <c:v>58.054361999999998</c:v>
                </c:pt>
                <c:pt idx="3526">
                  <c:v>58.054490999999999</c:v>
                </c:pt>
                <c:pt idx="3527">
                  <c:v>58.054619000000002</c:v>
                </c:pt>
                <c:pt idx="3528">
                  <c:v>58.054752000000001</c:v>
                </c:pt>
                <c:pt idx="3529">
                  <c:v>58.054872000000003</c:v>
                </c:pt>
                <c:pt idx="3530">
                  <c:v>58.054997</c:v>
                </c:pt>
                <c:pt idx="3531">
                  <c:v>58.055112999999999</c:v>
                </c:pt>
                <c:pt idx="3532">
                  <c:v>58.055239999999998</c:v>
                </c:pt>
                <c:pt idx="3533">
                  <c:v>58.055351000000002</c:v>
                </c:pt>
                <c:pt idx="3534">
                  <c:v>58.055481999999998</c:v>
                </c:pt>
                <c:pt idx="3535">
                  <c:v>58.055594999999997</c:v>
                </c:pt>
                <c:pt idx="3536">
                  <c:v>58.055722000000003</c:v>
                </c:pt>
                <c:pt idx="3537">
                  <c:v>58.05585</c:v>
                </c:pt>
                <c:pt idx="3538">
                  <c:v>58.055962000000001</c:v>
                </c:pt>
                <c:pt idx="3539">
                  <c:v>58.056100000000001</c:v>
                </c:pt>
                <c:pt idx="3540">
                  <c:v>58.056241</c:v>
                </c:pt>
                <c:pt idx="3541">
                  <c:v>58.056356999999998</c:v>
                </c:pt>
                <c:pt idx="3542">
                  <c:v>58.056480999999998</c:v>
                </c:pt>
                <c:pt idx="3543">
                  <c:v>58.056590999999997</c:v>
                </c:pt>
                <c:pt idx="3544">
                  <c:v>58.056711</c:v>
                </c:pt>
                <c:pt idx="3545">
                  <c:v>58.056817000000002</c:v>
                </c:pt>
                <c:pt idx="3546">
                  <c:v>58.056930999999999</c:v>
                </c:pt>
                <c:pt idx="3547">
                  <c:v>58.057029</c:v>
                </c:pt>
                <c:pt idx="3548">
                  <c:v>58.057139999999997</c:v>
                </c:pt>
                <c:pt idx="3549">
                  <c:v>58.057243999999997</c:v>
                </c:pt>
                <c:pt idx="3550">
                  <c:v>58.057358999999998</c:v>
                </c:pt>
                <c:pt idx="3551">
                  <c:v>58.057454999999997</c:v>
                </c:pt>
                <c:pt idx="3552">
                  <c:v>58.057563000000002</c:v>
                </c:pt>
                <c:pt idx="3553">
                  <c:v>58.057651999999997</c:v>
                </c:pt>
                <c:pt idx="3554">
                  <c:v>58.057755999999998</c:v>
                </c:pt>
                <c:pt idx="3555">
                  <c:v>58.057841000000003</c:v>
                </c:pt>
                <c:pt idx="3556">
                  <c:v>58.057932999999998</c:v>
                </c:pt>
                <c:pt idx="3557">
                  <c:v>58.057999000000002</c:v>
                </c:pt>
                <c:pt idx="3558">
                  <c:v>58.058081000000001</c:v>
                </c:pt>
                <c:pt idx="3559">
                  <c:v>58.058157000000001</c:v>
                </c:pt>
                <c:pt idx="3560">
                  <c:v>58.058239999999998</c:v>
                </c:pt>
                <c:pt idx="3561">
                  <c:v>58.058312999999998</c:v>
                </c:pt>
                <c:pt idx="3562">
                  <c:v>58.058388000000001</c:v>
                </c:pt>
                <c:pt idx="3563">
                  <c:v>58.058452000000003</c:v>
                </c:pt>
                <c:pt idx="3564">
                  <c:v>58.058518999999997</c:v>
                </c:pt>
                <c:pt idx="3565">
                  <c:v>58.058593000000002</c:v>
                </c:pt>
                <c:pt idx="3566">
                  <c:v>58.058653</c:v>
                </c:pt>
                <c:pt idx="3567">
                  <c:v>58.058715999999997</c:v>
                </c:pt>
                <c:pt idx="3568">
                  <c:v>58.058768999999998</c:v>
                </c:pt>
                <c:pt idx="3569">
                  <c:v>58.058838999999999</c:v>
                </c:pt>
                <c:pt idx="3570">
                  <c:v>58.058898999999997</c:v>
                </c:pt>
                <c:pt idx="3571">
                  <c:v>58.058964000000003</c:v>
                </c:pt>
                <c:pt idx="3572">
                  <c:v>58.059015000000002</c:v>
                </c:pt>
                <c:pt idx="3573">
                  <c:v>58.059074000000003</c:v>
                </c:pt>
                <c:pt idx="3574">
                  <c:v>58.059133000000003</c:v>
                </c:pt>
                <c:pt idx="3575">
                  <c:v>58.059199999999997</c:v>
                </c:pt>
                <c:pt idx="3576">
                  <c:v>58.059265000000003</c:v>
                </c:pt>
                <c:pt idx="3577">
                  <c:v>58.059325999999999</c:v>
                </c:pt>
                <c:pt idx="3578">
                  <c:v>58.059387000000001</c:v>
                </c:pt>
                <c:pt idx="3579">
                  <c:v>58.059457999999999</c:v>
                </c:pt>
                <c:pt idx="3580">
                  <c:v>58.059525000000001</c:v>
                </c:pt>
                <c:pt idx="3581">
                  <c:v>58.059595999999999</c:v>
                </c:pt>
                <c:pt idx="3582">
                  <c:v>58.059666999999997</c:v>
                </c:pt>
                <c:pt idx="3583">
                  <c:v>58.059739</c:v>
                </c:pt>
                <c:pt idx="3584">
                  <c:v>58.059814000000003</c:v>
                </c:pt>
                <c:pt idx="3585">
                  <c:v>58.059896000000002</c:v>
                </c:pt>
                <c:pt idx="3586">
                  <c:v>58.059981999999998</c:v>
                </c:pt>
                <c:pt idx="3587">
                  <c:v>58.060068999999999</c:v>
                </c:pt>
                <c:pt idx="3588">
                  <c:v>58.060153</c:v>
                </c:pt>
                <c:pt idx="3589">
                  <c:v>58.060251000000001</c:v>
                </c:pt>
                <c:pt idx="3590">
                  <c:v>58.060350999999997</c:v>
                </c:pt>
                <c:pt idx="3591">
                  <c:v>58.060456000000002</c:v>
                </c:pt>
                <c:pt idx="3592">
                  <c:v>58.060561</c:v>
                </c:pt>
                <c:pt idx="3593">
                  <c:v>58.060673000000001</c:v>
                </c:pt>
                <c:pt idx="3594">
                  <c:v>58.060782000000003</c:v>
                </c:pt>
                <c:pt idx="3595">
                  <c:v>58.060895000000002</c:v>
                </c:pt>
                <c:pt idx="3596">
                  <c:v>58.061008999999999</c:v>
                </c:pt>
                <c:pt idx="3597">
                  <c:v>58.061132000000001</c:v>
                </c:pt>
                <c:pt idx="3598">
                  <c:v>58.061258000000002</c:v>
                </c:pt>
                <c:pt idx="3599">
                  <c:v>58.061394999999997</c:v>
                </c:pt>
                <c:pt idx="3600">
                  <c:v>58.061532</c:v>
                </c:pt>
                <c:pt idx="3601">
                  <c:v>58.061677000000003</c:v>
                </c:pt>
                <c:pt idx="3602">
                  <c:v>58.061819999999997</c:v>
                </c:pt>
                <c:pt idx="3603">
                  <c:v>58.061970000000002</c:v>
                </c:pt>
                <c:pt idx="3604">
                  <c:v>58.062117999999998</c:v>
                </c:pt>
                <c:pt idx="3605">
                  <c:v>58.062275</c:v>
                </c:pt>
                <c:pt idx="3606">
                  <c:v>58.062427999999997</c:v>
                </c:pt>
                <c:pt idx="3607">
                  <c:v>58.062589000000003</c:v>
                </c:pt>
                <c:pt idx="3608">
                  <c:v>58.062750000000001</c:v>
                </c:pt>
                <c:pt idx="3609">
                  <c:v>58.062916000000001</c:v>
                </c:pt>
                <c:pt idx="3610">
                  <c:v>58.063085999999998</c:v>
                </c:pt>
                <c:pt idx="3611">
                  <c:v>58.063262000000002</c:v>
                </c:pt>
                <c:pt idx="3612">
                  <c:v>58.063440999999997</c:v>
                </c:pt>
                <c:pt idx="3613">
                  <c:v>58.063622000000002</c:v>
                </c:pt>
                <c:pt idx="3614">
                  <c:v>58.063803</c:v>
                </c:pt>
                <c:pt idx="3615">
                  <c:v>58.063985000000002</c:v>
                </c:pt>
                <c:pt idx="3616">
                  <c:v>58.064166</c:v>
                </c:pt>
                <c:pt idx="3617">
                  <c:v>58.064343999999998</c:v>
                </c:pt>
                <c:pt idx="3618">
                  <c:v>58.064528000000003</c:v>
                </c:pt>
                <c:pt idx="3619">
                  <c:v>58.064715</c:v>
                </c:pt>
                <c:pt idx="3620">
                  <c:v>58.064901999999996</c:v>
                </c:pt>
                <c:pt idx="3621">
                  <c:v>58.065089999999998</c:v>
                </c:pt>
                <c:pt idx="3622">
                  <c:v>58.065275999999997</c:v>
                </c:pt>
                <c:pt idx="3623">
                  <c:v>58.065465000000003</c:v>
                </c:pt>
                <c:pt idx="3624">
                  <c:v>58.065649999999998</c:v>
                </c:pt>
                <c:pt idx="3625">
                  <c:v>58.065837000000002</c:v>
                </c:pt>
                <c:pt idx="3626">
                  <c:v>58.066023999999999</c:v>
                </c:pt>
                <c:pt idx="3627">
                  <c:v>58.066212999999998</c:v>
                </c:pt>
                <c:pt idx="3628">
                  <c:v>58.066398</c:v>
                </c:pt>
                <c:pt idx="3629">
                  <c:v>58.066592</c:v>
                </c:pt>
                <c:pt idx="3630">
                  <c:v>58.066780000000001</c:v>
                </c:pt>
                <c:pt idx="3631">
                  <c:v>58.066965000000003</c:v>
                </c:pt>
                <c:pt idx="3632">
                  <c:v>58.067148000000003</c:v>
                </c:pt>
                <c:pt idx="3633">
                  <c:v>58.067329000000001</c:v>
                </c:pt>
                <c:pt idx="3634">
                  <c:v>58.067501</c:v>
                </c:pt>
                <c:pt idx="3635">
                  <c:v>58.067686000000002</c:v>
                </c:pt>
                <c:pt idx="3636">
                  <c:v>58.067869999999999</c:v>
                </c:pt>
                <c:pt idx="3637">
                  <c:v>58.068050999999997</c:v>
                </c:pt>
                <c:pt idx="3638">
                  <c:v>58.068233999999997</c:v>
                </c:pt>
                <c:pt idx="3639">
                  <c:v>58.068418999999999</c:v>
                </c:pt>
                <c:pt idx="3640">
                  <c:v>58.068603000000003</c:v>
                </c:pt>
                <c:pt idx="3641">
                  <c:v>58.068784999999998</c:v>
                </c:pt>
                <c:pt idx="3642">
                  <c:v>58.068972000000002</c:v>
                </c:pt>
                <c:pt idx="3643">
                  <c:v>58.069149000000003</c:v>
                </c:pt>
                <c:pt idx="3644">
                  <c:v>58.069324999999999</c:v>
                </c:pt>
                <c:pt idx="3645">
                  <c:v>58.069498000000003</c:v>
                </c:pt>
                <c:pt idx="3646">
                  <c:v>58.069674999999997</c:v>
                </c:pt>
                <c:pt idx="3647">
                  <c:v>58.069845999999998</c:v>
                </c:pt>
                <c:pt idx="3648">
                  <c:v>58.070023999999997</c:v>
                </c:pt>
                <c:pt idx="3649">
                  <c:v>58.070211</c:v>
                </c:pt>
                <c:pt idx="3650">
                  <c:v>58.070388000000001</c:v>
                </c:pt>
                <c:pt idx="3651">
                  <c:v>58.070560999999998</c:v>
                </c:pt>
                <c:pt idx="3652">
                  <c:v>58.070737000000001</c:v>
                </c:pt>
                <c:pt idx="3653">
                  <c:v>58.070909</c:v>
                </c:pt>
                <c:pt idx="3654">
                  <c:v>58.071081999999997</c:v>
                </c:pt>
                <c:pt idx="3655">
                  <c:v>58.071252000000001</c:v>
                </c:pt>
                <c:pt idx="3656">
                  <c:v>58.071418999999999</c:v>
                </c:pt>
                <c:pt idx="3657">
                  <c:v>58.071581000000002</c:v>
                </c:pt>
                <c:pt idx="3658">
                  <c:v>58.071742</c:v>
                </c:pt>
                <c:pt idx="3659">
                  <c:v>58.071914999999997</c:v>
                </c:pt>
                <c:pt idx="3660">
                  <c:v>58.072088999999998</c:v>
                </c:pt>
                <c:pt idx="3661">
                  <c:v>58.072259000000003</c:v>
                </c:pt>
                <c:pt idx="3662">
                  <c:v>58.072428000000002</c:v>
                </c:pt>
                <c:pt idx="3663">
                  <c:v>58.072592</c:v>
                </c:pt>
                <c:pt idx="3664">
                  <c:v>58.072758</c:v>
                </c:pt>
                <c:pt idx="3665">
                  <c:v>58.072926000000002</c:v>
                </c:pt>
                <c:pt idx="3666">
                  <c:v>58.073089000000003</c:v>
                </c:pt>
                <c:pt idx="3667">
                  <c:v>58.073247000000002</c:v>
                </c:pt>
                <c:pt idx="3668">
                  <c:v>58.073407000000003</c:v>
                </c:pt>
                <c:pt idx="3669">
                  <c:v>58.073574999999998</c:v>
                </c:pt>
                <c:pt idx="3670">
                  <c:v>58.073735999999997</c:v>
                </c:pt>
                <c:pt idx="3671">
                  <c:v>58.073889000000001</c:v>
                </c:pt>
                <c:pt idx="3672">
                  <c:v>58.074044000000001</c:v>
                </c:pt>
                <c:pt idx="3673">
                  <c:v>58.074196000000001</c:v>
                </c:pt>
                <c:pt idx="3674">
                  <c:v>58.074350000000003</c:v>
                </c:pt>
                <c:pt idx="3675">
                  <c:v>58.074499000000003</c:v>
                </c:pt>
                <c:pt idx="3676">
                  <c:v>58.074646000000001</c:v>
                </c:pt>
                <c:pt idx="3677">
                  <c:v>58.074790999999998</c:v>
                </c:pt>
                <c:pt idx="3678">
                  <c:v>58.074930999999999</c:v>
                </c:pt>
                <c:pt idx="3679">
                  <c:v>58.075082999999999</c:v>
                </c:pt>
                <c:pt idx="3680">
                  <c:v>58.075225000000003</c:v>
                </c:pt>
                <c:pt idx="3681">
                  <c:v>58.075363000000003</c:v>
                </c:pt>
                <c:pt idx="3682">
                  <c:v>58.075499000000001</c:v>
                </c:pt>
                <c:pt idx="3683">
                  <c:v>58.075636000000003</c:v>
                </c:pt>
                <c:pt idx="3684">
                  <c:v>58.075766000000002</c:v>
                </c:pt>
                <c:pt idx="3685">
                  <c:v>58.075898000000002</c:v>
                </c:pt>
                <c:pt idx="3686">
                  <c:v>58.076027000000003</c:v>
                </c:pt>
                <c:pt idx="3687">
                  <c:v>58.076154000000002</c:v>
                </c:pt>
                <c:pt idx="3688">
                  <c:v>58.076275000000003</c:v>
                </c:pt>
                <c:pt idx="3689">
                  <c:v>58.0764</c:v>
                </c:pt>
                <c:pt idx="3690">
                  <c:v>58.076515000000001</c:v>
                </c:pt>
                <c:pt idx="3691">
                  <c:v>58.076633000000001</c:v>
                </c:pt>
                <c:pt idx="3692">
                  <c:v>58.076749999999997</c:v>
                </c:pt>
                <c:pt idx="3693">
                  <c:v>58.076855999999999</c:v>
                </c:pt>
                <c:pt idx="3694">
                  <c:v>58.076963999999997</c:v>
                </c:pt>
                <c:pt idx="3695">
                  <c:v>58.077067</c:v>
                </c:pt>
                <c:pt idx="3696">
                  <c:v>58.077167000000003</c:v>
                </c:pt>
                <c:pt idx="3697">
                  <c:v>58.077267999999997</c:v>
                </c:pt>
                <c:pt idx="3698">
                  <c:v>58.077368999999997</c:v>
                </c:pt>
                <c:pt idx="3699">
                  <c:v>58.077464999999997</c:v>
                </c:pt>
                <c:pt idx="3700">
                  <c:v>58.077562999999998</c:v>
                </c:pt>
                <c:pt idx="3701">
                  <c:v>58.077649000000001</c:v>
                </c:pt>
                <c:pt idx="3702">
                  <c:v>58.077739999999999</c:v>
                </c:pt>
                <c:pt idx="3703">
                  <c:v>58.077823000000002</c:v>
                </c:pt>
                <c:pt idx="3704">
                  <c:v>58.077902999999999</c:v>
                </c:pt>
                <c:pt idx="3705">
                  <c:v>58.077984000000001</c:v>
                </c:pt>
                <c:pt idx="3706">
                  <c:v>58.078066999999997</c:v>
                </c:pt>
                <c:pt idx="3707">
                  <c:v>58.078144999999999</c:v>
                </c:pt>
                <c:pt idx="3708">
                  <c:v>58.078212999999998</c:v>
                </c:pt>
                <c:pt idx="3709">
                  <c:v>58.078280999999997</c:v>
                </c:pt>
                <c:pt idx="3710">
                  <c:v>58.078344000000001</c:v>
                </c:pt>
                <c:pt idx="3711">
                  <c:v>58.078406999999999</c:v>
                </c:pt>
                <c:pt idx="3712">
                  <c:v>58.078467000000003</c:v>
                </c:pt>
                <c:pt idx="3713">
                  <c:v>58.078516999999998</c:v>
                </c:pt>
                <c:pt idx="3714">
                  <c:v>58.078561000000001</c:v>
                </c:pt>
                <c:pt idx="3715">
                  <c:v>58.078592999999998</c:v>
                </c:pt>
                <c:pt idx="3716">
                  <c:v>58.078628999999999</c:v>
                </c:pt>
                <c:pt idx="3717">
                  <c:v>58.078662999999999</c:v>
                </c:pt>
                <c:pt idx="3718">
                  <c:v>58.078690000000002</c:v>
                </c:pt>
                <c:pt idx="3719">
                  <c:v>58.078718000000002</c:v>
                </c:pt>
                <c:pt idx="3720">
                  <c:v>58.078741000000001</c:v>
                </c:pt>
                <c:pt idx="3721">
                  <c:v>58.078769999999999</c:v>
                </c:pt>
                <c:pt idx="3722">
                  <c:v>58.078791000000002</c:v>
                </c:pt>
                <c:pt idx="3723">
                  <c:v>58.078812999999997</c:v>
                </c:pt>
                <c:pt idx="3724">
                  <c:v>58.078831000000001</c:v>
                </c:pt>
                <c:pt idx="3725">
                  <c:v>58.07884</c:v>
                </c:pt>
                <c:pt idx="3726">
                  <c:v>58.078848999999998</c:v>
                </c:pt>
                <c:pt idx="3727">
                  <c:v>58.078854</c:v>
                </c:pt>
                <c:pt idx="3728">
                  <c:v>58.078862000000001</c:v>
                </c:pt>
                <c:pt idx="3729">
                  <c:v>58.078867000000002</c:v>
                </c:pt>
                <c:pt idx="3730">
                  <c:v>58.078865</c:v>
                </c:pt>
                <c:pt idx="3731">
                  <c:v>58.078868999999997</c:v>
                </c:pt>
                <c:pt idx="3732">
                  <c:v>58.078861000000003</c:v>
                </c:pt>
                <c:pt idx="3733">
                  <c:v>58.078857999999997</c:v>
                </c:pt>
                <c:pt idx="3734">
                  <c:v>58.07884</c:v>
                </c:pt>
                <c:pt idx="3735">
                  <c:v>58.078822000000002</c:v>
                </c:pt>
                <c:pt idx="3736">
                  <c:v>58.078803999999998</c:v>
                </c:pt>
                <c:pt idx="3737">
                  <c:v>58.078783999999999</c:v>
                </c:pt>
                <c:pt idx="3738">
                  <c:v>58.078758999999998</c:v>
                </c:pt>
                <c:pt idx="3739">
                  <c:v>58.078738999999999</c:v>
                </c:pt>
                <c:pt idx="3740">
                  <c:v>58.078719</c:v>
                </c:pt>
                <c:pt idx="3741">
                  <c:v>58.078693999999999</c:v>
                </c:pt>
                <c:pt idx="3742">
                  <c:v>58.078665000000001</c:v>
                </c:pt>
                <c:pt idx="3743">
                  <c:v>58.078636000000003</c:v>
                </c:pt>
                <c:pt idx="3744">
                  <c:v>58.078600000000002</c:v>
                </c:pt>
                <c:pt idx="3745">
                  <c:v>58.078567999999997</c:v>
                </c:pt>
                <c:pt idx="3746">
                  <c:v>58.078536999999997</c:v>
                </c:pt>
                <c:pt idx="3747">
                  <c:v>58.078502999999998</c:v>
                </c:pt>
                <c:pt idx="3748">
                  <c:v>58.07846</c:v>
                </c:pt>
                <c:pt idx="3749">
                  <c:v>58.078418999999997</c:v>
                </c:pt>
                <c:pt idx="3750">
                  <c:v>58.078378999999998</c:v>
                </c:pt>
                <c:pt idx="3751">
                  <c:v>58.078336</c:v>
                </c:pt>
                <c:pt idx="3752">
                  <c:v>58.078302000000001</c:v>
                </c:pt>
                <c:pt idx="3753">
                  <c:v>58.078249</c:v>
                </c:pt>
                <c:pt idx="3754">
                  <c:v>58.078209999999999</c:v>
                </c:pt>
                <c:pt idx="3755">
                  <c:v>58.078159999999997</c:v>
                </c:pt>
                <c:pt idx="3756">
                  <c:v>58.078105000000001</c:v>
                </c:pt>
                <c:pt idx="3757">
                  <c:v>58.078049999999998</c:v>
                </c:pt>
                <c:pt idx="3758">
                  <c:v>58.078004999999997</c:v>
                </c:pt>
                <c:pt idx="3759">
                  <c:v>58.077956999999998</c:v>
                </c:pt>
                <c:pt idx="3760">
                  <c:v>58.077911</c:v>
                </c:pt>
                <c:pt idx="3761">
                  <c:v>58.077862000000003</c:v>
                </c:pt>
                <c:pt idx="3762">
                  <c:v>58.077815999999999</c:v>
                </c:pt>
                <c:pt idx="3763">
                  <c:v>58.077764999999999</c:v>
                </c:pt>
                <c:pt idx="3764">
                  <c:v>58.077710000000003</c:v>
                </c:pt>
                <c:pt idx="3765">
                  <c:v>58.077661999999997</c:v>
                </c:pt>
                <c:pt idx="3766">
                  <c:v>58.077613999999997</c:v>
                </c:pt>
                <c:pt idx="3767">
                  <c:v>58.077573000000001</c:v>
                </c:pt>
                <c:pt idx="3768">
                  <c:v>58.077537999999997</c:v>
                </c:pt>
                <c:pt idx="3769">
                  <c:v>58.077503999999998</c:v>
                </c:pt>
                <c:pt idx="3770">
                  <c:v>58.077472999999998</c:v>
                </c:pt>
                <c:pt idx="3771">
                  <c:v>58.077443000000002</c:v>
                </c:pt>
                <c:pt idx="3772">
                  <c:v>58.077415999999999</c:v>
                </c:pt>
                <c:pt idx="3773">
                  <c:v>58.077390999999999</c:v>
                </c:pt>
                <c:pt idx="3774">
                  <c:v>58.077367000000002</c:v>
                </c:pt>
                <c:pt idx="3775">
                  <c:v>58.077348000000001</c:v>
                </c:pt>
                <c:pt idx="3776">
                  <c:v>58.077333000000003</c:v>
                </c:pt>
                <c:pt idx="3777">
                  <c:v>58.077317999999998</c:v>
                </c:pt>
                <c:pt idx="3778">
                  <c:v>58.077317999999998</c:v>
                </c:pt>
                <c:pt idx="3779">
                  <c:v>58.077309</c:v>
                </c:pt>
                <c:pt idx="3780">
                  <c:v>58.077306</c:v>
                </c:pt>
                <c:pt idx="3781">
                  <c:v>58.077303999999998</c:v>
                </c:pt>
                <c:pt idx="3782">
                  <c:v>58.077303999999998</c:v>
                </c:pt>
                <c:pt idx="3783">
                  <c:v>58.077302000000003</c:v>
                </c:pt>
                <c:pt idx="3784">
                  <c:v>58.077303000000001</c:v>
                </c:pt>
                <c:pt idx="3785">
                  <c:v>58.077317000000001</c:v>
                </c:pt>
                <c:pt idx="3786">
                  <c:v>58.077337</c:v>
                </c:pt>
                <c:pt idx="3787">
                  <c:v>58.077362999999998</c:v>
                </c:pt>
                <c:pt idx="3788">
                  <c:v>58.077384000000002</c:v>
                </c:pt>
                <c:pt idx="3789">
                  <c:v>58.077413</c:v>
                </c:pt>
                <c:pt idx="3790">
                  <c:v>58.077443000000002</c:v>
                </c:pt>
                <c:pt idx="3791">
                  <c:v>58.077483999999998</c:v>
                </c:pt>
                <c:pt idx="3792">
                  <c:v>58.077520999999997</c:v>
                </c:pt>
                <c:pt idx="3793">
                  <c:v>58.077559000000001</c:v>
                </c:pt>
                <c:pt idx="3794">
                  <c:v>58.077599999999997</c:v>
                </c:pt>
                <c:pt idx="3795">
                  <c:v>58.077643000000002</c:v>
                </c:pt>
                <c:pt idx="3796">
                  <c:v>58.077691999999999</c:v>
                </c:pt>
                <c:pt idx="3797">
                  <c:v>58.077734</c:v>
                </c:pt>
                <c:pt idx="3798">
                  <c:v>58.077781999999999</c:v>
                </c:pt>
                <c:pt idx="3799">
                  <c:v>58.077840000000002</c:v>
                </c:pt>
                <c:pt idx="3800">
                  <c:v>58.077907000000003</c:v>
                </c:pt>
                <c:pt idx="3801">
                  <c:v>58.077964000000001</c:v>
                </c:pt>
                <c:pt idx="3802">
                  <c:v>58.078026000000001</c:v>
                </c:pt>
                <c:pt idx="3803">
                  <c:v>58.078097</c:v>
                </c:pt>
                <c:pt idx="3804">
                  <c:v>58.078167999999998</c:v>
                </c:pt>
                <c:pt idx="3805">
                  <c:v>58.078237999999999</c:v>
                </c:pt>
                <c:pt idx="3806">
                  <c:v>58.078304000000003</c:v>
                </c:pt>
                <c:pt idx="3807">
                  <c:v>58.078366000000003</c:v>
                </c:pt>
                <c:pt idx="3808">
                  <c:v>58.078445000000002</c:v>
                </c:pt>
                <c:pt idx="3809">
                  <c:v>58.078530999999998</c:v>
                </c:pt>
                <c:pt idx="3810">
                  <c:v>58.078608000000003</c:v>
                </c:pt>
                <c:pt idx="3811">
                  <c:v>58.078696999999998</c:v>
                </c:pt>
                <c:pt idx="3812">
                  <c:v>58.078778999999997</c:v>
                </c:pt>
                <c:pt idx="3813">
                  <c:v>58.078870999999999</c:v>
                </c:pt>
                <c:pt idx="3814">
                  <c:v>58.078957000000003</c:v>
                </c:pt>
                <c:pt idx="3815">
                  <c:v>58.079037999999997</c:v>
                </c:pt>
                <c:pt idx="3816">
                  <c:v>58.079121999999998</c:v>
                </c:pt>
                <c:pt idx="3817">
                  <c:v>58.079208000000001</c:v>
                </c:pt>
                <c:pt idx="3818">
                  <c:v>58.079290999999998</c:v>
                </c:pt>
                <c:pt idx="3819">
                  <c:v>58.079388000000002</c:v>
                </c:pt>
                <c:pt idx="3820">
                  <c:v>58.079487999999998</c:v>
                </c:pt>
                <c:pt idx="3821">
                  <c:v>58.079590000000003</c:v>
                </c:pt>
                <c:pt idx="3822">
                  <c:v>58.079686000000002</c:v>
                </c:pt>
                <c:pt idx="3823">
                  <c:v>58.079785000000001</c:v>
                </c:pt>
                <c:pt idx="3824">
                  <c:v>58.079875999999999</c:v>
                </c:pt>
                <c:pt idx="3825">
                  <c:v>58.079973000000003</c:v>
                </c:pt>
                <c:pt idx="3826">
                  <c:v>58.080064999999998</c:v>
                </c:pt>
                <c:pt idx="3827">
                  <c:v>58.080160999999997</c:v>
                </c:pt>
                <c:pt idx="3828">
                  <c:v>58.080258000000001</c:v>
                </c:pt>
                <c:pt idx="3829">
                  <c:v>58.080361000000003</c:v>
                </c:pt>
                <c:pt idx="3830">
                  <c:v>58.080461</c:v>
                </c:pt>
                <c:pt idx="3831">
                  <c:v>58.080559999999998</c:v>
                </c:pt>
                <c:pt idx="3832">
                  <c:v>58.080660000000002</c:v>
                </c:pt>
                <c:pt idx="3833">
                  <c:v>58.080762999999997</c:v>
                </c:pt>
                <c:pt idx="3834">
                  <c:v>58.080860999999999</c:v>
                </c:pt>
                <c:pt idx="3835">
                  <c:v>58.080955000000003</c:v>
                </c:pt>
                <c:pt idx="3836">
                  <c:v>58.081051000000002</c:v>
                </c:pt>
                <c:pt idx="3837">
                  <c:v>58.081149000000003</c:v>
                </c:pt>
                <c:pt idx="3838">
                  <c:v>58.081243999999998</c:v>
                </c:pt>
                <c:pt idx="3839">
                  <c:v>58.081336999999998</c:v>
                </c:pt>
                <c:pt idx="3840">
                  <c:v>58.081432</c:v>
                </c:pt>
                <c:pt idx="3841">
                  <c:v>58.081527999999999</c:v>
                </c:pt>
                <c:pt idx="3842">
                  <c:v>58.081619000000003</c:v>
                </c:pt>
                <c:pt idx="3843">
                  <c:v>58.081724000000001</c:v>
                </c:pt>
                <c:pt idx="3844">
                  <c:v>58.081823</c:v>
                </c:pt>
                <c:pt idx="3845">
                  <c:v>58.081921000000001</c:v>
                </c:pt>
                <c:pt idx="3846">
                  <c:v>58.082006999999997</c:v>
                </c:pt>
                <c:pt idx="3847">
                  <c:v>58.082101000000002</c:v>
                </c:pt>
                <c:pt idx="3848">
                  <c:v>58.0822</c:v>
                </c:pt>
                <c:pt idx="3849">
                  <c:v>58.082298999999999</c:v>
                </c:pt>
                <c:pt idx="3850">
                  <c:v>58.082400999999997</c:v>
                </c:pt>
                <c:pt idx="3851">
                  <c:v>58.082492999999999</c:v>
                </c:pt>
                <c:pt idx="3852">
                  <c:v>58.082593000000003</c:v>
                </c:pt>
                <c:pt idx="3853">
                  <c:v>58.082687999999997</c:v>
                </c:pt>
                <c:pt idx="3854">
                  <c:v>58.082787000000003</c:v>
                </c:pt>
                <c:pt idx="3855">
                  <c:v>58.082884</c:v>
                </c:pt>
                <c:pt idx="3856">
                  <c:v>58.082974999999998</c:v>
                </c:pt>
                <c:pt idx="3857">
                  <c:v>58.083074000000003</c:v>
                </c:pt>
                <c:pt idx="3858">
                  <c:v>58.083173000000002</c:v>
                </c:pt>
                <c:pt idx="3859">
                  <c:v>58.083274000000003</c:v>
                </c:pt>
                <c:pt idx="3860">
                  <c:v>58.083368999999998</c:v>
                </c:pt>
                <c:pt idx="3861">
                  <c:v>58.083469000000001</c:v>
                </c:pt>
                <c:pt idx="3862">
                  <c:v>58.083570999999999</c:v>
                </c:pt>
                <c:pt idx="3863">
                  <c:v>58.083666000000001</c:v>
                </c:pt>
                <c:pt idx="3864">
                  <c:v>58.083767000000002</c:v>
                </c:pt>
                <c:pt idx="3865">
                  <c:v>58.083866</c:v>
                </c:pt>
                <c:pt idx="3866">
                  <c:v>58.083969000000003</c:v>
                </c:pt>
                <c:pt idx="3867">
                  <c:v>58.084062000000003</c:v>
                </c:pt>
                <c:pt idx="3868">
                  <c:v>58.084159999999997</c:v>
                </c:pt>
                <c:pt idx="3869">
                  <c:v>58.084263</c:v>
                </c:pt>
                <c:pt idx="3870">
                  <c:v>58.084364000000001</c:v>
                </c:pt>
                <c:pt idx="3871">
                  <c:v>58.084463999999997</c:v>
                </c:pt>
                <c:pt idx="3872">
                  <c:v>58.084575000000001</c:v>
                </c:pt>
                <c:pt idx="3873">
                  <c:v>58.084674999999997</c:v>
                </c:pt>
                <c:pt idx="3874">
                  <c:v>58.084767999999997</c:v>
                </c:pt>
                <c:pt idx="3875">
                  <c:v>58.084867000000003</c:v>
                </c:pt>
                <c:pt idx="3876">
                  <c:v>58.084966000000001</c:v>
                </c:pt>
                <c:pt idx="3877">
                  <c:v>58.085061000000003</c:v>
                </c:pt>
                <c:pt idx="3878">
                  <c:v>58.085147999999997</c:v>
                </c:pt>
                <c:pt idx="3879">
                  <c:v>58.085250000000002</c:v>
                </c:pt>
                <c:pt idx="3880">
                  <c:v>58.085344999999997</c:v>
                </c:pt>
                <c:pt idx="3881">
                  <c:v>58.085438000000003</c:v>
                </c:pt>
                <c:pt idx="3882">
                  <c:v>58.085524999999997</c:v>
                </c:pt>
                <c:pt idx="3883">
                  <c:v>58.085611999999998</c:v>
                </c:pt>
                <c:pt idx="3884">
                  <c:v>58.085693999999997</c:v>
                </c:pt>
                <c:pt idx="3885">
                  <c:v>58.085771999999999</c:v>
                </c:pt>
                <c:pt idx="3886">
                  <c:v>58.085847999999999</c:v>
                </c:pt>
                <c:pt idx="3887">
                  <c:v>58.085915999999997</c:v>
                </c:pt>
                <c:pt idx="3888">
                  <c:v>58.085977999999997</c:v>
                </c:pt>
                <c:pt idx="3889">
                  <c:v>58.086052000000002</c:v>
                </c:pt>
                <c:pt idx="3890">
                  <c:v>58.086112999999997</c:v>
                </c:pt>
                <c:pt idx="3891">
                  <c:v>58.086170000000003</c:v>
                </c:pt>
                <c:pt idx="3892">
                  <c:v>58.086216999999998</c:v>
                </c:pt>
                <c:pt idx="3893">
                  <c:v>58.086269999999999</c:v>
                </c:pt>
                <c:pt idx="3894">
                  <c:v>58.086322000000003</c:v>
                </c:pt>
                <c:pt idx="3895">
                  <c:v>58.086365999999998</c:v>
                </c:pt>
                <c:pt idx="3896">
                  <c:v>58.086404000000002</c:v>
                </c:pt>
                <c:pt idx="3897">
                  <c:v>58.086438000000001</c:v>
                </c:pt>
                <c:pt idx="3898">
                  <c:v>58.086474000000003</c:v>
                </c:pt>
                <c:pt idx="3899">
                  <c:v>58.086514000000001</c:v>
                </c:pt>
                <c:pt idx="3900">
                  <c:v>58.086548000000001</c:v>
                </c:pt>
                <c:pt idx="3901">
                  <c:v>58.086581000000002</c:v>
                </c:pt>
                <c:pt idx="3902">
                  <c:v>58.086615000000002</c:v>
                </c:pt>
                <c:pt idx="3903">
                  <c:v>58.086637000000003</c:v>
                </c:pt>
                <c:pt idx="3904">
                  <c:v>58.086660999999999</c:v>
                </c:pt>
                <c:pt idx="3905">
                  <c:v>58.086686</c:v>
                </c:pt>
                <c:pt idx="3906">
                  <c:v>58.086706999999997</c:v>
                </c:pt>
                <c:pt idx="3907">
                  <c:v>58.086722999999999</c:v>
                </c:pt>
                <c:pt idx="3908">
                  <c:v>58.086739000000001</c:v>
                </c:pt>
                <c:pt idx="3909">
                  <c:v>58.086756000000001</c:v>
                </c:pt>
                <c:pt idx="3910">
                  <c:v>58.086767000000002</c:v>
                </c:pt>
                <c:pt idx="3911">
                  <c:v>58.086776999999998</c:v>
                </c:pt>
                <c:pt idx="3912">
                  <c:v>58.086776999999998</c:v>
                </c:pt>
                <c:pt idx="3913">
                  <c:v>58.086779</c:v>
                </c:pt>
                <c:pt idx="3914">
                  <c:v>58.086770999999999</c:v>
                </c:pt>
                <c:pt idx="3915">
                  <c:v>58.086768999999997</c:v>
                </c:pt>
                <c:pt idx="3916">
                  <c:v>58.086758000000003</c:v>
                </c:pt>
                <c:pt idx="3917">
                  <c:v>58.086747000000003</c:v>
                </c:pt>
                <c:pt idx="3918">
                  <c:v>58.086736999999999</c:v>
                </c:pt>
                <c:pt idx="3919">
                  <c:v>58.086722999999999</c:v>
                </c:pt>
                <c:pt idx="3920">
                  <c:v>58.086706</c:v>
                </c:pt>
                <c:pt idx="3921">
                  <c:v>58.086689999999997</c:v>
                </c:pt>
                <c:pt idx="3922">
                  <c:v>58.086660999999999</c:v>
                </c:pt>
                <c:pt idx="3923">
                  <c:v>58.086632999999999</c:v>
                </c:pt>
                <c:pt idx="3924">
                  <c:v>58.086601000000002</c:v>
                </c:pt>
                <c:pt idx="3925">
                  <c:v>58.086568999999997</c:v>
                </c:pt>
                <c:pt idx="3926">
                  <c:v>58.086536000000002</c:v>
                </c:pt>
                <c:pt idx="3927">
                  <c:v>58.086499000000003</c:v>
                </c:pt>
                <c:pt idx="3928">
                  <c:v>58.086458</c:v>
                </c:pt>
                <c:pt idx="3929">
                  <c:v>58.086421000000001</c:v>
                </c:pt>
                <c:pt idx="3930">
                  <c:v>58.086381000000003</c:v>
                </c:pt>
                <c:pt idx="3931">
                  <c:v>58.08634</c:v>
                </c:pt>
                <c:pt idx="3932">
                  <c:v>58.086297999999999</c:v>
                </c:pt>
                <c:pt idx="3933">
                  <c:v>58.086253999999997</c:v>
                </c:pt>
                <c:pt idx="3934">
                  <c:v>58.086207999999999</c:v>
                </c:pt>
                <c:pt idx="3935">
                  <c:v>58.08616</c:v>
                </c:pt>
                <c:pt idx="3936">
                  <c:v>58.086114000000002</c:v>
                </c:pt>
                <c:pt idx="3937">
                  <c:v>58.086067</c:v>
                </c:pt>
                <c:pt idx="3938">
                  <c:v>58.086021000000002</c:v>
                </c:pt>
                <c:pt idx="3939">
                  <c:v>58.085971999999998</c:v>
                </c:pt>
                <c:pt idx="3940">
                  <c:v>58.085923000000001</c:v>
                </c:pt>
                <c:pt idx="3941">
                  <c:v>58.085875999999999</c:v>
                </c:pt>
                <c:pt idx="3942">
                  <c:v>58.085832000000003</c:v>
                </c:pt>
                <c:pt idx="3943">
                  <c:v>58.085782000000002</c:v>
                </c:pt>
                <c:pt idx="3944">
                  <c:v>58.085742000000003</c:v>
                </c:pt>
                <c:pt idx="3945">
                  <c:v>58.085700000000003</c:v>
                </c:pt>
                <c:pt idx="3946">
                  <c:v>58.085659</c:v>
                </c:pt>
                <c:pt idx="3947">
                  <c:v>58.085619000000001</c:v>
                </c:pt>
                <c:pt idx="3948">
                  <c:v>58.085577999999998</c:v>
                </c:pt>
                <c:pt idx="3949">
                  <c:v>58.085535999999998</c:v>
                </c:pt>
                <c:pt idx="3950">
                  <c:v>58.085500000000003</c:v>
                </c:pt>
                <c:pt idx="3951">
                  <c:v>58.085467999999999</c:v>
                </c:pt>
                <c:pt idx="3952">
                  <c:v>58.085434999999997</c:v>
                </c:pt>
                <c:pt idx="3953">
                  <c:v>58.085408999999999</c:v>
                </c:pt>
                <c:pt idx="3954">
                  <c:v>58.085386</c:v>
                </c:pt>
                <c:pt idx="3955">
                  <c:v>58.085369</c:v>
                </c:pt>
                <c:pt idx="3956">
                  <c:v>58.085352999999998</c:v>
                </c:pt>
                <c:pt idx="3957">
                  <c:v>58.085343000000002</c:v>
                </c:pt>
                <c:pt idx="3958">
                  <c:v>58.085332999999999</c:v>
                </c:pt>
                <c:pt idx="3959">
                  <c:v>58.085330999999996</c:v>
                </c:pt>
                <c:pt idx="3960">
                  <c:v>58.085327999999997</c:v>
                </c:pt>
                <c:pt idx="3961">
                  <c:v>58.085329999999999</c:v>
                </c:pt>
                <c:pt idx="3962">
                  <c:v>58.085337000000003</c:v>
                </c:pt>
                <c:pt idx="3963">
                  <c:v>58.085343000000002</c:v>
                </c:pt>
                <c:pt idx="3964">
                  <c:v>58.085351000000003</c:v>
                </c:pt>
                <c:pt idx="3965">
                  <c:v>58.085363000000001</c:v>
                </c:pt>
                <c:pt idx="3966">
                  <c:v>58.085380000000001</c:v>
                </c:pt>
                <c:pt idx="3967">
                  <c:v>58.085400999999997</c:v>
                </c:pt>
                <c:pt idx="3968">
                  <c:v>58.085424000000003</c:v>
                </c:pt>
                <c:pt idx="3969">
                  <c:v>58.085458000000003</c:v>
                </c:pt>
                <c:pt idx="3970">
                  <c:v>58.085493</c:v>
                </c:pt>
                <c:pt idx="3971">
                  <c:v>58.085526000000002</c:v>
                </c:pt>
                <c:pt idx="3972">
                  <c:v>58.085559000000003</c:v>
                </c:pt>
                <c:pt idx="3973">
                  <c:v>58.085602000000002</c:v>
                </c:pt>
                <c:pt idx="3974">
                  <c:v>58.085642999999997</c:v>
                </c:pt>
                <c:pt idx="3975">
                  <c:v>58.085692000000002</c:v>
                </c:pt>
                <c:pt idx="3976">
                  <c:v>58.085740999999999</c:v>
                </c:pt>
                <c:pt idx="3977">
                  <c:v>58.085790000000003</c:v>
                </c:pt>
                <c:pt idx="3978">
                  <c:v>58.085847999999999</c:v>
                </c:pt>
                <c:pt idx="3979">
                  <c:v>58.085906999999999</c:v>
                </c:pt>
                <c:pt idx="3980">
                  <c:v>58.085968000000001</c:v>
                </c:pt>
                <c:pt idx="3981">
                  <c:v>58.086035000000003</c:v>
                </c:pt>
                <c:pt idx="3982">
                  <c:v>58.086098999999997</c:v>
                </c:pt>
                <c:pt idx="3983">
                  <c:v>58.086171999999998</c:v>
                </c:pt>
                <c:pt idx="3984">
                  <c:v>58.086247</c:v>
                </c:pt>
                <c:pt idx="3985">
                  <c:v>58.086326</c:v>
                </c:pt>
                <c:pt idx="3986">
                  <c:v>58.086402</c:v>
                </c:pt>
                <c:pt idx="3987">
                  <c:v>58.086478999999997</c:v>
                </c:pt>
                <c:pt idx="3988">
                  <c:v>58.086562000000001</c:v>
                </c:pt>
                <c:pt idx="3989">
                  <c:v>58.086646999999999</c:v>
                </c:pt>
                <c:pt idx="3990">
                  <c:v>58.086736999999999</c:v>
                </c:pt>
                <c:pt idx="3991">
                  <c:v>58.086824</c:v>
                </c:pt>
                <c:pt idx="3992">
                  <c:v>58.086916000000002</c:v>
                </c:pt>
                <c:pt idx="3993">
                  <c:v>58.087007999999997</c:v>
                </c:pt>
                <c:pt idx="3994">
                  <c:v>58.087102000000002</c:v>
                </c:pt>
                <c:pt idx="3995">
                  <c:v>58.087192000000002</c:v>
                </c:pt>
                <c:pt idx="3996">
                  <c:v>58.087290000000003</c:v>
                </c:pt>
                <c:pt idx="3997">
                  <c:v>58.087383000000003</c:v>
                </c:pt>
                <c:pt idx="3998">
                  <c:v>58.087477</c:v>
                </c:pt>
                <c:pt idx="3999">
                  <c:v>58.087575999999999</c:v>
                </c:pt>
                <c:pt idx="4000">
                  <c:v>58.087679999999999</c:v>
                </c:pt>
                <c:pt idx="4001">
                  <c:v>58.087781</c:v>
                </c:pt>
                <c:pt idx="4002">
                  <c:v>58.087882</c:v>
                </c:pt>
                <c:pt idx="4003">
                  <c:v>58.087977000000002</c:v>
                </c:pt>
                <c:pt idx="4004">
                  <c:v>58.088079</c:v>
                </c:pt>
                <c:pt idx="4005">
                  <c:v>58.088178999999997</c:v>
                </c:pt>
                <c:pt idx="4006">
                  <c:v>58.088279</c:v>
                </c:pt>
                <c:pt idx="4007">
                  <c:v>58.088380000000001</c:v>
                </c:pt>
                <c:pt idx="4008">
                  <c:v>58.088479999999997</c:v>
                </c:pt>
                <c:pt idx="4009">
                  <c:v>58.088577000000001</c:v>
                </c:pt>
                <c:pt idx="4010">
                  <c:v>58.088675000000002</c:v>
                </c:pt>
                <c:pt idx="4011">
                  <c:v>58.088771999999999</c:v>
                </c:pt>
                <c:pt idx="4012">
                  <c:v>58.088861999999999</c:v>
                </c:pt>
                <c:pt idx="4013">
                  <c:v>58.088949999999997</c:v>
                </c:pt>
                <c:pt idx="4014">
                  <c:v>58.089033000000001</c:v>
                </c:pt>
                <c:pt idx="4015">
                  <c:v>58.089109999999998</c:v>
                </c:pt>
                <c:pt idx="4016">
                  <c:v>58.089193999999999</c:v>
                </c:pt>
                <c:pt idx="4017">
                  <c:v>58.089275000000001</c:v>
                </c:pt>
                <c:pt idx="4018">
                  <c:v>58.089353000000003</c:v>
                </c:pt>
                <c:pt idx="4019">
                  <c:v>58.08943</c:v>
                </c:pt>
                <c:pt idx="4020">
                  <c:v>58.089503999999998</c:v>
                </c:pt>
                <c:pt idx="4021">
                  <c:v>58.089579000000001</c:v>
                </c:pt>
                <c:pt idx="4022">
                  <c:v>58.089646000000002</c:v>
                </c:pt>
                <c:pt idx="4023">
                  <c:v>58.089714000000001</c:v>
                </c:pt>
                <c:pt idx="4024">
                  <c:v>58.089782</c:v>
                </c:pt>
                <c:pt idx="4025">
                  <c:v>58.089837000000003</c:v>
                </c:pt>
                <c:pt idx="4026">
                  <c:v>58.089889999999997</c:v>
                </c:pt>
                <c:pt idx="4027">
                  <c:v>58.089933000000002</c:v>
                </c:pt>
                <c:pt idx="4028">
                  <c:v>58.089976999999998</c:v>
                </c:pt>
                <c:pt idx="4029">
                  <c:v>58.090029000000001</c:v>
                </c:pt>
                <c:pt idx="4030">
                  <c:v>58.090063000000001</c:v>
                </c:pt>
                <c:pt idx="4031">
                  <c:v>58.090102999999999</c:v>
                </c:pt>
                <c:pt idx="4032">
                  <c:v>58.090147999999999</c:v>
                </c:pt>
                <c:pt idx="4033">
                  <c:v>58.090181999999999</c:v>
                </c:pt>
                <c:pt idx="4034">
                  <c:v>58.090221</c:v>
                </c:pt>
                <c:pt idx="4035">
                  <c:v>58.090249999999997</c:v>
                </c:pt>
                <c:pt idx="4036">
                  <c:v>58.09028</c:v>
                </c:pt>
                <c:pt idx="4037">
                  <c:v>58.090304000000003</c:v>
                </c:pt>
                <c:pt idx="4038">
                  <c:v>58.090328999999997</c:v>
                </c:pt>
                <c:pt idx="4039">
                  <c:v>58.090350000000001</c:v>
                </c:pt>
                <c:pt idx="4040">
                  <c:v>58.090372000000002</c:v>
                </c:pt>
                <c:pt idx="4041">
                  <c:v>58.090390999999997</c:v>
                </c:pt>
                <c:pt idx="4042">
                  <c:v>58.090407999999996</c:v>
                </c:pt>
                <c:pt idx="4043">
                  <c:v>58.090418999999997</c:v>
                </c:pt>
                <c:pt idx="4044">
                  <c:v>58.090432999999997</c:v>
                </c:pt>
                <c:pt idx="4045">
                  <c:v>58.090442000000003</c:v>
                </c:pt>
                <c:pt idx="4046">
                  <c:v>58.090452999999997</c:v>
                </c:pt>
                <c:pt idx="4047">
                  <c:v>58.090460999999998</c:v>
                </c:pt>
                <c:pt idx="4048">
                  <c:v>58.090476000000002</c:v>
                </c:pt>
                <c:pt idx="4049">
                  <c:v>58.090485000000001</c:v>
                </c:pt>
                <c:pt idx="4050">
                  <c:v>58.090496000000002</c:v>
                </c:pt>
                <c:pt idx="4051">
                  <c:v>58.090505</c:v>
                </c:pt>
                <c:pt idx="4052">
                  <c:v>58.090519999999998</c:v>
                </c:pt>
                <c:pt idx="4053">
                  <c:v>58.090533000000001</c:v>
                </c:pt>
                <c:pt idx="4054">
                  <c:v>58.090552000000002</c:v>
                </c:pt>
                <c:pt idx="4055">
                  <c:v>58.090563000000003</c:v>
                </c:pt>
                <c:pt idx="4056">
                  <c:v>58.090578999999998</c:v>
                </c:pt>
                <c:pt idx="4057">
                  <c:v>58.090591000000003</c:v>
                </c:pt>
                <c:pt idx="4058">
                  <c:v>58.090609000000001</c:v>
                </c:pt>
                <c:pt idx="4059">
                  <c:v>58.090618999999997</c:v>
                </c:pt>
                <c:pt idx="4060">
                  <c:v>58.090634999999999</c:v>
                </c:pt>
                <c:pt idx="4061">
                  <c:v>58.090648999999999</c:v>
                </c:pt>
                <c:pt idx="4062">
                  <c:v>58.090665000000001</c:v>
                </c:pt>
                <c:pt idx="4063">
                  <c:v>58.090676999999999</c:v>
                </c:pt>
                <c:pt idx="4064">
                  <c:v>58.090696999999999</c:v>
                </c:pt>
                <c:pt idx="4065">
                  <c:v>58.090712000000003</c:v>
                </c:pt>
                <c:pt idx="4066">
                  <c:v>58.090724000000002</c:v>
                </c:pt>
                <c:pt idx="4067">
                  <c:v>58.090738000000002</c:v>
                </c:pt>
                <c:pt idx="4068">
                  <c:v>58.090752999999999</c:v>
                </c:pt>
                <c:pt idx="4069">
                  <c:v>58.090767999999997</c:v>
                </c:pt>
                <c:pt idx="4070">
                  <c:v>58.090789000000001</c:v>
                </c:pt>
                <c:pt idx="4071">
                  <c:v>58.090809999999998</c:v>
                </c:pt>
                <c:pt idx="4072">
                  <c:v>58.090834999999998</c:v>
                </c:pt>
                <c:pt idx="4073">
                  <c:v>58.090848999999999</c:v>
                </c:pt>
                <c:pt idx="4074">
                  <c:v>58.090871</c:v>
                </c:pt>
                <c:pt idx="4075">
                  <c:v>58.090890000000002</c:v>
                </c:pt>
                <c:pt idx="4076">
                  <c:v>58.090910000000001</c:v>
                </c:pt>
                <c:pt idx="4077">
                  <c:v>58.090932000000002</c:v>
                </c:pt>
                <c:pt idx="4078">
                  <c:v>58.090957000000003</c:v>
                </c:pt>
                <c:pt idx="4079">
                  <c:v>58.090977000000002</c:v>
                </c:pt>
                <c:pt idx="4080">
                  <c:v>58.090997999999999</c:v>
                </c:pt>
                <c:pt idx="4081">
                  <c:v>58.091017000000001</c:v>
                </c:pt>
                <c:pt idx="4082">
                  <c:v>58.091036000000003</c:v>
                </c:pt>
                <c:pt idx="4083">
                  <c:v>58.091056999999999</c:v>
                </c:pt>
                <c:pt idx="4084">
                  <c:v>58.091078000000003</c:v>
                </c:pt>
                <c:pt idx="4085">
                  <c:v>58.091099</c:v>
                </c:pt>
                <c:pt idx="4086">
                  <c:v>58.091118999999999</c:v>
                </c:pt>
                <c:pt idx="4087">
                  <c:v>58.091135999999999</c:v>
                </c:pt>
                <c:pt idx="4088">
                  <c:v>58.091158999999998</c:v>
                </c:pt>
                <c:pt idx="4089">
                  <c:v>58.091178999999997</c:v>
                </c:pt>
                <c:pt idx="4090">
                  <c:v>58.091200000000001</c:v>
                </c:pt>
                <c:pt idx="4091">
                  <c:v>58.091211999999999</c:v>
                </c:pt>
                <c:pt idx="4092">
                  <c:v>58.091222999999999</c:v>
                </c:pt>
                <c:pt idx="4093">
                  <c:v>58.091242000000001</c:v>
                </c:pt>
                <c:pt idx="4094">
                  <c:v>58.091250000000002</c:v>
                </c:pt>
                <c:pt idx="4095">
                  <c:v>58.091262999999998</c:v>
                </c:pt>
                <c:pt idx="4096">
                  <c:v>58.091270999999999</c:v>
                </c:pt>
                <c:pt idx="4097">
                  <c:v>58.091281000000002</c:v>
                </c:pt>
                <c:pt idx="4098">
                  <c:v>58.091284999999999</c:v>
                </c:pt>
                <c:pt idx="4099">
                  <c:v>58.091284999999999</c:v>
                </c:pt>
                <c:pt idx="4100">
                  <c:v>58.091282999999997</c:v>
                </c:pt>
                <c:pt idx="4101">
                  <c:v>58.091284999999999</c:v>
                </c:pt>
                <c:pt idx="4102">
                  <c:v>58.091284000000002</c:v>
                </c:pt>
                <c:pt idx="4103">
                  <c:v>58.091285999999997</c:v>
                </c:pt>
                <c:pt idx="4104">
                  <c:v>58.091273000000001</c:v>
                </c:pt>
                <c:pt idx="4105">
                  <c:v>58.091262999999998</c:v>
                </c:pt>
                <c:pt idx="4106">
                  <c:v>58.091242000000001</c:v>
                </c:pt>
                <c:pt idx="4107">
                  <c:v>58.091222000000002</c:v>
                </c:pt>
                <c:pt idx="4108">
                  <c:v>58.091209999999997</c:v>
                </c:pt>
                <c:pt idx="4109">
                  <c:v>58.091191000000002</c:v>
                </c:pt>
                <c:pt idx="4110">
                  <c:v>58.091166999999999</c:v>
                </c:pt>
                <c:pt idx="4111">
                  <c:v>58.091138000000001</c:v>
                </c:pt>
                <c:pt idx="4112">
                  <c:v>58.091107000000001</c:v>
                </c:pt>
                <c:pt idx="4113">
                  <c:v>58.091065</c:v>
                </c:pt>
                <c:pt idx="4114">
                  <c:v>58.091023999999997</c:v>
                </c:pt>
                <c:pt idx="4115">
                  <c:v>58.090981999999997</c:v>
                </c:pt>
                <c:pt idx="4116">
                  <c:v>58.090938999999999</c:v>
                </c:pt>
                <c:pt idx="4117">
                  <c:v>58.090891999999997</c:v>
                </c:pt>
                <c:pt idx="4118">
                  <c:v>58.090845999999999</c:v>
                </c:pt>
                <c:pt idx="4119">
                  <c:v>58.090789000000001</c:v>
                </c:pt>
                <c:pt idx="4120">
                  <c:v>58.090736</c:v>
                </c:pt>
                <c:pt idx="4121">
                  <c:v>58.090679000000002</c:v>
                </c:pt>
                <c:pt idx="4122">
                  <c:v>58.090615</c:v>
                </c:pt>
                <c:pt idx="4123">
                  <c:v>58.090553</c:v>
                </c:pt>
                <c:pt idx="4124">
                  <c:v>58.090491999999998</c:v>
                </c:pt>
                <c:pt idx="4125">
                  <c:v>58.090429</c:v>
                </c:pt>
                <c:pt idx="4126">
                  <c:v>58.090364000000001</c:v>
                </c:pt>
                <c:pt idx="4127">
                  <c:v>58.090294999999998</c:v>
                </c:pt>
                <c:pt idx="4128">
                  <c:v>58.090220000000002</c:v>
                </c:pt>
                <c:pt idx="4129">
                  <c:v>58.090144000000002</c:v>
                </c:pt>
                <c:pt idx="4130">
                  <c:v>58.090074999999999</c:v>
                </c:pt>
                <c:pt idx="4131">
                  <c:v>58.09</c:v>
                </c:pt>
                <c:pt idx="4132">
                  <c:v>58.089919000000002</c:v>
                </c:pt>
                <c:pt idx="4133">
                  <c:v>58.089835000000001</c:v>
                </c:pt>
                <c:pt idx="4134">
                  <c:v>58.089751</c:v>
                </c:pt>
                <c:pt idx="4135">
                  <c:v>58.089674000000002</c:v>
                </c:pt>
                <c:pt idx="4136">
                  <c:v>58.089593999999998</c:v>
                </c:pt>
                <c:pt idx="4137">
                  <c:v>58.089511999999999</c:v>
                </c:pt>
                <c:pt idx="4138">
                  <c:v>58.08943</c:v>
                </c:pt>
                <c:pt idx="4139">
                  <c:v>58.089339000000002</c:v>
                </c:pt>
                <c:pt idx="4140">
                  <c:v>58.08925</c:v>
                </c:pt>
                <c:pt idx="4141">
                  <c:v>58.089168000000001</c:v>
                </c:pt>
                <c:pt idx="4142">
                  <c:v>58.089084999999997</c:v>
                </c:pt>
                <c:pt idx="4143">
                  <c:v>58.089002999999998</c:v>
                </c:pt>
                <c:pt idx="4144">
                  <c:v>58.088915</c:v>
                </c:pt>
                <c:pt idx="4145">
                  <c:v>58.088833999999999</c:v>
                </c:pt>
                <c:pt idx="4146">
                  <c:v>58.088763</c:v>
                </c:pt>
                <c:pt idx="4147">
                  <c:v>58.088681999999999</c:v>
                </c:pt>
                <c:pt idx="4148">
                  <c:v>58.088611999999998</c:v>
                </c:pt>
                <c:pt idx="4149">
                  <c:v>58.088532000000001</c:v>
                </c:pt>
                <c:pt idx="4150">
                  <c:v>58.088445999999998</c:v>
                </c:pt>
                <c:pt idx="4151">
                  <c:v>58.088372</c:v>
                </c:pt>
                <c:pt idx="4152">
                  <c:v>58.088299999999997</c:v>
                </c:pt>
                <c:pt idx="4153">
                  <c:v>58.088225999999999</c:v>
                </c:pt>
                <c:pt idx="4154">
                  <c:v>58.088149999999999</c:v>
                </c:pt>
                <c:pt idx="4155">
                  <c:v>58.088079</c:v>
                </c:pt>
                <c:pt idx="4156">
                  <c:v>58.088003999999998</c:v>
                </c:pt>
                <c:pt idx="4157">
                  <c:v>58.087935000000002</c:v>
                </c:pt>
                <c:pt idx="4158">
                  <c:v>58.087860999999997</c:v>
                </c:pt>
                <c:pt idx="4159">
                  <c:v>58.087792999999998</c:v>
                </c:pt>
                <c:pt idx="4160">
                  <c:v>58.087721000000002</c:v>
                </c:pt>
                <c:pt idx="4161">
                  <c:v>58.087654000000001</c:v>
                </c:pt>
                <c:pt idx="4162">
                  <c:v>58.087580000000003</c:v>
                </c:pt>
                <c:pt idx="4163">
                  <c:v>58.087504000000003</c:v>
                </c:pt>
                <c:pt idx="4164">
                  <c:v>58.087432999999997</c:v>
                </c:pt>
                <c:pt idx="4165">
                  <c:v>58.087364999999998</c:v>
                </c:pt>
                <c:pt idx="4166">
                  <c:v>58.087291999999998</c:v>
                </c:pt>
                <c:pt idx="4167">
                  <c:v>58.087212999999998</c:v>
                </c:pt>
                <c:pt idx="4168">
                  <c:v>58.087141000000003</c:v>
                </c:pt>
                <c:pt idx="4169">
                  <c:v>58.087074000000001</c:v>
                </c:pt>
                <c:pt idx="4170">
                  <c:v>58.087003000000003</c:v>
                </c:pt>
                <c:pt idx="4171">
                  <c:v>58.086928999999998</c:v>
                </c:pt>
                <c:pt idx="4172">
                  <c:v>58.086849999999998</c:v>
                </c:pt>
                <c:pt idx="4173">
                  <c:v>58.086773999999998</c:v>
                </c:pt>
                <c:pt idx="4174">
                  <c:v>58.0867</c:v>
                </c:pt>
                <c:pt idx="4175">
                  <c:v>58.086621000000001</c:v>
                </c:pt>
                <c:pt idx="4176">
                  <c:v>58.086540999999997</c:v>
                </c:pt>
                <c:pt idx="4177">
                  <c:v>58.086461</c:v>
                </c:pt>
                <c:pt idx="4178">
                  <c:v>58.086379000000001</c:v>
                </c:pt>
                <c:pt idx="4179">
                  <c:v>58.086297999999999</c:v>
                </c:pt>
                <c:pt idx="4180">
                  <c:v>58.086216999999998</c:v>
                </c:pt>
                <c:pt idx="4181">
                  <c:v>58.086134000000001</c:v>
                </c:pt>
                <c:pt idx="4182">
                  <c:v>58.086047999999998</c:v>
                </c:pt>
                <c:pt idx="4183">
                  <c:v>58.085963</c:v>
                </c:pt>
                <c:pt idx="4184">
                  <c:v>58.085878000000001</c:v>
                </c:pt>
                <c:pt idx="4185">
                  <c:v>58.085790000000003</c:v>
                </c:pt>
                <c:pt idx="4186">
                  <c:v>58.085697000000003</c:v>
                </c:pt>
                <c:pt idx="4187">
                  <c:v>58.085605000000001</c:v>
                </c:pt>
                <c:pt idx="4188">
                  <c:v>58.085515000000001</c:v>
                </c:pt>
                <c:pt idx="4189">
                  <c:v>58.085414</c:v>
                </c:pt>
                <c:pt idx="4190">
                  <c:v>58.085321999999998</c:v>
                </c:pt>
                <c:pt idx="4191">
                  <c:v>58.085217</c:v>
                </c:pt>
                <c:pt idx="4192">
                  <c:v>58.085118000000001</c:v>
                </c:pt>
                <c:pt idx="4193">
                  <c:v>58.085016000000003</c:v>
                </c:pt>
                <c:pt idx="4194">
                  <c:v>58.084918000000002</c:v>
                </c:pt>
                <c:pt idx="4195">
                  <c:v>58.084816000000004</c:v>
                </c:pt>
                <c:pt idx="4196">
                  <c:v>58.084716999999998</c:v>
                </c:pt>
                <c:pt idx="4197">
                  <c:v>58.084622000000003</c:v>
                </c:pt>
                <c:pt idx="4198">
                  <c:v>58.084521000000002</c:v>
                </c:pt>
                <c:pt idx="4199">
                  <c:v>58.084412999999998</c:v>
                </c:pt>
                <c:pt idx="4200">
                  <c:v>58.084313000000002</c:v>
                </c:pt>
                <c:pt idx="4201">
                  <c:v>58.084223000000001</c:v>
                </c:pt>
                <c:pt idx="4202">
                  <c:v>58.084133999999999</c:v>
                </c:pt>
                <c:pt idx="4203">
                  <c:v>58.084040000000002</c:v>
                </c:pt>
                <c:pt idx="4204">
                  <c:v>58.083944000000002</c:v>
                </c:pt>
                <c:pt idx="4205">
                  <c:v>58.083849999999998</c:v>
                </c:pt>
                <c:pt idx="4206">
                  <c:v>58.083753999999999</c:v>
                </c:pt>
                <c:pt idx="4207">
                  <c:v>58.083657000000002</c:v>
                </c:pt>
                <c:pt idx="4208">
                  <c:v>58.083565999999998</c:v>
                </c:pt>
                <c:pt idx="4209">
                  <c:v>58.083468000000003</c:v>
                </c:pt>
                <c:pt idx="4210">
                  <c:v>58.083371</c:v>
                </c:pt>
                <c:pt idx="4211">
                  <c:v>58.083280000000002</c:v>
                </c:pt>
                <c:pt idx="4212">
                  <c:v>58.083182000000001</c:v>
                </c:pt>
                <c:pt idx="4213">
                  <c:v>58.083095999999998</c:v>
                </c:pt>
                <c:pt idx="4214">
                  <c:v>58.083015000000003</c:v>
                </c:pt>
                <c:pt idx="4215">
                  <c:v>58.082932</c:v>
                </c:pt>
                <c:pt idx="4216">
                  <c:v>58.082853</c:v>
                </c:pt>
                <c:pt idx="4217">
                  <c:v>58.082760999999998</c:v>
                </c:pt>
                <c:pt idx="4218">
                  <c:v>58.082683000000003</c:v>
                </c:pt>
                <c:pt idx="4219">
                  <c:v>58.082600999999997</c:v>
                </c:pt>
                <c:pt idx="4220">
                  <c:v>58.082518</c:v>
                </c:pt>
                <c:pt idx="4221">
                  <c:v>58.082436999999999</c:v>
                </c:pt>
                <c:pt idx="4222">
                  <c:v>58.082358999999997</c:v>
                </c:pt>
                <c:pt idx="4223">
                  <c:v>58.082281999999999</c:v>
                </c:pt>
                <c:pt idx="4224">
                  <c:v>58.082200999999998</c:v>
                </c:pt>
                <c:pt idx="4225">
                  <c:v>58.082135000000001</c:v>
                </c:pt>
                <c:pt idx="4226">
                  <c:v>58.082065</c:v>
                </c:pt>
                <c:pt idx="4227">
                  <c:v>58.081997000000001</c:v>
                </c:pt>
                <c:pt idx="4228">
                  <c:v>58.08193</c:v>
                </c:pt>
                <c:pt idx="4229">
                  <c:v>58.081850000000003</c:v>
                </c:pt>
                <c:pt idx="4230">
                  <c:v>58.081780000000002</c:v>
                </c:pt>
                <c:pt idx="4231">
                  <c:v>58.081716</c:v>
                </c:pt>
                <c:pt idx="4232">
                  <c:v>58.081648000000001</c:v>
                </c:pt>
                <c:pt idx="4233">
                  <c:v>58.081583999999999</c:v>
                </c:pt>
                <c:pt idx="4234">
                  <c:v>58.081524000000002</c:v>
                </c:pt>
                <c:pt idx="4235">
                  <c:v>58.081459000000002</c:v>
                </c:pt>
                <c:pt idx="4236">
                  <c:v>58.081398999999998</c:v>
                </c:pt>
                <c:pt idx="4237">
                  <c:v>58.081339999999997</c:v>
                </c:pt>
                <c:pt idx="4238">
                  <c:v>58.081282000000002</c:v>
                </c:pt>
                <c:pt idx="4239">
                  <c:v>58.081218</c:v>
                </c:pt>
                <c:pt idx="4240">
                  <c:v>58.081156</c:v>
                </c:pt>
                <c:pt idx="4241">
                  <c:v>58.081094</c:v>
                </c:pt>
                <c:pt idx="4242">
                  <c:v>58.081031000000003</c:v>
                </c:pt>
                <c:pt idx="4243">
                  <c:v>58.080972000000003</c:v>
                </c:pt>
                <c:pt idx="4244">
                  <c:v>58.080919000000002</c:v>
                </c:pt>
                <c:pt idx="4245">
                  <c:v>58.080869</c:v>
                </c:pt>
                <c:pt idx="4246">
                  <c:v>58.080807</c:v>
                </c:pt>
                <c:pt idx="4247">
                  <c:v>58.080753000000001</c:v>
                </c:pt>
                <c:pt idx="4248">
                  <c:v>58.080697000000001</c:v>
                </c:pt>
                <c:pt idx="4249">
                  <c:v>58.080652000000001</c:v>
                </c:pt>
                <c:pt idx="4250">
                  <c:v>58.080613999999997</c:v>
                </c:pt>
                <c:pt idx="4251">
                  <c:v>58.080579999999998</c:v>
                </c:pt>
                <c:pt idx="4252">
                  <c:v>58.080542999999999</c:v>
                </c:pt>
                <c:pt idx="4253">
                  <c:v>58.080505000000002</c:v>
                </c:pt>
                <c:pt idx="4254">
                  <c:v>58.080460000000002</c:v>
                </c:pt>
                <c:pt idx="4255">
                  <c:v>58.080418999999999</c:v>
                </c:pt>
                <c:pt idx="4256">
                  <c:v>58.080382</c:v>
                </c:pt>
                <c:pt idx="4257">
                  <c:v>58.080343999999997</c:v>
                </c:pt>
                <c:pt idx="4258">
                  <c:v>58.080306999999998</c:v>
                </c:pt>
                <c:pt idx="4259">
                  <c:v>58.080264</c:v>
                </c:pt>
                <c:pt idx="4260">
                  <c:v>58.080226000000003</c:v>
                </c:pt>
                <c:pt idx="4261">
                  <c:v>58.080179999999999</c:v>
                </c:pt>
                <c:pt idx="4262">
                  <c:v>58.080143</c:v>
                </c:pt>
                <c:pt idx="4263">
                  <c:v>58.080103999999999</c:v>
                </c:pt>
                <c:pt idx="4264">
                  <c:v>58.080061000000001</c:v>
                </c:pt>
                <c:pt idx="4265">
                  <c:v>58.080033999999998</c:v>
                </c:pt>
                <c:pt idx="4266">
                  <c:v>58.080005</c:v>
                </c:pt>
                <c:pt idx="4267">
                  <c:v>58.079965000000001</c:v>
                </c:pt>
                <c:pt idx="4268">
                  <c:v>58.079929</c:v>
                </c:pt>
                <c:pt idx="4269">
                  <c:v>58.079884</c:v>
                </c:pt>
                <c:pt idx="4270">
                  <c:v>58.079836999999998</c:v>
                </c:pt>
                <c:pt idx="4271">
                  <c:v>58.079799999999999</c:v>
                </c:pt>
                <c:pt idx="4272">
                  <c:v>58.079760999999998</c:v>
                </c:pt>
                <c:pt idx="4273">
                  <c:v>58.079732</c:v>
                </c:pt>
                <c:pt idx="4274">
                  <c:v>58.079698</c:v>
                </c:pt>
                <c:pt idx="4275">
                  <c:v>58.079662999999996</c:v>
                </c:pt>
                <c:pt idx="4276">
                  <c:v>58.079627000000002</c:v>
                </c:pt>
                <c:pt idx="4277">
                  <c:v>58.079588999999999</c:v>
                </c:pt>
                <c:pt idx="4278">
                  <c:v>58.079548000000003</c:v>
                </c:pt>
                <c:pt idx="4279">
                  <c:v>58.079509000000002</c:v>
                </c:pt>
                <c:pt idx="4280">
                  <c:v>58.079467000000001</c:v>
                </c:pt>
                <c:pt idx="4281">
                  <c:v>58.079428999999998</c:v>
                </c:pt>
                <c:pt idx="4282">
                  <c:v>58.079399000000002</c:v>
                </c:pt>
                <c:pt idx="4283">
                  <c:v>58.079365000000003</c:v>
                </c:pt>
                <c:pt idx="4284">
                  <c:v>58.079321</c:v>
                </c:pt>
                <c:pt idx="4285">
                  <c:v>58.079281000000002</c:v>
                </c:pt>
                <c:pt idx="4286">
                  <c:v>58.079253000000001</c:v>
                </c:pt>
                <c:pt idx="4287">
                  <c:v>58.079225999999998</c:v>
                </c:pt>
                <c:pt idx="4288">
                  <c:v>58.079200999999998</c:v>
                </c:pt>
                <c:pt idx="4289">
                  <c:v>58.079174000000002</c:v>
                </c:pt>
                <c:pt idx="4290">
                  <c:v>58.079155</c:v>
                </c:pt>
                <c:pt idx="4291">
                  <c:v>58.079134000000003</c:v>
                </c:pt>
                <c:pt idx="4292">
                  <c:v>58.079110999999997</c:v>
                </c:pt>
                <c:pt idx="4293">
                  <c:v>58.079095000000002</c:v>
                </c:pt>
                <c:pt idx="4294">
                  <c:v>58.079073999999999</c:v>
                </c:pt>
                <c:pt idx="4295">
                  <c:v>58.079058000000003</c:v>
                </c:pt>
                <c:pt idx="4296">
                  <c:v>58.079031999999998</c:v>
                </c:pt>
                <c:pt idx="4297">
                  <c:v>58.07902</c:v>
                </c:pt>
                <c:pt idx="4298">
                  <c:v>58.079005000000002</c:v>
                </c:pt>
                <c:pt idx="4299">
                  <c:v>58.078988000000003</c:v>
                </c:pt>
                <c:pt idx="4300">
                  <c:v>58.078963000000002</c:v>
                </c:pt>
                <c:pt idx="4301">
                  <c:v>58.078952000000001</c:v>
                </c:pt>
                <c:pt idx="4302">
                  <c:v>58.078933999999997</c:v>
                </c:pt>
                <c:pt idx="4303">
                  <c:v>58.078923000000003</c:v>
                </c:pt>
                <c:pt idx="4304">
                  <c:v>58.078907999999998</c:v>
                </c:pt>
                <c:pt idx="4305">
                  <c:v>58.078907000000001</c:v>
                </c:pt>
                <c:pt idx="4306">
                  <c:v>58.078896999999998</c:v>
                </c:pt>
                <c:pt idx="4307">
                  <c:v>58.078884000000002</c:v>
                </c:pt>
                <c:pt idx="4308">
                  <c:v>58.078873999999999</c:v>
                </c:pt>
                <c:pt idx="4309">
                  <c:v>58.078859000000001</c:v>
                </c:pt>
                <c:pt idx="4310">
                  <c:v>58.07884</c:v>
                </c:pt>
                <c:pt idx="4311">
                  <c:v>58.078817999999998</c:v>
                </c:pt>
                <c:pt idx="4312">
                  <c:v>58.078809999999997</c:v>
                </c:pt>
                <c:pt idx="4313">
                  <c:v>58.078794000000002</c:v>
                </c:pt>
                <c:pt idx="4314">
                  <c:v>58.078786999999998</c:v>
                </c:pt>
                <c:pt idx="4315">
                  <c:v>58.078778999999997</c:v>
                </c:pt>
                <c:pt idx="4316">
                  <c:v>58.078771000000003</c:v>
                </c:pt>
                <c:pt idx="4317">
                  <c:v>58.078766999999999</c:v>
                </c:pt>
                <c:pt idx="4318">
                  <c:v>58.078763000000002</c:v>
                </c:pt>
                <c:pt idx="4319">
                  <c:v>58.078758999999998</c:v>
                </c:pt>
                <c:pt idx="4320">
                  <c:v>58.078761</c:v>
                </c:pt>
                <c:pt idx="4321">
                  <c:v>58.078755999999998</c:v>
                </c:pt>
                <c:pt idx="4322">
                  <c:v>58.078758999999998</c:v>
                </c:pt>
                <c:pt idx="4323">
                  <c:v>58.078761</c:v>
                </c:pt>
                <c:pt idx="4324">
                  <c:v>58.078758999999998</c:v>
                </c:pt>
                <c:pt idx="4325">
                  <c:v>58.078757000000003</c:v>
                </c:pt>
                <c:pt idx="4326">
                  <c:v>58.078758999999998</c:v>
                </c:pt>
                <c:pt idx="4327">
                  <c:v>58.078764999999997</c:v>
                </c:pt>
                <c:pt idx="4328">
                  <c:v>58.078772000000001</c:v>
                </c:pt>
                <c:pt idx="4329">
                  <c:v>58.078780000000002</c:v>
                </c:pt>
                <c:pt idx="4330">
                  <c:v>58.078800999999999</c:v>
                </c:pt>
                <c:pt idx="4331">
                  <c:v>58.078811000000002</c:v>
                </c:pt>
                <c:pt idx="4332">
                  <c:v>58.078825999999999</c:v>
                </c:pt>
                <c:pt idx="4333">
                  <c:v>58.078847000000003</c:v>
                </c:pt>
                <c:pt idx="4334">
                  <c:v>58.078859999999999</c:v>
                </c:pt>
                <c:pt idx="4335">
                  <c:v>58.078873000000002</c:v>
                </c:pt>
                <c:pt idx="4336">
                  <c:v>58.078885</c:v>
                </c:pt>
                <c:pt idx="4337">
                  <c:v>58.078898000000002</c:v>
                </c:pt>
                <c:pt idx="4338">
                  <c:v>58.078912000000003</c:v>
                </c:pt>
                <c:pt idx="4339">
                  <c:v>58.078933999999997</c:v>
                </c:pt>
                <c:pt idx="4340">
                  <c:v>58.078952000000001</c:v>
                </c:pt>
                <c:pt idx="4341">
                  <c:v>58.078974000000002</c:v>
                </c:pt>
                <c:pt idx="4342">
                  <c:v>58.078991000000002</c:v>
                </c:pt>
                <c:pt idx="4343">
                  <c:v>58.079003999999998</c:v>
                </c:pt>
                <c:pt idx="4344">
                  <c:v>58.079020999999997</c:v>
                </c:pt>
                <c:pt idx="4345">
                  <c:v>58.079048</c:v>
                </c:pt>
                <c:pt idx="4346">
                  <c:v>58.079073999999999</c:v>
                </c:pt>
                <c:pt idx="4347">
                  <c:v>58.079113999999997</c:v>
                </c:pt>
                <c:pt idx="4348">
                  <c:v>58.079149000000001</c:v>
                </c:pt>
                <c:pt idx="4349">
                  <c:v>58.079194999999999</c:v>
                </c:pt>
                <c:pt idx="4350">
                  <c:v>58.079234</c:v>
                </c:pt>
                <c:pt idx="4351">
                  <c:v>58.079287999999998</c:v>
                </c:pt>
                <c:pt idx="4352">
                  <c:v>58.079346000000001</c:v>
                </c:pt>
                <c:pt idx="4353">
                  <c:v>58.079400999999997</c:v>
                </c:pt>
                <c:pt idx="4354">
                  <c:v>58.079462999999997</c:v>
                </c:pt>
                <c:pt idx="4355">
                  <c:v>58.079535</c:v>
                </c:pt>
                <c:pt idx="4356">
                  <c:v>58.079607000000003</c:v>
                </c:pt>
                <c:pt idx="4357">
                  <c:v>58.079681999999998</c:v>
                </c:pt>
                <c:pt idx="4358">
                  <c:v>58.079760999999998</c:v>
                </c:pt>
                <c:pt idx="4359">
                  <c:v>58.079836999999998</c:v>
                </c:pt>
                <c:pt idx="4360">
                  <c:v>58.079909999999998</c:v>
                </c:pt>
                <c:pt idx="4361">
                  <c:v>58.079993000000002</c:v>
                </c:pt>
                <c:pt idx="4362">
                  <c:v>58.080075999999998</c:v>
                </c:pt>
                <c:pt idx="4363">
                  <c:v>58.080157999999997</c:v>
                </c:pt>
                <c:pt idx="4364">
                  <c:v>58.080250999999997</c:v>
                </c:pt>
                <c:pt idx="4365">
                  <c:v>58.080353000000002</c:v>
                </c:pt>
                <c:pt idx="4366">
                  <c:v>58.080461999999997</c:v>
                </c:pt>
                <c:pt idx="4367">
                  <c:v>58.080556999999999</c:v>
                </c:pt>
                <c:pt idx="4368">
                  <c:v>58.080655999999998</c:v>
                </c:pt>
                <c:pt idx="4369">
                  <c:v>58.080779</c:v>
                </c:pt>
                <c:pt idx="4370">
                  <c:v>58.0809</c:v>
                </c:pt>
                <c:pt idx="4371">
                  <c:v>58.081032</c:v>
                </c:pt>
                <c:pt idx="4372">
                  <c:v>58.081161000000002</c:v>
                </c:pt>
                <c:pt idx="4373">
                  <c:v>58.081294999999997</c:v>
                </c:pt>
                <c:pt idx="4374">
                  <c:v>58.081423999999998</c:v>
                </c:pt>
                <c:pt idx="4375">
                  <c:v>58.08155</c:v>
                </c:pt>
                <c:pt idx="4376">
                  <c:v>58.081685</c:v>
                </c:pt>
                <c:pt idx="4377">
                  <c:v>58.081829999999997</c:v>
                </c:pt>
                <c:pt idx="4378">
                  <c:v>58.081974000000002</c:v>
                </c:pt>
                <c:pt idx="4379">
                  <c:v>58.082140000000003</c:v>
                </c:pt>
                <c:pt idx="4380">
                  <c:v>58.082298999999999</c:v>
                </c:pt>
                <c:pt idx="4381">
                  <c:v>58.082464000000002</c:v>
                </c:pt>
                <c:pt idx="4382">
                  <c:v>58.082628999999997</c:v>
                </c:pt>
                <c:pt idx="4383">
                  <c:v>58.082793000000002</c:v>
                </c:pt>
                <c:pt idx="4384">
                  <c:v>58.082953000000003</c:v>
                </c:pt>
                <c:pt idx="4385">
                  <c:v>58.083119000000003</c:v>
                </c:pt>
                <c:pt idx="4386">
                  <c:v>58.083283999999999</c:v>
                </c:pt>
                <c:pt idx="4387">
                  <c:v>58.083469999999998</c:v>
                </c:pt>
                <c:pt idx="4388">
                  <c:v>58.083632000000001</c:v>
                </c:pt>
                <c:pt idx="4389">
                  <c:v>58.083807</c:v>
                </c:pt>
                <c:pt idx="4390">
                  <c:v>58.083993</c:v>
                </c:pt>
                <c:pt idx="4391">
                  <c:v>58.084170999999998</c:v>
                </c:pt>
                <c:pt idx="4392">
                  <c:v>58.084372999999999</c:v>
                </c:pt>
                <c:pt idx="4393">
                  <c:v>58.084566000000002</c:v>
                </c:pt>
                <c:pt idx="4394">
                  <c:v>58.084744000000001</c:v>
                </c:pt>
                <c:pt idx="4395">
                  <c:v>58.084936999999996</c:v>
                </c:pt>
                <c:pt idx="4396">
                  <c:v>58.085126000000002</c:v>
                </c:pt>
                <c:pt idx="4397">
                  <c:v>58.08531</c:v>
                </c:pt>
                <c:pt idx="4398">
                  <c:v>58.085507999999997</c:v>
                </c:pt>
                <c:pt idx="4399">
                  <c:v>58.085692000000002</c:v>
                </c:pt>
                <c:pt idx="4400">
                  <c:v>58.085895000000001</c:v>
                </c:pt>
                <c:pt idx="4401">
                  <c:v>58.086087999999997</c:v>
                </c:pt>
                <c:pt idx="4402">
                  <c:v>58.086302000000003</c:v>
                </c:pt>
                <c:pt idx="4403">
                  <c:v>58.086502000000003</c:v>
                </c:pt>
                <c:pt idx="4404">
                  <c:v>58.086708000000002</c:v>
                </c:pt>
                <c:pt idx="4405">
                  <c:v>58.086902000000002</c:v>
                </c:pt>
                <c:pt idx="4406">
                  <c:v>58.087094999999998</c:v>
                </c:pt>
                <c:pt idx="4407">
                  <c:v>58.087293000000003</c:v>
                </c:pt>
                <c:pt idx="4408">
                  <c:v>58.087466999999997</c:v>
                </c:pt>
                <c:pt idx="4409">
                  <c:v>58.087665999999999</c:v>
                </c:pt>
                <c:pt idx="4410">
                  <c:v>58.087862999999999</c:v>
                </c:pt>
                <c:pt idx="4411">
                  <c:v>58.088039999999999</c:v>
                </c:pt>
                <c:pt idx="4412">
                  <c:v>58.088234999999997</c:v>
                </c:pt>
                <c:pt idx="4413">
                  <c:v>58.088422999999999</c:v>
                </c:pt>
                <c:pt idx="4414">
                  <c:v>58.088605000000001</c:v>
                </c:pt>
                <c:pt idx="4415">
                  <c:v>58.088777999999998</c:v>
                </c:pt>
                <c:pt idx="4416">
                  <c:v>58.088960999999998</c:v>
                </c:pt>
                <c:pt idx="4417">
                  <c:v>58.089131000000002</c:v>
                </c:pt>
                <c:pt idx="4418">
                  <c:v>58.089292999999998</c:v>
                </c:pt>
                <c:pt idx="4419">
                  <c:v>58.089469999999999</c:v>
                </c:pt>
                <c:pt idx="4420">
                  <c:v>58.089641</c:v>
                </c:pt>
                <c:pt idx="4421">
                  <c:v>58.089809000000002</c:v>
                </c:pt>
                <c:pt idx="4422">
                  <c:v>58.089964000000002</c:v>
                </c:pt>
                <c:pt idx="4423">
                  <c:v>58.090100999999997</c:v>
                </c:pt>
                <c:pt idx="4424">
                  <c:v>58.090248000000003</c:v>
                </c:pt>
                <c:pt idx="4425">
                  <c:v>58.090392999999999</c:v>
                </c:pt>
                <c:pt idx="4426">
                  <c:v>58.090530000000001</c:v>
                </c:pt>
                <c:pt idx="4427">
                  <c:v>58.090670000000003</c:v>
                </c:pt>
                <c:pt idx="4428">
                  <c:v>58.090801999999996</c:v>
                </c:pt>
                <c:pt idx="4429">
                  <c:v>58.09093</c:v>
                </c:pt>
                <c:pt idx="4430">
                  <c:v>58.091053000000002</c:v>
                </c:pt>
                <c:pt idx="4431">
                  <c:v>58.091169999999998</c:v>
                </c:pt>
                <c:pt idx="4432">
                  <c:v>58.091282999999997</c:v>
                </c:pt>
                <c:pt idx="4433">
                  <c:v>58.091391000000002</c:v>
                </c:pt>
                <c:pt idx="4434">
                  <c:v>58.091476999999998</c:v>
                </c:pt>
                <c:pt idx="4435">
                  <c:v>58.091579000000003</c:v>
                </c:pt>
                <c:pt idx="4436">
                  <c:v>58.091664000000002</c:v>
                </c:pt>
                <c:pt idx="4437">
                  <c:v>58.091746999999998</c:v>
                </c:pt>
                <c:pt idx="4438">
                  <c:v>58.091822000000001</c:v>
                </c:pt>
                <c:pt idx="4439">
                  <c:v>58.091901</c:v>
                </c:pt>
                <c:pt idx="4440">
                  <c:v>58.091970000000003</c:v>
                </c:pt>
                <c:pt idx="4441">
                  <c:v>58.092039999999997</c:v>
                </c:pt>
                <c:pt idx="4442">
                  <c:v>58.092103000000002</c:v>
                </c:pt>
                <c:pt idx="4443">
                  <c:v>58.092167000000003</c:v>
                </c:pt>
                <c:pt idx="4444">
                  <c:v>58.092221000000002</c:v>
                </c:pt>
                <c:pt idx="4445">
                  <c:v>58.092275000000001</c:v>
                </c:pt>
                <c:pt idx="4446">
                  <c:v>58.092328000000002</c:v>
                </c:pt>
                <c:pt idx="4447">
                  <c:v>58.092371</c:v>
                </c:pt>
                <c:pt idx="4448">
                  <c:v>58.092416</c:v>
                </c:pt>
                <c:pt idx="4449">
                  <c:v>58.092460000000003</c:v>
                </c:pt>
                <c:pt idx="4450">
                  <c:v>58.092502000000003</c:v>
                </c:pt>
                <c:pt idx="4451">
                  <c:v>58.092539000000002</c:v>
                </c:pt>
                <c:pt idx="4452">
                  <c:v>58.092590999999999</c:v>
                </c:pt>
                <c:pt idx="4453">
                  <c:v>58.092630999999997</c:v>
                </c:pt>
                <c:pt idx="4454">
                  <c:v>58.092678999999997</c:v>
                </c:pt>
                <c:pt idx="4455">
                  <c:v>58.09272</c:v>
                </c:pt>
                <c:pt idx="4456">
                  <c:v>58.092748</c:v>
                </c:pt>
                <c:pt idx="4457">
                  <c:v>58.092768999999997</c:v>
                </c:pt>
                <c:pt idx="4458">
                  <c:v>58.092798999999999</c:v>
                </c:pt>
                <c:pt idx="4459">
                  <c:v>58.092827999999997</c:v>
                </c:pt>
                <c:pt idx="4460">
                  <c:v>58.092844999999997</c:v>
                </c:pt>
                <c:pt idx="4461">
                  <c:v>58.092868000000003</c:v>
                </c:pt>
                <c:pt idx="4462">
                  <c:v>58.092877999999999</c:v>
                </c:pt>
                <c:pt idx="4463">
                  <c:v>58.092888000000002</c:v>
                </c:pt>
                <c:pt idx="4464">
                  <c:v>58.092894999999999</c:v>
                </c:pt>
                <c:pt idx="4465">
                  <c:v>58.092900999999998</c:v>
                </c:pt>
                <c:pt idx="4466">
                  <c:v>58.092908999999999</c:v>
                </c:pt>
                <c:pt idx="4467">
                  <c:v>58.092914</c:v>
                </c:pt>
                <c:pt idx="4468">
                  <c:v>58.092910000000003</c:v>
                </c:pt>
                <c:pt idx="4469">
                  <c:v>58.092908999999999</c:v>
                </c:pt>
                <c:pt idx="4470">
                  <c:v>58.092917999999997</c:v>
                </c:pt>
                <c:pt idx="4471">
                  <c:v>58.092908999999999</c:v>
                </c:pt>
                <c:pt idx="4472">
                  <c:v>58.092910000000003</c:v>
                </c:pt>
                <c:pt idx="4473">
                  <c:v>58.092911000000001</c:v>
                </c:pt>
                <c:pt idx="4474">
                  <c:v>58.092906999999997</c:v>
                </c:pt>
                <c:pt idx="4475">
                  <c:v>58.092897000000001</c:v>
                </c:pt>
                <c:pt idx="4476">
                  <c:v>58.092891999999999</c:v>
                </c:pt>
                <c:pt idx="4477">
                  <c:v>58.092883</c:v>
                </c:pt>
                <c:pt idx="4478">
                  <c:v>58.092874999999999</c:v>
                </c:pt>
                <c:pt idx="4479">
                  <c:v>58.092858999999997</c:v>
                </c:pt>
                <c:pt idx="4480">
                  <c:v>58.092855999999998</c:v>
                </c:pt>
                <c:pt idx="4481">
                  <c:v>58.092838</c:v>
                </c:pt>
                <c:pt idx="4482">
                  <c:v>58.092829999999999</c:v>
                </c:pt>
                <c:pt idx="4483">
                  <c:v>58.092809000000003</c:v>
                </c:pt>
                <c:pt idx="4484">
                  <c:v>58.092790000000001</c:v>
                </c:pt>
                <c:pt idx="4485">
                  <c:v>58.092762999999998</c:v>
                </c:pt>
                <c:pt idx="4486">
                  <c:v>58.092731999999998</c:v>
                </c:pt>
                <c:pt idx="4487">
                  <c:v>58.092706</c:v>
                </c:pt>
                <c:pt idx="4488">
                  <c:v>58.092680999999999</c:v>
                </c:pt>
                <c:pt idx="4489">
                  <c:v>58.092654000000003</c:v>
                </c:pt>
                <c:pt idx="4490">
                  <c:v>58.092635000000001</c:v>
                </c:pt>
                <c:pt idx="4491">
                  <c:v>58.092610999999998</c:v>
                </c:pt>
                <c:pt idx="4492">
                  <c:v>58.092585999999997</c:v>
                </c:pt>
                <c:pt idx="4493">
                  <c:v>58.092554</c:v>
                </c:pt>
                <c:pt idx="4494">
                  <c:v>58.092528000000001</c:v>
                </c:pt>
                <c:pt idx="4495">
                  <c:v>58.092492999999997</c:v>
                </c:pt>
                <c:pt idx="4496">
                  <c:v>58.092458000000001</c:v>
                </c:pt>
                <c:pt idx="4497">
                  <c:v>58.092429000000003</c:v>
                </c:pt>
                <c:pt idx="4498">
                  <c:v>58.092391999999997</c:v>
                </c:pt>
                <c:pt idx="4499">
                  <c:v>58.092348000000001</c:v>
                </c:pt>
                <c:pt idx="4500">
                  <c:v>58.092305000000003</c:v>
                </c:pt>
                <c:pt idx="4501">
                  <c:v>58.092258999999999</c:v>
                </c:pt>
                <c:pt idx="4502">
                  <c:v>58.092219999999998</c:v>
                </c:pt>
                <c:pt idx="4503">
                  <c:v>58.092170000000003</c:v>
                </c:pt>
                <c:pt idx="4504">
                  <c:v>58.092122000000003</c:v>
                </c:pt>
                <c:pt idx="4505">
                  <c:v>58.092072000000002</c:v>
                </c:pt>
                <c:pt idx="4506">
                  <c:v>58.092022</c:v>
                </c:pt>
                <c:pt idx="4507">
                  <c:v>58.091960999999998</c:v>
                </c:pt>
                <c:pt idx="4508">
                  <c:v>58.091907999999997</c:v>
                </c:pt>
                <c:pt idx="4509">
                  <c:v>58.091844999999999</c:v>
                </c:pt>
                <c:pt idx="4510">
                  <c:v>58.091788999999999</c:v>
                </c:pt>
                <c:pt idx="4511">
                  <c:v>58.091726999999999</c:v>
                </c:pt>
                <c:pt idx="4512">
                  <c:v>58.091665999999996</c:v>
                </c:pt>
                <c:pt idx="4513">
                  <c:v>58.091599000000002</c:v>
                </c:pt>
                <c:pt idx="4514">
                  <c:v>58.091535999999998</c:v>
                </c:pt>
                <c:pt idx="4515">
                  <c:v>58.091461000000002</c:v>
                </c:pt>
                <c:pt idx="4516">
                  <c:v>58.091380999999998</c:v>
                </c:pt>
                <c:pt idx="4517">
                  <c:v>58.091310999999997</c:v>
                </c:pt>
                <c:pt idx="4518">
                  <c:v>58.091237</c:v>
                </c:pt>
                <c:pt idx="4519">
                  <c:v>58.091158</c:v>
                </c:pt>
                <c:pt idx="4520">
                  <c:v>58.091073999999999</c:v>
                </c:pt>
                <c:pt idx="4521">
                  <c:v>58.090988000000003</c:v>
                </c:pt>
                <c:pt idx="4522">
                  <c:v>58.090893999999999</c:v>
                </c:pt>
                <c:pt idx="4523">
                  <c:v>58.090803000000001</c:v>
                </c:pt>
                <c:pt idx="4524">
                  <c:v>58.090704000000002</c:v>
                </c:pt>
                <c:pt idx="4525">
                  <c:v>58.090601999999997</c:v>
                </c:pt>
                <c:pt idx="4526">
                  <c:v>58.090505</c:v>
                </c:pt>
                <c:pt idx="4527">
                  <c:v>58.090414000000003</c:v>
                </c:pt>
                <c:pt idx="4528">
                  <c:v>58.090305999999998</c:v>
                </c:pt>
                <c:pt idx="4529">
                  <c:v>58.090203000000002</c:v>
                </c:pt>
                <c:pt idx="4530">
                  <c:v>58.090083999999997</c:v>
                </c:pt>
                <c:pt idx="4531">
                  <c:v>58.089975000000003</c:v>
                </c:pt>
                <c:pt idx="4532">
                  <c:v>58.089863999999999</c:v>
                </c:pt>
                <c:pt idx="4533">
                  <c:v>58.089745000000001</c:v>
                </c:pt>
                <c:pt idx="4534">
                  <c:v>58.089629000000002</c:v>
                </c:pt>
                <c:pt idx="4535">
                  <c:v>58.089506</c:v>
                </c:pt>
                <c:pt idx="4536">
                  <c:v>58.089381000000003</c:v>
                </c:pt>
                <c:pt idx="4537">
                  <c:v>58.089258999999998</c:v>
                </c:pt>
                <c:pt idx="4538">
                  <c:v>58.089140999999998</c:v>
                </c:pt>
                <c:pt idx="4539">
                  <c:v>58.089022999999997</c:v>
                </c:pt>
                <c:pt idx="4540">
                  <c:v>58.088890999999997</c:v>
                </c:pt>
                <c:pt idx="4541">
                  <c:v>58.088769999999997</c:v>
                </c:pt>
                <c:pt idx="4542">
                  <c:v>58.088642999999998</c:v>
                </c:pt>
                <c:pt idx="4543">
                  <c:v>58.088512999999999</c:v>
                </c:pt>
                <c:pt idx="4544">
                  <c:v>58.088383</c:v>
                </c:pt>
                <c:pt idx="4545">
                  <c:v>58.088250000000002</c:v>
                </c:pt>
                <c:pt idx="4546">
                  <c:v>58.088121999999998</c:v>
                </c:pt>
                <c:pt idx="4547">
                  <c:v>58.088000000000001</c:v>
                </c:pt>
                <c:pt idx="4548">
                  <c:v>58.087885</c:v>
                </c:pt>
                <c:pt idx="4549">
                  <c:v>58.087753999999997</c:v>
                </c:pt>
                <c:pt idx="4550">
                  <c:v>58.087626</c:v>
                </c:pt>
                <c:pt idx="4551">
                  <c:v>58.087501000000003</c:v>
                </c:pt>
                <c:pt idx="4552">
                  <c:v>58.087383000000003</c:v>
                </c:pt>
                <c:pt idx="4553">
                  <c:v>58.087274000000001</c:v>
                </c:pt>
                <c:pt idx="4554">
                  <c:v>58.087164000000001</c:v>
                </c:pt>
                <c:pt idx="4555">
                  <c:v>58.087051000000002</c:v>
                </c:pt>
                <c:pt idx="4556">
                  <c:v>58.086939000000001</c:v>
                </c:pt>
                <c:pt idx="4557">
                  <c:v>58.086832000000001</c:v>
                </c:pt>
                <c:pt idx="4558">
                  <c:v>58.086725999999999</c:v>
                </c:pt>
                <c:pt idx="4559">
                  <c:v>58.086621999999998</c:v>
                </c:pt>
                <c:pt idx="4560">
                  <c:v>58.086511999999999</c:v>
                </c:pt>
                <c:pt idx="4561">
                  <c:v>58.086404000000002</c:v>
                </c:pt>
                <c:pt idx="4562">
                  <c:v>58.086302000000003</c:v>
                </c:pt>
                <c:pt idx="4563">
                  <c:v>58.086215000000003</c:v>
                </c:pt>
                <c:pt idx="4564">
                  <c:v>58.086117999999999</c:v>
                </c:pt>
                <c:pt idx="4565">
                  <c:v>58.086032000000003</c:v>
                </c:pt>
                <c:pt idx="4566">
                  <c:v>58.085954999999998</c:v>
                </c:pt>
                <c:pt idx="4567">
                  <c:v>58.085881000000001</c:v>
                </c:pt>
                <c:pt idx="4568">
                  <c:v>58.085805999999998</c:v>
                </c:pt>
                <c:pt idx="4569">
                  <c:v>58.085732999999998</c:v>
                </c:pt>
                <c:pt idx="4570">
                  <c:v>58.085659</c:v>
                </c:pt>
                <c:pt idx="4571">
                  <c:v>58.085583</c:v>
                </c:pt>
                <c:pt idx="4572">
                  <c:v>58.085512000000001</c:v>
                </c:pt>
                <c:pt idx="4573">
                  <c:v>58.085445</c:v>
                </c:pt>
                <c:pt idx="4574">
                  <c:v>58.085386</c:v>
                </c:pt>
                <c:pt idx="4575">
                  <c:v>58.085309000000002</c:v>
                </c:pt>
                <c:pt idx="4576">
                  <c:v>58.085245</c:v>
                </c:pt>
                <c:pt idx="4577">
                  <c:v>58.085185000000003</c:v>
                </c:pt>
                <c:pt idx="4578">
                  <c:v>58.085123000000003</c:v>
                </c:pt>
                <c:pt idx="4579">
                  <c:v>58.085059999999999</c:v>
                </c:pt>
                <c:pt idx="4580">
                  <c:v>58.084992</c:v>
                </c:pt>
                <c:pt idx="4581">
                  <c:v>58.084919999999997</c:v>
                </c:pt>
                <c:pt idx="4582">
                  <c:v>58.084862000000001</c:v>
                </c:pt>
                <c:pt idx="4583">
                  <c:v>58.084822000000003</c:v>
                </c:pt>
                <c:pt idx="4584">
                  <c:v>58.084775999999998</c:v>
                </c:pt>
                <c:pt idx="4585">
                  <c:v>58.084736999999997</c:v>
                </c:pt>
                <c:pt idx="4586">
                  <c:v>58.084699999999998</c:v>
                </c:pt>
                <c:pt idx="4587">
                  <c:v>58.08466</c:v>
                </c:pt>
                <c:pt idx="4588">
                  <c:v>58.084620999999999</c:v>
                </c:pt>
                <c:pt idx="4589">
                  <c:v>58.084587999999997</c:v>
                </c:pt>
                <c:pt idx="4590">
                  <c:v>58.084558000000001</c:v>
                </c:pt>
                <c:pt idx="4591">
                  <c:v>58.084530000000001</c:v>
                </c:pt>
                <c:pt idx="4592">
                  <c:v>58.084508</c:v>
                </c:pt>
                <c:pt idx="4593">
                  <c:v>58.084482000000001</c:v>
                </c:pt>
                <c:pt idx="4594">
                  <c:v>58.084466999999997</c:v>
                </c:pt>
                <c:pt idx="4595">
                  <c:v>58.084456000000003</c:v>
                </c:pt>
                <c:pt idx="4596">
                  <c:v>58.084448999999999</c:v>
                </c:pt>
                <c:pt idx="4597">
                  <c:v>58.084448000000002</c:v>
                </c:pt>
                <c:pt idx="4598">
                  <c:v>58.084442000000003</c:v>
                </c:pt>
                <c:pt idx="4599">
                  <c:v>58.084435999999997</c:v>
                </c:pt>
                <c:pt idx="4600">
                  <c:v>58.084453000000003</c:v>
                </c:pt>
                <c:pt idx="4601">
                  <c:v>58.084473000000003</c:v>
                </c:pt>
                <c:pt idx="4602">
                  <c:v>58.084499999999998</c:v>
                </c:pt>
                <c:pt idx="4603">
                  <c:v>58.084511999999997</c:v>
                </c:pt>
                <c:pt idx="4604">
                  <c:v>58.084541000000002</c:v>
                </c:pt>
                <c:pt idx="4605">
                  <c:v>58.084574000000003</c:v>
                </c:pt>
                <c:pt idx="4606">
                  <c:v>58.084605000000003</c:v>
                </c:pt>
                <c:pt idx="4607">
                  <c:v>58.084653000000003</c:v>
                </c:pt>
                <c:pt idx="4608">
                  <c:v>58.084693999999999</c:v>
                </c:pt>
                <c:pt idx="4609">
                  <c:v>58.084744999999998</c:v>
                </c:pt>
                <c:pt idx="4610">
                  <c:v>58.084795999999997</c:v>
                </c:pt>
                <c:pt idx="4611">
                  <c:v>58.084836000000003</c:v>
                </c:pt>
                <c:pt idx="4612">
                  <c:v>58.084882999999998</c:v>
                </c:pt>
                <c:pt idx="4613">
                  <c:v>58.084921000000001</c:v>
                </c:pt>
                <c:pt idx="4614">
                  <c:v>58.084983000000001</c:v>
                </c:pt>
                <c:pt idx="4615">
                  <c:v>58.085042999999999</c:v>
                </c:pt>
                <c:pt idx="4616">
                  <c:v>58.085104999999999</c:v>
                </c:pt>
                <c:pt idx="4617">
                  <c:v>58.085151000000003</c:v>
                </c:pt>
                <c:pt idx="4618">
                  <c:v>58.085211000000001</c:v>
                </c:pt>
                <c:pt idx="4619">
                  <c:v>58.085265999999997</c:v>
                </c:pt>
                <c:pt idx="4620">
                  <c:v>58.085334000000003</c:v>
                </c:pt>
                <c:pt idx="4621">
                  <c:v>58.085380000000001</c:v>
                </c:pt>
                <c:pt idx="4622">
                  <c:v>58.085445999999997</c:v>
                </c:pt>
                <c:pt idx="4623">
                  <c:v>58.085489000000003</c:v>
                </c:pt>
                <c:pt idx="4624">
                  <c:v>58.085532000000001</c:v>
                </c:pt>
                <c:pt idx="4625">
                  <c:v>58.085572999999997</c:v>
                </c:pt>
                <c:pt idx="4626">
                  <c:v>58.085605000000001</c:v>
                </c:pt>
                <c:pt idx="4627">
                  <c:v>58.085639999999998</c:v>
                </c:pt>
                <c:pt idx="4628">
                  <c:v>58.085675000000002</c:v>
                </c:pt>
                <c:pt idx="4629">
                  <c:v>58.085715999999998</c:v>
                </c:pt>
                <c:pt idx="4630">
                  <c:v>58.085766</c:v>
                </c:pt>
                <c:pt idx="4631">
                  <c:v>58.085794</c:v>
                </c:pt>
                <c:pt idx="4632">
                  <c:v>58.085833000000001</c:v>
                </c:pt>
                <c:pt idx="4633">
                  <c:v>58.085858000000002</c:v>
                </c:pt>
                <c:pt idx="4634">
                  <c:v>58.085901</c:v>
                </c:pt>
                <c:pt idx="4635">
                  <c:v>58.085929</c:v>
                </c:pt>
                <c:pt idx="4636">
                  <c:v>58.085966999999997</c:v>
                </c:pt>
                <c:pt idx="4637">
                  <c:v>58.085996999999999</c:v>
                </c:pt>
                <c:pt idx="4638">
                  <c:v>58.086044999999999</c:v>
                </c:pt>
                <c:pt idx="4639">
                  <c:v>58.086091000000003</c:v>
                </c:pt>
                <c:pt idx="4640">
                  <c:v>58.08614</c:v>
                </c:pt>
                <c:pt idx="4641">
                  <c:v>58.086171999999998</c:v>
                </c:pt>
                <c:pt idx="4642">
                  <c:v>58.086226000000003</c:v>
                </c:pt>
                <c:pt idx="4643">
                  <c:v>58.086275000000001</c:v>
                </c:pt>
                <c:pt idx="4644">
                  <c:v>58.086328000000002</c:v>
                </c:pt>
                <c:pt idx="4645">
                  <c:v>58.086385999999997</c:v>
                </c:pt>
                <c:pt idx="4646">
                  <c:v>58.086433999999997</c:v>
                </c:pt>
                <c:pt idx="4647">
                  <c:v>58.086489999999998</c:v>
                </c:pt>
                <c:pt idx="4648">
                  <c:v>58.086550000000003</c:v>
                </c:pt>
                <c:pt idx="4649">
                  <c:v>58.086607000000001</c:v>
                </c:pt>
                <c:pt idx="4650">
                  <c:v>58.086669999999998</c:v>
                </c:pt>
                <c:pt idx="4651">
                  <c:v>58.086731</c:v>
                </c:pt>
                <c:pt idx="4652">
                  <c:v>58.086787999999999</c:v>
                </c:pt>
                <c:pt idx="4653">
                  <c:v>58.086849999999998</c:v>
                </c:pt>
                <c:pt idx="4654">
                  <c:v>58.086911999999998</c:v>
                </c:pt>
                <c:pt idx="4655">
                  <c:v>58.086978000000002</c:v>
                </c:pt>
                <c:pt idx="4656">
                  <c:v>58.087034000000003</c:v>
                </c:pt>
                <c:pt idx="4657">
                  <c:v>58.087099000000002</c:v>
                </c:pt>
                <c:pt idx="4658">
                  <c:v>58.087167000000001</c:v>
                </c:pt>
                <c:pt idx="4659">
                  <c:v>58.087246</c:v>
                </c:pt>
                <c:pt idx="4660">
                  <c:v>58.087318000000003</c:v>
                </c:pt>
                <c:pt idx="4661">
                  <c:v>58.087387</c:v>
                </c:pt>
                <c:pt idx="4662">
                  <c:v>58.087460999999998</c:v>
                </c:pt>
                <c:pt idx="4663">
                  <c:v>58.087536</c:v>
                </c:pt>
                <c:pt idx="4664">
                  <c:v>58.087615999999997</c:v>
                </c:pt>
                <c:pt idx="4665">
                  <c:v>58.087696000000001</c:v>
                </c:pt>
                <c:pt idx="4666">
                  <c:v>58.087778</c:v>
                </c:pt>
                <c:pt idx="4667">
                  <c:v>58.087857999999997</c:v>
                </c:pt>
                <c:pt idx="4668">
                  <c:v>58.087935999999999</c:v>
                </c:pt>
                <c:pt idx="4669">
                  <c:v>58.088017999999998</c:v>
                </c:pt>
                <c:pt idx="4670">
                  <c:v>58.08811</c:v>
                </c:pt>
                <c:pt idx="4671">
                  <c:v>58.088206</c:v>
                </c:pt>
                <c:pt idx="4672">
                  <c:v>58.088298999999999</c:v>
                </c:pt>
                <c:pt idx="4673">
                  <c:v>58.088391000000001</c:v>
                </c:pt>
                <c:pt idx="4674">
                  <c:v>58.088487000000001</c:v>
                </c:pt>
                <c:pt idx="4675">
                  <c:v>58.088593000000003</c:v>
                </c:pt>
                <c:pt idx="4676">
                  <c:v>58.08869</c:v>
                </c:pt>
                <c:pt idx="4677">
                  <c:v>58.088796000000002</c:v>
                </c:pt>
                <c:pt idx="4678">
                  <c:v>58.088908000000004</c:v>
                </c:pt>
                <c:pt idx="4679">
                  <c:v>58.089025999999997</c:v>
                </c:pt>
                <c:pt idx="4680">
                  <c:v>58.089134999999999</c:v>
                </c:pt>
                <c:pt idx="4681">
                  <c:v>58.089247</c:v>
                </c:pt>
                <c:pt idx="4682">
                  <c:v>58.089357</c:v>
                </c:pt>
                <c:pt idx="4683">
                  <c:v>58.089471000000003</c:v>
                </c:pt>
                <c:pt idx="4684">
                  <c:v>58.089576999999998</c:v>
                </c:pt>
                <c:pt idx="4685">
                  <c:v>58.089686</c:v>
                </c:pt>
                <c:pt idx="4686">
                  <c:v>58.089798000000002</c:v>
                </c:pt>
                <c:pt idx="4687">
                  <c:v>58.089911999999998</c:v>
                </c:pt>
                <c:pt idx="4688">
                  <c:v>58.090029000000001</c:v>
                </c:pt>
                <c:pt idx="4689">
                  <c:v>58.090156999999998</c:v>
                </c:pt>
                <c:pt idx="4690">
                  <c:v>58.09028</c:v>
                </c:pt>
                <c:pt idx="4691">
                  <c:v>58.090384</c:v>
                </c:pt>
                <c:pt idx="4692">
                  <c:v>58.090496000000002</c:v>
                </c:pt>
                <c:pt idx="4693">
                  <c:v>58.090604999999996</c:v>
                </c:pt>
                <c:pt idx="4694">
                  <c:v>58.090716999999998</c:v>
                </c:pt>
                <c:pt idx="4695">
                  <c:v>58.090843</c:v>
                </c:pt>
                <c:pt idx="4696">
                  <c:v>58.090961</c:v>
                </c:pt>
                <c:pt idx="4697">
                  <c:v>58.091079000000001</c:v>
                </c:pt>
                <c:pt idx="4698">
                  <c:v>58.091206</c:v>
                </c:pt>
                <c:pt idx="4699">
                  <c:v>58.091324999999998</c:v>
                </c:pt>
                <c:pt idx="4700">
                  <c:v>58.091447000000002</c:v>
                </c:pt>
                <c:pt idx="4701">
                  <c:v>58.091557000000002</c:v>
                </c:pt>
                <c:pt idx="4702">
                  <c:v>58.091676999999997</c:v>
                </c:pt>
                <c:pt idx="4703">
                  <c:v>58.091794999999998</c:v>
                </c:pt>
                <c:pt idx="4704">
                  <c:v>58.091906000000002</c:v>
                </c:pt>
                <c:pt idx="4705">
                  <c:v>58.092013000000001</c:v>
                </c:pt>
                <c:pt idx="4706">
                  <c:v>58.092126</c:v>
                </c:pt>
                <c:pt idx="4707">
                  <c:v>58.092227999999999</c:v>
                </c:pt>
                <c:pt idx="4708">
                  <c:v>58.092336000000003</c:v>
                </c:pt>
                <c:pt idx="4709">
                  <c:v>58.092447</c:v>
                </c:pt>
                <c:pt idx="4710">
                  <c:v>58.092551</c:v>
                </c:pt>
                <c:pt idx="4711">
                  <c:v>58.092650999999996</c:v>
                </c:pt>
                <c:pt idx="4712">
                  <c:v>58.092753999999999</c:v>
                </c:pt>
                <c:pt idx="4713">
                  <c:v>58.092858999999997</c:v>
                </c:pt>
                <c:pt idx="4714">
                  <c:v>58.092958000000003</c:v>
                </c:pt>
                <c:pt idx="4715">
                  <c:v>58.093068000000002</c:v>
                </c:pt>
                <c:pt idx="4716">
                  <c:v>58.093179999999997</c:v>
                </c:pt>
                <c:pt idx="4717">
                  <c:v>58.093294</c:v>
                </c:pt>
                <c:pt idx="4718">
                  <c:v>58.093395000000001</c:v>
                </c:pt>
                <c:pt idx="4719">
                  <c:v>58.093499999999999</c:v>
                </c:pt>
                <c:pt idx="4720">
                  <c:v>58.093597000000003</c:v>
                </c:pt>
                <c:pt idx="4721">
                  <c:v>58.093702</c:v>
                </c:pt>
                <c:pt idx="4722">
                  <c:v>58.093800000000002</c:v>
                </c:pt>
                <c:pt idx="4723">
                  <c:v>58.093893000000001</c:v>
                </c:pt>
                <c:pt idx="4724">
                  <c:v>58.093994000000002</c:v>
                </c:pt>
                <c:pt idx="4725">
                  <c:v>58.094085</c:v>
                </c:pt>
                <c:pt idx="4726">
                  <c:v>58.094172999999998</c:v>
                </c:pt>
                <c:pt idx="4727">
                  <c:v>58.094261000000003</c:v>
                </c:pt>
                <c:pt idx="4728">
                  <c:v>58.094340000000003</c:v>
                </c:pt>
                <c:pt idx="4729">
                  <c:v>58.094414999999998</c:v>
                </c:pt>
                <c:pt idx="4730">
                  <c:v>58.094489000000003</c:v>
                </c:pt>
                <c:pt idx="4731">
                  <c:v>58.094563000000001</c:v>
                </c:pt>
                <c:pt idx="4732">
                  <c:v>58.094642</c:v>
                </c:pt>
                <c:pt idx="4733">
                  <c:v>58.094707</c:v>
                </c:pt>
                <c:pt idx="4734">
                  <c:v>58.094783</c:v>
                </c:pt>
                <c:pt idx="4735">
                  <c:v>58.094842</c:v>
                </c:pt>
                <c:pt idx="4736">
                  <c:v>58.094938999999997</c:v>
                </c:pt>
                <c:pt idx="4737">
                  <c:v>58.095001000000003</c:v>
                </c:pt>
                <c:pt idx="4738">
                  <c:v>58.095067</c:v>
                </c:pt>
                <c:pt idx="4739">
                  <c:v>58.095120000000001</c:v>
                </c:pt>
                <c:pt idx="4740">
                  <c:v>58.095162999999999</c:v>
                </c:pt>
                <c:pt idx="4741">
                  <c:v>58.095196000000001</c:v>
                </c:pt>
                <c:pt idx="4742">
                  <c:v>58.095233</c:v>
                </c:pt>
                <c:pt idx="4743">
                  <c:v>58.095255000000002</c:v>
                </c:pt>
                <c:pt idx="4744">
                  <c:v>58.095267999999997</c:v>
                </c:pt>
                <c:pt idx="4745">
                  <c:v>58.095281</c:v>
                </c:pt>
                <c:pt idx="4746">
                  <c:v>58.095300000000002</c:v>
                </c:pt>
                <c:pt idx="4747">
                  <c:v>58.095312999999997</c:v>
                </c:pt>
                <c:pt idx="4748">
                  <c:v>58.095328000000002</c:v>
                </c:pt>
                <c:pt idx="4749">
                  <c:v>58.095337999999998</c:v>
                </c:pt>
                <c:pt idx="4750">
                  <c:v>58.095334999999999</c:v>
                </c:pt>
                <c:pt idx="4751">
                  <c:v>58.095328000000002</c:v>
                </c:pt>
                <c:pt idx="4752">
                  <c:v>58.095325000000003</c:v>
                </c:pt>
                <c:pt idx="4753">
                  <c:v>58.095306999999998</c:v>
                </c:pt>
                <c:pt idx="4754">
                  <c:v>58.095283000000002</c:v>
                </c:pt>
                <c:pt idx="4755">
                  <c:v>58.095261999999998</c:v>
                </c:pt>
                <c:pt idx="4756">
                  <c:v>58.095216999999998</c:v>
                </c:pt>
                <c:pt idx="4757">
                  <c:v>58.095176000000002</c:v>
                </c:pt>
                <c:pt idx="4758">
                  <c:v>58.095126</c:v>
                </c:pt>
                <c:pt idx="4759">
                  <c:v>58.095075999999999</c:v>
                </c:pt>
                <c:pt idx="4760">
                  <c:v>58.095027000000002</c:v>
                </c:pt>
                <c:pt idx="4761">
                  <c:v>58.094993000000002</c:v>
                </c:pt>
                <c:pt idx="4762">
                  <c:v>58.094921999999997</c:v>
                </c:pt>
                <c:pt idx="4763">
                  <c:v>58.094867999999998</c:v>
                </c:pt>
                <c:pt idx="4764">
                  <c:v>58.094817999999997</c:v>
                </c:pt>
                <c:pt idx="4765">
                  <c:v>58.094757000000001</c:v>
                </c:pt>
                <c:pt idx="4766">
                  <c:v>58.094687999999998</c:v>
                </c:pt>
                <c:pt idx="4767">
                  <c:v>58.094647000000002</c:v>
                </c:pt>
                <c:pt idx="4768">
                  <c:v>58.094593000000003</c:v>
                </c:pt>
                <c:pt idx="4769">
                  <c:v>58.094512999999999</c:v>
                </c:pt>
                <c:pt idx="4770">
                  <c:v>58.094450999999999</c:v>
                </c:pt>
                <c:pt idx="4771">
                  <c:v>58.094391000000002</c:v>
                </c:pt>
                <c:pt idx="4772">
                  <c:v>58.094334000000003</c:v>
                </c:pt>
                <c:pt idx="4773">
                  <c:v>58.094270000000002</c:v>
                </c:pt>
                <c:pt idx="4774">
                  <c:v>58.094216000000003</c:v>
                </c:pt>
                <c:pt idx="4775">
                  <c:v>58.094163999999999</c:v>
                </c:pt>
                <c:pt idx="4776">
                  <c:v>58.094110000000001</c:v>
                </c:pt>
                <c:pt idx="4777">
                  <c:v>58.094054999999997</c:v>
                </c:pt>
                <c:pt idx="4778">
                  <c:v>58.094014999999999</c:v>
                </c:pt>
                <c:pt idx="4779">
                  <c:v>58.093967999999997</c:v>
                </c:pt>
                <c:pt idx="4780">
                  <c:v>58.093916999999998</c:v>
                </c:pt>
                <c:pt idx="4781">
                  <c:v>58.093853000000003</c:v>
                </c:pt>
                <c:pt idx="4782">
                  <c:v>58.093801999999997</c:v>
                </c:pt>
                <c:pt idx="4783">
                  <c:v>58.093758000000001</c:v>
                </c:pt>
                <c:pt idx="4784">
                  <c:v>58.093711999999996</c:v>
                </c:pt>
                <c:pt idx="4785">
                  <c:v>58.093668999999998</c:v>
                </c:pt>
                <c:pt idx="4786">
                  <c:v>58.093629</c:v>
                </c:pt>
                <c:pt idx="4787">
                  <c:v>58.093578999999998</c:v>
                </c:pt>
                <c:pt idx="4788">
                  <c:v>58.093544000000001</c:v>
                </c:pt>
                <c:pt idx="4789">
                  <c:v>58.093502999999998</c:v>
                </c:pt>
                <c:pt idx="4790">
                  <c:v>58.093473000000003</c:v>
                </c:pt>
                <c:pt idx="4791">
                  <c:v>58.093437000000002</c:v>
                </c:pt>
                <c:pt idx="4792">
                  <c:v>58.093415999999998</c:v>
                </c:pt>
                <c:pt idx="4793">
                  <c:v>58.093384999999998</c:v>
                </c:pt>
                <c:pt idx="4794">
                  <c:v>58.093364999999999</c:v>
                </c:pt>
                <c:pt idx="4795">
                  <c:v>58.093347000000001</c:v>
                </c:pt>
                <c:pt idx="4796">
                  <c:v>58.093328999999997</c:v>
                </c:pt>
                <c:pt idx="4797">
                  <c:v>58.093313000000002</c:v>
                </c:pt>
                <c:pt idx="4798">
                  <c:v>58.093308999999998</c:v>
                </c:pt>
                <c:pt idx="4799">
                  <c:v>58.093299999999999</c:v>
                </c:pt>
                <c:pt idx="4800">
                  <c:v>58.093299999999999</c:v>
                </c:pt>
                <c:pt idx="4801">
                  <c:v>58.093290000000003</c:v>
                </c:pt>
                <c:pt idx="4802">
                  <c:v>58.093291000000001</c:v>
                </c:pt>
                <c:pt idx="4803">
                  <c:v>58.093290000000003</c:v>
                </c:pt>
                <c:pt idx="4804">
                  <c:v>58.093299999999999</c:v>
                </c:pt>
                <c:pt idx="4805">
                  <c:v>58.093308</c:v>
                </c:pt>
                <c:pt idx="4806">
                  <c:v>58.093322999999998</c:v>
                </c:pt>
                <c:pt idx="4807">
                  <c:v>58.093336999999998</c:v>
                </c:pt>
                <c:pt idx="4808">
                  <c:v>58.093353999999998</c:v>
                </c:pt>
                <c:pt idx="4809">
                  <c:v>58.093364999999999</c:v>
                </c:pt>
                <c:pt idx="4810">
                  <c:v>58.093384999999998</c:v>
                </c:pt>
                <c:pt idx="4811">
                  <c:v>58.093401999999998</c:v>
                </c:pt>
                <c:pt idx="4812">
                  <c:v>58.093428000000003</c:v>
                </c:pt>
                <c:pt idx="4813">
                  <c:v>58.093459000000003</c:v>
                </c:pt>
                <c:pt idx="4814">
                  <c:v>58.093496999999999</c:v>
                </c:pt>
                <c:pt idx="4815">
                  <c:v>58.093527999999999</c:v>
                </c:pt>
                <c:pt idx="4816">
                  <c:v>58.093564000000001</c:v>
                </c:pt>
                <c:pt idx="4817">
                  <c:v>58.093598999999998</c:v>
                </c:pt>
                <c:pt idx="4818">
                  <c:v>58.093640000000001</c:v>
                </c:pt>
                <c:pt idx="4819">
                  <c:v>58.093674999999998</c:v>
                </c:pt>
                <c:pt idx="4820">
                  <c:v>58.093716999999998</c:v>
                </c:pt>
                <c:pt idx="4821">
                  <c:v>58.093753999999997</c:v>
                </c:pt>
                <c:pt idx="4822">
                  <c:v>58.093797000000002</c:v>
                </c:pt>
                <c:pt idx="4823">
                  <c:v>58.093839000000003</c:v>
                </c:pt>
                <c:pt idx="4824">
                  <c:v>58.093890000000002</c:v>
                </c:pt>
                <c:pt idx="4825">
                  <c:v>58.093935999999999</c:v>
                </c:pt>
                <c:pt idx="4826">
                  <c:v>58.093983000000001</c:v>
                </c:pt>
                <c:pt idx="4827">
                  <c:v>58.09404</c:v>
                </c:pt>
                <c:pt idx="4828">
                  <c:v>58.094090999999999</c:v>
                </c:pt>
                <c:pt idx="4829">
                  <c:v>58.094147999999997</c:v>
                </c:pt>
                <c:pt idx="4830">
                  <c:v>58.094206</c:v>
                </c:pt>
                <c:pt idx="4831">
                  <c:v>58.094265</c:v>
                </c:pt>
                <c:pt idx="4832">
                  <c:v>58.094316999999997</c:v>
                </c:pt>
                <c:pt idx="4833">
                  <c:v>58.094360999999999</c:v>
                </c:pt>
                <c:pt idx="4834">
                  <c:v>58.094416000000002</c:v>
                </c:pt>
                <c:pt idx="4835">
                  <c:v>58.094455000000004</c:v>
                </c:pt>
                <c:pt idx="4836">
                  <c:v>58.094499999999996</c:v>
                </c:pt>
                <c:pt idx="4837">
                  <c:v>58.094543999999999</c:v>
                </c:pt>
                <c:pt idx="4838">
                  <c:v>58.094588999999999</c:v>
                </c:pt>
                <c:pt idx="4839">
                  <c:v>58.094636999999999</c:v>
                </c:pt>
                <c:pt idx="4840">
                  <c:v>58.094676</c:v>
                </c:pt>
                <c:pt idx="4841">
                  <c:v>58.094712999999999</c:v>
                </c:pt>
                <c:pt idx="4842">
                  <c:v>58.094743999999999</c:v>
                </c:pt>
                <c:pt idx="4843">
                  <c:v>58.094768000000002</c:v>
                </c:pt>
                <c:pt idx="4844">
                  <c:v>58.094785999999999</c:v>
                </c:pt>
                <c:pt idx="4845">
                  <c:v>58.094802000000001</c:v>
                </c:pt>
                <c:pt idx="4846">
                  <c:v>58.094822000000001</c:v>
                </c:pt>
                <c:pt idx="4847">
                  <c:v>58.094844000000002</c:v>
                </c:pt>
                <c:pt idx="4848">
                  <c:v>58.094859999999997</c:v>
                </c:pt>
                <c:pt idx="4849">
                  <c:v>58.094876999999997</c:v>
                </c:pt>
                <c:pt idx="4850">
                  <c:v>58.094892999999999</c:v>
                </c:pt>
                <c:pt idx="4851">
                  <c:v>58.094892000000002</c:v>
                </c:pt>
                <c:pt idx="4852">
                  <c:v>58.094892000000002</c:v>
                </c:pt>
                <c:pt idx="4853">
                  <c:v>58.094892000000002</c:v>
                </c:pt>
                <c:pt idx="4854">
                  <c:v>58.094901</c:v>
                </c:pt>
                <c:pt idx="4855">
                  <c:v>58.094906999999999</c:v>
                </c:pt>
                <c:pt idx="4856">
                  <c:v>58.094909999999999</c:v>
                </c:pt>
                <c:pt idx="4857">
                  <c:v>58.094911000000003</c:v>
                </c:pt>
                <c:pt idx="4858">
                  <c:v>58.094918</c:v>
                </c:pt>
                <c:pt idx="4859">
                  <c:v>58.094909999999999</c:v>
                </c:pt>
                <c:pt idx="4860">
                  <c:v>58.094904</c:v>
                </c:pt>
                <c:pt idx="4861">
                  <c:v>58.094904</c:v>
                </c:pt>
                <c:pt idx="4862">
                  <c:v>58.094915999999998</c:v>
                </c:pt>
                <c:pt idx="4863">
                  <c:v>58.094912999999998</c:v>
                </c:pt>
                <c:pt idx="4864">
                  <c:v>58.094914000000003</c:v>
                </c:pt>
                <c:pt idx="4865">
                  <c:v>58.094918999999997</c:v>
                </c:pt>
                <c:pt idx="4866">
                  <c:v>58.094923000000001</c:v>
                </c:pt>
                <c:pt idx="4867">
                  <c:v>58.094934000000002</c:v>
                </c:pt>
                <c:pt idx="4868">
                  <c:v>58.094946999999998</c:v>
                </c:pt>
                <c:pt idx="4869">
                  <c:v>58.094942000000003</c:v>
                </c:pt>
                <c:pt idx="4870">
                  <c:v>58.094949</c:v>
                </c:pt>
                <c:pt idx="4871">
                  <c:v>58.094963</c:v>
                </c:pt>
                <c:pt idx="4872">
                  <c:v>58.094977999999998</c:v>
                </c:pt>
                <c:pt idx="4873">
                  <c:v>58.094988999999998</c:v>
                </c:pt>
                <c:pt idx="4874">
                  <c:v>58.095007000000003</c:v>
                </c:pt>
                <c:pt idx="4875">
                  <c:v>58.095025999999997</c:v>
                </c:pt>
                <c:pt idx="4876">
                  <c:v>58.095056</c:v>
                </c:pt>
                <c:pt idx="4877">
                  <c:v>58.095084999999997</c:v>
                </c:pt>
                <c:pt idx="4878">
                  <c:v>58.095120000000001</c:v>
                </c:pt>
                <c:pt idx="4879">
                  <c:v>58.095162999999999</c:v>
                </c:pt>
                <c:pt idx="4880">
                  <c:v>58.095205</c:v>
                </c:pt>
                <c:pt idx="4881">
                  <c:v>58.095246000000003</c:v>
                </c:pt>
                <c:pt idx="4882">
                  <c:v>58.095289000000001</c:v>
                </c:pt>
                <c:pt idx="4883">
                  <c:v>58.095345999999999</c:v>
                </c:pt>
                <c:pt idx="4884">
                  <c:v>58.095398000000003</c:v>
                </c:pt>
                <c:pt idx="4885">
                  <c:v>58.095450999999997</c:v>
                </c:pt>
                <c:pt idx="4886">
                  <c:v>58.095503000000001</c:v>
                </c:pt>
                <c:pt idx="4887">
                  <c:v>58.095557999999997</c:v>
                </c:pt>
                <c:pt idx="4888">
                  <c:v>58.095613</c:v>
                </c:pt>
                <c:pt idx="4889">
                  <c:v>58.095674000000002</c:v>
                </c:pt>
                <c:pt idx="4890">
                  <c:v>58.095731000000001</c:v>
                </c:pt>
                <c:pt idx="4891">
                  <c:v>58.095798000000002</c:v>
                </c:pt>
                <c:pt idx="4892">
                  <c:v>58.095866999999998</c:v>
                </c:pt>
                <c:pt idx="4893">
                  <c:v>58.095927000000003</c:v>
                </c:pt>
                <c:pt idx="4894">
                  <c:v>58.095989000000003</c:v>
                </c:pt>
                <c:pt idx="4895">
                  <c:v>58.096049999999998</c:v>
                </c:pt>
                <c:pt idx="4896">
                  <c:v>58.096117</c:v>
                </c:pt>
                <c:pt idx="4897">
                  <c:v>58.096178999999999</c:v>
                </c:pt>
                <c:pt idx="4898">
                  <c:v>58.096231000000003</c:v>
                </c:pt>
                <c:pt idx="4899">
                  <c:v>58.096272999999997</c:v>
                </c:pt>
                <c:pt idx="4900">
                  <c:v>58.096319999999999</c:v>
                </c:pt>
                <c:pt idx="4901">
                  <c:v>58.096364000000001</c:v>
                </c:pt>
                <c:pt idx="4902">
                  <c:v>58.096406999999999</c:v>
                </c:pt>
                <c:pt idx="4903">
                  <c:v>58.096438999999997</c:v>
                </c:pt>
                <c:pt idx="4904">
                  <c:v>58.096480999999997</c:v>
                </c:pt>
                <c:pt idx="4905">
                  <c:v>58.096522999999998</c:v>
                </c:pt>
                <c:pt idx="4906">
                  <c:v>58.096556</c:v>
                </c:pt>
                <c:pt idx="4907">
                  <c:v>58.096589000000002</c:v>
                </c:pt>
                <c:pt idx="4908">
                  <c:v>58.096615</c:v>
                </c:pt>
                <c:pt idx="4909">
                  <c:v>58.096635999999997</c:v>
                </c:pt>
                <c:pt idx="4910">
                  <c:v>58.096657</c:v>
                </c:pt>
                <c:pt idx="4911">
                  <c:v>58.096673000000003</c:v>
                </c:pt>
                <c:pt idx="4912">
                  <c:v>58.096682999999999</c:v>
                </c:pt>
                <c:pt idx="4913">
                  <c:v>58.096687000000003</c:v>
                </c:pt>
                <c:pt idx="4914">
                  <c:v>58.096679999999999</c:v>
                </c:pt>
                <c:pt idx="4915">
                  <c:v>58.096665999999999</c:v>
                </c:pt>
                <c:pt idx="4916">
                  <c:v>58.096651000000001</c:v>
                </c:pt>
                <c:pt idx="4917">
                  <c:v>58.096620000000001</c:v>
                </c:pt>
                <c:pt idx="4918">
                  <c:v>58.096594000000003</c:v>
                </c:pt>
                <c:pt idx="4919">
                  <c:v>58.096556</c:v>
                </c:pt>
                <c:pt idx="4920">
                  <c:v>58.096525</c:v>
                </c:pt>
                <c:pt idx="4921">
                  <c:v>58.096487000000003</c:v>
                </c:pt>
                <c:pt idx="4922">
                  <c:v>58.096446</c:v>
                </c:pt>
                <c:pt idx="4923">
                  <c:v>58.096398000000001</c:v>
                </c:pt>
                <c:pt idx="4924">
                  <c:v>58.096341000000002</c:v>
                </c:pt>
                <c:pt idx="4925">
                  <c:v>58.096290000000003</c:v>
                </c:pt>
                <c:pt idx="4926">
                  <c:v>58.096240000000002</c:v>
                </c:pt>
                <c:pt idx="4927">
                  <c:v>58.096181000000001</c:v>
                </c:pt>
                <c:pt idx="4928">
                  <c:v>58.096122999999999</c:v>
                </c:pt>
                <c:pt idx="4929">
                  <c:v>58.096055999999997</c:v>
                </c:pt>
                <c:pt idx="4930">
                  <c:v>58.09599</c:v>
                </c:pt>
                <c:pt idx="4931">
                  <c:v>58.095925000000001</c:v>
                </c:pt>
                <c:pt idx="4932">
                  <c:v>58.095869</c:v>
                </c:pt>
                <c:pt idx="4933">
                  <c:v>58.095798000000002</c:v>
                </c:pt>
                <c:pt idx="4934">
                  <c:v>58.095730000000003</c:v>
                </c:pt>
                <c:pt idx="4935">
                  <c:v>58.095663999999999</c:v>
                </c:pt>
                <c:pt idx="4936">
                  <c:v>58.095605999999997</c:v>
                </c:pt>
                <c:pt idx="4937">
                  <c:v>58.095537</c:v>
                </c:pt>
                <c:pt idx="4938">
                  <c:v>58.095488000000003</c:v>
                </c:pt>
                <c:pt idx="4939">
                  <c:v>58.095435000000002</c:v>
                </c:pt>
                <c:pt idx="4940">
                  <c:v>58.095368000000001</c:v>
                </c:pt>
                <c:pt idx="4941">
                  <c:v>58.095303999999999</c:v>
                </c:pt>
                <c:pt idx="4942">
                  <c:v>58.09525</c:v>
                </c:pt>
                <c:pt idx="4943">
                  <c:v>58.095205999999997</c:v>
                </c:pt>
                <c:pt idx="4944">
                  <c:v>58.09516</c:v>
                </c:pt>
                <c:pt idx="4945">
                  <c:v>58.095114000000002</c:v>
                </c:pt>
                <c:pt idx="4946">
                  <c:v>58.095075999999999</c:v>
                </c:pt>
                <c:pt idx="4947">
                  <c:v>58.095044999999999</c:v>
                </c:pt>
                <c:pt idx="4948">
                  <c:v>58.095025999999997</c:v>
                </c:pt>
                <c:pt idx="4949">
                  <c:v>58.095019000000001</c:v>
                </c:pt>
                <c:pt idx="4950">
                  <c:v>58.095021000000003</c:v>
                </c:pt>
                <c:pt idx="4951">
                  <c:v>58.095030000000001</c:v>
                </c:pt>
                <c:pt idx="4952">
                  <c:v>58.095044999999999</c:v>
                </c:pt>
                <c:pt idx="4953">
                  <c:v>58.095061000000001</c:v>
                </c:pt>
                <c:pt idx="4954">
                  <c:v>58.095081</c:v>
                </c:pt>
                <c:pt idx="4955">
                  <c:v>58.095106000000001</c:v>
                </c:pt>
                <c:pt idx="4956">
                  <c:v>58.095140999999998</c:v>
                </c:pt>
                <c:pt idx="4957">
                  <c:v>58.095185000000001</c:v>
                </c:pt>
                <c:pt idx="4958">
                  <c:v>58.095233999999998</c:v>
                </c:pt>
                <c:pt idx="4959">
                  <c:v>58.095300000000002</c:v>
                </c:pt>
                <c:pt idx="4960">
                  <c:v>58.095368000000001</c:v>
                </c:pt>
                <c:pt idx="4961">
                  <c:v>58.095435999999999</c:v>
                </c:pt>
                <c:pt idx="4962">
                  <c:v>58.095509</c:v>
                </c:pt>
                <c:pt idx="4963">
                  <c:v>58.095579999999998</c:v>
                </c:pt>
                <c:pt idx="4964">
                  <c:v>58.095652999999999</c:v>
                </c:pt>
                <c:pt idx="4965">
                  <c:v>58.095734</c:v>
                </c:pt>
                <c:pt idx="4966">
                  <c:v>58.095812000000002</c:v>
                </c:pt>
                <c:pt idx="4967">
                  <c:v>58.095894000000001</c:v>
                </c:pt>
                <c:pt idx="4968">
                  <c:v>58.095981999999999</c:v>
                </c:pt>
                <c:pt idx="4969">
                  <c:v>58.096080999999998</c:v>
                </c:pt>
                <c:pt idx="4970">
                  <c:v>58.096178000000002</c:v>
                </c:pt>
                <c:pt idx="4971">
                  <c:v>58.096288999999999</c:v>
                </c:pt>
                <c:pt idx="4972">
                  <c:v>58.096400000000003</c:v>
                </c:pt>
                <c:pt idx="4973">
                  <c:v>58.096502999999998</c:v>
                </c:pt>
                <c:pt idx="4974">
                  <c:v>58.096617999999999</c:v>
                </c:pt>
                <c:pt idx="4975">
                  <c:v>58.096736999999997</c:v>
                </c:pt>
                <c:pt idx="4976">
                  <c:v>58.09686</c:v>
                </c:pt>
                <c:pt idx="4977">
                  <c:v>58.096983000000002</c:v>
                </c:pt>
                <c:pt idx="4978">
                  <c:v>58.097110999999998</c:v>
                </c:pt>
                <c:pt idx="4979">
                  <c:v>58.097236000000002</c:v>
                </c:pt>
                <c:pt idx="4980">
                  <c:v>58.097363000000001</c:v>
                </c:pt>
                <c:pt idx="4981">
                  <c:v>58.097498999999999</c:v>
                </c:pt>
                <c:pt idx="4982">
                  <c:v>58.097641000000003</c:v>
                </c:pt>
                <c:pt idx="4983">
                  <c:v>58.097782000000002</c:v>
                </c:pt>
                <c:pt idx="4984">
                  <c:v>58.097929999999998</c:v>
                </c:pt>
                <c:pt idx="4985">
                  <c:v>58.098077000000004</c:v>
                </c:pt>
                <c:pt idx="4986">
                  <c:v>58.098221000000002</c:v>
                </c:pt>
                <c:pt idx="4987">
                  <c:v>58.098371999999998</c:v>
                </c:pt>
                <c:pt idx="4988">
                  <c:v>58.098520000000001</c:v>
                </c:pt>
                <c:pt idx="4989">
                  <c:v>58.098666999999999</c:v>
                </c:pt>
                <c:pt idx="4990">
                  <c:v>58.098815999999999</c:v>
                </c:pt>
                <c:pt idx="4991">
                  <c:v>58.098959999999998</c:v>
                </c:pt>
                <c:pt idx="4992">
                  <c:v>58.099094999999998</c:v>
                </c:pt>
                <c:pt idx="4993">
                  <c:v>58.099237000000002</c:v>
                </c:pt>
                <c:pt idx="4994">
                  <c:v>58.099379999999996</c:v>
                </c:pt>
                <c:pt idx="4995">
                  <c:v>58.099513000000002</c:v>
                </c:pt>
                <c:pt idx="4996">
                  <c:v>58.099640999999998</c:v>
                </c:pt>
                <c:pt idx="4997">
                  <c:v>58.099763000000003</c:v>
                </c:pt>
                <c:pt idx="4998">
                  <c:v>58.099877999999997</c:v>
                </c:pt>
                <c:pt idx="4999">
                  <c:v>58.099989999999998</c:v>
                </c:pt>
                <c:pt idx="5000">
                  <c:v>58.100093000000001</c:v>
                </c:pt>
                <c:pt idx="5001">
                  <c:v>58.100191000000002</c:v>
                </c:pt>
                <c:pt idx="5002">
                  <c:v>58.100282</c:v>
                </c:pt>
                <c:pt idx="5003">
                  <c:v>58.100383000000001</c:v>
                </c:pt>
                <c:pt idx="5004">
                  <c:v>58.100465</c:v>
                </c:pt>
                <c:pt idx="5005">
                  <c:v>58.100548000000003</c:v>
                </c:pt>
                <c:pt idx="5006">
                  <c:v>58.100627000000003</c:v>
                </c:pt>
                <c:pt idx="5007">
                  <c:v>58.100704999999998</c:v>
                </c:pt>
                <c:pt idx="5008">
                  <c:v>58.100772999999997</c:v>
                </c:pt>
                <c:pt idx="5009">
                  <c:v>58.100839000000001</c:v>
                </c:pt>
                <c:pt idx="5010">
                  <c:v>58.100901999999998</c:v>
                </c:pt>
                <c:pt idx="5011">
                  <c:v>58.100951000000002</c:v>
                </c:pt>
                <c:pt idx="5012">
                  <c:v>58.100996000000002</c:v>
                </c:pt>
                <c:pt idx="5013">
                  <c:v>58.101030000000002</c:v>
                </c:pt>
                <c:pt idx="5014">
                  <c:v>58.101059999999997</c:v>
                </c:pt>
                <c:pt idx="5015">
                  <c:v>58.101084</c:v>
                </c:pt>
                <c:pt idx="5016">
                  <c:v>58.101108000000004</c:v>
                </c:pt>
                <c:pt idx="5017">
                  <c:v>58.101106000000001</c:v>
                </c:pt>
                <c:pt idx="5018">
                  <c:v>58.101103000000002</c:v>
                </c:pt>
                <c:pt idx="5019">
                  <c:v>58.101097000000003</c:v>
                </c:pt>
                <c:pt idx="5020">
                  <c:v>58.101086000000002</c:v>
                </c:pt>
                <c:pt idx="5021">
                  <c:v>58.101072000000002</c:v>
                </c:pt>
                <c:pt idx="5022">
                  <c:v>58.101042</c:v>
                </c:pt>
                <c:pt idx="5023">
                  <c:v>58.101018000000003</c:v>
                </c:pt>
                <c:pt idx="5024">
                  <c:v>58.100976000000003</c:v>
                </c:pt>
                <c:pt idx="5025">
                  <c:v>58.100926000000001</c:v>
                </c:pt>
                <c:pt idx="5026">
                  <c:v>58.10087</c:v>
                </c:pt>
                <c:pt idx="5027">
                  <c:v>58.100811</c:v>
                </c:pt>
                <c:pt idx="5028">
                  <c:v>58.100760000000001</c:v>
                </c:pt>
                <c:pt idx="5029">
                  <c:v>58.100698000000001</c:v>
                </c:pt>
                <c:pt idx="5030">
                  <c:v>58.100624000000003</c:v>
                </c:pt>
                <c:pt idx="5031">
                  <c:v>58.100560000000002</c:v>
                </c:pt>
                <c:pt idx="5032">
                  <c:v>58.100492000000003</c:v>
                </c:pt>
                <c:pt idx="5033">
                  <c:v>58.100403999999997</c:v>
                </c:pt>
                <c:pt idx="5034">
                  <c:v>58.100324000000001</c:v>
                </c:pt>
                <c:pt idx="5035">
                  <c:v>58.100240999999997</c:v>
                </c:pt>
                <c:pt idx="5036">
                  <c:v>58.100150999999997</c:v>
                </c:pt>
                <c:pt idx="5037">
                  <c:v>58.100079999999998</c:v>
                </c:pt>
                <c:pt idx="5038">
                  <c:v>58.099994000000002</c:v>
                </c:pt>
                <c:pt idx="5039">
                  <c:v>58.099907000000002</c:v>
                </c:pt>
                <c:pt idx="5040">
                  <c:v>58.099815999999997</c:v>
                </c:pt>
                <c:pt idx="5041">
                  <c:v>58.099719</c:v>
                </c:pt>
                <c:pt idx="5042">
                  <c:v>58.099621999999997</c:v>
                </c:pt>
                <c:pt idx="5043">
                  <c:v>58.099525999999997</c:v>
                </c:pt>
                <c:pt idx="5044">
                  <c:v>58.099426000000001</c:v>
                </c:pt>
                <c:pt idx="5045">
                  <c:v>58.099325</c:v>
                </c:pt>
                <c:pt idx="5046">
                  <c:v>58.099223000000002</c:v>
                </c:pt>
                <c:pt idx="5047">
                  <c:v>58.099116000000002</c:v>
                </c:pt>
                <c:pt idx="5048">
                  <c:v>58.099012000000002</c:v>
                </c:pt>
                <c:pt idx="5049">
                  <c:v>58.098916000000003</c:v>
                </c:pt>
                <c:pt idx="5050">
                  <c:v>58.098807000000001</c:v>
                </c:pt>
                <c:pt idx="5051">
                  <c:v>58.098695999999997</c:v>
                </c:pt>
                <c:pt idx="5052">
                  <c:v>58.098590000000002</c:v>
                </c:pt>
                <c:pt idx="5053">
                  <c:v>58.098494000000002</c:v>
                </c:pt>
                <c:pt idx="5054">
                  <c:v>58.098404000000002</c:v>
                </c:pt>
                <c:pt idx="5055">
                  <c:v>58.098301999999997</c:v>
                </c:pt>
                <c:pt idx="5056">
                  <c:v>58.098199999999999</c:v>
                </c:pt>
                <c:pt idx="5057">
                  <c:v>58.098098</c:v>
                </c:pt>
                <c:pt idx="5058">
                  <c:v>58.098002000000001</c:v>
                </c:pt>
                <c:pt idx="5059">
                  <c:v>58.097904999999997</c:v>
                </c:pt>
                <c:pt idx="5060">
                  <c:v>58.097808999999998</c:v>
                </c:pt>
                <c:pt idx="5061">
                  <c:v>58.097715999999998</c:v>
                </c:pt>
                <c:pt idx="5062">
                  <c:v>58.097633000000002</c:v>
                </c:pt>
                <c:pt idx="5063">
                  <c:v>58.097552</c:v>
                </c:pt>
                <c:pt idx="5064">
                  <c:v>58.097476</c:v>
                </c:pt>
                <c:pt idx="5065">
                  <c:v>58.097403</c:v>
                </c:pt>
                <c:pt idx="5066">
                  <c:v>58.097341</c:v>
                </c:pt>
                <c:pt idx="5067">
                  <c:v>58.097270000000002</c:v>
                </c:pt>
                <c:pt idx="5068">
                  <c:v>58.097206999999997</c:v>
                </c:pt>
                <c:pt idx="5069">
                  <c:v>58.097143000000003</c:v>
                </c:pt>
                <c:pt idx="5070">
                  <c:v>58.097098000000003</c:v>
                </c:pt>
                <c:pt idx="5071">
                  <c:v>58.097042000000002</c:v>
                </c:pt>
                <c:pt idx="5072">
                  <c:v>58.096989000000001</c:v>
                </c:pt>
                <c:pt idx="5073">
                  <c:v>58.096932000000002</c:v>
                </c:pt>
                <c:pt idx="5074">
                  <c:v>58.096882000000001</c:v>
                </c:pt>
                <c:pt idx="5075">
                  <c:v>58.096831000000002</c:v>
                </c:pt>
                <c:pt idx="5076">
                  <c:v>58.096783000000002</c:v>
                </c:pt>
                <c:pt idx="5077">
                  <c:v>58.096733999999998</c:v>
                </c:pt>
                <c:pt idx="5078">
                  <c:v>58.096693000000002</c:v>
                </c:pt>
                <c:pt idx="5079">
                  <c:v>58.096651999999999</c:v>
                </c:pt>
                <c:pt idx="5080">
                  <c:v>58.096617999999999</c:v>
                </c:pt>
                <c:pt idx="5081">
                  <c:v>58.096583000000003</c:v>
                </c:pt>
                <c:pt idx="5082">
                  <c:v>58.096558000000002</c:v>
                </c:pt>
                <c:pt idx="5083">
                  <c:v>58.096527000000002</c:v>
                </c:pt>
                <c:pt idx="5084">
                  <c:v>58.096501000000004</c:v>
                </c:pt>
                <c:pt idx="5085">
                  <c:v>58.096477999999998</c:v>
                </c:pt>
                <c:pt idx="5086">
                  <c:v>58.096456000000003</c:v>
                </c:pt>
                <c:pt idx="5087">
                  <c:v>58.096442000000003</c:v>
                </c:pt>
                <c:pt idx="5088">
                  <c:v>58.096432</c:v>
                </c:pt>
                <c:pt idx="5089">
                  <c:v>58.096420000000002</c:v>
                </c:pt>
                <c:pt idx="5090">
                  <c:v>58.096409999999999</c:v>
                </c:pt>
                <c:pt idx="5091">
                  <c:v>58.096404</c:v>
                </c:pt>
                <c:pt idx="5092">
                  <c:v>58.096387</c:v>
                </c:pt>
                <c:pt idx="5093">
                  <c:v>58.096362999999997</c:v>
                </c:pt>
                <c:pt idx="5094">
                  <c:v>58.096342</c:v>
                </c:pt>
                <c:pt idx="5095">
                  <c:v>58.096324000000003</c:v>
                </c:pt>
                <c:pt idx="5096">
                  <c:v>58.096300999999997</c:v>
                </c:pt>
                <c:pt idx="5097">
                  <c:v>58.096282000000002</c:v>
                </c:pt>
                <c:pt idx="5098">
                  <c:v>58.096255999999997</c:v>
                </c:pt>
                <c:pt idx="5099">
                  <c:v>58.096240000000002</c:v>
                </c:pt>
                <c:pt idx="5100">
                  <c:v>58.096218999999998</c:v>
                </c:pt>
                <c:pt idx="5101">
                  <c:v>58.096196999999997</c:v>
                </c:pt>
                <c:pt idx="5102">
                  <c:v>58.096176999999997</c:v>
                </c:pt>
                <c:pt idx="5103">
                  <c:v>58.096151999999996</c:v>
                </c:pt>
                <c:pt idx="5104">
                  <c:v>58.096125000000001</c:v>
                </c:pt>
                <c:pt idx="5105">
                  <c:v>58.096097</c:v>
                </c:pt>
                <c:pt idx="5106">
                  <c:v>58.096074999999999</c:v>
                </c:pt>
                <c:pt idx="5107">
                  <c:v>58.096049999999998</c:v>
                </c:pt>
                <c:pt idx="5108">
                  <c:v>58.096024999999997</c:v>
                </c:pt>
                <c:pt idx="5109">
                  <c:v>58.095998000000002</c:v>
                </c:pt>
                <c:pt idx="5110">
                  <c:v>58.095970999999999</c:v>
                </c:pt>
                <c:pt idx="5111">
                  <c:v>58.095939000000001</c:v>
                </c:pt>
                <c:pt idx="5112">
                  <c:v>58.095910000000003</c:v>
                </c:pt>
                <c:pt idx="5113">
                  <c:v>58.095874000000002</c:v>
                </c:pt>
                <c:pt idx="5114">
                  <c:v>58.095844999999997</c:v>
                </c:pt>
                <c:pt idx="5115">
                  <c:v>58.095812000000002</c:v>
                </c:pt>
                <c:pt idx="5116">
                  <c:v>58.095779</c:v>
                </c:pt>
                <c:pt idx="5117">
                  <c:v>58.095747000000003</c:v>
                </c:pt>
                <c:pt idx="5118">
                  <c:v>58.095714000000001</c:v>
                </c:pt>
                <c:pt idx="5119">
                  <c:v>58.095672999999998</c:v>
                </c:pt>
                <c:pt idx="5120">
                  <c:v>58.095632999999999</c:v>
                </c:pt>
                <c:pt idx="5121">
                  <c:v>58.095585999999997</c:v>
                </c:pt>
                <c:pt idx="5122">
                  <c:v>58.095545999999999</c:v>
                </c:pt>
                <c:pt idx="5123">
                  <c:v>58.095503000000001</c:v>
                </c:pt>
                <c:pt idx="5124">
                  <c:v>58.095467999999997</c:v>
                </c:pt>
                <c:pt idx="5125">
                  <c:v>58.095427000000001</c:v>
                </c:pt>
                <c:pt idx="5126">
                  <c:v>58.095388</c:v>
                </c:pt>
                <c:pt idx="5127">
                  <c:v>58.095346999999997</c:v>
                </c:pt>
                <c:pt idx="5128">
                  <c:v>58.095306999999998</c:v>
                </c:pt>
                <c:pt idx="5129">
                  <c:v>58.095261000000001</c:v>
                </c:pt>
                <c:pt idx="5130">
                  <c:v>58.095210999999999</c:v>
                </c:pt>
                <c:pt idx="5131">
                  <c:v>58.095162999999999</c:v>
                </c:pt>
                <c:pt idx="5132">
                  <c:v>58.095117000000002</c:v>
                </c:pt>
                <c:pt idx="5133">
                  <c:v>58.095075999999999</c:v>
                </c:pt>
                <c:pt idx="5134">
                  <c:v>58.095030999999999</c:v>
                </c:pt>
                <c:pt idx="5135">
                  <c:v>58.094990000000003</c:v>
                </c:pt>
                <c:pt idx="5136">
                  <c:v>58.094951000000002</c:v>
                </c:pt>
                <c:pt idx="5137">
                  <c:v>58.094921999999997</c:v>
                </c:pt>
                <c:pt idx="5138">
                  <c:v>58.094883000000003</c:v>
                </c:pt>
                <c:pt idx="5139">
                  <c:v>58.094839999999998</c:v>
                </c:pt>
                <c:pt idx="5140">
                  <c:v>58.094793000000003</c:v>
                </c:pt>
                <c:pt idx="5141">
                  <c:v>58.094752999999997</c:v>
                </c:pt>
                <c:pt idx="5142">
                  <c:v>58.094709999999999</c:v>
                </c:pt>
                <c:pt idx="5143">
                  <c:v>58.094672000000003</c:v>
                </c:pt>
                <c:pt idx="5144">
                  <c:v>58.094631</c:v>
                </c:pt>
                <c:pt idx="5145">
                  <c:v>58.094588999999999</c:v>
                </c:pt>
                <c:pt idx="5146">
                  <c:v>58.094546000000001</c:v>
                </c:pt>
                <c:pt idx="5147">
                  <c:v>58.094498999999999</c:v>
                </c:pt>
                <c:pt idx="5148">
                  <c:v>58.094451999999997</c:v>
                </c:pt>
                <c:pt idx="5149">
                  <c:v>58.094405999999999</c:v>
                </c:pt>
                <c:pt idx="5150">
                  <c:v>58.094355999999998</c:v>
                </c:pt>
                <c:pt idx="5151">
                  <c:v>58.094298000000002</c:v>
                </c:pt>
                <c:pt idx="5152">
                  <c:v>58.094247000000003</c:v>
                </c:pt>
                <c:pt idx="5153">
                  <c:v>58.094194999999999</c:v>
                </c:pt>
                <c:pt idx="5154">
                  <c:v>58.094141999999998</c:v>
                </c:pt>
                <c:pt idx="5155">
                  <c:v>58.094085</c:v>
                </c:pt>
                <c:pt idx="5156">
                  <c:v>58.094017999999998</c:v>
                </c:pt>
                <c:pt idx="5157">
                  <c:v>58.093955000000001</c:v>
                </c:pt>
                <c:pt idx="5158">
                  <c:v>58.093884000000003</c:v>
                </c:pt>
                <c:pt idx="5159">
                  <c:v>58.093817999999999</c:v>
                </c:pt>
                <c:pt idx="5160">
                  <c:v>58.093744999999998</c:v>
                </c:pt>
                <c:pt idx="5161">
                  <c:v>58.093674</c:v>
                </c:pt>
                <c:pt idx="5162">
                  <c:v>58.093594000000003</c:v>
                </c:pt>
                <c:pt idx="5163">
                  <c:v>58.093521000000003</c:v>
                </c:pt>
                <c:pt idx="5164">
                  <c:v>58.093454000000001</c:v>
                </c:pt>
                <c:pt idx="5165">
                  <c:v>58.093373999999997</c:v>
                </c:pt>
                <c:pt idx="5166">
                  <c:v>58.093296000000002</c:v>
                </c:pt>
                <c:pt idx="5167">
                  <c:v>58.093221999999997</c:v>
                </c:pt>
                <c:pt idx="5168">
                  <c:v>58.093152000000003</c:v>
                </c:pt>
                <c:pt idx="5169">
                  <c:v>58.093071999999999</c:v>
                </c:pt>
                <c:pt idx="5170">
                  <c:v>58.092995999999999</c:v>
                </c:pt>
                <c:pt idx="5171">
                  <c:v>58.092925000000001</c:v>
                </c:pt>
                <c:pt idx="5172">
                  <c:v>58.092855999999998</c:v>
                </c:pt>
                <c:pt idx="5173">
                  <c:v>58.092784000000002</c:v>
                </c:pt>
                <c:pt idx="5174">
                  <c:v>58.092714999999998</c:v>
                </c:pt>
                <c:pt idx="5175">
                  <c:v>58.092649999999999</c:v>
                </c:pt>
                <c:pt idx="5176">
                  <c:v>58.092587999999999</c:v>
                </c:pt>
                <c:pt idx="5177">
                  <c:v>58.092525999999999</c:v>
                </c:pt>
                <c:pt idx="5178">
                  <c:v>58.092467999999997</c:v>
                </c:pt>
                <c:pt idx="5179">
                  <c:v>58.092402999999997</c:v>
                </c:pt>
                <c:pt idx="5180">
                  <c:v>58.092339000000003</c:v>
                </c:pt>
                <c:pt idx="5181">
                  <c:v>58.092286000000001</c:v>
                </c:pt>
                <c:pt idx="5182">
                  <c:v>58.092239999999997</c:v>
                </c:pt>
                <c:pt idx="5183">
                  <c:v>58.092193000000002</c:v>
                </c:pt>
                <c:pt idx="5184">
                  <c:v>58.092146999999997</c:v>
                </c:pt>
                <c:pt idx="5185">
                  <c:v>58.092103999999999</c:v>
                </c:pt>
                <c:pt idx="5186">
                  <c:v>58.092061000000001</c:v>
                </c:pt>
                <c:pt idx="5187">
                  <c:v>58.092027000000002</c:v>
                </c:pt>
                <c:pt idx="5188">
                  <c:v>58.091994</c:v>
                </c:pt>
                <c:pt idx="5189">
                  <c:v>58.091963</c:v>
                </c:pt>
                <c:pt idx="5190">
                  <c:v>58.091928000000003</c:v>
                </c:pt>
                <c:pt idx="5191">
                  <c:v>58.091898</c:v>
                </c:pt>
                <c:pt idx="5192">
                  <c:v>58.091875000000002</c:v>
                </c:pt>
                <c:pt idx="5193">
                  <c:v>58.091850999999998</c:v>
                </c:pt>
                <c:pt idx="5194">
                  <c:v>58.091828</c:v>
                </c:pt>
                <c:pt idx="5195">
                  <c:v>58.091811</c:v>
                </c:pt>
                <c:pt idx="5196">
                  <c:v>58.091791999999998</c:v>
                </c:pt>
                <c:pt idx="5197">
                  <c:v>58.091774000000001</c:v>
                </c:pt>
                <c:pt idx="5198">
                  <c:v>58.091760000000001</c:v>
                </c:pt>
                <c:pt idx="5199">
                  <c:v>58.091745000000003</c:v>
                </c:pt>
                <c:pt idx="5200">
                  <c:v>58.091726999999999</c:v>
                </c:pt>
                <c:pt idx="5201">
                  <c:v>58.091712000000001</c:v>
                </c:pt>
                <c:pt idx="5202">
                  <c:v>58.091695999999999</c:v>
                </c:pt>
                <c:pt idx="5203">
                  <c:v>58.091683000000003</c:v>
                </c:pt>
                <c:pt idx="5204">
                  <c:v>58.091656</c:v>
                </c:pt>
                <c:pt idx="5205">
                  <c:v>58.091641000000003</c:v>
                </c:pt>
                <c:pt idx="5206">
                  <c:v>58.091622999999998</c:v>
                </c:pt>
                <c:pt idx="5207">
                  <c:v>58.091602000000002</c:v>
                </c:pt>
                <c:pt idx="5208">
                  <c:v>58.091588000000002</c:v>
                </c:pt>
                <c:pt idx="5209">
                  <c:v>58.091566</c:v>
                </c:pt>
                <c:pt idx="5210">
                  <c:v>58.091548000000003</c:v>
                </c:pt>
                <c:pt idx="5211">
                  <c:v>58.091532000000001</c:v>
                </c:pt>
                <c:pt idx="5212">
                  <c:v>58.091515999999999</c:v>
                </c:pt>
                <c:pt idx="5213">
                  <c:v>58.091493999999997</c:v>
                </c:pt>
                <c:pt idx="5214">
                  <c:v>58.091476999999998</c:v>
                </c:pt>
                <c:pt idx="5215">
                  <c:v>58.091458000000003</c:v>
                </c:pt>
                <c:pt idx="5216">
                  <c:v>58.091437999999997</c:v>
                </c:pt>
                <c:pt idx="5217">
                  <c:v>58.091417999999997</c:v>
                </c:pt>
                <c:pt idx="5218">
                  <c:v>58.091397000000001</c:v>
                </c:pt>
                <c:pt idx="5219">
                  <c:v>58.091372</c:v>
                </c:pt>
                <c:pt idx="5220">
                  <c:v>58.091346000000001</c:v>
                </c:pt>
                <c:pt idx="5221">
                  <c:v>58.091318999999999</c:v>
                </c:pt>
                <c:pt idx="5222">
                  <c:v>58.091293999999998</c:v>
                </c:pt>
                <c:pt idx="5223">
                  <c:v>58.091273999999999</c:v>
                </c:pt>
                <c:pt idx="5224">
                  <c:v>58.091253000000002</c:v>
                </c:pt>
                <c:pt idx="5225">
                  <c:v>58.091231000000001</c:v>
                </c:pt>
                <c:pt idx="5226">
                  <c:v>58.091208000000002</c:v>
                </c:pt>
                <c:pt idx="5227">
                  <c:v>58.091186999999998</c:v>
                </c:pt>
                <c:pt idx="5228">
                  <c:v>58.091172</c:v>
                </c:pt>
                <c:pt idx="5229">
                  <c:v>58.091149000000001</c:v>
                </c:pt>
                <c:pt idx="5230">
                  <c:v>58.09113</c:v>
                </c:pt>
                <c:pt idx="5231">
                  <c:v>58.091113</c:v>
                </c:pt>
                <c:pt idx="5232">
                  <c:v>58.091101999999999</c:v>
                </c:pt>
                <c:pt idx="5233">
                  <c:v>58.091088999999997</c:v>
                </c:pt>
                <c:pt idx="5234">
                  <c:v>58.091079000000001</c:v>
                </c:pt>
                <c:pt idx="5235">
                  <c:v>58.091070999999999</c:v>
                </c:pt>
                <c:pt idx="5236">
                  <c:v>58.091068999999997</c:v>
                </c:pt>
                <c:pt idx="5237">
                  <c:v>58.091067000000002</c:v>
                </c:pt>
                <c:pt idx="5238">
                  <c:v>58.091059000000001</c:v>
                </c:pt>
                <c:pt idx="5239">
                  <c:v>58.091047000000003</c:v>
                </c:pt>
                <c:pt idx="5240">
                  <c:v>58.091042000000002</c:v>
                </c:pt>
                <c:pt idx="5241">
                  <c:v>58.091031999999998</c:v>
                </c:pt>
                <c:pt idx="5242">
                  <c:v>58.091034999999998</c:v>
                </c:pt>
                <c:pt idx="5243">
                  <c:v>58.091037</c:v>
                </c:pt>
                <c:pt idx="5244">
                  <c:v>58.091036000000003</c:v>
                </c:pt>
                <c:pt idx="5245">
                  <c:v>58.091036000000003</c:v>
                </c:pt>
                <c:pt idx="5246">
                  <c:v>58.091042000000002</c:v>
                </c:pt>
                <c:pt idx="5247">
                  <c:v>58.091047000000003</c:v>
                </c:pt>
                <c:pt idx="5248">
                  <c:v>58.091048999999998</c:v>
                </c:pt>
                <c:pt idx="5249">
                  <c:v>58.091057999999997</c:v>
                </c:pt>
                <c:pt idx="5250">
                  <c:v>58.091065999999998</c:v>
                </c:pt>
                <c:pt idx="5251">
                  <c:v>58.091074999999996</c:v>
                </c:pt>
                <c:pt idx="5252">
                  <c:v>58.091085</c:v>
                </c:pt>
                <c:pt idx="5253">
                  <c:v>58.091107000000001</c:v>
                </c:pt>
                <c:pt idx="5254">
                  <c:v>58.091118999999999</c:v>
                </c:pt>
                <c:pt idx="5255">
                  <c:v>58.091137000000003</c:v>
                </c:pt>
                <c:pt idx="5256">
                  <c:v>58.091157000000003</c:v>
                </c:pt>
                <c:pt idx="5257">
                  <c:v>58.091178999999997</c:v>
                </c:pt>
                <c:pt idx="5258">
                  <c:v>58.091197999999999</c:v>
                </c:pt>
                <c:pt idx="5259">
                  <c:v>58.091220999999997</c:v>
                </c:pt>
                <c:pt idx="5260">
                  <c:v>58.091250000000002</c:v>
                </c:pt>
                <c:pt idx="5261">
                  <c:v>58.091279999999998</c:v>
                </c:pt>
                <c:pt idx="5262">
                  <c:v>58.091307999999998</c:v>
                </c:pt>
                <c:pt idx="5263">
                  <c:v>58.091340000000002</c:v>
                </c:pt>
                <c:pt idx="5264">
                  <c:v>58.091375999999997</c:v>
                </c:pt>
                <c:pt idx="5265">
                  <c:v>58.091411000000001</c:v>
                </c:pt>
                <c:pt idx="5266">
                  <c:v>58.091442000000001</c:v>
                </c:pt>
                <c:pt idx="5267">
                  <c:v>58.091479</c:v>
                </c:pt>
                <c:pt idx="5268">
                  <c:v>58.091513999999997</c:v>
                </c:pt>
                <c:pt idx="5269">
                  <c:v>58.091549999999998</c:v>
                </c:pt>
                <c:pt idx="5270">
                  <c:v>58.091586999999997</c:v>
                </c:pt>
                <c:pt idx="5271">
                  <c:v>58.091625999999998</c:v>
                </c:pt>
                <c:pt idx="5272">
                  <c:v>58.091667999999999</c:v>
                </c:pt>
                <c:pt idx="5273">
                  <c:v>58.091709999999999</c:v>
                </c:pt>
                <c:pt idx="5274">
                  <c:v>58.091745000000003</c:v>
                </c:pt>
                <c:pt idx="5275">
                  <c:v>58.091783999999997</c:v>
                </c:pt>
                <c:pt idx="5276">
                  <c:v>58.091825</c:v>
                </c:pt>
                <c:pt idx="5277">
                  <c:v>58.091864999999999</c:v>
                </c:pt>
                <c:pt idx="5278">
                  <c:v>58.091904999999997</c:v>
                </c:pt>
                <c:pt idx="5279">
                  <c:v>58.091943999999998</c:v>
                </c:pt>
                <c:pt idx="5280">
                  <c:v>58.091983999999997</c:v>
                </c:pt>
                <c:pt idx="5281">
                  <c:v>58.092035000000003</c:v>
                </c:pt>
                <c:pt idx="5282">
                  <c:v>58.092081999999998</c:v>
                </c:pt>
                <c:pt idx="5283">
                  <c:v>58.092128000000002</c:v>
                </c:pt>
                <c:pt idx="5284">
                  <c:v>58.092179999999999</c:v>
                </c:pt>
                <c:pt idx="5285">
                  <c:v>58.092230000000001</c:v>
                </c:pt>
                <c:pt idx="5286">
                  <c:v>58.092283999999999</c:v>
                </c:pt>
                <c:pt idx="5287">
                  <c:v>58.092334000000001</c:v>
                </c:pt>
                <c:pt idx="5288">
                  <c:v>58.092393000000001</c:v>
                </c:pt>
                <c:pt idx="5289">
                  <c:v>58.092446000000002</c:v>
                </c:pt>
                <c:pt idx="5290">
                  <c:v>58.092503000000001</c:v>
                </c:pt>
                <c:pt idx="5291">
                  <c:v>58.092565999999998</c:v>
                </c:pt>
                <c:pt idx="5292">
                  <c:v>58.092632999999999</c:v>
                </c:pt>
                <c:pt idx="5293">
                  <c:v>58.092706999999997</c:v>
                </c:pt>
                <c:pt idx="5294">
                  <c:v>58.092779999999998</c:v>
                </c:pt>
                <c:pt idx="5295">
                  <c:v>58.092849000000001</c:v>
                </c:pt>
                <c:pt idx="5296">
                  <c:v>58.092913000000003</c:v>
                </c:pt>
                <c:pt idx="5297">
                  <c:v>58.092979999999997</c:v>
                </c:pt>
                <c:pt idx="5298">
                  <c:v>58.093055</c:v>
                </c:pt>
                <c:pt idx="5299">
                  <c:v>58.093125000000001</c:v>
                </c:pt>
                <c:pt idx="5300">
                  <c:v>58.093200000000003</c:v>
                </c:pt>
                <c:pt idx="5301">
                  <c:v>58.093274000000001</c:v>
                </c:pt>
                <c:pt idx="5302">
                  <c:v>58.093350999999998</c:v>
                </c:pt>
                <c:pt idx="5303">
                  <c:v>58.093432</c:v>
                </c:pt>
                <c:pt idx="5304">
                  <c:v>58.093505</c:v>
                </c:pt>
                <c:pt idx="5305">
                  <c:v>58.093583000000002</c:v>
                </c:pt>
                <c:pt idx="5306">
                  <c:v>58.093668999999998</c:v>
                </c:pt>
                <c:pt idx="5307">
                  <c:v>58.093758999999999</c:v>
                </c:pt>
                <c:pt idx="5308">
                  <c:v>58.093853000000003</c:v>
                </c:pt>
                <c:pt idx="5309">
                  <c:v>58.093947</c:v>
                </c:pt>
                <c:pt idx="5310">
                  <c:v>58.094045000000001</c:v>
                </c:pt>
                <c:pt idx="5311">
                  <c:v>58.094146000000002</c:v>
                </c:pt>
                <c:pt idx="5312">
                  <c:v>58.094251999999997</c:v>
                </c:pt>
                <c:pt idx="5313">
                  <c:v>58.094369</c:v>
                </c:pt>
                <c:pt idx="5314">
                  <c:v>58.094478000000002</c:v>
                </c:pt>
                <c:pt idx="5315">
                  <c:v>58.094585000000002</c:v>
                </c:pt>
                <c:pt idx="5316">
                  <c:v>58.094698999999999</c:v>
                </c:pt>
                <c:pt idx="5317">
                  <c:v>58.094814</c:v>
                </c:pt>
                <c:pt idx="5318">
                  <c:v>58.094926999999998</c:v>
                </c:pt>
                <c:pt idx="5319">
                  <c:v>58.095053999999998</c:v>
                </c:pt>
                <c:pt idx="5320">
                  <c:v>58.095173000000003</c:v>
                </c:pt>
                <c:pt idx="5321">
                  <c:v>58.095289999999999</c:v>
                </c:pt>
                <c:pt idx="5322">
                  <c:v>58.095410999999999</c:v>
                </c:pt>
                <c:pt idx="5323">
                  <c:v>58.095525000000002</c:v>
                </c:pt>
                <c:pt idx="5324">
                  <c:v>58.095632000000002</c:v>
                </c:pt>
                <c:pt idx="5325">
                  <c:v>58.095742000000001</c:v>
                </c:pt>
                <c:pt idx="5326">
                  <c:v>58.095846999999999</c:v>
                </c:pt>
                <c:pt idx="5327">
                  <c:v>58.095956999999999</c:v>
                </c:pt>
                <c:pt idx="5328">
                  <c:v>58.096062000000003</c:v>
                </c:pt>
                <c:pt idx="5329">
                  <c:v>58.096176</c:v>
                </c:pt>
                <c:pt idx="5330">
                  <c:v>58.096285000000002</c:v>
                </c:pt>
                <c:pt idx="5331">
                  <c:v>58.096386000000003</c:v>
                </c:pt>
                <c:pt idx="5332">
                  <c:v>58.096480999999997</c:v>
                </c:pt>
                <c:pt idx="5333">
                  <c:v>58.096581999999998</c:v>
                </c:pt>
                <c:pt idx="5334">
                  <c:v>58.096680999999997</c:v>
                </c:pt>
                <c:pt idx="5335">
                  <c:v>58.096775000000001</c:v>
                </c:pt>
                <c:pt idx="5336">
                  <c:v>58.096874999999997</c:v>
                </c:pt>
                <c:pt idx="5337">
                  <c:v>58.096980000000002</c:v>
                </c:pt>
                <c:pt idx="5338">
                  <c:v>58.097085999999997</c:v>
                </c:pt>
                <c:pt idx="5339">
                  <c:v>58.097186000000001</c:v>
                </c:pt>
                <c:pt idx="5340">
                  <c:v>58.097290999999998</c:v>
                </c:pt>
                <c:pt idx="5341">
                  <c:v>58.097389999999997</c:v>
                </c:pt>
                <c:pt idx="5342">
                  <c:v>58.097487999999998</c:v>
                </c:pt>
                <c:pt idx="5343">
                  <c:v>58.097593000000003</c:v>
                </c:pt>
                <c:pt idx="5344">
                  <c:v>58.097690999999998</c:v>
                </c:pt>
                <c:pt idx="5345">
                  <c:v>58.097791000000001</c:v>
                </c:pt>
                <c:pt idx="5346">
                  <c:v>58.097892999999999</c:v>
                </c:pt>
                <c:pt idx="5347">
                  <c:v>58.097993000000002</c:v>
                </c:pt>
                <c:pt idx="5348">
                  <c:v>58.098095000000001</c:v>
                </c:pt>
                <c:pt idx="5349">
                  <c:v>58.098196999999999</c:v>
                </c:pt>
                <c:pt idx="5350">
                  <c:v>58.098291000000003</c:v>
                </c:pt>
                <c:pt idx="5351">
                  <c:v>58.098388999999997</c:v>
                </c:pt>
                <c:pt idx="5352">
                  <c:v>58.098481999999997</c:v>
                </c:pt>
                <c:pt idx="5353">
                  <c:v>58.098582999999998</c:v>
                </c:pt>
                <c:pt idx="5354">
                  <c:v>58.098681999999997</c:v>
                </c:pt>
                <c:pt idx="5355">
                  <c:v>58.098782</c:v>
                </c:pt>
                <c:pt idx="5356">
                  <c:v>58.098882000000003</c:v>
                </c:pt>
                <c:pt idx="5357">
                  <c:v>58.098975000000003</c:v>
                </c:pt>
                <c:pt idx="5358">
                  <c:v>58.099063000000001</c:v>
                </c:pt>
                <c:pt idx="5359">
                  <c:v>58.099162999999997</c:v>
                </c:pt>
                <c:pt idx="5360">
                  <c:v>58.099260999999998</c:v>
                </c:pt>
                <c:pt idx="5361">
                  <c:v>58.099350000000001</c:v>
                </c:pt>
                <c:pt idx="5362">
                  <c:v>58.099442000000003</c:v>
                </c:pt>
                <c:pt idx="5363">
                  <c:v>58.099539</c:v>
                </c:pt>
                <c:pt idx="5364">
                  <c:v>58.099637000000001</c:v>
                </c:pt>
                <c:pt idx="5365">
                  <c:v>58.099730000000001</c:v>
                </c:pt>
                <c:pt idx="5366">
                  <c:v>58.099826999999998</c:v>
                </c:pt>
                <c:pt idx="5367">
                  <c:v>58.099918000000002</c:v>
                </c:pt>
                <c:pt idx="5368">
                  <c:v>58.100012999999997</c:v>
                </c:pt>
                <c:pt idx="5369">
                  <c:v>58.100116999999997</c:v>
                </c:pt>
                <c:pt idx="5370">
                  <c:v>58.100206</c:v>
                </c:pt>
                <c:pt idx="5371">
                  <c:v>58.100295000000003</c:v>
                </c:pt>
                <c:pt idx="5372">
                  <c:v>58.100386999999998</c:v>
                </c:pt>
                <c:pt idx="5373">
                  <c:v>58.100470999999999</c:v>
                </c:pt>
                <c:pt idx="5374">
                  <c:v>58.100548000000003</c:v>
                </c:pt>
                <c:pt idx="5375">
                  <c:v>58.100625999999998</c:v>
                </c:pt>
                <c:pt idx="5376">
                  <c:v>58.100695999999999</c:v>
                </c:pt>
                <c:pt idx="5377">
                  <c:v>58.100769999999997</c:v>
                </c:pt>
                <c:pt idx="5378">
                  <c:v>58.100824000000003</c:v>
                </c:pt>
                <c:pt idx="5379">
                  <c:v>58.100901</c:v>
                </c:pt>
                <c:pt idx="5380">
                  <c:v>58.100963999999998</c:v>
                </c:pt>
                <c:pt idx="5381">
                  <c:v>58.101019000000001</c:v>
                </c:pt>
                <c:pt idx="5382">
                  <c:v>58.101078000000001</c:v>
                </c:pt>
                <c:pt idx="5383">
                  <c:v>58.101128000000003</c:v>
                </c:pt>
                <c:pt idx="5384">
                  <c:v>58.101185000000001</c:v>
                </c:pt>
                <c:pt idx="5385">
                  <c:v>58.101241000000002</c:v>
                </c:pt>
                <c:pt idx="5386">
                  <c:v>58.101286999999999</c:v>
                </c:pt>
                <c:pt idx="5387">
                  <c:v>58.101329999999997</c:v>
                </c:pt>
                <c:pt idx="5388">
                  <c:v>58.101376999999999</c:v>
                </c:pt>
                <c:pt idx="5389">
                  <c:v>58.101419</c:v>
                </c:pt>
                <c:pt idx="5390">
                  <c:v>58.101461999999998</c:v>
                </c:pt>
                <c:pt idx="5391">
                  <c:v>58.101514000000002</c:v>
                </c:pt>
                <c:pt idx="5392">
                  <c:v>58.101562999999999</c:v>
                </c:pt>
                <c:pt idx="5393">
                  <c:v>58.101610999999998</c:v>
                </c:pt>
                <c:pt idx="5394">
                  <c:v>58.101664</c:v>
                </c:pt>
                <c:pt idx="5395">
                  <c:v>58.101709999999997</c:v>
                </c:pt>
                <c:pt idx="5396">
                  <c:v>58.101759999999999</c:v>
                </c:pt>
                <c:pt idx="5397">
                  <c:v>58.101807999999998</c:v>
                </c:pt>
                <c:pt idx="5398">
                  <c:v>58.101857000000003</c:v>
                </c:pt>
                <c:pt idx="5399">
                  <c:v>58.101900999999998</c:v>
                </c:pt>
                <c:pt idx="5400">
                  <c:v>58.101947000000003</c:v>
                </c:pt>
                <c:pt idx="5401">
                  <c:v>58.101987999999999</c:v>
                </c:pt>
                <c:pt idx="5402">
                  <c:v>58.102041</c:v>
                </c:pt>
                <c:pt idx="5403">
                  <c:v>58.102089999999997</c:v>
                </c:pt>
                <c:pt idx="5404">
                  <c:v>58.102134999999997</c:v>
                </c:pt>
                <c:pt idx="5405">
                  <c:v>58.102179999999997</c:v>
                </c:pt>
                <c:pt idx="5406">
                  <c:v>58.102226000000002</c:v>
                </c:pt>
                <c:pt idx="5407">
                  <c:v>58.102277999999998</c:v>
                </c:pt>
                <c:pt idx="5408">
                  <c:v>58.102328999999997</c:v>
                </c:pt>
                <c:pt idx="5409">
                  <c:v>58.102381999999999</c:v>
                </c:pt>
                <c:pt idx="5410">
                  <c:v>58.102432</c:v>
                </c:pt>
                <c:pt idx="5411">
                  <c:v>58.102477</c:v>
                </c:pt>
                <c:pt idx="5412">
                  <c:v>58.102527000000002</c:v>
                </c:pt>
                <c:pt idx="5413">
                  <c:v>58.102575000000002</c:v>
                </c:pt>
                <c:pt idx="5414">
                  <c:v>58.102618999999997</c:v>
                </c:pt>
                <c:pt idx="5415">
                  <c:v>58.10266</c:v>
                </c:pt>
                <c:pt idx="5416">
                  <c:v>58.102702000000001</c:v>
                </c:pt>
                <c:pt idx="5417">
                  <c:v>58.102739</c:v>
                </c:pt>
                <c:pt idx="5418">
                  <c:v>58.102772999999999</c:v>
                </c:pt>
                <c:pt idx="5419">
                  <c:v>58.102809000000001</c:v>
                </c:pt>
                <c:pt idx="5420">
                  <c:v>58.102845000000002</c:v>
                </c:pt>
                <c:pt idx="5421">
                  <c:v>58.102874999999997</c:v>
                </c:pt>
                <c:pt idx="5422">
                  <c:v>58.102894999999997</c:v>
                </c:pt>
                <c:pt idx="5423">
                  <c:v>58.102915000000003</c:v>
                </c:pt>
                <c:pt idx="5424">
                  <c:v>58.102925999999997</c:v>
                </c:pt>
                <c:pt idx="5425">
                  <c:v>58.102933999999998</c:v>
                </c:pt>
                <c:pt idx="5426">
                  <c:v>58.102941000000001</c:v>
                </c:pt>
                <c:pt idx="5427">
                  <c:v>58.102936999999997</c:v>
                </c:pt>
                <c:pt idx="5428">
                  <c:v>58.102929000000003</c:v>
                </c:pt>
                <c:pt idx="5429">
                  <c:v>58.102927999999999</c:v>
                </c:pt>
                <c:pt idx="5430">
                  <c:v>58.102919999999997</c:v>
                </c:pt>
                <c:pt idx="5431">
                  <c:v>58.102907000000002</c:v>
                </c:pt>
                <c:pt idx="5432">
                  <c:v>58.102888999999998</c:v>
                </c:pt>
                <c:pt idx="5433">
                  <c:v>58.102865999999999</c:v>
                </c:pt>
                <c:pt idx="5434">
                  <c:v>58.102843999999997</c:v>
                </c:pt>
                <c:pt idx="5435">
                  <c:v>58.102815999999997</c:v>
                </c:pt>
                <c:pt idx="5436">
                  <c:v>58.102775000000001</c:v>
                </c:pt>
                <c:pt idx="5437">
                  <c:v>58.102730000000001</c:v>
                </c:pt>
                <c:pt idx="5438">
                  <c:v>58.102679999999999</c:v>
                </c:pt>
                <c:pt idx="5439">
                  <c:v>58.102629999999998</c:v>
                </c:pt>
                <c:pt idx="5440">
                  <c:v>58.102575000000002</c:v>
                </c:pt>
                <c:pt idx="5441">
                  <c:v>58.102521000000003</c:v>
                </c:pt>
                <c:pt idx="5442">
                  <c:v>58.102465000000002</c:v>
                </c:pt>
                <c:pt idx="5443">
                  <c:v>58.102395999999999</c:v>
                </c:pt>
                <c:pt idx="5444">
                  <c:v>58.102330000000002</c:v>
                </c:pt>
                <c:pt idx="5445">
                  <c:v>58.102263999999998</c:v>
                </c:pt>
                <c:pt idx="5446">
                  <c:v>58.102193</c:v>
                </c:pt>
                <c:pt idx="5447">
                  <c:v>58.102122999999999</c:v>
                </c:pt>
                <c:pt idx="5448">
                  <c:v>58.102043000000002</c:v>
                </c:pt>
                <c:pt idx="5449">
                  <c:v>58.101972000000004</c:v>
                </c:pt>
                <c:pt idx="5450">
                  <c:v>58.101844999999997</c:v>
                </c:pt>
                <c:pt idx="5451">
                  <c:v>58.101770000000002</c:v>
                </c:pt>
                <c:pt idx="5452">
                  <c:v>58.101689</c:v>
                </c:pt>
                <c:pt idx="5453">
                  <c:v>58.101610999999998</c:v>
                </c:pt>
                <c:pt idx="5454">
                  <c:v>58.101526999999997</c:v>
                </c:pt>
                <c:pt idx="5455">
                  <c:v>58.101439999999997</c:v>
                </c:pt>
                <c:pt idx="5456">
                  <c:v>58.101349999999996</c:v>
                </c:pt>
                <c:pt idx="5457">
                  <c:v>58.10125</c:v>
                </c:pt>
                <c:pt idx="5458">
                  <c:v>58.101156000000003</c:v>
                </c:pt>
                <c:pt idx="5459">
                  <c:v>58.101061999999999</c:v>
                </c:pt>
                <c:pt idx="5460">
                  <c:v>58.100968999999999</c:v>
                </c:pt>
                <c:pt idx="5461">
                  <c:v>58.100872000000003</c:v>
                </c:pt>
                <c:pt idx="5462">
                  <c:v>58.100771000000002</c:v>
                </c:pt>
                <c:pt idx="5463">
                  <c:v>58.100664000000002</c:v>
                </c:pt>
                <c:pt idx="5464">
                  <c:v>58.100561999999996</c:v>
                </c:pt>
                <c:pt idx="5465">
                  <c:v>58.100461000000003</c:v>
                </c:pt>
                <c:pt idx="5466">
                  <c:v>58.100363000000002</c:v>
                </c:pt>
                <c:pt idx="5467">
                  <c:v>58.100264000000003</c:v>
                </c:pt>
                <c:pt idx="5468">
                  <c:v>58.100155000000001</c:v>
                </c:pt>
                <c:pt idx="5469">
                  <c:v>58.100045999999999</c:v>
                </c:pt>
                <c:pt idx="5470">
                  <c:v>58.099932000000003</c:v>
                </c:pt>
                <c:pt idx="5471">
                  <c:v>58.099822000000003</c:v>
                </c:pt>
                <c:pt idx="5472">
                  <c:v>58.099716999999998</c:v>
                </c:pt>
                <c:pt idx="5473">
                  <c:v>58.099606999999999</c:v>
                </c:pt>
                <c:pt idx="5474">
                  <c:v>58.099504000000003</c:v>
                </c:pt>
                <c:pt idx="5475">
                  <c:v>58.099401999999998</c:v>
                </c:pt>
                <c:pt idx="5476">
                  <c:v>58.099308000000001</c:v>
                </c:pt>
                <c:pt idx="5477">
                  <c:v>58.099212000000001</c:v>
                </c:pt>
                <c:pt idx="5478">
                  <c:v>58.099119000000002</c:v>
                </c:pt>
                <c:pt idx="5479">
                  <c:v>58.099021</c:v>
                </c:pt>
                <c:pt idx="5480">
                  <c:v>58.098934</c:v>
                </c:pt>
                <c:pt idx="5481">
                  <c:v>58.098849000000001</c:v>
                </c:pt>
                <c:pt idx="5482">
                  <c:v>58.098770000000002</c:v>
                </c:pt>
                <c:pt idx="5483">
                  <c:v>58.098700999999998</c:v>
                </c:pt>
                <c:pt idx="5484">
                  <c:v>58.098629000000003</c:v>
                </c:pt>
                <c:pt idx="5485">
                  <c:v>58.098559999999999</c:v>
                </c:pt>
                <c:pt idx="5486">
                  <c:v>58.098495</c:v>
                </c:pt>
                <c:pt idx="5487">
                  <c:v>58.098429000000003</c:v>
                </c:pt>
                <c:pt idx="5488">
                  <c:v>58.098374999999997</c:v>
                </c:pt>
                <c:pt idx="5489">
                  <c:v>58.098320000000001</c:v>
                </c:pt>
                <c:pt idx="5490">
                  <c:v>58.098269999999999</c:v>
                </c:pt>
                <c:pt idx="5491">
                  <c:v>58.098224000000002</c:v>
                </c:pt>
                <c:pt idx="5492">
                  <c:v>58.098188999999998</c:v>
                </c:pt>
                <c:pt idx="5493">
                  <c:v>58.098140000000001</c:v>
                </c:pt>
                <c:pt idx="5494">
                  <c:v>58.098103000000002</c:v>
                </c:pt>
                <c:pt idx="5495">
                  <c:v>58.098067</c:v>
                </c:pt>
                <c:pt idx="5496">
                  <c:v>58.098044000000002</c:v>
                </c:pt>
                <c:pt idx="5497">
                  <c:v>58.098014999999997</c:v>
                </c:pt>
                <c:pt idx="5498">
                  <c:v>58.097987000000003</c:v>
                </c:pt>
                <c:pt idx="5499">
                  <c:v>58.097949999999997</c:v>
                </c:pt>
                <c:pt idx="5500">
                  <c:v>58.097935999999997</c:v>
                </c:pt>
                <c:pt idx="5501">
                  <c:v>58.097926999999999</c:v>
                </c:pt>
                <c:pt idx="5502">
                  <c:v>58.097915</c:v>
                </c:pt>
                <c:pt idx="5503">
                  <c:v>58.097912999999998</c:v>
                </c:pt>
                <c:pt idx="5504">
                  <c:v>58.097923999999999</c:v>
                </c:pt>
                <c:pt idx="5505">
                  <c:v>58.097923000000002</c:v>
                </c:pt>
                <c:pt idx="5506">
                  <c:v>58.097926000000001</c:v>
                </c:pt>
                <c:pt idx="5507">
                  <c:v>58.097931000000003</c:v>
                </c:pt>
                <c:pt idx="5508">
                  <c:v>58.097929999999998</c:v>
                </c:pt>
                <c:pt idx="5509">
                  <c:v>58.097931000000003</c:v>
                </c:pt>
                <c:pt idx="5510">
                  <c:v>58.097929999999998</c:v>
                </c:pt>
                <c:pt idx="5511">
                  <c:v>58.097926000000001</c:v>
                </c:pt>
                <c:pt idx="5512">
                  <c:v>58.097926000000001</c:v>
                </c:pt>
                <c:pt idx="5513">
                  <c:v>58.097921999999997</c:v>
                </c:pt>
                <c:pt idx="5514">
                  <c:v>58.097915999999998</c:v>
                </c:pt>
                <c:pt idx="5515">
                  <c:v>58.097915</c:v>
                </c:pt>
                <c:pt idx="5516">
                  <c:v>58.097915</c:v>
                </c:pt>
                <c:pt idx="5517">
                  <c:v>58.097918</c:v>
                </c:pt>
                <c:pt idx="5518">
                  <c:v>58.097918</c:v>
                </c:pt>
                <c:pt idx="5519">
                  <c:v>58.097921999999997</c:v>
                </c:pt>
                <c:pt idx="5520">
                  <c:v>58.097926999999999</c:v>
                </c:pt>
                <c:pt idx="5521">
                  <c:v>58.097937000000002</c:v>
                </c:pt>
                <c:pt idx="5522">
                  <c:v>58.097931000000003</c:v>
                </c:pt>
                <c:pt idx="5523">
                  <c:v>58.097912999999998</c:v>
                </c:pt>
                <c:pt idx="5524">
                  <c:v>58.097898999999998</c:v>
                </c:pt>
                <c:pt idx="5525">
                  <c:v>58.097870999999998</c:v>
                </c:pt>
                <c:pt idx="5526">
                  <c:v>58.097861999999999</c:v>
                </c:pt>
                <c:pt idx="5527">
                  <c:v>58.097842</c:v>
                </c:pt>
                <c:pt idx="5528">
                  <c:v>58.097828999999997</c:v>
                </c:pt>
                <c:pt idx="5529">
                  <c:v>58.097802000000001</c:v>
                </c:pt>
                <c:pt idx="5530">
                  <c:v>58.097799999999999</c:v>
                </c:pt>
                <c:pt idx="5531">
                  <c:v>58.097793000000003</c:v>
                </c:pt>
                <c:pt idx="5532">
                  <c:v>58.097779000000003</c:v>
                </c:pt>
                <c:pt idx="5533">
                  <c:v>58.097749</c:v>
                </c:pt>
                <c:pt idx="5534">
                  <c:v>58.097729999999999</c:v>
                </c:pt>
                <c:pt idx="5535">
                  <c:v>58.097704999999998</c:v>
                </c:pt>
                <c:pt idx="5536">
                  <c:v>58.097673</c:v>
                </c:pt>
                <c:pt idx="5537">
                  <c:v>58.097633999999999</c:v>
                </c:pt>
                <c:pt idx="5538">
                  <c:v>58.097602999999999</c:v>
                </c:pt>
                <c:pt idx="5539">
                  <c:v>58.097588000000002</c:v>
                </c:pt>
                <c:pt idx="5540">
                  <c:v>58.097575999999997</c:v>
                </c:pt>
                <c:pt idx="5541">
                  <c:v>58.097560000000001</c:v>
                </c:pt>
                <c:pt idx="5542">
                  <c:v>58.097546999999999</c:v>
                </c:pt>
                <c:pt idx="5543">
                  <c:v>58.097524999999997</c:v>
                </c:pt>
                <c:pt idx="5544">
                  <c:v>58.097501999999999</c:v>
                </c:pt>
                <c:pt idx="5545">
                  <c:v>58.097473999999998</c:v>
                </c:pt>
                <c:pt idx="5546">
                  <c:v>58.097448999999997</c:v>
                </c:pt>
                <c:pt idx="5547">
                  <c:v>58.097420999999997</c:v>
                </c:pt>
                <c:pt idx="5548">
                  <c:v>58.097397000000001</c:v>
                </c:pt>
                <c:pt idx="5549">
                  <c:v>58.097365000000003</c:v>
                </c:pt>
                <c:pt idx="5550">
                  <c:v>58.097351000000003</c:v>
                </c:pt>
                <c:pt idx="5551">
                  <c:v>58.097330999999997</c:v>
                </c:pt>
                <c:pt idx="5552">
                  <c:v>58.097313999999997</c:v>
                </c:pt>
                <c:pt idx="5553">
                  <c:v>58.097301000000002</c:v>
                </c:pt>
                <c:pt idx="5554">
                  <c:v>58.097276999999998</c:v>
                </c:pt>
                <c:pt idx="5555">
                  <c:v>58.097256000000002</c:v>
                </c:pt>
                <c:pt idx="5556">
                  <c:v>58.097242999999999</c:v>
                </c:pt>
                <c:pt idx="5557">
                  <c:v>58.097228999999999</c:v>
                </c:pt>
                <c:pt idx="5558">
                  <c:v>58.097211999999999</c:v>
                </c:pt>
                <c:pt idx="5559">
                  <c:v>58.097194999999999</c:v>
                </c:pt>
                <c:pt idx="5560">
                  <c:v>58.097178</c:v>
                </c:pt>
                <c:pt idx="5561">
                  <c:v>58.097169999999998</c:v>
                </c:pt>
                <c:pt idx="5562">
                  <c:v>58.097155999999998</c:v>
                </c:pt>
                <c:pt idx="5563">
                  <c:v>58.097141999999998</c:v>
                </c:pt>
                <c:pt idx="5564">
                  <c:v>58.097126000000003</c:v>
                </c:pt>
                <c:pt idx="5565">
                  <c:v>58.097109000000003</c:v>
                </c:pt>
                <c:pt idx="5566">
                  <c:v>58.097093999999998</c:v>
                </c:pt>
                <c:pt idx="5567">
                  <c:v>58.097073000000002</c:v>
                </c:pt>
                <c:pt idx="5568">
                  <c:v>58.097059000000002</c:v>
                </c:pt>
                <c:pt idx="5569">
                  <c:v>58.097033000000003</c:v>
                </c:pt>
                <c:pt idx="5570">
                  <c:v>58.097006</c:v>
                </c:pt>
                <c:pt idx="5571">
                  <c:v>58.096988000000003</c:v>
                </c:pt>
                <c:pt idx="5572">
                  <c:v>58.096988000000003</c:v>
                </c:pt>
                <c:pt idx="5573">
                  <c:v>58.096972999999998</c:v>
                </c:pt>
                <c:pt idx="5574">
                  <c:v>58.096957000000003</c:v>
                </c:pt>
                <c:pt idx="5575">
                  <c:v>58.096946000000003</c:v>
                </c:pt>
                <c:pt idx="5576">
                  <c:v>58.09693</c:v>
                </c:pt>
                <c:pt idx="5577">
                  <c:v>58.096916</c:v>
                </c:pt>
                <c:pt idx="5578">
                  <c:v>58.096899000000001</c:v>
                </c:pt>
                <c:pt idx="5579">
                  <c:v>58.096871</c:v>
                </c:pt>
                <c:pt idx="5580">
                  <c:v>58.096845999999999</c:v>
                </c:pt>
                <c:pt idx="5581">
                  <c:v>58.096829999999997</c:v>
                </c:pt>
                <c:pt idx="5582">
                  <c:v>58.096822000000003</c:v>
                </c:pt>
                <c:pt idx="5583">
                  <c:v>58.096808000000003</c:v>
                </c:pt>
                <c:pt idx="5584">
                  <c:v>58.096798</c:v>
                </c:pt>
                <c:pt idx="5585">
                  <c:v>58.096786999999999</c:v>
                </c:pt>
                <c:pt idx="5586">
                  <c:v>58.096787999999997</c:v>
                </c:pt>
                <c:pt idx="5587">
                  <c:v>58.096775999999998</c:v>
                </c:pt>
                <c:pt idx="5588">
                  <c:v>58.096781</c:v>
                </c:pt>
                <c:pt idx="5589">
                  <c:v>58.096767999999997</c:v>
                </c:pt>
                <c:pt idx="5590">
                  <c:v>58.096775999999998</c:v>
                </c:pt>
                <c:pt idx="5591">
                  <c:v>58.096777000000003</c:v>
                </c:pt>
                <c:pt idx="5592">
                  <c:v>58.096784</c:v>
                </c:pt>
                <c:pt idx="5593">
                  <c:v>58.096789000000001</c:v>
                </c:pt>
                <c:pt idx="5594">
                  <c:v>58.096808000000003</c:v>
                </c:pt>
                <c:pt idx="5595">
                  <c:v>58.096829999999997</c:v>
                </c:pt>
                <c:pt idx="5596">
                  <c:v>58.096859000000002</c:v>
                </c:pt>
                <c:pt idx="5597">
                  <c:v>58.096879999999999</c:v>
                </c:pt>
                <c:pt idx="5598">
                  <c:v>58.096910999999999</c:v>
                </c:pt>
                <c:pt idx="5599">
                  <c:v>58.096932000000002</c:v>
                </c:pt>
                <c:pt idx="5600">
                  <c:v>58.096963000000002</c:v>
                </c:pt>
                <c:pt idx="5601">
                  <c:v>58.096992999999998</c:v>
                </c:pt>
                <c:pt idx="5602">
                  <c:v>58.097037</c:v>
                </c:pt>
                <c:pt idx="5603">
                  <c:v>58.097076999999999</c:v>
                </c:pt>
                <c:pt idx="5604">
                  <c:v>58.097138000000001</c:v>
                </c:pt>
                <c:pt idx="5605">
                  <c:v>58.097188000000003</c:v>
                </c:pt>
                <c:pt idx="5606">
                  <c:v>58.097247000000003</c:v>
                </c:pt>
                <c:pt idx="5607">
                  <c:v>58.097301999999999</c:v>
                </c:pt>
                <c:pt idx="5608">
                  <c:v>58.097372</c:v>
                </c:pt>
                <c:pt idx="5609">
                  <c:v>58.097439999999999</c:v>
                </c:pt>
                <c:pt idx="5610">
                  <c:v>58.097507999999998</c:v>
                </c:pt>
                <c:pt idx="5611">
                  <c:v>58.097565000000003</c:v>
                </c:pt>
                <c:pt idx="5612">
                  <c:v>58.097645999999997</c:v>
                </c:pt>
                <c:pt idx="5613">
                  <c:v>58.097715000000001</c:v>
                </c:pt>
                <c:pt idx="5614">
                  <c:v>58.097791000000001</c:v>
                </c:pt>
                <c:pt idx="5615">
                  <c:v>58.097848999999997</c:v>
                </c:pt>
                <c:pt idx="5616">
                  <c:v>58.097921999999997</c:v>
                </c:pt>
                <c:pt idx="5617">
                  <c:v>58.097982000000002</c:v>
                </c:pt>
                <c:pt idx="5618">
                  <c:v>58.098049000000003</c:v>
                </c:pt>
                <c:pt idx="5619">
                  <c:v>58.098112999999998</c:v>
                </c:pt>
                <c:pt idx="5620">
                  <c:v>58.098182999999999</c:v>
                </c:pt>
                <c:pt idx="5621">
                  <c:v>58.098224999999999</c:v>
                </c:pt>
                <c:pt idx="5622">
                  <c:v>58.098278000000001</c:v>
                </c:pt>
                <c:pt idx="5623">
                  <c:v>58.098305000000003</c:v>
                </c:pt>
                <c:pt idx="5624">
                  <c:v>58.098339000000003</c:v>
                </c:pt>
                <c:pt idx="5625">
                  <c:v>58.09836</c:v>
                </c:pt>
                <c:pt idx="5626">
                  <c:v>58.098382000000001</c:v>
                </c:pt>
                <c:pt idx="5627">
                  <c:v>58.098388999999997</c:v>
                </c:pt>
                <c:pt idx="5628">
                  <c:v>58.098410000000001</c:v>
                </c:pt>
                <c:pt idx="5629">
                  <c:v>58.098413000000001</c:v>
                </c:pt>
                <c:pt idx="5630">
                  <c:v>58.098429000000003</c:v>
                </c:pt>
                <c:pt idx="5631">
                  <c:v>58.098427999999998</c:v>
                </c:pt>
                <c:pt idx="5632">
                  <c:v>58.098413000000001</c:v>
                </c:pt>
                <c:pt idx="5633">
                  <c:v>58.098398000000003</c:v>
                </c:pt>
                <c:pt idx="5634">
                  <c:v>58.098394999999996</c:v>
                </c:pt>
                <c:pt idx="5635">
                  <c:v>58.098362999999999</c:v>
                </c:pt>
                <c:pt idx="5636">
                  <c:v>58.098339000000003</c:v>
                </c:pt>
                <c:pt idx="5637">
                  <c:v>58.098301999999997</c:v>
                </c:pt>
                <c:pt idx="5638">
                  <c:v>58.098264</c:v>
                </c:pt>
                <c:pt idx="5639">
                  <c:v>58.098213999999999</c:v>
                </c:pt>
                <c:pt idx="5640">
                  <c:v>58.098170000000003</c:v>
                </c:pt>
                <c:pt idx="5641">
                  <c:v>58.098115</c:v>
                </c:pt>
                <c:pt idx="5642">
                  <c:v>58.098067</c:v>
                </c:pt>
                <c:pt idx="5643">
                  <c:v>58.098016999999999</c:v>
                </c:pt>
                <c:pt idx="5644">
                  <c:v>58.097977999999998</c:v>
                </c:pt>
                <c:pt idx="5645">
                  <c:v>58.097929000000001</c:v>
                </c:pt>
                <c:pt idx="5646">
                  <c:v>58.097870999999998</c:v>
                </c:pt>
                <c:pt idx="5647">
                  <c:v>58.097822000000001</c:v>
                </c:pt>
                <c:pt idx="5648">
                  <c:v>58.097763999999998</c:v>
                </c:pt>
                <c:pt idx="5649">
                  <c:v>58.097693999999997</c:v>
                </c:pt>
                <c:pt idx="5650">
                  <c:v>58.097617</c:v>
                </c:pt>
                <c:pt idx="5651">
                  <c:v>58.097538</c:v>
                </c:pt>
                <c:pt idx="5652">
                  <c:v>58.097462</c:v>
                </c:pt>
                <c:pt idx="5653">
                  <c:v>58.097383000000001</c:v>
                </c:pt>
                <c:pt idx="5654">
                  <c:v>58.097301999999999</c:v>
                </c:pt>
                <c:pt idx="5655">
                  <c:v>58.097237999999997</c:v>
                </c:pt>
                <c:pt idx="5656">
                  <c:v>58.097168000000003</c:v>
                </c:pt>
                <c:pt idx="5657">
                  <c:v>58.097102</c:v>
                </c:pt>
                <c:pt idx="5658">
                  <c:v>58.097031999999999</c:v>
                </c:pt>
                <c:pt idx="5659">
                  <c:v>58.096961</c:v>
                </c:pt>
                <c:pt idx="5660">
                  <c:v>58.096888</c:v>
                </c:pt>
                <c:pt idx="5661">
                  <c:v>58.096823999999998</c:v>
                </c:pt>
                <c:pt idx="5662">
                  <c:v>58.096746000000003</c:v>
                </c:pt>
                <c:pt idx="5663">
                  <c:v>58.096679000000002</c:v>
                </c:pt>
                <c:pt idx="5664">
                  <c:v>58.096612999999998</c:v>
                </c:pt>
                <c:pt idx="5665">
                  <c:v>58.096552000000003</c:v>
                </c:pt>
                <c:pt idx="5666">
                  <c:v>58.096496999999999</c:v>
                </c:pt>
                <c:pt idx="5667">
                  <c:v>58.096449</c:v>
                </c:pt>
                <c:pt idx="5668">
                  <c:v>58.096390999999997</c:v>
                </c:pt>
                <c:pt idx="5669">
                  <c:v>58.096327000000002</c:v>
                </c:pt>
                <c:pt idx="5670">
                  <c:v>58.096265000000002</c:v>
                </c:pt>
                <c:pt idx="5671">
                  <c:v>58.096217000000003</c:v>
                </c:pt>
                <c:pt idx="5672">
                  <c:v>58.096167999999999</c:v>
                </c:pt>
                <c:pt idx="5673">
                  <c:v>58.096119999999999</c:v>
                </c:pt>
                <c:pt idx="5674">
                  <c:v>58.096069999999997</c:v>
                </c:pt>
                <c:pt idx="5675">
                  <c:v>58.096021999999998</c:v>
                </c:pt>
                <c:pt idx="5676">
                  <c:v>58.095981000000002</c:v>
                </c:pt>
                <c:pt idx="5677">
                  <c:v>58.095948</c:v>
                </c:pt>
                <c:pt idx="5678">
                  <c:v>58.095908999999999</c:v>
                </c:pt>
                <c:pt idx="5679">
                  <c:v>58.095872</c:v>
                </c:pt>
                <c:pt idx="5680">
                  <c:v>58.095844</c:v>
                </c:pt>
                <c:pt idx="5681">
                  <c:v>58.095824</c:v>
                </c:pt>
                <c:pt idx="5682">
                  <c:v>58.095809000000003</c:v>
                </c:pt>
                <c:pt idx="5683">
                  <c:v>58.095778000000003</c:v>
                </c:pt>
                <c:pt idx="5684">
                  <c:v>58.095757999999996</c:v>
                </c:pt>
                <c:pt idx="5685">
                  <c:v>58.095745000000001</c:v>
                </c:pt>
                <c:pt idx="5686">
                  <c:v>58.095731999999998</c:v>
                </c:pt>
                <c:pt idx="5687">
                  <c:v>58.095716000000003</c:v>
                </c:pt>
                <c:pt idx="5688">
                  <c:v>58.095713000000003</c:v>
                </c:pt>
                <c:pt idx="5689">
                  <c:v>58.095709999999997</c:v>
                </c:pt>
                <c:pt idx="5690">
                  <c:v>58.095708999999999</c:v>
                </c:pt>
                <c:pt idx="5691">
                  <c:v>58.095714000000001</c:v>
                </c:pt>
                <c:pt idx="5692">
                  <c:v>58.095726999999997</c:v>
                </c:pt>
                <c:pt idx="5693">
                  <c:v>58.095731000000001</c:v>
                </c:pt>
                <c:pt idx="5694">
                  <c:v>58.095734</c:v>
                </c:pt>
                <c:pt idx="5695">
                  <c:v>58.095744000000003</c:v>
                </c:pt>
                <c:pt idx="5696">
                  <c:v>58.095753999999999</c:v>
                </c:pt>
                <c:pt idx="5697">
                  <c:v>58.095765</c:v>
                </c:pt>
                <c:pt idx="5698">
                  <c:v>58.095775000000003</c:v>
                </c:pt>
                <c:pt idx="5699">
                  <c:v>58.095792000000003</c:v>
                </c:pt>
                <c:pt idx="5700">
                  <c:v>58.095809000000003</c:v>
                </c:pt>
                <c:pt idx="5701">
                  <c:v>58.095824</c:v>
                </c:pt>
                <c:pt idx="5702">
                  <c:v>58.095837000000003</c:v>
                </c:pt>
                <c:pt idx="5703">
                  <c:v>58.095855</c:v>
                </c:pt>
                <c:pt idx="5704">
                  <c:v>58.095869999999998</c:v>
                </c:pt>
                <c:pt idx="5705">
                  <c:v>58.095892999999997</c:v>
                </c:pt>
                <c:pt idx="5706">
                  <c:v>58.095911999999998</c:v>
                </c:pt>
                <c:pt idx="5707">
                  <c:v>58.095928000000001</c:v>
                </c:pt>
                <c:pt idx="5708">
                  <c:v>58.095947000000002</c:v>
                </c:pt>
                <c:pt idx="5709">
                  <c:v>58.095965</c:v>
                </c:pt>
                <c:pt idx="5710">
                  <c:v>58.095990999999998</c:v>
                </c:pt>
                <c:pt idx="5711">
                  <c:v>58.096012999999999</c:v>
                </c:pt>
                <c:pt idx="5712">
                  <c:v>58.096035000000001</c:v>
                </c:pt>
                <c:pt idx="5713">
                  <c:v>58.096057000000002</c:v>
                </c:pt>
                <c:pt idx="5714">
                  <c:v>58.096075999999996</c:v>
                </c:pt>
                <c:pt idx="5715">
                  <c:v>58.096097</c:v>
                </c:pt>
                <c:pt idx="5716">
                  <c:v>58.096119000000002</c:v>
                </c:pt>
                <c:pt idx="5717">
                  <c:v>58.096142999999998</c:v>
                </c:pt>
                <c:pt idx="5718">
                  <c:v>58.096161000000002</c:v>
                </c:pt>
                <c:pt idx="5719">
                  <c:v>58.096196999999997</c:v>
                </c:pt>
                <c:pt idx="5720">
                  <c:v>58.096226999999999</c:v>
                </c:pt>
                <c:pt idx="5721">
                  <c:v>58.096255999999997</c:v>
                </c:pt>
                <c:pt idx="5722">
                  <c:v>58.096277999999998</c:v>
                </c:pt>
                <c:pt idx="5723">
                  <c:v>58.096300999999997</c:v>
                </c:pt>
                <c:pt idx="5724">
                  <c:v>58.096327000000002</c:v>
                </c:pt>
                <c:pt idx="5725">
                  <c:v>58.096347000000002</c:v>
                </c:pt>
                <c:pt idx="5726">
                  <c:v>58.096370999999998</c:v>
                </c:pt>
                <c:pt idx="5727">
                  <c:v>58.096392000000002</c:v>
                </c:pt>
                <c:pt idx="5728">
                  <c:v>58.096409000000001</c:v>
                </c:pt>
                <c:pt idx="5729">
                  <c:v>58.096448000000002</c:v>
                </c:pt>
                <c:pt idx="5730">
                  <c:v>58.096479000000002</c:v>
                </c:pt>
                <c:pt idx="5731">
                  <c:v>58.096508999999998</c:v>
                </c:pt>
                <c:pt idx="5732">
                  <c:v>58.096541999999999</c:v>
                </c:pt>
                <c:pt idx="5733">
                  <c:v>58.096569000000002</c:v>
                </c:pt>
                <c:pt idx="5734">
                  <c:v>58.096612</c:v>
                </c:pt>
                <c:pt idx="5735">
                  <c:v>58.096640000000001</c:v>
                </c:pt>
                <c:pt idx="5736">
                  <c:v>58.096677999999997</c:v>
                </c:pt>
                <c:pt idx="5737">
                  <c:v>58.096710000000002</c:v>
                </c:pt>
                <c:pt idx="5738">
                  <c:v>58.096744000000001</c:v>
                </c:pt>
                <c:pt idx="5739">
                  <c:v>58.096789000000001</c:v>
                </c:pt>
                <c:pt idx="5740">
                  <c:v>58.096831999999999</c:v>
                </c:pt>
                <c:pt idx="5741">
                  <c:v>58.096877999999997</c:v>
                </c:pt>
                <c:pt idx="5742">
                  <c:v>58.096924999999999</c:v>
                </c:pt>
                <c:pt idx="5743">
                  <c:v>58.096964</c:v>
                </c:pt>
                <c:pt idx="5744">
                  <c:v>58.097003999999998</c:v>
                </c:pt>
                <c:pt idx="5745">
                  <c:v>58.097040999999997</c:v>
                </c:pt>
                <c:pt idx="5746">
                  <c:v>58.097071</c:v>
                </c:pt>
                <c:pt idx="5747">
                  <c:v>58.097105999999997</c:v>
                </c:pt>
                <c:pt idx="5748">
                  <c:v>58.097141000000001</c:v>
                </c:pt>
                <c:pt idx="5749">
                  <c:v>58.097191000000002</c:v>
                </c:pt>
                <c:pt idx="5750">
                  <c:v>58.097234999999998</c:v>
                </c:pt>
                <c:pt idx="5751">
                  <c:v>58.097279</c:v>
                </c:pt>
                <c:pt idx="5752">
                  <c:v>58.097318000000001</c:v>
                </c:pt>
                <c:pt idx="5753">
                  <c:v>58.097355</c:v>
                </c:pt>
                <c:pt idx="5754">
                  <c:v>58.097408999999999</c:v>
                </c:pt>
                <c:pt idx="5755">
                  <c:v>58.097470999999999</c:v>
                </c:pt>
                <c:pt idx="5756">
                  <c:v>58.097499999999997</c:v>
                </c:pt>
                <c:pt idx="5757">
                  <c:v>58.097549000000001</c:v>
                </c:pt>
                <c:pt idx="5758">
                  <c:v>58.097599000000002</c:v>
                </c:pt>
                <c:pt idx="5759">
                  <c:v>58.097650999999999</c:v>
                </c:pt>
                <c:pt idx="5760">
                  <c:v>58.097698000000001</c:v>
                </c:pt>
                <c:pt idx="5761">
                  <c:v>58.097752999999997</c:v>
                </c:pt>
                <c:pt idx="5762">
                  <c:v>58.097802999999999</c:v>
                </c:pt>
                <c:pt idx="5763">
                  <c:v>58.097855000000003</c:v>
                </c:pt>
                <c:pt idx="5764">
                  <c:v>58.097915999999998</c:v>
                </c:pt>
                <c:pt idx="5765">
                  <c:v>58.097974000000001</c:v>
                </c:pt>
                <c:pt idx="5766">
                  <c:v>58.098036</c:v>
                </c:pt>
                <c:pt idx="5767">
                  <c:v>58.098101999999997</c:v>
                </c:pt>
                <c:pt idx="5768">
                  <c:v>58.098162000000002</c:v>
                </c:pt>
                <c:pt idx="5769">
                  <c:v>58.098224000000002</c:v>
                </c:pt>
                <c:pt idx="5770">
                  <c:v>58.098284999999997</c:v>
                </c:pt>
                <c:pt idx="5771">
                  <c:v>58.098351999999998</c:v>
                </c:pt>
                <c:pt idx="5772">
                  <c:v>58.098416</c:v>
                </c:pt>
                <c:pt idx="5773">
                  <c:v>58.098480000000002</c:v>
                </c:pt>
                <c:pt idx="5774">
                  <c:v>58.098534999999998</c:v>
                </c:pt>
                <c:pt idx="5775">
                  <c:v>58.098593000000001</c:v>
                </c:pt>
                <c:pt idx="5776">
                  <c:v>58.098661</c:v>
                </c:pt>
                <c:pt idx="5777">
                  <c:v>58.098711000000002</c:v>
                </c:pt>
                <c:pt idx="5778">
                  <c:v>58.098773000000001</c:v>
                </c:pt>
                <c:pt idx="5779">
                  <c:v>58.098849999999999</c:v>
                </c:pt>
                <c:pt idx="5780">
                  <c:v>58.09892</c:v>
                </c:pt>
                <c:pt idx="5781">
                  <c:v>58.098978000000002</c:v>
                </c:pt>
                <c:pt idx="5782">
                  <c:v>58.099040000000002</c:v>
                </c:pt>
                <c:pt idx="5783">
                  <c:v>58.099103999999997</c:v>
                </c:pt>
                <c:pt idx="5784">
                  <c:v>58.099148999999997</c:v>
                </c:pt>
                <c:pt idx="5785">
                  <c:v>58.099212000000001</c:v>
                </c:pt>
                <c:pt idx="5786">
                  <c:v>58.099277999999998</c:v>
                </c:pt>
                <c:pt idx="5787">
                  <c:v>58.099341000000003</c:v>
                </c:pt>
                <c:pt idx="5788">
                  <c:v>58.099409000000001</c:v>
                </c:pt>
                <c:pt idx="5789">
                  <c:v>58.099457999999998</c:v>
                </c:pt>
                <c:pt idx="5790">
                  <c:v>58.099522999999998</c:v>
                </c:pt>
                <c:pt idx="5791">
                  <c:v>58.099581000000001</c:v>
                </c:pt>
                <c:pt idx="5792">
                  <c:v>58.099646999999997</c:v>
                </c:pt>
                <c:pt idx="5793">
                  <c:v>58.099701000000003</c:v>
                </c:pt>
                <c:pt idx="5794">
                  <c:v>58.099764</c:v>
                </c:pt>
                <c:pt idx="5795">
                  <c:v>58.099817000000002</c:v>
                </c:pt>
                <c:pt idx="5796">
                  <c:v>58.099881000000003</c:v>
                </c:pt>
                <c:pt idx="5797">
                  <c:v>58.099927999999998</c:v>
                </c:pt>
                <c:pt idx="5798">
                  <c:v>58.099986000000001</c:v>
                </c:pt>
                <c:pt idx="5799">
                  <c:v>58.100025000000002</c:v>
                </c:pt>
                <c:pt idx="5800">
                  <c:v>58.100079999999998</c:v>
                </c:pt>
                <c:pt idx="5801">
                  <c:v>58.100116999999997</c:v>
                </c:pt>
                <c:pt idx="5802">
                  <c:v>58.100178999999997</c:v>
                </c:pt>
                <c:pt idx="5803">
                  <c:v>58.100225999999999</c:v>
                </c:pt>
                <c:pt idx="5804">
                  <c:v>58.100284000000002</c:v>
                </c:pt>
                <c:pt idx="5805">
                  <c:v>58.100320000000004</c:v>
                </c:pt>
                <c:pt idx="5806">
                  <c:v>58.100366999999999</c:v>
                </c:pt>
                <c:pt idx="5807">
                  <c:v>58.100408999999999</c:v>
                </c:pt>
                <c:pt idx="5808">
                  <c:v>58.100451</c:v>
                </c:pt>
                <c:pt idx="5809">
                  <c:v>58.100496</c:v>
                </c:pt>
                <c:pt idx="5810">
                  <c:v>58.100540000000002</c:v>
                </c:pt>
                <c:pt idx="5811">
                  <c:v>58.100572</c:v>
                </c:pt>
                <c:pt idx="5812">
                  <c:v>58.100608999999999</c:v>
                </c:pt>
                <c:pt idx="5813">
                  <c:v>58.100642999999998</c:v>
                </c:pt>
                <c:pt idx="5814">
                  <c:v>58.100679</c:v>
                </c:pt>
                <c:pt idx="5815">
                  <c:v>58.100709000000002</c:v>
                </c:pt>
                <c:pt idx="5816">
                  <c:v>58.100746999999998</c:v>
                </c:pt>
                <c:pt idx="5817">
                  <c:v>58.100780999999998</c:v>
                </c:pt>
                <c:pt idx="5818">
                  <c:v>58.100808000000001</c:v>
                </c:pt>
                <c:pt idx="5819">
                  <c:v>58.100839000000001</c:v>
                </c:pt>
                <c:pt idx="5820">
                  <c:v>58.100870999999998</c:v>
                </c:pt>
                <c:pt idx="5821">
                  <c:v>58.100900000000003</c:v>
                </c:pt>
                <c:pt idx="5822">
                  <c:v>58.100935</c:v>
                </c:pt>
                <c:pt idx="5823">
                  <c:v>58.100971999999999</c:v>
                </c:pt>
                <c:pt idx="5824">
                  <c:v>58.101005000000001</c:v>
                </c:pt>
                <c:pt idx="5825">
                  <c:v>58.101042999999997</c:v>
                </c:pt>
                <c:pt idx="5826">
                  <c:v>58.101083000000003</c:v>
                </c:pt>
                <c:pt idx="5827">
                  <c:v>58.101118</c:v>
                </c:pt>
                <c:pt idx="5828">
                  <c:v>58.101159000000003</c:v>
                </c:pt>
                <c:pt idx="5829">
                  <c:v>58.101196999999999</c:v>
                </c:pt>
                <c:pt idx="5830">
                  <c:v>58.101239</c:v>
                </c:pt>
                <c:pt idx="5831">
                  <c:v>58.101283000000002</c:v>
                </c:pt>
                <c:pt idx="5832">
                  <c:v>58.101331000000002</c:v>
                </c:pt>
                <c:pt idx="5833">
                  <c:v>58.101374</c:v>
                </c:pt>
                <c:pt idx="5834">
                  <c:v>58.101424000000002</c:v>
                </c:pt>
                <c:pt idx="5835">
                  <c:v>58.101474000000003</c:v>
                </c:pt>
                <c:pt idx="5836">
                  <c:v>58.101525000000002</c:v>
                </c:pt>
                <c:pt idx="5837">
                  <c:v>58.101585999999998</c:v>
                </c:pt>
                <c:pt idx="5838">
                  <c:v>58.101621999999999</c:v>
                </c:pt>
                <c:pt idx="5839">
                  <c:v>58.101669999999999</c:v>
                </c:pt>
                <c:pt idx="5840">
                  <c:v>58.101725999999999</c:v>
                </c:pt>
                <c:pt idx="5841">
                  <c:v>58.101784000000002</c:v>
                </c:pt>
                <c:pt idx="5842">
                  <c:v>58.101838999999998</c:v>
                </c:pt>
                <c:pt idx="5843">
                  <c:v>58.101902000000003</c:v>
                </c:pt>
                <c:pt idx="5844">
                  <c:v>58.101959000000001</c:v>
                </c:pt>
                <c:pt idx="5845">
                  <c:v>58.102013999999997</c:v>
                </c:pt>
                <c:pt idx="5846">
                  <c:v>58.102079000000003</c:v>
                </c:pt>
                <c:pt idx="5847">
                  <c:v>58.102142999999998</c:v>
                </c:pt>
                <c:pt idx="5848">
                  <c:v>58.102204999999998</c:v>
                </c:pt>
                <c:pt idx="5849">
                  <c:v>58.102274000000001</c:v>
                </c:pt>
                <c:pt idx="5850">
                  <c:v>58.102334999999997</c:v>
                </c:pt>
                <c:pt idx="5851">
                  <c:v>58.102412000000001</c:v>
                </c:pt>
                <c:pt idx="5852">
                  <c:v>58.102488000000001</c:v>
                </c:pt>
                <c:pt idx="5853">
                  <c:v>58.102569000000003</c:v>
                </c:pt>
                <c:pt idx="5854">
                  <c:v>58.102646999999997</c:v>
                </c:pt>
                <c:pt idx="5855">
                  <c:v>58.102722</c:v>
                </c:pt>
                <c:pt idx="5856">
                  <c:v>58.102800999999999</c:v>
                </c:pt>
                <c:pt idx="5857">
                  <c:v>58.102882000000001</c:v>
                </c:pt>
                <c:pt idx="5858">
                  <c:v>58.102958999999998</c:v>
                </c:pt>
                <c:pt idx="5859">
                  <c:v>58.103048000000001</c:v>
                </c:pt>
                <c:pt idx="5860">
                  <c:v>58.103129000000003</c:v>
                </c:pt>
                <c:pt idx="5861">
                  <c:v>58.103211999999999</c:v>
                </c:pt>
                <c:pt idx="5862">
                  <c:v>58.103287000000002</c:v>
                </c:pt>
                <c:pt idx="5863">
                  <c:v>58.103363000000002</c:v>
                </c:pt>
                <c:pt idx="5864">
                  <c:v>58.103447000000003</c:v>
                </c:pt>
                <c:pt idx="5865">
                  <c:v>58.103527</c:v>
                </c:pt>
                <c:pt idx="5866">
                  <c:v>58.103608999999999</c:v>
                </c:pt>
                <c:pt idx="5867">
                  <c:v>58.103692000000002</c:v>
                </c:pt>
                <c:pt idx="5868">
                  <c:v>58.103765000000003</c:v>
                </c:pt>
                <c:pt idx="5869">
                  <c:v>58.103852000000003</c:v>
                </c:pt>
                <c:pt idx="5870">
                  <c:v>58.103937999999999</c:v>
                </c:pt>
                <c:pt idx="5871">
                  <c:v>58.104019000000001</c:v>
                </c:pt>
                <c:pt idx="5872">
                  <c:v>58.104086000000002</c:v>
                </c:pt>
                <c:pt idx="5873">
                  <c:v>58.104159000000003</c:v>
                </c:pt>
                <c:pt idx="5874">
                  <c:v>58.104233000000001</c:v>
                </c:pt>
                <c:pt idx="5875">
                  <c:v>58.104300000000002</c:v>
                </c:pt>
                <c:pt idx="5876">
                  <c:v>58.104374</c:v>
                </c:pt>
                <c:pt idx="5877">
                  <c:v>58.104447</c:v>
                </c:pt>
                <c:pt idx="5878">
                  <c:v>58.104511000000002</c:v>
                </c:pt>
                <c:pt idx="5879">
                  <c:v>58.104579000000001</c:v>
                </c:pt>
                <c:pt idx="5880">
                  <c:v>58.104643000000003</c:v>
                </c:pt>
                <c:pt idx="5881">
                  <c:v>58.104706</c:v>
                </c:pt>
                <c:pt idx="5882">
                  <c:v>58.104761000000003</c:v>
                </c:pt>
                <c:pt idx="5883">
                  <c:v>58.104816</c:v>
                </c:pt>
                <c:pt idx="5884">
                  <c:v>58.104869000000001</c:v>
                </c:pt>
                <c:pt idx="5885">
                  <c:v>58.104919000000002</c:v>
                </c:pt>
                <c:pt idx="5886">
                  <c:v>58.104967000000002</c:v>
                </c:pt>
                <c:pt idx="5887">
                  <c:v>58.105007000000001</c:v>
                </c:pt>
                <c:pt idx="5888">
                  <c:v>58.105043999999999</c:v>
                </c:pt>
                <c:pt idx="5889">
                  <c:v>58.105086</c:v>
                </c:pt>
                <c:pt idx="5890">
                  <c:v>58.105122999999999</c:v>
                </c:pt>
                <c:pt idx="5891">
                  <c:v>58.105159</c:v>
                </c:pt>
                <c:pt idx="5892">
                  <c:v>58.105187999999998</c:v>
                </c:pt>
                <c:pt idx="5893">
                  <c:v>58.105220000000003</c:v>
                </c:pt>
                <c:pt idx="5894">
                  <c:v>58.105246000000001</c:v>
                </c:pt>
                <c:pt idx="5895">
                  <c:v>58.105269999999997</c:v>
                </c:pt>
                <c:pt idx="5896">
                  <c:v>58.105288999999999</c:v>
                </c:pt>
                <c:pt idx="5897">
                  <c:v>58.105311</c:v>
                </c:pt>
                <c:pt idx="5898">
                  <c:v>58.105328999999998</c:v>
                </c:pt>
                <c:pt idx="5899">
                  <c:v>58.105345</c:v>
                </c:pt>
                <c:pt idx="5900">
                  <c:v>58.105347000000002</c:v>
                </c:pt>
                <c:pt idx="5901">
                  <c:v>58.105353000000001</c:v>
                </c:pt>
                <c:pt idx="5902">
                  <c:v>58.105350999999999</c:v>
                </c:pt>
                <c:pt idx="5903">
                  <c:v>58.105347999999999</c:v>
                </c:pt>
                <c:pt idx="5904">
                  <c:v>58.105344000000002</c:v>
                </c:pt>
                <c:pt idx="5905">
                  <c:v>58.105336000000001</c:v>
                </c:pt>
                <c:pt idx="5906">
                  <c:v>58.105321000000004</c:v>
                </c:pt>
                <c:pt idx="5907">
                  <c:v>58.105305000000001</c:v>
                </c:pt>
                <c:pt idx="5908">
                  <c:v>58.105286</c:v>
                </c:pt>
                <c:pt idx="5909">
                  <c:v>58.105260999999999</c:v>
                </c:pt>
                <c:pt idx="5910">
                  <c:v>58.105243000000002</c:v>
                </c:pt>
                <c:pt idx="5911">
                  <c:v>58.105221999999998</c:v>
                </c:pt>
                <c:pt idx="5912">
                  <c:v>58.105196999999997</c:v>
                </c:pt>
                <c:pt idx="5913">
                  <c:v>58.105165999999997</c:v>
                </c:pt>
                <c:pt idx="5914">
                  <c:v>58.105128999999998</c:v>
                </c:pt>
                <c:pt idx="5915">
                  <c:v>58.105092999999997</c:v>
                </c:pt>
                <c:pt idx="5916">
                  <c:v>58.105054000000003</c:v>
                </c:pt>
                <c:pt idx="5917">
                  <c:v>58.105013999999997</c:v>
                </c:pt>
                <c:pt idx="5918">
                  <c:v>58.104973000000001</c:v>
                </c:pt>
                <c:pt idx="5919">
                  <c:v>58.104930000000003</c:v>
                </c:pt>
                <c:pt idx="5920">
                  <c:v>58.104883999999998</c:v>
                </c:pt>
                <c:pt idx="5921">
                  <c:v>58.104830999999997</c:v>
                </c:pt>
                <c:pt idx="5922">
                  <c:v>58.104785</c:v>
                </c:pt>
                <c:pt idx="5923">
                  <c:v>58.104731000000001</c:v>
                </c:pt>
                <c:pt idx="5924">
                  <c:v>58.104672999999998</c:v>
                </c:pt>
                <c:pt idx="5925">
                  <c:v>58.104612000000003</c:v>
                </c:pt>
                <c:pt idx="5926">
                  <c:v>58.104550000000003</c:v>
                </c:pt>
                <c:pt idx="5927">
                  <c:v>58.104489999999998</c:v>
                </c:pt>
                <c:pt idx="5928">
                  <c:v>58.104427000000001</c:v>
                </c:pt>
                <c:pt idx="5929">
                  <c:v>58.104357999999998</c:v>
                </c:pt>
                <c:pt idx="5930">
                  <c:v>58.104286999999999</c:v>
                </c:pt>
                <c:pt idx="5931">
                  <c:v>58.104215000000003</c:v>
                </c:pt>
                <c:pt idx="5932">
                  <c:v>58.104142000000003</c:v>
                </c:pt>
                <c:pt idx="5933">
                  <c:v>58.104069000000003</c:v>
                </c:pt>
                <c:pt idx="5934">
                  <c:v>58.103994999999998</c:v>
                </c:pt>
                <c:pt idx="5935">
                  <c:v>58.103923999999999</c:v>
                </c:pt>
                <c:pt idx="5936">
                  <c:v>58.103844000000002</c:v>
                </c:pt>
                <c:pt idx="5937">
                  <c:v>58.103766999999998</c:v>
                </c:pt>
                <c:pt idx="5938">
                  <c:v>58.103690999999998</c:v>
                </c:pt>
                <c:pt idx="5939">
                  <c:v>58.103605999999999</c:v>
                </c:pt>
                <c:pt idx="5940">
                  <c:v>58.103527</c:v>
                </c:pt>
                <c:pt idx="5941">
                  <c:v>58.103444000000003</c:v>
                </c:pt>
                <c:pt idx="5942">
                  <c:v>58.103360000000002</c:v>
                </c:pt>
                <c:pt idx="5943">
                  <c:v>58.103278000000003</c:v>
                </c:pt>
                <c:pt idx="5944">
                  <c:v>58.103200999999999</c:v>
                </c:pt>
                <c:pt idx="5945">
                  <c:v>58.103119</c:v>
                </c:pt>
                <c:pt idx="5946">
                  <c:v>58.103039000000003</c:v>
                </c:pt>
                <c:pt idx="5947">
                  <c:v>58.102953999999997</c:v>
                </c:pt>
                <c:pt idx="5948">
                  <c:v>58.102876999999999</c:v>
                </c:pt>
                <c:pt idx="5949">
                  <c:v>58.102798999999997</c:v>
                </c:pt>
                <c:pt idx="5950">
                  <c:v>58.102713000000001</c:v>
                </c:pt>
                <c:pt idx="5951">
                  <c:v>58.102634000000002</c:v>
                </c:pt>
                <c:pt idx="5952">
                  <c:v>58.102555000000002</c:v>
                </c:pt>
                <c:pt idx="5953">
                  <c:v>58.102479000000002</c:v>
                </c:pt>
                <c:pt idx="5954">
                  <c:v>58.102397000000003</c:v>
                </c:pt>
                <c:pt idx="5955">
                  <c:v>58.102322999999998</c:v>
                </c:pt>
                <c:pt idx="5956">
                  <c:v>58.102240000000002</c:v>
                </c:pt>
                <c:pt idx="5957">
                  <c:v>58.102169000000004</c:v>
                </c:pt>
                <c:pt idx="5958">
                  <c:v>58.102097999999998</c:v>
                </c:pt>
                <c:pt idx="5959">
                  <c:v>58.102021999999998</c:v>
                </c:pt>
                <c:pt idx="5960">
                  <c:v>58.101948</c:v>
                </c:pt>
                <c:pt idx="5961">
                  <c:v>58.101880999999999</c:v>
                </c:pt>
                <c:pt idx="5962">
                  <c:v>58.101812000000002</c:v>
                </c:pt>
                <c:pt idx="5963">
                  <c:v>58.101754</c:v>
                </c:pt>
                <c:pt idx="5964">
                  <c:v>58.101697000000001</c:v>
                </c:pt>
                <c:pt idx="5965">
                  <c:v>58.101644999999998</c:v>
                </c:pt>
                <c:pt idx="5966">
                  <c:v>58.101596000000001</c:v>
                </c:pt>
                <c:pt idx="5967">
                  <c:v>58.101548999999999</c:v>
                </c:pt>
                <c:pt idx="5968">
                  <c:v>58.101495</c:v>
                </c:pt>
                <c:pt idx="5969">
                  <c:v>58.101444999999998</c:v>
                </c:pt>
                <c:pt idx="5970">
                  <c:v>58.101399000000001</c:v>
                </c:pt>
                <c:pt idx="5971">
                  <c:v>58.101359000000002</c:v>
                </c:pt>
                <c:pt idx="5972">
                  <c:v>58.101318999999997</c:v>
                </c:pt>
                <c:pt idx="5973">
                  <c:v>58.101281999999998</c:v>
                </c:pt>
                <c:pt idx="5974">
                  <c:v>58.101246000000003</c:v>
                </c:pt>
                <c:pt idx="5975">
                  <c:v>58.101211999999997</c:v>
                </c:pt>
                <c:pt idx="5976">
                  <c:v>58.101182000000001</c:v>
                </c:pt>
                <c:pt idx="5977">
                  <c:v>58.101154999999999</c:v>
                </c:pt>
                <c:pt idx="5978">
                  <c:v>58.101131000000002</c:v>
                </c:pt>
                <c:pt idx="5979">
                  <c:v>58.101104999999997</c:v>
                </c:pt>
                <c:pt idx="5980">
                  <c:v>58.101084</c:v>
                </c:pt>
                <c:pt idx="5981">
                  <c:v>58.101058999999999</c:v>
                </c:pt>
                <c:pt idx="5982">
                  <c:v>58.101039999999998</c:v>
                </c:pt>
                <c:pt idx="5983">
                  <c:v>58.101019999999998</c:v>
                </c:pt>
                <c:pt idx="5984">
                  <c:v>58.101002999999999</c:v>
                </c:pt>
                <c:pt idx="5985">
                  <c:v>58.100987000000003</c:v>
                </c:pt>
                <c:pt idx="5986">
                  <c:v>58.100974999999998</c:v>
                </c:pt>
                <c:pt idx="5987">
                  <c:v>58.100963</c:v>
                </c:pt>
                <c:pt idx="5988">
                  <c:v>58.100952999999997</c:v>
                </c:pt>
                <c:pt idx="5989">
                  <c:v>58.100938999999997</c:v>
                </c:pt>
                <c:pt idx="5990">
                  <c:v>58.100934000000002</c:v>
                </c:pt>
                <c:pt idx="5991">
                  <c:v>58.100926999999999</c:v>
                </c:pt>
                <c:pt idx="5992">
                  <c:v>58.100921</c:v>
                </c:pt>
                <c:pt idx="5993">
                  <c:v>58.100914000000003</c:v>
                </c:pt>
                <c:pt idx="5994">
                  <c:v>58.100906000000002</c:v>
                </c:pt>
                <c:pt idx="5995">
                  <c:v>58.100900000000003</c:v>
                </c:pt>
                <c:pt idx="5996">
                  <c:v>58.100892000000002</c:v>
                </c:pt>
                <c:pt idx="5997">
                  <c:v>58.100887999999998</c:v>
                </c:pt>
                <c:pt idx="5998">
                  <c:v>58.100878000000002</c:v>
                </c:pt>
                <c:pt idx="5999">
                  <c:v>58.100864000000001</c:v>
                </c:pt>
                <c:pt idx="6000">
                  <c:v>58.100848999999997</c:v>
                </c:pt>
                <c:pt idx="6001">
                  <c:v>58.100833999999999</c:v>
                </c:pt>
                <c:pt idx="6002">
                  <c:v>58.100827000000002</c:v>
                </c:pt>
                <c:pt idx="6003">
                  <c:v>58.100821000000003</c:v>
                </c:pt>
                <c:pt idx="6004">
                  <c:v>58.100816000000002</c:v>
                </c:pt>
                <c:pt idx="6005">
                  <c:v>58.100807000000003</c:v>
                </c:pt>
                <c:pt idx="6006">
                  <c:v>58.100802000000002</c:v>
                </c:pt>
                <c:pt idx="6007">
                  <c:v>58.100797999999998</c:v>
                </c:pt>
                <c:pt idx="6008">
                  <c:v>58.100791000000001</c:v>
                </c:pt>
                <c:pt idx="6009">
                  <c:v>58.100782000000002</c:v>
                </c:pt>
                <c:pt idx="6010">
                  <c:v>58.100766</c:v>
                </c:pt>
                <c:pt idx="6011">
                  <c:v>58.100752999999997</c:v>
                </c:pt>
                <c:pt idx="6012">
                  <c:v>58.100748000000003</c:v>
                </c:pt>
                <c:pt idx="6013">
                  <c:v>58.100738</c:v>
                </c:pt>
                <c:pt idx="6014">
                  <c:v>58.100726999999999</c:v>
                </c:pt>
                <c:pt idx="6015">
                  <c:v>58.100714000000004</c:v>
                </c:pt>
                <c:pt idx="6016">
                  <c:v>58.100704</c:v>
                </c:pt>
                <c:pt idx="6017">
                  <c:v>58.100690999999998</c:v>
                </c:pt>
                <c:pt idx="6018">
                  <c:v>58.100681000000002</c:v>
                </c:pt>
                <c:pt idx="6019">
                  <c:v>58.100664000000002</c:v>
                </c:pt>
                <c:pt idx="6020">
                  <c:v>58.100645</c:v>
                </c:pt>
                <c:pt idx="6021">
                  <c:v>58.100624000000003</c:v>
                </c:pt>
                <c:pt idx="6022">
                  <c:v>58.100600999999997</c:v>
                </c:pt>
                <c:pt idx="6023">
                  <c:v>58.100566000000001</c:v>
                </c:pt>
                <c:pt idx="6024">
                  <c:v>58.100535999999998</c:v>
                </c:pt>
                <c:pt idx="6025">
                  <c:v>58.100489000000003</c:v>
                </c:pt>
                <c:pt idx="6026">
                  <c:v>58.100442000000001</c:v>
                </c:pt>
                <c:pt idx="6027">
                  <c:v>58.100391999999999</c:v>
                </c:pt>
                <c:pt idx="6028">
                  <c:v>58.100344999999997</c:v>
                </c:pt>
                <c:pt idx="6029">
                  <c:v>58.100293999999998</c:v>
                </c:pt>
                <c:pt idx="6030">
                  <c:v>58.100236000000002</c:v>
                </c:pt>
                <c:pt idx="6031">
                  <c:v>58.100163999999999</c:v>
                </c:pt>
                <c:pt idx="6032">
                  <c:v>58.100101000000002</c:v>
                </c:pt>
                <c:pt idx="6033">
                  <c:v>58.100017999999999</c:v>
                </c:pt>
                <c:pt idx="6034">
                  <c:v>58.099938999999999</c:v>
                </c:pt>
                <c:pt idx="6035">
                  <c:v>58.099848999999999</c:v>
                </c:pt>
                <c:pt idx="6036">
                  <c:v>58.099761999999998</c:v>
                </c:pt>
                <c:pt idx="6037">
                  <c:v>58.099663</c:v>
                </c:pt>
                <c:pt idx="6038">
                  <c:v>58.099566000000003</c:v>
                </c:pt>
                <c:pt idx="6039">
                  <c:v>58.099465000000002</c:v>
                </c:pt>
                <c:pt idx="6040">
                  <c:v>58.099359</c:v>
                </c:pt>
                <c:pt idx="6041">
                  <c:v>58.099240000000002</c:v>
                </c:pt>
                <c:pt idx="6042">
                  <c:v>58.099119000000002</c:v>
                </c:pt>
                <c:pt idx="6043">
                  <c:v>58.098999999999997</c:v>
                </c:pt>
                <c:pt idx="6044">
                  <c:v>58.098875</c:v>
                </c:pt>
                <c:pt idx="6045">
                  <c:v>58.098742999999999</c:v>
                </c:pt>
                <c:pt idx="6046">
                  <c:v>58.098610999999998</c:v>
                </c:pt>
                <c:pt idx="6047">
                  <c:v>58.098471000000004</c:v>
                </c:pt>
                <c:pt idx="6048">
                  <c:v>58.098331000000002</c:v>
                </c:pt>
                <c:pt idx="6049">
                  <c:v>58.098182000000001</c:v>
                </c:pt>
                <c:pt idx="6050">
                  <c:v>58.098039999999997</c:v>
                </c:pt>
                <c:pt idx="6051">
                  <c:v>58.097895999999999</c:v>
                </c:pt>
                <c:pt idx="6052">
                  <c:v>58.097754000000002</c:v>
                </c:pt>
                <c:pt idx="6053">
                  <c:v>58.097605999999999</c:v>
                </c:pt>
                <c:pt idx="6054">
                  <c:v>58.097458000000003</c:v>
                </c:pt>
                <c:pt idx="6055">
                  <c:v>58.097306000000003</c:v>
                </c:pt>
                <c:pt idx="6056">
                  <c:v>58.097152000000001</c:v>
                </c:pt>
                <c:pt idx="6057">
                  <c:v>58.096988000000003</c:v>
                </c:pt>
                <c:pt idx="6058">
                  <c:v>58.096829999999997</c:v>
                </c:pt>
                <c:pt idx="6059">
                  <c:v>58.096657</c:v>
                </c:pt>
                <c:pt idx="6060">
                  <c:v>58.096488999999998</c:v>
                </c:pt>
                <c:pt idx="6061">
                  <c:v>58.096311</c:v>
                </c:pt>
                <c:pt idx="6062">
                  <c:v>58.096158000000003</c:v>
                </c:pt>
                <c:pt idx="6063">
                  <c:v>58.09599</c:v>
                </c:pt>
                <c:pt idx="6064">
                  <c:v>58.095834000000004</c:v>
                </c:pt>
                <c:pt idx="6065">
                  <c:v>58.095672</c:v>
                </c:pt>
                <c:pt idx="6066">
                  <c:v>58.095512999999997</c:v>
                </c:pt>
                <c:pt idx="6067">
                  <c:v>58.095348000000001</c:v>
                </c:pt>
                <c:pt idx="6068">
                  <c:v>58.095194999999997</c:v>
                </c:pt>
                <c:pt idx="6069">
                  <c:v>58.095025</c:v>
                </c:pt>
                <c:pt idx="6070">
                  <c:v>58.094880000000003</c:v>
                </c:pt>
                <c:pt idx="6071">
                  <c:v>58.094724999999997</c:v>
                </c:pt>
                <c:pt idx="6072">
                  <c:v>58.094588999999999</c:v>
                </c:pt>
                <c:pt idx="6073">
                  <c:v>58.094461000000003</c:v>
                </c:pt>
                <c:pt idx="6074">
                  <c:v>58.094334000000003</c:v>
                </c:pt>
                <c:pt idx="6075">
                  <c:v>58.094217</c:v>
                </c:pt>
                <c:pt idx="6076">
                  <c:v>58.094102999999997</c:v>
                </c:pt>
                <c:pt idx="6077">
                  <c:v>58.093989999999998</c:v>
                </c:pt>
                <c:pt idx="6078">
                  <c:v>58.093882000000001</c:v>
                </c:pt>
                <c:pt idx="6079">
                  <c:v>58.093778</c:v>
                </c:pt>
                <c:pt idx="6080">
                  <c:v>58.093682000000001</c:v>
                </c:pt>
                <c:pt idx="6081">
                  <c:v>58.093589000000001</c:v>
                </c:pt>
                <c:pt idx="6082">
                  <c:v>58.093508999999997</c:v>
                </c:pt>
                <c:pt idx="6083">
                  <c:v>58.093432</c:v>
                </c:pt>
                <c:pt idx="6084">
                  <c:v>58.093361999999999</c:v>
                </c:pt>
                <c:pt idx="6085">
                  <c:v>58.093299999999999</c:v>
                </c:pt>
                <c:pt idx="6086">
                  <c:v>58.093237000000002</c:v>
                </c:pt>
                <c:pt idx="6087">
                  <c:v>58.093181999999999</c:v>
                </c:pt>
                <c:pt idx="6088">
                  <c:v>58.093133999999999</c:v>
                </c:pt>
                <c:pt idx="6089">
                  <c:v>58.093088000000002</c:v>
                </c:pt>
                <c:pt idx="6090">
                  <c:v>58.093041999999997</c:v>
                </c:pt>
                <c:pt idx="6091">
                  <c:v>58.092996999999997</c:v>
                </c:pt>
                <c:pt idx="6092">
                  <c:v>58.092959</c:v>
                </c:pt>
                <c:pt idx="6093">
                  <c:v>58.092930000000003</c:v>
                </c:pt>
                <c:pt idx="6094">
                  <c:v>58.092903</c:v>
                </c:pt>
                <c:pt idx="6095">
                  <c:v>58.092896000000003</c:v>
                </c:pt>
                <c:pt idx="6096">
                  <c:v>58.092886</c:v>
                </c:pt>
                <c:pt idx="6097">
                  <c:v>58.092882000000003</c:v>
                </c:pt>
                <c:pt idx="6098">
                  <c:v>58.092886999999997</c:v>
                </c:pt>
                <c:pt idx="6099">
                  <c:v>58.092899000000003</c:v>
                </c:pt>
                <c:pt idx="6100">
                  <c:v>58.092905999999999</c:v>
                </c:pt>
                <c:pt idx="6101">
                  <c:v>58.092925000000001</c:v>
                </c:pt>
                <c:pt idx="6102">
                  <c:v>58.092947000000002</c:v>
                </c:pt>
                <c:pt idx="6103">
                  <c:v>58.092978000000002</c:v>
                </c:pt>
                <c:pt idx="6104">
                  <c:v>58.093000000000004</c:v>
                </c:pt>
                <c:pt idx="6105">
                  <c:v>58.093024</c:v>
                </c:pt>
                <c:pt idx="6106">
                  <c:v>58.093044999999996</c:v>
                </c:pt>
                <c:pt idx="6107">
                  <c:v>58.09308</c:v>
                </c:pt>
                <c:pt idx="6108">
                  <c:v>58.093119999999999</c:v>
                </c:pt>
                <c:pt idx="6109">
                  <c:v>58.093169000000003</c:v>
                </c:pt>
                <c:pt idx="6110">
                  <c:v>58.093215999999998</c:v>
                </c:pt>
                <c:pt idx="6111">
                  <c:v>58.093276000000003</c:v>
                </c:pt>
                <c:pt idx="6112">
                  <c:v>58.093342</c:v>
                </c:pt>
                <c:pt idx="6113">
                  <c:v>58.093409999999999</c:v>
                </c:pt>
                <c:pt idx="6114">
                  <c:v>58.093485999999999</c:v>
                </c:pt>
                <c:pt idx="6115">
                  <c:v>58.09357</c:v>
                </c:pt>
                <c:pt idx="6116">
                  <c:v>58.093659000000002</c:v>
                </c:pt>
                <c:pt idx="6117">
                  <c:v>58.093763000000003</c:v>
                </c:pt>
                <c:pt idx="6118">
                  <c:v>58.093867000000003</c:v>
                </c:pt>
                <c:pt idx="6119">
                  <c:v>58.093978</c:v>
                </c:pt>
                <c:pt idx="6120">
                  <c:v>58.094085</c:v>
                </c:pt>
                <c:pt idx="6121">
                  <c:v>58.094211999999999</c:v>
                </c:pt>
                <c:pt idx="6122">
                  <c:v>58.094324</c:v>
                </c:pt>
                <c:pt idx="6123">
                  <c:v>58.094459000000001</c:v>
                </c:pt>
                <c:pt idx="6124">
                  <c:v>58.094588000000002</c:v>
                </c:pt>
                <c:pt idx="6125">
                  <c:v>58.094729999999998</c:v>
                </c:pt>
                <c:pt idx="6126">
                  <c:v>58.094880000000003</c:v>
                </c:pt>
                <c:pt idx="6127">
                  <c:v>58.095032000000003</c:v>
                </c:pt>
                <c:pt idx="6128">
                  <c:v>58.095184000000003</c:v>
                </c:pt>
                <c:pt idx="6129">
                  <c:v>58.095360999999997</c:v>
                </c:pt>
                <c:pt idx="6130">
                  <c:v>58.095536000000003</c:v>
                </c:pt>
                <c:pt idx="6131">
                  <c:v>58.095716000000003</c:v>
                </c:pt>
                <c:pt idx="6132">
                  <c:v>58.095917999999998</c:v>
                </c:pt>
                <c:pt idx="6133">
                  <c:v>58.096107000000003</c:v>
                </c:pt>
                <c:pt idx="6134">
                  <c:v>58.096296000000002</c:v>
                </c:pt>
                <c:pt idx="6135">
                  <c:v>58.096502000000001</c:v>
                </c:pt>
                <c:pt idx="6136">
                  <c:v>58.096702999999998</c:v>
                </c:pt>
                <c:pt idx="6137">
                  <c:v>58.096905999999997</c:v>
                </c:pt>
                <c:pt idx="6138">
                  <c:v>58.097116999999997</c:v>
                </c:pt>
                <c:pt idx="6139">
                  <c:v>58.097349999999999</c:v>
                </c:pt>
                <c:pt idx="6140">
                  <c:v>58.097562000000003</c:v>
                </c:pt>
                <c:pt idx="6141">
                  <c:v>58.097785999999999</c:v>
                </c:pt>
                <c:pt idx="6142">
                  <c:v>58.097994999999997</c:v>
                </c:pt>
                <c:pt idx="6143">
                  <c:v>58.098221000000002</c:v>
                </c:pt>
                <c:pt idx="6144">
                  <c:v>58.098436999999997</c:v>
                </c:pt>
                <c:pt idx="6145">
                  <c:v>58.098672999999998</c:v>
                </c:pt>
                <c:pt idx="6146">
                  <c:v>58.098899000000003</c:v>
                </c:pt>
                <c:pt idx="6147">
                  <c:v>58.099136000000001</c:v>
                </c:pt>
                <c:pt idx="6148">
                  <c:v>58.099373999999997</c:v>
                </c:pt>
                <c:pt idx="6149">
                  <c:v>58.099626999999998</c:v>
                </c:pt>
                <c:pt idx="6150">
                  <c:v>58.099888</c:v>
                </c:pt>
                <c:pt idx="6151">
                  <c:v>58.100147</c:v>
                </c:pt>
                <c:pt idx="6152">
                  <c:v>58.100394000000001</c:v>
                </c:pt>
                <c:pt idx="6153">
                  <c:v>58.100651999999997</c:v>
                </c:pt>
                <c:pt idx="6154">
                  <c:v>58.100912000000001</c:v>
                </c:pt>
                <c:pt idx="6155">
                  <c:v>58.101168000000001</c:v>
                </c:pt>
                <c:pt idx="6156">
                  <c:v>58.101424000000002</c:v>
                </c:pt>
                <c:pt idx="6157">
                  <c:v>58.101675999999998</c:v>
                </c:pt>
                <c:pt idx="6158">
                  <c:v>58.101916000000003</c:v>
                </c:pt>
                <c:pt idx="6159">
                  <c:v>58.102170000000001</c:v>
                </c:pt>
                <c:pt idx="6160">
                  <c:v>58.102429999999998</c:v>
                </c:pt>
                <c:pt idx="6161">
                  <c:v>58.102679999999999</c:v>
                </c:pt>
                <c:pt idx="6162">
                  <c:v>58.102930999999998</c:v>
                </c:pt>
                <c:pt idx="6163">
                  <c:v>58.103186999999998</c:v>
                </c:pt>
                <c:pt idx="6164">
                  <c:v>58.103436000000002</c:v>
                </c:pt>
                <c:pt idx="6165">
                  <c:v>58.103695000000002</c:v>
                </c:pt>
                <c:pt idx="6166">
                  <c:v>58.103949</c:v>
                </c:pt>
                <c:pt idx="6167">
                  <c:v>58.104193000000002</c:v>
                </c:pt>
                <c:pt idx="6168">
                  <c:v>58.104441000000001</c:v>
                </c:pt>
                <c:pt idx="6169">
                  <c:v>58.104692</c:v>
                </c:pt>
                <c:pt idx="6170">
                  <c:v>58.104945000000001</c:v>
                </c:pt>
                <c:pt idx="6171">
                  <c:v>58.105181999999999</c:v>
                </c:pt>
                <c:pt idx="6172">
                  <c:v>58.105420000000002</c:v>
                </c:pt>
                <c:pt idx="6173">
                  <c:v>58.105654000000001</c:v>
                </c:pt>
                <c:pt idx="6174">
                  <c:v>58.105890000000002</c:v>
                </c:pt>
                <c:pt idx="6175">
                  <c:v>58.106119999999997</c:v>
                </c:pt>
                <c:pt idx="6176">
                  <c:v>58.106347999999997</c:v>
                </c:pt>
                <c:pt idx="6177">
                  <c:v>58.106572</c:v>
                </c:pt>
                <c:pt idx="6178">
                  <c:v>58.106802000000002</c:v>
                </c:pt>
                <c:pt idx="6179">
                  <c:v>58.107025999999998</c:v>
                </c:pt>
                <c:pt idx="6180">
                  <c:v>58.107256</c:v>
                </c:pt>
                <c:pt idx="6181">
                  <c:v>58.107478999999998</c:v>
                </c:pt>
                <c:pt idx="6182">
                  <c:v>58.107698999999997</c:v>
                </c:pt>
                <c:pt idx="6183">
                  <c:v>58.10792</c:v>
                </c:pt>
                <c:pt idx="6184">
                  <c:v>58.108123999999997</c:v>
                </c:pt>
                <c:pt idx="6185">
                  <c:v>58.108328999999998</c:v>
                </c:pt>
                <c:pt idx="6186">
                  <c:v>58.108535000000003</c:v>
                </c:pt>
                <c:pt idx="6187">
                  <c:v>58.108741000000002</c:v>
                </c:pt>
                <c:pt idx="6188">
                  <c:v>58.108933</c:v>
                </c:pt>
                <c:pt idx="6189">
                  <c:v>58.109130999999998</c:v>
                </c:pt>
                <c:pt idx="6190">
                  <c:v>58.109315000000002</c:v>
                </c:pt>
                <c:pt idx="6191">
                  <c:v>58.109507999999998</c:v>
                </c:pt>
                <c:pt idx="6192">
                  <c:v>58.109695000000002</c:v>
                </c:pt>
                <c:pt idx="6193">
                  <c:v>58.109876</c:v>
                </c:pt>
                <c:pt idx="6194">
                  <c:v>58.110048999999997</c:v>
                </c:pt>
                <c:pt idx="6195">
                  <c:v>58.110225</c:v>
                </c:pt>
                <c:pt idx="6196">
                  <c:v>58.110396000000001</c:v>
                </c:pt>
                <c:pt idx="6197">
                  <c:v>58.110554999999998</c:v>
                </c:pt>
                <c:pt idx="6198">
                  <c:v>58.110711999999999</c:v>
                </c:pt>
                <c:pt idx="6199">
                  <c:v>58.110877000000002</c:v>
                </c:pt>
                <c:pt idx="6200">
                  <c:v>58.111047999999997</c:v>
                </c:pt>
                <c:pt idx="6201">
                  <c:v>58.111212999999999</c:v>
                </c:pt>
                <c:pt idx="6202">
                  <c:v>58.111370000000001</c:v>
                </c:pt>
                <c:pt idx="6203">
                  <c:v>58.111525</c:v>
                </c:pt>
                <c:pt idx="6204">
                  <c:v>58.111671999999999</c:v>
                </c:pt>
                <c:pt idx="6205">
                  <c:v>58.111818</c:v>
                </c:pt>
                <c:pt idx="6206">
                  <c:v>58.111958000000001</c:v>
                </c:pt>
                <c:pt idx="6207">
                  <c:v>58.112102999999998</c:v>
                </c:pt>
                <c:pt idx="6208">
                  <c:v>58.112240999999997</c:v>
                </c:pt>
                <c:pt idx="6209">
                  <c:v>58.112381999999997</c:v>
                </c:pt>
                <c:pt idx="6210">
                  <c:v>58.112502999999997</c:v>
                </c:pt>
                <c:pt idx="6211">
                  <c:v>58.112623999999997</c:v>
                </c:pt>
                <c:pt idx="6212">
                  <c:v>58.112755</c:v>
                </c:pt>
                <c:pt idx="6213">
                  <c:v>58.112879</c:v>
                </c:pt>
                <c:pt idx="6214">
                  <c:v>58.113</c:v>
                </c:pt>
                <c:pt idx="6215">
                  <c:v>58.113114000000003</c:v>
                </c:pt>
                <c:pt idx="6216">
                  <c:v>58.113222</c:v>
                </c:pt>
                <c:pt idx="6217">
                  <c:v>58.113332</c:v>
                </c:pt>
                <c:pt idx="6218">
                  <c:v>58.113430999999999</c:v>
                </c:pt>
                <c:pt idx="6219">
                  <c:v>58.113523000000001</c:v>
                </c:pt>
                <c:pt idx="6220">
                  <c:v>58.113613999999998</c:v>
                </c:pt>
                <c:pt idx="6221">
                  <c:v>58.113714000000002</c:v>
                </c:pt>
                <c:pt idx="6222">
                  <c:v>58.113813</c:v>
                </c:pt>
                <c:pt idx="6223">
                  <c:v>58.113911999999999</c:v>
                </c:pt>
                <c:pt idx="6224">
                  <c:v>58.114004000000001</c:v>
                </c:pt>
                <c:pt idx="6225">
                  <c:v>58.114083000000001</c:v>
                </c:pt>
                <c:pt idx="6226">
                  <c:v>58.114165999999997</c:v>
                </c:pt>
                <c:pt idx="6227">
                  <c:v>58.114243999999999</c:v>
                </c:pt>
                <c:pt idx="6228">
                  <c:v>58.114331999999997</c:v>
                </c:pt>
                <c:pt idx="6229">
                  <c:v>58.114407</c:v>
                </c:pt>
                <c:pt idx="6230">
                  <c:v>58.114477999999998</c:v>
                </c:pt>
                <c:pt idx="6231">
                  <c:v>58.114539000000001</c:v>
                </c:pt>
                <c:pt idx="6232">
                  <c:v>58.114601</c:v>
                </c:pt>
                <c:pt idx="6233">
                  <c:v>58.114654999999999</c:v>
                </c:pt>
                <c:pt idx="6234">
                  <c:v>58.114702000000001</c:v>
                </c:pt>
                <c:pt idx="6235">
                  <c:v>58.114742999999997</c:v>
                </c:pt>
                <c:pt idx="6236">
                  <c:v>58.114776999999997</c:v>
                </c:pt>
                <c:pt idx="6237">
                  <c:v>58.114815999999998</c:v>
                </c:pt>
                <c:pt idx="6238">
                  <c:v>58.114837000000001</c:v>
                </c:pt>
                <c:pt idx="6239">
                  <c:v>58.114863</c:v>
                </c:pt>
                <c:pt idx="6240">
                  <c:v>58.114874999999998</c:v>
                </c:pt>
                <c:pt idx="6241">
                  <c:v>58.114888000000001</c:v>
                </c:pt>
                <c:pt idx="6242">
                  <c:v>58.114888000000001</c:v>
                </c:pt>
                <c:pt idx="6243">
                  <c:v>58.114887000000003</c:v>
                </c:pt>
                <c:pt idx="6244">
                  <c:v>58.114871000000001</c:v>
                </c:pt>
                <c:pt idx="6245">
                  <c:v>58.11486</c:v>
                </c:pt>
                <c:pt idx="6246">
                  <c:v>58.114829999999998</c:v>
                </c:pt>
                <c:pt idx="6247">
                  <c:v>58.114798999999998</c:v>
                </c:pt>
                <c:pt idx="6248">
                  <c:v>58.114764000000001</c:v>
                </c:pt>
                <c:pt idx="6249">
                  <c:v>58.114721000000003</c:v>
                </c:pt>
                <c:pt idx="6250">
                  <c:v>58.114666</c:v>
                </c:pt>
                <c:pt idx="6251">
                  <c:v>58.114600000000003</c:v>
                </c:pt>
                <c:pt idx="6252">
                  <c:v>58.114541000000003</c:v>
                </c:pt>
                <c:pt idx="6253">
                  <c:v>58.114469</c:v>
                </c:pt>
                <c:pt idx="6254">
                  <c:v>58.114395999999999</c:v>
                </c:pt>
                <c:pt idx="6255">
                  <c:v>58.114308000000001</c:v>
                </c:pt>
                <c:pt idx="6256">
                  <c:v>58.114215999999999</c:v>
                </c:pt>
                <c:pt idx="6257">
                  <c:v>58.114116000000003</c:v>
                </c:pt>
                <c:pt idx="6258">
                  <c:v>58.11401</c:v>
                </c:pt>
                <c:pt idx="6259">
                  <c:v>58.113900999999998</c:v>
                </c:pt>
                <c:pt idx="6260">
                  <c:v>58.113782</c:v>
                </c:pt>
                <c:pt idx="6261">
                  <c:v>58.113658999999998</c:v>
                </c:pt>
                <c:pt idx="6262">
                  <c:v>58.113529999999997</c:v>
                </c:pt>
                <c:pt idx="6263">
                  <c:v>58.113402999999998</c:v>
                </c:pt>
                <c:pt idx="6264">
                  <c:v>58.113267999999998</c:v>
                </c:pt>
                <c:pt idx="6265">
                  <c:v>58.113129000000001</c:v>
                </c:pt>
                <c:pt idx="6266">
                  <c:v>58.112988999999999</c:v>
                </c:pt>
                <c:pt idx="6267">
                  <c:v>58.112838000000004</c:v>
                </c:pt>
                <c:pt idx="6268">
                  <c:v>58.112682999999997</c:v>
                </c:pt>
                <c:pt idx="6269">
                  <c:v>58.112524000000001</c:v>
                </c:pt>
                <c:pt idx="6270">
                  <c:v>58.112361</c:v>
                </c:pt>
                <c:pt idx="6271">
                  <c:v>58.112197999999999</c:v>
                </c:pt>
                <c:pt idx="6272">
                  <c:v>58.112036000000003</c:v>
                </c:pt>
                <c:pt idx="6273">
                  <c:v>58.111866999999997</c:v>
                </c:pt>
                <c:pt idx="6274">
                  <c:v>58.111702999999999</c:v>
                </c:pt>
                <c:pt idx="6275">
                  <c:v>58.111536999999998</c:v>
                </c:pt>
                <c:pt idx="6276">
                  <c:v>58.111373</c:v>
                </c:pt>
                <c:pt idx="6277">
                  <c:v>58.111210999999997</c:v>
                </c:pt>
                <c:pt idx="6278">
                  <c:v>58.111052000000001</c:v>
                </c:pt>
                <c:pt idx="6279">
                  <c:v>58.110889999999998</c:v>
                </c:pt>
                <c:pt idx="6280">
                  <c:v>58.110728000000002</c:v>
                </c:pt>
                <c:pt idx="6281">
                  <c:v>58.110567000000003</c:v>
                </c:pt>
                <c:pt idx="6282">
                  <c:v>58.110399999999998</c:v>
                </c:pt>
                <c:pt idx="6283">
                  <c:v>58.110238000000003</c:v>
                </c:pt>
                <c:pt idx="6284">
                  <c:v>58.110084000000001</c:v>
                </c:pt>
                <c:pt idx="6285">
                  <c:v>58.109932000000001</c:v>
                </c:pt>
                <c:pt idx="6286">
                  <c:v>58.109780000000001</c:v>
                </c:pt>
                <c:pt idx="6287">
                  <c:v>58.109634999999997</c:v>
                </c:pt>
                <c:pt idx="6288">
                  <c:v>58.109496999999998</c:v>
                </c:pt>
                <c:pt idx="6289">
                  <c:v>58.109366000000001</c:v>
                </c:pt>
                <c:pt idx="6290">
                  <c:v>58.109234000000001</c:v>
                </c:pt>
                <c:pt idx="6291">
                  <c:v>58.109113000000001</c:v>
                </c:pt>
                <c:pt idx="6292">
                  <c:v>58.108992999999998</c:v>
                </c:pt>
                <c:pt idx="6293">
                  <c:v>58.108885000000001</c:v>
                </c:pt>
                <c:pt idx="6294">
                  <c:v>58.108772000000002</c:v>
                </c:pt>
                <c:pt idx="6295">
                  <c:v>58.108680999999997</c:v>
                </c:pt>
                <c:pt idx="6296">
                  <c:v>58.108580000000003</c:v>
                </c:pt>
                <c:pt idx="6297">
                  <c:v>58.108485000000002</c:v>
                </c:pt>
                <c:pt idx="6298">
                  <c:v>58.108393999999997</c:v>
                </c:pt>
                <c:pt idx="6299">
                  <c:v>58.108322000000001</c:v>
                </c:pt>
                <c:pt idx="6300">
                  <c:v>58.108246000000001</c:v>
                </c:pt>
                <c:pt idx="6301">
                  <c:v>58.108184000000001</c:v>
                </c:pt>
                <c:pt idx="6302">
                  <c:v>58.108114999999998</c:v>
                </c:pt>
                <c:pt idx="6303">
                  <c:v>58.108058999999997</c:v>
                </c:pt>
                <c:pt idx="6304">
                  <c:v>58.107998000000002</c:v>
                </c:pt>
                <c:pt idx="6305">
                  <c:v>58.107944000000003</c:v>
                </c:pt>
                <c:pt idx="6306">
                  <c:v>58.107889999999998</c:v>
                </c:pt>
                <c:pt idx="6307">
                  <c:v>58.107835999999999</c:v>
                </c:pt>
                <c:pt idx="6308">
                  <c:v>58.107790000000001</c:v>
                </c:pt>
                <c:pt idx="6309">
                  <c:v>58.107740999999997</c:v>
                </c:pt>
                <c:pt idx="6310">
                  <c:v>58.107698999999997</c:v>
                </c:pt>
                <c:pt idx="6311">
                  <c:v>58.107655999999999</c:v>
                </c:pt>
                <c:pt idx="6312">
                  <c:v>58.107613999999998</c:v>
                </c:pt>
                <c:pt idx="6313">
                  <c:v>58.107588</c:v>
                </c:pt>
                <c:pt idx="6314">
                  <c:v>58.107554999999998</c:v>
                </c:pt>
                <c:pt idx="6315">
                  <c:v>58.107532999999997</c:v>
                </c:pt>
                <c:pt idx="6316">
                  <c:v>58.107495</c:v>
                </c:pt>
                <c:pt idx="6317">
                  <c:v>58.107466000000002</c:v>
                </c:pt>
                <c:pt idx="6318">
                  <c:v>58.107444000000001</c:v>
                </c:pt>
                <c:pt idx="6319">
                  <c:v>58.107418000000003</c:v>
                </c:pt>
                <c:pt idx="6320">
                  <c:v>58.107391999999997</c:v>
                </c:pt>
                <c:pt idx="6321">
                  <c:v>58.107374999999998</c:v>
                </c:pt>
                <c:pt idx="6322">
                  <c:v>58.107360999999997</c:v>
                </c:pt>
                <c:pt idx="6323">
                  <c:v>58.107351999999999</c:v>
                </c:pt>
                <c:pt idx="6324">
                  <c:v>58.107337000000001</c:v>
                </c:pt>
                <c:pt idx="6325">
                  <c:v>58.107331000000002</c:v>
                </c:pt>
                <c:pt idx="6326">
                  <c:v>58.107326999999998</c:v>
                </c:pt>
                <c:pt idx="6327">
                  <c:v>58.107326</c:v>
                </c:pt>
                <c:pt idx="6328">
                  <c:v>58.107331000000002</c:v>
                </c:pt>
                <c:pt idx="6329">
                  <c:v>58.107334999999999</c:v>
                </c:pt>
                <c:pt idx="6330">
                  <c:v>58.107346</c:v>
                </c:pt>
                <c:pt idx="6331">
                  <c:v>58.107340999999998</c:v>
                </c:pt>
                <c:pt idx="6332">
                  <c:v>58.107351999999999</c:v>
                </c:pt>
                <c:pt idx="6333">
                  <c:v>58.107363999999997</c:v>
                </c:pt>
                <c:pt idx="6334">
                  <c:v>58.107371999999998</c:v>
                </c:pt>
                <c:pt idx="6335">
                  <c:v>58.107373000000003</c:v>
                </c:pt>
                <c:pt idx="6336">
                  <c:v>58.107388999999998</c:v>
                </c:pt>
                <c:pt idx="6337">
                  <c:v>58.107405</c:v>
                </c:pt>
                <c:pt idx="6338">
                  <c:v>58.107419</c:v>
                </c:pt>
                <c:pt idx="6339">
                  <c:v>58.107433</c:v>
                </c:pt>
                <c:pt idx="6340">
                  <c:v>58.107455999999999</c:v>
                </c:pt>
                <c:pt idx="6341">
                  <c:v>58.107472000000001</c:v>
                </c:pt>
                <c:pt idx="6342">
                  <c:v>58.107494000000003</c:v>
                </c:pt>
                <c:pt idx="6343">
                  <c:v>58.107509</c:v>
                </c:pt>
                <c:pt idx="6344">
                  <c:v>58.107523</c:v>
                </c:pt>
                <c:pt idx="6345">
                  <c:v>58.107537000000001</c:v>
                </c:pt>
                <c:pt idx="6346">
                  <c:v>58.107557</c:v>
                </c:pt>
                <c:pt idx="6347">
                  <c:v>58.107568000000001</c:v>
                </c:pt>
                <c:pt idx="6348">
                  <c:v>58.107585999999998</c:v>
                </c:pt>
                <c:pt idx="6349">
                  <c:v>58.107602</c:v>
                </c:pt>
                <c:pt idx="6350">
                  <c:v>58.107622999999997</c:v>
                </c:pt>
                <c:pt idx="6351">
                  <c:v>58.107647999999998</c:v>
                </c:pt>
                <c:pt idx="6352">
                  <c:v>58.107667999999997</c:v>
                </c:pt>
                <c:pt idx="6353">
                  <c:v>58.107683000000002</c:v>
                </c:pt>
                <c:pt idx="6354">
                  <c:v>58.107709</c:v>
                </c:pt>
                <c:pt idx="6355">
                  <c:v>58.107723</c:v>
                </c:pt>
                <c:pt idx="6356">
                  <c:v>58.107736000000003</c:v>
                </c:pt>
                <c:pt idx="6357">
                  <c:v>58.107751</c:v>
                </c:pt>
                <c:pt idx="6358">
                  <c:v>58.107771</c:v>
                </c:pt>
                <c:pt idx="6359">
                  <c:v>58.107790999999999</c:v>
                </c:pt>
                <c:pt idx="6360">
                  <c:v>58.107813</c:v>
                </c:pt>
                <c:pt idx="6361">
                  <c:v>58.107824000000001</c:v>
                </c:pt>
                <c:pt idx="6362">
                  <c:v>58.107858</c:v>
                </c:pt>
                <c:pt idx="6363">
                  <c:v>58.107872</c:v>
                </c:pt>
                <c:pt idx="6364">
                  <c:v>58.107895999999997</c:v>
                </c:pt>
                <c:pt idx="6365">
                  <c:v>58.107908999999999</c:v>
                </c:pt>
                <c:pt idx="6366">
                  <c:v>58.107931000000001</c:v>
                </c:pt>
                <c:pt idx="6367">
                  <c:v>58.107948</c:v>
                </c:pt>
                <c:pt idx="6368">
                  <c:v>58.107971999999997</c:v>
                </c:pt>
                <c:pt idx="6369">
                  <c:v>58.107990000000001</c:v>
                </c:pt>
                <c:pt idx="6370">
                  <c:v>58.108016999999997</c:v>
                </c:pt>
                <c:pt idx="6371">
                  <c:v>58.108030999999997</c:v>
                </c:pt>
                <c:pt idx="6372">
                  <c:v>58.108060000000002</c:v>
                </c:pt>
                <c:pt idx="6373">
                  <c:v>58.108071000000002</c:v>
                </c:pt>
                <c:pt idx="6374">
                  <c:v>58.108091999999999</c:v>
                </c:pt>
                <c:pt idx="6375">
                  <c:v>58.108102000000002</c:v>
                </c:pt>
                <c:pt idx="6376">
                  <c:v>58.108130000000003</c:v>
                </c:pt>
                <c:pt idx="6377">
                  <c:v>58.108153000000001</c:v>
                </c:pt>
                <c:pt idx="6378">
                  <c:v>58.108172000000003</c:v>
                </c:pt>
                <c:pt idx="6379">
                  <c:v>58.108187000000001</c:v>
                </c:pt>
                <c:pt idx="6380">
                  <c:v>58.108210999999997</c:v>
                </c:pt>
                <c:pt idx="6381">
                  <c:v>58.108221</c:v>
                </c:pt>
                <c:pt idx="6382">
                  <c:v>58.108238999999998</c:v>
                </c:pt>
                <c:pt idx="6383">
                  <c:v>58.108252999999998</c:v>
                </c:pt>
                <c:pt idx="6384">
                  <c:v>58.108269</c:v>
                </c:pt>
                <c:pt idx="6385">
                  <c:v>58.108277999999999</c:v>
                </c:pt>
                <c:pt idx="6386">
                  <c:v>58.108293000000003</c:v>
                </c:pt>
                <c:pt idx="6387">
                  <c:v>58.108297999999998</c:v>
                </c:pt>
                <c:pt idx="6388">
                  <c:v>58.108310000000003</c:v>
                </c:pt>
                <c:pt idx="6389">
                  <c:v>58.108302999999999</c:v>
                </c:pt>
                <c:pt idx="6390">
                  <c:v>58.108310000000003</c:v>
                </c:pt>
                <c:pt idx="6391">
                  <c:v>58.108300999999997</c:v>
                </c:pt>
                <c:pt idx="6392">
                  <c:v>58.108302999999999</c:v>
                </c:pt>
                <c:pt idx="6393">
                  <c:v>58.108291000000001</c:v>
                </c:pt>
                <c:pt idx="6394">
                  <c:v>58.108286</c:v>
                </c:pt>
                <c:pt idx="6395">
                  <c:v>58.108271000000002</c:v>
                </c:pt>
                <c:pt idx="6396">
                  <c:v>58.108263000000001</c:v>
                </c:pt>
                <c:pt idx="6397">
                  <c:v>58.108243000000002</c:v>
                </c:pt>
                <c:pt idx="6398">
                  <c:v>58.108226000000002</c:v>
                </c:pt>
                <c:pt idx="6399">
                  <c:v>58.108198000000002</c:v>
                </c:pt>
                <c:pt idx="6400">
                  <c:v>58.108168999999997</c:v>
                </c:pt>
                <c:pt idx="6401">
                  <c:v>58.108131999999998</c:v>
                </c:pt>
                <c:pt idx="6402">
                  <c:v>58.108103999999997</c:v>
                </c:pt>
                <c:pt idx="6403">
                  <c:v>58.108066000000001</c:v>
                </c:pt>
                <c:pt idx="6404">
                  <c:v>58.108030999999997</c:v>
                </c:pt>
                <c:pt idx="6405">
                  <c:v>58.107985999999997</c:v>
                </c:pt>
                <c:pt idx="6406">
                  <c:v>58.107942000000001</c:v>
                </c:pt>
                <c:pt idx="6407">
                  <c:v>58.107899000000003</c:v>
                </c:pt>
                <c:pt idx="6408">
                  <c:v>58.107847999999997</c:v>
                </c:pt>
                <c:pt idx="6409">
                  <c:v>58.107788999999997</c:v>
                </c:pt>
                <c:pt idx="6410">
                  <c:v>58.107726</c:v>
                </c:pt>
                <c:pt idx="6411">
                  <c:v>58.107655000000001</c:v>
                </c:pt>
                <c:pt idx="6412">
                  <c:v>58.107579999999999</c:v>
                </c:pt>
                <c:pt idx="6413">
                  <c:v>58.107491000000003</c:v>
                </c:pt>
                <c:pt idx="6414">
                  <c:v>58.107396999999999</c:v>
                </c:pt>
                <c:pt idx="6415">
                  <c:v>58.107295999999998</c:v>
                </c:pt>
                <c:pt idx="6416">
                  <c:v>58.107188999999998</c:v>
                </c:pt>
                <c:pt idx="6417">
                  <c:v>58.107078000000001</c:v>
                </c:pt>
                <c:pt idx="6418">
                  <c:v>58.106949999999998</c:v>
                </c:pt>
                <c:pt idx="6419">
                  <c:v>58.106822000000001</c:v>
                </c:pt>
                <c:pt idx="6420">
                  <c:v>58.106699999999996</c:v>
                </c:pt>
                <c:pt idx="6421">
                  <c:v>58.106566999999998</c:v>
                </c:pt>
                <c:pt idx="6422">
                  <c:v>58.106430000000003</c:v>
                </c:pt>
                <c:pt idx="6423">
                  <c:v>58.106287000000002</c:v>
                </c:pt>
                <c:pt idx="6424">
                  <c:v>58.106147</c:v>
                </c:pt>
                <c:pt idx="6425">
                  <c:v>58.106003000000001</c:v>
                </c:pt>
                <c:pt idx="6426">
                  <c:v>58.105851000000001</c:v>
                </c:pt>
                <c:pt idx="6427">
                  <c:v>58.105702000000001</c:v>
                </c:pt>
                <c:pt idx="6428">
                  <c:v>58.105549000000003</c:v>
                </c:pt>
                <c:pt idx="6429">
                  <c:v>58.105376</c:v>
                </c:pt>
                <c:pt idx="6430">
                  <c:v>58.105207999999998</c:v>
                </c:pt>
                <c:pt idx="6431">
                  <c:v>58.105051000000003</c:v>
                </c:pt>
                <c:pt idx="6432">
                  <c:v>58.104886999999998</c:v>
                </c:pt>
                <c:pt idx="6433">
                  <c:v>58.10472</c:v>
                </c:pt>
                <c:pt idx="6434">
                  <c:v>58.104565999999998</c:v>
                </c:pt>
                <c:pt idx="6435">
                  <c:v>58.104410999999999</c:v>
                </c:pt>
                <c:pt idx="6436">
                  <c:v>58.104261000000001</c:v>
                </c:pt>
                <c:pt idx="6437">
                  <c:v>58.104104</c:v>
                </c:pt>
                <c:pt idx="6438">
                  <c:v>58.103948000000003</c:v>
                </c:pt>
                <c:pt idx="6439">
                  <c:v>58.103777000000001</c:v>
                </c:pt>
                <c:pt idx="6440">
                  <c:v>58.103616000000002</c:v>
                </c:pt>
                <c:pt idx="6441">
                  <c:v>58.103461000000003</c:v>
                </c:pt>
                <c:pt idx="6442">
                  <c:v>58.103312000000003</c:v>
                </c:pt>
                <c:pt idx="6443">
                  <c:v>58.103181999999997</c:v>
                </c:pt>
                <c:pt idx="6444">
                  <c:v>58.103046999999997</c:v>
                </c:pt>
                <c:pt idx="6445">
                  <c:v>58.102919999999997</c:v>
                </c:pt>
                <c:pt idx="6446">
                  <c:v>58.102798</c:v>
                </c:pt>
                <c:pt idx="6447">
                  <c:v>58.102674999999998</c:v>
                </c:pt>
                <c:pt idx="6448">
                  <c:v>58.102559999999997</c:v>
                </c:pt>
                <c:pt idx="6449">
                  <c:v>58.102442000000003</c:v>
                </c:pt>
                <c:pt idx="6450">
                  <c:v>58.102330000000002</c:v>
                </c:pt>
                <c:pt idx="6451">
                  <c:v>58.102221</c:v>
                </c:pt>
                <c:pt idx="6452">
                  <c:v>58.102120999999997</c:v>
                </c:pt>
                <c:pt idx="6453">
                  <c:v>58.102048000000003</c:v>
                </c:pt>
                <c:pt idx="6454">
                  <c:v>58.101965999999997</c:v>
                </c:pt>
                <c:pt idx="6455">
                  <c:v>58.101888000000002</c:v>
                </c:pt>
                <c:pt idx="6456">
                  <c:v>58.101815999999999</c:v>
                </c:pt>
                <c:pt idx="6457">
                  <c:v>58.101737999999997</c:v>
                </c:pt>
                <c:pt idx="6458">
                  <c:v>58.101685000000003</c:v>
                </c:pt>
                <c:pt idx="6459">
                  <c:v>58.101621000000002</c:v>
                </c:pt>
                <c:pt idx="6460">
                  <c:v>58.101559999999999</c:v>
                </c:pt>
                <c:pt idx="6461">
                  <c:v>58.101503000000001</c:v>
                </c:pt>
                <c:pt idx="6462">
                  <c:v>58.101461999999998</c:v>
                </c:pt>
                <c:pt idx="6463">
                  <c:v>58.101416999999998</c:v>
                </c:pt>
                <c:pt idx="6464">
                  <c:v>58.101382000000001</c:v>
                </c:pt>
                <c:pt idx="6465">
                  <c:v>58.101353000000003</c:v>
                </c:pt>
                <c:pt idx="6466">
                  <c:v>58.101334999999999</c:v>
                </c:pt>
                <c:pt idx="6467">
                  <c:v>58.101329999999997</c:v>
                </c:pt>
                <c:pt idx="6468">
                  <c:v>58.101314000000002</c:v>
                </c:pt>
                <c:pt idx="6469">
                  <c:v>58.101305000000004</c:v>
                </c:pt>
                <c:pt idx="6470">
                  <c:v>58.101303999999999</c:v>
                </c:pt>
                <c:pt idx="6471">
                  <c:v>58.101294000000003</c:v>
                </c:pt>
                <c:pt idx="6472">
                  <c:v>58.101309000000001</c:v>
                </c:pt>
                <c:pt idx="6473">
                  <c:v>58.101311000000003</c:v>
                </c:pt>
                <c:pt idx="6474">
                  <c:v>58.101334000000001</c:v>
                </c:pt>
                <c:pt idx="6475">
                  <c:v>58.10134</c:v>
                </c:pt>
                <c:pt idx="6476">
                  <c:v>58.101354999999998</c:v>
                </c:pt>
                <c:pt idx="6477">
                  <c:v>58.101346999999997</c:v>
                </c:pt>
                <c:pt idx="6478">
                  <c:v>58.101354999999998</c:v>
                </c:pt>
                <c:pt idx="6479">
                  <c:v>58.10136</c:v>
                </c:pt>
                <c:pt idx="6480">
                  <c:v>58.101374</c:v>
                </c:pt>
                <c:pt idx="6481">
                  <c:v>58.101385999999998</c:v>
                </c:pt>
                <c:pt idx="6482">
                  <c:v>58.101413000000001</c:v>
                </c:pt>
                <c:pt idx="6483">
                  <c:v>58.101430999999998</c:v>
                </c:pt>
                <c:pt idx="6484">
                  <c:v>58.101461</c:v>
                </c:pt>
                <c:pt idx="6485">
                  <c:v>58.101472999999999</c:v>
                </c:pt>
                <c:pt idx="6486">
                  <c:v>58.101502000000004</c:v>
                </c:pt>
                <c:pt idx="6487">
                  <c:v>58.101508000000003</c:v>
                </c:pt>
                <c:pt idx="6488">
                  <c:v>58.101528999999999</c:v>
                </c:pt>
                <c:pt idx="6489">
                  <c:v>58.101539000000002</c:v>
                </c:pt>
                <c:pt idx="6490">
                  <c:v>58.101565000000001</c:v>
                </c:pt>
                <c:pt idx="6491">
                  <c:v>58.101578000000003</c:v>
                </c:pt>
                <c:pt idx="6492">
                  <c:v>58.101610999999998</c:v>
                </c:pt>
                <c:pt idx="6493">
                  <c:v>58.101626000000003</c:v>
                </c:pt>
                <c:pt idx="6494">
                  <c:v>58.101652000000001</c:v>
                </c:pt>
                <c:pt idx="6495">
                  <c:v>58.101664999999997</c:v>
                </c:pt>
                <c:pt idx="6496">
                  <c:v>58.101694999999999</c:v>
                </c:pt>
                <c:pt idx="6497">
                  <c:v>58.101717999999998</c:v>
                </c:pt>
                <c:pt idx="6498">
                  <c:v>58.101756000000002</c:v>
                </c:pt>
                <c:pt idx="6499">
                  <c:v>58.101776999999998</c:v>
                </c:pt>
                <c:pt idx="6500">
                  <c:v>58.101806000000003</c:v>
                </c:pt>
                <c:pt idx="6501">
                  <c:v>58.101824000000001</c:v>
                </c:pt>
                <c:pt idx="6502">
                  <c:v>58.101847999999997</c:v>
                </c:pt>
                <c:pt idx="6503">
                  <c:v>58.101863999999999</c:v>
                </c:pt>
                <c:pt idx="6504">
                  <c:v>58.101896000000004</c:v>
                </c:pt>
                <c:pt idx="6505">
                  <c:v>58.101916000000003</c:v>
                </c:pt>
                <c:pt idx="6506">
                  <c:v>58.101948999999998</c:v>
                </c:pt>
                <c:pt idx="6507">
                  <c:v>58.101982999999997</c:v>
                </c:pt>
                <c:pt idx="6508">
                  <c:v>58.102026000000002</c:v>
                </c:pt>
                <c:pt idx="6509">
                  <c:v>58.102057000000002</c:v>
                </c:pt>
                <c:pt idx="6510">
                  <c:v>58.102105000000002</c:v>
                </c:pt>
                <c:pt idx="6511">
                  <c:v>58.102136000000002</c:v>
                </c:pt>
                <c:pt idx="6512">
                  <c:v>58.102190999999998</c:v>
                </c:pt>
                <c:pt idx="6513">
                  <c:v>58.102238</c:v>
                </c:pt>
                <c:pt idx="6514">
                  <c:v>58.102283999999997</c:v>
                </c:pt>
                <c:pt idx="6515">
                  <c:v>58.102325999999998</c:v>
                </c:pt>
                <c:pt idx="6516">
                  <c:v>58.102370000000001</c:v>
                </c:pt>
                <c:pt idx="6517">
                  <c:v>58.102407999999997</c:v>
                </c:pt>
                <c:pt idx="6518">
                  <c:v>58.102449999999997</c:v>
                </c:pt>
                <c:pt idx="6519">
                  <c:v>58.102508</c:v>
                </c:pt>
                <c:pt idx="6520">
                  <c:v>58.102569000000003</c:v>
                </c:pt>
                <c:pt idx="6521">
                  <c:v>58.102617000000002</c:v>
                </c:pt>
                <c:pt idx="6522">
                  <c:v>58.102674999999998</c:v>
                </c:pt>
                <c:pt idx="6523">
                  <c:v>58.102710000000002</c:v>
                </c:pt>
                <c:pt idx="6524">
                  <c:v>58.102753999999997</c:v>
                </c:pt>
                <c:pt idx="6525">
                  <c:v>58.102797000000002</c:v>
                </c:pt>
                <c:pt idx="6526">
                  <c:v>58.102840999999998</c:v>
                </c:pt>
                <c:pt idx="6527">
                  <c:v>58.102879999999999</c:v>
                </c:pt>
                <c:pt idx="6528">
                  <c:v>58.102924000000002</c:v>
                </c:pt>
                <c:pt idx="6529">
                  <c:v>58.102975999999998</c:v>
                </c:pt>
                <c:pt idx="6530">
                  <c:v>58.103022000000003</c:v>
                </c:pt>
                <c:pt idx="6531">
                  <c:v>58.103065000000001</c:v>
                </c:pt>
                <c:pt idx="6532">
                  <c:v>58.103104999999999</c:v>
                </c:pt>
                <c:pt idx="6533">
                  <c:v>58.103147999999997</c:v>
                </c:pt>
                <c:pt idx="6534">
                  <c:v>58.103206999999998</c:v>
                </c:pt>
                <c:pt idx="6535">
                  <c:v>58.103264000000003</c:v>
                </c:pt>
                <c:pt idx="6536">
                  <c:v>58.103316</c:v>
                </c:pt>
                <c:pt idx="6537">
                  <c:v>58.103377999999999</c:v>
                </c:pt>
                <c:pt idx="6538">
                  <c:v>58.103437999999997</c:v>
                </c:pt>
                <c:pt idx="6539">
                  <c:v>58.103504000000001</c:v>
                </c:pt>
                <c:pt idx="6540">
                  <c:v>58.103577000000001</c:v>
                </c:pt>
                <c:pt idx="6541">
                  <c:v>58.103648</c:v>
                </c:pt>
                <c:pt idx="6542">
                  <c:v>58.103724999999997</c:v>
                </c:pt>
                <c:pt idx="6543">
                  <c:v>58.103808999999998</c:v>
                </c:pt>
                <c:pt idx="6544">
                  <c:v>58.103893999999997</c:v>
                </c:pt>
                <c:pt idx="6545">
                  <c:v>58.103990000000003</c:v>
                </c:pt>
                <c:pt idx="6546">
                  <c:v>58.104087</c:v>
                </c:pt>
                <c:pt idx="6547">
                  <c:v>58.104188000000001</c:v>
                </c:pt>
                <c:pt idx="6548">
                  <c:v>58.104301999999997</c:v>
                </c:pt>
                <c:pt idx="6549">
                  <c:v>58.104419999999998</c:v>
                </c:pt>
                <c:pt idx="6550">
                  <c:v>58.104537999999998</c:v>
                </c:pt>
                <c:pt idx="6551">
                  <c:v>58.104664</c:v>
                </c:pt>
                <c:pt idx="6552">
                  <c:v>58.104796999999998</c:v>
                </c:pt>
                <c:pt idx="6553">
                  <c:v>58.104928000000001</c:v>
                </c:pt>
                <c:pt idx="6554">
                  <c:v>58.105063999999999</c:v>
                </c:pt>
                <c:pt idx="6555">
                  <c:v>58.105201000000001</c:v>
                </c:pt>
                <c:pt idx="6556">
                  <c:v>58.105342</c:v>
                </c:pt>
                <c:pt idx="6557">
                  <c:v>58.105477999999998</c:v>
                </c:pt>
                <c:pt idx="6558">
                  <c:v>58.105629</c:v>
                </c:pt>
                <c:pt idx="6559">
                  <c:v>58.105784</c:v>
                </c:pt>
                <c:pt idx="6560">
                  <c:v>58.105936</c:v>
                </c:pt>
                <c:pt idx="6561">
                  <c:v>58.106082999999998</c:v>
                </c:pt>
                <c:pt idx="6562">
                  <c:v>58.106237999999998</c:v>
                </c:pt>
                <c:pt idx="6563">
                  <c:v>58.106383999999998</c:v>
                </c:pt>
                <c:pt idx="6564">
                  <c:v>58.106537000000003</c:v>
                </c:pt>
                <c:pt idx="6565">
                  <c:v>58.106693</c:v>
                </c:pt>
                <c:pt idx="6566">
                  <c:v>58.106850999999999</c:v>
                </c:pt>
                <c:pt idx="6567">
                  <c:v>58.107005000000001</c:v>
                </c:pt>
                <c:pt idx="6568">
                  <c:v>58.10716</c:v>
                </c:pt>
                <c:pt idx="6569">
                  <c:v>58.107320999999999</c:v>
                </c:pt>
                <c:pt idx="6570">
                  <c:v>58.107484999999997</c:v>
                </c:pt>
                <c:pt idx="6571">
                  <c:v>58.107644000000001</c:v>
                </c:pt>
                <c:pt idx="6572">
                  <c:v>58.107810999999998</c:v>
                </c:pt>
                <c:pt idx="6573">
                  <c:v>58.107964000000003</c:v>
                </c:pt>
                <c:pt idx="6574">
                  <c:v>58.108125000000001</c:v>
                </c:pt>
                <c:pt idx="6575">
                  <c:v>58.108271999999999</c:v>
                </c:pt>
                <c:pt idx="6576">
                  <c:v>58.108421999999997</c:v>
                </c:pt>
                <c:pt idx="6577">
                  <c:v>58.10857</c:v>
                </c:pt>
                <c:pt idx="6578">
                  <c:v>58.108718000000003</c:v>
                </c:pt>
                <c:pt idx="6579">
                  <c:v>58.108860999999997</c:v>
                </c:pt>
                <c:pt idx="6580">
                  <c:v>58.109003000000001</c:v>
                </c:pt>
                <c:pt idx="6581">
                  <c:v>58.109135999999999</c:v>
                </c:pt>
                <c:pt idx="6582">
                  <c:v>58.109265000000001</c:v>
                </c:pt>
                <c:pt idx="6583">
                  <c:v>58.109388000000003</c:v>
                </c:pt>
                <c:pt idx="6584">
                  <c:v>58.109515000000002</c:v>
                </c:pt>
                <c:pt idx="6585">
                  <c:v>58.109627000000003</c:v>
                </c:pt>
                <c:pt idx="6586">
                  <c:v>58.109740000000002</c:v>
                </c:pt>
                <c:pt idx="6587">
                  <c:v>58.109847000000002</c:v>
                </c:pt>
                <c:pt idx="6588">
                  <c:v>58.109951000000002</c:v>
                </c:pt>
                <c:pt idx="6589">
                  <c:v>58.110050000000001</c:v>
                </c:pt>
                <c:pt idx="6590">
                  <c:v>58.110143999999998</c:v>
                </c:pt>
                <c:pt idx="6591">
                  <c:v>58.110228999999997</c:v>
                </c:pt>
                <c:pt idx="6592">
                  <c:v>58.110320999999999</c:v>
                </c:pt>
                <c:pt idx="6593">
                  <c:v>58.110398000000004</c:v>
                </c:pt>
                <c:pt idx="6594">
                  <c:v>58.110478000000001</c:v>
                </c:pt>
                <c:pt idx="6595">
                  <c:v>58.110550000000003</c:v>
                </c:pt>
                <c:pt idx="6596">
                  <c:v>58.110619999999997</c:v>
                </c:pt>
                <c:pt idx="6597">
                  <c:v>58.110684999999997</c:v>
                </c:pt>
                <c:pt idx="6598">
                  <c:v>58.110748999999998</c:v>
                </c:pt>
                <c:pt idx="6599">
                  <c:v>58.110812000000003</c:v>
                </c:pt>
                <c:pt idx="6600">
                  <c:v>58.110869999999998</c:v>
                </c:pt>
                <c:pt idx="6601">
                  <c:v>58.110923999999997</c:v>
                </c:pt>
                <c:pt idx="6602">
                  <c:v>58.110976000000001</c:v>
                </c:pt>
                <c:pt idx="6603">
                  <c:v>58.111018999999999</c:v>
                </c:pt>
                <c:pt idx="6604">
                  <c:v>58.111060000000002</c:v>
                </c:pt>
                <c:pt idx="6605">
                  <c:v>58.111094999999999</c:v>
                </c:pt>
                <c:pt idx="6606">
                  <c:v>58.111133000000002</c:v>
                </c:pt>
                <c:pt idx="6607">
                  <c:v>58.111161000000003</c:v>
                </c:pt>
                <c:pt idx="6608">
                  <c:v>58.111187999999999</c:v>
                </c:pt>
                <c:pt idx="6609">
                  <c:v>58.111218999999998</c:v>
                </c:pt>
                <c:pt idx="6610">
                  <c:v>58.111241</c:v>
                </c:pt>
                <c:pt idx="6611">
                  <c:v>58.111257999999999</c:v>
                </c:pt>
                <c:pt idx="6612">
                  <c:v>58.111274999999999</c:v>
                </c:pt>
                <c:pt idx="6613">
                  <c:v>58.111291000000001</c:v>
                </c:pt>
                <c:pt idx="6614">
                  <c:v>58.111302999999999</c:v>
                </c:pt>
                <c:pt idx="6615">
                  <c:v>58.111320999999997</c:v>
                </c:pt>
                <c:pt idx="6616">
                  <c:v>58.111334999999997</c:v>
                </c:pt>
                <c:pt idx="6617">
                  <c:v>58.111353999999999</c:v>
                </c:pt>
                <c:pt idx="6618">
                  <c:v>58.111373</c:v>
                </c:pt>
                <c:pt idx="6619">
                  <c:v>58.111392000000002</c:v>
                </c:pt>
                <c:pt idx="6620">
                  <c:v>58.111409999999999</c:v>
                </c:pt>
                <c:pt idx="6621">
                  <c:v>58.111431000000003</c:v>
                </c:pt>
                <c:pt idx="6622">
                  <c:v>58.111454000000002</c:v>
                </c:pt>
                <c:pt idx="6623">
                  <c:v>58.111474999999999</c:v>
                </c:pt>
                <c:pt idx="6624">
                  <c:v>58.111494999999998</c:v>
                </c:pt>
                <c:pt idx="6625">
                  <c:v>58.111522999999998</c:v>
                </c:pt>
                <c:pt idx="6626">
                  <c:v>58.111542999999998</c:v>
                </c:pt>
                <c:pt idx="6627">
                  <c:v>58.111572000000002</c:v>
                </c:pt>
                <c:pt idx="6628">
                  <c:v>58.111606000000002</c:v>
                </c:pt>
                <c:pt idx="6629">
                  <c:v>58.111651999999999</c:v>
                </c:pt>
                <c:pt idx="6630">
                  <c:v>58.111691</c:v>
                </c:pt>
                <c:pt idx="6631">
                  <c:v>58.111736000000001</c:v>
                </c:pt>
                <c:pt idx="6632">
                  <c:v>58.111789999999999</c:v>
                </c:pt>
                <c:pt idx="6633">
                  <c:v>58.111851999999999</c:v>
                </c:pt>
                <c:pt idx="6634">
                  <c:v>58.111913999999999</c:v>
                </c:pt>
                <c:pt idx="6635">
                  <c:v>58.111983000000002</c:v>
                </c:pt>
                <c:pt idx="6636">
                  <c:v>58.112057</c:v>
                </c:pt>
                <c:pt idx="6637">
                  <c:v>58.112136999999997</c:v>
                </c:pt>
                <c:pt idx="6638">
                  <c:v>58.112223</c:v>
                </c:pt>
                <c:pt idx="6639">
                  <c:v>58.112318000000002</c:v>
                </c:pt>
                <c:pt idx="6640">
                  <c:v>58.112408000000002</c:v>
                </c:pt>
                <c:pt idx="6641">
                  <c:v>58.112507000000001</c:v>
                </c:pt>
                <c:pt idx="6642">
                  <c:v>58.112603</c:v>
                </c:pt>
                <c:pt idx="6643">
                  <c:v>58.112704000000001</c:v>
                </c:pt>
                <c:pt idx="6644">
                  <c:v>58.112803999999997</c:v>
                </c:pt>
                <c:pt idx="6645">
                  <c:v>58.112918999999998</c:v>
                </c:pt>
                <c:pt idx="6646">
                  <c:v>58.113036000000001</c:v>
                </c:pt>
                <c:pt idx="6647">
                  <c:v>58.113154000000002</c:v>
                </c:pt>
                <c:pt idx="6648">
                  <c:v>58.113273</c:v>
                </c:pt>
                <c:pt idx="6649">
                  <c:v>58.113399999999999</c:v>
                </c:pt>
                <c:pt idx="6650">
                  <c:v>58.113526999999998</c:v>
                </c:pt>
                <c:pt idx="6651">
                  <c:v>58.113660000000003</c:v>
                </c:pt>
                <c:pt idx="6652">
                  <c:v>58.113787000000002</c:v>
                </c:pt>
                <c:pt idx="6653">
                  <c:v>58.113916000000003</c:v>
                </c:pt>
                <c:pt idx="6654">
                  <c:v>58.114040000000003</c:v>
                </c:pt>
                <c:pt idx="6655">
                  <c:v>58.114162</c:v>
                </c:pt>
                <c:pt idx="6656">
                  <c:v>58.114280999999998</c:v>
                </c:pt>
                <c:pt idx="6657">
                  <c:v>58.114393999999997</c:v>
                </c:pt>
                <c:pt idx="6658">
                  <c:v>58.114507000000003</c:v>
                </c:pt>
                <c:pt idx="6659">
                  <c:v>58.114629000000001</c:v>
                </c:pt>
                <c:pt idx="6660">
                  <c:v>58.114742999999997</c:v>
                </c:pt>
                <c:pt idx="6661">
                  <c:v>58.114851000000002</c:v>
                </c:pt>
                <c:pt idx="6662">
                  <c:v>58.114955999999999</c:v>
                </c:pt>
                <c:pt idx="6663">
                  <c:v>58.115056000000003</c:v>
                </c:pt>
                <c:pt idx="6664">
                  <c:v>58.115152999999999</c:v>
                </c:pt>
                <c:pt idx="6665">
                  <c:v>58.115245000000002</c:v>
                </c:pt>
                <c:pt idx="6666">
                  <c:v>58.115335999999999</c:v>
                </c:pt>
                <c:pt idx="6667">
                  <c:v>58.115423</c:v>
                </c:pt>
                <c:pt idx="6668">
                  <c:v>58.115507000000001</c:v>
                </c:pt>
                <c:pt idx="6669">
                  <c:v>58.115588000000002</c:v>
                </c:pt>
                <c:pt idx="6670">
                  <c:v>58.115659000000001</c:v>
                </c:pt>
                <c:pt idx="6671">
                  <c:v>58.115727999999997</c:v>
                </c:pt>
                <c:pt idx="6672">
                  <c:v>58.115783</c:v>
                </c:pt>
                <c:pt idx="6673">
                  <c:v>58.115831999999997</c:v>
                </c:pt>
                <c:pt idx="6674">
                  <c:v>58.115873999999998</c:v>
                </c:pt>
                <c:pt idx="6675">
                  <c:v>58.115913999999997</c:v>
                </c:pt>
                <c:pt idx="6676">
                  <c:v>58.115946999999998</c:v>
                </c:pt>
                <c:pt idx="6677">
                  <c:v>58.115969999999997</c:v>
                </c:pt>
                <c:pt idx="6678">
                  <c:v>58.115991000000001</c:v>
                </c:pt>
                <c:pt idx="6679">
                  <c:v>58.115996000000003</c:v>
                </c:pt>
                <c:pt idx="6680">
                  <c:v>58.115996000000003</c:v>
                </c:pt>
                <c:pt idx="6681">
                  <c:v>58.115989999999996</c:v>
                </c:pt>
                <c:pt idx="6682">
                  <c:v>58.115979000000003</c:v>
                </c:pt>
                <c:pt idx="6683">
                  <c:v>58.115958999999997</c:v>
                </c:pt>
                <c:pt idx="6684">
                  <c:v>58.115938</c:v>
                </c:pt>
                <c:pt idx="6685">
                  <c:v>58.115912999999999</c:v>
                </c:pt>
                <c:pt idx="6686">
                  <c:v>58.115884000000001</c:v>
                </c:pt>
                <c:pt idx="6687">
                  <c:v>58.115855000000003</c:v>
                </c:pt>
                <c:pt idx="6688">
                  <c:v>58.115814</c:v>
                </c:pt>
                <c:pt idx="6689">
                  <c:v>58.115769</c:v>
                </c:pt>
                <c:pt idx="6690">
                  <c:v>58.115723000000003</c:v>
                </c:pt>
                <c:pt idx="6691">
                  <c:v>58.115664000000002</c:v>
                </c:pt>
                <c:pt idx="6692">
                  <c:v>58.115608000000002</c:v>
                </c:pt>
                <c:pt idx="6693">
                  <c:v>58.115549999999999</c:v>
                </c:pt>
                <c:pt idx="6694">
                  <c:v>58.115487999999999</c:v>
                </c:pt>
                <c:pt idx="6695">
                  <c:v>58.115425999999999</c:v>
                </c:pt>
                <c:pt idx="6696">
                  <c:v>58.115364</c:v>
                </c:pt>
                <c:pt idx="6697">
                  <c:v>58.115298000000003</c:v>
                </c:pt>
                <c:pt idx="6698">
                  <c:v>58.115223</c:v>
                </c:pt>
                <c:pt idx="6699">
                  <c:v>58.115141999999999</c:v>
                </c:pt>
                <c:pt idx="6700">
                  <c:v>58.115062000000002</c:v>
                </c:pt>
                <c:pt idx="6701">
                  <c:v>58.114983000000002</c:v>
                </c:pt>
                <c:pt idx="6702">
                  <c:v>58.114902999999998</c:v>
                </c:pt>
                <c:pt idx="6703">
                  <c:v>58.114821999999997</c:v>
                </c:pt>
                <c:pt idx="6704">
                  <c:v>58.114739999999998</c:v>
                </c:pt>
                <c:pt idx="6705">
                  <c:v>58.114657999999999</c:v>
                </c:pt>
                <c:pt idx="6706">
                  <c:v>58.114573999999998</c:v>
                </c:pt>
                <c:pt idx="6707">
                  <c:v>58.114479000000003</c:v>
                </c:pt>
                <c:pt idx="6708">
                  <c:v>58.114390999999998</c:v>
                </c:pt>
                <c:pt idx="6709">
                  <c:v>58.1143</c:v>
                </c:pt>
                <c:pt idx="6710">
                  <c:v>58.114209000000002</c:v>
                </c:pt>
                <c:pt idx="6711">
                  <c:v>58.114109999999997</c:v>
                </c:pt>
                <c:pt idx="6712">
                  <c:v>58.114010999999998</c:v>
                </c:pt>
                <c:pt idx="6713">
                  <c:v>58.113911000000002</c:v>
                </c:pt>
                <c:pt idx="6714">
                  <c:v>58.113813</c:v>
                </c:pt>
                <c:pt idx="6715">
                  <c:v>58.113719000000003</c:v>
                </c:pt>
                <c:pt idx="6716">
                  <c:v>58.113615000000003</c:v>
                </c:pt>
                <c:pt idx="6717">
                  <c:v>58.113509000000001</c:v>
                </c:pt>
                <c:pt idx="6718">
                  <c:v>58.113410000000002</c:v>
                </c:pt>
                <c:pt idx="6719">
                  <c:v>58.113298999999998</c:v>
                </c:pt>
                <c:pt idx="6720">
                  <c:v>58.113190000000003</c:v>
                </c:pt>
                <c:pt idx="6721">
                  <c:v>58.113078000000002</c:v>
                </c:pt>
                <c:pt idx="6722">
                  <c:v>58.112963000000001</c:v>
                </c:pt>
                <c:pt idx="6723">
                  <c:v>58.112844000000003</c:v>
                </c:pt>
                <c:pt idx="6724">
                  <c:v>58.112735999999998</c:v>
                </c:pt>
                <c:pt idx="6725">
                  <c:v>58.112620999999997</c:v>
                </c:pt>
                <c:pt idx="6726">
                  <c:v>58.112509000000003</c:v>
                </c:pt>
                <c:pt idx="6727">
                  <c:v>58.112389999999998</c:v>
                </c:pt>
                <c:pt idx="6728">
                  <c:v>58.112276000000001</c:v>
                </c:pt>
                <c:pt idx="6729">
                  <c:v>58.112150999999997</c:v>
                </c:pt>
                <c:pt idx="6730">
                  <c:v>58.112023999999998</c:v>
                </c:pt>
                <c:pt idx="6731">
                  <c:v>58.111891</c:v>
                </c:pt>
                <c:pt idx="6732">
                  <c:v>58.111758000000002</c:v>
                </c:pt>
                <c:pt idx="6733">
                  <c:v>58.111629000000001</c:v>
                </c:pt>
                <c:pt idx="6734">
                  <c:v>58.111496000000002</c:v>
                </c:pt>
                <c:pt idx="6735">
                  <c:v>58.111370999999998</c:v>
                </c:pt>
                <c:pt idx="6736">
                  <c:v>58.111230999999997</c:v>
                </c:pt>
                <c:pt idx="6737">
                  <c:v>58.111088000000002</c:v>
                </c:pt>
                <c:pt idx="6738">
                  <c:v>58.110957999999997</c:v>
                </c:pt>
                <c:pt idx="6739">
                  <c:v>58.110799999999998</c:v>
                </c:pt>
                <c:pt idx="6740">
                  <c:v>58.110653999999997</c:v>
                </c:pt>
                <c:pt idx="6741">
                  <c:v>58.110498</c:v>
                </c:pt>
                <c:pt idx="6742">
                  <c:v>58.110353000000003</c:v>
                </c:pt>
                <c:pt idx="6743">
                  <c:v>58.110196000000002</c:v>
                </c:pt>
                <c:pt idx="6744">
                  <c:v>58.110047000000002</c:v>
                </c:pt>
                <c:pt idx="6745">
                  <c:v>58.109887999999998</c:v>
                </c:pt>
                <c:pt idx="6746">
                  <c:v>58.109735000000001</c:v>
                </c:pt>
                <c:pt idx="6747">
                  <c:v>58.109582000000003</c:v>
                </c:pt>
                <c:pt idx="6748">
                  <c:v>58.109425999999999</c:v>
                </c:pt>
                <c:pt idx="6749">
                  <c:v>58.109262999999999</c:v>
                </c:pt>
                <c:pt idx="6750">
                  <c:v>58.109102999999998</c:v>
                </c:pt>
                <c:pt idx="6751">
                  <c:v>58.108933</c:v>
                </c:pt>
                <c:pt idx="6752">
                  <c:v>58.108763000000003</c:v>
                </c:pt>
                <c:pt idx="6753">
                  <c:v>58.108603000000002</c:v>
                </c:pt>
                <c:pt idx="6754">
                  <c:v>58.108440000000002</c:v>
                </c:pt>
                <c:pt idx="6755">
                  <c:v>58.108271999999999</c:v>
                </c:pt>
                <c:pt idx="6756">
                  <c:v>58.108103999999997</c:v>
                </c:pt>
                <c:pt idx="6757">
                  <c:v>58.107939000000002</c:v>
                </c:pt>
                <c:pt idx="6758">
                  <c:v>58.107776999999999</c:v>
                </c:pt>
                <c:pt idx="6759">
                  <c:v>58.107607999999999</c:v>
                </c:pt>
                <c:pt idx="6760">
                  <c:v>58.107444000000001</c:v>
                </c:pt>
                <c:pt idx="6761">
                  <c:v>58.107272999999999</c:v>
                </c:pt>
                <c:pt idx="6762">
                  <c:v>58.107103000000002</c:v>
                </c:pt>
                <c:pt idx="6763">
                  <c:v>58.106932</c:v>
                </c:pt>
                <c:pt idx="6764">
                  <c:v>58.106762000000003</c:v>
                </c:pt>
                <c:pt idx="6765">
                  <c:v>58.106592999999997</c:v>
                </c:pt>
                <c:pt idx="6766">
                  <c:v>58.106420999999997</c:v>
                </c:pt>
                <c:pt idx="6767">
                  <c:v>58.106248999999998</c:v>
                </c:pt>
                <c:pt idx="6768">
                  <c:v>58.106079000000001</c:v>
                </c:pt>
                <c:pt idx="6769">
                  <c:v>58.105902999999998</c:v>
                </c:pt>
                <c:pt idx="6770">
                  <c:v>58.105730000000001</c:v>
                </c:pt>
                <c:pt idx="6771">
                  <c:v>58.105559999999997</c:v>
                </c:pt>
                <c:pt idx="6772">
                  <c:v>58.105389000000002</c:v>
                </c:pt>
                <c:pt idx="6773">
                  <c:v>58.105221</c:v>
                </c:pt>
                <c:pt idx="6774">
                  <c:v>58.105054000000003</c:v>
                </c:pt>
                <c:pt idx="6775">
                  <c:v>58.104886999999998</c:v>
                </c:pt>
                <c:pt idx="6776">
                  <c:v>58.104725999999999</c:v>
                </c:pt>
                <c:pt idx="6777">
                  <c:v>58.104565000000001</c:v>
                </c:pt>
                <c:pt idx="6778">
                  <c:v>58.104410000000001</c:v>
                </c:pt>
                <c:pt idx="6779">
                  <c:v>58.104239999999997</c:v>
                </c:pt>
                <c:pt idx="6780">
                  <c:v>58.10407</c:v>
                </c:pt>
                <c:pt idx="6781">
                  <c:v>58.103906000000002</c:v>
                </c:pt>
                <c:pt idx="6782">
                  <c:v>58.103749000000001</c:v>
                </c:pt>
                <c:pt idx="6783">
                  <c:v>58.103591999999999</c:v>
                </c:pt>
                <c:pt idx="6784">
                  <c:v>58.103434999999998</c:v>
                </c:pt>
                <c:pt idx="6785">
                  <c:v>58.103278000000003</c:v>
                </c:pt>
                <c:pt idx="6786">
                  <c:v>58.103124999999999</c:v>
                </c:pt>
                <c:pt idx="6787">
                  <c:v>58.102972999999999</c:v>
                </c:pt>
                <c:pt idx="6788">
                  <c:v>58.102825000000003</c:v>
                </c:pt>
                <c:pt idx="6789">
                  <c:v>58.102659000000003</c:v>
                </c:pt>
                <c:pt idx="6790">
                  <c:v>58.102499999999999</c:v>
                </c:pt>
                <c:pt idx="6791">
                  <c:v>58.102342999999998</c:v>
                </c:pt>
                <c:pt idx="6792">
                  <c:v>58.102195000000002</c:v>
                </c:pt>
                <c:pt idx="6793">
                  <c:v>58.102044999999997</c:v>
                </c:pt>
                <c:pt idx="6794">
                  <c:v>58.101899000000003</c:v>
                </c:pt>
                <c:pt idx="6795">
                  <c:v>58.101759999999999</c:v>
                </c:pt>
                <c:pt idx="6796">
                  <c:v>58.101619999999997</c:v>
                </c:pt>
                <c:pt idx="6797">
                  <c:v>58.101481</c:v>
                </c:pt>
                <c:pt idx="6798">
                  <c:v>58.101343999999997</c:v>
                </c:pt>
                <c:pt idx="6799">
                  <c:v>58.101188999999998</c:v>
                </c:pt>
                <c:pt idx="6800">
                  <c:v>58.101044000000002</c:v>
                </c:pt>
                <c:pt idx="6801">
                  <c:v>58.100903000000002</c:v>
                </c:pt>
                <c:pt idx="6802">
                  <c:v>58.100752999999997</c:v>
                </c:pt>
                <c:pt idx="6803">
                  <c:v>58.100613000000003</c:v>
                </c:pt>
                <c:pt idx="6804">
                  <c:v>58.100473000000001</c:v>
                </c:pt>
                <c:pt idx="6805">
                  <c:v>58.100335000000001</c:v>
                </c:pt>
                <c:pt idx="6806">
                  <c:v>58.100197999999999</c:v>
                </c:pt>
                <c:pt idx="6807">
                  <c:v>58.100065000000001</c:v>
                </c:pt>
                <c:pt idx="6808">
                  <c:v>58.099919999999997</c:v>
                </c:pt>
                <c:pt idx="6809">
                  <c:v>58.099769999999999</c:v>
                </c:pt>
                <c:pt idx="6810">
                  <c:v>58.099623999999999</c:v>
                </c:pt>
                <c:pt idx="6811">
                  <c:v>58.099479000000002</c:v>
                </c:pt>
                <c:pt idx="6812">
                  <c:v>58.099341000000003</c:v>
                </c:pt>
                <c:pt idx="6813">
                  <c:v>58.099195000000002</c:v>
                </c:pt>
                <c:pt idx="6814">
                  <c:v>58.099060000000001</c:v>
                </c:pt>
                <c:pt idx="6815">
                  <c:v>58.098919000000002</c:v>
                </c:pt>
                <c:pt idx="6816">
                  <c:v>58.098782999999997</c:v>
                </c:pt>
                <c:pt idx="6817">
                  <c:v>58.098652999999999</c:v>
                </c:pt>
                <c:pt idx="6818">
                  <c:v>58.098523</c:v>
                </c:pt>
                <c:pt idx="6819">
                  <c:v>58.098382999999998</c:v>
                </c:pt>
                <c:pt idx="6820">
                  <c:v>58.098247999999998</c:v>
                </c:pt>
                <c:pt idx="6821">
                  <c:v>58.098123999999999</c:v>
                </c:pt>
                <c:pt idx="6822">
                  <c:v>58.098002000000001</c:v>
                </c:pt>
                <c:pt idx="6823">
                  <c:v>58.097883000000003</c:v>
                </c:pt>
                <c:pt idx="6824">
                  <c:v>58.097769</c:v>
                </c:pt>
                <c:pt idx="6825">
                  <c:v>58.097659999999998</c:v>
                </c:pt>
                <c:pt idx="6826">
                  <c:v>58.097549000000001</c:v>
                </c:pt>
                <c:pt idx="6827">
                  <c:v>58.097453000000002</c:v>
                </c:pt>
                <c:pt idx="6828">
                  <c:v>58.097354000000003</c:v>
                </c:pt>
                <c:pt idx="6829">
                  <c:v>58.097254999999997</c:v>
                </c:pt>
                <c:pt idx="6830">
                  <c:v>58.097163999999999</c:v>
                </c:pt>
                <c:pt idx="6831">
                  <c:v>58.097082999999998</c:v>
                </c:pt>
                <c:pt idx="6832">
                  <c:v>58.097006</c:v>
                </c:pt>
                <c:pt idx="6833">
                  <c:v>58.096938000000002</c:v>
                </c:pt>
                <c:pt idx="6834">
                  <c:v>58.096873000000002</c:v>
                </c:pt>
                <c:pt idx="6835">
                  <c:v>58.096817000000001</c:v>
                </c:pt>
                <c:pt idx="6836">
                  <c:v>58.096755000000002</c:v>
                </c:pt>
                <c:pt idx="6837">
                  <c:v>58.096705</c:v>
                </c:pt>
                <c:pt idx="6838">
                  <c:v>58.096654999999998</c:v>
                </c:pt>
                <c:pt idx="6839">
                  <c:v>58.096620000000001</c:v>
                </c:pt>
                <c:pt idx="6840">
                  <c:v>58.096581</c:v>
                </c:pt>
                <c:pt idx="6841">
                  <c:v>58.096552000000003</c:v>
                </c:pt>
                <c:pt idx="6842">
                  <c:v>58.096528999999997</c:v>
                </c:pt>
                <c:pt idx="6843">
                  <c:v>58.096510000000002</c:v>
                </c:pt>
                <c:pt idx="6844">
                  <c:v>58.096499999999999</c:v>
                </c:pt>
                <c:pt idx="6845">
                  <c:v>58.096496000000002</c:v>
                </c:pt>
                <c:pt idx="6846">
                  <c:v>58.096499000000001</c:v>
                </c:pt>
                <c:pt idx="6847">
                  <c:v>58.096511</c:v>
                </c:pt>
                <c:pt idx="6848">
                  <c:v>58.096508999999998</c:v>
                </c:pt>
                <c:pt idx="6849">
                  <c:v>58.096524000000002</c:v>
                </c:pt>
                <c:pt idx="6850">
                  <c:v>58.096547999999999</c:v>
                </c:pt>
                <c:pt idx="6851">
                  <c:v>58.096578000000001</c:v>
                </c:pt>
                <c:pt idx="6852">
                  <c:v>58.096603000000002</c:v>
                </c:pt>
                <c:pt idx="6853">
                  <c:v>58.096643</c:v>
                </c:pt>
                <c:pt idx="6854">
                  <c:v>58.096676000000002</c:v>
                </c:pt>
                <c:pt idx="6855">
                  <c:v>58.096725999999997</c:v>
                </c:pt>
                <c:pt idx="6856">
                  <c:v>58.096769999999999</c:v>
                </c:pt>
                <c:pt idx="6857">
                  <c:v>58.096820000000001</c:v>
                </c:pt>
                <c:pt idx="6858">
                  <c:v>58.096871999999998</c:v>
                </c:pt>
                <c:pt idx="6859">
                  <c:v>58.096938000000002</c:v>
                </c:pt>
                <c:pt idx="6860">
                  <c:v>58.097000000000001</c:v>
                </c:pt>
                <c:pt idx="6861">
                  <c:v>58.097065999999998</c:v>
                </c:pt>
                <c:pt idx="6862">
                  <c:v>58.097129000000002</c:v>
                </c:pt>
                <c:pt idx="6863">
                  <c:v>58.097206</c:v>
                </c:pt>
                <c:pt idx="6864">
                  <c:v>58.097273999999999</c:v>
                </c:pt>
                <c:pt idx="6865">
                  <c:v>58.097354000000003</c:v>
                </c:pt>
                <c:pt idx="6866">
                  <c:v>58.097423999999997</c:v>
                </c:pt>
                <c:pt idx="6867">
                  <c:v>58.097509000000002</c:v>
                </c:pt>
                <c:pt idx="6868">
                  <c:v>58.097588000000002</c:v>
                </c:pt>
                <c:pt idx="6869">
                  <c:v>58.097681000000001</c:v>
                </c:pt>
                <c:pt idx="6870">
                  <c:v>58.097763999999998</c:v>
                </c:pt>
                <c:pt idx="6871">
                  <c:v>58.097856999999998</c:v>
                </c:pt>
                <c:pt idx="6872">
                  <c:v>58.097935999999997</c:v>
                </c:pt>
                <c:pt idx="6873">
                  <c:v>58.098036</c:v>
                </c:pt>
                <c:pt idx="6874">
                  <c:v>58.098125000000003</c:v>
                </c:pt>
                <c:pt idx="6875">
                  <c:v>58.098227000000001</c:v>
                </c:pt>
                <c:pt idx="6876">
                  <c:v>58.098325000000003</c:v>
                </c:pt>
                <c:pt idx="6877">
                  <c:v>58.098430999999998</c:v>
                </c:pt>
                <c:pt idx="6878">
                  <c:v>58.098526999999997</c:v>
                </c:pt>
                <c:pt idx="6879">
                  <c:v>58.098638000000001</c:v>
                </c:pt>
                <c:pt idx="6880">
                  <c:v>58.098740999999997</c:v>
                </c:pt>
                <c:pt idx="6881">
                  <c:v>58.098854000000003</c:v>
                </c:pt>
                <c:pt idx="6882">
                  <c:v>58.098951999999997</c:v>
                </c:pt>
                <c:pt idx="6883">
                  <c:v>58.099062000000004</c:v>
                </c:pt>
                <c:pt idx="6884">
                  <c:v>58.099151999999997</c:v>
                </c:pt>
                <c:pt idx="6885">
                  <c:v>58.099260999999998</c:v>
                </c:pt>
                <c:pt idx="6886">
                  <c:v>58.099361999999999</c:v>
                </c:pt>
                <c:pt idx="6887">
                  <c:v>58.099474000000001</c:v>
                </c:pt>
                <c:pt idx="6888">
                  <c:v>58.099566000000003</c:v>
                </c:pt>
                <c:pt idx="6889">
                  <c:v>58.099677</c:v>
                </c:pt>
                <c:pt idx="6890">
                  <c:v>58.099772000000002</c:v>
                </c:pt>
                <c:pt idx="6891">
                  <c:v>58.099877999999997</c:v>
                </c:pt>
                <c:pt idx="6892">
                  <c:v>58.099972000000001</c:v>
                </c:pt>
                <c:pt idx="6893">
                  <c:v>58.100057</c:v>
                </c:pt>
                <c:pt idx="6894">
                  <c:v>58.100157000000003</c:v>
                </c:pt>
                <c:pt idx="6895">
                  <c:v>58.100242999999999</c:v>
                </c:pt>
                <c:pt idx="6896">
                  <c:v>58.100352000000001</c:v>
                </c:pt>
                <c:pt idx="6897">
                  <c:v>58.100436000000002</c:v>
                </c:pt>
                <c:pt idx="6898">
                  <c:v>58.100529000000002</c:v>
                </c:pt>
                <c:pt idx="6899">
                  <c:v>58.100617999999997</c:v>
                </c:pt>
                <c:pt idx="6900">
                  <c:v>58.100724</c:v>
                </c:pt>
                <c:pt idx="6901">
                  <c:v>58.100808000000001</c:v>
                </c:pt>
                <c:pt idx="6902">
                  <c:v>58.100918999999998</c:v>
                </c:pt>
                <c:pt idx="6903">
                  <c:v>58.100999000000002</c:v>
                </c:pt>
                <c:pt idx="6904">
                  <c:v>58.10107</c:v>
                </c:pt>
                <c:pt idx="6905">
                  <c:v>58.101154000000001</c:v>
                </c:pt>
                <c:pt idx="6906">
                  <c:v>58.101228999999996</c:v>
                </c:pt>
                <c:pt idx="6907">
                  <c:v>58.101295</c:v>
                </c:pt>
                <c:pt idx="6908">
                  <c:v>58.101376000000002</c:v>
                </c:pt>
                <c:pt idx="6909">
                  <c:v>58.101452999999999</c:v>
                </c:pt>
                <c:pt idx="6910">
                  <c:v>58.101520999999998</c:v>
                </c:pt>
                <c:pt idx="6911">
                  <c:v>58.101602</c:v>
                </c:pt>
                <c:pt idx="6912">
                  <c:v>58.101669000000001</c:v>
                </c:pt>
                <c:pt idx="6913">
                  <c:v>58.101725999999999</c:v>
                </c:pt>
                <c:pt idx="6914">
                  <c:v>58.101804000000001</c:v>
                </c:pt>
                <c:pt idx="6915">
                  <c:v>58.101877000000002</c:v>
                </c:pt>
                <c:pt idx="6916">
                  <c:v>58.101937</c:v>
                </c:pt>
                <c:pt idx="6917">
                  <c:v>58.102015000000002</c:v>
                </c:pt>
                <c:pt idx="6918">
                  <c:v>58.102074000000002</c:v>
                </c:pt>
                <c:pt idx="6919">
                  <c:v>58.102136999999999</c:v>
                </c:pt>
                <c:pt idx="6920">
                  <c:v>58.102218000000001</c:v>
                </c:pt>
                <c:pt idx="6921">
                  <c:v>58.102291000000001</c:v>
                </c:pt>
                <c:pt idx="6922">
                  <c:v>58.102347000000002</c:v>
                </c:pt>
                <c:pt idx="6923">
                  <c:v>58.102442000000003</c:v>
                </c:pt>
                <c:pt idx="6924">
                  <c:v>58.102519000000001</c:v>
                </c:pt>
                <c:pt idx="6925">
                  <c:v>58.102583000000003</c:v>
                </c:pt>
                <c:pt idx="6926">
                  <c:v>58.102665000000002</c:v>
                </c:pt>
                <c:pt idx="6927">
                  <c:v>58.102733000000001</c:v>
                </c:pt>
                <c:pt idx="6928">
                  <c:v>58.102794000000003</c:v>
                </c:pt>
                <c:pt idx="6929">
                  <c:v>58.102874999999997</c:v>
                </c:pt>
                <c:pt idx="6930">
                  <c:v>58.102944000000001</c:v>
                </c:pt>
                <c:pt idx="6931">
                  <c:v>58.103015999999997</c:v>
                </c:pt>
                <c:pt idx="6932">
                  <c:v>58.103084000000003</c:v>
                </c:pt>
                <c:pt idx="6933">
                  <c:v>58.103160000000003</c:v>
                </c:pt>
                <c:pt idx="6934">
                  <c:v>58.103233000000003</c:v>
                </c:pt>
                <c:pt idx="6935">
                  <c:v>58.103301000000002</c:v>
                </c:pt>
                <c:pt idx="6936">
                  <c:v>58.103380000000001</c:v>
                </c:pt>
                <c:pt idx="6937">
                  <c:v>58.103440999999997</c:v>
                </c:pt>
                <c:pt idx="6938">
                  <c:v>58.103498000000002</c:v>
                </c:pt>
                <c:pt idx="6939">
                  <c:v>58.103566999999998</c:v>
                </c:pt>
                <c:pt idx="6940">
                  <c:v>58.103650000000002</c:v>
                </c:pt>
                <c:pt idx="6941">
                  <c:v>58.103715999999999</c:v>
                </c:pt>
                <c:pt idx="6942">
                  <c:v>58.103774000000001</c:v>
                </c:pt>
                <c:pt idx="6943">
                  <c:v>58.103853999999998</c:v>
                </c:pt>
                <c:pt idx="6944">
                  <c:v>58.103918999999998</c:v>
                </c:pt>
                <c:pt idx="6945">
                  <c:v>58.104000999999997</c:v>
                </c:pt>
                <c:pt idx="6946">
                  <c:v>58.10407</c:v>
                </c:pt>
                <c:pt idx="6947">
                  <c:v>58.104139000000004</c:v>
                </c:pt>
                <c:pt idx="6948">
                  <c:v>58.104202999999998</c:v>
                </c:pt>
                <c:pt idx="6949">
                  <c:v>58.104269000000002</c:v>
                </c:pt>
                <c:pt idx="6950">
                  <c:v>58.104334000000001</c:v>
                </c:pt>
                <c:pt idx="6951">
                  <c:v>58.104413999999998</c:v>
                </c:pt>
                <c:pt idx="6952">
                  <c:v>58.104492999999998</c:v>
                </c:pt>
                <c:pt idx="6953">
                  <c:v>58.104565999999998</c:v>
                </c:pt>
                <c:pt idx="6954">
                  <c:v>58.104652999999999</c:v>
                </c:pt>
                <c:pt idx="6955">
                  <c:v>58.104733000000003</c:v>
                </c:pt>
                <c:pt idx="6956">
                  <c:v>58.104813999999998</c:v>
                </c:pt>
                <c:pt idx="6957">
                  <c:v>58.104892999999997</c:v>
                </c:pt>
                <c:pt idx="6958">
                  <c:v>58.104979</c:v>
                </c:pt>
                <c:pt idx="6959">
                  <c:v>58.105063000000001</c:v>
                </c:pt>
                <c:pt idx="6960">
                  <c:v>58.105139999999999</c:v>
                </c:pt>
                <c:pt idx="6961">
                  <c:v>58.105215999999999</c:v>
                </c:pt>
                <c:pt idx="6962">
                  <c:v>58.105285000000002</c:v>
                </c:pt>
                <c:pt idx="6963">
                  <c:v>58.105345</c:v>
                </c:pt>
                <c:pt idx="6964">
                  <c:v>58.105398000000001</c:v>
                </c:pt>
                <c:pt idx="6965">
                  <c:v>58.105446999999998</c:v>
                </c:pt>
                <c:pt idx="6966">
                  <c:v>58.105508</c:v>
                </c:pt>
                <c:pt idx="6967">
                  <c:v>58.105552000000003</c:v>
                </c:pt>
                <c:pt idx="6968">
                  <c:v>58.105595000000001</c:v>
                </c:pt>
                <c:pt idx="6969">
                  <c:v>58.105646999999998</c:v>
                </c:pt>
                <c:pt idx="6970">
                  <c:v>58.105696000000002</c:v>
                </c:pt>
                <c:pt idx="6971">
                  <c:v>58.105753999999997</c:v>
                </c:pt>
                <c:pt idx="6972">
                  <c:v>58.105801</c:v>
                </c:pt>
                <c:pt idx="6973">
                  <c:v>58.105849999999997</c:v>
                </c:pt>
                <c:pt idx="6974">
                  <c:v>58.105888999999998</c:v>
                </c:pt>
                <c:pt idx="6975">
                  <c:v>58.105935000000002</c:v>
                </c:pt>
                <c:pt idx="6976">
                  <c:v>58.105980000000002</c:v>
                </c:pt>
                <c:pt idx="6977">
                  <c:v>58.106017999999999</c:v>
                </c:pt>
                <c:pt idx="6978">
                  <c:v>58.106059999999999</c:v>
                </c:pt>
                <c:pt idx="6979">
                  <c:v>58.106096000000001</c:v>
                </c:pt>
                <c:pt idx="6980">
                  <c:v>58.106138999999999</c:v>
                </c:pt>
                <c:pt idx="6981">
                  <c:v>58.106171000000003</c:v>
                </c:pt>
                <c:pt idx="6982">
                  <c:v>58.106200999999999</c:v>
                </c:pt>
                <c:pt idx="6983">
                  <c:v>58.106225000000002</c:v>
                </c:pt>
                <c:pt idx="6984">
                  <c:v>58.106248999999998</c:v>
                </c:pt>
                <c:pt idx="6985">
                  <c:v>58.106265999999998</c:v>
                </c:pt>
                <c:pt idx="6986">
                  <c:v>58.106281000000003</c:v>
                </c:pt>
                <c:pt idx="6987">
                  <c:v>58.106282</c:v>
                </c:pt>
                <c:pt idx="6988">
                  <c:v>58.106282999999998</c:v>
                </c:pt>
                <c:pt idx="6989">
                  <c:v>58.106279999999998</c:v>
                </c:pt>
                <c:pt idx="6990">
                  <c:v>58.106276999999999</c:v>
                </c:pt>
                <c:pt idx="6991">
                  <c:v>58.106250000000003</c:v>
                </c:pt>
                <c:pt idx="6992">
                  <c:v>58.106225999999999</c:v>
                </c:pt>
                <c:pt idx="6993">
                  <c:v>58.106195999999997</c:v>
                </c:pt>
                <c:pt idx="6994">
                  <c:v>58.106152999999999</c:v>
                </c:pt>
                <c:pt idx="6995">
                  <c:v>58.106115000000003</c:v>
                </c:pt>
                <c:pt idx="6996">
                  <c:v>58.106071999999998</c:v>
                </c:pt>
                <c:pt idx="6997">
                  <c:v>58.106026999999997</c:v>
                </c:pt>
                <c:pt idx="6998">
                  <c:v>58.105974000000003</c:v>
                </c:pt>
                <c:pt idx="6999">
                  <c:v>58.105911999999996</c:v>
                </c:pt>
                <c:pt idx="7000">
                  <c:v>58.105851000000001</c:v>
                </c:pt>
                <c:pt idx="7001">
                  <c:v>58.105781</c:v>
                </c:pt>
                <c:pt idx="7002">
                  <c:v>58.105702999999998</c:v>
                </c:pt>
                <c:pt idx="7003">
                  <c:v>58.105621999999997</c:v>
                </c:pt>
                <c:pt idx="7004">
                  <c:v>58.105533999999999</c:v>
                </c:pt>
                <c:pt idx="7005">
                  <c:v>58.105418999999998</c:v>
                </c:pt>
                <c:pt idx="7006">
                  <c:v>58.105308999999998</c:v>
                </c:pt>
                <c:pt idx="7007">
                  <c:v>58.105195000000002</c:v>
                </c:pt>
                <c:pt idx="7008">
                  <c:v>58.105072999999997</c:v>
                </c:pt>
                <c:pt idx="7009">
                  <c:v>58.104944000000003</c:v>
                </c:pt>
                <c:pt idx="7010">
                  <c:v>58.104812000000003</c:v>
                </c:pt>
                <c:pt idx="7011">
                  <c:v>58.104666000000002</c:v>
                </c:pt>
                <c:pt idx="7012">
                  <c:v>58.104505000000003</c:v>
                </c:pt>
                <c:pt idx="7013">
                  <c:v>58.104331999999999</c:v>
                </c:pt>
                <c:pt idx="7014">
                  <c:v>58.104163999999997</c:v>
                </c:pt>
                <c:pt idx="7015">
                  <c:v>58.103976000000003</c:v>
                </c:pt>
                <c:pt idx="7016">
                  <c:v>58.103777000000001</c:v>
                </c:pt>
                <c:pt idx="7017">
                  <c:v>58.103582000000003</c:v>
                </c:pt>
                <c:pt idx="7018">
                  <c:v>58.103388000000002</c:v>
                </c:pt>
                <c:pt idx="7019">
                  <c:v>58.103178999999997</c:v>
                </c:pt>
                <c:pt idx="7020">
                  <c:v>58.102978</c:v>
                </c:pt>
                <c:pt idx="7021">
                  <c:v>58.102753</c:v>
                </c:pt>
                <c:pt idx="7022">
                  <c:v>58.102539</c:v>
                </c:pt>
                <c:pt idx="7023">
                  <c:v>58.102313000000002</c:v>
                </c:pt>
                <c:pt idx="7024">
                  <c:v>58.102088999999999</c:v>
                </c:pt>
                <c:pt idx="7025">
                  <c:v>58.101838999999998</c:v>
                </c:pt>
                <c:pt idx="7026">
                  <c:v>58.101619999999997</c:v>
                </c:pt>
                <c:pt idx="7027">
                  <c:v>58.101393000000002</c:v>
                </c:pt>
                <c:pt idx="7028">
                  <c:v>58.101139000000003</c:v>
                </c:pt>
                <c:pt idx="7029">
                  <c:v>58.100912999999998</c:v>
                </c:pt>
                <c:pt idx="7030">
                  <c:v>58.100670000000001</c:v>
                </c:pt>
                <c:pt idx="7031">
                  <c:v>58.100433000000002</c:v>
                </c:pt>
                <c:pt idx="7032">
                  <c:v>58.100200000000001</c:v>
                </c:pt>
                <c:pt idx="7033">
                  <c:v>58.099964999999997</c:v>
                </c:pt>
                <c:pt idx="7034">
                  <c:v>58.099724000000002</c:v>
                </c:pt>
                <c:pt idx="7035">
                  <c:v>58.099465000000002</c:v>
                </c:pt>
                <c:pt idx="7036">
                  <c:v>58.099227999999997</c:v>
                </c:pt>
                <c:pt idx="7037">
                  <c:v>58.098984999999999</c:v>
                </c:pt>
                <c:pt idx="7038">
                  <c:v>58.098747000000003</c:v>
                </c:pt>
                <c:pt idx="7039">
                  <c:v>58.098517999999999</c:v>
                </c:pt>
                <c:pt idx="7040">
                  <c:v>58.098267</c:v>
                </c:pt>
                <c:pt idx="7041">
                  <c:v>58.098033000000001</c:v>
                </c:pt>
                <c:pt idx="7042">
                  <c:v>58.097794999999998</c:v>
                </c:pt>
                <c:pt idx="7043">
                  <c:v>58.097551000000003</c:v>
                </c:pt>
                <c:pt idx="7044">
                  <c:v>58.097306000000003</c:v>
                </c:pt>
                <c:pt idx="7045">
                  <c:v>58.097062999999999</c:v>
                </c:pt>
                <c:pt idx="7046">
                  <c:v>58.096831000000002</c:v>
                </c:pt>
                <c:pt idx="7047">
                  <c:v>58.096604999999997</c:v>
                </c:pt>
                <c:pt idx="7048">
                  <c:v>58.096364999999999</c:v>
                </c:pt>
                <c:pt idx="7049">
                  <c:v>58.096138000000003</c:v>
                </c:pt>
                <c:pt idx="7050">
                  <c:v>58.095917999999998</c:v>
                </c:pt>
                <c:pt idx="7051">
                  <c:v>58.095681999999996</c:v>
                </c:pt>
                <c:pt idx="7052">
                  <c:v>58.095461999999998</c:v>
                </c:pt>
                <c:pt idx="7053">
                  <c:v>58.095250999999998</c:v>
                </c:pt>
                <c:pt idx="7054">
                  <c:v>58.095042999999997</c:v>
                </c:pt>
                <c:pt idx="7055">
                  <c:v>58.094825</c:v>
                </c:pt>
                <c:pt idx="7056">
                  <c:v>58.094622999999999</c:v>
                </c:pt>
                <c:pt idx="7057">
                  <c:v>58.094425000000001</c:v>
                </c:pt>
                <c:pt idx="7058">
                  <c:v>58.094214000000001</c:v>
                </c:pt>
                <c:pt idx="7059">
                  <c:v>58.094000000000001</c:v>
                </c:pt>
                <c:pt idx="7060">
                  <c:v>58.093786000000001</c:v>
                </c:pt>
                <c:pt idx="7061">
                  <c:v>58.093589000000001</c:v>
                </c:pt>
                <c:pt idx="7062">
                  <c:v>58.093409000000001</c:v>
                </c:pt>
                <c:pt idx="7063">
                  <c:v>58.093223000000002</c:v>
                </c:pt>
                <c:pt idx="7064">
                  <c:v>58.093044999999996</c:v>
                </c:pt>
                <c:pt idx="7065">
                  <c:v>58.092871000000002</c:v>
                </c:pt>
                <c:pt idx="7066">
                  <c:v>58.092697999999999</c:v>
                </c:pt>
                <c:pt idx="7067">
                  <c:v>58.092528999999999</c:v>
                </c:pt>
                <c:pt idx="7068">
                  <c:v>58.092360999999997</c:v>
                </c:pt>
                <c:pt idx="7069">
                  <c:v>58.092188</c:v>
                </c:pt>
                <c:pt idx="7070">
                  <c:v>58.092022999999998</c:v>
                </c:pt>
                <c:pt idx="7071">
                  <c:v>58.091867000000001</c:v>
                </c:pt>
                <c:pt idx="7072">
                  <c:v>58.091710999999997</c:v>
                </c:pt>
                <c:pt idx="7073">
                  <c:v>58.091549000000001</c:v>
                </c:pt>
                <c:pt idx="7074">
                  <c:v>58.091405000000002</c:v>
                </c:pt>
                <c:pt idx="7075">
                  <c:v>58.091259000000001</c:v>
                </c:pt>
                <c:pt idx="7076">
                  <c:v>58.091121000000001</c:v>
                </c:pt>
                <c:pt idx="7077">
                  <c:v>58.090985000000003</c:v>
                </c:pt>
                <c:pt idx="7078">
                  <c:v>58.090848999999999</c:v>
                </c:pt>
                <c:pt idx="7079">
                  <c:v>58.090702</c:v>
                </c:pt>
                <c:pt idx="7080">
                  <c:v>58.090570999999997</c:v>
                </c:pt>
                <c:pt idx="7081">
                  <c:v>58.090442000000003</c:v>
                </c:pt>
                <c:pt idx="7082">
                  <c:v>58.090327000000002</c:v>
                </c:pt>
                <c:pt idx="7083">
                  <c:v>58.090215000000001</c:v>
                </c:pt>
                <c:pt idx="7084">
                  <c:v>58.090094999999998</c:v>
                </c:pt>
                <c:pt idx="7085">
                  <c:v>58.089989000000003</c:v>
                </c:pt>
                <c:pt idx="7086">
                  <c:v>58.089882000000003</c:v>
                </c:pt>
                <c:pt idx="7087">
                  <c:v>58.089779</c:v>
                </c:pt>
                <c:pt idx="7088">
                  <c:v>58.089682000000003</c:v>
                </c:pt>
                <c:pt idx="7089">
                  <c:v>58.089579000000001</c:v>
                </c:pt>
                <c:pt idx="7090">
                  <c:v>58.089480000000002</c:v>
                </c:pt>
                <c:pt idx="7091">
                  <c:v>58.089374999999997</c:v>
                </c:pt>
                <c:pt idx="7092">
                  <c:v>58.089286000000001</c:v>
                </c:pt>
                <c:pt idx="7093">
                  <c:v>58.089210000000001</c:v>
                </c:pt>
                <c:pt idx="7094">
                  <c:v>58.089123999999998</c:v>
                </c:pt>
                <c:pt idx="7095">
                  <c:v>58.089050999999998</c:v>
                </c:pt>
                <c:pt idx="7096">
                  <c:v>58.088982000000001</c:v>
                </c:pt>
                <c:pt idx="7097">
                  <c:v>58.088918999999997</c:v>
                </c:pt>
                <c:pt idx="7098">
                  <c:v>58.088849000000003</c:v>
                </c:pt>
                <c:pt idx="7099">
                  <c:v>58.088777999999998</c:v>
                </c:pt>
                <c:pt idx="7100">
                  <c:v>58.088718999999998</c:v>
                </c:pt>
                <c:pt idx="7101">
                  <c:v>58.088666000000003</c:v>
                </c:pt>
                <c:pt idx="7102">
                  <c:v>58.088619000000001</c:v>
                </c:pt>
                <c:pt idx="7103">
                  <c:v>58.088577999999998</c:v>
                </c:pt>
                <c:pt idx="7104">
                  <c:v>58.088546000000001</c:v>
                </c:pt>
                <c:pt idx="7105">
                  <c:v>58.088509999999999</c:v>
                </c:pt>
                <c:pt idx="7106">
                  <c:v>58.088475000000003</c:v>
                </c:pt>
                <c:pt idx="7107">
                  <c:v>58.088456999999998</c:v>
                </c:pt>
                <c:pt idx="7108">
                  <c:v>58.088433000000002</c:v>
                </c:pt>
                <c:pt idx="7109">
                  <c:v>58.088414</c:v>
                </c:pt>
                <c:pt idx="7110">
                  <c:v>58.088400999999998</c:v>
                </c:pt>
                <c:pt idx="7111">
                  <c:v>58.088403999999997</c:v>
                </c:pt>
                <c:pt idx="7112">
                  <c:v>58.088405000000002</c:v>
                </c:pt>
                <c:pt idx="7113">
                  <c:v>58.088417999999997</c:v>
                </c:pt>
                <c:pt idx="7114">
                  <c:v>58.088431999999997</c:v>
                </c:pt>
                <c:pt idx="7115">
                  <c:v>58.088470000000001</c:v>
                </c:pt>
                <c:pt idx="7116">
                  <c:v>58.088509999999999</c:v>
                </c:pt>
                <c:pt idx="7117">
                  <c:v>58.088565000000003</c:v>
                </c:pt>
                <c:pt idx="7118">
                  <c:v>58.088622999999998</c:v>
                </c:pt>
                <c:pt idx="7119">
                  <c:v>58.088681000000001</c:v>
                </c:pt>
                <c:pt idx="7120">
                  <c:v>58.088746</c:v>
                </c:pt>
                <c:pt idx="7121">
                  <c:v>58.088819999999998</c:v>
                </c:pt>
                <c:pt idx="7122">
                  <c:v>58.088903999999999</c:v>
                </c:pt>
                <c:pt idx="7123">
                  <c:v>58.088980999999997</c:v>
                </c:pt>
                <c:pt idx="7124">
                  <c:v>58.08907</c:v>
                </c:pt>
                <c:pt idx="7125">
                  <c:v>58.089157</c:v>
                </c:pt>
                <c:pt idx="7126">
                  <c:v>58.089247</c:v>
                </c:pt>
                <c:pt idx="7127">
                  <c:v>58.089334999999998</c:v>
                </c:pt>
                <c:pt idx="7128">
                  <c:v>58.089427999999998</c:v>
                </c:pt>
                <c:pt idx="7129">
                  <c:v>58.089556999999999</c:v>
                </c:pt>
                <c:pt idx="7130">
                  <c:v>58.089686999999998</c:v>
                </c:pt>
                <c:pt idx="7131">
                  <c:v>58.089823000000003</c:v>
                </c:pt>
                <c:pt idx="7132">
                  <c:v>58.089969000000004</c:v>
                </c:pt>
                <c:pt idx="7133">
                  <c:v>58.090105000000001</c:v>
                </c:pt>
                <c:pt idx="7134">
                  <c:v>58.090235999999997</c:v>
                </c:pt>
                <c:pt idx="7135">
                  <c:v>58.090397000000003</c:v>
                </c:pt>
                <c:pt idx="7136">
                  <c:v>58.090558999999999</c:v>
                </c:pt>
                <c:pt idx="7137">
                  <c:v>58.090721000000002</c:v>
                </c:pt>
                <c:pt idx="7138">
                  <c:v>58.090873000000002</c:v>
                </c:pt>
                <c:pt idx="7139">
                  <c:v>58.091043999999997</c:v>
                </c:pt>
                <c:pt idx="7140">
                  <c:v>58.091194999999999</c:v>
                </c:pt>
                <c:pt idx="7141">
                  <c:v>58.091352000000001</c:v>
                </c:pt>
                <c:pt idx="7142">
                  <c:v>58.091512999999999</c:v>
                </c:pt>
                <c:pt idx="7143">
                  <c:v>58.091686000000003</c:v>
                </c:pt>
                <c:pt idx="7144">
                  <c:v>58.091870999999998</c:v>
                </c:pt>
                <c:pt idx="7145">
                  <c:v>58.092042999999997</c:v>
                </c:pt>
                <c:pt idx="7146">
                  <c:v>58.092193999999999</c:v>
                </c:pt>
                <c:pt idx="7147">
                  <c:v>58.092336000000003</c:v>
                </c:pt>
                <c:pt idx="7148">
                  <c:v>58.092455999999999</c:v>
                </c:pt>
                <c:pt idx="7149">
                  <c:v>58.092616</c:v>
                </c:pt>
                <c:pt idx="7150">
                  <c:v>58.092768</c:v>
                </c:pt>
                <c:pt idx="7151">
                  <c:v>58.092936000000002</c:v>
                </c:pt>
                <c:pt idx="7152">
                  <c:v>58.09308</c:v>
                </c:pt>
                <c:pt idx="7153">
                  <c:v>58.093212999999999</c:v>
                </c:pt>
                <c:pt idx="7154">
                  <c:v>58.093338000000003</c:v>
                </c:pt>
                <c:pt idx="7155">
                  <c:v>58.093477</c:v>
                </c:pt>
                <c:pt idx="7156">
                  <c:v>58.093604999999997</c:v>
                </c:pt>
                <c:pt idx="7157">
                  <c:v>58.093730999999998</c:v>
                </c:pt>
                <c:pt idx="7158">
                  <c:v>58.093859999999999</c:v>
                </c:pt>
                <c:pt idx="7159">
                  <c:v>58.093988000000003</c:v>
                </c:pt>
                <c:pt idx="7160">
                  <c:v>58.094096999999998</c:v>
                </c:pt>
                <c:pt idx="7161">
                  <c:v>58.094214000000001</c:v>
                </c:pt>
                <c:pt idx="7162">
                  <c:v>58.094310999999998</c:v>
                </c:pt>
                <c:pt idx="7163">
                  <c:v>58.094394000000001</c:v>
                </c:pt>
                <c:pt idx="7164">
                  <c:v>58.094479999999997</c:v>
                </c:pt>
                <c:pt idx="7165">
                  <c:v>58.094569</c:v>
                </c:pt>
                <c:pt idx="7166">
                  <c:v>58.094639999999998</c:v>
                </c:pt>
                <c:pt idx="7167">
                  <c:v>58.094734000000003</c:v>
                </c:pt>
                <c:pt idx="7168">
                  <c:v>58.094819999999999</c:v>
                </c:pt>
                <c:pt idx="7169">
                  <c:v>58.094892000000002</c:v>
                </c:pt>
                <c:pt idx="7170">
                  <c:v>58.094957999999998</c:v>
                </c:pt>
                <c:pt idx="7171">
                  <c:v>58.095019000000001</c:v>
                </c:pt>
                <c:pt idx="7172">
                  <c:v>58.095080000000003</c:v>
                </c:pt>
                <c:pt idx="7173">
                  <c:v>58.095120000000001</c:v>
                </c:pt>
                <c:pt idx="7174">
                  <c:v>58.095177</c:v>
                </c:pt>
                <c:pt idx="7175">
                  <c:v>58.095219999999998</c:v>
                </c:pt>
                <c:pt idx="7176">
                  <c:v>58.095253</c:v>
                </c:pt>
                <c:pt idx="7177">
                  <c:v>58.095281</c:v>
                </c:pt>
                <c:pt idx="7178">
                  <c:v>58.095317000000001</c:v>
                </c:pt>
                <c:pt idx="7179">
                  <c:v>58.095345000000002</c:v>
                </c:pt>
                <c:pt idx="7180">
                  <c:v>58.095382999999998</c:v>
                </c:pt>
                <c:pt idx="7181">
                  <c:v>58.095405</c:v>
                </c:pt>
                <c:pt idx="7182">
                  <c:v>58.095438999999999</c:v>
                </c:pt>
                <c:pt idx="7183">
                  <c:v>58.09545</c:v>
                </c:pt>
                <c:pt idx="7184">
                  <c:v>58.095486000000001</c:v>
                </c:pt>
                <c:pt idx="7185">
                  <c:v>58.095514000000001</c:v>
                </c:pt>
                <c:pt idx="7186">
                  <c:v>58.095529999999997</c:v>
                </c:pt>
                <c:pt idx="7187">
                  <c:v>58.095559000000002</c:v>
                </c:pt>
                <c:pt idx="7188">
                  <c:v>58.095592000000003</c:v>
                </c:pt>
                <c:pt idx="7189">
                  <c:v>58.095607000000001</c:v>
                </c:pt>
                <c:pt idx="7190">
                  <c:v>58.095635000000001</c:v>
                </c:pt>
                <c:pt idx="7191">
                  <c:v>58.095663999999999</c:v>
                </c:pt>
                <c:pt idx="7192">
                  <c:v>58.095705000000002</c:v>
                </c:pt>
                <c:pt idx="7193">
                  <c:v>58.095739000000002</c:v>
                </c:pt>
                <c:pt idx="7194">
                  <c:v>58.095773000000001</c:v>
                </c:pt>
                <c:pt idx="7195">
                  <c:v>58.095815999999999</c:v>
                </c:pt>
                <c:pt idx="7196">
                  <c:v>58.095854000000003</c:v>
                </c:pt>
                <c:pt idx="7197">
                  <c:v>58.095902000000002</c:v>
                </c:pt>
                <c:pt idx="7198">
                  <c:v>58.095939000000001</c:v>
                </c:pt>
                <c:pt idx="7199">
                  <c:v>58.095996</c:v>
                </c:pt>
                <c:pt idx="7200">
                  <c:v>58.096038999999998</c:v>
                </c:pt>
                <c:pt idx="7201">
                  <c:v>58.096094000000001</c:v>
                </c:pt>
                <c:pt idx="7202">
                  <c:v>58.096147999999999</c:v>
                </c:pt>
                <c:pt idx="7203">
                  <c:v>58.096218999999998</c:v>
                </c:pt>
                <c:pt idx="7204">
                  <c:v>58.096291000000001</c:v>
                </c:pt>
                <c:pt idx="7205">
                  <c:v>58.096350999999999</c:v>
                </c:pt>
                <c:pt idx="7206">
                  <c:v>58.096409999999999</c:v>
                </c:pt>
                <c:pt idx="7207">
                  <c:v>58.096477</c:v>
                </c:pt>
                <c:pt idx="7208">
                  <c:v>58.096538000000002</c:v>
                </c:pt>
                <c:pt idx="7209">
                  <c:v>58.096623999999998</c:v>
                </c:pt>
                <c:pt idx="7210">
                  <c:v>58.096702999999998</c:v>
                </c:pt>
                <c:pt idx="7211">
                  <c:v>58.096786999999999</c:v>
                </c:pt>
                <c:pt idx="7212">
                  <c:v>58.096876999999999</c:v>
                </c:pt>
                <c:pt idx="7213">
                  <c:v>58.096966999999999</c:v>
                </c:pt>
                <c:pt idx="7214">
                  <c:v>58.097047000000003</c:v>
                </c:pt>
                <c:pt idx="7215">
                  <c:v>58.097121999999999</c:v>
                </c:pt>
                <c:pt idx="7216">
                  <c:v>58.097189999999998</c:v>
                </c:pt>
                <c:pt idx="7217">
                  <c:v>58.097276000000001</c:v>
                </c:pt>
                <c:pt idx="7218">
                  <c:v>58.097355999999998</c:v>
                </c:pt>
                <c:pt idx="7219">
                  <c:v>58.097445999999998</c:v>
                </c:pt>
                <c:pt idx="7220">
                  <c:v>58.097526999999999</c:v>
                </c:pt>
                <c:pt idx="7221">
                  <c:v>58.097613000000003</c:v>
                </c:pt>
                <c:pt idx="7222">
                  <c:v>58.09769</c:v>
                </c:pt>
                <c:pt idx="7223">
                  <c:v>58.097771000000002</c:v>
                </c:pt>
                <c:pt idx="7224">
                  <c:v>58.097844000000002</c:v>
                </c:pt>
                <c:pt idx="7225">
                  <c:v>58.097918999999997</c:v>
                </c:pt>
                <c:pt idx="7226">
                  <c:v>58.097977</c:v>
                </c:pt>
                <c:pt idx="7227">
                  <c:v>58.098042999999997</c:v>
                </c:pt>
                <c:pt idx="7228">
                  <c:v>58.098101</c:v>
                </c:pt>
                <c:pt idx="7229">
                  <c:v>58.098165999999999</c:v>
                </c:pt>
                <c:pt idx="7230">
                  <c:v>58.098219</c:v>
                </c:pt>
                <c:pt idx="7231">
                  <c:v>58.098275000000001</c:v>
                </c:pt>
                <c:pt idx="7232">
                  <c:v>58.098317000000002</c:v>
                </c:pt>
                <c:pt idx="7233">
                  <c:v>58.098368000000001</c:v>
                </c:pt>
                <c:pt idx="7234">
                  <c:v>58.098402999999998</c:v>
                </c:pt>
                <c:pt idx="7235">
                  <c:v>58.098441000000001</c:v>
                </c:pt>
                <c:pt idx="7236">
                  <c:v>58.098474000000003</c:v>
                </c:pt>
                <c:pt idx="7237">
                  <c:v>58.098509</c:v>
                </c:pt>
                <c:pt idx="7238">
                  <c:v>58.098534000000001</c:v>
                </c:pt>
                <c:pt idx="7239">
                  <c:v>58.098562000000001</c:v>
                </c:pt>
                <c:pt idx="7240">
                  <c:v>58.098587999999999</c:v>
                </c:pt>
                <c:pt idx="7241">
                  <c:v>58.098613999999998</c:v>
                </c:pt>
                <c:pt idx="7242">
                  <c:v>58.098636999999997</c:v>
                </c:pt>
                <c:pt idx="7243">
                  <c:v>58.098655999999998</c:v>
                </c:pt>
                <c:pt idx="7244">
                  <c:v>58.098666999999999</c:v>
                </c:pt>
                <c:pt idx="7245">
                  <c:v>58.098689999999998</c:v>
                </c:pt>
                <c:pt idx="7246">
                  <c:v>58.098697999999999</c:v>
                </c:pt>
                <c:pt idx="7247">
                  <c:v>58.098694999999999</c:v>
                </c:pt>
                <c:pt idx="7248">
                  <c:v>58.098703999999998</c:v>
                </c:pt>
                <c:pt idx="7249">
                  <c:v>58.098703</c:v>
                </c:pt>
                <c:pt idx="7250">
                  <c:v>58.098700000000001</c:v>
                </c:pt>
                <c:pt idx="7251">
                  <c:v>58.098709999999997</c:v>
                </c:pt>
                <c:pt idx="7252">
                  <c:v>58.09872</c:v>
                </c:pt>
                <c:pt idx="7253">
                  <c:v>58.098722000000002</c:v>
                </c:pt>
                <c:pt idx="7254">
                  <c:v>58.098730000000003</c:v>
                </c:pt>
                <c:pt idx="7255">
                  <c:v>58.098731999999998</c:v>
                </c:pt>
                <c:pt idx="7256">
                  <c:v>58.098734999999998</c:v>
                </c:pt>
                <c:pt idx="7257">
                  <c:v>58.098737</c:v>
                </c:pt>
                <c:pt idx="7258">
                  <c:v>58.098748000000001</c:v>
                </c:pt>
                <c:pt idx="7259">
                  <c:v>58.098745000000001</c:v>
                </c:pt>
                <c:pt idx="7260">
                  <c:v>58.098751</c:v>
                </c:pt>
                <c:pt idx="7261">
                  <c:v>58.098756000000002</c:v>
                </c:pt>
                <c:pt idx="7262">
                  <c:v>58.098767000000002</c:v>
                </c:pt>
                <c:pt idx="7263">
                  <c:v>58.098775000000003</c:v>
                </c:pt>
                <c:pt idx="7264">
                  <c:v>58.098773999999999</c:v>
                </c:pt>
                <c:pt idx="7265">
                  <c:v>58.098773000000001</c:v>
                </c:pt>
                <c:pt idx="7266">
                  <c:v>58.098782999999997</c:v>
                </c:pt>
                <c:pt idx="7267">
                  <c:v>58.098796</c:v>
                </c:pt>
                <c:pt idx="7268">
                  <c:v>58.098810999999998</c:v>
                </c:pt>
                <c:pt idx="7269">
                  <c:v>58.098826000000003</c:v>
                </c:pt>
                <c:pt idx="7270">
                  <c:v>58.098840000000003</c:v>
                </c:pt>
                <c:pt idx="7271">
                  <c:v>58.098863999999999</c:v>
                </c:pt>
                <c:pt idx="7272">
                  <c:v>58.098886999999998</c:v>
                </c:pt>
                <c:pt idx="7273">
                  <c:v>58.098903</c:v>
                </c:pt>
                <c:pt idx="7274">
                  <c:v>58.098930000000003</c:v>
                </c:pt>
                <c:pt idx="7275">
                  <c:v>58.098953000000002</c:v>
                </c:pt>
                <c:pt idx="7276">
                  <c:v>58.098985999999996</c:v>
                </c:pt>
                <c:pt idx="7277">
                  <c:v>58.099015999999999</c:v>
                </c:pt>
                <c:pt idx="7278">
                  <c:v>58.099048000000003</c:v>
                </c:pt>
                <c:pt idx="7279">
                  <c:v>58.099071000000002</c:v>
                </c:pt>
                <c:pt idx="7280">
                  <c:v>58.099106999999997</c:v>
                </c:pt>
                <c:pt idx="7281">
                  <c:v>58.099136000000001</c:v>
                </c:pt>
                <c:pt idx="7282">
                  <c:v>58.099162999999997</c:v>
                </c:pt>
                <c:pt idx="7283">
                  <c:v>58.099195000000002</c:v>
                </c:pt>
                <c:pt idx="7284">
                  <c:v>58.099224999999997</c:v>
                </c:pt>
                <c:pt idx="7285">
                  <c:v>58.099259000000004</c:v>
                </c:pt>
                <c:pt idx="7286">
                  <c:v>58.099291000000001</c:v>
                </c:pt>
                <c:pt idx="7287">
                  <c:v>58.099325999999998</c:v>
                </c:pt>
                <c:pt idx="7288">
                  <c:v>58.099366000000003</c:v>
                </c:pt>
                <c:pt idx="7289">
                  <c:v>58.099406000000002</c:v>
                </c:pt>
                <c:pt idx="7290">
                  <c:v>58.099449</c:v>
                </c:pt>
                <c:pt idx="7291">
                  <c:v>58.099491</c:v>
                </c:pt>
                <c:pt idx="7292">
                  <c:v>58.099538000000003</c:v>
                </c:pt>
                <c:pt idx="7293">
                  <c:v>58.099572000000002</c:v>
                </c:pt>
                <c:pt idx="7294">
                  <c:v>58.099617000000002</c:v>
                </c:pt>
                <c:pt idx="7295">
                  <c:v>58.099657000000001</c:v>
                </c:pt>
                <c:pt idx="7296">
                  <c:v>58.099699000000001</c:v>
                </c:pt>
                <c:pt idx="7297">
                  <c:v>58.099744000000001</c:v>
                </c:pt>
                <c:pt idx="7298">
                  <c:v>58.099784999999997</c:v>
                </c:pt>
                <c:pt idx="7299">
                  <c:v>58.09984</c:v>
                </c:pt>
                <c:pt idx="7300">
                  <c:v>58.099885999999998</c:v>
                </c:pt>
                <c:pt idx="7301">
                  <c:v>58.099933999999998</c:v>
                </c:pt>
                <c:pt idx="7302">
                  <c:v>58.099988000000003</c:v>
                </c:pt>
                <c:pt idx="7303">
                  <c:v>58.100023999999998</c:v>
                </c:pt>
                <c:pt idx="7304">
                  <c:v>58.100067000000003</c:v>
                </c:pt>
                <c:pt idx="7305">
                  <c:v>58.100099999999998</c:v>
                </c:pt>
                <c:pt idx="7306">
                  <c:v>58.100152999999999</c:v>
                </c:pt>
                <c:pt idx="7307">
                  <c:v>58.100200000000001</c:v>
                </c:pt>
                <c:pt idx="7308">
                  <c:v>58.100253000000002</c:v>
                </c:pt>
                <c:pt idx="7309">
                  <c:v>58.100304000000001</c:v>
                </c:pt>
                <c:pt idx="7310">
                  <c:v>58.100347999999997</c:v>
                </c:pt>
                <c:pt idx="7311">
                  <c:v>58.100391000000002</c:v>
                </c:pt>
                <c:pt idx="7312">
                  <c:v>58.100436000000002</c:v>
                </c:pt>
                <c:pt idx="7313">
                  <c:v>58.100482999999997</c:v>
                </c:pt>
                <c:pt idx="7314">
                  <c:v>58.100532000000001</c:v>
                </c:pt>
                <c:pt idx="7315">
                  <c:v>58.100586999999997</c:v>
                </c:pt>
                <c:pt idx="7316">
                  <c:v>58.100633999999999</c:v>
                </c:pt>
                <c:pt idx="7317">
                  <c:v>58.100692000000002</c:v>
                </c:pt>
                <c:pt idx="7318">
                  <c:v>58.100743000000001</c:v>
                </c:pt>
                <c:pt idx="7319">
                  <c:v>58.100796000000003</c:v>
                </c:pt>
                <c:pt idx="7320">
                  <c:v>58.100850000000001</c:v>
                </c:pt>
                <c:pt idx="7321">
                  <c:v>58.100903000000002</c:v>
                </c:pt>
                <c:pt idx="7322">
                  <c:v>58.100957000000001</c:v>
                </c:pt>
                <c:pt idx="7323">
                  <c:v>58.101005000000001</c:v>
                </c:pt>
                <c:pt idx="7324">
                  <c:v>58.101064000000001</c:v>
                </c:pt>
                <c:pt idx="7325">
                  <c:v>58.101126000000001</c:v>
                </c:pt>
                <c:pt idx="7326">
                  <c:v>58.101182999999999</c:v>
                </c:pt>
                <c:pt idx="7327">
                  <c:v>58.101241000000002</c:v>
                </c:pt>
                <c:pt idx="7328">
                  <c:v>58.101306000000001</c:v>
                </c:pt>
                <c:pt idx="7329">
                  <c:v>58.101371</c:v>
                </c:pt>
                <c:pt idx="7330">
                  <c:v>58.101432000000003</c:v>
                </c:pt>
                <c:pt idx="7331">
                  <c:v>58.101502000000004</c:v>
                </c:pt>
                <c:pt idx="7332">
                  <c:v>58.101559999999999</c:v>
                </c:pt>
                <c:pt idx="7333">
                  <c:v>58.101629000000003</c:v>
                </c:pt>
                <c:pt idx="7334">
                  <c:v>58.101691000000002</c:v>
                </c:pt>
                <c:pt idx="7335">
                  <c:v>58.101757999999997</c:v>
                </c:pt>
                <c:pt idx="7336">
                  <c:v>58.101818000000002</c:v>
                </c:pt>
                <c:pt idx="7337">
                  <c:v>58.101880999999999</c:v>
                </c:pt>
                <c:pt idx="7338">
                  <c:v>58.101939999999999</c:v>
                </c:pt>
                <c:pt idx="7339">
                  <c:v>58.102009000000002</c:v>
                </c:pt>
                <c:pt idx="7340">
                  <c:v>58.102063999999999</c:v>
                </c:pt>
                <c:pt idx="7341">
                  <c:v>58.102131</c:v>
                </c:pt>
                <c:pt idx="7342">
                  <c:v>58.102187000000001</c:v>
                </c:pt>
                <c:pt idx="7343">
                  <c:v>58.102249999999998</c:v>
                </c:pt>
                <c:pt idx="7344">
                  <c:v>58.102302000000002</c:v>
                </c:pt>
                <c:pt idx="7345">
                  <c:v>58.102366000000004</c:v>
                </c:pt>
                <c:pt idx="7346">
                  <c:v>58.102426999999999</c:v>
                </c:pt>
                <c:pt idx="7347">
                  <c:v>58.102474000000001</c:v>
                </c:pt>
                <c:pt idx="7348">
                  <c:v>58.102530999999999</c:v>
                </c:pt>
                <c:pt idx="7349">
                  <c:v>58.102581000000001</c:v>
                </c:pt>
                <c:pt idx="7350">
                  <c:v>58.102634000000002</c:v>
                </c:pt>
                <c:pt idx="7351">
                  <c:v>58.102688999999998</c:v>
                </c:pt>
                <c:pt idx="7352">
                  <c:v>58.102722999999997</c:v>
                </c:pt>
                <c:pt idx="7353">
                  <c:v>58.102781</c:v>
                </c:pt>
                <c:pt idx="7354">
                  <c:v>58.102825000000003</c:v>
                </c:pt>
                <c:pt idx="7355">
                  <c:v>58.102879000000001</c:v>
                </c:pt>
                <c:pt idx="7356">
                  <c:v>58.102930000000001</c:v>
                </c:pt>
                <c:pt idx="7357">
                  <c:v>58.102986999999999</c:v>
                </c:pt>
                <c:pt idx="7358">
                  <c:v>58.103019000000003</c:v>
                </c:pt>
                <c:pt idx="7359">
                  <c:v>58.103077999999996</c:v>
                </c:pt>
                <c:pt idx="7360">
                  <c:v>58.103129000000003</c:v>
                </c:pt>
                <c:pt idx="7361">
                  <c:v>58.103180999999999</c:v>
                </c:pt>
                <c:pt idx="7362">
                  <c:v>58.103217999999998</c:v>
                </c:pt>
                <c:pt idx="7363">
                  <c:v>58.103251999999998</c:v>
                </c:pt>
                <c:pt idx="7364">
                  <c:v>58.103296999999998</c:v>
                </c:pt>
                <c:pt idx="7365">
                  <c:v>58.103346000000002</c:v>
                </c:pt>
                <c:pt idx="7366">
                  <c:v>58.103383000000001</c:v>
                </c:pt>
                <c:pt idx="7367">
                  <c:v>58.103419000000002</c:v>
                </c:pt>
                <c:pt idx="7368">
                  <c:v>58.103450000000002</c:v>
                </c:pt>
                <c:pt idx="7369">
                  <c:v>58.103493</c:v>
                </c:pt>
                <c:pt idx="7370">
                  <c:v>58.103526000000002</c:v>
                </c:pt>
                <c:pt idx="7371">
                  <c:v>58.103560000000002</c:v>
                </c:pt>
                <c:pt idx="7372">
                  <c:v>58.103586999999997</c:v>
                </c:pt>
                <c:pt idx="7373">
                  <c:v>58.103610000000003</c:v>
                </c:pt>
                <c:pt idx="7374">
                  <c:v>58.103639000000001</c:v>
                </c:pt>
                <c:pt idx="7375">
                  <c:v>58.103658000000003</c:v>
                </c:pt>
                <c:pt idx="7376">
                  <c:v>58.103684000000001</c:v>
                </c:pt>
                <c:pt idx="7377">
                  <c:v>58.103706000000003</c:v>
                </c:pt>
                <c:pt idx="7378">
                  <c:v>58.103721999999998</c:v>
                </c:pt>
                <c:pt idx="7379">
                  <c:v>58.103738999999997</c:v>
                </c:pt>
                <c:pt idx="7380">
                  <c:v>58.103760000000001</c:v>
                </c:pt>
                <c:pt idx="7381">
                  <c:v>58.103782000000002</c:v>
                </c:pt>
                <c:pt idx="7382">
                  <c:v>58.103796000000003</c:v>
                </c:pt>
                <c:pt idx="7383">
                  <c:v>58.103805000000001</c:v>
                </c:pt>
                <c:pt idx="7384">
                  <c:v>58.103814999999997</c:v>
                </c:pt>
                <c:pt idx="7385">
                  <c:v>58.103819000000001</c:v>
                </c:pt>
                <c:pt idx="7386">
                  <c:v>58.103831</c:v>
                </c:pt>
                <c:pt idx="7387">
                  <c:v>58.103831999999997</c:v>
                </c:pt>
                <c:pt idx="7388">
                  <c:v>58.103828999999998</c:v>
                </c:pt>
                <c:pt idx="7389">
                  <c:v>58.103831</c:v>
                </c:pt>
                <c:pt idx="7390">
                  <c:v>58.103825999999998</c:v>
                </c:pt>
                <c:pt idx="7391">
                  <c:v>58.103813000000002</c:v>
                </c:pt>
                <c:pt idx="7392">
                  <c:v>58.103813000000002</c:v>
                </c:pt>
                <c:pt idx="7393">
                  <c:v>58.103807000000003</c:v>
                </c:pt>
                <c:pt idx="7394">
                  <c:v>58.103799000000002</c:v>
                </c:pt>
                <c:pt idx="7395">
                  <c:v>58.103777999999998</c:v>
                </c:pt>
                <c:pt idx="7396">
                  <c:v>58.103754000000002</c:v>
                </c:pt>
                <c:pt idx="7397">
                  <c:v>58.103731000000003</c:v>
                </c:pt>
                <c:pt idx="7398">
                  <c:v>58.103718000000001</c:v>
                </c:pt>
                <c:pt idx="7399">
                  <c:v>58.103701999999998</c:v>
                </c:pt>
                <c:pt idx="7400">
                  <c:v>58.103686000000003</c:v>
                </c:pt>
                <c:pt idx="7401">
                  <c:v>58.103659999999998</c:v>
                </c:pt>
                <c:pt idx="7402">
                  <c:v>58.103631999999998</c:v>
                </c:pt>
                <c:pt idx="7403">
                  <c:v>58.103602000000002</c:v>
                </c:pt>
                <c:pt idx="7404">
                  <c:v>58.103575999999997</c:v>
                </c:pt>
                <c:pt idx="7405">
                  <c:v>58.103544999999997</c:v>
                </c:pt>
                <c:pt idx="7406">
                  <c:v>58.103513999999997</c:v>
                </c:pt>
                <c:pt idx="7407">
                  <c:v>58.103481000000002</c:v>
                </c:pt>
                <c:pt idx="7408">
                  <c:v>58.103459000000001</c:v>
                </c:pt>
                <c:pt idx="7409">
                  <c:v>58.103419000000002</c:v>
                </c:pt>
                <c:pt idx="7410">
                  <c:v>58.103392999999997</c:v>
                </c:pt>
                <c:pt idx="7411">
                  <c:v>58.103352999999998</c:v>
                </c:pt>
                <c:pt idx="7412">
                  <c:v>58.103335000000001</c:v>
                </c:pt>
                <c:pt idx="7413">
                  <c:v>58.103301999999999</c:v>
                </c:pt>
                <c:pt idx="7414">
                  <c:v>58.103271999999997</c:v>
                </c:pt>
                <c:pt idx="7415">
                  <c:v>58.103230000000003</c:v>
                </c:pt>
                <c:pt idx="7416">
                  <c:v>58.103188000000003</c:v>
                </c:pt>
                <c:pt idx="7417">
                  <c:v>58.103149999999999</c:v>
                </c:pt>
                <c:pt idx="7418">
                  <c:v>58.103107000000001</c:v>
                </c:pt>
                <c:pt idx="7419">
                  <c:v>58.103065000000001</c:v>
                </c:pt>
                <c:pt idx="7420">
                  <c:v>58.103011000000002</c:v>
                </c:pt>
                <c:pt idx="7421">
                  <c:v>58.102953999999997</c:v>
                </c:pt>
                <c:pt idx="7422">
                  <c:v>58.102887000000003</c:v>
                </c:pt>
                <c:pt idx="7423">
                  <c:v>58.102829999999997</c:v>
                </c:pt>
                <c:pt idx="7424">
                  <c:v>58.102766000000003</c:v>
                </c:pt>
                <c:pt idx="7425">
                  <c:v>58.102710000000002</c:v>
                </c:pt>
                <c:pt idx="7426">
                  <c:v>58.102649</c:v>
                </c:pt>
                <c:pt idx="7427">
                  <c:v>58.102584999999998</c:v>
                </c:pt>
                <c:pt idx="7428">
                  <c:v>58.102511999999997</c:v>
                </c:pt>
                <c:pt idx="7429">
                  <c:v>58.102440000000001</c:v>
                </c:pt>
                <c:pt idx="7430">
                  <c:v>58.102367999999998</c:v>
                </c:pt>
                <c:pt idx="7431">
                  <c:v>58.102288999999999</c:v>
                </c:pt>
                <c:pt idx="7432">
                  <c:v>58.102198999999999</c:v>
                </c:pt>
                <c:pt idx="7433">
                  <c:v>58.102122999999999</c:v>
                </c:pt>
                <c:pt idx="7434">
                  <c:v>58.102038999999998</c:v>
                </c:pt>
                <c:pt idx="7435">
                  <c:v>58.101959000000001</c:v>
                </c:pt>
                <c:pt idx="7436">
                  <c:v>58.101866000000001</c:v>
                </c:pt>
                <c:pt idx="7437">
                  <c:v>58.101773999999999</c:v>
                </c:pt>
                <c:pt idx="7438">
                  <c:v>58.101675</c:v>
                </c:pt>
                <c:pt idx="7439">
                  <c:v>58.101568</c:v>
                </c:pt>
                <c:pt idx="7440">
                  <c:v>58.101460000000003</c:v>
                </c:pt>
                <c:pt idx="7441">
                  <c:v>58.101357</c:v>
                </c:pt>
                <c:pt idx="7442">
                  <c:v>58.101249000000003</c:v>
                </c:pt>
                <c:pt idx="7443">
                  <c:v>58.101129999999998</c:v>
                </c:pt>
                <c:pt idx="7444">
                  <c:v>58.101022</c:v>
                </c:pt>
                <c:pt idx="7445">
                  <c:v>58.100915000000001</c:v>
                </c:pt>
                <c:pt idx="7446">
                  <c:v>58.100816999999999</c:v>
                </c:pt>
                <c:pt idx="7447">
                  <c:v>58.100707999999997</c:v>
                </c:pt>
                <c:pt idx="7448">
                  <c:v>58.100597</c:v>
                </c:pt>
                <c:pt idx="7449">
                  <c:v>58.100487999999999</c:v>
                </c:pt>
                <c:pt idx="7450">
                  <c:v>58.100380000000001</c:v>
                </c:pt>
                <c:pt idx="7451">
                  <c:v>58.100275000000003</c:v>
                </c:pt>
                <c:pt idx="7452">
                  <c:v>58.100164999999997</c:v>
                </c:pt>
                <c:pt idx="7453">
                  <c:v>58.100059999999999</c:v>
                </c:pt>
                <c:pt idx="7454">
                  <c:v>58.099952999999999</c:v>
                </c:pt>
                <c:pt idx="7455">
                  <c:v>58.099848000000001</c:v>
                </c:pt>
                <c:pt idx="7456">
                  <c:v>58.099739</c:v>
                </c:pt>
                <c:pt idx="7457">
                  <c:v>58.099643</c:v>
                </c:pt>
                <c:pt idx="7458">
                  <c:v>58.099539</c:v>
                </c:pt>
                <c:pt idx="7459">
                  <c:v>58.099424999999997</c:v>
                </c:pt>
                <c:pt idx="7460">
                  <c:v>58.099319999999999</c:v>
                </c:pt>
                <c:pt idx="7461">
                  <c:v>58.099214000000003</c:v>
                </c:pt>
                <c:pt idx="7462">
                  <c:v>58.099111999999998</c:v>
                </c:pt>
                <c:pt idx="7463">
                  <c:v>58.099018000000001</c:v>
                </c:pt>
                <c:pt idx="7464">
                  <c:v>58.098917999999998</c:v>
                </c:pt>
                <c:pt idx="7465">
                  <c:v>58.098820000000003</c:v>
                </c:pt>
                <c:pt idx="7466">
                  <c:v>58.098723</c:v>
                </c:pt>
                <c:pt idx="7467">
                  <c:v>58.098635999999999</c:v>
                </c:pt>
                <c:pt idx="7468">
                  <c:v>58.098545000000001</c:v>
                </c:pt>
                <c:pt idx="7469">
                  <c:v>58.098450999999997</c:v>
                </c:pt>
                <c:pt idx="7470">
                  <c:v>58.098377999999997</c:v>
                </c:pt>
                <c:pt idx="7471">
                  <c:v>58.098295</c:v>
                </c:pt>
                <c:pt idx="7472">
                  <c:v>58.098210000000002</c:v>
                </c:pt>
                <c:pt idx="7473">
                  <c:v>58.098132999999997</c:v>
                </c:pt>
                <c:pt idx="7474">
                  <c:v>58.098061999999999</c:v>
                </c:pt>
                <c:pt idx="7475">
                  <c:v>58.097993000000002</c:v>
                </c:pt>
                <c:pt idx="7476">
                  <c:v>58.097920999999999</c:v>
                </c:pt>
                <c:pt idx="7477">
                  <c:v>58.097856999999998</c:v>
                </c:pt>
                <c:pt idx="7478">
                  <c:v>58.097791999999998</c:v>
                </c:pt>
                <c:pt idx="7479">
                  <c:v>58.097710999999997</c:v>
                </c:pt>
                <c:pt idx="7480">
                  <c:v>58.097633999999999</c:v>
                </c:pt>
                <c:pt idx="7481">
                  <c:v>58.097565000000003</c:v>
                </c:pt>
                <c:pt idx="7482">
                  <c:v>58.097504999999998</c:v>
                </c:pt>
                <c:pt idx="7483">
                  <c:v>58.097447000000003</c:v>
                </c:pt>
                <c:pt idx="7484">
                  <c:v>58.097391999999999</c:v>
                </c:pt>
                <c:pt idx="7485">
                  <c:v>58.097343000000002</c:v>
                </c:pt>
                <c:pt idx="7486">
                  <c:v>58.097307000000001</c:v>
                </c:pt>
                <c:pt idx="7487">
                  <c:v>58.097270000000002</c:v>
                </c:pt>
                <c:pt idx="7488">
                  <c:v>58.097233000000003</c:v>
                </c:pt>
                <c:pt idx="7489">
                  <c:v>58.097180999999999</c:v>
                </c:pt>
                <c:pt idx="7490">
                  <c:v>58.097144</c:v>
                </c:pt>
                <c:pt idx="7491">
                  <c:v>58.097119999999997</c:v>
                </c:pt>
                <c:pt idx="7492">
                  <c:v>58.097093000000001</c:v>
                </c:pt>
                <c:pt idx="7493">
                  <c:v>58.097073999999999</c:v>
                </c:pt>
                <c:pt idx="7494">
                  <c:v>58.097057</c:v>
                </c:pt>
                <c:pt idx="7495">
                  <c:v>58.097047000000003</c:v>
                </c:pt>
                <c:pt idx="7496">
                  <c:v>58.097034999999998</c:v>
                </c:pt>
                <c:pt idx="7497">
                  <c:v>58.097029999999997</c:v>
                </c:pt>
                <c:pt idx="7498">
                  <c:v>58.097025000000002</c:v>
                </c:pt>
                <c:pt idx="7499">
                  <c:v>58.097017999999998</c:v>
                </c:pt>
                <c:pt idx="7500">
                  <c:v>58.097026</c:v>
                </c:pt>
              </c:numCache>
            </c:numRef>
          </c:yVal>
          <c:smooth val="0"/>
          <c:extLst>
            <c:ext xmlns:c16="http://schemas.microsoft.com/office/drawing/2014/chart" uri="{C3380CC4-5D6E-409C-BE32-E72D297353CC}">
              <c16:uniqueId val="{00000000-E994-4D8B-A1AF-41F9CAF7C828}"/>
            </c:ext>
          </c:extLst>
        </c:ser>
        <c:dLbls>
          <c:showLegendKey val="0"/>
          <c:showVal val="0"/>
          <c:showCatName val="0"/>
          <c:showSerName val="0"/>
          <c:showPercent val="0"/>
          <c:showBubbleSize val="0"/>
        </c:dLbls>
        <c:axId val="-2128940872"/>
        <c:axId val="-2129643912"/>
      </c:scatterChart>
      <c:valAx>
        <c:axId val="-2128940872"/>
        <c:scaling>
          <c:orientation val="minMax"/>
        </c:scaling>
        <c:delete val="0"/>
        <c:axPos val="b"/>
        <c:majorGridlines/>
        <c:minorGridlines/>
        <c:title>
          <c:tx>
            <c:rich>
              <a:bodyPr/>
              <a:lstStyle/>
              <a:p>
                <a:r>
                  <a:rPr lang="en-US"/>
                  <a:t>iteration</a:t>
                </a:r>
              </a:p>
            </c:rich>
          </c:tx>
          <c:overlay val="0"/>
        </c:title>
        <c:numFmt formatCode="General" sourceLinked="1"/>
        <c:majorTickMark val="out"/>
        <c:minorTickMark val="none"/>
        <c:tickLblPos val="nextTo"/>
        <c:crossAx val="-2129643912"/>
        <c:crosses val="autoZero"/>
        <c:crossBetween val="midCat"/>
      </c:valAx>
      <c:valAx>
        <c:axId val="-2129643912"/>
        <c:scaling>
          <c:orientation val="minMax"/>
        </c:scaling>
        <c:delete val="0"/>
        <c:axPos val="l"/>
        <c:majorGridlines/>
        <c:minorGridlines/>
        <c:title>
          <c:tx>
            <c:rich>
              <a:bodyPr/>
              <a:lstStyle/>
              <a:p>
                <a:r>
                  <a:rPr lang="en-US"/>
                  <a:t>Min of temperature (C)</a:t>
                </a:r>
              </a:p>
            </c:rich>
          </c:tx>
          <c:overlay val="0"/>
        </c:title>
        <c:numFmt formatCode="General" sourceLinked="1"/>
        <c:majorTickMark val="out"/>
        <c:minorTickMark val="none"/>
        <c:tickLblPos val="nextTo"/>
        <c:crossAx val="-2128940872"/>
        <c:crosses val="autoZero"/>
        <c:crossBetween val="midCat"/>
      </c:valAx>
    </c:plotArea>
    <c:legend>
      <c:legendPos val="b"/>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1"/>
  <c:style val="2"/>
  <c:chart>
    <c:title>
      <c:tx>
        <c:rich>
          <a:bodyPr/>
          <a:lstStyle/>
          <a:p>
            <a:r>
              <a:rPr lang="en-US"/>
              <a:t>max-temp-hd-silicon-rplot</a:t>
            </a:r>
          </a:p>
        </c:rich>
      </c:tx>
      <c:overlay val="0"/>
    </c:title>
    <c:autoTitleDeleted val="0"/>
    <c:plotArea>
      <c:layout/>
      <c:scatterChart>
        <c:scatterStyle val="lineMarker"/>
        <c:varyColors val="0"/>
        <c:ser>
          <c:idx val="0"/>
          <c:order val="0"/>
          <c:tx>
            <c:strRef>
              <c:f>Sheet1!$B$1</c:f>
              <c:strCache>
                <c:ptCount val="1"/>
                <c:pt idx="0">
                  <c:v>max-temp-silicon</c:v>
                </c:pt>
              </c:strCache>
            </c:strRef>
          </c:tx>
          <c:xVal>
            <c:numRef>
              <c:f>Sheet1!$A$2:$A$7502</c:f>
              <c:numCache>
                <c:formatCode>General</c:formatCode>
                <c:ptCount val="750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pt idx="5000">
                  <c:v>5001</c:v>
                </c:pt>
                <c:pt idx="5001">
                  <c:v>5002</c:v>
                </c:pt>
                <c:pt idx="5002">
                  <c:v>5003</c:v>
                </c:pt>
                <c:pt idx="5003">
                  <c:v>5004</c:v>
                </c:pt>
                <c:pt idx="5004">
                  <c:v>5005</c:v>
                </c:pt>
                <c:pt idx="5005">
                  <c:v>5006</c:v>
                </c:pt>
                <c:pt idx="5006">
                  <c:v>5007</c:v>
                </c:pt>
                <c:pt idx="5007">
                  <c:v>5008</c:v>
                </c:pt>
                <c:pt idx="5008">
                  <c:v>5009</c:v>
                </c:pt>
                <c:pt idx="5009">
                  <c:v>5010</c:v>
                </c:pt>
                <c:pt idx="5010">
                  <c:v>5011</c:v>
                </c:pt>
                <c:pt idx="5011">
                  <c:v>5012</c:v>
                </c:pt>
                <c:pt idx="5012">
                  <c:v>5013</c:v>
                </c:pt>
                <c:pt idx="5013">
                  <c:v>5014</c:v>
                </c:pt>
                <c:pt idx="5014">
                  <c:v>5015</c:v>
                </c:pt>
                <c:pt idx="5015">
                  <c:v>5016</c:v>
                </c:pt>
                <c:pt idx="5016">
                  <c:v>5017</c:v>
                </c:pt>
                <c:pt idx="5017">
                  <c:v>5018</c:v>
                </c:pt>
                <c:pt idx="5018">
                  <c:v>5019</c:v>
                </c:pt>
                <c:pt idx="5019">
                  <c:v>5020</c:v>
                </c:pt>
                <c:pt idx="5020">
                  <c:v>5021</c:v>
                </c:pt>
                <c:pt idx="5021">
                  <c:v>5022</c:v>
                </c:pt>
                <c:pt idx="5022">
                  <c:v>5023</c:v>
                </c:pt>
                <c:pt idx="5023">
                  <c:v>5024</c:v>
                </c:pt>
                <c:pt idx="5024">
                  <c:v>5025</c:v>
                </c:pt>
                <c:pt idx="5025">
                  <c:v>5026</c:v>
                </c:pt>
                <c:pt idx="5026">
                  <c:v>5027</c:v>
                </c:pt>
                <c:pt idx="5027">
                  <c:v>5028</c:v>
                </c:pt>
                <c:pt idx="5028">
                  <c:v>5029</c:v>
                </c:pt>
                <c:pt idx="5029">
                  <c:v>5030</c:v>
                </c:pt>
                <c:pt idx="5030">
                  <c:v>5031</c:v>
                </c:pt>
                <c:pt idx="5031">
                  <c:v>5032</c:v>
                </c:pt>
                <c:pt idx="5032">
                  <c:v>5033</c:v>
                </c:pt>
                <c:pt idx="5033">
                  <c:v>5034</c:v>
                </c:pt>
                <c:pt idx="5034">
                  <c:v>5035</c:v>
                </c:pt>
                <c:pt idx="5035">
                  <c:v>5036</c:v>
                </c:pt>
                <c:pt idx="5036">
                  <c:v>5037</c:v>
                </c:pt>
                <c:pt idx="5037">
                  <c:v>5038</c:v>
                </c:pt>
                <c:pt idx="5038">
                  <c:v>5039</c:v>
                </c:pt>
                <c:pt idx="5039">
                  <c:v>5040</c:v>
                </c:pt>
                <c:pt idx="5040">
                  <c:v>5041</c:v>
                </c:pt>
                <c:pt idx="5041">
                  <c:v>5042</c:v>
                </c:pt>
                <c:pt idx="5042">
                  <c:v>5043</c:v>
                </c:pt>
                <c:pt idx="5043">
                  <c:v>5044</c:v>
                </c:pt>
                <c:pt idx="5044">
                  <c:v>5045</c:v>
                </c:pt>
                <c:pt idx="5045">
                  <c:v>5046</c:v>
                </c:pt>
                <c:pt idx="5046">
                  <c:v>5047</c:v>
                </c:pt>
                <c:pt idx="5047">
                  <c:v>5048</c:v>
                </c:pt>
                <c:pt idx="5048">
                  <c:v>5049</c:v>
                </c:pt>
                <c:pt idx="5049">
                  <c:v>5050</c:v>
                </c:pt>
                <c:pt idx="5050">
                  <c:v>5051</c:v>
                </c:pt>
                <c:pt idx="5051">
                  <c:v>5052</c:v>
                </c:pt>
                <c:pt idx="5052">
                  <c:v>5053</c:v>
                </c:pt>
                <c:pt idx="5053">
                  <c:v>5054</c:v>
                </c:pt>
                <c:pt idx="5054">
                  <c:v>5055</c:v>
                </c:pt>
                <c:pt idx="5055">
                  <c:v>5056</c:v>
                </c:pt>
                <c:pt idx="5056">
                  <c:v>5057</c:v>
                </c:pt>
                <c:pt idx="5057">
                  <c:v>5058</c:v>
                </c:pt>
                <c:pt idx="5058">
                  <c:v>5059</c:v>
                </c:pt>
                <c:pt idx="5059">
                  <c:v>5060</c:v>
                </c:pt>
                <c:pt idx="5060">
                  <c:v>5061</c:v>
                </c:pt>
                <c:pt idx="5061">
                  <c:v>5062</c:v>
                </c:pt>
                <c:pt idx="5062">
                  <c:v>5063</c:v>
                </c:pt>
                <c:pt idx="5063">
                  <c:v>5064</c:v>
                </c:pt>
                <c:pt idx="5064">
                  <c:v>5065</c:v>
                </c:pt>
                <c:pt idx="5065">
                  <c:v>5066</c:v>
                </c:pt>
                <c:pt idx="5066">
                  <c:v>5067</c:v>
                </c:pt>
                <c:pt idx="5067">
                  <c:v>5068</c:v>
                </c:pt>
                <c:pt idx="5068">
                  <c:v>5069</c:v>
                </c:pt>
                <c:pt idx="5069">
                  <c:v>5070</c:v>
                </c:pt>
                <c:pt idx="5070">
                  <c:v>5071</c:v>
                </c:pt>
                <c:pt idx="5071">
                  <c:v>5072</c:v>
                </c:pt>
                <c:pt idx="5072">
                  <c:v>5073</c:v>
                </c:pt>
                <c:pt idx="5073">
                  <c:v>5074</c:v>
                </c:pt>
                <c:pt idx="5074">
                  <c:v>5075</c:v>
                </c:pt>
                <c:pt idx="5075">
                  <c:v>5076</c:v>
                </c:pt>
                <c:pt idx="5076">
                  <c:v>5077</c:v>
                </c:pt>
                <c:pt idx="5077">
                  <c:v>5078</c:v>
                </c:pt>
                <c:pt idx="5078">
                  <c:v>5079</c:v>
                </c:pt>
                <c:pt idx="5079">
                  <c:v>5080</c:v>
                </c:pt>
                <c:pt idx="5080">
                  <c:v>5081</c:v>
                </c:pt>
                <c:pt idx="5081">
                  <c:v>5082</c:v>
                </c:pt>
                <c:pt idx="5082">
                  <c:v>5083</c:v>
                </c:pt>
                <c:pt idx="5083">
                  <c:v>5084</c:v>
                </c:pt>
                <c:pt idx="5084">
                  <c:v>5085</c:v>
                </c:pt>
                <c:pt idx="5085">
                  <c:v>5086</c:v>
                </c:pt>
                <c:pt idx="5086">
                  <c:v>5087</c:v>
                </c:pt>
                <c:pt idx="5087">
                  <c:v>5088</c:v>
                </c:pt>
                <c:pt idx="5088">
                  <c:v>5089</c:v>
                </c:pt>
                <c:pt idx="5089">
                  <c:v>5090</c:v>
                </c:pt>
                <c:pt idx="5090">
                  <c:v>5091</c:v>
                </c:pt>
                <c:pt idx="5091">
                  <c:v>5092</c:v>
                </c:pt>
                <c:pt idx="5092">
                  <c:v>5093</c:v>
                </c:pt>
                <c:pt idx="5093">
                  <c:v>5094</c:v>
                </c:pt>
                <c:pt idx="5094">
                  <c:v>5095</c:v>
                </c:pt>
                <c:pt idx="5095">
                  <c:v>5096</c:v>
                </c:pt>
                <c:pt idx="5096">
                  <c:v>5097</c:v>
                </c:pt>
                <c:pt idx="5097">
                  <c:v>5098</c:v>
                </c:pt>
                <c:pt idx="5098">
                  <c:v>5099</c:v>
                </c:pt>
                <c:pt idx="5099">
                  <c:v>5100</c:v>
                </c:pt>
                <c:pt idx="5100">
                  <c:v>5101</c:v>
                </c:pt>
                <c:pt idx="5101">
                  <c:v>5102</c:v>
                </c:pt>
                <c:pt idx="5102">
                  <c:v>5103</c:v>
                </c:pt>
                <c:pt idx="5103">
                  <c:v>5104</c:v>
                </c:pt>
                <c:pt idx="5104">
                  <c:v>5105</c:v>
                </c:pt>
                <c:pt idx="5105">
                  <c:v>5106</c:v>
                </c:pt>
                <c:pt idx="5106">
                  <c:v>5107</c:v>
                </c:pt>
                <c:pt idx="5107">
                  <c:v>5108</c:v>
                </c:pt>
                <c:pt idx="5108">
                  <c:v>5109</c:v>
                </c:pt>
                <c:pt idx="5109">
                  <c:v>5110</c:v>
                </c:pt>
                <c:pt idx="5110">
                  <c:v>5111</c:v>
                </c:pt>
                <c:pt idx="5111">
                  <c:v>5112</c:v>
                </c:pt>
                <c:pt idx="5112">
                  <c:v>5113</c:v>
                </c:pt>
                <c:pt idx="5113">
                  <c:v>5114</c:v>
                </c:pt>
                <c:pt idx="5114">
                  <c:v>5115</c:v>
                </c:pt>
                <c:pt idx="5115">
                  <c:v>5116</c:v>
                </c:pt>
                <c:pt idx="5116">
                  <c:v>5117</c:v>
                </c:pt>
                <c:pt idx="5117">
                  <c:v>5118</c:v>
                </c:pt>
                <c:pt idx="5118">
                  <c:v>5119</c:v>
                </c:pt>
                <c:pt idx="5119">
                  <c:v>5120</c:v>
                </c:pt>
                <c:pt idx="5120">
                  <c:v>5121</c:v>
                </c:pt>
                <c:pt idx="5121">
                  <c:v>5122</c:v>
                </c:pt>
                <c:pt idx="5122">
                  <c:v>5123</c:v>
                </c:pt>
                <c:pt idx="5123">
                  <c:v>5124</c:v>
                </c:pt>
                <c:pt idx="5124">
                  <c:v>5125</c:v>
                </c:pt>
                <c:pt idx="5125">
                  <c:v>5126</c:v>
                </c:pt>
                <c:pt idx="5126">
                  <c:v>5127</c:v>
                </c:pt>
                <c:pt idx="5127">
                  <c:v>5128</c:v>
                </c:pt>
                <c:pt idx="5128">
                  <c:v>5129</c:v>
                </c:pt>
                <c:pt idx="5129">
                  <c:v>5130</c:v>
                </c:pt>
                <c:pt idx="5130">
                  <c:v>5131</c:v>
                </c:pt>
                <c:pt idx="5131">
                  <c:v>5132</c:v>
                </c:pt>
                <c:pt idx="5132">
                  <c:v>5133</c:v>
                </c:pt>
                <c:pt idx="5133">
                  <c:v>5134</c:v>
                </c:pt>
                <c:pt idx="5134">
                  <c:v>5135</c:v>
                </c:pt>
                <c:pt idx="5135">
                  <c:v>5136</c:v>
                </c:pt>
                <c:pt idx="5136">
                  <c:v>5137</c:v>
                </c:pt>
                <c:pt idx="5137">
                  <c:v>5138</c:v>
                </c:pt>
                <c:pt idx="5138">
                  <c:v>5139</c:v>
                </c:pt>
                <c:pt idx="5139">
                  <c:v>5140</c:v>
                </c:pt>
                <c:pt idx="5140">
                  <c:v>5141</c:v>
                </c:pt>
                <c:pt idx="5141">
                  <c:v>5142</c:v>
                </c:pt>
                <c:pt idx="5142">
                  <c:v>5143</c:v>
                </c:pt>
                <c:pt idx="5143">
                  <c:v>5144</c:v>
                </c:pt>
                <c:pt idx="5144">
                  <c:v>5145</c:v>
                </c:pt>
                <c:pt idx="5145">
                  <c:v>5146</c:v>
                </c:pt>
                <c:pt idx="5146">
                  <c:v>5147</c:v>
                </c:pt>
                <c:pt idx="5147">
                  <c:v>5148</c:v>
                </c:pt>
                <c:pt idx="5148">
                  <c:v>5149</c:v>
                </c:pt>
                <c:pt idx="5149">
                  <c:v>5150</c:v>
                </c:pt>
                <c:pt idx="5150">
                  <c:v>5151</c:v>
                </c:pt>
                <c:pt idx="5151">
                  <c:v>5152</c:v>
                </c:pt>
                <c:pt idx="5152">
                  <c:v>5153</c:v>
                </c:pt>
                <c:pt idx="5153">
                  <c:v>5154</c:v>
                </c:pt>
                <c:pt idx="5154">
                  <c:v>5155</c:v>
                </c:pt>
                <c:pt idx="5155">
                  <c:v>5156</c:v>
                </c:pt>
                <c:pt idx="5156">
                  <c:v>5157</c:v>
                </c:pt>
                <c:pt idx="5157">
                  <c:v>5158</c:v>
                </c:pt>
                <c:pt idx="5158">
                  <c:v>5159</c:v>
                </c:pt>
                <c:pt idx="5159">
                  <c:v>5160</c:v>
                </c:pt>
                <c:pt idx="5160">
                  <c:v>5161</c:v>
                </c:pt>
                <c:pt idx="5161">
                  <c:v>5162</c:v>
                </c:pt>
                <c:pt idx="5162">
                  <c:v>5163</c:v>
                </c:pt>
                <c:pt idx="5163">
                  <c:v>5164</c:v>
                </c:pt>
                <c:pt idx="5164">
                  <c:v>5165</c:v>
                </c:pt>
                <c:pt idx="5165">
                  <c:v>5166</c:v>
                </c:pt>
                <c:pt idx="5166">
                  <c:v>5167</c:v>
                </c:pt>
                <c:pt idx="5167">
                  <c:v>5168</c:v>
                </c:pt>
                <c:pt idx="5168">
                  <c:v>5169</c:v>
                </c:pt>
                <c:pt idx="5169">
                  <c:v>5170</c:v>
                </c:pt>
                <c:pt idx="5170">
                  <c:v>5171</c:v>
                </c:pt>
                <c:pt idx="5171">
                  <c:v>5172</c:v>
                </c:pt>
                <c:pt idx="5172">
                  <c:v>5173</c:v>
                </c:pt>
                <c:pt idx="5173">
                  <c:v>5174</c:v>
                </c:pt>
                <c:pt idx="5174">
                  <c:v>5175</c:v>
                </c:pt>
                <c:pt idx="5175">
                  <c:v>5176</c:v>
                </c:pt>
                <c:pt idx="5176">
                  <c:v>5177</c:v>
                </c:pt>
                <c:pt idx="5177">
                  <c:v>5178</c:v>
                </c:pt>
                <c:pt idx="5178">
                  <c:v>5179</c:v>
                </c:pt>
                <c:pt idx="5179">
                  <c:v>5180</c:v>
                </c:pt>
                <c:pt idx="5180">
                  <c:v>5181</c:v>
                </c:pt>
                <c:pt idx="5181">
                  <c:v>5182</c:v>
                </c:pt>
                <c:pt idx="5182">
                  <c:v>5183</c:v>
                </c:pt>
                <c:pt idx="5183">
                  <c:v>5184</c:v>
                </c:pt>
                <c:pt idx="5184">
                  <c:v>5185</c:v>
                </c:pt>
                <c:pt idx="5185">
                  <c:v>5186</c:v>
                </c:pt>
                <c:pt idx="5186">
                  <c:v>5187</c:v>
                </c:pt>
                <c:pt idx="5187">
                  <c:v>5188</c:v>
                </c:pt>
                <c:pt idx="5188">
                  <c:v>5189</c:v>
                </c:pt>
                <c:pt idx="5189">
                  <c:v>5190</c:v>
                </c:pt>
                <c:pt idx="5190">
                  <c:v>5191</c:v>
                </c:pt>
                <c:pt idx="5191">
                  <c:v>5192</c:v>
                </c:pt>
                <c:pt idx="5192">
                  <c:v>5193</c:v>
                </c:pt>
                <c:pt idx="5193">
                  <c:v>5194</c:v>
                </c:pt>
                <c:pt idx="5194">
                  <c:v>5195</c:v>
                </c:pt>
                <c:pt idx="5195">
                  <c:v>5196</c:v>
                </c:pt>
                <c:pt idx="5196">
                  <c:v>5197</c:v>
                </c:pt>
                <c:pt idx="5197">
                  <c:v>5198</c:v>
                </c:pt>
                <c:pt idx="5198">
                  <c:v>5199</c:v>
                </c:pt>
                <c:pt idx="5199">
                  <c:v>5200</c:v>
                </c:pt>
                <c:pt idx="5200">
                  <c:v>5201</c:v>
                </c:pt>
                <c:pt idx="5201">
                  <c:v>5202</c:v>
                </c:pt>
                <c:pt idx="5202">
                  <c:v>5203</c:v>
                </c:pt>
                <c:pt idx="5203">
                  <c:v>5204</c:v>
                </c:pt>
                <c:pt idx="5204">
                  <c:v>5205</c:v>
                </c:pt>
                <c:pt idx="5205">
                  <c:v>5206</c:v>
                </c:pt>
                <c:pt idx="5206">
                  <c:v>5207</c:v>
                </c:pt>
                <c:pt idx="5207">
                  <c:v>5208</c:v>
                </c:pt>
                <c:pt idx="5208">
                  <c:v>5209</c:v>
                </c:pt>
                <c:pt idx="5209">
                  <c:v>5210</c:v>
                </c:pt>
                <c:pt idx="5210">
                  <c:v>5211</c:v>
                </c:pt>
                <c:pt idx="5211">
                  <c:v>5212</c:v>
                </c:pt>
                <c:pt idx="5212">
                  <c:v>5213</c:v>
                </c:pt>
                <c:pt idx="5213">
                  <c:v>5214</c:v>
                </c:pt>
                <c:pt idx="5214">
                  <c:v>5215</c:v>
                </c:pt>
                <c:pt idx="5215">
                  <c:v>5216</c:v>
                </c:pt>
                <c:pt idx="5216">
                  <c:v>5217</c:v>
                </c:pt>
                <c:pt idx="5217">
                  <c:v>5218</c:v>
                </c:pt>
                <c:pt idx="5218">
                  <c:v>5219</c:v>
                </c:pt>
                <c:pt idx="5219">
                  <c:v>5220</c:v>
                </c:pt>
                <c:pt idx="5220">
                  <c:v>5221</c:v>
                </c:pt>
                <c:pt idx="5221">
                  <c:v>5222</c:v>
                </c:pt>
                <c:pt idx="5222">
                  <c:v>5223</c:v>
                </c:pt>
                <c:pt idx="5223">
                  <c:v>5224</c:v>
                </c:pt>
                <c:pt idx="5224">
                  <c:v>5225</c:v>
                </c:pt>
                <c:pt idx="5225">
                  <c:v>5226</c:v>
                </c:pt>
                <c:pt idx="5226">
                  <c:v>5227</c:v>
                </c:pt>
                <c:pt idx="5227">
                  <c:v>5228</c:v>
                </c:pt>
                <c:pt idx="5228">
                  <c:v>5229</c:v>
                </c:pt>
                <c:pt idx="5229">
                  <c:v>5230</c:v>
                </c:pt>
                <c:pt idx="5230">
                  <c:v>5231</c:v>
                </c:pt>
                <c:pt idx="5231">
                  <c:v>5232</c:v>
                </c:pt>
                <c:pt idx="5232">
                  <c:v>5233</c:v>
                </c:pt>
                <c:pt idx="5233">
                  <c:v>5234</c:v>
                </c:pt>
                <c:pt idx="5234">
                  <c:v>5235</c:v>
                </c:pt>
                <c:pt idx="5235">
                  <c:v>5236</c:v>
                </c:pt>
                <c:pt idx="5236">
                  <c:v>5237</c:v>
                </c:pt>
                <c:pt idx="5237">
                  <c:v>5238</c:v>
                </c:pt>
                <c:pt idx="5238">
                  <c:v>5239</c:v>
                </c:pt>
                <c:pt idx="5239">
                  <c:v>5240</c:v>
                </c:pt>
                <c:pt idx="5240">
                  <c:v>5241</c:v>
                </c:pt>
                <c:pt idx="5241">
                  <c:v>5242</c:v>
                </c:pt>
                <c:pt idx="5242">
                  <c:v>5243</c:v>
                </c:pt>
                <c:pt idx="5243">
                  <c:v>5244</c:v>
                </c:pt>
                <c:pt idx="5244">
                  <c:v>5245</c:v>
                </c:pt>
                <c:pt idx="5245">
                  <c:v>5246</c:v>
                </c:pt>
                <c:pt idx="5246">
                  <c:v>5247</c:v>
                </c:pt>
                <c:pt idx="5247">
                  <c:v>5248</c:v>
                </c:pt>
                <c:pt idx="5248">
                  <c:v>5249</c:v>
                </c:pt>
                <c:pt idx="5249">
                  <c:v>5250</c:v>
                </c:pt>
                <c:pt idx="5250">
                  <c:v>5251</c:v>
                </c:pt>
                <c:pt idx="5251">
                  <c:v>5252</c:v>
                </c:pt>
                <c:pt idx="5252">
                  <c:v>5253</c:v>
                </c:pt>
                <c:pt idx="5253">
                  <c:v>5254</c:v>
                </c:pt>
                <c:pt idx="5254">
                  <c:v>5255</c:v>
                </c:pt>
                <c:pt idx="5255">
                  <c:v>5256</c:v>
                </c:pt>
                <c:pt idx="5256">
                  <c:v>5257</c:v>
                </c:pt>
                <c:pt idx="5257">
                  <c:v>5258</c:v>
                </c:pt>
                <c:pt idx="5258">
                  <c:v>5259</c:v>
                </c:pt>
                <c:pt idx="5259">
                  <c:v>5260</c:v>
                </c:pt>
                <c:pt idx="5260">
                  <c:v>5261</c:v>
                </c:pt>
                <c:pt idx="5261">
                  <c:v>5262</c:v>
                </c:pt>
                <c:pt idx="5262">
                  <c:v>5263</c:v>
                </c:pt>
                <c:pt idx="5263">
                  <c:v>5264</c:v>
                </c:pt>
                <c:pt idx="5264">
                  <c:v>5265</c:v>
                </c:pt>
                <c:pt idx="5265">
                  <c:v>5266</c:v>
                </c:pt>
                <c:pt idx="5266">
                  <c:v>5267</c:v>
                </c:pt>
                <c:pt idx="5267">
                  <c:v>5268</c:v>
                </c:pt>
                <c:pt idx="5268">
                  <c:v>5269</c:v>
                </c:pt>
                <c:pt idx="5269">
                  <c:v>5270</c:v>
                </c:pt>
                <c:pt idx="5270">
                  <c:v>5271</c:v>
                </c:pt>
                <c:pt idx="5271">
                  <c:v>5272</c:v>
                </c:pt>
                <c:pt idx="5272">
                  <c:v>5273</c:v>
                </c:pt>
                <c:pt idx="5273">
                  <c:v>5274</c:v>
                </c:pt>
                <c:pt idx="5274">
                  <c:v>5275</c:v>
                </c:pt>
                <c:pt idx="5275">
                  <c:v>5276</c:v>
                </c:pt>
                <c:pt idx="5276">
                  <c:v>5277</c:v>
                </c:pt>
                <c:pt idx="5277">
                  <c:v>5278</c:v>
                </c:pt>
                <c:pt idx="5278">
                  <c:v>5279</c:v>
                </c:pt>
                <c:pt idx="5279">
                  <c:v>5280</c:v>
                </c:pt>
                <c:pt idx="5280">
                  <c:v>5281</c:v>
                </c:pt>
                <c:pt idx="5281">
                  <c:v>5282</c:v>
                </c:pt>
                <c:pt idx="5282">
                  <c:v>5283</c:v>
                </c:pt>
                <c:pt idx="5283">
                  <c:v>5284</c:v>
                </c:pt>
                <c:pt idx="5284">
                  <c:v>5285</c:v>
                </c:pt>
                <c:pt idx="5285">
                  <c:v>5286</c:v>
                </c:pt>
                <c:pt idx="5286">
                  <c:v>5287</c:v>
                </c:pt>
                <c:pt idx="5287">
                  <c:v>5288</c:v>
                </c:pt>
                <c:pt idx="5288">
                  <c:v>5289</c:v>
                </c:pt>
                <c:pt idx="5289">
                  <c:v>5290</c:v>
                </c:pt>
                <c:pt idx="5290">
                  <c:v>5291</c:v>
                </c:pt>
                <c:pt idx="5291">
                  <c:v>5292</c:v>
                </c:pt>
                <c:pt idx="5292">
                  <c:v>5293</c:v>
                </c:pt>
                <c:pt idx="5293">
                  <c:v>5294</c:v>
                </c:pt>
                <c:pt idx="5294">
                  <c:v>5295</c:v>
                </c:pt>
                <c:pt idx="5295">
                  <c:v>5296</c:v>
                </c:pt>
                <c:pt idx="5296">
                  <c:v>5297</c:v>
                </c:pt>
                <c:pt idx="5297">
                  <c:v>5298</c:v>
                </c:pt>
                <c:pt idx="5298">
                  <c:v>5299</c:v>
                </c:pt>
                <c:pt idx="5299">
                  <c:v>5300</c:v>
                </c:pt>
                <c:pt idx="5300">
                  <c:v>5301</c:v>
                </c:pt>
                <c:pt idx="5301">
                  <c:v>5302</c:v>
                </c:pt>
                <c:pt idx="5302">
                  <c:v>5303</c:v>
                </c:pt>
                <c:pt idx="5303">
                  <c:v>5304</c:v>
                </c:pt>
                <c:pt idx="5304">
                  <c:v>5305</c:v>
                </c:pt>
                <c:pt idx="5305">
                  <c:v>5306</c:v>
                </c:pt>
                <c:pt idx="5306">
                  <c:v>5307</c:v>
                </c:pt>
                <c:pt idx="5307">
                  <c:v>5308</c:v>
                </c:pt>
                <c:pt idx="5308">
                  <c:v>5309</c:v>
                </c:pt>
                <c:pt idx="5309">
                  <c:v>5310</c:v>
                </c:pt>
                <c:pt idx="5310">
                  <c:v>5311</c:v>
                </c:pt>
                <c:pt idx="5311">
                  <c:v>5312</c:v>
                </c:pt>
                <c:pt idx="5312">
                  <c:v>5313</c:v>
                </c:pt>
                <c:pt idx="5313">
                  <c:v>5314</c:v>
                </c:pt>
                <c:pt idx="5314">
                  <c:v>5315</c:v>
                </c:pt>
                <c:pt idx="5315">
                  <c:v>5316</c:v>
                </c:pt>
                <c:pt idx="5316">
                  <c:v>5317</c:v>
                </c:pt>
                <c:pt idx="5317">
                  <c:v>5318</c:v>
                </c:pt>
                <c:pt idx="5318">
                  <c:v>5319</c:v>
                </c:pt>
                <c:pt idx="5319">
                  <c:v>5320</c:v>
                </c:pt>
                <c:pt idx="5320">
                  <c:v>5321</c:v>
                </c:pt>
                <c:pt idx="5321">
                  <c:v>5322</c:v>
                </c:pt>
                <c:pt idx="5322">
                  <c:v>5323</c:v>
                </c:pt>
                <c:pt idx="5323">
                  <c:v>5324</c:v>
                </c:pt>
                <c:pt idx="5324">
                  <c:v>5325</c:v>
                </c:pt>
                <c:pt idx="5325">
                  <c:v>5326</c:v>
                </c:pt>
                <c:pt idx="5326">
                  <c:v>5327</c:v>
                </c:pt>
                <c:pt idx="5327">
                  <c:v>5328</c:v>
                </c:pt>
                <c:pt idx="5328">
                  <c:v>5329</c:v>
                </c:pt>
                <c:pt idx="5329">
                  <c:v>5330</c:v>
                </c:pt>
                <c:pt idx="5330">
                  <c:v>5331</c:v>
                </c:pt>
                <c:pt idx="5331">
                  <c:v>5332</c:v>
                </c:pt>
                <c:pt idx="5332">
                  <c:v>5333</c:v>
                </c:pt>
                <c:pt idx="5333">
                  <c:v>5334</c:v>
                </c:pt>
                <c:pt idx="5334">
                  <c:v>5335</c:v>
                </c:pt>
                <c:pt idx="5335">
                  <c:v>5336</c:v>
                </c:pt>
                <c:pt idx="5336">
                  <c:v>5337</c:v>
                </c:pt>
                <c:pt idx="5337">
                  <c:v>5338</c:v>
                </c:pt>
                <c:pt idx="5338">
                  <c:v>5339</c:v>
                </c:pt>
                <c:pt idx="5339">
                  <c:v>5340</c:v>
                </c:pt>
                <c:pt idx="5340">
                  <c:v>5341</c:v>
                </c:pt>
                <c:pt idx="5341">
                  <c:v>5342</c:v>
                </c:pt>
                <c:pt idx="5342">
                  <c:v>5343</c:v>
                </c:pt>
                <c:pt idx="5343">
                  <c:v>5344</c:v>
                </c:pt>
                <c:pt idx="5344">
                  <c:v>5345</c:v>
                </c:pt>
                <c:pt idx="5345">
                  <c:v>5346</c:v>
                </c:pt>
                <c:pt idx="5346">
                  <c:v>5347</c:v>
                </c:pt>
                <c:pt idx="5347">
                  <c:v>5348</c:v>
                </c:pt>
                <c:pt idx="5348">
                  <c:v>5349</c:v>
                </c:pt>
                <c:pt idx="5349">
                  <c:v>5350</c:v>
                </c:pt>
                <c:pt idx="5350">
                  <c:v>5351</c:v>
                </c:pt>
                <c:pt idx="5351">
                  <c:v>5352</c:v>
                </c:pt>
                <c:pt idx="5352">
                  <c:v>5353</c:v>
                </c:pt>
                <c:pt idx="5353">
                  <c:v>5354</c:v>
                </c:pt>
                <c:pt idx="5354">
                  <c:v>5355</c:v>
                </c:pt>
                <c:pt idx="5355">
                  <c:v>5356</c:v>
                </c:pt>
                <c:pt idx="5356">
                  <c:v>5357</c:v>
                </c:pt>
                <c:pt idx="5357">
                  <c:v>5358</c:v>
                </c:pt>
                <c:pt idx="5358">
                  <c:v>5359</c:v>
                </c:pt>
                <c:pt idx="5359">
                  <c:v>5360</c:v>
                </c:pt>
                <c:pt idx="5360">
                  <c:v>5361</c:v>
                </c:pt>
                <c:pt idx="5361">
                  <c:v>5362</c:v>
                </c:pt>
                <c:pt idx="5362">
                  <c:v>5363</c:v>
                </c:pt>
                <c:pt idx="5363">
                  <c:v>5364</c:v>
                </c:pt>
                <c:pt idx="5364">
                  <c:v>5365</c:v>
                </c:pt>
                <c:pt idx="5365">
                  <c:v>5366</c:v>
                </c:pt>
                <c:pt idx="5366">
                  <c:v>5367</c:v>
                </c:pt>
                <c:pt idx="5367">
                  <c:v>5368</c:v>
                </c:pt>
                <c:pt idx="5368">
                  <c:v>5369</c:v>
                </c:pt>
                <c:pt idx="5369">
                  <c:v>5370</c:v>
                </c:pt>
                <c:pt idx="5370">
                  <c:v>5371</c:v>
                </c:pt>
                <c:pt idx="5371">
                  <c:v>5372</c:v>
                </c:pt>
                <c:pt idx="5372">
                  <c:v>5373</c:v>
                </c:pt>
                <c:pt idx="5373">
                  <c:v>5374</c:v>
                </c:pt>
                <c:pt idx="5374">
                  <c:v>5375</c:v>
                </c:pt>
                <c:pt idx="5375">
                  <c:v>5376</c:v>
                </c:pt>
                <c:pt idx="5376">
                  <c:v>5377</c:v>
                </c:pt>
                <c:pt idx="5377">
                  <c:v>5378</c:v>
                </c:pt>
                <c:pt idx="5378">
                  <c:v>5379</c:v>
                </c:pt>
                <c:pt idx="5379">
                  <c:v>5380</c:v>
                </c:pt>
                <c:pt idx="5380">
                  <c:v>5381</c:v>
                </c:pt>
                <c:pt idx="5381">
                  <c:v>5382</c:v>
                </c:pt>
                <c:pt idx="5382">
                  <c:v>5383</c:v>
                </c:pt>
                <c:pt idx="5383">
                  <c:v>5384</c:v>
                </c:pt>
                <c:pt idx="5384">
                  <c:v>5385</c:v>
                </c:pt>
                <c:pt idx="5385">
                  <c:v>5386</c:v>
                </c:pt>
                <c:pt idx="5386">
                  <c:v>5387</c:v>
                </c:pt>
                <c:pt idx="5387">
                  <c:v>5388</c:v>
                </c:pt>
                <c:pt idx="5388">
                  <c:v>5389</c:v>
                </c:pt>
                <c:pt idx="5389">
                  <c:v>5390</c:v>
                </c:pt>
                <c:pt idx="5390">
                  <c:v>5391</c:v>
                </c:pt>
                <c:pt idx="5391">
                  <c:v>5392</c:v>
                </c:pt>
                <c:pt idx="5392">
                  <c:v>5393</c:v>
                </c:pt>
                <c:pt idx="5393">
                  <c:v>5394</c:v>
                </c:pt>
                <c:pt idx="5394">
                  <c:v>5395</c:v>
                </c:pt>
                <c:pt idx="5395">
                  <c:v>5396</c:v>
                </c:pt>
                <c:pt idx="5396">
                  <c:v>5397</c:v>
                </c:pt>
                <c:pt idx="5397">
                  <c:v>5398</c:v>
                </c:pt>
                <c:pt idx="5398">
                  <c:v>5399</c:v>
                </c:pt>
                <c:pt idx="5399">
                  <c:v>5400</c:v>
                </c:pt>
                <c:pt idx="5400">
                  <c:v>5401</c:v>
                </c:pt>
                <c:pt idx="5401">
                  <c:v>5402</c:v>
                </c:pt>
                <c:pt idx="5402">
                  <c:v>5403</c:v>
                </c:pt>
                <c:pt idx="5403">
                  <c:v>5404</c:v>
                </c:pt>
                <c:pt idx="5404">
                  <c:v>5405</c:v>
                </c:pt>
                <c:pt idx="5405">
                  <c:v>5406</c:v>
                </c:pt>
                <c:pt idx="5406">
                  <c:v>5407</c:v>
                </c:pt>
                <c:pt idx="5407">
                  <c:v>5408</c:v>
                </c:pt>
                <c:pt idx="5408">
                  <c:v>5409</c:v>
                </c:pt>
                <c:pt idx="5409">
                  <c:v>5410</c:v>
                </c:pt>
                <c:pt idx="5410">
                  <c:v>5411</c:v>
                </c:pt>
                <c:pt idx="5411">
                  <c:v>5412</c:v>
                </c:pt>
                <c:pt idx="5412">
                  <c:v>5413</c:v>
                </c:pt>
                <c:pt idx="5413">
                  <c:v>5414</c:v>
                </c:pt>
                <c:pt idx="5414">
                  <c:v>5415</c:v>
                </c:pt>
                <c:pt idx="5415">
                  <c:v>5416</c:v>
                </c:pt>
                <c:pt idx="5416">
                  <c:v>5417</c:v>
                </c:pt>
                <c:pt idx="5417">
                  <c:v>5418</c:v>
                </c:pt>
                <c:pt idx="5418">
                  <c:v>5419</c:v>
                </c:pt>
                <c:pt idx="5419">
                  <c:v>5420</c:v>
                </c:pt>
                <c:pt idx="5420">
                  <c:v>5421</c:v>
                </c:pt>
                <c:pt idx="5421">
                  <c:v>5422</c:v>
                </c:pt>
                <c:pt idx="5422">
                  <c:v>5423</c:v>
                </c:pt>
                <c:pt idx="5423">
                  <c:v>5424</c:v>
                </c:pt>
                <c:pt idx="5424">
                  <c:v>5425</c:v>
                </c:pt>
                <c:pt idx="5425">
                  <c:v>5426</c:v>
                </c:pt>
                <c:pt idx="5426">
                  <c:v>5427</c:v>
                </c:pt>
                <c:pt idx="5427">
                  <c:v>5428</c:v>
                </c:pt>
                <c:pt idx="5428">
                  <c:v>5429</c:v>
                </c:pt>
                <c:pt idx="5429">
                  <c:v>5430</c:v>
                </c:pt>
                <c:pt idx="5430">
                  <c:v>5431</c:v>
                </c:pt>
                <c:pt idx="5431">
                  <c:v>5432</c:v>
                </c:pt>
                <c:pt idx="5432">
                  <c:v>5433</c:v>
                </c:pt>
                <c:pt idx="5433">
                  <c:v>5434</c:v>
                </c:pt>
                <c:pt idx="5434">
                  <c:v>5435</c:v>
                </c:pt>
                <c:pt idx="5435">
                  <c:v>5436</c:v>
                </c:pt>
                <c:pt idx="5436">
                  <c:v>5437</c:v>
                </c:pt>
                <c:pt idx="5437">
                  <c:v>5438</c:v>
                </c:pt>
                <c:pt idx="5438">
                  <c:v>5439</c:v>
                </c:pt>
                <c:pt idx="5439">
                  <c:v>5440</c:v>
                </c:pt>
                <c:pt idx="5440">
                  <c:v>5441</c:v>
                </c:pt>
                <c:pt idx="5441">
                  <c:v>5442</c:v>
                </c:pt>
                <c:pt idx="5442">
                  <c:v>5443</c:v>
                </c:pt>
                <c:pt idx="5443">
                  <c:v>5444</c:v>
                </c:pt>
                <c:pt idx="5444">
                  <c:v>5445</c:v>
                </c:pt>
                <c:pt idx="5445">
                  <c:v>5446</c:v>
                </c:pt>
                <c:pt idx="5446">
                  <c:v>5447</c:v>
                </c:pt>
                <c:pt idx="5447">
                  <c:v>5448</c:v>
                </c:pt>
                <c:pt idx="5448">
                  <c:v>5449</c:v>
                </c:pt>
                <c:pt idx="5449">
                  <c:v>5450</c:v>
                </c:pt>
                <c:pt idx="5450">
                  <c:v>5451</c:v>
                </c:pt>
                <c:pt idx="5451">
                  <c:v>5452</c:v>
                </c:pt>
                <c:pt idx="5452">
                  <c:v>5453</c:v>
                </c:pt>
                <c:pt idx="5453">
                  <c:v>5454</c:v>
                </c:pt>
                <c:pt idx="5454">
                  <c:v>5455</c:v>
                </c:pt>
                <c:pt idx="5455">
                  <c:v>5456</c:v>
                </c:pt>
                <c:pt idx="5456">
                  <c:v>5457</c:v>
                </c:pt>
                <c:pt idx="5457">
                  <c:v>5458</c:v>
                </c:pt>
                <c:pt idx="5458">
                  <c:v>5459</c:v>
                </c:pt>
                <c:pt idx="5459">
                  <c:v>5460</c:v>
                </c:pt>
                <c:pt idx="5460">
                  <c:v>5461</c:v>
                </c:pt>
                <c:pt idx="5461">
                  <c:v>5462</c:v>
                </c:pt>
                <c:pt idx="5462">
                  <c:v>5463</c:v>
                </c:pt>
                <c:pt idx="5463">
                  <c:v>5464</c:v>
                </c:pt>
                <c:pt idx="5464">
                  <c:v>5465</c:v>
                </c:pt>
                <c:pt idx="5465">
                  <c:v>5466</c:v>
                </c:pt>
                <c:pt idx="5466">
                  <c:v>5467</c:v>
                </c:pt>
                <c:pt idx="5467">
                  <c:v>5468</c:v>
                </c:pt>
                <c:pt idx="5468">
                  <c:v>5469</c:v>
                </c:pt>
                <c:pt idx="5469">
                  <c:v>5470</c:v>
                </c:pt>
                <c:pt idx="5470">
                  <c:v>5471</c:v>
                </c:pt>
                <c:pt idx="5471">
                  <c:v>5472</c:v>
                </c:pt>
                <c:pt idx="5472">
                  <c:v>5473</c:v>
                </c:pt>
                <c:pt idx="5473">
                  <c:v>5474</c:v>
                </c:pt>
                <c:pt idx="5474">
                  <c:v>5475</c:v>
                </c:pt>
                <c:pt idx="5475">
                  <c:v>5476</c:v>
                </c:pt>
                <c:pt idx="5476">
                  <c:v>5477</c:v>
                </c:pt>
                <c:pt idx="5477">
                  <c:v>5478</c:v>
                </c:pt>
                <c:pt idx="5478">
                  <c:v>5479</c:v>
                </c:pt>
                <c:pt idx="5479">
                  <c:v>5480</c:v>
                </c:pt>
                <c:pt idx="5480">
                  <c:v>5481</c:v>
                </c:pt>
                <c:pt idx="5481">
                  <c:v>5482</c:v>
                </c:pt>
                <c:pt idx="5482">
                  <c:v>5483</c:v>
                </c:pt>
                <c:pt idx="5483">
                  <c:v>5484</c:v>
                </c:pt>
                <c:pt idx="5484">
                  <c:v>5485</c:v>
                </c:pt>
                <c:pt idx="5485">
                  <c:v>5486</c:v>
                </c:pt>
                <c:pt idx="5486">
                  <c:v>5487</c:v>
                </c:pt>
                <c:pt idx="5487">
                  <c:v>5488</c:v>
                </c:pt>
                <c:pt idx="5488">
                  <c:v>5489</c:v>
                </c:pt>
                <c:pt idx="5489">
                  <c:v>5490</c:v>
                </c:pt>
                <c:pt idx="5490">
                  <c:v>5491</c:v>
                </c:pt>
                <c:pt idx="5491">
                  <c:v>5492</c:v>
                </c:pt>
                <c:pt idx="5492">
                  <c:v>5493</c:v>
                </c:pt>
                <c:pt idx="5493">
                  <c:v>5494</c:v>
                </c:pt>
                <c:pt idx="5494">
                  <c:v>5495</c:v>
                </c:pt>
                <c:pt idx="5495">
                  <c:v>5496</c:v>
                </c:pt>
                <c:pt idx="5496">
                  <c:v>5497</c:v>
                </c:pt>
                <c:pt idx="5497">
                  <c:v>5498</c:v>
                </c:pt>
                <c:pt idx="5498">
                  <c:v>5499</c:v>
                </c:pt>
                <c:pt idx="5499">
                  <c:v>5500</c:v>
                </c:pt>
                <c:pt idx="5500">
                  <c:v>5501</c:v>
                </c:pt>
                <c:pt idx="5501">
                  <c:v>5502</c:v>
                </c:pt>
                <c:pt idx="5502">
                  <c:v>5503</c:v>
                </c:pt>
                <c:pt idx="5503">
                  <c:v>5504</c:v>
                </c:pt>
                <c:pt idx="5504">
                  <c:v>5505</c:v>
                </c:pt>
                <c:pt idx="5505">
                  <c:v>5506</c:v>
                </c:pt>
                <c:pt idx="5506">
                  <c:v>5507</c:v>
                </c:pt>
                <c:pt idx="5507">
                  <c:v>5508</c:v>
                </c:pt>
                <c:pt idx="5508">
                  <c:v>5509</c:v>
                </c:pt>
                <c:pt idx="5509">
                  <c:v>5510</c:v>
                </c:pt>
                <c:pt idx="5510">
                  <c:v>5511</c:v>
                </c:pt>
                <c:pt idx="5511">
                  <c:v>5512</c:v>
                </c:pt>
                <c:pt idx="5512">
                  <c:v>5513</c:v>
                </c:pt>
                <c:pt idx="5513">
                  <c:v>5514</c:v>
                </c:pt>
                <c:pt idx="5514">
                  <c:v>5515</c:v>
                </c:pt>
                <c:pt idx="5515">
                  <c:v>5516</c:v>
                </c:pt>
                <c:pt idx="5516">
                  <c:v>5517</c:v>
                </c:pt>
                <c:pt idx="5517">
                  <c:v>5518</c:v>
                </c:pt>
                <c:pt idx="5518">
                  <c:v>5519</c:v>
                </c:pt>
                <c:pt idx="5519">
                  <c:v>5520</c:v>
                </c:pt>
                <c:pt idx="5520">
                  <c:v>5521</c:v>
                </c:pt>
                <c:pt idx="5521">
                  <c:v>5522</c:v>
                </c:pt>
                <c:pt idx="5522">
                  <c:v>5523</c:v>
                </c:pt>
                <c:pt idx="5523">
                  <c:v>5524</c:v>
                </c:pt>
                <c:pt idx="5524">
                  <c:v>5525</c:v>
                </c:pt>
                <c:pt idx="5525">
                  <c:v>5526</c:v>
                </c:pt>
                <c:pt idx="5526">
                  <c:v>5527</c:v>
                </c:pt>
                <c:pt idx="5527">
                  <c:v>5528</c:v>
                </c:pt>
                <c:pt idx="5528">
                  <c:v>5529</c:v>
                </c:pt>
                <c:pt idx="5529">
                  <c:v>5530</c:v>
                </c:pt>
                <c:pt idx="5530">
                  <c:v>5531</c:v>
                </c:pt>
                <c:pt idx="5531">
                  <c:v>5532</c:v>
                </c:pt>
                <c:pt idx="5532">
                  <c:v>5533</c:v>
                </c:pt>
                <c:pt idx="5533">
                  <c:v>5534</c:v>
                </c:pt>
                <c:pt idx="5534">
                  <c:v>5535</c:v>
                </c:pt>
                <c:pt idx="5535">
                  <c:v>5536</c:v>
                </c:pt>
                <c:pt idx="5536">
                  <c:v>5537</c:v>
                </c:pt>
                <c:pt idx="5537">
                  <c:v>5538</c:v>
                </c:pt>
                <c:pt idx="5538">
                  <c:v>5539</c:v>
                </c:pt>
                <c:pt idx="5539">
                  <c:v>5540</c:v>
                </c:pt>
                <c:pt idx="5540">
                  <c:v>5541</c:v>
                </c:pt>
                <c:pt idx="5541">
                  <c:v>5542</c:v>
                </c:pt>
                <c:pt idx="5542">
                  <c:v>5543</c:v>
                </c:pt>
                <c:pt idx="5543">
                  <c:v>5544</c:v>
                </c:pt>
                <c:pt idx="5544">
                  <c:v>5545</c:v>
                </c:pt>
                <c:pt idx="5545">
                  <c:v>5546</c:v>
                </c:pt>
                <c:pt idx="5546">
                  <c:v>5547</c:v>
                </c:pt>
                <c:pt idx="5547">
                  <c:v>5548</c:v>
                </c:pt>
                <c:pt idx="5548">
                  <c:v>5549</c:v>
                </c:pt>
                <c:pt idx="5549">
                  <c:v>5550</c:v>
                </c:pt>
                <c:pt idx="5550">
                  <c:v>5551</c:v>
                </c:pt>
                <c:pt idx="5551">
                  <c:v>5552</c:v>
                </c:pt>
                <c:pt idx="5552">
                  <c:v>5553</c:v>
                </c:pt>
                <c:pt idx="5553">
                  <c:v>5554</c:v>
                </c:pt>
                <c:pt idx="5554">
                  <c:v>5555</c:v>
                </c:pt>
                <c:pt idx="5555">
                  <c:v>5556</c:v>
                </c:pt>
                <c:pt idx="5556">
                  <c:v>5557</c:v>
                </c:pt>
                <c:pt idx="5557">
                  <c:v>5558</c:v>
                </c:pt>
                <c:pt idx="5558">
                  <c:v>5559</c:v>
                </c:pt>
                <c:pt idx="5559">
                  <c:v>5560</c:v>
                </c:pt>
                <c:pt idx="5560">
                  <c:v>5561</c:v>
                </c:pt>
                <c:pt idx="5561">
                  <c:v>5562</c:v>
                </c:pt>
                <c:pt idx="5562">
                  <c:v>5563</c:v>
                </c:pt>
                <c:pt idx="5563">
                  <c:v>5564</c:v>
                </c:pt>
                <c:pt idx="5564">
                  <c:v>5565</c:v>
                </c:pt>
                <c:pt idx="5565">
                  <c:v>5566</c:v>
                </c:pt>
                <c:pt idx="5566">
                  <c:v>5567</c:v>
                </c:pt>
                <c:pt idx="5567">
                  <c:v>5568</c:v>
                </c:pt>
                <c:pt idx="5568">
                  <c:v>5569</c:v>
                </c:pt>
                <c:pt idx="5569">
                  <c:v>5570</c:v>
                </c:pt>
                <c:pt idx="5570">
                  <c:v>5571</c:v>
                </c:pt>
                <c:pt idx="5571">
                  <c:v>5572</c:v>
                </c:pt>
                <c:pt idx="5572">
                  <c:v>5573</c:v>
                </c:pt>
                <c:pt idx="5573">
                  <c:v>5574</c:v>
                </c:pt>
                <c:pt idx="5574">
                  <c:v>5575</c:v>
                </c:pt>
                <c:pt idx="5575">
                  <c:v>5576</c:v>
                </c:pt>
                <c:pt idx="5576">
                  <c:v>5577</c:v>
                </c:pt>
                <c:pt idx="5577">
                  <c:v>5578</c:v>
                </c:pt>
                <c:pt idx="5578">
                  <c:v>5579</c:v>
                </c:pt>
                <c:pt idx="5579">
                  <c:v>5580</c:v>
                </c:pt>
                <c:pt idx="5580">
                  <c:v>5581</c:v>
                </c:pt>
                <c:pt idx="5581">
                  <c:v>5582</c:v>
                </c:pt>
                <c:pt idx="5582">
                  <c:v>5583</c:v>
                </c:pt>
                <c:pt idx="5583">
                  <c:v>5584</c:v>
                </c:pt>
                <c:pt idx="5584">
                  <c:v>5585</c:v>
                </c:pt>
                <c:pt idx="5585">
                  <c:v>5586</c:v>
                </c:pt>
                <c:pt idx="5586">
                  <c:v>5587</c:v>
                </c:pt>
                <c:pt idx="5587">
                  <c:v>5588</c:v>
                </c:pt>
                <c:pt idx="5588">
                  <c:v>5589</c:v>
                </c:pt>
                <c:pt idx="5589">
                  <c:v>5590</c:v>
                </c:pt>
                <c:pt idx="5590">
                  <c:v>5591</c:v>
                </c:pt>
                <c:pt idx="5591">
                  <c:v>5592</c:v>
                </c:pt>
                <c:pt idx="5592">
                  <c:v>5593</c:v>
                </c:pt>
                <c:pt idx="5593">
                  <c:v>5594</c:v>
                </c:pt>
                <c:pt idx="5594">
                  <c:v>5595</c:v>
                </c:pt>
                <c:pt idx="5595">
                  <c:v>5596</c:v>
                </c:pt>
                <c:pt idx="5596">
                  <c:v>5597</c:v>
                </c:pt>
                <c:pt idx="5597">
                  <c:v>5598</c:v>
                </c:pt>
                <c:pt idx="5598">
                  <c:v>5599</c:v>
                </c:pt>
                <c:pt idx="5599">
                  <c:v>5600</c:v>
                </c:pt>
                <c:pt idx="5600">
                  <c:v>5601</c:v>
                </c:pt>
                <c:pt idx="5601">
                  <c:v>5602</c:v>
                </c:pt>
                <c:pt idx="5602">
                  <c:v>5603</c:v>
                </c:pt>
                <c:pt idx="5603">
                  <c:v>5604</c:v>
                </c:pt>
                <c:pt idx="5604">
                  <c:v>5605</c:v>
                </c:pt>
                <c:pt idx="5605">
                  <c:v>5606</c:v>
                </c:pt>
                <c:pt idx="5606">
                  <c:v>5607</c:v>
                </c:pt>
                <c:pt idx="5607">
                  <c:v>5608</c:v>
                </c:pt>
                <c:pt idx="5608">
                  <c:v>5609</c:v>
                </c:pt>
                <c:pt idx="5609">
                  <c:v>5610</c:v>
                </c:pt>
                <c:pt idx="5610">
                  <c:v>5611</c:v>
                </c:pt>
                <c:pt idx="5611">
                  <c:v>5612</c:v>
                </c:pt>
                <c:pt idx="5612">
                  <c:v>5613</c:v>
                </c:pt>
                <c:pt idx="5613">
                  <c:v>5614</c:v>
                </c:pt>
                <c:pt idx="5614">
                  <c:v>5615</c:v>
                </c:pt>
                <c:pt idx="5615">
                  <c:v>5616</c:v>
                </c:pt>
                <c:pt idx="5616">
                  <c:v>5617</c:v>
                </c:pt>
                <c:pt idx="5617">
                  <c:v>5618</c:v>
                </c:pt>
                <c:pt idx="5618">
                  <c:v>5619</c:v>
                </c:pt>
                <c:pt idx="5619">
                  <c:v>5620</c:v>
                </c:pt>
                <c:pt idx="5620">
                  <c:v>5621</c:v>
                </c:pt>
                <c:pt idx="5621">
                  <c:v>5622</c:v>
                </c:pt>
                <c:pt idx="5622">
                  <c:v>5623</c:v>
                </c:pt>
                <c:pt idx="5623">
                  <c:v>5624</c:v>
                </c:pt>
                <c:pt idx="5624">
                  <c:v>5625</c:v>
                </c:pt>
                <c:pt idx="5625">
                  <c:v>5626</c:v>
                </c:pt>
                <c:pt idx="5626">
                  <c:v>5627</c:v>
                </c:pt>
                <c:pt idx="5627">
                  <c:v>5628</c:v>
                </c:pt>
                <c:pt idx="5628">
                  <c:v>5629</c:v>
                </c:pt>
                <c:pt idx="5629">
                  <c:v>5630</c:v>
                </c:pt>
                <c:pt idx="5630">
                  <c:v>5631</c:v>
                </c:pt>
                <c:pt idx="5631">
                  <c:v>5632</c:v>
                </c:pt>
                <c:pt idx="5632">
                  <c:v>5633</c:v>
                </c:pt>
                <c:pt idx="5633">
                  <c:v>5634</c:v>
                </c:pt>
                <c:pt idx="5634">
                  <c:v>5635</c:v>
                </c:pt>
                <c:pt idx="5635">
                  <c:v>5636</c:v>
                </c:pt>
                <c:pt idx="5636">
                  <c:v>5637</c:v>
                </c:pt>
                <c:pt idx="5637">
                  <c:v>5638</c:v>
                </c:pt>
                <c:pt idx="5638">
                  <c:v>5639</c:v>
                </c:pt>
                <c:pt idx="5639">
                  <c:v>5640</c:v>
                </c:pt>
                <c:pt idx="5640">
                  <c:v>5641</c:v>
                </c:pt>
                <c:pt idx="5641">
                  <c:v>5642</c:v>
                </c:pt>
                <c:pt idx="5642">
                  <c:v>5643</c:v>
                </c:pt>
                <c:pt idx="5643">
                  <c:v>5644</c:v>
                </c:pt>
                <c:pt idx="5644">
                  <c:v>5645</c:v>
                </c:pt>
                <c:pt idx="5645">
                  <c:v>5646</c:v>
                </c:pt>
                <c:pt idx="5646">
                  <c:v>5647</c:v>
                </c:pt>
                <c:pt idx="5647">
                  <c:v>5648</c:v>
                </c:pt>
                <c:pt idx="5648">
                  <c:v>5649</c:v>
                </c:pt>
                <c:pt idx="5649">
                  <c:v>5650</c:v>
                </c:pt>
                <c:pt idx="5650">
                  <c:v>5651</c:v>
                </c:pt>
                <c:pt idx="5651">
                  <c:v>5652</c:v>
                </c:pt>
                <c:pt idx="5652">
                  <c:v>5653</c:v>
                </c:pt>
                <c:pt idx="5653">
                  <c:v>5654</c:v>
                </c:pt>
                <c:pt idx="5654">
                  <c:v>5655</c:v>
                </c:pt>
                <c:pt idx="5655">
                  <c:v>5656</c:v>
                </c:pt>
                <c:pt idx="5656">
                  <c:v>5657</c:v>
                </c:pt>
                <c:pt idx="5657">
                  <c:v>5658</c:v>
                </c:pt>
                <c:pt idx="5658">
                  <c:v>5659</c:v>
                </c:pt>
                <c:pt idx="5659">
                  <c:v>5660</c:v>
                </c:pt>
                <c:pt idx="5660">
                  <c:v>5661</c:v>
                </c:pt>
                <c:pt idx="5661">
                  <c:v>5662</c:v>
                </c:pt>
                <c:pt idx="5662">
                  <c:v>5663</c:v>
                </c:pt>
                <c:pt idx="5663">
                  <c:v>5664</c:v>
                </c:pt>
                <c:pt idx="5664">
                  <c:v>5665</c:v>
                </c:pt>
                <c:pt idx="5665">
                  <c:v>5666</c:v>
                </c:pt>
                <c:pt idx="5666">
                  <c:v>5667</c:v>
                </c:pt>
                <c:pt idx="5667">
                  <c:v>5668</c:v>
                </c:pt>
                <c:pt idx="5668">
                  <c:v>5669</c:v>
                </c:pt>
                <c:pt idx="5669">
                  <c:v>5670</c:v>
                </c:pt>
                <c:pt idx="5670">
                  <c:v>5671</c:v>
                </c:pt>
                <c:pt idx="5671">
                  <c:v>5672</c:v>
                </c:pt>
                <c:pt idx="5672">
                  <c:v>5673</c:v>
                </c:pt>
                <c:pt idx="5673">
                  <c:v>5674</c:v>
                </c:pt>
                <c:pt idx="5674">
                  <c:v>5675</c:v>
                </c:pt>
                <c:pt idx="5675">
                  <c:v>5676</c:v>
                </c:pt>
                <c:pt idx="5676">
                  <c:v>5677</c:v>
                </c:pt>
                <c:pt idx="5677">
                  <c:v>5678</c:v>
                </c:pt>
                <c:pt idx="5678">
                  <c:v>5679</c:v>
                </c:pt>
                <c:pt idx="5679">
                  <c:v>5680</c:v>
                </c:pt>
                <c:pt idx="5680">
                  <c:v>5681</c:v>
                </c:pt>
                <c:pt idx="5681">
                  <c:v>5682</c:v>
                </c:pt>
                <c:pt idx="5682">
                  <c:v>5683</c:v>
                </c:pt>
                <c:pt idx="5683">
                  <c:v>5684</c:v>
                </c:pt>
                <c:pt idx="5684">
                  <c:v>5685</c:v>
                </c:pt>
                <c:pt idx="5685">
                  <c:v>5686</c:v>
                </c:pt>
                <c:pt idx="5686">
                  <c:v>5687</c:v>
                </c:pt>
                <c:pt idx="5687">
                  <c:v>5688</c:v>
                </c:pt>
                <c:pt idx="5688">
                  <c:v>5689</c:v>
                </c:pt>
                <c:pt idx="5689">
                  <c:v>5690</c:v>
                </c:pt>
                <c:pt idx="5690">
                  <c:v>5691</c:v>
                </c:pt>
                <c:pt idx="5691">
                  <c:v>5692</c:v>
                </c:pt>
                <c:pt idx="5692">
                  <c:v>5693</c:v>
                </c:pt>
                <c:pt idx="5693">
                  <c:v>5694</c:v>
                </c:pt>
                <c:pt idx="5694">
                  <c:v>5695</c:v>
                </c:pt>
                <c:pt idx="5695">
                  <c:v>5696</c:v>
                </c:pt>
                <c:pt idx="5696">
                  <c:v>5697</c:v>
                </c:pt>
                <c:pt idx="5697">
                  <c:v>5698</c:v>
                </c:pt>
                <c:pt idx="5698">
                  <c:v>5699</c:v>
                </c:pt>
                <c:pt idx="5699">
                  <c:v>5700</c:v>
                </c:pt>
                <c:pt idx="5700">
                  <c:v>5701</c:v>
                </c:pt>
                <c:pt idx="5701">
                  <c:v>5702</c:v>
                </c:pt>
                <c:pt idx="5702">
                  <c:v>5703</c:v>
                </c:pt>
                <c:pt idx="5703">
                  <c:v>5704</c:v>
                </c:pt>
                <c:pt idx="5704">
                  <c:v>5705</c:v>
                </c:pt>
                <c:pt idx="5705">
                  <c:v>5706</c:v>
                </c:pt>
                <c:pt idx="5706">
                  <c:v>5707</c:v>
                </c:pt>
                <c:pt idx="5707">
                  <c:v>5708</c:v>
                </c:pt>
                <c:pt idx="5708">
                  <c:v>5709</c:v>
                </c:pt>
                <c:pt idx="5709">
                  <c:v>5710</c:v>
                </c:pt>
                <c:pt idx="5710">
                  <c:v>5711</c:v>
                </c:pt>
                <c:pt idx="5711">
                  <c:v>5712</c:v>
                </c:pt>
                <c:pt idx="5712">
                  <c:v>5713</c:v>
                </c:pt>
                <c:pt idx="5713">
                  <c:v>5714</c:v>
                </c:pt>
                <c:pt idx="5714">
                  <c:v>5715</c:v>
                </c:pt>
                <c:pt idx="5715">
                  <c:v>5716</c:v>
                </c:pt>
                <c:pt idx="5716">
                  <c:v>5717</c:v>
                </c:pt>
                <c:pt idx="5717">
                  <c:v>5718</c:v>
                </c:pt>
                <c:pt idx="5718">
                  <c:v>5719</c:v>
                </c:pt>
                <c:pt idx="5719">
                  <c:v>5720</c:v>
                </c:pt>
                <c:pt idx="5720">
                  <c:v>5721</c:v>
                </c:pt>
                <c:pt idx="5721">
                  <c:v>5722</c:v>
                </c:pt>
                <c:pt idx="5722">
                  <c:v>5723</c:v>
                </c:pt>
                <c:pt idx="5723">
                  <c:v>5724</c:v>
                </c:pt>
                <c:pt idx="5724">
                  <c:v>5725</c:v>
                </c:pt>
                <c:pt idx="5725">
                  <c:v>5726</c:v>
                </c:pt>
                <c:pt idx="5726">
                  <c:v>5727</c:v>
                </c:pt>
                <c:pt idx="5727">
                  <c:v>5728</c:v>
                </c:pt>
                <c:pt idx="5728">
                  <c:v>5729</c:v>
                </c:pt>
                <c:pt idx="5729">
                  <c:v>5730</c:v>
                </c:pt>
                <c:pt idx="5730">
                  <c:v>5731</c:v>
                </c:pt>
                <c:pt idx="5731">
                  <c:v>5732</c:v>
                </c:pt>
                <c:pt idx="5732">
                  <c:v>5733</c:v>
                </c:pt>
                <c:pt idx="5733">
                  <c:v>5734</c:v>
                </c:pt>
                <c:pt idx="5734">
                  <c:v>5735</c:v>
                </c:pt>
                <c:pt idx="5735">
                  <c:v>5736</c:v>
                </c:pt>
                <c:pt idx="5736">
                  <c:v>5737</c:v>
                </c:pt>
                <c:pt idx="5737">
                  <c:v>5738</c:v>
                </c:pt>
                <c:pt idx="5738">
                  <c:v>5739</c:v>
                </c:pt>
                <c:pt idx="5739">
                  <c:v>5740</c:v>
                </c:pt>
                <c:pt idx="5740">
                  <c:v>5741</c:v>
                </c:pt>
                <c:pt idx="5741">
                  <c:v>5742</c:v>
                </c:pt>
                <c:pt idx="5742">
                  <c:v>5743</c:v>
                </c:pt>
                <c:pt idx="5743">
                  <c:v>5744</c:v>
                </c:pt>
                <c:pt idx="5744">
                  <c:v>5745</c:v>
                </c:pt>
                <c:pt idx="5745">
                  <c:v>5746</c:v>
                </c:pt>
                <c:pt idx="5746">
                  <c:v>5747</c:v>
                </c:pt>
                <c:pt idx="5747">
                  <c:v>5748</c:v>
                </c:pt>
                <c:pt idx="5748">
                  <c:v>5749</c:v>
                </c:pt>
                <c:pt idx="5749">
                  <c:v>5750</c:v>
                </c:pt>
                <c:pt idx="5750">
                  <c:v>5751</c:v>
                </c:pt>
                <c:pt idx="5751">
                  <c:v>5752</c:v>
                </c:pt>
                <c:pt idx="5752">
                  <c:v>5753</c:v>
                </c:pt>
                <c:pt idx="5753">
                  <c:v>5754</c:v>
                </c:pt>
                <c:pt idx="5754">
                  <c:v>5755</c:v>
                </c:pt>
                <c:pt idx="5755">
                  <c:v>5756</c:v>
                </c:pt>
                <c:pt idx="5756">
                  <c:v>5757</c:v>
                </c:pt>
                <c:pt idx="5757">
                  <c:v>5758</c:v>
                </c:pt>
                <c:pt idx="5758">
                  <c:v>5759</c:v>
                </c:pt>
                <c:pt idx="5759">
                  <c:v>5760</c:v>
                </c:pt>
                <c:pt idx="5760">
                  <c:v>5761</c:v>
                </c:pt>
                <c:pt idx="5761">
                  <c:v>5762</c:v>
                </c:pt>
                <c:pt idx="5762">
                  <c:v>5763</c:v>
                </c:pt>
                <c:pt idx="5763">
                  <c:v>5764</c:v>
                </c:pt>
                <c:pt idx="5764">
                  <c:v>5765</c:v>
                </c:pt>
                <c:pt idx="5765">
                  <c:v>5766</c:v>
                </c:pt>
                <c:pt idx="5766">
                  <c:v>5767</c:v>
                </c:pt>
                <c:pt idx="5767">
                  <c:v>5768</c:v>
                </c:pt>
                <c:pt idx="5768">
                  <c:v>5769</c:v>
                </c:pt>
                <c:pt idx="5769">
                  <c:v>5770</c:v>
                </c:pt>
                <c:pt idx="5770">
                  <c:v>5771</c:v>
                </c:pt>
                <c:pt idx="5771">
                  <c:v>5772</c:v>
                </c:pt>
                <c:pt idx="5772">
                  <c:v>5773</c:v>
                </c:pt>
                <c:pt idx="5773">
                  <c:v>5774</c:v>
                </c:pt>
                <c:pt idx="5774">
                  <c:v>5775</c:v>
                </c:pt>
                <c:pt idx="5775">
                  <c:v>5776</c:v>
                </c:pt>
                <c:pt idx="5776">
                  <c:v>5777</c:v>
                </c:pt>
                <c:pt idx="5777">
                  <c:v>5778</c:v>
                </c:pt>
                <c:pt idx="5778">
                  <c:v>5779</c:v>
                </c:pt>
                <c:pt idx="5779">
                  <c:v>5780</c:v>
                </c:pt>
                <c:pt idx="5780">
                  <c:v>5781</c:v>
                </c:pt>
                <c:pt idx="5781">
                  <c:v>5782</c:v>
                </c:pt>
                <c:pt idx="5782">
                  <c:v>5783</c:v>
                </c:pt>
                <c:pt idx="5783">
                  <c:v>5784</c:v>
                </c:pt>
                <c:pt idx="5784">
                  <c:v>5785</c:v>
                </c:pt>
                <c:pt idx="5785">
                  <c:v>5786</c:v>
                </c:pt>
                <c:pt idx="5786">
                  <c:v>5787</c:v>
                </c:pt>
                <c:pt idx="5787">
                  <c:v>5788</c:v>
                </c:pt>
                <c:pt idx="5788">
                  <c:v>5789</c:v>
                </c:pt>
                <c:pt idx="5789">
                  <c:v>5790</c:v>
                </c:pt>
                <c:pt idx="5790">
                  <c:v>5791</c:v>
                </c:pt>
                <c:pt idx="5791">
                  <c:v>5792</c:v>
                </c:pt>
                <c:pt idx="5792">
                  <c:v>5793</c:v>
                </c:pt>
                <c:pt idx="5793">
                  <c:v>5794</c:v>
                </c:pt>
                <c:pt idx="5794">
                  <c:v>5795</c:v>
                </c:pt>
                <c:pt idx="5795">
                  <c:v>5796</c:v>
                </c:pt>
                <c:pt idx="5796">
                  <c:v>5797</c:v>
                </c:pt>
                <c:pt idx="5797">
                  <c:v>5798</c:v>
                </c:pt>
                <c:pt idx="5798">
                  <c:v>5799</c:v>
                </c:pt>
                <c:pt idx="5799">
                  <c:v>5800</c:v>
                </c:pt>
                <c:pt idx="5800">
                  <c:v>5801</c:v>
                </c:pt>
                <c:pt idx="5801">
                  <c:v>5802</c:v>
                </c:pt>
                <c:pt idx="5802">
                  <c:v>5803</c:v>
                </c:pt>
                <c:pt idx="5803">
                  <c:v>5804</c:v>
                </c:pt>
                <c:pt idx="5804">
                  <c:v>5805</c:v>
                </c:pt>
                <c:pt idx="5805">
                  <c:v>5806</c:v>
                </c:pt>
                <c:pt idx="5806">
                  <c:v>5807</c:v>
                </c:pt>
                <c:pt idx="5807">
                  <c:v>5808</c:v>
                </c:pt>
                <c:pt idx="5808">
                  <c:v>5809</c:v>
                </c:pt>
                <c:pt idx="5809">
                  <c:v>5810</c:v>
                </c:pt>
                <c:pt idx="5810">
                  <c:v>5811</c:v>
                </c:pt>
                <c:pt idx="5811">
                  <c:v>5812</c:v>
                </c:pt>
                <c:pt idx="5812">
                  <c:v>5813</c:v>
                </c:pt>
                <c:pt idx="5813">
                  <c:v>5814</c:v>
                </c:pt>
                <c:pt idx="5814">
                  <c:v>5815</c:v>
                </c:pt>
                <c:pt idx="5815">
                  <c:v>5816</c:v>
                </c:pt>
                <c:pt idx="5816">
                  <c:v>5817</c:v>
                </c:pt>
                <c:pt idx="5817">
                  <c:v>5818</c:v>
                </c:pt>
                <c:pt idx="5818">
                  <c:v>5819</c:v>
                </c:pt>
                <c:pt idx="5819">
                  <c:v>5820</c:v>
                </c:pt>
                <c:pt idx="5820">
                  <c:v>5821</c:v>
                </c:pt>
                <c:pt idx="5821">
                  <c:v>5822</c:v>
                </c:pt>
                <c:pt idx="5822">
                  <c:v>5823</c:v>
                </c:pt>
                <c:pt idx="5823">
                  <c:v>5824</c:v>
                </c:pt>
                <c:pt idx="5824">
                  <c:v>5825</c:v>
                </c:pt>
                <c:pt idx="5825">
                  <c:v>5826</c:v>
                </c:pt>
                <c:pt idx="5826">
                  <c:v>5827</c:v>
                </c:pt>
                <c:pt idx="5827">
                  <c:v>5828</c:v>
                </c:pt>
                <c:pt idx="5828">
                  <c:v>5829</c:v>
                </c:pt>
                <c:pt idx="5829">
                  <c:v>5830</c:v>
                </c:pt>
                <c:pt idx="5830">
                  <c:v>5831</c:v>
                </c:pt>
                <c:pt idx="5831">
                  <c:v>5832</c:v>
                </c:pt>
                <c:pt idx="5832">
                  <c:v>5833</c:v>
                </c:pt>
                <c:pt idx="5833">
                  <c:v>5834</c:v>
                </c:pt>
                <c:pt idx="5834">
                  <c:v>5835</c:v>
                </c:pt>
                <c:pt idx="5835">
                  <c:v>5836</c:v>
                </c:pt>
                <c:pt idx="5836">
                  <c:v>5837</c:v>
                </c:pt>
                <c:pt idx="5837">
                  <c:v>5838</c:v>
                </c:pt>
                <c:pt idx="5838">
                  <c:v>5839</c:v>
                </c:pt>
                <c:pt idx="5839">
                  <c:v>5840</c:v>
                </c:pt>
                <c:pt idx="5840">
                  <c:v>5841</c:v>
                </c:pt>
                <c:pt idx="5841">
                  <c:v>5842</c:v>
                </c:pt>
                <c:pt idx="5842">
                  <c:v>5843</c:v>
                </c:pt>
                <c:pt idx="5843">
                  <c:v>5844</c:v>
                </c:pt>
                <c:pt idx="5844">
                  <c:v>5845</c:v>
                </c:pt>
                <c:pt idx="5845">
                  <c:v>5846</c:v>
                </c:pt>
                <c:pt idx="5846">
                  <c:v>5847</c:v>
                </c:pt>
                <c:pt idx="5847">
                  <c:v>5848</c:v>
                </c:pt>
                <c:pt idx="5848">
                  <c:v>5849</c:v>
                </c:pt>
                <c:pt idx="5849">
                  <c:v>5850</c:v>
                </c:pt>
                <c:pt idx="5850">
                  <c:v>5851</c:v>
                </c:pt>
                <c:pt idx="5851">
                  <c:v>5852</c:v>
                </c:pt>
                <c:pt idx="5852">
                  <c:v>5853</c:v>
                </c:pt>
                <c:pt idx="5853">
                  <c:v>5854</c:v>
                </c:pt>
                <c:pt idx="5854">
                  <c:v>5855</c:v>
                </c:pt>
                <c:pt idx="5855">
                  <c:v>5856</c:v>
                </c:pt>
                <c:pt idx="5856">
                  <c:v>5857</c:v>
                </c:pt>
                <c:pt idx="5857">
                  <c:v>5858</c:v>
                </c:pt>
                <c:pt idx="5858">
                  <c:v>5859</c:v>
                </c:pt>
                <c:pt idx="5859">
                  <c:v>5860</c:v>
                </c:pt>
                <c:pt idx="5860">
                  <c:v>5861</c:v>
                </c:pt>
                <c:pt idx="5861">
                  <c:v>5862</c:v>
                </c:pt>
                <c:pt idx="5862">
                  <c:v>5863</c:v>
                </c:pt>
                <c:pt idx="5863">
                  <c:v>5864</c:v>
                </c:pt>
                <c:pt idx="5864">
                  <c:v>5865</c:v>
                </c:pt>
                <c:pt idx="5865">
                  <c:v>5866</c:v>
                </c:pt>
                <c:pt idx="5866">
                  <c:v>5867</c:v>
                </c:pt>
                <c:pt idx="5867">
                  <c:v>5868</c:v>
                </c:pt>
                <c:pt idx="5868">
                  <c:v>5869</c:v>
                </c:pt>
                <c:pt idx="5869">
                  <c:v>5870</c:v>
                </c:pt>
                <c:pt idx="5870">
                  <c:v>5871</c:v>
                </c:pt>
                <c:pt idx="5871">
                  <c:v>5872</c:v>
                </c:pt>
                <c:pt idx="5872">
                  <c:v>5873</c:v>
                </c:pt>
                <c:pt idx="5873">
                  <c:v>5874</c:v>
                </c:pt>
                <c:pt idx="5874">
                  <c:v>5875</c:v>
                </c:pt>
                <c:pt idx="5875">
                  <c:v>5876</c:v>
                </c:pt>
                <c:pt idx="5876">
                  <c:v>5877</c:v>
                </c:pt>
                <c:pt idx="5877">
                  <c:v>5878</c:v>
                </c:pt>
                <c:pt idx="5878">
                  <c:v>5879</c:v>
                </c:pt>
                <c:pt idx="5879">
                  <c:v>5880</c:v>
                </c:pt>
                <c:pt idx="5880">
                  <c:v>5881</c:v>
                </c:pt>
                <c:pt idx="5881">
                  <c:v>5882</c:v>
                </c:pt>
                <c:pt idx="5882">
                  <c:v>5883</c:v>
                </c:pt>
                <c:pt idx="5883">
                  <c:v>5884</c:v>
                </c:pt>
                <c:pt idx="5884">
                  <c:v>5885</c:v>
                </c:pt>
                <c:pt idx="5885">
                  <c:v>5886</c:v>
                </c:pt>
                <c:pt idx="5886">
                  <c:v>5887</c:v>
                </c:pt>
                <c:pt idx="5887">
                  <c:v>5888</c:v>
                </c:pt>
                <c:pt idx="5888">
                  <c:v>5889</c:v>
                </c:pt>
                <c:pt idx="5889">
                  <c:v>5890</c:v>
                </c:pt>
                <c:pt idx="5890">
                  <c:v>5891</c:v>
                </c:pt>
                <c:pt idx="5891">
                  <c:v>5892</c:v>
                </c:pt>
                <c:pt idx="5892">
                  <c:v>5893</c:v>
                </c:pt>
                <c:pt idx="5893">
                  <c:v>5894</c:v>
                </c:pt>
                <c:pt idx="5894">
                  <c:v>5895</c:v>
                </c:pt>
                <c:pt idx="5895">
                  <c:v>5896</c:v>
                </c:pt>
                <c:pt idx="5896">
                  <c:v>5897</c:v>
                </c:pt>
                <c:pt idx="5897">
                  <c:v>5898</c:v>
                </c:pt>
                <c:pt idx="5898">
                  <c:v>5899</c:v>
                </c:pt>
                <c:pt idx="5899">
                  <c:v>5900</c:v>
                </c:pt>
                <c:pt idx="5900">
                  <c:v>5901</c:v>
                </c:pt>
                <c:pt idx="5901">
                  <c:v>5902</c:v>
                </c:pt>
                <c:pt idx="5902">
                  <c:v>5903</c:v>
                </c:pt>
                <c:pt idx="5903">
                  <c:v>5904</c:v>
                </c:pt>
                <c:pt idx="5904">
                  <c:v>5905</c:v>
                </c:pt>
                <c:pt idx="5905">
                  <c:v>5906</c:v>
                </c:pt>
                <c:pt idx="5906">
                  <c:v>5907</c:v>
                </c:pt>
                <c:pt idx="5907">
                  <c:v>5908</c:v>
                </c:pt>
                <c:pt idx="5908">
                  <c:v>5909</c:v>
                </c:pt>
                <c:pt idx="5909">
                  <c:v>5910</c:v>
                </c:pt>
                <c:pt idx="5910">
                  <c:v>5911</c:v>
                </c:pt>
                <c:pt idx="5911">
                  <c:v>5912</c:v>
                </c:pt>
                <c:pt idx="5912">
                  <c:v>5913</c:v>
                </c:pt>
                <c:pt idx="5913">
                  <c:v>5914</c:v>
                </c:pt>
                <c:pt idx="5914">
                  <c:v>5915</c:v>
                </c:pt>
                <c:pt idx="5915">
                  <c:v>5916</c:v>
                </c:pt>
                <c:pt idx="5916">
                  <c:v>5917</c:v>
                </c:pt>
                <c:pt idx="5917">
                  <c:v>5918</c:v>
                </c:pt>
                <c:pt idx="5918">
                  <c:v>5919</c:v>
                </c:pt>
                <c:pt idx="5919">
                  <c:v>5920</c:v>
                </c:pt>
                <c:pt idx="5920">
                  <c:v>5921</c:v>
                </c:pt>
                <c:pt idx="5921">
                  <c:v>5922</c:v>
                </c:pt>
                <c:pt idx="5922">
                  <c:v>5923</c:v>
                </c:pt>
                <c:pt idx="5923">
                  <c:v>5924</c:v>
                </c:pt>
                <c:pt idx="5924">
                  <c:v>5925</c:v>
                </c:pt>
                <c:pt idx="5925">
                  <c:v>5926</c:v>
                </c:pt>
                <c:pt idx="5926">
                  <c:v>5927</c:v>
                </c:pt>
                <c:pt idx="5927">
                  <c:v>5928</c:v>
                </c:pt>
                <c:pt idx="5928">
                  <c:v>5929</c:v>
                </c:pt>
                <c:pt idx="5929">
                  <c:v>5930</c:v>
                </c:pt>
                <c:pt idx="5930">
                  <c:v>5931</c:v>
                </c:pt>
                <c:pt idx="5931">
                  <c:v>5932</c:v>
                </c:pt>
                <c:pt idx="5932">
                  <c:v>5933</c:v>
                </c:pt>
                <c:pt idx="5933">
                  <c:v>5934</c:v>
                </c:pt>
                <c:pt idx="5934">
                  <c:v>5935</c:v>
                </c:pt>
                <c:pt idx="5935">
                  <c:v>5936</c:v>
                </c:pt>
                <c:pt idx="5936">
                  <c:v>5937</c:v>
                </c:pt>
                <c:pt idx="5937">
                  <c:v>5938</c:v>
                </c:pt>
                <c:pt idx="5938">
                  <c:v>5939</c:v>
                </c:pt>
                <c:pt idx="5939">
                  <c:v>5940</c:v>
                </c:pt>
                <c:pt idx="5940">
                  <c:v>5941</c:v>
                </c:pt>
                <c:pt idx="5941">
                  <c:v>5942</c:v>
                </c:pt>
                <c:pt idx="5942">
                  <c:v>5943</c:v>
                </c:pt>
                <c:pt idx="5943">
                  <c:v>5944</c:v>
                </c:pt>
                <c:pt idx="5944">
                  <c:v>5945</c:v>
                </c:pt>
                <c:pt idx="5945">
                  <c:v>5946</c:v>
                </c:pt>
                <c:pt idx="5946">
                  <c:v>5947</c:v>
                </c:pt>
                <c:pt idx="5947">
                  <c:v>5948</c:v>
                </c:pt>
                <c:pt idx="5948">
                  <c:v>5949</c:v>
                </c:pt>
                <c:pt idx="5949">
                  <c:v>5950</c:v>
                </c:pt>
                <c:pt idx="5950">
                  <c:v>5951</c:v>
                </c:pt>
                <c:pt idx="5951">
                  <c:v>5952</c:v>
                </c:pt>
                <c:pt idx="5952">
                  <c:v>5953</c:v>
                </c:pt>
                <c:pt idx="5953">
                  <c:v>5954</c:v>
                </c:pt>
                <c:pt idx="5954">
                  <c:v>5955</c:v>
                </c:pt>
                <c:pt idx="5955">
                  <c:v>5956</c:v>
                </c:pt>
                <c:pt idx="5956">
                  <c:v>5957</c:v>
                </c:pt>
                <c:pt idx="5957">
                  <c:v>5958</c:v>
                </c:pt>
                <c:pt idx="5958">
                  <c:v>5959</c:v>
                </c:pt>
                <c:pt idx="5959">
                  <c:v>5960</c:v>
                </c:pt>
                <c:pt idx="5960">
                  <c:v>5961</c:v>
                </c:pt>
                <c:pt idx="5961">
                  <c:v>5962</c:v>
                </c:pt>
                <c:pt idx="5962">
                  <c:v>5963</c:v>
                </c:pt>
                <c:pt idx="5963">
                  <c:v>5964</c:v>
                </c:pt>
                <c:pt idx="5964">
                  <c:v>5965</c:v>
                </c:pt>
                <c:pt idx="5965">
                  <c:v>5966</c:v>
                </c:pt>
                <c:pt idx="5966">
                  <c:v>5967</c:v>
                </c:pt>
                <c:pt idx="5967">
                  <c:v>5968</c:v>
                </c:pt>
                <c:pt idx="5968">
                  <c:v>5969</c:v>
                </c:pt>
                <c:pt idx="5969">
                  <c:v>5970</c:v>
                </c:pt>
                <c:pt idx="5970">
                  <c:v>5971</c:v>
                </c:pt>
                <c:pt idx="5971">
                  <c:v>5972</c:v>
                </c:pt>
                <c:pt idx="5972">
                  <c:v>5973</c:v>
                </c:pt>
                <c:pt idx="5973">
                  <c:v>5974</c:v>
                </c:pt>
                <c:pt idx="5974">
                  <c:v>5975</c:v>
                </c:pt>
                <c:pt idx="5975">
                  <c:v>5976</c:v>
                </c:pt>
                <c:pt idx="5976">
                  <c:v>5977</c:v>
                </c:pt>
                <c:pt idx="5977">
                  <c:v>5978</c:v>
                </c:pt>
                <c:pt idx="5978">
                  <c:v>5979</c:v>
                </c:pt>
                <c:pt idx="5979">
                  <c:v>5980</c:v>
                </c:pt>
                <c:pt idx="5980">
                  <c:v>5981</c:v>
                </c:pt>
                <c:pt idx="5981">
                  <c:v>5982</c:v>
                </c:pt>
                <c:pt idx="5982">
                  <c:v>5983</c:v>
                </c:pt>
                <c:pt idx="5983">
                  <c:v>5984</c:v>
                </c:pt>
                <c:pt idx="5984">
                  <c:v>5985</c:v>
                </c:pt>
                <c:pt idx="5985">
                  <c:v>5986</c:v>
                </c:pt>
                <c:pt idx="5986">
                  <c:v>5987</c:v>
                </c:pt>
                <c:pt idx="5987">
                  <c:v>5988</c:v>
                </c:pt>
                <c:pt idx="5988">
                  <c:v>5989</c:v>
                </c:pt>
                <c:pt idx="5989">
                  <c:v>5990</c:v>
                </c:pt>
                <c:pt idx="5990">
                  <c:v>5991</c:v>
                </c:pt>
                <c:pt idx="5991">
                  <c:v>5992</c:v>
                </c:pt>
                <c:pt idx="5992">
                  <c:v>5993</c:v>
                </c:pt>
                <c:pt idx="5993">
                  <c:v>5994</c:v>
                </c:pt>
                <c:pt idx="5994">
                  <c:v>5995</c:v>
                </c:pt>
                <c:pt idx="5995">
                  <c:v>5996</c:v>
                </c:pt>
                <c:pt idx="5996">
                  <c:v>5997</c:v>
                </c:pt>
                <c:pt idx="5997">
                  <c:v>5998</c:v>
                </c:pt>
                <c:pt idx="5998">
                  <c:v>5999</c:v>
                </c:pt>
                <c:pt idx="5999">
                  <c:v>6000</c:v>
                </c:pt>
                <c:pt idx="6000">
                  <c:v>6001</c:v>
                </c:pt>
                <c:pt idx="6001">
                  <c:v>6002</c:v>
                </c:pt>
                <c:pt idx="6002">
                  <c:v>6003</c:v>
                </c:pt>
                <c:pt idx="6003">
                  <c:v>6004</c:v>
                </c:pt>
                <c:pt idx="6004">
                  <c:v>6005</c:v>
                </c:pt>
                <c:pt idx="6005">
                  <c:v>6006</c:v>
                </c:pt>
                <c:pt idx="6006">
                  <c:v>6007</c:v>
                </c:pt>
                <c:pt idx="6007">
                  <c:v>6008</c:v>
                </c:pt>
                <c:pt idx="6008">
                  <c:v>6009</c:v>
                </c:pt>
                <c:pt idx="6009">
                  <c:v>6010</c:v>
                </c:pt>
                <c:pt idx="6010">
                  <c:v>6011</c:v>
                </c:pt>
                <c:pt idx="6011">
                  <c:v>6012</c:v>
                </c:pt>
                <c:pt idx="6012">
                  <c:v>6013</c:v>
                </c:pt>
                <c:pt idx="6013">
                  <c:v>6014</c:v>
                </c:pt>
                <c:pt idx="6014">
                  <c:v>6015</c:v>
                </c:pt>
                <c:pt idx="6015">
                  <c:v>6016</c:v>
                </c:pt>
                <c:pt idx="6016">
                  <c:v>6017</c:v>
                </c:pt>
                <c:pt idx="6017">
                  <c:v>6018</c:v>
                </c:pt>
                <c:pt idx="6018">
                  <c:v>6019</c:v>
                </c:pt>
                <c:pt idx="6019">
                  <c:v>6020</c:v>
                </c:pt>
                <c:pt idx="6020">
                  <c:v>6021</c:v>
                </c:pt>
                <c:pt idx="6021">
                  <c:v>6022</c:v>
                </c:pt>
                <c:pt idx="6022">
                  <c:v>6023</c:v>
                </c:pt>
                <c:pt idx="6023">
                  <c:v>6024</c:v>
                </c:pt>
                <c:pt idx="6024">
                  <c:v>6025</c:v>
                </c:pt>
                <c:pt idx="6025">
                  <c:v>6026</c:v>
                </c:pt>
                <c:pt idx="6026">
                  <c:v>6027</c:v>
                </c:pt>
                <c:pt idx="6027">
                  <c:v>6028</c:v>
                </c:pt>
                <c:pt idx="6028">
                  <c:v>6029</c:v>
                </c:pt>
                <c:pt idx="6029">
                  <c:v>6030</c:v>
                </c:pt>
                <c:pt idx="6030">
                  <c:v>6031</c:v>
                </c:pt>
                <c:pt idx="6031">
                  <c:v>6032</c:v>
                </c:pt>
                <c:pt idx="6032">
                  <c:v>6033</c:v>
                </c:pt>
                <c:pt idx="6033">
                  <c:v>6034</c:v>
                </c:pt>
                <c:pt idx="6034">
                  <c:v>6035</c:v>
                </c:pt>
                <c:pt idx="6035">
                  <c:v>6036</c:v>
                </c:pt>
                <c:pt idx="6036">
                  <c:v>6037</c:v>
                </c:pt>
                <c:pt idx="6037">
                  <c:v>6038</c:v>
                </c:pt>
                <c:pt idx="6038">
                  <c:v>6039</c:v>
                </c:pt>
                <c:pt idx="6039">
                  <c:v>6040</c:v>
                </c:pt>
                <c:pt idx="6040">
                  <c:v>6041</c:v>
                </c:pt>
                <c:pt idx="6041">
                  <c:v>6042</c:v>
                </c:pt>
                <c:pt idx="6042">
                  <c:v>6043</c:v>
                </c:pt>
                <c:pt idx="6043">
                  <c:v>6044</c:v>
                </c:pt>
                <c:pt idx="6044">
                  <c:v>6045</c:v>
                </c:pt>
                <c:pt idx="6045">
                  <c:v>6046</c:v>
                </c:pt>
                <c:pt idx="6046">
                  <c:v>6047</c:v>
                </c:pt>
                <c:pt idx="6047">
                  <c:v>6048</c:v>
                </c:pt>
                <c:pt idx="6048">
                  <c:v>6049</c:v>
                </c:pt>
                <c:pt idx="6049">
                  <c:v>6050</c:v>
                </c:pt>
                <c:pt idx="6050">
                  <c:v>6051</c:v>
                </c:pt>
                <c:pt idx="6051">
                  <c:v>6052</c:v>
                </c:pt>
                <c:pt idx="6052">
                  <c:v>6053</c:v>
                </c:pt>
                <c:pt idx="6053">
                  <c:v>6054</c:v>
                </c:pt>
                <c:pt idx="6054">
                  <c:v>6055</c:v>
                </c:pt>
                <c:pt idx="6055">
                  <c:v>6056</c:v>
                </c:pt>
                <c:pt idx="6056">
                  <c:v>6057</c:v>
                </c:pt>
                <c:pt idx="6057">
                  <c:v>6058</c:v>
                </c:pt>
                <c:pt idx="6058">
                  <c:v>6059</c:v>
                </c:pt>
                <c:pt idx="6059">
                  <c:v>6060</c:v>
                </c:pt>
                <c:pt idx="6060">
                  <c:v>6061</c:v>
                </c:pt>
                <c:pt idx="6061">
                  <c:v>6062</c:v>
                </c:pt>
                <c:pt idx="6062">
                  <c:v>6063</c:v>
                </c:pt>
                <c:pt idx="6063">
                  <c:v>6064</c:v>
                </c:pt>
                <c:pt idx="6064">
                  <c:v>6065</c:v>
                </c:pt>
                <c:pt idx="6065">
                  <c:v>6066</c:v>
                </c:pt>
                <c:pt idx="6066">
                  <c:v>6067</c:v>
                </c:pt>
                <c:pt idx="6067">
                  <c:v>6068</c:v>
                </c:pt>
                <c:pt idx="6068">
                  <c:v>6069</c:v>
                </c:pt>
                <c:pt idx="6069">
                  <c:v>6070</c:v>
                </c:pt>
                <c:pt idx="6070">
                  <c:v>6071</c:v>
                </c:pt>
                <c:pt idx="6071">
                  <c:v>6072</c:v>
                </c:pt>
                <c:pt idx="6072">
                  <c:v>6073</c:v>
                </c:pt>
                <c:pt idx="6073">
                  <c:v>6074</c:v>
                </c:pt>
                <c:pt idx="6074">
                  <c:v>6075</c:v>
                </c:pt>
                <c:pt idx="6075">
                  <c:v>6076</c:v>
                </c:pt>
                <c:pt idx="6076">
                  <c:v>6077</c:v>
                </c:pt>
                <c:pt idx="6077">
                  <c:v>6078</c:v>
                </c:pt>
                <c:pt idx="6078">
                  <c:v>6079</c:v>
                </c:pt>
                <c:pt idx="6079">
                  <c:v>6080</c:v>
                </c:pt>
                <c:pt idx="6080">
                  <c:v>6081</c:v>
                </c:pt>
                <c:pt idx="6081">
                  <c:v>6082</c:v>
                </c:pt>
                <c:pt idx="6082">
                  <c:v>6083</c:v>
                </c:pt>
                <c:pt idx="6083">
                  <c:v>6084</c:v>
                </c:pt>
                <c:pt idx="6084">
                  <c:v>6085</c:v>
                </c:pt>
                <c:pt idx="6085">
                  <c:v>6086</c:v>
                </c:pt>
                <c:pt idx="6086">
                  <c:v>6087</c:v>
                </c:pt>
                <c:pt idx="6087">
                  <c:v>6088</c:v>
                </c:pt>
                <c:pt idx="6088">
                  <c:v>6089</c:v>
                </c:pt>
                <c:pt idx="6089">
                  <c:v>6090</c:v>
                </c:pt>
                <c:pt idx="6090">
                  <c:v>6091</c:v>
                </c:pt>
                <c:pt idx="6091">
                  <c:v>6092</c:v>
                </c:pt>
                <c:pt idx="6092">
                  <c:v>6093</c:v>
                </c:pt>
                <c:pt idx="6093">
                  <c:v>6094</c:v>
                </c:pt>
                <c:pt idx="6094">
                  <c:v>6095</c:v>
                </c:pt>
                <c:pt idx="6095">
                  <c:v>6096</c:v>
                </c:pt>
                <c:pt idx="6096">
                  <c:v>6097</c:v>
                </c:pt>
                <c:pt idx="6097">
                  <c:v>6098</c:v>
                </c:pt>
                <c:pt idx="6098">
                  <c:v>6099</c:v>
                </c:pt>
                <c:pt idx="6099">
                  <c:v>6100</c:v>
                </c:pt>
                <c:pt idx="6100">
                  <c:v>6101</c:v>
                </c:pt>
                <c:pt idx="6101">
                  <c:v>6102</c:v>
                </c:pt>
                <c:pt idx="6102">
                  <c:v>6103</c:v>
                </c:pt>
                <c:pt idx="6103">
                  <c:v>6104</c:v>
                </c:pt>
                <c:pt idx="6104">
                  <c:v>6105</c:v>
                </c:pt>
                <c:pt idx="6105">
                  <c:v>6106</c:v>
                </c:pt>
                <c:pt idx="6106">
                  <c:v>6107</c:v>
                </c:pt>
                <c:pt idx="6107">
                  <c:v>6108</c:v>
                </c:pt>
                <c:pt idx="6108">
                  <c:v>6109</c:v>
                </c:pt>
                <c:pt idx="6109">
                  <c:v>6110</c:v>
                </c:pt>
                <c:pt idx="6110">
                  <c:v>6111</c:v>
                </c:pt>
                <c:pt idx="6111">
                  <c:v>6112</c:v>
                </c:pt>
                <c:pt idx="6112">
                  <c:v>6113</c:v>
                </c:pt>
                <c:pt idx="6113">
                  <c:v>6114</c:v>
                </c:pt>
                <c:pt idx="6114">
                  <c:v>6115</c:v>
                </c:pt>
                <c:pt idx="6115">
                  <c:v>6116</c:v>
                </c:pt>
                <c:pt idx="6116">
                  <c:v>6117</c:v>
                </c:pt>
                <c:pt idx="6117">
                  <c:v>6118</c:v>
                </c:pt>
                <c:pt idx="6118">
                  <c:v>6119</c:v>
                </c:pt>
                <c:pt idx="6119">
                  <c:v>6120</c:v>
                </c:pt>
                <c:pt idx="6120">
                  <c:v>6121</c:v>
                </c:pt>
                <c:pt idx="6121">
                  <c:v>6122</c:v>
                </c:pt>
                <c:pt idx="6122">
                  <c:v>6123</c:v>
                </c:pt>
                <c:pt idx="6123">
                  <c:v>6124</c:v>
                </c:pt>
                <c:pt idx="6124">
                  <c:v>6125</c:v>
                </c:pt>
                <c:pt idx="6125">
                  <c:v>6126</c:v>
                </c:pt>
                <c:pt idx="6126">
                  <c:v>6127</c:v>
                </c:pt>
                <c:pt idx="6127">
                  <c:v>6128</c:v>
                </c:pt>
                <c:pt idx="6128">
                  <c:v>6129</c:v>
                </c:pt>
                <c:pt idx="6129">
                  <c:v>6130</c:v>
                </c:pt>
                <c:pt idx="6130">
                  <c:v>6131</c:v>
                </c:pt>
                <c:pt idx="6131">
                  <c:v>6132</c:v>
                </c:pt>
                <c:pt idx="6132">
                  <c:v>6133</c:v>
                </c:pt>
                <c:pt idx="6133">
                  <c:v>6134</c:v>
                </c:pt>
                <c:pt idx="6134">
                  <c:v>6135</c:v>
                </c:pt>
                <c:pt idx="6135">
                  <c:v>6136</c:v>
                </c:pt>
                <c:pt idx="6136">
                  <c:v>6137</c:v>
                </c:pt>
                <c:pt idx="6137">
                  <c:v>6138</c:v>
                </c:pt>
                <c:pt idx="6138">
                  <c:v>6139</c:v>
                </c:pt>
                <c:pt idx="6139">
                  <c:v>6140</c:v>
                </c:pt>
                <c:pt idx="6140">
                  <c:v>6141</c:v>
                </c:pt>
                <c:pt idx="6141">
                  <c:v>6142</c:v>
                </c:pt>
                <c:pt idx="6142">
                  <c:v>6143</c:v>
                </c:pt>
                <c:pt idx="6143">
                  <c:v>6144</c:v>
                </c:pt>
                <c:pt idx="6144">
                  <c:v>6145</c:v>
                </c:pt>
                <c:pt idx="6145">
                  <c:v>6146</c:v>
                </c:pt>
                <c:pt idx="6146">
                  <c:v>6147</c:v>
                </c:pt>
                <c:pt idx="6147">
                  <c:v>6148</c:v>
                </c:pt>
                <c:pt idx="6148">
                  <c:v>6149</c:v>
                </c:pt>
                <c:pt idx="6149">
                  <c:v>6150</c:v>
                </c:pt>
                <c:pt idx="6150">
                  <c:v>6151</c:v>
                </c:pt>
                <c:pt idx="6151">
                  <c:v>6152</c:v>
                </c:pt>
                <c:pt idx="6152">
                  <c:v>6153</c:v>
                </c:pt>
                <c:pt idx="6153">
                  <c:v>6154</c:v>
                </c:pt>
                <c:pt idx="6154">
                  <c:v>6155</c:v>
                </c:pt>
                <c:pt idx="6155">
                  <c:v>6156</c:v>
                </c:pt>
                <c:pt idx="6156">
                  <c:v>6157</c:v>
                </c:pt>
                <c:pt idx="6157">
                  <c:v>6158</c:v>
                </c:pt>
                <c:pt idx="6158">
                  <c:v>6159</c:v>
                </c:pt>
                <c:pt idx="6159">
                  <c:v>6160</c:v>
                </c:pt>
                <c:pt idx="6160">
                  <c:v>6161</c:v>
                </c:pt>
                <c:pt idx="6161">
                  <c:v>6162</c:v>
                </c:pt>
                <c:pt idx="6162">
                  <c:v>6163</c:v>
                </c:pt>
                <c:pt idx="6163">
                  <c:v>6164</c:v>
                </c:pt>
                <c:pt idx="6164">
                  <c:v>6165</c:v>
                </c:pt>
                <c:pt idx="6165">
                  <c:v>6166</c:v>
                </c:pt>
                <c:pt idx="6166">
                  <c:v>6167</c:v>
                </c:pt>
                <c:pt idx="6167">
                  <c:v>6168</c:v>
                </c:pt>
                <c:pt idx="6168">
                  <c:v>6169</c:v>
                </c:pt>
                <c:pt idx="6169">
                  <c:v>6170</c:v>
                </c:pt>
                <c:pt idx="6170">
                  <c:v>6171</c:v>
                </c:pt>
                <c:pt idx="6171">
                  <c:v>6172</c:v>
                </c:pt>
                <c:pt idx="6172">
                  <c:v>6173</c:v>
                </c:pt>
                <c:pt idx="6173">
                  <c:v>6174</c:v>
                </c:pt>
                <c:pt idx="6174">
                  <c:v>6175</c:v>
                </c:pt>
                <c:pt idx="6175">
                  <c:v>6176</c:v>
                </c:pt>
                <c:pt idx="6176">
                  <c:v>6177</c:v>
                </c:pt>
                <c:pt idx="6177">
                  <c:v>6178</c:v>
                </c:pt>
                <c:pt idx="6178">
                  <c:v>6179</c:v>
                </c:pt>
                <c:pt idx="6179">
                  <c:v>6180</c:v>
                </c:pt>
                <c:pt idx="6180">
                  <c:v>6181</c:v>
                </c:pt>
                <c:pt idx="6181">
                  <c:v>6182</c:v>
                </c:pt>
                <c:pt idx="6182">
                  <c:v>6183</c:v>
                </c:pt>
                <c:pt idx="6183">
                  <c:v>6184</c:v>
                </c:pt>
                <c:pt idx="6184">
                  <c:v>6185</c:v>
                </c:pt>
                <c:pt idx="6185">
                  <c:v>6186</c:v>
                </c:pt>
                <c:pt idx="6186">
                  <c:v>6187</c:v>
                </c:pt>
                <c:pt idx="6187">
                  <c:v>6188</c:v>
                </c:pt>
                <c:pt idx="6188">
                  <c:v>6189</c:v>
                </c:pt>
                <c:pt idx="6189">
                  <c:v>6190</c:v>
                </c:pt>
                <c:pt idx="6190">
                  <c:v>6191</c:v>
                </c:pt>
                <c:pt idx="6191">
                  <c:v>6192</c:v>
                </c:pt>
                <c:pt idx="6192">
                  <c:v>6193</c:v>
                </c:pt>
                <c:pt idx="6193">
                  <c:v>6194</c:v>
                </c:pt>
                <c:pt idx="6194">
                  <c:v>6195</c:v>
                </c:pt>
                <c:pt idx="6195">
                  <c:v>6196</c:v>
                </c:pt>
                <c:pt idx="6196">
                  <c:v>6197</c:v>
                </c:pt>
                <c:pt idx="6197">
                  <c:v>6198</c:v>
                </c:pt>
                <c:pt idx="6198">
                  <c:v>6199</c:v>
                </c:pt>
                <c:pt idx="6199">
                  <c:v>6200</c:v>
                </c:pt>
                <c:pt idx="6200">
                  <c:v>6201</c:v>
                </c:pt>
                <c:pt idx="6201">
                  <c:v>6202</c:v>
                </c:pt>
                <c:pt idx="6202">
                  <c:v>6203</c:v>
                </c:pt>
                <c:pt idx="6203">
                  <c:v>6204</c:v>
                </c:pt>
                <c:pt idx="6204">
                  <c:v>6205</c:v>
                </c:pt>
                <c:pt idx="6205">
                  <c:v>6206</c:v>
                </c:pt>
                <c:pt idx="6206">
                  <c:v>6207</c:v>
                </c:pt>
                <c:pt idx="6207">
                  <c:v>6208</c:v>
                </c:pt>
                <c:pt idx="6208">
                  <c:v>6209</c:v>
                </c:pt>
                <c:pt idx="6209">
                  <c:v>6210</c:v>
                </c:pt>
                <c:pt idx="6210">
                  <c:v>6211</c:v>
                </c:pt>
                <c:pt idx="6211">
                  <c:v>6212</c:v>
                </c:pt>
                <c:pt idx="6212">
                  <c:v>6213</c:v>
                </c:pt>
                <c:pt idx="6213">
                  <c:v>6214</c:v>
                </c:pt>
                <c:pt idx="6214">
                  <c:v>6215</c:v>
                </c:pt>
                <c:pt idx="6215">
                  <c:v>6216</c:v>
                </c:pt>
                <c:pt idx="6216">
                  <c:v>6217</c:v>
                </c:pt>
                <c:pt idx="6217">
                  <c:v>6218</c:v>
                </c:pt>
                <c:pt idx="6218">
                  <c:v>6219</c:v>
                </c:pt>
                <c:pt idx="6219">
                  <c:v>6220</c:v>
                </c:pt>
                <c:pt idx="6220">
                  <c:v>6221</c:v>
                </c:pt>
                <c:pt idx="6221">
                  <c:v>6222</c:v>
                </c:pt>
                <c:pt idx="6222">
                  <c:v>6223</c:v>
                </c:pt>
                <c:pt idx="6223">
                  <c:v>6224</c:v>
                </c:pt>
                <c:pt idx="6224">
                  <c:v>6225</c:v>
                </c:pt>
                <c:pt idx="6225">
                  <c:v>6226</c:v>
                </c:pt>
                <c:pt idx="6226">
                  <c:v>6227</c:v>
                </c:pt>
                <c:pt idx="6227">
                  <c:v>6228</c:v>
                </c:pt>
                <c:pt idx="6228">
                  <c:v>6229</c:v>
                </c:pt>
                <c:pt idx="6229">
                  <c:v>6230</c:v>
                </c:pt>
                <c:pt idx="6230">
                  <c:v>6231</c:v>
                </c:pt>
                <c:pt idx="6231">
                  <c:v>6232</c:v>
                </c:pt>
                <c:pt idx="6232">
                  <c:v>6233</c:v>
                </c:pt>
                <c:pt idx="6233">
                  <c:v>6234</c:v>
                </c:pt>
                <c:pt idx="6234">
                  <c:v>6235</c:v>
                </c:pt>
                <c:pt idx="6235">
                  <c:v>6236</c:v>
                </c:pt>
                <c:pt idx="6236">
                  <c:v>6237</c:v>
                </c:pt>
                <c:pt idx="6237">
                  <c:v>6238</c:v>
                </c:pt>
                <c:pt idx="6238">
                  <c:v>6239</c:v>
                </c:pt>
                <c:pt idx="6239">
                  <c:v>6240</c:v>
                </c:pt>
                <c:pt idx="6240">
                  <c:v>6241</c:v>
                </c:pt>
                <c:pt idx="6241">
                  <c:v>6242</c:v>
                </c:pt>
                <c:pt idx="6242">
                  <c:v>6243</c:v>
                </c:pt>
                <c:pt idx="6243">
                  <c:v>6244</c:v>
                </c:pt>
                <c:pt idx="6244">
                  <c:v>6245</c:v>
                </c:pt>
                <c:pt idx="6245">
                  <c:v>6246</c:v>
                </c:pt>
                <c:pt idx="6246">
                  <c:v>6247</c:v>
                </c:pt>
                <c:pt idx="6247">
                  <c:v>6248</c:v>
                </c:pt>
                <c:pt idx="6248">
                  <c:v>6249</c:v>
                </c:pt>
                <c:pt idx="6249">
                  <c:v>6250</c:v>
                </c:pt>
                <c:pt idx="6250">
                  <c:v>6251</c:v>
                </c:pt>
                <c:pt idx="6251">
                  <c:v>6252</c:v>
                </c:pt>
                <c:pt idx="6252">
                  <c:v>6253</c:v>
                </c:pt>
                <c:pt idx="6253">
                  <c:v>6254</c:v>
                </c:pt>
                <c:pt idx="6254">
                  <c:v>6255</c:v>
                </c:pt>
                <c:pt idx="6255">
                  <c:v>6256</c:v>
                </c:pt>
                <c:pt idx="6256">
                  <c:v>6257</c:v>
                </c:pt>
                <c:pt idx="6257">
                  <c:v>6258</c:v>
                </c:pt>
                <c:pt idx="6258">
                  <c:v>6259</c:v>
                </c:pt>
                <c:pt idx="6259">
                  <c:v>6260</c:v>
                </c:pt>
                <c:pt idx="6260">
                  <c:v>6261</c:v>
                </c:pt>
                <c:pt idx="6261">
                  <c:v>6262</c:v>
                </c:pt>
                <c:pt idx="6262">
                  <c:v>6263</c:v>
                </c:pt>
                <c:pt idx="6263">
                  <c:v>6264</c:v>
                </c:pt>
                <c:pt idx="6264">
                  <c:v>6265</c:v>
                </c:pt>
                <c:pt idx="6265">
                  <c:v>6266</c:v>
                </c:pt>
                <c:pt idx="6266">
                  <c:v>6267</c:v>
                </c:pt>
                <c:pt idx="6267">
                  <c:v>6268</c:v>
                </c:pt>
                <c:pt idx="6268">
                  <c:v>6269</c:v>
                </c:pt>
                <c:pt idx="6269">
                  <c:v>6270</c:v>
                </c:pt>
                <c:pt idx="6270">
                  <c:v>6271</c:v>
                </c:pt>
                <c:pt idx="6271">
                  <c:v>6272</c:v>
                </c:pt>
                <c:pt idx="6272">
                  <c:v>6273</c:v>
                </c:pt>
                <c:pt idx="6273">
                  <c:v>6274</c:v>
                </c:pt>
                <c:pt idx="6274">
                  <c:v>6275</c:v>
                </c:pt>
                <c:pt idx="6275">
                  <c:v>6276</c:v>
                </c:pt>
                <c:pt idx="6276">
                  <c:v>6277</c:v>
                </c:pt>
                <c:pt idx="6277">
                  <c:v>6278</c:v>
                </c:pt>
                <c:pt idx="6278">
                  <c:v>6279</c:v>
                </c:pt>
                <c:pt idx="6279">
                  <c:v>6280</c:v>
                </c:pt>
                <c:pt idx="6280">
                  <c:v>6281</c:v>
                </c:pt>
                <c:pt idx="6281">
                  <c:v>6282</c:v>
                </c:pt>
                <c:pt idx="6282">
                  <c:v>6283</c:v>
                </c:pt>
                <c:pt idx="6283">
                  <c:v>6284</c:v>
                </c:pt>
                <c:pt idx="6284">
                  <c:v>6285</c:v>
                </c:pt>
                <c:pt idx="6285">
                  <c:v>6286</c:v>
                </c:pt>
                <c:pt idx="6286">
                  <c:v>6287</c:v>
                </c:pt>
                <c:pt idx="6287">
                  <c:v>6288</c:v>
                </c:pt>
                <c:pt idx="6288">
                  <c:v>6289</c:v>
                </c:pt>
                <c:pt idx="6289">
                  <c:v>6290</c:v>
                </c:pt>
                <c:pt idx="6290">
                  <c:v>6291</c:v>
                </c:pt>
                <c:pt idx="6291">
                  <c:v>6292</c:v>
                </c:pt>
                <c:pt idx="6292">
                  <c:v>6293</c:v>
                </c:pt>
                <c:pt idx="6293">
                  <c:v>6294</c:v>
                </c:pt>
                <c:pt idx="6294">
                  <c:v>6295</c:v>
                </c:pt>
                <c:pt idx="6295">
                  <c:v>6296</c:v>
                </c:pt>
                <c:pt idx="6296">
                  <c:v>6297</c:v>
                </c:pt>
                <c:pt idx="6297">
                  <c:v>6298</c:v>
                </c:pt>
                <c:pt idx="6298">
                  <c:v>6299</c:v>
                </c:pt>
                <c:pt idx="6299">
                  <c:v>6300</c:v>
                </c:pt>
                <c:pt idx="6300">
                  <c:v>6301</c:v>
                </c:pt>
                <c:pt idx="6301">
                  <c:v>6302</c:v>
                </c:pt>
                <c:pt idx="6302">
                  <c:v>6303</c:v>
                </c:pt>
                <c:pt idx="6303">
                  <c:v>6304</c:v>
                </c:pt>
                <c:pt idx="6304">
                  <c:v>6305</c:v>
                </c:pt>
                <c:pt idx="6305">
                  <c:v>6306</c:v>
                </c:pt>
                <c:pt idx="6306">
                  <c:v>6307</c:v>
                </c:pt>
                <c:pt idx="6307">
                  <c:v>6308</c:v>
                </c:pt>
                <c:pt idx="6308">
                  <c:v>6309</c:v>
                </c:pt>
                <c:pt idx="6309">
                  <c:v>6310</c:v>
                </c:pt>
                <c:pt idx="6310">
                  <c:v>6311</c:v>
                </c:pt>
                <c:pt idx="6311">
                  <c:v>6312</c:v>
                </c:pt>
                <c:pt idx="6312">
                  <c:v>6313</c:v>
                </c:pt>
                <c:pt idx="6313">
                  <c:v>6314</c:v>
                </c:pt>
                <c:pt idx="6314">
                  <c:v>6315</c:v>
                </c:pt>
                <c:pt idx="6315">
                  <c:v>6316</c:v>
                </c:pt>
                <c:pt idx="6316">
                  <c:v>6317</c:v>
                </c:pt>
                <c:pt idx="6317">
                  <c:v>6318</c:v>
                </c:pt>
                <c:pt idx="6318">
                  <c:v>6319</c:v>
                </c:pt>
                <c:pt idx="6319">
                  <c:v>6320</c:v>
                </c:pt>
                <c:pt idx="6320">
                  <c:v>6321</c:v>
                </c:pt>
                <c:pt idx="6321">
                  <c:v>6322</c:v>
                </c:pt>
                <c:pt idx="6322">
                  <c:v>6323</c:v>
                </c:pt>
                <c:pt idx="6323">
                  <c:v>6324</c:v>
                </c:pt>
                <c:pt idx="6324">
                  <c:v>6325</c:v>
                </c:pt>
                <c:pt idx="6325">
                  <c:v>6326</c:v>
                </c:pt>
                <c:pt idx="6326">
                  <c:v>6327</c:v>
                </c:pt>
                <c:pt idx="6327">
                  <c:v>6328</c:v>
                </c:pt>
                <c:pt idx="6328">
                  <c:v>6329</c:v>
                </c:pt>
                <c:pt idx="6329">
                  <c:v>6330</c:v>
                </c:pt>
                <c:pt idx="6330">
                  <c:v>6331</c:v>
                </c:pt>
                <c:pt idx="6331">
                  <c:v>6332</c:v>
                </c:pt>
                <c:pt idx="6332">
                  <c:v>6333</c:v>
                </c:pt>
                <c:pt idx="6333">
                  <c:v>6334</c:v>
                </c:pt>
                <c:pt idx="6334">
                  <c:v>6335</c:v>
                </c:pt>
                <c:pt idx="6335">
                  <c:v>6336</c:v>
                </c:pt>
                <c:pt idx="6336">
                  <c:v>6337</c:v>
                </c:pt>
                <c:pt idx="6337">
                  <c:v>6338</c:v>
                </c:pt>
                <c:pt idx="6338">
                  <c:v>6339</c:v>
                </c:pt>
                <c:pt idx="6339">
                  <c:v>6340</c:v>
                </c:pt>
                <c:pt idx="6340">
                  <c:v>6341</c:v>
                </c:pt>
                <c:pt idx="6341">
                  <c:v>6342</c:v>
                </c:pt>
                <c:pt idx="6342">
                  <c:v>6343</c:v>
                </c:pt>
                <c:pt idx="6343">
                  <c:v>6344</c:v>
                </c:pt>
                <c:pt idx="6344">
                  <c:v>6345</c:v>
                </c:pt>
                <c:pt idx="6345">
                  <c:v>6346</c:v>
                </c:pt>
                <c:pt idx="6346">
                  <c:v>6347</c:v>
                </c:pt>
                <c:pt idx="6347">
                  <c:v>6348</c:v>
                </c:pt>
                <c:pt idx="6348">
                  <c:v>6349</c:v>
                </c:pt>
                <c:pt idx="6349">
                  <c:v>6350</c:v>
                </c:pt>
                <c:pt idx="6350">
                  <c:v>6351</c:v>
                </c:pt>
                <c:pt idx="6351">
                  <c:v>6352</c:v>
                </c:pt>
                <c:pt idx="6352">
                  <c:v>6353</c:v>
                </c:pt>
                <c:pt idx="6353">
                  <c:v>6354</c:v>
                </c:pt>
                <c:pt idx="6354">
                  <c:v>6355</c:v>
                </c:pt>
                <c:pt idx="6355">
                  <c:v>6356</c:v>
                </c:pt>
                <c:pt idx="6356">
                  <c:v>6357</c:v>
                </c:pt>
                <c:pt idx="6357">
                  <c:v>6358</c:v>
                </c:pt>
                <c:pt idx="6358">
                  <c:v>6359</c:v>
                </c:pt>
                <c:pt idx="6359">
                  <c:v>6360</c:v>
                </c:pt>
                <c:pt idx="6360">
                  <c:v>6361</c:v>
                </c:pt>
                <c:pt idx="6361">
                  <c:v>6362</c:v>
                </c:pt>
                <c:pt idx="6362">
                  <c:v>6363</c:v>
                </c:pt>
                <c:pt idx="6363">
                  <c:v>6364</c:v>
                </c:pt>
                <c:pt idx="6364">
                  <c:v>6365</c:v>
                </c:pt>
                <c:pt idx="6365">
                  <c:v>6366</c:v>
                </c:pt>
                <c:pt idx="6366">
                  <c:v>6367</c:v>
                </c:pt>
                <c:pt idx="6367">
                  <c:v>6368</c:v>
                </c:pt>
                <c:pt idx="6368">
                  <c:v>6369</c:v>
                </c:pt>
                <c:pt idx="6369">
                  <c:v>6370</c:v>
                </c:pt>
                <c:pt idx="6370">
                  <c:v>6371</c:v>
                </c:pt>
                <c:pt idx="6371">
                  <c:v>6372</c:v>
                </c:pt>
                <c:pt idx="6372">
                  <c:v>6373</c:v>
                </c:pt>
                <c:pt idx="6373">
                  <c:v>6374</c:v>
                </c:pt>
                <c:pt idx="6374">
                  <c:v>6375</c:v>
                </c:pt>
                <c:pt idx="6375">
                  <c:v>6376</c:v>
                </c:pt>
                <c:pt idx="6376">
                  <c:v>6377</c:v>
                </c:pt>
                <c:pt idx="6377">
                  <c:v>6378</c:v>
                </c:pt>
                <c:pt idx="6378">
                  <c:v>6379</c:v>
                </c:pt>
                <c:pt idx="6379">
                  <c:v>6380</c:v>
                </c:pt>
                <c:pt idx="6380">
                  <c:v>6381</c:v>
                </c:pt>
                <c:pt idx="6381">
                  <c:v>6382</c:v>
                </c:pt>
                <c:pt idx="6382">
                  <c:v>6383</c:v>
                </c:pt>
                <c:pt idx="6383">
                  <c:v>6384</c:v>
                </c:pt>
                <c:pt idx="6384">
                  <c:v>6385</c:v>
                </c:pt>
                <c:pt idx="6385">
                  <c:v>6386</c:v>
                </c:pt>
                <c:pt idx="6386">
                  <c:v>6387</c:v>
                </c:pt>
                <c:pt idx="6387">
                  <c:v>6388</c:v>
                </c:pt>
                <c:pt idx="6388">
                  <c:v>6389</c:v>
                </c:pt>
                <c:pt idx="6389">
                  <c:v>6390</c:v>
                </c:pt>
                <c:pt idx="6390">
                  <c:v>6391</c:v>
                </c:pt>
                <c:pt idx="6391">
                  <c:v>6392</c:v>
                </c:pt>
                <c:pt idx="6392">
                  <c:v>6393</c:v>
                </c:pt>
                <c:pt idx="6393">
                  <c:v>6394</c:v>
                </c:pt>
                <c:pt idx="6394">
                  <c:v>6395</c:v>
                </c:pt>
                <c:pt idx="6395">
                  <c:v>6396</c:v>
                </c:pt>
                <c:pt idx="6396">
                  <c:v>6397</c:v>
                </c:pt>
                <c:pt idx="6397">
                  <c:v>6398</c:v>
                </c:pt>
                <c:pt idx="6398">
                  <c:v>6399</c:v>
                </c:pt>
                <c:pt idx="6399">
                  <c:v>6400</c:v>
                </c:pt>
                <c:pt idx="6400">
                  <c:v>6401</c:v>
                </c:pt>
                <c:pt idx="6401">
                  <c:v>6402</c:v>
                </c:pt>
                <c:pt idx="6402">
                  <c:v>6403</c:v>
                </c:pt>
                <c:pt idx="6403">
                  <c:v>6404</c:v>
                </c:pt>
                <c:pt idx="6404">
                  <c:v>6405</c:v>
                </c:pt>
                <c:pt idx="6405">
                  <c:v>6406</c:v>
                </c:pt>
                <c:pt idx="6406">
                  <c:v>6407</c:v>
                </c:pt>
                <c:pt idx="6407">
                  <c:v>6408</c:v>
                </c:pt>
                <c:pt idx="6408">
                  <c:v>6409</c:v>
                </c:pt>
                <c:pt idx="6409">
                  <c:v>6410</c:v>
                </c:pt>
                <c:pt idx="6410">
                  <c:v>6411</c:v>
                </c:pt>
                <c:pt idx="6411">
                  <c:v>6412</c:v>
                </c:pt>
                <c:pt idx="6412">
                  <c:v>6413</c:v>
                </c:pt>
                <c:pt idx="6413">
                  <c:v>6414</c:v>
                </c:pt>
                <c:pt idx="6414">
                  <c:v>6415</c:v>
                </c:pt>
                <c:pt idx="6415">
                  <c:v>6416</c:v>
                </c:pt>
                <c:pt idx="6416">
                  <c:v>6417</c:v>
                </c:pt>
                <c:pt idx="6417">
                  <c:v>6418</c:v>
                </c:pt>
                <c:pt idx="6418">
                  <c:v>6419</c:v>
                </c:pt>
                <c:pt idx="6419">
                  <c:v>6420</c:v>
                </c:pt>
                <c:pt idx="6420">
                  <c:v>6421</c:v>
                </c:pt>
                <c:pt idx="6421">
                  <c:v>6422</c:v>
                </c:pt>
                <c:pt idx="6422">
                  <c:v>6423</c:v>
                </c:pt>
                <c:pt idx="6423">
                  <c:v>6424</c:v>
                </c:pt>
                <c:pt idx="6424">
                  <c:v>6425</c:v>
                </c:pt>
                <c:pt idx="6425">
                  <c:v>6426</c:v>
                </c:pt>
                <c:pt idx="6426">
                  <c:v>6427</c:v>
                </c:pt>
                <c:pt idx="6427">
                  <c:v>6428</c:v>
                </c:pt>
                <c:pt idx="6428">
                  <c:v>6429</c:v>
                </c:pt>
                <c:pt idx="6429">
                  <c:v>6430</c:v>
                </c:pt>
                <c:pt idx="6430">
                  <c:v>6431</c:v>
                </c:pt>
                <c:pt idx="6431">
                  <c:v>6432</c:v>
                </c:pt>
                <c:pt idx="6432">
                  <c:v>6433</c:v>
                </c:pt>
                <c:pt idx="6433">
                  <c:v>6434</c:v>
                </c:pt>
                <c:pt idx="6434">
                  <c:v>6435</c:v>
                </c:pt>
                <c:pt idx="6435">
                  <c:v>6436</c:v>
                </c:pt>
                <c:pt idx="6436">
                  <c:v>6437</c:v>
                </c:pt>
                <c:pt idx="6437">
                  <c:v>6438</c:v>
                </c:pt>
                <c:pt idx="6438">
                  <c:v>6439</c:v>
                </c:pt>
                <c:pt idx="6439">
                  <c:v>6440</c:v>
                </c:pt>
                <c:pt idx="6440">
                  <c:v>6441</c:v>
                </c:pt>
                <c:pt idx="6441">
                  <c:v>6442</c:v>
                </c:pt>
                <c:pt idx="6442">
                  <c:v>6443</c:v>
                </c:pt>
                <c:pt idx="6443">
                  <c:v>6444</c:v>
                </c:pt>
                <c:pt idx="6444">
                  <c:v>6445</c:v>
                </c:pt>
                <c:pt idx="6445">
                  <c:v>6446</c:v>
                </c:pt>
                <c:pt idx="6446">
                  <c:v>6447</c:v>
                </c:pt>
                <c:pt idx="6447">
                  <c:v>6448</c:v>
                </c:pt>
                <c:pt idx="6448">
                  <c:v>6449</c:v>
                </c:pt>
                <c:pt idx="6449">
                  <c:v>6450</c:v>
                </c:pt>
                <c:pt idx="6450">
                  <c:v>6451</c:v>
                </c:pt>
                <c:pt idx="6451">
                  <c:v>6452</c:v>
                </c:pt>
                <c:pt idx="6452">
                  <c:v>6453</c:v>
                </c:pt>
                <c:pt idx="6453">
                  <c:v>6454</c:v>
                </c:pt>
                <c:pt idx="6454">
                  <c:v>6455</c:v>
                </c:pt>
                <c:pt idx="6455">
                  <c:v>6456</c:v>
                </c:pt>
                <c:pt idx="6456">
                  <c:v>6457</c:v>
                </c:pt>
                <c:pt idx="6457">
                  <c:v>6458</c:v>
                </c:pt>
                <c:pt idx="6458">
                  <c:v>6459</c:v>
                </c:pt>
                <c:pt idx="6459">
                  <c:v>6460</c:v>
                </c:pt>
                <c:pt idx="6460">
                  <c:v>6461</c:v>
                </c:pt>
                <c:pt idx="6461">
                  <c:v>6462</c:v>
                </c:pt>
                <c:pt idx="6462">
                  <c:v>6463</c:v>
                </c:pt>
                <c:pt idx="6463">
                  <c:v>6464</c:v>
                </c:pt>
                <c:pt idx="6464">
                  <c:v>6465</c:v>
                </c:pt>
                <c:pt idx="6465">
                  <c:v>6466</c:v>
                </c:pt>
                <c:pt idx="6466">
                  <c:v>6467</c:v>
                </c:pt>
                <c:pt idx="6467">
                  <c:v>6468</c:v>
                </c:pt>
                <c:pt idx="6468">
                  <c:v>6469</c:v>
                </c:pt>
                <c:pt idx="6469">
                  <c:v>6470</c:v>
                </c:pt>
                <c:pt idx="6470">
                  <c:v>6471</c:v>
                </c:pt>
                <c:pt idx="6471">
                  <c:v>6472</c:v>
                </c:pt>
                <c:pt idx="6472">
                  <c:v>6473</c:v>
                </c:pt>
                <c:pt idx="6473">
                  <c:v>6474</c:v>
                </c:pt>
                <c:pt idx="6474">
                  <c:v>6475</c:v>
                </c:pt>
                <c:pt idx="6475">
                  <c:v>6476</c:v>
                </c:pt>
                <c:pt idx="6476">
                  <c:v>6477</c:v>
                </c:pt>
                <c:pt idx="6477">
                  <c:v>6478</c:v>
                </c:pt>
                <c:pt idx="6478">
                  <c:v>6479</c:v>
                </c:pt>
                <c:pt idx="6479">
                  <c:v>6480</c:v>
                </c:pt>
                <c:pt idx="6480">
                  <c:v>6481</c:v>
                </c:pt>
                <c:pt idx="6481">
                  <c:v>6482</c:v>
                </c:pt>
                <c:pt idx="6482">
                  <c:v>6483</c:v>
                </c:pt>
                <c:pt idx="6483">
                  <c:v>6484</c:v>
                </c:pt>
                <c:pt idx="6484">
                  <c:v>6485</c:v>
                </c:pt>
                <c:pt idx="6485">
                  <c:v>6486</c:v>
                </c:pt>
                <c:pt idx="6486">
                  <c:v>6487</c:v>
                </c:pt>
                <c:pt idx="6487">
                  <c:v>6488</c:v>
                </c:pt>
                <c:pt idx="6488">
                  <c:v>6489</c:v>
                </c:pt>
                <c:pt idx="6489">
                  <c:v>6490</c:v>
                </c:pt>
                <c:pt idx="6490">
                  <c:v>6491</c:v>
                </c:pt>
                <c:pt idx="6491">
                  <c:v>6492</c:v>
                </c:pt>
                <c:pt idx="6492">
                  <c:v>6493</c:v>
                </c:pt>
                <c:pt idx="6493">
                  <c:v>6494</c:v>
                </c:pt>
                <c:pt idx="6494">
                  <c:v>6495</c:v>
                </c:pt>
                <c:pt idx="6495">
                  <c:v>6496</c:v>
                </c:pt>
                <c:pt idx="6496">
                  <c:v>6497</c:v>
                </c:pt>
                <c:pt idx="6497">
                  <c:v>6498</c:v>
                </c:pt>
                <c:pt idx="6498">
                  <c:v>6499</c:v>
                </c:pt>
                <c:pt idx="6499">
                  <c:v>6500</c:v>
                </c:pt>
                <c:pt idx="6500">
                  <c:v>6501</c:v>
                </c:pt>
                <c:pt idx="6501">
                  <c:v>6502</c:v>
                </c:pt>
                <c:pt idx="6502">
                  <c:v>6503</c:v>
                </c:pt>
                <c:pt idx="6503">
                  <c:v>6504</c:v>
                </c:pt>
                <c:pt idx="6504">
                  <c:v>6505</c:v>
                </c:pt>
                <c:pt idx="6505">
                  <c:v>6506</c:v>
                </c:pt>
                <c:pt idx="6506">
                  <c:v>6507</c:v>
                </c:pt>
                <c:pt idx="6507">
                  <c:v>6508</c:v>
                </c:pt>
                <c:pt idx="6508">
                  <c:v>6509</c:v>
                </c:pt>
                <c:pt idx="6509">
                  <c:v>6510</c:v>
                </c:pt>
                <c:pt idx="6510">
                  <c:v>6511</c:v>
                </c:pt>
                <c:pt idx="6511">
                  <c:v>6512</c:v>
                </c:pt>
                <c:pt idx="6512">
                  <c:v>6513</c:v>
                </c:pt>
                <c:pt idx="6513">
                  <c:v>6514</c:v>
                </c:pt>
                <c:pt idx="6514">
                  <c:v>6515</c:v>
                </c:pt>
                <c:pt idx="6515">
                  <c:v>6516</c:v>
                </c:pt>
                <c:pt idx="6516">
                  <c:v>6517</c:v>
                </c:pt>
                <c:pt idx="6517">
                  <c:v>6518</c:v>
                </c:pt>
                <c:pt idx="6518">
                  <c:v>6519</c:v>
                </c:pt>
                <c:pt idx="6519">
                  <c:v>6520</c:v>
                </c:pt>
                <c:pt idx="6520">
                  <c:v>6521</c:v>
                </c:pt>
                <c:pt idx="6521">
                  <c:v>6522</c:v>
                </c:pt>
                <c:pt idx="6522">
                  <c:v>6523</c:v>
                </c:pt>
                <c:pt idx="6523">
                  <c:v>6524</c:v>
                </c:pt>
                <c:pt idx="6524">
                  <c:v>6525</c:v>
                </c:pt>
                <c:pt idx="6525">
                  <c:v>6526</c:v>
                </c:pt>
                <c:pt idx="6526">
                  <c:v>6527</c:v>
                </c:pt>
                <c:pt idx="6527">
                  <c:v>6528</c:v>
                </c:pt>
                <c:pt idx="6528">
                  <c:v>6529</c:v>
                </c:pt>
                <c:pt idx="6529">
                  <c:v>6530</c:v>
                </c:pt>
                <c:pt idx="6530">
                  <c:v>6531</c:v>
                </c:pt>
                <c:pt idx="6531">
                  <c:v>6532</c:v>
                </c:pt>
                <c:pt idx="6532">
                  <c:v>6533</c:v>
                </c:pt>
                <c:pt idx="6533">
                  <c:v>6534</c:v>
                </c:pt>
                <c:pt idx="6534">
                  <c:v>6535</c:v>
                </c:pt>
                <c:pt idx="6535">
                  <c:v>6536</c:v>
                </c:pt>
                <c:pt idx="6536">
                  <c:v>6537</c:v>
                </c:pt>
                <c:pt idx="6537">
                  <c:v>6538</c:v>
                </c:pt>
                <c:pt idx="6538">
                  <c:v>6539</c:v>
                </c:pt>
                <c:pt idx="6539">
                  <c:v>6540</c:v>
                </c:pt>
                <c:pt idx="6540">
                  <c:v>6541</c:v>
                </c:pt>
                <c:pt idx="6541">
                  <c:v>6542</c:v>
                </c:pt>
                <c:pt idx="6542">
                  <c:v>6543</c:v>
                </c:pt>
                <c:pt idx="6543">
                  <c:v>6544</c:v>
                </c:pt>
                <c:pt idx="6544">
                  <c:v>6545</c:v>
                </c:pt>
                <c:pt idx="6545">
                  <c:v>6546</c:v>
                </c:pt>
                <c:pt idx="6546">
                  <c:v>6547</c:v>
                </c:pt>
                <c:pt idx="6547">
                  <c:v>6548</c:v>
                </c:pt>
                <c:pt idx="6548">
                  <c:v>6549</c:v>
                </c:pt>
                <c:pt idx="6549">
                  <c:v>6550</c:v>
                </c:pt>
                <c:pt idx="6550">
                  <c:v>6551</c:v>
                </c:pt>
                <c:pt idx="6551">
                  <c:v>6552</c:v>
                </c:pt>
                <c:pt idx="6552">
                  <c:v>6553</c:v>
                </c:pt>
                <c:pt idx="6553">
                  <c:v>6554</c:v>
                </c:pt>
                <c:pt idx="6554">
                  <c:v>6555</c:v>
                </c:pt>
                <c:pt idx="6555">
                  <c:v>6556</c:v>
                </c:pt>
                <c:pt idx="6556">
                  <c:v>6557</c:v>
                </c:pt>
                <c:pt idx="6557">
                  <c:v>6558</c:v>
                </c:pt>
                <c:pt idx="6558">
                  <c:v>6559</c:v>
                </c:pt>
                <c:pt idx="6559">
                  <c:v>6560</c:v>
                </c:pt>
                <c:pt idx="6560">
                  <c:v>6561</c:v>
                </c:pt>
                <c:pt idx="6561">
                  <c:v>6562</c:v>
                </c:pt>
                <c:pt idx="6562">
                  <c:v>6563</c:v>
                </c:pt>
                <c:pt idx="6563">
                  <c:v>6564</c:v>
                </c:pt>
                <c:pt idx="6564">
                  <c:v>6565</c:v>
                </c:pt>
                <c:pt idx="6565">
                  <c:v>6566</c:v>
                </c:pt>
                <c:pt idx="6566">
                  <c:v>6567</c:v>
                </c:pt>
                <c:pt idx="6567">
                  <c:v>6568</c:v>
                </c:pt>
                <c:pt idx="6568">
                  <c:v>6569</c:v>
                </c:pt>
                <c:pt idx="6569">
                  <c:v>6570</c:v>
                </c:pt>
                <c:pt idx="6570">
                  <c:v>6571</c:v>
                </c:pt>
                <c:pt idx="6571">
                  <c:v>6572</c:v>
                </c:pt>
                <c:pt idx="6572">
                  <c:v>6573</c:v>
                </c:pt>
                <c:pt idx="6573">
                  <c:v>6574</c:v>
                </c:pt>
                <c:pt idx="6574">
                  <c:v>6575</c:v>
                </c:pt>
                <c:pt idx="6575">
                  <c:v>6576</c:v>
                </c:pt>
                <c:pt idx="6576">
                  <c:v>6577</c:v>
                </c:pt>
                <c:pt idx="6577">
                  <c:v>6578</c:v>
                </c:pt>
                <c:pt idx="6578">
                  <c:v>6579</c:v>
                </c:pt>
                <c:pt idx="6579">
                  <c:v>6580</c:v>
                </c:pt>
                <c:pt idx="6580">
                  <c:v>6581</c:v>
                </c:pt>
                <c:pt idx="6581">
                  <c:v>6582</c:v>
                </c:pt>
                <c:pt idx="6582">
                  <c:v>6583</c:v>
                </c:pt>
                <c:pt idx="6583">
                  <c:v>6584</c:v>
                </c:pt>
                <c:pt idx="6584">
                  <c:v>6585</c:v>
                </c:pt>
                <c:pt idx="6585">
                  <c:v>6586</c:v>
                </c:pt>
                <c:pt idx="6586">
                  <c:v>6587</c:v>
                </c:pt>
                <c:pt idx="6587">
                  <c:v>6588</c:v>
                </c:pt>
                <c:pt idx="6588">
                  <c:v>6589</c:v>
                </c:pt>
                <c:pt idx="6589">
                  <c:v>6590</c:v>
                </c:pt>
                <c:pt idx="6590">
                  <c:v>6591</c:v>
                </c:pt>
                <c:pt idx="6591">
                  <c:v>6592</c:v>
                </c:pt>
                <c:pt idx="6592">
                  <c:v>6593</c:v>
                </c:pt>
                <c:pt idx="6593">
                  <c:v>6594</c:v>
                </c:pt>
                <c:pt idx="6594">
                  <c:v>6595</c:v>
                </c:pt>
                <c:pt idx="6595">
                  <c:v>6596</c:v>
                </c:pt>
                <c:pt idx="6596">
                  <c:v>6597</c:v>
                </c:pt>
                <c:pt idx="6597">
                  <c:v>6598</c:v>
                </c:pt>
                <c:pt idx="6598">
                  <c:v>6599</c:v>
                </c:pt>
                <c:pt idx="6599">
                  <c:v>6600</c:v>
                </c:pt>
                <c:pt idx="6600">
                  <c:v>6601</c:v>
                </c:pt>
                <c:pt idx="6601">
                  <c:v>6602</c:v>
                </c:pt>
                <c:pt idx="6602">
                  <c:v>6603</c:v>
                </c:pt>
                <c:pt idx="6603">
                  <c:v>6604</c:v>
                </c:pt>
                <c:pt idx="6604">
                  <c:v>6605</c:v>
                </c:pt>
                <c:pt idx="6605">
                  <c:v>6606</c:v>
                </c:pt>
                <c:pt idx="6606">
                  <c:v>6607</c:v>
                </c:pt>
                <c:pt idx="6607">
                  <c:v>6608</c:v>
                </c:pt>
                <c:pt idx="6608">
                  <c:v>6609</c:v>
                </c:pt>
                <c:pt idx="6609">
                  <c:v>6610</c:v>
                </c:pt>
                <c:pt idx="6610">
                  <c:v>6611</c:v>
                </c:pt>
                <c:pt idx="6611">
                  <c:v>6612</c:v>
                </c:pt>
                <c:pt idx="6612">
                  <c:v>6613</c:v>
                </c:pt>
                <c:pt idx="6613">
                  <c:v>6614</c:v>
                </c:pt>
                <c:pt idx="6614">
                  <c:v>6615</c:v>
                </c:pt>
                <c:pt idx="6615">
                  <c:v>6616</c:v>
                </c:pt>
                <c:pt idx="6616">
                  <c:v>6617</c:v>
                </c:pt>
                <c:pt idx="6617">
                  <c:v>6618</c:v>
                </c:pt>
                <c:pt idx="6618">
                  <c:v>6619</c:v>
                </c:pt>
                <c:pt idx="6619">
                  <c:v>6620</c:v>
                </c:pt>
                <c:pt idx="6620">
                  <c:v>6621</c:v>
                </c:pt>
                <c:pt idx="6621">
                  <c:v>6622</c:v>
                </c:pt>
                <c:pt idx="6622">
                  <c:v>6623</c:v>
                </c:pt>
                <c:pt idx="6623">
                  <c:v>6624</c:v>
                </c:pt>
                <c:pt idx="6624">
                  <c:v>6625</c:v>
                </c:pt>
                <c:pt idx="6625">
                  <c:v>6626</c:v>
                </c:pt>
                <c:pt idx="6626">
                  <c:v>6627</c:v>
                </c:pt>
                <c:pt idx="6627">
                  <c:v>6628</c:v>
                </c:pt>
                <c:pt idx="6628">
                  <c:v>6629</c:v>
                </c:pt>
                <c:pt idx="6629">
                  <c:v>6630</c:v>
                </c:pt>
                <c:pt idx="6630">
                  <c:v>6631</c:v>
                </c:pt>
                <c:pt idx="6631">
                  <c:v>6632</c:v>
                </c:pt>
                <c:pt idx="6632">
                  <c:v>6633</c:v>
                </c:pt>
                <c:pt idx="6633">
                  <c:v>6634</c:v>
                </c:pt>
                <c:pt idx="6634">
                  <c:v>6635</c:v>
                </c:pt>
                <c:pt idx="6635">
                  <c:v>6636</c:v>
                </c:pt>
                <c:pt idx="6636">
                  <c:v>6637</c:v>
                </c:pt>
                <c:pt idx="6637">
                  <c:v>6638</c:v>
                </c:pt>
                <c:pt idx="6638">
                  <c:v>6639</c:v>
                </c:pt>
                <c:pt idx="6639">
                  <c:v>6640</c:v>
                </c:pt>
                <c:pt idx="6640">
                  <c:v>6641</c:v>
                </c:pt>
                <c:pt idx="6641">
                  <c:v>6642</c:v>
                </c:pt>
                <c:pt idx="6642">
                  <c:v>6643</c:v>
                </c:pt>
                <c:pt idx="6643">
                  <c:v>6644</c:v>
                </c:pt>
                <c:pt idx="6644">
                  <c:v>6645</c:v>
                </c:pt>
                <c:pt idx="6645">
                  <c:v>6646</c:v>
                </c:pt>
                <c:pt idx="6646">
                  <c:v>6647</c:v>
                </c:pt>
                <c:pt idx="6647">
                  <c:v>6648</c:v>
                </c:pt>
                <c:pt idx="6648">
                  <c:v>6649</c:v>
                </c:pt>
                <c:pt idx="6649">
                  <c:v>6650</c:v>
                </c:pt>
                <c:pt idx="6650">
                  <c:v>6651</c:v>
                </c:pt>
                <c:pt idx="6651">
                  <c:v>6652</c:v>
                </c:pt>
                <c:pt idx="6652">
                  <c:v>6653</c:v>
                </c:pt>
                <c:pt idx="6653">
                  <c:v>6654</c:v>
                </c:pt>
                <c:pt idx="6654">
                  <c:v>6655</c:v>
                </c:pt>
                <c:pt idx="6655">
                  <c:v>6656</c:v>
                </c:pt>
                <c:pt idx="6656">
                  <c:v>6657</c:v>
                </c:pt>
                <c:pt idx="6657">
                  <c:v>6658</c:v>
                </c:pt>
                <c:pt idx="6658">
                  <c:v>6659</c:v>
                </c:pt>
                <c:pt idx="6659">
                  <c:v>6660</c:v>
                </c:pt>
                <c:pt idx="6660">
                  <c:v>6661</c:v>
                </c:pt>
                <c:pt idx="6661">
                  <c:v>6662</c:v>
                </c:pt>
                <c:pt idx="6662">
                  <c:v>6663</c:v>
                </c:pt>
                <c:pt idx="6663">
                  <c:v>6664</c:v>
                </c:pt>
                <c:pt idx="6664">
                  <c:v>6665</c:v>
                </c:pt>
                <c:pt idx="6665">
                  <c:v>6666</c:v>
                </c:pt>
                <c:pt idx="6666">
                  <c:v>6667</c:v>
                </c:pt>
                <c:pt idx="6667">
                  <c:v>6668</c:v>
                </c:pt>
                <c:pt idx="6668">
                  <c:v>6669</c:v>
                </c:pt>
                <c:pt idx="6669">
                  <c:v>6670</c:v>
                </c:pt>
                <c:pt idx="6670">
                  <c:v>6671</c:v>
                </c:pt>
                <c:pt idx="6671">
                  <c:v>6672</c:v>
                </c:pt>
                <c:pt idx="6672">
                  <c:v>6673</c:v>
                </c:pt>
                <c:pt idx="6673">
                  <c:v>6674</c:v>
                </c:pt>
                <c:pt idx="6674">
                  <c:v>6675</c:v>
                </c:pt>
                <c:pt idx="6675">
                  <c:v>6676</c:v>
                </c:pt>
                <c:pt idx="6676">
                  <c:v>6677</c:v>
                </c:pt>
                <c:pt idx="6677">
                  <c:v>6678</c:v>
                </c:pt>
                <c:pt idx="6678">
                  <c:v>6679</c:v>
                </c:pt>
                <c:pt idx="6679">
                  <c:v>6680</c:v>
                </c:pt>
                <c:pt idx="6680">
                  <c:v>6681</c:v>
                </c:pt>
                <c:pt idx="6681">
                  <c:v>6682</c:v>
                </c:pt>
                <c:pt idx="6682">
                  <c:v>6683</c:v>
                </c:pt>
                <c:pt idx="6683">
                  <c:v>6684</c:v>
                </c:pt>
                <c:pt idx="6684">
                  <c:v>6685</c:v>
                </c:pt>
                <c:pt idx="6685">
                  <c:v>6686</c:v>
                </c:pt>
                <c:pt idx="6686">
                  <c:v>6687</c:v>
                </c:pt>
                <c:pt idx="6687">
                  <c:v>6688</c:v>
                </c:pt>
                <c:pt idx="6688">
                  <c:v>6689</c:v>
                </c:pt>
                <c:pt idx="6689">
                  <c:v>6690</c:v>
                </c:pt>
                <c:pt idx="6690">
                  <c:v>6691</c:v>
                </c:pt>
                <c:pt idx="6691">
                  <c:v>6692</c:v>
                </c:pt>
                <c:pt idx="6692">
                  <c:v>6693</c:v>
                </c:pt>
                <c:pt idx="6693">
                  <c:v>6694</c:v>
                </c:pt>
                <c:pt idx="6694">
                  <c:v>6695</c:v>
                </c:pt>
                <c:pt idx="6695">
                  <c:v>6696</c:v>
                </c:pt>
                <c:pt idx="6696">
                  <c:v>6697</c:v>
                </c:pt>
                <c:pt idx="6697">
                  <c:v>6698</c:v>
                </c:pt>
                <c:pt idx="6698">
                  <c:v>6699</c:v>
                </c:pt>
                <c:pt idx="6699">
                  <c:v>6700</c:v>
                </c:pt>
                <c:pt idx="6700">
                  <c:v>6701</c:v>
                </c:pt>
                <c:pt idx="6701">
                  <c:v>6702</c:v>
                </c:pt>
                <c:pt idx="6702">
                  <c:v>6703</c:v>
                </c:pt>
                <c:pt idx="6703">
                  <c:v>6704</c:v>
                </c:pt>
                <c:pt idx="6704">
                  <c:v>6705</c:v>
                </c:pt>
                <c:pt idx="6705">
                  <c:v>6706</c:v>
                </c:pt>
                <c:pt idx="6706">
                  <c:v>6707</c:v>
                </c:pt>
                <c:pt idx="6707">
                  <c:v>6708</c:v>
                </c:pt>
                <c:pt idx="6708">
                  <c:v>6709</c:v>
                </c:pt>
                <c:pt idx="6709">
                  <c:v>6710</c:v>
                </c:pt>
                <c:pt idx="6710">
                  <c:v>6711</c:v>
                </c:pt>
                <c:pt idx="6711">
                  <c:v>6712</c:v>
                </c:pt>
                <c:pt idx="6712">
                  <c:v>6713</c:v>
                </c:pt>
                <c:pt idx="6713">
                  <c:v>6714</c:v>
                </c:pt>
                <c:pt idx="6714">
                  <c:v>6715</c:v>
                </c:pt>
                <c:pt idx="6715">
                  <c:v>6716</c:v>
                </c:pt>
                <c:pt idx="6716">
                  <c:v>6717</c:v>
                </c:pt>
                <c:pt idx="6717">
                  <c:v>6718</c:v>
                </c:pt>
                <c:pt idx="6718">
                  <c:v>6719</c:v>
                </c:pt>
                <c:pt idx="6719">
                  <c:v>6720</c:v>
                </c:pt>
                <c:pt idx="6720">
                  <c:v>6721</c:v>
                </c:pt>
                <c:pt idx="6721">
                  <c:v>6722</c:v>
                </c:pt>
                <c:pt idx="6722">
                  <c:v>6723</c:v>
                </c:pt>
                <c:pt idx="6723">
                  <c:v>6724</c:v>
                </c:pt>
                <c:pt idx="6724">
                  <c:v>6725</c:v>
                </c:pt>
                <c:pt idx="6725">
                  <c:v>6726</c:v>
                </c:pt>
                <c:pt idx="6726">
                  <c:v>6727</c:v>
                </c:pt>
                <c:pt idx="6727">
                  <c:v>6728</c:v>
                </c:pt>
                <c:pt idx="6728">
                  <c:v>6729</c:v>
                </c:pt>
                <c:pt idx="6729">
                  <c:v>6730</c:v>
                </c:pt>
                <c:pt idx="6730">
                  <c:v>6731</c:v>
                </c:pt>
                <c:pt idx="6731">
                  <c:v>6732</c:v>
                </c:pt>
                <c:pt idx="6732">
                  <c:v>6733</c:v>
                </c:pt>
                <c:pt idx="6733">
                  <c:v>6734</c:v>
                </c:pt>
                <c:pt idx="6734">
                  <c:v>6735</c:v>
                </c:pt>
                <c:pt idx="6735">
                  <c:v>6736</c:v>
                </c:pt>
                <c:pt idx="6736">
                  <c:v>6737</c:v>
                </c:pt>
                <c:pt idx="6737">
                  <c:v>6738</c:v>
                </c:pt>
                <c:pt idx="6738">
                  <c:v>6739</c:v>
                </c:pt>
                <c:pt idx="6739">
                  <c:v>6740</c:v>
                </c:pt>
                <c:pt idx="6740">
                  <c:v>6741</c:v>
                </c:pt>
                <c:pt idx="6741">
                  <c:v>6742</c:v>
                </c:pt>
                <c:pt idx="6742">
                  <c:v>6743</c:v>
                </c:pt>
                <c:pt idx="6743">
                  <c:v>6744</c:v>
                </c:pt>
                <c:pt idx="6744">
                  <c:v>6745</c:v>
                </c:pt>
                <c:pt idx="6745">
                  <c:v>6746</c:v>
                </c:pt>
                <c:pt idx="6746">
                  <c:v>6747</c:v>
                </c:pt>
                <c:pt idx="6747">
                  <c:v>6748</c:v>
                </c:pt>
                <c:pt idx="6748">
                  <c:v>6749</c:v>
                </c:pt>
                <c:pt idx="6749">
                  <c:v>6750</c:v>
                </c:pt>
                <c:pt idx="6750">
                  <c:v>6751</c:v>
                </c:pt>
                <c:pt idx="6751">
                  <c:v>6752</c:v>
                </c:pt>
                <c:pt idx="6752">
                  <c:v>6753</c:v>
                </c:pt>
                <c:pt idx="6753">
                  <c:v>6754</c:v>
                </c:pt>
                <c:pt idx="6754">
                  <c:v>6755</c:v>
                </c:pt>
                <c:pt idx="6755">
                  <c:v>6756</c:v>
                </c:pt>
                <c:pt idx="6756">
                  <c:v>6757</c:v>
                </c:pt>
                <c:pt idx="6757">
                  <c:v>6758</c:v>
                </c:pt>
                <c:pt idx="6758">
                  <c:v>6759</c:v>
                </c:pt>
                <c:pt idx="6759">
                  <c:v>6760</c:v>
                </c:pt>
                <c:pt idx="6760">
                  <c:v>6761</c:v>
                </c:pt>
                <c:pt idx="6761">
                  <c:v>6762</c:v>
                </c:pt>
                <c:pt idx="6762">
                  <c:v>6763</c:v>
                </c:pt>
                <c:pt idx="6763">
                  <c:v>6764</c:v>
                </c:pt>
                <c:pt idx="6764">
                  <c:v>6765</c:v>
                </c:pt>
                <c:pt idx="6765">
                  <c:v>6766</c:v>
                </c:pt>
                <c:pt idx="6766">
                  <c:v>6767</c:v>
                </c:pt>
                <c:pt idx="6767">
                  <c:v>6768</c:v>
                </c:pt>
                <c:pt idx="6768">
                  <c:v>6769</c:v>
                </c:pt>
                <c:pt idx="6769">
                  <c:v>6770</c:v>
                </c:pt>
                <c:pt idx="6770">
                  <c:v>6771</c:v>
                </c:pt>
                <c:pt idx="6771">
                  <c:v>6772</c:v>
                </c:pt>
                <c:pt idx="6772">
                  <c:v>6773</c:v>
                </c:pt>
                <c:pt idx="6773">
                  <c:v>6774</c:v>
                </c:pt>
                <c:pt idx="6774">
                  <c:v>6775</c:v>
                </c:pt>
                <c:pt idx="6775">
                  <c:v>6776</c:v>
                </c:pt>
                <c:pt idx="6776">
                  <c:v>6777</c:v>
                </c:pt>
                <c:pt idx="6777">
                  <c:v>6778</c:v>
                </c:pt>
                <c:pt idx="6778">
                  <c:v>6779</c:v>
                </c:pt>
                <c:pt idx="6779">
                  <c:v>6780</c:v>
                </c:pt>
                <c:pt idx="6780">
                  <c:v>6781</c:v>
                </c:pt>
                <c:pt idx="6781">
                  <c:v>6782</c:v>
                </c:pt>
                <c:pt idx="6782">
                  <c:v>6783</c:v>
                </c:pt>
                <c:pt idx="6783">
                  <c:v>6784</c:v>
                </c:pt>
                <c:pt idx="6784">
                  <c:v>6785</c:v>
                </c:pt>
                <c:pt idx="6785">
                  <c:v>6786</c:v>
                </c:pt>
                <c:pt idx="6786">
                  <c:v>6787</c:v>
                </c:pt>
                <c:pt idx="6787">
                  <c:v>6788</c:v>
                </c:pt>
                <c:pt idx="6788">
                  <c:v>6789</c:v>
                </c:pt>
                <c:pt idx="6789">
                  <c:v>6790</c:v>
                </c:pt>
                <c:pt idx="6790">
                  <c:v>6791</c:v>
                </c:pt>
                <c:pt idx="6791">
                  <c:v>6792</c:v>
                </c:pt>
                <c:pt idx="6792">
                  <c:v>6793</c:v>
                </c:pt>
                <c:pt idx="6793">
                  <c:v>6794</c:v>
                </c:pt>
                <c:pt idx="6794">
                  <c:v>6795</c:v>
                </c:pt>
                <c:pt idx="6795">
                  <c:v>6796</c:v>
                </c:pt>
                <c:pt idx="6796">
                  <c:v>6797</c:v>
                </c:pt>
                <c:pt idx="6797">
                  <c:v>6798</c:v>
                </c:pt>
                <c:pt idx="6798">
                  <c:v>6799</c:v>
                </c:pt>
                <c:pt idx="6799">
                  <c:v>6800</c:v>
                </c:pt>
                <c:pt idx="6800">
                  <c:v>6801</c:v>
                </c:pt>
                <c:pt idx="6801">
                  <c:v>6802</c:v>
                </c:pt>
                <c:pt idx="6802">
                  <c:v>6803</c:v>
                </c:pt>
                <c:pt idx="6803">
                  <c:v>6804</c:v>
                </c:pt>
                <c:pt idx="6804">
                  <c:v>6805</c:v>
                </c:pt>
                <c:pt idx="6805">
                  <c:v>6806</c:v>
                </c:pt>
                <c:pt idx="6806">
                  <c:v>6807</c:v>
                </c:pt>
                <c:pt idx="6807">
                  <c:v>6808</c:v>
                </c:pt>
                <c:pt idx="6808">
                  <c:v>6809</c:v>
                </c:pt>
                <c:pt idx="6809">
                  <c:v>6810</c:v>
                </c:pt>
                <c:pt idx="6810">
                  <c:v>6811</c:v>
                </c:pt>
                <c:pt idx="6811">
                  <c:v>6812</c:v>
                </c:pt>
                <c:pt idx="6812">
                  <c:v>6813</c:v>
                </c:pt>
                <c:pt idx="6813">
                  <c:v>6814</c:v>
                </c:pt>
                <c:pt idx="6814">
                  <c:v>6815</c:v>
                </c:pt>
                <c:pt idx="6815">
                  <c:v>6816</c:v>
                </c:pt>
                <c:pt idx="6816">
                  <c:v>6817</c:v>
                </c:pt>
                <c:pt idx="6817">
                  <c:v>6818</c:v>
                </c:pt>
                <c:pt idx="6818">
                  <c:v>6819</c:v>
                </c:pt>
                <c:pt idx="6819">
                  <c:v>6820</c:v>
                </c:pt>
                <c:pt idx="6820">
                  <c:v>6821</c:v>
                </c:pt>
                <c:pt idx="6821">
                  <c:v>6822</c:v>
                </c:pt>
                <c:pt idx="6822">
                  <c:v>6823</c:v>
                </c:pt>
                <c:pt idx="6823">
                  <c:v>6824</c:v>
                </c:pt>
                <c:pt idx="6824">
                  <c:v>6825</c:v>
                </c:pt>
                <c:pt idx="6825">
                  <c:v>6826</c:v>
                </c:pt>
                <c:pt idx="6826">
                  <c:v>6827</c:v>
                </c:pt>
                <c:pt idx="6827">
                  <c:v>6828</c:v>
                </c:pt>
                <c:pt idx="6828">
                  <c:v>6829</c:v>
                </c:pt>
                <c:pt idx="6829">
                  <c:v>6830</c:v>
                </c:pt>
                <c:pt idx="6830">
                  <c:v>6831</c:v>
                </c:pt>
                <c:pt idx="6831">
                  <c:v>6832</c:v>
                </c:pt>
                <c:pt idx="6832">
                  <c:v>6833</c:v>
                </c:pt>
                <c:pt idx="6833">
                  <c:v>6834</c:v>
                </c:pt>
                <c:pt idx="6834">
                  <c:v>6835</c:v>
                </c:pt>
                <c:pt idx="6835">
                  <c:v>6836</c:v>
                </c:pt>
                <c:pt idx="6836">
                  <c:v>6837</c:v>
                </c:pt>
                <c:pt idx="6837">
                  <c:v>6838</c:v>
                </c:pt>
                <c:pt idx="6838">
                  <c:v>6839</c:v>
                </c:pt>
                <c:pt idx="6839">
                  <c:v>6840</c:v>
                </c:pt>
                <c:pt idx="6840">
                  <c:v>6841</c:v>
                </c:pt>
                <c:pt idx="6841">
                  <c:v>6842</c:v>
                </c:pt>
                <c:pt idx="6842">
                  <c:v>6843</c:v>
                </c:pt>
                <c:pt idx="6843">
                  <c:v>6844</c:v>
                </c:pt>
                <c:pt idx="6844">
                  <c:v>6845</c:v>
                </c:pt>
                <c:pt idx="6845">
                  <c:v>6846</c:v>
                </c:pt>
                <c:pt idx="6846">
                  <c:v>6847</c:v>
                </c:pt>
                <c:pt idx="6847">
                  <c:v>6848</c:v>
                </c:pt>
                <c:pt idx="6848">
                  <c:v>6849</c:v>
                </c:pt>
                <c:pt idx="6849">
                  <c:v>6850</c:v>
                </c:pt>
                <c:pt idx="6850">
                  <c:v>6851</c:v>
                </c:pt>
                <c:pt idx="6851">
                  <c:v>6852</c:v>
                </c:pt>
                <c:pt idx="6852">
                  <c:v>6853</c:v>
                </c:pt>
                <c:pt idx="6853">
                  <c:v>6854</c:v>
                </c:pt>
                <c:pt idx="6854">
                  <c:v>6855</c:v>
                </c:pt>
                <c:pt idx="6855">
                  <c:v>6856</c:v>
                </c:pt>
                <c:pt idx="6856">
                  <c:v>6857</c:v>
                </c:pt>
                <c:pt idx="6857">
                  <c:v>6858</c:v>
                </c:pt>
                <c:pt idx="6858">
                  <c:v>6859</c:v>
                </c:pt>
                <c:pt idx="6859">
                  <c:v>6860</c:v>
                </c:pt>
                <c:pt idx="6860">
                  <c:v>6861</c:v>
                </c:pt>
                <c:pt idx="6861">
                  <c:v>6862</c:v>
                </c:pt>
                <c:pt idx="6862">
                  <c:v>6863</c:v>
                </c:pt>
                <c:pt idx="6863">
                  <c:v>6864</c:v>
                </c:pt>
                <c:pt idx="6864">
                  <c:v>6865</c:v>
                </c:pt>
                <c:pt idx="6865">
                  <c:v>6866</c:v>
                </c:pt>
                <c:pt idx="6866">
                  <c:v>6867</c:v>
                </c:pt>
                <c:pt idx="6867">
                  <c:v>6868</c:v>
                </c:pt>
                <c:pt idx="6868">
                  <c:v>6869</c:v>
                </c:pt>
                <c:pt idx="6869">
                  <c:v>6870</c:v>
                </c:pt>
                <c:pt idx="6870">
                  <c:v>6871</c:v>
                </c:pt>
                <c:pt idx="6871">
                  <c:v>6872</c:v>
                </c:pt>
                <c:pt idx="6872">
                  <c:v>6873</c:v>
                </c:pt>
                <c:pt idx="6873">
                  <c:v>6874</c:v>
                </c:pt>
                <c:pt idx="6874">
                  <c:v>6875</c:v>
                </c:pt>
                <c:pt idx="6875">
                  <c:v>6876</c:v>
                </c:pt>
                <c:pt idx="6876">
                  <c:v>6877</c:v>
                </c:pt>
                <c:pt idx="6877">
                  <c:v>6878</c:v>
                </c:pt>
                <c:pt idx="6878">
                  <c:v>6879</c:v>
                </c:pt>
                <c:pt idx="6879">
                  <c:v>6880</c:v>
                </c:pt>
                <c:pt idx="6880">
                  <c:v>6881</c:v>
                </c:pt>
                <c:pt idx="6881">
                  <c:v>6882</c:v>
                </c:pt>
                <c:pt idx="6882">
                  <c:v>6883</c:v>
                </c:pt>
                <c:pt idx="6883">
                  <c:v>6884</c:v>
                </c:pt>
                <c:pt idx="6884">
                  <c:v>6885</c:v>
                </c:pt>
                <c:pt idx="6885">
                  <c:v>6886</c:v>
                </c:pt>
                <c:pt idx="6886">
                  <c:v>6887</c:v>
                </c:pt>
                <c:pt idx="6887">
                  <c:v>6888</c:v>
                </c:pt>
                <c:pt idx="6888">
                  <c:v>6889</c:v>
                </c:pt>
                <c:pt idx="6889">
                  <c:v>6890</c:v>
                </c:pt>
                <c:pt idx="6890">
                  <c:v>6891</c:v>
                </c:pt>
                <c:pt idx="6891">
                  <c:v>6892</c:v>
                </c:pt>
                <c:pt idx="6892">
                  <c:v>6893</c:v>
                </c:pt>
                <c:pt idx="6893">
                  <c:v>6894</c:v>
                </c:pt>
                <c:pt idx="6894">
                  <c:v>6895</c:v>
                </c:pt>
                <c:pt idx="6895">
                  <c:v>6896</c:v>
                </c:pt>
                <c:pt idx="6896">
                  <c:v>6897</c:v>
                </c:pt>
                <c:pt idx="6897">
                  <c:v>6898</c:v>
                </c:pt>
                <c:pt idx="6898">
                  <c:v>6899</c:v>
                </c:pt>
                <c:pt idx="6899">
                  <c:v>6900</c:v>
                </c:pt>
                <c:pt idx="6900">
                  <c:v>6901</c:v>
                </c:pt>
                <c:pt idx="6901">
                  <c:v>6902</c:v>
                </c:pt>
                <c:pt idx="6902">
                  <c:v>6903</c:v>
                </c:pt>
                <c:pt idx="6903">
                  <c:v>6904</c:v>
                </c:pt>
                <c:pt idx="6904">
                  <c:v>6905</c:v>
                </c:pt>
                <c:pt idx="6905">
                  <c:v>6906</c:v>
                </c:pt>
                <c:pt idx="6906">
                  <c:v>6907</c:v>
                </c:pt>
                <c:pt idx="6907">
                  <c:v>6908</c:v>
                </c:pt>
                <c:pt idx="6908">
                  <c:v>6909</c:v>
                </c:pt>
                <c:pt idx="6909">
                  <c:v>6910</c:v>
                </c:pt>
                <c:pt idx="6910">
                  <c:v>6911</c:v>
                </c:pt>
                <c:pt idx="6911">
                  <c:v>6912</c:v>
                </c:pt>
                <c:pt idx="6912">
                  <c:v>6913</c:v>
                </c:pt>
                <c:pt idx="6913">
                  <c:v>6914</c:v>
                </c:pt>
                <c:pt idx="6914">
                  <c:v>6915</c:v>
                </c:pt>
                <c:pt idx="6915">
                  <c:v>6916</c:v>
                </c:pt>
                <c:pt idx="6916">
                  <c:v>6917</c:v>
                </c:pt>
                <c:pt idx="6917">
                  <c:v>6918</c:v>
                </c:pt>
                <c:pt idx="6918">
                  <c:v>6919</c:v>
                </c:pt>
                <c:pt idx="6919">
                  <c:v>6920</c:v>
                </c:pt>
                <c:pt idx="6920">
                  <c:v>6921</c:v>
                </c:pt>
                <c:pt idx="6921">
                  <c:v>6922</c:v>
                </c:pt>
                <c:pt idx="6922">
                  <c:v>6923</c:v>
                </c:pt>
                <c:pt idx="6923">
                  <c:v>6924</c:v>
                </c:pt>
                <c:pt idx="6924">
                  <c:v>6925</c:v>
                </c:pt>
                <c:pt idx="6925">
                  <c:v>6926</c:v>
                </c:pt>
                <c:pt idx="6926">
                  <c:v>6927</c:v>
                </c:pt>
                <c:pt idx="6927">
                  <c:v>6928</c:v>
                </c:pt>
                <c:pt idx="6928">
                  <c:v>6929</c:v>
                </c:pt>
                <c:pt idx="6929">
                  <c:v>6930</c:v>
                </c:pt>
                <c:pt idx="6930">
                  <c:v>6931</c:v>
                </c:pt>
                <c:pt idx="6931">
                  <c:v>6932</c:v>
                </c:pt>
                <c:pt idx="6932">
                  <c:v>6933</c:v>
                </c:pt>
                <c:pt idx="6933">
                  <c:v>6934</c:v>
                </c:pt>
                <c:pt idx="6934">
                  <c:v>6935</c:v>
                </c:pt>
                <c:pt idx="6935">
                  <c:v>6936</c:v>
                </c:pt>
                <c:pt idx="6936">
                  <c:v>6937</c:v>
                </c:pt>
                <c:pt idx="6937">
                  <c:v>6938</c:v>
                </c:pt>
                <c:pt idx="6938">
                  <c:v>6939</c:v>
                </c:pt>
                <c:pt idx="6939">
                  <c:v>6940</c:v>
                </c:pt>
                <c:pt idx="6940">
                  <c:v>6941</c:v>
                </c:pt>
                <c:pt idx="6941">
                  <c:v>6942</c:v>
                </c:pt>
                <c:pt idx="6942">
                  <c:v>6943</c:v>
                </c:pt>
                <c:pt idx="6943">
                  <c:v>6944</c:v>
                </c:pt>
                <c:pt idx="6944">
                  <c:v>6945</c:v>
                </c:pt>
                <c:pt idx="6945">
                  <c:v>6946</c:v>
                </c:pt>
                <c:pt idx="6946">
                  <c:v>6947</c:v>
                </c:pt>
                <c:pt idx="6947">
                  <c:v>6948</c:v>
                </c:pt>
                <c:pt idx="6948">
                  <c:v>6949</c:v>
                </c:pt>
                <c:pt idx="6949">
                  <c:v>6950</c:v>
                </c:pt>
                <c:pt idx="6950">
                  <c:v>6951</c:v>
                </c:pt>
                <c:pt idx="6951">
                  <c:v>6952</c:v>
                </c:pt>
                <c:pt idx="6952">
                  <c:v>6953</c:v>
                </c:pt>
                <c:pt idx="6953">
                  <c:v>6954</c:v>
                </c:pt>
                <c:pt idx="6954">
                  <c:v>6955</c:v>
                </c:pt>
                <c:pt idx="6955">
                  <c:v>6956</c:v>
                </c:pt>
                <c:pt idx="6956">
                  <c:v>6957</c:v>
                </c:pt>
                <c:pt idx="6957">
                  <c:v>6958</c:v>
                </c:pt>
                <c:pt idx="6958">
                  <c:v>6959</c:v>
                </c:pt>
                <c:pt idx="6959">
                  <c:v>6960</c:v>
                </c:pt>
                <c:pt idx="6960">
                  <c:v>6961</c:v>
                </c:pt>
                <c:pt idx="6961">
                  <c:v>6962</c:v>
                </c:pt>
                <c:pt idx="6962">
                  <c:v>6963</c:v>
                </c:pt>
                <c:pt idx="6963">
                  <c:v>6964</c:v>
                </c:pt>
                <c:pt idx="6964">
                  <c:v>6965</c:v>
                </c:pt>
                <c:pt idx="6965">
                  <c:v>6966</c:v>
                </c:pt>
                <c:pt idx="6966">
                  <c:v>6967</c:v>
                </c:pt>
                <c:pt idx="6967">
                  <c:v>6968</c:v>
                </c:pt>
                <c:pt idx="6968">
                  <c:v>6969</c:v>
                </c:pt>
                <c:pt idx="6969">
                  <c:v>6970</c:v>
                </c:pt>
                <c:pt idx="6970">
                  <c:v>6971</c:v>
                </c:pt>
                <c:pt idx="6971">
                  <c:v>6972</c:v>
                </c:pt>
                <c:pt idx="6972">
                  <c:v>6973</c:v>
                </c:pt>
                <c:pt idx="6973">
                  <c:v>6974</c:v>
                </c:pt>
                <c:pt idx="6974">
                  <c:v>6975</c:v>
                </c:pt>
                <c:pt idx="6975">
                  <c:v>6976</c:v>
                </c:pt>
                <c:pt idx="6976">
                  <c:v>6977</c:v>
                </c:pt>
                <c:pt idx="6977">
                  <c:v>6978</c:v>
                </c:pt>
                <c:pt idx="6978">
                  <c:v>6979</c:v>
                </c:pt>
                <c:pt idx="6979">
                  <c:v>6980</c:v>
                </c:pt>
                <c:pt idx="6980">
                  <c:v>6981</c:v>
                </c:pt>
                <c:pt idx="6981">
                  <c:v>6982</c:v>
                </c:pt>
                <c:pt idx="6982">
                  <c:v>6983</c:v>
                </c:pt>
                <c:pt idx="6983">
                  <c:v>6984</c:v>
                </c:pt>
                <c:pt idx="6984">
                  <c:v>6985</c:v>
                </c:pt>
                <c:pt idx="6985">
                  <c:v>6986</c:v>
                </c:pt>
                <c:pt idx="6986">
                  <c:v>6987</c:v>
                </c:pt>
                <c:pt idx="6987">
                  <c:v>6988</c:v>
                </c:pt>
                <c:pt idx="6988">
                  <c:v>6989</c:v>
                </c:pt>
                <c:pt idx="6989">
                  <c:v>6990</c:v>
                </c:pt>
                <c:pt idx="6990">
                  <c:v>6991</c:v>
                </c:pt>
                <c:pt idx="6991">
                  <c:v>6992</c:v>
                </c:pt>
                <c:pt idx="6992">
                  <c:v>6993</c:v>
                </c:pt>
                <c:pt idx="6993">
                  <c:v>6994</c:v>
                </c:pt>
                <c:pt idx="6994">
                  <c:v>6995</c:v>
                </c:pt>
                <c:pt idx="6995">
                  <c:v>6996</c:v>
                </c:pt>
                <c:pt idx="6996">
                  <c:v>6997</c:v>
                </c:pt>
                <c:pt idx="6997">
                  <c:v>6998</c:v>
                </c:pt>
                <c:pt idx="6998">
                  <c:v>6999</c:v>
                </c:pt>
                <c:pt idx="6999">
                  <c:v>7000</c:v>
                </c:pt>
                <c:pt idx="7000">
                  <c:v>7001</c:v>
                </c:pt>
                <c:pt idx="7001">
                  <c:v>7002</c:v>
                </c:pt>
                <c:pt idx="7002">
                  <c:v>7003</c:v>
                </c:pt>
                <c:pt idx="7003">
                  <c:v>7004</c:v>
                </c:pt>
                <c:pt idx="7004">
                  <c:v>7005</c:v>
                </c:pt>
                <c:pt idx="7005">
                  <c:v>7006</c:v>
                </c:pt>
                <c:pt idx="7006">
                  <c:v>7007</c:v>
                </c:pt>
                <c:pt idx="7007">
                  <c:v>7008</c:v>
                </c:pt>
                <c:pt idx="7008">
                  <c:v>7009</c:v>
                </c:pt>
                <c:pt idx="7009">
                  <c:v>7010</c:v>
                </c:pt>
                <c:pt idx="7010">
                  <c:v>7011</c:v>
                </c:pt>
                <c:pt idx="7011">
                  <c:v>7012</c:v>
                </c:pt>
                <c:pt idx="7012">
                  <c:v>7013</c:v>
                </c:pt>
                <c:pt idx="7013">
                  <c:v>7014</c:v>
                </c:pt>
                <c:pt idx="7014">
                  <c:v>7015</c:v>
                </c:pt>
                <c:pt idx="7015">
                  <c:v>7016</c:v>
                </c:pt>
                <c:pt idx="7016">
                  <c:v>7017</c:v>
                </c:pt>
                <c:pt idx="7017">
                  <c:v>7018</c:v>
                </c:pt>
                <c:pt idx="7018">
                  <c:v>7019</c:v>
                </c:pt>
                <c:pt idx="7019">
                  <c:v>7020</c:v>
                </c:pt>
                <c:pt idx="7020">
                  <c:v>7021</c:v>
                </c:pt>
                <c:pt idx="7021">
                  <c:v>7022</c:v>
                </c:pt>
                <c:pt idx="7022">
                  <c:v>7023</c:v>
                </c:pt>
                <c:pt idx="7023">
                  <c:v>7024</c:v>
                </c:pt>
                <c:pt idx="7024">
                  <c:v>7025</c:v>
                </c:pt>
                <c:pt idx="7025">
                  <c:v>7026</c:v>
                </c:pt>
                <c:pt idx="7026">
                  <c:v>7027</c:v>
                </c:pt>
                <c:pt idx="7027">
                  <c:v>7028</c:v>
                </c:pt>
                <c:pt idx="7028">
                  <c:v>7029</c:v>
                </c:pt>
                <c:pt idx="7029">
                  <c:v>7030</c:v>
                </c:pt>
                <c:pt idx="7030">
                  <c:v>7031</c:v>
                </c:pt>
                <c:pt idx="7031">
                  <c:v>7032</c:v>
                </c:pt>
                <c:pt idx="7032">
                  <c:v>7033</c:v>
                </c:pt>
                <c:pt idx="7033">
                  <c:v>7034</c:v>
                </c:pt>
                <c:pt idx="7034">
                  <c:v>7035</c:v>
                </c:pt>
                <c:pt idx="7035">
                  <c:v>7036</c:v>
                </c:pt>
                <c:pt idx="7036">
                  <c:v>7037</c:v>
                </c:pt>
                <c:pt idx="7037">
                  <c:v>7038</c:v>
                </c:pt>
                <c:pt idx="7038">
                  <c:v>7039</c:v>
                </c:pt>
                <c:pt idx="7039">
                  <c:v>7040</c:v>
                </c:pt>
                <c:pt idx="7040">
                  <c:v>7041</c:v>
                </c:pt>
                <c:pt idx="7041">
                  <c:v>7042</c:v>
                </c:pt>
                <c:pt idx="7042">
                  <c:v>7043</c:v>
                </c:pt>
                <c:pt idx="7043">
                  <c:v>7044</c:v>
                </c:pt>
                <c:pt idx="7044">
                  <c:v>7045</c:v>
                </c:pt>
                <c:pt idx="7045">
                  <c:v>7046</c:v>
                </c:pt>
                <c:pt idx="7046">
                  <c:v>7047</c:v>
                </c:pt>
                <c:pt idx="7047">
                  <c:v>7048</c:v>
                </c:pt>
                <c:pt idx="7048">
                  <c:v>7049</c:v>
                </c:pt>
                <c:pt idx="7049">
                  <c:v>7050</c:v>
                </c:pt>
                <c:pt idx="7050">
                  <c:v>7051</c:v>
                </c:pt>
                <c:pt idx="7051">
                  <c:v>7052</c:v>
                </c:pt>
                <c:pt idx="7052">
                  <c:v>7053</c:v>
                </c:pt>
                <c:pt idx="7053">
                  <c:v>7054</c:v>
                </c:pt>
                <c:pt idx="7054">
                  <c:v>7055</c:v>
                </c:pt>
                <c:pt idx="7055">
                  <c:v>7056</c:v>
                </c:pt>
                <c:pt idx="7056">
                  <c:v>7057</c:v>
                </c:pt>
                <c:pt idx="7057">
                  <c:v>7058</c:v>
                </c:pt>
                <c:pt idx="7058">
                  <c:v>7059</c:v>
                </c:pt>
                <c:pt idx="7059">
                  <c:v>7060</c:v>
                </c:pt>
                <c:pt idx="7060">
                  <c:v>7061</c:v>
                </c:pt>
                <c:pt idx="7061">
                  <c:v>7062</c:v>
                </c:pt>
                <c:pt idx="7062">
                  <c:v>7063</c:v>
                </c:pt>
                <c:pt idx="7063">
                  <c:v>7064</c:v>
                </c:pt>
                <c:pt idx="7064">
                  <c:v>7065</c:v>
                </c:pt>
                <c:pt idx="7065">
                  <c:v>7066</c:v>
                </c:pt>
                <c:pt idx="7066">
                  <c:v>7067</c:v>
                </c:pt>
                <c:pt idx="7067">
                  <c:v>7068</c:v>
                </c:pt>
                <c:pt idx="7068">
                  <c:v>7069</c:v>
                </c:pt>
                <c:pt idx="7069">
                  <c:v>7070</c:v>
                </c:pt>
                <c:pt idx="7070">
                  <c:v>7071</c:v>
                </c:pt>
                <c:pt idx="7071">
                  <c:v>7072</c:v>
                </c:pt>
                <c:pt idx="7072">
                  <c:v>7073</c:v>
                </c:pt>
                <c:pt idx="7073">
                  <c:v>7074</c:v>
                </c:pt>
                <c:pt idx="7074">
                  <c:v>7075</c:v>
                </c:pt>
                <c:pt idx="7075">
                  <c:v>7076</c:v>
                </c:pt>
                <c:pt idx="7076">
                  <c:v>7077</c:v>
                </c:pt>
                <c:pt idx="7077">
                  <c:v>7078</c:v>
                </c:pt>
                <c:pt idx="7078">
                  <c:v>7079</c:v>
                </c:pt>
                <c:pt idx="7079">
                  <c:v>7080</c:v>
                </c:pt>
                <c:pt idx="7080">
                  <c:v>7081</c:v>
                </c:pt>
                <c:pt idx="7081">
                  <c:v>7082</c:v>
                </c:pt>
                <c:pt idx="7082">
                  <c:v>7083</c:v>
                </c:pt>
                <c:pt idx="7083">
                  <c:v>7084</c:v>
                </c:pt>
                <c:pt idx="7084">
                  <c:v>7085</c:v>
                </c:pt>
                <c:pt idx="7085">
                  <c:v>7086</c:v>
                </c:pt>
                <c:pt idx="7086">
                  <c:v>7087</c:v>
                </c:pt>
                <c:pt idx="7087">
                  <c:v>7088</c:v>
                </c:pt>
                <c:pt idx="7088">
                  <c:v>7089</c:v>
                </c:pt>
                <c:pt idx="7089">
                  <c:v>7090</c:v>
                </c:pt>
                <c:pt idx="7090">
                  <c:v>7091</c:v>
                </c:pt>
                <c:pt idx="7091">
                  <c:v>7092</c:v>
                </c:pt>
                <c:pt idx="7092">
                  <c:v>7093</c:v>
                </c:pt>
                <c:pt idx="7093">
                  <c:v>7094</c:v>
                </c:pt>
                <c:pt idx="7094">
                  <c:v>7095</c:v>
                </c:pt>
                <c:pt idx="7095">
                  <c:v>7096</c:v>
                </c:pt>
                <c:pt idx="7096">
                  <c:v>7097</c:v>
                </c:pt>
                <c:pt idx="7097">
                  <c:v>7098</c:v>
                </c:pt>
                <c:pt idx="7098">
                  <c:v>7099</c:v>
                </c:pt>
                <c:pt idx="7099">
                  <c:v>7100</c:v>
                </c:pt>
                <c:pt idx="7100">
                  <c:v>7101</c:v>
                </c:pt>
                <c:pt idx="7101">
                  <c:v>7102</c:v>
                </c:pt>
                <c:pt idx="7102">
                  <c:v>7103</c:v>
                </c:pt>
                <c:pt idx="7103">
                  <c:v>7104</c:v>
                </c:pt>
                <c:pt idx="7104">
                  <c:v>7105</c:v>
                </c:pt>
                <c:pt idx="7105">
                  <c:v>7106</c:v>
                </c:pt>
                <c:pt idx="7106">
                  <c:v>7107</c:v>
                </c:pt>
                <c:pt idx="7107">
                  <c:v>7108</c:v>
                </c:pt>
                <c:pt idx="7108">
                  <c:v>7109</c:v>
                </c:pt>
                <c:pt idx="7109">
                  <c:v>7110</c:v>
                </c:pt>
                <c:pt idx="7110">
                  <c:v>7111</c:v>
                </c:pt>
                <c:pt idx="7111">
                  <c:v>7112</c:v>
                </c:pt>
                <c:pt idx="7112">
                  <c:v>7113</c:v>
                </c:pt>
                <c:pt idx="7113">
                  <c:v>7114</c:v>
                </c:pt>
                <c:pt idx="7114">
                  <c:v>7115</c:v>
                </c:pt>
                <c:pt idx="7115">
                  <c:v>7116</c:v>
                </c:pt>
                <c:pt idx="7116">
                  <c:v>7117</c:v>
                </c:pt>
                <c:pt idx="7117">
                  <c:v>7118</c:v>
                </c:pt>
                <c:pt idx="7118">
                  <c:v>7119</c:v>
                </c:pt>
                <c:pt idx="7119">
                  <c:v>7120</c:v>
                </c:pt>
                <c:pt idx="7120">
                  <c:v>7121</c:v>
                </c:pt>
                <c:pt idx="7121">
                  <c:v>7122</c:v>
                </c:pt>
                <c:pt idx="7122">
                  <c:v>7123</c:v>
                </c:pt>
                <c:pt idx="7123">
                  <c:v>7124</c:v>
                </c:pt>
                <c:pt idx="7124">
                  <c:v>7125</c:v>
                </c:pt>
                <c:pt idx="7125">
                  <c:v>7126</c:v>
                </c:pt>
                <c:pt idx="7126">
                  <c:v>7127</c:v>
                </c:pt>
                <c:pt idx="7127">
                  <c:v>7128</c:v>
                </c:pt>
                <c:pt idx="7128">
                  <c:v>7129</c:v>
                </c:pt>
                <c:pt idx="7129">
                  <c:v>7130</c:v>
                </c:pt>
                <c:pt idx="7130">
                  <c:v>7131</c:v>
                </c:pt>
                <c:pt idx="7131">
                  <c:v>7132</c:v>
                </c:pt>
                <c:pt idx="7132">
                  <c:v>7133</c:v>
                </c:pt>
                <c:pt idx="7133">
                  <c:v>7134</c:v>
                </c:pt>
                <c:pt idx="7134">
                  <c:v>7135</c:v>
                </c:pt>
                <c:pt idx="7135">
                  <c:v>7136</c:v>
                </c:pt>
                <c:pt idx="7136">
                  <c:v>7137</c:v>
                </c:pt>
                <c:pt idx="7137">
                  <c:v>7138</c:v>
                </c:pt>
                <c:pt idx="7138">
                  <c:v>7139</c:v>
                </c:pt>
                <c:pt idx="7139">
                  <c:v>7140</c:v>
                </c:pt>
                <c:pt idx="7140">
                  <c:v>7141</c:v>
                </c:pt>
                <c:pt idx="7141">
                  <c:v>7142</c:v>
                </c:pt>
                <c:pt idx="7142">
                  <c:v>7143</c:v>
                </c:pt>
                <c:pt idx="7143">
                  <c:v>7144</c:v>
                </c:pt>
                <c:pt idx="7144">
                  <c:v>7145</c:v>
                </c:pt>
                <c:pt idx="7145">
                  <c:v>7146</c:v>
                </c:pt>
                <c:pt idx="7146">
                  <c:v>7147</c:v>
                </c:pt>
                <c:pt idx="7147">
                  <c:v>7148</c:v>
                </c:pt>
                <c:pt idx="7148">
                  <c:v>7149</c:v>
                </c:pt>
                <c:pt idx="7149">
                  <c:v>7150</c:v>
                </c:pt>
                <c:pt idx="7150">
                  <c:v>7151</c:v>
                </c:pt>
                <c:pt idx="7151">
                  <c:v>7152</c:v>
                </c:pt>
                <c:pt idx="7152">
                  <c:v>7153</c:v>
                </c:pt>
                <c:pt idx="7153">
                  <c:v>7154</c:v>
                </c:pt>
                <c:pt idx="7154">
                  <c:v>7155</c:v>
                </c:pt>
                <c:pt idx="7155">
                  <c:v>7156</c:v>
                </c:pt>
                <c:pt idx="7156">
                  <c:v>7157</c:v>
                </c:pt>
                <c:pt idx="7157">
                  <c:v>7158</c:v>
                </c:pt>
                <c:pt idx="7158">
                  <c:v>7159</c:v>
                </c:pt>
                <c:pt idx="7159">
                  <c:v>7160</c:v>
                </c:pt>
                <c:pt idx="7160">
                  <c:v>7161</c:v>
                </c:pt>
                <c:pt idx="7161">
                  <c:v>7162</c:v>
                </c:pt>
                <c:pt idx="7162">
                  <c:v>7163</c:v>
                </c:pt>
                <c:pt idx="7163">
                  <c:v>7164</c:v>
                </c:pt>
                <c:pt idx="7164">
                  <c:v>7165</c:v>
                </c:pt>
                <c:pt idx="7165">
                  <c:v>7166</c:v>
                </c:pt>
                <c:pt idx="7166">
                  <c:v>7167</c:v>
                </c:pt>
                <c:pt idx="7167">
                  <c:v>7168</c:v>
                </c:pt>
                <c:pt idx="7168">
                  <c:v>7169</c:v>
                </c:pt>
                <c:pt idx="7169">
                  <c:v>7170</c:v>
                </c:pt>
                <c:pt idx="7170">
                  <c:v>7171</c:v>
                </c:pt>
                <c:pt idx="7171">
                  <c:v>7172</c:v>
                </c:pt>
                <c:pt idx="7172">
                  <c:v>7173</c:v>
                </c:pt>
                <c:pt idx="7173">
                  <c:v>7174</c:v>
                </c:pt>
                <c:pt idx="7174">
                  <c:v>7175</c:v>
                </c:pt>
                <c:pt idx="7175">
                  <c:v>7176</c:v>
                </c:pt>
                <c:pt idx="7176">
                  <c:v>7177</c:v>
                </c:pt>
                <c:pt idx="7177">
                  <c:v>7178</c:v>
                </c:pt>
                <c:pt idx="7178">
                  <c:v>7179</c:v>
                </c:pt>
                <c:pt idx="7179">
                  <c:v>7180</c:v>
                </c:pt>
                <c:pt idx="7180">
                  <c:v>7181</c:v>
                </c:pt>
                <c:pt idx="7181">
                  <c:v>7182</c:v>
                </c:pt>
                <c:pt idx="7182">
                  <c:v>7183</c:v>
                </c:pt>
                <c:pt idx="7183">
                  <c:v>7184</c:v>
                </c:pt>
                <c:pt idx="7184">
                  <c:v>7185</c:v>
                </c:pt>
                <c:pt idx="7185">
                  <c:v>7186</c:v>
                </c:pt>
                <c:pt idx="7186">
                  <c:v>7187</c:v>
                </c:pt>
                <c:pt idx="7187">
                  <c:v>7188</c:v>
                </c:pt>
                <c:pt idx="7188">
                  <c:v>7189</c:v>
                </c:pt>
                <c:pt idx="7189">
                  <c:v>7190</c:v>
                </c:pt>
                <c:pt idx="7190">
                  <c:v>7191</c:v>
                </c:pt>
                <c:pt idx="7191">
                  <c:v>7192</c:v>
                </c:pt>
                <c:pt idx="7192">
                  <c:v>7193</c:v>
                </c:pt>
                <c:pt idx="7193">
                  <c:v>7194</c:v>
                </c:pt>
                <c:pt idx="7194">
                  <c:v>7195</c:v>
                </c:pt>
                <c:pt idx="7195">
                  <c:v>7196</c:v>
                </c:pt>
                <c:pt idx="7196">
                  <c:v>7197</c:v>
                </c:pt>
                <c:pt idx="7197">
                  <c:v>7198</c:v>
                </c:pt>
                <c:pt idx="7198">
                  <c:v>7199</c:v>
                </c:pt>
                <c:pt idx="7199">
                  <c:v>7200</c:v>
                </c:pt>
                <c:pt idx="7200">
                  <c:v>7201</c:v>
                </c:pt>
                <c:pt idx="7201">
                  <c:v>7202</c:v>
                </c:pt>
                <c:pt idx="7202">
                  <c:v>7203</c:v>
                </c:pt>
                <c:pt idx="7203">
                  <c:v>7204</c:v>
                </c:pt>
                <c:pt idx="7204">
                  <c:v>7205</c:v>
                </c:pt>
                <c:pt idx="7205">
                  <c:v>7206</c:v>
                </c:pt>
                <c:pt idx="7206">
                  <c:v>7207</c:v>
                </c:pt>
                <c:pt idx="7207">
                  <c:v>7208</c:v>
                </c:pt>
                <c:pt idx="7208">
                  <c:v>7209</c:v>
                </c:pt>
                <c:pt idx="7209">
                  <c:v>7210</c:v>
                </c:pt>
                <c:pt idx="7210">
                  <c:v>7211</c:v>
                </c:pt>
                <c:pt idx="7211">
                  <c:v>7212</c:v>
                </c:pt>
                <c:pt idx="7212">
                  <c:v>7213</c:v>
                </c:pt>
                <c:pt idx="7213">
                  <c:v>7214</c:v>
                </c:pt>
                <c:pt idx="7214">
                  <c:v>7215</c:v>
                </c:pt>
                <c:pt idx="7215">
                  <c:v>7216</c:v>
                </c:pt>
                <c:pt idx="7216">
                  <c:v>7217</c:v>
                </c:pt>
                <c:pt idx="7217">
                  <c:v>7218</c:v>
                </c:pt>
                <c:pt idx="7218">
                  <c:v>7219</c:v>
                </c:pt>
                <c:pt idx="7219">
                  <c:v>7220</c:v>
                </c:pt>
                <c:pt idx="7220">
                  <c:v>7221</c:v>
                </c:pt>
                <c:pt idx="7221">
                  <c:v>7222</c:v>
                </c:pt>
                <c:pt idx="7222">
                  <c:v>7223</c:v>
                </c:pt>
                <c:pt idx="7223">
                  <c:v>7224</c:v>
                </c:pt>
                <c:pt idx="7224">
                  <c:v>7225</c:v>
                </c:pt>
                <c:pt idx="7225">
                  <c:v>7226</c:v>
                </c:pt>
                <c:pt idx="7226">
                  <c:v>7227</c:v>
                </c:pt>
                <c:pt idx="7227">
                  <c:v>7228</c:v>
                </c:pt>
                <c:pt idx="7228">
                  <c:v>7229</c:v>
                </c:pt>
                <c:pt idx="7229">
                  <c:v>7230</c:v>
                </c:pt>
                <c:pt idx="7230">
                  <c:v>7231</c:v>
                </c:pt>
                <c:pt idx="7231">
                  <c:v>7232</c:v>
                </c:pt>
                <c:pt idx="7232">
                  <c:v>7233</c:v>
                </c:pt>
                <c:pt idx="7233">
                  <c:v>7234</c:v>
                </c:pt>
                <c:pt idx="7234">
                  <c:v>7235</c:v>
                </c:pt>
                <c:pt idx="7235">
                  <c:v>7236</c:v>
                </c:pt>
                <c:pt idx="7236">
                  <c:v>7237</c:v>
                </c:pt>
                <c:pt idx="7237">
                  <c:v>7238</c:v>
                </c:pt>
                <c:pt idx="7238">
                  <c:v>7239</c:v>
                </c:pt>
                <c:pt idx="7239">
                  <c:v>7240</c:v>
                </c:pt>
                <c:pt idx="7240">
                  <c:v>7241</c:v>
                </c:pt>
                <c:pt idx="7241">
                  <c:v>7242</c:v>
                </c:pt>
                <c:pt idx="7242">
                  <c:v>7243</c:v>
                </c:pt>
                <c:pt idx="7243">
                  <c:v>7244</c:v>
                </c:pt>
                <c:pt idx="7244">
                  <c:v>7245</c:v>
                </c:pt>
                <c:pt idx="7245">
                  <c:v>7246</c:v>
                </c:pt>
                <c:pt idx="7246">
                  <c:v>7247</c:v>
                </c:pt>
                <c:pt idx="7247">
                  <c:v>7248</c:v>
                </c:pt>
                <c:pt idx="7248">
                  <c:v>7249</c:v>
                </c:pt>
                <c:pt idx="7249">
                  <c:v>7250</c:v>
                </c:pt>
                <c:pt idx="7250">
                  <c:v>7251</c:v>
                </c:pt>
                <c:pt idx="7251">
                  <c:v>7252</c:v>
                </c:pt>
                <c:pt idx="7252">
                  <c:v>7253</c:v>
                </c:pt>
                <c:pt idx="7253">
                  <c:v>7254</c:v>
                </c:pt>
                <c:pt idx="7254">
                  <c:v>7255</c:v>
                </c:pt>
                <c:pt idx="7255">
                  <c:v>7256</c:v>
                </c:pt>
                <c:pt idx="7256">
                  <c:v>7257</c:v>
                </c:pt>
                <c:pt idx="7257">
                  <c:v>7258</c:v>
                </c:pt>
                <c:pt idx="7258">
                  <c:v>7259</c:v>
                </c:pt>
                <c:pt idx="7259">
                  <c:v>7260</c:v>
                </c:pt>
                <c:pt idx="7260">
                  <c:v>7261</c:v>
                </c:pt>
                <c:pt idx="7261">
                  <c:v>7262</c:v>
                </c:pt>
                <c:pt idx="7262">
                  <c:v>7263</c:v>
                </c:pt>
                <c:pt idx="7263">
                  <c:v>7264</c:v>
                </c:pt>
                <c:pt idx="7264">
                  <c:v>7265</c:v>
                </c:pt>
                <c:pt idx="7265">
                  <c:v>7266</c:v>
                </c:pt>
                <c:pt idx="7266">
                  <c:v>7267</c:v>
                </c:pt>
                <c:pt idx="7267">
                  <c:v>7268</c:v>
                </c:pt>
                <c:pt idx="7268">
                  <c:v>7269</c:v>
                </c:pt>
                <c:pt idx="7269">
                  <c:v>7270</c:v>
                </c:pt>
                <c:pt idx="7270">
                  <c:v>7271</c:v>
                </c:pt>
                <c:pt idx="7271">
                  <c:v>7272</c:v>
                </c:pt>
                <c:pt idx="7272">
                  <c:v>7273</c:v>
                </c:pt>
                <c:pt idx="7273">
                  <c:v>7274</c:v>
                </c:pt>
                <c:pt idx="7274">
                  <c:v>7275</c:v>
                </c:pt>
                <c:pt idx="7275">
                  <c:v>7276</c:v>
                </c:pt>
                <c:pt idx="7276">
                  <c:v>7277</c:v>
                </c:pt>
                <c:pt idx="7277">
                  <c:v>7278</c:v>
                </c:pt>
                <c:pt idx="7278">
                  <c:v>7279</c:v>
                </c:pt>
                <c:pt idx="7279">
                  <c:v>7280</c:v>
                </c:pt>
                <c:pt idx="7280">
                  <c:v>7281</c:v>
                </c:pt>
                <c:pt idx="7281">
                  <c:v>7282</c:v>
                </c:pt>
                <c:pt idx="7282">
                  <c:v>7283</c:v>
                </c:pt>
                <c:pt idx="7283">
                  <c:v>7284</c:v>
                </c:pt>
                <c:pt idx="7284">
                  <c:v>7285</c:v>
                </c:pt>
                <c:pt idx="7285">
                  <c:v>7286</c:v>
                </c:pt>
                <c:pt idx="7286">
                  <c:v>7287</c:v>
                </c:pt>
                <c:pt idx="7287">
                  <c:v>7288</c:v>
                </c:pt>
                <c:pt idx="7288">
                  <c:v>7289</c:v>
                </c:pt>
                <c:pt idx="7289">
                  <c:v>7290</c:v>
                </c:pt>
                <c:pt idx="7290">
                  <c:v>7291</c:v>
                </c:pt>
                <c:pt idx="7291">
                  <c:v>7292</c:v>
                </c:pt>
                <c:pt idx="7292">
                  <c:v>7293</c:v>
                </c:pt>
                <c:pt idx="7293">
                  <c:v>7294</c:v>
                </c:pt>
                <c:pt idx="7294">
                  <c:v>7295</c:v>
                </c:pt>
                <c:pt idx="7295">
                  <c:v>7296</c:v>
                </c:pt>
                <c:pt idx="7296">
                  <c:v>7297</c:v>
                </c:pt>
                <c:pt idx="7297">
                  <c:v>7298</c:v>
                </c:pt>
                <c:pt idx="7298">
                  <c:v>7299</c:v>
                </c:pt>
                <c:pt idx="7299">
                  <c:v>7300</c:v>
                </c:pt>
                <c:pt idx="7300">
                  <c:v>7301</c:v>
                </c:pt>
                <c:pt idx="7301">
                  <c:v>7302</c:v>
                </c:pt>
                <c:pt idx="7302">
                  <c:v>7303</c:v>
                </c:pt>
                <c:pt idx="7303">
                  <c:v>7304</c:v>
                </c:pt>
                <c:pt idx="7304">
                  <c:v>7305</c:v>
                </c:pt>
                <c:pt idx="7305">
                  <c:v>7306</c:v>
                </c:pt>
                <c:pt idx="7306">
                  <c:v>7307</c:v>
                </c:pt>
                <c:pt idx="7307">
                  <c:v>7308</c:v>
                </c:pt>
                <c:pt idx="7308">
                  <c:v>7309</c:v>
                </c:pt>
                <c:pt idx="7309">
                  <c:v>7310</c:v>
                </c:pt>
                <c:pt idx="7310">
                  <c:v>7311</c:v>
                </c:pt>
                <c:pt idx="7311">
                  <c:v>7312</c:v>
                </c:pt>
                <c:pt idx="7312">
                  <c:v>7313</c:v>
                </c:pt>
                <c:pt idx="7313">
                  <c:v>7314</c:v>
                </c:pt>
                <c:pt idx="7314">
                  <c:v>7315</c:v>
                </c:pt>
                <c:pt idx="7315">
                  <c:v>7316</c:v>
                </c:pt>
                <c:pt idx="7316">
                  <c:v>7317</c:v>
                </c:pt>
                <c:pt idx="7317">
                  <c:v>7318</c:v>
                </c:pt>
                <c:pt idx="7318">
                  <c:v>7319</c:v>
                </c:pt>
                <c:pt idx="7319">
                  <c:v>7320</c:v>
                </c:pt>
                <c:pt idx="7320">
                  <c:v>7321</c:v>
                </c:pt>
                <c:pt idx="7321">
                  <c:v>7322</c:v>
                </c:pt>
                <c:pt idx="7322">
                  <c:v>7323</c:v>
                </c:pt>
                <c:pt idx="7323">
                  <c:v>7324</c:v>
                </c:pt>
                <c:pt idx="7324">
                  <c:v>7325</c:v>
                </c:pt>
                <c:pt idx="7325">
                  <c:v>7326</c:v>
                </c:pt>
                <c:pt idx="7326">
                  <c:v>7327</c:v>
                </c:pt>
                <c:pt idx="7327">
                  <c:v>7328</c:v>
                </c:pt>
                <c:pt idx="7328">
                  <c:v>7329</c:v>
                </c:pt>
                <c:pt idx="7329">
                  <c:v>7330</c:v>
                </c:pt>
                <c:pt idx="7330">
                  <c:v>7331</c:v>
                </c:pt>
                <c:pt idx="7331">
                  <c:v>7332</c:v>
                </c:pt>
                <c:pt idx="7332">
                  <c:v>7333</c:v>
                </c:pt>
                <c:pt idx="7333">
                  <c:v>7334</c:v>
                </c:pt>
                <c:pt idx="7334">
                  <c:v>7335</c:v>
                </c:pt>
                <c:pt idx="7335">
                  <c:v>7336</c:v>
                </c:pt>
                <c:pt idx="7336">
                  <c:v>7337</c:v>
                </c:pt>
                <c:pt idx="7337">
                  <c:v>7338</c:v>
                </c:pt>
                <c:pt idx="7338">
                  <c:v>7339</c:v>
                </c:pt>
                <c:pt idx="7339">
                  <c:v>7340</c:v>
                </c:pt>
                <c:pt idx="7340">
                  <c:v>7341</c:v>
                </c:pt>
                <c:pt idx="7341">
                  <c:v>7342</c:v>
                </c:pt>
                <c:pt idx="7342">
                  <c:v>7343</c:v>
                </c:pt>
                <c:pt idx="7343">
                  <c:v>7344</c:v>
                </c:pt>
                <c:pt idx="7344">
                  <c:v>7345</c:v>
                </c:pt>
                <c:pt idx="7345">
                  <c:v>7346</c:v>
                </c:pt>
                <c:pt idx="7346">
                  <c:v>7347</c:v>
                </c:pt>
                <c:pt idx="7347">
                  <c:v>7348</c:v>
                </c:pt>
                <c:pt idx="7348">
                  <c:v>7349</c:v>
                </c:pt>
                <c:pt idx="7349">
                  <c:v>7350</c:v>
                </c:pt>
                <c:pt idx="7350">
                  <c:v>7351</c:v>
                </c:pt>
                <c:pt idx="7351">
                  <c:v>7352</c:v>
                </c:pt>
                <c:pt idx="7352">
                  <c:v>7353</c:v>
                </c:pt>
                <c:pt idx="7353">
                  <c:v>7354</c:v>
                </c:pt>
                <c:pt idx="7354">
                  <c:v>7355</c:v>
                </c:pt>
                <c:pt idx="7355">
                  <c:v>7356</c:v>
                </c:pt>
                <c:pt idx="7356">
                  <c:v>7357</c:v>
                </c:pt>
                <c:pt idx="7357">
                  <c:v>7358</c:v>
                </c:pt>
                <c:pt idx="7358">
                  <c:v>7359</c:v>
                </c:pt>
                <c:pt idx="7359">
                  <c:v>7360</c:v>
                </c:pt>
                <c:pt idx="7360">
                  <c:v>7361</c:v>
                </c:pt>
                <c:pt idx="7361">
                  <c:v>7362</c:v>
                </c:pt>
                <c:pt idx="7362">
                  <c:v>7363</c:v>
                </c:pt>
                <c:pt idx="7363">
                  <c:v>7364</c:v>
                </c:pt>
                <c:pt idx="7364">
                  <c:v>7365</c:v>
                </c:pt>
                <c:pt idx="7365">
                  <c:v>7366</c:v>
                </c:pt>
                <c:pt idx="7366">
                  <c:v>7367</c:v>
                </c:pt>
                <c:pt idx="7367">
                  <c:v>7368</c:v>
                </c:pt>
                <c:pt idx="7368">
                  <c:v>7369</c:v>
                </c:pt>
                <c:pt idx="7369">
                  <c:v>7370</c:v>
                </c:pt>
                <c:pt idx="7370">
                  <c:v>7371</c:v>
                </c:pt>
                <c:pt idx="7371">
                  <c:v>7372</c:v>
                </c:pt>
                <c:pt idx="7372">
                  <c:v>7373</c:v>
                </c:pt>
                <c:pt idx="7373">
                  <c:v>7374</c:v>
                </c:pt>
                <c:pt idx="7374">
                  <c:v>7375</c:v>
                </c:pt>
                <c:pt idx="7375">
                  <c:v>7376</c:v>
                </c:pt>
                <c:pt idx="7376">
                  <c:v>7377</c:v>
                </c:pt>
                <c:pt idx="7377">
                  <c:v>7378</c:v>
                </c:pt>
                <c:pt idx="7378">
                  <c:v>7379</c:v>
                </c:pt>
                <c:pt idx="7379">
                  <c:v>7380</c:v>
                </c:pt>
                <c:pt idx="7380">
                  <c:v>7381</c:v>
                </c:pt>
                <c:pt idx="7381">
                  <c:v>7382</c:v>
                </c:pt>
                <c:pt idx="7382">
                  <c:v>7383</c:v>
                </c:pt>
                <c:pt idx="7383">
                  <c:v>7384</c:v>
                </c:pt>
                <c:pt idx="7384">
                  <c:v>7385</c:v>
                </c:pt>
                <c:pt idx="7385">
                  <c:v>7386</c:v>
                </c:pt>
                <c:pt idx="7386">
                  <c:v>7387</c:v>
                </c:pt>
                <c:pt idx="7387">
                  <c:v>7388</c:v>
                </c:pt>
                <c:pt idx="7388">
                  <c:v>7389</c:v>
                </c:pt>
                <c:pt idx="7389">
                  <c:v>7390</c:v>
                </c:pt>
                <c:pt idx="7390">
                  <c:v>7391</c:v>
                </c:pt>
                <c:pt idx="7391">
                  <c:v>7392</c:v>
                </c:pt>
                <c:pt idx="7392">
                  <c:v>7393</c:v>
                </c:pt>
                <c:pt idx="7393">
                  <c:v>7394</c:v>
                </c:pt>
                <c:pt idx="7394">
                  <c:v>7395</c:v>
                </c:pt>
                <c:pt idx="7395">
                  <c:v>7396</c:v>
                </c:pt>
                <c:pt idx="7396">
                  <c:v>7397</c:v>
                </c:pt>
                <c:pt idx="7397">
                  <c:v>7398</c:v>
                </c:pt>
                <c:pt idx="7398">
                  <c:v>7399</c:v>
                </c:pt>
                <c:pt idx="7399">
                  <c:v>7400</c:v>
                </c:pt>
                <c:pt idx="7400">
                  <c:v>7401</c:v>
                </c:pt>
                <c:pt idx="7401">
                  <c:v>7402</c:v>
                </c:pt>
                <c:pt idx="7402">
                  <c:v>7403</c:v>
                </c:pt>
                <c:pt idx="7403">
                  <c:v>7404</c:v>
                </c:pt>
                <c:pt idx="7404">
                  <c:v>7405</c:v>
                </c:pt>
                <c:pt idx="7405">
                  <c:v>7406</c:v>
                </c:pt>
                <c:pt idx="7406">
                  <c:v>7407</c:v>
                </c:pt>
                <c:pt idx="7407">
                  <c:v>7408</c:v>
                </c:pt>
                <c:pt idx="7408">
                  <c:v>7409</c:v>
                </c:pt>
                <c:pt idx="7409">
                  <c:v>7410</c:v>
                </c:pt>
                <c:pt idx="7410">
                  <c:v>7411</c:v>
                </c:pt>
                <c:pt idx="7411">
                  <c:v>7412</c:v>
                </c:pt>
                <c:pt idx="7412">
                  <c:v>7413</c:v>
                </c:pt>
                <c:pt idx="7413">
                  <c:v>7414</c:v>
                </c:pt>
                <c:pt idx="7414">
                  <c:v>7415</c:v>
                </c:pt>
                <c:pt idx="7415">
                  <c:v>7416</c:v>
                </c:pt>
                <c:pt idx="7416">
                  <c:v>7417</c:v>
                </c:pt>
                <c:pt idx="7417">
                  <c:v>7418</c:v>
                </c:pt>
                <c:pt idx="7418">
                  <c:v>7419</c:v>
                </c:pt>
                <c:pt idx="7419">
                  <c:v>7420</c:v>
                </c:pt>
                <c:pt idx="7420">
                  <c:v>7421</c:v>
                </c:pt>
                <c:pt idx="7421">
                  <c:v>7422</c:v>
                </c:pt>
                <c:pt idx="7422">
                  <c:v>7423</c:v>
                </c:pt>
                <c:pt idx="7423">
                  <c:v>7424</c:v>
                </c:pt>
                <c:pt idx="7424">
                  <c:v>7425</c:v>
                </c:pt>
                <c:pt idx="7425">
                  <c:v>7426</c:v>
                </c:pt>
                <c:pt idx="7426">
                  <c:v>7427</c:v>
                </c:pt>
                <c:pt idx="7427">
                  <c:v>7428</c:v>
                </c:pt>
                <c:pt idx="7428">
                  <c:v>7429</c:v>
                </c:pt>
                <c:pt idx="7429">
                  <c:v>7430</c:v>
                </c:pt>
                <c:pt idx="7430">
                  <c:v>7431</c:v>
                </c:pt>
                <c:pt idx="7431">
                  <c:v>7432</c:v>
                </c:pt>
                <c:pt idx="7432">
                  <c:v>7433</c:v>
                </c:pt>
                <c:pt idx="7433">
                  <c:v>7434</c:v>
                </c:pt>
                <c:pt idx="7434">
                  <c:v>7435</c:v>
                </c:pt>
                <c:pt idx="7435">
                  <c:v>7436</c:v>
                </c:pt>
                <c:pt idx="7436">
                  <c:v>7437</c:v>
                </c:pt>
                <c:pt idx="7437">
                  <c:v>7438</c:v>
                </c:pt>
                <c:pt idx="7438">
                  <c:v>7439</c:v>
                </c:pt>
                <c:pt idx="7439">
                  <c:v>7440</c:v>
                </c:pt>
                <c:pt idx="7440">
                  <c:v>7441</c:v>
                </c:pt>
                <c:pt idx="7441">
                  <c:v>7442</c:v>
                </c:pt>
                <c:pt idx="7442">
                  <c:v>7443</c:v>
                </c:pt>
                <c:pt idx="7443">
                  <c:v>7444</c:v>
                </c:pt>
                <c:pt idx="7444">
                  <c:v>7445</c:v>
                </c:pt>
                <c:pt idx="7445">
                  <c:v>7446</c:v>
                </c:pt>
                <c:pt idx="7446">
                  <c:v>7447</c:v>
                </c:pt>
                <c:pt idx="7447">
                  <c:v>7448</c:v>
                </c:pt>
                <c:pt idx="7448">
                  <c:v>7449</c:v>
                </c:pt>
                <c:pt idx="7449">
                  <c:v>7450</c:v>
                </c:pt>
                <c:pt idx="7450">
                  <c:v>7451</c:v>
                </c:pt>
                <c:pt idx="7451">
                  <c:v>7452</c:v>
                </c:pt>
                <c:pt idx="7452">
                  <c:v>7453</c:v>
                </c:pt>
                <c:pt idx="7453">
                  <c:v>7454</c:v>
                </c:pt>
                <c:pt idx="7454">
                  <c:v>7455</c:v>
                </c:pt>
                <c:pt idx="7455">
                  <c:v>7456</c:v>
                </c:pt>
                <c:pt idx="7456">
                  <c:v>7457</c:v>
                </c:pt>
                <c:pt idx="7457">
                  <c:v>7458</c:v>
                </c:pt>
                <c:pt idx="7458">
                  <c:v>7459</c:v>
                </c:pt>
                <c:pt idx="7459">
                  <c:v>7460</c:v>
                </c:pt>
                <c:pt idx="7460">
                  <c:v>7461</c:v>
                </c:pt>
                <c:pt idx="7461">
                  <c:v>7462</c:v>
                </c:pt>
                <c:pt idx="7462">
                  <c:v>7463</c:v>
                </c:pt>
                <c:pt idx="7463">
                  <c:v>7464</c:v>
                </c:pt>
                <c:pt idx="7464">
                  <c:v>7465</c:v>
                </c:pt>
                <c:pt idx="7465">
                  <c:v>7466</c:v>
                </c:pt>
                <c:pt idx="7466">
                  <c:v>7467</c:v>
                </c:pt>
                <c:pt idx="7467">
                  <c:v>7468</c:v>
                </c:pt>
                <c:pt idx="7468">
                  <c:v>7469</c:v>
                </c:pt>
                <c:pt idx="7469">
                  <c:v>7470</c:v>
                </c:pt>
                <c:pt idx="7470">
                  <c:v>7471</c:v>
                </c:pt>
                <c:pt idx="7471">
                  <c:v>7472</c:v>
                </c:pt>
                <c:pt idx="7472">
                  <c:v>7473</c:v>
                </c:pt>
                <c:pt idx="7473">
                  <c:v>7474</c:v>
                </c:pt>
                <c:pt idx="7474">
                  <c:v>7475</c:v>
                </c:pt>
                <c:pt idx="7475">
                  <c:v>7476</c:v>
                </c:pt>
                <c:pt idx="7476">
                  <c:v>7477</c:v>
                </c:pt>
                <c:pt idx="7477">
                  <c:v>7478</c:v>
                </c:pt>
                <c:pt idx="7478">
                  <c:v>7479</c:v>
                </c:pt>
                <c:pt idx="7479">
                  <c:v>7480</c:v>
                </c:pt>
                <c:pt idx="7480">
                  <c:v>7481</c:v>
                </c:pt>
                <c:pt idx="7481">
                  <c:v>7482</c:v>
                </c:pt>
                <c:pt idx="7482">
                  <c:v>7483</c:v>
                </c:pt>
                <c:pt idx="7483">
                  <c:v>7484</c:v>
                </c:pt>
                <c:pt idx="7484">
                  <c:v>7485</c:v>
                </c:pt>
                <c:pt idx="7485">
                  <c:v>7486</c:v>
                </c:pt>
                <c:pt idx="7486">
                  <c:v>7487</c:v>
                </c:pt>
                <c:pt idx="7487">
                  <c:v>7488</c:v>
                </c:pt>
                <c:pt idx="7488">
                  <c:v>7489</c:v>
                </c:pt>
                <c:pt idx="7489">
                  <c:v>7490</c:v>
                </c:pt>
                <c:pt idx="7490">
                  <c:v>7491</c:v>
                </c:pt>
                <c:pt idx="7491">
                  <c:v>7492</c:v>
                </c:pt>
                <c:pt idx="7492">
                  <c:v>7493</c:v>
                </c:pt>
                <c:pt idx="7493">
                  <c:v>7494</c:v>
                </c:pt>
                <c:pt idx="7494">
                  <c:v>7495</c:v>
                </c:pt>
                <c:pt idx="7495">
                  <c:v>7496</c:v>
                </c:pt>
                <c:pt idx="7496">
                  <c:v>7497</c:v>
                </c:pt>
                <c:pt idx="7497">
                  <c:v>7498</c:v>
                </c:pt>
                <c:pt idx="7498">
                  <c:v>7499</c:v>
                </c:pt>
                <c:pt idx="7499">
                  <c:v>7500</c:v>
                </c:pt>
                <c:pt idx="7500">
                  <c:v>7501</c:v>
                </c:pt>
              </c:numCache>
            </c:numRef>
          </c:xVal>
          <c:yVal>
            <c:numRef>
              <c:f>Sheet1!$B$2:$B$7502</c:f>
              <c:numCache>
                <c:formatCode>General</c:formatCode>
                <c:ptCount val="7501"/>
                <c:pt idx="0">
                  <c:v>22.038989000000001</c:v>
                </c:pt>
                <c:pt idx="1">
                  <c:v>24.010386</c:v>
                </c:pt>
                <c:pt idx="2">
                  <c:v>25.568787</c:v>
                </c:pt>
                <c:pt idx="3">
                  <c:v>26.607890999999999</c:v>
                </c:pt>
                <c:pt idx="4">
                  <c:v>27.795950000000001</c:v>
                </c:pt>
                <c:pt idx="5">
                  <c:v>29.162396999999999</c:v>
                </c:pt>
                <c:pt idx="6">
                  <c:v>30.799060000000001</c:v>
                </c:pt>
                <c:pt idx="7">
                  <c:v>32.797885999999998</c:v>
                </c:pt>
                <c:pt idx="8">
                  <c:v>34.681936999999998</c:v>
                </c:pt>
                <c:pt idx="9">
                  <c:v>36.820638000000002</c:v>
                </c:pt>
                <c:pt idx="10">
                  <c:v>38.678991000000003</c:v>
                </c:pt>
                <c:pt idx="11">
                  <c:v>40.192467999999998</c:v>
                </c:pt>
                <c:pt idx="12">
                  <c:v>41.539884000000001</c:v>
                </c:pt>
                <c:pt idx="13">
                  <c:v>42.754676000000003</c:v>
                </c:pt>
                <c:pt idx="14">
                  <c:v>43.769663000000001</c:v>
                </c:pt>
                <c:pt idx="15">
                  <c:v>44.680810999999999</c:v>
                </c:pt>
                <c:pt idx="16">
                  <c:v>45.459513999999999</c:v>
                </c:pt>
                <c:pt idx="17">
                  <c:v>46.086112</c:v>
                </c:pt>
                <c:pt idx="18">
                  <c:v>46.615264000000003</c:v>
                </c:pt>
                <c:pt idx="19">
                  <c:v>47.166707000000002</c:v>
                </c:pt>
                <c:pt idx="20">
                  <c:v>47.599811000000003</c:v>
                </c:pt>
                <c:pt idx="21">
                  <c:v>47.956456000000003</c:v>
                </c:pt>
                <c:pt idx="22">
                  <c:v>48.266247999999997</c:v>
                </c:pt>
                <c:pt idx="23">
                  <c:v>48.537534999999998</c:v>
                </c:pt>
                <c:pt idx="24">
                  <c:v>48.751522999999999</c:v>
                </c:pt>
                <c:pt idx="25">
                  <c:v>48.945855000000002</c:v>
                </c:pt>
                <c:pt idx="26">
                  <c:v>49.114879000000002</c:v>
                </c:pt>
                <c:pt idx="27">
                  <c:v>49.256166999999998</c:v>
                </c:pt>
                <c:pt idx="28">
                  <c:v>49.370339000000001</c:v>
                </c:pt>
                <c:pt idx="29">
                  <c:v>49.486749000000003</c:v>
                </c:pt>
                <c:pt idx="30">
                  <c:v>49.585106000000003</c:v>
                </c:pt>
                <c:pt idx="31">
                  <c:v>49.665680999999999</c:v>
                </c:pt>
                <c:pt idx="32">
                  <c:v>49.731796000000003</c:v>
                </c:pt>
                <c:pt idx="33">
                  <c:v>49.787199000000001</c:v>
                </c:pt>
                <c:pt idx="34">
                  <c:v>49.833092999999998</c:v>
                </c:pt>
                <c:pt idx="35">
                  <c:v>49.870533000000002</c:v>
                </c:pt>
                <c:pt idx="36">
                  <c:v>49.900958000000003</c:v>
                </c:pt>
                <c:pt idx="37">
                  <c:v>49.925919</c:v>
                </c:pt>
                <c:pt idx="38">
                  <c:v>49.945276999999997</c:v>
                </c:pt>
                <c:pt idx="39">
                  <c:v>49.966233000000003</c:v>
                </c:pt>
                <c:pt idx="40">
                  <c:v>49.982170000000004</c:v>
                </c:pt>
                <c:pt idx="41">
                  <c:v>49.993540000000003</c:v>
                </c:pt>
                <c:pt idx="42">
                  <c:v>50.001888999999998</c:v>
                </c:pt>
                <c:pt idx="43">
                  <c:v>50.007511000000001</c:v>
                </c:pt>
                <c:pt idx="44">
                  <c:v>50.010855999999997</c:v>
                </c:pt>
                <c:pt idx="45">
                  <c:v>50.012093999999998</c:v>
                </c:pt>
                <c:pt idx="46">
                  <c:v>50.011825999999999</c:v>
                </c:pt>
                <c:pt idx="47">
                  <c:v>50.009928000000002</c:v>
                </c:pt>
                <c:pt idx="48">
                  <c:v>50.006917000000001</c:v>
                </c:pt>
                <c:pt idx="49">
                  <c:v>50.005267000000003</c:v>
                </c:pt>
                <c:pt idx="50">
                  <c:v>50.002121000000002</c:v>
                </c:pt>
                <c:pt idx="51">
                  <c:v>49.997858999999998</c:v>
                </c:pt>
                <c:pt idx="52">
                  <c:v>49.993017000000002</c:v>
                </c:pt>
                <c:pt idx="53">
                  <c:v>49.987828</c:v>
                </c:pt>
                <c:pt idx="54">
                  <c:v>49.981723000000002</c:v>
                </c:pt>
                <c:pt idx="55">
                  <c:v>49.975228000000001</c:v>
                </c:pt>
                <c:pt idx="56">
                  <c:v>49.968406999999999</c:v>
                </c:pt>
                <c:pt idx="57">
                  <c:v>49.961590999999999</c:v>
                </c:pt>
                <c:pt idx="58">
                  <c:v>49.955314000000001</c:v>
                </c:pt>
                <c:pt idx="59">
                  <c:v>49.949967000000001</c:v>
                </c:pt>
                <c:pt idx="60">
                  <c:v>49.944473000000002</c:v>
                </c:pt>
                <c:pt idx="61">
                  <c:v>49.938817</c:v>
                </c:pt>
                <c:pt idx="62">
                  <c:v>49.933311000000003</c:v>
                </c:pt>
                <c:pt idx="63">
                  <c:v>49.928044999999997</c:v>
                </c:pt>
                <c:pt idx="64">
                  <c:v>49.923029999999997</c:v>
                </c:pt>
                <c:pt idx="65">
                  <c:v>49.918374</c:v>
                </c:pt>
                <c:pt idx="66">
                  <c:v>49.914171000000003</c:v>
                </c:pt>
                <c:pt idx="67">
                  <c:v>49.910933999999997</c:v>
                </c:pt>
                <c:pt idx="68">
                  <c:v>49.908506000000003</c:v>
                </c:pt>
                <c:pt idx="69">
                  <c:v>49.907642000000003</c:v>
                </c:pt>
                <c:pt idx="70">
                  <c:v>49.907271000000001</c:v>
                </c:pt>
                <c:pt idx="71">
                  <c:v>49.907603000000002</c:v>
                </c:pt>
                <c:pt idx="72">
                  <c:v>49.909044999999999</c:v>
                </c:pt>
                <c:pt idx="73">
                  <c:v>49.910966999999999</c:v>
                </c:pt>
                <c:pt idx="74">
                  <c:v>49.913814000000002</c:v>
                </c:pt>
                <c:pt idx="75">
                  <c:v>49.917749999999998</c:v>
                </c:pt>
                <c:pt idx="76">
                  <c:v>49.922958000000001</c:v>
                </c:pt>
                <c:pt idx="77">
                  <c:v>49.928471999999999</c:v>
                </c:pt>
                <c:pt idx="78">
                  <c:v>49.935896</c:v>
                </c:pt>
                <c:pt idx="79">
                  <c:v>49.945407000000003</c:v>
                </c:pt>
                <c:pt idx="80">
                  <c:v>49.955188</c:v>
                </c:pt>
                <c:pt idx="81">
                  <c:v>49.966403</c:v>
                </c:pt>
                <c:pt idx="82">
                  <c:v>49.978610000000003</c:v>
                </c:pt>
                <c:pt idx="83">
                  <c:v>49.992342000000001</c:v>
                </c:pt>
                <c:pt idx="84">
                  <c:v>50.007013000000001</c:v>
                </c:pt>
                <c:pt idx="85">
                  <c:v>50.022810999999997</c:v>
                </c:pt>
                <c:pt idx="86">
                  <c:v>50.040824999999998</c:v>
                </c:pt>
                <c:pt idx="87">
                  <c:v>50.058757</c:v>
                </c:pt>
                <c:pt idx="88">
                  <c:v>50.077874999999999</c:v>
                </c:pt>
                <c:pt idx="89">
                  <c:v>50.100107000000001</c:v>
                </c:pt>
                <c:pt idx="90">
                  <c:v>50.122933000000003</c:v>
                </c:pt>
                <c:pt idx="91">
                  <c:v>50.14667</c:v>
                </c:pt>
                <c:pt idx="92">
                  <c:v>50.171114000000003</c:v>
                </c:pt>
                <c:pt idx="93">
                  <c:v>50.197493000000001</c:v>
                </c:pt>
                <c:pt idx="94">
                  <c:v>50.225178</c:v>
                </c:pt>
                <c:pt idx="95">
                  <c:v>50.255020000000002</c:v>
                </c:pt>
                <c:pt idx="96">
                  <c:v>50.286059999999999</c:v>
                </c:pt>
                <c:pt idx="97">
                  <c:v>50.317140000000002</c:v>
                </c:pt>
                <c:pt idx="98">
                  <c:v>50.349961</c:v>
                </c:pt>
                <c:pt idx="99">
                  <c:v>50.385899000000002</c:v>
                </c:pt>
                <c:pt idx="100">
                  <c:v>50.421545000000002</c:v>
                </c:pt>
                <c:pt idx="101">
                  <c:v>50.459287000000003</c:v>
                </c:pt>
                <c:pt idx="102">
                  <c:v>50.495578000000002</c:v>
                </c:pt>
                <c:pt idx="103">
                  <c:v>50.535446</c:v>
                </c:pt>
                <c:pt idx="104">
                  <c:v>50.573489000000002</c:v>
                </c:pt>
                <c:pt idx="105">
                  <c:v>50.614361000000002</c:v>
                </c:pt>
                <c:pt idx="106">
                  <c:v>50.655273000000001</c:v>
                </c:pt>
                <c:pt idx="107">
                  <c:v>50.696137</c:v>
                </c:pt>
                <c:pt idx="108">
                  <c:v>50.737893</c:v>
                </c:pt>
                <c:pt idx="109">
                  <c:v>50.781548999999998</c:v>
                </c:pt>
                <c:pt idx="110">
                  <c:v>50.824472999999998</c:v>
                </c:pt>
                <c:pt idx="111">
                  <c:v>50.866579999999999</c:v>
                </c:pt>
                <c:pt idx="112">
                  <c:v>50.907305999999998</c:v>
                </c:pt>
                <c:pt idx="113">
                  <c:v>50.947443</c:v>
                </c:pt>
                <c:pt idx="114">
                  <c:v>50.988531000000002</c:v>
                </c:pt>
                <c:pt idx="115">
                  <c:v>51.027451999999997</c:v>
                </c:pt>
                <c:pt idx="116">
                  <c:v>51.065010000000001</c:v>
                </c:pt>
                <c:pt idx="117">
                  <c:v>51.102707000000002</c:v>
                </c:pt>
                <c:pt idx="118">
                  <c:v>51.139505</c:v>
                </c:pt>
                <c:pt idx="119">
                  <c:v>51.178479000000003</c:v>
                </c:pt>
                <c:pt idx="120">
                  <c:v>51.217914</c:v>
                </c:pt>
                <c:pt idx="121">
                  <c:v>51.255718000000002</c:v>
                </c:pt>
                <c:pt idx="122">
                  <c:v>51.292558</c:v>
                </c:pt>
                <c:pt idx="123">
                  <c:v>51.329433000000002</c:v>
                </c:pt>
                <c:pt idx="124">
                  <c:v>51.365397000000002</c:v>
                </c:pt>
                <c:pt idx="125">
                  <c:v>51.403364000000003</c:v>
                </c:pt>
                <c:pt idx="126">
                  <c:v>51.441054000000001</c:v>
                </c:pt>
                <c:pt idx="127">
                  <c:v>51.477485000000001</c:v>
                </c:pt>
                <c:pt idx="128">
                  <c:v>51.516080000000002</c:v>
                </c:pt>
                <c:pt idx="129">
                  <c:v>51.557572999999998</c:v>
                </c:pt>
                <c:pt idx="130">
                  <c:v>51.598610000000001</c:v>
                </c:pt>
                <c:pt idx="131">
                  <c:v>51.638385999999997</c:v>
                </c:pt>
                <c:pt idx="132">
                  <c:v>51.678913000000001</c:v>
                </c:pt>
                <c:pt idx="133">
                  <c:v>51.718069</c:v>
                </c:pt>
                <c:pt idx="134">
                  <c:v>51.756230000000002</c:v>
                </c:pt>
                <c:pt idx="135">
                  <c:v>51.795197999999999</c:v>
                </c:pt>
                <c:pt idx="136">
                  <c:v>51.833373000000002</c:v>
                </c:pt>
                <c:pt idx="137">
                  <c:v>51.872388999999998</c:v>
                </c:pt>
                <c:pt idx="138">
                  <c:v>51.908836000000001</c:v>
                </c:pt>
                <c:pt idx="139">
                  <c:v>51.947519</c:v>
                </c:pt>
                <c:pt idx="140">
                  <c:v>51.983697999999997</c:v>
                </c:pt>
                <c:pt idx="141">
                  <c:v>52.019117999999999</c:v>
                </c:pt>
                <c:pt idx="142">
                  <c:v>52.053184000000002</c:v>
                </c:pt>
                <c:pt idx="143">
                  <c:v>52.084690999999999</c:v>
                </c:pt>
                <c:pt idx="144">
                  <c:v>52.112704999999998</c:v>
                </c:pt>
                <c:pt idx="145">
                  <c:v>52.138803000000003</c:v>
                </c:pt>
                <c:pt idx="146">
                  <c:v>52.163195999999999</c:v>
                </c:pt>
                <c:pt idx="147">
                  <c:v>52.184393</c:v>
                </c:pt>
                <c:pt idx="148">
                  <c:v>52.204009999999997</c:v>
                </c:pt>
                <c:pt idx="149">
                  <c:v>52.222394999999999</c:v>
                </c:pt>
                <c:pt idx="150">
                  <c:v>52.237290999999999</c:v>
                </c:pt>
                <c:pt idx="151">
                  <c:v>52.249811999999999</c:v>
                </c:pt>
                <c:pt idx="152">
                  <c:v>52.259298999999999</c:v>
                </c:pt>
                <c:pt idx="153">
                  <c:v>52.265911000000003</c:v>
                </c:pt>
                <c:pt idx="154">
                  <c:v>52.269326999999997</c:v>
                </c:pt>
                <c:pt idx="155">
                  <c:v>52.271234</c:v>
                </c:pt>
                <c:pt idx="156">
                  <c:v>52.270816000000003</c:v>
                </c:pt>
                <c:pt idx="157">
                  <c:v>52.267758999999998</c:v>
                </c:pt>
                <c:pt idx="158">
                  <c:v>52.262974</c:v>
                </c:pt>
                <c:pt idx="159">
                  <c:v>52.256928000000002</c:v>
                </c:pt>
                <c:pt idx="160">
                  <c:v>52.248204000000001</c:v>
                </c:pt>
                <c:pt idx="161">
                  <c:v>52.239148999999998</c:v>
                </c:pt>
                <c:pt idx="162">
                  <c:v>52.228529000000002</c:v>
                </c:pt>
                <c:pt idx="163">
                  <c:v>52.216414999999998</c:v>
                </c:pt>
                <c:pt idx="164">
                  <c:v>52.203291</c:v>
                </c:pt>
                <c:pt idx="165">
                  <c:v>52.189532999999997</c:v>
                </c:pt>
                <c:pt idx="166">
                  <c:v>52.175173000000001</c:v>
                </c:pt>
                <c:pt idx="167">
                  <c:v>52.159908000000001</c:v>
                </c:pt>
                <c:pt idx="168">
                  <c:v>52.144824999999997</c:v>
                </c:pt>
                <c:pt idx="169">
                  <c:v>52.130042000000003</c:v>
                </c:pt>
                <c:pt idx="170">
                  <c:v>52.113988999999997</c:v>
                </c:pt>
                <c:pt idx="171">
                  <c:v>52.097814999999997</c:v>
                </c:pt>
                <c:pt idx="172">
                  <c:v>52.083300000000001</c:v>
                </c:pt>
                <c:pt idx="173">
                  <c:v>52.068530000000003</c:v>
                </c:pt>
                <c:pt idx="174">
                  <c:v>52.053345</c:v>
                </c:pt>
                <c:pt idx="175">
                  <c:v>52.038403000000002</c:v>
                </c:pt>
                <c:pt idx="176">
                  <c:v>52.024766999999997</c:v>
                </c:pt>
                <c:pt idx="177">
                  <c:v>52.011091999999998</c:v>
                </c:pt>
                <c:pt idx="178">
                  <c:v>51.997430000000001</c:v>
                </c:pt>
                <c:pt idx="179">
                  <c:v>51.983544000000002</c:v>
                </c:pt>
                <c:pt idx="180">
                  <c:v>51.970834000000004</c:v>
                </c:pt>
                <c:pt idx="181">
                  <c:v>51.957427000000003</c:v>
                </c:pt>
                <c:pt idx="182">
                  <c:v>51.945372999999996</c:v>
                </c:pt>
                <c:pt idx="183">
                  <c:v>51.933498999999998</c:v>
                </c:pt>
                <c:pt idx="184">
                  <c:v>51.922370999999998</c:v>
                </c:pt>
                <c:pt idx="185">
                  <c:v>51.911977</c:v>
                </c:pt>
                <c:pt idx="186">
                  <c:v>51.902121000000001</c:v>
                </c:pt>
                <c:pt idx="187">
                  <c:v>51.892488</c:v>
                </c:pt>
                <c:pt idx="188">
                  <c:v>51.883133000000001</c:v>
                </c:pt>
                <c:pt idx="189">
                  <c:v>51.87538</c:v>
                </c:pt>
                <c:pt idx="190">
                  <c:v>51.867919999999998</c:v>
                </c:pt>
                <c:pt idx="191">
                  <c:v>51.860838999999999</c:v>
                </c:pt>
                <c:pt idx="192">
                  <c:v>51.85427</c:v>
                </c:pt>
                <c:pt idx="193">
                  <c:v>51.848567000000003</c:v>
                </c:pt>
                <c:pt idx="194">
                  <c:v>51.843547000000001</c:v>
                </c:pt>
                <c:pt idx="195">
                  <c:v>51.838804000000003</c:v>
                </c:pt>
                <c:pt idx="196">
                  <c:v>51.835042000000001</c:v>
                </c:pt>
                <c:pt idx="197">
                  <c:v>51.831539999999997</c:v>
                </c:pt>
                <c:pt idx="198">
                  <c:v>51.828980999999999</c:v>
                </c:pt>
                <c:pt idx="199">
                  <c:v>51.827305000000003</c:v>
                </c:pt>
                <c:pt idx="200">
                  <c:v>51.826211999999998</c:v>
                </c:pt>
                <c:pt idx="201">
                  <c:v>51.825735000000002</c:v>
                </c:pt>
                <c:pt idx="202">
                  <c:v>51.825828000000001</c:v>
                </c:pt>
                <c:pt idx="203">
                  <c:v>51.826391999999998</c:v>
                </c:pt>
                <c:pt idx="204">
                  <c:v>51.827404999999999</c:v>
                </c:pt>
                <c:pt idx="205">
                  <c:v>51.829022000000002</c:v>
                </c:pt>
                <c:pt idx="206">
                  <c:v>51.831108</c:v>
                </c:pt>
                <c:pt idx="207">
                  <c:v>51.833545000000001</c:v>
                </c:pt>
                <c:pt idx="208">
                  <c:v>51.836736999999999</c:v>
                </c:pt>
                <c:pt idx="209">
                  <c:v>51.841118999999999</c:v>
                </c:pt>
                <c:pt idx="210">
                  <c:v>51.845654000000003</c:v>
                </c:pt>
                <c:pt idx="211">
                  <c:v>51.850957999999999</c:v>
                </c:pt>
                <c:pt idx="212">
                  <c:v>51.856969999999997</c:v>
                </c:pt>
                <c:pt idx="213">
                  <c:v>51.863033000000001</c:v>
                </c:pt>
                <c:pt idx="214">
                  <c:v>51.870049999999999</c:v>
                </c:pt>
                <c:pt idx="215">
                  <c:v>51.877642999999999</c:v>
                </c:pt>
                <c:pt idx="216">
                  <c:v>51.886170999999997</c:v>
                </c:pt>
                <c:pt idx="217">
                  <c:v>51.894914999999997</c:v>
                </c:pt>
                <c:pt idx="218">
                  <c:v>51.904868</c:v>
                </c:pt>
                <c:pt idx="219">
                  <c:v>51.916226000000002</c:v>
                </c:pt>
                <c:pt idx="220">
                  <c:v>51.927543999999997</c:v>
                </c:pt>
                <c:pt idx="221">
                  <c:v>51.939700000000002</c:v>
                </c:pt>
                <c:pt idx="222">
                  <c:v>51.952238999999999</c:v>
                </c:pt>
                <c:pt idx="223">
                  <c:v>51.965775999999998</c:v>
                </c:pt>
                <c:pt idx="224">
                  <c:v>51.979560999999997</c:v>
                </c:pt>
                <c:pt idx="225">
                  <c:v>51.994453999999998</c:v>
                </c:pt>
                <c:pt idx="226">
                  <c:v>52.009991999999997</c:v>
                </c:pt>
                <c:pt idx="227">
                  <c:v>52.025464999999997</c:v>
                </c:pt>
                <c:pt idx="228">
                  <c:v>52.042296</c:v>
                </c:pt>
                <c:pt idx="229">
                  <c:v>52.060732999999999</c:v>
                </c:pt>
                <c:pt idx="230">
                  <c:v>52.079681999999998</c:v>
                </c:pt>
                <c:pt idx="231">
                  <c:v>52.098973999999998</c:v>
                </c:pt>
                <c:pt idx="232">
                  <c:v>52.119306000000002</c:v>
                </c:pt>
                <c:pt idx="233">
                  <c:v>52.140248</c:v>
                </c:pt>
                <c:pt idx="234">
                  <c:v>52.161169000000001</c:v>
                </c:pt>
                <c:pt idx="235">
                  <c:v>52.182772</c:v>
                </c:pt>
                <c:pt idx="236">
                  <c:v>52.204611</c:v>
                </c:pt>
                <c:pt idx="237">
                  <c:v>52.227145</c:v>
                </c:pt>
                <c:pt idx="238">
                  <c:v>52.250115000000001</c:v>
                </c:pt>
                <c:pt idx="239">
                  <c:v>52.274714000000003</c:v>
                </c:pt>
                <c:pt idx="240">
                  <c:v>52.299444999999999</c:v>
                </c:pt>
                <c:pt idx="241">
                  <c:v>52.324182999999998</c:v>
                </c:pt>
                <c:pt idx="242">
                  <c:v>52.349741999999999</c:v>
                </c:pt>
                <c:pt idx="243">
                  <c:v>52.375016000000002</c:v>
                </c:pt>
                <c:pt idx="244">
                  <c:v>52.400466999999999</c:v>
                </c:pt>
                <c:pt idx="245">
                  <c:v>52.425595000000001</c:v>
                </c:pt>
                <c:pt idx="246">
                  <c:v>52.450888999999997</c:v>
                </c:pt>
                <c:pt idx="247">
                  <c:v>52.476509999999998</c:v>
                </c:pt>
                <c:pt idx="248">
                  <c:v>52.502122</c:v>
                </c:pt>
                <c:pt idx="249">
                  <c:v>52.529820999999998</c:v>
                </c:pt>
                <c:pt idx="250">
                  <c:v>52.557138999999999</c:v>
                </c:pt>
                <c:pt idx="251">
                  <c:v>52.584606000000001</c:v>
                </c:pt>
                <c:pt idx="252">
                  <c:v>52.611451000000002</c:v>
                </c:pt>
                <c:pt idx="253">
                  <c:v>52.638303000000001</c:v>
                </c:pt>
                <c:pt idx="254">
                  <c:v>52.664766</c:v>
                </c:pt>
                <c:pt idx="255">
                  <c:v>52.691431999999999</c:v>
                </c:pt>
                <c:pt idx="256">
                  <c:v>52.717503000000001</c:v>
                </c:pt>
                <c:pt idx="257">
                  <c:v>52.743861000000003</c:v>
                </c:pt>
                <c:pt idx="258">
                  <c:v>52.769537999999997</c:v>
                </c:pt>
                <c:pt idx="259">
                  <c:v>52.796765000000001</c:v>
                </c:pt>
                <c:pt idx="260">
                  <c:v>52.823036999999999</c:v>
                </c:pt>
                <c:pt idx="261">
                  <c:v>52.848951</c:v>
                </c:pt>
                <c:pt idx="262">
                  <c:v>52.874374000000003</c:v>
                </c:pt>
                <c:pt idx="263">
                  <c:v>52.898769999999999</c:v>
                </c:pt>
                <c:pt idx="264">
                  <c:v>52.923465</c:v>
                </c:pt>
                <c:pt idx="265">
                  <c:v>52.947001</c:v>
                </c:pt>
                <c:pt idx="266">
                  <c:v>52.969938999999997</c:v>
                </c:pt>
                <c:pt idx="267">
                  <c:v>52.992294999999999</c:v>
                </c:pt>
                <c:pt idx="268">
                  <c:v>53.014561</c:v>
                </c:pt>
                <c:pt idx="269">
                  <c:v>53.037605999999997</c:v>
                </c:pt>
                <c:pt idx="270">
                  <c:v>53.059587999999998</c:v>
                </c:pt>
                <c:pt idx="271">
                  <c:v>53.080703</c:v>
                </c:pt>
                <c:pt idx="272">
                  <c:v>53.101095000000001</c:v>
                </c:pt>
                <c:pt idx="273">
                  <c:v>53.120691999999998</c:v>
                </c:pt>
                <c:pt idx="274">
                  <c:v>53.139538000000002</c:v>
                </c:pt>
                <c:pt idx="275">
                  <c:v>53.158112000000003</c:v>
                </c:pt>
                <c:pt idx="276">
                  <c:v>53.176119</c:v>
                </c:pt>
                <c:pt idx="277">
                  <c:v>53.192847999999998</c:v>
                </c:pt>
                <c:pt idx="278">
                  <c:v>53.209705999999997</c:v>
                </c:pt>
                <c:pt idx="279">
                  <c:v>53.227221</c:v>
                </c:pt>
                <c:pt idx="280">
                  <c:v>53.243679</c:v>
                </c:pt>
                <c:pt idx="281">
                  <c:v>53.259422999999998</c:v>
                </c:pt>
                <c:pt idx="282">
                  <c:v>53.274780999999997</c:v>
                </c:pt>
                <c:pt idx="283">
                  <c:v>53.289223999999997</c:v>
                </c:pt>
                <c:pt idx="284">
                  <c:v>53.303272</c:v>
                </c:pt>
                <c:pt idx="285">
                  <c:v>53.316921999999998</c:v>
                </c:pt>
                <c:pt idx="286">
                  <c:v>53.329998000000003</c:v>
                </c:pt>
                <c:pt idx="287">
                  <c:v>53.342851000000003</c:v>
                </c:pt>
                <c:pt idx="288">
                  <c:v>53.355119000000002</c:v>
                </c:pt>
                <c:pt idx="289">
                  <c:v>53.368921</c:v>
                </c:pt>
                <c:pt idx="290">
                  <c:v>53.381979999999999</c:v>
                </c:pt>
                <c:pt idx="291">
                  <c:v>53.394528000000001</c:v>
                </c:pt>
                <c:pt idx="292">
                  <c:v>53.407257999999999</c:v>
                </c:pt>
                <c:pt idx="293">
                  <c:v>53.419460000000001</c:v>
                </c:pt>
                <c:pt idx="294">
                  <c:v>53.431818</c:v>
                </c:pt>
                <c:pt idx="295">
                  <c:v>53.443924000000003</c:v>
                </c:pt>
                <c:pt idx="296">
                  <c:v>53.456001000000001</c:v>
                </c:pt>
                <c:pt idx="297">
                  <c:v>53.467855</c:v>
                </c:pt>
                <c:pt idx="298">
                  <c:v>53.479796999999998</c:v>
                </c:pt>
                <c:pt idx="299">
                  <c:v>53.493056000000003</c:v>
                </c:pt>
                <c:pt idx="300">
                  <c:v>53.506055000000003</c:v>
                </c:pt>
                <c:pt idx="301">
                  <c:v>53.518712000000001</c:v>
                </c:pt>
                <c:pt idx="302">
                  <c:v>53.531661999999997</c:v>
                </c:pt>
                <c:pt idx="303">
                  <c:v>53.544615</c:v>
                </c:pt>
                <c:pt idx="304">
                  <c:v>53.557403000000001</c:v>
                </c:pt>
                <c:pt idx="305">
                  <c:v>53.570535999999997</c:v>
                </c:pt>
                <c:pt idx="306">
                  <c:v>53.583643000000002</c:v>
                </c:pt>
                <c:pt idx="307">
                  <c:v>53.597375</c:v>
                </c:pt>
                <c:pt idx="308">
                  <c:v>53.611026000000003</c:v>
                </c:pt>
                <c:pt idx="309">
                  <c:v>53.626336000000002</c:v>
                </c:pt>
                <c:pt idx="310">
                  <c:v>53.641347000000003</c:v>
                </c:pt>
                <c:pt idx="311">
                  <c:v>53.656256999999997</c:v>
                </c:pt>
                <c:pt idx="312">
                  <c:v>53.671512</c:v>
                </c:pt>
                <c:pt idx="313">
                  <c:v>53.686785</c:v>
                </c:pt>
                <c:pt idx="314">
                  <c:v>53.701872999999999</c:v>
                </c:pt>
                <c:pt idx="315">
                  <c:v>53.717339000000003</c:v>
                </c:pt>
                <c:pt idx="316">
                  <c:v>53.732954999999997</c:v>
                </c:pt>
                <c:pt idx="317">
                  <c:v>53.748309999999996</c:v>
                </c:pt>
                <c:pt idx="318">
                  <c:v>53.763531</c:v>
                </c:pt>
                <c:pt idx="319">
                  <c:v>53.780625000000001</c:v>
                </c:pt>
                <c:pt idx="320">
                  <c:v>53.797294000000001</c:v>
                </c:pt>
                <c:pt idx="321">
                  <c:v>53.813949000000001</c:v>
                </c:pt>
                <c:pt idx="322">
                  <c:v>53.830382</c:v>
                </c:pt>
                <c:pt idx="323">
                  <c:v>53.846291999999998</c:v>
                </c:pt>
                <c:pt idx="324">
                  <c:v>53.862349999999999</c:v>
                </c:pt>
                <c:pt idx="325">
                  <c:v>53.878436000000001</c:v>
                </c:pt>
                <c:pt idx="326">
                  <c:v>53.894551999999997</c:v>
                </c:pt>
                <c:pt idx="327">
                  <c:v>53.910269</c:v>
                </c:pt>
                <c:pt idx="328">
                  <c:v>53.925542</c:v>
                </c:pt>
                <c:pt idx="329">
                  <c:v>53.942616999999998</c:v>
                </c:pt>
                <c:pt idx="330">
                  <c:v>53.958928999999998</c:v>
                </c:pt>
                <c:pt idx="331">
                  <c:v>53.974654000000001</c:v>
                </c:pt>
                <c:pt idx="332">
                  <c:v>53.990186000000001</c:v>
                </c:pt>
                <c:pt idx="333">
                  <c:v>54.004562</c:v>
                </c:pt>
                <c:pt idx="334">
                  <c:v>54.018726000000001</c:v>
                </c:pt>
                <c:pt idx="335">
                  <c:v>54.032826</c:v>
                </c:pt>
                <c:pt idx="336">
                  <c:v>54.046199999999999</c:v>
                </c:pt>
                <c:pt idx="337">
                  <c:v>54.059092999999997</c:v>
                </c:pt>
                <c:pt idx="338">
                  <c:v>54.071660000000001</c:v>
                </c:pt>
                <c:pt idx="339">
                  <c:v>54.085214000000001</c:v>
                </c:pt>
                <c:pt idx="340">
                  <c:v>54.097580999999998</c:v>
                </c:pt>
                <c:pt idx="341">
                  <c:v>54.109476999999998</c:v>
                </c:pt>
                <c:pt idx="342">
                  <c:v>54.120747999999999</c:v>
                </c:pt>
                <c:pt idx="343">
                  <c:v>54.131673999999997</c:v>
                </c:pt>
                <c:pt idx="344">
                  <c:v>54.141644999999997</c:v>
                </c:pt>
                <c:pt idx="345">
                  <c:v>54.151218</c:v>
                </c:pt>
                <c:pt idx="346">
                  <c:v>54.160161000000002</c:v>
                </c:pt>
                <c:pt idx="347">
                  <c:v>54.168273999999997</c:v>
                </c:pt>
                <c:pt idx="348">
                  <c:v>54.176049999999996</c:v>
                </c:pt>
                <c:pt idx="349">
                  <c:v>54.184320999999997</c:v>
                </c:pt>
                <c:pt idx="350">
                  <c:v>54.191828999999998</c:v>
                </c:pt>
                <c:pt idx="351">
                  <c:v>54.198847000000001</c:v>
                </c:pt>
                <c:pt idx="352">
                  <c:v>54.204901999999997</c:v>
                </c:pt>
                <c:pt idx="353">
                  <c:v>54.210633000000001</c:v>
                </c:pt>
                <c:pt idx="354">
                  <c:v>54.216191000000002</c:v>
                </c:pt>
                <c:pt idx="355">
                  <c:v>54.220790999999998</c:v>
                </c:pt>
                <c:pt idx="356">
                  <c:v>54.225515000000001</c:v>
                </c:pt>
                <c:pt idx="357">
                  <c:v>54.229520999999998</c:v>
                </c:pt>
                <c:pt idx="358">
                  <c:v>54.233027</c:v>
                </c:pt>
                <c:pt idx="359">
                  <c:v>54.237358999999998</c:v>
                </c:pt>
                <c:pt idx="360">
                  <c:v>54.240417000000001</c:v>
                </c:pt>
                <c:pt idx="361">
                  <c:v>54.243724999999998</c:v>
                </c:pt>
                <c:pt idx="362">
                  <c:v>54.246653000000002</c:v>
                </c:pt>
                <c:pt idx="363">
                  <c:v>54.249414000000002</c:v>
                </c:pt>
                <c:pt idx="364">
                  <c:v>54.251213999999997</c:v>
                </c:pt>
                <c:pt idx="365">
                  <c:v>54.252454</c:v>
                </c:pt>
                <c:pt idx="366">
                  <c:v>54.253849000000002</c:v>
                </c:pt>
                <c:pt idx="367">
                  <c:v>54.255172000000002</c:v>
                </c:pt>
                <c:pt idx="368">
                  <c:v>54.256458000000002</c:v>
                </c:pt>
                <c:pt idx="369">
                  <c:v>54.257829999999998</c:v>
                </c:pt>
                <c:pt idx="370">
                  <c:v>54.25938</c:v>
                </c:pt>
                <c:pt idx="371">
                  <c:v>54.260387000000001</c:v>
                </c:pt>
                <c:pt idx="372">
                  <c:v>54.261203999999999</c:v>
                </c:pt>
                <c:pt idx="373">
                  <c:v>54.262383999999997</c:v>
                </c:pt>
                <c:pt idx="374">
                  <c:v>54.26294</c:v>
                </c:pt>
                <c:pt idx="375">
                  <c:v>54.263413999999997</c:v>
                </c:pt>
                <c:pt idx="376">
                  <c:v>54.263877000000001</c:v>
                </c:pt>
                <c:pt idx="377">
                  <c:v>54.263888000000001</c:v>
                </c:pt>
                <c:pt idx="378">
                  <c:v>54.264087000000004</c:v>
                </c:pt>
                <c:pt idx="379">
                  <c:v>54.264606000000001</c:v>
                </c:pt>
                <c:pt idx="380">
                  <c:v>54.265064000000002</c:v>
                </c:pt>
                <c:pt idx="381">
                  <c:v>54.265293999999997</c:v>
                </c:pt>
                <c:pt idx="382">
                  <c:v>54.265269000000004</c:v>
                </c:pt>
                <c:pt idx="383">
                  <c:v>54.265445999999997</c:v>
                </c:pt>
                <c:pt idx="384">
                  <c:v>54.265413000000002</c:v>
                </c:pt>
                <c:pt idx="385">
                  <c:v>54.264854999999997</c:v>
                </c:pt>
                <c:pt idx="386">
                  <c:v>54.264491</c:v>
                </c:pt>
                <c:pt idx="387">
                  <c:v>54.263990999999997</c:v>
                </c:pt>
                <c:pt idx="388">
                  <c:v>54.263218000000002</c:v>
                </c:pt>
                <c:pt idx="389">
                  <c:v>54.263103999999998</c:v>
                </c:pt>
                <c:pt idx="390">
                  <c:v>54.262566</c:v>
                </c:pt>
                <c:pt idx="391">
                  <c:v>54.261564999999997</c:v>
                </c:pt>
                <c:pt idx="392">
                  <c:v>54.260669999999998</c:v>
                </c:pt>
                <c:pt idx="393">
                  <c:v>54.259794999999997</c:v>
                </c:pt>
                <c:pt idx="394">
                  <c:v>54.258374000000003</c:v>
                </c:pt>
                <c:pt idx="395">
                  <c:v>54.256883999999999</c:v>
                </c:pt>
                <c:pt idx="396">
                  <c:v>54.255364999999998</c:v>
                </c:pt>
                <c:pt idx="397">
                  <c:v>54.253613000000001</c:v>
                </c:pt>
                <c:pt idx="398">
                  <c:v>54.251973999999997</c:v>
                </c:pt>
                <c:pt idx="399">
                  <c:v>54.250518999999997</c:v>
                </c:pt>
                <c:pt idx="400">
                  <c:v>54.248879000000002</c:v>
                </c:pt>
                <c:pt idx="401">
                  <c:v>54.247199000000002</c:v>
                </c:pt>
                <c:pt idx="402">
                  <c:v>54.245128999999999</c:v>
                </c:pt>
                <c:pt idx="403">
                  <c:v>54.243197000000002</c:v>
                </c:pt>
                <c:pt idx="404">
                  <c:v>54.241199000000002</c:v>
                </c:pt>
                <c:pt idx="405">
                  <c:v>54.238762999999999</c:v>
                </c:pt>
                <c:pt idx="406">
                  <c:v>54.236421</c:v>
                </c:pt>
                <c:pt idx="407">
                  <c:v>54.234152999999999</c:v>
                </c:pt>
                <c:pt idx="408">
                  <c:v>54.231462999999998</c:v>
                </c:pt>
                <c:pt idx="409">
                  <c:v>54.229452999999999</c:v>
                </c:pt>
                <c:pt idx="410">
                  <c:v>54.226995000000002</c:v>
                </c:pt>
                <c:pt idx="411">
                  <c:v>54.224603999999999</c:v>
                </c:pt>
                <c:pt idx="412">
                  <c:v>54.222282</c:v>
                </c:pt>
                <c:pt idx="413">
                  <c:v>54.219752999999997</c:v>
                </c:pt>
                <c:pt idx="414">
                  <c:v>54.217230999999998</c:v>
                </c:pt>
                <c:pt idx="415">
                  <c:v>54.214547000000003</c:v>
                </c:pt>
                <c:pt idx="416">
                  <c:v>54.211686999999998</c:v>
                </c:pt>
                <c:pt idx="417">
                  <c:v>54.208983000000003</c:v>
                </c:pt>
                <c:pt idx="418">
                  <c:v>54.206420000000001</c:v>
                </c:pt>
                <c:pt idx="419">
                  <c:v>54.204264000000002</c:v>
                </c:pt>
                <c:pt idx="420">
                  <c:v>54.201979000000001</c:v>
                </c:pt>
                <c:pt idx="421">
                  <c:v>54.199921000000003</c:v>
                </c:pt>
                <c:pt idx="422">
                  <c:v>54.197702999999997</c:v>
                </c:pt>
                <c:pt idx="423">
                  <c:v>54.195971999999998</c:v>
                </c:pt>
                <c:pt idx="424">
                  <c:v>54.194218999999997</c:v>
                </c:pt>
                <c:pt idx="425">
                  <c:v>54.192664999999998</c:v>
                </c:pt>
                <c:pt idx="426">
                  <c:v>54.191077</c:v>
                </c:pt>
                <c:pt idx="427">
                  <c:v>54.189765000000001</c:v>
                </c:pt>
                <c:pt idx="428">
                  <c:v>54.188459000000002</c:v>
                </c:pt>
                <c:pt idx="429">
                  <c:v>54.187919999999998</c:v>
                </c:pt>
                <c:pt idx="430">
                  <c:v>54.187440000000002</c:v>
                </c:pt>
                <c:pt idx="431">
                  <c:v>54.186982</c:v>
                </c:pt>
                <c:pt idx="432">
                  <c:v>54.186878999999998</c:v>
                </c:pt>
                <c:pt idx="433">
                  <c:v>54.186974999999997</c:v>
                </c:pt>
                <c:pt idx="434">
                  <c:v>54.187359000000001</c:v>
                </c:pt>
                <c:pt idx="435">
                  <c:v>54.188073000000003</c:v>
                </c:pt>
                <c:pt idx="436">
                  <c:v>54.189250000000001</c:v>
                </c:pt>
                <c:pt idx="437">
                  <c:v>54.190795000000001</c:v>
                </c:pt>
                <c:pt idx="438">
                  <c:v>54.192335999999997</c:v>
                </c:pt>
                <c:pt idx="439">
                  <c:v>54.194434999999999</c:v>
                </c:pt>
                <c:pt idx="440">
                  <c:v>54.196835999999998</c:v>
                </c:pt>
                <c:pt idx="441">
                  <c:v>54.199533000000002</c:v>
                </c:pt>
                <c:pt idx="442">
                  <c:v>54.202576000000001</c:v>
                </c:pt>
                <c:pt idx="443">
                  <c:v>54.205672</c:v>
                </c:pt>
                <c:pt idx="444">
                  <c:v>54.209128</c:v>
                </c:pt>
                <c:pt idx="445">
                  <c:v>54.212418999999997</c:v>
                </c:pt>
                <c:pt idx="446">
                  <c:v>54.216282</c:v>
                </c:pt>
                <c:pt idx="447">
                  <c:v>54.220202</c:v>
                </c:pt>
                <c:pt idx="448">
                  <c:v>54.224867000000003</c:v>
                </c:pt>
                <c:pt idx="449">
                  <c:v>54.230162999999997</c:v>
                </c:pt>
                <c:pt idx="450">
                  <c:v>54.235146999999998</c:v>
                </c:pt>
                <c:pt idx="451">
                  <c:v>54.240240999999997</c:v>
                </c:pt>
                <c:pt idx="452">
                  <c:v>54.245640999999999</c:v>
                </c:pt>
                <c:pt idx="453">
                  <c:v>54.251244999999997</c:v>
                </c:pt>
                <c:pt idx="454">
                  <c:v>54.256954999999998</c:v>
                </c:pt>
                <c:pt idx="455">
                  <c:v>54.262770000000003</c:v>
                </c:pt>
                <c:pt idx="456">
                  <c:v>54.268554000000002</c:v>
                </c:pt>
                <c:pt idx="457">
                  <c:v>54.274552999999997</c:v>
                </c:pt>
                <c:pt idx="458">
                  <c:v>54.280284999999999</c:v>
                </c:pt>
                <c:pt idx="459">
                  <c:v>54.287230999999998</c:v>
                </c:pt>
                <c:pt idx="460">
                  <c:v>54.293990000000001</c:v>
                </c:pt>
                <c:pt idx="461">
                  <c:v>54.300739</c:v>
                </c:pt>
                <c:pt idx="462">
                  <c:v>54.307707999999998</c:v>
                </c:pt>
                <c:pt idx="463">
                  <c:v>54.314430999999999</c:v>
                </c:pt>
                <c:pt idx="464">
                  <c:v>54.321502000000002</c:v>
                </c:pt>
                <c:pt idx="465">
                  <c:v>54.328254000000001</c:v>
                </c:pt>
                <c:pt idx="466">
                  <c:v>54.334980999999999</c:v>
                </c:pt>
                <c:pt idx="467">
                  <c:v>54.341932999999997</c:v>
                </c:pt>
                <c:pt idx="468">
                  <c:v>54.348925000000001</c:v>
                </c:pt>
                <c:pt idx="469">
                  <c:v>54.357000999999997</c:v>
                </c:pt>
                <c:pt idx="470">
                  <c:v>54.364913000000001</c:v>
                </c:pt>
                <c:pt idx="471">
                  <c:v>54.372588</c:v>
                </c:pt>
                <c:pt idx="472">
                  <c:v>54.380431000000002</c:v>
                </c:pt>
                <c:pt idx="473">
                  <c:v>54.387900000000002</c:v>
                </c:pt>
                <c:pt idx="474">
                  <c:v>54.395820000000001</c:v>
                </c:pt>
                <c:pt idx="475">
                  <c:v>54.403646999999999</c:v>
                </c:pt>
                <c:pt idx="476">
                  <c:v>54.411555</c:v>
                </c:pt>
                <c:pt idx="477">
                  <c:v>54.419493000000003</c:v>
                </c:pt>
                <c:pt idx="478">
                  <c:v>54.42774</c:v>
                </c:pt>
                <c:pt idx="479">
                  <c:v>54.436202999999999</c:v>
                </c:pt>
                <c:pt idx="480">
                  <c:v>54.445326000000001</c:v>
                </c:pt>
                <c:pt idx="481">
                  <c:v>54.453868</c:v>
                </c:pt>
                <c:pt idx="482">
                  <c:v>54.462936999999997</c:v>
                </c:pt>
                <c:pt idx="483">
                  <c:v>54.472085</c:v>
                </c:pt>
                <c:pt idx="484">
                  <c:v>54.481395999999997</c:v>
                </c:pt>
                <c:pt idx="485">
                  <c:v>54.490659999999998</c:v>
                </c:pt>
                <c:pt idx="486">
                  <c:v>54.500152</c:v>
                </c:pt>
                <c:pt idx="487">
                  <c:v>54.509934000000001</c:v>
                </c:pt>
                <c:pt idx="488">
                  <c:v>54.519573000000001</c:v>
                </c:pt>
                <c:pt idx="489">
                  <c:v>54.530487000000001</c:v>
                </c:pt>
                <c:pt idx="490">
                  <c:v>54.540942999999999</c:v>
                </c:pt>
                <c:pt idx="491">
                  <c:v>54.551723000000003</c:v>
                </c:pt>
                <c:pt idx="492">
                  <c:v>54.562735000000004</c:v>
                </c:pt>
                <c:pt idx="493">
                  <c:v>54.574120000000001</c:v>
                </c:pt>
                <c:pt idx="494">
                  <c:v>54.585394999999998</c:v>
                </c:pt>
                <c:pt idx="495">
                  <c:v>54.59666</c:v>
                </c:pt>
                <c:pt idx="496">
                  <c:v>54.607900999999998</c:v>
                </c:pt>
                <c:pt idx="497">
                  <c:v>54.619382000000002</c:v>
                </c:pt>
                <c:pt idx="498">
                  <c:v>54.631135999999998</c:v>
                </c:pt>
                <c:pt idx="499">
                  <c:v>54.643549</c:v>
                </c:pt>
                <c:pt idx="500">
                  <c:v>54.656243000000003</c:v>
                </c:pt>
                <c:pt idx="501">
                  <c:v>54.668869999999998</c:v>
                </c:pt>
                <c:pt idx="502">
                  <c:v>54.681513000000002</c:v>
                </c:pt>
                <c:pt idx="503">
                  <c:v>54.694519</c:v>
                </c:pt>
                <c:pt idx="504">
                  <c:v>54.707425000000001</c:v>
                </c:pt>
                <c:pt idx="505">
                  <c:v>54.720883000000001</c:v>
                </c:pt>
                <c:pt idx="506">
                  <c:v>54.734200999999999</c:v>
                </c:pt>
                <c:pt idx="507">
                  <c:v>54.74747</c:v>
                </c:pt>
                <c:pt idx="508">
                  <c:v>54.760672999999997</c:v>
                </c:pt>
                <c:pt idx="509">
                  <c:v>54.775120000000001</c:v>
                </c:pt>
                <c:pt idx="510">
                  <c:v>54.789476999999998</c:v>
                </c:pt>
                <c:pt idx="511">
                  <c:v>54.803539999999998</c:v>
                </c:pt>
                <c:pt idx="512">
                  <c:v>54.817208999999998</c:v>
                </c:pt>
                <c:pt idx="513">
                  <c:v>54.831128</c:v>
                </c:pt>
                <c:pt idx="514">
                  <c:v>54.845056</c:v>
                </c:pt>
                <c:pt idx="515">
                  <c:v>54.859050000000003</c:v>
                </c:pt>
                <c:pt idx="516">
                  <c:v>54.872788</c:v>
                </c:pt>
                <c:pt idx="517">
                  <c:v>54.886305</c:v>
                </c:pt>
                <c:pt idx="518">
                  <c:v>54.899970000000003</c:v>
                </c:pt>
                <c:pt idx="519">
                  <c:v>54.915134999999999</c:v>
                </c:pt>
                <c:pt idx="520">
                  <c:v>54.929644000000003</c:v>
                </c:pt>
                <c:pt idx="521">
                  <c:v>54.943755000000003</c:v>
                </c:pt>
                <c:pt idx="522">
                  <c:v>54.957836999999998</c:v>
                </c:pt>
                <c:pt idx="523">
                  <c:v>54.972009</c:v>
                </c:pt>
                <c:pt idx="524">
                  <c:v>54.986096000000003</c:v>
                </c:pt>
                <c:pt idx="525">
                  <c:v>54.999774000000002</c:v>
                </c:pt>
                <c:pt idx="526">
                  <c:v>55.012990000000002</c:v>
                </c:pt>
                <c:pt idx="527">
                  <c:v>55.027056000000002</c:v>
                </c:pt>
                <c:pt idx="528">
                  <c:v>55.040084</c:v>
                </c:pt>
                <c:pt idx="529">
                  <c:v>55.054737000000003</c:v>
                </c:pt>
                <c:pt idx="530">
                  <c:v>55.068745999999997</c:v>
                </c:pt>
                <c:pt idx="531">
                  <c:v>55.082335</c:v>
                </c:pt>
                <c:pt idx="532">
                  <c:v>55.095934999999997</c:v>
                </c:pt>
                <c:pt idx="533">
                  <c:v>55.109499</c:v>
                </c:pt>
                <c:pt idx="534">
                  <c:v>55.122903999999998</c:v>
                </c:pt>
                <c:pt idx="535">
                  <c:v>55.136249999999997</c:v>
                </c:pt>
                <c:pt idx="536">
                  <c:v>55.149355999999997</c:v>
                </c:pt>
                <c:pt idx="537">
                  <c:v>55.162354000000001</c:v>
                </c:pt>
                <c:pt idx="538">
                  <c:v>55.175311999999998</c:v>
                </c:pt>
                <c:pt idx="539">
                  <c:v>55.189118000000001</c:v>
                </c:pt>
                <c:pt idx="540">
                  <c:v>55.202613999999997</c:v>
                </c:pt>
                <c:pt idx="541">
                  <c:v>55.215637000000001</c:v>
                </c:pt>
                <c:pt idx="542">
                  <c:v>55.228409999999997</c:v>
                </c:pt>
                <c:pt idx="543">
                  <c:v>55.241264999999999</c:v>
                </c:pt>
                <c:pt idx="544">
                  <c:v>55.254055999999999</c:v>
                </c:pt>
                <c:pt idx="545">
                  <c:v>55.266787999999998</c:v>
                </c:pt>
                <c:pt idx="546">
                  <c:v>55.279563000000003</c:v>
                </c:pt>
                <c:pt idx="547">
                  <c:v>55.291825000000003</c:v>
                </c:pt>
                <c:pt idx="548">
                  <c:v>55.304290999999999</c:v>
                </c:pt>
                <c:pt idx="549">
                  <c:v>55.317366</c:v>
                </c:pt>
                <c:pt idx="550">
                  <c:v>55.330216</c:v>
                </c:pt>
                <c:pt idx="551">
                  <c:v>55.342649999999999</c:v>
                </c:pt>
                <c:pt idx="552">
                  <c:v>55.355263000000001</c:v>
                </c:pt>
                <c:pt idx="553">
                  <c:v>55.367525999999998</c:v>
                </c:pt>
                <c:pt idx="554">
                  <c:v>55.379814000000003</c:v>
                </c:pt>
                <c:pt idx="555">
                  <c:v>55.392130000000002</c:v>
                </c:pt>
                <c:pt idx="556">
                  <c:v>55.403801999999999</c:v>
                </c:pt>
                <c:pt idx="557">
                  <c:v>55.415877999999999</c:v>
                </c:pt>
                <c:pt idx="558">
                  <c:v>55.427945000000001</c:v>
                </c:pt>
                <c:pt idx="559">
                  <c:v>55.440561000000002</c:v>
                </c:pt>
                <c:pt idx="560">
                  <c:v>55.452902999999999</c:v>
                </c:pt>
                <c:pt idx="561">
                  <c:v>55.464883999999998</c:v>
                </c:pt>
                <c:pt idx="562">
                  <c:v>55.476854000000003</c:v>
                </c:pt>
                <c:pt idx="563">
                  <c:v>55.488553000000003</c:v>
                </c:pt>
                <c:pt idx="564">
                  <c:v>55.500101999999998</c:v>
                </c:pt>
                <c:pt idx="565">
                  <c:v>55.511482000000001</c:v>
                </c:pt>
                <c:pt idx="566">
                  <c:v>55.522668000000003</c:v>
                </c:pt>
                <c:pt idx="567">
                  <c:v>55.533934000000002</c:v>
                </c:pt>
                <c:pt idx="568">
                  <c:v>55.544978999999998</c:v>
                </c:pt>
                <c:pt idx="569">
                  <c:v>55.556657000000001</c:v>
                </c:pt>
                <c:pt idx="570">
                  <c:v>55.567718999999997</c:v>
                </c:pt>
                <c:pt idx="571">
                  <c:v>55.578837</c:v>
                </c:pt>
                <c:pt idx="572">
                  <c:v>55.5899</c:v>
                </c:pt>
                <c:pt idx="573">
                  <c:v>55.600749</c:v>
                </c:pt>
                <c:pt idx="574">
                  <c:v>55.611441999999997</c:v>
                </c:pt>
                <c:pt idx="575">
                  <c:v>55.621890999999998</c:v>
                </c:pt>
                <c:pt idx="576">
                  <c:v>55.632195000000003</c:v>
                </c:pt>
                <c:pt idx="577">
                  <c:v>55.642119999999998</c:v>
                </c:pt>
                <c:pt idx="578">
                  <c:v>55.65211</c:v>
                </c:pt>
                <c:pt idx="579">
                  <c:v>55.662404000000002</c:v>
                </c:pt>
                <c:pt idx="580">
                  <c:v>55.672465000000003</c:v>
                </c:pt>
                <c:pt idx="581">
                  <c:v>55.682251000000001</c:v>
                </c:pt>
                <c:pt idx="582">
                  <c:v>55.691839999999999</c:v>
                </c:pt>
                <c:pt idx="583">
                  <c:v>55.701343999999999</c:v>
                </c:pt>
                <c:pt idx="584">
                  <c:v>55.710850999999998</c:v>
                </c:pt>
                <c:pt idx="585">
                  <c:v>55.720112999999998</c:v>
                </c:pt>
                <c:pt idx="586">
                  <c:v>55.729129</c:v>
                </c:pt>
                <c:pt idx="587">
                  <c:v>55.738042</c:v>
                </c:pt>
                <c:pt idx="588">
                  <c:v>55.746623</c:v>
                </c:pt>
                <c:pt idx="589">
                  <c:v>55.755606999999998</c:v>
                </c:pt>
                <c:pt idx="590">
                  <c:v>55.764488999999998</c:v>
                </c:pt>
                <c:pt idx="591">
                  <c:v>55.772945</c:v>
                </c:pt>
                <c:pt idx="592">
                  <c:v>55.781455000000001</c:v>
                </c:pt>
                <c:pt idx="593">
                  <c:v>55.789828</c:v>
                </c:pt>
                <c:pt idx="594">
                  <c:v>55.798022000000003</c:v>
                </c:pt>
                <c:pt idx="595">
                  <c:v>55.805801000000002</c:v>
                </c:pt>
                <c:pt idx="596">
                  <c:v>55.813471999999997</c:v>
                </c:pt>
                <c:pt idx="597">
                  <c:v>55.821387999999999</c:v>
                </c:pt>
                <c:pt idx="598">
                  <c:v>55.829079</c:v>
                </c:pt>
                <c:pt idx="599">
                  <c:v>55.837496999999999</c:v>
                </c:pt>
                <c:pt idx="600">
                  <c:v>55.845396000000001</c:v>
                </c:pt>
                <c:pt idx="601">
                  <c:v>55.853299999999997</c:v>
                </c:pt>
                <c:pt idx="602">
                  <c:v>55.860641000000001</c:v>
                </c:pt>
                <c:pt idx="603">
                  <c:v>55.868015999999997</c:v>
                </c:pt>
                <c:pt idx="604">
                  <c:v>55.875230999999999</c:v>
                </c:pt>
                <c:pt idx="605">
                  <c:v>55.882109</c:v>
                </c:pt>
                <c:pt idx="606">
                  <c:v>55.888919000000001</c:v>
                </c:pt>
                <c:pt idx="607">
                  <c:v>55.895651000000001</c:v>
                </c:pt>
                <c:pt idx="608">
                  <c:v>55.902298999999999</c:v>
                </c:pt>
                <c:pt idx="609">
                  <c:v>55.909278</c:v>
                </c:pt>
                <c:pt idx="610">
                  <c:v>55.915959999999998</c:v>
                </c:pt>
                <c:pt idx="611">
                  <c:v>55.922432999999998</c:v>
                </c:pt>
                <c:pt idx="612">
                  <c:v>55.928758999999999</c:v>
                </c:pt>
                <c:pt idx="613">
                  <c:v>55.934848000000002</c:v>
                </c:pt>
                <c:pt idx="614">
                  <c:v>55.940795000000001</c:v>
                </c:pt>
                <c:pt idx="615">
                  <c:v>55.946326999999997</c:v>
                </c:pt>
                <c:pt idx="616">
                  <c:v>55.951855999999999</c:v>
                </c:pt>
                <c:pt idx="617">
                  <c:v>55.957084000000002</c:v>
                </c:pt>
                <c:pt idx="618">
                  <c:v>55.962142</c:v>
                </c:pt>
                <c:pt idx="619">
                  <c:v>55.967584000000002</c:v>
                </c:pt>
                <c:pt idx="620">
                  <c:v>55.973211999999997</c:v>
                </c:pt>
                <c:pt idx="621">
                  <c:v>55.97813</c:v>
                </c:pt>
                <c:pt idx="622">
                  <c:v>55.983074999999999</c:v>
                </c:pt>
                <c:pt idx="623">
                  <c:v>55.987800999999997</c:v>
                </c:pt>
                <c:pt idx="624">
                  <c:v>55.992502999999999</c:v>
                </c:pt>
                <c:pt idx="625">
                  <c:v>55.997307999999997</c:v>
                </c:pt>
                <c:pt idx="626">
                  <c:v>56.001953999999998</c:v>
                </c:pt>
                <c:pt idx="627">
                  <c:v>56.006585000000001</c:v>
                </c:pt>
                <c:pt idx="628">
                  <c:v>56.011048000000002</c:v>
                </c:pt>
                <c:pt idx="629">
                  <c:v>56.015923000000001</c:v>
                </c:pt>
                <c:pt idx="630">
                  <c:v>56.020772000000001</c:v>
                </c:pt>
                <c:pt idx="631">
                  <c:v>56.025464999999997</c:v>
                </c:pt>
                <c:pt idx="632">
                  <c:v>56.029921000000002</c:v>
                </c:pt>
                <c:pt idx="633">
                  <c:v>56.034568</c:v>
                </c:pt>
                <c:pt idx="634">
                  <c:v>56.039200000000001</c:v>
                </c:pt>
                <c:pt idx="635">
                  <c:v>56.043926999999996</c:v>
                </c:pt>
                <c:pt idx="636">
                  <c:v>56.048608000000002</c:v>
                </c:pt>
                <c:pt idx="637">
                  <c:v>56.053246000000001</c:v>
                </c:pt>
                <c:pt idx="638">
                  <c:v>56.057918999999998</c:v>
                </c:pt>
                <c:pt idx="639">
                  <c:v>56.063136999999998</c:v>
                </c:pt>
                <c:pt idx="640">
                  <c:v>56.068289999999998</c:v>
                </c:pt>
                <c:pt idx="641">
                  <c:v>56.073452000000003</c:v>
                </c:pt>
                <c:pt idx="642">
                  <c:v>56.078733</c:v>
                </c:pt>
                <c:pt idx="643">
                  <c:v>56.083947999999999</c:v>
                </c:pt>
                <c:pt idx="644">
                  <c:v>56.089221000000002</c:v>
                </c:pt>
                <c:pt idx="645">
                  <c:v>56.094428999999998</c:v>
                </c:pt>
                <c:pt idx="646">
                  <c:v>56.099651999999999</c:v>
                </c:pt>
                <c:pt idx="647">
                  <c:v>56.104959999999998</c:v>
                </c:pt>
                <c:pt idx="648">
                  <c:v>56.110543</c:v>
                </c:pt>
                <c:pt idx="649">
                  <c:v>56.116453999999997</c:v>
                </c:pt>
                <c:pt idx="650">
                  <c:v>56.122160999999998</c:v>
                </c:pt>
                <c:pt idx="651">
                  <c:v>56.127969</c:v>
                </c:pt>
                <c:pt idx="652">
                  <c:v>56.133490000000002</c:v>
                </c:pt>
                <c:pt idx="653">
                  <c:v>56.139285000000001</c:v>
                </c:pt>
                <c:pt idx="654">
                  <c:v>56.145071999999999</c:v>
                </c:pt>
                <c:pt idx="655">
                  <c:v>56.150947000000002</c:v>
                </c:pt>
                <c:pt idx="656">
                  <c:v>56.156637000000003</c:v>
                </c:pt>
                <c:pt idx="657">
                  <c:v>56.162388</c:v>
                </c:pt>
                <c:pt idx="658">
                  <c:v>56.167757999999999</c:v>
                </c:pt>
                <c:pt idx="659">
                  <c:v>56.173772999999997</c:v>
                </c:pt>
                <c:pt idx="660">
                  <c:v>56.179538000000001</c:v>
                </c:pt>
                <c:pt idx="661">
                  <c:v>56.185181</c:v>
                </c:pt>
                <c:pt idx="662">
                  <c:v>56.190645000000004</c:v>
                </c:pt>
                <c:pt idx="663">
                  <c:v>56.195866000000002</c:v>
                </c:pt>
                <c:pt idx="664">
                  <c:v>56.200932000000002</c:v>
                </c:pt>
                <c:pt idx="665">
                  <c:v>56.206057000000001</c:v>
                </c:pt>
                <c:pt idx="666">
                  <c:v>56.210926999999998</c:v>
                </c:pt>
                <c:pt idx="667">
                  <c:v>56.215546000000003</c:v>
                </c:pt>
                <c:pt idx="668">
                  <c:v>56.220089999999999</c:v>
                </c:pt>
                <c:pt idx="669">
                  <c:v>56.225014000000002</c:v>
                </c:pt>
                <c:pt idx="670">
                  <c:v>56.229520999999998</c:v>
                </c:pt>
                <c:pt idx="671">
                  <c:v>56.234135999999999</c:v>
                </c:pt>
                <c:pt idx="672">
                  <c:v>56.238560999999997</c:v>
                </c:pt>
                <c:pt idx="673">
                  <c:v>56.242832</c:v>
                </c:pt>
                <c:pt idx="674">
                  <c:v>56.246896</c:v>
                </c:pt>
                <c:pt idx="675">
                  <c:v>56.250979999999998</c:v>
                </c:pt>
                <c:pt idx="676">
                  <c:v>56.254897</c:v>
                </c:pt>
                <c:pt idx="677">
                  <c:v>56.258512000000003</c:v>
                </c:pt>
                <c:pt idx="678">
                  <c:v>56.262135999999998</c:v>
                </c:pt>
                <c:pt idx="679">
                  <c:v>56.266030999999998</c:v>
                </c:pt>
                <c:pt idx="680">
                  <c:v>56.26952</c:v>
                </c:pt>
                <c:pt idx="681">
                  <c:v>56.272787000000001</c:v>
                </c:pt>
                <c:pt idx="682">
                  <c:v>56.275872</c:v>
                </c:pt>
                <c:pt idx="683">
                  <c:v>56.278855999999998</c:v>
                </c:pt>
                <c:pt idx="684">
                  <c:v>56.281790999999998</c:v>
                </c:pt>
                <c:pt idx="685">
                  <c:v>56.284551</c:v>
                </c:pt>
                <c:pt idx="686">
                  <c:v>56.287106000000001</c:v>
                </c:pt>
                <c:pt idx="687">
                  <c:v>56.289614999999998</c:v>
                </c:pt>
                <c:pt idx="688">
                  <c:v>56.292087000000002</c:v>
                </c:pt>
                <c:pt idx="689">
                  <c:v>56.294637000000002</c:v>
                </c:pt>
                <c:pt idx="690">
                  <c:v>56.297046000000002</c:v>
                </c:pt>
                <c:pt idx="691">
                  <c:v>56.299289999999999</c:v>
                </c:pt>
                <c:pt idx="692">
                  <c:v>56.301357000000003</c:v>
                </c:pt>
                <c:pt idx="693">
                  <c:v>56.303406000000003</c:v>
                </c:pt>
                <c:pt idx="694">
                  <c:v>56.305459999999997</c:v>
                </c:pt>
                <c:pt idx="695">
                  <c:v>56.307242000000002</c:v>
                </c:pt>
                <c:pt idx="696">
                  <c:v>56.308833</c:v>
                </c:pt>
                <c:pt idx="697">
                  <c:v>56.310617999999998</c:v>
                </c:pt>
                <c:pt idx="698">
                  <c:v>56.312389000000003</c:v>
                </c:pt>
                <c:pt idx="699">
                  <c:v>56.314191999999998</c:v>
                </c:pt>
                <c:pt idx="700">
                  <c:v>56.316011000000003</c:v>
                </c:pt>
                <c:pt idx="701">
                  <c:v>56.317604000000003</c:v>
                </c:pt>
                <c:pt idx="702">
                  <c:v>56.319248999999999</c:v>
                </c:pt>
                <c:pt idx="703">
                  <c:v>56.320646000000004</c:v>
                </c:pt>
                <c:pt idx="704">
                  <c:v>56.321897</c:v>
                </c:pt>
                <c:pt idx="705">
                  <c:v>56.323272000000003</c:v>
                </c:pt>
                <c:pt idx="706">
                  <c:v>56.324465000000004</c:v>
                </c:pt>
                <c:pt idx="707">
                  <c:v>56.325699999999998</c:v>
                </c:pt>
                <c:pt idx="708">
                  <c:v>56.326852000000002</c:v>
                </c:pt>
                <c:pt idx="709">
                  <c:v>56.328349000000003</c:v>
                </c:pt>
                <c:pt idx="710">
                  <c:v>56.329791999999998</c:v>
                </c:pt>
                <c:pt idx="711">
                  <c:v>56.331201</c:v>
                </c:pt>
                <c:pt idx="712">
                  <c:v>56.332462999999997</c:v>
                </c:pt>
                <c:pt idx="713">
                  <c:v>56.333720999999997</c:v>
                </c:pt>
                <c:pt idx="714">
                  <c:v>56.334803999999998</c:v>
                </c:pt>
                <c:pt idx="715">
                  <c:v>56.335987000000003</c:v>
                </c:pt>
                <c:pt idx="716">
                  <c:v>56.337186000000003</c:v>
                </c:pt>
                <c:pt idx="717">
                  <c:v>56.338448999999997</c:v>
                </c:pt>
                <c:pt idx="718">
                  <c:v>56.339616999999997</c:v>
                </c:pt>
                <c:pt idx="719">
                  <c:v>56.340910000000001</c:v>
                </c:pt>
                <c:pt idx="720">
                  <c:v>56.342281999999997</c:v>
                </c:pt>
                <c:pt idx="721">
                  <c:v>56.34395</c:v>
                </c:pt>
                <c:pt idx="722">
                  <c:v>56.344954999999999</c:v>
                </c:pt>
                <c:pt idx="723">
                  <c:v>56.346280999999998</c:v>
                </c:pt>
                <c:pt idx="724">
                  <c:v>56.347397000000001</c:v>
                </c:pt>
                <c:pt idx="725">
                  <c:v>56.348574999999997</c:v>
                </c:pt>
                <c:pt idx="726">
                  <c:v>56.349677</c:v>
                </c:pt>
                <c:pt idx="727">
                  <c:v>56.350855000000003</c:v>
                </c:pt>
                <c:pt idx="728">
                  <c:v>56.352001000000001</c:v>
                </c:pt>
                <c:pt idx="729">
                  <c:v>56.353459000000001</c:v>
                </c:pt>
                <c:pt idx="730">
                  <c:v>56.354737999999998</c:v>
                </c:pt>
                <c:pt idx="731">
                  <c:v>56.355989000000001</c:v>
                </c:pt>
                <c:pt idx="732">
                  <c:v>56.357202999999998</c:v>
                </c:pt>
                <c:pt idx="733">
                  <c:v>56.358533000000001</c:v>
                </c:pt>
                <c:pt idx="734">
                  <c:v>56.359796000000003</c:v>
                </c:pt>
                <c:pt idx="735">
                  <c:v>56.360895999999997</c:v>
                </c:pt>
                <c:pt idx="736">
                  <c:v>56.362042000000002</c:v>
                </c:pt>
                <c:pt idx="737">
                  <c:v>56.363118999999998</c:v>
                </c:pt>
                <c:pt idx="738">
                  <c:v>56.364153000000002</c:v>
                </c:pt>
                <c:pt idx="739">
                  <c:v>56.365521999999999</c:v>
                </c:pt>
                <c:pt idx="740">
                  <c:v>56.366824000000001</c:v>
                </c:pt>
                <c:pt idx="741">
                  <c:v>56.368034999999999</c:v>
                </c:pt>
                <c:pt idx="742">
                  <c:v>56.369154999999999</c:v>
                </c:pt>
                <c:pt idx="743">
                  <c:v>56.370432000000001</c:v>
                </c:pt>
                <c:pt idx="744">
                  <c:v>56.371482</c:v>
                </c:pt>
                <c:pt idx="745">
                  <c:v>56.372517000000002</c:v>
                </c:pt>
                <c:pt idx="746">
                  <c:v>56.373666999999998</c:v>
                </c:pt>
                <c:pt idx="747">
                  <c:v>56.374715999999999</c:v>
                </c:pt>
                <c:pt idx="748">
                  <c:v>56.375672999999999</c:v>
                </c:pt>
                <c:pt idx="749">
                  <c:v>56.376978000000001</c:v>
                </c:pt>
                <c:pt idx="750">
                  <c:v>56.378103000000003</c:v>
                </c:pt>
                <c:pt idx="751">
                  <c:v>56.379322999999999</c:v>
                </c:pt>
                <c:pt idx="752">
                  <c:v>56.380518000000002</c:v>
                </c:pt>
                <c:pt idx="753">
                  <c:v>56.381636</c:v>
                </c:pt>
                <c:pt idx="754">
                  <c:v>56.382772000000003</c:v>
                </c:pt>
                <c:pt idx="755">
                  <c:v>56.383783000000001</c:v>
                </c:pt>
                <c:pt idx="756">
                  <c:v>56.384915999999997</c:v>
                </c:pt>
                <c:pt idx="757">
                  <c:v>56.386218999999997</c:v>
                </c:pt>
                <c:pt idx="758">
                  <c:v>56.387307999999997</c:v>
                </c:pt>
                <c:pt idx="759">
                  <c:v>56.388733999999999</c:v>
                </c:pt>
                <c:pt idx="760">
                  <c:v>56.389983000000001</c:v>
                </c:pt>
                <c:pt idx="761">
                  <c:v>56.391257000000003</c:v>
                </c:pt>
                <c:pt idx="762">
                  <c:v>56.392519999999998</c:v>
                </c:pt>
                <c:pt idx="763">
                  <c:v>56.393808999999997</c:v>
                </c:pt>
                <c:pt idx="764">
                  <c:v>56.394992000000002</c:v>
                </c:pt>
                <c:pt idx="765">
                  <c:v>56.396293999999997</c:v>
                </c:pt>
                <c:pt idx="766">
                  <c:v>56.397790000000001</c:v>
                </c:pt>
                <c:pt idx="767">
                  <c:v>56.398881000000003</c:v>
                </c:pt>
                <c:pt idx="768">
                  <c:v>56.400207999999999</c:v>
                </c:pt>
                <c:pt idx="769">
                  <c:v>56.401758000000001</c:v>
                </c:pt>
                <c:pt idx="770">
                  <c:v>56.403300000000002</c:v>
                </c:pt>
                <c:pt idx="771">
                  <c:v>56.404859000000002</c:v>
                </c:pt>
                <c:pt idx="772">
                  <c:v>56.406447</c:v>
                </c:pt>
                <c:pt idx="773">
                  <c:v>56.407916</c:v>
                </c:pt>
                <c:pt idx="774">
                  <c:v>56.409568999999998</c:v>
                </c:pt>
                <c:pt idx="775">
                  <c:v>56.41122</c:v>
                </c:pt>
                <c:pt idx="776">
                  <c:v>56.412844999999997</c:v>
                </c:pt>
                <c:pt idx="777">
                  <c:v>56.414709999999999</c:v>
                </c:pt>
                <c:pt idx="778">
                  <c:v>56.416556</c:v>
                </c:pt>
                <c:pt idx="779">
                  <c:v>56.418698999999997</c:v>
                </c:pt>
                <c:pt idx="780">
                  <c:v>56.420965000000002</c:v>
                </c:pt>
                <c:pt idx="781">
                  <c:v>56.423105</c:v>
                </c:pt>
                <c:pt idx="782">
                  <c:v>56.425190000000001</c:v>
                </c:pt>
                <c:pt idx="783">
                  <c:v>56.427501999999997</c:v>
                </c:pt>
                <c:pt idx="784">
                  <c:v>56.429932000000001</c:v>
                </c:pt>
                <c:pt idx="785">
                  <c:v>56.432358999999998</c:v>
                </c:pt>
                <c:pt idx="786">
                  <c:v>56.434899999999999</c:v>
                </c:pt>
                <c:pt idx="787">
                  <c:v>56.437412999999999</c:v>
                </c:pt>
                <c:pt idx="788">
                  <c:v>56.440095999999997</c:v>
                </c:pt>
                <c:pt idx="789">
                  <c:v>56.443167000000003</c:v>
                </c:pt>
                <c:pt idx="790">
                  <c:v>56.446371999999997</c:v>
                </c:pt>
                <c:pt idx="791">
                  <c:v>56.449534999999997</c:v>
                </c:pt>
                <c:pt idx="792">
                  <c:v>56.452865000000003</c:v>
                </c:pt>
                <c:pt idx="793">
                  <c:v>56.456104000000003</c:v>
                </c:pt>
                <c:pt idx="794">
                  <c:v>56.459510000000002</c:v>
                </c:pt>
                <c:pt idx="795">
                  <c:v>56.462972000000001</c:v>
                </c:pt>
                <c:pt idx="796">
                  <c:v>56.466627000000003</c:v>
                </c:pt>
                <c:pt idx="797">
                  <c:v>56.470280000000002</c:v>
                </c:pt>
                <c:pt idx="798">
                  <c:v>56.473922000000002</c:v>
                </c:pt>
                <c:pt idx="799">
                  <c:v>56.478251999999998</c:v>
                </c:pt>
                <c:pt idx="800">
                  <c:v>56.482536000000003</c:v>
                </c:pt>
                <c:pt idx="801">
                  <c:v>56.486953999999997</c:v>
                </c:pt>
                <c:pt idx="802">
                  <c:v>56.491467</c:v>
                </c:pt>
                <c:pt idx="803">
                  <c:v>56.495913999999999</c:v>
                </c:pt>
                <c:pt idx="804">
                  <c:v>56.500537999999999</c:v>
                </c:pt>
                <c:pt idx="805">
                  <c:v>56.505181999999998</c:v>
                </c:pt>
                <c:pt idx="806">
                  <c:v>56.509884999999997</c:v>
                </c:pt>
                <c:pt idx="807">
                  <c:v>56.514701000000002</c:v>
                </c:pt>
                <c:pt idx="808">
                  <c:v>56.519736000000002</c:v>
                </c:pt>
                <c:pt idx="809">
                  <c:v>56.525213000000001</c:v>
                </c:pt>
                <c:pt idx="810">
                  <c:v>56.530774999999998</c:v>
                </c:pt>
                <c:pt idx="811">
                  <c:v>56.536360999999999</c:v>
                </c:pt>
                <c:pt idx="812">
                  <c:v>56.541898000000003</c:v>
                </c:pt>
                <c:pt idx="813">
                  <c:v>56.547485999999999</c:v>
                </c:pt>
                <c:pt idx="814">
                  <c:v>56.553153999999999</c:v>
                </c:pt>
                <c:pt idx="815">
                  <c:v>56.558804000000002</c:v>
                </c:pt>
                <c:pt idx="816">
                  <c:v>56.564346999999998</c:v>
                </c:pt>
                <c:pt idx="817">
                  <c:v>56.570317000000003</c:v>
                </c:pt>
                <c:pt idx="818">
                  <c:v>56.576053000000002</c:v>
                </c:pt>
                <c:pt idx="819">
                  <c:v>56.582501999999998</c:v>
                </c:pt>
                <c:pt idx="820">
                  <c:v>56.588630000000002</c:v>
                </c:pt>
                <c:pt idx="821">
                  <c:v>56.594906000000002</c:v>
                </c:pt>
                <c:pt idx="822">
                  <c:v>56.601292999999998</c:v>
                </c:pt>
                <c:pt idx="823">
                  <c:v>56.607512999999997</c:v>
                </c:pt>
                <c:pt idx="824">
                  <c:v>56.613748000000001</c:v>
                </c:pt>
                <c:pt idx="825">
                  <c:v>56.619934999999998</c:v>
                </c:pt>
                <c:pt idx="826">
                  <c:v>56.626319000000002</c:v>
                </c:pt>
                <c:pt idx="827">
                  <c:v>56.632522999999999</c:v>
                </c:pt>
                <c:pt idx="828">
                  <c:v>56.638629000000002</c:v>
                </c:pt>
                <c:pt idx="829">
                  <c:v>56.645266999999997</c:v>
                </c:pt>
                <c:pt idx="830">
                  <c:v>56.651854</c:v>
                </c:pt>
                <c:pt idx="831">
                  <c:v>56.658380000000001</c:v>
                </c:pt>
                <c:pt idx="832">
                  <c:v>56.664704999999998</c:v>
                </c:pt>
                <c:pt idx="833">
                  <c:v>56.670893</c:v>
                </c:pt>
                <c:pt idx="834">
                  <c:v>56.677249000000003</c:v>
                </c:pt>
                <c:pt idx="835">
                  <c:v>56.683472999999999</c:v>
                </c:pt>
                <c:pt idx="836">
                  <c:v>56.689489000000002</c:v>
                </c:pt>
                <c:pt idx="837">
                  <c:v>56.695557999999998</c:v>
                </c:pt>
                <c:pt idx="838">
                  <c:v>56.701433000000002</c:v>
                </c:pt>
                <c:pt idx="839">
                  <c:v>56.707827999999999</c:v>
                </c:pt>
                <c:pt idx="840">
                  <c:v>56.714010999999999</c:v>
                </c:pt>
                <c:pt idx="841">
                  <c:v>56.719965999999999</c:v>
                </c:pt>
                <c:pt idx="842">
                  <c:v>56.725814999999997</c:v>
                </c:pt>
                <c:pt idx="843">
                  <c:v>56.731585000000003</c:v>
                </c:pt>
                <c:pt idx="844">
                  <c:v>56.737349999999999</c:v>
                </c:pt>
                <c:pt idx="845">
                  <c:v>56.742821999999997</c:v>
                </c:pt>
                <c:pt idx="846">
                  <c:v>56.748317</c:v>
                </c:pt>
                <c:pt idx="847">
                  <c:v>56.753556000000003</c:v>
                </c:pt>
                <c:pt idx="848">
                  <c:v>56.758609</c:v>
                </c:pt>
                <c:pt idx="849">
                  <c:v>56.764172000000002</c:v>
                </c:pt>
                <c:pt idx="850">
                  <c:v>56.769584000000002</c:v>
                </c:pt>
                <c:pt idx="851">
                  <c:v>56.774630000000002</c:v>
                </c:pt>
                <c:pt idx="852">
                  <c:v>56.779730000000001</c:v>
                </c:pt>
                <c:pt idx="853">
                  <c:v>56.784697000000001</c:v>
                </c:pt>
                <c:pt idx="854">
                  <c:v>56.789555</c:v>
                </c:pt>
                <c:pt idx="855">
                  <c:v>56.794220000000003</c:v>
                </c:pt>
                <c:pt idx="856">
                  <c:v>56.798810000000003</c:v>
                </c:pt>
                <c:pt idx="857">
                  <c:v>56.803305000000002</c:v>
                </c:pt>
                <c:pt idx="858">
                  <c:v>56.807738999999998</c:v>
                </c:pt>
                <c:pt idx="859">
                  <c:v>56.812403000000003</c:v>
                </c:pt>
                <c:pt idx="860">
                  <c:v>56.816840999999997</c:v>
                </c:pt>
                <c:pt idx="861">
                  <c:v>56.821072999999998</c:v>
                </c:pt>
                <c:pt idx="862">
                  <c:v>56.825203000000002</c:v>
                </c:pt>
                <c:pt idx="863">
                  <c:v>56.829487</c:v>
                </c:pt>
                <c:pt idx="864">
                  <c:v>56.833360999999996</c:v>
                </c:pt>
                <c:pt idx="865">
                  <c:v>56.837091999999998</c:v>
                </c:pt>
                <c:pt idx="866">
                  <c:v>56.840954000000004</c:v>
                </c:pt>
                <c:pt idx="867">
                  <c:v>56.844628</c:v>
                </c:pt>
                <c:pt idx="868">
                  <c:v>56.848185000000001</c:v>
                </c:pt>
                <c:pt idx="869">
                  <c:v>56.852162999999997</c:v>
                </c:pt>
                <c:pt idx="870">
                  <c:v>56.855862000000002</c:v>
                </c:pt>
                <c:pt idx="871">
                  <c:v>56.859465999999998</c:v>
                </c:pt>
                <c:pt idx="872">
                  <c:v>56.863005000000001</c:v>
                </c:pt>
                <c:pt idx="873">
                  <c:v>56.866428999999997</c:v>
                </c:pt>
                <c:pt idx="874">
                  <c:v>56.86974</c:v>
                </c:pt>
                <c:pt idx="875">
                  <c:v>56.873010000000001</c:v>
                </c:pt>
                <c:pt idx="876">
                  <c:v>56.876337999999997</c:v>
                </c:pt>
                <c:pt idx="877">
                  <c:v>56.879517999999997</c:v>
                </c:pt>
                <c:pt idx="878">
                  <c:v>56.882689999999997</c:v>
                </c:pt>
                <c:pt idx="879">
                  <c:v>56.886164999999998</c:v>
                </c:pt>
                <c:pt idx="880">
                  <c:v>56.889543000000003</c:v>
                </c:pt>
                <c:pt idx="881">
                  <c:v>56.89273</c:v>
                </c:pt>
                <c:pt idx="882">
                  <c:v>56.895856000000002</c:v>
                </c:pt>
                <c:pt idx="883">
                  <c:v>56.899079999999998</c:v>
                </c:pt>
                <c:pt idx="884">
                  <c:v>56.902256000000001</c:v>
                </c:pt>
                <c:pt idx="885">
                  <c:v>56.905191000000002</c:v>
                </c:pt>
                <c:pt idx="886">
                  <c:v>56.908234</c:v>
                </c:pt>
                <c:pt idx="887">
                  <c:v>56.911112000000003</c:v>
                </c:pt>
                <c:pt idx="888">
                  <c:v>56.914026999999997</c:v>
                </c:pt>
                <c:pt idx="889">
                  <c:v>56.917316999999997</c:v>
                </c:pt>
                <c:pt idx="890">
                  <c:v>56.920447000000003</c:v>
                </c:pt>
                <c:pt idx="891">
                  <c:v>56.923502999999997</c:v>
                </c:pt>
                <c:pt idx="892">
                  <c:v>56.926430000000003</c:v>
                </c:pt>
                <c:pt idx="893">
                  <c:v>56.929467000000002</c:v>
                </c:pt>
                <c:pt idx="894">
                  <c:v>56.932239000000003</c:v>
                </c:pt>
                <c:pt idx="895">
                  <c:v>56.934930999999999</c:v>
                </c:pt>
                <c:pt idx="896">
                  <c:v>56.937787999999998</c:v>
                </c:pt>
                <c:pt idx="897">
                  <c:v>56.940418000000001</c:v>
                </c:pt>
                <c:pt idx="898">
                  <c:v>56.943085000000004</c:v>
                </c:pt>
                <c:pt idx="899">
                  <c:v>56.946295999999997</c:v>
                </c:pt>
                <c:pt idx="900">
                  <c:v>56.949421999999998</c:v>
                </c:pt>
                <c:pt idx="901">
                  <c:v>56.952314999999999</c:v>
                </c:pt>
                <c:pt idx="902">
                  <c:v>56.955089000000001</c:v>
                </c:pt>
                <c:pt idx="903">
                  <c:v>56.957951999999999</c:v>
                </c:pt>
                <c:pt idx="904">
                  <c:v>56.960816000000001</c:v>
                </c:pt>
                <c:pt idx="905">
                  <c:v>56.963545000000003</c:v>
                </c:pt>
                <c:pt idx="906">
                  <c:v>56.966346000000001</c:v>
                </c:pt>
                <c:pt idx="907">
                  <c:v>56.969093999999998</c:v>
                </c:pt>
                <c:pt idx="908">
                  <c:v>56.971896999999998</c:v>
                </c:pt>
                <c:pt idx="909">
                  <c:v>56.975025000000002</c:v>
                </c:pt>
                <c:pt idx="910">
                  <c:v>56.978043999999997</c:v>
                </c:pt>
                <c:pt idx="911">
                  <c:v>56.981082000000001</c:v>
                </c:pt>
                <c:pt idx="912">
                  <c:v>56.983885999999998</c:v>
                </c:pt>
                <c:pt idx="913">
                  <c:v>56.986718000000003</c:v>
                </c:pt>
                <c:pt idx="914">
                  <c:v>56.9895</c:v>
                </c:pt>
                <c:pt idx="915">
                  <c:v>56.992192000000003</c:v>
                </c:pt>
                <c:pt idx="916">
                  <c:v>56.995015000000002</c:v>
                </c:pt>
                <c:pt idx="917">
                  <c:v>56.997855999999999</c:v>
                </c:pt>
                <c:pt idx="918">
                  <c:v>57.000509000000001</c:v>
                </c:pt>
                <c:pt idx="919">
                  <c:v>57.003632000000003</c:v>
                </c:pt>
                <c:pt idx="920">
                  <c:v>57.006822</c:v>
                </c:pt>
                <c:pt idx="921">
                  <c:v>57.009791999999997</c:v>
                </c:pt>
                <c:pt idx="922">
                  <c:v>57.012846000000003</c:v>
                </c:pt>
                <c:pt idx="923">
                  <c:v>57.015796999999999</c:v>
                </c:pt>
                <c:pt idx="924">
                  <c:v>57.018576000000003</c:v>
                </c:pt>
                <c:pt idx="925">
                  <c:v>57.021473999999998</c:v>
                </c:pt>
                <c:pt idx="926">
                  <c:v>57.024334000000003</c:v>
                </c:pt>
                <c:pt idx="927">
                  <c:v>57.027191000000002</c:v>
                </c:pt>
                <c:pt idx="928">
                  <c:v>57.029991000000003</c:v>
                </c:pt>
                <c:pt idx="929">
                  <c:v>57.033279999999998</c:v>
                </c:pt>
                <c:pt idx="930">
                  <c:v>57.036473999999998</c:v>
                </c:pt>
                <c:pt idx="931">
                  <c:v>57.0396</c:v>
                </c:pt>
                <c:pt idx="932">
                  <c:v>57.042692000000002</c:v>
                </c:pt>
                <c:pt idx="933">
                  <c:v>57.045814</c:v>
                </c:pt>
                <c:pt idx="934">
                  <c:v>57.048906000000002</c:v>
                </c:pt>
                <c:pt idx="935">
                  <c:v>57.051999000000002</c:v>
                </c:pt>
                <c:pt idx="936">
                  <c:v>57.055016000000002</c:v>
                </c:pt>
                <c:pt idx="937">
                  <c:v>57.058123000000002</c:v>
                </c:pt>
                <c:pt idx="938">
                  <c:v>57.061193000000003</c:v>
                </c:pt>
                <c:pt idx="939">
                  <c:v>57.064658999999999</c:v>
                </c:pt>
                <c:pt idx="940">
                  <c:v>57.067926</c:v>
                </c:pt>
                <c:pt idx="941">
                  <c:v>57.071204999999999</c:v>
                </c:pt>
                <c:pt idx="942">
                  <c:v>57.074578000000002</c:v>
                </c:pt>
                <c:pt idx="943">
                  <c:v>57.077855999999997</c:v>
                </c:pt>
                <c:pt idx="944">
                  <c:v>57.081031000000003</c:v>
                </c:pt>
                <c:pt idx="945">
                  <c:v>57.084330999999999</c:v>
                </c:pt>
                <c:pt idx="946">
                  <c:v>57.087550999999998</c:v>
                </c:pt>
                <c:pt idx="947">
                  <c:v>57.090826999999997</c:v>
                </c:pt>
                <c:pt idx="948">
                  <c:v>57.094056000000002</c:v>
                </c:pt>
                <c:pt idx="949">
                  <c:v>57.097715999999998</c:v>
                </c:pt>
                <c:pt idx="950">
                  <c:v>57.101201000000003</c:v>
                </c:pt>
                <c:pt idx="951">
                  <c:v>57.104598000000003</c:v>
                </c:pt>
                <c:pt idx="952">
                  <c:v>57.108055</c:v>
                </c:pt>
                <c:pt idx="953">
                  <c:v>57.111350999999999</c:v>
                </c:pt>
                <c:pt idx="954">
                  <c:v>57.114687000000004</c:v>
                </c:pt>
                <c:pt idx="955">
                  <c:v>57.118048000000002</c:v>
                </c:pt>
                <c:pt idx="956">
                  <c:v>57.121453000000002</c:v>
                </c:pt>
                <c:pt idx="957">
                  <c:v>57.124822000000002</c:v>
                </c:pt>
                <c:pt idx="958">
                  <c:v>57.128203999999997</c:v>
                </c:pt>
                <c:pt idx="959">
                  <c:v>57.131982999999998</c:v>
                </c:pt>
                <c:pt idx="960">
                  <c:v>57.135494999999999</c:v>
                </c:pt>
                <c:pt idx="961">
                  <c:v>57.138900999999997</c:v>
                </c:pt>
                <c:pt idx="962">
                  <c:v>57.142232999999997</c:v>
                </c:pt>
                <c:pt idx="963">
                  <c:v>57.145654</c:v>
                </c:pt>
                <c:pt idx="964">
                  <c:v>57.148961</c:v>
                </c:pt>
                <c:pt idx="965">
                  <c:v>57.152228000000001</c:v>
                </c:pt>
                <c:pt idx="966">
                  <c:v>57.155504999999998</c:v>
                </c:pt>
                <c:pt idx="967">
                  <c:v>57.158793000000003</c:v>
                </c:pt>
                <c:pt idx="968">
                  <c:v>57.161960000000001</c:v>
                </c:pt>
                <c:pt idx="969">
                  <c:v>57.165436999999997</c:v>
                </c:pt>
                <c:pt idx="970">
                  <c:v>57.168799999999997</c:v>
                </c:pt>
                <c:pt idx="971">
                  <c:v>57.172122000000002</c:v>
                </c:pt>
                <c:pt idx="972">
                  <c:v>57.175358000000003</c:v>
                </c:pt>
                <c:pt idx="973">
                  <c:v>57.178505999999999</c:v>
                </c:pt>
                <c:pt idx="974">
                  <c:v>57.181671000000001</c:v>
                </c:pt>
                <c:pt idx="975">
                  <c:v>57.184766000000003</c:v>
                </c:pt>
                <c:pt idx="976">
                  <c:v>57.187916000000001</c:v>
                </c:pt>
                <c:pt idx="977">
                  <c:v>57.190900999999997</c:v>
                </c:pt>
                <c:pt idx="978">
                  <c:v>57.193883</c:v>
                </c:pt>
                <c:pt idx="979">
                  <c:v>57.197136999999998</c:v>
                </c:pt>
                <c:pt idx="980">
                  <c:v>57.200266999999997</c:v>
                </c:pt>
                <c:pt idx="981">
                  <c:v>57.203294</c:v>
                </c:pt>
                <c:pt idx="982">
                  <c:v>57.206328999999997</c:v>
                </c:pt>
                <c:pt idx="983">
                  <c:v>57.209311999999997</c:v>
                </c:pt>
                <c:pt idx="984">
                  <c:v>57.212280999999997</c:v>
                </c:pt>
                <c:pt idx="985">
                  <c:v>57.215147000000002</c:v>
                </c:pt>
                <c:pt idx="986">
                  <c:v>57.218063000000001</c:v>
                </c:pt>
                <c:pt idx="987">
                  <c:v>57.220968999999997</c:v>
                </c:pt>
                <c:pt idx="988">
                  <c:v>57.223917999999998</c:v>
                </c:pt>
                <c:pt idx="989">
                  <c:v>57.227147000000002</c:v>
                </c:pt>
                <c:pt idx="990">
                  <c:v>57.230206000000003</c:v>
                </c:pt>
                <c:pt idx="991">
                  <c:v>57.233136999999999</c:v>
                </c:pt>
                <c:pt idx="992">
                  <c:v>57.236046000000002</c:v>
                </c:pt>
                <c:pt idx="993">
                  <c:v>57.239001999999999</c:v>
                </c:pt>
                <c:pt idx="994">
                  <c:v>57.241871000000003</c:v>
                </c:pt>
                <c:pt idx="995">
                  <c:v>57.244647999999998</c:v>
                </c:pt>
                <c:pt idx="996">
                  <c:v>57.247458000000002</c:v>
                </c:pt>
                <c:pt idx="997">
                  <c:v>57.250349999999997</c:v>
                </c:pt>
                <c:pt idx="998">
                  <c:v>57.253149999999998</c:v>
                </c:pt>
                <c:pt idx="999">
                  <c:v>57.256369999999997</c:v>
                </c:pt>
                <c:pt idx="1000">
                  <c:v>57.259377000000001</c:v>
                </c:pt>
                <c:pt idx="1001">
                  <c:v>57.262394999999998</c:v>
                </c:pt>
                <c:pt idx="1002">
                  <c:v>57.265323000000002</c:v>
                </c:pt>
                <c:pt idx="1003">
                  <c:v>57.268357000000002</c:v>
                </c:pt>
                <c:pt idx="1004">
                  <c:v>57.271315000000001</c:v>
                </c:pt>
                <c:pt idx="1005">
                  <c:v>57.274244000000003</c:v>
                </c:pt>
                <c:pt idx="1006">
                  <c:v>57.277119999999996</c:v>
                </c:pt>
                <c:pt idx="1007">
                  <c:v>57.280154000000003</c:v>
                </c:pt>
                <c:pt idx="1008">
                  <c:v>57.283185000000003</c:v>
                </c:pt>
                <c:pt idx="1009">
                  <c:v>57.286459999999998</c:v>
                </c:pt>
                <c:pt idx="1010">
                  <c:v>57.289597000000001</c:v>
                </c:pt>
                <c:pt idx="1011">
                  <c:v>57.292704000000001</c:v>
                </c:pt>
                <c:pt idx="1012">
                  <c:v>57.295926999999999</c:v>
                </c:pt>
                <c:pt idx="1013">
                  <c:v>57.298892000000002</c:v>
                </c:pt>
                <c:pt idx="1014">
                  <c:v>57.301957000000002</c:v>
                </c:pt>
                <c:pt idx="1015">
                  <c:v>57.305070000000001</c:v>
                </c:pt>
                <c:pt idx="1016">
                  <c:v>57.307975999999996</c:v>
                </c:pt>
                <c:pt idx="1017">
                  <c:v>57.311025999999998</c:v>
                </c:pt>
                <c:pt idx="1018">
                  <c:v>57.314047000000002</c:v>
                </c:pt>
                <c:pt idx="1019">
                  <c:v>57.317439</c:v>
                </c:pt>
                <c:pt idx="1020">
                  <c:v>57.320726000000001</c:v>
                </c:pt>
                <c:pt idx="1021">
                  <c:v>57.323934000000001</c:v>
                </c:pt>
                <c:pt idx="1022">
                  <c:v>57.327077000000003</c:v>
                </c:pt>
                <c:pt idx="1023">
                  <c:v>57.330181000000003</c:v>
                </c:pt>
                <c:pt idx="1024">
                  <c:v>57.333336000000003</c:v>
                </c:pt>
                <c:pt idx="1025">
                  <c:v>57.336373999999999</c:v>
                </c:pt>
                <c:pt idx="1026">
                  <c:v>57.339446000000002</c:v>
                </c:pt>
                <c:pt idx="1027">
                  <c:v>57.342472999999998</c:v>
                </c:pt>
                <c:pt idx="1028">
                  <c:v>57.345402</c:v>
                </c:pt>
                <c:pt idx="1029">
                  <c:v>57.348745000000001</c:v>
                </c:pt>
                <c:pt idx="1030">
                  <c:v>57.351861</c:v>
                </c:pt>
                <c:pt idx="1031">
                  <c:v>57.354968999999997</c:v>
                </c:pt>
                <c:pt idx="1032">
                  <c:v>57.358078999999996</c:v>
                </c:pt>
                <c:pt idx="1033">
                  <c:v>57.361074000000002</c:v>
                </c:pt>
                <c:pt idx="1034">
                  <c:v>57.363976000000001</c:v>
                </c:pt>
                <c:pt idx="1035">
                  <c:v>57.366767000000003</c:v>
                </c:pt>
                <c:pt idx="1036">
                  <c:v>57.369529</c:v>
                </c:pt>
                <c:pt idx="1037">
                  <c:v>57.372320000000002</c:v>
                </c:pt>
                <c:pt idx="1038">
                  <c:v>57.374986</c:v>
                </c:pt>
                <c:pt idx="1039">
                  <c:v>57.377957000000002</c:v>
                </c:pt>
                <c:pt idx="1040">
                  <c:v>57.380851999999997</c:v>
                </c:pt>
                <c:pt idx="1041">
                  <c:v>57.383740000000003</c:v>
                </c:pt>
                <c:pt idx="1042">
                  <c:v>57.386488</c:v>
                </c:pt>
                <c:pt idx="1043">
                  <c:v>57.389276000000002</c:v>
                </c:pt>
                <c:pt idx="1044">
                  <c:v>57.391764999999999</c:v>
                </c:pt>
                <c:pt idx="1045">
                  <c:v>57.394187000000002</c:v>
                </c:pt>
                <c:pt idx="1046">
                  <c:v>57.396574999999999</c:v>
                </c:pt>
                <c:pt idx="1047">
                  <c:v>57.398997999999999</c:v>
                </c:pt>
                <c:pt idx="1048">
                  <c:v>57.401257999999999</c:v>
                </c:pt>
                <c:pt idx="1049">
                  <c:v>57.403879000000003</c:v>
                </c:pt>
                <c:pt idx="1050">
                  <c:v>57.406258999999999</c:v>
                </c:pt>
                <c:pt idx="1051">
                  <c:v>57.408650000000002</c:v>
                </c:pt>
                <c:pt idx="1052">
                  <c:v>57.410975999999998</c:v>
                </c:pt>
                <c:pt idx="1053">
                  <c:v>57.413178000000002</c:v>
                </c:pt>
                <c:pt idx="1054">
                  <c:v>57.415281</c:v>
                </c:pt>
                <c:pt idx="1055">
                  <c:v>57.417372999999998</c:v>
                </c:pt>
                <c:pt idx="1056">
                  <c:v>57.419446000000001</c:v>
                </c:pt>
                <c:pt idx="1057">
                  <c:v>57.421531000000002</c:v>
                </c:pt>
                <c:pt idx="1058">
                  <c:v>57.423470999999999</c:v>
                </c:pt>
                <c:pt idx="1059">
                  <c:v>57.425702999999999</c:v>
                </c:pt>
                <c:pt idx="1060">
                  <c:v>57.427785999999998</c:v>
                </c:pt>
                <c:pt idx="1061">
                  <c:v>57.429833000000002</c:v>
                </c:pt>
                <c:pt idx="1062">
                  <c:v>57.431797000000003</c:v>
                </c:pt>
                <c:pt idx="1063">
                  <c:v>57.433694000000003</c:v>
                </c:pt>
                <c:pt idx="1064">
                  <c:v>57.435574000000003</c:v>
                </c:pt>
                <c:pt idx="1065">
                  <c:v>57.437435000000001</c:v>
                </c:pt>
                <c:pt idx="1066">
                  <c:v>57.439239000000001</c:v>
                </c:pt>
                <c:pt idx="1067">
                  <c:v>57.441009000000001</c:v>
                </c:pt>
                <c:pt idx="1068">
                  <c:v>57.442841999999999</c:v>
                </c:pt>
                <c:pt idx="1069">
                  <c:v>57.444833000000003</c:v>
                </c:pt>
                <c:pt idx="1070">
                  <c:v>57.446730000000002</c:v>
                </c:pt>
                <c:pt idx="1071">
                  <c:v>57.448512000000001</c:v>
                </c:pt>
                <c:pt idx="1072">
                  <c:v>57.450251999999999</c:v>
                </c:pt>
                <c:pt idx="1073">
                  <c:v>57.452027999999999</c:v>
                </c:pt>
                <c:pt idx="1074">
                  <c:v>57.453741000000001</c:v>
                </c:pt>
                <c:pt idx="1075">
                  <c:v>57.455469000000001</c:v>
                </c:pt>
                <c:pt idx="1076">
                  <c:v>57.457120000000003</c:v>
                </c:pt>
                <c:pt idx="1077">
                  <c:v>57.458841999999997</c:v>
                </c:pt>
                <c:pt idx="1078">
                  <c:v>57.460441000000003</c:v>
                </c:pt>
                <c:pt idx="1079">
                  <c:v>57.462243999999998</c:v>
                </c:pt>
                <c:pt idx="1080">
                  <c:v>57.463980999999997</c:v>
                </c:pt>
                <c:pt idx="1081">
                  <c:v>57.465701000000003</c:v>
                </c:pt>
                <c:pt idx="1082">
                  <c:v>57.467357</c:v>
                </c:pt>
                <c:pt idx="1083">
                  <c:v>57.468994000000002</c:v>
                </c:pt>
                <c:pt idx="1084">
                  <c:v>57.470759999999999</c:v>
                </c:pt>
                <c:pt idx="1085">
                  <c:v>57.472498000000002</c:v>
                </c:pt>
                <c:pt idx="1086">
                  <c:v>57.474187999999998</c:v>
                </c:pt>
                <c:pt idx="1087">
                  <c:v>57.475799000000002</c:v>
                </c:pt>
                <c:pt idx="1088">
                  <c:v>57.477383000000003</c:v>
                </c:pt>
                <c:pt idx="1089">
                  <c:v>57.479146999999998</c:v>
                </c:pt>
                <c:pt idx="1090">
                  <c:v>57.480975000000001</c:v>
                </c:pt>
                <c:pt idx="1091">
                  <c:v>57.482840000000003</c:v>
                </c:pt>
                <c:pt idx="1092">
                  <c:v>57.484565000000003</c:v>
                </c:pt>
                <c:pt idx="1093">
                  <c:v>57.486234000000003</c:v>
                </c:pt>
                <c:pt idx="1094">
                  <c:v>57.487890999999998</c:v>
                </c:pt>
                <c:pt idx="1095">
                  <c:v>57.489601</c:v>
                </c:pt>
                <c:pt idx="1096">
                  <c:v>57.491411999999997</c:v>
                </c:pt>
                <c:pt idx="1097">
                  <c:v>57.493277999999997</c:v>
                </c:pt>
                <c:pt idx="1098">
                  <c:v>57.495057000000003</c:v>
                </c:pt>
                <c:pt idx="1099">
                  <c:v>57.496943999999999</c:v>
                </c:pt>
                <c:pt idx="1100">
                  <c:v>57.498896000000002</c:v>
                </c:pt>
                <c:pt idx="1101">
                  <c:v>57.500812000000003</c:v>
                </c:pt>
                <c:pt idx="1102">
                  <c:v>57.502664000000003</c:v>
                </c:pt>
                <c:pt idx="1103">
                  <c:v>57.504503</c:v>
                </c:pt>
                <c:pt idx="1104">
                  <c:v>57.506424000000003</c:v>
                </c:pt>
                <c:pt idx="1105">
                  <c:v>57.508457</c:v>
                </c:pt>
                <c:pt idx="1106">
                  <c:v>57.510345000000001</c:v>
                </c:pt>
                <c:pt idx="1107">
                  <c:v>57.512245</c:v>
                </c:pt>
                <c:pt idx="1108">
                  <c:v>57.514304000000003</c:v>
                </c:pt>
                <c:pt idx="1109">
                  <c:v>57.516613999999997</c:v>
                </c:pt>
                <c:pt idx="1110">
                  <c:v>57.518855000000002</c:v>
                </c:pt>
                <c:pt idx="1111">
                  <c:v>57.521034</c:v>
                </c:pt>
                <c:pt idx="1112">
                  <c:v>57.523265000000002</c:v>
                </c:pt>
                <c:pt idx="1113">
                  <c:v>57.525635999999999</c:v>
                </c:pt>
                <c:pt idx="1114">
                  <c:v>57.527985999999999</c:v>
                </c:pt>
                <c:pt idx="1115">
                  <c:v>57.530347999999996</c:v>
                </c:pt>
                <c:pt idx="1116">
                  <c:v>57.532589999999999</c:v>
                </c:pt>
                <c:pt idx="1117">
                  <c:v>57.534987999999998</c:v>
                </c:pt>
                <c:pt idx="1118">
                  <c:v>57.537427000000001</c:v>
                </c:pt>
                <c:pt idx="1119">
                  <c:v>57.540053</c:v>
                </c:pt>
                <c:pt idx="1120">
                  <c:v>57.542704999999998</c:v>
                </c:pt>
                <c:pt idx="1121">
                  <c:v>57.545437</c:v>
                </c:pt>
                <c:pt idx="1122">
                  <c:v>57.548206</c:v>
                </c:pt>
                <c:pt idx="1123">
                  <c:v>57.550998999999997</c:v>
                </c:pt>
                <c:pt idx="1124">
                  <c:v>57.553783000000003</c:v>
                </c:pt>
                <c:pt idx="1125">
                  <c:v>57.556787</c:v>
                </c:pt>
                <c:pt idx="1126">
                  <c:v>57.559654999999999</c:v>
                </c:pt>
                <c:pt idx="1127">
                  <c:v>57.562595000000002</c:v>
                </c:pt>
                <c:pt idx="1128">
                  <c:v>57.565551999999997</c:v>
                </c:pt>
                <c:pt idx="1129">
                  <c:v>57.568776</c:v>
                </c:pt>
                <c:pt idx="1130">
                  <c:v>57.571975000000002</c:v>
                </c:pt>
                <c:pt idx="1131">
                  <c:v>57.575234000000002</c:v>
                </c:pt>
                <c:pt idx="1132">
                  <c:v>57.578521000000002</c:v>
                </c:pt>
                <c:pt idx="1133">
                  <c:v>57.581769999999999</c:v>
                </c:pt>
                <c:pt idx="1134">
                  <c:v>57.585172</c:v>
                </c:pt>
                <c:pt idx="1135">
                  <c:v>57.588481999999999</c:v>
                </c:pt>
                <c:pt idx="1136">
                  <c:v>57.591878999999999</c:v>
                </c:pt>
                <c:pt idx="1137">
                  <c:v>57.595193999999999</c:v>
                </c:pt>
                <c:pt idx="1138">
                  <c:v>57.598494000000002</c:v>
                </c:pt>
                <c:pt idx="1139">
                  <c:v>57.602136000000002</c:v>
                </c:pt>
                <c:pt idx="1140">
                  <c:v>57.605668000000001</c:v>
                </c:pt>
                <c:pt idx="1141">
                  <c:v>57.609237999999998</c:v>
                </c:pt>
                <c:pt idx="1142">
                  <c:v>57.612819000000002</c:v>
                </c:pt>
                <c:pt idx="1143">
                  <c:v>57.616343999999998</c:v>
                </c:pt>
                <c:pt idx="1144">
                  <c:v>57.619846000000003</c:v>
                </c:pt>
                <c:pt idx="1145">
                  <c:v>57.623271000000003</c:v>
                </c:pt>
                <c:pt idx="1146">
                  <c:v>57.626821</c:v>
                </c:pt>
                <c:pt idx="1147">
                  <c:v>57.630321000000002</c:v>
                </c:pt>
                <c:pt idx="1148">
                  <c:v>57.633741999999998</c:v>
                </c:pt>
                <c:pt idx="1149">
                  <c:v>57.637293999999997</c:v>
                </c:pt>
                <c:pt idx="1150">
                  <c:v>57.640779999999999</c:v>
                </c:pt>
                <c:pt idx="1151">
                  <c:v>57.644297999999999</c:v>
                </c:pt>
                <c:pt idx="1152">
                  <c:v>57.647696000000003</c:v>
                </c:pt>
                <c:pt idx="1153">
                  <c:v>57.651153999999998</c:v>
                </c:pt>
                <c:pt idx="1154">
                  <c:v>57.654490000000003</c:v>
                </c:pt>
                <c:pt idx="1155">
                  <c:v>57.657746000000003</c:v>
                </c:pt>
                <c:pt idx="1156">
                  <c:v>57.661079000000001</c:v>
                </c:pt>
                <c:pt idx="1157">
                  <c:v>57.664259999999999</c:v>
                </c:pt>
                <c:pt idx="1158">
                  <c:v>57.667408999999999</c:v>
                </c:pt>
                <c:pt idx="1159">
                  <c:v>57.670763000000001</c:v>
                </c:pt>
                <c:pt idx="1160">
                  <c:v>57.674035000000003</c:v>
                </c:pt>
                <c:pt idx="1161">
                  <c:v>57.677211999999997</c:v>
                </c:pt>
                <c:pt idx="1162">
                  <c:v>57.680298999999998</c:v>
                </c:pt>
                <c:pt idx="1163">
                  <c:v>57.683396999999999</c:v>
                </c:pt>
                <c:pt idx="1164">
                  <c:v>57.686428999999997</c:v>
                </c:pt>
                <c:pt idx="1165">
                  <c:v>57.689373000000003</c:v>
                </c:pt>
                <c:pt idx="1166">
                  <c:v>57.692239999999998</c:v>
                </c:pt>
                <c:pt idx="1167">
                  <c:v>57.695044000000003</c:v>
                </c:pt>
                <c:pt idx="1168">
                  <c:v>57.697828000000001</c:v>
                </c:pt>
                <c:pt idx="1169">
                  <c:v>57.700876999999998</c:v>
                </c:pt>
                <c:pt idx="1170">
                  <c:v>57.703775</c:v>
                </c:pt>
                <c:pt idx="1171">
                  <c:v>57.706588000000004</c:v>
                </c:pt>
                <c:pt idx="1172">
                  <c:v>57.709440999999998</c:v>
                </c:pt>
                <c:pt idx="1173">
                  <c:v>57.712322999999998</c:v>
                </c:pt>
                <c:pt idx="1174">
                  <c:v>57.715038</c:v>
                </c:pt>
                <c:pt idx="1175">
                  <c:v>57.717615000000002</c:v>
                </c:pt>
                <c:pt idx="1176">
                  <c:v>57.720126999999998</c:v>
                </c:pt>
                <c:pt idx="1177">
                  <c:v>57.722675000000002</c:v>
                </c:pt>
                <c:pt idx="1178">
                  <c:v>57.72513</c:v>
                </c:pt>
                <c:pt idx="1179">
                  <c:v>57.727910000000001</c:v>
                </c:pt>
                <c:pt idx="1180">
                  <c:v>57.730508</c:v>
                </c:pt>
                <c:pt idx="1181">
                  <c:v>57.733131</c:v>
                </c:pt>
                <c:pt idx="1182">
                  <c:v>57.735579999999999</c:v>
                </c:pt>
                <c:pt idx="1183">
                  <c:v>57.738078000000002</c:v>
                </c:pt>
                <c:pt idx="1184">
                  <c:v>57.740507999999998</c:v>
                </c:pt>
                <c:pt idx="1185">
                  <c:v>57.742905</c:v>
                </c:pt>
                <c:pt idx="1186">
                  <c:v>57.745320999999997</c:v>
                </c:pt>
                <c:pt idx="1187">
                  <c:v>57.747701999999997</c:v>
                </c:pt>
                <c:pt idx="1188">
                  <c:v>57.749985000000002</c:v>
                </c:pt>
                <c:pt idx="1189">
                  <c:v>57.752540000000003</c:v>
                </c:pt>
                <c:pt idx="1190">
                  <c:v>57.754990999999997</c:v>
                </c:pt>
                <c:pt idx="1191">
                  <c:v>57.757351</c:v>
                </c:pt>
                <c:pt idx="1192">
                  <c:v>57.759621000000003</c:v>
                </c:pt>
                <c:pt idx="1193">
                  <c:v>57.761982000000003</c:v>
                </c:pt>
                <c:pt idx="1194">
                  <c:v>57.764321000000002</c:v>
                </c:pt>
                <c:pt idx="1195">
                  <c:v>57.766606000000003</c:v>
                </c:pt>
                <c:pt idx="1196">
                  <c:v>57.768822</c:v>
                </c:pt>
                <c:pt idx="1197">
                  <c:v>57.771056999999999</c:v>
                </c:pt>
                <c:pt idx="1198">
                  <c:v>57.773220000000002</c:v>
                </c:pt>
                <c:pt idx="1199">
                  <c:v>57.775624999999998</c:v>
                </c:pt>
                <c:pt idx="1200">
                  <c:v>57.778005999999998</c:v>
                </c:pt>
                <c:pt idx="1201">
                  <c:v>57.780250000000002</c:v>
                </c:pt>
                <c:pt idx="1202">
                  <c:v>57.782589000000002</c:v>
                </c:pt>
                <c:pt idx="1203">
                  <c:v>57.784860000000002</c:v>
                </c:pt>
                <c:pt idx="1204">
                  <c:v>57.787156000000003</c:v>
                </c:pt>
                <c:pt idx="1205">
                  <c:v>57.789448</c:v>
                </c:pt>
                <c:pt idx="1206">
                  <c:v>57.791724000000002</c:v>
                </c:pt>
                <c:pt idx="1207">
                  <c:v>57.793947000000003</c:v>
                </c:pt>
                <c:pt idx="1208">
                  <c:v>57.796197999999997</c:v>
                </c:pt>
                <c:pt idx="1209">
                  <c:v>57.798628000000001</c:v>
                </c:pt>
                <c:pt idx="1210">
                  <c:v>57.800991000000003</c:v>
                </c:pt>
                <c:pt idx="1211">
                  <c:v>57.803314999999998</c:v>
                </c:pt>
                <c:pt idx="1212">
                  <c:v>57.805621000000002</c:v>
                </c:pt>
                <c:pt idx="1213">
                  <c:v>57.807915999999999</c:v>
                </c:pt>
                <c:pt idx="1214">
                  <c:v>57.810329000000003</c:v>
                </c:pt>
                <c:pt idx="1215">
                  <c:v>57.812606000000002</c:v>
                </c:pt>
                <c:pt idx="1216">
                  <c:v>57.814832000000003</c:v>
                </c:pt>
                <c:pt idx="1217">
                  <c:v>57.817093999999997</c:v>
                </c:pt>
                <c:pt idx="1218">
                  <c:v>57.819358999999999</c:v>
                </c:pt>
                <c:pt idx="1219">
                  <c:v>57.821741000000003</c:v>
                </c:pt>
                <c:pt idx="1220">
                  <c:v>57.824207999999999</c:v>
                </c:pt>
                <c:pt idx="1221">
                  <c:v>57.826509000000001</c:v>
                </c:pt>
                <c:pt idx="1222">
                  <c:v>57.828910999999998</c:v>
                </c:pt>
                <c:pt idx="1223">
                  <c:v>57.831229999999998</c:v>
                </c:pt>
                <c:pt idx="1224">
                  <c:v>57.833584999999999</c:v>
                </c:pt>
                <c:pt idx="1225">
                  <c:v>57.835875000000001</c:v>
                </c:pt>
                <c:pt idx="1226">
                  <c:v>57.838236000000002</c:v>
                </c:pt>
                <c:pt idx="1227">
                  <c:v>57.840454000000001</c:v>
                </c:pt>
                <c:pt idx="1228">
                  <c:v>57.842733000000003</c:v>
                </c:pt>
                <c:pt idx="1229">
                  <c:v>57.845187000000003</c:v>
                </c:pt>
                <c:pt idx="1230">
                  <c:v>57.847608000000001</c:v>
                </c:pt>
                <c:pt idx="1231">
                  <c:v>57.849977000000003</c:v>
                </c:pt>
                <c:pt idx="1232">
                  <c:v>57.852347000000002</c:v>
                </c:pt>
                <c:pt idx="1233">
                  <c:v>57.854618000000002</c:v>
                </c:pt>
                <c:pt idx="1234">
                  <c:v>57.856876</c:v>
                </c:pt>
                <c:pt idx="1235">
                  <c:v>57.859098000000003</c:v>
                </c:pt>
                <c:pt idx="1236">
                  <c:v>57.861300999999997</c:v>
                </c:pt>
                <c:pt idx="1237">
                  <c:v>57.863415000000003</c:v>
                </c:pt>
                <c:pt idx="1238">
                  <c:v>57.865561999999997</c:v>
                </c:pt>
                <c:pt idx="1239">
                  <c:v>57.867874</c:v>
                </c:pt>
                <c:pt idx="1240">
                  <c:v>57.870050999999997</c:v>
                </c:pt>
                <c:pt idx="1241">
                  <c:v>57.872292999999999</c:v>
                </c:pt>
                <c:pt idx="1242">
                  <c:v>57.874415999999997</c:v>
                </c:pt>
                <c:pt idx="1243">
                  <c:v>57.876522000000001</c:v>
                </c:pt>
                <c:pt idx="1244">
                  <c:v>57.878607000000002</c:v>
                </c:pt>
                <c:pt idx="1245">
                  <c:v>57.880597000000002</c:v>
                </c:pt>
                <c:pt idx="1246">
                  <c:v>57.882572000000003</c:v>
                </c:pt>
                <c:pt idx="1247">
                  <c:v>57.88449</c:v>
                </c:pt>
                <c:pt idx="1248">
                  <c:v>57.886426999999998</c:v>
                </c:pt>
                <c:pt idx="1249">
                  <c:v>57.888466000000001</c:v>
                </c:pt>
                <c:pt idx="1250">
                  <c:v>57.890408000000001</c:v>
                </c:pt>
                <c:pt idx="1251">
                  <c:v>57.892313999999999</c:v>
                </c:pt>
                <c:pt idx="1252">
                  <c:v>57.894162999999999</c:v>
                </c:pt>
                <c:pt idx="1253">
                  <c:v>57.896034</c:v>
                </c:pt>
                <c:pt idx="1254">
                  <c:v>57.897792000000003</c:v>
                </c:pt>
                <c:pt idx="1255">
                  <c:v>57.899501999999998</c:v>
                </c:pt>
                <c:pt idx="1256">
                  <c:v>57.901226000000001</c:v>
                </c:pt>
                <c:pt idx="1257">
                  <c:v>57.902903000000002</c:v>
                </c:pt>
                <c:pt idx="1258">
                  <c:v>57.904567</c:v>
                </c:pt>
                <c:pt idx="1259">
                  <c:v>57.906367000000003</c:v>
                </c:pt>
                <c:pt idx="1260">
                  <c:v>57.908088999999997</c:v>
                </c:pt>
                <c:pt idx="1261">
                  <c:v>57.909756999999999</c:v>
                </c:pt>
                <c:pt idx="1262">
                  <c:v>57.911391000000002</c:v>
                </c:pt>
                <c:pt idx="1263">
                  <c:v>57.913007</c:v>
                </c:pt>
                <c:pt idx="1264">
                  <c:v>57.914591999999999</c:v>
                </c:pt>
                <c:pt idx="1265">
                  <c:v>57.916200000000003</c:v>
                </c:pt>
                <c:pt idx="1266">
                  <c:v>57.917752</c:v>
                </c:pt>
                <c:pt idx="1267">
                  <c:v>57.919333000000002</c:v>
                </c:pt>
                <c:pt idx="1268">
                  <c:v>57.920862</c:v>
                </c:pt>
                <c:pt idx="1269">
                  <c:v>57.922590999999997</c:v>
                </c:pt>
                <c:pt idx="1270">
                  <c:v>57.924219999999998</c:v>
                </c:pt>
                <c:pt idx="1271">
                  <c:v>57.925803000000002</c:v>
                </c:pt>
                <c:pt idx="1272">
                  <c:v>57.927402999999998</c:v>
                </c:pt>
                <c:pt idx="1273">
                  <c:v>57.928933999999998</c:v>
                </c:pt>
                <c:pt idx="1274">
                  <c:v>57.930461999999999</c:v>
                </c:pt>
                <c:pt idx="1275">
                  <c:v>57.931953</c:v>
                </c:pt>
                <c:pt idx="1276">
                  <c:v>57.933472999999999</c:v>
                </c:pt>
                <c:pt idx="1277">
                  <c:v>57.934990999999997</c:v>
                </c:pt>
                <c:pt idx="1278">
                  <c:v>57.936455000000002</c:v>
                </c:pt>
                <c:pt idx="1279">
                  <c:v>57.938116000000001</c:v>
                </c:pt>
                <c:pt idx="1280">
                  <c:v>57.939695</c:v>
                </c:pt>
                <c:pt idx="1281">
                  <c:v>57.941270000000003</c:v>
                </c:pt>
                <c:pt idx="1282">
                  <c:v>57.942900999999999</c:v>
                </c:pt>
                <c:pt idx="1283">
                  <c:v>57.944481000000003</c:v>
                </c:pt>
                <c:pt idx="1284">
                  <c:v>57.946013000000001</c:v>
                </c:pt>
                <c:pt idx="1285">
                  <c:v>57.947518000000002</c:v>
                </c:pt>
                <c:pt idx="1286">
                  <c:v>57.949027999999998</c:v>
                </c:pt>
                <c:pt idx="1287">
                  <c:v>57.950583999999999</c:v>
                </c:pt>
                <c:pt idx="1288">
                  <c:v>57.952109999999998</c:v>
                </c:pt>
                <c:pt idx="1289">
                  <c:v>57.953789999999998</c:v>
                </c:pt>
                <c:pt idx="1290">
                  <c:v>57.955495999999997</c:v>
                </c:pt>
                <c:pt idx="1291">
                  <c:v>57.957089000000003</c:v>
                </c:pt>
                <c:pt idx="1292">
                  <c:v>57.958637000000003</c:v>
                </c:pt>
                <c:pt idx="1293">
                  <c:v>57.960205000000002</c:v>
                </c:pt>
                <c:pt idx="1294">
                  <c:v>57.961789000000003</c:v>
                </c:pt>
                <c:pt idx="1295">
                  <c:v>57.963357000000002</c:v>
                </c:pt>
                <c:pt idx="1296">
                  <c:v>57.964906999999997</c:v>
                </c:pt>
                <c:pt idx="1297">
                  <c:v>57.966465999999997</c:v>
                </c:pt>
                <c:pt idx="1298">
                  <c:v>57.968055999999997</c:v>
                </c:pt>
                <c:pt idx="1299">
                  <c:v>57.969760000000001</c:v>
                </c:pt>
                <c:pt idx="1300">
                  <c:v>57.971376999999997</c:v>
                </c:pt>
                <c:pt idx="1301">
                  <c:v>57.973002000000001</c:v>
                </c:pt>
                <c:pt idx="1302">
                  <c:v>57.974628000000003</c:v>
                </c:pt>
                <c:pt idx="1303">
                  <c:v>57.976255999999999</c:v>
                </c:pt>
                <c:pt idx="1304">
                  <c:v>57.977919</c:v>
                </c:pt>
                <c:pt idx="1305">
                  <c:v>57.979519000000003</c:v>
                </c:pt>
                <c:pt idx="1306">
                  <c:v>57.981166999999999</c:v>
                </c:pt>
                <c:pt idx="1307">
                  <c:v>57.982708000000002</c:v>
                </c:pt>
                <c:pt idx="1308">
                  <c:v>57.984253000000002</c:v>
                </c:pt>
                <c:pt idx="1309">
                  <c:v>57.985931999999998</c:v>
                </c:pt>
                <c:pt idx="1310">
                  <c:v>57.987644000000003</c:v>
                </c:pt>
                <c:pt idx="1311">
                  <c:v>57.989297999999998</c:v>
                </c:pt>
                <c:pt idx="1312">
                  <c:v>57.990958999999997</c:v>
                </c:pt>
                <c:pt idx="1313">
                  <c:v>57.992572000000003</c:v>
                </c:pt>
                <c:pt idx="1314">
                  <c:v>57.994194999999998</c:v>
                </c:pt>
                <c:pt idx="1315">
                  <c:v>57.995803000000002</c:v>
                </c:pt>
                <c:pt idx="1316">
                  <c:v>57.997363999999997</c:v>
                </c:pt>
                <c:pt idx="1317">
                  <c:v>57.998879000000002</c:v>
                </c:pt>
                <c:pt idx="1318">
                  <c:v>58.000464000000001</c:v>
                </c:pt>
                <c:pt idx="1319">
                  <c:v>58.002173999999997</c:v>
                </c:pt>
                <c:pt idx="1320">
                  <c:v>58.003737000000001</c:v>
                </c:pt>
                <c:pt idx="1321">
                  <c:v>58.005319999999998</c:v>
                </c:pt>
                <c:pt idx="1322">
                  <c:v>58.006878</c:v>
                </c:pt>
                <c:pt idx="1323">
                  <c:v>58.008490000000002</c:v>
                </c:pt>
                <c:pt idx="1324">
                  <c:v>58.010050999999997</c:v>
                </c:pt>
                <c:pt idx="1325">
                  <c:v>58.011687000000002</c:v>
                </c:pt>
                <c:pt idx="1326">
                  <c:v>58.013201000000002</c:v>
                </c:pt>
                <c:pt idx="1327">
                  <c:v>58.014816000000003</c:v>
                </c:pt>
                <c:pt idx="1328">
                  <c:v>58.016438999999998</c:v>
                </c:pt>
                <c:pt idx="1329">
                  <c:v>58.018078000000003</c:v>
                </c:pt>
                <c:pt idx="1330">
                  <c:v>58.019818999999998</c:v>
                </c:pt>
                <c:pt idx="1331">
                  <c:v>58.021433000000002</c:v>
                </c:pt>
                <c:pt idx="1332">
                  <c:v>58.023004999999998</c:v>
                </c:pt>
                <c:pt idx="1333">
                  <c:v>58.024638000000003</c:v>
                </c:pt>
                <c:pt idx="1334">
                  <c:v>58.026159</c:v>
                </c:pt>
                <c:pt idx="1335">
                  <c:v>58.027715000000001</c:v>
                </c:pt>
                <c:pt idx="1336">
                  <c:v>58.029235999999997</c:v>
                </c:pt>
                <c:pt idx="1337">
                  <c:v>58.030771000000001</c:v>
                </c:pt>
                <c:pt idx="1338">
                  <c:v>58.032252</c:v>
                </c:pt>
                <c:pt idx="1339">
                  <c:v>58.033872000000002</c:v>
                </c:pt>
                <c:pt idx="1340">
                  <c:v>58.035443000000001</c:v>
                </c:pt>
                <c:pt idx="1341">
                  <c:v>58.036977</c:v>
                </c:pt>
                <c:pt idx="1342">
                  <c:v>58.038518000000003</c:v>
                </c:pt>
                <c:pt idx="1343">
                  <c:v>58.039988999999998</c:v>
                </c:pt>
                <c:pt idx="1344">
                  <c:v>58.041497999999997</c:v>
                </c:pt>
                <c:pt idx="1345">
                  <c:v>58.042957000000001</c:v>
                </c:pt>
                <c:pt idx="1346">
                  <c:v>58.044440000000002</c:v>
                </c:pt>
                <c:pt idx="1347">
                  <c:v>58.045887</c:v>
                </c:pt>
                <c:pt idx="1348">
                  <c:v>58.047339000000001</c:v>
                </c:pt>
                <c:pt idx="1349">
                  <c:v>58.048909000000002</c:v>
                </c:pt>
                <c:pt idx="1350">
                  <c:v>58.050435999999998</c:v>
                </c:pt>
                <c:pt idx="1351">
                  <c:v>58.051901999999998</c:v>
                </c:pt>
                <c:pt idx="1352">
                  <c:v>58.053342999999998</c:v>
                </c:pt>
                <c:pt idx="1353">
                  <c:v>58.054777999999999</c:v>
                </c:pt>
                <c:pt idx="1354">
                  <c:v>58.056198000000002</c:v>
                </c:pt>
                <c:pt idx="1355">
                  <c:v>58.057606999999997</c:v>
                </c:pt>
                <c:pt idx="1356">
                  <c:v>58.058985999999997</c:v>
                </c:pt>
                <c:pt idx="1357">
                  <c:v>58.060341000000001</c:v>
                </c:pt>
                <c:pt idx="1358">
                  <c:v>58.061750000000004</c:v>
                </c:pt>
                <c:pt idx="1359">
                  <c:v>58.063273000000002</c:v>
                </c:pt>
                <c:pt idx="1360">
                  <c:v>58.064725000000003</c:v>
                </c:pt>
                <c:pt idx="1361">
                  <c:v>58.066155999999999</c:v>
                </c:pt>
                <c:pt idx="1362">
                  <c:v>58.067537000000002</c:v>
                </c:pt>
                <c:pt idx="1363">
                  <c:v>58.068944999999999</c:v>
                </c:pt>
                <c:pt idx="1364">
                  <c:v>58.070331000000003</c:v>
                </c:pt>
                <c:pt idx="1365">
                  <c:v>58.071674000000002</c:v>
                </c:pt>
                <c:pt idx="1366">
                  <c:v>58.072989</c:v>
                </c:pt>
                <c:pt idx="1367">
                  <c:v>58.074280000000002</c:v>
                </c:pt>
                <c:pt idx="1368">
                  <c:v>58.075572000000001</c:v>
                </c:pt>
                <c:pt idx="1369">
                  <c:v>58.076987000000003</c:v>
                </c:pt>
                <c:pt idx="1370">
                  <c:v>58.078325999999997</c:v>
                </c:pt>
                <c:pt idx="1371">
                  <c:v>58.079621000000003</c:v>
                </c:pt>
                <c:pt idx="1372">
                  <c:v>58.080874000000001</c:v>
                </c:pt>
                <c:pt idx="1373">
                  <c:v>58.082078000000003</c:v>
                </c:pt>
                <c:pt idx="1374">
                  <c:v>58.083278</c:v>
                </c:pt>
                <c:pt idx="1375">
                  <c:v>58.084482999999999</c:v>
                </c:pt>
                <c:pt idx="1376">
                  <c:v>58.085594</c:v>
                </c:pt>
                <c:pt idx="1377">
                  <c:v>58.086711000000001</c:v>
                </c:pt>
                <c:pt idx="1378">
                  <c:v>58.087831000000001</c:v>
                </c:pt>
                <c:pt idx="1379">
                  <c:v>58.089073999999997</c:v>
                </c:pt>
                <c:pt idx="1380">
                  <c:v>58.090283999999997</c:v>
                </c:pt>
                <c:pt idx="1381">
                  <c:v>58.091487999999998</c:v>
                </c:pt>
                <c:pt idx="1382">
                  <c:v>58.092663999999999</c:v>
                </c:pt>
                <c:pt idx="1383">
                  <c:v>58.093764</c:v>
                </c:pt>
                <c:pt idx="1384">
                  <c:v>58.094833999999999</c:v>
                </c:pt>
                <c:pt idx="1385">
                  <c:v>58.095953000000002</c:v>
                </c:pt>
                <c:pt idx="1386">
                  <c:v>58.097017000000001</c:v>
                </c:pt>
                <c:pt idx="1387">
                  <c:v>58.098028999999997</c:v>
                </c:pt>
                <c:pt idx="1388">
                  <c:v>58.099055</c:v>
                </c:pt>
                <c:pt idx="1389">
                  <c:v>58.100217000000001</c:v>
                </c:pt>
                <c:pt idx="1390">
                  <c:v>58.101328000000002</c:v>
                </c:pt>
                <c:pt idx="1391">
                  <c:v>58.102401999999998</c:v>
                </c:pt>
                <c:pt idx="1392">
                  <c:v>58.103456000000001</c:v>
                </c:pt>
                <c:pt idx="1393">
                  <c:v>58.104483999999999</c:v>
                </c:pt>
                <c:pt idx="1394">
                  <c:v>58.105496000000002</c:v>
                </c:pt>
                <c:pt idx="1395">
                  <c:v>58.106499999999997</c:v>
                </c:pt>
                <c:pt idx="1396">
                  <c:v>58.107509999999998</c:v>
                </c:pt>
                <c:pt idx="1397">
                  <c:v>58.108477000000001</c:v>
                </c:pt>
                <c:pt idx="1398">
                  <c:v>58.109445999999998</c:v>
                </c:pt>
                <c:pt idx="1399">
                  <c:v>58.110542000000002</c:v>
                </c:pt>
                <c:pt idx="1400">
                  <c:v>58.111576999999997</c:v>
                </c:pt>
                <c:pt idx="1401">
                  <c:v>58.112586999999998</c:v>
                </c:pt>
                <c:pt idx="1402">
                  <c:v>58.113655000000001</c:v>
                </c:pt>
                <c:pt idx="1403">
                  <c:v>58.114693000000003</c:v>
                </c:pt>
                <c:pt idx="1404">
                  <c:v>58.115653000000002</c:v>
                </c:pt>
                <c:pt idx="1405">
                  <c:v>58.116571999999998</c:v>
                </c:pt>
                <c:pt idx="1406">
                  <c:v>58.117503999999997</c:v>
                </c:pt>
                <c:pt idx="1407">
                  <c:v>58.118377000000002</c:v>
                </c:pt>
                <c:pt idx="1408">
                  <c:v>58.119289999999999</c:v>
                </c:pt>
                <c:pt idx="1409">
                  <c:v>58.120294000000001</c:v>
                </c:pt>
                <c:pt idx="1410">
                  <c:v>58.121257999999997</c:v>
                </c:pt>
                <c:pt idx="1411">
                  <c:v>58.122312000000001</c:v>
                </c:pt>
                <c:pt idx="1412">
                  <c:v>58.123277999999999</c:v>
                </c:pt>
                <c:pt idx="1413">
                  <c:v>58.124223000000001</c:v>
                </c:pt>
                <c:pt idx="1414">
                  <c:v>58.125200999999997</c:v>
                </c:pt>
                <c:pt idx="1415">
                  <c:v>58.126044999999998</c:v>
                </c:pt>
                <c:pt idx="1416">
                  <c:v>58.126939</c:v>
                </c:pt>
                <c:pt idx="1417">
                  <c:v>58.127782000000003</c:v>
                </c:pt>
                <c:pt idx="1418">
                  <c:v>58.128613999999999</c:v>
                </c:pt>
                <c:pt idx="1419">
                  <c:v>58.129615000000001</c:v>
                </c:pt>
                <c:pt idx="1420">
                  <c:v>58.130555999999999</c:v>
                </c:pt>
                <c:pt idx="1421">
                  <c:v>58.131475000000002</c:v>
                </c:pt>
                <c:pt idx="1422">
                  <c:v>58.132429000000002</c:v>
                </c:pt>
                <c:pt idx="1423">
                  <c:v>58.133338000000002</c:v>
                </c:pt>
                <c:pt idx="1424">
                  <c:v>58.134273</c:v>
                </c:pt>
                <c:pt idx="1425">
                  <c:v>58.135213999999998</c:v>
                </c:pt>
                <c:pt idx="1426">
                  <c:v>58.136091999999998</c:v>
                </c:pt>
                <c:pt idx="1427">
                  <c:v>58.136991000000002</c:v>
                </c:pt>
                <c:pt idx="1428">
                  <c:v>58.137928000000002</c:v>
                </c:pt>
                <c:pt idx="1429">
                  <c:v>58.138981999999999</c:v>
                </c:pt>
                <c:pt idx="1430">
                  <c:v>58.139983000000001</c:v>
                </c:pt>
                <c:pt idx="1431">
                  <c:v>58.140922000000003</c:v>
                </c:pt>
                <c:pt idx="1432">
                  <c:v>58.141858999999997</c:v>
                </c:pt>
                <c:pt idx="1433">
                  <c:v>58.142812999999997</c:v>
                </c:pt>
                <c:pt idx="1434">
                  <c:v>58.143726999999998</c:v>
                </c:pt>
                <c:pt idx="1435">
                  <c:v>58.144682000000003</c:v>
                </c:pt>
                <c:pt idx="1436">
                  <c:v>58.145606000000001</c:v>
                </c:pt>
                <c:pt idx="1437">
                  <c:v>58.146464999999999</c:v>
                </c:pt>
                <c:pt idx="1438">
                  <c:v>58.147365999999998</c:v>
                </c:pt>
                <c:pt idx="1439">
                  <c:v>58.148403000000002</c:v>
                </c:pt>
                <c:pt idx="1440">
                  <c:v>58.149357000000002</c:v>
                </c:pt>
                <c:pt idx="1441">
                  <c:v>58.150323999999998</c:v>
                </c:pt>
                <c:pt idx="1442">
                  <c:v>58.151277</c:v>
                </c:pt>
                <c:pt idx="1443">
                  <c:v>58.152174000000002</c:v>
                </c:pt>
                <c:pt idx="1444">
                  <c:v>58.153089999999999</c:v>
                </c:pt>
                <c:pt idx="1445">
                  <c:v>58.153995999999999</c:v>
                </c:pt>
                <c:pt idx="1446">
                  <c:v>58.154905999999997</c:v>
                </c:pt>
                <c:pt idx="1447">
                  <c:v>58.155813000000002</c:v>
                </c:pt>
                <c:pt idx="1448">
                  <c:v>58.156739999999999</c:v>
                </c:pt>
                <c:pt idx="1449">
                  <c:v>58.157789999999999</c:v>
                </c:pt>
                <c:pt idx="1450">
                  <c:v>58.158839999999998</c:v>
                </c:pt>
                <c:pt idx="1451">
                  <c:v>58.159841999999998</c:v>
                </c:pt>
                <c:pt idx="1452">
                  <c:v>58.160865000000001</c:v>
                </c:pt>
                <c:pt idx="1453">
                  <c:v>58.161892999999999</c:v>
                </c:pt>
                <c:pt idx="1454">
                  <c:v>58.162818999999999</c:v>
                </c:pt>
                <c:pt idx="1455">
                  <c:v>58.163708</c:v>
                </c:pt>
                <c:pt idx="1456">
                  <c:v>58.164642000000001</c:v>
                </c:pt>
                <c:pt idx="1457">
                  <c:v>58.165559000000002</c:v>
                </c:pt>
                <c:pt idx="1458">
                  <c:v>58.166483999999997</c:v>
                </c:pt>
                <c:pt idx="1459">
                  <c:v>58.167549999999999</c:v>
                </c:pt>
                <c:pt idx="1460">
                  <c:v>58.168560999999997</c:v>
                </c:pt>
                <c:pt idx="1461">
                  <c:v>58.169572000000002</c:v>
                </c:pt>
                <c:pt idx="1462">
                  <c:v>58.170558</c:v>
                </c:pt>
                <c:pt idx="1463">
                  <c:v>58.171529</c:v>
                </c:pt>
                <c:pt idx="1464">
                  <c:v>58.172494</c:v>
                </c:pt>
                <c:pt idx="1465">
                  <c:v>58.173493000000001</c:v>
                </c:pt>
                <c:pt idx="1466">
                  <c:v>58.174432000000003</c:v>
                </c:pt>
                <c:pt idx="1467">
                  <c:v>58.175373</c:v>
                </c:pt>
                <c:pt idx="1468">
                  <c:v>58.176284000000003</c:v>
                </c:pt>
                <c:pt idx="1469">
                  <c:v>58.177326999999998</c:v>
                </c:pt>
                <c:pt idx="1470">
                  <c:v>58.178330000000003</c:v>
                </c:pt>
                <c:pt idx="1471">
                  <c:v>58.179361999999998</c:v>
                </c:pt>
                <c:pt idx="1472">
                  <c:v>58.180388999999998</c:v>
                </c:pt>
                <c:pt idx="1473">
                  <c:v>58.181381999999999</c:v>
                </c:pt>
                <c:pt idx="1474">
                  <c:v>58.182316</c:v>
                </c:pt>
                <c:pt idx="1475">
                  <c:v>58.183250999999998</c:v>
                </c:pt>
                <c:pt idx="1476">
                  <c:v>58.184232000000002</c:v>
                </c:pt>
                <c:pt idx="1477">
                  <c:v>58.185163000000003</c:v>
                </c:pt>
                <c:pt idx="1478">
                  <c:v>58.186114000000003</c:v>
                </c:pt>
                <c:pt idx="1479">
                  <c:v>58.187175000000003</c:v>
                </c:pt>
                <c:pt idx="1480">
                  <c:v>58.188208000000003</c:v>
                </c:pt>
                <c:pt idx="1481">
                  <c:v>58.189208999999998</c:v>
                </c:pt>
                <c:pt idx="1482">
                  <c:v>58.190215000000002</c:v>
                </c:pt>
                <c:pt idx="1483">
                  <c:v>58.191243999999998</c:v>
                </c:pt>
                <c:pt idx="1484">
                  <c:v>58.192230000000002</c:v>
                </c:pt>
                <c:pt idx="1485">
                  <c:v>58.193201999999999</c:v>
                </c:pt>
                <c:pt idx="1486">
                  <c:v>58.194163000000003</c:v>
                </c:pt>
                <c:pt idx="1487">
                  <c:v>58.195149999999998</c:v>
                </c:pt>
                <c:pt idx="1488">
                  <c:v>58.196100000000001</c:v>
                </c:pt>
                <c:pt idx="1489">
                  <c:v>58.197183000000003</c:v>
                </c:pt>
                <c:pt idx="1490">
                  <c:v>58.198206999999996</c:v>
                </c:pt>
                <c:pt idx="1491">
                  <c:v>58.199235000000002</c:v>
                </c:pt>
                <c:pt idx="1492">
                  <c:v>58.200243999999998</c:v>
                </c:pt>
                <c:pt idx="1493">
                  <c:v>58.201261000000002</c:v>
                </c:pt>
                <c:pt idx="1494">
                  <c:v>58.202269999999999</c:v>
                </c:pt>
                <c:pt idx="1495">
                  <c:v>58.203294</c:v>
                </c:pt>
                <c:pt idx="1496">
                  <c:v>58.204261000000002</c:v>
                </c:pt>
                <c:pt idx="1497">
                  <c:v>58.205218000000002</c:v>
                </c:pt>
                <c:pt idx="1498">
                  <c:v>58.206189000000002</c:v>
                </c:pt>
                <c:pt idx="1499">
                  <c:v>58.207268999999997</c:v>
                </c:pt>
                <c:pt idx="1500">
                  <c:v>58.208309999999997</c:v>
                </c:pt>
                <c:pt idx="1501">
                  <c:v>58.209296999999999</c:v>
                </c:pt>
                <c:pt idx="1502">
                  <c:v>58.210289000000003</c:v>
                </c:pt>
                <c:pt idx="1503">
                  <c:v>58.211283000000002</c:v>
                </c:pt>
                <c:pt idx="1504">
                  <c:v>58.212232</c:v>
                </c:pt>
                <c:pt idx="1505">
                  <c:v>58.213169999999998</c:v>
                </c:pt>
                <c:pt idx="1506">
                  <c:v>58.214061000000001</c:v>
                </c:pt>
                <c:pt idx="1507">
                  <c:v>58.215003000000003</c:v>
                </c:pt>
                <c:pt idx="1508">
                  <c:v>58.215924000000001</c:v>
                </c:pt>
                <c:pt idx="1509">
                  <c:v>58.216929999999998</c:v>
                </c:pt>
                <c:pt idx="1510">
                  <c:v>58.217995999999999</c:v>
                </c:pt>
                <c:pt idx="1511">
                  <c:v>58.218941999999998</c:v>
                </c:pt>
                <c:pt idx="1512">
                  <c:v>58.219859</c:v>
                </c:pt>
                <c:pt idx="1513">
                  <c:v>58.220778000000003</c:v>
                </c:pt>
                <c:pt idx="1514">
                  <c:v>58.221693999999999</c:v>
                </c:pt>
                <c:pt idx="1515">
                  <c:v>58.222672000000003</c:v>
                </c:pt>
                <c:pt idx="1516">
                  <c:v>58.223576000000001</c:v>
                </c:pt>
                <c:pt idx="1517">
                  <c:v>58.224502999999999</c:v>
                </c:pt>
                <c:pt idx="1518">
                  <c:v>58.225406999999997</c:v>
                </c:pt>
                <c:pt idx="1519">
                  <c:v>58.226429000000003</c:v>
                </c:pt>
                <c:pt idx="1520">
                  <c:v>58.227409000000002</c:v>
                </c:pt>
                <c:pt idx="1521">
                  <c:v>58.228427000000003</c:v>
                </c:pt>
                <c:pt idx="1522">
                  <c:v>58.229370000000003</c:v>
                </c:pt>
                <c:pt idx="1523">
                  <c:v>58.230263999999998</c:v>
                </c:pt>
                <c:pt idx="1524">
                  <c:v>58.23115</c:v>
                </c:pt>
                <c:pt idx="1525">
                  <c:v>58.232028999999997</c:v>
                </c:pt>
                <c:pt idx="1526">
                  <c:v>58.232923</c:v>
                </c:pt>
                <c:pt idx="1527">
                  <c:v>58.233778999999998</c:v>
                </c:pt>
                <c:pt idx="1528">
                  <c:v>58.234676</c:v>
                </c:pt>
                <c:pt idx="1529">
                  <c:v>58.235680000000002</c:v>
                </c:pt>
                <c:pt idx="1530">
                  <c:v>58.236668999999999</c:v>
                </c:pt>
                <c:pt idx="1531">
                  <c:v>58.23762</c:v>
                </c:pt>
                <c:pt idx="1532">
                  <c:v>58.238554000000001</c:v>
                </c:pt>
                <c:pt idx="1533">
                  <c:v>58.239508999999998</c:v>
                </c:pt>
                <c:pt idx="1534">
                  <c:v>58.240402000000003</c:v>
                </c:pt>
                <c:pt idx="1535">
                  <c:v>58.241320000000002</c:v>
                </c:pt>
                <c:pt idx="1536">
                  <c:v>58.242286999999997</c:v>
                </c:pt>
                <c:pt idx="1537">
                  <c:v>58.243228999999999</c:v>
                </c:pt>
                <c:pt idx="1538">
                  <c:v>58.244098000000001</c:v>
                </c:pt>
                <c:pt idx="1539">
                  <c:v>58.245054000000003</c:v>
                </c:pt>
                <c:pt idx="1540">
                  <c:v>58.245977000000003</c:v>
                </c:pt>
                <c:pt idx="1541">
                  <c:v>58.246923000000002</c:v>
                </c:pt>
                <c:pt idx="1542">
                  <c:v>58.247796000000001</c:v>
                </c:pt>
                <c:pt idx="1543">
                  <c:v>58.248750000000001</c:v>
                </c:pt>
                <c:pt idx="1544">
                  <c:v>58.249752999999998</c:v>
                </c:pt>
                <c:pt idx="1545">
                  <c:v>58.250692000000001</c:v>
                </c:pt>
                <c:pt idx="1546">
                  <c:v>58.251679000000003</c:v>
                </c:pt>
                <c:pt idx="1547">
                  <c:v>58.252628000000001</c:v>
                </c:pt>
                <c:pt idx="1548">
                  <c:v>58.253613999999999</c:v>
                </c:pt>
                <c:pt idx="1549">
                  <c:v>58.254733999999999</c:v>
                </c:pt>
                <c:pt idx="1550">
                  <c:v>58.255735000000001</c:v>
                </c:pt>
                <c:pt idx="1551">
                  <c:v>58.256745000000002</c:v>
                </c:pt>
                <c:pt idx="1552">
                  <c:v>58.257744000000002</c:v>
                </c:pt>
                <c:pt idx="1553">
                  <c:v>58.258780000000002</c:v>
                </c:pt>
                <c:pt idx="1554">
                  <c:v>58.259739000000003</c:v>
                </c:pt>
                <c:pt idx="1555">
                  <c:v>58.260756000000001</c:v>
                </c:pt>
                <c:pt idx="1556">
                  <c:v>58.261772000000001</c:v>
                </c:pt>
                <c:pt idx="1557">
                  <c:v>58.262819999999998</c:v>
                </c:pt>
                <c:pt idx="1558">
                  <c:v>58.263860000000001</c:v>
                </c:pt>
                <c:pt idx="1559">
                  <c:v>58.265009999999997</c:v>
                </c:pt>
                <c:pt idx="1560">
                  <c:v>58.266061999999998</c:v>
                </c:pt>
                <c:pt idx="1561">
                  <c:v>58.267118000000004</c:v>
                </c:pt>
                <c:pt idx="1562">
                  <c:v>58.268158999999997</c:v>
                </c:pt>
                <c:pt idx="1563">
                  <c:v>58.269187000000002</c:v>
                </c:pt>
                <c:pt idx="1564">
                  <c:v>58.270166000000003</c:v>
                </c:pt>
                <c:pt idx="1565">
                  <c:v>58.27111</c:v>
                </c:pt>
                <c:pt idx="1566">
                  <c:v>58.272111000000002</c:v>
                </c:pt>
                <c:pt idx="1567">
                  <c:v>58.273086999999997</c:v>
                </c:pt>
                <c:pt idx="1568">
                  <c:v>58.274096999999998</c:v>
                </c:pt>
                <c:pt idx="1569">
                  <c:v>58.275263000000002</c:v>
                </c:pt>
                <c:pt idx="1570">
                  <c:v>58.276313000000002</c:v>
                </c:pt>
                <c:pt idx="1571">
                  <c:v>58.277388999999999</c:v>
                </c:pt>
                <c:pt idx="1572">
                  <c:v>58.278413</c:v>
                </c:pt>
                <c:pt idx="1573">
                  <c:v>58.279442000000003</c:v>
                </c:pt>
                <c:pt idx="1574">
                  <c:v>58.280420999999997</c:v>
                </c:pt>
                <c:pt idx="1575">
                  <c:v>58.281444999999998</c:v>
                </c:pt>
                <c:pt idx="1576">
                  <c:v>58.282387999999997</c:v>
                </c:pt>
                <c:pt idx="1577">
                  <c:v>58.283310999999998</c:v>
                </c:pt>
                <c:pt idx="1578">
                  <c:v>58.284278999999998</c:v>
                </c:pt>
                <c:pt idx="1579">
                  <c:v>58.285376999999997</c:v>
                </c:pt>
                <c:pt idx="1580">
                  <c:v>58.286394000000001</c:v>
                </c:pt>
                <c:pt idx="1581">
                  <c:v>58.287424000000001</c:v>
                </c:pt>
                <c:pt idx="1582">
                  <c:v>58.288426000000001</c:v>
                </c:pt>
                <c:pt idx="1583">
                  <c:v>58.289377999999999</c:v>
                </c:pt>
                <c:pt idx="1584">
                  <c:v>58.290312</c:v>
                </c:pt>
                <c:pt idx="1585">
                  <c:v>58.291288999999999</c:v>
                </c:pt>
                <c:pt idx="1586">
                  <c:v>58.292267000000002</c:v>
                </c:pt>
                <c:pt idx="1587">
                  <c:v>58.293235000000003</c:v>
                </c:pt>
                <c:pt idx="1588">
                  <c:v>58.294186000000003</c:v>
                </c:pt>
                <c:pt idx="1589">
                  <c:v>58.295248999999998</c:v>
                </c:pt>
                <c:pt idx="1590">
                  <c:v>58.296278999999998</c:v>
                </c:pt>
                <c:pt idx="1591">
                  <c:v>58.297334999999997</c:v>
                </c:pt>
                <c:pt idx="1592">
                  <c:v>58.298262000000001</c:v>
                </c:pt>
                <c:pt idx="1593">
                  <c:v>58.299228999999997</c:v>
                </c:pt>
                <c:pt idx="1594">
                  <c:v>58.30021</c:v>
                </c:pt>
                <c:pt idx="1595">
                  <c:v>58.301135000000002</c:v>
                </c:pt>
                <c:pt idx="1596">
                  <c:v>58.30209</c:v>
                </c:pt>
                <c:pt idx="1597">
                  <c:v>58.303016</c:v>
                </c:pt>
                <c:pt idx="1598">
                  <c:v>58.303967</c:v>
                </c:pt>
                <c:pt idx="1599">
                  <c:v>58.305028</c:v>
                </c:pt>
                <c:pt idx="1600">
                  <c:v>58.306041999999998</c:v>
                </c:pt>
                <c:pt idx="1601">
                  <c:v>58.307009999999998</c:v>
                </c:pt>
                <c:pt idx="1602">
                  <c:v>58.308014</c:v>
                </c:pt>
                <c:pt idx="1603">
                  <c:v>58.308959999999999</c:v>
                </c:pt>
                <c:pt idx="1604">
                  <c:v>58.309899999999999</c:v>
                </c:pt>
                <c:pt idx="1605">
                  <c:v>58.310859999999998</c:v>
                </c:pt>
                <c:pt idx="1606">
                  <c:v>58.311844999999998</c:v>
                </c:pt>
                <c:pt idx="1607">
                  <c:v>58.312817000000003</c:v>
                </c:pt>
                <c:pt idx="1608">
                  <c:v>58.313809999999997</c:v>
                </c:pt>
                <c:pt idx="1609">
                  <c:v>58.314892999999998</c:v>
                </c:pt>
                <c:pt idx="1610">
                  <c:v>58.315936000000001</c:v>
                </c:pt>
                <c:pt idx="1611">
                  <c:v>58.316992999999997</c:v>
                </c:pt>
                <c:pt idx="1612">
                  <c:v>58.318021000000002</c:v>
                </c:pt>
                <c:pt idx="1613">
                  <c:v>58.319057999999998</c:v>
                </c:pt>
                <c:pt idx="1614">
                  <c:v>58.320084000000001</c:v>
                </c:pt>
                <c:pt idx="1615">
                  <c:v>58.321067999999997</c:v>
                </c:pt>
                <c:pt idx="1616">
                  <c:v>58.322066</c:v>
                </c:pt>
                <c:pt idx="1617">
                  <c:v>58.323079999999997</c:v>
                </c:pt>
                <c:pt idx="1618">
                  <c:v>58.324071000000004</c:v>
                </c:pt>
                <c:pt idx="1619">
                  <c:v>58.325175000000002</c:v>
                </c:pt>
                <c:pt idx="1620">
                  <c:v>58.326251999999997</c:v>
                </c:pt>
                <c:pt idx="1621">
                  <c:v>58.327325000000002</c:v>
                </c:pt>
                <c:pt idx="1622">
                  <c:v>58.328429999999997</c:v>
                </c:pt>
                <c:pt idx="1623">
                  <c:v>58.329566</c:v>
                </c:pt>
                <c:pt idx="1624">
                  <c:v>58.330641</c:v>
                </c:pt>
                <c:pt idx="1625">
                  <c:v>58.331715000000003</c:v>
                </c:pt>
                <c:pt idx="1626">
                  <c:v>58.332833000000001</c:v>
                </c:pt>
                <c:pt idx="1627">
                  <c:v>58.333948999999997</c:v>
                </c:pt>
                <c:pt idx="1628">
                  <c:v>58.335076000000001</c:v>
                </c:pt>
                <c:pt idx="1629">
                  <c:v>58.33625</c:v>
                </c:pt>
                <c:pt idx="1630">
                  <c:v>58.337412999999998</c:v>
                </c:pt>
                <c:pt idx="1631">
                  <c:v>58.338594999999998</c:v>
                </c:pt>
                <c:pt idx="1632">
                  <c:v>58.339770000000001</c:v>
                </c:pt>
                <c:pt idx="1633">
                  <c:v>58.340904000000002</c:v>
                </c:pt>
                <c:pt idx="1634">
                  <c:v>58.342013999999999</c:v>
                </c:pt>
                <c:pt idx="1635">
                  <c:v>58.343218999999998</c:v>
                </c:pt>
                <c:pt idx="1636">
                  <c:v>58.344352000000001</c:v>
                </c:pt>
                <c:pt idx="1637">
                  <c:v>58.345548000000001</c:v>
                </c:pt>
                <c:pt idx="1638">
                  <c:v>58.346713999999999</c:v>
                </c:pt>
                <c:pt idx="1639">
                  <c:v>58.348025999999997</c:v>
                </c:pt>
                <c:pt idx="1640">
                  <c:v>58.349279000000003</c:v>
                </c:pt>
                <c:pt idx="1641">
                  <c:v>58.350521999999998</c:v>
                </c:pt>
                <c:pt idx="1642">
                  <c:v>58.351736000000002</c:v>
                </c:pt>
                <c:pt idx="1643">
                  <c:v>58.352977000000003</c:v>
                </c:pt>
                <c:pt idx="1644">
                  <c:v>58.354202000000001</c:v>
                </c:pt>
                <c:pt idx="1645">
                  <c:v>58.355378000000002</c:v>
                </c:pt>
                <c:pt idx="1646">
                  <c:v>58.356631999999998</c:v>
                </c:pt>
                <c:pt idx="1647">
                  <c:v>58.357866999999999</c:v>
                </c:pt>
                <c:pt idx="1648">
                  <c:v>58.359082999999998</c:v>
                </c:pt>
                <c:pt idx="1649">
                  <c:v>58.360411999999997</c:v>
                </c:pt>
                <c:pt idx="1650">
                  <c:v>58.361732000000003</c:v>
                </c:pt>
                <c:pt idx="1651">
                  <c:v>58.363045</c:v>
                </c:pt>
                <c:pt idx="1652">
                  <c:v>58.364313000000003</c:v>
                </c:pt>
                <c:pt idx="1653">
                  <c:v>58.365535000000001</c:v>
                </c:pt>
                <c:pt idx="1654">
                  <c:v>58.366813999999998</c:v>
                </c:pt>
                <c:pt idx="1655">
                  <c:v>58.368031000000002</c:v>
                </c:pt>
                <c:pt idx="1656">
                  <c:v>58.369283000000003</c:v>
                </c:pt>
                <c:pt idx="1657">
                  <c:v>58.370516000000002</c:v>
                </c:pt>
                <c:pt idx="1658">
                  <c:v>58.371738000000001</c:v>
                </c:pt>
                <c:pt idx="1659">
                  <c:v>58.373061</c:v>
                </c:pt>
                <c:pt idx="1660">
                  <c:v>58.374353999999997</c:v>
                </c:pt>
                <c:pt idx="1661">
                  <c:v>58.37565</c:v>
                </c:pt>
                <c:pt idx="1662">
                  <c:v>58.376885999999999</c:v>
                </c:pt>
                <c:pt idx="1663">
                  <c:v>58.378106000000002</c:v>
                </c:pt>
                <c:pt idx="1664">
                  <c:v>58.379305000000002</c:v>
                </c:pt>
                <c:pt idx="1665">
                  <c:v>58.380519</c:v>
                </c:pt>
                <c:pt idx="1666">
                  <c:v>58.381722000000003</c:v>
                </c:pt>
                <c:pt idx="1667">
                  <c:v>58.382913000000002</c:v>
                </c:pt>
                <c:pt idx="1668">
                  <c:v>58.384104999999998</c:v>
                </c:pt>
                <c:pt idx="1669">
                  <c:v>58.385326999999997</c:v>
                </c:pt>
                <c:pt idx="1670">
                  <c:v>58.386552000000002</c:v>
                </c:pt>
                <c:pt idx="1671">
                  <c:v>58.387765000000002</c:v>
                </c:pt>
                <c:pt idx="1672">
                  <c:v>58.388964999999999</c:v>
                </c:pt>
                <c:pt idx="1673">
                  <c:v>58.390116999999996</c:v>
                </c:pt>
                <c:pt idx="1674">
                  <c:v>58.391227000000001</c:v>
                </c:pt>
                <c:pt idx="1675">
                  <c:v>58.392372000000002</c:v>
                </c:pt>
                <c:pt idx="1676">
                  <c:v>58.393481000000001</c:v>
                </c:pt>
                <c:pt idx="1677">
                  <c:v>58.394553000000002</c:v>
                </c:pt>
                <c:pt idx="1678">
                  <c:v>58.395556999999997</c:v>
                </c:pt>
                <c:pt idx="1679">
                  <c:v>58.396673999999997</c:v>
                </c:pt>
                <c:pt idx="1680">
                  <c:v>58.397758000000003</c:v>
                </c:pt>
                <c:pt idx="1681">
                  <c:v>58.398800000000001</c:v>
                </c:pt>
                <c:pt idx="1682">
                  <c:v>58.399768000000002</c:v>
                </c:pt>
                <c:pt idx="1683">
                  <c:v>58.40072</c:v>
                </c:pt>
                <c:pt idx="1684">
                  <c:v>58.401682000000001</c:v>
                </c:pt>
                <c:pt idx="1685">
                  <c:v>58.402565000000003</c:v>
                </c:pt>
                <c:pt idx="1686">
                  <c:v>58.403440000000003</c:v>
                </c:pt>
                <c:pt idx="1687">
                  <c:v>58.404291000000001</c:v>
                </c:pt>
                <c:pt idx="1688">
                  <c:v>58.405183000000001</c:v>
                </c:pt>
                <c:pt idx="1689">
                  <c:v>58.406101999999997</c:v>
                </c:pt>
                <c:pt idx="1690">
                  <c:v>58.406998999999999</c:v>
                </c:pt>
                <c:pt idx="1691">
                  <c:v>58.407797000000002</c:v>
                </c:pt>
                <c:pt idx="1692">
                  <c:v>58.408586</c:v>
                </c:pt>
                <c:pt idx="1693">
                  <c:v>58.409371999999998</c:v>
                </c:pt>
                <c:pt idx="1694">
                  <c:v>58.410125999999998</c:v>
                </c:pt>
                <c:pt idx="1695">
                  <c:v>58.410862999999999</c:v>
                </c:pt>
                <c:pt idx="1696">
                  <c:v>58.411560999999999</c:v>
                </c:pt>
                <c:pt idx="1697">
                  <c:v>58.412258999999999</c:v>
                </c:pt>
                <c:pt idx="1698">
                  <c:v>58.412914999999998</c:v>
                </c:pt>
                <c:pt idx="1699">
                  <c:v>58.413651000000002</c:v>
                </c:pt>
                <c:pt idx="1700">
                  <c:v>58.414355</c:v>
                </c:pt>
                <c:pt idx="1701">
                  <c:v>58.415021000000003</c:v>
                </c:pt>
                <c:pt idx="1702">
                  <c:v>58.415655999999998</c:v>
                </c:pt>
                <c:pt idx="1703">
                  <c:v>58.416262000000003</c:v>
                </c:pt>
                <c:pt idx="1704">
                  <c:v>58.416798</c:v>
                </c:pt>
                <c:pt idx="1705">
                  <c:v>58.417319999999997</c:v>
                </c:pt>
                <c:pt idx="1706">
                  <c:v>58.417793000000003</c:v>
                </c:pt>
                <c:pt idx="1707">
                  <c:v>58.418300000000002</c:v>
                </c:pt>
                <c:pt idx="1708">
                  <c:v>58.418785999999997</c:v>
                </c:pt>
                <c:pt idx="1709">
                  <c:v>58.419311</c:v>
                </c:pt>
                <c:pt idx="1710">
                  <c:v>58.419763000000003</c:v>
                </c:pt>
                <c:pt idx="1711">
                  <c:v>58.420220999999998</c:v>
                </c:pt>
                <c:pt idx="1712">
                  <c:v>58.420659000000001</c:v>
                </c:pt>
                <c:pt idx="1713">
                  <c:v>58.421047000000002</c:v>
                </c:pt>
                <c:pt idx="1714">
                  <c:v>58.421430000000001</c:v>
                </c:pt>
                <c:pt idx="1715">
                  <c:v>58.421841999999998</c:v>
                </c:pt>
                <c:pt idx="1716">
                  <c:v>58.422198000000002</c:v>
                </c:pt>
                <c:pt idx="1717">
                  <c:v>58.422576999999997</c:v>
                </c:pt>
                <c:pt idx="1718">
                  <c:v>58.422882999999999</c:v>
                </c:pt>
                <c:pt idx="1719">
                  <c:v>58.423237999999998</c:v>
                </c:pt>
                <c:pt idx="1720">
                  <c:v>58.423569999999998</c:v>
                </c:pt>
                <c:pt idx="1721">
                  <c:v>58.423901000000001</c:v>
                </c:pt>
                <c:pt idx="1722">
                  <c:v>58.424194</c:v>
                </c:pt>
                <c:pt idx="1723">
                  <c:v>58.424500000000002</c:v>
                </c:pt>
                <c:pt idx="1724">
                  <c:v>58.424793000000001</c:v>
                </c:pt>
                <c:pt idx="1725">
                  <c:v>58.425094000000001</c:v>
                </c:pt>
                <c:pt idx="1726">
                  <c:v>58.425398999999999</c:v>
                </c:pt>
                <c:pt idx="1727">
                  <c:v>58.425702000000001</c:v>
                </c:pt>
                <c:pt idx="1728">
                  <c:v>58.426006999999998</c:v>
                </c:pt>
                <c:pt idx="1729">
                  <c:v>58.426349000000002</c:v>
                </c:pt>
                <c:pt idx="1730">
                  <c:v>58.426685999999997</c:v>
                </c:pt>
                <c:pt idx="1731">
                  <c:v>58.427030999999999</c:v>
                </c:pt>
                <c:pt idx="1732">
                  <c:v>58.427360999999998</c:v>
                </c:pt>
                <c:pt idx="1733">
                  <c:v>58.427731000000001</c:v>
                </c:pt>
                <c:pt idx="1734">
                  <c:v>58.428046999999999</c:v>
                </c:pt>
                <c:pt idx="1735">
                  <c:v>58.428412000000002</c:v>
                </c:pt>
                <c:pt idx="1736">
                  <c:v>58.428787</c:v>
                </c:pt>
                <c:pt idx="1737">
                  <c:v>58.429119999999998</c:v>
                </c:pt>
                <c:pt idx="1738">
                  <c:v>58.429433000000003</c:v>
                </c:pt>
                <c:pt idx="1739">
                  <c:v>58.429882999999997</c:v>
                </c:pt>
                <c:pt idx="1740">
                  <c:v>58.430272000000002</c:v>
                </c:pt>
                <c:pt idx="1741">
                  <c:v>58.430661999999998</c:v>
                </c:pt>
                <c:pt idx="1742">
                  <c:v>58.431095999999997</c:v>
                </c:pt>
                <c:pt idx="1743">
                  <c:v>58.431544000000002</c:v>
                </c:pt>
                <c:pt idx="1744">
                  <c:v>58.431978999999998</c:v>
                </c:pt>
                <c:pt idx="1745">
                  <c:v>58.432436000000003</c:v>
                </c:pt>
                <c:pt idx="1746">
                  <c:v>58.432867000000002</c:v>
                </c:pt>
                <c:pt idx="1747">
                  <c:v>58.433328000000003</c:v>
                </c:pt>
                <c:pt idx="1748">
                  <c:v>58.433810999999999</c:v>
                </c:pt>
                <c:pt idx="1749">
                  <c:v>58.434350999999999</c:v>
                </c:pt>
                <c:pt idx="1750">
                  <c:v>58.434925</c:v>
                </c:pt>
                <c:pt idx="1751">
                  <c:v>58.435417000000001</c:v>
                </c:pt>
                <c:pt idx="1752">
                  <c:v>58.435965000000003</c:v>
                </c:pt>
                <c:pt idx="1753">
                  <c:v>58.436514000000003</c:v>
                </c:pt>
                <c:pt idx="1754">
                  <c:v>58.437094000000002</c:v>
                </c:pt>
                <c:pt idx="1755">
                  <c:v>58.437694</c:v>
                </c:pt>
                <c:pt idx="1756">
                  <c:v>58.438299999999998</c:v>
                </c:pt>
                <c:pt idx="1757">
                  <c:v>58.438875000000003</c:v>
                </c:pt>
                <c:pt idx="1758">
                  <c:v>58.439450000000001</c:v>
                </c:pt>
                <c:pt idx="1759">
                  <c:v>58.440094000000002</c:v>
                </c:pt>
                <c:pt idx="1760">
                  <c:v>58.440764999999999</c:v>
                </c:pt>
                <c:pt idx="1761">
                  <c:v>58.441457999999997</c:v>
                </c:pt>
                <c:pt idx="1762">
                  <c:v>58.442115999999999</c:v>
                </c:pt>
                <c:pt idx="1763">
                  <c:v>58.442799999999998</c:v>
                </c:pt>
                <c:pt idx="1764">
                  <c:v>58.443494999999999</c:v>
                </c:pt>
                <c:pt idx="1765">
                  <c:v>58.444215</c:v>
                </c:pt>
                <c:pt idx="1766">
                  <c:v>58.444918999999999</c:v>
                </c:pt>
                <c:pt idx="1767">
                  <c:v>58.445642999999997</c:v>
                </c:pt>
                <c:pt idx="1768">
                  <c:v>58.446348999999998</c:v>
                </c:pt>
                <c:pt idx="1769">
                  <c:v>58.447111999999997</c:v>
                </c:pt>
                <c:pt idx="1770">
                  <c:v>58.447885999999997</c:v>
                </c:pt>
                <c:pt idx="1771">
                  <c:v>58.448669000000002</c:v>
                </c:pt>
                <c:pt idx="1772">
                  <c:v>58.449482000000003</c:v>
                </c:pt>
                <c:pt idx="1773">
                  <c:v>58.450254999999999</c:v>
                </c:pt>
                <c:pt idx="1774">
                  <c:v>58.451042000000001</c:v>
                </c:pt>
                <c:pt idx="1775">
                  <c:v>58.451810000000002</c:v>
                </c:pt>
                <c:pt idx="1776">
                  <c:v>58.452607</c:v>
                </c:pt>
                <c:pt idx="1777">
                  <c:v>58.453366000000003</c:v>
                </c:pt>
                <c:pt idx="1778">
                  <c:v>58.454171000000002</c:v>
                </c:pt>
                <c:pt idx="1779">
                  <c:v>58.455043000000003</c:v>
                </c:pt>
                <c:pt idx="1780">
                  <c:v>58.455899000000002</c:v>
                </c:pt>
                <c:pt idx="1781">
                  <c:v>58.456738000000001</c:v>
                </c:pt>
                <c:pt idx="1782">
                  <c:v>58.457622000000001</c:v>
                </c:pt>
                <c:pt idx="1783">
                  <c:v>58.458489</c:v>
                </c:pt>
                <c:pt idx="1784">
                  <c:v>58.459377000000003</c:v>
                </c:pt>
                <c:pt idx="1785">
                  <c:v>58.460214999999998</c:v>
                </c:pt>
                <c:pt idx="1786">
                  <c:v>58.461089999999999</c:v>
                </c:pt>
                <c:pt idx="1787">
                  <c:v>58.461934999999997</c:v>
                </c:pt>
                <c:pt idx="1788">
                  <c:v>58.462750999999997</c:v>
                </c:pt>
                <c:pt idx="1789">
                  <c:v>58.463701</c:v>
                </c:pt>
                <c:pt idx="1790">
                  <c:v>58.464621999999999</c:v>
                </c:pt>
                <c:pt idx="1791">
                  <c:v>58.465496999999999</c:v>
                </c:pt>
                <c:pt idx="1792">
                  <c:v>58.466399000000003</c:v>
                </c:pt>
                <c:pt idx="1793">
                  <c:v>58.467233</c:v>
                </c:pt>
                <c:pt idx="1794">
                  <c:v>58.468139000000001</c:v>
                </c:pt>
                <c:pt idx="1795">
                  <c:v>58.469000999999999</c:v>
                </c:pt>
                <c:pt idx="1796">
                  <c:v>58.469893999999996</c:v>
                </c:pt>
                <c:pt idx="1797">
                  <c:v>58.470751999999997</c:v>
                </c:pt>
                <c:pt idx="1798">
                  <c:v>58.471594000000003</c:v>
                </c:pt>
                <c:pt idx="1799">
                  <c:v>58.472549000000001</c:v>
                </c:pt>
                <c:pt idx="1800">
                  <c:v>58.473505000000003</c:v>
                </c:pt>
                <c:pt idx="1801">
                  <c:v>58.474424999999997</c:v>
                </c:pt>
                <c:pt idx="1802">
                  <c:v>58.475307999999998</c:v>
                </c:pt>
                <c:pt idx="1803">
                  <c:v>58.476187000000003</c:v>
                </c:pt>
                <c:pt idx="1804">
                  <c:v>58.477077999999999</c:v>
                </c:pt>
                <c:pt idx="1805">
                  <c:v>58.47795</c:v>
                </c:pt>
                <c:pt idx="1806">
                  <c:v>58.478789999999996</c:v>
                </c:pt>
                <c:pt idx="1807">
                  <c:v>58.479652000000002</c:v>
                </c:pt>
                <c:pt idx="1808">
                  <c:v>58.480507000000003</c:v>
                </c:pt>
                <c:pt idx="1809">
                  <c:v>58.481394999999999</c:v>
                </c:pt>
                <c:pt idx="1810">
                  <c:v>58.482292000000001</c:v>
                </c:pt>
                <c:pt idx="1811">
                  <c:v>58.483150999999999</c:v>
                </c:pt>
                <c:pt idx="1812">
                  <c:v>58.484014999999999</c:v>
                </c:pt>
                <c:pt idx="1813">
                  <c:v>58.484881999999999</c:v>
                </c:pt>
                <c:pt idx="1814">
                  <c:v>58.485726999999997</c:v>
                </c:pt>
                <c:pt idx="1815">
                  <c:v>58.486570999999998</c:v>
                </c:pt>
                <c:pt idx="1816">
                  <c:v>58.487395999999997</c:v>
                </c:pt>
                <c:pt idx="1817">
                  <c:v>58.488187000000003</c:v>
                </c:pt>
                <c:pt idx="1818">
                  <c:v>58.489013</c:v>
                </c:pt>
                <c:pt idx="1819">
                  <c:v>58.489918000000003</c:v>
                </c:pt>
                <c:pt idx="1820">
                  <c:v>58.490777999999999</c:v>
                </c:pt>
                <c:pt idx="1821">
                  <c:v>58.491610000000001</c:v>
                </c:pt>
                <c:pt idx="1822">
                  <c:v>58.492424999999997</c:v>
                </c:pt>
                <c:pt idx="1823">
                  <c:v>58.493220000000001</c:v>
                </c:pt>
                <c:pt idx="1824">
                  <c:v>58.494036999999999</c:v>
                </c:pt>
                <c:pt idx="1825">
                  <c:v>58.494840000000003</c:v>
                </c:pt>
                <c:pt idx="1826">
                  <c:v>58.495623999999999</c:v>
                </c:pt>
                <c:pt idx="1827">
                  <c:v>58.496428000000002</c:v>
                </c:pt>
                <c:pt idx="1828">
                  <c:v>58.497205999999998</c:v>
                </c:pt>
                <c:pt idx="1829">
                  <c:v>58.498072000000001</c:v>
                </c:pt>
                <c:pt idx="1830">
                  <c:v>58.498902000000001</c:v>
                </c:pt>
                <c:pt idx="1831">
                  <c:v>58.499732999999999</c:v>
                </c:pt>
                <c:pt idx="1832">
                  <c:v>58.500528000000003</c:v>
                </c:pt>
                <c:pt idx="1833">
                  <c:v>58.50132</c:v>
                </c:pt>
                <c:pt idx="1834">
                  <c:v>58.502124000000002</c:v>
                </c:pt>
                <c:pt idx="1835">
                  <c:v>58.502903000000003</c:v>
                </c:pt>
                <c:pt idx="1836">
                  <c:v>58.503672999999999</c:v>
                </c:pt>
                <c:pt idx="1837">
                  <c:v>58.504429000000002</c:v>
                </c:pt>
                <c:pt idx="1838">
                  <c:v>58.505208000000003</c:v>
                </c:pt>
                <c:pt idx="1839">
                  <c:v>58.506019999999999</c:v>
                </c:pt>
                <c:pt idx="1840">
                  <c:v>58.506838999999999</c:v>
                </c:pt>
                <c:pt idx="1841">
                  <c:v>58.507613999999997</c:v>
                </c:pt>
                <c:pt idx="1842">
                  <c:v>58.508397000000002</c:v>
                </c:pt>
                <c:pt idx="1843">
                  <c:v>58.509158999999997</c:v>
                </c:pt>
                <c:pt idx="1844">
                  <c:v>58.509906999999998</c:v>
                </c:pt>
                <c:pt idx="1845">
                  <c:v>58.510686</c:v>
                </c:pt>
                <c:pt idx="1846">
                  <c:v>58.511445999999999</c:v>
                </c:pt>
                <c:pt idx="1847">
                  <c:v>58.512197</c:v>
                </c:pt>
                <c:pt idx="1848">
                  <c:v>58.512948999999999</c:v>
                </c:pt>
                <c:pt idx="1849">
                  <c:v>58.513764999999999</c:v>
                </c:pt>
                <c:pt idx="1850">
                  <c:v>58.514547999999998</c:v>
                </c:pt>
                <c:pt idx="1851">
                  <c:v>58.515341999999997</c:v>
                </c:pt>
                <c:pt idx="1852">
                  <c:v>58.516125000000002</c:v>
                </c:pt>
                <c:pt idx="1853">
                  <c:v>58.516899000000002</c:v>
                </c:pt>
                <c:pt idx="1854">
                  <c:v>58.517665999999998</c:v>
                </c:pt>
                <c:pt idx="1855">
                  <c:v>58.518433999999999</c:v>
                </c:pt>
                <c:pt idx="1856">
                  <c:v>58.519168000000001</c:v>
                </c:pt>
                <c:pt idx="1857">
                  <c:v>58.519919999999999</c:v>
                </c:pt>
                <c:pt idx="1858">
                  <c:v>58.520650000000003</c:v>
                </c:pt>
                <c:pt idx="1859">
                  <c:v>58.521476</c:v>
                </c:pt>
                <c:pt idx="1860">
                  <c:v>58.522286000000001</c:v>
                </c:pt>
                <c:pt idx="1861">
                  <c:v>58.523082000000002</c:v>
                </c:pt>
                <c:pt idx="1862">
                  <c:v>58.523829999999997</c:v>
                </c:pt>
                <c:pt idx="1863">
                  <c:v>58.524597</c:v>
                </c:pt>
                <c:pt idx="1864">
                  <c:v>58.525354</c:v>
                </c:pt>
                <c:pt idx="1865">
                  <c:v>58.526094999999998</c:v>
                </c:pt>
                <c:pt idx="1866">
                  <c:v>58.526843</c:v>
                </c:pt>
                <c:pt idx="1867">
                  <c:v>58.527571999999999</c:v>
                </c:pt>
                <c:pt idx="1868">
                  <c:v>58.528320000000001</c:v>
                </c:pt>
                <c:pt idx="1869">
                  <c:v>58.529136000000001</c:v>
                </c:pt>
                <c:pt idx="1870">
                  <c:v>58.529896000000001</c:v>
                </c:pt>
                <c:pt idx="1871">
                  <c:v>58.530681999999999</c:v>
                </c:pt>
                <c:pt idx="1872">
                  <c:v>58.531430999999998</c:v>
                </c:pt>
                <c:pt idx="1873">
                  <c:v>58.532141000000003</c:v>
                </c:pt>
                <c:pt idx="1874">
                  <c:v>58.532899999999998</c:v>
                </c:pt>
                <c:pt idx="1875">
                  <c:v>58.533613000000003</c:v>
                </c:pt>
                <c:pt idx="1876">
                  <c:v>58.534345000000002</c:v>
                </c:pt>
                <c:pt idx="1877">
                  <c:v>58.535024999999997</c:v>
                </c:pt>
                <c:pt idx="1878">
                  <c:v>58.535713000000001</c:v>
                </c:pt>
                <c:pt idx="1879">
                  <c:v>58.536462999999998</c:v>
                </c:pt>
                <c:pt idx="1880">
                  <c:v>58.537193000000002</c:v>
                </c:pt>
                <c:pt idx="1881">
                  <c:v>58.537911999999999</c:v>
                </c:pt>
                <c:pt idx="1882">
                  <c:v>58.538626000000001</c:v>
                </c:pt>
                <c:pt idx="1883">
                  <c:v>58.539361999999997</c:v>
                </c:pt>
                <c:pt idx="1884">
                  <c:v>58.540053</c:v>
                </c:pt>
                <c:pt idx="1885">
                  <c:v>58.540711999999999</c:v>
                </c:pt>
                <c:pt idx="1886">
                  <c:v>58.541389000000002</c:v>
                </c:pt>
                <c:pt idx="1887">
                  <c:v>58.542031000000001</c:v>
                </c:pt>
                <c:pt idx="1888">
                  <c:v>58.542701999999998</c:v>
                </c:pt>
                <c:pt idx="1889">
                  <c:v>58.543430999999998</c:v>
                </c:pt>
                <c:pt idx="1890">
                  <c:v>58.544148999999997</c:v>
                </c:pt>
                <c:pt idx="1891">
                  <c:v>58.544835999999997</c:v>
                </c:pt>
                <c:pt idx="1892">
                  <c:v>58.545496</c:v>
                </c:pt>
                <c:pt idx="1893">
                  <c:v>58.546151999999999</c:v>
                </c:pt>
                <c:pt idx="1894">
                  <c:v>58.546798000000003</c:v>
                </c:pt>
                <c:pt idx="1895">
                  <c:v>58.547443999999999</c:v>
                </c:pt>
                <c:pt idx="1896">
                  <c:v>58.548096000000001</c:v>
                </c:pt>
                <c:pt idx="1897">
                  <c:v>58.548712000000002</c:v>
                </c:pt>
                <c:pt idx="1898">
                  <c:v>58.549342000000003</c:v>
                </c:pt>
                <c:pt idx="1899">
                  <c:v>58.550018999999999</c:v>
                </c:pt>
                <c:pt idx="1900">
                  <c:v>58.550657999999999</c:v>
                </c:pt>
                <c:pt idx="1901">
                  <c:v>58.551281000000003</c:v>
                </c:pt>
                <c:pt idx="1902">
                  <c:v>58.551875000000003</c:v>
                </c:pt>
                <c:pt idx="1903">
                  <c:v>58.552461999999998</c:v>
                </c:pt>
                <c:pt idx="1904">
                  <c:v>58.553030999999997</c:v>
                </c:pt>
                <c:pt idx="1905">
                  <c:v>58.553597000000003</c:v>
                </c:pt>
                <c:pt idx="1906">
                  <c:v>58.554160000000003</c:v>
                </c:pt>
                <c:pt idx="1907">
                  <c:v>58.554696</c:v>
                </c:pt>
                <c:pt idx="1908">
                  <c:v>58.555219999999998</c:v>
                </c:pt>
                <c:pt idx="1909">
                  <c:v>58.555790000000002</c:v>
                </c:pt>
                <c:pt idx="1910">
                  <c:v>58.556350000000002</c:v>
                </c:pt>
                <c:pt idx="1911">
                  <c:v>58.556893000000002</c:v>
                </c:pt>
                <c:pt idx="1912">
                  <c:v>58.557434000000001</c:v>
                </c:pt>
                <c:pt idx="1913">
                  <c:v>58.557951000000003</c:v>
                </c:pt>
                <c:pt idx="1914">
                  <c:v>58.558456</c:v>
                </c:pt>
                <c:pt idx="1915">
                  <c:v>58.558962999999999</c:v>
                </c:pt>
                <c:pt idx="1916">
                  <c:v>58.559441</c:v>
                </c:pt>
                <c:pt idx="1917">
                  <c:v>58.559919000000001</c:v>
                </c:pt>
                <c:pt idx="1918">
                  <c:v>58.560383999999999</c:v>
                </c:pt>
                <c:pt idx="1919">
                  <c:v>58.560910999999997</c:v>
                </c:pt>
                <c:pt idx="1920">
                  <c:v>58.561425999999997</c:v>
                </c:pt>
                <c:pt idx="1921">
                  <c:v>58.561900000000001</c:v>
                </c:pt>
                <c:pt idx="1922">
                  <c:v>58.562367000000002</c:v>
                </c:pt>
                <c:pt idx="1923">
                  <c:v>58.562828000000003</c:v>
                </c:pt>
                <c:pt idx="1924">
                  <c:v>58.563265000000001</c:v>
                </c:pt>
                <c:pt idx="1925">
                  <c:v>58.563690999999999</c:v>
                </c:pt>
                <c:pt idx="1926">
                  <c:v>58.564110999999997</c:v>
                </c:pt>
                <c:pt idx="1927">
                  <c:v>58.564537999999999</c:v>
                </c:pt>
                <c:pt idx="1928">
                  <c:v>58.564937</c:v>
                </c:pt>
                <c:pt idx="1929">
                  <c:v>58.565412000000002</c:v>
                </c:pt>
                <c:pt idx="1930">
                  <c:v>58.565860000000001</c:v>
                </c:pt>
                <c:pt idx="1931">
                  <c:v>58.566294999999997</c:v>
                </c:pt>
                <c:pt idx="1932">
                  <c:v>58.56671</c:v>
                </c:pt>
                <c:pt idx="1933">
                  <c:v>58.567104</c:v>
                </c:pt>
                <c:pt idx="1934">
                  <c:v>58.567481000000001</c:v>
                </c:pt>
                <c:pt idx="1935">
                  <c:v>58.567861000000001</c:v>
                </c:pt>
                <c:pt idx="1936">
                  <c:v>58.568235000000001</c:v>
                </c:pt>
                <c:pt idx="1937">
                  <c:v>58.568607999999998</c:v>
                </c:pt>
                <c:pt idx="1938">
                  <c:v>58.568997000000003</c:v>
                </c:pt>
                <c:pt idx="1939">
                  <c:v>58.569417999999999</c:v>
                </c:pt>
                <c:pt idx="1940">
                  <c:v>58.569823999999997</c:v>
                </c:pt>
                <c:pt idx="1941">
                  <c:v>58.570220999999997</c:v>
                </c:pt>
                <c:pt idx="1942">
                  <c:v>58.570613000000002</c:v>
                </c:pt>
                <c:pt idx="1943">
                  <c:v>58.571024999999999</c:v>
                </c:pt>
                <c:pt idx="1944">
                  <c:v>58.571410999999998</c:v>
                </c:pt>
                <c:pt idx="1945">
                  <c:v>58.571773999999998</c:v>
                </c:pt>
                <c:pt idx="1946">
                  <c:v>58.572150999999998</c:v>
                </c:pt>
                <c:pt idx="1947">
                  <c:v>58.572524000000001</c:v>
                </c:pt>
                <c:pt idx="1948">
                  <c:v>58.572913</c:v>
                </c:pt>
                <c:pt idx="1949">
                  <c:v>58.573360000000001</c:v>
                </c:pt>
                <c:pt idx="1950">
                  <c:v>58.573763999999997</c:v>
                </c:pt>
                <c:pt idx="1951">
                  <c:v>58.574176000000001</c:v>
                </c:pt>
                <c:pt idx="1952">
                  <c:v>58.574590999999998</c:v>
                </c:pt>
                <c:pt idx="1953">
                  <c:v>58.575004</c:v>
                </c:pt>
                <c:pt idx="1954">
                  <c:v>58.575428000000002</c:v>
                </c:pt>
                <c:pt idx="1955">
                  <c:v>58.575812999999997</c:v>
                </c:pt>
                <c:pt idx="1956">
                  <c:v>58.576208000000001</c:v>
                </c:pt>
                <c:pt idx="1957">
                  <c:v>58.576616000000001</c:v>
                </c:pt>
                <c:pt idx="1958">
                  <c:v>58.577010000000001</c:v>
                </c:pt>
                <c:pt idx="1959">
                  <c:v>58.577471000000003</c:v>
                </c:pt>
                <c:pt idx="1960">
                  <c:v>58.577927000000003</c:v>
                </c:pt>
                <c:pt idx="1961">
                  <c:v>58.578386000000002</c:v>
                </c:pt>
                <c:pt idx="1962">
                  <c:v>58.578823999999997</c:v>
                </c:pt>
                <c:pt idx="1963">
                  <c:v>58.579250000000002</c:v>
                </c:pt>
                <c:pt idx="1964">
                  <c:v>58.579701999999997</c:v>
                </c:pt>
                <c:pt idx="1965">
                  <c:v>58.580151999999998</c:v>
                </c:pt>
                <c:pt idx="1966">
                  <c:v>58.580590000000001</c:v>
                </c:pt>
                <c:pt idx="1967">
                  <c:v>58.581021999999997</c:v>
                </c:pt>
                <c:pt idx="1968">
                  <c:v>58.581465999999999</c:v>
                </c:pt>
                <c:pt idx="1969">
                  <c:v>58.581927999999998</c:v>
                </c:pt>
                <c:pt idx="1970">
                  <c:v>58.582389999999997</c:v>
                </c:pt>
                <c:pt idx="1971">
                  <c:v>58.582827999999999</c:v>
                </c:pt>
                <c:pt idx="1972">
                  <c:v>58.583233999999997</c:v>
                </c:pt>
                <c:pt idx="1973">
                  <c:v>58.583658</c:v>
                </c:pt>
                <c:pt idx="1974">
                  <c:v>58.584077000000001</c:v>
                </c:pt>
                <c:pt idx="1975">
                  <c:v>58.584465999999999</c:v>
                </c:pt>
                <c:pt idx="1976">
                  <c:v>58.584871</c:v>
                </c:pt>
                <c:pt idx="1977">
                  <c:v>58.585265</c:v>
                </c:pt>
                <c:pt idx="1978">
                  <c:v>58.585645999999997</c:v>
                </c:pt>
                <c:pt idx="1979">
                  <c:v>58.586087999999997</c:v>
                </c:pt>
                <c:pt idx="1980">
                  <c:v>58.586517000000001</c:v>
                </c:pt>
                <c:pt idx="1981">
                  <c:v>58.586936000000001</c:v>
                </c:pt>
                <c:pt idx="1982">
                  <c:v>58.587314999999997</c:v>
                </c:pt>
                <c:pt idx="1983">
                  <c:v>58.587687000000003</c:v>
                </c:pt>
                <c:pt idx="1984">
                  <c:v>58.588031000000001</c:v>
                </c:pt>
                <c:pt idx="1985">
                  <c:v>58.588369999999998</c:v>
                </c:pt>
                <c:pt idx="1986">
                  <c:v>58.588706999999999</c:v>
                </c:pt>
                <c:pt idx="1987">
                  <c:v>58.589069000000002</c:v>
                </c:pt>
                <c:pt idx="1988">
                  <c:v>58.589404000000002</c:v>
                </c:pt>
                <c:pt idx="1989">
                  <c:v>58.589753000000002</c:v>
                </c:pt>
                <c:pt idx="1990">
                  <c:v>58.590091999999999</c:v>
                </c:pt>
                <c:pt idx="1991">
                  <c:v>58.590415</c:v>
                </c:pt>
                <c:pt idx="1992">
                  <c:v>58.590684000000003</c:v>
                </c:pt>
                <c:pt idx="1993">
                  <c:v>58.590940000000003</c:v>
                </c:pt>
                <c:pt idx="1994">
                  <c:v>58.591202000000003</c:v>
                </c:pt>
                <c:pt idx="1995">
                  <c:v>58.591462999999997</c:v>
                </c:pt>
                <c:pt idx="1996">
                  <c:v>58.591692999999999</c:v>
                </c:pt>
                <c:pt idx="1997">
                  <c:v>58.591985999999999</c:v>
                </c:pt>
                <c:pt idx="1998">
                  <c:v>58.592233999999998</c:v>
                </c:pt>
                <c:pt idx="1999">
                  <c:v>58.592505000000003</c:v>
                </c:pt>
                <c:pt idx="2000">
                  <c:v>58.592767000000002</c:v>
                </c:pt>
                <c:pt idx="2001">
                  <c:v>58.593015000000001</c:v>
                </c:pt>
                <c:pt idx="2002">
                  <c:v>58.593268000000002</c:v>
                </c:pt>
                <c:pt idx="2003">
                  <c:v>58.593507000000002</c:v>
                </c:pt>
                <c:pt idx="2004">
                  <c:v>58.593747</c:v>
                </c:pt>
                <c:pt idx="2005">
                  <c:v>58.593980000000002</c:v>
                </c:pt>
                <c:pt idx="2006">
                  <c:v>58.594203999999998</c:v>
                </c:pt>
                <c:pt idx="2007">
                  <c:v>58.594388000000002</c:v>
                </c:pt>
                <c:pt idx="2008">
                  <c:v>58.594605999999999</c:v>
                </c:pt>
                <c:pt idx="2009">
                  <c:v>58.594836999999998</c:v>
                </c:pt>
                <c:pt idx="2010">
                  <c:v>58.595089999999999</c:v>
                </c:pt>
                <c:pt idx="2011">
                  <c:v>58.595325000000003</c:v>
                </c:pt>
                <c:pt idx="2012">
                  <c:v>58.595565999999998</c:v>
                </c:pt>
                <c:pt idx="2013">
                  <c:v>58.595813999999997</c:v>
                </c:pt>
                <c:pt idx="2014">
                  <c:v>58.596040000000002</c:v>
                </c:pt>
                <c:pt idx="2015">
                  <c:v>58.596249999999998</c:v>
                </c:pt>
                <c:pt idx="2016">
                  <c:v>58.596502999999998</c:v>
                </c:pt>
                <c:pt idx="2017">
                  <c:v>58.596733</c:v>
                </c:pt>
                <c:pt idx="2018">
                  <c:v>58.596963000000002</c:v>
                </c:pt>
                <c:pt idx="2019">
                  <c:v>58.597237</c:v>
                </c:pt>
                <c:pt idx="2020">
                  <c:v>58.597524</c:v>
                </c:pt>
                <c:pt idx="2021">
                  <c:v>58.597805000000001</c:v>
                </c:pt>
                <c:pt idx="2022">
                  <c:v>58.598094000000003</c:v>
                </c:pt>
                <c:pt idx="2023">
                  <c:v>58.598388999999997</c:v>
                </c:pt>
                <c:pt idx="2024">
                  <c:v>58.598669999999998</c:v>
                </c:pt>
                <c:pt idx="2025">
                  <c:v>58.598993</c:v>
                </c:pt>
                <c:pt idx="2026">
                  <c:v>58.599294999999998</c:v>
                </c:pt>
                <c:pt idx="2027">
                  <c:v>58.599612</c:v>
                </c:pt>
                <c:pt idx="2028">
                  <c:v>58.599933</c:v>
                </c:pt>
                <c:pt idx="2029">
                  <c:v>58.600315999999999</c:v>
                </c:pt>
                <c:pt idx="2030">
                  <c:v>58.600709000000002</c:v>
                </c:pt>
                <c:pt idx="2031">
                  <c:v>58.601120000000002</c:v>
                </c:pt>
                <c:pt idx="2032">
                  <c:v>58.601522000000003</c:v>
                </c:pt>
                <c:pt idx="2033">
                  <c:v>58.601899000000003</c:v>
                </c:pt>
                <c:pt idx="2034">
                  <c:v>58.602294999999998</c:v>
                </c:pt>
                <c:pt idx="2035">
                  <c:v>58.602710000000002</c:v>
                </c:pt>
                <c:pt idx="2036">
                  <c:v>58.603121999999999</c:v>
                </c:pt>
                <c:pt idx="2037">
                  <c:v>58.603565000000003</c:v>
                </c:pt>
                <c:pt idx="2038">
                  <c:v>58.604011</c:v>
                </c:pt>
                <c:pt idx="2039">
                  <c:v>58.604517999999999</c:v>
                </c:pt>
                <c:pt idx="2040">
                  <c:v>58.605040000000002</c:v>
                </c:pt>
                <c:pt idx="2041">
                  <c:v>58.605541000000002</c:v>
                </c:pt>
                <c:pt idx="2042">
                  <c:v>58.606051000000001</c:v>
                </c:pt>
                <c:pt idx="2043">
                  <c:v>58.606518999999999</c:v>
                </c:pt>
                <c:pt idx="2044">
                  <c:v>58.607005999999998</c:v>
                </c:pt>
                <c:pt idx="2045">
                  <c:v>58.607509</c:v>
                </c:pt>
                <c:pt idx="2046">
                  <c:v>58.608018999999999</c:v>
                </c:pt>
                <c:pt idx="2047">
                  <c:v>58.608552000000003</c:v>
                </c:pt>
                <c:pt idx="2048">
                  <c:v>58.609065999999999</c:v>
                </c:pt>
                <c:pt idx="2049">
                  <c:v>58.609644000000003</c:v>
                </c:pt>
                <c:pt idx="2050">
                  <c:v>58.610207000000003</c:v>
                </c:pt>
                <c:pt idx="2051">
                  <c:v>58.610785999999997</c:v>
                </c:pt>
                <c:pt idx="2052">
                  <c:v>58.611379999999997</c:v>
                </c:pt>
                <c:pt idx="2053">
                  <c:v>58.611983000000002</c:v>
                </c:pt>
                <c:pt idx="2054">
                  <c:v>58.612555999999998</c:v>
                </c:pt>
                <c:pt idx="2055">
                  <c:v>58.613165000000002</c:v>
                </c:pt>
                <c:pt idx="2056">
                  <c:v>58.613764000000003</c:v>
                </c:pt>
                <c:pt idx="2057">
                  <c:v>58.614355000000003</c:v>
                </c:pt>
                <c:pt idx="2058">
                  <c:v>58.614963000000003</c:v>
                </c:pt>
                <c:pt idx="2059">
                  <c:v>58.615631999999998</c:v>
                </c:pt>
                <c:pt idx="2060">
                  <c:v>58.616300000000003</c:v>
                </c:pt>
                <c:pt idx="2061">
                  <c:v>58.616962999999998</c:v>
                </c:pt>
                <c:pt idx="2062">
                  <c:v>58.617629000000001</c:v>
                </c:pt>
                <c:pt idx="2063">
                  <c:v>58.618299</c:v>
                </c:pt>
                <c:pt idx="2064">
                  <c:v>58.618988999999999</c:v>
                </c:pt>
                <c:pt idx="2065">
                  <c:v>58.619644000000001</c:v>
                </c:pt>
                <c:pt idx="2066">
                  <c:v>58.620317</c:v>
                </c:pt>
                <c:pt idx="2067">
                  <c:v>58.620998999999998</c:v>
                </c:pt>
                <c:pt idx="2068">
                  <c:v>58.621668</c:v>
                </c:pt>
                <c:pt idx="2069">
                  <c:v>58.622408999999998</c:v>
                </c:pt>
                <c:pt idx="2070">
                  <c:v>58.623137999999997</c:v>
                </c:pt>
                <c:pt idx="2071">
                  <c:v>58.623842000000003</c:v>
                </c:pt>
                <c:pt idx="2072">
                  <c:v>58.624558999999998</c:v>
                </c:pt>
                <c:pt idx="2073">
                  <c:v>58.625262999999997</c:v>
                </c:pt>
                <c:pt idx="2074">
                  <c:v>58.625942999999999</c:v>
                </c:pt>
                <c:pt idx="2075">
                  <c:v>58.626654000000002</c:v>
                </c:pt>
                <c:pt idx="2076">
                  <c:v>58.627352000000002</c:v>
                </c:pt>
                <c:pt idx="2077">
                  <c:v>58.628041000000003</c:v>
                </c:pt>
                <c:pt idx="2078">
                  <c:v>58.628726999999998</c:v>
                </c:pt>
                <c:pt idx="2079">
                  <c:v>58.629446999999999</c:v>
                </c:pt>
                <c:pt idx="2080">
                  <c:v>58.630172000000002</c:v>
                </c:pt>
                <c:pt idx="2081">
                  <c:v>58.630854999999997</c:v>
                </c:pt>
                <c:pt idx="2082">
                  <c:v>58.631560999999998</c:v>
                </c:pt>
                <c:pt idx="2083">
                  <c:v>58.632260000000002</c:v>
                </c:pt>
                <c:pt idx="2084">
                  <c:v>58.632980000000003</c:v>
                </c:pt>
                <c:pt idx="2085">
                  <c:v>58.633671</c:v>
                </c:pt>
                <c:pt idx="2086">
                  <c:v>58.634343999999999</c:v>
                </c:pt>
                <c:pt idx="2087">
                  <c:v>58.635055999999999</c:v>
                </c:pt>
                <c:pt idx="2088">
                  <c:v>58.635722000000001</c:v>
                </c:pt>
                <c:pt idx="2089">
                  <c:v>58.636454000000001</c:v>
                </c:pt>
                <c:pt idx="2090">
                  <c:v>58.637166999999998</c:v>
                </c:pt>
                <c:pt idx="2091">
                  <c:v>58.637853999999997</c:v>
                </c:pt>
                <c:pt idx="2092">
                  <c:v>58.638548999999998</c:v>
                </c:pt>
                <c:pt idx="2093">
                  <c:v>58.639228000000003</c:v>
                </c:pt>
                <c:pt idx="2094">
                  <c:v>58.639918000000002</c:v>
                </c:pt>
                <c:pt idx="2095">
                  <c:v>58.640576000000003</c:v>
                </c:pt>
                <c:pt idx="2096">
                  <c:v>58.641229000000003</c:v>
                </c:pt>
                <c:pt idx="2097">
                  <c:v>58.641897999999998</c:v>
                </c:pt>
                <c:pt idx="2098">
                  <c:v>58.642574000000003</c:v>
                </c:pt>
                <c:pt idx="2099">
                  <c:v>58.643284999999999</c:v>
                </c:pt>
                <c:pt idx="2100">
                  <c:v>58.643980999999997</c:v>
                </c:pt>
                <c:pt idx="2101">
                  <c:v>58.644654000000003</c:v>
                </c:pt>
                <c:pt idx="2102">
                  <c:v>58.645336</c:v>
                </c:pt>
                <c:pt idx="2103">
                  <c:v>58.646003</c:v>
                </c:pt>
                <c:pt idx="2104">
                  <c:v>58.646673</c:v>
                </c:pt>
                <c:pt idx="2105">
                  <c:v>58.647340999999997</c:v>
                </c:pt>
                <c:pt idx="2106">
                  <c:v>58.648012999999999</c:v>
                </c:pt>
                <c:pt idx="2107">
                  <c:v>58.648659000000002</c:v>
                </c:pt>
                <c:pt idx="2108">
                  <c:v>58.649321</c:v>
                </c:pt>
                <c:pt idx="2109">
                  <c:v>58.650035000000003</c:v>
                </c:pt>
                <c:pt idx="2110">
                  <c:v>58.650736000000002</c:v>
                </c:pt>
                <c:pt idx="2111">
                  <c:v>58.651378000000001</c:v>
                </c:pt>
                <c:pt idx="2112">
                  <c:v>58.652023</c:v>
                </c:pt>
                <c:pt idx="2113">
                  <c:v>58.652656</c:v>
                </c:pt>
                <c:pt idx="2114">
                  <c:v>58.653305000000003</c:v>
                </c:pt>
                <c:pt idx="2115">
                  <c:v>58.653936999999999</c:v>
                </c:pt>
                <c:pt idx="2116">
                  <c:v>58.65457</c:v>
                </c:pt>
                <c:pt idx="2117">
                  <c:v>58.655223999999997</c:v>
                </c:pt>
                <c:pt idx="2118">
                  <c:v>58.655861000000002</c:v>
                </c:pt>
                <c:pt idx="2119">
                  <c:v>58.656584000000002</c:v>
                </c:pt>
                <c:pt idx="2120">
                  <c:v>58.657263999999998</c:v>
                </c:pt>
                <c:pt idx="2121">
                  <c:v>58.657944999999998</c:v>
                </c:pt>
                <c:pt idx="2122">
                  <c:v>58.658599000000002</c:v>
                </c:pt>
                <c:pt idx="2123">
                  <c:v>58.659281</c:v>
                </c:pt>
                <c:pt idx="2124">
                  <c:v>58.659982999999997</c:v>
                </c:pt>
                <c:pt idx="2125">
                  <c:v>58.660654000000001</c:v>
                </c:pt>
                <c:pt idx="2126">
                  <c:v>58.661304999999999</c:v>
                </c:pt>
                <c:pt idx="2127">
                  <c:v>58.661946999999998</c:v>
                </c:pt>
                <c:pt idx="2128">
                  <c:v>58.662588999999997</c:v>
                </c:pt>
                <c:pt idx="2129">
                  <c:v>58.663325999999998</c:v>
                </c:pt>
                <c:pt idx="2130">
                  <c:v>58.664006000000001</c:v>
                </c:pt>
                <c:pt idx="2131">
                  <c:v>58.664664000000002</c:v>
                </c:pt>
                <c:pt idx="2132">
                  <c:v>58.665325000000003</c:v>
                </c:pt>
                <c:pt idx="2133">
                  <c:v>58.665989000000003</c:v>
                </c:pt>
                <c:pt idx="2134">
                  <c:v>58.666646</c:v>
                </c:pt>
                <c:pt idx="2135">
                  <c:v>58.667296</c:v>
                </c:pt>
                <c:pt idx="2136">
                  <c:v>58.667923999999999</c:v>
                </c:pt>
                <c:pt idx="2137">
                  <c:v>58.668534000000001</c:v>
                </c:pt>
                <c:pt idx="2138">
                  <c:v>58.669159999999998</c:v>
                </c:pt>
                <c:pt idx="2139">
                  <c:v>58.669845000000002</c:v>
                </c:pt>
                <c:pt idx="2140">
                  <c:v>58.670513999999997</c:v>
                </c:pt>
                <c:pt idx="2141">
                  <c:v>58.671146999999998</c:v>
                </c:pt>
                <c:pt idx="2142">
                  <c:v>58.671754</c:v>
                </c:pt>
                <c:pt idx="2143">
                  <c:v>58.672358000000003</c:v>
                </c:pt>
                <c:pt idx="2144">
                  <c:v>58.672964999999998</c:v>
                </c:pt>
                <c:pt idx="2145">
                  <c:v>58.673572999999998</c:v>
                </c:pt>
                <c:pt idx="2146">
                  <c:v>58.674143000000001</c:v>
                </c:pt>
                <c:pt idx="2147">
                  <c:v>58.674743999999997</c:v>
                </c:pt>
                <c:pt idx="2148">
                  <c:v>58.675297999999998</c:v>
                </c:pt>
                <c:pt idx="2149">
                  <c:v>58.675919999999998</c:v>
                </c:pt>
                <c:pt idx="2150">
                  <c:v>58.676501999999999</c:v>
                </c:pt>
                <c:pt idx="2151">
                  <c:v>58.677073999999998</c:v>
                </c:pt>
                <c:pt idx="2152">
                  <c:v>58.677633999999998</c:v>
                </c:pt>
                <c:pt idx="2153">
                  <c:v>58.678173000000001</c:v>
                </c:pt>
                <c:pt idx="2154">
                  <c:v>58.678694</c:v>
                </c:pt>
                <c:pt idx="2155">
                  <c:v>58.679200000000002</c:v>
                </c:pt>
                <c:pt idx="2156">
                  <c:v>58.679689000000003</c:v>
                </c:pt>
                <c:pt idx="2157">
                  <c:v>58.680168999999999</c:v>
                </c:pt>
                <c:pt idx="2158">
                  <c:v>58.680633</c:v>
                </c:pt>
                <c:pt idx="2159">
                  <c:v>58.681136000000002</c:v>
                </c:pt>
                <c:pt idx="2160">
                  <c:v>58.681638</c:v>
                </c:pt>
                <c:pt idx="2161">
                  <c:v>58.682147999999998</c:v>
                </c:pt>
                <c:pt idx="2162">
                  <c:v>58.682611000000001</c:v>
                </c:pt>
                <c:pt idx="2163">
                  <c:v>58.683050999999999</c:v>
                </c:pt>
                <c:pt idx="2164">
                  <c:v>58.683489999999999</c:v>
                </c:pt>
                <c:pt idx="2165">
                  <c:v>58.683920999999998</c:v>
                </c:pt>
                <c:pt idx="2166">
                  <c:v>58.684336999999999</c:v>
                </c:pt>
                <c:pt idx="2167">
                  <c:v>58.684733000000001</c:v>
                </c:pt>
                <c:pt idx="2168">
                  <c:v>58.685129000000003</c:v>
                </c:pt>
                <c:pt idx="2169">
                  <c:v>58.685557000000003</c:v>
                </c:pt>
                <c:pt idx="2170">
                  <c:v>58.685960999999999</c:v>
                </c:pt>
                <c:pt idx="2171">
                  <c:v>58.686346999999998</c:v>
                </c:pt>
                <c:pt idx="2172">
                  <c:v>58.686717000000002</c:v>
                </c:pt>
                <c:pt idx="2173">
                  <c:v>58.687094000000002</c:v>
                </c:pt>
                <c:pt idx="2174">
                  <c:v>58.687435999999998</c:v>
                </c:pt>
                <c:pt idx="2175">
                  <c:v>58.687784000000001</c:v>
                </c:pt>
                <c:pt idx="2176">
                  <c:v>58.688116000000001</c:v>
                </c:pt>
                <c:pt idx="2177">
                  <c:v>58.688415999999997</c:v>
                </c:pt>
                <c:pt idx="2178">
                  <c:v>58.688732999999999</c:v>
                </c:pt>
                <c:pt idx="2179">
                  <c:v>58.689079999999997</c:v>
                </c:pt>
                <c:pt idx="2180">
                  <c:v>58.689410000000002</c:v>
                </c:pt>
                <c:pt idx="2181">
                  <c:v>58.689734000000001</c:v>
                </c:pt>
                <c:pt idx="2182">
                  <c:v>58.690035999999999</c:v>
                </c:pt>
                <c:pt idx="2183">
                  <c:v>58.69032</c:v>
                </c:pt>
                <c:pt idx="2184">
                  <c:v>58.690598999999999</c:v>
                </c:pt>
                <c:pt idx="2185">
                  <c:v>58.690888000000001</c:v>
                </c:pt>
                <c:pt idx="2186">
                  <c:v>58.691189999999999</c:v>
                </c:pt>
                <c:pt idx="2187">
                  <c:v>58.691431000000001</c:v>
                </c:pt>
                <c:pt idx="2188">
                  <c:v>58.691695000000003</c:v>
                </c:pt>
                <c:pt idx="2189">
                  <c:v>58.691977000000001</c:v>
                </c:pt>
                <c:pt idx="2190">
                  <c:v>58.692253000000001</c:v>
                </c:pt>
                <c:pt idx="2191">
                  <c:v>58.692538999999996</c:v>
                </c:pt>
                <c:pt idx="2192">
                  <c:v>58.692780999999997</c:v>
                </c:pt>
                <c:pt idx="2193">
                  <c:v>58.693019</c:v>
                </c:pt>
                <c:pt idx="2194">
                  <c:v>58.693269000000001</c:v>
                </c:pt>
                <c:pt idx="2195">
                  <c:v>58.693519000000002</c:v>
                </c:pt>
                <c:pt idx="2196">
                  <c:v>58.693764000000002</c:v>
                </c:pt>
                <c:pt idx="2197">
                  <c:v>58.694004999999997</c:v>
                </c:pt>
                <c:pt idx="2198">
                  <c:v>58.694232999999997</c:v>
                </c:pt>
                <c:pt idx="2199">
                  <c:v>58.694510999999999</c:v>
                </c:pt>
                <c:pt idx="2200">
                  <c:v>58.694764999999997</c:v>
                </c:pt>
                <c:pt idx="2201">
                  <c:v>58.69502</c:v>
                </c:pt>
                <c:pt idx="2202">
                  <c:v>58.695267000000001</c:v>
                </c:pt>
                <c:pt idx="2203">
                  <c:v>58.695521999999997</c:v>
                </c:pt>
                <c:pt idx="2204">
                  <c:v>58.695732</c:v>
                </c:pt>
                <c:pt idx="2205">
                  <c:v>58.695948000000001</c:v>
                </c:pt>
                <c:pt idx="2206">
                  <c:v>58.696159999999999</c:v>
                </c:pt>
                <c:pt idx="2207">
                  <c:v>58.696373999999999</c:v>
                </c:pt>
                <c:pt idx="2208">
                  <c:v>58.696576</c:v>
                </c:pt>
                <c:pt idx="2209">
                  <c:v>58.696820000000002</c:v>
                </c:pt>
                <c:pt idx="2210">
                  <c:v>58.697077999999998</c:v>
                </c:pt>
                <c:pt idx="2211">
                  <c:v>58.697305</c:v>
                </c:pt>
                <c:pt idx="2212">
                  <c:v>58.697527000000001</c:v>
                </c:pt>
                <c:pt idx="2213">
                  <c:v>58.697755000000001</c:v>
                </c:pt>
                <c:pt idx="2214">
                  <c:v>58.697972999999998</c:v>
                </c:pt>
                <c:pt idx="2215">
                  <c:v>58.698193000000003</c:v>
                </c:pt>
                <c:pt idx="2216">
                  <c:v>58.698408999999998</c:v>
                </c:pt>
                <c:pt idx="2217">
                  <c:v>58.698599000000002</c:v>
                </c:pt>
                <c:pt idx="2218">
                  <c:v>58.698819999999998</c:v>
                </c:pt>
                <c:pt idx="2219">
                  <c:v>58.699069999999999</c:v>
                </c:pt>
                <c:pt idx="2220">
                  <c:v>58.699303999999998</c:v>
                </c:pt>
                <c:pt idx="2221">
                  <c:v>58.699542000000001</c:v>
                </c:pt>
                <c:pt idx="2222">
                  <c:v>58.699776999999997</c:v>
                </c:pt>
                <c:pt idx="2223">
                  <c:v>58.700011000000003</c:v>
                </c:pt>
                <c:pt idx="2224">
                  <c:v>58.700217000000002</c:v>
                </c:pt>
                <c:pt idx="2225">
                  <c:v>58.700434000000001</c:v>
                </c:pt>
                <c:pt idx="2226">
                  <c:v>58.700654999999998</c:v>
                </c:pt>
                <c:pt idx="2227">
                  <c:v>58.700868999999997</c:v>
                </c:pt>
                <c:pt idx="2228">
                  <c:v>58.701087999999999</c:v>
                </c:pt>
                <c:pt idx="2229">
                  <c:v>58.701362000000003</c:v>
                </c:pt>
                <c:pt idx="2230">
                  <c:v>58.701608999999998</c:v>
                </c:pt>
                <c:pt idx="2231">
                  <c:v>58.701839</c:v>
                </c:pt>
                <c:pt idx="2232">
                  <c:v>58.702052000000002</c:v>
                </c:pt>
                <c:pt idx="2233">
                  <c:v>58.702278</c:v>
                </c:pt>
                <c:pt idx="2234">
                  <c:v>58.702503</c:v>
                </c:pt>
                <c:pt idx="2235">
                  <c:v>58.702719000000002</c:v>
                </c:pt>
                <c:pt idx="2236">
                  <c:v>58.702934999999997</c:v>
                </c:pt>
                <c:pt idx="2237">
                  <c:v>58.703150000000001</c:v>
                </c:pt>
                <c:pt idx="2238">
                  <c:v>58.703380000000003</c:v>
                </c:pt>
                <c:pt idx="2239">
                  <c:v>58.703620000000001</c:v>
                </c:pt>
                <c:pt idx="2240">
                  <c:v>58.703842000000002</c:v>
                </c:pt>
                <c:pt idx="2241">
                  <c:v>58.704065</c:v>
                </c:pt>
                <c:pt idx="2242">
                  <c:v>58.704292000000002</c:v>
                </c:pt>
                <c:pt idx="2243">
                  <c:v>58.704514000000003</c:v>
                </c:pt>
                <c:pt idx="2244">
                  <c:v>58.704742000000003</c:v>
                </c:pt>
                <c:pt idx="2245">
                  <c:v>58.704951000000001</c:v>
                </c:pt>
                <c:pt idx="2246">
                  <c:v>58.705143999999997</c:v>
                </c:pt>
                <c:pt idx="2247">
                  <c:v>58.705343999999997</c:v>
                </c:pt>
                <c:pt idx="2248">
                  <c:v>58.705550000000002</c:v>
                </c:pt>
                <c:pt idx="2249">
                  <c:v>58.705779</c:v>
                </c:pt>
                <c:pt idx="2250">
                  <c:v>58.705998000000001</c:v>
                </c:pt>
                <c:pt idx="2251">
                  <c:v>58.706195000000001</c:v>
                </c:pt>
                <c:pt idx="2252">
                  <c:v>58.706392000000001</c:v>
                </c:pt>
                <c:pt idx="2253">
                  <c:v>58.706597000000002</c:v>
                </c:pt>
                <c:pt idx="2254">
                  <c:v>58.706809999999997</c:v>
                </c:pt>
                <c:pt idx="2255">
                  <c:v>58.707008999999999</c:v>
                </c:pt>
                <c:pt idx="2256">
                  <c:v>58.707194000000001</c:v>
                </c:pt>
                <c:pt idx="2257">
                  <c:v>58.707363000000001</c:v>
                </c:pt>
                <c:pt idx="2258">
                  <c:v>58.707554000000002</c:v>
                </c:pt>
                <c:pt idx="2259">
                  <c:v>58.707773000000003</c:v>
                </c:pt>
                <c:pt idx="2260">
                  <c:v>58.707982999999999</c:v>
                </c:pt>
                <c:pt idx="2261">
                  <c:v>58.708173000000002</c:v>
                </c:pt>
                <c:pt idx="2262">
                  <c:v>58.708353000000002</c:v>
                </c:pt>
                <c:pt idx="2263">
                  <c:v>58.708525000000002</c:v>
                </c:pt>
                <c:pt idx="2264">
                  <c:v>58.708697000000001</c:v>
                </c:pt>
                <c:pt idx="2265">
                  <c:v>58.708883</c:v>
                </c:pt>
                <c:pt idx="2266">
                  <c:v>58.709060000000001</c:v>
                </c:pt>
                <c:pt idx="2267">
                  <c:v>58.709223000000001</c:v>
                </c:pt>
                <c:pt idx="2268">
                  <c:v>58.709400000000002</c:v>
                </c:pt>
                <c:pt idx="2269">
                  <c:v>58.709594000000003</c:v>
                </c:pt>
                <c:pt idx="2270">
                  <c:v>58.709786000000001</c:v>
                </c:pt>
                <c:pt idx="2271">
                  <c:v>58.709964999999997</c:v>
                </c:pt>
                <c:pt idx="2272">
                  <c:v>58.710133999999996</c:v>
                </c:pt>
                <c:pt idx="2273">
                  <c:v>58.710310999999997</c:v>
                </c:pt>
                <c:pt idx="2274">
                  <c:v>58.710484000000001</c:v>
                </c:pt>
                <c:pt idx="2275">
                  <c:v>58.710650999999999</c:v>
                </c:pt>
                <c:pt idx="2276">
                  <c:v>58.710819000000001</c:v>
                </c:pt>
                <c:pt idx="2277">
                  <c:v>58.710988999999998</c:v>
                </c:pt>
                <c:pt idx="2278">
                  <c:v>58.711162000000002</c:v>
                </c:pt>
                <c:pt idx="2279">
                  <c:v>58.711340999999997</c:v>
                </c:pt>
                <c:pt idx="2280">
                  <c:v>58.711537</c:v>
                </c:pt>
                <c:pt idx="2281">
                  <c:v>58.711714000000001</c:v>
                </c:pt>
                <c:pt idx="2282">
                  <c:v>58.711874000000002</c:v>
                </c:pt>
                <c:pt idx="2283">
                  <c:v>58.712029000000001</c:v>
                </c:pt>
                <c:pt idx="2284">
                  <c:v>58.712167999999998</c:v>
                </c:pt>
                <c:pt idx="2285">
                  <c:v>58.712316999999999</c:v>
                </c:pt>
                <c:pt idx="2286">
                  <c:v>58.712468000000001</c:v>
                </c:pt>
                <c:pt idx="2287">
                  <c:v>58.712631999999999</c:v>
                </c:pt>
                <c:pt idx="2288">
                  <c:v>58.712775000000001</c:v>
                </c:pt>
                <c:pt idx="2289">
                  <c:v>58.712924000000001</c:v>
                </c:pt>
                <c:pt idx="2290">
                  <c:v>58.713098000000002</c:v>
                </c:pt>
                <c:pt idx="2291">
                  <c:v>58.713272000000003</c:v>
                </c:pt>
                <c:pt idx="2292">
                  <c:v>58.713441000000003</c:v>
                </c:pt>
                <c:pt idx="2293">
                  <c:v>58.713597</c:v>
                </c:pt>
                <c:pt idx="2294">
                  <c:v>58.713755999999997</c:v>
                </c:pt>
                <c:pt idx="2295">
                  <c:v>58.713918999999997</c:v>
                </c:pt>
                <c:pt idx="2296">
                  <c:v>58.714084999999997</c:v>
                </c:pt>
                <c:pt idx="2297">
                  <c:v>58.714230000000001</c:v>
                </c:pt>
                <c:pt idx="2298">
                  <c:v>58.714382000000001</c:v>
                </c:pt>
                <c:pt idx="2299">
                  <c:v>58.714571999999997</c:v>
                </c:pt>
                <c:pt idx="2300">
                  <c:v>58.714748</c:v>
                </c:pt>
                <c:pt idx="2301">
                  <c:v>58.714914</c:v>
                </c:pt>
                <c:pt idx="2302">
                  <c:v>58.71508</c:v>
                </c:pt>
                <c:pt idx="2303">
                  <c:v>58.715242000000003</c:v>
                </c:pt>
                <c:pt idx="2304">
                  <c:v>58.715395999999998</c:v>
                </c:pt>
                <c:pt idx="2305">
                  <c:v>58.715550999999998</c:v>
                </c:pt>
                <c:pt idx="2306">
                  <c:v>58.715710000000001</c:v>
                </c:pt>
                <c:pt idx="2307">
                  <c:v>58.715851000000001</c:v>
                </c:pt>
                <c:pt idx="2308">
                  <c:v>58.716000999999999</c:v>
                </c:pt>
                <c:pt idx="2309">
                  <c:v>58.716175999999997</c:v>
                </c:pt>
                <c:pt idx="2310">
                  <c:v>58.716348000000004</c:v>
                </c:pt>
                <c:pt idx="2311">
                  <c:v>58.716509000000002</c:v>
                </c:pt>
                <c:pt idx="2312">
                  <c:v>58.716683000000003</c:v>
                </c:pt>
                <c:pt idx="2313">
                  <c:v>58.716842999999997</c:v>
                </c:pt>
                <c:pt idx="2314">
                  <c:v>58.717019999999998</c:v>
                </c:pt>
                <c:pt idx="2315">
                  <c:v>58.717193000000002</c:v>
                </c:pt>
                <c:pt idx="2316">
                  <c:v>58.717374999999997</c:v>
                </c:pt>
                <c:pt idx="2317">
                  <c:v>58.717556999999999</c:v>
                </c:pt>
                <c:pt idx="2318">
                  <c:v>58.717720999999997</c:v>
                </c:pt>
                <c:pt idx="2319">
                  <c:v>58.717886999999997</c:v>
                </c:pt>
                <c:pt idx="2320">
                  <c:v>58.718079000000003</c:v>
                </c:pt>
                <c:pt idx="2321">
                  <c:v>58.71828</c:v>
                </c:pt>
                <c:pt idx="2322">
                  <c:v>58.718446999999998</c:v>
                </c:pt>
                <c:pt idx="2323">
                  <c:v>58.718609000000001</c:v>
                </c:pt>
                <c:pt idx="2324">
                  <c:v>58.718792000000001</c:v>
                </c:pt>
                <c:pt idx="2325">
                  <c:v>58.718961999999998</c:v>
                </c:pt>
                <c:pt idx="2326">
                  <c:v>58.719149000000002</c:v>
                </c:pt>
                <c:pt idx="2327">
                  <c:v>58.719324</c:v>
                </c:pt>
                <c:pt idx="2328">
                  <c:v>58.719492000000002</c:v>
                </c:pt>
                <c:pt idx="2329">
                  <c:v>58.719723000000002</c:v>
                </c:pt>
                <c:pt idx="2330">
                  <c:v>58.719920000000002</c:v>
                </c:pt>
                <c:pt idx="2331">
                  <c:v>58.720132999999997</c:v>
                </c:pt>
                <c:pt idx="2332">
                  <c:v>58.720328000000002</c:v>
                </c:pt>
                <c:pt idx="2333">
                  <c:v>58.720526999999997</c:v>
                </c:pt>
                <c:pt idx="2334">
                  <c:v>58.720725000000002</c:v>
                </c:pt>
                <c:pt idx="2335">
                  <c:v>58.720917</c:v>
                </c:pt>
                <c:pt idx="2336">
                  <c:v>58.721113000000003</c:v>
                </c:pt>
                <c:pt idx="2337">
                  <c:v>58.721311999999998</c:v>
                </c:pt>
                <c:pt idx="2338">
                  <c:v>58.721502000000001</c:v>
                </c:pt>
                <c:pt idx="2339">
                  <c:v>58.721744999999999</c:v>
                </c:pt>
                <c:pt idx="2340">
                  <c:v>58.721966999999999</c:v>
                </c:pt>
                <c:pt idx="2341">
                  <c:v>58.722208999999999</c:v>
                </c:pt>
                <c:pt idx="2342">
                  <c:v>58.722453999999999</c:v>
                </c:pt>
                <c:pt idx="2343">
                  <c:v>58.722673999999998</c:v>
                </c:pt>
                <c:pt idx="2344">
                  <c:v>58.722887</c:v>
                </c:pt>
                <c:pt idx="2345">
                  <c:v>58.723100000000002</c:v>
                </c:pt>
                <c:pt idx="2346">
                  <c:v>58.723317000000002</c:v>
                </c:pt>
                <c:pt idx="2347">
                  <c:v>58.723515999999996</c:v>
                </c:pt>
                <c:pt idx="2348">
                  <c:v>58.723736000000002</c:v>
                </c:pt>
                <c:pt idx="2349">
                  <c:v>58.723987999999999</c:v>
                </c:pt>
                <c:pt idx="2350">
                  <c:v>58.724232000000001</c:v>
                </c:pt>
                <c:pt idx="2351">
                  <c:v>58.724473000000003</c:v>
                </c:pt>
                <c:pt idx="2352">
                  <c:v>58.724708999999997</c:v>
                </c:pt>
                <c:pt idx="2353">
                  <c:v>58.724950999999997</c:v>
                </c:pt>
                <c:pt idx="2354">
                  <c:v>58.725178999999997</c:v>
                </c:pt>
                <c:pt idx="2355">
                  <c:v>58.725417</c:v>
                </c:pt>
                <c:pt idx="2356">
                  <c:v>58.725662999999997</c:v>
                </c:pt>
                <c:pt idx="2357">
                  <c:v>58.725909000000001</c:v>
                </c:pt>
                <c:pt idx="2358">
                  <c:v>58.726176000000002</c:v>
                </c:pt>
                <c:pt idx="2359">
                  <c:v>58.726452999999999</c:v>
                </c:pt>
                <c:pt idx="2360">
                  <c:v>58.726728000000001</c:v>
                </c:pt>
                <c:pt idx="2361">
                  <c:v>58.727018999999999</c:v>
                </c:pt>
                <c:pt idx="2362">
                  <c:v>58.727282000000002</c:v>
                </c:pt>
                <c:pt idx="2363">
                  <c:v>58.727539999999998</c:v>
                </c:pt>
                <c:pt idx="2364">
                  <c:v>58.727806000000001</c:v>
                </c:pt>
                <c:pt idx="2365">
                  <c:v>58.728082999999998</c:v>
                </c:pt>
                <c:pt idx="2366">
                  <c:v>58.728369000000001</c:v>
                </c:pt>
                <c:pt idx="2367">
                  <c:v>58.728650000000002</c:v>
                </c:pt>
                <c:pt idx="2368">
                  <c:v>58.728928000000003</c:v>
                </c:pt>
                <c:pt idx="2369">
                  <c:v>58.729239</c:v>
                </c:pt>
                <c:pt idx="2370">
                  <c:v>58.729554</c:v>
                </c:pt>
                <c:pt idx="2371">
                  <c:v>58.729861</c:v>
                </c:pt>
                <c:pt idx="2372">
                  <c:v>58.730162999999997</c:v>
                </c:pt>
                <c:pt idx="2373">
                  <c:v>58.730460000000001</c:v>
                </c:pt>
                <c:pt idx="2374">
                  <c:v>58.730772000000002</c:v>
                </c:pt>
                <c:pt idx="2375">
                  <c:v>58.731071</c:v>
                </c:pt>
                <c:pt idx="2376">
                  <c:v>58.731364999999997</c:v>
                </c:pt>
                <c:pt idx="2377">
                  <c:v>58.731659000000001</c:v>
                </c:pt>
                <c:pt idx="2378">
                  <c:v>58.731948000000003</c:v>
                </c:pt>
                <c:pt idx="2379">
                  <c:v>58.732272000000002</c:v>
                </c:pt>
                <c:pt idx="2380">
                  <c:v>58.732587000000002</c:v>
                </c:pt>
                <c:pt idx="2381">
                  <c:v>58.732908000000002</c:v>
                </c:pt>
                <c:pt idx="2382">
                  <c:v>58.733218000000001</c:v>
                </c:pt>
                <c:pt idx="2383">
                  <c:v>58.733530000000002</c:v>
                </c:pt>
                <c:pt idx="2384">
                  <c:v>58.733840999999998</c:v>
                </c:pt>
                <c:pt idx="2385">
                  <c:v>58.734147999999998</c:v>
                </c:pt>
                <c:pt idx="2386">
                  <c:v>58.734454999999997</c:v>
                </c:pt>
                <c:pt idx="2387">
                  <c:v>58.734735999999998</c:v>
                </c:pt>
                <c:pt idx="2388">
                  <c:v>58.735045999999997</c:v>
                </c:pt>
                <c:pt idx="2389">
                  <c:v>58.735374999999998</c:v>
                </c:pt>
                <c:pt idx="2390">
                  <c:v>58.735709999999997</c:v>
                </c:pt>
                <c:pt idx="2391">
                  <c:v>58.736035999999999</c:v>
                </c:pt>
                <c:pt idx="2392">
                  <c:v>58.736355000000003</c:v>
                </c:pt>
                <c:pt idx="2393">
                  <c:v>58.736669999999997</c:v>
                </c:pt>
                <c:pt idx="2394">
                  <c:v>58.736998999999997</c:v>
                </c:pt>
                <c:pt idx="2395">
                  <c:v>58.737316999999997</c:v>
                </c:pt>
                <c:pt idx="2396">
                  <c:v>58.737631999999998</c:v>
                </c:pt>
                <c:pt idx="2397">
                  <c:v>58.737941999999997</c:v>
                </c:pt>
                <c:pt idx="2398">
                  <c:v>58.738266000000003</c:v>
                </c:pt>
                <c:pt idx="2399">
                  <c:v>58.738618000000002</c:v>
                </c:pt>
                <c:pt idx="2400">
                  <c:v>58.738951999999998</c:v>
                </c:pt>
                <c:pt idx="2401">
                  <c:v>58.739286999999997</c:v>
                </c:pt>
                <c:pt idx="2402">
                  <c:v>58.739615999999998</c:v>
                </c:pt>
                <c:pt idx="2403">
                  <c:v>58.739941999999999</c:v>
                </c:pt>
                <c:pt idx="2404">
                  <c:v>58.740281000000003</c:v>
                </c:pt>
                <c:pt idx="2405">
                  <c:v>58.740611000000001</c:v>
                </c:pt>
                <c:pt idx="2406">
                  <c:v>58.740952999999998</c:v>
                </c:pt>
                <c:pt idx="2407">
                  <c:v>58.741283000000003</c:v>
                </c:pt>
                <c:pt idx="2408">
                  <c:v>58.741629000000003</c:v>
                </c:pt>
                <c:pt idx="2409">
                  <c:v>58.741968999999997</c:v>
                </c:pt>
                <c:pt idx="2410">
                  <c:v>58.742325999999998</c:v>
                </c:pt>
                <c:pt idx="2411">
                  <c:v>58.74268</c:v>
                </c:pt>
                <c:pt idx="2412">
                  <c:v>58.743023000000001</c:v>
                </c:pt>
                <c:pt idx="2413">
                  <c:v>58.743369999999999</c:v>
                </c:pt>
                <c:pt idx="2414">
                  <c:v>58.743698999999999</c:v>
                </c:pt>
                <c:pt idx="2415">
                  <c:v>58.744014999999997</c:v>
                </c:pt>
                <c:pt idx="2416">
                  <c:v>58.744345000000003</c:v>
                </c:pt>
                <c:pt idx="2417">
                  <c:v>58.744683000000002</c:v>
                </c:pt>
                <c:pt idx="2418">
                  <c:v>58.744996</c:v>
                </c:pt>
                <c:pt idx="2419">
                  <c:v>58.745355000000004</c:v>
                </c:pt>
                <c:pt idx="2420">
                  <c:v>58.745705000000001</c:v>
                </c:pt>
                <c:pt idx="2421">
                  <c:v>58.746054999999998</c:v>
                </c:pt>
                <c:pt idx="2422">
                  <c:v>58.746408000000002</c:v>
                </c:pt>
                <c:pt idx="2423">
                  <c:v>58.746758</c:v>
                </c:pt>
                <c:pt idx="2424">
                  <c:v>58.747100000000003</c:v>
                </c:pt>
                <c:pt idx="2425">
                  <c:v>58.747436999999998</c:v>
                </c:pt>
                <c:pt idx="2426">
                  <c:v>58.747767000000003</c:v>
                </c:pt>
                <c:pt idx="2427">
                  <c:v>58.748089999999998</c:v>
                </c:pt>
                <c:pt idx="2428">
                  <c:v>58.748413999999997</c:v>
                </c:pt>
                <c:pt idx="2429">
                  <c:v>58.748772000000002</c:v>
                </c:pt>
                <c:pt idx="2430">
                  <c:v>58.749105999999998</c:v>
                </c:pt>
                <c:pt idx="2431">
                  <c:v>58.749451999999998</c:v>
                </c:pt>
                <c:pt idx="2432">
                  <c:v>58.749772</c:v>
                </c:pt>
                <c:pt idx="2433">
                  <c:v>58.750098000000001</c:v>
                </c:pt>
                <c:pt idx="2434">
                  <c:v>58.750411</c:v>
                </c:pt>
                <c:pt idx="2435">
                  <c:v>58.75074</c:v>
                </c:pt>
                <c:pt idx="2436">
                  <c:v>58.751038999999999</c:v>
                </c:pt>
                <c:pt idx="2437">
                  <c:v>58.751323999999997</c:v>
                </c:pt>
                <c:pt idx="2438">
                  <c:v>58.751618000000001</c:v>
                </c:pt>
                <c:pt idx="2439">
                  <c:v>58.751927000000002</c:v>
                </c:pt>
                <c:pt idx="2440">
                  <c:v>58.752222000000003</c:v>
                </c:pt>
                <c:pt idx="2441">
                  <c:v>58.752499</c:v>
                </c:pt>
                <c:pt idx="2442">
                  <c:v>58.752797999999999</c:v>
                </c:pt>
                <c:pt idx="2443">
                  <c:v>58.753078000000002</c:v>
                </c:pt>
                <c:pt idx="2444">
                  <c:v>58.753357000000001</c:v>
                </c:pt>
                <c:pt idx="2445">
                  <c:v>58.753618000000003</c:v>
                </c:pt>
                <c:pt idx="2446">
                  <c:v>58.753883999999999</c:v>
                </c:pt>
                <c:pt idx="2447">
                  <c:v>58.754133000000003</c:v>
                </c:pt>
                <c:pt idx="2448">
                  <c:v>58.754387999999999</c:v>
                </c:pt>
                <c:pt idx="2449">
                  <c:v>58.754655</c:v>
                </c:pt>
                <c:pt idx="2450">
                  <c:v>58.754922000000001</c:v>
                </c:pt>
                <c:pt idx="2451">
                  <c:v>58.755186999999999</c:v>
                </c:pt>
                <c:pt idx="2452">
                  <c:v>58.755443</c:v>
                </c:pt>
                <c:pt idx="2453">
                  <c:v>58.755682999999998</c:v>
                </c:pt>
                <c:pt idx="2454">
                  <c:v>58.755929000000002</c:v>
                </c:pt>
                <c:pt idx="2455">
                  <c:v>58.756171999999999</c:v>
                </c:pt>
                <c:pt idx="2456">
                  <c:v>58.756399999999999</c:v>
                </c:pt>
                <c:pt idx="2457">
                  <c:v>58.756625999999997</c:v>
                </c:pt>
                <c:pt idx="2458">
                  <c:v>58.756852000000002</c:v>
                </c:pt>
                <c:pt idx="2459">
                  <c:v>58.757095999999997</c:v>
                </c:pt>
                <c:pt idx="2460">
                  <c:v>58.757345000000001</c:v>
                </c:pt>
                <c:pt idx="2461">
                  <c:v>58.757579</c:v>
                </c:pt>
                <c:pt idx="2462">
                  <c:v>58.757815999999998</c:v>
                </c:pt>
                <c:pt idx="2463">
                  <c:v>58.758045000000003</c:v>
                </c:pt>
                <c:pt idx="2464">
                  <c:v>58.758268999999999</c:v>
                </c:pt>
                <c:pt idx="2465">
                  <c:v>58.758482000000001</c:v>
                </c:pt>
                <c:pt idx="2466">
                  <c:v>58.758707000000001</c:v>
                </c:pt>
                <c:pt idx="2467">
                  <c:v>58.758924</c:v>
                </c:pt>
                <c:pt idx="2468">
                  <c:v>58.759141</c:v>
                </c:pt>
                <c:pt idx="2469">
                  <c:v>58.759410000000003</c:v>
                </c:pt>
                <c:pt idx="2470">
                  <c:v>58.759638000000002</c:v>
                </c:pt>
                <c:pt idx="2471">
                  <c:v>58.759853999999997</c:v>
                </c:pt>
                <c:pt idx="2472">
                  <c:v>58.760077000000003</c:v>
                </c:pt>
                <c:pt idx="2473">
                  <c:v>58.760294000000002</c:v>
                </c:pt>
                <c:pt idx="2474">
                  <c:v>58.760522000000002</c:v>
                </c:pt>
                <c:pt idx="2475">
                  <c:v>58.760742999999998</c:v>
                </c:pt>
                <c:pt idx="2476">
                  <c:v>58.760942</c:v>
                </c:pt>
                <c:pt idx="2477">
                  <c:v>58.761164999999998</c:v>
                </c:pt>
                <c:pt idx="2478">
                  <c:v>58.761386999999999</c:v>
                </c:pt>
                <c:pt idx="2479">
                  <c:v>58.761647000000004</c:v>
                </c:pt>
                <c:pt idx="2480">
                  <c:v>58.761896</c:v>
                </c:pt>
                <c:pt idx="2481">
                  <c:v>58.762143999999999</c:v>
                </c:pt>
                <c:pt idx="2482">
                  <c:v>58.762391999999998</c:v>
                </c:pt>
                <c:pt idx="2483">
                  <c:v>58.762621000000003</c:v>
                </c:pt>
                <c:pt idx="2484">
                  <c:v>58.762867999999997</c:v>
                </c:pt>
                <c:pt idx="2485">
                  <c:v>58.763123</c:v>
                </c:pt>
                <c:pt idx="2486">
                  <c:v>58.763376000000001</c:v>
                </c:pt>
                <c:pt idx="2487">
                  <c:v>58.763627</c:v>
                </c:pt>
                <c:pt idx="2488">
                  <c:v>58.763883</c:v>
                </c:pt>
                <c:pt idx="2489">
                  <c:v>58.764183000000003</c:v>
                </c:pt>
                <c:pt idx="2490">
                  <c:v>58.76446</c:v>
                </c:pt>
                <c:pt idx="2491">
                  <c:v>58.764744</c:v>
                </c:pt>
                <c:pt idx="2492">
                  <c:v>58.765003</c:v>
                </c:pt>
                <c:pt idx="2493">
                  <c:v>58.765269000000004</c:v>
                </c:pt>
                <c:pt idx="2494">
                  <c:v>58.765546999999998</c:v>
                </c:pt>
                <c:pt idx="2495">
                  <c:v>58.765833000000001</c:v>
                </c:pt>
                <c:pt idx="2496">
                  <c:v>58.766120000000001</c:v>
                </c:pt>
                <c:pt idx="2497">
                  <c:v>58.766402999999997</c:v>
                </c:pt>
                <c:pt idx="2498">
                  <c:v>58.766699000000003</c:v>
                </c:pt>
                <c:pt idx="2499">
                  <c:v>58.767012000000001</c:v>
                </c:pt>
                <c:pt idx="2500">
                  <c:v>58.767330000000001</c:v>
                </c:pt>
                <c:pt idx="2501">
                  <c:v>58.767639000000003</c:v>
                </c:pt>
                <c:pt idx="2502">
                  <c:v>58.767941999999998</c:v>
                </c:pt>
                <c:pt idx="2503">
                  <c:v>58.768255000000003</c:v>
                </c:pt>
                <c:pt idx="2504">
                  <c:v>58.768571999999999</c:v>
                </c:pt>
                <c:pt idx="2505">
                  <c:v>58.768867999999998</c:v>
                </c:pt>
                <c:pt idx="2506">
                  <c:v>58.769179000000001</c:v>
                </c:pt>
                <c:pt idx="2507">
                  <c:v>58.769495999999997</c:v>
                </c:pt>
                <c:pt idx="2508">
                  <c:v>58.769817000000003</c:v>
                </c:pt>
                <c:pt idx="2509">
                  <c:v>58.770169000000003</c:v>
                </c:pt>
                <c:pt idx="2510">
                  <c:v>58.770504000000003</c:v>
                </c:pt>
                <c:pt idx="2511">
                  <c:v>58.770839000000002</c:v>
                </c:pt>
                <c:pt idx="2512">
                  <c:v>58.771163000000001</c:v>
                </c:pt>
                <c:pt idx="2513">
                  <c:v>58.771479999999997</c:v>
                </c:pt>
                <c:pt idx="2514">
                  <c:v>58.771808</c:v>
                </c:pt>
                <c:pt idx="2515">
                  <c:v>58.772146999999997</c:v>
                </c:pt>
                <c:pt idx="2516">
                  <c:v>58.772472</c:v>
                </c:pt>
                <c:pt idx="2517">
                  <c:v>58.772790999999998</c:v>
                </c:pt>
                <c:pt idx="2518">
                  <c:v>58.773139999999998</c:v>
                </c:pt>
                <c:pt idx="2519">
                  <c:v>58.773513999999999</c:v>
                </c:pt>
                <c:pt idx="2520">
                  <c:v>58.773857999999997</c:v>
                </c:pt>
                <c:pt idx="2521">
                  <c:v>58.774214000000001</c:v>
                </c:pt>
                <c:pt idx="2522">
                  <c:v>58.774540000000002</c:v>
                </c:pt>
                <c:pt idx="2523">
                  <c:v>58.774866000000003</c:v>
                </c:pt>
                <c:pt idx="2524">
                  <c:v>58.775205</c:v>
                </c:pt>
                <c:pt idx="2525">
                  <c:v>58.775531999999998</c:v>
                </c:pt>
                <c:pt idx="2526">
                  <c:v>58.775857000000002</c:v>
                </c:pt>
                <c:pt idx="2527">
                  <c:v>58.776173999999997</c:v>
                </c:pt>
                <c:pt idx="2528">
                  <c:v>58.776488999999998</c:v>
                </c:pt>
                <c:pt idx="2529">
                  <c:v>58.776834000000001</c:v>
                </c:pt>
                <c:pt idx="2530">
                  <c:v>58.777172</c:v>
                </c:pt>
                <c:pt idx="2531">
                  <c:v>58.777487000000001</c:v>
                </c:pt>
                <c:pt idx="2532">
                  <c:v>58.777790000000003</c:v>
                </c:pt>
                <c:pt idx="2533">
                  <c:v>58.778129</c:v>
                </c:pt>
                <c:pt idx="2534">
                  <c:v>58.778436999999997</c:v>
                </c:pt>
                <c:pt idx="2535">
                  <c:v>58.778744000000003</c:v>
                </c:pt>
                <c:pt idx="2536">
                  <c:v>58.779040999999999</c:v>
                </c:pt>
                <c:pt idx="2537">
                  <c:v>58.779338000000003</c:v>
                </c:pt>
                <c:pt idx="2538">
                  <c:v>58.779617000000002</c:v>
                </c:pt>
                <c:pt idx="2539">
                  <c:v>58.779944</c:v>
                </c:pt>
                <c:pt idx="2540">
                  <c:v>58.780258000000003</c:v>
                </c:pt>
                <c:pt idx="2541">
                  <c:v>58.780557999999999</c:v>
                </c:pt>
                <c:pt idx="2542">
                  <c:v>58.780833000000001</c:v>
                </c:pt>
                <c:pt idx="2543">
                  <c:v>58.781125000000003</c:v>
                </c:pt>
                <c:pt idx="2544">
                  <c:v>58.781410999999999</c:v>
                </c:pt>
                <c:pt idx="2545">
                  <c:v>58.781695999999997</c:v>
                </c:pt>
                <c:pt idx="2546">
                  <c:v>58.781993</c:v>
                </c:pt>
                <c:pt idx="2547">
                  <c:v>58.782266999999997</c:v>
                </c:pt>
                <c:pt idx="2548">
                  <c:v>58.782556999999997</c:v>
                </c:pt>
                <c:pt idx="2549">
                  <c:v>58.782874</c:v>
                </c:pt>
                <c:pt idx="2550">
                  <c:v>58.783166999999999</c:v>
                </c:pt>
                <c:pt idx="2551">
                  <c:v>58.783461000000003</c:v>
                </c:pt>
                <c:pt idx="2552">
                  <c:v>58.783740999999999</c:v>
                </c:pt>
                <c:pt idx="2553">
                  <c:v>58.784005000000001</c:v>
                </c:pt>
                <c:pt idx="2554">
                  <c:v>58.784281</c:v>
                </c:pt>
                <c:pt idx="2555">
                  <c:v>58.784543999999997</c:v>
                </c:pt>
                <c:pt idx="2556">
                  <c:v>58.784773999999999</c:v>
                </c:pt>
                <c:pt idx="2557">
                  <c:v>58.785038999999998</c:v>
                </c:pt>
                <c:pt idx="2558">
                  <c:v>58.785350000000001</c:v>
                </c:pt>
                <c:pt idx="2559">
                  <c:v>58.785662000000002</c:v>
                </c:pt>
                <c:pt idx="2560">
                  <c:v>58.785972999999998</c:v>
                </c:pt>
                <c:pt idx="2561">
                  <c:v>58.786268</c:v>
                </c:pt>
                <c:pt idx="2562">
                  <c:v>58.786549999999998</c:v>
                </c:pt>
                <c:pt idx="2563">
                  <c:v>58.786833000000001</c:v>
                </c:pt>
                <c:pt idx="2564">
                  <c:v>58.787109000000001</c:v>
                </c:pt>
                <c:pt idx="2565">
                  <c:v>58.787385999999998</c:v>
                </c:pt>
                <c:pt idx="2566">
                  <c:v>58.787655999999998</c:v>
                </c:pt>
                <c:pt idx="2567">
                  <c:v>58.787965999999997</c:v>
                </c:pt>
                <c:pt idx="2568">
                  <c:v>58.788252999999997</c:v>
                </c:pt>
                <c:pt idx="2569">
                  <c:v>58.788581999999998</c:v>
                </c:pt>
                <c:pt idx="2570">
                  <c:v>58.788881000000003</c:v>
                </c:pt>
                <c:pt idx="2571">
                  <c:v>58.789194000000002</c:v>
                </c:pt>
                <c:pt idx="2572">
                  <c:v>58.789490999999998</c:v>
                </c:pt>
                <c:pt idx="2573">
                  <c:v>58.789797</c:v>
                </c:pt>
                <c:pt idx="2574">
                  <c:v>58.790109000000001</c:v>
                </c:pt>
                <c:pt idx="2575">
                  <c:v>58.790407999999999</c:v>
                </c:pt>
                <c:pt idx="2576">
                  <c:v>58.790703999999998</c:v>
                </c:pt>
                <c:pt idx="2577">
                  <c:v>58.790995000000002</c:v>
                </c:pt>
                <c:pt idx="2578">
                  <c:v>58.791305999999999</c:v>
                </c:pt>
                <c:pt idx="2579">
                  <c:v>58.791635999999997</c:v>
                </c:pt>
                <c:pt idx="2580">
                  <c:v>58.791944999999998</c:v>
                </c:pt>
                <c:pt idx="2581">
                  <c:v>58.792254</c:v>
                </c:pt>
                <c:pt idx="2582">
                  <c:v>58.792561999999997</c:v>
                </c:pt>
                <c:pt idx="2583">
                  <c:v>58.792884000000001</c:v>
                </c:pt>
                <c:pt idx="2584">
                  <c:v>58.793182999999999</c:v>
                </c:pt>
                <c:pt idx="2585">
                  <c:v>58.793469999999999</c:v>
                </c:pt>
                <c:pt idx="2586">
                  <c:v>58.793751999999998</c:v>
                </c:pt>
                <c:pt idx="2587">
                  <c:v>58.794035000000001</c:v>
                </c:pt>
                <c:pt idx="2588">
                  <c:v>58.794338000000003</c:v>
                </c:pt>
                <c:pt idx="2589">
                  <c:v>58.794662000000002</c:v>
                </c:pt>
                <c:pt idx="2590">
                  <c:v>58.794975000000001</c:v>
                </c:pt>
                <c:pt idx="2591">
                  <c:v>58.795265999999998</c:v>
                </c:pt>
                <c:pt idx="2592">
                  <c:v>58.795574999999999</c:v>
                </c:pt>
                <c:pt idx="2593">
                  <c:v>58.795884000000001</c:v>
                </c:pt>
                <c:pt idx="2594">
                  <c:v>58.796199999999999</c:v>
                </c:pt>
                <c:pt idx="2595">
                  <c:v>58.796512999999997</c:v>
                </c:pt>
                <c:pt idx="2596">
                  <c:v>58.796821999999999</c:v>
                </c:pt>
                <c:pt idx="2597">
                  <c:v>58.797111000000001</c:v>
                </c:pt>
                <c:pt idx="2598">
                  <c:v>58.797407999999997</c:v>
                </c:pt>
                <c:pt idx="2599">
                  <c:v>58.797735000000003</c:v>
                </c:pt>
                <c:pt idx="2600">
                  <c:v>58.798051999999998</c:v>
                </c:pt>
                <c:pt idx="2601">
                  <c:v>58.798349000000002</c:v>
                </c:pt>
                <c:pt idx="2602">
                  <c:v>58.798648</c:v>
                </c:pt>
                <c:pt idx="2603">
                  <c:v>58.798920000000003</c:v>
                </c:pt>
                <c:pt idx="2604">
                  <c:v>58.799202999999999</c:v>
                </c:pt>
                <c:pt idx="2605">
                  <c:v>58.799483000000002</c:v>
                </c:pt>
                <c:pt idx="2606">
                  <c:v>58.799773999999999</c:v>
                </c:pt>
                <c:pt idx="2607">
                  <c:v>58.800064999999996</c:v>
                </c:pt>
                <c:pt idx="2608">
                  <c:v>58.800342000000001</c:v>
                </c:pt>
                <c:pt idx="2609">
                  <c:v>58.800643000000001</c:v>
                </c:pt>
                <c:pt idx="2610">
                  <c:v>58.800947999999998</c:v>
                </c:pt>
                <c:pt idx="2611">
                  <c:v>58.801248999999999</c:v>
                </c:pt>
                <c:pt idx="2612">
                  <c:v>58.801540000000003</c:v>
                </c:pt>
                <c:pt idx="2613">
                  <c:v>58.801819000000002</c:v>
                </c:pt>
                <c:pt idx="2614">
                  <c:v>58.802101999999998</c:v>
                </c:pt>
                <c:pt idx="2615">
                  <c:v>58.802401000000003</c:v>
                </c:pt>
                <c:pt idx="2616">
                  <c:v>58.802694000000002</c:v>
                </c:pt>
                <c:pt idx="2617">
                  <c:v>58.802995000000003</c:v>
                </c:pt>
                <c:pt idx="2618">
                  <c:v>58.803272999999997</c:v>
                </c:pt>
                <c:pt idx="2619">
                  <c:v>58.803590999999997</c:v>
                </c:pt>
                <c:pt idx="2620">
                  <c:v>58.803907000000002</c:v>
                </c:pt>
                <c:pt idx="2621">
                  <c:v>58.804223</c:v>
                </c:pt>
                <c:pt idx="2622">
                  <c:v>58.804529000000002</c:v>
                </c:pt>
                <c:pt idx="2623">
                  <c:v>58.804830000000003</c:v>
                </c:pt>
                <c:pt idx="2624">
                  <c:v>58.805124999999997</c:v>
                </c:pt>
                <c:pt idx="2625">
                  <c:v>58.805425999999997</c:v>
                </c:pt>
                <c:pt idx="2626">
                  <c:v>58.805717999999999</c:v>
                </c:pt>
                <c:pt idx="2627">
                  <c:v>58.806012000000003</c:v>
                </c:pt>
                <c:pt idx="2628">
                  <c:v>58.806317999999997</c:v>
                </c:pt>
                <c:pt idx="2629">
                  <c:v>58.806643000000001</c:v>
                </c:pt>
                <c:pt idx="2630">
                  <c:v>58.806967</c:v>
                </c:pt>
                <c:pt idx="2631">
                  <c:v>58.807285999999998</c:v>
                </c:pt>
                <c:pt idx="2632">
                  <c:v>58.807594999999999</c:v>
                </c:pt>
                <c:pt idx="2633">
                  <c:v>58.807901000000001</c:v>
                </c:pt>
                <c:pt idx="2634">
                  <c:v>58.808216000000002</c:v>
                </c:pt>
                <c:pt idx="2635">
                  <c:v>58.808506999999999</c:v>
                </c:pt>
                <c:pt idx="2636">
                  <c:v>58.808808999999997</c:v>
                </c:pt>
                <c:pt idx="2637">
                  <c:v>58.809113000000004</c:v>
                </c:pt>
                <c:pt idx="2638">
                  <c:v>58.809407</c:v>
                </c:pt>
                <c:pt idx="2639">
                  <c:v>58.809728</c:v>
                </c:pt>
                <c:pt idx="2640">
                  <c:v>58.810054999999998</c:v>
                </c:pt>
                <c:pt idx="2641">
                  <c:v>58.810361999999998</c:v>
                </c:pt>
                <c:pt idx="2642">
                  <c:v>58.810685999999997</c:v>
                </c:pt>
                <c:pt idx="2643">
                  <c:v>58.810986999999997</c:v>
                </c:pt>
                <c:pt idx="2644">
                  <c:v>58.811307999999997</c:v>
                </c:pt>
                <c:pt idx="2645">
                  <c:v>58.811611999999997</c:v>
                </c:pt>
                <c:pt idx="2646">
                  <c:v>58.811923999999998</c:v>
                </c:pt>
                <c:pt idx="2647">
                  <c:v>58.812221999999998</c:v>
                </c:pt>
                <c:pt idx="2648">
                  <c:v>58.812528999999998</c:v>
                </c:pt>
                <c:pt idx="2649">
                  <c:v>58.812848000000002</c:v>
                </c:pt>
                <c:pt idx="2650">
                  <c:v>58.813183000000002</c:v>
                </c:pt>
                <c:pt idx="2651">
                  <c:v>58.813490000000002</c:v>
                </c:pt>
                <c:pt idx="2652">
                  <c:v>58.813813000000003</c:v>
                </c:pt>
                <c:pt idx="2653">
                  <c:v>58.814146999999998</c:v>
                </c:pt>
                <c:pt idx="2654">
                  <c:v>58.814464000000001</c:v>
                </c:pt>
                <c:pt idx="2655">
                  <c:v>58.814791</c:v>
                </c:pt>
                <c:pt idx="2656">
                  <c:v>58.815097999999999</c:v>
                </c:pt>
                <c:pt idx="2657">
                  <c:v>58.815415999999999</c:v>
                </c:pt>
                <c:pt idx="2658">
                  <c:v>58.815711999999998</c:v>
                </c:pt>
                <c:pt idx="2659">
                  <c:v>58.816049</c:v>
                </c:pt>
                <c:pt idx="2660">
                  <c:v>58.816367999999997</c:v>
                </c:pt>
                <c:pt idx="2661">
                  <c:v>58.816695000000003</c:v>
                </c:pt>
                <c:pt idx="2662">
                  <c:v>58.816997000000001</c:v>
                </c:pt>
                <c:pt idx="2663">
                  <c:v>58.817315999999998</c:v>
                </c:pt>
                <c:pt idx="2664">
                  <c:v>58.817625999999997</c:v>
                </c:pt>
                <c:pt idx="2665">
                  <c:v>58.817934999999999</c:v>
                </c:pt>
                <c:pt idx="2666">
                  <c:v>58.818257000000003</c:v>
                </c:pt>
                <c:pt idx="2667">
                  <c:v>58.818555000000003</c:v>
                </c:pt>
                <c:pt idx="2668">
                  <c:v>58.818866999999997</c:v>
                </c:pt>
                <c:pt idx="2669">
                  <c:v>58.819197000000003</c:v>
                </c:pt>
                <c:pt idx="2670">
                  <c:v>58.819499999999998</c:v>
                </c:pt>
                <c:pt idx="2671">
                  <c:v>58.819816000000003</c:v>
                </c:pt>
                <c:pt idx="2672">
                  <c:v>58.820129000000001</c:v>
                </c:pt>
                <c:pt idx="2673">
                  <c:v>58.820436000000001</c:v>
                </c:pt>
                <c:pt idx="2674">
                  <c:v>58.820723000000001</c:v>
                </c:pt>
                <c:pt idx="2675">
                  <c:v>58.821018000000002</c:v>
                </c:pt>
                <c:pt idx="2676">
                  <c:v>58.821314000000001</c:v>
                </c:pt>
                <c:pt idx="2677">
                  <c:v>58.821612000000002</c:v>
                </c:pt>
                <c:pt idx="2678">
                  <c:v>58.821891999999998</c:v>
                </c:pt>
                <c:pt idx="2679">
                  <c:v>58.822172999999999</c:v>
                </c:pt>
                <c:pt idx="2680">
                  <c:v>58.822463999999997</c:v>
                </c:pt>
                <c:pt idx="2681">
                  <c:v>58.822744999999998</c:v>
                </c:pt>
                <c:pt idx="2682">
                  <c:v>58.823025999999999</c:v>
                </c:pt>
                <c:pt idx="2683">
                  <c:v>58.823270999999998</c:v>
                </c:pt>
                <c:pt idx="2684">
                  <c:v>58.823531000000003</c:v>
                </c:pt>
                <c:pt idx="2685">
                  <c:v>58.823782999999999</c:v>
                </c:pt>
                <c:pt idx="2686">
                  <c:v>58.824033999999997</c:v>
                </c:pt>
                <c:pt idx="2687">
                  <c:v>58.824258999999998</c:v>
                </c:pt>
                <c:pt idx="2688">
                  <c:v>58.8245</c:v>
                </c:pt>
                <c:pt idx="2689">
                  <c:v>58.824765999999997</c:v>
                </c:pt>
                <c:pt idx="2690">
                  <c:v>58.825021999999997</c:v>
                </c:pt>
                <c:pt idx="2691">
                  <c:v>58.825248000000002</c:v>
                </c:pt>
                <c:pt idx="2692">
                  <c:v>58.825479000000001</c:v>
                </c:pt>
                <c:pt idx="2693">
                  <c:v>58.825685</c:v>
                </c:pt>
                <c:pt idx="2694">
                  <c:v>58.825902999999997</c:v>
                </c:pt>
                <c:pt idx="2695">
                  <c:v>58.826123000000003</c:v>
                </c:pt>
                <c:pt idx="2696">
                  <c:v>58.826326000000002</c:v>
                </c:pt>
                <c:pt idx="2697">
                  <c:v>58.826540999999999</c:v>
                </c:pt>
                <c:pt idx="2698">
                  <c:v>58.826740999999998</c:v>
                </c:pt>
                <c:pt idx="2699">
                  <c:v>58.826962000000002</c:v>
                </c:pt>
                <c:pt idx="2700">
                  <c:v>58.827162000000001</c:v>
                </c:pt>
                <c:pt idx="2701">
                  <c:v>58.827354999999997</c:v>
                </c:pt>
                <c:pt idx="2702">
                  <c:v>58.827548999999998</c:v>
                </c:pt>
                <c:pt idx="2703">
                  <c:v>58.827731</c:v>
                </c:pt>
                <c:pt idx="2704">
                  <c:v>58.827911</c:v>
                </c:pt>
                <c:pt idx="2705">
                  <c:v>58.828085000000002</c:v>
                </c:pt>
                <c:pt idx="2706">
                  <c:v>58.828254999999999</c:v>
                </c:pt>
                <c:pt idx="2707">
                  <c:v>58.828412</c:v>
                </c:pt>
                <c:pt idx="2708">
                  <c:v>58.828572000000001</c:v>
                </c:pt>
                <c:pt idx="2709">
                  <c:v>58.828744999999998</c:v>
                </c:pt>
                <c:pt idx="2710">
                  <c:v>58.828918000000002</c:v>
                </c:pt>
                <c:pt idx="2711">
                  <c:v>58.829082999999997</c:v>
                </c:pt>
                <c:pt idx="2712">
                  <c:v>58.829236999999999</c:v>
                </c:pt>
                <c:pt idx="2713">
                  <c:v>58.829388000000002</c:v>
                </c:pt>
                <c:pt idx="2714">
                  <c:v>58.829528000000003</c:v>
                </c:pt>
                <c:pt idx="2715">
                  <c:v>58.829669000000003</c:v>
                </c:pt>
                <c:pt idx="2716">
                  <c:v>58.829793000000002</c:v>
                </c:pt>
                <c:pt idx="2717">
                  <c:v>58.829923000000001</c:v>
                </c:pt>
                <c:pt idx="2718">
                  <c:v>58.830036999999997</c:v>
                </c:pt>
                <c:pt idx="2719">
                  <c:v>58.830181000000003</c:v>
                </c:pt>
                <c:pt idx="2720">
                  <c:v>58.830311000000002</c:v>
                </c:pt>
                <c:pt idx="2721">
                  <c:v>58.830435999999999</c:v>
                </c:pt>
                <c:pt idx="2722">
                  <c:v>58.830553000000002</c:v>
                </c:pt>
                <c:pt idx="2723">
                  <c:v>58.830663999999999</c:v>
                </c:pt>
                <c:pt idx="2724">
                  <c:v>58.830765999999997</c:v>
                </c:pt>
                <c:pt idx="2725">
                  <c:v>58.830865000000003</c:v>
                </c:pt>
                <c:pt idx="2726">
                  <c:v>58.830955000000003</c:v>
                </c:pt>
                <c:pt idx="2727">
                  <c:v>58.831043999999999</c:v>
                </c:pt>
                <c:pt idx="2728">
                  <c:v>58.831113999999999</c:v>
                </c:pt>
                <c:pt idx="2729">
                  <c:v>58.831212000000001</c:v>
                </c:pt>
                <c:pt idx="2730">
                  <c:v>58.831305</c:v>
                </c:pt>
                <c:pt idx="2731">
                  <c:v>58.831389000000001</c:v>
                </c:pt>
                <c:pt idx="2732">
                  <c:v>58.831474999999998</c:v>
                </c:pt>
                <c:pt idx="2733">
                  <c:v>58.831555000000002</c:v>
                </c:pt>
                <c:pt idx="2734">
                  <c:v>58.831632999999997</c:v>
                </c:pt>
                <c:pt idx="2735">
                  <c:v>58.831704000000002</c:v>
                </c:pt>
                <c:pt idx="2736">
                  <c:v>58.831774000000003</c:v>
                </c:pt>
                <c:pt idx="2737">
                  <c:v>58.831840999999997</c:v>
                </c:pt>
                <c:pt idx="2738">
                  <c:v>58.831909000000003</c:v>
                </c:pt>
                <c:pt idx="2739">
                  <c:v>58.831982000000004</c:v>
                </c:pt>
                <c:pt idx="2740">
                  <c:v>58.832048</c:v>
                </c:pt>
                <c:pt idx="2741">
                  <c:v>58.832116999999997</c:v>
                </c:pt>
                <c:pt idx="2742">
                  <c:v>58.832177000000001</c:v>
                </c:pt>
                <c:pt idx="2743">
                  <c:v>58.832230000000003</c:v>
                </c:pt>
                <c:pt idx="2744">
                  <c:v>58.832287000000001</c:v>
                </c:pt>
                <c:pt idx="2745">
                  <c:v>58.832334000000003</c:v>
                </c:pt>
                <c:pt idx="2746">
                  <c:v>58.832386999999997</c:v>
                </c:pt>
                <c:pt idx="2747">
                  <c:v>58.832433999999999</c:v>
                </c:pt>
                <c:pt idx="2748">
                  <c:v>58.832481000000001</c:v>
                </c:pt>
                <c:pt idx="2749">
                  <c:v>58.832528000000003</c:v>
                </c:pt>
                <c:pt idx="2750">
                  <c:v>58.832579000000003</c:v>
                </c:pt>
                <c:pt idx="2751">
                  <c:v>58.832622999999998</c:v>
                </c:pt>
                <c:pt idx="2752">
                  <c:v>58.832675000000002</c:v>
                </c:pt>
                <c:pt idx="2753">
                  <c:v>58.832720999999999</c:v>
                </c:pt>
                <c:pt idx="2754">
                  <c:v>58.832763999999997</c:v>
                </c:pt>
                <c:pt idx="2755">
                  <c:v>58.832807000000003</c:v>
                </c:pt>
                <c:pt idx="2756">
                  <c:v>58.832853999999998</c:v>
                </c:pt>
                <c:pt idx="2757">
                  <c:v>58.832911000000003</c:v>
                </c:pt>
                <c:pt idx="2758">
                  <c:v>58.832956000000003</c:v>
                </c:pt>
                <c:pt idx="2759">
                  <c:v>58.833002999999998</c:v>
                </c:pt>
                <c:pt idx="2760">
                  <c:v>58.833053999999997</c:v>
                </c:pt>
                <c:pt idx="2761">
                  <c:v>58.833101999999997</c:v>
                </c:pt>
                <c:pt idx="2762">
                  <c:v>58.833159000000002</c:v>
                </c:pt>
                <c:pt idx="2763">
                  <c:v>58.833210000000001</c:v>
                </c:pt>
                <c:pt idx="2764">
                  <c:v>58.833267999999997</c:v>
                </c:pt>
                <c:pt idx="2765">
                  <c:v>58.833317999999998</c:v>
                </c:pt>
                <c:pt idx="2766">
                  <c:v>58.833376999999999</c:v>
                </c:pt>
                <c:pt idx="2767">
                  <c:v>58.833429000000002</c:v>
                </c:pt>
                <c:pt idx="2768">
                  <c:v>58.833489999999998</c:v>
                </c:pt>
                <c:pt idx="2769">
                  <c:v>58.833562000000001</c:v>
                </c:pt>
                <c:pt idx="2770">
                  <c:v>58.833624999999998</c:v>
                </c:pt>
                <c:pt idx="2771">
                  <c:v>58.833694000000001</c:v>
                </c:pt>
                <c:pt idx="2772">
                  <c:v>58.833762999999998</c:v>
                </c:pt>
                <c:pt idx="2773">
                  <c:v>58.833834000000003</c:v>
                </c:pt>
                <c:pt idx="2774">
                  <c:v>58.833910000000003</c:v>
                </c:pt>
                <c:pt idx="2775">
                  <c:v>58.833992000000002</c:v>
                </c:pt>
                <c:pt idx="2776">
                  <c:v>58.834077999999998</c:v>
                </c:pt>
                <c:pt idx="2777">
                  <c:v>58.834161999999999</c:v>
                </c:pt>
                <c:pt idx="2778">
                  <c:v>58.834251000000002</c:v>
                </c:pt>
                <c:pt idx="2779">
                  <c:v>58.834366000000003</c:v>
                </c:pt>
                <c:pt idx="2780">
                  <c:v>58.834463999999997</c:v>
                </c:pt>
                <c:pt idx="2781">
                  <c:v>58.834570999999997</c:v>
                </c:pt>
                <c:pt idx="2782">
                  <c:v>58.834671</c:v>
                </c:pt>
                <c:pt idx="2783">
                  <c:v>58.834780000000002</c:v>
                </c:pt>
                <c:pt idx="2784">
                  <c:v>58.834885</c:v>
                </c:pt>
                <c:pt idx="2785">
                  <c:v>58.834997999999999</c:v>
                </c:pt>
                <c:pt idx="2786">
                  <c:v>58.835106000000003</c:v>
                </c:pt>
                <c:pt idx="2787">
                  <c:v>58.835220999999997</c:v>
                </c:pt>
                <c:pt idx="2788">
                  <c:v>58.835335000000001</c:v>
                </c:pt>
                <c:pt idx="2789">
                  <c:v>58.835472000000003</c:v>
                </c:pt>
                <c:pt idx="2790">
                  <c:v>58.835602000000002</c:v>
                </c:pt>
                <c:pt idx="2791">
                  <c:v>58.835738999999997</c:v>
                </c:pt>
                <c:pt idx="2792">
                  <c:v>58.835863000000003</c:v>
                </c:pt>
                <c:pt idx="2793">
                  <c:v>58.836005999999998</c:v>
                </c:pt>
                <c:pt idx="2794">
                  <c:v>58.836137999999998</c:v>
                </c:pt>
                <c:pt idx="2795">
                  <c:v>58.836272000000001</c:v>
                </c:pt>
                <c:pt idx="2796">
                  <c:v>58.836413</c:v>
                </c:pt>
                <c:pt idx="2797">
                  <c:v>58.836565</c:v>
                </c:pt>
                <c:pt idx="2798">
                  <c:v>58.836706999999997</c:v>
                </c:pt>
                <c:pt idx="2799">
                  <c:v>58.836866999999998</c:v>
                </c:pt>
                <c:pt idx="2800">
                  <c:v>58.837023000000002</c:v>
                </c:pt>
                <c:pt idx="2801">
                  <c:v>58.837181999999999</c:v>
                </c:pt>
                <c:pt idx="2802">
                  <c:v>58.837333999999998</c:v>
                </c:pt>
                <c:pt idx="2803">
                  <c:v>58.837494</c:v>
                </c:pt>
                <c:pt idx="2804">
                  <c:v>58.837659000000002</c:v>
                </c:pt>
                <c:pt idx="2805">
                  <c:v>58.837817999999999</c:v>
                </c:pt>
                <c:pt idx="2806">
                  <c:v>58.837971000000003</c:v>
                </c:pt>
                <c:pt idx="2807">
                  <c:v>58.838127999999998</c:v>
                </c:pt>
                <c:pt idx="2808">
                  <c:v>58.838282999999997</c:v>
                </c:pt>
                <c:pt idx="2809">
                  <c:v>58.838462999999997</c:v>
                </c:pt>
                <c:pt idx="2810">
                  <c:v>58.838639999999998</c:v>
                </c:pt>
                <c:pt idx="2811">
                  <c:v>58.838810000000002</c:v>
                </c:pt>
                <c:pt idx="2812">
                  <c:v>58.838971999999998</c:v>
                </c:pt>
                <c:pt idx="2813">
                  <c:v>58.839142000000002</c:v>
                </c:pt>
                <c:pt idx="2814">
                  <c:v>58.839309999999998</c:v>
                </c:pt>
                <c:pt idx="2815">
                  <c:v>58.839491000000002</c:v>
                </c:pt>
                <c:pt idx="2816">
                  <c:v>58.839658999999997</c:v>
                </c:pt>
                <c:pt idx="2817">
                  <c:v>58.839832000000001</c:v>
                </c:pt>
                <c:pt idx="2818">
                  <c:v>58.840004</c:v>
                </c:pt>
                <c:pt idx="2819">
                  <c:v>58.840197000000003</c:v>
                </c:pt>
                <c:pt idx="2820">
                  <c:v>58.840381999999998</c:v>
                </c:pt>
                <c:pt idx="2821">
                  <c:v>58.840567999999998</c:v>
                </c:pt>
                <c:pt idx="2822">
                  <c:v>58.840744000000001</c:v>
                </c:pt>
                <c:pt idx="2823">
                  <c:v>58.840924000000001</c:v>
                </c:pt>
                <c:pt idx="2824">
                  <c:v>58.841099999999997</c:v>
                </c:pt>
                <c:pt idx="2825">
                  <c:v>58.841284999999999</c:v>
                </c:pt>
                <c:pt idx="2826">
                  <c:v>58.841464000000002</c:v>
                </c:pt>
                <c:pt idx="2827">
                  <c:v>58.841650000000001</c:v>
                </c:pt>
                <c:pt idx="2828">
                  <c:v>58.841830999999999</c:v>
                </c:pt>
                <c:pt idx="2829">
                  <c:v>58.842027000000002</c:v>
                </c:pt>
                <c:pt idx="2830">
                  <c:v>58.842213999999998</c:v>
                </c:pt>
                <c:pt idx="2831">
                  <c:v>58.842401000000002</c:v>
                </c:pt>
                <c:pt idx="2832">
                  <c:v>58.842576999999999</c:v>
                </c:pt>
                <c:pt idx="2833">
                  <c:v>58.842756999999999</c:v>
                </c:pt>
                <c:pt idx="2834">
                  <c:v>58.842934999999997</c:v>
                </c:pt>
                <c:pt idx="2835">
                  <c:v>58.843114</c:v>
                </c:pt>
                <c:pt idx="2836">
                  <c:v>58.843283999999997</c:v>
                </c:pt>
                <c:pt idx="2837">
                  <c:v>58.843446999999998</c:v>
                </c:pt>
                <c:pt idx="2838">
                  <c:v>58.843625000000003</c:v>
                </c:pt>
                <c:pt idx="2839">
                  <c:v>58.843811000000002</c:v>
                </c:pt>
                <c:pt idx="2840">
                  <c:v>58.843994000000002</c:v>
                </c:pt>
                <c:pt idx="2841">
                  <c:v>58.844163999999999</c:v>
                </c:pt>
                <c:pt idx="2842">
                  <c:v>58.844341</c:v>
                </c:pt>
                <c:pt idx="2843">
                  <c:v>58.844499999999996</c:v>
                </c:pt>
                <c:pt idx="2844">
                  <c:v>58.844669000000003</c:v>
                </c:pt>
                <c:pt idx="2845">
                  <c:v>58.844839999999998</c:v>
                </c:pt>
                <c:pt idx="2846">
                  <c:v>58.844999999999999</c:v>
                </c:pt>
                <c:pt idx="2847">
                  <c:v>58.845168000000001</c:v>
                </c:pt>
                <c:pt idx="2848">
                  <c:v>58.845326</c:v>
                </c:pt>
                <c:pt idx="2849">
                  <c:v>58.845502000000003</c:v>
                </c:pt>
                <c:pt idx="2850">
                  <c:v>58.845666999999999</c:v>
                </c:pt>
                <c:pt idx="2851">
                  <c:v>58.845820000000003</c:v>
                </c:pt>
                <c:pt idx="2852">
                  <c:v>58.845970999999999</c:v>
                </c:pt>
                <c:pt idx="2853">
                  <c:v>58.846124000000003</c:v>
                </c:pt>
                <c:pt idx="2854">
                  <c:v>58.846274000000001</c:v>
                </c:pt>
                <c:pt idx="2855">
                  <c:v>58.846423000000001</c:v>
                </c:pt>
                <c:pt idx="2856">
                  <c:v>58.846566000000003</c:v>
                </c:pt>
                <c:pt idx="2857">
                  <c:v>58.846719</c:v>
                </c:pt>
                <c:pt idx="2858">
                  <c:v>58.846859000000002</c:v>
                </c:pt>
                <c:pt idx="2859">
                  <c:v>58.847011000000002</c:v>
                </c:pt>
                <c:pt idx="2860">
                  <c:v>58.847161999999997</c:v>
                </c:pt>
                <c:pt idx="2861">
                  <c:v>58.847304999999999</c:v>
                </c:pt>
                <c:pt idx="2862">
                  <c:v>58.847439999999999</c:v>
                </c:pt>
                <c:pt idx="2863">
                  <c:v>58.847568000000003</c:v>
                </c:pt>
                <c:pt idx="2864">
                  <c:v>58.847706000000002</c:v>
                </c:pt>
                <c:pt idx="2865">
                  <c:v>58.847831999999997</c:v>
                </c:pt>
                <c:pt idx="2866">
                  <c:v>58.847952999999997</c:v>
                </c:pt>
                <c:pt idx="2867">
                  <c:v>58.848063000000003</c:v>
                </c:pt>
                <c:pt idx="2868">
                  <c:v>58.848179999999999</c:v>
                </c:pt>
                <c:pt idx="2869">
                  <c:v>58.848303999999999</c:v>
                </c:pt>
                <c:pt idx="2870">
                  <c:v>58.848430999999998</c:v>
                </c:pt>
                <c:pt idx="2871">
                  <c:v>58.848542999999999</c:v>
                </c:pt>
                <c:pt idx="2872">
                  <c:v>58.848657000000003</c:v>
                </c:pt>
                <c:pt idx="2873">
                  <c:v>58.848742999999999</c:v>
                </c:pt>
                <c:pt idx="2874">
                  <c:v>58.848824</c:v>
                </c:pt>
                <c:pt idx="2875">
                  <c:v>58.848900999999998</c:v>
                </c:pt>
                <c:pt idx="2876">
                  <c:v>58.848979</c:v>
                </c:pt>
                <c:pt idx="2877">
                  <c:v>58.849043999999999</c:v>
                </c:pt>
                <c:pt idx="2878">
                  <c:v>58.849128999999998</c:v>
                </c:pt>
                <c:pt idx="2879">
                  <c:v>58.849206000000002</c:v>
                </c:pt>
                <c:pt idx="2880">
                  <c:v>58.849285000000002</c:v>
                </c:pt>
                <c:pt idx="2881">
                  <c:v>58.849352000000003</c:v>
                </c:pt>
                <c:pt idx="2882">
                  <c:v>58.849424999999997</c:v>
                </c:pt>
                <c:pt idx="2883">
                  <c:v>58.849477999999998</c:v>
                </c:pt>
                <c:pt idx="2884">
                  <c:v>58.849522999999998</c:v>
                </c:pt>
                <c:pt idx="2885">
                  <c:v>58.849589999999999</c:v>
                </c:pt>
                <c:pt idx="2886">
                  <c:v>58.849631000000002</c:v>
                </c:pt>
                <c:pt idx="2887">
                  <c:v>58.849674999999998</c:v>
                </c:pt>
                <c:pt idx="2888">
                  <c:v>58.849716000000001</c:v>
                </c:pt>
                <c:pt idx="2889">
                  <c:v>58.849772999999999</c:v>
                </c:pt>
                <c:pt idx="2890">
                  <c:v>58.849822000000003</c:v>
                </c:pt>
                <c:pt idx="2891">
                  <c:v>58.849862999999999</c:v>
                </c:pt>
                <c:pt idx="2892">
                  <c:v>58.849902999999998</c:v>
                </c:pt>
                <c:pt idx="2893">
                  <c:v>58.849941000000001</c:v>
                </c:pt>
                <c:pt idx="2894">
                  <c:v>58.849972000000001</c:v>
                </c:pt>
                <c:pt idx="2895">
                  <c:v>58.849994000000002</c:v>
                </c:pt>
                <c:pt idx="2896">
                  <c:v>58.850014000000002</c:v>
                </c:pt>
                <c:pt idx="2897">
                  <c:v>58.850045000000001</c:v>
                </c:pt>
                <c:pt idx="2898">
                  <c:v>58.850065999999998</c:v>
                </c:pt>
                <c:pt idx="2899">
                  <c:v>58.850090000000002</c:v>
                </c:pt>
                <c:pt idx="2900">
                  <c:v>58.850130999999998</c:v>
                </c:pt>
                <c:pt idx="2901">
                  <c:v>58.850155000000001</c:v>
                </c:pt>
                <c:pt idx="2902">
                  <c:v>58.850167999999996</c:v>
                </c:pt>
                <c:pt idx="2903">
                  <c:v>58.850189</c:v>
                </c:pt>
                <c:pt idx="2904">
                  <c:v>58.850223</c:v>
                </c:pt>
                <c:pt idx="2905">
                  <c:v>58.850239000000002</c:v>
                </c:pt>
                <c:pt idx="2906">
                  <c:v>58.850270999999999</c:v>
                </c:pt>
                <c:pt idx="2907">
                  <c:v>58.850293999999998</c:v>
                </c:pt>
                <c:pt idx="2908">
                  <c:v>58.850321999999998</c:v>
                </c:pt>
                <c:pt idx="2909">
                  <c:v>58.850371000000003</c:v>
                </c:pt>
                <c:pt idx="2910">
                  <c:v>58.850408999999999</c:v>
                </c:pt>
                <c:pt idx="2911">
                  <c:v>58.850459000000001</c:v>
                </c:pt>
                <c:pt idx="2912">
                  <c:v>58.850517000000004</c:v>
                </c:pt>
                <c:pt idx="2913">
                  <c:v>58.850585000000002</c:v>
                </c:pt>
                <c:pt idx="2914">
                  <c:v>58.850642999999998</c:v>
                </c:pt>
                <c:pt idx="2915">
                  <c:v>58.850704</c:v>
                </c:pt>
                <c:pt idx="2916">
                  <c:v>58.850763000000001</c:v>
                </c:pt>
                <c:pt idx="2917">
                  <c:v>58.850831999999997</c:v>
                </c:pt>
                <c:pt idx="2918">
                  <c:v>58.850906000000002</c:v>
                </c:pt>
                <c:pt idx="2919">
                  <c:v>58.851011</c:v>
                </c:pt>
                <c:pt idx="2920">
                  <c:v>58.851106999999999</c:v>
                </c:pt>
                <c:pt idx="2921">
                  <c:v>58.851204000000003</c:v>
                </c:pt>
                <c:pt idx="2922">
                  <c:v>58.851303000000001</c:v>
                </c:pt>
                <c:pt idx="2923">
                  <c:v>58.851402999999998</c:v>
                </c:pt>
                <c:pt idx="2924">
                  <c:v>58.851498999999997</c:v>
                </c:pt>
                <c:pt idx="2925">
                  <c:v>58.851599</c:v>
                </c:pt>
                <c:pt idx="2926">
                  <c:v>58.851708000000002</c:v>
                </c:pt>
                <c:pt idx="2927">
                  <c:v>58.851830999999997</c:v>
                </c:pt>
                <c:pt idx="2928">
                  <c:v>58.851954999999997</c:v>
                </c:pt>
                <c:pt idx="2929">
                  <c:v>58.852110000000003</c:v>
                </c:pt>
                <c:pt idx="2930">
                  <c:v>58.852276000000003</c:v>
                </c:pt>
                <c:pt idx="2931">
                  <c:v>58.852452</c:v>
                </c:pt>
                <c:pt idx="2932">
                  <c:v>58.852618999999997</c:v>
                </c:pt>
                <c:pt idx="2933">
                  <c:v>58.852787999999997</c:v>
                </c:pt>
                <c:pt idx="2934">
                  <c:v>58.852978999999998</c:v>
                </c:pt>
                <c:pt idx="2935">
                  <c:v>58.853161</c:v>
                </c:pt>
                <c:pt idx="2936">
                  <c:v>58.853363999999999</c:v>
                </c:pt>
                <c:pt idx="2937">
                  <c:v>58.853572999999997</c:v>
                </c:pt>
                <c:pt idx="2938">
                  <c:v>58.853785999999999</c:v>
                </c:pt>
                <c:pt idx="2939">
                  <c:v>58.854039</c:v>
                </c:pt>
                <c:pt idx="2940">
                  <c:v>58.854272000000002</c:v>
                </c:pt>
                <c:pt idx="2941">
                  <c:v>58.854509</c:v>
                </c:pt>
                <c:pt idx="2942">
                  <c:v>58.854747000000003</c:v>
                </c:pt>
                <c:pt idx="2943">
                  <c:v>58.854990999999998</c:v>
                </c:pt>
                <c:pt idx="2944">
                  <c:v>58.855234000000003</c:v>
                </c:pt>
                <c:pt idx="2945">
                  <c:v>58.855474999999998</c:v>
                </c:pt>
                <c:pt idx="2946">
                  <c:v>58.855716000000001</c:v>
                </c:pt>
                <c:pt idx="2947">
                  <c:v>58.855952000000002</c:v>
                </c:pt>
                <c:pt idx="2948">
                  <c:v>58.856194000000002</c:v>
                </c:pt>
                <c:pt idx="2949">
                  <c:v>58.856453000000002</c:v>
                </c:pt>
                <c:pt idx="2950">
                  <c:v>58.856701000000001</c:v>
                </c:pt>
                <c:pt idx="2951">
                  <c:v>58.856960999999998</c:v>
                </c:pt>
                <c:pt idx="2952">
                  <c:v>58.857214999999997</c:v>
                </c:pt>
                <c:pt idx="2953">
                  <c:v>58.857447000000001</c:v>
                </c:pt>
                <c:pt idx="2954">
                  <c:v>58.857697000000002</c:v>
                </c:pt>
                <c:pt idx="2955">
                  <c:v>58.857923999999997</c:v>
                </c:pt>
                <c:pt idx="2956">
                  <c:v>58.858162999999998</c:v>
                </c:pt>
                <c:pt idx="2957">
                  <c:v>58.858392000000002</c:v>
                </c:pt>
                <c:pt idx="2958">
                  <c:v>58.858637999999999</c:v>
                </c:pt>
                <c:pt idx="2959">
                  <c:v>58.858896999999999</c:v>
                </c:pt>
                <c:pt idx="2960">
                  <c:v>58.859158999999998</c:v>
                </c:pt>
                <c:pt idx="2961">
                  <c:v>58.859411000000001</c:v>
                </c:pt>
                <c:pt idx="2962">
                  <c:v>58.859645999999998</c:v>
                </c:pt>
                <c:pt idx="2963">
                  <c:v>58.859876</c:v>
                </c:pt>
                <c:pt idx="2964">
                  <c:v>58.860097000000003</c:v>
                </c:pt>
                <c:pt idx="2965">
                  <c:v>58.860339000000003</c:v>
                </c:pt>
                <c:pt idx="2966">
                  <c:v>58.860565999999999</c:v>
                </c:pt>
                <c:pt idx="2967">
                  <c:v>58.860805999999997</c:v>
                </c:pt>
                <c:pt idx="2968">
                  <c:v>58.861035000000001</c:v>
                </c:pt>
                <c:pt idx="2969">
                  <c:v>58.861279000000003</c:v>
                </c:pt>
                <c:pt idx="2970">
                  <c:v>58.861525999999998</c:v>
                </c:pt>
                <c:pt idx="2971">
                  <c:v>58.861764000000001</c:v>
                </c:pt>
                <c:pt idx="2972">
                  <c:v>58.861998999999997</c:v>
                </c:pt>
                <c:pt idx="2973">
                  <c:v>58.862228000000002</c:v>
                </c:pt>
                <c:pt idx="2974">
                  <c:v>58.862439000000002</c:v>
                </c:pt>
                <c:pt idx="2975">
                  <c:v>58.862656999999999</c:v>
                </c:pt>
                <c:pt idx="2976">
                  <c:v>58.862876</c:v>
                </c:pt>
                <c:pt idx="2977">
                  <c:v>58.863081000000001</c:v>
                </c:pt>
                <c:pt idx="2978">
                  <c:v>58.863290999999997</c:v>
                </c:pt>
                <c:pt idx="2979">
                  <c:v>58.863506999999998</c:v>
                </c:pt>
                <c:pt idx="2980">
                  <c:v>58.863725000000002</c:v>
                </c:pt>
                <c:pt idx="2981">
                  <c:v>58.863945000000001</c:v>
                </c:pt>
                <c:pt idx="2982">
                  <c:v>58.864165</c:v>
                </c:pt>
                <c:pt idx="2983">
                  <c:v>58.864370999999998</c:v>
                </c:pt>
                <c:pt idx="2984">
                  <c:v>58.864576</c:v>
                </c:pt>
                <c:pt idx="2985">
                  <c:v>58.86477</c:v>
                </c:pt>
                <c:pt idx="2986">
                  <c:v>58.864958999999999</c:v>
                </c:pt>
                <c:pt idx="2987">
                  <c:v>58.865144000000001</c:v>
                </c:pt>
                <c:pt idx="2988">
                  <c:v>58.865316</c:v>
                </c:pt>
                <c:pt idx="2989">
                  <c:v>58.865523000000003</c:v>
                </c:pt>
                <c:pt idx="2990">
                  <c:v>58.865693</c:v>
                </c:pt>
                <c:pt idx="2991">
                  <c:v>58.865872000000003</c:v>
                </c:pt>
                <c:pt idx="2992">
                  <c:v>58.866047999999999</c:v>
                </c:pt>
                <c:pt idx="2993">
                  <c:v>58.866222</c:v>
                </c:pt>
                <c:pt idx="2994">
                  <c:v>58.866393000000002</c:v>
                </c:pt>
                <c:pt idx="2995">
                  <c:v>58.866559000000002</c:v>
                </c:pt>
                <c:pt idx="2996">
                  <c:v>58.866723</c:v>
                </c:pt>
                <c:pt idx="2997">
                  <c:v>58.866880999999999</c:v>
                </c:pt>
                <c:pt idx="2998">
                  <c:v>58.867044</c:v>
                </c:pt>
                <c:pt idx="2999">
                  <c:v>58.867201000000001</c:v>
                </c:pt>
                <c:pt idx="3000">
                  <c:v>58.867345</c:v>
                </c:pt>
                <c:pt idx="3001">
                  <c:v>58.867476000000003</c:v>
                </c:pt>
                <c:pt idx="3002">
                  <c:v>58.867604999999998</c:v>
                </c:pt>
                <c:pt idx="3003">
                  <c:v>58.867736999999998</c:v>
                </c:pt>
                <c:pt idx="3004">
                  <c:v>58.867832</c:v>
                </c:pt>
                <c:pt idx="3005">
                  <c:v>58.867941999999999</c:v>
                </c:pt>
                <c:pt idx="3006">
                  <c:v>58.868039000000003</c:v>
                </c:pt>
                <c:pt idx="3007">
                  <c:v>58.868133999999998</c:v>
                </c:pt>
                <c:pt idx="3008">
                  <c:v>58.868217999999999</c:v>
                </c:pt>
                <c:pt idx="3009">
                  <c:v>58.868312000000003</c:v>
                </c:pt>
                <c:pt idx="3010">
                  <c:v>58.868397000000002</c:v>
                </c:pt>
                <c:pt idx="3011">
                  <c:v>58.868468999999997</c:v>
                </c:pt>
                <c:pt idx="3012">
                  <c:v>58.868521000000001</c:v>
                </c:pt>
                <c:pt idx="3013">
                  <c:v>58.868560000000002</c:v>
                </c:pt>
                <c:pt idx="3014">
                  <c:v>58.868611999999999</c:v>
                </c:pt>
                <c:pt idx="3015">
                  <c:v>58.868664000000003</c:v>
                </c:pt>
                <c:pt idx="3016">
                  <c:v>58.868709000000003</c:v>
                </c:pt>
                <c:pt idx="3017">
                  <c:v>58.868723000000003</c:v>
                </c:pt>
                <c:pt idx="3018">
                  <c:v>58.868735000000001</c:v>
                </c:pt>
                <c:pt idx="3019">
                  <c:v>58.868772</c:v>
                </c:pt>
                <c:pt idx="3020">
                  <c:v>58.868794999999999</c:v>
                </c:pt>
                <c:pt idx="3021">
                  <c:v>58.868819000000002</c:v>
                </c:pt>
                <c:pt idx="3022">
                  <c:v>58.868839999999999</c:v>
                </c:pt>
                <c:pt idx="3023">
                  <c:v>58.868851999999997</c:v>
                </c:pt>
                <c:pt idx="3024">
                  <c:v>58.868865</c:v>
                </c:pt>
                <c:pt idx="3025">
                  <c:v>58.868861000000003</c:v>
                </c:pt>
                <c:pt idx="3026">
                  <c:v>58.868853999999999</c:v>
                </c:pt>
                <c:pt idx="3027">
                  <c:v>58.868836999999999</c:v>
                </c:pt>
                <c:pt idx="3028">
                  <c:v>58.868805000000002</c:v>
                </c:pt>
                <c:pt idx="3029">
                  <c:v>58.868780000000001</c:v>
                </c:pt>
                <c:pt idx="3030">
                  <c:v>58.868752999999998</c:v>
                </c:pt>
                <c:pt idx="3031">
                  <c:v>58.868718000000001</c:v>
                </c:pt>
                <c:pt idx="3032">
                  <c:v>58.868692000000003</c:v>
                </c:pt>
                <c:pt idx="3033">
                  <c:v>58.868633000000003</c:v>
                </c:pt>
                <c:pt idx="3034">
                  <c:v>58.868580999999999</c:v>
                </c:pt>
                <c:pt idx="3035">
                  <c:v>58.868510000000001</c:v>
                </c:pt>
                <c:pt idx="3036">
                  <c:v>58.86844</c:v>
                </c:pt>
                <c:pt idx="3037">
                  <c:v>58.868364999999997</c:v>
                </c:pt>
                <c:pt idx="3038">
                  <c:v>58.868310000000001</c:v>
                </c:pt>
                <c:pt idx="3039">
                  <c:v>58.868234999999999</c:v>
                </c:pt>
                <c:pt idx="3040">
                  <c:v>58.868163000000003</c:v>
                </c:pt>
                <c:pt idx="3041">
                  <c:v>58.868091999999997</c:v>
                </c:pt>
                <c:pt idx="3042">
                  <c:v>58.868017000000002</c:v>
                </c:pt>
                <c:pt idx="3043">
                  <c:v>58.867942999999997</c:v>
                </c:pt>
                <c:pt idx="3044">
                  <c:v>58.867860999999998</c:v>
                </c:pt>
                <c:pt idx="3045">
                  <c:v>58.867792000000001</c:v>
                </c:pt>
                <c:pt idx="3046">
                  <c:v>58.867714999999997</c:v>
                </c:pt>
                <c:pt idx="3047">
                  <c:v>58.867618999999998</c:v>
                </c:pt>
                <c:pt idx="3048">
                  <c:v>58.867516999999999</c:v>
                </c:pt>
                <c:pt idx="3049">
                  <c:v>58.867434000000003</c:v>
                </c:pt>
                <c:pt idx="3050">
                  <c:v>58.867341000000003</c:v>
                </c:pt>
                <c:pt idx="3051">
                  <c:v>58.867252000000001</c:v>
                </c:pt>
                <c:pt idx="3052">
                  <c:v>58.867162</c:v>
                </c:pt>
                <c:pt idx="3053">
                  <c:v>58.867077999999999</c:v>
                </c:pt>
                <c:pt idx="3054">
                  <c:v>58.866996</c:v>
                </c:pt>
                <c:pt idx="3055">
                  <c:v>58.866900000000001</c:v>
                </c:pt>
                <c:pt idx="3056">
                  <c:v>58.866802</c:v>
                </c:pt>
                <c:pt idx="3057">
                  <c:v>58.866695999999997</c:v>
                </c:pt>
                <c:pt idx="3058">
                  <c:v>58.866590000000002</c:v>
                </c:pt>
                <c:pt idx="3059">
                  <c:v>58.866511000000003</c:v>
                </c:pt>
                <c:pt idx="3060">
                  <c:v>58.866430999999999</c:v>
                </c:pt>
                <c:pt idx="3061">
                  <c:v>58.866349999999997</c:v>
                </c:pt>
                <c:pt idx="3062">
                  <c:v>58.866269000000003</c:v>
                </c:pt>
                <c:pt idx="3063">
                  <c:v>58.866188000000001</c:v>
                </c:pt>
                <c:pt idx="3064">
                  <c:v>58.866107999999997</c:v>
                </c:pt>
                <c:pt idx="3065">
                  <c:v>58.866033000000002</c:v>
                </c:pt>
                <c:pt idx="3066">
                  <c:v>58.865958999999997</c:v>
                </c:pt>
                <c:pt idx="3067">
                  <c:v>58.865900000000003</c:v>
                </c:pt>
                <c:pt idx="3068">
                  <c:v>58.865831</c:v>
                </c:pt>
                <c:pt idx="3069">
                  <c:v>58.865765000000003</c:v>
                </c:pt>
                <c:pt idx="3070">
                  <c:v>58.865707999999998</c:v>
                </c:pt>
                <c:pt idx="3071">
                  <c:v>58.865653000000002</c:v>
                </c:pt>
                <c:pt idx="3072">
                  <c:v>58.865599000000003</c:v>
                </c:pt>
                <c:pt idx="3073">
                  <c:v>58.865549999999999</c:v>
                </c:pt>
                <c:pt idx="3074">
                  <c:v>58.865513</c:v>
                </c:pt>
                <c:pt idx="3075">
                  <c:v>58.865488999999997</c:v>
                </c:pt>
                <c:pt idx="3076">
                  <c:v>58.865459000000001</c:v>
                </c:pt>
                <c:pt idx="3077">
                  <c:v>58.865442999999999</c:v>
                </c:pt>
                <c:pt idx="3078">
                  <c:v>58.865412999999997</c:v>
                </c:pt>
                <c:pt idx="3079">
                  <c:v>58.865406</c:v>
                </c:pt>
                <c:pt idx="3080">
                  <c:v>58.865409</c:v>
                </c:pt>
                <c:pt idx="3081">
                  <c:v>58.865394999999999</c:v>
                </c:pt>
                <c:pt idx="3082">
                  <c:v>58.865398999999996</c:v>
                </c:pt>
                <c:pt idx="3083">
                  <c:v>58.865391000000002</c:v>
                </c:pt>
                <c:pt idx="3084">
                  <c:v>58.865398999999996</c:v>
                </c:pt>
                <c:pt idx="3085">
                  <c:v>58.865394000000002</c:v>
                </c:pt>
                <c:pt idx="3086">
                  <c:v>58.865397999999999</c:v>
                </c:pt>
                <c:pt idx="3087">
                  <c:v>58.865414000000001</c:v>
                </c:pt>
                <c:pt idx="3088">
                  <c:v>58.865437</c:v>
                </c:pt>
                <c:pt idx="3089">
                  <c:v>58.865456000000002</c:v>
                </c:pt>
                <c:pt idx="3090">
                  <c:v>58.865490999999999</c:v>
                </c:pt>
                <c:pt idx="3091">
                  <c:v>58.865527</c:v>
                </c:pt>
                <c:pt idx="3092">
                  <c:v>58.865572999999998</c:v>
                </c:pt>
                <c:pt idx="3093">
                  <c:v>58.865625999999999</c:v>
                </c:pt>
                <c:pt idx="3094">
                  <c:v>58.865665</c:v>
                </c:pt>
                <c:pt idx="3095">
                  <c:v>58.865706000000003</c:v>
                </c:pt>
                <c:pt idx="3096">
                  <c:v>58.865754000000003</c:v>
                </c:pt>
                <c:pt idx="3097">
                  <c:v>58.865802000000002</c:v>
                </c:pt>
                <c:pt idx="3098">
                  <c:v>58.865862999999997</c:v>
                </c:pt>
                <c:pt idx="3099">
                  <c:v>58.865949999999998</c:v>
                </c:pt>
                <c:pt idx="3100">
                  <c:v>58.866034999999997</c:v>
                </c:pt>
                <c:pt idx="3101">
                  <c:v>58.866123999999999</c:v>
                </c:pt>
                <c:pt idx="3102">
                  <c:v>58.866211</c:v>
                </c:pt>
                <c:pt idx="3103">
                  <c:v>58.866289999999999</c:v>
                </c:pt>
                <c:pt idx="3104">
                  <c:v>58.866377999999997</c:v>
                </c:pt>
                <c:pt idx="3105">
                  <c:v>58.866458999999999</c:v>
                </c:pt>
                <c:pt idx="3106">
                  <c:v>58.866557999999998</c:v>
                </c:pt>
                <c:pt idx="3107">
                  <c:v>58.866658000000001</c:v>
                </c:pt>
                <c:pt idx="3108">
                  <c:v>58.866776000000002</c:v>
                </c:pt>
                <c:pt idx="3109">
                  <c:v>58.866917000000001</c:v>
                </c:pt>
                <c:pt idx="3110">
                  <c:v>58.867035999999999</c:v>
                </c:pt>
                <c:pt idx="3111">
                  <c:v>58.867173999999999</c:v>
                </c:pt>
                <c:pt idx="3112">
                  <c:v>58.867303</c:v>
                </c:pt>
                <c:pt idx="3113">
                  <c:v>58.867438999999997</c:v>
                </c:pt>
                <c:pt idx="3114">
                  <c:v>58.867565999999997</c:v>
                </c:pt>
                <c:pt idx="3115">
                  <c:v>58.867697999999997</c:v>
                </c:pt>
                <c:pt idx="3116">
                  <c:v>58.867818999999997</c:v>
                </c:pt>
                <c:pt idx="3117">
                  <c:v>58.867941999999999</c:v>
                </c:pt>
                <c:pt idx="3118">
                  <c:v>58.868065000000001</c:v>
                </c:pt>
                <c:pt idx="3119">
                  <c:v>58.868198999999997</c:v>
                </c:pt>
                <c:pt idx="3120">
                  <c:v>58.868335999999999</c:v>
                </c:pt>
                <c:pt idx="3121">
                  <c:v>58.868474999999997</c:v>
                </c:pt>
                <c:pt idx="3122">
                  <c:v>58.868619000000002</c:v>
                </c:pt>
                <c:pt idx="3123">
                  <c:v>58.868774000000002</c:v>
                </c:pt>
                <c:pt idx="3124">
                  <c:v>58.868924</c:v>
                </c:pt>
                <c:pt idx="3125">
                  <c:v>58.869069000000003</c:v>
                </c:pt>
                <c:pt idx="3126">
                  <c:v>58.869216999999999</c:v>
                </c:pt>
                <c:pt idx="3127">
                  <c:v>58.869370000000004</c:v>
                </c:pt>
                <c:pt idx="3128">
                  <c:v>58.869518999999997</c:v>
                </c:pt>
                <c:pt idx="3129">
                  <c:v>58.869669999999999</c:v>
                </c:pt>
                <c:pt idx="3130">
                  <c:v>58.869833999999997</c:v>
                </c:pt>
                <c:pt idx="3131">
                  <c:v>58.870001999999999</c:v>
                </c:pt>
                <c:pt idx="3132">
                  <c:v>58.870168</c:v>
                </c:pt>
                <c:pt idx="3133">
                  <c:v>58.870319000000002</c:v>
                </c:pt>
                <c:pt idx="3134">
                  <c:v>58.870466999999998</c:v>
                </c:pt>
                <c:pt idx="3135">
                  <c:v>58.870610999999997</c:v>
                </c:pt>
                <c:pt idx="3136">
                  <c:v>58.870759999999997</c:v>
                </c:pt>
                <c:pt idx="3137">
                  <c:v>58.870905</c:v>
                </c:pt>
                <c:pt idx="3138">
                  <c:v>58.871065999999999</c:v>
                </c:pt>
                <c:pt idx="3139">
                  <c:v>58.871239000000003</c:v>
                </c:pt>
                <c:pt idx="3140">
                  <c:v>58.871386999999999</c:v>
                </c:pt>
                <c:pt idx="3141">
                  <c:v>58.871544</c:v>
                </c:pt>
                <c:pt idx="3142">
                  <c:v>58.871692000000003</c:v>
                </c:pt>
                <c:pt idx="3143">
                  <c:v>58.871845</c:v>
                </c:pt>
                <c:pt idx="3144">
                  <c:v>58.872013000000003</c:v>
                </c:pt>
                <c:pt idx="3145">
                  <c:v>58.872176000000003</c:v>
                </c:pt>
                <c:pt idx="3146">
                  <c:v>58.872337000000002</c:v>
                </c:pt>
                <c:pt idx="3147">
                  <c:v>58.872497000000003</c:v>
                </c:pt>
                <c:pt idx="3148">
                  <c:v>58.872658000000001</c:v>
                </c:pt>
                <c:pt idx="3149">
                  <c:v>58.872835000000002</c:v>
                </c:pt>
                <c:pt idx="3150">
                  <c:v>58.873007999999999</c:v>
                </c:pt>
                <c:pt idx="3151">
                  <c:v>58.873168999999997</c:v>
                </c:pt>
                <c:pt idx="3152">
                  <c:v>58.873336999999999</c:v>
                </c:pt>
                <c:pt idx="3153">
                  <c:v>58.8735</c:v>
                </c:pt>
                <c:pt idx="3154">
                  <c:v>58.873657000000001</c:v>
                </c:pt>
                <c:pt idx="3155">
                  <c:v>58.873798000000001</c:v>
                </c:pt>
                <c:pt idx="3156">
                  <c:v>58.873953999999998</c:v>
                </c:pt>
                <c:pt idx="3157">
                  <c:v>58.874115000000003</c:v>
                </c:pt>
                <c:pt idx="3158">
                  <c:v>58.874271</c:v>
                </c:pt>
                <c:pt idx="3159">
                  <c:v>58.874426999999997</c:v>
                </c:pt>
                <c:pt idx="3160">
                  <c:v>58.874594000000002</c:v>
                </c:pt>
                <c:pt idx="3161">
                  <c:v>58.874758999999997</c:v>
                </c:pt>
                <c:pt idx="3162">
                  <c:v>58.874918999999998</c:v>
                </c:pt>
                <c:pt idx="3163">
                  <c:v>58.875073999999998</c:v>
                </c:pt>
                <c:pt idx="3164">
                  <c:v>58.875228999999997</c:v>
                </c:pt>
                <c:pt idx="3165">
                  <c:v>58.875387000000003</c:v>
                </c:pt>
                <c:pt idx="3166">
                  <c:v>58.875531000000002</c:v>
                </c:pt>
                <c:pt idx="3167">
                  <c:v>58.875681</c:v>
                </c:pt>
                <c:pt idx="3168">
                  <c:v>58.875822999999997</c:v>
                </c:pt>
                <c:pt idx="3169">
                  <c:v>58.875981000000003</c:v>
                </c:pt>
                <c:pt idx="3170">
                  <c:v>58.876131999999998</c:v>
                </c:pt>
                <c:pt idx="3171">
                  <c:v>58.876289999999997</c:v>
                </c:pt>
                <c:pt idx="3172">
                  <c:v>58.876448000000003</c:v>
                </c:pt>
                <c:pt idx="3173">
                  <c:v>58.876603000000003</c:v>
                </c:pt>
                <c:pt idx="3174">
                  <c:v>58.876752000000003</c:v>
                </c:pt>
                <c:pt idx="3175">
                  <c:v>58.876902000000001</c:v>
                </c:pt>
                <c:pt idx="3176">
                  <c:v>58.877049</c:v>
                </c:pt>
                <c:pt idx="3177">
                  <c:v>58.877191000000003</c:v>
                </c:pt>
                <c:pt idx="3178">
                  <c:v>58.877333999999998</c:v>
                </c:pt>
                <c:pt idx="3179">
                  <c:v>58.877488</c:v>
                </c:pt>
                <c:pt idx="3180">
                  <c:v>58.877634</c:v>
                </c:pt>
                <c:pt idx="3181">
                  <c:v>58.877782000000003</c:v>
                </c:pt>
                <c:pt idx="3182">
                  <c:v>58.877924</c:v>
                </c:pt>
                <c:pt idx="3183">
                  <c:v>58.878067999999999</c:v>
                </c:pt>
                <c:pt idx="3184">
                  <c:v>58.878205000000001</c:v>
                </c:pt>
                <c:pt idx="3185">
                  <c:v>58.878346000000001</c:v>
                </c:pt>
                <c:pt idx="3186">
                  <c:v>58.878486000000002</c:v>
                </c:pt>
                <c:pt idx="3187">
                  <c:v>58.878625999999997</c:v>
                </c:pt>
                <c:pt idx="3188">
                  <c:v>58.878767000000003</c:v>
                </c:pt>
                <c:pt idx="3189">
                  <c:v>58.878922000000003</c:v>
                </c:pt>
                <c:pt idx="3190">
                  <c:v>58.879071000000003</c:v>
                </c:pt>
                <c:pt idx="3191">
                  <c:v>58.879221999999999</c:v>
                </c:pt>
                <c:pt idx="3192">
                  <c:v>58.879364000000002</c:v>
                </c:pt>
                <c:pt idx="3193">
                  <c:v>58.879500999999998</c:v>
                </c:pt>
                <c:pt idx="3194">
                  <c:v>58.879637000000002</c:v>
                </c:pt>
                <c:pt idx="3195">
                  <c:v>58.879769000000003</c:v>
                </c:pt>
                <c:pt idx="3196">
                  <c:v>58.879897</c:v>
                </c:pt>
                <c:pt idx="3197">
                  <c:v>58.880021999999997</c:v>
                </c:pt>
                <c:pt idx="3198">
                  <c:v>58.880144000000001</c:v>
                </c:pt>
                <c:pt idx="3199">
                  <c:v>58.880277</c:v>
                </c:pt>
                <c:pt idx="3200">
                  <c:v>58.880408000000003</c:v>
                </c:pt>
                <c:pt idx="3201">
                  <c:v>58.880532000000002</c:v>
                </c:pt>
                <c:pt idx="3202">
                  <c:v>58.880657999999997</c:v>
                </c:pt>
                <c:pt idx="3203">
                  <c:v>58.880772999999998</c:v>
                </c:pt>
                <c:pt idx="3204">
                  <c:v>58.880890000000001</c:v>
                </c:pt>
                <c:pt idx="3205">
                  <c:v>58.881000999999998</c:v>
                </c:pt>
                <c:pt idx="3206">
                  <c:v>58.881112000000002</c:v>
                </c:pt>
                <c:pt idx="3207">
                  <c:v>58.881217999999997</c:v>
                </c:pt>
                <c:pt idx="3208">
                  <c:v>58.881323000000002</c:v>
                </c:pt>
                <c:pt idx="3209">
                  <c:v>58.881436000000001</c:v>
                </c:pt>
                <c:pt idx="3210">
                  <c:v>58.881546</c:v>
                </c:pt>
                <c:pt idx="3211">
                  <c:v>58.881653999999997</c:v>
                </c:pt>
                <c:pt idx="3212">
                  <c:v>58.881760999999997</c:v>
                </c:pt>
                <c:pt idx="3213">
                  <c:v>58.881858999999999</c:v>
                </c:pt>
                <c:pt idx="3214">
                  <c:v>58.881959999999999</c:v>
                </c:pt>
                <c:pt idx="3215">
                  <c:v>58.882053999999997</c:v>
                </c:pt>
                <c:pt idx="3216">
                  <c:v>58.882156000000002</c:v>
                </c:pt>
                <c:pt idx="3217">
                  <c:v>58.882252999999999</c:v>
                </c:pt>
                <c:pt idx="3218">
                  <c:v>58.882348</c:v>
                </c:pt>
                <c:pt idx="3219">
                  <c:v>58.882457000000002</c:v>
                </c:pt>
                <c:pt idx="3220">
                  <c:v>58.882559999999998</c:v>
                </c:pt>
                <c:pt idx="3221">
                  <c:v>58.882660999999999</c:v>
                </c:pt>
                <c:pt idx="3222">
                  <c:v>58.882767999999999</c:v>
                </c:pt>
                <c:pt idx="3223">
                  <c:v>58.882866999999997</c:v>
                </c:pt>
                <c:pt idx="3224">
                  <c:v>58.882961000000002</c:v>
                </c:pt>
                <c:pt idx="3225">
                  <c:v>58.883059000000003</c:v>
                </c:pt>
                <c:pt idx="3226">
                  <c:v>58.883164000000001</c:v>
                </c:pt>
                <c:pt idx="3227">
                  <c:v>58.883263999999997</c:v>
                </c:pt>
                <c:pt idx="3228">
                  <c:v>58.883364</c:v>
                </c:pt>
                <c:pt idx="3229">
                  <c:v>58.883479999999999</c:v>
                </c:pt>
                <c:pt idx="3230">
                  <c:v>58.883586999999999</c:v>
                </c:pt>
                <c:pt idx="3231">
                  <c:v>58.883696999999998</c:v>
                </c:pt>
                <c:pt idx="3232">
                  <c:v>58.883819000000003</c:v>
                </c:pt>
                <c:pt idx="3233">
                  <c:v>58.883932000000001</c:v>
                </c:pt>
                <c:pt idx="3234">
                  <c:v>58.884051999999997</c:v>
                </c:pt>
                <c:pt idx="3235">
                  <c:v>58.884163999999998</c:v>
                </c:pt>
                <c:pt idx="3236">
                  <c:v>58.884281999999999</c:v>
                </c:pt>
                <c:pt idx="3237">
                  <c:v>58.884393000000003</c:v>
                </c:pt>
                <c:pt idx="3238">
                  <c:v>58.884504999999997</c:v>
                </c:pt>
                <c:pt idx="3239">
                  <c:v>58.884628999999997</c:v>
                </c:pt>
                <c:pt idx="3240">
                  <c:v>58.88476</c:v>
                </c:pt>
                <c:pt idx="3241">
                  <c:v>58.884884999999997</c:v>
                </c:pt>
                <c:pt idx="3242">
                  <c:v>58.885016</c:v>
                </c:pt>
                <c:pt idx="3243">
                  <c:v>58.885147000000003</c:v>
                </c:pt>
                <c:pt idx="3244">
                  <c:v>58.885264999999997</c:v>
                </c:pt>
                <c:pt idx="3245">
                  <c:v>58.885398000000002</c:v>
                </c:pt>
                <c:pt idx="3246">
                  <c:v>58.885523999999997</c:v>
                </c:pt>
                <c:pt idx="3247">
                  <c:v>58.885652999999998</c:v>
                </c:pt>
                <c:pt idx="3248">
                  <c:v>58.885781999999999</c:v>
                </c:pt>
                <c:pt idx="3249">
                  <c:v>58.885922999999998</c:v>
                </c:pt>
                <c:pt idx="3250">
                  <c:v>58.886049</c:v>
                </c:pt>
                <c:pt idx="3251">
                  <c:v>58.886181999999998</c:v>
                </c:pt>
                <c:pt idx="3252">
                  <c:v>58.886299999999999</c:v>
                </c:pt>
                <c:pt idx="3253">
                  <c:v>58.886422000000003</c:v>
                </c:pt>
                <c:pt idx="3254">
                  <c:v>58.886541999999999</c:v>
                </c:pt>
                <c:pt idx="3255">
                  <c:v>58.886660999999997</c:v>
                </c:pt>
                <c:pt idx="3256">
                  <c:v>58.886774000000003</c:v>
                </c:pt>
                <c:pt idx="3257">
                  <c:v>58.886888999999996</c:v>
                </c:pt>
                <c:pt idx="3258">
                  <c:v>58.886994999999999</c:v>
                </c:pt>
                <c:pt idx="3259">
                  <c:v>58.887112999999999</c:v>
                </c:pt>
                <c:pt idx="3260">
                  <c:v>58.887228</c:v>
                </c:pt>
                <c:pt idx="3261">
                  <c:v>58.887331000000003</c:v>
                </c:pt>
                <c:pt idx="3262">
                  <c:v>58.887433000000001</c:v>
                </c:pt>
                <c:pt idx="3263">
                  <c:v>58.887537000000002</c:v>
                </c:pt>
                <c:pt idx="3264">
                  <c:v>58.887636000000001</c:v>
                </c:pt>
                <c:pt idx="3265">
                  <c:v>58.887732999999997</c:v>
                </c:pt>
                <c:pt idx="3266">
                  <c:v>58.887822999999997</c:v>
                </c:pt>
                <c:pt idx="3267">
                  <c:v>58.887901999999997</c:v>
                </c:pt>
                <c:pt idx="3268">
                  <c:v>58.887976000000002</c:v>
                </c:pt>
                <c:pt idx="3269">
                  <c:v>58.888053999999997</c:v>
                </c:pt>
                <c:pt idx="3270">
                  <c:v>58.888129999999997</c:v>
                </c:pt>
                <c:pt idx="3271">
                  <c:v>58.888195000000003</c:v>
                </c:pt>
                <c:pt idx="3272">
                  <c:v>58.888257000000003</c:v>
                </c:pt>
                <c:pt idx="3273">
                  <c:v>58.888308000000002</c:v>
                </c:pt>
                <c:pt idx="3274">
                  <c:v>58.888365</c:v>
                </c:pt>
                <c:pt idx="3275">
                  <c:v>58.888407999999998</c:v>
                </c:pt>
                <c:pt idx="3276">
                  <c:v>58.888452000000001</c:v>
                </c:pt>
                <c:pt idx="3277">
                  <c:v>58.888483000000001</c:v>
                </c:pt>
                <c:pt idx="3278">
                  <c:v>58.888514000000001</c:v>
                </c:pt>
                <c:pt idx="3279">
                  <c:v>58.888545000000001</c:v>
                </c:pt>
                <c:pt idx="3280">
                  <c:v>58.888565999999997</c:v>
                </c:pt>
                <c:pt idx="3281">
                  <c:v>58.888589000000003</c:v>
                </c:pt>
                <c:pt idx="3282">
                  <c:v>58.888604000000001</c:v>
                </c:pt>
                <c:pt idx="3283">
                  <c:v>58.888612000000002</c:v>
                </c:pt>
                <c:pt idx="3284">
                  <c:v>58.888624999999998</c:v>
                </c:pt>
                <c:pt idx="3285">
                  <c:v>58.888634000000003</c:v>
                </c:pt>
                <c:pt idx="3286">
                  <c:v>58.888635000000001</c:v>
                </c:pt>
                <c:pt idx="3287">
                  <c:v>58.888638</c:v>
                </c:pt>
                <c:pt idx="3288">
                  <c:v>58.888632999999999</c:v>
                </c:pt>
                <c:pt idx="3289">
                  <c:v>58.888627999999997</c:v>
                </c:pt>
                <c:pt idx="3290">
                  <c:v>58.888621000000001</c:v>
                </c:pt>
                <c:pt idx="3291">
                  <c:v>58.888607</c:v>
                </c:pt>
                <c:pt idx="3292">
                  <c:v>58.888592000000003</c:v>
                </c:pt>
                <c:pt idx="3293">
                  <c:v>58.888587000000001</c:v>
                </c:pt>
                <c:pt idx="3294">
                  <c:v>58.888578000000003</c:v>
                </c:pt>
                <c:pt idx="3295">
                  <c:v>58.888553000000002</c:v>
                </c:pt>
                <c:pt idx="3296">
                  <c:v>58.888537999999997</c:v>
                </c:pt>
                <c:pt idx="3297">
                  <c:v>58.888520999999997</c:v>
                </c:pt>
                <c:pt idx="3298">
                  <c:v>58.888496000000004</c:v>
                </c:pt>
                <c:pt idx="3299">
                  <c:v>58.888477000000002</c:v>
                </c:pt>
                <c:pt idx="3300">
                  <c:v>58.888452999999998</c:v>
                </c:pt>
                <c:pt idx="3301">
                  <c:v>58.888432999999999</c:v>
                </c:pt>
                <c:pt idx="3302">
                  <c:v>58.888413</c:v>
                </c:pt>
                <c:pt idx="3303">
                  <c:v>58.888393999999998</c:v>
                </c:pt>
                <c:pt idx="3304">
                  <c:v>58.888373000000001</c:v>
                </c:pt>
                <c:pt idx="3305">
                  <c:v>58.888348000000001</c:v>
                </c:pt>
                <c:pt idx="3306">
                  <c:v>58.888331000000001</c:v>
                </c:pt>
                <c:pt idx="3307">
                  <c:v>58.888317000000001</c:v>
                </c:pt>
                <c:pt idx="3308">
                  <c:v>58.888303000000001</c:v>
                </c:pt>
                <c:pt idx="3309">
                  <c:v>58.888291000000002</c:v>
                </c:pt>
                <c:pt idx="3310">
                  <c:v>58.888272999999998</c:v>
                </c:pt>
                <c:pt idx="3311">
                  <c:v>58.888258</c:v>
                </c:pt>
                <c:pt idx="3312">
                  <c:v>58.888247</c:v>
                </c:pt>
                <c:pt idx="3313">
                  <c:v>58.888227999999998</c:v>
                </c:pt>
                <c:pt idx="3314">
                  <c:v>58.888216</c:v>
                </c:pt>
                <c:pt idx="3315">
                  <c:v>58.888202999999997</c:v>
                </c:pt>
                <c:pt idx="3316">
                  <c:v>58.888202999999997</c:v>
                </c:pt>
                <c:pt idx="3317">
                  <c:v>58.888191999999997</c:v>
                </c:pt>
                <c:pt idx="3318">
                  <c:v>58.888185</c:v>
                </c:pt>
                <c:pt idx="3319">
                  <c:v>58.888179000000001</c:v>
                </c:pt>
                <c:pt idx="3320">
                  <c:v>58.888174999999997</c:v>
                </c:pt>
                <c:pt idx="3321">
                  <c:v>58.888171999999997</c:v>
                </c:pt>
                <c:pt idx="3322">
                  <c:v>58.888170000000002</c:v>
                </c:pt>
                <c:pt idx="3323">
                  <c:v>58.888167000000003</c:v>
                </c:pt>
                <c:pt idx="3324">
                  <c:v>58.888178000000003</c:v>
                </c:pt>
                <c:pt idx="3325">
                  <c:v>58.888185</c:v>
                </c:pt>
                <c:pt idx="3326">
                  <c:v>58.888202</c:v>
                </c:pt>
                <c:pt idx="3327">
                  <c:v>58.888207999999999</c:v>
                </c:pt>
                <c:pt idx="3328">
                  <c:v>58.888221999999999</c:v>
                </c:pt>
                <c:pt idx="3329">
                  <c:v>58.888238000000001</c:v>
                </c:pt>
                <c:pt idx="3330">
                  <c:v>58.888261999999997</c:v>
                </c:pt>
                <c:pt idx="3331">
                  <c:v>58.888278</c:v>
                </c:pt>
                <c:pt idx="3332">
                  <c:v>58.888297000000001</c:v>
                </c:pt>
                <c:pt idx="3333">
                  <c:v>58.888325000000002</c:v>
                </c:pt>
                <c:pt idx="3334">
                  <c:v>58.888345000000001</c:v>
                </c:pt>
                <c:pt idx="3335">
                  <c:v>58.888370000000002</c:v>
                </c:pt>
                <c:pt idx="3336">
                  <c:v>58.888399</c:v>
                </c:pt>
                <c:pt idx="3337">
                  <c:v>58.888427999999998</c:v>
                </c:pt>
                <c:pt idx="3338">
                  <c:v>58.888458999999997</c:v>
                </c:pt>
                <c:pt idx="3339">
                  <c:v>58.888503999999998</c:v>
                </c:pt>
                <c:pt idx="3340">
                  <c:v>58.888547000000003</c:v>
                </c:pt>
                <c:pt idx="3341">
                  <c:v>58.888590000000001</c:v>
                </c:pt>
                <c:pt idx="3342">
                  <c:v>58.888634000000003</c:v>
                </c:pt>
                <c:pt idx="3343">
                  <c:v>58.888677000000001</c:v>
                </c:pt>
                <c:pt idx="3344">
                  <c:v>58.888717</c:v>
                </c:pt>
                <c:pt idx="3345">
                  <c:v>58.888747000000002</c:v>
                </c:pt>
                <c:pt idx="3346">
                  <c:v>58.88879</c:v>
                </c:pt>
                <c:pt idx="3347">
                  <c:v>58.888829999999999</c:v>
                </c:pt>
                <c:pt idx="3348">
                  <c:v>58.888876000000003</c:v>
                </c:pt>
                <c:pt idx="3349">
                  <c:v>58.888924000000003</c:v>
                </c:pt>
                <c:pt idx="3350">
                  <c:v>58.888976</c:v>
                </c:pt>
                <c:pt idx="3351">
                  <c:v>58.889032</c:v>
                </c:pt>
                <c:pt idx="3352">
                  <c:v>58.889071000000001</c:v>
                </c:pt>
                <c:pt idx="3353">
                  <c:v>58.889113000000002</c:v>
                </c:pt>
                <c:pt idx="3354">
                  <c:v>58.889149000000003</c:v>
                </c:pt>
                <c:pt idx="3355">
                  <c:v>58.889198</c:v>
                </c:pt>
                <c:pt idx="3356">
                  <c:v>58.889237999999999</c:v>
                </c:pt>
                <c:pt idx="3357">
                  <c:v>58.889287000000003</c:v>
                </c:pt>
                <c:pt idx="3358">
                  <c:v>58.889333999999998</c:v>
                </c:pt>
                <c:pt idx="3359">
                  <c:v>58.889381</c:v>
                </c:pt>
                <c:pt idx="3360">
                  <c:v>58.889426999999998</c:v>
                </c:pt>
                <c:pt idx="3361">
                  <c:v>58.889468999999998</c:v>
                </c:pt>
                <c:pt idx="3362">
                  <c:v>58.889510999999999</c:v>
                </c:pt>
                <c:pt idx="3363">
                  <c:v>58.889560000000003</c:v>
                </c:pt>
                <c:pt idx="3364">
                  <c:v>58.889598999999997</c:v>
                </c:pt>
                <c:pt idx="3365">
                  <c:v>58.889640999999997</c:v>
                </c:pt>
                <c:pt idx="3366">
                  <c:v>58.889688</c:v>
                </c:pt>
                <c:pt idx="3367">
                  <c:v>58.889721999999999</c:v>
                </c:pt>
                <c:pt idx="3368">
                  <c:v>58.889749000000002</c:v>
                </c:pt>
                <c:pt idx="3369">
                  <c:v>58.889781999999997</c:v>
                </c:pt>
                <c:pt idx="3370">
                  <c:v>58.889817999999998</c:v>
                </c:pt>
                <c:pt idx="3371">
                  <c:v>58.889861000000003</c:v>
                </c:pt>
                <c:pt idx="3372">
                  <c:v>58.889893000000001</c:v>
                </c:pt>
                <c:pt idx="3373">
                  <c:v>58.889921999999999</c:v>
                </c:pt>
                <c:pt idx="3374">
                  <c:v>58.889952999999998</c:v>
                </c:pt>
                <c:pt idx="3375">
                  <c:v>58.889975999999997</c:v>
                </c:pt>
                <c:pt idx="3376">
                  <c:v>58.890003</c:v>
                </c:pt>
                <c:pt idx="3377">
                  <c:v>58.890022999999999</c:v>
                </c:pt>
                <c:pt idx="3378">
                  <c:v>58.890034999999997</c:v>
                </c:pt>
                <c:pt idx="3379">
                  <c:v>58.890065999999997</c:v>
                </c:pt>
                <c:pt idx="3380">
                  <c:v>58.890084000000002</c:v>
                </c:pt>
                <c:pt idx="3381">
                  <c:v>58.890101999999999</c:v>
                </c:pt>
                <c:pt idx="3382">
                  <c:v>58.89011</c:v>
                </c:pt>
                <c:pt idx="3383">
                  <c:v>58.890118000000001</c:v>
                </c:pt>
                <c:pt idx="3384">
                  <c:v>58.890107</c:v>
                </c:pt>
                <c:pt idx="3385">
                  <c:v>58.890096999999997</c:v>
                </c:pt>
                <c:pt idx="3386">
                  <c:v>58.890081000000002</c:v>
                </c:pt>
                <c:pt idx="3387">
                  <c:v>58.890065</c:v>
                </c:pt>
                <c:pt idx="3388">
                  <c:v>58.890048</c:v>
                </c:pt>
                <c:pt idx="3389">
                  <c:v>58.890048999999998</c:v>
                </c:pt>
                <c:pt idx="3390">
                  <c:v>58.890048999999998</c:v>
                </c:pt>
                <c:pt idx="3391">
                  <c:v>58.890031</c:v>
                </c:pt>
                <c:pt idx="3392">
                  <c:v>58.890022999999999</c:v>
                </c:pt>
                <c:pt idx="3393">
                  <c:v>58.890011000000001</c:v>
                </c:pt>
                <c:pt idx="3394">
                  <c:v>58.889986</c:v>
                </c:pt>
                <c:pt idx="3395">
                  <c:v>58.889958999999998</c:v>
                </c:pt>
                <c:pt idx="3396">
                  <c:v>58.889932999999999</c:v>
                </c:pt>
                <c:pt idx="3397">
                  <c:v>58.889893000000001</c:v>
                </c:pt>
                <c:pt idx="3398">
                  <c:v>58.889856999999999</c:v>
                </c:pt>
                <c:pt idx="3399">
                  <c:v>58.889826999999997</c:v>
                </c:pt>
                <c:pt idx="3400">
                  <c:v>58.889785000000003</c:v>
                </c:pt>
                <c:pt idx="3401">
                  <c:v>58.889741999999998</c:v>
                </c:pt>
                <c:pt idx="3402">
                  <c:v>58.889702999999997</c:v>
                </c:pt>
                <c:pt idx="3403">
                  <c:v>58.889665000000001</c:v>
                </c:pt>
                <c:pt idx="3404">
                  <c:v>58.889622000000003</c:v>
                </c:pt>
                <c:pt idx="3405">
                  <c:v>58.889577000000003</c:v>
                </c:pt>
                <c:pt idx="3406">
                  <c:v>58.889529000000003</c:v>
                </c:pt>
                <c:pt idx="3407">
                  <c:v>58.889479999999999</c:v>
                </c:pt>
                <c:pt idx="3408">
                  <c:v>58.889431999999999</c:v>
                </c:pt>
                <c:pt idx="3409">
                  <c:v>58.889389999999999</c:v>
                </c:pt>
                <c:pt idx="3410">
                  <c:v>58.889347999999998</c:v>
                </c:pt>
                <c:pt idx="3411">
                  <c:v>58.889305</c:v>
                </c:pt>
                <c:pt idx="3412">
                  <c:v>58.889266999999997</c:v>
                </c:pt>
                <c:pt idx="3413">
                  <c:v>58.889221999999997</c:v>
                </c:pt>
                <c:pt idx="3414">
                  <c:v>58.889180000000003</c:v>
                </c:pt>
                <c:pt idx="3415">
                  <c:v>58.889144000000002</c:v>
                </c:pt>
                <c:pt idx="3416">
                  <c:v>58.889105999999998</c:v>
                </c:pt>
                <c:pt idx="3417">
                  <c:v>58.889066999999997</c:v>
                </c:pt>
                <c:pt idx="3418">
                  <c:v>58.889037000000002</c:v>
                </c:pt>
                <c:pt idx="3419">
                  <c:v>58.889009999999999</c:v>
                </c:pt>
                <c:pt idx="3420">
                  <c:v>58.888987999999998</c:v>
                </c:pt>
                <c:pt idx="3421">
                  <c:v>58.888969000000003</c:v>
                </c:pt>
                <c:pt idx="3422">
                  <c:v>58.888948999999997</c:v>
                </c:pt>
                <c:pt idx="3423">
                  <c:v>58.888919999999999</c:v>
                </c:pt>
                <c:pt idx="3424">
                  <c:v>58.888897999999998</c:v>
                </c:pt>
                <c:pt idx="3425">
                  <c:v>58.888877000000001</c:v>
                </c:pt>
                <c:pt idx="3426">
                  <c:v>58.888858999999997</c:v>
                </c:pt>
                <c:pt idx="3427">
                  <c:v>58.888846999999998</c:v>
                </c:pt>
                <c:pt idx="3428">
                  <c:v>58.888832999999998</c:v>
                </c:pt>
                <c:pt idx="3429">
                  <c:v>58.888823000000002</c:v>
                </c:pt>
                <c:pt idx="3430">
                  <c:v>58.888818000000001</c:v>
                </c:pt>
                <c:pt idx="3431">
                  <c:v>58.888818000000001</c:v>
                </c:pt>
                <c:pt idx="3432">
                  <c:v>58.888818999999998</c:v>
                </c:pt>
                <c:pt idx="3433">
                  <c:v>58.888824999999997</c:v>
                </c:pt>
                <c:pt idx="3434">
                  <c:v>58.888832000000001</c:v>
                </c:pt>
                <c:pt idx="3435">
                  <c:v>58.888832999999998</c:v>
                </c:pt>
                <c:pt idx="3436">
                  <c:v>58.888837000000002</c:v>
                </c:pt>
                <c:pt idx="3437">
                  <c:v>58.888846000000001</c:v>
                </c:pt>
                <c:pt idx="3438">
                  <c:v>58.888857999999999</c:v>
                </c:pt>
                <c:pt idx="3439">
                  <c:v>58.888869</c:v>
                </c:pt>
                <c:pt idx="3440">
                  <c:v>58.888890000000004</c:v>
                </c:pt>
                <c:pt idx="3441">
                  <c:v>58.888908999999998</c:v>
                </c:pt>
                <c:pt idx="3442">
                  <c:v>58.888925</c:v>
                </c:pt>
                <c:pt idx="3443">
                  <c:v>58.888941000000003</c:v>
                </c:pt>
                <c:pt idx="3444">
                  <c:v>58.888966000000003</c:v>
                </c:pt>
                <c:pt idx="3445">
                  <c:v>58.888984999999998</c:v>
                </c:pt>
                <c:pt idx="3446">
                  <c:v>58.889001999999998</c:v>
                </c:pt>
                <c:pt idx="3447">
                  <c:v>58.889023999999999</c:v>
                </c:pt>
                <c:pt idx="3448">
                  <c:v>58.889042000000003</c:v>
                </c:pt>
                <c:pt idx="3449">
                  <c:v>58.889066</c:v>
                </c:pt>
                <c:pt idx="3450">
                  <c:v>58.889091000000001</c:v>
                </c:pt>
                <c:pt idx="3451">
                  <c:v>58.889113999999999</c:v>
                </c:pt>
                <c:pt idx="3452">
                  <c:v>58.889136999999998</c:v>
                </c:pt>
                <c:pt idx="3453">
                  <c:v>58.889164999999998</c:v>
                </c:pt>
                <c:pt idx="3454">
                  <c:v>58.889192000000001</c:v>
                </c:pt>
                <c:pt idx="3455">
                  <c:v>58.889220000000002</c:v>
                </c:pt>
                <c:pt idx="3456">
                  <c:v>58.889246</c:v>
                </c:pt>
                <c:pt idx="3457">
                  <c:v>58.889266999999997</c:v>
                </c:pt>
                <c:pt idx="3458">
                  <c:v>58.889291</c:v>
                </c:pt>
                <c:pt idx="3459">
                  <c:v>58.889321000000002</c:v>
                </c:pt>
                <c:pt idx="3460">
                  <c:v>58.889352000000002</c:v>
                </c:pt>
                <c:pt idx="3461">
                  <c:v>58.889381</c:v>
                </c:pt>
                <c:pt idx="3462">
                  <c:v>58.889411000000003</c:v>
                </c:pt>
                <c:pt idx="3463">
                  <c:v>58.889439000000003</c:v>
                </c:pt>
                <c:pt idx="3464">
                  <c:v>58.889463999999997</c:v>
                </c:pt>
                <c:pt idx="3465">
                  <c:v>58.889487000000003</c:v>
                </c:pt>
                <c:pt idx="3466">
                  <c:v>58.889510000000001</c:v>
                </c:pt>
                <c:pt idx="3467">
                  <c:v>58.889536999999997</c:v>
                </c:pt>
                <c:pt idx="3468">
                  <c:v>58.889557000000003</c:v>
                </c:pt>
                <c:pt idx="3469">
                  <c:v>58.889588000000003</c:v>
                </c:pt>
                <c:pt idx="3470">
                  <c:v>58.889617999999999</c:v>
                </c:pt>
                <c:pt idx="3471">
                  <c:v>58.889640999999997</c:v>
                </c:pt>
                <c:pt idx="3472">
                  <c:v>58.889673000000002</c:v>
                </c:pt>
                <c:pt idx="3473">
                  <c:v>58.889709000000003</c:v>
                </c:pt>
                <c:pt idx="3474">
                  <c:v>58.889740000000003</c:v>
                </c:pt>
                <c:pt idx="3475">
                  <c:v>58.889758999999998</c:v>
                </c:pt>
                <c:pt idx="3476">
                  <c:v>58.889792</c:v>
                </c:pt>
                <c:pt idx="3477">
                  <c:v>58.889823999999997</c:v>
                </c:pt>
                <c:pt idx="3478">
                  <c:v>58.889856000000002</c:v>
                </c:pt>
                <c:pt idx="3479">
                  <c:v>58.889884000000002</c:v>
                </c:pt>
                <c:pt idx="3480">
                  <c:v>58.889918000000002</c:v>
                </c:pt>
                <c:pt idx="3481">
                  <c:v>58.889943000000002</c:v>
                </c:pt>
                <c:pt idx="3482">
                  <c:v>58.889975999999997</c:v>
                </c:pt>
                <c:pt idx="3483">
                  <c:v>58.890000999999998</c:v>
                </c:pt>
                <c:pt idx="3484">
                  <c:v>58.890037</c:v>
                </c:pt>
                <c:pt idx="3485">
                  <c:v>58.890065999999997</c:v>
                </c:pt>
                <c:pt idx="3486">
                  <c:v>58.890106000000003</c:v>
                </c:pt>
                <c:pt idx="3487">
                  <c:v>58.890141</c:v>
                </c:pt>
                <c:pt idx="3488">
                  <c:v>58.890182000000003</c:v>
                </c:pt>
                <c:pt idx="3489">
                  <c:v>58.890225000000001</c:v>
                </c:pt>
                <c:pt idx="3490">
                  <c:v>58.890273999999998</c:v>
                </c:pt>
                <c:pt idx="3491">
                  <c:v>58.890310999999997</c:v>
                </c:pt>
                <c:pt idx="3492">
                  <c:v>58.890363000000001</c:v>
                </c:pt>
                <c:pt idx="3493">
                  <c:v>58.890428</c:v>
                </c:pt>
                <c:pt idx="3494">
                  <c:v>58.890472000000003</c:v>
                </c:pt>
                <c:pt idx="3495">
                  <c:v>58.890534000000002</c:v>
                </c:pt>
                <c:pt idx="3496">
                  <c:v>58.890582999999999</c:v>
                </c:pt>
                <c:pt idx="3497">
                  <c:v>58.890644000000002</c:v>
                </c:pt>
                <c:pt idx="3498">
                  <c:v>58.890701</c:v>
                </c:pt>
                <c:pt idx="3499">
                  <c:v>58.890773000000003</c:v>
                </c:pt>
                <c:pt idx="3500">
                  <c:v>58.89085</c:v>
                </c:pt>
                <c:pt idx="3501">
                  <c:v>58.890917000000002</c:v>
                </c:pt>
                <c:pt idx="3502">
                  <c:v>58.890994999999997</c:v>
                </c:pt>
                <c:pt idx="3503">
                  <c:v>58.891075999999998</c:v>
                </c:pt>
                <c:pt idx="3504">
                  <c:v>58.891145000000002</c:v>
                </c:pt>
                <c:pt idx="3505">
                  <c:v>58.891229000000003</c:v>
                </c:pt>
                <c:pt idx="3506">
                  <c:v>58.891308000000002</c:v>
                </c:pt>
                <c:pt idx="3507">
                  <c:v>58.891396999999998</c:v>
                </c:pt>
                <c:pt idx="3508">
                  <c:v>58.891494000000002</c:v>
                </c:pt>
                <c:pt idx="3509">
                  <c:v>58.891587000000001</c:v>
                </c:pt>
                <c:pt idx="3510">
                  <c:v>58.891686</c:v>
                </c:pt>
                <c:pt idx="3511">
                  <c:v>58.891795000000002</c:v>
                </c:pt>
                <c:pt idx="3512">
                  <c:v>58.891886999999997</c:v>
                </c:pt>
                <c:pt idx="3513">
                  <c:v>58.891993999999997</c:v>
                </c:pt>
                <c:pt idx="3514">
                  <c:v>58.892102999999999</c:v>
                </c:pt>
                <c:pt idx="3515">
                  <c:v>58.892212000000001</c:v>
                </c:pt>
                <c:pt idx="3516">
                  <c:v>58.892310000000002</c:v>
                </c:pt>
                <c:pt idx="3517">
                  <c:v>58.892420000000001</c:v>
                </c:pt>
                <c:pt idx="3518">
                  <c:v>58.892529000000003</c:v>
                </c:pt>
                <c:pt idx="3519">
                  <c:v>58.892637999999998</c:v>
                </c:pt>
                <c:pt idx="3520">
                  <c:v>58.892752999999999</c:v>
                </c:pt>
                <c:pt idx="3521">
                  <c:v>58.892873000000002</c:v>
                </c:pt>
                <c:pt idx="3522">
                  <c:v>58.892975999999997</c:v>
                </c:pt>
                <c:pt idx="3523">
                  <c:v>58.893095000000002</c:v>
                </c:pt>
                <c:pt idx="3524">
                  <c:v>58.893205000000002</c:v>
                </c:pt>
                <c:pt idx="3525">
                  <c:v>58.893323000000002</c:v>
                </c:pt>
                <c:pt idx="3526">
                  <c:v>58.893447999999999</c:v>
                </c:pt>
                <c:pt idx="3527">
                  <c:v>58.893571999999999</c:v>
                </c:pt>
                <c:pt idx="3528">
                  <c:v>58.893701999999998</c:v>
                </c:pt>
                <c:pt idx="3529">
                  <c:v>58.893819999999998</c:v>
                </c:pt>
                <c:pt idx="3530">
                  <c:v>58.893942000000003</c:v>
                </c:pt>
                <c:pt idx="3531">
                  <c:v>58.894055999999999</c:v>
                </c:pt>
                <c:pt idx="3532">
                  <c:v>58.894179999999999</c:v>
                </c:pt>
                <c:pt idx="3533">
                  <c:v>58.894289000000001</c:v>
                </c:pt>
                <c:pt idx="3534">
                  <c:v>58.894416999999997</c:v>
                </c:pt>
                <c:pt idx="3535">
                  <c:v>58.894525999999999</c:v>
                </c:pt>
                <c:pt idx="3536">
                  <c:v>58.894649999999999</c:v>
                </c:pt>
                <c:pt idx="3537">
                  <c:v>58.894773000000001</c:v>
                </c:pt>
                <c:pt idx="3538">
                  <c:v>58.894882000000003</c:v>
                </c:pt>
                <c:pt idx="3539">
                  <c:v>58.895018</c:v>
                </c:pt>
                <c:pt idx="3540">
                  <c:v>58.895156</c:v>
                </c:pt>
                <c:pt idx="3541">
                  <c:v>58.895269999999996</c:v>
                </c:pt>
                <c:pt idx="3542">
                  <c:v>58.895389999999999</c:v>
                </c:pt>
                <c:pt idx="3543">
                  <c:v>58.895499000000001</c:v>
                </c:pt>
                <c:pt idx="3544">
                  <c:v>58.895614999999999</c:v>
                </c:pt>
                <c:pt idx="3545">
                  <c:v>58.895719999999997</c:v>
                </c:pt>
                <c:pt idx="3546">
                  <c:v>58.895831000000001</c:v>
                </c:pt>
                <c:pt idx="3547">
                  <c:v>58.895927</c:v>
                </c:pt>
                <c:pt idx="3548">
                  <c:v>58.896036000000002</c:v>
                </c:pt>
                <c:pt idx="3549">
                  <c:v>58.896138999999998</c:v>
                </c:pt>
                <c:pt idx="3550">
                  <c:v>58.896251999999997</c:v>
                </c:pt>
                <c:pt idx="3551">
                  <c:v>58.896346000000001</c:v>
                </c:pt>
                <c:pt idx="3552">
                  <c:v>58.896451999999996</c:v>
                </c:pt>
                <c:pt idx="3553">
                  <c:v>58.896538999999997</c:v>
                </c:pt>
                <c:pt idx="3554">
                  <c:v>58.896639</c:v>
                </c:pt>
                <c:pt idx="3555">
                  <c:v>58.896721999999997</c:v>
                </c:pt>
                <c:pt idx="3556">
                  <c:v>58.896813000000002</c:v>
                </c:pt>
                <c:pt idx="3557">
                  <c:v>58.896877000000003</c:v>
                </c:pt>
                <c:pt idx="3558">
                  <c:v>58.896956000000003</c:v>
                </c:pt>
                <c:pt idx="3559">
                  <c:v>58.897030999999998</c:v>
                </c:pt>
                <c:pt idx="3560">
                  <c:v>58.897112</c:v>
                </c:pt>
                <c:pt idx="3561">
                  <c:v>58.897184000000003</c:v>
                </c:pt>
                <c:pt idx="3562">
                  <c:v>58.897257000000003</c:v>
                </c:pt>
                <c:pt idx="3563">
                  <c:v>58.897317999999999</c:v>
                </c:pt>
                <c:pt idx="3564">
                  <c:v>58.897382999999998</c:v>
                </c:pt>
                <c:pt idx="3565">
                  <c:v>58.897454000000003</c:v>
                </c:pt>
                <c:pt idx="3566">
                  <c:v>58.897512999999996</c:v>
                </c:pt>
                <c:pt idx="3567">
                  <c:v>58.897573000000001</c:v>
                </c:pt>
                <c:pt idx="3568">
                  <c:v>58.897624999999998</c:v>
                </c:pt>
                <c:pt idx="3569">
                  <c:v>58.897691000000002</c:v>
                </c:pt>
                <c:pt idx="3570">
                  <c:v>58.897748999999997</c:v>
                </c:pt>
                <c:pt idx="3571">
                  <c:v>58.897812000000002</c:v>
                </c:pt>
                <c:pt idx="3572">
                  <c:v>58.897860999999999</c:v>
                </c:pt>
                <c:pt idx="3573">
                  <c:v>58.897917</c:v>
                </c:pt>
                <c:pt idx="3574">
                  <c:v>58.897973</c:v>
                </c:pt>
                <c:pt idx="3575">
                  <c:v>58.898035999999998</c:v>
                </c:pt>
                <c:pt idx="3576">
                  <c:v>58.898097999999997</c:v>
                </c:pt>
                <c:pt idx="3577">
                  <c:v>58.898155000000003</c:v>
                </c:pt>
                <c:pt idx="3578">
                  <c:v>58.898212000000001</c:v>
                </c:pt>
                <c:pt idx="3579">
                  <c:v>58.89828</c:v>
                </c:pt>
                <c:pt idx="3580">
                  <c:v>58.898342999999997</c:v>
                </c:pt>
                <c:pt idx="3581">
                  <c:v>58.898409999999998</c:v>
                </c:pt>
                <c:pt idx="3582">
                  <c:v>58.898477</c:v>
                </c:pt>
                <c:pt idx="3583">
                  <c:v>58.898542999999997</c:v>
                </c:pt>
                <c:pt idx="3584">
                  <c:v>58.898614000000002</c:v>
                </c:pt>
                <c:pt idx="3585">
                  <c:v>58.898690000000002</c:v>
                </c:pt>
                <c:pt idx="3586">
                  <c:v>58.898772000000001</c:v>
                </c:pt>
                <c:pt idx="3587">
                  <c:v>58.898851999999998</c:v>
                </c:pt>
                <c:pt idx="3588">
                  <c:v>58.89893</c:v>
                </c:pt>
                <c:pt idx="3589">
                  <c:v>58.899022000000002</c:v>
                </c:pt>
                <c:pt idx="3590">
                  <c:v>58.899113999999997</c:v>
                </c:pt>
                <c:pt idx="3591">
                  <c:v>58.899211999999999</c:v>
                </c:pt>
                <c:pt idx="3592">
                  <c:v>58.899310999999997</c:v>
                </c:pt>
                <c:pt idx="3593">
                  <c:v>58.899414</c:v>
                </c:pt>
                <c:pt idx="3594">
                  <c:v>58.899515999999998</c:v>
                </c:pt>
                <c:pt idx="3595">
                  <c:v>58.899619999999999</c:v>
                </c:pt>
                <c:pt idx="3596">
                  <c:v>58.899726999999999</c:v>
                </c:pt>
                <c:pt idx="3597">
                  <c:v>58.899841000000002</c:v>
                </c:pt>
                <c:pt idx="3598">
                  <c:v>58.89996</c:v>
                </c:pt>
                <c:pt idx="3599">
                  <c:v>58.900086999999999</c:v>
                </c:pt>
                <c:pt idx="3600">
                  <c:v>58.900216999999998</c:v>
                </c:pt>
                <c:pt idx="3601">
                  <c:v>58.900353000000003</c:v>
                </c:pt>
                <c:pt idx="3602">
                  <c:v>58.900488000000003</c:v>
                </c:pt>
                <c:pt idx="3603">
                  <c:v>58.900627</c:v>
                </c:pt>
                <c:pt idx="3604">
                  <c:v>58.900765999999997</c:v>
                </c:pt>
                <c:pt idx="3605">
                  <c:v>58.900913000000003</c:v>
                </c:pt>
                <c:pt idx="3606">
                  <c:v>58.901057000000002</c:v>
                </c:pt>
                <c:pt idx="3607">
                  <c:v>58.901206999999999</c:v>
                </c:pt>
                <c:pt idx="3608">
                  <c:v>58.901358999999999</c:v>
                </c:pt>
                <c:pt idx="3609">
                  <c:v>58.901513999999999</c:v>
                </c:pt>
                <c:pt idx="3610">
                  <c:v>58.901674999999997</c:v>
                </c:pt>
                <c:pt idx="3611">
                  <c:v>58.90184</c:v>
                </c:pt>
                <c:pt idx="3612">
                  <c:v>58.902008000000002</c:v>
                </c:pt>
                <c:pt idx="3613">
                  <c:v>58.902177000000002</c:v>
                </c:pt>
                <c:pt idx="3614">
                  <c:v>58.902349000000001</c:v>
                </c:pt>
                <c:pt idx="3615">
                  <c:v>58.902518999999998</c:v>
                </c:pt>
                <c:pt idx="3616">
                  <c:v>58.902689000000002</c:v>
                </c:pt>
                <c:pt idx="3617">
                  <c:v>58.902855000000002</c:v>
                </c:pt>
                <c:pt idx="3618">
                  <c:v>58.903027999999999</c:v>
                </c:pt>
                <c:pt idx="3619">
                  <c:v>58.903202999999998</c:v>
                </c:pt>
                <c:pt idx="3620">
                  <c:v>58.903379000000001</c:v>
                </c:pt>
                <c:pt idx="3621">
                  <c:v>58.903554</c:v>
                </c:pt>
                <c:pt idx="3622">
                  <c:v>58.903728999999998</c:v>
                </c:pt>
                <c:pt idx="3623">
                  <c:v>58.903905000000002</c:v>
                </c:pt>
                <c:pt idx="3624">
                  <c:v>58.904077999999998</c:v>
                </c:pt>
                <c:pt idx="3625">
                  <c:v>58.904252</c:v>
                </c:pt>
                <c:pt idx="3626">
                  <c:v>58.904428000000003</c:v>
                </c:pt>
                <c:pt idx="3627">
                  <c:v>58.904603999999999</c:v>
                </c:pt>
                <c:pt idx="3628">
                  <c:v>58.904775999999998</c:v>
                </c:pt>
                <c:pt idx="3629">
                  <c:v>58.904958000000001</c:v>
                </c:pt>
                <c:pt idx="3630">
                  <c:v>58.905133999999997</c:v>
                </c:pt>
                <c:pt idx="3631">
                  <c:v>58.905306000000003</c:v>
                </c:pt>
                <c:pt idx="3632">
                  <c:v>58.905476</c:v>
                </c:pt>
                <c:pt idx="3633">
                  <c:v>58.905644000000002</c:v>
                </c:pt>
                <c:pt idx="3634">
                  <c:v>58.905802999999999</c:v>
                </c:pt>
                <c:pt idx="3635">
                  <c:v>58.905974999999998</c:v>
                </c:pt>
                <c:pt idx="3636">
                  <c:v>58.906143</c:v>
                </c:pt>
                <c:pt idx="3637">
                  <c:v>58.906309999999998</c:v>
                </c:pt>
                <c:pt idx="3638">
                  <c:v>58.906478</c:v>
                </c:pt>
                <c:pt idx="3639">
                  <c:v>58.906652000000001</c:v>
                </c:pt>
                <c:pt idx="3640">
                  <c:v>58.906821000000001</c:v>
                </c:pt>
                <c:pt idx="3641">
                  <c:v>58.906992000000002</c:v>
                </c:pt>
                <c:pt idx="3642">
                  <c:v>58.907164999999999</c:v>
                </c:pt>
                <c:pt idx="3643">
                  <c:v>58.907330000000002</c:v>
                </c:pt>
                <c:pt idx="3644">
                  <c:v>58.907493000000002</c:v>
                </c:pt>
                <c:pt idx="3645">
                  <c:v>58.907653000000003</c:v>
                </c:pt>
                <c:pt idx="3646">
                  <c:v>58.907817000000001</c:v>
                </c:pt>
                <c:pt idx="3647">
                  <c:v>58.907977000000002</c:v>
                </c:pt>
                <c:pt idx="3648">
                  <c:v>58.908143000000003</c:v>
                </c:pt>
                <c:pt idx="3649">
                  <c:v>58.908315999999999</c:v>
                </c:pt>
                <c:pt idx="3650">
                  <c:v>58.908481000000002</c:v>
                </c:pt>
                <c:pt idx="3651">
                  <c:v>58.908639999999998</c:v>
                </c:pt>
                <c:pt idx="3652">
                  <c:v>58.908802999999999</c:v>
                </c:pt>
                <c:pt idx="3653">
                  <c:v>58.908963</c:v>
                </c:pt>
                <c:pt idx="3654">
                  <c:v>58.909125000000003</c:v>
                </c:pt>
                <c:pt idx="3655">
                  <c:v>58.909281999999997</c:v>
                </c:pt>
                <c:pt idx="3656">
                  <c:v>58.909436999999997</c:v>
                </c:pt>
                <c:pt idx="3657">
                  <c:v>58.909585999999997</c:v>
                </c:pt>
                <c:pt idx="3658">
                  <c:v>58.909736000000002</c:v>
                </c:pt>
                <c:pt idx="3659">
                  <c:v>58.909896000000003</c:v>
                </c:pt>
                <c:pt idx="3660">
                  <c:v>58.910057000000002</c:v>
                </c:pt>
                <c:pt idx="3661">
                  <c:v>58.910215000000001</c:v>
                </c:pt>
                <c:pt idx="3662">
                  <c:v>58.910373</c:v>
                </c:pt>
                <c:pt idx="3663">
                  <c:v>58.910525</c:v>
                </c:pt>
                <c:pt idx="3664">
                  <c:v>58.910679000000002</c:v>
                </c:pt>
                <c:pt idx="3665">
                  <c:v>58.910834999999999</c:v>
                </c:pt>
                <c:pt idx="3666">
                  <c:v>58.910986999999999</c:v>
                </c:pt>
                <c:pt idx="3667">
                  <c:v>58.911133</c:v>
                </c:pt>
                <c:pt idx="3668">
                  <c:v>58.911281000000002</c:v>
                </c:pt>
                <c:pt idx="3669">
                  <c:v>58.911437999999997</c:v>
                </c:pt>
                <c:pt idx="3670">
                  <c:v>58.911588000000002</c:v>
                </c:pt>
                <c:pt idx="3671">
                  <c:v>58.911731000000003</c:v>
                </c:pt>
                <c:pt idx="3672">
                  <c:v>58.911875000000002</c:v>
                </c:pt>
                <c:pt idx="3673">
                  <c:v>58.912016000000001</c:v>
                </c:pt>
                <c:pt idx="3674">
                  <c:v>58.912159000000003</c:v>
                </c:pt>
                <c:pt idx="3675">
                  <c:v>58.912298</c:v>
                </c:pt>
                <c:pt idx="3676">
                  <c:v>58.912433999999998</c:v>
                </c:pt>
                <c:pt idx="3677">
                  <c:v>58.912568999999998</c:v>
                </c:pt>
                <c:pt idx="3678">
                  <c:v>58.912700000000001</c:v>
                </c:pt>
                <c:pt idx="3679">
                  <c:v>58.912841</c:v>
                </c:pt>
                <c:pt idx="3680">
                  <c:v>58.912973000000001</c:v>
                </c:pt>
                <c:pt idx="3681">
                  <c:v>58.913100999999997</c:v>
                </c:pt>
                <c:pt idx="3682">
                  <c:v>58.913226999999999</c:v>
                </c:pt>
                <c:pt idx="3683">
                  <c:v>58.913353999999998</c:v>
                </c:pt>
                <c:pt idx="3684">
                  <c:v>58.913474999999998</c:v>
                </c:pt>
                <c:pt idx="3685">
                  <c:v>58.913598</c:v>
                </c:pt>
                <c:pt idx="3686">
                  <c:v>58.913719</c:v>
                </c:pt>
                <c:pt idx="3687">
                  <c:v>58.913837000000001</c:v>
                </c:pt>
                <c:pt idx="3688">
                  <c:v>58.91395</c:v>
                </c:pt>
                <c:pt idx="3689">
                  <c:v>58.914067000000003</c:v>
                </c:pt>
                <c:pt idx="3690">
                  <c:v>58.914175</c:v>
                </c:pt>
                <c:pt idx="3691">
                  <c:v>58.914284000000002</c:v>
                </c:pt>
                <c:pt idx="3692">
                  <c:v>58.914394000000001</c:v>
                </c:pt>
                <c:pt idx="3693">
                  <c:v>58.914495000000002</c:v>
                </c:pt>
                <c:pt idx="3694">
                  <c:v>58.914597000000001</c:v>
                </c:pt>
                <c:pt idx="3695">
                  <c:v>58.914693</c:v>
                </c:pt>
                <c:pt idx="3696">
                  <c:v>58.914786999999997</c:v>
                </c:pt>
                <c:pt idx="3697">
                  <c:v>58.914881000000001</c:v>
                </c:pt>
                <c:pt idx="3698">
                  <c:v>58.914977</c:v>
                </c:pt>
                <c:pt idx="3699">
                  <c:v>58.915067000000001</c:v>
                </c:pt>
                <c:pt idx="3700">
                  <c:v>58.91516</c:v>
                </c:pt>
                <c:pt idx="3701">
                  <c:v>58.915241000000002</c:v>
                </c:pt>
                <c:pt idx="3702">
                  <c:v>58.915326999999998</c:v>
                </c:pt>
                <c:pt idx="3703">
                  <c:v>58.915407999999999</c:v>
                </c:pt>
                <c:pt idx="3704">
                  <c:v>58.915483000000002</c:v>
                </c:pt>
                <c:pt idx="3705">
                  <c:v>58.915562000000001</c:v>
                </c:pt>
                <c:pt idx="3706">
                  <c:v>58.915640000000003</c:v>
                </c:pt>
                <c:pt idx="3707">
                  <c:v>58.915714999999999</c:v>
                </c:pt>
                <c:pt idx="3708">
                  <c:v>58.915779999999998</c:v>
                </c:pt>
                <c:pt idx="3709">
                  <c:v>58.915846999999999</c:v>
                </c:pt>
                <c:pt idx="3710">
                  <c:v>58.915908000000002</c:v>
                </c:pt>
                <c:pt idx="3711">
                  <c:v>58.915968999999997</c:v>
                </c:pt>
                <c:pt idx="3712">
                  <c:v>58.916027999999997</c:v>
                </c:pt>
                <c:pt idx="3713">
                  <c:v>58.916077999999999</c:v>
                </c:pt>
                <c:pt idx="3714">
                  <c:v>58.916124000000003</c:v>
                </c:pt>
                <c:pt idx="3715">
                  <c:v>58.916156999999998</c:v>
                </c:pt>
                <c:pt idx="3716">
                  <c:v>58.916193</c:v>
                </c:pt>
                <c:pt idx="3717">
                  <c:v>58.916227999999997</c:v>
                </c:pt>
                <c:pt idx="3718">
                  <c:v>58.916255999999997</c:v>
                </c:pt>
                <c:pt idx="3719">
                  <c:v>58.916285000000002</c:v>
                </c:pt>
                <c:pt idx="3720">
                  <c:v>58.916311</c:v>
                </c:pt>
                <c:pt idx="3721">
                  <c:v>58.916345999999997</c:v>
                </c:pt>
                <c:pt idx="3722">
                  <c:v>58.916370999999998</c:v>
                </c:pt>
                <c:pt idx="3723">
                  <c:v>58.916395999999999</c:v>
                </c:pt>
                <c:pt idx="3724">
                  <c:v>58.916418</c:v>
                </c:pt>
                <c:pt idx="3725">
                  <c:v>58.916432</c:v>
                </c:pt>
                <c:pt idx="3726">
                  <c:v>58.916443999999998</c:v>
                </c:pt>
                <c:pt idx="3727">
                  <c:v>58.916454000000002</c:v>
                </c:pt>
                <c:pt idx="3728">
                  <c:v>58.916466</c:v>
                </c:pt>
                <c:pt idx="3729">
                  <c:v>58.916477</c:v>
                </c:pt>
                <c:pt idx="3730">
                  <c:v>58.916480999999997</c:v>
                </c:pt>
                <c:pt idx="3731">
                  <c:v>58.916488999999999</c:v>
                </c:pt>
                <c:pt idx="3732">
                  <c:v>58.916486999999996</c:v>
                </c:pt>
                <c:pt idx="3733">
                  <c:v>58.916490000000003</c:v>
                </c:pt>
                <c:pt idx="3734">
                  <c:v>58.916477999999998</c:v>
                </c:pt>
                <c:pt idx="3735">
                  <c:v>58.916466999999997</c:v>
                </c:pt>
                <c:pt idx="3736">
                  <c:v>58.916454999999999</c:v>
                </c:pt>
                <c:pt idx="3737">
                  <c:v>58.916440999999999</c:v>
                </c:pt>
                <c:pt idx="3738">
                  <c:v>58.916421999999997</c:v>
                </c:pt>
                <c:pt idx="3739">
                  <c:v>58.916407999999997</c:v>
                </c:pt>
                <c:pt idx="3740">
                  <c:v>58.916393999999997</c:v>
                </c:pt>
                <c:pt idx="3741">
                  <c:v>58.916376999999997</c:v>
                </c:pt>
                <c:pt idx="3742">
                  <c:v>58.916356</c:v>
                </c:pt>
                <c:pt idx="3743">
                  <c:v>58.916333999999999</c:v>
                </c:pt>
                <c:pt idx="3744">
                  <c:v>58.916305000000001</c:v>
                </c:pt>
                <c:pt idx="3745">
                  <c:v>58.916279000000003</c:v>
                </c:pt>
                <c:pt idx="3746">
                  <c:v>58.916255</c:v>
                </c:pt>
                <c:pt idx="3747">
                  <c:v>58.916227999999997</c:v>
                </c:pt>
                <c:pt idx="3748">
                  <c:v>58.91619</c:v>
                </c:pt>
                <c:pt idx="3749">
                  <c:v>58.916156000000001</c:v>
                </c:pt>
                <c:pt idx="3750">
                  <c:v>58.916122999999999</c:v>
                </c:pt>
                <c:pt idx="3751">
                  <c:v>58.916086999999997</c:v>
                </c:pt>
                <c:pt idx="3752">
                  <c:v>58.916058</c:v>
                </c:pt>
                <c:pt idx="3753">
                  <c:v>58.916012000000002</c:v>
                </c:pt>
                <c:pt idx="3754">
                  <c:v>58.915978000000003</c:v>
                </c:pt>
                <c:pt idx="3755">
                  <c:v>58.915934999999998</c:v>
                </c:pt>
                <c:pt idx="3756">
                  <c:v>58.915886</c:v>
                </c:pt>
                <c:pt idx="3757">
                  <c:v>58.915837000000003</c:v>
                </c:pt>
                <c:pt idx="3758">
                  <c:v>58.915796999999998</c:v>
                </c:pt>
                <c:pt idx="3759">
                  <c:v>58.915754999999997</c:v>
                </c:pt>
                <c:pt idx="3760">
                  <c:v>58.915714999999999</c:v>
                </c:pt>
                <c:pt idx="3761">
                  <c:v>58.915669999999999</c:v>
                </c:pt>
                <c:pt idx="3762">
                  <c:v>58.915627999999998</c:v>
                </c:pt>
                <c:pt idx="3763">
                  <c:v>58.915581000000003</c:v>
                </c:pt>
                <c:pt idx="3764">
                  <c:v>58.915529999999997</c:v>
                </c:pt>
                <c:pt idx="3765">
                  <c:v>58.915484999999997</c:v>
                </c:pt>
                <c:pt idx="3766">
                  <c:v>58.915441999999999</c:v>
                </c:pt>
                <c:pt idx="3767">
                  <c:v>58.915405</c:v>
                </c:pt>
                <c:pt idx="3768">
                  <c:v>58.915373000000002</c:v>
                </c:pt>
                <c:pt idx="3769">
                  <c:v>58.915340999999998</c:v>
                </c:pt>
                <c:pt idx="3770">
                  <c:v>58.915312</c:v>
                </c:pt>
                <c:pt idx="3771">
                  <c:v>58.915284999999997</c:v>
                </c:pt>
                <c:pt idx="3772">
                  <c:v>58.915260000000004</c:v>
                </c:pt>
                <c:pt idx="3773">
                  <c:v>58.915236</c:v>
                </c:pt>
                <c:pt idx="3774">
                  <c:v>58.915211999999997</c:v>
                </c:pt>
                <c:pt idx="3775">
                  <c:v>58.915194</c:v>
                </c:pt>
                <c:pt idx="3776">
                  <c:v>58.915179000000002</c:v>
                </c:pt>
                <c:pt idx="3777">
                  <c:v>58.915165999999999</c:v>
                </c:pt>
                <c:pt idx="3778">
                  <c:v>58.915168000000001</c:v>
                </c:pt>
                <c:pt idx="3779">
                  <c:v>58.915160999999998</c:v>
                </c:pt>
                <c:pt idx="3780">
                  <c:v>58.915159000000003</c:v>
                </c:pt>
                <c:pt idx="3781">
                  <c:v>58.915157999999998</c:v>
                </c:pt>
                <c:pt idx="3782">
                  <c:v>58.915157999999998</c:v>
                </c:pt>
                <c:pt idx="3783">
                  <c:v>58.915156000000003</c:v>
                </c:pt>
                <c:pt idx="3784">
                  <c:v>58.915159000000003</c:v>
                </c:pt>
                <c:pt idx="3785">
                  <c:v>58.915173000000003</c:v>
                </c:pt>
                <c:pt idx="3786">
                  <c:v>58.915191999999998</c:v>
                </c:pt>
                <c:pt idx="3787">
                  <c:v>58.915216999999998</c:v>
                </c:pt>
                <c:pt idx="3788">
                  <c:v>58.915236</c:v>
                </c:pt>
                <c:pt idx="3789">
                  <c:v>58.915263000000003</c:v>
                </c:pt>
                <c:pt idx="3790">
                  <c:v>58.915292000000001</c:v>
                </c:pt>
                <c:pt idx="3791">
                  <c:v>58.915331999999999</c:v>
                </c:pt>
                <c:pt idx="3792">
                  <c:v>58.915367000000003</c:v>
                </c:pt>
                <c:pt idx="3793">
                  <c:v>58.915401000000003</c:v>
                </c:pt>
                <c:pt idx="3794">
                  <c:v>58.915438999999999</c:v>
                </c:pt>
                <c:pt idx="3795">
                  <c:v>58.915481999999997</c:v>
                </c:pt>
                <c:pt idx="3796">
                  <c:v>58.915528000000002</c:v>
                </c:pt>
                <c:pt idx="3797">
                  <c:v>58.915570000000002</c:v>
                </c:pt>
                <c:pt idx="3798">
                  <c:v>58.915615000000003</c:v>
                </c:pt>
                <c:pt idx="3799">
                  <c:v>58.915669999999999</c:v>
                </c:pt>
                <c:pt idx="3800">
                  <c:v>58.915733000000003</c:v>
                </c:pt>
                <c:pt idx="3801">
                  <c:v>58.915788999999997</c:v>
                </c:pt>
                <c:pt idx="3802">
                  <c:v>58.915847999999997</c:v>
                </c:pt>
                <c:pt idx="3803">
                  <c:v>58.915916000000003</c:v>
                </c:pt>
                <c:pt idx="3804">
                  <c:v>58.915984000000002</c:v>
                </c:pt>
                <c:pt idx="3805">
                  <c:v>58.916054000000003</c:v>
                </c:pt>
                <c:pt idx="3806">
                  <c:v>58.916114999999998</c:v>
                </c:pt>
                <c:pt idx="3807">
                  <c:v>58.916173999999998</c:v>
                </c:pt>
                <c:pt idx="3808">
                  <c:v>58.916251000000003</c:v>
                </c:pt>
                <c:pt idx="3809">
                  <c:v>58.916334999999997</c:v>
                </c:pt>
                <c:pt idx="3810">
                  <c:v>58.916409999999999</c:v>
                </c:pt>
                <c:pt idx="3811">
                  <c:v>58.916496000000002</c:v>
                </c:pt>
                <c:pt idx="3812">
                  <c:v>58.916575000000002</c:v>
                </c:pt>
                <c:pt idx="3813">
                  <c:v>58.916666999999997</c:v>
                </c:pt>
                <c:pt idx="3814">
                  <c:v>58.916753</c:v>
                </c:pt>
                <c:pt idx="3815">
                  <c:v>58.916831999999999</c:v>
                </c:pt>
                <c:pt idx="3816">
                  <c:v>58.916915000000003</c:v>
                </c:pt>
                <c:pt idx="3817">
                  <c:v>58.916998999999997</c:v>
                </c:pt>
                <c:pt idx="3818">
                  <c:v>58.917081000000003</c:v>
                </c:pt>
                <c:pt idx="3819">
                  <c:v>58.917175999999998</c:v>
                </c:pt>
                <c:pt idx="3820">
                  <c:v>58.917273000000002</c:v>
                </c:pt>
                <c:pt idx="3821">
                  <c:v>58.917372</c:v>
                </c:pt>
                <c:pt idx="3822">
                  <c:v>58.917465</c:v>
                </c:pt>
                <c:pt idx="3823">
                  <c:v>58.917560999999999</c:v>
                </c:pt>
                <c:pt idx="3824">
                  <c:v>58.917648999999997</c:v>
                </c:pt>
                <c:pt idx="3825">
                  <c:v>58.917743999999999</c:v>
                </c:pt>
                <c:pt idx="3826">
                  <c:v>58.917833000000002</c:v>
                </c:pt>
                <c:pt idx="3827">
                  <c:v>58.917926000000001</c:v>
                </c:pt>
                <c:pt idx="3828">
                  <c:v>58.918021000000003</c:v>
                </c:pt>
                <c:pt idx="3829">
                  <c:v>58.918120999999999</c:v>
                </c:pt>
                <c:pt idx="3830">
                  <c:v>58.918221000000003</c:v>
                </c:pt>
                <c:pt idx="3831">
                  <c:v>58.918317999999999</c:v>
                </c:pt>
                <c:pt idx="3832">
                  <c:v>58.918416999999998</c:v>
                </c:pt>
                <c:pt idx="3833">
                  <c:v>58.918519000000003</c:v>
                </c:pt>
                <c:pt idx="3834">
                  <c:v>58.918612000000003</c:v>
                </c:pt>
                <c:pt idx="3835">
                  <c:v>58.918702000000003</c:v>
                </c:pt>
                <c:pt idx="3836">
                  <c:v>58.918795000000003</c:v>
                </c:pt>
                <c:pt idx="3837">
                  <c:v>58.918889999999998</c:v>
                </c:pt>
                <c:pt idx="3838">
                  <c:v>58.918982</c:v>
                </c:pt>
                <c:pt idx="3839">
                  <c:v>58.919072</c:v>
                </c:pt>
                <c:pt idx="3840">
                  <c:v>58.919162999999998</c:v>
                </c:pt>
                <c:pt idx="3841">
                  <c:v>58.919255999999997</c:v>
                </c:pt>
                <c:pt idx="3842">
                  <c:v>58.919344000000002</c:v>
                </c:pt>
                <c:pt idx="3843">
                  <c:v>58.919446000000001</c:v>
                </c:pt>
                <c:pt idx="3844">
                  <c:v>58.919541000000002</c:v>
                </c:pt>
                <c:pt idx="3845">
                  <c:v>58.919635</c:v>
                </c:pt>
                <c:pt idx="3846">
                  <c:v>58.919716999999999</c:v>
                </c:pt>
                <c:pt idx="3847">
                  <c:v>58.919806999999999</c:v>
                </c:pt>
                <c:pt idx="3848">
                  <c:v>58.919902</c:v>
                </c:pt>
                <c:pt idx="3849">
                  <c:v>58.919995999999998</c:v>
                </c:pt>
                <c:pt idx="3850">
                  <c:v>58.920093999999999</c:v>
                </c:pt>
                <c:pt idx="3851">
                  <c:v>58.920180999999999</c:v>
                </c:pt>
                <c:pt idx="3852">
                  <c:v>58.920276000000001</c:v>
                </c:pt>
                <c:pt idx="3853">
                  <c:v>58.920364999999997</c:v>
                </c:pt>
                <c:pt idx="3854">
                  <c:v>58.920459000000001</c:v>
                </c:pt>
                <c:pt idx="3855">
                  <c:v>58.920549999999999</c:v>
                </c:pt>
                <c:pt idx="3856">
                  <c:v>58.920634999999997</c:v>
                </c:pt>
                <c:pt idx="3857">
                  <c:v>58.920729000000001</c:v>
                </c:pt>
                <c:pt idx="3858">
                  <c:v>58.920822000000001</c:v>
                </c:pt>
                <c:pt idx="3859">
                  <c:v>58.920917000000003</c:v>
                </c:pt>
                <c:pt idx="3860">
                  <c:v>58.921005999999998</c:v>
                </c:pt>
                <c:pt idx="3861">
                  <c:v>58.921100000000003</c:v>
                </c:pt>
                <c:pt idx="3862">
                  <c:v>58.921196999999999</c:v>
                </c:pt>
                <c:pt idx="3863">
                  <c:v>58.921286000000002</c:v>
                </c:pt>
                <c:pt idx="3864">
                  <c:v>58.921379000000002</c:v>
                </c:pt>
                <c:pt idx="3865">
                  <c:v>58.921472999999999</c:v>
                </c:pt>
                <c:pt idx="3866">
                  <c:v>58.921568999999998</c:v>
                </c:pt>
                <c:pt idx="3867">
                  <c:v>58.921655000000001</c:v>
                </c:pt>
                <c:pt idx="3868">
                  <c:v>58.921747000000003</c:v>
                </c:pt>
                <c:pt idx="3869">
                  <c:v>58.921844</c:v>
                </c:pt>
                <c:pt idx="3870">
                  <c:v>58.921939000000002</c:v>
                </c:pt>
                <c:pt idx="3871">
                  <c:v>58.922030999999997</c:v>
                </c:pt>
                <c:pt idx="3872">
                  <c:v>58.922134999999997</c:v>
                </c:pt>
                <c:pt idx="3873">
                  <c:v>58.922229000000002</c:v>
                </c:pt>
                <c:pt idx="3874">
                  <c:v>58.922314999999998</c:v>
                </c:pt>
                <c:pt idx="3875">
                  <c:v>58.922407999999997</c:v>
                </c:pt>
                <c:pt idx="3876">
                  <c:v>58.922500999999997</c:v>
                </c:pt>
                <c:pt idx="3877">
                  <c:v>58.92259</c:v>
                </c:pt>
                <c:pt idx="3878">
                  <c:v>58.922668999999999</c:v>
                </c:pt>
                <c:pt idx="3879">
                  <c:v>58.922764999999998</c:v>
                </c:pt>
                <c:pt idx="3880">
                  <c:v>58.922854000000001</c:v>
                </c:pt>
                <c:pt idx="3881">
                  <c:v>58.922941999999999</c:v>
                </c:pt>
                <c:pt idx="3882">
                  <c:v>58.923023000000001</c:v>
                </c:pt>
                <c:pt idx="3883">
                  <c:v>58.923104000000002</c:v>
                </c:pt>
                <c:pt idx="3884">
                  <c:v>58.923180000000002</c:v>
                </c:pt>
                <c:pt idx="3885">
                  <c:v>58.923251999999998</c:v>
                </c:pt>
                <c:pt idx="3886">
                  <c:v>58.923324000000001</c:v>
                </c:pt>
                <c:pt idx="3887">
                  <c:v>58.923386999999998</c:v>
                </c:pt>
                <c:pt idx="3888">
                  <c:v>58.923442000000001</c:v>
                </c:pt>
                <c:pt idx="3889">
                  <c:v>58.92351</c:v>
                </c:pt>
                <c:pt idx="3890">
                  <c:v>58.923566000000001</c:v>
                </c:pt>
                <c:pt idx="3891">
                  <c:v>58.923617999999998</c:v>
                </c:pt>
                <c:pt idx="3892">
                  <c:v>58.923659999999998</c:v>
                </c:pt>
                <c:pt idx="3893">
                  <c:v>58.923707</c:v>
                </c:pt>
                <c:pt idx="3894">
                  <c:v>58.923755999999997</c:v>
                </c:pt>
                <c:pt idx="3895">
                  <c:v>58.923797</c:v>
                </c:pt>
                <c:pt idx="3896">
                  <c:v>58.923831</c:v>
                </c:pt>
                <c:pt idx="3897">
                  <c:v>58.923861000000002</c:v>
                </c:pt>
                <c:pt idx="3898">
                  <c:v>58.923893</c:v>
                </c:pt>
                <c:pt idx="3899">
                  <c:v>58.923931000000003</c:v>
                </c:pt>
                <c:pt idx="3900">
                  <c:v>58.923960999999998</c:v>
                </c:pt>
                <c:pt idx="3901">
                  <c:v>58.923991999999998</c:v>
                </c:pt>
                <c:pt idx="3902">
                  <c:v>58.924024000000003</c:v>
                </c:pt>
                <c:pt idx="3903">
                  <c:v>58.924044000000002</c:v>
                </c:pt>
                <c:pt idx="3904">
                  <c:v>58.924067999999998</c:v>
                </c:pt>
                <c:pt idx="3905">
                  <c:v>58.924090999999997</c:v>
                </c:pt>
                <c:pt idx="3906">
                  <c:v>58.924112000000001</c:v>
                </c:pt>
                <c:pt idx="3907">
                  <c:v>58.924129000000001</c:v>
                </c:pt>
                <c:pt idx="3908">
                  <c:v>58.924143999999998</c:v>
                </c:pt>
                <c:pt idx="3909">
                  <c:v>58.924160999999998</c:v>
                </c:pt>
                <c:pt idx="3910">
                  <c:v>58.924174000000001</c:v>
                </c:pt>
                <c:pt idx="3911">
                  <c:v>58.924185000000001</c:v>
                </c:pt>
                <c:pt idx="3912">
                  <c:v>58.924187000000003</c:v>
                </c:pt>
                <c:pt idx="3913">
                  <c:v>58.924191</c:v>
                </c:pt>
                <c:pt idx="3914">
                  <c:v>58.924183999999997</c:v>
                </c:pt>
                <c:pt idx="3915">
                  <c:v>58.924183999999997</c:v>
                </c:pt>
                <c:pt idx="3916">
                  <c:v>58.924174999999998</c:v>
                </c:pt>
                <c:pt idx="3917">
                  <c:v>58.924166999999997</c:v>
                </c:pt>
                <c:pt idx="3918">
                  <c:v>58.924159000000003</c:v>
                </c:pt>
                <c:pt idx="3919">
                  <c:v>58.924148000000002</c:v>
                </c:pt>
                <c:pt idx="3920">
                  <c:v>58.924132</c:v>
                </c:pt>
                <c:pt idx="3921">
                  <c:v>58.924118999999997</c:v>
                </c:pt>
                <c:pt idx="3922">
                  <c:v>58.924093999999997</c:v>
                </c:pt>
                <c:pt idx="3923">
                  <c:v>58.924069000000003</c:v>
                </c:pt>
                <c:pt idx="3924">
                  <c:v>58.924039999999998</c:v>
                </c:pt>
                <c:pt idx="3925">
                  <c:v>58.924011999999998</c:v>
                </c:pt>
                <c:pt idx="3926">
                  <c:v>58.923982000000002</c:v>
                </c:pt>
                <c:pt idx="3927">
                  <c:v>58.923949999999998</c:v>
                </c:pt>
                <c:pt idx="3928">
                  <c:v>58.923912000000001</c:v>
                </c:pt>
                <c:pt idx="3929">
                  <c:v>58.923879999999997</c:v>
                </c:pt>
                <c:pt idx="3930">
                  <c:v>58.923842999999998</c:v>
                </c:pt>
                <c:pt idx="3931">
                  <c:v>58.923806999999996</c:v>
                </c:pt>
                <c:pt idx="3932">
                  <c:v>58.923769</c:v>
                </c:pt>
                <c:pt idx="3933">
                  <c:v>58.923729999999999</c:v>
                </c:pt>
                <c:pt idx="3934">
                  <c:v>58.923687000000001</c:v>
                </c:pt>
                <c:pt idx="3935">
                  <c:v>58.923645</c:v>
                </c:pt>
                <c:pt idx="3936">
                  <c:v>58.923602000000002</c:v>
                </c:pt>
                <c:pt idx="3937">
                  <c:v>58.923560000000002</c:v>
                </c:pt>
                <c:pt idx="3938">
                  <c:v>58.923518999999999</c:v>
                </c:pt>
                <c:pt idx="3939">
                  <c:v>58.923475000000003</c:v>
                </c:pt>
                <c:pt idx="3940">
                  <c:v>58.923431000000001</c:v>
                </c:pt>
                <c:pt idx="3941">
                  <c:v>58.923388000000003</c:v>
                </c:pt>
                <c:pt idx="3942">
                  <c:v>58.923347999999997</c:v>
                </c:pt>
                <c:pt idx="3943">
                  <c:v>58.923302999999997</c:v>
                </c:pt>
                <c:pt idx="3944">
                  <c:v>58.923267000000003</c:v>
                </c:pt>
                <c:pt idx="3945">
                  <c:v>58.923229999999997</c:v>
                </c:pt>
                <c:pt idx="3946">
                  <c:v>58.923192</c:v>
                </c:pt>
                <c:pt idx="3947">
                  <c:v>58.923155999999999</c:v>
                </c:pt>
                <c:pt idx="3948">
                  <c:v>58.923119</c:v>
                </c:pt>
                <c:pt idx="3949">
                  <c:v>58.923081000000003</c:v>
                </c:pt>
                <c:pt idx="3950">
                  <c:v>58.923048999999999</c:v>
                </c:pt>
                <c:pt idx="3951">
                  <c:v>58.923020000000001</c:v>
                </c:pt>
                <c:pt idx="3952">
                  <c:v>58.922991000000003</c:v>
                </c:pt>
                <c:pt idx="3953">
                  <c:v>58.922967999999997</c:v>
                </c:pt>
                <c:pt idx="3954">
                  <c:v>58.922947000000001</c:v>
                </c:pt>
                <c:pt idx="3955">
                  <c:v>58.922933</c:v>
                </c:pt>
                <c:pt idx="3956">
                  <c:v>58.922919999999998</c:v>
                </c:pt>
                <c:pt idx="3957">
                  <c:v>58.922910999999999</c:v>
                </c:pt>
                <c:pt idx="3958">
                  <c:v>58.922902000000001</c:v>
                </c:pt>
                <c:pt idx="3959">
                  <c:v>58.922902000000001</c:v>
                </c:pt>
                <c:pt idx="3960">
                  <c:v>58.922899999999998</c:v>
                </c:pt>
                <c:pt idx="3961">
                  <c:v>58.922902999999998</c:v>
                </c:pt>
                <c:pt idx="3962">
                  <c:v>58.922910999999999</c:v>
                </c:pt>
                <c:pt idx="3963">
                  <c:v>58.922916999999998</c:v>
                </c:pt>
                <c:pt idx="3964">
                  <c:v>58.922925999999997</c:v>
                </c:pt>
                <c:pt idx="3965">
                  <c:v>58.922936999999997</c:v>
                </c:pt>
                <c:pt idx="3966">
                  <c:v>58.922953999999997</c:v>
                </c:pt>
                <c:pt idx="3967">
                  <c:v>58.922975000000001</c:v>
                </c:pt>
                <c:pt idx="3968">
                  <c:v>58.922997000000002</c:v>
                </c:pt>
                <c:pt idx="3969">
                  <c:v>58.923029999999997</c:v>
                </c:pt>
                <c:pt idx="3970">
                  <c:v>58.923062999999999</c:v>
                </c:pt>
                <c:pt idx="3971">
                  <c:v>58.923095000000004</c:v>
                </c:pt>
                <c:pt idx="3972">
                  <c:v>58.923126000000003</c:v>
                </c:pt>
                <c:pt idx="3973">
                  <c:v>58.923166999999999</c:v>
                </c:pt>
                <c:pt idx="3974">
                  <c:v>58.923205000000003</c:v>
                </c:pt>
                <c:pt idx="3975">
                  <c:v>58.923251</c:v>
                </c:pt>
                <c:pt idx="3976">
                  <c:v>58.923296999999998</c:v>
                </c:pt>
                <c:pt idx="3977">
                  <c:v>58.923341999999998</c:v>
                </c:pt>
                <c:pt idx="3978">
                  <c:v>58.923395999999997</c:v>
                </c:pt>
                <c:pt idx="3979">
                  <c:v>58.923448999999998</c:v>
                </c:pt>
                <c:pt idx="3980">
                  <c:v>58.923507000000001</c:v>
                </c:pt>
                <c:pt idx="3981">
                  <c:v>58.923568000000003</c:v>
                </c:pt>
                <c:pt idx="3982">
                  <c:v>58.923627000000003</c:v>
                </c:pt>
                <c:pt idx="3983">
                  <c:v>58.923695000000002</c:v>
                </c:pt>
                <c:pt idx="3984">
                  <c:v>58.923763999999998</c:v>
                </c:pt>
                <c:pt idx="3985">
                  <c:v>58.923836999999999</c:v>
                </c:pt>
                <c:pt idx="3986">
                  <c:v>58.923906000000002</c:v>
                </c:pt>
                <c:pt idx="3987">
                  <c:v>58.923977000000001</c:v>
                </c:pt>
                <c:pt idx="3988">
                  <c:v>58.924053999999998</c:v>
                </c:pt>
                <c:pt idx="3989">
                  <c:v>58.924132</c:v>
                </c:pt>
                <c:pt idx="3990">
                  <c:v>58.924216000000001</c:v>
                </c:pt>
                <c:pt idx="3991">
                  <c:v>58.924295999999998</c:v>
                </c:pt>
                <c:pt idx="3992">
                  <c:v>58.924379999999999</c:v>
                </c:pt>
                <c:pt idx="3993">
                  <c:v>58.924464999999998</c:v>
                </c:pt>
                <c:pt idx="3994">
                  <c:v>58.924550000000004</c:v>
                </c:pt>
                <c:pt idx="3995">
                  <c:v>58.924633</c:v>
                </c:pt>
                <c:pt idx="3996">
                  <c:v>58.924723</c:v>
                </c:pt>
                <c:pt idx="3997">
                  <c:v>58.924807999999999</c:v>
                </c:pt>
                <c:pt idx="3998">
                  <c:v>58.924894999999999</c:v>
                </c:pt>
                <c:pt idx="3999">
                  <c:v>58.924985999999997</c:v>
                </c:pt>
                <c:pt idx="4000">
                  <c:v>58.925082000000003</c:v>
                </c:pt>
                <c:pt idx="4001">
                  <c:v>58.925175000000003</c:v>
                </c:pt>
                <c:pt idx="4002">
                  <c:v>58.925269</c:v>
                </c:pt>
                <c:pt idx="4003">
                  <c:v>58.925356000000001</c:v>
                </c:pt>
                <c:pt idx="4004">
                  <c:v>58.925449999999998</c:v>
                </c:pt>
                <c:pt idx="4005">
                  <c:v>58.925542</c:v>
                </c:pt>
                <c:pt idx="4006">
                  <c:v>58.925635</c:v>
                </c:pt>
                <c:pt idx="4007">
                  <c:v>58.925727999999999</c:v>
                </c:pt>
                <c:pt idx="4008">
                  <c:v>58.925820000000002</c:v>
                </c:pt>
                <c:pt idx="4009">
                  <c:v>58.925910000000002</c:v>
                </c:pt>
                <c:pt idx="4010">
                  <c:v>58.926000999999999</c:v>
                </c:pt>
                <c:pt idx="4011">
                  <c:v>58.926091999999997</c:v>
                </c:pt>
                <c:pt idx="4012">
                  <c:v>58.926175999999998</c:v>
                </c:pt>
                <c:pt idx="4013">
                  <c:v>58.926257999999997</c:v>
                </c:pt>
                <c:pt idx="4014">
                  <c:v>58.926335000000002</c:v>
                </c:pt>
                <c:pt idx="4015">
                  <c:v>58.926406</c:v>
                </c:pt>
                <c:pt idx="4016">
                  <c:v>58.926484000000002</c:v>
                </c:pt>
                <c:pt idx="4017">
                  <c:v>58.926558999999997</c:v>
                </c:pt>
                <c:pt idx="4018">
                  <c:v>58.926631</c:v>
                </c:pt>
                <c:pt idx="4019">
                  <c:v>58.926703000000003</c:v>
                </c:pt>
                <c:pt idx="4020">
                  <c:v>58.926774000000002</c:v>
                </c:pt>
                <c:pt idx="4021">
                  <c:v>58.926844000000003</c:v>
                </c:pt>
                <c:pt idx="4022">
                  <c:v>58.926906000000002</c:v>
                </c:pt>
                <c:pt idx="4023">
                  <c:v>58.926971000000002</c:v>
                </c:pt>
                <c:pt idx="4024">
                  <c:v>58.927034999999997</c:v>
                </c:pt>
                <c:pt idx="4025">
                  <c:v>58.927084999999998</c:v>
                </c:pt>
                <c:pt idx="4026">
                  <c:v>58.927134000000002</c:v>
                </c:pt>
                <c:pt idx="4027">
                  <c:v>58.927173000000003</c:v>
                </c:pt>
                <c:pt idx="4028">
                  <c:v>58.927211</c:v>
                </c:pt>
                <c:pt idx="4029">
                  <c:v>58.927258000000002</c:v>
                </c:pt>
                <c:pt idx="4030">
                  <c:v>58.927286000000002</c:v>
                </c:pt>
                <c:pt idx="4031">
                  <c:v>58.927320999999999</c:v>
                </c:pt>
                <c:pt idx="4032">
                  <c:v>58.927362000000002</c:v>
                </c:pt>
                <c:pt idx="4033">
                  <c:v>58.927393000000002</c:v>
                </c:pt>
                <c:pt idx="4034">
                  <c:v>58.927427000000002</c:v>
                </c:pt>
                <c:pt idx="4035">
                  <c:v>58.927452000000002</c:v>
                </c:pt>
                <c:pt idx="4036">
                  <c:v>58.927478000000001</c:v>
                </c:pt>
                <c:pt idx="4037">
                  <c:v>58.927498999999997</c:v>
                </c:pt>
                <c:pt idx="4038">
                  <c:v>58.927520000000001</c:v>
                </c:pt>
                <c:pt idx="4039">
                  <c:v>58.927537000000001</c:v>
                </c:pt>
                <c:pt idx="4040">
                  <c:v>58.927554000000001</c:v>
                </c:pt>
                <c:pt idx="4041">
                  <c:v>58.927568999999998</c:v>
                </c:pt>
                <c:pt idx="4042">
                  <c:v>58.927582000000001</c:v>
                </c:pt>
                <c:pt idx="4043">
                  <c:v>58.927588</c:v>
                </c:pt>
                <c:pt idx="4044">
                  <c:v>58.927598000000003</c:v>
                </c:pt>
                <c:pt idx="4045">
                  <c:v>58.927604000000002</c:v>
                </c:pt>
                <c:pt idx="4046">
                  <c:v>58.927610999999999</c:v>
                </c:pt>
                <c:pt idx="4047">
                  <c:v>58.927613999999998</c:v>
                </c:pt>
                <c:pt idx="4048">
                  <c:v>58.927624999999999</c:v>
                </c:pt>
                <c:pt idx="4049">
                  <c:v>58.927629000000003</c:v>
                </c:pt>
                <c:pt idx="4050">
                  <c:v>58.927635000000002</c:v>
                </c:pt>
                <c:pt idx="4051">
                  <c:v>58.927638000000002</c:v>
                </c:pt>
                <c:pt idx="4052">
                  <c:v>58.927647</c:v>
                </c:pt>
                <c:pt idx="4053">
                  <c:v>58.927655000000001</c:v>
                </c:pt>
                <c:pt idx="4054">
                  <c:v>58.927669000000002</c:v>
                </c:pt>
                <c:pt idx="4055">
                  <c:v>58.927674000000003</c:v>
                </c:pt>
                <c:pt idx="4056">
                  <c:v>58.927684999999997</c:v>
                </c:pt>
                <c:pt idx="4057">
                  <c:v>58.927692</c:v>
                </c:pt>
                <c:pt idx="4058">
                  <c:v>58.927703000000001</c:v>
                </c:pt>
                <c:pt idx="4059">
                  <c:v>58.927706999999998</c:v>
                </c:pt>
                <c:pt idx="4060">
                  <c:v>58.927717000000001</c:v>
                </c:pt>
                <c:pt idx="4061">
                  <c:v>58.927723999999998</c:v>
                </c:pt>
                <c:pt idx="4062">
                  <c:v>58.927734999999998</c:v>
                </c:pt>
                <c:pt idx="4063">
                  <c:v>58.927739000000003</c:v>
                </c:pt>
                <c:pt idx="4064">
                  <c:v>58.927753000000003</c:v>
                </c:pt>
                <c:pt idx="4065">
                  <c:v>58.927760999999997</c:v>
                </c:pt>
                <c:pt idx="4066">
                  <c:v>58.927765999999998</c:v>
                </c:pt>
                <c:pt idx="4067">
                  <c:v>58.927773000000002</c:v>
                </c:pt>
                <c:pt idx="4068">
                  <c:v>58.927781000000003</c:v>
                </c:pt>
                <c:pt idx="4069">
                  <c:v>58.927788</c:v>
                </c:pt>
                <c:pt idx="4070">
                  <c:v>58.927802</c:v>
                </c:pt>
                <c:pt idx="4071">
                  <c:v>58.927816</c:v>
                </c:pt>
                <c:pt idx="4072">
                  <c:v>58.927833999999997</c:v>
                </c:pt>
                <c:pt idx="4073">
                  <c:v>58.927838999999999</c:v>
                </c:pt>
                <c:pt idx="4074">
                  <c:v>58.927852000000001</c:v>
                </c:pt>
                <c:pt idx="4075">
                  <c:v>58.927864</c:v>
                </c:pt>
                <c:pt idx="4076">
                  <c:v>58.927877000000002</c:v>
                </c:pt>
                <c:pt idx="4077">
                  <c:v>58.927889999999998</c:v>
                </c:pt>
                <c:pt idx="4078">
                  <c:v>58.927906999999998</c:v>
                </c:pt>
                <c:pt idx="4079">
                  <c:v>58.927917999999998</c:v>
                </c:pt>
                <c:pt idx="4080">
                  <c:v>58.927931999999998</c:v>
                </c:pt>
                <c:pt idx="4081">
                  <c:v>58.927942000000002</c:v>
                </c:pt>
                <c:pt idx="4082">
                  <c:v>58.927954999999997</c:v>
                </c:pt>
                <c:pt idx="4083">
                  <c:v>58.927968</c:v>
                </c:pt>
                <c:pt idx="4084">
                  <c:v>58.927979999999998</c:v>
                </c:pt>
                <c:pt idx="4085">
                  <c:v>58.927993999999998</c:v>
                </c:pt>
                <c:pt idx="4086">
                  <c:v>58.928006000000003</c:v>
                </c:pt>
                <c:pt idx="4087">
                  <c:v>58.928013999999997</c:v>
                </c:pt>
                <c:pt idx="4088">
                  <c:v>58.92803</c:v>
                </c:pt>
                <c:pt idx="4089">
                  <c:v>58.928041999999998</c:v>
                </c:pt>
                <c:pt idx="4090">
                  <c:v>58.928055999999998</c:v>
                </c:pt>
                <c:pt idx="4091">
                  <c:v>58.928058999999998</c:v>
                </c:pt>
                <c:pt idx="4092">
                  <c:v>58.928064999999997</c:v>
                </c:pt>
                <c:pt idx="4093">
                  <c:v>58.928075999999997</c:v>
                </c:pt>
                <c:pt idx="4094">
                  <c:v>58.928077999999999</c:v>
                </c:pt>
                <c:pt idx="4095">
                  <c:v>58.928083999999998</c:v>
                </c:pt>
                <c:pt idx="4096">
                  <c:v>58.928086</c:v>
                </c:pt>
                <c:pt idx="4097">
                  <c:v>58.928089999999997</c:v>
                </c:pt>
                <c:pt idx="4098">
                  <c:v>58.928089</c:v>
                </c:pt>
                <c:pt idx="4099">
                  <c:v>58.928082000000003</c:v>
                </c:pt>
                <c:pt idx="4100">
                  <c:v>58.928075</c:v>
                </c:pt>
                <c:pt idx="4101">
                  <c:v>58.928072</c:v>
                </c:pt>
                <c:pt idx="4102">
                  <c:v>58.928066000000001</c:v>
                </c:pt>
                <c:pt idx="4103">
                  <c:v>58.928063000000002</c:v>
                </c:pt>
                <c:pt idx="4104">
                  <c:v>58.928046000000002</c:v>
                </c:pt>
                <c:pt idx="4105">
                  <c:v>58.928032000000002</c:v>
                </c:pt>
                <c:pt idx="4106">
                  <c:v>58.928007000000001</c:v>
                </c:pt>
                <c:pt idx="4107">
                  <c:v>58.927984000000002</c:v>
                </c:pt>
                <c:pt idx="4108">
                  <c:v>58.927968999999997</c:v>
                </c:pt>
                <c:pt idx="4109">
                  <c:v>58.927947000000003</c:v>
                </c:pt>
                <c:pt idx="4110">
                  <c:v>58.92792</c:v>
                </c:pt>
                <c:pt idx="4111">
                  <c:v>58.927888000000003</c:v>
                </c:pt>
                <c:pt idx="4112">
                  <c:v>58.927855000000001</c:v>
                </c:pt>
                <c:pt idx="4113">
                  <c:v>58.927812000000003</c:v>
                </c:pt>
                <c:pt idx="4114">
                  <c:v>58.927768999999998</c:v>
                </c:pt>
                <c:pt idx="4115">
                  <c:v>58.927725000000002</c:v>
                </c:pt>
                <c:pt idx="4116">
                  <c:v>58.927681999999997</c:v>
                </c:pt>
                <c:pt idx="4117">
                  <c:v>58.927635000000002</c:v>
                </c:pt>
                <c:pt idx="4118">
                  <c:v>58.927588</c:v>
                </c:pt>
                <c:pt idx="4119">
                  <c:v>58.927531000000002</c:v>
                </c:pt>
                <c:pt idx="4120">
                  <c:v>58.927477000000003</c:v>
                </c:pt>
                <c:pt idx="4121">
                  <c:v>58.927421000000002</c:v>
                </c:pt>
                <c:pt idx="4122">
                  <c:v>58.927357999999998</c:v>
                </c:pt>
                <c:pt idx="4123">
                  <c:v>58.927298</c:v>
                </c:pt>
                <c:pt idx="4124">
                  <c:v>58.927238000000003</c:v>
                </c:pt>
                <c:pt idx="4125">
                  <c:v>58.927176000000003</c:v>
                </c:pt>
                <c:pt idx="4126">
                  <c:v>58.927112999999999</c:v>
                </c:pt>
                <c:pt idx="4127">
                  <c:v>58.927045999999997</c:v>
                </c:pt>
                <c:pt idx="4128">
                  <c:v>58.926974000000001</c:v>
                </c:pt>
                <c:pt idx="4129">
                  <c:v>58.926900000000003</c:v>
                </c:pt>
                <c:pt idx="4130">
                  <c:v>58.926833000000002</c:v>
                </c:pt>
                <c:pt idx="4131">
                  <c:v>58.926760000000002</c:v>
                </c:pt>
                <c:pt idx="4132">
                  <c:v>58.926681000000002</c:v>
                </c:pt>
                <c:pt idx="4133">
                  <c:v>58.926600999999998</c:v>
                </c:pt>
                <c:pt idx="4134">
                  <c:v>58.926521000000001</c:v>
                </c:pt>
                <c:pt idx="4135">
                  <c:v>58.926447000000003</c:v>
                </c:pt>
                <c:pt idx="4136">
                  <c:v>58.926369999999999</c:v>
                </c:pt>
                <c:pt idx="4137">
                  <c:v>58.926293000000001</c:v>
                </c:pt>
                <c:pt idx="4138">
                  <c:v>58.926215999999997</c:v>
                </c:pt>
                <c:pt idx="4139">
                  <c:v>58.926130000000001</c:v>
                </c:pt>
                <c:pt idx="4140">
                  <c:v>58.926045999999999</c:v>
                </c:pt>
                <c:pt idx="4141">
                  <c:v>58.92597</c:v>
                </c:pt>
                <c:pt idx="4142">
                  <c:v>58.925891999999997</c:v>
                </c:pt>
                <c:pt idx="4143">
                  <c:v>58.925814000000003</c:v>
                </c:pt>
                <c:pt idx="4144">
                  <c:v>58.925732000000004</c:v>
                </c:pt>
                <c:pt idx="4145">
                  <c:v>58.925655999999996</c:v>
                </c:pt>
                <c:pt idx="4146">
                  <c:v>58.925590999999997</c:v>
                </c:pt>
                <c:pt idx="4147">
                  <c:v>58.925516000000002</c:v>
                </c:pt>
                <c:pt idx="4148">
                  <c:v>58.925452999999997</c:v>
                </c:pt>
                <c:pt idx="4149">
                  <c:v>58.925379999999997</c:v>
                </c:pt>
                <c:pt idx="4150">
                  <c:v>58.925300999999997</c:v>
                </c:pt>
                <c:pt idx="4151">
                  <c:v>58.925232999999999</c:v>
                </c:pt>
                <c:pt idx="4152">
                  <c:v>58.925168999999997</c:v>
                </c:pt>
                <c:pt idx="4153">
                  <c:v>58.925102000000003</c:v>
                </c:pt>
                <c:pt idx="4154">
                  <c:v>58.925032999999999</c:v>
                </c:pt>
                <c:pt idx="4155">
                  <c:v>58.924968999999997</c:v>
                </c:pt>
                <c:pt idx="4156">
                  <c:v>58.924902000000003</c:v>
                </c:pt>
                <c:pt idx="4157">
                  <c:v>58.924841000000001</c:v>
                </c:pt>
                <c:pt idx="4158">
                  <c:v>58.924776999999999</c:v>
                </c:pt>
                <c:pt idx="4159">
                  <c:v>58.924717000000001</c:v>
                </c:pt>
                <c:pt idx="4160">
                  <c:v>58.924655999999999</c:v>
                </c:pt>
                <c:pt idx="4161">
                  <c:v>58.924598000000003</c:v>
                </c:pt>
                <c:pt idx="4162">
                  <c:v>58.924531999999999</c:v>
                </c:pt>
                <c:pt idx="4163">
                  <c:v>58.924466000000002</c:v>
                </c:pt>
                <c:pt idx="4164">
                  <c:v>58.924405</c:v>
                </c:pt>
                <c:pt idx="4165">
                  <c:v>58.924346</c:v>
                </c:pt>
                <c:pt idx="4166">
                  <c:v>58.924283000000003</c:v>
                </c:pt>
                <c:pt idx="4167">
                  <c:v>58.924213999999999</c:v>
                </c:pt>
                <c:pt idx="4168">
                  <c:v>58.924151999999999</c:v>
                </c:pt>
                <c:pt idx="4169">
                  <c:v>58.924093999999997</c:v>
                </c:pt>
                <c:pt idx="4170">
                  <c:v>58.924033999999999</c:v>
                </c:pt>
                <c:pt idx="4171">
                  <c:v>58.923971000000002</c:v>
                </c:pt>
                <c:pt idx="4172">
                  <c:v>58.923903000000003</c:v>
                </c:pt>
                <c:pt idx="4173">
                  <c:v>58.923839000000001</c:v>
                </c:pt>
                <c:pt idx="4174">
                  <c:v>58.923775999999997</c:v>
                </c:pt>
                <c:pt idx="4175">
                  <c:v>58.923707999999998</c:v>
                </c:pt>
                <c:pt idx="4176">
                  <c:v>58.923641000000003</c:v>
                </c:pt>
                <c:pt idx="4177">
                  <c:v>58.923572999999998</c:v>
                </c:pt>
                <c:pt idx="4178">
                  <c:v>58.923502999999997</c:v>
                </c:pt>
                <c:pt idx="4179">
                  <c:v>58.923434999999998</c:v>
                </c:pt>
                <c:pt idx="4180">
                  <c:v>58.923363999999999</c:v>
                </c:pt>
                <c:pt idx="4181">
                  <c:v>58.923293000000001</c:v>
                </c:pt>
                <c:pt idx="4182">
                  <c:v>58.923217999999999</c:v>
                </c:pt>
                <c:pt idx="4183">
                  <c:v>58.923144999999998</c:v>
                </c:pt>
                <c:pt idx="4184">
                  <c:v>58.923073000000002</c:v>
                </c:pt>
                <c:pt idx="4185">
                  <c:v>58.922995999999998</c:v>
                </c:pt>
                <c:pt idx="4186">
                  <c:v>58.922915000000003</c:v>
                </c:pt>
                <c:pt idx="4187">
                  <c:v>58.922832999999997</c:v>
                </c:pt>
                <c:pt idx="4188">
                  <c:v>58.922753</c:v>
                </c:pt>
                <c:pt idx="4189">
                  <c:v>58.922660999999998</c:v>
                </c:pt>
                <c:pt idx="4190">
                  <c:v>58.922578999999999</c:v>
                </c:pt>
                <c:pt idx="4191">
                  <c:v>58.922485000000002</c:v>
                </c:pt>
                <c:pt idx="4192">
                  <c:v>58.922398000000001</c:v>
                </c:pt>
                <c:pt idx="4193">
                  <c:v>58.922305999999999</c:v>
                </c:pt>
                <c:pt idx="4194">
                  <c:v>58.922218999999998</c:v>
                </c:pt>
                <c:pt idx="4195">
                  <c:v>58.922128999999998</c:v>
                </c:pt>
                <c:pt idx="4196">
                  <c:v>58.922040000000003</c:v>
                </c:pt>
                <c:pt idx="4197">
                  <c:v>58.921953999999999</c:v>
                </c:pt>
                <c:pt idx="4198">
                  <c:v>58.921863000000002</c:v>
                </c:pt>
                <c:pt idx="4199">
                  <c:v>58.921764000000003</c:v>
                </c:pt>
                <c:pt idx="4200">
                  <c:v>58.921674000000003</c:v>
                </c:pt>
                <c:pt idx="4201">
                  <c:v>58.921591999999997</c:v>
                </c:pt>
                <c:pt idx="4202">
                  <c:v>58.921512</c:v>
                </c:pt>
                <c:pt idx="4203">
                  <c:v>58.921427000000001</c:v>
                </c:pt>
                <c:pt idx="4204">
                  <c:v>58.921337999999999</c:v>
                </c:pt>
                <c:pt idx="4205">
                  <c:v>58.921253999999998</c:v>
                </c:pt>
                <c:pt idx="4206">
                  <c:v>58.921168000000002</c:v>
                </c:pt>
                <c:pt idx="4207">
                  <c:v>58.921081000000001</c:v>
                </c:pt>
                <c:pt idx="4208">
                  <c:v>58.920999999999999</c:v>
                </c:pt>
                <c:pt idx="4209">
                  <c:v>58.920912000000001</c:v>
                </c:pt>
                <c:pt idx="4210">
                  <c:v>58.920822999999999</c:v>
                </c:pt>
                <c:pt idx="4211">
                  <c:v>58.920741</c:v>
                </c:pt>
                <c:pt idx="4212">
                  <c:v>58.920651999999997</c:v>
                </c:pt>
                <c:pt idx="4213">
                  <c:v>58.920574000000002</c:v>
                </c:pt>
                <c:pt idx="4214">
                  <c:v>58.920501999999999</c:v>
                </c:pt>
                <c:pt idx="4215">
                  <c:v>58.920425999999999</c:v>
                </c:pt>
                <c:pt idx="4216">
                  <c:v>58.920355000000001</c:v>
                </c:pt>
                <c:pt idx="4217">
                  <c:v>58.920271</c:v>
                </c:pt>
                <c:pt idx="4218">
                  <c:v>58.920202000000003</c:v>
                </c:pt>
                <c:pt idx="4219">
                  <c:v>58.920126000000003</c:v>
                </c:pt>
                <c:pt idx="4220">
                  <c:v>58.920050000000003</c:v>
                </c:pt>
                <c:pt idx="4221">
                  <c:v>58.919975999999998</c:v>
                </c:pt>
                <c:pt idx="4222">
                  <c:v>58.919904000000002</c:v>
                </c:pt>
                <c:pt idx="4223">
                  <c:v>58.919834999999999</c:v>
                </c:pt>
                <c:pt idx="4224">
                  <c:v>58.919761999999999</c:v>
                </c:pt>
                <c:pt idx="4225">
                  <c:v>58.919702999999998</c:v>
                </c:pt>
                <c:pt idx="4226">
                  <c:v>58.919638999999997</c:v>
                </c:pt>
                <c:pt idx="4227">
                  <c:v>58.919575999999999</c:v>
                </c:pt>
                <c:pt idx="4228">
                  <c:v>58.919513000000002</c:v>
                </c:pt>
                <c:pt idx="4229">
                  <c:v>58.919438999999997</c:v>
                </c:pt>
                <c:pt idx="4230">
                  <c:v>58.919373999999998</c:v>
                </c:pt>
                <c:pt idx="4231">
                  <c:v>58.919316000000002</c:v>
                </c:pt>
                <c:pt idx="4232">
                  <c:v>58.919254000000002</c:v>
                </c:pt>
                <c:pt idx="4233">
                  <c:v>58.919195999999999</c:v>
                </c:pt>
                <c:pt idx="4234">
                  <c:v>58.919141000000003</c:v>
                </c:pt>
                <c:pt idx="4235">
                  <c:v>58.919080000000001</c:v>
                </c:pt>
                <c:pt idx="4236">
                  <c:v>58.919026000000002</c:v>
                </c:pt>
                <c:pt idx="4237">
                  <c:v>58.918973000000001</c:v>
                </c:pt>
                <c:pt idx="4238">
                  <c:v>58.91892</c:v>
                </c:pt>
                <c:pt idx="4239">
                  <c:v>58.918863000000002</c:v>
                </c:pt>
                <c:pt idx="4240">
                  <c:v>58.918801999999999</c:v>
                </c:pt>
                <c:pt idx="4241">
                  <c:v>58.918743999999997</c:v>
                </c:pt>
                <c:pt idx="4242">
                  <c:v>58.918686000000001</c:v>
                </c:pt>
                <c:pt idx="4243">
                  <c:v>58.918630999999998</c:v>
                </c:pt>
                <c:pt idx="4244">
                  <c:v>58.918582000000001</c:v>
                </c:pt>
                <c:pt idx="4245">
                  <c:v>58.918534999999999</c:v>
                </c:pt>
                <c:pt idx="4246">
                  <c:v>58.918475999999998</c:v>
                </c:pt>
                <c:pt idx="4247">
                  <c:v>58.918424999999999</c:v>
                </c:pt>
                <c:pt idx="4248">
                  <c:v>58.918373000000003</c:v>
                </c:pt>
                <c:pt idx="4249">
                  <c:v>58.918331000000002</c:v>
                </c:pt>
                <c:pt idx="4250">
                  <c:v>58.918298</c:v>
                </c:pt>
                <c:pt idx="4251">
                  <c:v>58.918267</c:v>
                </c:pt>
                <c:pt idx="4252">
                  <c:v>58.918235000000003</c:v>
                </c:pt>
                <c:pt idx="4253">
                  <c:v>58.918201000000003</c:v>
                </c:pt>
                <c:pt idx="4254">
                  <c:v>58.91816</c:v>
                </c:pt>
                <c:pt idx="4255">
                  <c:v>58.918123000000001</c:v>
                </c:pt>
                <c:pt idx="4256">
                  <c:v>58.918089999999999</c:v>
                </c:pt>
                <c:pt idx="4257">
                  <c:v>58.918058000000002</c:v>
                </c:pt>
                <c:pt idx="4258">
                  <c:v>58.918027000000002</c:v>
                </c:pt>
                <c:pt idx="4259">
                  <c:v>58.917988999999999</c:v>
                </c:pt>
                <c:pt idx="4260">
                  <c:v>58.917954999999999</c:v>
                </c:pt>
                <c:pt idx="4261">
                  <c:v>58.917914000000003</c:v>
                </c:pt>
                <c:pt idx="4262">
                  <c:v>58.917879999999997</c:v>
                </c:pt>
                <c:pt idx="4263">
                  <c:v>58.917842999999998</c:v>
                </c:pt>
                <c:pt idx="4264">
                  <c:v>58.917800999999997</c:v>
                </c:pt>
                <c:pt idx="4265">
                  <c:v>58.917774999999999</c:v>
                </c:pt>
                <c:pt idx="4266">
                  <c:v>58.917746999999999</c:v>
                </c:pt>
                <c:pt idx="4267">
                  <c:v>58.917707999999998</c:v>
                </c:pt>
                <c:pt idx="4268">
                  <c:v>58.917673000000001</c:v>
                </c:pt>
                <c:pt idx="4269">
                  <c:v>58.917628999999998</c:v>
                </c:pt>
                <c:pt idx="4270">
                  <c:v>58.917583999999998</c:v>
                </c:pt>
                <c:pt idx="4271">
                  <c:v>58.917544999999997</c:v>
                </c:pt>
                <c:pt idx="4272">
                  <c:v>58.917507999999998</c:v>
                </c:pt>
                <c:pt idx="4273">
                  <c:v>58.917479999999998</c:v>
                </c:pt>
                <c:pt idx="4274">
                  <c:v>58.917448</c:v>
                </c:pt>
                <c:pt idx="4275">
                  <c:v>58.917414000000001</c:v>
                </c:pt>
                <c:pt idx="4276">
                  <c:v>58.917380000000001</c:v>
                </c:pt>
                <c:pt idx="4277">
                  <c:v>58.917343000000002</c:v>
                </c:pt>
                <c:pt idx="4278">
                  <c:v>58.917302999999997</c:v>
                </c:pt>
                <c:pt idx="4279">
                  <c:v>58.917267000000002</c:v>
                </c:pt>
                <c:pt idx="4280">
                  <c:v>58.917225999999999</c:v>
                </c:pt>
                <c:pt idx="4281">
                  <c:v>58.917189</c:v>
                </c:pt>
                <c:pt idx="4282">
                  <c:v>58.917161</c:v>
                </c:pt>
                <c:pt idx="4283">
                  <c:v>58.917127999999998</c:v>
                </c:pt>
                <c:pt idx="4284">
                  <c:v>58.917088</c:v>
                </c:pt>
                <c:pt idx="4285">
                  <c:v>58.917048000000001</c:v>
                </c:pt>
                <c:pt idx="4286">
                  <c:v>58.917020999999998</c:v>
                </c:pt>
                <c:pt idx="4287">
                  <c:v>58.916995999999997</c:v>
                </c:pt>
                <c:pt idx="4288">
                  <c:v>58.916972000000001</c:v>
                </c:pt>
                <c:pt idx="4289">
                  <c:v>58.916947</c:v>
                </c:pt>
                <c:pt idx="4290">
                  <c:v>58.916930000000001</c:v>
                </c:pt>
                <c:pt idx="4291">
                  <c:v>58.916910000000001</c:v>
                </c:pt>
                <c:pt idx="4292">
                  <c:v>58.916890000000002</c:v>
                </c:pt>
                <c:pt idx="4293">
                  <c:v>58.916876999999999</c:v>
                </c:pt>
                <c:pt idx="4294">
                  <c:v>58.916857999999998</c:v>
                </c:pt>
                <c:pt idx="4295">
                  <c:v>58.916843</c:v>
                </c:pt>
                <c:pt idx="4296">
                  <c:v>58.916817999999999</c:v>
                </c:pt>
                <c:pt idx="4297">
                  <c:v>58.916808000000003</c:v>
                </c:pt>
                <c:pt idx="4298">
                  <c:v>58.916794000000003</c:v>
                </c:pt>
                <c:pt idx="4299">
                  <c:v>58.916778999999998</c:v>
                </c:pt>
                <c:pt idx="4300">
                  <c:v>58.916753999999997</c:v>
                </c:pt>
                <c:pt idx="4301">
                  <c:v>58.916747000000001</c:v>
                </c:pt>
                <c:pt idx="4302">
                  <c:v>58.916733000000001</c:v>
                </c:pt>
                <c:pt idx="4303">
                  <c:v>58.916725999999997</c:v>
                </c:pt>
                <c:pt idx="4304">
                  <c:v>58.916713999999999</c:v>
                </c:pt>
                <c:pt idx="4305">
                  <c:v>58.916716999999998</c:v>
                </c:pt>
                <c:pt idx="4306">
                  <c:v>58.916710000000002</c:v>
                </c:pt>
                <c:pt idx="4307">
                  <c:v>58.916701000000003</c:v>
                </c:pt>
                <c:pt idx="4308">
                  <c:v>58.916691999999998</c:v>
                </c:pt>
                <c:pt idx="4309">
                  <c:v>58.916680999999997</c:v>
                </c:pt>
                <c:pt idx="4310">
                  <c:v>58.916665000000002</c:v>
                </c:pt>
                <c:pt idx="4311">
                  <c:v>58.916645000000003</c:v>
                </c:pt>
                <c:pt idx="4312">
                  <c:v>58.916640000000001</c:v>
                </c:pt>
                <c:pt idx="4313">
                  <c:v>58.916623999999999</c:v>
                </c:pt>
                <c:pt idx="4314">
                  <c:v>58.916618</c:v>
                </c:pt>
                <c:pt idx="4315">
                  <c:v>58.916612000000001</c:v>
                </c:pt>
                <c:pt idx="4316">
                  <c:v>58.916606999999999</c:v>
                </c:pt>
                <c:pt idx="4317">
                  <c:v>58.916604</c:v>
                </c:pt>
                <c:pt idx="4318">
                  <c:v>58.916603000000002</c:v>
                </c:pt>
                <c:pt idx="4319">
                  <c:v>58.916603000000002</c:v>
                </c:pt>
                <c:pt idx="4320">
                  <c:v>58.916606000000002</c:v>
                </c:pt>
                <c:pt idx="4321">
                  <c:v>58.916604999999997</c:v>
                </c:pt>
                <c:pt idx="4322">
                  <c:v>58.916611000000003</c:v>
                </c:pt>
                <c:pt idx="4323">
                  <c:v>58.916614000000003</c:v>
                </c:pt>
                <c:pt idx="4324">
                  <c:v>58.916612000000001</c:v>
                </c:pt>
                <c:pt idx="4325">
                  <c:v>58.916612999999998</c:v>
                </c:pt>
                <c:pt idx="4326">
                  <c:v>58.916614000000003</c:v>
                </c:pt>
                <c:pt idx="4327">
                  <c:v>58.916623000000001</c:v>
                </c:pt>
                <c:pt idx="4328">
                  <c:v>58.916629</c:v>
                </c:pt>
                <c:pt idx="4329">
                  <c:v>58.916637000000001</c:v>
                </c:pt>
                <c:pt idx="4330">
                  <c:v>58.916659000000003</c:v>
                </c:pt>
                <c:pt idx="4331">
                  <c:v>58.916673000000003</c:v>
                </c:pt>
                <c:pt idx="4332">
                  <c:v>58.916688999999998</c:v>
                </c:pt>
                <c:pt idx="4333">
                  <c:v>58.916713000000001</c:v>
                </c:pt>
                <c:pt idx="4334">
                  <c:v>58.916727000000002</c:v>
                </c:pt>
                <c:pt idx="4335">
                  <c:v>58.916741000000002</c:v>
                </c:pt>
                <c:pt idx="4336">
                  <c:v>58.916753</c:v>
                </c:pt>
                <c:pt idx="4337">
                  <c:v>58.916767</c:v>
                </c:pt>
                <c:pt idx="4338">
                  <c:v>58.916780000000003</c:v>
                </c:pt>
                <c:pt idx="4339">
                  <c:v>58.916803000000002</c:v>
                </c:pt>
                <c:pt idx="4340">
                  <c:v>58.916820000000001</c:v>
                </c:pt>
                <c:pt idx="4341">
                  <c:v>58.916843</c:v>
                </c:pt>
                <c:pt idx="4342">
                  <c:v>58.916857</c:v>
                </c:pt>
                <c:pt idx="4343">
                  <c:v>58.916868999999998</c:v>
                </c:pt>
                <c:pt idx="4344">
                  <c:v>58.916880999999997</c:v>
                </c:pt>
                <c:pt idx="4345">
                  <c:v>58.916907000000002</c:v>
                </c:pt>
                <c:pt idx="4346">
                  <c:v>58.916930999999998</c:v>
                </c:pt>
                <c:pt idx="4347">
                  <c:v>58.916969000000002</c:v>
                </c:pt>
                <c:pt idx="4348">
                  <c:v>58.917000999999999</c:v>
                </c:pt>
                <c:pt idx="4349">
                  <c:v>58.917045000000002</c:v>
                </c:pt>
                <c:pt idx="4350">
                  <c:v>58.917079999999999</c:v>
                </c:pt>
                <c:pt idx="4351">
                  <c:v>58.917130999999998</c:v>
                </c:pt>
                <c:pt idx="4352">
                  <c:v>58.917186999999998</c:v>
                </c:pt>
                <c:pt idx="4353">
                  <c:v>58.917237</c:v>
                </c:pt>
                <c:pt idx="4354">
                  <c:v>58.917296</c:v>
                </c:pt>
                <c:pt idx="4355">
                  <c:v>58.917363000000002</c:v>
                </c:pt>
                <c:pt idx="4356">
                  <c:v>58.917430000000003</c:v>
                </c:pt>
                <c:pt idx="4357">
                  <c:v>58.917501000000001</c:v>
                </c:pt>
                <c:pt idx="4358">
                  <c:v>58.917574999999999</c:v>
                </c:pt>
                <c:pt idx="4359">
                  <c:v>58.917645</c:v>
                </c:pt>
                <c:pt idx="4360">
                  <c:v>58.917712999999999</c:v>
                </c:pt>
                <c:pt idx="4361">
                  <c:v>58.917791000000001</c:v>
                </c:pt>
                <c:pt idx="4362">
                  <c:v>58.917867999999999</c:v>
                </c:pt>
                <c:pt idx="4363">
                  <c:v>58.917943000000001</c:v>
                </c:pt>
                <c:pt idx="4364">
                  <c:v>58.918028</c:v>
                </c:pt>
                <c:pt idx="4365">
                  <c:v>58.918125000000003</c:v>
                </c:pt>
                <c:pt idx="4366">
                  <c:v>58.918227000000002</c:v>
                </c:pt>
                <c:pt idx="4367">
                  <c:v>58.918314000000002</c:v>
                </c:pt>
                <c:pt idx="4368">
                  <c:v>58.918407000000002</c:v>
                </c:pt>
                <c:pt idx="4369">
                  <c:v>58.918523</c:v>
                </c:pt>
                <c:pt idx="4370">
                  <c:v>58.918636999999997</c:v>
                </c:pt>
                <c:pt idx="4371">
                  <c:v>58.918762000000001</c:v>
                </c:pt>
                <c:pt idx="4372">
                  <c:v>58.918882000000004</c:v>
                </c:pt>
                <c:pt idx="4373">
                  <c:v>58.919007999999998</c:v>
                </c:pt>
                <c:pt idx="4374">
                  <c:v>58.919127000000003</c:v>
                </c:pt>
                <c:pt idx="4375">
                  <c:v>58.919241999999997</c:v>
                </c:pt>
                <c:pt idx="4376">
                  <c:v>58.919367999999999</c:v>
                </c:pt>
                <c:pt idx="4377">
                  <c:v>58.919500999999997</c:v>
                </c:pt>
                <c:pt idx="4378">
                  <c:v>58.919635</c:v>
                </c:pt>
                <c:pt idx="4379">
                  <c:v>58.919790999999996</c:v>
                </c:pt>
                <c:pt idx="4380">
                  <c:v>58.919941000000001</c:v>
                </c:pt>
                <c:pt idx="4381">
                  <c:v>58.920095000000003</c:v>
                </c:pt>
                <c:pt idx="4382">
                  <c:v>58.920248999999998</c:v>
                </c:pt>
                <c:pt idx="4383">
                  <c:v>58.920403</c:v>
                </c:pt>
                <c:pt idx="4384">
                  <c:v>58.920552000000001</c:v>
                </c:pt>
                <c:pt idx="4385">
                  <c:v>58.920707999999998</c:v>
                </c:pt>
                <c:pt idx="4386">
                  <c:v>58.920864000000002</c:v>
                </c:pt>
                <c:pt idx="4387">
                  <c:v>58.921042</c:v>
                </c:pt>
                <c:pt idx="4388">
                  <c:v>58.921193000000002</c:v>
                </c:pt>
                <c:pt idx="4389">
                  <c:v>58.921354999999998</c:v>
                </c:pt>
                <c:pt idx="4390">
                  <c:v>58.921529999999997</c:v>
                </c:pt>
                <c:pt idx="4391">
                  <c:v>58.921697999999999</c:v>
                </c:pt>
                <c:pt idx="4392">
                  <c:v>58.921889</c:v>
                </c:pt>
                <c:pt idx="4393">
                  <c:v>58.922072999999997</c:v>
                </c:pt>
                <c:pt idx="4394">
                  <c:v>58.922238999999998</c:v>
                </c:pt>
                <c:pt idx="4395">
                  <c:v>58.922421</c:v>
                </c:pt>
                <c:pt idx="4396">
                  <c:v>58.922598000000001</c:v>
                </c:pt>
                <c:pt idx="4397">
                  <c:v>58.922772000000002</c:v>
                </c:pt>
                <c:pt idx="4398">
                  <c:v>58.922960000000003</c:v>
                </c:pt>
                <c:pt idx="4399">
                  <c:v>58.923135000000002</c:v>
                </c:pt>
                <c:pt idx="4400">
                  <c:v>58.923327999999998</c:v>
                </c:pt>
                <c:pt idx="4401">
                  <c:v>58.923510999999998</c:v>
                </c:pt>
                <c:pt idx="4402">
                  <c:v>58.923717000000003</c:v>
                </c:pt>
                <c:pt idx="4403">
                  <c:v>58.923907999999997</c:v>
                </c:pt>
                <c:pt idx="4404">
                  <c:v>58.924104999999997</c:v>
                </c:pt>
                <c:pt idx="4405">
                  <c:v>58.924289999999999</c:v>
                </c:pt>
                <c:pt idx="4406">
                  <c:v>58.924475000000001</c:v>
                </c:pt>
                <c:pt idx="4407">
                  <c:v>58.924663000000002</c:v>
                </c:pt>
                <c:pt idx="4408">
                  <c:v>58.924824999999998</c:v>
                </c:pt>
                <c:pt idx="4409">
                  <c:v>58.925013</c:v>
                </c:pt>
                <c:pt idx="4410">
                  <c:v>58.925199999999997</c:v>
                </c:pt>
                <c:pt idx="4411">
                  <c:v>58.925365999999997</c:v>
                </c:pt>
                <c:pt idx="4412">
                  <c:v>58.925553999999998</c:v>
                </c:pt>
                <c:pt idx="4413">
                  <c:v>58.925730999999999</c:v>
                </c:pt>
                <c:pt idx="4414">
                  <c:v>58.925908999999997</c:v>
                </c:pt>
                <c:pt idx="4415">
                  <c:v>58.926074999999997</c:v>
                </c:pt>
                <c:pt idx="4416">
                  <c:v>58.926251999999998</c:v>
                </c:pt>
                <c:pt idx="4417">
                  <c:v>58.926414000000001</c:v>
                </c:pt>
                <c:pt idx="4418">
                  <c:v>58.926569000000001</c:v>
                </c:pt>
                <c:pt idx="4419">
                  <c:v>58.926741999999997</c:v>
                </c:pt>
                <c:pt idx="4420">
                  <c:v>58.926904999999998</c:v>
                </c:pt>
                <c:pt idx="4421">
                  <c:v>58.927067999999998</c:v>
                </c:pt>
                <c:pt idx="4422">
                  <c:v>58.927216999999999</c:v>
                </c:pt>
                <c:pt idx="4423">
                  <c:v>58.927345000000003</c:v>
                </c:pt>
                <c:pt idx="4424">
                  <c:v>58.927486000000002</c:v>
                </c:pt>
                <c:pt idx="4425">
                  <c:v>58.927624000000002</c:v>
                </c:pt>
                <c:pt idx="4426">
                  <c:v>58.927754999999998</c:v>
                </c:pt>
                <c:pt idx="4427">
                  <c:v>58.927889999999998</c:v>
                </c:pt>
                <c:pt idx="4428">
                  <c:v>58.928016</c:v>
                </c:pt>
                <c:pt idx="4429">
                  <c:v>58.928137</c:v>
                </c:pt>
                <c:pt idx="4430">
                  <c:v>58.928252000000001</c:v>
                </c:pt>
                <c:pt idx="4431">
                  <c:v>58.928362999999997</c:v>
                </c:pt>
                <c:pt idx="4432">
                  <c:v>58.928469</c:v>
                </c:pt>
                <c:pt idx="4433">
                  <c:v>58.928570999999998</c:v>
                </c:pt>
                <c:pt idx="4434">
                  <c:v>58.928651000000002</c:v>
                </c:pt>
                <c:pt idx="4435">
                  <c:v>58.928750000000001</c:v>
                </c:pt>
                <c:pt idx="4436">
                  <c:v>58.928828000000003</c:v>
                </c:pt>
                <c:pt idx="4437">
                  <c:v>58.928905</c:v>
                </c:pt>
                <c:pt idx="4438">
                  <c:v>58.928975999999999</c:v>
                </c:pt>
                <c:pt idx="4439">
                  <c:v>58.929048999999999</c:v>
                </c:pt>
                <c:pt idx="4440">
                  <c:v>58.929112000000003</c:v>
                </c:pt>
                <c:pt idx="4441">
                  <c:v>58.929178</c:v>
                </c:pt>
                <c:pt idx="4442">
                  <c:v>58.929234999999998</c:v>
                </c:pt>
                <c:pt idx="4443">
                  <c:v>58.929296000000001</c:v>
                </c:pt>
                <c:pt idx="4444">
                  <c:v>58.929344</c:v>
                </c:pt>
                <c:pt idx="4445">
                  <c:v>58.929392999999997</c:v>
                </c:pt>
                <c:pt idx="4446">
                  <c:v>58.929442000000002</c:v>
                </c:pt>
                <c:pt idx="4447">
                  <c:v>58.929479999999998</c:v>
                </c:pt>
                <c:pt idx="4448">
                  <c:v>58.929521000000001</c:v>
                </c:pt>
                <c:pt idx="4449">
                  <c:v>58.929560000000002</c:v>
                </c:pt>
                <c:pt idx="4450">
                  <c:v>58.929597999999999</c:v>
                </c:pt>
                <c:pt idx="4451">
                  <c:v>58.929631000000001</c:v>
                </c:pt>
                <c:pt idx="4452">
                  <c:v>58.929682</c:v>
                </c:pt>
                <c:pt idx="4453">
                  <c:v>58.929718000000001</c:v>
                </c:pt>
                <c:pt idx="4454">
                  <c:v>58.929765000000003</c:v>
                </c:pt>
                <c:pt idx="4455">
                  <c:v>58.929802000000002</c:v>
                </c:pt>
                <c:pt idx="4456">
                  <c:v>58.929828000000001</c:v>
                </c:pt>
                <c:pt idx="4457">
                  <c:v>58.929845</c:v>
                </c:pt>
                <c:pt idx="4458">
                  <c:v>58.929870999999999</c:v>
                </c:pt>
                <c:pt idx="4459">
                  <c:v>58.929898000000001</c:v>
                </c:pt>
                <c:pt idx="4460">
                  <c:v>58.929912000000002</c:v>
                </c:pt>
                <c:pt idx="4461">
                  <c:v>58.929932999999998</c:v>
                </c:pt>
                <c:pt idx="4462">
                  <c:v>58.929940999999999</c:v>
                </c:pt>
                <c:pt idx="4463">
                  <c:v>58.929948000000003</c:v>
                </c:pt>
                <c:pt idx="4464">
                  <c:v>58.929949999999998</c:v>
                </c:pt>
                <c:pt idx="4465">
                  <c:v>58.929949999999998</c:v>
                </c:pt>
                <c:pt idx="4466">
                  <c:v>58.929955</c:v>
                </c:pt>
                <c:pt idx="4467">
                  <c:v>58.929955999999997</c:v>
                </c:pt>
                <c:pt idx="4468">
                  <c:v>58.929949999999998</c:v>
                </c:pt>
                <c:pt idx="4469">
                  <c:v>58.929946000000001</c:v>
                </c:pt>
                <c:pt idx="4470">
                  <c:v>58.929952999999998</c:v>
                </c:pt>
                <c:pt idx="4471">
                  <c:v>58.929940999999999</c:v>
                </c:pt>
                <c:pt idx="4472">
                  <c:v>58.929938</c:v>
                </c:pt>
                <c:pt idx="4473">
                  <c:v>58.929935</c:v>
                </c:pt>
                <c:pt idx="4474">
                  <c:v>58.929927999999997</c:v>
                </c:pt>
                <c:pt idx="4475">
                  <c:v>58.929915000000001</c:v>
                </c:pt>
                <c:pt idx="4476">
                  <c:v>58.92991</c:v>
                </c:pt>
                <c:pt idx="4477">
                  <c:v>58.929898999999999</c:v>
                </c:pt>
                <c:pt idx="4478">
                  <c:v>58.92989</c:v>
                </c:pt>
                <c:pt idx="4479">
                  <c:v>58.929873000000001</c:v>
                </c:pt>
                <c:pt idx="4480">
                  <c:v>58.929868999999997</c:v>
                </c:pt>
                <c:pt idx="4481">
                  <c:v>58.929848</c:v>
                </c:pt>
                <c:pt idx="4482">
                  <c:v>58.929837999999997</c:v>
                </c:pt>
                <c:pt idx="4483">
                  <c:v>58.929814999999998</c:v>
                </c:pt>
                <c:pt idx="4484">
                  <c:v>58.929794999999999</c:v>
                </c:pt>
                <c:pt idx="4485">
                  <c:v>58.929768000000003</c:v>
                </c:pt>
                <c:pt idx="4486">
                  <c:v>58.929734000000003</c:v>
                </c:pt>
                <c:pt idx="4487">
                  <c:v>58.929706000000003</c:v>
                </c:pt>
                <c:pt idx="4488">
                  <c:v>58.929679999999998</c:v>
                </c:pt>
                <c:pt idx="4489">
                  <c:v>58.929650000000002</c:v>
                </c:pt>
                <c:pt idx="4490">
                  <c:v>58.929628999999998</c:v>
                </c:pt>
                <c:pt idx="4491">
                  <c:v>58.929606</c:v>
                </c:pt>
                <c:pt idx="4492">
                  <c:v>58.929580000000001</c:v>
                </c:pt>
                <c:pt idx="4493">
                  <c:v>58.929547999999997</c:v>
                </c:pt>
                <c:pt idx="4494">
                  <c:v>58.929523000000003</c:v>
                </c:pt>
                <c:pt idx="4495">
                  <c:v>58.929487999999999</c:v>
                </c:pt>
                <c:pt idx="4496">
                  <c:v>58.929453000000002</c:v>
                </c:pt>
                <c:pt idx="4497">
                  <c:v>58.929423999999997</c:v>
                </c:pt>
                <c:pt idx="4498">
                  <c:v>58.929388000000003</c:v>
                </c:pt>
                <c:pt idx="4499">
                  <c:v>58.929346000000002</c:v>
                </c:pt>
                <c:pt idx="4500">
                  <c:v>58.929304000000002</c:v>
                </c:pt>
                <c:pt idx="4501">
                  <c:v>58.929259000000002</c:v>
                </c:pt>
                <c:pt idx="4502">
                  <c:v>58.929220999999998</c:v>
                </c:pt>
                <c:pt idx="4503">
                  <c:v>58.929175000000001</c:v>
                </c:pt>
                <c:pt idx="4504">
                  <c:v>58.929130000000001</c:v>
                </c:pt>
                <c:pt idx="4505">
                  <c:v>58.929084000000003</c:v>
                </c:pt>
                <c:pt idx="4506">
                  <c:v>58.929037000000001</c:v>
                </c:pt>
                <c:pt idx="4507">
                  <c:v>58.928981</c:v>
                </c:pt>
                <c:pt idx="4508">
                  <c:v>58.928932000000003</c:v>
                </c:pt>
                <c:pt idx="4509">
                  <c:v>58.928874</c:v>
                </c:pt>
                <c:pt idx="4510">
                  <c:v>58.928823000000001</c:v>
                </c:pt>
                <c:pt idx="4511">
                  <c:v>58.928764999999999</c:v>
                </c:pt>
                <c:pt idx="4512">
                  <c:v>58.928710000000002</c:v>
                </c:pt>
                <c:pt idx="4513">
                  <c:v>58.928649</c:v>
                </c:pt>
                <c:pt idx="4514">
                  <c:v>58.928592999999999</c:v>
                </c:pt>
                <c:pt idx="4515">
                  <c:v>58.928524000000003</c:v>
                </c:pt>
                <c:pt idx="4516">
                  <c:v>58.928449999999998</c:v>
                </c:pt>
                <c:pt idx="4517">
                  <c:v>58.928387999999998</c:v>
                </c:pt>
                <c:pt idx="4518">
                  <c:v>58.928322999999999</c:v>
                </c:pt>
                <c:pt idx="4519">
                  <c:v>58.928251000000003</c:v>
                </c:pt>
                <c:pt idx="4520">
                  <c:v>58.928176000000001</c:v>
                </c:pt>
                <c:pt idx="4521">
                  <c:v>58.928099000000003</c:v>
                </c:pt>
                <c:pt idx="4522">
                  <c:v>58.928015000000002</c:v>
                </c:pt>
                <c:pt idx="4523">
                  <c:v>58.927934</c:v>
                </c:pt>
                <c:pt idx="4524">
                  <c:v>58.927846000000002</c:v>
                </c:pt>
                <c:pt idx="4525">
                  <c:v>58.927754999999998</c:v>
                </c:pt>
                <c:pt idx="4526">
                  <c:v>58.927667999999997</c:v>
                </c:pt>
                <c:pt idx="4527">
                  <c:v>58.927588</c:v>
                </c:pt>
                <c:pt idx="4528">
                  <c:v>58.927492999999998</c:v>
                </c:pt>
                <c:pt idx="4529">
                  <c:v>58.927399999999999</c:v>
                </c:pt>
                <c:pt idx="4530">
                  <c:v>58.927294000000003</c:v>
                </c:pt>
                <c:pt idx="4531">
                  <c:v>58.927197</c:v>
                </c:pt>
                <c:pt idx="4532">
                  <c:v>58.927098999999998</c:v>
                </c:pt>
                <c:pt idx="4533">
                  <c:v>58.926994000000001</c:v>
                </c:pt>
                <c:pt idx="4534">
                  <c:v>58.92689</c:v>
                </c:pt>
                <c:pt idx="4535">
                  <c:v>58.926780999999998</c:v>
                </c:pt>
                <c:pt idx="4536">
                  <c:v>58.926670999999999</c:v>
                </c:pt>
                <c:pt idx="4537">
                  <c:v>58.926563999999999</c:v>
                </c:pt>
                <c:pt idx="4538">
                  <c:v>58.926459999999999</c:v>
                </c:pt>
                <c:pt idx="4539">
                  <c:v>58.926355999999998</c:v>
                </c:pt>
                <c:pt idx="4540">
                  <c:v>58.926239000000002</c:v>
                </c:pt>
                <c:pt idx="4541">
                  <c:v>58.926132000000003</c:v>
                </c:pt>
                <c:pt idx="4542">
                  <c:v>58.926018999999997</c:v>
                </c:pt>
                <c:pt idx="4543">
                  <c:v>58.925905999999998</c:v>
                </c:pt>
                <c:pt idx="4544">
                  <c:v>58.925790999999997</c:v>
                </c:pt>
                <c:pt idx="4545">
                  <c:v>58.925674999999998</c:v>
                </c:pt>
                <c:pt idx="4546">
                  <c:v>58.925564000000001</c:v>
                </c:pt>
                <c:pt idx="4547">
                  <c:v>58.925457000000002</c:v>
                </c:pt>
                <c:pt idx="4548">
                  <c:v>58.925356999999998</c:v>
                </c:pt>
                <c:pt idx="4549">
                  <c:v>58.925241</c:v>
                </c:pt>
                <c:pt idx="4550">
                  <c:v>58.925128999999998</c:v>
                </c:pt>
                <c:pt idx="4551">
                  <c:v>58.925018999999999</c:v>
                </c:pt>
                <c:pt idx="4552">
                  <c:v>58.924917000000001</c:v>
                </c:pt>
                <c:pt idx="4553">
                  <c:v>58.924821999999999</c:v>
                </c:pt>
                <c:pt idx="4554">
                  <c:v>58.924726</c:v>
                </c:pt>
                <c:pt idx="4555">
                  <c:v>58.924627000000001</c:v>
                </c:pt>
                <c:pt idx="4556">
                  <c:v>58.924531000000002</c:v>
                </c:pt>
                <c:pt idx="4557">
                  <c:v>58.924438000000002</c:v>
                </c:pt>
                <c:pt idx="4558">
                  <c:v>58.924348000000002</c:v>
                </c:pt>
                <c:pt idx="4559">
                  <c:v>58.924258000000002</c:v>
                </c:pt>
                <c:pt idx="4560">
                  <c:v>58.924163999999998</c:v>
                </c:pt>
                <c:pt idx="4561">
                  <c:v>58.924072000000002</c:v>
                </c:pt>
                <c:pt idx="4562">
                  <c:v>58.923985000000002</c:v>
                </c:pt>
                <c:pt idx="4563">
                  <c:v>58.923912999999999</c:v>
                </c:pt>
                <c:pt idx="4564">
                  <c:v>58.923830000000002</c:v>
                </c:pt>
                <c:pt idx="4565">
                  <c:v>58.923757999999999</c:v>
                </c:pt>
                <c:pt idx="4566">
                  <c:v>58.923693</c:v>
                </c:pt>
                <c:pt idx="4567">
                  <c:v>58.923631999999998</c:v>
                </c:pt>
                <c:pt idx="4568">
                  <c:v>58.923569000000001</c:v>
                </c:pt>
                <c:pt idx="4569">
                  <c:v>58.923507999999998</c:v>
                </c:pt>
                <c:pt idx="4570">
                  <c:v>58.923445000000001</c:v>
                </c:pt>
                <c:pt idx="4571">
                  <c:v>58.923381999999997</c:v>
                </c:pt>
                <c:pt idx="4572">
                  <c:v>58.923323000000003</c:v>
                </c:pt>
                <c:pt idx="4573">
                  <c:v>58.923268</c:v>
                </c:pt>
                <c:pt idx="4574">
                  <c:v>58.923219000000003</c:v>
                </c:pt>
                <c:pt idx="4575">
                  <c:v>58.923153999999997</c:v>
                </c:pt>
                <c:pt idx="4576">
                  <c:v>58.923099000000001</c:v>
                </c:pt>
                <c:pt idx="4577">
                  <c:v>58.923051000000001</c:v>
                </c:pt>
                <c:pt idx="4578">
                  <c:v>58.922998</c:v>
                </c:pt>
                <c:pt idx="4579">
                  <c:v>58.922944999999999</c:v>
                </c:pt>
                <c:pt idx="4580">
                  <c:v>58.922885999999998</c:v>
                </c:pt>
                <c:pt idx="4581">
                  <c:v>58.922823999999999</c:v>
                </c:pt>
                <c:pt idx="4582">
                  <c:v>58.922773999999997</c:v>
                </c:pt>
                <c:pt idx="4583">
                  <c:v>58.922741000000002</c:v>
                </c:pt>
                <c:pt idx="4584">
                  <c:v>58.922701000000004</c:v>
                </c:pt>
                <c:pt idx="4585">
                  <c:v>58.922669999999997</c:v>
                </c:pt>
                <c:pt idx="4586">
                  <c:v>58.922638999999997</c:v>
                </c:pt>
                <c:pt idx="4587">
                  <c:v>58.922604999999997</c:v>
                </c:pt>
                <c:pt idx="4588">
                  <c:v>58.922570999999998</c:v>
                </c:pt>
                <c:pt idx="4589">
                  <c:v>58.922541000000002</c:v>
                </c:pt>
                <c:pt idx="4590">
                  <c:v>58.922514</c:v>
                </c:pt>
                <c:pt idx="4591">
                  <c:v>58.922491000000001</c:v>
                </c:pt>
                <c:pt idx="4592">
                  <c:v>58.922472999999997</c:v>
                </c:pt>
                <c:pt idx="4593">
                  <c:v>58.922452</c:v>
                </c:pt>
                <c:pt idx="4594">
                  <c:v>58.922440999999999</c:v>
                </c:pt>
                <c:pt idx="4595">
                  <c:v>58.922432999999998</c:v>
                </c:pt>
                <c:pt idx="4596">
                  <c:v>58.922429000000001</c:v>
                </c:pt>
                <c:pt idx="4597">
                  <c:v>58.922432000000001</c:v>
                </c:pt>
                <c:pt idx="4598">
                  <c:v>58.922429000000001</c:v>
                </c:pt>
                <c:pt idx="4599">
                  <c:v>58.922426999999999</c:v>
                </c:pt>
                <c:pt idx="4600">
                  <c:v>58.922443000000001</c:v>
                </c:pt>
                <c:pt idx="4601">
                  <c:v>58.922463999999998</c:v>
                </c:pt>
                <c:pt idx="4602">
                  <c:v>58.922488000000001</c:v>
                </c:pt>
                <c:pt idx="4603">
                  <c:v>58.922500999999997</c:v>
                </c:pt>
                <c:pt idx="4604">
                  <c:v>58.922528999999997</c:v>
                </c:pt>
                <c:pt idx="4605">
                  <c:v>58.922561999999999</c:v>
                </c:pt>
                <c:pt idx="4606">
                  <c:v>58.922590999999997</c:v>
                </c:pt>
                <c:pt idx="4607">
                  <c:v>58.922637999999999</c:v>
                </c:pt>
                <c:pt idx="4608">
                  <c:v>58.922679000000002</c:v>
                </c:pt>
                <c:pt idx="4609">
                  <c:v>58.922730999999999</c:v>
                </c:pt>
                <c:pt idx="4610">
                  <c:v>58.922778999999998</c:v>
                </c:pt>
                <c:pt idx="4611">
                  <c:v>58.922818999999997</c:v>
                </c:pt>
                <c:pt idx="4612">
                  <c:v>58.922863</c:v>
                </c:pt>
                <c:pt idx="4613">
                  <c:v>58.922901000000003</c:v>
                </c:pt>
                <c:pt idx="4614">
                  <c:v>58.922960000000003</c:v>
                </c:pt>
                <c:pt idx="4615">
                  <c:v>58.923022000000003</c:v>
                </c:pt>
                <c:pt idx="4616">
                  <c:v>58.923079999999999</c:v>
                </c:pt>
                <c:pt idx="4617">
                  <c:v>58.923126000000003</c:v>
                </c:pt>
                <c:pt idx="4618">
                  <c:v>58.923183000000002</c:v>
                </c:pt>
                <c:pt idx="4619">
                  <c:v>58.923237999999998</c:v>
                </c:pt>
                <c:pt idx="4620">
                  <c:v>58.923304000000002</c:v>
                </c:pt>
                <c:pt idx="4621">
                  <c:v>58.923349999999999</c:v>
                </c:pt>
                <c:pt idx="4622">
                  <c:v>58.923412999999996</c:v>
                </c:pt>
                <c:pt idx="4623">
                  <c:v>58.923453000000002</c:v>
                </c:pt>
                <c:pt idx="4624">
                  <c:v>58.923493000000001</c:v>
                </c:pt>
                <c:pt idx="4625">
                  <c:v>58.923530999999997</c:v>
                </c:pt>
                <c:pt idx="4626">
                  <c:v>58.923558999999997</c:v>
                </c:pt>
                <c:pt idx="4627">
                  <c:v>58.923591999999999</c:v>
                </c:pt>
                <c:pt idx="4628">
                  <c:v>58.923622000000002</c:v>
                </c:pt>
                <c:pt idx="4629">
                  <c:v>58.923659999999998</c:v>
                </c:pt>
                <c:pt idx="4630">
                  <c:v>58.923703000000003</c:v>
                </c:pt>
                <c:pt idx="4631">
                  <c:v>58.923727999999997</c:v>
                </c:pt>
                <c:pt idx="4632">
                  <c:v>58.923762000000004</c:v>
                </c:pt>
                <c:pt idx="4633">
                  <c:v>58.923782000000003</c:v>
                </c:pt>
                <c:pt idx="4634">
                  <c:v>58.923819000000002</c:v>
                </c:pt>
                <c:pt idx="4635">
                  <c:v>58.923841000000003</c:v>
                </c:pt>
                <c:pt idx="4636">
                  <c:v>58.923873</c:v>
                </c:pt>
                <c:pt idx="4637">
                  <c:v>58.923898999999999</c:v>
                </c:pt>
                <c:pt idx="4638">
                  <c:v>58.923940999999999</c:v>
                </c:pt>
                <c:pt idx="4639">
                  <c:v>58.923980999999998</c:v>
                </c:pt>
                <c:pt idx="4640">
                  <c:v>58.924022000000001</c:v>
                </c:pt>
                <c:pt idx="4641">
                  <c:v>58.924047999999999</c:v>
                </c:pt>
                <c:pt idx="4642">
                  <c:v>58.924095000000001</c:v>
                </c:pt>
                <c:pt idx="4643">
                  <c:v>58.924138999999997</c:v>
                </c:pt>
                <c:pt idx="4644">
                  <c:v>58.924183999999997</c:v>
                </c:pt>
                <c:pt idx="4645">
                  <c:v>58.924233000000001</c:v>
                </c:pt>
                <c:pt idx="4646">
                  <c:v>58.924270999999997</c:v>
                </c:pt>
                <c:pt idx="4647">
                  <c:v>58.924318</c:v>
                </c:pt>
                <c:pt idx="4648">
                  <c:v>58.924366999999997</c:v>
                </c:pt>
                <c:pt idx="4649">
                  <c:v>58.924413999999999</c:v>
                </c:pt>
                <c:pt idx="4650">
                  <c:v>58.924467</c:v>
                </c:pt>
                <c:pt idx="4651">
                  <c:v>58.924517999999999</c:v>
                </c:pt>
                <c:pt idx="4652">
                  <c:v>58.924565000000001</c:v>
                </c:pt>
                <c:pt idx="4653">
                  <c:v>58.924616</c:v>
                </c:pt>
                <c:pt idx="4654">
                  <c:v>58.924666000000002</c:v>
                </c:pt>
                <c:pt idx="4655">
                  <c:v>58.924723</c:v>
                </c:pt>
                <c:pt idx="4656">
                  <c:v>58.924767000000003</c:v>
                </c:pt>
                <c:pt idx="4657">
                  <c:v>58.924819999999997</c:v>
                </c:pt>
                <c:pt idx="4658">
                  <c:v>58.924875999999998</c:v>
                </c:pt>
                <c:pt idx="4659">
                  <c:v>58.924944000000004</c:v>
                </c:pt>
                <c:pt idx="4660">
                  <c:v>58.925004000000001</c:v>
                </c:pt>
                <c:pt idx="4661">
                  <c:v>58.925061999999997</c:v>
                </c:pt>
                <c:pt idx="4662">
                  <c:v>58.925122999999999</c:v>
                </c:pt>
                <c:pt idx="4663">
                  <c:v>58.925184999999999</c:v>
                </c:pt>
                <c:pt idx="4664">
                  <c:v>58.925251000000003</c:v>
                </c:pt>
                <c:pt idx="4665">
                  <c:v>58.925317</c:v>
                </c:pt>
                <c:pt idx="4666">
                  <c:v>58.925386000000003</c:v>
                </c:pt>
                <c:pt idx="4667">
                  <c:v>58.925454000000002</c:v>
                </c:pt>
                <c:pt idx="4668">
                  <c:v>58.925519000000001</c:v>
                </c:pt>
                <c:pt idx="4669">
                  <c:v>58.925589000000002</c:v>
                </c:pt>
                <c:pt idx="4670">
                  <c:v>58.925666999999997</c:v>
                </c:pt>
                <c:pt idx="4671">
                  <c:v>58.925750000000001</c:v>
                </c:pt>
                <c:pt idx="4672">
                  <c:v>58.925829</c:v>
                </c:pt>
                <c:pt idx="4673">
                  <c:v>58.925908</c:v>
                </c:pt>
                <c:pt idx="4674">
                  <c:v>58.925991000000003</c:v>
                </c:pt>
                <c:pt idx="4675">
                  <c:v>58.926084000000003</c:v>
                </c:pt>
                <c:pt idx="4676">
                  <c:v>58.926167999999997</c:v>
                </c:pt>
                <c:pt idx="4677">
                  <c:v>58.926260999999997</c:v>
                </c:pt>
                <c:pt idx="4678">
                  <c:v>58.926358</c:v>
                </c:pt>
                <c:pt idx="4679">
                  <c:v>58.926462999999998</c:v>
                </c:pt>
                <c:pt idx="4680">
                  <c:v>58.926558999999997</c:v>
                </c:pt>
                <c:pt idx="4681">
                  <c:v>58.926656999999999</c:v>
                </c:pt>
                <c:pt idx="4682">
                  <c:v>58.926752</c:v>
                </c:pt>
                <c:pt idx="4683">
                  <c:v>58.926851999999997</c:v>
                </c:pt>
                <c:pt idx="4684">
                  <c:v>58.926943000000001</c:v>
                </c:pt>
                <c:pt idx="4685">
                  <c:v>58.927039000000001</c:v>
                </c:pt>
                <c:pt idx="4686">
                  <c:v>58.927135</c:v>
                </c:pt>
                <c:pt idx="4687">
                  <c:v>58.927236000000001</c:v>
                </c:pt>
                <c:pt idx="4688">
                  <c:v>58.927339000000003</c:v>
                </c:pt>
                <c:pt idx="4689">
                  <c:v>58.927453999999997</c:v>
                </c:pt>
                <c:pt idx="4690">
                  <c:v>58.927559000000002</c:v>
                </c:pt>
                <c:pt idx="4691">
                  <c:v>58.92765</c:v>
                </c:pt>
                <c:pt idx="4692">
                  <c:v>58.927745000000002</c:v>
                </c:pt>
                <c:pt idx="4693">
                  <c:v>58.927841000000001</c:v>
                </c:pt>
                <c:pt idx="4694">
                  <c:v>58.927937</c:v>
                </c:pt>
                <c:pt idx="4695">
                  <c:v>58.928049000000001</c:v>
                </c:pt>
                <c:pt idx="4696">
                  <c:v>58.928151</c:v>
                </c:pt>
                <c:pt idx="4697">
                  <c:v>58.928255</c:v>
                </c:pt>
                <c:pt idx="4698">
                  <c:v>58.928365999999997</c:v>
                </c:pt>
                <c:pt idx="4699">
                  <c:v>58.928469999999997</c:v>
                </c:pt>
                <c:pt idx="4700">
                  <c:v>58.928572000000003</c:v>
                </c:pt>
                <c:pt idx="4701">
                  <c:v>58.928665000000002</c:v>
                </c:pt>
                <c:pt idx="4702">
                  <c:v>58.928769000000003</c:v>
                </c:pt>
                <c:pt idx="4703">
                  <c:v>58.928871000000001</c:v>
                </c:pt>
                <c:pt idx="4704">
                  <c:v>58.928964000000001</c:v>
                </c:pt>
                <c:pt idx="4705">
                  <c:v>58.929056000000003</c:v>
                </c:pt>
                <c:pt idx="4706">
                  <c:v>58.92915</c:v>
                </c:pt>
                <c:pt idx="4707">
                  <c:v>58.929236000000003</c:v>
                </c:pt>
                <c:pt idx="4708">
                  <c:v>58.929327000000001</c:v>
                </c:pt>
                <c:pt idx="4709">
                  <c:v>58.929420999999998</c:v>
                </c:pt>
                <c:pt idx="4710">
                  <c:v>58.929510000000001</c:v>
                </c:pt>
                <c:pt idx="4711">
                  <c:v>58.929589999999997</c:v>
                </c:pt>
                <c:pt idx="4712">
                  <c:v>58.929676999999998</c:v>
                </c:pt>
                <c:pt idx="4713">
                  <c:v>58.929763999999999</c:v>
                </c:pt>
                <c:pt idx="4714">
                  <c:v>58.929848999999997</c:v>
                </c:pt>
                <c:pt idx="4715">
                  <c:v>58.929943000000002</c:v>
                </c:pt>
                <c:pt idx="4716">
                  <c:v>58.930039000000001</c:v>
                </c:pt>
                <c:pt idx="4717">
                  <c:v>58.930137000000002</c:v>
                </c:pt>
                <c:pt idx="4718">
                  <c:v>58.930222999999998</c:v>
                </c:pt>
                <c:pt idx="4719">
                  <c:v>58.930311000000003</c:v>
                </c:pt>
                <c:pt idx="4720">
                  <c:v>58.930394</c:v>
                </c:pt>
                <c:pt idx="4721">
                  <c:v>58.930484</c:v>
                </c:pt>
                <c:pt idx="4722">
                  <c:v>58.930568999999998</c:v>
                </c:pt>
                <c:pt idx="4723">
                  <c:v>58.930647999999998</c:v>
                </c:pt>
                <c:pt idx="4724">
                  <c:v>58.930736000000003</c:v>
                </c:pt>
                <c:pt idx="4725">
                  <c:v>58.930813000000001</c:v>
                </c:pt>
                <c:pt idx="4726">
                  <c:v>58.930888000000003</c:v>
                </c:pt>
                <c:pt idx="4727">
                  <c:v>58.930959000000001</c:v>
                </c:pt>
                <c:pt idx="4728">
                  <c:v>58.931026000000003</c:v>
                </c:pt>
                <c:pt idx="4729">
                  <c:v>58.931088000000003</c:v>
                </c:pt>
                <c:pt idx="4730">
                  <c:v>58.931148999999998</c:v>
                </c:pt>
                <c:pt idx="4731">
                  <c:v>58.931209000000003</c:v>
                </c:pt>
                <c:pt idx="4732">
                  <c:v>58.931279000000004</c:v>
                </c:pt>
                <c:pt idx="4733">
                  <c:v>58.931333000000002</c:v>
                </c:pt>
                <c:pt idx="4734">
                  <c:v>58.931398999999999</c:v>
                </c:pt>
                <c:pt idx="4735">
                  <c:v>58.931448000000003</c:v>
                </c:pt>
                <c:pt idx="4736">
                  <c:v>58.931536999999999</c:v>
                </c:pt>
                <c:pt idx="4737">
                  <c:v>58.931590999999997</c:v>
                </c:pt>
                <c:pt idx="4738">
                  <c:v>58.931651000000002</c:v>
                </c:pt>
                <c:pt idx="4739">
                  <c:v>58.931694999999998</c:v>
                </c:pt>
                <c:pt idx="4740">
                  <c:v>58.931730000000002</c:v>
                </c:pt>
                <c:pt idx="4741">
                  <c:v>58.931753999999998</c:v>
                </c:pt>
                <c:pt idx="4742">
                  <c:v>58.931784</c:v>
                </c:pt>
                <c:pt idx="4743">
                  <c:v>58.931795999999999</c:v>
                </c:pt>
                <c:pt idx="4744">
                  <c:v>58.931800000000003</c:v>
                </c:pt>
                <c:pt idx="4745">
                  <c:v>58.931807999999997</c:v>
                </c:pt>
                <c:pt idx="4746">
                  <c:v>58.931823000000001</c:v>
                </c:pt>
                <c:pt idx="4747">
                  <c:v>58.931834000000002</c:v>
                </c:pt>
                <c:pt idx="4748">
                  <c:v>58.931846999999998</c:v>
                </c:pt>
                <c:pt idx="4749">
                  <c:v>58.931856000000003</c:v>
                </c:pt>
                <c:pt idx="4750">
                  <c:v>58.931848000000002</c:v>
                </c:pt>
                <c:pt idx="4751">
                  <c:v>58.931837999999999</c:v>
                </c:pt>
                <c:pt idx="4752">
                  <c:v>58.931832999999997</c:v>
                </c:pt>
                <c:pt idx="4753">
                  <c:v>58.931814000000003</c:v>
                </c:pt>
                <c:pt idx="4754">
                  <c:v>58.931787999999997</c:v>
                </c:pt>
                <c:pt idx="4755">
                  <c:v>58.931767999999998</c:v>
                </c:pt>
                <c:pt idx="4756">
                  <c:v>58.931713999999999</c:v>
                </c:pt>
                <c:pt idx="4757">
                  <c:v>58.931666999999997</c:v>
                </c:pt>
                <c:pt idx="4758">
                  <c:v>58.931614000000003</c:v>
                </c:pt>
                <c:pt idx="4759">
                  <c:v>58.931559999999998</c:v>
                </c:pt>
                <c:pt idx="4760">
                  <c:v>58.931507000000003</c:v>
                </c:pt>
                <c:pt idx="4761">
                  <c:v>58.931469999999997</c:v>
                </c:pt>
                <c:pt idx="4762">
                  <c:v>58.931395999999999</c:v>
                </c:pt>
                <c:pt idx="4763">
                  <c:v>58.931339999999999</c:v>
                </c:pt>
                <c:pt idx="4764">
                  <c:v>58.931286</c:v>
                </c:pt>
                <c:pt idx="4765">
                  <c:v>58.931221999999998</c:v>
                </c:pt>
                <c:pt idx="4766">
                  <c:v>58.931145999999998</c:v>
                </c:pt>
                <c:pt idx="4767">
                  <c:v>58.931103</c:v>
                </c:pt>
                <c:pt idx="4768">
                  <c:v>58.931044999999997</c:v>
                </c:pt>
                <c:pt idx="4769">
                  <c:v>58.930959999999999</c:v>
                </c:pt>
                <c:pt idx="4770">
                  <c:v>58.930895</c:v>
                </c:pt>
                <c:pt idx="4771">
                  <c:v>58.930833</c:v>
                </c:pt>
                <c:pt idx="4772">
                  <c:v>58.930773000000002</c:v>
                </c:pt>
                <c:pt idx="4773">
                  <c:v>58.930706000000001</c:v>
                </c:pt>
                <c:pt idx="4774">
                  <c:v>58.930649000000003</c:v>
                </c:pt>
                <c:pt idx="4775">
                  <c:v>58.930593000000002</c:v>
                </c:pt>
                <c:pt idx="4776">
                  <c:v>58.930537000000001</c:v>
                </c:pt>
                <c:pt idx="4777">
                  <c:v>58.930478000000001</c:v>
                </c:pt>
                <c:pt idx="4778">
                  <c:v>58.930439</c:v>
                </c:pt>
                <c:pt idx="4779">
                  <c:v>58.930388999999998</c:v>
                </c:pt>
                <c:pt idx="4780">
                  <c:v>58.930334000000002</c:v>
                </c:pt>
                <c:pt idx="4781">
                  <c:v>58.930266000000003</c:v>
                </c:pt>
                <c:pt idx="4782">
                  <c:v>58.930213000000002</c:v>
                </c:pt>
                <c:pt idx="4783">
                  <c:v>58.930166999999997</c:v>
                </c:pt>
                <c:pt idx="4784">
                  <c:v>58.930118</c:v>
                </c:pt>
                <c:pt idx="4785">
                  <c:v>58.930072000000003</c:v>
                </c:pt>
                <c:pt idx="4786">
                  <c:v>58.930030000000002</c:v>
                </c:pt>
                <c:pt idx="4787">
                  <c:v>58.929974999999999</c:v>
                </c:pt>
                <c:pt idx="4788">
                  <c:v>58.929938</c:v>
                </c:pt>
                <c:pt idx="4789">
                  <c:v>58.929893</c:v>
                </c:pt>
                <c:pt idx="4790">
                  <c:v>58.929859999999998</c:v>
                </c:pt>
                <c:pt idx="4791">
                  <c:v>58.929820999999997</c:v>
                </c:pt>
                <c:pt idx="4792">
                  <c:v>58.929799000000003</c:v>
                </c:pt>
                <c:pt idx="4793">
                  <c:v>58.929765000000003</c:v>
                </c:pt>
                <c:pt idx="4794">
                  <c:v>58.929743000000002</c:v>
                </c:pt>
                <c:pt idx="4795">
                  <c:v>58.929720000000003</c:v>
                </c:pt>
                <c:pt idx="4796">
                  <c:v>58.929699999999997</c:v>
                </c:pt>
                <c:pt idx="4797">
                  <c:v>58.929681000000002</c:v>
                </c:pt>
                <c:pt idx="4798">
                  <c:v>58.929675000000003</c:v>
                </c:pt>
                <c:pt idx="4799">
                  <c:v>58.929662</c:v>
                </c:pt>
                <c:pt idx="4800">
                  <c:v>58.929661000000003</c:v>
                </c:pt>
                <c:pt idx="4801">
                  <c:v>58.929648999999998</c:v>
                </c:pt>
                <c:pt idx="4802">
                  <c:v>58.929648</c:v>
                </c:pt>
                <c:pt idx="4803">
                  <c:v>58.929644000000003</c:v>
                </c:pt>
                <c:pt idx="4804">
                  <c:v>58.929653000000002</c:v>
                </c:pt>
                <c:pt idx="4805">
                  <c:v>58.929659000000001</c:v>
                </c:pt>
                <c:pt idx="4806">
                  <c:v>58.929671999999997</c:v>
                </c:pt>
                <c:pt idx="4807">
                  <c:v>58.929684000000002</c:v>
                </c:pt>
                <c:pt idx="4808">
                  <c:v>58.929701000000001</c:v>
                </c:pt>
                <c:pt idx="4809">
                  <c:v>58.929709000000003</c:v>
                </c:pt>
                <c:pt idx="4810">
                  <c:v>58.929727</c:v>
                </c:pt>
                <c:pt idx="4811">
                  <c:v>58.929741</c:v>
                </c:pt>
                <c:pt idx="4812">
                  <c:v>58.929766000000001</c:v>
                </c:pt>
                <c:pt idx="4813">
                  <c:v>58.929796000000003</c:v>
                </c:pt>
                <c:pt idx="4814">
                  <c:v>58.929834</c:v>
                </c:pt>
                <c:pt idx="4815">
                  <c:v>58.929862</c:v>
                </c:pt>
                <c:pt idx="4816">
                  <c:v>58.929896999999997</c:v>
                </c:pt>
                <c:pt idx="4817">
                  <c:v>58.929929999999999</c:v>
                </c:pt>
                <c:pt idx="4818">
                  <c:v>58.929971000000002</c:v>
                </c:pt>
                <c:pt idx="4819">
                  <c:v>58.930003999999997</c:v>
                </c:pt>
                <c:pt idx="4820">
                  <c:v>58.930045</c:v>
                </c:pt>
                <c:pt idx="4821">
                  <c:v>58.930081000000001</c:v>
                </c:pt>
                <c:pt idx="4822">
                  <c:v>58.930123000000002</c:v>
                </c:pt>
                <c:pt idx="4823">
                  <c:v>58.930163999999998</c:v>
                </c:pt>
                <c:pt idx="4824">
                  <c:v>58.930213999999999</c:v>
                </c:pt>
                <c:pt idx="4825">
                  <c:v>58.930259</c:v>
                </c:pt>
                <c:pt idx="4826">
                  <c:v>58.930304999999997</c:v>
                </c:pt>
                <c:pt idx="4827">
                  <c:v>58.93036</c:v>
                </c:pt>
                <c:pt idx="4828">
                  <c:v>58.930410999999999</c:v>
                </c:pt>
                <c:pt idx="4829">
                  <c:v>58.930467</c:v>
                </c:pt>
                <c:pt idx="4830">
                  <c:v>58.930526</c:v>
                </c:pt>
                <c:pt idx="4831">
                  <c:v>58.930585999999998</c:v>
                </c:pt>
                <c:pt idx="4832">
                  <c:v>58.930638000000002</c:v>
                </c:pt>
                <c:pt idx="4833">
                  <c:v>58.930681999999997</c:v>
                </c:pt>
                <c:pt idx="4834">
                  <c:v>58.930739000000003</c:v>
                </c:pt>
                <c:pt idx="4835">
                  <c:v>58.930779000000001</c:v>
                </c:pt>
                <c:pt idx="4836">
                  <c:v>58.930824999999999</c:v>
                </c:pt>
                <c:pt idx="4837">
                  <c:v>58.930871000000003</c:v>
                </c:pt>
                <c:pt idx="4838">
                  <c:v>58.930919000000003</c:v>
                </c:pt>
                <c:pt idx="4839">
                  <c:v>58.930968</c:v>
                </c:pt>
                <c:pt idx="4840">
                  <c:v>58.931009000000003</c:v>
                </c:pt>
                <c:pt idx="4841">
                  <c:v>58.931047999999997</c:v>
                </c:pt>
                <c:pt idx="4842">
                  <c:v>58.931080999999999</c:v>
                </c:pt>
                <c:pt idx="4843">
                  <c:v>58.931105000000002</c:v>
                </c:pt>
                <c:pt idx="4844">
                  <c:v>58.931125000000002</c:v>
                </c:pt>
                <c:pt idx="4845">
                  <c:v>58.931142000000001</c:v>
                </c:pt>
                <c:pt idx="4846">
                  <c:v>58.931162999999998</c:v>
                </c:pt>
                <c:pt idx="4847">
                  <c:v>58.931184999999999</c:v>
                </c:pt>
                <c:pt idx="4848">
                  <c:v>58.931201000000001</c:v>
                </c:pt>
                <c:pt idx="4849">
                  <c:v>58.931218999999999</c:v>
                </c:pt>
                <c:pt idx="4850">
                  <c:v>58.931235999999998</c:v>
                </c:pt>
                <c:pt idx="4851">
                  <c:v>58.931235999999998</c:v>
                </c:pt>
                <c:pt idx="4852">
                  <c:v>58.931235999999998</c:v>
                </c:pt>
                <c:pt idx="4853">
                  <c:v>58.931237000000003</c:v>
                </c:pt>
                <c:pt idx="4854">
                  <c:v>58.931247999999997</c:v>
                </c:pt>
                <c:pt idx="4855">
                  <c:v>58.931255999999998</c:v>
                </c:pt>
                <c:pt idx="4856">
                  <c:v>58.931260999999999</c:v>
                </c:pt>
                <c:pt idx="4857">
                  <c:v>58.931261999999997</c:v>
                </c:pt>
                <c:pt idx="4858">
                  <c:v>58.931268000000003</c:v>
                </c:pt>
                <c:pt idx="4859">
                  <c:v>58.931260000000002</c:v>
                </c:pt>
                <c:pt idx="4860">
                  <c:v>58.931255</c:v>
                </c:pt>
                <c:pt idx="4861">
                  <c:v>58.931255999999998</c:v>
                </c:pt>
                <c:pt idx="4862">
                  <c:v>58.931266999999998</c:v>
                </c:pt>
                <c:pt idx="4863">
                  <c:v>58.931265000000003</c:v>
                </c:pt>
                <c:pt idx="4864">
                  <c:v>58.931266000000001</c:v>
                </c:pt>
                <c:pt idx="4865">
                  <c:v>58.931271000000002</c:v>
                </c:pt>
                <c:pt idx="4866">
                  <c:v>58.931274999999999</c:v>
                </c:pt>
                <c:pt idx="4867">
                  <c:v>58.931285000000003</c:v>
                </c:pt>
                <c:pt idx="4868">
                  <c:v>58.931294999999999</c:v>
                </c:pt>
                <c:pt idx="4869">
                  <c:v>58.931286999999998</c:v>
                </c:pt>
                <c:pt idx="4870">
                  <c:v>58.931291000000002</c:v>
                </c:pt>
                <c:pt idx="4871">
                  <c:v>58.931300999999998</c:v>
                </c:pt>
                <c:pt idx="4872">
                  <c:v>58.931314999999998</c:v>
                </c:pt>
                <c:pt idx="4873">
                  <c:v>58.931323999999996</c:v>
                </c:pt>
                <c:pt idx="4874">
                  <c:v>58.931339999999999</c:v>
                </c:pt>
                <c:pt idx="4875">
                  <c:v>58.931358000000003</c:v>
                </c:pt>
                <c:pt idx="4876">
                  <c:v>58.931384000000001</c:v>
                </c:pt>
                <c:pt idx="4877">
                  <c:v>58.931412000000002</c:v>
                </c:pt>
                <c:pt idx="4878">
                  <c:v>58.931446999999999</c:v>
                </c:pt>
                <c:pt idx="4879">
                  <c:v>58.931488999999999</c:v>
                </c:pt>
                <c:pt idx="4880">
                  <c:v>58.931530000000002</c:v>
                </c:pt>
                <c:pt idx="4881">
                  <c:v>58.931569000000003</c:v>
                </c:pt>
                <c:pt idx="4882">
                  <c:v>58.931607999999997</c:v>
                </c:pt>
                <c:pt idx="4883">
                  <c:v>58.931663</c:v>
                </c:pt>
                <c:pt idx="4884">
                  <c:v>58.931714999999997</c:v>
                </c:pt>
                <c:pt idx="4885">
                  <c:v>58.931767000000001</c:v>
                </c:pt>
                <c:pt idx="4886">
                  <c:v>58.931818999999997</c:v>
                </c:pt>
                <c:pt idx="4887">
                  <c:v>58.931874000000001</c:v>
                </c:pt>
                <c:pt idx="4888">
                  <c:v>58.931928999999997</c:v>
                </c:pt>
                <c:pt idx="4889">
                  <c:v>58.931987999999997</c:v>
                </c:pt>
                <c:pt idx="4890">
                  <c:v>58.932045000000002</c:v>
                </c:pt>
                <c:pt idx="4891">
                  <c:v>58.932111999999996</c:v>
                </c:pt>
                <c:pt idx="4892">
                  <c:v>58.932181999999997</c:v>
                </c:pt>
                <c:pt idx="4893">
                  <c:v>58.932242000000002</c:v>
                </c:pt>
                <c:pt idx="4894">
                  <c:v>58.932304999999999</c:v>
                </c:pt>
                <c:pt idx="4895">
                  <c:v>58.932366999999999</c:v>
                </c:pt>
                <c:pt idx="4896">
                  <c:v>58.932436000000003</c:v>
                </c:pt>
                <c:pt idx="4897">
                  <c:v>58.932498000000002</c:v>
                </c:pt>
                <c:pt idx="4898">
                  <c:v>58.932552000000001</c:v>
                </c:pt>
                <c:pt idx="4899">
                  <c:v>58.932594999999999</c:v>
                </c:pt>
                <c:pt idx="4900">
                  <c:v>58.932644000000003</c:v>
                </c:pt>
                <c:pt idx="4901">
                  <c:v>58.932687999999999</c:v>
                </c:pt>
                <c:pt idx="4902">
                  <c:v>58.932730999999997</c:v>
                </c:pt>
                <c:pt idx="4903">
                  <c:v>58.932761999999997</c:v>
                </c:pt>
                <c:pt idx="4904">
                  <c:v>58.932803</c:v>
                </c:pt>
                <c:pt idx="4905">
                  <c:v>58.932845</c:v>
                </c:pt>
                <c:pt idx="4906">
                  <c:v>58.932879999999997</c:v>
                </c:pt>
                <c:pt idx="4907">
                  <c:v>58.932912999999999</c:v>
                </c:pt>
                <c:pt idx="4908">
                  <c:v>58.932941999999997</c:v>
                </c:pt>
                <c:pt idx="4909">
                  <c:v>58.932963999999998</c:v>
                </c:pt>
                <c:pt idx="4910">
                  <c:v>58.932985000000002</c:v>
                </c:pt>
                <c:pt idx="4911">
                  <c:v>58.933000999999997</c:v>
                </c:pt>
                <c:pt idx="4912">
                  <c:v>58.933013000000003</c:v>
                </c:pt>
                <c:pt idx="4913">
                  <c:v>58.933019000000002</c:v>
                </c:pt>
                <c:pt idx="4914">
                  <c:v>58.933014</c:v>
                </c:pt>
                <c:pt idx="4915">
                  <c:v>58.933000999999997</c:v>
                </c:pt>
                <c:pt idx="4916">
                  <c:v>58.932988000000002</c:v>
                </c:pt>
                <c:pt idx="4917">
                  <c:v>58.932957999999999</c:v>
                </c:pt>
                <c:pt idx="4918">
                  <c:v>58.932932999999998</c:v>
                </c:pt>
                <c:pt idx="4919">
                  <c:v>58.932895000000002</c:v>
                </c:pt>
                <c:pt idx="4920">
                  <c:v>58.932864000000002</c:v>
                </c:pt>
                <c:pt idx="4921">
                  <c:v>58.932825000000001</c:v>
                </c:pt>
                <c:pt idx="4922">
                  <c:v>58.932783000000001</c:v>
                </c:pt>
                <c:pt idx="4923">
                  <c:v>58.932734000000004</c:v>
                </c:pt>
                <c:pt idx="4924">
                  <c:v>58.932675000000003</c:v>
                </c:pt>
                <c:pt idx="4925">
                  <c:v>58.93262</c:v>
                </c:pt>
                <c:pt idx="4926">
                  <c:v>58.932566999999999</c:v>
                </c:pt>
                <c:pt idx="4927">
                  <c:v>58.932504000000002</c:v>
                </c:pt>
                <c:pt idx="4928">
                  <c:v>58.932442999999999</c:v>
                </c:pt>
                <c:pt idx="4929">
                  <c:v>58.932371000000003</c:v>
                </c:pt>
                <c:pt idx="4930">
                  <c:v>58.932301000000002</c:v>
                </c:pt>
                <c:pt idx="4931">
                  <c:v>58.932231000000002</c:v>
                </c:pt>
                <c:pt idx="4932">
                  <c:v>58.932169000000002</c:v>
                </c:pt>
                <c:pt idx="4933">
                  <c:v>58.932091999999997</c:v>
                </c:pt>
                <c:pt idx="4934">
                  <c:v>58.932017000000002</c:v>
                </c:pt>
                <c:pt idx="4935">
                  <c:v>58.931944000000001</c:v>
                </c:pt>
                <c:pt idx="4936">
                  <c:v>58.93188</c:v>
                </c:pt>
                <c:pt idx="4937">
                  <c:v>58.931804</c:v>
                </c:pt>
                <c:pt idx="4938">
                  <c:v>58.931747000000001</c:v>
                </c:pt>
                <c:pt idx="4939">
                  <c:v>58.931686999999997</c:v>
                </c:pt>
                <c:pt idx="4940">
                  <c:v>58.931610999999997</c:v>
                </c:pt>
                <c:pt idx="4941">
                  <c:v>58.931538000000003</c:v>
                </c:pt>
                <c:pt idx="4942">
                  <c:v>58.931474999999999</c:v>
                </c:pt>
                <c:pt idx="4943">
                  <c:v>58.931423000000002</c:v>
                </c:pt>
                <c:pt idx="4944">
                  <c:v>58.931365999999997</c:v>
                </c:pt>
                <c:pt idx="4945">
                  <c:v>58.931308000000001</c:v>
                </c:pt>
                <c:pt idx="4946">
                  <c:v>58.931260000000002</c:v>
                </c:pt>
                <c:pt idx="4947">
                  <c:v>58.931218000000001</c:v>
                </c:pt>
                <c:pt idx="4948">
                  <c:v>58.931187000000001</c:v>
                </c:pt>
                <c:pt idx="4949">
                  <c:v>58.931170000000002</c:v>
                </c:pt>
                <c:pt idx="4950">
                  <c:v>58.931159000000001</c:v>
                </c:pt>
                <c:pt idx="4951">
                  <c:v>58.931156000000001</c:v>
                </c:pt>
                <c:pt idx="4952">
                  <c:v>58.931159000000001</c:v>
                </c:pt>
                <c:pt idx="4953">
                  <c:v>58.931164000000003</c:v>
                </c:pt>
                <c:pt idx="4954">
                  <c:v>58.931170999999999</c:v>
                </c:pt>
                <c:pt idx="4955">
                  <c:v>58.931182999999997</c:v>
                </c:pt>
                <c:pt idx="4956">
                  <c:v>58.931206000000003</c:v>
                </c:pt>
                <c:pt idx="4957">
                  <c:v>58.931238</c:v>
                </c:pt>
                <c:pt idx="4958">
                  <c:v>58.931274000000002</c:v>
                </c:pt>
                <c:pt idx="4959">
                  <c:v>58.931328000000001</c:v>
                </c:pt>
                <c:pt idx="4960">
                  <c:v>58.931382999999997</c:v>
                </c:pt>
                <c:pt idx="4961">
                  <c:v>58.931438999999997</c:v>
                </c:pt>
                <c:pt idx="4962">
                  <c:v>58.931497999999998</c:v>
                </c:pt>
                <c:pt idx="4963">
                  <c:v>58.931555000000003</c:v>
                </c:pt>
                <c:pt idx="4964">
                  <c:v>58.931614000000003</c:v>
                </c:pt>
                <c:pt idx="4965">
                  <c:v>58.931682000000002</c:v>
                </c:pt>
                <c:pt idx="4966">
                  <c:v>58.931744999999999</c:v>
                </c:pt>
                <c:pt idx="4967">
                  <c:v>58.931812999999998</c:v>
                </c:pt>
                <c:pt idx="4968">
                  <c:v>58.931887000000003</c:v>
                </c:pt>
                <c:pt idx="4969">
                  <c:v>58.931972999999999</c:v>
                </c:pt>
                <c:pt idx="4970">
                  <c:v>58.932057</c:v>
                </c:pt>
                <c:pt idx="4971">
                  <c:v>58.932155000000002</c:v>
                </c:pt>
                <c:pt idx="4972">
                  <c:v>58.932251999999998</c:v>
                </c:pt>
                <c:pt idx="4973">
                  <c:v>58.932341999999998</c:v>
                </c:pt>
                <c:pt idx="4974">
                  <c:v>58.932443999999997</c:v>
                </c:pt>
                <c:pt idx="4975">
                  <c:v>58.932547999999997</c:v>
                </c:pt>
                <c:pt idx="4976">
                  <c:v>58.932658000000004</c:v>
                </c:pt>
                <c:pt idx="4977">
                  <c:v>58.932766000000001</c:v>
                </c:pt>
                <c:pt idx="4978">
                  <c:v>58.932879</c:v>
                </c:pt>
                <c:pt idx="4979">
                  <c:v>58.932991000000001</c:v>
                </c:pt>
                <c:pt idx="4980">
                  <c:v>58.933104</c:v>
                </c:pt>
                <c:pt idx="4981">
                  <c:v>58.933227000000002</c:v>
                </c:pt>
                <c:pt idx="4982">
                  <c:v>58.933356000000003</c:v>
                </c:pt>
                <c:pt idx="4983">
                  <c:v>58.933483000000003</c:v>
                </c:pt>
                <c:pt idx="4984">
                  <c:v>58.933618000000003</c:v>
                </c:pt>
                <c:pt idx="4985">
                  <c:v>58.933751999999998</c:v>
                </c:pt>
                <c:pt idx="4986">
                  <c:v>58.933881999999997</c:v>
                </c:pt>
                <c:pt idx="4987">
                  <c:v>58.934019999999997</c:v>
                </c:pt>
                <c:pt idx="4988">
                  <c:v>58.934156000000002</c:v>
                </c:pt>
                <c:pt idx="4989">
                  <c:v>58.934291000000002</c:v>
                </c:pt>
                <c:pt idx="4990">
                  <c:v>58.934429000000002</c:v>
                </c:pt>
                <c:pt idx="4991">
                  <c:v>58.934562999999997</c:v>
                </c:pt>
                <c:pt idx="4992">
                  <c:v>58.934688000000001</c:v>
                </c:pt>
                <c:pt idx="4993">
                  <c:v>58.934821999999997</c:v>
                </c:pt>
                <c:pt idx="4994">
                  <c:v>58.934955000000002</c:v>
                </c:pt>
                <c:pt idx="4995">
                  <c:v>58.935079000000002</c:v>
                </c:pt>
                <c:pt idx="4996">
                  <c:v>58.935198999999997</c:v>
                </c:pt>
                <c:pt idx="4997">
                  <c:v>58.935315000000003</c:v>
                </c:pt>
                <c:pt idx="4998">
                  <c:v>58.935423999999998</c:v>
                </c:pt>
                <c:pt idx="4999">
                  <c:v>58.93553</c:v>
                </c:pt>
                <c:pt idx="5000">
                  <c:v>58.935628000000001</c:v>
                </c:pt>
                <c:pt idx="5001">
                  <c:v>58.935721000000001</c:v>
                </c:pt>
                <c:pt idx="5002">
                  <c:v>58.935811000000001</c:v>
                </c:pt>
                <c:pt idx="5003">
                  <c:v>58.935909000000002</c:v>
                </c:pt>
                <c:pt idx="5004">
                  <c:v>58.935988999999999</c:v>
                </c:pt>
                <c:pt idx="5005">
                  <c:v>58.936070999999998</c:v>
                </c:pt>
                <c:pt idx="5006">
                  <c:v>58.936149999999998</c:v>
                </c:pt>
                <c:pt idx="5007">
                  <c:v>58.936225999999998</c:v>
                </c:pt>
                <c:pt idx="5008">
                  <c:v>58.936293999999997</c:v>
                </c:pt>
                <c:pt idx="5009">
                  <c:v>58.936360999999998</c:v>
                </c:pt>
                <c:pt idx="5010">
                  <c:v>58.936424000000002</c:v>
                </c:pt>
                <c:pt idx="5011">
                  <c:v>58.936473999999997</c:v>
                </c:pt>
                <c:pt idx="5012">
                  <c:v>58.936520999999999</c:v>
                </c:pt>
                <c:pt idx="5013">
                  <c:v>58.936559000000003</c:v>
                </c:pt>
                <c:pt idx="5014">
                  <c:v>58.936591999999997</c:v>
                </c:pt>
                <c:pt idx="5015">
                  <c:v>58.936622</c:v>
                </c:pt>
                <c:pt idx="5016">
                  <c:v>58.93665</c:v>
                </c:pt>
                <c:pt idx="5017">
                  <c:v>58.936653999999997</c:v>
                </c:pt>
                <c:pt idx="5018">
                  <c:v>58.936656999999997</c:v>
                </c:pt>
                <c:pt idx="5019">
                  <c:v>58.936656999999997</c:v>
                </c:pt>
                <c:pt idx="5020">
                  <c:v>58.936652000000002</c:v>
                </c:pt>
                <c:pt idx="5021">
                  <c:v>58.936644999999999</c:v>
                </c:pt>
                <c:pt idx="5022">
                  <c:v>58.936624000000002</c:v>
                </c:pt>
                <c:pt idx="5023">
                  <c:v>58.936605999999998</c:v>
                </c:pt>
                <c:pt idx="5024">
                  <c:v>58.936571999999998</c:v>
                </c:pt>
                <c:pt idx="5025">
                  <c:v>58.936532</c:v>
                </c:pt>
                <c:pt idx="5026">
                  <c:v>58.936486000000002</c:v>
                </c:pt>
                <c:pt idx="5027">
                  <c:v>58.936436</c:v>
                </c:pt>
                <c:pt idx="5028">
                  <c:v>58.936394999999997</c:v>
                </c:pt>
                <c:pt idx="5029">
                  <c:v>58.936343000000001</c:v>
                </c:pt>
                <c:pt idx="5030">
                  <c:v>58.936279999999996</c:v>
                </c:pt>
                <c:pt idx="5031">
                  <c:v>58.936227000000002</c:v>
                </c:pt>
                <c:pt idx="5032">
                  <c:v>58.936166999999998</c:v>
                </c:pt>
                <c:pt idx="5033">
                  <c:v>58.936087999999998</c:v>
                </c:pt>
                <c:pt idx="5034">
                  <c:v>58.936017</c:v>
                </c:pt>
                <c:pt idx="5035">
                  <c:v>58.935943000000002</c:v>
                </c:pt>
                <c:pt idx="5036">
                  <c:v>58.935862</c:v>
                </c:pt>
                <c:pt idx="5037">
                  <c:v>58.935803</c:v>
                </c:pt>
                <c:pt idx="5038">
                  <c:v>58.935727</c:v>
                </c:pt>
                <c:pt idx="5039">
                  <c:v>58.935651999999997</c:v>
                </c:pt>
                <c:pt idx="5040">
                  <c:v>58.935571000000003</c:v>
                </c:pt>
                <c:pt idx="5041">
                  <c:v>58.935482999999998</c:v>
                </c:pt>
                <c:pt idx="5042">
                  <c:v>58.935395999999997</c:v>
                </c:pt>
                <c:pt idx="5043">
                  <c:v>58.935310000000001</c:v>
                </c:pt>
                <c:pt idx="5044">
                  <c:v>58.935218999999996</c:v>
                </c:pt>
                <c:pt idx="5045">
                  <c:v>58.935125999999997</c:v>
                </c:pt>
                <c:pt idx="5046">
                  <c:v>58.935032</c:v>
                </c:pt>
                <c:pt idx="5047">
                  <c:v>58.934933999999998</c:v>
                </c:pt>
                <c:pt idx="5048">
                  <c:v>58.934837999999999</c:v>
                </c:pt>
                <c:pt idx="5049">
                  <c:v>58.934752000000003</c:v>
                </c:pt>
                <c:pt idx="5050">
                  <c:v>58.934651000000002</c:v>
                </c:pt>
                <c:pt idx="5051">
                  <c:v>58.934547999999999</c:v>
                </c:pt>
                <c:pt idx="5052">
                  <c:v>58.934449000000001</c:v>
                </c:pt>
                <c:pt idx="5053">
                  <c:v>58.934359999999998</c:v>
                </c:pt>
                <c:pt idx="5054">
                  <c:v>58.934278999999997</c:v>
                </c:pt>
                <c:pt idx="5055">
                  <c:v>58.934184999999999</c:v>
                </c:pt>
                <c:pt idx="5056">
                  <c:v>58.934091000000002</c:v>
                </c:pt>
                <c:pt idx="5057">
                  <c:v>58.933996999999998</c:v>
                </c:pt>
                <c:pt idx="5058">
                  <c:v>58.933906</c:v>
                </c:pt>
                <c:pt idx="5059">
                  <c:v>58.933816999999998</c:v>
                </c:pt>
                <c:pt idx="5060">
                  <c:v>58.933728000000002</c:v>
                </c:pt>
                <c:pt idx="5061">
                  <c:v>58.933641999999999</c:v>
                </c:pt>
                <c:pt idx="5062">
                  <c:v>58.933566999999996</c:v>
                </c:pt>
                <c:pt idx="5063">
                  <c:v>58.933492000000001</c:v>
                </c:pt>
                <c:pt idx="5064">
                  <c:v>58.933422999999998</c:v>
                </c:pt>
                <c:pt idx="5065">
                  <c:v>58.933356000000003</c:v>
                </c:pt>
                <c:pt idx="5066">
                  <c:v>58.933298999999998</c:v>
                </c:pt>
                <c:pt idx="5067">
                  <c:v>58.933235000000003</c:v>
                </c:pt>
                <c:pt idx="5068">
                  <c:v>58.933177999999998</c:v>
                </c:pt>
                <c:pt idx="5069">
                  <c:v>58.933120000000002</c:v>
                </c:pt>
                <c:pt idx="5070">
                  <c:v>58.933078999999999</c:v>
                </c:pt>
                <c:pt idx="5071">
                  <c:v>58.933030000000002</c:v>
                </c:pt>
                <c:pt idx="5072">
                  <c:v>58.932983</c:v>
                </c:pt>
                <c:pt idx="5073">
                  <c:v>58.932932999999998</c:v>
                </c:pt>
                <c:pt idx="5074">
                  <c:v>58.932887999999998</c:v>
                </c:pt>
                <c:pt idx="5075">
                  <c:v>58.932842999999998</c:v>
                </c:pt>
                <c:pt idx="5076">
                  <c:v>58.9328</c:v>
                </c:pt>
                <c:pt idx="5077">
                  <c:v>58.932757000000002</c:v>
                </c:pt>
                <c:pt idx="5078">
                  <c:v>58.932721000000001</c:v>
                </c:pt>
                <c:pt idx="5079">
                  <c:v>58.932685999999997</c:v>
                </c:pt>
                <c:pt idx="5080">
                  <c:v>58.932656000000001</c:v>
                </c:pt>
                <c:pt idx="5081">
                  <c:v>58.932628000000001</c:v>
                </c:pt>
                <c:pt idx="5082">
                  <c:v>58.932608000000002</c:v>
                </c:pt>
                <c:pt idx="5083">
                  <c:v>58.932583000000001</c:v>
                </c:pt>
                <c:pt idx="5084">
                  <c:v>58.932561999999997</c:v>
                </c:pt>
                <c:pt idx="5085">
                  <c:v>58.932546000000002</c:v>
                </c:pt>
                <c:pt idx="5086">
                  <c:v>58.93253</c:v>
                </c:pt>
                <c:pt idx="5087">
                  <c:v>58.932521000000001</c:v>
                </c:pt>
                <c:pt idx="5088">
                  <c:v>58.932516</c:v>
                </c:pt>
                <c:pt idx="5089">
                  <c:v>58.932510000000001</c:v>
                </c:pt>
                <c:pt idx="5090">
                  <c:v>58.932504999999999</c:v>
                </c:pt>
                <c:pt idx="5091">
                  <c:v>58.932504000000002</c:v>
                </c:pt>
                <c:pt idx="5092">
                  <c:v>58.932495000000003</c:v>
                </c:pt>
                <c:pt idx="5093">
                  <c:v>58.932476000000001</c:v>
                </c:pt>
                <c:pt idx="5094">
                  <c:v>58.932464000000003</c:v>
                </c:pt>
                <c:pt idx="5095">
                  <c:v>58.932451999999998</c:v>
                </c:pt>
                <c:pt idx="5096">
                  <c:v>58.932434000000001</c:v>
                </c:pt>
                <c:pt idx="5097">
                  <c:v>58.932420999999998</c:v>
                </c:pt>
                <c:pt idx="5098">
                  <c:v>58.932400999999999</c:v>
                </c:pt>
                <c:pt idx="5099">
                  <c:v>58.932391000000003</c:v>
                </c:pt>
                <c:pt idx="5100">
                  <c:v>58.932375</c:v>
                </c:pt>
                <c:pt idx="5101">
                  <c:v>58.932358999999998</c:v>
                </c:pt>
                <c:pt idx="5102">
                  <c:v>58.932344000000001</c:v>
                </c:pt>
                <c:pt idx="5103">
                  <c:v>58.932324999999999</c:v>
                </c:pt>
                <c:pt idx="5104">
                  <c:v>58.932302999999997</c:v>
                </c:pt>
                <c:pt idx="5105">
                  <c:v>58.932279999999999</c:v>
                </c:pt>
                <c:pt idx="5106">
                  <c:v>58.932262000000001</c:v>
                </c:pt>
                <c:pt idx="5107">
                  <c:v>58.932240999999998</c:v>
                </c:pt>
                <c:pt idx="5108">
                  <c:v>58.932220000000001</c:v>
                </c:pt>
                <c:pt idx="5109">
                  <c:v>58.932197000000002</c:v>
                </c:pt>
                <c:pt idx="5110">
                  <c:v>58.932174000000003</c:v>
                </c:pt>
                <c:pt idx="5111">
                  <c:v>58.932144000000001</c:v>
                </c:pt>
                <c:pt idx="5112">
                  <c:v>58.932118000000003</c:v>
                </c:pt>
                <c:pt idx="5113">
                  <c:v>58.932085999999998</c:v>
                </c:pt>
                <c:pt idx="5114">
                  <c:v>58.93206</c:v>
                </c:pt>
                <c:pt idx="5115">
                  <c:v>58.932029</c:v>
                </c:pt>
                <c:pt idx="5116">
                  <c:v>58.931998</c:v>
                </c:pt>
                <c:pt idx="5117">
                  <c:v>58.931967999999998</c:v>
                </c:pt>
                <c:pt idx="5118">
                  <c:v>58.931936999999998</c:v>
                </c:pt>
                <c:pt idx="5119">
                  <c:v>58.931896999999999</c:v>
                </c:pt>
                <c:pt idx="5120">
                  <c:v>58.931859000000003</c:v>
                </c:pt>
                <c:pt idx="5121">
                  <c:v>58.931814000000003</c:v>
                </c:pt>
                <c:pt idx="5122">
                  <c:v>58.931775000000002</c:v>
                </c:pt>
                <c:pt idx="5123">
                  <c:v>58.931733000000001</c:v>
                </c:pt>
                <c:pt idx="5124">
                  <c:v>58.931699000000002</c:v>
                </c:pt>
                <c:pt idx="5125">
                  <c:v>58.931657999999999</c:v>
                </c:pt>
                <c:pt idx="5126">
                  <c:v>58.931620000000002</c:v>
                </c:pt>
                <c:pt idx="5127">
                  <c:v>58.931578000000002</c:v>
                </c:pt>
                <c:pt idx="5128">
                  <c:v>58.931538000000003</c:v>
                </c:pt>
                <c:pt idx="5129">
                  <c:v>58.931491999999999</c:v>
                </c:pt>
                <c:pt idx="5130">
                  <c:v>58.931441999999997</c:v>
                </c:pt>
                <c:pt idx="5131">
                  <c:v>58.931393999999997</c:v>
                </c:pt>
                <c:pt idx="5132">
                  <c:v>58.931348</c:v>
                </c:pt>
                <c:pt idx="5133">
                  <c:v>58.931305999999999</c:v>
                </c:pt>
                <c:pt idx="5134">
                  <c:v>58.931260000000002</c:v>
                </c:pt>
                <c:pt idx="5135">
                  <c:v>58.931218999999999</c:v>
                </c:pt>
                <c:pt idx="5136">
                  <c:v>58.931179</c:v>
                </c:pt>
                <c:pt idx="5137">
                  <c:v>58.931148</c:v>
                </c:pt>
                <c:pt idx="5138">
                  <c:v>58.931108999999999</c:v>
                </c:pt>
                <c:pt idx="5139">
                  <c:v>58.931063999999999</c:v>
                </c:pt>
                <c:pt idx="5140">
                  <c:v>58.931016</c:v>
                </c:pt>
                <c:pt idx="5141">
                  <c:v>58.930976000000001</c:v>
                </c:pt>
                <c:pt idx="5142">
                  <c:v>58.930933000000003</c:v>
                </c:pt>
                <c:pt idx="5143">
                  <c:v>58.930892999999998</c:v>
                </c:pt>
                <c:pt idx="5144">
                  <c:v>58.930850999999997</c:v>
                </c:pt>
                <c:pt idx="5145">
                  <c:v>58.930807000000001</c:v>
                </c:pt>
                <c:pt idx="5146">
                  <c:v>58.930762999999999</c:v>
                </c:pt>
                <c:pt idx="5147">
                  <c:v>58.930714000000002</c:v>
                </c:pt>
                <c:pt idx="5148">
                  <c:v>58.930664999999998</c:v>
                </c:pt>
                <c:pt idx="5149">
                  <c:v>58.930616999999998</c:v>
                </c:pt>
                <c:pt idx="5150">
                  <c:v>58.930565000000001</c:v>
                </c:pt>
                <c:pt idx="5151">
                  <c:v>58.930504999999997</c:v>
                </c:pt>
                <c:pt idx="5152">
                  <c:v>58.930452000000002</c:v>
                </c:pt>
                <c:pt idx="5153">
                  <c:v>58.930396999999999</c:v>
                </c:pt>
                <c:pt idx="5154">
                  <c:v>58.930340999999999</c:v>
                </c:pt>
                <c:pt idx="5155">
                  <c:v>58.930281999999998</c:v>
                </c:pt>
                <c:pt idx="5156">
                  <c:v>58.930211</c:v>
                </c:pt>
                <c:pt idx="5157">
                  <c:v>58.930146000000001</c:v>
                </c:pt>
                <c:pt idx="5158">
                  <c:v>58.930070999999998</c:v>
                </c:pt>
                <c:pt idx="5159">
                  <c:v>58.930002000000002</c:v>
                </c:pt>
                <c:pt idx="5160">
                  <c:v>58.929926000000002</c:v>
                </c:pt>
                <c:pt idx="5161">
                  <c:v>58.929853000000001</c:v>
                </c:pt>
                <c:pt idx="5162">
                  <c:v>58.929769999999998</c:v>
                </c:pt>
                <c:pt idx="5163">
                  <c:v>58.929692000000003</c:v>
                </c:pt>
                <c:pt idx="5164">
                  <c:v>58.929620999999997</c:v>
                </c:pt>
                <c:pt idx="5165">
                  <c:v>58.929538000000001</c:v>
                </c:pt>
                <c:pt idx="5166">
                  <c:v>58.929456000000002</c:v>
                </c:pt>
                <c:pt idx="5167">
                  <c:v>58.929378</c:v>
                </c:pt>
                <c:pt idx="5168">
                  <c:v>58.929304000000002</c:v>
                </c:pt>
                <c:pt idx="5169">
                  <c:v>58.929220000000001</c:v>
                </c:pt>
                <c:pt idx="5170">
                  <c:v>58.929138999999999</c:v>
                </c:pt>
                <c:pt idx="5171">
                  <c:v>58.929063999999997</c:v>
                </c:pt>
                <c:pt idx="5172">
                  <c:v>58.928992000000001</c:v>
                </c:pt>
                <c:pt idx="5173">
                  <c:v>58.928916999999998</c:v>
                </c:pt>
                <c:pt idx="5174">
                  <c:v>58.928843000000001</c:v>
                </c:pt>
                <c:pt idx="5175">
                  <c:v>58.928773999999997</c:v>
                </c:pt>
                <c:pt idx="5176">
                  <c:v>58.928708</c:v>
                </c:pt>
                <c:pt idx="5177">
                  <c:v>58.928640999999999</c:v>
                </c:pt>
                <c:pt idx="5178">
                  <c:v>58.928579999999997</c:v>
                </c:pt>
                <c:pt idx="5179">
                  <c:v>58.928511</c:v>
                </c:pt>
                <c:pt idx="5180">
                  <c:v>58.928441999999997</c:v>
                </c:pt>
                <c:pt idx="5181">
                  <c:v>58.928384999999999</c:v>
                </c:pt>
                <c:pt idx="5182">
                  <c:v>58.928334999999997</c:v>
                </c:pt>
                <c:pt idx="5183">
                  <c:v>58.928283999999998</c:v>
                </c:pt>
                <c:pt idx="5184">
                  <c:v>58.928235999999998</c:v>
                </c:pt>
                <c:pt idx="5185">
                  <c:v>58.928189000000003</c:v>
                </c:pt>
                <c:pt idx="5186">
                  <c:v>58.928142000000001</c:v>
                </c:pt>
                <c:pt idx="5187">
                  <c:v>58.928105000000002</c:v>
                </c:pt>
                <c:pt idx="5188">
                  <c:v>58.928068000000003</c:v>
                </c:pt>
                <c:pt idx="5189">
                  <c:v>58.928032999999999</c:v>
                </c:pt>
                <c:pt idx="5190">
                  <c:v>58.927995000000003</c:v>
                </c:pt>
                <c:pt idx="5191">
                  <c:v>58.927961000000003</c:v>
                </c:pt>
                <c:pt idx="5192">
                  <c:v>58.927934999999998</c:v>
                </c:pt>
                <c:pt idx="5193">
                  <c:v>58.927906999999998</c:v>
                </c:pt>
                <c:pt idx="5194">
                  <c:v>58.927880999999999</c:v>
                </c:pt>
                <c:pt idx="5195">
                  <c:v>58.927860000000003</c:v>
                </c:pt>
                <c:pt idx="5196">
                  <c:v>58.927838000000001</c:v>
                </c:pt>
                <c:pt idx="5197">
                  <c:v>58.927816</c:v>
                </c:pt>
                <c:pt idx="5198">
                  <c:v>58.927799</c:v>
                </c:pt>
                <c:pt idx="5199">
                  <c:v>58.927779999999998</c:v>
                </c:pt>
                <c:pt idx="5200">
                  <c:v>58.927759000000002</c:v>
                </c:pt>
                <c:pt idx="5201">
                  <c:v>58.927740999999997</c:v>
                </c:pt>
                <c:pt idx="5202">
                  <c:v>58.927722000000003</c:v>
                </c:pt>
                <c:pt idx="5203">
                  <c:v>58.927705000000003</c:v>
                </c:pt>
                <c:pt idx="5204">
                  <c:v>58.927675999999998</c:v>
                </c:pt>
                <c:pt idx="5205">
                  <c:v>58.927658000000001</c:v>
                </c:pt>
                <c:pt idx="5206">
                  <c:v>58.927636999999997</c:v>
                </c:pt>
                <c:pt idx="5207">
                  <c:v>58.927615000000003</c:v>
                </c:pt>
                <c:pt idx="5208">
                  <c:v>58.927598000000003</c:v>
                </c:pt>
                <c:pt idx="5209">
                  <c:v>58.927574</c:v>
                </c:pt>
                <c:pt idx="5210">
                  <c:v>58.927553000000003</c:v>
                </c:pt>
                <c:pt idx="5211">
                  <c:v>58.927537000000001</c:v>
                </c:pt>
                <c:pt idx="5212">
                  <c:v>58.927518999999997</c:v>
                </c:pt>
                <c:pt idx="5213">
                  <c:v>58.927495</c:v>
                </c:pt>
                <c:pt idx="5214">
                  <c:v>58.927475000000001</c:v>
                </c:pt>
                <c:pt idx="5215">
                  <c:v>58.927453999999997</c:v>
                </c:pt>
                <c:pt idx="5216">
                  <c:v>58.927430999999999</c:v>
                </c:pt>
                <c:pt idx="5217">
                  <c:v>58.927408999999997</c:v>
                </c:pt>
                <c:pt idx="5218">
                  <c:v>58.927385999999998</c:v>
                </c:pt>
                <c:pt idx="5219">
                  <c:v>58.927359000000003</c:v>
                </c:pt>
                <c:pt idx="5220">
                  <c:v>58.927331000000002</c:v>
                </c:pt>
                <c:pt idx="5221">
                  <c:v>58.927301999999997</c:v>
                </c:pt>
                <c:pt idx="5222">
                  <c:v>58.927275000000002</c:v>
                </c:pt>
                <c:pt idx="5223">
                  <c:v>58.927252000000003</c:v>
                </c:pt>
                <c:pt idx="5224">
                  <c:v>58.927230999999999</c:v>
                </c:pt>
                <c:pt idx="5225">
                  <c:v>58.927208</c:v>
                </c:pt>
                <c:pt idx="5226">
                  <c:v>58.927182999999999</c:v>
                </c:pt>
                <c:pt idx="5227">
                  <c:v>58.927160999999998</c:v>
                </c:pt>
                <c:pt idx="5228">
                  <c:v>58.927146</c:v>
                </c:pt>
                <c:pt idx="5229">
                  <c:v>58.927121999999997</c:v>
                </c:pt>
                <c:pt idx="5230">
                  <c:v>58.927101999999998</c:v>
                </c:pt>
                <c:pt idx="5231">
                  <c:v>58.927084000000001</c:v>
                </c:pt>
                <c:pt idx="5232">
                  <c:v>58.927070999999998</c:v>
                </c:pt>
                <c:pt idx="5233">
                  <c:v>58.927056999999998</c:v>
                </c:pt>
                <c:pt idx="5234">
                  <c:v>58.927045999999997</c:v>
                </c:pt>
                <c:pt idx="5235">
                  <c:v>58.927036000000001</c:v>
                </c:pt>
                <c:pt idx="5236">
                  <c:v>58.927033000000002</c:v>
                </c:pt>
                <c:pt idx="5237">
                  <c:v>58.927028999999997</c:v>
                </c:pt>
                <c:pt idx="5238">
                  <c:v>58.927019999999999</c:v>
                </c:pt>
                <c:pt idx="5239">
                  <c:v>58.927007000000003</c:v>
                </c:pt>
                <c:pt idx="5240">
                  <c:v>58.927</c:v>
                </c:pt>
                <c:pt idx="5241">
                  <c:v>58.926988999999999</c:v>
                </c:pt>
                <c:pt idx="5242">
                  <c:v>58.926990000000004</c:v>
                </c:pt>
                <c:pt idx="5243">
                  <c:v>58.926991000000001</c:v>
                </c:pt>
                <c:pt idx="5244">
                  <c:v>58.926988999999999</c:v>
                </c:pt>
                <c:pt idx="5245">
                  <c:v>58.926988999999999</c:v>
                </c:pt>
                <c:pt idx="5246">
                  <c:v>58.926994000000001</c:v>
                </c:pt>
                <c:pt idx="5247">
                  <c:v>58.926997999999998</c:v>
                </c:pt>
                <c:pt idx="5248">
                  <c:v>58.927000999999997</c:v>
                </c:pt>
                <c:pt idx="5249">
                  <c:v>58.927007000000003</c:v>
                </c:pt>
                <c:pt idx="5250">
                  <c:v>58.927014999999997</c:v>
                </c:pt>
                <c:pt idx="5251">
                  <c:v>58.927024000000003</c:v>
                </c:pt>
                <c:pt idx="5252">
                  <c:v>58.927031999999997</c:v>
                </c:pt>
                <c:pt idx="5253">
                  <c:v>58.927053999999998</c:v>
                </c:pt>
                <c:pt idx="5254">
                  <c:v>58.927064999999999</c:v>
                </c:pt>
                <c:pt idx="5255">
                  <c:v>58.927081999999999</c:v>
                </c:pt>
                <c:pt idx="5256">
                  <c:v>58.927101999999998</c:v>
                </c:pt>
                <c:pt idx="5257">
                  <c:v>58.927123999999999</c:v>
                </c:pt>
                <c:pt idx="5258">
                  <c:v>58.927142000000003</c:v>
                </c:pt>
                <c:pt idx="5259">
                  <c:v>58.927163999999998</c:v>
                </c:pt>
                <c:pt idx="5260">
                  <c:v>58.927191999999998</c:v>
                </c:pt>
                <c:pt idx="5261">
                  <c:v>58.927219999999998</c:v>
                </c:pt>
                <c:pt idx="5262">
                  <c:v>58.927247000000001</c:v>
                </c:pt>
                <c:pt idx="5263">
                  <c:v>58.927278000000001</c:v>
                </c:pt>
                <c:pt idx="5264">
                  <c:v>58.927312000000001</c:v>
                </c:pt>
                <c:pt idx="5265">
                  <c:v>58.927346999999997</c:v>
                </c:pt>
                <c:pt idx="5266">
                  <c:v>58.927377</c:v>
                </c:pt>
                <c:pt idx="5267">
                  <c:v>58.927413000000001</c:v>
                </c:pt>
                <c:pt idx="5268">
                  <c:v>58.927447000000001</c:v>
                </c:pt>
                <c:pt idx="5269">
                  <c:v>58.927481999999998</c:v>
                </c:pt>
                <c:pt idx="5270">
                  <c:v>58.927517999999999</c:v>
                </c:pt>
                <c:pt idx="5271">
                  <c:v>58.927554999999998</c:v>
                </c:pt>
                <c:pt idx="5272">
                  <c:v>58.927594999999997</c:v>
                </c:pt>
                <c:pt idx="5273">
                  <c:v>58.927636</c:v>
                </c:pt>
                <c:pt idx="5274">
                  <c:v>58.927669999999999</c:v>
                </c:pt>
                <c:pt idx="5275">
                  <c:v>58.927708000000003</c:v>
                </c:pt>
                <c:pt idx="5276">
                  <c:v>58.927748000000001</c:v>
                </c:pt>
                <c:pt idx="5277">
                  <c:v>58.927787000000002</c:v>
                </c:pt>
                <c:pt idx="5278">
                  <c:v>58.927826000000003</c:v>
                </c:pt>
                <c:pt idx="5279">
                  <c:v>58.927863000000002</c:v>
                </c:pt>
                <c:pt idx="5280">
                  <c:v>58.927902000000003</c:v>
                </c:pt>
                <c:pt idx="5281">
                  <c:v>58.927948999999998</c:v>
                </c:pt>
                <c:pt idx="5282">
                  <c:v>58.927995000000003</c:v>
                </c:pt>
                <c:pt idx="5283">
                  <c:v>58.928040000000003</c:v>
                </c:pt>
                <c:pt idx="5284">
                  <c:v>58.928088000000002</c:v>
                </c:pt>
                <c:pt idx="5285">
                  <c:v>58.928137999999997</c:v>
                </c:pt>
                <c:pt idx="5286">
                  <c:v>58.928189000000003</c:v>
                </c:pt>
                <c:pt idx="5287">
                  <c:v>58.928238999999998</c:v>
                </c:pt>
                <c:pt idx="5288">
                  <c:v>58.928296000000003</c:v>
                </c:pt>
                <c:pt idx="5289">
                  <c:v>58.928345999999998</c:v>
                </c:pt>
                <c:pt idx="5290">
                  <c:v>58.928401000000001</c:v>
                </c:pt>
                <c:pt idx="5291">
                  <c:v>58.928462000000003</c:v>
                </c:pt>
                <c:pt idx="5292">
                  <c:v>58.928527000000003</c:v>
                </c:pt>
                <c:pt idx="5293">
                  <c:v>58.928598000000001</c:v>
                </c:pt>
                <c:pt idx="5294">
                  <c:v>58.928668999999999</c:v>
                </c:pt>
                <c:pt idx="5295">
                  <c:v>58.928736000000001</c:v>
                </c:pt>
                <c:pt idx="5296">
                  <c:v>58.928797000000003</c:v>
                </c:pt>
                <c:pt idx="5297">
                  <c:v>58.928862000000002</c:v>
                </c:pt>
                <c:pt idx="5298">
                  <c:v>58.928933999999998</c:v>
                </c:pt>
                <c:pt idx="5299">
                  <c:v>58.929001999999997</c:v>
                </c:pt>
                <c:pt idx="5300">
                  <c:v>58.929074</c:v>
                </c:pt>
                <c:pt idx="5301">
                  <c:v>58.929144999999998</c:v>
                </c:pt>
                <c:pt idx="5302">
                  <c:v>58.929219000000003</c:v>
                </c:pt>
                <c:pt idx="5303">
                  <c:v>58.929296000000001</c:v>
                </c:pt>
                <c:pt idx="5304">
                  <c:v>58.929366999999999</c:v>
                </c:pt>
                <c:pt idx="5305">
                  <c:v>58.929440999999997</c:v>
                </c:pt>
                <c:pt idx="5306">
                  <c:v>58.929523000000003</c:v>
                </c:pt>
                <c:pt idx="5307">
                  <c:v>58.929608000000002</c:v>
                </c:pt>
                <c:pt idx="5308">
                  <c:v>58.929698000000002</c:v>
                </c:pt>
                <c:pt idx="5309">
                  <c:v>58.929788000000002</c:v>
                </c:pt>
                <c:pt idx="5310">
                  <c:v>58.929881000000002</c:v>
                </c:pt>
                <c:pt idx="5311">
                  <c:v>58.929977999999998</c:v>
                </c:pt>
                <c:pt idx="5312">
                  <c:v>58.930079999999997</c:v>
                </c:pt>
                <c:pt idx="5313">
                  <c:v>58.930193000000003</c:v>
                </c:pt>
                <c:pt idx="5314">
                  <c:v>58.930298000000001</c:v>
                </c:pt>
                <c:pt idx="5315">
                  <c:v>58.930399999999999</c:v>
                </c:pt>
                <c:pt idx="5316">
                  <c:v>58.930508000000003</c:v>
                </c:pt>
                <c:pt idx="5317">
                  <c:v>58.930618000000003</c:v>
                </c:pt>
                <c:pt idx="5318">
                  <c:v>58.930726</c:v>
                </c:pt>
                <c:pt idx="5319">
                  <c:v>58.930847</c:v>
                </c:pt>
                <c:pt idx="5320">
                  <c:v>58.930961000000003</c:v>
                </c:pt>
                <c:pt idx="5321">
                  <c:v>58.931072</c:v>
                </c:pt>
                <c:pt idx="5322">
                  <c:v>58.931185999999997</c:v>
                </c:pt>
                <c:pt idx="5323">
                  <c:v>58.931294999999999</c:v>
                </c:pt>
                <c:pt idx="5324">
                  <c:v>58.931395999999999</c:v>
                </c:pt>
                <c:pt idx="5325">
                  <c:v>58.931499000000002</c:v>
                </c:pt>
                <c:pt idx="5326">
                  <c:v>58.931596999999996</c:v>
                </c:pt>
                <c:pt idx="5327">
                  <c:v>58.931700999999997</c:v>
                </c:pt>
                <c:pt idx="5328">
                  <c:v>58.931798999999998</c:v>
                </c:pt>
                <c:pt idx="5329">
                  <c:v>58.931905999999998</c:v>
                </c:pt>
                <c:pt idx="5330">
                  <c:v>58.932006999999999</c:v>
                </c:pt>
                <c:pt idx="5331">
                  <c:v>58.932099000000001</c:v>
                </c:pt>
                <c:pt idx="5332">
                  <c:v>58.932186999999999</c:v>
                </c:pt>
                <c:pt idx="5333">
                  <c:v>58.932279999999999</c:v>
                </c:pt>
                <c:pt idx="5334">
                  <c:v>58.932371000000003</c:v>
                </c:pt>
                <c:pt idx="5335">
                  <c:v>58.932456999999999</c:v>
                </c:pt>
                <c:pt idx="5336">
                  <c:v>58.932549000000002</c:v>
                </c:pt>
                <c:pt idx="5337">
                  <c:v>58.932645999999998</c:v>
                </c:pt>
                <c:pt idx="5338">
                  <c:v>58.932743000000002</c:v>
                </c:pt>
                <c:pt idx="5339">
                  <c:v>58.932834999999997</c:v>
                </c:pt>
                <c:pt idx="5340">
                  <c:v>58.932932000000001</c:v>
                </c:pt>
                <c:pt idx="5341">
                  <c:v>58.933022000000001</c:v>
                </c:pt>
                <c:pt idx="5342">
                  <c:v>58.933112000000001</c:v>
                </c:pt>
                <c:pt idx="5343">
                  <c:v>58.933208</c:v>
                </c:pt>
                <c:pt idx="5344">
                  <c:v>58.933297000000003</c:v>
                </c:pt>
                <c:pt idx="5345">
                  <c:v>58.933388999999998</c:v>
                </c:pt>
                <c:pt idx="5346">
                  <c:v>58.933481999999998</c:v>
                </c:pt>
                <c:pt idx="5347">
                  <c:v>58.933574</c:v>
                </c:pt>
                <c:pt idx="5348">
                  <c:v>58.933667</c:v>
                </c:pt>
                <c:pt idx="5349">
                  <c:v>58.933760999999997</c:v>
                </c:pt>
                <c:pt idx="5350">
                  <c:v>58.933846000000003</c:v>
                </c:pt>
                <c:pt idx="5351">
                  <c:v>58.933936000000003</c:v>
                </c:pt>
                <c:pt idx="5352">
                  <c:v>58.934019999999997</c:v>
                </c:pt>
                <c:pt idx="5353">
                  <c:v>58.934113000000004</c:v>
                </c:pt>
                <c:pt idx="5354">
                  <c:v>58.934204000000001</c:v>
                </c:pt>
                <c:pt idx="5355">
                  <c:v>58.934296000000003</c:v>
                </c:pt>
                <c:pt idx="5356">
                  <c:v>58.934389000000003</c:v>
                </c:pt>
                <c:pt idx="5357">
                  <c:v>58.934474000000002</c:v>
                </c:pt>
                <c:pt idx="5358">
                  <c:v>58.934556000000001</c:v>
                </c:pt>
                <c:pt idx="5359">
                  <c:v>58.934648000000003</c:v>
                </c:pt>
                <c:pt idx="5360">
                  <c:v>58.934738000000003</c:v>
                </c:pt>
                <c:pt idx="5361">
                  <c:v>58.934820000000002</c:v>
                </c:pt>
                <c:pt idx="5362">
                  <c:v>58.934904000000003</c:v>
                </c:pt>
                <c:pt idx="5363">
                  <c:v>58.934992000000001</c:v>
                </c:pt>
                <c:pt idx="5364">
                  <c:v>58.935084000000003</c:v>
                </c:pt>
                <c:pt idx="5365">
                  <c:v>58.935169000000002</c:v>
                </c:pt>
                <c:pt idx="5366">
                  <c:v>58.935259000000002</c:v>
                </c:pt>
                <c:pt idx="5367">
                  <c:v>58.935343000000003</c:v>
                </c:pt>
                <c:pt idx="5368">
                  <c:v>58.935431000000001</c:v>
                </c:pt>
                <c:pt idx="5369">
                  <c:v>58.935529000000002</c:v>
                </c:pt>
                <c:pt idx="5370">
                  <c:v>58.935611000000002</c:v>
                </c:pt>
                <c:pt idx="5371">
                  <c:v>58.935692000000003</c:v>
                </c:pt>
                <c:pt idx="5372">
                  <c:v>58.935777999999999</c:v>
                </c:pt>
                <c:pt idx="5373">
                  <c:v>58.935856000000001</c:v>
                </c:pt>
                <c:pt idx="5374">
                  <c:v>58.935927</c:v>
                </c:pt>
                <c:pt idx="5375">
                  <c:v>58.935999000000002</c:v>
                </c:pt>
                <c:pt idx="5376">
                  <c:v>58.936062999999997</c:v>
                </c:pt>
                <c:pt idx="5377">
                  <c:v>58.936131000000003</c:v>
                </c:pt>
                <c:pt idx="5378">
                  <c:v>58.936177000000001</c:v>
                </c:pt>
                <c:pt idx="5379">
                  <c:v>58.936247000000002</c:v>
                </c:pt>
                <c:pt idx="5380">
                  <c:v>58.936304</c:v>
                </c:pt>
                <c:pt idx="5381">
                  <c:v>58.936351999999999</c:v>
                </c:pt>
                <c:pt idx="5382">
                  <c:v>58.936404000000003</c:v>
                </c:pt>
                <c:pt idx="5383">
                  <c:v>58.936447999999999</c:v>
                </c:pt>
                <c:pt idx="5384">
                  <c:v>58.936498999999998</c:v>
                </c:pt>
                <c:pt idx="5385">
                  <c:v>58.936549999999997</c:v>
                </c:pt>
                <c:pt idx="5386">
                  <c:v>58.936588999999998</c:v>
                </c:pt>
                <c:pt idx="5387">
                  <c:v>58.936624000000002</c:v>
                </c:pt>
                <c:pt idx="5388">
                  <c:v>58.936664</c:v>
                </c:pt>
                <c:pt idx="5389">
                  <c:v>58.936698999999997</c:v>
                </c:pt>
                <c:pt idx="5390">
                  <c:v>58.936734999999999</c:v>
                </c:pt>
                <c:pt idx="5391">
                  <c:v>58.936777999999997</c:v>
                </c:pt>
                <c:pt idx="5392">
                  <c:v>58.936819</c:v>
                </c:pt>
                <c:pt idx="5393">
                  <c:v>58.936858999999998</c:v>
                </c:pt>
                <c:pt idx="5394">
                  <c:v>58.936903000000001</c:v>
                </c:pt>
                <c:pt idx="5395">
                  <c:v>58.936940999999997</c:v>
                </c:pt>
                <c:pt idx="5396">
                  <c:v>58.936982999999998</c:v>
                </c:pt>
                <c:pt idx="5397">
                  <c:v>58.937023000000003</c:v>
                </c:pt>
                <c:pt idx="5398">
                  <c:v>58.937063000000002</c:v>
                </c:pt>
                <c:pt idx="5399">
                  <c:v>58.937099000000003</c:v>
                </c:pt>
                <c:pt idx="5400">
                  <c:v>58.937136000000002</c:v>
                </c:pt>
                <c:pt idx="5401">
                  <c:v>58.937170000000002</c:v>
                </c:pt>
                <c:pt idx="5402">
                  <c:v>58.937213999999997</c:v>
                </c:pt>
                <c:pt idx="5403">
                  <c:v>58.937255</c:v>
                </c:pt>
                <c:pt idx="5404">
                  <c:v>58.937291999999999</c:v>
                </c:pt>
                <c:pt idx="5405">
                  <c:v>58.937330000000003</c:v>
                </c:pt>
                <c:pt idx="5406">
                  <c:v>58.937370000000001</c:v>
                </c:pt>
                <c:pt idx="5407">
                  <c:v>58.937413999999997</c:v>
                </c:pt>
                <c:pt idx="5408">
                  <c:v>58.937457999999999</c:v>
                </c:pt>
                <c:pt idx="5409">
                  <c:v>58.937503999999997</c:v>
                </c:pt>
                <c:pt idx="5410">
                  <c:v>58.937548999999997</c:v>
                </c:pt>
                <c:pt idx="5411">
                  <c:v>58.937587000000001</c:v>
                </c:pt>
                <c:pt idx="5412">
                  <c:v>58.937631000000003</c:v>
                </c:pt>
                <c:pt idx="5413">
                  <c:v>58.937674000000001</c:v>
                </c:pt>
                <c:pt idx="5414">
                  <c:v>58.937714</c:v>
                </c:pt>
                <c:pt idx="5415">
                  <c:v>58.937750000000001</c:v>
                </c:pt>
                <c:pt idx="5416">
                  <c:v>58.937787</c:v>
                </c:pt>
                <c:pt idx="5417">
                  <c:v>58.937821</c:v>
                </c:pt>
                <c:pt idx="5418">
                  <c:v>58.937851000000002</c:v>
                </c:pt>
                <c:pt idx="5419">
                  <c:v>58.937883999999997</c:v>
                </c:pt>
                <c:pt idx="5420">
                  <c:v>58.937918000000003</c:v>
                </c:pt>
                <c:pt idx="5421">
                  <c:v>58.937944999999999</c:v>
                </c:pt>
                <c:pt idx="5422">
                  <c:v>58.937964999999998</c:v>
                </c:pt>
                <c:pt idx="5423">
                  <c:v>58.937984999999998</c:v>
                </c:pt>
                <c:pt idx="5424">
                  <c:v>58.937995999999998</c:v>
                </c:pt>
                <c:pt idx="5425">
                  <c:v>58.938004999999997</c:v>
                </c:pt>
                <c:pt idx="5426">
                  <c:v>58.938012000000001</c:v>
                </c:pt>
                <c:pt idx="5427">
                  <c:v>58.938009999999998</c:v>
                </c:pt>
                <c:pt idx="5428">
                  <c:v>58.938003999999999</c:v>
                </c:pt>
                <c:pt idx="5429">
                  <c:v>58.938006000000001</c:v>
                </c:pt>
                <c:pt idx="5430">
                  <c:v>58.938001</c:v>
                </c:pt>
                <c:pt idx="5431">
                  <c:v>58.937992000000001</c:v>
                </c:pt>
                <c:pt idx="5432">
                  <c:v>58.937978000000001</c:v>
                </c:pt>
                <c:pt idx="5433">
                  <c:v>58.937958999999999</c:v>
                </c:pt>
                <c:pt idx="5434">
                  <c:v>58.937939</c:v>
                </c:pt>
                <c:pt idx="5435">
                  <c:v>58.937916999999999</c:v>
                </c:pt>
                <c:pt idx="5436">
                  <c:v>58.937882000000002</c:v>
                </c:pt>
                <c:pt idx="5437">
                  <c:v>58.937843999999998</c:v>
                </c:pt>
                <c:pt idx="5438">
                  <c:v>58.937800000000003</c:v>
                </c:pt>
                <c:pt idx="5439">
                  <c:v>58.937759</c:v>
                </c:pt>
                <c:pt idx="5440">
                  <c:v>58.937711999999998</c:v>
                </c:pt>
                <c:pt idx="5441">
                  <c:v>58.937666</c:v>
                </c:pt>
                <c:pt idx="5442">
                  <c:v>58.937618999999998</c:v>
                </c:pt>
                <c:pt idx="5443">
                  <c:v>58.937559</c:v>
                </c:pt>
                <c:pt idx="5444">
                  <c:v>58.937502000000002</c:v>
                </c:pt>
                <c:pt idx="5445">
                  <c:v>58.937446000000001</c:v>
                </c:pt>
                <c:pt idx="5446">
                  <c:v>58.937384000000002</c:v>
                </c:pt>
                <c:pt idx="5447">
                  <c:v>58.937323999999997</c:v>
                </c:pt>
                <c:pt idx="5448">
                  <c:v>58.937255</c:v>
                </c:pt>
                <c:pt idx="5449">
                  <c:v>58.937195000000003</c:v>
                </c:pt>
                <c:pt idx="5450">
                  <c:v>58.937081999999997</c:v>
                </c:pt>
                <c:pt idx="5451">
                  <c:v>58.937018999999999</c:v>
                </c:pt>
                <c:pt idx="5452">
                  <c:v>58.936950000000003</c:v>
                </c:pt>
                <c:pt idx="5453">
                  <c:v>58.936883999999999</c:v>
                </c:pt>
                <c:pt idx="5454">
                  <c:v>58.936813000000001</c:v>
                </c:pt>
                <c:pt idx="5455">
                  <c:v>58.936737999999998</c:v>
                </c:pt>
                <c:pt idx="5456">
                  <c:v>58.936660000000003</c:v>
                </c:pt>
                <c:pt idx="5457">
                  <c:v>58.936574</c:v>
                </c:pt>
                <c:pt idx="5458">
                  <c:v>58.936492999999999</c:v>
                </c:pt>
                <c:pt idx="5459">
                  <c:v>58.936411999999997</c:v>
                </c:pt>
                <c:pt idx="5460">
                  <c:v>58.936332999999998</c:v>
                </c:pt>
                <c:pt idx="5461">
                  <c:v>58.936247999999999</c:v>
                </c:pt>
                <c:pt idx="5462">
                  <c:v>58.936160999999998</c:v>
                </c:pt>
                <c:pt idx="5463">
                  <c:v>58.936069000000003</c:v>
                </c:pt>
                <c:pt idx="5464">
                  <c:v>58.935980999999998</c:v>
                </c:pt>
                <c:pt idx="5465">
                  <c:v>58.935893999999998</c:v>
                </c:pt>
                <c:pt idx="5466">
                  <c:v>58.935808999999999</c:v>
                </c:pt>
                <c:pt idx="5467">
                  <c:v>58.935723000000003</c:v>
                </c:pt>
                <c:pt idx="5468">
                  <c:v>58.935628000000001</c:v>
                </c:pt>
                <c:pt idx="5469">
                  <c:v>58.935533</c:v>
                </c:pt>
                <c:pt idx="5470">
                  <c:v>58.935433000000003</c:v>
                </c:pt>
                <c:pt idx="5471">
                  <c:v>58.935336999999997</c:v>
                </c:pt>
                <c:pt idx="5472">
                  <c:v>58.935246999999997</c:v>
                </c:pt>
                <c:pt idx="5473">
                  <c:v>58.935152000000002</c:v>
                </c:pt>
                <c:pt idx="5474">
                  <c:v>58.935063999999997</c:v>
                </c:pt>
                <c:pt idx="5475">
                  <c:v>58.934978000000001</c:v>
                </c:pt>
                <c:pt idx="5476">
                  <c:v>58.934901000000004</c:v>
                </c:pt>
                <c:pt idx="5477">
                  <c:v>58.934820999999999</c:v>
                </c:pt>
                <c:pt idx="5478">
                  <c:v>58.934744999999999</c:v>
                </c:pt>
                <c:pt idx="5479">
                  <c:v>58.934663</c:v>
                </c:pt>
                <c:pt idx="5480">
                  <c:v>58.934593</c:v>
                </c:pt>
                <c:pt idx="5481">
                  <c:v>58.934524000000003</c:v>
                </c:pt>
                <c:pt idx="5482">
                  <c:v>58.934462000000003</c:v>
                </c:pt>
                <c:pt idx="5483">
                  <c:v>58.934409000000002</c:v>
                </c:pt>
                <c:pt idx="5484">
                  <c:v>58.934351999999997</c:v>
                </c:pt>
                <c:pt idx="5485">
                  <c:v>58.934297999999998</c:v>
                </c:pt>
                <c:pt idx="5486">
                  <c:v>58.934247999999997</c:v>
                </c:pt>
                <c:pt idx="5487">
                  <c:v>58.934199</c:v>
                </c:pt>
                <c:pt idx="5488">
                  <c:v>58.934159000000001</c:v>
                </c:pt>
                <c:pt idx="5489">
                  <c:v>58.934119000000003</c:v>
                </c:pt>
                <c:pt idx="5490">
                  <c:v>58.934085000000003</c:v>
                </c:pt>
                <c:pt idx="5491">
                  <c:v>58.934055999999998</c:v>
                </c:pt>
                <c:pt idx="5492">
                  <c:v>58.934038999999999</c:v>
                </c:pt>
                <c:pt idx="5493">
                  <c:v>58.934007999999999</c:v>
                </c:pt>
                <c:pt idx="5494">
                  <c:v>58.933990000000001</c:v>
                </c:pt>
                <c:pt idx="5495">
                  <c:v>58.933971</c:v>
                </c:pt>
                <c:pt idx="5496">
                  <c:v>58.933967000000003</c:v>
                </c:pt>
                <c:pt idx="5497">
                  <c:v>58.933956999999999</c:v>
                </c:pt>
                <c:pt idx="5498">
                  <c:v>58.933948000000001</c:v>
                </c:pt>
                <c:pt idx="5499">
                  <c:v>58.933931999999999</c:v>
                </c:pt>
                <c:pt idx="5500">
                  <c:v>58.933934000000001</c:v>
                </c:pt>
                <c:pt idx="5501">
                  <c:v>58.933947000000003</c:v>
                </c:pt>
                <c:pt idx="5502">
                  <c:v>58.933954</c:v>
                </c:pt>
                <c:pt idx="5503">
                  <c:v>58.933974999999997</c:v>
                </c:pt>
                <c:pt idx="5504">
                  <c:v>58.934007000000001</c:v>
                </c:pt>
                <c:pt idx="5505">
                  <c:v>58.934029000000002</c:v>
                </c:pt>
                <c:pt idx="5506">
                  <c:v>58.934052999999999</c:v>
                </c:pt>
                <c:pt idx="5507">
                  <c:v>58.934077000000002</c:v>
                </c:pt>
                <c:pt idx="5508">
                  <c:v>58.934092</c:v>
                </c:pt>
                <c:pt idx="5509">
                  <c:v>58.934111000000001</c:v>
                </c:pt>
                <c:pt idx="5510">
                  <c:v>58.934131000000001</c:v>
                </c:pt>
                <c:pt idx="5511">
                  <c:v>58.934144000000003</c:v>
                </c:pt>
                <c:pt idx="5512">
                  <c:v>58.934162000000001</c:v>
                </c:pt>
                <c:pt idx="5513">
                  <c:v>58.934176999999998</c:v>
                </c:pt>
                <c:pt idx="5514">
                  <c:v>58.934190999999998</c:v>
                </c:pt>
                <c:pt idx="5515">
                  <c:v>58.934207000000001</c:v>
                </c:pt>
                <c:pt idx="5516">
                  <c:v>58.934229999999999</c:v>
                </c:pt>
                <c:pt idx="5517">
                  <c:v>58.934255999999998</c:v>
                </c:pt>
                <c:pt idx="5518">
                  <c:v>58.934277999999999</c:v>
                </c:pt>
                <c:pt idx="5519">
                  <c:v>58.934303999999997</c:v>
                </c:pt>
                <c:pt idx="5520">
                  <c:v>58.934331999999998</c:v>
                </c:pt>
                <c:pt idx="5521">
                  <c:v>58.934362</c:v>
                </c:pt>
                <c:pt idx="5522">
                  <c:v>58.934373000000001</c:v>
                </c:pt>
                <c:pt idx="5523">
                  <c:v>58.934373000000001</c:v>
                </c:pt>
                <c:pt idx="5524">
                  <c:v>58.934379999999997</c:v>
                </c:pt>
                <c:pt idx="5525">
                  <c:v>58.934370000000001</c:v>
                </c:pt>
                <c:pt idx="5526">
                  <c:v>58.934379999999997</c:v>
                </c:pt>
                <c:pt idx="5527">
                  <c:v>58.934376</c:v>
                </c:pt>
                <c:pt idx="5528">
                  <c:v>58.934381999999999</c:v>
                </c:pt>
                <c:pt idx="5529">
                  <c:v>58.934373999999998</c:v>
                </c:pt>
                <c:pt idx="5530">
                  <c:v>58.934389000000003</c:v>
                </c:pt>
                <c:pt idx="5531">
                  <c:v>58.934399999999997</c:v>
                </c:pt>
                <c:pt idx="5532">
                  <c:v>58.934406000000003</c:v>
                </c:pt>
                <c:pt idx="5533">
                  <c:v>58.934393999999998</c:v>
                </c:pt>
                <c:pt idx="5534">
                  <c:v>58.934395000000002</c:v>
                </c:pt>
                <c:pt idx="5535">
                  <c:v>58.934392000000003</c:v>
                </c:pt>
                <c:pt idx="5536">
                  <c:v>58.934379</c:v>
                </c:pt>
                <c:pt idx="5537">
                  <c:v>58.934356000000001</c:v>
                </c:pt>
                <c:pt idx="5538">
                  <c:v>58.934342999999998</c:v>
                </c:pt>
                <c:pt idx="5539">
                  <c:v>58.934345999999998</c:v>
                </c:pt>
                <c:pt idx="5540">
                  <c:v>58.934351999999997</c:v>
                </c:pt>
                <c:pt idx="5541">
                  <c:v>58.934350999999999</c:v>
                </c:pt>
                <c:pt idx="5542">
                  <c:v>58.934354999999996</c:v>
                </c:pt>
                <c:pt idx="5543">
                  <c:v>58.934350000000002</c:v>
                </c:pt>
                <c:pt idx="5544">
                  <c:v>58.934344000000003</c:v>
                </c:pt>
                <c:pt idx="5545">
                  <c:v>58.934330000000003</c:v>
                </c:pt>
                <c:pt idx="5546">
                  <c:v>58.934325000000001</c:v>
                </c:pt>
                <c:pt idx="5547">
                  <c:v>58.934311999999998</c:v>
                </c:pt>
                <c:pt idx="5548">
                  <c:v>58.934303</c:v>
                </c:pt>
                <c:pt idx="5549">
                  <c:v>58.934286</c:v>
                </c:pt>
                <c:pt idx="5550">
                  <c:v>58.934289</c:v>
                </c:pt>
                <c:pt idx="5551">
                  <c:v>58.934282000000003</c:v>
                </c:pt>
                <c:pt idx="5552">
                  <c:v>58.934280000000001</c:v>
                </c:pt>
                <c:pt idx="5553">
                  <c:v>58.934280000000001</c:v>
                </c:pt>
                <c:pt idx="5554">
                  <c:v>58.934269999999998</c:v>
                </c:pt>
                <c:pt idx="5555">
                  <c:v>58.934263000000001</c:v>
                </c:pt>
                <c:pt idx="5556">
                  <c:v>58.934265000000003</c:v>
                </c:pt>
                <c:pt idx="5557">
                  <c:v>58.934263999999999</c:v>
                </c:pt>
                <c:pt idx="5558">
                  <c:v>58.934263999999999</c:v>
                </c:pt>
                <c:pt idx="5559">
                  <c:v>58.934260000000002</c:v>
                </c:pt>
                <c:pt idx="5560">
                  <c:v>58.934257000000002</c:v>
                </c:pt>
                <c:pt idx="5561">
                  <c:v>58.934263000000001</c:v>
                </c:pt>
                <c:pt idx="5562">
                  <c:v>58.934263999999999</c:v>
                </c:pt>
                <c:pt idx="5563">
                  <c:v>58.934265000000003</c:v>
                </c:pt>
                <c:pt idx="5564">
                  <c:v>58.934263000000001</c:v>
                </c:pt>
                <c:pt idx="5565">
                  <c:v>58.934258</c:v>
                </c:pt>
                <c:pt idx="5566">
                  <c:v>58.934257000000002</c:v>
                </c:pt>
                <c:pt idx="5567">
                  <c:v>58.934249000000001</c:v>
                </c:pt>
                <c:pt idx="5568">
                  <c:v>58.934246999999999</c:v>
                </c:pt>
                <c:pt idx="5569">
                  <c:v>58.934235000000001</c:v>
                </c:pt>
                <c:pt idx="5570">
                  <c:v>58.934218000000001</c:v>
                </c:pt>
                <c:pt idx="5571">
                  <c:v>58.934210999999998</c:v>
                </c:pt>
                <c:pt idx="5572">
                  <c:v>58.934224</c:v>
                </c:pt>
                <c:pt idx="5573">
                  <c:v>58.934221000000001</c:v>
                </c:pt>
                <c:pt idx="5574">
                  <c:v>58.934215999999999</c:v>
                </c:pt>
                <c:pt idx="5575">
                  <c:v>58.934213999999997</c:v>
                </c:pt>
                <c:pt idx="5576">
                  <c:v>58.934207999999998</c:v>
                </c:pt>
                <c:pt idx="5577">
                  <c:v>58.934201000000002</c:v>
                </c:pt>
                <c:pt idx="5578">
                  <c:v>58.934193</c:v>
                </c:pt>
                <c:pt idx="5579">
                  <c:v>58.934171999999997</c:v>
                </c:pt>
                <c:pt idx="5580">
                  <c:v>58.934156000000002</c:v>
                </c:pt>
                <c:pt idx="5581">
                  <c:v>58.934145999999998</c:v>
                </c:pt>
                <c:pt idx="5582">
                  <c:v>58.934148999999998</c:v>
                </c:pt>
                <c:pt idx="5583">
                  <c:v>58.934144000000003</c:v>
                </c:pt>
                <c:pt idx="5584">
                  <c:v>58.934144000000003</c:v>
                </c:pt>
                <c:pt idx="5585">
                  <c:v>58.934139999999999</c:v>
                </c:pt>
                <c:pt idx="5586">
                  <c:v>58.934148999999998</c:v>
                </c:pt>
                <c:pt idx="5587">
                  <c:v>58.934142999999999</c:v>
                </c:pt>
                <c:pt idx="5588">
                  <c:v>58.934154999999997</c:v>
                </c:pt>
                <c:pt idx="5589">
                  <c:v>58.934148999999998</c:v>
                </c:pt>
                <c:pt idx="5590">
                  <c:v>58.934162999999998</c:v>
                </c:pt>
                <c:pt idx="5591">
                  <c:v>58.934167000000002</c:v>
                </c:pt>
                <c:pt idx="5592">
                  <c:v>58.934179999999998</c:v>
                </c:pt>
                <c:pt idx="5593">
                  <c:v>58.934190999999998</c:v>
                </c:pt>
                <c:pt idx="5594">
                  <c:v>58.934215000000002</c:v>
                </c:pt>
                <c:pt idx="5595">
                  <c:v>58.934241</c:v>
                </c:pt>
                <c:pt idx="5596">
                  <c:v>58.934274000000002</c:v>
                </c:pt>
                <c:pt idx="5597">
                  <c:v>58.934297999999998</c:v>
                </c:pt>
                <c:pt idx="5598">
                  <c:v>58.934334999999997</c:v>
                </c:pt>
                <c:pt idx="5599">
                  <c:v>58.934358000000003</c:v>
                </c:pt>
                <c:pt idx="5600">
                  <c:v>58.934393999999998</c:v>
                </c:pt>
                <c:pt idx="5601">
                  <c:v>58.934429000000002</c:v>
                </c:pt>
                <c:pt idx="5602">
                  <c:v>58.934479000000003</c:v>
                </c:pt>
                <c:pt idx="5603">
                  <c:v>58.934522999999999</c:v>
                </c:pt>
                <c:pt idx="5604">
                  <c:v>58.93459</c:v>
                </c:pt>
                <c:pt idx="5605">
                  <c:v>58.934643999999999</c:v>
                </c:pt>
                <c:pt idx="5606">
                  <c:v>58.934708999999998</c:v>
                </c:pt>
                <c:pt idx="5607">
                  <c:v>58.934769000000003</c:v>
                </c:pt>
                <c:pt idx="5608">
                  <c:v>58.934843000000001</c:v>
                </c:pt>
                <c:pt idx="5609">
                  <c:v>58.934913999999999</c:v>
                </c:pt>
                <c:pt idx="5610">
                  <c:v>58.934987</c:v>
                </c:pt>
                <c:pt idx="5611">
                  <c:v>58.935048999999999</c:v>
                </c:pt>
                <c:pt idx="5612">
                  <c:v>58.935136</c:v>
                </c:pt>
                <c:pt idx="5613">
                  <c:v>58.935209999999998</c:v>
                </c:pt>
                <c:pt idx="5614">
                  <c:v>58.935291999999997</c:v>
                </c:pt>
                <c:pt idx="5615">
                  <c:v>58.935357000000003</c:v>
                </c:pt>
                <c:pt idx="5616">
                  <c:v>58.935437999999998</c:v>
                </c:pt>
                <c:pt idx="5617">
                  <c:v>58.935504000000002</c:v>
                </c:pt>
                <c:pt idx="5618">
                  <c:v>58.935577000000002</c:v>
                </c:pt>
                <c:pt idx="5619">
                  <c:v>58.935647000000003</c:v>
                </c:pt>
                <c:pt idx="5620">
                  <c:v>58.935724</c:v>
                </c:pt>
                <c:pt idx="5621">
                  <c:v>58.935772999999998</c:v>
                </c:pt>
                <c:pt idx="5622">
                  <c:v>58.935833000000002</c:v>
                </c:pt>
                <c:pt idx="5623">
                  <c:v>58.935868999999997</c:v>
                </c:pt>
                <c:pt idx="5624">
                  <c:v>58.935910999999997</c:v>
                </c:pt>
                <c:pt idx="5625">
                  <c:v>58.935940000000002</c:v>
                </c:pt>
                <c:pt idx="5626">
                  <c:v>58.935969999999998</c:v>
                </c:pt>
                <c:pt idx="5627">
                  <c:v>58.935983999999998</c:v>
                </c:pt>
                <c:pt idx="5628">
                  <c:v>58.936014</c:v>
                </c:pt>
                <c:pt idx="5629">
                  <c:v>58.936024000000003</c:v>
                </c:pt>
                <c:pt idx="5630">
                  <c:v>58.936047000000002</c:v>
                </c:pt>
                <c:pt idx="5631">
                  <c:v>58.936053999999999</c:v>
                </c:pt>
                <c:pt idx="5632">
                  <c:v>58.936045</c:v>
                </c:pt>
                <c:pt idx="5633">
                  <c:v>58.936036000000001</c:v>
                </c:pt>
                <c:pt idx="5634">
                  <c:v>58.936039999999998</c:v>
                </c:pt>
                <c:pt idx="5635">
                  <c:v>58.936014999999998</c:v>
                </c:pt>
                <c:pt idx="5636">
                  <c:v>58.935996000000003</c:v>
                </c:pt>
                <c:pt idx="5637">
                  <c:v>58.935963999999998</c:v>
                </c:pt>
                <c:pt idx="5638">
                  <c:v>58.935932999999999</c:v>
                </c:pt>
                <c:pt idx="5639">
                  <c:v>58.935887999999998</c:v>
                </c:pt>
                <c:pt idx="5640">
                  <c:v>58.935851999999997</c:v>
                </c:pt>
                <c:pt idx="5641">
                  <c:v>58.935803999999997</c:v>
                </c:pt>
                <c:pt idx="5642">
                  <c:v>58.935765000000004</c:v>
                </c:pt>
                <c:pt idx="5643">
                  <c:v>58.935720000000003</c:v>
                </c:pt>
                <c:pt idx="5644">
                  <c:v>58.935687000000001</c:v>
                </c:pt>
                <c:pt idx="5645">
                  <c:v>58.935642999999999</c:v>
                </c:pt>
                <c:pt idx="5646">
                  <c:v>58.935592</c:v>
                </c:pt>
                <c:pt idx="5647">
                  <c:v>58.935544999999998</c:v>
                </c:pt>
                <c:pt idx="5648">
                  <c:v>58.935492000000004</c:v>
                </c:pt>
                <c:pt idx="5649">
                  <c:v>58.935428000000002</c:v>
                </c:pt>
                <c:pt idx="5650">
                  <c:v>58.935352999999999</c:v>
                </c:pt>
                <c:pt idx="5651">
                  <c:v>58.935276999999999</c:v>
                </c:pt>
                <c:pt idx="5652">
                  <c:v>58.935201999999997</c:v>
                </c:pt>
                <c:pt idx="5653">
                  <c:v>58.935122</c:v>
                </c:pt>
                <c:pt idx="5654">
                  <c:v>58.935040999999998</c:v>
                </c:pt>
                <c:pt idx="5655">
                  <c:v>58.934981000000001</c:v>
                </c:pt>
                <c:pt idx="5656">
                  <c:v>58.934913000000002</c:v>
                </c:pt>
                <c:pt idx="5657">
                  <c:v>58.934849</c:v>
                </c:pt>
                <c:pt idx="5658">
                  <c:v>58.934781000000001</c:v>
                </c:pt>
                <c:pt idx="5659">
                  <c:v>58.934713000000002</c:v>
                </c:pt>
                <c:pt idx="5660">
                  <c:v>58.934643000000001</c:v>
                </c:pt>
                <c:pt idx="5661">
                  <c:v>58.934581000000001</c:v>
                </c:pt>
                <c:pt idx="5662">
                  <c:v>58.934503999999997</c:v>
                </c:pt>
                <c:pt idx="5663">
                  <c:v>58.934441999999997</c:v>
                </c:pt>
                <c:pt idx="5664">
                  <c:v>58.934379</c:v>
                </c:pt>
                <c:pt idx="5665">
                  <c:v>58.934322000000002</c:v>
                </c:pt>
                <c:pt idx="5666">
                  <c:v>58.934269</c:v>
                </c:pt>
                <c:pt idx="5667">
                  <c:v>58.934221999999998</c:v>
                </c:pt>
                <c:pt idx="5668">
                  <c:v>58.934164000000003</c:v>
                </c:pt>
                <c:pt idx="5669">
                  <c:v>58.934100999999998</c:v>
                </c:pt>
                <c:pt idx="5670">
                  <c:v>58.934038000000001</c:v>
                </c:pt>
                <c:pt idx="5671">
                  <c:v>58.933992000000003</c:v>
                </c:pt>
                <c:pt idx="5672">
                  <c:v>58.933945000000001</c:v>
                </c:pt>
                <c:pt idx="5673">
                  <c:v>58.933897999999999</c:v>
                </c:pt>
                <c:pt idx="5674">
                  <c:v>58.933849000000002</c:v>
                </c:pt>
                <c:pt idx="5675">
                  <c:v>58.933801000000003</c:v>
                </c:pt>
                <c:pt idx="5676">
                  <c:v>58.933760999999997</c:v>
                </c:pt>
                <c:pt idx="5677">
                  <c:v>58.933729</c:v>
                </c:pt>
                <c:pt idx="5678">
                  <c:v>58.933692000000001</c:v>
                </c:pt>
                <c:pt idx="5679">
                  <c:v>58.933656999999997</c:v>
                </c:pt>
                <c:pt idx="5680">
                  <c:v>58.933630000000001</c:v>
                </c:pt>
                <c:pt idx="5681">
                  <c:v>58.933613999999999</c:v>
                </c:pt>
                <c:pt idx="5682">
                  <c:v>58.933602</c:v>
                </c:pt>
                <c:pt idx="5683">
                  <c:v>58.933574</c:v>
                </c:pt>
                <c:pt idx="5684">
                  <c:v>58.933557</c:v>
                </c:pt>
                <c:pt idx="5685">
                  <c:v>58.933546999999997</c:v>
                </c:pt>
                <c:pt idx="5686">
                  <c:v>58.933537000000001</c:v>
                </c:pt>
                <c:pt idx="5687">
                  <c:v>58.933523999999998</c:v>
                </c:pt>
                <c:pt idx="5688">
                  <c:v>58.933523999999998</c:v>
                </c:pt>
                <c:pt idx="5689">
                  <c:v>58.933525000000003</c:v>
                </c:pt>
                <c:pt idx="5690">
                  <c:v>58.933526999999998</c:v>
                </c:pt>
                <c:pt idx="5691">
                  <c:v>58.933537999999999</c:v>
                </c:pt>
                <c:pt idx="5692">
                  <c:v>58.933557</c:v>
                </c:pt>
                <c:pt idx="5693">
                  <c:v>58.933565999999999</c:v>
                </c:pt>
                <c:pt idx="5694">
                  <c:v>58.933574</c:v>
                </c:pt>
                <c:pt idx="5695">
                  <c:v>58.933588999999998</c:v>
                </c:pt>
                <c:pt idx="5696">
                  <c:v>58.933607000000002</c:v>
                </c:pt>
                <c:pt idx="5697">
                  <c:v>58.933624999999999</c:v>
                </c:pt>
                <c:pt idx="5698">
                  <c:v>58.933641999999999</c:v>
                </c:pt>
                <c:pt idx="5699">
                  <c:v>58.933666000000002</c:v>
                </c:pt>
                <c:pt idx="5700">
                  <c:v>58.933689999999999</c:v>
                </c:pt>
                <c:pt idx="5701">
                  <c:v>58.933711000000002</c:v>
                </c:pt>
                <c:pt idx="5702">
                  <c:v>58.933729999999997</c:v>
                </c:pt>
                <c:pt idx="5703">
                  <c:v>58.933754999999998</c:v>
                </c:pt>
                <c:pt idx="5704">
                  <c:v>58.933774999999997</c:v>
                </c:pt>
                <c:pt idx="5705">
                  <c:v>58.933804000000002</c:v>
                </c:pt>
                <c:pt idx="5706">
                  <c:v>58.933830999999998</c:v>
                </c:pt>
                <c:pt idx="5707">
                  <c:v>58.933853999999997</c:v>
                </c:pt>
                <c:pt idx="5708">
                  <c:v>58.933881</c:v>
                </c:pt>
                <c:pt idx="5709">
                  <c:v>58.933905000000003</c:v>
                </c:pt>
                <c:pt idx="5710">
                  <c:v>58.933937999999998</c:v>
                </c:pt>
                <c:pt idx="5711">
                  <c:v>58.933965999999998</c:v>
                </c:pt>
                <c:pt idx="5712">
                  <c:v>58.933995000000003</c:v>
                </c:pt>
                <c:pt idx="5713">
                  <c:v>58.934024000000001</c:v>
                </c:pt>
                <c:pt idx="5714">
                  <c:v>58.934050999999997</c:v>
                </c:pt>
                <c:pt idx="5715">
                  <c:v>58.934078999999997</c:v>
                </c:pt>
                <c:pt idx="5716">
                  <c:v>58.934108000000002</c:v>
                </c:pt>
                <c:pt idx="5717">
                  <c:v>58.934139000000002</c:v>
                </c:pt>
                <c:pt idx="5718">
                  <c:v>58.934165999999998</c:v>
                </c:pt>
                <c:pt idx="5719">
                  <c:v>58.934207000000001</c:v>
                </c:pt>
                <c:pt idx="5720">
                  <c:v>58.934244</c:v>
                </c:pt>
                <c:pt idx="5721">
                  <c:v>58.934280000000001</c:v>
                </c:pt>
                <c:pt idx="5722">
                  <c:v>58.934308000000001</c:v>
                </c:pt>
                <c:pt idx="5723">
                  <c:v>58.934337999999997</c:v>
                </c:pt>
                <c:pt idx="5724">
                  <c:v>58.934370000000001</c:v>
                </c:pt>
                <c:pt idx="5725">
                  <c:v>58.934396999999997</c:v>
                </c:pt>
                <c:pt idx="5726">
                  <c:v>58.934426000000002</c:v>
                </c:pt>
                <c:pt idx="5727">
                  <c:v>58.934454000000002</c:v>
                </c:pt>
                <c:pt idx="5728">
                  <c:v>58.934477000000001</c:v>
                </c:pt>
                <c:pt idx="5729">
                  <c:v>58.934522000000001</c:v>
                </c:pt>
                <c:pt idx="5730">
                  <c:v>58.934559999999998</c:v>
                </c:pt>
                <c:pt idx="5731">
                  <c:v>58.934593</c:v>
                </c:pt>
                <c:pt idx="5732">
                  <c:v>58.934632999999998</c:v>
                </c:pt>
                <c:pt idx="5733">
                  <c:v>58.934666999999997</c:v>
                </c:pt>
                <c:pt idx="5734">
                  <c:v>58.934714</c:v>
                </c:pt>
                <c:pt idx="5735">
                  <c:v>58.934748999999996</c:v>
                </c:pt>
                <c:pt idx="5736">
                  <c:v>58.934792000000002</c:v>
                </c:pt>
                <c:pt idx="5737">
                  <c:v>58.934829999999998</c:v>
                </c:pt>
                <c:pt idx="5738">
                  <c:v>58.934868999999999</c:v>
                </c:pt>
                <c:pt idx="5739">
                  <c:v>58.934919000000001</c:v>
                </c:pt>
                <c:pt idx="5740">
                  <c:v>58.934966000000003</c:v>
                </c:pt>
                <c:pt idx="5741">
                  <c:v>58.935015999999997</c:v>
                </c:pt>
                <c:pt idx="5742">
                  <c:v>58.935065000000002</c:v>
                </c:pt>
                <c:pt idx="5743">
                  <c:v>58.935108</c:v>
                </c:pt>
                <c:pt idx="5744">
                  <c:v>58.93515</c:v>
                </c:pt>
                <c:pt idx="5745">
                  <c:v>58.935187999999997</c:v>
                </c:pt>
                <c:pt idx="5746">
                  <c:v>58.935217999999999</c:v>
                </c:pt>
                <c:pt idx="5747">
                  <c:v>58.935254</c:v>
                </c:pt>
                <c:pt idx="5748">
                  <c:v>58.935288999999997</c:v>
                </c:pt>
                <c:pt idx="5749">
                  <c:v>58.935339999999997</c:v>
                </c:pt>
                <c:pt idx="5750">
                  <c:v>58.935383000000002</c:v>
                </c:pt>
                <c:pt idx="5751">
                  <c:v>58.935426</c:v>
                </c:pt>
                <c:pt idx="5752">
                  <c:v>58.935462999999999</c:v>
                </c:pt>
                <c:pt idx="5753">
                  <c:v>58.935499999999998</c:v>
                </c:pt>
                <c:pt idx="5754">
                  <c:v>58.935552999999999</c:v>
                </c:pt>
                <c:pt idx="5755">
                  <c:v>58.935612999999996</c:v>
                </c:pt>
                <c:pt idx="5756">
                  <c:v>58.935640999999997</c:v>
                </c:pt>
                <c:pt idx="5757">
                  <c:v>58.935687000000001</c:v>
                </c:pt>
                <c:pt idx="5758">
                  <c:v>58.935733999999997</c:v>
                </c:pt>
                <c:pt idx="5759">
                  <c:v>58.935783999999998</c:v>
                </c:pt>
                <c:pt idx="5760">
                  <c:v>58.935828000000001</c:v>
                </c:pt>
                <c:pt idx="5761">
                  <c:v>58.935879</c:v>
                </c:pt>
                <c:pt idx="5762">
                  <c:v>58.935923000000003</c:v>
                </c:pt>
                <c:pt idx="5763">
                  <c:v>58.935968000000003</c:v>
                </c:pt>
                <c:pt idx="5764">
                  <c:v>58.936022999999999</c:v>
                </c:pt>
                <c:pt idx="5765">
                  <c:v>58.936075000000002</c:v>
                </c:pt>
                <c:pt idx="5766">
                  <c:v>58.936129999999999</c:v>
                </c:pt>
                <c:pt idx="5767">
                  <c:v>58.936188999999999</c:v>
                </c:pt>
                <c:pt idx="5768">
                  <c:v>58.936242</c:v>
                </c:pt>
                <c:pt idx="5769">
                  <c:v>58.936297000000003</c:v>
                </c:pt>
                <c:pt idx="5770">
                  <c:v>58.936351000000002</c:v>
                </c:pt>
                <c:pt idx="5771">
                  <c:v>58.936408999999998</c:v>
                </c:pt>
                <c:pt idx="5772">
                  <c:v>58.936461999999999</c:v>
                </c:pt>
                <c:pt idx="5773">
                  <c:v>58.936517000000002</c:v>
                </c:pt>
                <c:pt idx="5774">
                  <c:v>58.936563</c:v>
                </c:pt>
                <c:pt idx="5775">
                  <c:v>58.936613000000001</c:v>
                </c:pt>
                <c:pt idx="5776">
                  <c:v>58.936669000000002</c:v>
                </c:pt>
                <c:pt idx="5777">
                  <c:v>58.936708000000003</c:v>
                </c:pt>
                <c:pt idx="5778">
                  <c:v>58.936759000000002</c:v>
                </c:pt>
                <c:pt idx="5779">
                  <c:v>58.936821999999999</c:v>
                </c:pt>
                <c:pt idx="5780">
                  <c:v>58.936878999999998</c:v>
                </c:pt>
                <c:pt idx="5781">
                  <c:v>58.936923999999998</c:v>
                </c:pt>
                <c:pt idx="5782">
                  <c:v>58.936973000000002</c:v>
                </c:pt>
                <c:pt idx="5783">
                  <c:v>58.937021999999999</c:v>
                </c:pt>
                <c:pt idx="5784">
                  <c:v>58.937052999999999</c:v>
                </c:pt>
                <c:pt idx="5785">
                  <c:v>58.937103</c:v>
                </c:pt>
                <c:pt idx="5786">
                  <c:v>58.937153000000002</c:v>
                </c:pt>
                <c:pt idx="5787">
                  <c:v>58.937201999999999</c:v>
                </c:pt>
                <c:pt idx="5788">
                  <c:v>58.937254000000003</c:v>
                </c:pt>
                <c:pt idx="5789">
                  <c:v>58.937289</c:v>
                </c:pt>
                <c:pt idx="5790">
                  <c:v>58.937336000000002</c:v>
                </c:pt>
                <c:pt idx="5791">
                  <c:v>58.937379</c:v>
                </c:pt>
                <c:pt idx="5792">
                  <c:v>58.937427</c:v>
                </c:pt>
                <c:pt idx="5793">
                  <c:v>58.937465000000003</c:v>
                </c:pt>
                <c:pt idx="5794">
                  <c:v>58.937508999999999</c:v>
                </c:pt>
                <c:pt idx="5795">
                  <c:v>58.937544000000003</c:v>
                </c:pt>
                <c:pt idx="5796">
                  <c:v>58.93759</c:v>
                </c:pt>
                <c:pt idx="5797">
                  <c:v>58.937620000000003</c:v>
                </c:pt>
                <c:pt idx="5798">
                  <c:v>58.937658999999996</c:v>
                </c:pt>
                <c:pt idx="5799">
                  <c:v>58.937682000000002</c:v>
                </c:pt>
                <c:pt idx="5800">
                  <c:v>58.937717999999997</c:v>
                </c:pt>
                <c:pt idx="5801">
                  <c:v>58.937739000000001</c:v>
                </c:pt>
                <c:pt idx="5802">
                  <c:v>58.937781000000001</c:v>
                </c:pt>
                <c:pt idx="5803">
                  <c:v>58.937811000000004</c:v>
                </c:pt>
                <c:pt idx="5804">
                  <c:v>58.937849</c:v>
                </c:pt>
                <c:pt idx="5805">
                  <c:v>58.937866999999997</c:v>
                </c:pt>
                <c:pt idx="5806">
                  <c:v>58.937894999999997</c:v>
                </c:pt>
                <c:pt idx="5807">
                  <c:v>58.937919000000001</c:v>
                </c:pt>
                <c:pt idx="5808">
                  <c:v>58.937942999999997</c:v>
                </c:pt>
                <c:pt idx="5809">
                  <c:v>58.937969000000002</c:v>
                </c:pt>
                <c:pt idx="5810">
                  <c:v>58.937995000000001</c:v>
                </c:pt>
                <c:pt idx="5811">
                  <c:v>58.938009000000001</c:v>
                </c:pt>
                <c:pt idx="5812">
                  <c:v>58.938029</c:v>
                </c:pt>
                <c:pt idx="5813">
                  <c:v>58.938046</c:v>
                </c:pt>
                <c:pt idx="5814">
                  <c:v>58.938063999999997</c:v>
                </c:pt>
                <c:pt idx="5815">
                  <c:v>58.938077</c:v>
                </c:pt>
                <c:pt idx="5816">
                  <c:v>58.938096000000002</c:v>
                </c:pt>
                <c:pt idx="5817">
                  <c:v>58.938113999999999</c:v>
                </c:pt>
                <c:pt idx="5818">
                  <c:v>58.938122999999997</c:v>
                </c:pt>
                <c:pt idx="5819">
                  <c:v>58.938136</c:v>
                </c:pt>
                <c:pt idx="5820">
                  <c:v>58.938147999999998</c:v>
                </c:pt>
                <c:pt idx="5821">
                  <c:v>58.938160000000003</c:v>
                </c:pt>
                <c:pt idx="5822">
                  <c:v>58.938175999999999</c:v>
                </c:pt>
                <c:pt idx="5823">
                  <c:v>58.938195</c:v>
                </c:pt>
                <c:pt idx="5824">
                  <c:v>58.938209000000001</c:v>
                </c:pt>
                <c:pt idx="5825">
                  <c:v>58.938229999999997</c:v>
                </c:pt>
                <c:pt idx="5826">
                  <c:v>58.938251000000001</c:v>
                </c:pt>
                <c:pt idx="5827">
                  <c:v>58.938268000000001</c:v>
                </c:pt>
                <c:pt idx="5828">
                  <c:v>58.938290000000002</c:v>
                </c:pt>
                <c:pt idx="5829">
                  <c:v>58.938310999999999</c:v>
                </c:pt>
                <c:pt idx="5830">
                  <c:v>58.938335000000002</c:v>
                </c:pt>
                <c:pt idx="5831">
                  <c:v>58.938358999999998</c:v>
                </c:pt>
                <c:pt idx="5832">
                  <c:v>58.938389000000001</c:v>
                </c:pt>
                <c:pt idx="5833">
                  <c:v>58.938414000000002</c:v>
                </c:pt>
                <c:pt idx="5834">
                  <c:v>58.938443999999997</c:v>
                </c:pt>
                <c:pt idx="5835">
                  <c:v>58.938476000000001</c:v>
                </c:pt>
                <c:pt idx="5836">
                  <c:v>58.938509000000003</c:v>
                </c:pt>
                <c:pt idx="5837">
                  <c:v>58.938552000000001</c:v>
                </c:pt>
                <c:pt idx="5838">
                  <c:v>58.938569999999999</c:v>
                </c:pt>
                <c:pt idx="5839">
                  <c:v>58.938600999999998</c:v>
                </c:pt>
                <c:pt idx="5840">
                  <c:v>58.938639000000002</c:v>
                </c:pt>
                <c:pt idx="5841">
                  <c:v>58.938679999999998</c:v>
                </c:pt>
                <c:pt idx="5842">
                  <c:v>58.938718999999999</c:v>
                </c:pt>
                <c:pt idx="5843">
                  <c:v>58.938764999999997</c:v>
                </c:pt>
                <c:pt idx="5844">
                  <c:v>58.938806</c:v>
                </c:pt>
                <c:pt idx="5845">
                  <c:v>58.938844000000003</c:v>
                </c:pt>
                <c:pt idx="5846">
                  <c:v>58.938892000000003</c:v>
                </c:pt>
                <c:pt idx="5847">
                  <c:v>58.938938</c:v>
                </c:pt>
                <c:pt idx="5848">
                  <c:v>58.938985000000002</c:v>
                </c:pt>
                <c:pt idx="5849">
                  <c:v>58.939037999999996</c:v>
                </c:pt>
                <c:pt idx="5850">
                  <c:v>58.939084000000001</c:v>
                </c:pt>
                <c:pt idx="5851">
                  <c:v>58.939145000000003</c:v>
                </c:pt>
                <c:pt idx="5852">
                  <c:v>58.939203999999997</c:v>
                </c:pt>
                <c:pt idx="5853">
                  <c:v>58.939269000000003</c:v>
                </c:pt>
                <c:pt idx="5854">
                  <c:v>58.939332</c:v>
                </c:pt>
                <c:pt idx="5855">
                  <c:v>58.939393000000003</c:v>
                </c:pt>
                <c:pt idx="5856">
                  <c:v>58.939456999999997</c:v>
                </c:pt>
                <c:pt idx="5857">
                  <c:v>58.939523000000001</c:v>
                </c:pt>
                <c:pt idx="5858">
                  <c:v>58.939585000000001</c:v>
                </c:pt>
                <c:pt idx="5859">
                  <c:v>58.939658999999999</c:v>
                </c:pt>
                <c:pt idx="5860">
                  <c:v>58.939725000000003</c:v>
                </c:pt>
                <c:pt idx="5861">
                  <c:v>58.939793999999999</c:v>
                </c:pt>
                <c:pt idx="5862">
                  <c:v>58.939857000000003</c:v>
                </c:pt>
                <c:pt idx="5863">
                  <c:v>58.939920000000001</c:v>
                </c:pt>
                <c:pt idx="5864">
                  <c:v>58.939990999999999</c:v>
                </c:pt>
                <c:pt idx="5865">
                  <c:v>58.940058000000001</c:v>
                </c:pt>
                <c:pt idx="5866">
                  <c:v>58.940128000000001</c:v>
                </c:pt>
                <c:pt idx="5867">
                  <c:v>58.940199</c:v>
                </c:pt>
                <c:pt idx="5868">
                  <c:v>58.940261</c:v>
                </c:pt>
                <c:pt idx="5869">
                  <c:v>58.940336000000002</c:v>
                </c:pt>
                <c:pt idx="5870">
                  <c:v>58.940410999999997</c:v>
                </c:pt>
                <c:pt idx="5871">
                  <c:v>58.940480999999998</c:v>
                </c:pt>
                <c:pt idx="5872">
                  <c:v>58.940536999999999</c:v>
                </c:pt>
                <c:pt idx="5873">
                  <c:v>58.940600000000003</c:v>
                </c:pt>
                <c:pt idx="5874">
                  <c:v>58.940663000000001</c:v>
                </c:pt>
                <c:pt idx="5875">
                  <c:v>58.940719000000001</c:v>
                </c:pt>
                <c:pt idx="5876">
                  <c:v>58.940781999999999</c:v>
                </c:pt>
                <c:pt idx="5877">
                  <c:v>58.940845000000003</c:v>
                </c:pt>
                <c:pt idx="5878">
                  <c:v>58.940899999999999</c:v>
                </c:pt>
                <c:pt idx="5879">
                  <c:v>58.940959999999997</c:v>
                </c:pt>
                <c:pt idx="5880">
                  <c:v>58.941015999999998</c:v>
                </c:pt>
                <c:pt idx="5881">
                  <c:v>58.941070000000003</c:v>
                </c:pt>
                <c:pt idx="5882">
                  <c:v>58.941116999999998</c:v>
                </c:pt>
                <c:pt idx="5883">
                  <c:v>58.941163000000003</c:v>
                </c:pt>
                <c:pt idx="5884">
                  <c:v>58.941209999999998</c:v>
                </c:pt>
                <c:pt idx="5885">
                  <c:v>58.941251000000001</c:v>
                </c:pt>
                <c:pt idx="5886">
                  <c:v>58.941293000000002</c:v>
                </c:pt>
                <c:pt idx="5887">
                  <c:v>58.941324999999999</c:v>
                </c:pt>
                <c:pt idx="5888">
                  <c:v>58.941357000000004</c:v>
                </c:pt>
                <c:pt idx="5889">
                  <c:v>58.941391000000003</c:v>
                </c:pt>
                <c:pt idx="5890">
                  <c:v>58.941422000000003</c:v>
                </c:pt>
                <c:pt idx="5891">
                  <c:v>58.941451999999998</c:v>
                </c:pt>
                <c:pt idx="5892">
                  <c:v>58.941476000000002</c:v>
                </c:pt>
                <c:pt idx="5893">
                  <c:v>58.941502</c:v>
                </c:pt>
                <c:pt idx="5894">
                  <c:v>58.941522999999997</c:v>
                </c:pt>
                <c:pt idx="5895">
                  <c:v>58.941541999999998</c:v>
                </c:pt>
                <c:pt idx="5896">
                  <c:v>58.941557000000003</c:v>
                </c:pt>
                <c:pt idx="5897">
                  <c:v>58.941572999999998</c:v>
                </c:pt>
                <c:pt idx="5898">
                  <c:v>58.941588000000003</c:v>
                </c:pt>
                <c:pt idx="5899">
                  <c:v>58.941600000000001</c:v>
                </c:pt>
                <c:pt idx="5900">
                  <c:v>58.941597999999999</c:v>
                </c:pt>
                <c:pt idx="5901">
                  <c:v>58.941600999999999</c:v>
                </c:pt>
                <c:pt idx="5902">
                  <c:v>58.941595</c:v>
                </c:pt>
                <c:pt idx="5903">
                  <c:v>58.941589</c:v>
                </c:pt>
                <c:pt idx="5904">
                  <c:v>58.941583000000001</c:v>
                </c:pt>
                <c:pt idx="5905">
                  <c:v>58.941571000000003</c:v>
                </c:pt>
                <c:pt idx="5906">
                  <c:v>58.941555000000001</c:v>
                </c:pt>
                <c:pt idx="5907">
                  <c:v>58.941536999999997</c:v>
                </c:pt>
                <c:pt idx="5908">
                  <c:v>58.941516</c:v>
                </c:pt>
                <c:pt idx="5909">
                  <c:v>58.941490999999999</c:v>
                </c:pt>
                <c:pt idx="5910">
                  <c:v>58.941470000000002</c:v>
                </c:pt>
                <c:pt idx="5911">
                  <c:v>58.941445999999999</c:v>
                </c:pt>
                <c:pt idx="5912">
                  <c:v>58.941420000000001</c:v>
                </c:pt>
                <c:pt idx="5913">
                  <c:v>58.941386000000001</c:v>
                </c:pt>
                <c:pt idx="5914">
                  <c:v>58.941349000000002</c:v>
                </c:pt>
                <c:pt idx="5915">
                  <c:v>58.941310000000001</c:v>
                </c:pt>
                <c:pt idx="5916">
                  <c:v>58.941268999999998</c:v>
                </c:pt>
                <c:pt idx="5917">
                  <c:v>58.941226999999998</c:v>
                </c:pt>
                <c:pt idx="5918">
                  <c:v>58.941184</c:v>
                </c:pt>
                <c:pt idx="5919">
                  <c:v>58.941139999999997</c:v>
                </c:pt>
                <c:pt idx="5920">
                  <c:v>58.941091999999998</c:v>
                </c:pt>
                <c:pt idx="5921">
                  <c:v>58.941039000000004</c:v>
                </c:pt>
                <c:pt idx="5922">
                  <c:v>58.940989999999999</c:v>
                </c:pt>
                <c:pt idx="5923">
                  <c:v>58.940936000000001</c:v>
                </c:pt>
                <c:pt idx="5924">
                  <c:v>58.940877999999998</c:v>
                </c:pt>
                <c:pt idx="5925">
                  <c:v>58.940817000000003</c:v>
                </c:pt>
                <c:pt idx="5926">
                  <c:v>58.940756</c:v>
                </c:pt>
                <c:pt idx="5927">
                  <c:v>58.940694999999998</c:v>
                </c:pt>
                <c:pt idx="5928">
                  <c:v>58.940632000000001</c:v>
                </c:pt>
                <c:pt idx="5929">
                  <c:v>58.940562999999997</c:v>
                </c:pt>
                <c:pt idx="5930">
                  <c:v>58.940492999999996</c:v>
                </c:pt>
                <c:pt idx="5931">
                  <c:v>58.940420000000003</c:v>
                </c:pt>
                <c:pt idx="5932">
                  <c:v>58.940348</c:v>
                </c:pt>
                <c:pt idx="5933">
                  <c:v>58.940275</c:v>
                </c:pt>
                <c:pt idx="5934">
                  <c:v>58.940201999999999</c:v>
                </c:pt>
                <c:pt idx="5935">
                  <c:v>58.940131000000001</c:v>
                </c:pt>
                <c:pt idx="5936">
                  <c:v>58.940052000000001</c:v>
                </c:pt>
                <c:pt idx="5937">
                  <c:v>58.939976000000001</c:v>
                </c:pt>
                <c:pt idx="5938">
                  <c:v>58.939900999999999</c:v>
                </c:pt>
                <c:pt idx="5939">
                  <c:v>58.939818000000002</c:v>
                </c:pt>
                <c:pt idx="5940">
                  <c:v>58.93974</c:v>
                </c:pt>
                <c:pt idx="5941">
                  <c:v>58.939656999999997</c:v>
                </c:pt>
                <c:pt idx="5942">
                  <c:v>58.939574</c:v>
                </c:pt>
                <c:pt idx="5943">
                  <c:v>58.939492999999999</c:v>
                </c:pt>
                <c:pt idx="5944">
                  <c:v>58.939414999999997</c:v>
                </c:pt>
                <c:pt idx="5945">
                  <c:v>58.939332999999998</c:v>
                </c:pt>
                <c:pt idx="5946">
                  <c:v>58.939253000000001</c:v>
                </c:pt>
                <c:pt idx="5947">
                  <c:v>58.939168000000002</c:v>
                </c:pt>
                <c:pt idx="5948">
                  <c:v>58.939090999999998</c:v>
                </c:pt>
                <c:pt idx="5949">
                  <c:v>58.939011999999998</c:v>
                </c:pt>
                <c:pt idx="5950">
                  <c:v>58.938926000000002</c:v>
                </c:pt>
                <c:pt idx="5951">
                  <c:v>58.938845999999998</c:v>
                </c:pt>
                <c:pt idx="5952">
                  <c:v>58.938768000000003</c:v>
                </c:pt>
                <c:pt idx="5953">
                  <c:v>58.938690000000001</c:v>
                </c:pt>
                <c:pt idx="5954">
                  <c:v>58.938608000000002</c:v>
                </c:pt>
                <c:pt idx="5955">
                  <c:v>58.938533</c:v>
                </c:pt>
                <c:pt idx="5956">
                  <c:v>58.938450000000003</c:v>
                </c:pt>
                <c:pt idx="5957">
                  <c:v>58.938377000000003</c:v>
                </c:pt>
                <c:pt idx="5958">
                  <c:v>58.938305</c:v>
                </c:pt>
                <c:pt idx="5959">
                  <c:v>58.938228000000002</c:v>
                </c:pt>
                <c:pt idx="5960">
                  <c:v>58.938153999999997</c:v>
                </c:pt>
                <c:pt idx="5961">
                  <c:v>58.938085000000001</c:v>
                </c:pt>
                <c:pt idx="5962">
                  <c:v>58.938015</c:v>
                </c:pt>
                <c:pt idx="5963">
                  <c:v>58.937956</c:v>
                </c:pt>
                <c:pt idx="5964">
                  <c:v>58.937897999999997</c:v>
                </c:pt>
                <c:pt idx="5965">
                  <c:v>58.937843999999998</c:v>
                </c:pt>
                <c:pt idx="5966">
                  <c:v>58.937793999999997</c:v>
                </c:pt>
                <c:pt idx="5967">
                  <c:v>58.937747000000002</c:v>
                </c:pt>
                <c:pt idx="5968">
                  <c:v>58.937691999999998</c:v>
                </c:pt>
                <c:pt idx="5969">
                  <c:v>58.937640999999999</c:v>
                </c:pt>
                <c:pt idx="5970">
                  <c:v>58.937592000000002</c:v>
                </c:pt>
                <c:pt idx="5971">
                  <c:v>58.937550999999999</c:v>
                </c:pt>
                <c:pt idx="5972">
                  <c:v>58.937508000000001</c:v>
                </c:pt>
                <c:pt idx="5973">
                  <c:v>58.937469999999998</c:v>
                </c:pt>
                <c:pt idx="5974">
                  <c:v>58.937432000000001</c:v>
                </c:pt>
                <c:pt idx="5975">
                  <c:v>58.937396999999997</c:v>
                </c:pt>
                <c:pt idx="5976">
                  <c:v>58.937365</c:v>
                </c:pt>
                <c:pt idx="5977">
                  <c:v>58.937336000000002</c:v>
                </c:pt>
                <c:pt idx="5978">
                  <c:v>58.937309999999997</c:v>
                </c:pt>
                <c:pt idx="5979">
                  <c:v>58.937283000000001</c:v>
                </c:pt>
                <c:pt idx="5980">
                  <c:v>58.937258999999997</c:v>
                </c:pt>
                <c:pt idx="5981">
                  <c:v>58.937232999999999</c:v>
                </c:pt>
                <c:pt idx="5982">
                  <c:v>58.937212000000002</c:v>
                </c:pt>
                <c:pt idx="5983">
                  <c:v>58.937190000000001</c:v>
                </c:pt>
                <c:pt idx="5984">
                  <c:v>58.937170999999999</c:v>
                </c:pt>
                <c:pt idx="5985">
                  <c:v>58.937154</c:v>
                </c:pt>
                <c:pt idx="5986">
                  <c:v>58.937140999999997</c:v>
                </c:pt>
                <c:pt idx="5987">
                  <c:v>58.937126999999997</c:v>
                </c:pt>
                <c:pt idx="5988">
                  <c:v>58.937116000000003</c:v>
                </c:pt>
                <c:pt idx="5989">
                  <c:v>58.937100000000001</c:v>
                </c:pt>
                <c:pt idx="5990">
                  <c:v>58.937092999999997</c:v>
                </c:pt>
                <c:pt idx="5991">
                  <c:v>58.937083999999999</c:v>
                </c:pt>
                <c:pt idx="5992">
                  <c:v>58.937075999999998</c:v>
                </c:pt>
                <c:pt idx="5993">
                  <c:v>58.937066999999999</c:v>
                </c:pt>
                <c:pt idx="5994">
                  <c:v>58.937057000000003</c:v>
                </c:pt>
                <c:pt idx="5995">
                  <c:v>58.937049999999999</c:v>
                </c:pt>
                <c:pt idx="5996">
                  <c:v>58.937040000000003</c:v>
                </c:pt>
                <c:pt idx="5997">
                  <c:v>58.937035000000002</c:v>
                </c:pt>
                <c:pt idx="5998">
                  <c:v>58.937024000000001</c:v>
                </c:pt>
                <c:pt idx="5999">
                  <c:v>58.937007999999999</c:v>
                </c:pt>
                <c:pt idx="6000">
                  <c:v>58.936993000000001</c:v>
                </c:pt>
                <c:pt idx="6001">
                  <c:v>58.936976999999999</c:v>
                </c:pt>
                <c:pt idx="6002">
                  <c:v>58.936970000000002</c:v>
                </c:pt>
                <c:pt idx="6003">
                  <c:v>58.936962000000001</c:v>
                </c:pt>
                <c:pt idx="6004">
                  <c:v>58.936956000000002</c:v>
                </c:pt>
                <c:pt idx="6005">
                  <c:v>58.936945999999999</c:v>
                </c:pt>
                <c:pt idx="6006">
                  <c:v>58.936940999999997</c:v>
                </c:pt>
                <c:pt idx="6007">
                  <c:v>58.936937</c:v>
                </c:pt>
                <c:pt idx="6008">
                  <c:v>58.936929999999997</c:v>
                </c:pt>
                <c:pt idx="6009">
                  <c:v>58.936920000000001</c:v>
                </c:pt>
                <c:pt idx="6010">
                  <c:v>58.936905000000003</c:v>
                </c:pt>
                <c:pt idx="6011">
                  <c:v>58.936892</c:v>
                </c:pt>
                <c:pt idx="6012">
                  <c:v>58.936888000000003</c:v>
                </c:pt>
                <c:pt idx="6013">
                  <c:v>58.936878999999998</c:v>
                </c:pt>
                <c:pt idx="6014">
                  <c:v>58.936869999999999</c:v>
                </c:pt>
                <c:pt idx="6015">
                  <c:v>58.936858000000001</c:v>
                </c:pt>
                <c:pt idx="6016">
                  <c:v>58.93685</c:v>
                </c:pt>
                <c:pt idx="6017">
                  <c:v>58.936838999999999</c:v>
                </c:pt>
                <c:pt idx="6018">
                  <c:v>58.936830999999998</c:v>
                </c:pt>
                <c:pt idx="6019">
                  <c:v>58.936816</c:v>
                </c:pt>
                <c:pt idx="6020">
                  <c:v>58.936798000000003</c:v>
                </c:pt>
                <c:pt idx="6021">
                  <c:v>58.936779000000001</c:v>
                </c:pt>
                <c:pt idx="6022">
                  <c:v>58.936757999999998</c:v>
                </c:pt>
                <c:pt idx="6023">
                  <c:v>58.936726</c:v>
                </c:pt>
                <c:pt idx="6024">
                  <c:v>58.936698</c:v>
                </c:pt>
                <c:pt idx="6025">
                  <c:v>58.936655000000002</c:v>
                </c:pt>
                <c:pt idx="6026">
                  <c:v>58.936610999999999</c:v>
                </c:pt>
                <c:pt idx="6027">
                  <c:v>58.936566999999997</c:v>
                </c:pt>
                <c:pt idx="6028">
                  <c:v>58.936523999999999</c:v>
                </c:pt>
                <c:pt idx="6029">
                  <c:v>58.936475999999999</c:v>
                </c:pt>
                <c:pt idx="6030">
                  <c:v>58.936422999999998</c:v>
                </c:pt>
                <c:pt idx="6031">
                  <c:v>58.936356000000004</c:v>
                </c:pt>
                <c:pt idx="6032">
                  <c:v>58.936297000000003</c:v>
                </c:pt>
                <c:pt idx="6033">
                  <c:v>58.936219000000001</c:v>
                </c:pt>
                <c:pt idx="6034">
                  <c:v>58.936145000000003</c:v>
                </c:pt>
                <c:pt idx="6035">
                  <c:v>58.936059</c:v>
                </c:pt>
                <c:pt idx="6036">
                  <c:v>58.935977000000001</c:v>
                </c:pt>
                <c:pt idx="6037">
                  <c:v>58.935881999999999</c:v>
                </c:pt>
                <c:pt idx="6038">
                  <c:v>58.935789999999997</c:v>
                </c:pt>
                <c:pt idx="6039">
                  <c:v>58.935692000000003</c:v>
                </c:pt>
                <c:pt idx="6040">
                  <c:v>58.935592</c:v>
                </c:pt>
                <c:pt idx="6041">
                  <c:v>58.935479000000001</c:v>
                </c:pt>
                <c:pt idx="6042">
                  <c:v>58.935364</c:v>
                </c:pt>
                <c:pt idx="6043">
                  <c:v>58.935250000000003</c:v>
                </c:pt>
                <c:pt idx="6044">
                  <c:v>58.935130999999998</c:v>
                </c:pt>
                <c:pt idx="6045">
                  <c:v>58.935003999999999</c:v>
                </c:pt>
                <c:pt idx="6046">
                  <c:v>58.934879000000002</c:v>
                </c:pt>
                <c:pt idx="6047">
                  <c:v>58.934745999999997</c:v>
                </c:pt>
                <c:pt idx="6048">
                  <c:v>58.934612000000001</c:v>
                </c:pt>
                <c:pt idx="6049">
                  <c:v>58.934468000000003</c:v>
                </c:pt>
                <c:pt idx="6050">
                  <c:v>58.934331999999998</c:v>
                </c:pt>
                <c:pt idx="6051">
                  <c:v>58.934193999999998</c:v>
                </c:pt>
                <c:pt idx="6052">
                  <c:v>58.934057000000003</c:v>
                </c:pt>
                <c:pt idx="6053">
                  <c:v>58.933914999999999</c:v>
                </c:pt>
                <c:pt idx="6054">
                  <c:v>58.933773000000002</c:v>
                </c:pt>
                <c:pt idx="6055">
                  <c:v>58.933627000000001</c:v>
                </c:pt>
                <c:pt idx="6056">
                  <c:v>58.933480000000003</c:v>
                </c:pt>
                <c:pt idx="6057">
                  <c:v>58.933320999999999</c:v>
                </c:pt>
                <c:pt idx="6058">
                  <c:v>58.933168000000002</c:v>
                </c:pt>
                <c:pt idx="6059">
                  <c:v>58.932999000000002</c:v>
                </c:pt>
                <c:pt idx="6060">
                  <c:v>58.932834999999997</c:v>
                </c:pt>
                <c:pt idx="6061">
                  <c:v>58.932659999999998</c:v>
                </c:pt>
                <c:pt idx="6062">
                  <c:v>58.932512000000003</c:v>
                </c:pt>
                <c:pt idx="6063">
                  <c:v>58.932349000000002</c:v>
                </c:pt>
                <c:pt idx="6064">
                  <c:v>58.932198</c:v>
                </c:pt>
                <c:pt idx="6065">
                  <c:v>58.932040999999998</c:v>
                </c:pt>
                <c:pt idx="6066">
                  <c:v>58.931887000000003</c:v>
                </c:pt>
                <c:pt idx="6067">
                  <c:v>58.931727000000002</c:v>
                </c:pt>
                <c:pt idx="6068">
                  <c:v>58.931578999999999</c:v>
                </c:pt>
                <c:pt idx="6069">
                  <c:v>58.931412999999999</c:v>
                </c:pt>
                <c:pt idx="6070">
                  <c:v>58.931272999999997</c:v>
                </c:pt>
                <c:pt idx="6071">
                  <c:v>58.931122999999999</c:v>
                </c:pt>
                <c:pt idx="6072">
                  <c:v>58.930990999999999</c:v>
                </c:pt>
                <c:pt idx="6073">
                  <c:v>58.930866000000002</c:v>
                </c:pt>
                <c:pt idx="6074">
                  <c:v>58.930743999999997</c:v>
                </c:pt>
                <c:pt idx="6075">
                  <c:v>58.930630000000001</c:v>
                </c:pt>
                <c:pt idx="6076">
                  <c:v>58.930520999999999</c:v>
                </c:pt>
                <c:pt idx="6077">
                  <c:v>58.930410999999999</c:v>
                </c:pt>
                <c:pt idx="6078">
                  <c:v>58.930309000000001</c:v>
                </c:pt>
                <c:pt idx="6079">
                  <c:v>58.930208</c:v>
                </c:pt>
                <c:pt idx="6080">
                  <c:v>58.930115999999998</c:v>
                </c:pt>
                <c:pt idx="6081">
                  <c:v>58.930028</c:v>
                </c:pt>
                <c:pt idx="6082">
                  <c:v>58.929952999999998</c:v>
                </c:pt>
                <c:pt idx="6083">
                  <c:v>58.929879</c:v>
                </c:pt>
                <c:pt idx="6084">
                  <c:v>58.929813000000003</c:v>
                </c:pt>
                <c:pt idx="6085">
                  <c:v>58.929754000000003</c:v>
                </c:pt>
                <c:pt idx="6086">
                  <c:v>58.929695000000002</c:v>
                </c:pt>
                <c:pt idx="6087">
                  <c:v>58.929640999999997</c:v>
                </c:pt>
                <c:pt idx="6088">
                  <c:v>58.929595999999997</c:v>
                </c:pt>
                <c:pt idx="6089">
                  <c:v>58.929550999999996</c:v>
                </c:pt>
                <c:pt idx="6090">
                  <c:v>58.929510000000001</c:v>
                </c:pt>
                <c:pt idx="6091">
                  <c:v>58.929467000000002</c:v>
                </c:pt>
                <c:pt idx="6092">
                  <c:v>58.929433000000003</c:v>
                </c:pt>
                <c:pt idx="6093">
                  <c:v>58.929405000000003</c:v>
                </c:pt>
                <c:pt idx="6094">
                  <c:v>58.929380999999999</c:v>
                </c:pt>
                <c:pt idx="6095">
                  <c:v>58.929372000000001</c:v>
                </c:pt>
                <c:pt idx="6096">
                  <c:v>58.929361</c:v>
                </c:pt>
                <c:pt idx="6097">
                  <c:v>58.929352999999999</c:v>
                </c:pt>
                <c:pt idx="6098">
                  <c:v>58.929358000000001</c:v>
                </c:pt>
                <c:pt idx="6099">
                  <c:v>58.929367999999997</c:v>
                </c:pt>
                <c:pt idx="6100">
                  <c:v>58.929375</c:v>
                </c:pt>
                <c:pt idx="6101">
                  <c:v>58.929391000000003</c:v>
                </c:pt>
                <c:pt idx="6102">
                  <c:v>58.929414000000001</c:v>
                </c:pt>
                <c:pt idx="6103">
                  <c:v>58.929440999999997</c:v>
                </c:pt>
                <c:pt idx="6104">
                  <c:v>58.929462999999998</c:v>
                </c:pt>
                <c:pt idx="6105">
                  <c:v>58.929482</c:v>
                </c:pt>
                <c:pt idx="6106">
                  <c:v>58.929502999999997</c:v>
                </c:pt>
                <c:pt idx="6107">
                  <c:v>58.929532000000002</c:v>
                </c:pt>
                <c:pt idx="6108">
                  <c:v>58.929569999999998</c:v>
                </c:pt>
                <c:pt idx="6109">
                  <c:v>58.929613000000003</c:v>
                </c:pt>
                <c:pt idx="6110">
                  <c:v>58.929659000000001</c:v>
                </c:pt>
                <c:pt idx="6111">
                  <c:v>58.929712000000002</c:v>
                </c:pt>
                <c:pt idx="6112">
                  <c:v>58.929777999999999</c:v>
                </c:pt>
                <c:pt idx="6113">
                  <c:v>58.929839999999999</c:v>
                </c:pt>
                <c:pt idx="6114">
                  <c:v>58.929913999999997</c:v>
                </c:pt>
                <c:pt idx="6115">
                  <c:v>58.929991999999999</c:v>
                </c:pt>
                <c:pt idx="6116">
                  <c:v>58.930076</c:v>
                </c:pt>
                <c:pt idx="6117">
                  <c:v>58.930174000000001</c:v>
                </c:pt>
                <c:pt idx="6118">
                  <c:v>58.930273999999997</c:v>
                </c:pt>
                <c:pt idx="6119">
                  <c:v>58.930376000000003</c:v>
                </c:pt>
                <c:pt idx="6120">
                  <c:v>58.930478999999998</c:v>
                </c:pt>
                <c:pt idx="6121">
                  <c:v>58.930596999999999</c:v>
                </c:pt>
                <c:pt idx="6122">
                  <c:v>58.930701999999997</c:v>
                </c:pt>
                <c:pt idx="6123">
                  <c:v>58.930827000000001</c:v>
                </c:pt>
                <c:pt idx="6124">
                  <c:v>58.930948999999998</c:v>
                </c:pt>
                <c:pt idx="6125">
                  <c:v>58.931080999999999</c:v>
                </c:pt>
                <c:pt idx="6126">
                  <c:v>58.931223000000003</c:v>
                </c:pt>
                <c:pt idx="6127">
                  <c:v>58.931364000000002</c:v>
                </c:pt>
                <c:pt idx="6128">
                  <c:v>58.931507000000003</c:v>
                </c:pt>
                <c:pt idx="6129">
                  <c:v>58.931671999999999</c:v>
                </c:pt>
                <c:pt idx="6130">
                  <c:v>58.931837999999999</c:v>
                </c:pt>
                <c:pt idx="6131">
                  <c:v>58.932006000000001</c:v>
                </c:pt>
                <c:pt idx="6132">
                  <c:v>58.932192999999998</c:v>
                </c:pt>
                <c:pt idx="6133">
                  <c:v>58.932372000000001</c:v>
                </c:pt>
                <c:pt idx="6134">
                  <c:v>58.932547</c:v>
                </c:pt>
                <c:pt idx="6135">
                  <c:v>58.932738000000001</c:v>
                </c:pt>
                <c:pt idx="6136">
                  <c:v>58.932927999999997</c:v>
                </c:pt>
                <c:pt idx="6137">
                  <c:v>58.933115000000001</c:v>
                </c:pt>
                <c:pt idx="6138">
                  <c:v>58.933315</c:v>
                </c:pt>
                <c:pt idx="6139">
                  <c:v>58.933531000000002</c:v>
                </c:pt>
                <c:pt idx="6140">
                  <c:v>58.933731000000002</c:v>
                </c:pt>
                <c:pt idx="6141">
                  <c:v>58.933939000000002</c:v>
                </c:pt>
                <c:pt idx="6142">
                  <c:v>58.934134</c:v>
                </c:pt>
                <c:pt idx="6143">
                  <c:v>58.934342999999998</c:v>
                </c:pt>
                <c:pt idx="6144">
                  <c:v>58.934545</c:v>
                </c:pt>
                <c:pt idx="6145">
                  <c:v>58.934764000000001</c:v>
                </c:pt>
                <c:pt idx="6146">
                  <c:v>58.934975000000001</c:v>
                </c:pt>
                <c:pt idx="6147">
                  <c:v>58.935192000000001</c:v>
                </c:pt>
                <c:pt idx="6148">
                  <c:v>58.935414000000002</c:v>
                </c:pt>
                <c:pt idx="6149">
                  <c:v>58.935648</c:v>
                </c:pt>
                <c:pt idx="6150">
                  <c:v>58.935892000000003</c:v>
                </c:pt>
                <c:pt idx="6151">
                  <c:v>58.936132000000001</c:v>
                </c:pt>
                <c:pt idx="6152">
                  <c:v>58.936360999999998</c:v>
                </c:pt>
                <c:pt idx="6153">
                  <c:v>58.936597999999996</c:v>
                </c:pt>
                <c:pt idx="6154">
                  <c:v>58.936836999999997</c:v>
                </c:pt>
                <c:pt idx="6155">
                  <c:v>58.937075</c:v>
                </c:pt>
                <c:pt idx="6156">
                  <c:v>58.937309999999997</c:v>
                </c:pt>
                <c:pt idx="6157">
                  <c:v>58.937544000000003</c:v>
                </c:pt>
                <c:pt idx="6158">
                  <c:v>58.937761999999999</c:v>
                </c:pt>
                <c:pt idx="6159">
                  <c:v>58.937997000000003</c:v>
                </c:pt>
                <c:pt idx="6160">
                  <c:v>58.938234999999999</c:v>
                </c:pt>
                <c:pt idx="6161">
                  <c:v>58.938465000000001</c:v>
                </c:pt>
                <c:pt idx="6162">
                  <c:v>58.938693999999998</c:v>
                </c:pt>
                <c:pt idx="6163">
                  <c:v>58.938927999999997</c:v>
                </c:pt>
                <c:pt idx="6164">
                  <c:v>58.939155999999997</c:v>
                </c:pt>
                <c:pt idx="6165">
                  <c:v>58.939394</c:v>
                </c:pt>
                <c:pt idx="6166">
                  <c:v>58.939625999999997</c:v>
                </c:pt>
                <c:pt idx="6167">
                  <c:v>58.939850999999997</c:v>
                </c:pt>
                <c:pt idx="6168">
                  <c:v>58.940075999999998</c:v>
                </c:pt>
                <c:pt idx="6169">
                  <c:v>58.940305000000002</c:v>
                </c:pt>
                <c:pt idx="6170">
                  <c:v>58.940537999999997</c:v>
                </c:pt>
                <c:pt idx="6171">
                  <c:v>58.940753000000001</c:v>
                </c:pt>
                <c:pt idx="6172">
                  <c:v>58.940969000000003</c:v>
                </c:pt>
                <c:pt idx="6173">
                  <c:v>58.941181999999998</c:v>
                </c:pt>
                <c:pt idx="6174">
                  <c:v>58.941394000000003</c:v>
                </c:pt>
                <c:pt idx="6175">
                  <c:v>58.941603000000001</c:v>
                </c:pt>
                <c:pt idx="6176">
                  <c:v>58.941806999999997</c:v>
                </c:pt>
                <c:pt idx="6177">
                  <c:v>58.942008999999999</c:v>
                </c:pt>
                <c:pt idx="6178">
                  <c:v>58.942216999999999</c:v>
                </c:pt>
                <c:pt idx="6179">
                  <c:v>58.942421000000003</c:v>
                </c:pt>
                <c:pt idx="6180">
                  <c:v>58.942630000000001</c:v>
                </c:pt>
                <c:pt idx="6181">
                  <c:v>58.942832000000003</c:v>
                </c:pt>
                <c:pt idx="6182">
                  <c:v>58.943033999999997</c:v>
                </c:pt>
                <c:pt idx="6183">
                  <c:v>58.943237000000003</c:v>
                </c:pt>
                <c:pt idx="6184">
                  <c:v>58.943421000000001</c:v>
                </c:pt>
                <c:pt idx="6185">
                  <c:v>58.943607</c:v>
                </c:pt>
                <c:pt idx="6186">
                  <c:v>58.943792999999999</c:v>
                </c:pt>
                <c:pt idx="6187">
                  <c:v>58.943981000000001</c:v>
                </c:pt>
                <c:pt idx="6188">
                  <c:v>58.944153999999997</c:v>
                </c:pt>
                <c:pt idx="6189">
                  <c:v>58.944333</c:v>
                </c:pt>
                <c:pt idx="6190">
                  <c:v>58.944499</c:v>
                </c:pt>
                <c:pt idx="6191">
                  <c:v>58.944673000000002</c:v>
                </c:pt>
                <c:pt idx="6192">
                  <c:v>58.944839999999999</c:v>
                </c:pt>
                <c:pt idx="6193">
                  <c:v>58.945003</c:v>
                </c:pt>
                <c:pt idx="6194">
                  <c:v>58.945157999999999</c:v>
                </c:pt>
                <c:pt idx="6195">
                  <c:v>58.945317000000003</c:v>
                </c:pt>
                <c:pt idx="6196">
                  <c:v>58.945470999999998</c:v>
                </c:pt>
                <c:pt idx="6197">
                  <c:v>58.945613999999999</c:v>
                </c:pt>
                <c:pt idx="6198">
                  <c:v>58.945754000000001</c:v>
                </c:pt>
                <c:pt idx="6199">
                  <c:v>58.945903000000001</c:v>
                </c:pt>
                <c:pt idx="6200">
                  <c:v>58.946058000000001</c:v>
                </c:pt>
                <c:pt idx="6201">
                  <c:v>58.946207000000001</c:v>
                </c:pt>
                <c:pt idx="6202">
                  <c:v>58.946350000000002</c:v>
                </c:pt>
                <c:pt idx="6203">
                  <c:v>58.946491000000002</c:v>
                </c:pt>
                <c:pt idx="6204">
                  <c:v>58.946623000000002</c:v>
                </c:pt>
                <c:pt idx="6205">
                  <c:v>58.946755000000003</c:v>
                </c:pt>
                <c:pt idx="6206">
                  <c:v>58.946880999999998</c:v>
                </c:pt>
                <c:pt idx="6207">
                  <c:v>58.947012999999998</c:v>
                </c:pt>
                <c:pt idx="6208">
                  <c:v>58.947139999999997</c:v>
                </c:pt>
                <c:pt idx="6209">
                  <c:v>58.947268999999999</c:v>
                </c:pt>
                <c:pt idx="6210">
                  <c:v>58.947378</c:v>
                </c:pt>
                <c:pt idx="6211">
                  <c:v>58.947485999999998</c:v>
                </c:pt>
                <c:pt idx="6212">
                  <c:v>58.947606</c:v>
                </c:pt>
                <c:pt idx="6213">
                  <c:v>58.947718000000002</c:v>
                </c:pt>
                <c:pt idx="6214">
                  <c:v>58.947828000000001</c:v>
                </c:pt>
                <c:pt idx="6215">
                  <c:v>58.947930999999997</c:v>
                </c:pt>
                <c:pt idx="6216">
                  <c:v>58.948028999999998</c:v>
                </c:pt>
                <c:pt idx="6217">
                  <c:v>58.948127999999997</c:v>
                </c:pt>
                <c:pt idx="6218">
                  <c:v>58.948217999999997</c:v>
                </c:pt>
                <c:pt idx="6219">
                  <c:v>58.948303000000003</c:v>
                </c:pt>
                <c:pt idx="6220">
                  <c:v>58.948385999999999</c:v>
                </c:pt>
                <c:pt idx="6221">
                  <c:v>58.948481000000001</c:v>
                </c:pt>
                <c:pt idx="6222">
                  <c:v>58.948574000000001</c:v>
                </c:pt>
                <c:pt idx="6223">
                  <c:v>58.948667999999998</c:v>
                </c:pt>
                <c:pt idx="6224">
                  <c:v>58.948756000000003</c:v>
                </c:pt>
                <c:pt idx="6225">
                  <c:v>58.948830000000001</c:v>
                </c:pt>
                <c:pt idx="6226">
                  <c:v>58.948908000000003</c:v>
                </c:pt>
                <c:pt idx="6227">
                  <c:v>58.948982000000001</c:v>
                </c:pt>
                <c:pt idx="6228">
                  <c:v>58.949069999999999</c:v>
                </c:pt>
                <c:pt idx="6229">
                  <c:v>58.949142999999999</c:v>
                </c:pt>
                <c:pt idx="6230">
                  <c:v>58.949213</c:v>
                </c:pt>
                <c:pt idx="6231">
                  <c:v>58.949274000000003</c:v>
                </c:pt>
                <c:pt idx="6232">
                  <c:v>58.949336000000002</c:v>
                </c:pt>
                <c:pt idx="6233">
                  <c:v>58.949390000000001</c:v>
                </c:pt>
                <c:pt idx="6234">
                  <c:v>58.949440000000003</c:v>
                </c:pt>
                <c:pt idx="6235">
                  <c:v>58.949483000000001</c:v>
                </c:pt>
                <c:pt idx="6236">
                  <c:v>58.949520999999997</c:v>
                </c:pt>
                <c:pt idx="6237">
                  <c:v>58.949562999999998</c:v>
                </c:pt>
                <c:pt idx="6238">
                  <c:v>58.949587999999999</c:v>
                </c:pt>
                <c:pt idx="6239">
                  <c:v>58.949620000000003</c:v>
                </c:pt>
                <c:pt idx="6240">
                  <c:v>58.949637000000003</c:v>
                </c:pt>
                <c:pt idx="6241">
                  <c:v>58.949657000000002</c:v>
                </c:pt>
                <c:pt idx="6242">
                  <c:v>58.949663999999999</c:v>
                </c:pt>
                <c:pt idx="6243">
                  <c:v>58.949672</c:v>
                </c:pt>
                <c:pt idx="6244">
                  <c:v>58.949665000000003</c:v>
                </c:pt>
                <c:pt idx="6245">
                  <c:v>58.949663000000001</c:v>
                </c:pt>
                <c:pt idx="6246">
                  <c:v>58.949643000000002</c:v>
                </c:pt>
                <c:pt idx="6247">
                  <c:v>58.949623000000003</c:v>
                </c:pt>
                <c:pt idx="6248">
                  <c:v>58.949599999999997</c:v>
                </c:pt>
                <c:pt idx="6249">
                  <c:v>58.949568999999997</c:v>
                </c:pt>
                <c:pt idx="6250">
                  <c:v>58.949527000000003</c:v>
                </c:pt>
                <c:pt idx="6251">
                  <c:v>58.949472999999998</c:v>
                </c:pt>
                <c:pt idx="6252">
                  <c:v>58.949427</c:v>
                </c:pt>
                <c:pt idx="6253">
                  <c:v>58.949368</c:v>
                </c:pt>
                <c:pt idx="6254">
                  <c:v>58.949308000000002</c:v>
                </c:pt>
                <c:pt idx="6255">
                  <c:v>58.949233999999997</c:v>
                </c:pt>
                <c:pt idx="6256">
                  <c:v>58.949157999999997</c:v>
                </c:pt>
                <c:pt idx="6257">
                  <c:v>58.949072000000001</c:v>
                </c:pt>
                <c:pt idx="6258">
                  <c:v>58.948982999999998</c:v>
                </c:pt>
                <c:pt idx="6259">
                  <c:v>58.948887999999997</c:v>
                </c:pt>
                <c:pt idx="6260">
                  <c:v>58.948785999999998</c:v>
                </c:pt>
                <c:pt idx="6261">
                  <c:v>58.948678999999998</c:v>
                </c:pt>
                <c:pt idx="6262">
                  <c:v>58.948566</c:v>
                </c:pt>
                <c:pt idx="6263">
                  <c:v>58.948455000000003</c:v>
                </c:pt>
                <c:pt idx="6264">
                  <c:v>58.948337000000002</c:v>
                </c:pt>
                <c:pt idx="6265">
                  <c:v>58.948214999999998</c:v>
                </c:pt>
                <c:pt idx="6266">
                  <c:v>58.948090000000001</c:v>
                </c:pt>
                <c:pt idx="6267">
                  <c:v>58.947957000000002</c:v>
                </c:pt>
                <c:pt idx="6268">
                  <c:v>58.947817999999998</c:v>
                </c:pt>
                <c:pt idx="6269">
                  <c:v>58.947676999999999</c:v>
                </c:pt>
                <c:pt idx="6270">
                  <c:v>58.947530999999998</c:v>
                </c:pt>
                <c:pt idx="6271">
                  <c:v>58.947384</c:v>
                </c:pt>
                <c:pt idx="6272">
                  <c:v>58.947239000000003</c:v>
                </c:pt>
                <c:pt idx="6273">
                  <c:v>58.947085999999999</c:v>
                </c:pt>
                <c:pt idx="6274">
                  <c:v>58.946938000000003</c:v>
                </c:pt>
                <c:pt idx="6275">
                  <c:v>58.946787999999998</c:v>
                </c:pt>
                <c:pt idx="6276">
                  <c:v>58.946638999999998</c:v>
                </c:pt>
                <c:pt idx="6277">
                  <c:v>58.946492999999997</c:v>
                </c:pt>
                <c:pt idx="6278">
                  <c:v>58.946347000000003</c:v>
                </c:pt>
                <c:pt idx="6279">
                  <c:v>58.946201000000002</c:v>
                </c:pt>
                <c:pt idx="6280">
                  <c:v>58.946053999999997</c:v>
                </c:pt>
                <c:pt idx="6281">
                  <c:v>58.945908000000003</c:v>
                </c:pt>
                <c:pt idx="6282">
                  <c:v>58.945754999999998</c:v>
                </c:pt>
                <c:pt idx="6283">
                  <c:v>58.945607000000003</c:v>
                </c:pt>
                <c:pt idx="6284">
                  <c:v>58.945467000000001</c:v>
                </c:pt>
                <c:pt idx="6285">
                  <c:v>58.945328000000003</c:v>
                </c:pt>
                <c:pt idx="6286">
                  <c:v>58.945188000000002</c:v>
                </c:pt>
                <c:pt idx="6287">
                  <c:v>58.945053999999999</c:v>
                </c:pt>
                <c:pt idx="6288">
                  <c:v>58.944927</c:v>
                </c:pt>
                <c:pt idx="6289">
                  <c:v>58.944808000000002</c:v>
                </c:pt>
                <c:pt idx="6290">
                  <c:v>58.944685999999997</c:v>
                </c:pt>
                <c:pt idx="6291">
                  <c:v>58.944575</c:v>
                </c:pt>
                <c:pt idx="6292">
                  <c:v>58.944464000000004</c:v>
                </c:pt>
                <c:pt idx="6293">
                  <c:v>58.944364</c:v>
                </c:pt>
                <c:pt idx="6294">
                  <c:v>58.944259000000002</c:v>
                </c:pt>
                <c:pt idx="6295">
                  <c:v>58.944173999999997</c:v>
                </c:pt>
                <c:pt idx="6296">
                  <c:v>58.944080999999997</c:v>
                </c:pt>
                <c:pt idx="6297">
                  <c:v>58.943992000000001</c:v>
                </c:pt>
                <c:pt idx="6298">
                  <c:v>58.943908</c:v>
                </c:pt>
                <c:pt idx="6299">
                  <c:v>58.943840999999999</c:v>
                </c:pt>
                <c:pt idx="6300">
                  <c:v>58.943769000000003</c:v>
                </c:pt>
                <c:pt idx="6301">
                  <c:v>58.943711</c:v>
                </c:pt>
                <c:pt idx="6302">
                  <c:v>58.943646999999999</c:v>
                </c:pt>
                <c:pt idx="6303">
                  <c:v>58.943593</c:v>
                </c:pt>
                <c:pt idx="6304">
                  <c:v>58.943534</c:v>
                </c:pt>
                <c:pt idx="6305">
                  <c:v>58.943482000000003</c:v>
                </c:pt>
                <c:pt idx="6306">
                  <c:v>58.943429000000002</c:v>
                </c:pt>
                <c:pt idx="6307">
                  <c:v>58.943375000000003</c:v>
                </c:pt>
                <c:pt idx="6308">
                  <c:v>58.943328999999999</c:v>
                </c:pt>
                <c:pt idx="6309">
                  <c:v>58.943278999999997</c:v>
                </c:pt>
                <c:pt idx="6310">
                  <c:v>58.943235999999999</c:v>
                </c:pt>
                <c:pt idx="6311">
                  <c:v>58.943190999999999</c:v>
                </c:pt>
                <c:pt idx="6312">
                  <c:v>58.943148000000001</c:v>
                </c:pt>
                <c:pt idx="6313">
                  <c:v>58.943119000000003</c:v>
                </c:pt>
                <c:pt idx="6314">
                  <c:v>58.943083999999999</c:v>
                </c:pt>
                <c:pt idx="6315">
                  <c:v>58.943058000000001</c:v>
                </c:pt>
                <c:pt idx="6316">
                  <c:v>58.943016999999998</c:v>
                </c:pt>
                <c:pt idx="6317">
                  <c:v>58.942982999999998</c:v>
                </c:pt>
                <c:pt idx="6318">
                  <c:v>58.942956000000002</c:v>
                </c:pt>
                <c:pt idx="6319">
                  <c:v>58.942923999999998</c:v>
                </c:pt>
                <c:pt idx="6320">
                  <c:v>58.942892999999998</c:v>
                </c:pt>
                <c:pt idx="6321">
                  <c:v>58.942869000000002</c:v>
                </c:pt>
                <c:pt idx="6322">
                  <c:v>58.942847999999998</c:v>
                </c:pt>
                <c:pt idx="6323">
                  <c:v>58.942830000000001</c:v>
                </c:pt>
                <c:pt idx="6324">
                  <c:v>58.942807000000002</c:v>
                </c:pt>
                <c:pt idx="6325">
                  <c:v>58.942793999999999</c:v>
                </c:pt>
                <c:pt idx="6326">
                  <c:v>58.942782000000001</c:v>
                </c:pt>
                <c:pt idx="6327">
                  <c:v>58.942771</c:v>
                </c:pt>
                <c:pt idx="6328">
                  <c:v>58.942768000000001</c:v>
                </c:pt>
                <c:pt idx="6329">
                  <c:v>58.942760999999997</c:v>
                </c:pt>
                <c:pt idx="6330">
                  <c:v>58.942762000000002</c:v>
                </c:pt>
                <c:pt idx="6331">
                  <c:v>58.942746999999997</c:v>
                </c:pt>
                <c:pt idx="6332">
                  <c:v>58.942746</c:v>
                </c:pt>
                <c:pt idx="6333">
                  <c:v>58.942745000000002</c:v>
                </c:pt>
                <c:pt idx="6334">
                  <c:v>58.942739000000003</c:v>
                </c:pt>
                <c:pt idx="6335">
                  <c:v>58.942729</c:v>
                </c:pt>
                <c:pt idx="6336">
                  <c:v>58.942732999999997</c:v>
                </c:pt>
                <c:pt idx="6337">
                  <c:v>58.942735999999996</c:v>
                </c:pt>
                <c:pt idx="6338">
                  <c:v>58.942737999999999</c:v>
                </c:pt>
                <c:pt idx="6339">
                  <c:v>58.942740000000001</c:v>
                </c:pt>
                <c:pt idx="6340">
                  <c:v>58.942748999999999</c:v>
                </c:pt>
                <c:pt idx="6341">
                  <c:v>58.942751999999999</c:v>
                </c:pt>
                <c:pt idx="6342">
                  <c:v>58.942760999999997</c:v>
                </c:pt>
                <c:pt idx="6343">
                  <c:v>58.942762999999999</c:v>
                </c:pt>
                <c:pt idx="6344">
                  <c:v>58.942765999999999</c:v>
                </c:pt>
                <c:pt idx="6345">
                  <c:v>58.942765999999999</c:v>
                </c:pt>
                <c:pt idx="6346">
                  <c:v>58.942771999999998</c:v>
                </c:pt>
                <c:pt idx="6347">
                  <c:v>58.942771999999998</c:v>
                </c:pt>
                <c:pt idx="6348">
                  <c:v>58.942777</c:v>
                </c:pt>
                <c:pt idx="6349">
                  <c:v>58.942780999999997</c:v>
                </c:pt>
                <c:pt idx="6350">
                  <c:v>58.942790000000002</c:v>
                </c:pt>
                <c:pt idx="6351">
                  <c:v>58.942802999999998</c:v>
                </c:pt>
                <c:pt idx="6352">
                  <c:v>58.942810000000001</c:v>
                </c:pt>
                <c:pt idx="6353">
                  <c:v>58.942813999999998</c:v>
                </c:pt>
                <c:pt idx="6354">
                  <c:v>58.942827000000001</c:v>
                </c:pt>
                <c:pt idx="6355">
                  <c:v>58.942830999999998</c:v>
                </c:pt>
                <c:pt idx="6356">
                  <c:v>58.942833</c:v>
                </c:pt>
                <c:pt idx="6357">
                  <c:v>58.942838999999999</c:v>
                </c:pt>
                <c:pt idx="6358">
                  <c:v>58.942847</c:v>
                </c:pt>
                <c:pt idx="6359">
                  <c:v>58.942856999999997</c:v>
                </c:pt>
                <c:pt idx="6360">
                  <c:v>58.942866000000002</c:v>
                </c:pt>
                <c:pt idx="6361">
                  <c:v>58.942867999999997</c:v>
                </c:pt>
                <c:pt idx="6362">
                  <c:v>58.942888000000004</c:v>
                </c:pt>
                <c:pt idx="6363">
                  <c:v>58.942894000000003</c:v>
                </c:pt>
                <c:pt idx="6364">
                  <c:v>58.942906000000001</c:v>
                </c:pt>
                <c:pt idx="6365">
                  <c:v>58.942912</c:v>
                </c:pt>
                <c:pt idx="6366">
                  <c:v>58.942923</c:v>
                </c:pt>
                <c:pt idx="6367">
                  <c:v>58.942931000000002</c:v>
                </c:pt>
                <c:pt idx="6368">
                  <c:v>58.942943999999997</c:v>
                </c:pt>
                <c:pt idx="6369">
                  <c:v>58.942954999999998</c:v>
                </c:pt>
                <c:pt idx="6370">
                  <c:v>58.942971999999997</c:v>
                </c:pt>
                <c:pt idx="6371">
                  <c:v>58.942977999999997</c:v>
                </c:pt>
                <c:pt idx="6372">
                  <c:v>58.942996000000001</c:v>
                </c:pt>
                <c:pt idx="6373">
                  <c:v>58.943001000000002</c:v>
                </c:pt>
                <c:pt idx="6374">
                  <c:v>58.943013999999998</c:v>
                </c:pt>
                <c:pt idx="6375">
                  <c:v>58.943018000000002</c:v>
                </c:pt>
                <c:pt idx="6376">
                  <c:v>58.943038000000001</c:v>
                </c:pt>
                <c:pt idx="6377">
                  <c:v>58.943055999999999</c:v>
                </c:pt>
                <c:pt idx="6378">
                  <c:v>58.943067999999997</c:v>
                </c:pt>
                <c:pt idx="6379">
                  <c:v>58.943078999999997</c:v>
                </c:pt>
                <c:pt idx="6380">
                  <c:v>58.943095999999997</c:v>
                </c:pt>
                <c:pt idx="6381">
                  <c:v>58.943103999999998</c:v>
                </c:pt>
                <c:pt idx="6382">
                  <c:v>58.943117000000001</c:v>
                </c:pt>
                <c:pt idx="6383">
                  <c:v>58.943128000000002</c:v>
                </c:pt>
                <c:pt idx="6384">
                  <c:v>58.94314</c:v>
                </c:pt>
                <c:pt idx="6385">
                  <c:v>58.943147000000003</c:v>
                </c:pt>
                <c:pt idx="6386">
                  <c:v>58.943159000000001</c:v>
                </c:pt>
                <c:pt idx="6387">
                  <c:v>58.943164000000003</c:v>
                </c:pt>
                <c:pt idx="6388">
                  <c:v>58.943173999999999</c:v>
                </c:pt>
                <c:pt idx="6389">
                  <c:v>58.943168</c:v>
                </c:pt>
                <c:pt idx="6390">
                  <c:v>58.943173999999999</c:v>
                </c:pt>
                <c:pt idx="6391">
                  <c:v>58.943168</c:v>
                </c:pt>
                <c:pt idx="6392">
                  <c:v>58.943170000000002</c:v>
                </c:pt>
                <c:pt idx="6393">
                  <c:v>58.943161000000003</c:v>
                </c:pt>
                <c:pt idx="6394">
                  <c:v>58.943159000000001</c:v>
                </c:pt>
                <c:pt idx="6395">
                  <c:v>58.943148999999998</c:v>
                </c:pt>
                <c:pt idx="6396">
                  <c:v>58.943142999999999</c:v>
                </c:pt>
                <c:pt idx="6397">
                  <c:v>58.943129999999996</c:v>
                </c:pt>
                <c:pt idx="6398">
                  <c:v>58.943117000000001</c:v>
                </c:pt>
                <c:pt idx="6399">
                  <c:v>58.943097999999999</c:v>
                </c:pt>
                <c:pt idx="6400">
                  <c:v>58.943075</c:v>
                </c:pt>
                <c:pt idx="6401">
                  <c:v>58.943049000000002</c:v>
                </c:pt>
                <c:pt idx="6402">
                  <c:v>58.943027999999998</c:v>
                </c:pt>
                <c:pt idx="6403">
                  <c:v>58.943001000000002</c:v>
                </c:pt>
                <c:pt idx="6404">
                  <c:v>58.942974999999997</c:v>
                </c:pt>
                <c:pt idx="6405">
                  <c:v>58.942940999999998</c:v>
                </c:pt>
                <c:pt idx="6406">
                  <c:v>58.942906999999998</c:v>
                </c:pt>
                <c:pt idx="6407">
                  <c:v>58.942875999999998</c:v>
                </c:pt>
                <c:pt idx="6408">
                  <c:v>58.942836</c:v>
                </c:pt>
                <c:pt idx="6409">
                  <c:v>58.942791</c:v>
                </c:pt>
                <c:pt idx="6410">
                  <c:v>58.942740999999998</c:v>
                </c:pt>
                <c:pt idx="6411">
                  <c:v>58.942686000000002</c:v>
                </c:pt>
                <c:pt idx="6412">
                  <c:v>58.942624000000002</c:v>
                </c:pt>
                <c:pt idx="6413">
                  <c:v>58.942551999999999</c:v>
                </c:pt>
                <c:pt idx="6414">
                  <c:v>58.942470999999998</c:v>
                </c:pt>
                <c:pt idx="6415">
                  <c:v>58.942388000000001</c:v>
                </c:pt>
                <c:pt idx="6416">
                  <c:v>58.942295000000001</c:v>
                </c:pt>
                <c:pt idx="6417">
                  <c:v>58.942202000000002</c:v>
                </c:pt>
                <c:pt idx="6418">
                  <c:v>58.942089000000003</c:v>
                </c:pt>
                <c:pt idx="6419">
                  <c:v>58.941979000000003</c:v>
                </c:pt>
                <c:pt idx="6420">
                  <c:v>58.941873999999999</c:v>
                </c:pt>
                <c:pt idx="6421">
                  <c:v>58.941758999999998</c:v>
                </c:pt>
                <c:pt idx="6422">
                  <c:v>58.941637999999998</c:v>
                </c:pt>
                <c:pt idx="6423">
                  <c:v>58.941513999999998</c:v>
                </c:pt>
                <c:pt idx="6424">
                  <c:v>58.941391000000003</c:v>
                </c:pt>
                <c:pt idx="6425">
                  <c:v>58.941263999999997</c:v>
                </c:pt>
                <c:pt idx="6426">
                  <c:v>58.941130999999999</c:v>
                </c:pt>
                <c:pt idx="6427">
                  <c:v>58.941000000000003</c:v>
                </c:pt>
                <c:pt idx="6428">
                  <c:v>58.940866</c:v>
                </c:pt>
                <c:pt idx="6429">
                  <c:v>58.940711999999998</c:v>
                </c:pt>
                <c:pt idx="6430">
                  <c:v>58.940562</c:v>
                </c:pt>
                <c:pt idx="6431">
                  <c:v>58.940424</c:v>
                </c:pt>
                <c:pt idx="6432">
                  <c:v>58.940280000000001</c:v>
                </c:pt>
                <c:pt idx="6433">
                  <c:v>58.940133000000003</c:v>
                </c:pt>
                <c:pt idx="6434">
                  <c:v>58.939996999999998</c:v>
                </c:pt>
                <c:pt idx="6435">
                  <c:v>58.939861999999998</c:v>
                </c:pt>
                <c:pt idx="6436">
                  <c:v>58.939731999999999</c:v>
                </c:pt>
                <c:pt idx="6437">
                  <c:v>58.939594</c:v>
                </c:pt>
                <c:pt idx="6438">
                  <c:v>58.939458000000002</c:v>
                </c:pt>
                <c:pt idx="6439">
                  <c:v>58.939306000000002</c:v>
                </c:pt>
                <c:pt idx="6440">
                  <c:v>58.939163999999998</c:v>
                </c:pt>
                <c:pt idx="6441">
                  <c:v>58.939028</c:v>
                </c:pt>
                <c:pt idx="6442">
                  <c:v>58.938896999999997</c:v>
                </c:pt>
                <c:pt idx="6443">
                  <c:v>58.938788000000002</c:v>
                </c:pt>
                <c:pt idx="6444">
                  <c:v>58.938670000000002</c:v>
                </c:pt>
                <c:pt idx="6445">
                  <c:v>58.938560000000003</c:v>
                </c:pt>
                <c:pt idx="6446">
                  <c:v>58.938456000000002</c:v>
                </c:pt>
                <c:pt idx="6447">
                  <c:v>58.938352000000002</c:v>
                </c:pt>
                <c:pt idx="6448">
                  <c:v>58.938254999999998</c:v>
                </c:pt>
                <c:pt idx="6449">
                  <c:v>58.938153</c:v>
                </c:pt>
                <c:pt idx="6450">
                  <c:v>58.93806</c:v>
                </c:pt>
                <c:pt idx="6451">
                  <c:v>58.93797</c:v>
                </c:pt>
                <c:pt idx="6452">
                  <c:v>58.937888999999998</c:v>
                </c:pt>
                <c:pt idx="6453">
                  <c:v>58.937832</c:v>
                </c:pt>
                <c:pt idx="6454">
                  <c:v>58.937767999999998</c:v>
                </c:pt>
                <c:pt idx="6455">
                  <c:v>58.937708000000001</c:v>
                </c:pt>
                <c:pt idx="6456">
                  <c:v>58.937652</c:v>
                </c:pt>
                <c:pt idx="6457">
                  <c:v>58.937593999999997</c:v>
                </c:pt>
                <c:pt idx="6458">
                  <c:v>58.937556000000001</c:v>
                </c:pt>
                <c:pt idx="6459">
                  <c:v>58.937508999999999</c:v>
                </c:pt>
                <c:pt idx="6460">
                  <c:v>58.937465000000003</c:v>
                </c:pt>
                <c:pt idx="6461">
                  <c:v>58.937424999999998</c:v>
                </c:pt>
                <c:pt idx="6462">
                  <c:v>58.937399999999997</c:v>
                </c:pt>
                <c:pt idx="6463">
                  <c:v>58.937372000000003</c:v>
                </c:pt>
                <c:pt idx="6464">
                  <c:v>58.937353999999999</c:v>
                </c:pt>
                <c:pt idx="6465">
                  <c:v>58.937339999999999</c:v>
                </c:pt>
                <c:pt idx="6466">
                  <c:v>58.937337999999997</c:v>
                </c:pt>
                <c:pt idx="6467">
                  <c:v>58.937344000000003</c:v>
                </c:pt>
                <c:pt idx="6468">
                  <c:v>58.937342000000001</c:v>
                </c:pt>
                <c:pt idx="6469">
                  <c:v>58.937347000000003</c:v>
                </c:pt>
                <c:pt idx="6470">
                  <c:v>58.937356999999999</c:v>
                </c:pt>
                <c:pt idx="6471">
                  <c:v>58.937362</c:v>
                </c:pt>
                <c:pt idx="6472">
                  <c:v>58.937387999999999</c:v>
                </c:pt>
                <c:pt idx="6473">
                  <c:v>58.937404000000001</c:v>
                </c:pt>
                <c:pt idx="6474">
                  <c:v>58.937438</c:v>
                </c:pt>
                <c:pt idx="6475">
                  <c:v>58.937455999999997</c:v>
                </c:pt>
                <c:pt idx="6476">
                  <c:v>58.937483</c:v>
                </c:pt>
                <c:pt idx="6477">
                  <c:v>58.937486999999997</c:v>
                </c:pt>
                <c:pt idx="6478">
                  <c:v>58.937505000000002</c:v>
                </c:pt>
                <c:pt idx="6479">
                  <c:v>58.937522999999999</c:v>
                </c:pt>
                <c:pt idx="6480">
                  <c:v>58.937545999999998</c:v>
                </c:pt>
                <c:pt idx="6481">
                  <c:v>58.937570999999998</c:v>
                </c:pt>
                <c:pt idx="6482">
                  <c:v>58.937606000000002</c:v>
                </c:pt>
                <c:pt idx="6483">
                  <c:v>58.937635999999998</c:v>
                </c:pt>
                <c:pt idx="6484">
                  <c:v>58.937672999999997</c:v>
                </c:pt>
                <c:pt idx="6485">
                  <c:v>58.937696000000003</c:v>
                </c:pt>
                <c:pt idx="6486">
                  <c:v>58.937730000000002</c:v>
                </c:pt>
                <c:pt idx="6487">
                  <c:v>58.937747000000002</c:v>
                </c:pt>
                <c:pt idx="6488">
                  <c:v>58.937775000000002</c:v>
                </c:pt>
                <c:pt idx="6489">
                  <c:v>58.937793999999997</c:v>
                </c:pt>
                <c:pt idx="6490">
                  <c:v>58.937824999999997</c:v>
                </c:pt>
                <c:pt idx="6491">
                  <c:v>58.937848000000002</c:v>
                </c:pt>
                <c:pt idx="6492">
                  <c:v>58.937885999999999</c:v>
                </c:pt>
                <c:pt idx="6493">
                  <c:v>58.937910000000002</c:v>
                </c:pt>
                <c:pt idx="6494">
                  <c:v>58.937942999999997</c:v>
                </c:pt>
                <c:pt idx="6495">
                  <c:v>58.937966000000003</c:v>
                </c:pt>
                <c:pt idx="6496">
                  <c:v>58.938001999999997</c:v>
                </c:pt>
                <c:pt idx="6497">
                  <c:v>58.938034000000002</c:v>
                </c:pt>
                <c:pt idx="6498">
                  <c:v>58.938076000000002</c:v>
                </c:pt>
                <c:pt idx="6499">
                  <c:v>58.938104000000003</c:v>
                </c:pt>
                <c:pt idx="6500">
                  <c:v>58.938138000000002</c:v>
                </c:pt>
                <c:pt idx="6501">
                  <c:v>58.938161000000001</c:v>
                </c:pt>
                <c:pt idx="6502">
                  <c:v>58.938191000000003</c:v>
                </c:pt>
                <c:pt idx="6503">
                  <c:v>58.938212</c:v>
                </c:pt>
                <c:pt idx="6504">
                  <c:v>58.938248000000002</c:v>
                </c:pt>
                <c:pt idx="6505">
                  <c:v>58.938274</c:v>
                </c:pt>
                <c:pt idx="6506">
                  <c:v>58.938310999999999</c:v>
                </c:pt>
                <c:pt idx="6507">
                  <c:v>58.93835</c:v>
                </c:pt>
                <c:pt idx="6508">
                  <c:v>58.938395999999997</c:v>
                </c:pt>
                <c:pt idx="6509">
                  <c:v>58.938431000000001</c:v>
                </c:pt>
                <c:pt idx="6510">
                  <c:v>58.938479999999998</c:v>
                </c:pt>
                <c:pt idx="6511">
                  <c:v>58.938513999999998</c:v>
                </c:pt>
                <c:pt idx="6512">
                  <c:v>58.938572000000001</c:v>
                </c:pt>
                <c:pt idx="6513">
                  <c:v>58.938622000000002</c:v>
                </c:pt>
                <c:pt idx="6514">
                  <c:v>58.938668999999997</c:v>
                </c:pt>
                <c:pt idx="6515">
                  <c:v>58.938715000000002</c:v>
                </c:pt>
                <c:pt idx="6516">
                  <c:v>58.938760000000002</c:v>
                </c:pt>
                <c:pt idx="6517">
                  <c:v>58.938800000000001</c:v>
                </c:pt>
                <c:pt idx="6518">
                  <c:v>58.938842000000001</c:v>
                </c:pt>
                <c:pt idx="6519">
                  <c:v>58.938901000000001</c:v>
                </c:pt>
                <c:pt idx="6520">
                  <c:v>58.938960999999999</c:v>
                </c:pt>
                <c:pt idx="6521">
                  <c:v>58.939010000000003</c:v>
                </c:pt>
                <c:pt idx="6522">
                  <c:v>58.939067000000001</c:v>
                </c:pt>
                <c:pt idx="6523">
                  <c:v>58.939101999999998</c:v>
                </c:pt>
                <c:pt idx="6524">
                  <c:v>58.939143999999999</c:v>
                </c:pt>
                <c:pt idx="6525">
                  <c:v>58.939185999999999</c:v>
                </c:pt>
                <c:pt idx="6526">
                  <c:v>58.939227000000002</c:v>
                </c:pt>
                <c:pt idx="6527">
                  <c:v>58.939266000000003</c:v>
                </c:pt>
                <c:pt idx="6528">
                  <c:v>58.939306999999999</c:v>
                </c:pt>
                <c:pt idx="6529">
                  <c:v>58.939357000000001</c:v>
                </c:pt>
                <c:pt idx="6530">
                  <c:v>58.939399999999999</c:v>
                </c:pt>
                <c:pt idx="6531">
                  <c:v>58.939441000000002</c:v>
                </c:pt>
                <c:pt idx="6532">
                  <c:v>58.939476999999997</c:v>
                </c:pt>
                <c:pt idx="6533">
                  <c:v>58.939518</c:v>
                </c:pt>
                <c:pt idx="6534">
                  <c:v>58.939571999999998</c:v>
                </c:pt>
                <c:pt idx="6535">
                  <c:v>58.939624999999999</c:v>
                </c:pt>
                <c:pt idx="6536">
                  <c:v>58.939672000000002</c:v>
                </c:pt>
                <c:pt idx="6537">
                  <c:v>58.939729</c:v>
                </c:pt>
                <c:pt idx="6538">
                  <c:v>58.939782000000001</c:v>
                </c:pt>
                <c:pt idx="6539">
                  <c:v>58.939844000000001</c:v>
                </c:pt>
                <c:pt idx="6540">
                  <c:v>58.939909999999998</c:v>
                </c:pt>
                <c:pt idx="6541">
                  <c:v>58.939976000000001</c:v>
                </c:pt>
                <c:pt idx="6542">
                  <c:v>58.940046000000002</c:v>
                </c:pt>
                <c:pt idx="6543">
                  <c:v>58.940122000000002</c:v>
                </c:pt>
                <c:pt idx="6544">
                  <c:v>58.940199999999997</c:v>
                </c:pt>
                <c:pt idx="6545">
                  <c:v>58.940288000000002</c:v>
                </c:pt>
                <c:pt idx="6546">
                  <c:v>58.940375000000003</c:v>
                </c:pt>
                <c:pt idx="6547">
                  <c:v>58.940468000000003</c:v>
                </c:pt>
                <c:pt idx="6548">
                  <c:v>58.940572000000003</c:v>
                </c:pt>
                <c:pt idx="6549">
                  <c:v>58.940682000000002</c:v>
                </c:pt>
                <c:pt idx="6550">
                  <c:v>58.940790999999997</c:v>
                </c:pt>
                <c:pt idx="6551">
                  <c:v>58.940908</c:v>
                </c:pt>
                <c:pt idx="6552">
                  <c:v>58.941031000000002</c:v>
                </c:pt>
                <c:pt idx="6553">
                  <c:v>58.941153</c:v>
                </c:pt>
                <c:pt idx="6554">
                  <c:v>58.941277999999997</c:v>
                </c:pt>
                <c:pt idx="6555">
                  <c:v>58.941406000000001</c:v>
                </c:pt>
                <c:pt idx="6556">
                  <c:v>58.941535999999999</c:v>
                </c:pt>
                <c:pt idx="6557">
                  <c:v>58.941662999999998</c:v>
                </c:pt>
                <c:pt idx="6558">
                  <c:v>58.941802000000003</c:v>
                </c:pt>
                <c:pt idx="6559">
                  <c:v>58.941946999999999</c:v>
                </c:pt>
                <c:pt idx="6560">
                  <c:v>58.942089000000003</c:v>
                </c:pt>
                <c:pt idx="6561">
                  <c:v>58.942227000000003</c:v>
                </c:pt>
                <c:pt idx="6562">
                  <c:v>58.942371000000001</c:v>
                </c:pt>
                <c:pt idx="6563">
                  <c:v>58.942507999999997</c:v>
                </c:pt>
                <c:pt idx="6564">
                  <c:v>58.94265</c:v>
                </c:pt>
                <c:pt idx="6565">
                  <c:v>58.942798000000003</c:v>
                </c:pt>
                <c:pt idx="6566">
                  <c:v>58.942945000000002</c:v>
                </c:pt>
                <c:pt idx="6567">
                  <c:v>58.943089999999998</c:v>
                </c:pt>
                <c:pt idx="6568">
                  <c:v>58.943235000000001</c:v>
                </c:pt>
                <c:pt idx="6569">
                  <c:v>58.943387000000001</c:v>
                </c:pt>
                <c:pt idx="6570">
                  <c:v>58.943542000000001</c:v>
                </c:pt>
                <c:pt idx="6571">
                  <c:v>58.943694000000001</c:v>
                </c:pt>
                <c:pt idx="6572">
                  <c:v>58.943851000000002</c:v>
                </c:pt>
                <c:pt idx="6573">
                  <c:v>58.943997000000003</c:v>
                </c:pt>
                <c:pt idx="6574">
                  <c:v>58.944149000000003</c:v>
                </c:pt>
                <c:pt idx="6575">
                  <c:v>58.944290000000002</c:v>
                </c:pt>
                <c:pt idx="6576">
                  <c:v>58.944434000000001</c:v>
                </c:pt>
                <c:pt idx="6577">
                  <c:v>58.944575999999998</c:v>
                </c:pt>
                <c:pt idx="6578">
                  <c:v>58.944716</c:v>
                </c:pt>
                <c:pt idx="6579">
                  <c:v>58.944853999999999</c:v>
                </c:pt>
                <c:pt idx="6580">
                  <c:v>58.944989999999997</c:v>
                </c:pt>
                <c:pt idx="6581">
                  <c:v>58.945118999999998</c:v>
                </c:pt>
                <c:pt idx="6582">
                  <c:v>58.945242</c:v>
                </c:pt>
                <c:pt idx="6583">
                  <c:v>58.945360999999998</c:v>
                </c:pt>
                <c:pt idx="6584">
                  <c:v>58.945483000000003</c:v>
                </c:pt>
                <c:pt idx="6585">
                  <c:v>58.945591999999998</c:v>
                </c:pt>
                <c:pt idx="6586">
                  <c:v>58.945701</c:v>
                </c:pt>
                <c:pt idx="6587">
                  <c:v>58.945805999999997</c:v>
                </c:pt>
                <c:pt idx="6588">
                  <c:v>58.945906999999998</c:v>
                </c:pt>
                <c:pt idx="6589">
                  <c:v>58.946005</c:v>
                </c:pt>
                <c:pt idx="6590">
                  <c:v>58.946095999999997</c:v>
                </c:pt>
                <c:pt idx="6591">
                  <c:v>58.946179999999998</c:v>
                </c:pt>
                <c:pt idx="6592">
                  <c:v>58.946269999999998</c:v>
                </c:pt>
                <c:pt idx="6593">
                  <c:v>58.946345999999998</c:v>
                </c:pt>
                <c:pt idx="6594">
                  <c:v>58.946423000000003</c:v>
                </c:pt>
                <c:pt idx="6595">
                  <c:v>58.946494999999999</c:v>
                </c:pt>
                <c:pt idx="6596">
                  <c:v>58.946564000000002</c:v>
                </c:pt>
                <c:pt idx="6597">
                  <c:v>58.946629000000001</c:v>
                </c:pt>
                <c:pt idx="6598">
                  <c:v>58.946689999999997</c:v>
                </c:pt>
                <c:pt idx="6599">
                  <c:v>58.946753999999999</c:v>
                </c:pt>
                <c:pt idx="6600">
                  <c:v>58.946809999999999</c:v>
                </c:pt>
                <c:pt idx="6601">
                  <c:v>58.946865000000003</c:v>
                </c:pt>
                <c:pt idx="6602">
                  <c:v>58.946916000000002</c:v>
                </c:pt>
                <c:pt idx="6603">
                  <c:v>58.946959</c:v>
                </c:pt>
                <c:pt idx="6604">
                  <c:v>58.946998999999998</c:v>
                </c:pt>
                <c:pt idx="6605">
                  <c:v>58.947032999999998</c:v>
                </c:pt>
                <c:pt idx="6606">
                  <c:v>58.947068999999999</c:v>
                </c:pt>
                <c:pt idx="6607">
                  <c:v>58.947096999999999</c:v>
                </c:pt>
                <c:pt idx="6608">
                  <c:v>58.947121000000003</c:v>
                </c:pt>
                <c:pt idx="6609">
                  <c:v>58.947150000000001</c:v>
                </c:pt>
                <c:pt idx="6610">
                  <c:v>58.94717</c:v>
                </c:pt>
                <c:pt idx="6611">
                  <c:v>58.947184999999998</c:v>
                </c:pt>
                <c:pt idx="6612">
                  <c:v>58.947198</c:v>
                </c:pt>
                <c:pt idx="6613">
                  <c:v>58.947212</c:v>
                </c:pt>
                <c:pt idx="6614">
                  <c:v>58.947220000000002</c:v>
                </c:pt>
                <c:pt idx="6615">
                  <c:v>58.947234000000002</c:v>
                </c:pt>
                <c:pt idx="6616">
                  <c:v>58.947242000000003</c:v>
                </c:pt>
                <c:pt idx="6617">
                  <c:v>58.947256000000003</c:v>
                </c:pt>
                <c:pt idx="6618">
                  <c:v>58.947268999999999</c:v>
                </c:pt>
                <c:pt idx="6619">
                  <c:v>58.947282000000001</c:v>
                </c:pt>
                <c:pt idx="6620">
                  <c:v>58.947291</c:v>
                </c:pt>
                <c:pt idx="6621">
                  <c:v>58.947305999999998</c:v>
                </c:pt>
                <c:pt idx="6622">
                  <c:v>58.947319</c:v>
                </c:pt>
                <c:pt idx="6623">
                  <c:v>58.947332000000003</c:v>
                </c:pt>
                <c:pt idx="6624">
                  <c:v>58.947341999999999</c:v>
                </c:pt>
                <c:pt idx="6625">
                  <c:v>58.947361000000001</c:v>
                </c:pt>
                <c:pt idx="6626">
                  <c:v>58.947369999999999</c:v>
                </c:pt>
                <c:pt idx="6627">
                  <c:v>58.947387999999997</c:v>
                </c:pt>
                <c:pt idx="6628">
                  <c:v>58.947409999999998</c:v>
                </c:pt>
                <c:pt idx="6629">
                  <c:v>58.947443999999997</c:v>
                </c:pt>
                <c:pt idx="6630">
                  <c:v>58.947470000000003</c:v>
                </c:pt>
                <c:pt idx="6631">
                  <c:v>58.947502999999998</c:v>
                </c:pt>
                <c:pt idx="6632">
                  <c:v>58.947543000000003</c:v>
                </c:pt>
                <c:pt idx="6633">
                  <c:v>58.947592</c:v>
                </c:pt>
                <c:pt idx="6634">
                  <c:v>58.947639000000002</c:v>
                </c:pt>
                <c:pt idx="6635">
                  <c:v>58.947695000000003</c:v>
                </c:pt>
                <c:pt idx="6636">
                  <c:v>58.947752000000001</c:v>
                </c:pt>
                <c:pt idx="6637">
                  <c:v>58.947817000000001</c:v>
                </c:pt>
                <c:pt idx="6638">
                  <c:v>58.947887000000001</c:v>
                </c:pt>
                <c:pt idx="6639">
                  <c:v>58.947965000000003</c:v>
                </c:pt>
                <c:pt idx="6640">
                  <c:v>58.948036999999999</c:v>
                </c:pt>
                <c:pt idx="6641">
                  <c:v>58.948118999999998</c:v>
                </c:pt>
                <c:pt idx="6642">
                  <c:v>58.948197</c:v>
                </c:pt>
                <c:pt idx="6643">
                  <c:v>58.948281000000001</c:v>
                </c:pt>
                <c:pt idx="6644">
                  <c:v>58.948365000000003</c:v>
                </c:pt>
                <c:pt idx="6645">
                  <c:v>58.948461999999999</c:v>
                </c:pt>
                <c:pt idx="6646">
                  <c:v>58.948560000000001</c:v>
                </c:pt>
                <c:pt idx="6647">
                  <c:v>58.948659999999997</c:v>
                </c:pt>
                <c:pt idx="6648">
                  <c:v>58.94876</c:v>
                </c:pt>
                <c:pt idx="6649">
                  <c:v>58.948869999999999</c:v>
                </c:pt>
                <c:pt idx="6650">
                  <c:v>58.948977999999997</c:v>
                </c:pt>
                <c:pt idx="6651">
                  <c:v>58.949092999999998</c:v>
                </c:pt>
                <c:pt idx="6652">
                  <c:v>58.949202999999997</c:v>
                </c:pt>
                <c:pt idx="6653">
                  <c:v>58.949316000000003</c:v>
                </c:pt>
                <c:pt idx="6654">
                  <c:v>58.949424</c:v>
                </c:pt>
                <c:pt idx="6655">
                  <c:v>58.949530000000003</c:v>
                </c:pt>
                <c:pt idx="6656">
                  <c:v>58.949632000000001</c:v>
                </c:pt>
                <c:pt idx="6657">
                  <c:v>58.949728999999998</c:v>
                </c:pt>
                <c:pt idx="6658">
                  <c:v>58.949827999999997</c:v>
                </c:pt>
                <c:pt idx="6659">
                  <c:v>58.949933999999999</c:v>
                </c:pt>
                <c:pt idx="6660">
                  <c:v>58.950034000000002</c:v>
                </c:pt>
                <c:pt idx="6661">
                  <c:v>58.950127999999999</c:v>
                </c:pt>
                <c:pt idx="6662">
                  <c:v>58.950220999999999</c:v>
                </c:pt>
                <c:pt idx="6663">
                  <c:v>58.950308</c:v>
                </c:pt>
                <c:pt idx="6664">
                  <c:v>58.950392999999998</c:v>
                </c:pt>
                <c:pt idx="6665">
                  <c:v>58.950474</c:v>
                </c:pt>
                <c:pt idx="6666">
                  <c:v>58.950553999999997</c:v>
                </c:pt>
                <c:pt idx="6667">
                  <c:v>58.950631000000001</c:v>
                </c:pt>
                <c:pt idx="6668">
                  <c:v>58.950704999999999</c:v>
                </c:pt>
                <c:pt idx="6669">
                  <c:v>58.950777000000002</c:v>
                </c:pt>
                <c:pt idx="6670">
                  <c:v>58.950840999999997</c:v>
                </c:pt>
                <c:pt idx="6671">
                  <c:v>58.950902999999997</c:v>
                </c:pt>
                <c:pt idx="6672">
                  <c:v>58.950949999999999</c:v>
                </c:pt>
                <c:pt idx="6673">
                  <c:v>58.950991000000002</c:v>
                </c:pt>
                <c:pt idx="6674">
                  <c:v>58.951025999999999</c:v>
                </c:pt>
                <c:pt idx="6675">
                  <c:v>58.951059999999998</c:v>
                </c:pt>
                <c:pt idx="6676">
                  <c:v>58.951089000000003</c:v>
                </c:pt>
                <c:pt idx="6677">
                  <c:v>58.951107</c:v>
                </c:pt>
                <c:pt idx="6678">
                  <c:v>58.951124</c:v>
                </c:pt>
                <c:pt idx="6679">
                  <c:v>58.951126000000002</c:v>
                </c:pt>
                <c:pt idx="6680">
                  <c:v>58.951123000000003</c:v>
                </c:pt>
                <c:pt idx="6681">
                  <c:v>58.951113999999997</c:v>
                </c:pt>
                <c:pt idx="6682">
                  <c:v>58.951101000000001</c:v>
                </c:pt>
                <c:pt idx="6683">
                  <c:v>58.951079</c:v>
                </c:pt>
                <c:pt idx="6684">
                  <c:v>58.951058000000003</c:v>
                </c:pt>
                <c:pt idx="6685">
                  <c:v>58.951031999999998</c:v>
                </c:pt>
                <c:pt idx="6686">
                  <c:v>58.951002000000003</c:v>
                </c:pt>
                <c:pt idx="6687">
                  <c:v>58.950972</c:v>
                </c:pt>
                <c:pt idx="6688">
                  <c:v>58.950930999999997</c:v>
                </c:pt>
                <c:pt idx="6689">
                  <c:v>58.950885999999997</c:v>
                </c:pt>
                <c:pt idx="6690">
                  <c:v>58.950840999999997</c:v>
                </c:pt>
                <c:pt idx="6691">
                  <c:v>58.950783999999999</c:v>
                </c:pt>
                <c:pt idx="6692">
                  <c:v>58.950729000000003</c:v>
                </c:pt>
                <c:pt idx="6693">
                  <c:v>58.950673000000002</c:v>
                </c:pt>
                <c:pt idx="6694">
                  <c:v>58.950614000000002</c:v>
                </c:pt>
                <c:pt idx="6695">
                  <c:v>58.950553999999997</c:v>
                </c:pt>
                <c:pt idx="6696">
                  <c:v>58.950496000000001</c:v>
                </c:pt>
                <c:pt idx="6697">
                  <c:v>58.950432999999997</c:v>
                </c:pt>
                <c:pt idx="6698">
                  <c:v>58.950361999999998</c:v>
                </c:pt>
                <c:pt idx="6699">
                  <c:v>58.950285000000001</c:v>
                </c:pt>
                <c:pt idx="6700">
                  <c:v>58.950209999999998</c:v>
                </c:pt>
                <c:pt idx="6701">
                  <c:v>58.950135000000003</c:v>
                </c:pt>
                <c:pt idx="6702">
                  <c:v>58.950059000000003</c:v>
                </c:pt>
                <c:pt idx="6703">
                  <c:v>58.949983000000003</c:v>
                </c:pt>
                <c:pt idx="6704">
                  <c:v>58.949905999999999</c:v>
                </c:pt>
                <c:pt idx="6705">
                  <c:v>58.949829999999999</c:v>
                </c:pt>
                <c:pt idx="6706">
                  <c:v>58.949750000000002</c:v>
                </c:pt>
                <c:pt idx="6707">
                  <c:v>58.949661999999996</c:v>
                </c:pt>
                <c:pt idx="6708">
                  <c:v>58.949579</c:v>
                </c:pt>
                <c:pt idx="6709">
                  <c:v>58.949494999999999</c:v>
                </c:pt>
                <c:pt idx="6710">
                  <c:v>58.949409000000003</c:v>
                </c:pt>
                <c:pt idx="6711">
                  <c:v>58.949316000000003</c:v>
                </c:pt>
                <c:pt idx="6712">
                  <c:v>58.949224000000001</c:v>
                </c:pt>
                <c:pt idx="6713">
                  <c:v>58.949129999999997</c:v>
                </c:pt>
                <c:pt idx="6714">
                  <c:v>58.949039999999997</c:v>
                </c:pt>
                <c:pt idx="6715">
                  <c:v>58.948951999999998</c:v>
                </c:pt>
                <c:pt idx="6716">
                  <c:v>58.948856999999997</c:v>
                </c:pt>
                <c:pt idx="6717">
                  <c:v>58.948757999999998</c:v>
                </c:pt>
                <c:pt idx="6718">
                  <c:v>58.948664999999998</c:v>
                </c:pt>
                <c:pt idx="6719">
                  <c:v>58.948562000000003</c:v>
                </c:pt>
                <c:pt idx="6720">
                  <c:v>58.948459999999997</c:v>
                </c:pt>
                <c:pt idx="6721">
                  <c:v>58.948355999999997</c:v>
                </c:pt>
                <c:pt idx="6722">
                  <c:v>58.948248</c:v>
                </c:pt>
                <c:pt idx="6723">
                  <c:v>58.948137000000003</c:v>
                </c:pt>
                <c:pt idx="6724">
                  <c:v>58.948036999999999</c:v>
                </c:pt>
                <c:pt idx="6725">
                  <c:v>58.947930999999997</c:v>
                </c:pt>
                <c:pt idx="6726">
                  <c:v>58.947825999999999</c:v>
                </c:pt>
                <c:pt idx="6727">
                  <c:v>58.947716</c:v>
                </c:pt>
                <c:pt idx="6728">
                  <c:v>58.947609999999997</c:v>
                </c:pt>
                <c:pt idx="6729">
                  <c:v>58.947493000000001</c:v>
                </c:pt>
                <c:pt idx="6730">
                  <c:v>58.947374000000003</c:v>
                </c:pt>
                <c:pt idx="6731">
                  <c:v>58.947251000000001</c:v>
                </c:pt>
                <c:pt idx="6732">
                  <c:v>58.947125999999997</c:v>
                </c:pt>
                <c:pt idx="6733">
                  <c:v>58.947004999999997</c:v>
                </c:pt>
                <c:pt idx="6734">
                  <c:v>58.946880999999998</c:v>
                </c:pt>
                <c:pt idx="6735">
                  <c:v>58.946762999999997</c:v>
                </c:pt>
                <c:pt idx="6736">
                  <c:v>58.946632999999999</c:v>
                </c:pt>
                <c:pt idx="6737">
                  <c:v>58.9465</c:v>
                </c:pt>
                <c:pt idx="6738">
                  <c:v>58.946378000000003</c:v>
                </c:pt>
                <c:pt idx="6739">
                  <c:v>58.94623</c:v>
                </c:pt>
                <c:pt idx="6740">
                  <c:v>58.946092</c:v>
                </c:pt>
                <c:pt idx="6741">
                  <c:v>58.945945000000002</c:v>
                </c:pt>
                <c:pt idx="6742">
                  <c:v>58.945808999999997</c:v>
                </c:pt>
                <c:pt idx="6743">
                  <c:v>58.945661999999999</c:v>
                </c:pt>
                <c:pt idx="6744">
                  <c:v>58.945523999999999</c:v>
                </c:pt>
                <c:pt idx="6745">
                  <c:v>58.945376000000003</c:v>
                </c:pt>
                <c:pt idx="6746">
                  <c:v>58.945233000000002</c:v>
                </c:pt>
                <c:pt idx="6747">
                  <c:v>58.945092000000002</c:v>
                </c:pt>
                <c:pt idx="6748">
                  <c:v>58.944947999999997</c:v>
                </c:pt>
                <c:pt idx="6749">
                  <c:v>58.944794999999999</c:v>
                </c:pt>
                <c:pt idx="6750">
                  <c:v>58.944645999999999</c:v>
                </c:pt>
                <c:pt idx="6751">
                  <c:v>58.944488</c:v>
                </c:pt>
                <c:pt idx="6752">
                  <c:v>58.944330999999998</c:v>
                </c:pt>
                <c:pt idx="6753">
                  <c:v>58.944181</c:v>
                </c:pt>
                <c:pt idx="6754">
                  <c:v>58.944031000000003</c:v>
                </c:pt>
                <c:pt idx="6755">
                  <c:v>58.943876000000003</c:v>
                </c:pt>
                <c:pt idx="6756">
                  <c:v>58.943719999999999</c:v>
                </c:pt>
                <c:pt idx="6757">
                  <c:v>58.943567000000002</c:v>
                </c:pt>
                <c:pt idx="6758">
                  <c:v>58.943416999999997</c:v>
                </c:pt>
                <c:pt idx="6759">
                  <c:v>58.943260000000002</c:v>
                </c:pt>
                <c:pt idx="6760">
                  <c:v>58.943108000000002</c:v>
                </c:pt>
                <c:pt idx="6761">
                  <c:v>58.942951000000001</c:v>
                </c:pt>
                <c:pt idx="6762">
                  <c:v>58.942794999999997</c:v>
                </c:pt>
                <c:pt idx="6763">
                  <c:v>58.942635000000003</c:v>
                </c:pt>
                <c:pt idx="6764">
                  <c:v>58.942478000000001</c:v>
                </c:pt>
                <c:pt idx="6765">
                  <c:v>58.942321999999997</c:v>
                </c:pt>
                <c:pt idx="6766">
                  <c:v>58.942163999999998</c:v>
                </c:pt>
                <c:pt idx="6767">
                  <c:v>58.942005000000002</c:v>
                </c:pt>
                <c:pt idx="6768">
                  <c:v>58.941848</c:v>
                </c:pt>
                <c:pt idx="6769">
                  <c:v>58.941685</c:v>
                </c:pt>
                <c:pt idx="6770">
                  <c:v>58.941524999999999</c:v>
                </c:pt>
                <c:pt idx="6771">
                  <c:v>58.941369000000002</c:v>
                </c:pt>
                <c:pt idx="6772">
                  <c:v>58.941211000000003</c:v>
                </c:pt>
                <c:pt idx="6773">
                  <c:v>58.941056000000003</c:v>
                </c:pt>
                <c:pt idx="6774">
                  <c:v>58.940902999999999</c:v>
                </c:pt>
                <c:pt idx="6775">
                  <c:v>58.940750000000001</c:v>
                </c:pt>
                <c:pt idx="6776">
                  <c:v>58.940603000000003</c:v>
                </c:pt>
                <c:pt idx="6777">
                  <c:v>58.940455</c:v>
                </c:pt>
                <c:pt idx="6778">
                  <c:v>58.940311999999999</c:v>
                </c:pt>
                <c:pt idx="6779">
                  <c:v>58.940156999999999</c:v>
                </c:pt>
                <c:pt idx="6780">
                  <c:v>58.94</c:v>
                </c:pt>
                <c:pt idx="6781">
                  <c:v>58.93985</c:v>
                </c:pt>
                <c:pt idx="6782">
                  <c:v>58.939708000000003</c:v>
                </c:pt>
                <c:pt idx="6783">
                  <c:v>58.939563999999997</c:v>
                </c:pt>
                <c:pt idx="6784">
                  <c:v>58.939422</c:v>
                </c:pt>
                <c:pt idx="6785">
                  <c:v>58.939279999999997</c:v>
                </c:pt>
                <c:pt idx="6786">
                  <c:v>58.939140999999999</c:v>
                </c:pt>
                <c:pt idx="6787">
                  <c:v>58.939003</c:v>
                </c:pt>
                <c:pt idx="6788">
                  <c:v>58.938868999999997</c:v>
                </c:pt>
                <c:pt idx="6789">
                  <c:v>58.938716999999997</c:v>
                </c:pt>
                <c:pt idx="6790">
                  <c:v>58.938572999999998</c:v>
                </c:pt>
                <c:pt idx="6791">
                  <c:v>58.938431000000001</c:v>
                </c:pt>
                <c:pt idx="6792">
                  <c:v>58.938298000000003</c:v>
                </c:pt>
                <c:pt idx="6793">
                  <c:v>58.938161999999998</c:v>
                </c:pt>
                <c:pt idx="6794">
                  <c:v>58.938032</c:v>
                </c:pt>
                <c:pt idx="6795">
                  <c:v>58.937908</c:v>
                </c:pt>
                <c:pt idx="6796">
                  <c:v>58.937783000000003</c:v>
                </c:pt>
                <c:pt idx="6797">
                  <c:v>58.937660000000001</c:v>
                </c:pt>
                <c:pt idx="6798">
                  <c:v>58.937539999999998</c:v>
                </c:pt>
                <c:pt idx="6799">
                  <c:v>58.937401000000001</c:v>
                </c:pt>
                <c:pt idx="6800">
                  <c:v>58.937272999999998</c:v>
                </c:pt>
                <c:pt idx="6801">
                  <c:v>58.937148000000001</c:v>
                </c:pt>
                <c:pt idx="6802">
                  <c:v>58.937015000000002</c:v>
                </c:pt>
                <c:pt idx="6803">
                  <c:v>58.936891000000003</c:v>
                </c:pt>
                <c:pt idx="6804">
                  <c:v>58.936768000000001</c:v>
                </c:pt>
                <c:pt idx="6805">
                  <c:v>58.936646000000003</c:v>
                </c:pt>
                <c:pt idx="6806">
                  <c:v>58.936525000000003</c:v>
                </c:pt>
                <c:pt idx="6807">
                  <c:v>58.936408999999998</c:v>
                </c:pt>
                <c:pt idx="6808">
                  <c:v>58.936281999999999</c:v>
                </c:pt>
                <c:pt idx="6809">
                  <c:v>58.936149999999998</c:v>
                </c:pt>
                <c:pt idx="6810">
                  <c:v>58.936019999999999</c:v>
                </c:pt>
                <c:pt idx="6811">
                  <c:v>58.935893999999998</c:v>
                </c:pt>
                <c:pt idx="6812">
                  <c:v>58.935772</c:v>
                </c:pt>
                <c:pt idx="6813">
                  <c:v>58.935645000000001</c:v>
                </c:pt>
                <c:pt idx="6814">
                  <c:v>58.935526000000003</c:v>
                </c:pt>
                <c:pt idx="6815">
                  <c:v>58.935403999999998</c:v>
                </c:pt>
                <c:pt idx="6816">
                  <c:v>58.935285</c:v>
                </c:pt>
                <c:pt idx="6817">
                  <c:v>58.935172000000001</c:v>
                </c:pt>
                <c:pt idx="6818">
                  <c:v>58.935059000000003</c:v>
                </c:pt>
                <c:pt idx="6819">
                  <c:v>58.934935000000003</c:v>
                </c:pt>
                <c:pt idx="6820">
                  <c:v>58.934817000000002</c:v>
                </c:pt>
                <c:pt idx="6821">
                  <c:v>58.934707000000003</c:v>
                </c:pt>
                <c:pt idx="6822">
                  <c:v>58.934601000000001</c:v>
                </c:pt>
                <c:pt idx="6823">
                  <c:v>58.934497</c:v>
                </c:pt>
                <c:pt idx="6824">
                  <c:v>58.934398000000002</c:v>
                </c:pt>
                <c:pt idx="6825">
                  <c:v>58.934302000000002</c:v>
                </c:pt>
                <c:pt idx="6826">
                  <c:v>58.934207000000001</c:v>
                </c:pt>
                <c:pt idx="6827">
                  <c:v>58.934125000000002</c:v>
                </c:pt>
                <c:pt idx="6828">
                  <c:v>58.934038999999999</c:v>
                </c:pt>
                <c:pt idx="6829">
                  <c:v>58.933953000000002</c:v>
                </c:pt>
                <c:pt idx="6830">
                  <c:v>58.933875999999998</c:v>
                </c:pt>
                <c:pt idx="6831">
                  <c:v>58.933805</c:v>
                </c:pt>
                <c:pt idx="6832">
                  <c:v>58.933740999999998</c:v>
                </c:pt>
                <c:pt idx="6833">
                  <c:v>58.933683000000002</c:v>
                </c:pt>
                <c:pt idx="6834">
                  <c:v>58.933629000000003</c:v>
                </c:pt>
                <c:pt idx="6835">
                  <c:v>58.933580999999997</c:v>
                </c:pt>
                <c:pt idx="6836">
                  <c:v>58.933531000000002</c:v>
                </c:pt>
                <c:pt idx="6837">
                  <c:v>58.933489000000002</c:v>
                </c:pt>
                <c:pt idx="6838">
                  <c:v>58.933449000000003</c:v>
                </c:pt>
                <c:pt idx="6839">
                  <c:v>58.933422</c:v>
                </c:pt>
                <c:pt idx="6840">
                  <c:v>58.933393000000002</c:v>
                </c:pt>
                <c:pt idx="6841">
                  <c:v>58.933369999999996</c:v>
                </c:pt>
                <c:pt idx="6842">
                  <c:v>58.933357000000001</c:v>
                </c:pt>
                <c:pt idx="6843">
                  <c:v>58.933345000000003</c:v>
                </c:pt>
                <c:pt idx="6844">
                  <c:v>58.933342000000003</c:v>
                </c:pt>
                <c:pt idx="6845">
                  <c:v>58.933343000000001</c:v>
                </c:pt>
                <c:pt idx="6846">
                  <c:v>58.933352999999997</c:v>
                </c:pt>
                <c:pt idx="6847">
                  <c:v>58.933368999999999</c:v>
                </c:pt>
                <c:pt idx="6848">
                  <c:v>58.933373000000003</c:v>
                </c:pt>
                <c:pt idx="6849">
                  <c:v>58.933393000000002</c:v>
                </c:pt>
                <c:pt idx="6850">
                  <c:v>58.933422999999998</c:v>
                </c:pt>
                <c:pt idx="6851">
                  <c:v>58.933456</c:v>
                </c:pt>
                <c:pt idx="6852">
                  <c:v>58.933486000000002</c:v>
                </c:pt>
                <c:pt idx="6853">
                  <c:v>58.933526999999998</c:v>
                </c:pt>
                <c:pt idx="6854">
                  <c:v>58.933563999999997</c:v>
                </c:pt>
                <c:pt idx="6855">
                  <c:v>58.933615000000003</c:v>
                </c:pt>
                <c:pt idx="6856">
                  <c:v>58.933661000000001</c:v>
                </c:pt>
                <c:pt idx="6857">
                  <c:v>58.933712</c:v>
                </c:pt>
                <c:pt idx="6858">
                  <c:v>58.933767000000003</c:v>
                </c:pt>
                <c:pt idx="6859">
                  <c:v>58.933833</c:v>
                </c:pt>
                <c:pt idx="6860">
                  <c:v>58.933897000000002</c:v>
                </c:pt>
                <c:pt idx="6861">
                  <c:v>58.933962000000001</c:v>
                </c:pt>
                <c:pt idx="6862">
                  <c:v>58.934027</c:v>
                </c:pt>
                <c:pt idx="6863">
                  <c:v>58.934102000000003</c:v>
                </c:pt>
                <c:pt idx="6864">
                  <c:v>58.934171999999997</c:v>
                </c:pt>
                <c:pt idx="6865">
                  <c:v>58.934251000000003</c:v>
                </c:pt>
                <c:pt idx="6866">
                  <c:v>58.934320999999997</c:v>
                </c:pt>
                <c:pt idx="6867">
                  <c:v>58.934404999999998</c:v>
                </c:pt>
                <c:pt idx="6868">
                  <c:v>58.934485000000002</c:v>
                </c:pt>
                <c:pt idx="6869">
                  <c:v>58.934576999999997</c:v>
                </c:pt>
                <c:pt idx="6870">
                  <c:v>58.934660999999998</c:v>
                </c:pt>
                <c:pt idx="6871">
                  <c:v>58.934752000000003</c:v>
                </c:pt>
                <c:pt idx="6872">
                  <c:v>58.934832999999998</c:v>
                </c:pt>
                <c:pt idx="6873">
                  <c:v>58.934930999999999</c:v>
                </c:pt>
                <c:pt idx="6874">
                  <c:v>58.935020000000002</c:v>
                </c:pt>
                <c:pt idx="6875">
                  <c:v>58.935121000000002</c:v>
                </c:pt>
                <c:pt idx="6876">
                  <c:v>58.935220000000001</c:v>
                </c:pt>
                <c:pt idx="6877">
                  <c:v>58.935324000000001</c:v>
                </c:pt>
                <c:pt idx="6878">
                  <c:v>58.935420000000001</c:v>
                </c:pt>
                <c:pt idx="6879">
                  <c:v>58.93553</c:v>
                </c:pt>
                <c:pt idx="6880">
                  <c:v>58.935634</c:v>
                </c:pt>
                <c:pt idx="6881">
                  <c:v>58.935744999999997</c:v>
                </c:pt>
                <c:pt idx="6882">
                  <c:v>58.935845</c:v>
                </c:pt>
                <c:pt idx="6883">
                  <c:v>58.935954000000002</c:v>
                </c:pt>
                <c:pt idx="6884">
                  <c:v>58.936045999999997</c:v>
                </c:pt>
                <c:pt idx="6885">
                  <c:v>58.936154999999999</c:v>
                </c:pt>
                <c:pt idx="6886">
                  <c:v>58.936259</c:v>
                </c:pt>
                <c:pt idx="6887">
                  <c:v>58.936371000000001</c:v>
                </c:pt>
                <c:pt idx="6888">
                  <c:v>58.936466000000003</c:v>
                </c:pt>
                <c:pt idx="6889">
                  <c:v>58.936577</c:v>
                </c:pt>
                <c:pt idx="6890">
                  <c:v>58.936673999999996</c:v>
                </c:pt>
                <c:pt idx="6891">
                  <c:v>58.936779999999999</c:v>
                </c:pt>
                <c:pt idx="6892">
                  <c:v>58.936878</c:v>
                </c:pt>
                <c:pt idx="6893">
                  <c:v>58.936965000000001</c:v>
                </c:pt>
                <c:pt idx="6894">
                  <c:v>58.937066000000002</c:v>
                </c:pt>
                <c:pt idx="6895">
                  <c:v>58.937154</c:v>
                </c:pt>
                <c:pt idx="6896">
                  <c:v>58.937261999999997</c:v>
                </c:pt>
                <c:pt idx="6897">
                  <c:v>58.937348999999998</c:v>
                </c:pt>
                <c:pt idx="6898">
                  <c:v>58.937441999999997</c:v>
                </c:pt>
                <c:pt idx="6899">
                  <c:v>58.937533999999999</c:v>
                </c:pt>
                <c:pt idx="6900">
                  <c:v>58.937640000000002</c:v>
                </c:pt>
                <c:pt idx="6901">
                  <c:v>58.937728</c:v>
                </c:pt>
                <c:pt idx="6902">
                  <c:v>58.937837999999999</c:v>
                </c:pt>
                <c:pt idx="6903">
                  <c:v>58.937919999999998</c:v>
                </c:pt>
                <c:pt idx="6904">
                  <c:v>58.937995000000001</c:v>
                </c:pt>
                <c:pt idx="6905">
                  <c:v>58.938079000000002</c:v>
                </c:pt>
                <c:pt idx="6906">
                  <c:v>58.938156999999997</c:v>
                </c:pt>
                <c:pt idx="6907">
                  <c:v>58.938225000000003</c:v>
                </c:pt>
                <c:pt idx="6908">
                  <c:v>58.938305999999997</c:v>
                </c:pt>
                <c:pt idx="6909">
                  <c:v>58.938386999999999</c:v>
                </c:pt>
                <c:pt idx="6910">
                  <c:v>58.938457</c:v>
                </c:pt>
                <c:pt idx="6911">
                  <c:v>58.938536999999997</c:v>
                </c:pt>
                <c:pt idx="6912">
                  <c:v>58.938606</c:v>
                </c:pt>
                <c:pt idx="6913">
                  <c:v>58.938664000000003</c:v>
                </c:pt>
                <c:pt idx="6914">
                  <c:v>58.938740000000003</c:v>
                </c:pt>
                <c:pt idx="6915">
                  <c:v>58.938814000000001</c:v>
                </c:pt>
                <c:pt idx="6916">
                  <c:v>58.938873999999998</c:v>
                </c:pt>
                <c:pt idx="6917">
                  <c:v>58.938949999999998</c:v>
                </c:pt>
                <c:pt idx="6918">
                  <c:v>58.939008999999999</c:v>
                </c:pt>
                <c:pt idx="6919">
                  <c:v>58.939073</c:v>
                </c:pt>
                <c:pt idx="6920">
                  <c:v>58.939151000000003</c:v>
                </c:pt>
                <c:pt idx="6921">
                  <c:v>58.939222999999998</c:v>
                </c:pt>
                <c:pt idx="6922">
                  <c:v>58.939278999999999</c:v>
                </c:pt>
                <c:pt idx="6923">
                  <c:v>58.939369999999997</c:v>
                </c:pt>
                <c:pt idx="6924">
                  <c:v>58.939442999999997</c:v>
                </c:pt>
                <c:pt idx="6925">
                  <c:v>58.939506999999999</c:v>
                </c:pt>
                <c:pt idx="6926">
                  <c:v>58.939588000000001</c:v>
                </c:pt>
                <c:pt idx="6927">
                  <c:v>58.939653</c:v>
                </c:pt>
                <c:pt idx="6928">
                  <c:v>58.939709999999998</c:v>
                </c:pt>
                <c:pt idx="6929">
                  <c:v>58.939785999999998</c:v>
                </c:pt>
                <c:pt idx="6930">
                  <c:v>58.939852000000002</c:v>
                </c:pt>
                <c:pt idx="6931">
                  <c:v>58.939922000000003</c:v>
                </c:pt>
                <c:pt idx="6932">
                  <c:v>58.939988999999997</c:v>
                </c:pt>
                <c:pt idx="6933">
                  <c:v>58.940058999999998</c:v>
                </c:pt>
                <c:pt idx="6934">
                  <c:v>58.940128000000001</c:v>
                </c:pt>
                <c:pt idx="6935">
                  <c:v>58.940190999999999</c:v>
                </c:pt>
                <c:pt idx="6936">
                  <c:v>58.940263999999999</c:v>
                </c:pt>
                <c:pt idx="6937">
                  <c:v>58.940320999999997</c:v>
                </c:pt>
                <c:pt idx="6938">
                  <c:v>58.940373000000001</c:v>
                </c:pt>
                <c:pt idx="6939">
                  <c:v>58.940437000000003</c:v>
                </c:pt>
                <c:pt idx="6940">
                  <c:v>58.940513000000003</c:v>
                </c:pt>
                <c:pt idx="6941">
                  <c:v>58.940573000000001</c:v>
                </c:pt>
                <c:pt idx="6942">
                  <c:v>58.940624999999997</c:v>
                </c:pt>
                <c:pt idx="6943">
                  <c:v>58.940700999999997</c:v>
                </c:pt>
                <c:pt idx="6944">
                  <c:v>58.940759999999997</c:v>
                </c:pt>
                <c:pt idx="6945">
                  <c:v>58.940835</c:v>
                </c:pt>
                <c:pt idx="6946">
                  <c:v>58.940897</c:v>
                </c:pt>
                <c:pt idx="6947">
                  <c:v>58.940958000000002</c:v>
                </c:pt>
                <c:pt idx="6948">
                  <c:v>58.941015</c:v>
                </c:pt>
                <c:pt idx="6949">
                  <c:v>58.941074999999998</c:v>
                </c:pt>
                <c:pt idx="6950">
                  <c:v>58.941135000000003</c:v>
                </c:pt>
                <c:pt idx="6951">
                  <c:v>58.941209000000001</c:v>
                </c:pt>
                <c:pt idx="6952">
                  <c:v>58.941282000000001</c:v>
                </c:pt>
                <c:pt idx="6953">
                  <c:v>58.941347999999998</c:v>
                </c:pt>
                <c:pt idx="6954">
                  <c:v>58.941428000000002</c:v>
                </c:pt>
                <c:pt idx="6955">
                  <c:v>58.941502999999997</c:v>
                </c:pt>
                <c:pt idx="6956">
                  <c:v>58.941578999999997</c:v>
                </c:pt>
                <c:pt idx="6957">
                  <c:v>58.941654</c:v>
                </c:pt>
                <c:pt idx="6958">
                  <c:v>58.941735000000001</c:v>
                </c:pt>
                <c:pt idx="6959">
                  <c:v>58.941813000000003</c:v>
                </c:pt>
                <c:pt idx="6960">
                  <c:v>58.941887000000001</c:v>
                </c:pt>
                <c:pt idx="6961">
                  <c:v>58.941958999999997</c:v>
                </c:pt>
                <c:pt idx="6962">
                  <c:v>58.942022000000001</c:v>
                </c:pt>
                <c:pt idx="6963">
                  <c:v>58.942076999999998</c:v>
                </c:pt>
                <c:pt idx="6964">
                  <c:v>58.942124</c:v>
                </c:pt>
                <c:pt idx="6965">
                  <c:v>58.942169999999997</c:v>
                </c:pt>
                <c:pt idx="6966">
                  <c:v>58.942227000000003</c:v>
                </c:pt>
                <c:pt idx="6967">
                  <c:v>58.942270000000001</c:v>
                </c:pt>
                <c:pt idx="6968">
                  <c:v>58.942309999999999</c:v>
                </c:pt>
                <c:pt idx="6969">
                  <c:v>58.942360000000001</c:v>
                </c:pt>
                <c:pt idx="6970">
                  <c:v>58.942407000000003</c:v>
                </c:pt>
                <c:pt idx="6971">
                  <c:v>58.942466000000003</c:v>
                </c:pt>
                <c:pt idx="6972">
                  <c:v>58.942512999999998</c:v>
                </c:pt>
                <c:pt idx="6973">
                  <c:v>58.942563</c:v>
                </c:pt>
                <c:pt idx="6974">
                  <c:v>58.942602000000001</c:v>
                </c:pt>
                <c:pt idx="6975">
                  <c:v>58.94265</c:v>
                </c:pt>
                <c:pt idx="6976">
                  <c:v>58.942695999999998</c:v>
                </c:pt>
                <c:pt idx="6977">
                  <c:v>58.942737999999999</c:v>
                </c:pt>
                <c:pt idx="6978">
                  <c:v>58.942784000000003</c:v>
                </c:pt>
                <c:pt idx="6979">
                  <c:v>58.942824999999999</c:v>
                </c:pt>
                <c:pt idx="6980">
                  <c:v>58.942869999999999</c:v>
                </c:pt>
                <c:pt idx="6981">
                  <c:v>58.942909</c:v>
                </c:pt>
                <c:pt idx="6982">
                  <c:v>58.942945000000002</c:v>
                </c:pt>
                <c:pt idx="6983">
                  <c:v>58.942977999999997</c:v>
                </c:pt>
                <c:pt idx="6984">
                  <c:v>58.943009000000004</c:v>
                </c:pt>
                <c:pt idx="6985">
                  <c:v>58.943035000000002</c:v>
                </c:pt>
                <c:pt idx="6986">
                  <c:v>58.943058000000001</c:v>
                </c:pt>
                <c:pt idx="6987">
                  <c:v>58.943067999999997</c:v>
                </c:pt>
                <c:pt idx="6988">
                  <c:v>58.943075999999998</c:v>
                </c:pt>
                <c:pt idx="6989">
                  <c:v>58.943085000000004</c:v>
                </c:pt>
                <c:pt idx="6990">
                  <c:v>58.943092999999998</c:v>
                </c:pt>
                <c:pt idx="6991">
                  <c:v>58.943078999999997</c:v>
                </c:pt>
                <c:pt idx="6992">
                  <c:v>58.943066000000002</c:v>
                </c:pt>
                <c:pt idx="6993">
                  <c:v>58.943050999999997</c:v>
                </c:pt>
                <c:pt idx="6994">
                  <c:v>58.943019</c:v>
                </c:pt>
                <c:pt idx="6995">
                  <c:v>58.942999</c:v>
                </c:pt>
                <c:pt idx="6996">
                  <c:v>58.942973000000002</c:v>
                </c:pt>
                <c:pt idx="6997">
                  <c:v>58.942948000000001</c:v>
                </c:pt>
                <c:pt idx="6998">
                  <c:v>58.942909999999998</c:v>
                </c:pt>
                <c:pt idx="6999">
                  <c:v>58.942866000000002</c:v>
                </c:pt>
                <c:pt idx="7000">
                  <c:v>58.942822999999997</c:v>
                </c:pt>
                <c:pt idx="7001">
                  <c:v>58.942773000000003</c:v>
                </c:pt>
                <c:pt idx="7002">
                  <c:v>58.942714000000002</c:v>
                </c:pt>
                <c:pt idx="7003">
                  <c:v>58.942655000000002</c:v>
                </c:pt>
                <c:pt idx="7004">
                  <c:v>58.942583999999997</c:v>
                </c:pt>
                <c:pt idx="7005">
                  <c:v>58.942492000000001</c:v>
                </c:pt>
                <c:pt idx="7006">
                  <c:v>58.942400999999997</c:v>
                </c:pt>
                <c:pt idx="7007">
                  <c:v>58.942312000000001</c:v>
                </c:pt>
                <c:pt idx="7008">
                  <c:v>58.942210000000003</c:v>
                </c:pt>
                <c:pt idx="7009">
                  <c:v>58.942109000000002</c:v>
                </c:pt>
                <c:pt idx="7010">
                  <c:v>58.942000999999998</c:v>
                </c:pt>
                <c:pt idx="7011">
                  <c:v>58.941882</c:v>
                </c:pt>
                <c:pt idx="7012">
                  <c:v>58.941744</c:v>
                </c:pt>
                <c:pt idx="7013">
                  <c:v>58.941597000000002</c:v>
                </c:pt>
                <c:pt idx="7014">
                  <c:v>58.941454</c:v>
                </c:pt>
                <c:pt idx="7015">
                  <c:v>58.941293999999999</c:v>
                </c:pt>
                <c:pt idx="7016">
                  <c:v>58.941122999999997</c:v>
                </c:pt>
                <c:pt idx="7017">
                  <c:v>58.940958000000002</c:v>
                </c:pt>
                <c:pt idx="7018">
                  <c:v>58.940792999999999</c:v>
                </c:pt>
                <c:pt idx="7019">
                  <c:v>58.940613999999997</c:v>
                </c:pt>
                <c:pt idx="7020">
                  <c:v>58.940443000000002</c:v>
                </c:pt>
                <c:pt idx="7021">
                  <c:v>58.940249000000001</c:v>
                </c:pt>
                <c:pt idx="7022">
                  <c:v>58.940064</c:v>
                </c:pt>
                <c:pt idx="7023">
                  <c:v>58.939869000000002</c:v>
                </c:pt>
                <c:pt idx="7024">
                  <c:v>58.939673999999997</c:v>
                </c:pt>
                <c:pt idx="7025">
                  <c:v>58.939456</c:v>
                </c:pt>
                <c:pt idx="7026">
                  <c:v>58.939264999999999</c:v>
                </c:pt>
                <c:pt idx="7027">
                  <c:v>58.939065999999997</c:v>
                </c:pt>
                <c:pt idx="7028">
                  <c:v>58.938845999999998</c:v>
                </c:pt>
                <c:pt idx="7029">
                  <c:v>58.938651999999998</c:v>
                </c:pt>
                <c:pt idx="7030">
                  <c:v>58.938442999999999</c:v>
                </c:pt>
                <c:pt idx="7031">
                  <c:v>58.938236000000003</c:v>
                </c:pt>
                <c:pt idx="7032">
                  <c:v>58.938034000000002</c:v>
                </c:pt>
                <c:pt idx="7033">
                  <c:v>58.937832999999998</c:v>
                </c:pt>
                <c:pt idx="7034">
                  <c:v>58.937621</c:v>
                </c:pt>
                <c:pt idx="7035">
                  <c:v>58.937393999999998</c:v>
                </c:pt>
                <c:pt idx="7036">
                  <c:v>58.937187000000002</c:v>
                </c:pt>
                <c:pt idx="7037">
                  <c:v>58.936976999999999</c:v>
                </c:pt>
                <c:pt idx="7038">
                  <c:v>58.936767000000003</c:v>
                </c:pt>
                <c:pt idx="7039">
                  <c:v>58.936565000000002</c:v>
                </c:pt>
                <c:pt idx="7040">
                  <c:v>58.936345000000003</c:v>
                </c:pt>
                <c:pt idx="7041">
                  <c:v>58.936140000000002</c:v>
                </c:pt>
                <c:pt idx="7042">
                  <c:v>58.935930999999997</c:v>
                </c:pt>
                <c:pt idx="7043">
                  <c:v>58.935716999999997</c:v>
                </c:pt>
                <c:pt idx="7044">
                  <c:v>58.935499999999998</c:v>
                </c:pt>
                <c:pt idx="7045">
                  <c:v>58.935290999999999</c:v>
                </c:pt>
                <c:pt idx="7046">
                  <c:v>58.935087000000003</c:v>
                </c:pt>
                <c:pt idx="7047">
                  <c:v>58.934890000000003</c:v>
                </c:pt>
                <c:pt idx="7048">
                  <c:v>58.934679000000003</c:v>
                </c:pt>
                <c:pt idx="7049">
                  <c:v>58.934480999999998</c:v>
                </c:pt>
                <c:pt idx="7050">
                  <c:v>58.934289999999997</c:v>
                </c:pt>
                <c:pt idx="7051">
                  <c:v>58.934083000000001</c:v>
                </c:pt>
                <c:pt idx="7052">
                  <c:v>58.933889999999998</c:v>
                </c:pt>
                <c:pt idx="7053">
                  <c:v>58.933706000000001</c:v>
                </c:pt>
                <c:pt idx="7054">
                  <c:v>58.933525000000003</c:v>
                </c:pt>
                <c:pt idx="7055">
                  <c:v>58.933334000000002</c:v>
                </c:pt>
                <c:pt idx="7056">
                  <c:v>58.933159000000003</c:v>
                </c:pt>
                <c:pt idx="7057">
                  <c:v>58.932986999999997</c:v>
                </c:pt>
                <c:pt idx="7058">
                  <c:v>58.932799000000003</c:v>
                </c:pt>
                <c:pt idx="7059">
                  <c:v>58.932606999999997</c:v>
                </c:pt>
                <c:pt idx="7060">
                  <c:v>58.932416000000003</c:v>
                </c:pt>
                <c:pt idx="7061">
                  <c:v>58.932240999999998</c:v>
                </c:pt>
                <c:pt idx="7062">
                  <c:v>58.932082999999999</c:v>
                </c:pt>
                <c:pt idx="7063">
                  <c:v>58.931916000000001</c:v>
                </c:pt>
                <c:pt idx="7064">
                  <c:v>58.931758000000002</c:v>
                </c:pt>
                <c:pt idx="7065">
                  <c:v>58.931606000000002</c:v>
                </c:pt>
                <c:pt idx="7066">
                  <c:v>58.931451000000003</c:v>
                </c:pt>
                <c:pt idx="7067">
                  <c:v>58.931302000000002</c:v>
                </c:pt>
                <c:pt idx="7068">
                  <c:v>58.931151999999997</c:v>
                </c:pt>
                <c:pt idx="7069">
                  <c:v>58.930996</c:v>
                </c:pt>
                <c:pt idx="7070">
                  <c:v>58.930846000000003</c:v>
                </c:pt>
                <c:pt idx="7071">
                  <c:v>58.930706999999998</c:v>
                </c:pt>
                <c:pt idx="7072">
                  <c:v>58.930565000000001</c:v>
                </c:pt>
                <c:pt idx="7073">
                  <c:v>58.930419999999998</c:v>
                </c:pt>
                <c:pt idx="7074">
                  <c:v>58.930292000000001</c:v>
                </c:pt>
                <c:pt idx="7075">
                  <c:v>58.930160999999998</c:v>
                </c:pt>
                <c:pt idx="7076">
                  <c:v>58.930036000000001</c:v>
                </c:pt>
                <c:pt idx="7077">
                  <c:v>58.929915000000001</c:v>
                </c:pt>
                <c:pt idx="7078">
                  <c:v>58.929789</c:v>
                </c:pt>
                <c:pt idx="7079">
                  <c:v>58.929653999999999</c:v>
                </c:pt>
                <c:pt idx="7080">
                  <c:v>58.929535000000001</c:v>
                </c:pt>
                <c:pt idx="7081">
                  <c:v>58.929417999999998</c:v>
                </c:pt>
                <c:pt idx="7082">
                  <c:v>58.929312000000003</c:v>
                </c:pt>
                <c:pt idx="7083">
                  <c:v>58.929209999999998</c:v>
                </c:pt>
                <c:pt idx="7084">
                  <c:v>58.929099999999998</c:v>
                </c:pt>
                <c:pt idx="7085">
                  <c:v>58.929001999999997</c:v>
                </c:pt>
                <c:pt idx="7086">
                  <c:v>58.928902999999998</c:v>
                </c:pt>
                <c:pt idx="7087">
                  <c:v>58.928807999999997</c:v>
                </c:pt>
                <c:pt idx="7088">
                  <c:v>58.928718000000003</c:v>
                </c:pt>
                <c:pt idx="7089">
                  <c:v>58.928621999999997</c:v>
                </c:pt>
                <c:pt idx="7090">
                  <c:v>58.928527000000003</c:v>
                </c:pt>
                <c:pt idx="7091">
                  <c:v>58.928427999999997</c:v>
                </c:pt>
                <c:pt idx="7092">
                  <c:v>58.928342999999998</c:v>
                </c:pt>
                <c:pt idx="7093">
                  <c:v>58.928272</c:v>
                </c:pt>
                <c:pt idx="7094">
                  <c:v>58.928192000000003</c:v>
                </c:pt>
                <c:pt idx="7095">
                  <c:v>58.928120999999997</c:v>
                </c:pt>
                <c:pt idx="7096">
                  <c:v>58.928055000000001</c:v>
                </c:pt>
                <c:pt idx="7097">
                  <c:v>58.927992000000003</c:v>
                </c:pt>
                <c:pt idx="7098">
                  <c:v>58.927923</c:v>
                </c:pt>
                <c:pt idx="7099">
                  <c:v>58.927850999999997</c:v>
                </c:pt>
                <c:pt idx="7100">
                  <c:v>58.927790999999999</c:v>
                </c:pt>
                <c:pt idx="7101">
                  <c:v>58.927736000000003</c:v>
                </c:pt>
                <c:pt idx="7102">
                  <c:v>58.927686999999999</c:v>
                </c:pt>
                <c:pt idx="7103">
                  <c:v>58.927641999999999</c:v>
                </c:pt>
                <c:pt idx="7104">
                  <c:v>58.927607000000002</c:v>
                </c:pt>
                <c:pt idx="7105">
                  <c:v>58.927567000000003</c:v>
                </c:pt>
                <c:pt idx="7106">
                  <c:v>58.927529999999997</c:v>
                </c:pt>
                <c:pt idx="7107">
                  <c:v>58.927504999999996</c:v>
                </c:pt>
                <c:pt idx="7108">
                  <c:v>58.927478000000001</c:v>
                </c:pt>
                <c:pt idx="7109">
                  <c:v>58.927452000000002</c:v>
                </c:pt>
                <c:pt idx="7110">
                  <c:v>58.927433000000001</c:v>
                </c:pt>
                <c:pt idx="7111">
                  <c:v>58.927432000000003</c:v>
                </c:pt>
                <c:pt idx="7112">
                  <c:v>58.927427000000002</c:v>
                </c:pt>
                <c:pt idx="7113">
                  <c:v>58.927430000000001</c:v>
                </c:pt>
                <c:pt idx="7114">
                  <c:v>58.927436</c:v>
                </c:pt>
                <c:pt idx="7115">
                  <c:v>58.927466000000003</c:v>
                </c:pt>
                <c:pt idx="7116">
                  <c:v>58.927497000000002</c:v>
                </c:pt>
                <c:pt idx="7117">
                  <c:v>58.927543</c:v>
                </c:pt>
                <c:pt idx="7118">
                  <c:v>58.927593999999999</c:v>
                </c:pt>
                <c:pt idx="7119">
                  <c:v>58.927646000000003</c:v>
                </c:pt>
                <c:pt idx="7120">
                  <c:v>58.927705000000003</c:v>
                </c:pt>
                <c:pt idx="7121">
                  <c:v>58.927768999999998</c:v>
                </c:pt>
                <c:pt idx="7122">
                  <c:v>58.927846000000002</c:v>
                </c:pt>
                <c:pt idx="7123">
                  <c:v>58.927911999999999</c:v>
                </c:pt>
                <c:pt idx="7124">
                  <c:v>58.927993999999998</c:v>
                </c:pt>
                <c:pt idx="7125">
                  <c:v>58.928075</c:v>
                </c:pt>
                <c:pt idx="7126">
                  <c:v>58.928156000000001</c:v>
                </c:pt>
                <c:pt idx="7127">
                  <c:v>58.928232000000001</c:v>
                </c:pt>
                <c:pt idx="7128">
                  <c:v>58.928314</c:v>
                </c:pt>
                <c:pt idx="7129">
                  <c:v>58.928427999999997</c:v>
                </c:pt>
                <c:pt idx="7130">
                  <c:v>58.928547000000002</c:v>
                </c:pt>
                <c:pt idx="7131">
                  <c:v>58.928674000000001</c:v>
                </c:pt>
                <c:pt idx="7132">
                  <c:v>58.928812999999998</c:v>
                </c:pt>
                <c:pt idx="7133">
                  <c:v>58.928939999999997</c:v>
                </c:pt>
                <c:pt idx="7134">
                  <c:v>58.929068999999998</c:v>
                </c:pt>
                <c:pt idx="7135">
                  <c:v>58.929220999999998</c:v>
                </c:pt>
                <c:pt idx="7136">
                  <c:v>58.929378</c:v>
                </c:pt>
                <c:pt idx="7137">
                  <c:v>58.929537000000003</c:v>
                </c:pt>
                <c:pt idx="7138">
                  <c:v>58.929681000000002</c:v>
                </c:pt>
                <c:pt idx="7139">
                  <c:v>58.929845</c:v>
                </c:pt>
                <c:pt idx="7140">
                  <c:v>58.929991999999999</c:v>
                </c:pt>
                <c:pt idx="7141">
                  <c:v>58.930143000000001</c:v>
                </c:pt>
                <c:pt idx="7142">
                  <c:v>58.930294000000004</c:v>
                </c:pt>
                <c:pt idx="7143">
                  <c:v>58.930458000000002</c:v>
                </c:pt>
                <c:pt idx="7144">
                  <c:v>58.930638999999999</c:v>
                </c:pt>
                <c:pt idx="7145">
                  <c:v>58.930809000000004</c:v>
                </c:pt>
                <c:pt idx="7146">
                  <c:v>58.930953000000002</c:v>
                </c:pt>
                <c:pt idx="7147">
                  <c:v>58.931092</c:v>
                </c:pt>
                <c:pt idx="7148">
                  <c:v>58.931212000000002</c:v>
                </c:pt>
                <c:pt idx="7149">
                  <c:v>58.931367000000002</c:v>
                </c:pt>
                <c:pt idx="7150">
                  <c:v>58.931516999999999</c:v>
                </c:pt>
                <c:pt idx="7151">
                  <c:v>58.931683999999997</c:v>
                </c:pt>
                <c:pt idx="7152">
                  <c:v>58.931820999999999</c:v>
                </c:pt>
                <c:pt idx="7153">
                  <c:v>58.931950000000001</c:v>
                </c:pt>
                <c:pt idx="7154">
                  <c:v>58.932068000000001</c:v>
                </c:pt>
                <c:pt idx="7155">
                  <c:v>58.932206000000001</c:v>
                </c:pt>
                <c:pt idx="7156">
                  <c:v>58.932327999999998</c:v>
                </c:pt>
                <c:pt idx="7157">
                  <c:v>58.932448999999998</c:v>
                </c:pt>
                <c:pt idx="7158">
                  <c:v>58.932572999999998</c:v>
                </c:pt>
                <c:pt idx="7159">
                  <c:v>58.932701000000002</c:v>
                </c:pt>
                <c:pt idx="7160">
                  <c:v>58.932805000000002</c:v>
                </c:pt>
                <c:pt idx="7161">
                  <c:v>58.932926000000002</c:v>
                </c:pt>
                <c:pt idx="7162">
                  <c:v>58.933017999999997</c:v>
                </c:pt>
                <c:pt idx="7163">
                  <c:v>58.933098999999999</c:v>
                </c:pt>
                <c:pt idx="7164">
                  <c:v>58.933180999999998</c:v>
                </c:pt>
                <c:pt idx="7165">
                  <c:v>58.933267999999998</c:v>
                </c:pt>
                <c:pt idx="7166">
                  <c:v>58.933335999999997</c:v>
                </c:pt>
                <c:pt idx="7167">
                  <c:v>58.933433999999998</c:v>
                </c:pt>
                <c:pt idx="7168">
                  <c:v>58.933517999999999</c:v>
                </c:pt>
                <c:pt idx="7169">
                  <c:v>58.933584000000003</c:v>
                </c:pt>
                <c:pt idx="7170">
                  <c:v>58.933652000000002</c:v>
                </c:pt>
                <c:pt idx="7171">
                  <c:v>58.933714000000002</c:v>
                </c:pt>
                <c:pt idx="7172">
                  <c:v>58.933773000000002</c:v>
                </c:pt>
                <c:pt idx="7173">
                  <c:v>58.933812000000003</c:v>
                </c:pt>
                <c:pt idx="7174">
                  <c:v>58.933871000000003</c:v>
                </c:pt>
                <c:pt idx="7175">
                  <c:v>58.933914000000001</c:v>
                </c:pt>
                <c:pt idx="7176">
                  <c:v>58.933945000000001</c:v>
                </c:pt>
                <c:pt idx="7177">
                  <c:v>58.933973000000002</c:v>
                </c:pt>
                <c:pt idx="7178">
                  <c:v>58.934007000000001</c:v>
                </c:pt>
                <c:pt idx="7179">
                  <c:v>58.934035000000002</c:v>
                </c:pt>
                <c:pt idx="7180">
                  <c:v>58.934072</c:v>
                </c:pt>
                <c:pt idx="7181">
                  <c:v>58.934091000000002</c:v>
                </c:pt>
                <c:pt idx="7182">
                  <c:v>58.934128000000001</c:v>
                </c:pt>
                <c:pt idx="7183">
                  <c:v>58.934139000000002</c:v>
                </c:pt>
                <c:pt idx="7184">
                  <c:v>58.934171999999997</c:v>
                </c:pt>
                <c:pt idx="7185">
                  <c:v>58.934199</c:v>
                </c:pt>
                <c:pt idx="7186">
                  <c:v>58.934210999999998</c:v>
                </c:pt>
                <c:pt idx="7187">
                  <c:v>58.934238000000001</c:v>
                </c:pt>
                <c:pt idx="7188">
                  <c:v>58.934268000000003</c:v>
                </c:pt>
                <c:pt idx="7189">
                  <c:v>58.934277000000002</c:v>
                </c:pt>
                <c:pt idx="7190">
                  <c:v>58.934302000000002</c:v>
                </c:pt>
                <c:pt idx="7191">
                  <c:v>58.934328000000001</c:v>
                </c:pt>
                <c:pt idx="7192">
                  <c:v>58.934365</c:v>
                </c:pt>
                <c:pt idx="7193">
                  <c:v>58.934396</c:v>
                </c:pt>
                <c:pt idx="7194">
                  <c:v>58.934424999999997</c:v>
                </c:pt>
                <c:pt idx="7195">
                  <c:v>58.934463999999998</c:v>
                </c:pt>
                <c:pt idx="7196">
                  <c:v>58.934497</c:v>
                </c:pt>
                <c:pt idx="7197">
                  <c:v>58.934542</c:v>
                </c:pt>
                <c:pt idx="7198">
                  <c:v>58.934575000000002</c:v>
                </c:pt>
                <c:pt idx="7199">
                  <c:v>58.934629000000001</c:v>
                </c:pt>
                <c:pt idx="7200">
                  <c:v>58.934666</c:v>
                </c:pt>
                <c:pt idx="7201">
                  <c:v>58.934717999999997</c:v>
                </c:pt>
                <c:pt idx="7202">
                  <c:v>58.934767999999998</c:v>
                </c:pt>
                <c:pt idx="7203">
                  <c:v>58.934835</c:v>
                </c:pt>
                <c:pt idx="7204">
                  <c:v>58.934902000000001</c:v>
                </c:pt>
                <c:pt idx="7205">
                  <c:v>58.934959999999997</c:v>
                </c:pt>
                <c:pt idx="7206">
                  <c:v>58.935015</c:v>
                </c:pt>
                <c:pt idx="7207">
                  <c:v>58.935077999999997</c:v>
                </c:pt>
                <c:pt idx="7208">
                  <c:v>58.935135000000002</c:v>
                </c:pt>
                <c:pt idx="7209">
                  <c:v>58.935217999999999</c:v>
                </c:pt>
                <c:pt idx="7210">
                  <c:v>58.935291999999997</c:v>
                </c:pt>
                <c:pt idx="7211">
                  <c:v>58.935372999999998</c:v>
                </c:pt>
                <c:pt idx="7212">
                  <c:v>58.935457</c:v>
                </c:pt>
                <c:pt idx="7213">
                  <c:v>58.935543000000003</c:v>
                </c:pt>
                <c:pt idx="7214">
                  <c:v>58.935617000000001</c:v>
                </c:pt>
                <c:pt idx="7215">
                  <c:v>58.935687000000001</c:v>
                </c:pt>
                <c:pt idx="7216">
                  <c:v>58.935749999999999</c:v>
                </c:pt>
                <c:pt idx="7217">
                  <c:v>58.935833000000002</c:v>
                </c:pt>
                <c:pt idx="7218">
                  <c:v>58.935907</c:v>
                </c:pt>
                <c:pt idx="7219">
                  <c:v>58.935994000000001</c:v>
                </c:pt>
                <c:pt idx="7220">
                  <c:v>58.936070000000001</c:v>
                </c:pt>
                <c:pt idx="7221">
                  <c:v>58.936152999999997</c:v>
                </c:pt>
                <c:pt idx="7222">
                  <c:v>58.936225999999998</c:v>
                </c:pt>
                <c:pt idx="7223">
                  <c:v>58.936304</c:v>
                </c:pt>
                <c:pt idx="7224">
                  <c:v>58.936371999999999</c:v>
                </c:pt>
                <c:pt idx="7225">
                  <c:v>58.936442</c:v>
                </c:pt>
                <c:pt idx="7226">
                  <c:v>58.936495000000001</c:v>
                </c:pt>
                <c:pt idx="7227">
                  <c:v>58.936557999999998</c:v>
                </c:pt>
                <c:pt idx="7228">
                  <c:v>58.936610000000002</c:v>
                </c:pt>
                <c:pt idx="7229">
                  <c:v>58.936672000000002</c:v>
                </c:pt>
                <c:pt idx="7230">
                  <c:v>58.936720000000001</c:v>
                </c:pt>
                <c:pt idx="7231">
                  <c:v>58.936773000000002</c:v>
                </c:pt>
                <c:pt idx="7232">
                  <c:v>58.936808999999997</c:v>
                </c:pt>
                <c:pt idx="7233">
                  <c:v>58.936855999999999</c:v>
                </c:pt>
                <c:pt idx="7234">
                  <c:v>58.936886000000001</c:v>
                </c:pt>
                <c:pt idx="7235">
                  <c:v>58.936920999999998</c:v>
                </c:pt>
                <c:pt idx="7236">
                  <c:v>58.936948000000001</c:v>
                </c:pt>
                <c:pt idx="7237">
                  <c:v>58.936979999999998</c:v>
                </c:pt>
                <c:pt idx="7238">
                  <c:v>58.936999999999998</c:v>
                </c:pt>
                <c:pt idx="7239">
                  <c:v>58.937026000000003</c:v>
                </c:pt>
                <c:pt idx="7240">
                  <c:v>58.937049000000002</c:v>
                </c:pt>
                <c:pt idx="7241">
                  <c:v>58.937072999999998</c:v>
                </c:pt>
                <c:pt idx="7242">
                  <c:v>58.937091000000002</c:v>
                </c:pt>
                <c:pt idx="7243">
                  <c:v>58.937106999999997</c:v>
                </c:pt>
                <c:pt idx="7244">
                  <c:v>58.937114000000001</c:v>
                </c:pt>
                <c:pt idx="7245">
                  <c:v>58.937131999999998</c:v>
                </c:pt>
                <c:pt idx="7246">
                  <c:v>58.937134</c:v>
                </c:pt>
                <c:pt idx="7247">
                  <c:v>58.937125000000002</c:v>
                </c:pt>
                <c:pt idx="7248">
                  <c:v>58.937128999999999</c:v>
                </c:pt>
                <c:pt idx="7249">
                  <c:v>58.937120999999998</c:v>
                </c:pt>
                <c:pt idx="7250">
                  <c:v>58.937111999999999</c:v>
                </c:pt>
                <c:pt idx="7251">
                  <c:v>58.937116000000003</c:v>
                </c:pt>
                <c:pt idx="7252">
                  <c:v>58.93712</c:v>
                </c:pt>
                <c:pt idx="7253">
                  <c:v>58.937116000000003</c:v>
                </c:pt>
                <c:pt idx="7254">
                  <c:v>58.937120999999998</c:v>
                </c:pt>
                <c:pt idx="7255">
                  <c:v>58.937117999999998</c:v>
                </c:pt>
                <c:pt idx="7256">
                  <c:v>58.937114999999999</c:v>
                </c:pt>
                <c:pt idx="7257">
                  <c:v>58.937111999999999</c:v>
                </c:pt>
                <c:pt idx="7258">
                  <c:v>58.937117999999998</c:v>
                </c:pt>
                <c:pt idx="7259">
                  <c:v>58.937109999999997</c:v>
                </c:pt>
                <c:pt idx="7260">
                  <c:v>58.937111999999999</c:v>
                </c:pt>
                <c:pt idx="7261">
                  <c:v>58.937111999999999</c:v>
                </c:pt>
                <c:pt idx="7262">
                  <c:v>58.937119000000003</c:v>
                </c:pt>
                <c:pt idx="7263">
                  <c:v>58.937122000000002</c:v>
                </c:pt>
                <c:pt idx="7264">
                  <c:v>58.937116000000003</c:v>
                </c:pt>
                <c:pt idx="7265">
                  <c:v>58.937111000000002</c:v>
                </c:pt>
                <c:pt idx="7266">
                  <c:v>58.937114999999999</c:v>
                </c:pt>
                <c:pt idx="7267">
                  <c:v>58.937123999999997</c:v>
                </c:pt>
                <c:pt idx="7268">
                  <c:v>58.937134999999998</c:v>
                </c:pt>
                <c:pt idx="7269">
                  <c:v>58.937145999999998</c:v>
                </c:pt>
                <c:pt idx="7270">
                  <c:v>58.937156999999999</c:v>
                </c:pt>
                <c:pt idx="7271">
                  <c:v>58.937179</c:v>
                </c:pt>
                <c:pt idx="7272">
                  <c:v>58.937199999999997</c:v>
                </c:pt>
                <c:pt idx="7273">
                  <c:v>58.937212000000002</c:v>
                </c:pt>
                <c:pt idx="7274">
                  <c:v>58.937237000000003</c:v>
                </c:pt>
                <c:pt idx="7275">
                  <c:v>58.937255999999998</c:v>
                </c:pt>
                <c:pt idx="7276">
                  <c:v>58.937285000000003</c:v>
                </c:pt>
                <c:pt idx="7277">
                  <c:v>58.937309999999997</c:v>
                </c:pt>
                <c:pt idx="7278">
                  <c:v>58.937339000000001</c:v>
                </c:pt>
                <c:pt idx="7279">
                  <c:v>58.937359999999998</c:v>
                </c:pt>
                <c:pt idx="7280">
                  <c:v>58.937393999999998</c:v>
                </c:pt>
                <c:pt idx="7281">
                  <c:v>58.937421999999998</c:v>
                </c:pt>
                <c:pt idx="7282">
                  <c:v>58.937446999999999</c:v>
                </c:pt>
                <c:pt idx="7283">
                  <c:v>58.937477000000001</c:v>
                </c:pt>
                <c:pt idx="7284">
                  <c:v>58.937503</c:v>
                </c:pt>
                <c:pt idx="7285">
                  <c:v>58.937534999999997</c:v>
                </c:pt>
                <c:pt idx="7286">
                  <c:v>58.937564000000002</c:v>
                </c:pt>
                <c:pt idx="7287">
                  <c:v>58.937596999999997</c:v>
                </c:pt>
                <c:pt idx="7288">
                  <c:v>58.937632999999998</c:v>
                </c:pt>
                <c:pt idx="7289">
                  <c:v>58.937669</c:v>
                </c:pt>
                <c:pt idx="7290">
                  <c:v>58.937708000000001</c:v>
                </c:pt>
                <c:pt idx="7291">
                  <c:v>58.937745</c:v>
                </c:pt>
                <c:pt idx="7292">
                  <c:v>58.937787999999998</c:v>
                </c:pt>
                <c:pt idx="7293">
                  <c:v>58.937818</c:v>
                </c:pt>
                <c:pt idx="7294">
                  <c:v>58.937859000000003</c:v>
                </c:pt>
                <c:pt idx="7295">
                  <c:v>58.937894999999997</c:v>
                </c:pt>
                <c:pt idx="7296">
                  <c:v>58.937933000000001</c:v>
                </c:pt>
                <c:pt idx="7297">
                  <c:v>58.937973</c:v>
                </c:pt>
                <c:pt idx="7298">
                  <c:v>58.938009000000001</c:v>
                </c:pt>
                <c:pt idx="7299">
                  <c:v>58.938057000000001</c:v>
                </c:pt>
                <c:pt idx="7300">
                  <c:v>58.938096000000002</c:v>
                </c:pt>
                <c:pt idx="7301">
                  <c:v>58.938135000000003</c:v>
                </c:pt>
                <c:pt idx="7302">
                  <c:v>58.938181</c:v>
                </c:pt>
                <c:pt idx="7303">
                  <c:v>58.938209999999998</c:v>
                </c:pt>
                <c:pt idx="7304">
                  <c:v>58.938243999999997</c:v>
                </c:pt>
                <c:pt idx="7305">
                  <c:v>58.938270000000003</c:v>
                </c:pt>
                <c:pt idx="7306">
                  <c:v>58.938313000000001</c:v>
                </c:pt>
                <c:pt idx="7307">
                  <c:v>58.938350999999997</c:v>
                </c:pt>
                <c:pt idx="7308">
                  <c:v>58.938392</c:v>
                </c:pt>
                <c:pt idx="7309">
                  <c:v>58.938433000000003</c:v>
                </c:pt>
                <c:pt idx="7310">
                  <c:v>58.938465000000001</c:v>
                </c:pt>
                <c:pt idx="7311">
                  <c:v>58.938499</c:v>
                </c:pt>
                <c:pt idx="7312">
                  <c:v>58.938532000000002</c:v>
                </c:pt>
                <c:pt idx="7313">
                  <c:v>58.938566000000002</c:v>
                </c:pt>
                <c:pt idx="7314">
                  <c:v>58.938602000000003</c:v>
                </c:pt>
                <c:pt idx="7315">
                  <c:v>58.938643999999996</c:v>
                </c:pt>
                <c:pt idx="7316">
                  <c:v>58.938676999999998</c:v>
                </c:pt>
                <c:pt idx="7317">
                  <c:v>58.938721000000001</c:v>
                </c:pt>
                <c:pt idx="7318">
                  <c:v>58.938755</c:v>
                </c:pt>
                <c:pt idx="7319">
                  <c:v>58.938792999999997</c:v>
                </c:pt>
                <c:pt idx="7320">
                  <c:v>58.938831</c:v>
                </c:pt>
                <c:pt idx="7321">
                  <c:v>58.938867999999999</c:v>
                </c:pt>
                <c:pt idx="7322">
                  <c:v>58.938904999999998</c:v>
                </c:pt>
                <c:pt idx="7323">
                  <c:v>58.938935999999998</c:v>
                </c:pt>
                <c:pt idx="7324">
                  <c:v>58.938975999999997</c:v>
                </c:pt>
                <c:pt idx="7325">
                  <c:v>58.939020999999997</c:v>
                </c:pt>
                <c:pt idx="7326">
                  <c:v>58.939059999999998</c:v>
                </c:pt>
                <c:pt idx="7327">
                  <c:v>58.939098999999999</c:v>
                </c:pt>
                <c:pt idx="7328">
                  <c:v>58.939143999999999</c:v>
                </c:pt>
                <c:pt idx="7329">
                  <c:v>58.939191000000001</c:v>
                </c:pt>
                <c:pt idx="7330">
                  <c:v>58.939233000000002</c:v>
                </c:pt>
                <c:pt idx="7331">
                  <c:v>58.939283000000003</c:v>
                </c:pt>
                <c:pt idx="7332">
                  <c:v>58.939321</c:v>
                </c:pt>
                <c:pt idx="7333">
                  <c:v>58.939369999999997</c:v>
                </c:pt>
                <c:pt idx="7334">
                  <c:v>58.939411999999997</c:v>
                </c:pt>
                <c:pt idx="7335">
                  <c:v>58.939458000000002</c:v>
                </c:pt>
                <c:pt idx="7336">
                  <c:v>58.939497000000003</c:v>
                </c:pt>
                <c:pt idx="7337">
                  <c:v>58.939537999999999</c:v>
                </c:pt>
                <c:pt idx="7338">
                  <c:v>58.939574999999998</c:v>
                </c:pt>
                <c:pt idx="7339">
                  <c:v>58.939622999999997</c:v>
                </c:pt>
                <c:pt idx="7340">
                  <c:v>58.939658999999999</c:v>
                </c:pt>
                <c:pt idx="7341">
                  <c:v>58.939704999999996</c:v>
                </c:pt>
                <c:pt idx="7342">
                  <c:v>58.939740999999998</c:v>
                </c:pt>
                <c:pt idx="7343">
                  <c:v>58.939784000000003</c:v>
                </c:pt>
                <c:pt idx="7344">
                  <c:v>58.939815000000003</c:v>
                </c:pt>
                <c:pt idx="7345">
                  <c:v>58.939858000000001</c:v>
                </c:pt>
                <c:pt idx="7346">
                  <c:v>58.939897999999999</c:v>
                </c:pt>
                <c:pt idx="7347">
                  <c:v>58.939926</c:v>
                </c:pt>
                <c:pt idx="7348">
                  <c:v>58.939960999999997</c:v>
                </c:pt>
                <c:pt idx="7349">
                  <c:v>58.939991999999997</c:v>
                </c:pt>
                <c:pt idx="7350">
                  <c:v>58.940024000000001</c:v>
                </c:pt>
                <c:pt idx="7351">
                  <c:v>58.940060000000003</c:v>
                </c:pt>
                <c:pt idx="7352">
                  <c:v>58.940078</c:v>
                </c:pt>
                <c:pt idx="7353">
                  <c:v>58.940117000000001</c:v>
                </c:pt>
                <c:pt idx="7354">
                  <c:v>58.940142999999999</c:v>
                </c:pt>
                <c:pt idx="7355">
                  <c:v>58.940178000000003</c:v>
                </c:pt>
                <c:pt idx="7356">
                  <c:v>58.940213</c:v>
                </c:pt>
                <c:pt idx="7357">
                  <c:v>58.940252999999998</c:v>
                </c:pt>
                <c:pt idx="7358">
                  <c:v>58.940271000000003</c:v>
                </c:pt>
                <c:pt idx="7359">
                  <c:v>58.940314000000001</c:v>
                </c:pt>
                <c:pt idx="7360">
                  <c:v>58.940348</c:v>
                </c:pt>
                <c:pt idx="7361">
                  <c:v>58.940384000000002</c:v>
                </c:pt>
                <c:pt idx="7362">
                  <c:v>58.940407</c:v>
                </c:pt>
                <c:pt idx="7363">
                  <c:v>58.940426000000002</c:v>
                </c:pt>
                <c:pt idx="7364">
                  <c:v>58.940457000000002</c:v>
                </c:pt>
                <c:pt idx="7365">
                  <c:v>58.940491999999999</c:v>
                </c:pt>
                <c:pt idx="7366">
                  <c:v>58.940514</c:v>
                </c:pt>
                <c:pt idx="7367">
                  <c:v>58.940536000000002</c:v>
                </c:pt>
                <c:pt idx="7368">
                  <c:v>58.940555000000003</c:v>
                </c:pt>
                <c:pt idx="7369">
                  <c:v>58.940586000000003</c:v>
                </c:pt>
                <c:pt idx="7370">
                  <c:v>58.940607999999997</c:v>
                </c:pt>
                <c:pt idx="7371">
                  <c:v>58.940629000000001</c:v>
                </c:pt>
                <c:pt idx="7372">
                  <c:v>58.940645000000004</c:v>
                </c:pt>
                <c:pt idx="7373">
                  <c:v>58.940657000000002</c:v>
                </c:pt>
                <c:pt idx="7374">
                  <c:v>58.940674999999999</c:v>
                </c:pt>
                <c:pt idx="7375">
                  <c:v>58.940683</c:v>
                </c:pt>
                <c:pt idx="7376">
                  <c:v>58.940697999999998</c:v>
                </c:pt>
                <c:pt idx="7377">
                  <c:v>58.940708999999998</c:v>
                </c:pt>
                <c:pt idx="7378">
                  <c:v>58.940714</c:v>
                </c:pt>
                <c:pt idx="7379">
                  <c:v>58.940719999999999</c:v>
                </c:pt>
                <c:pt idx="7380">
                  <c:v>58.940731</c:v>
                </c:pt>
                <c:pt idx="7381">
                  <c:v>58.940742999999998</c:v>
                </c:pt>
                <c:pt idx="7382">
                  <c:v>58.940747999999999</c:v>
                </c:pt>
                <c:pt idx="7383">
                  <c:v>58.940747999999999</c:v>
                </c:pt>
                <c:pt idx="7384">
                  <c:v>58.940747000000002</c:v>
                </c:pt>
                <c:pt idx="7385">
                  <c:v>58.940742999999998</c:v>
                </c:pt>
                <c:pt idx="7386">
                  <c:v>58.940747999999999</c:v>
                </c:pt>
                <c:pt idx="7387">
                  <c:v>58.940739999999998</c:v>
                </c:pt>
                <c:pt idx="7388">
                  <c:v>58.940728999999997</c:v>
                </c:pt>
                <c:pt idx="7389">
                  <c:v>58.940722999999998</c:v>
                </c:pt>
                <c:pt idx="7390">
                  <c:v>58.940711999999998</c:v>
                </c:pt>
                <c:pt idx="7391">
                  <c:v>58.940689999999996</c:v>
                </c:pt>
                <c:pt idx="7392">
                  <c:v>58.940680999999998</c:v>
                </c:pt>
                <c:pt idx="7393">
                  <c:v>58.940666999999998</c:v>
                </c:pt>
                <c:pt idx="7394">
                  <c:v>58.940652999999998</c:v>
                </c:pt>
                <c:pt idx="7395">
                  <c:v>58.940624</c:v>
                </c:pt>
                <c:pt idx="7396">
                  <c:v>58.940593</c:v>
                </c:pt>
                <c:pt idx="7397">
                  <c:v>58.940562999999997</c:v>
                </c:pt>
                <c:pt idx="7398">
                  <c:v>58.940542000000001</c:v>
                </c:pt>
                <c:pt idx="7399">
                  <c:v>58.940519999999999</c:v>
                </c:pt>
                <c:pt idx="7400">
                  <c:v>58.940497999999998</c:v>
                </c:pt>
                <c:pt idx="7401">
                  <c:v>58.940466999999998</c:v>
                </c:pt>
                <c:pt idx="7402">
                  <c:v>58.940430999999997</c:v>
                </c:pt>
                <c:pt idx="7403">
                  <c:v>58.940395000000002</c:v>
                </c:pt>
                <c:pt idx="7404">
                  <c:v>58.940362</c:v>
                </c:pt>
                <c:pt idx="7405">
                  <c:v>58.940325999999999</c:v>
                </c:pt>
                <c:pt idx="7406">
                  <c:v>58.940288000000002</c:v>
                </c:pt>
                <c:pt idx="7407">
                  <c:v>58.940249000000001</c:v>
                </c:pt>
                <c:pt idx="7408">
                  <c:v>58.940218999999999</c:v>
                </c:pt>
                <c:pt idx="7409">
                  <c:v>58.940175000000004</c:v>
                </c:pt>
                <c:pt idx="7410">
                  <c:v>58.940142000000002</c:v>
                </c:pt>
                <c:pt idx="7411">
                  <c:v>58.940097999999999</c:v>
                </c:pt>
                <c:pt idx="7412">
                  <c:v>58.940072999999998</c:v>
                </c:pt>
                <c:pt idx="7413">
                  <c:v>58.940035999999999</c:v>
                </c:pt>
                <c:pt idx="7414">
                  <c:v>58.940001000000002</c:v>
                </c:pt>
                <c:pt idx="7415">
                  <c:v>58.939954</c:v>
                </c:pt>
                <c:pt idx="7416">
                  <c:v>58.939909</c:v>
                </c:pt>
                <c:pt idx="7417">
                  <c:v>58.939866000000002</c:v>
                </c:pt>
                <c:pt idx="7418">
                  <c:v>58.939818000000002</c:v>
                </c:pt>
                <c:pt idx="7419">
                  <c:v>58.939770000000003</c:v>
                </c:pt>
                <c:pt idx="7420">
                  <c:v>58.939711000000003</c:v>
                </c:pt>
                <c:pt idx="7421">
                  <c:v>58.939647999999998</c:v>
                </c:pt>
                <c:pt idx="7422">
                  <c:v>58.939576000000002</c:v>
                </c:pt>
                <c:pt idx="7423">
                  <c:v>58.939512999999998</c:v>
                </c:pt>
                <c:pt idx="7424">
                  <c:v>58.939444000000002</c:v>
                </c:pt>
                <c:pt idx="7425">
                  <c:v>58.939383999999997</c:v>
                </c:pt>
                <c:pt idx="7426">
                  <c:v>58.939315999999998</c:v>
                </c:pt>
                <c:pt idx="7427">
                  <c:v>58.939247999999999</c:v>
                </c:pt>
                <c:pt idx="7428">
                  <c:v>58.939169</c:v>
                </c:pt>
                <c:pt idx="7429">
                  <c:v>58.939093</c:v>
                </c:pt>
                <c:pt idx="7430">
                  <c:v>58.939016000000002</c:v>
                </c:pt>
                <c:pt idx="7431">
                  <c:v>58.938935000000001</c:v>
                </c:pt>
                <c:pt idx="7432">
                  <c:v>58.938844000000003</c:v>
                </c:pt>
                <c:pt idx="7433">
                  <c:v>58.938764999999997</c:v>
                </c:pt>
                <c:pt idx="7434">
                  <c:v>58.938681000000003</c:v>
                </c:pt>
                <c:pt idx="7435">
                  <c:v>58.938597999999999</c:v>
                </c:pt>
                <c:pt idx="7436">
                  <c:v>58.938504000000002</c:v>
                </c:pt>
                <c:pt idx="7437">
                  <c:v>58.938409</c:v>
                </c:pt>
                <c:pt idx="7438">
                  <c:v>58.938307999999999</c:v>
                </c:pt>
                <c:pt idx="7439">
                  <c:v>58.938198999999997</c:v>
                </c:pt>
                <c:pt idx="7440">
                  <c:v>58.938088999999998</c:v>
                </c:pt>
                <c:pt idx="7441">
                  <c:v>58.937986000000002</c:v>
                </c:pt>
                <c:pt idx="7442">
                  <c:v>58.937874000000001</c:v>
                </c:pt>
                <c:pt idx="7443">
                  <c:v>58.937755000000003</c:v>
                </c:pt>
                <c:pt idx="7444">
                  <c:v>58.937643999999999</c:v>
                </c:pt>
                <c:pt idx="7445">
                  <c:v>58.937536000000001</c:v>
                </c:pt>
                <c:pt idx="7446">
                  <c:v>58.937435999999998</c:v>
                </c:pt>
                <c:pt idx="7447">
                  <c:v>58.937325999999999</c:v>
                </c:pt>
                <c:pt idx="7448">
                  <c:v>58.937213</c:v>
                </c:pt>
                <c:pt idx="7449">
                  <c:v>58.937103</c:v>
                </c:pt>
                <c:pt idx="7450">
                  <c:v>58.936993999999999</c:v>
                </c:pt>
                <c:pt idx="7451">
                  <c:v>58.936889000000001</c:v>
                </c:pt>
                <c:pt idx="7452">
                  <c:v>58.936777999999997</c:v>
                </c:pt>
                <c:pt idx="7453">
                  <c:v>58.936672999999999</c:v>
                </c:pt>
                <c:pt idx="7454">
                  <c:v>58.936565000000002</c:v>
                </c:pt>
                <c:pt idx="7455">
                  <c:v>58.936458999999999</c:v>
                </c:pt>
                <c:pt idx="7456">
                  <c:v>58.936348000000002</c:v>
                </c:pt>
                <c:pt idx="7457">
                  <c:v>58.936252000000003</c:v>
                </c:pt>
                <c:pt idx="7458">
                  <c:v>58.936146000000001</c:v>
                </c:pt>
                <c:pt idx="7459">
                  <c:v>58.936031999999997</c:v>
                </c:pt>
                <c:pt idx="7460">
                  <c:v>58.935923000000003</c:v>
                </c:pt>
                <c:pt idx="7461">
                  <c:v>58.935817</c:v>
                </c:pt>
                <c:pt idx="7462">
                  <c:v>58.935712000000002</c:v>
                </c:pt>
                <c:pt idx="7463">
                  <c:v>58.935617000000001</c:v>
                </c:pt>
                <c:pt idx="7464">
                  <c:v>58.935513</c:v>
                </c:pt>
                <c:pt idx="7465">
                  <c:v>58.935415999999996</c:v>
                </c:pt>
                <c:pt idx="7466">
                  <c:v>58.935316</c:v>
                </c:pt>
                <c:pt idx="7467">
                  <c:v>58.935228000000002</c:v>
                </c:pt>
                <c:pt idx="7468">
                  <c:v>58.935135000000002</c:v>
                </c:pt>
                <c:pt idx="7469">
                  <c:v>58.935039000000003</c:v>
                </c:pt>
                <c:pt idx="7470">
                  <c:v>58.934964000000001</c:v>
                </c:pt>
                <c:pt idx="7471">
                  <c:v>58.934877999999998</c:v>
                </c:pt>
                <c:pt idx="7472">
                  <c:v>58.934790999999997</c:v>
                </c:pt>
                <c:pt idx="7473">
                  <c:v>58.934711999999998</c:v>
                </c:pt>
                <c:pt idx="7474">
                  <c:v>58.934638999999997</c:v>
                </c:pt>
                <c:pt idx="7475">
                  <c:v>58.934567999999999</c:v>
                </c:pt>
                <c:pt idx="7476">
                  <c:v>58.934494000000001</c:v>
                </c:pt>
                <c:pt idx="7477">
                  <c:v>58.934429000000002</c:v>
                </c:pt>
                <c:pt idx="7478">
                  <c:v>58.934361000000003</c:v>
                </c:pt>
                <c:pt idx="7479">
                  <c:v>58.934277000000002</c:v>
                </c:pt>
                <c:pt idx="7480">
                  <c:v>58.934196</c:v>
                </c:pt>
                <c:pt idx="7481">
                  <c:v>58.934125000000002</c:v>
                </c:pt>
                <c:pt idx="7482">
                  <c:v>58.934058999999998</c:v>
                </c:pt>
                <c:pt idx="7483">
                  <c:v>58.933996999999998</c:v>
                </c:pt>
                <c:pt idx="7484">
                  <c:v>58.933937999999998</c:v>
                </c:pt>
                <c:pt idx="7485">
                  <c:v>58.933886000000001</c:v>
                </c:pt>
                <c:pt idx="7486">
                  <c:v>58.933846000000003</c:v>
                </c:pt>
                <c:pt idx="7487">
                  <c:v>58.933807000000002</c:v>
                </c:pt>
                <c:pt idx="7488">
                  <c:v>58.933770000000003</c:v>
                </c:pt>
                <c:pt idx="7489">
                  <c:v>58.933714000000002</c:v>
                </c:pt>
                <c:pt idx="7490">
                  <c:v>58.933675999999998</c:v>
                </c:pt>
                <c:pt idx="7491">
                  <c:v>58.933647000000001</c:v>
                </c:pt>
                <c:pt idx="7492">
                  <c:v>58.933619</c:v>
                </c:pt>
                <c:pt idx="7493">
                  <c:v>58.933594999999997</c:v>
                </c:pt>
                <c:pt idx="7494">
                  <c:v>58.933577</c:v>
                </c:pt>
                <c:pt idx="7495">
                  <c:v>58.933562999999999</c:v>
                </c:pt>
                <c:pt idx="7496">
                  <c:v>58.933549999999997</c:v>
                </c:pt>
                <c:pt idx="7497">
                  <c:v>58.933543</c:v>
                </c:pt>
                <c:pt idx="7498">
                  <c:v>58.933537000000001</c:v>
                </c:pt>
                <c:pt idx="7499">
                  <c:v>58.933526000000001</c:v>
                </c:pt>
                <c:pt idx="7500">
                  <c:v>58.933532</c:v>
                </c:pt>
              </c:numCache>
            </c:numRef>
          </c:yVal>
          <c:smooth val="0"/>
          <c:extLst>
            <c:ext xmlns:c16="http://schemas.microsoft.com/office/drawing/2014/chart" uri="{C3380CC4-5D6E-409C-BE32-E72D297353CC}">
              <c16:uniqueId val="{00000000-FD51-4490-88AE-07751D128B14}"/>
            </c:ext>
          </c:extLst>
        </c:ser>
        <c:dLbls>
          <c:showLegendKey val="0"/>
          <c:showVal val="0"/>
          <c:showCatName val="0"/>
          <c:showSerName val="0"/>
          <c:showPercent val="0"/>
          <c:showBubbleSize val="0"/>
        </c:dLbls>
        <c:axId val="-2128940872"/>
        <c:axId val="-2129643912"/>
      </c:scatterChart>
      <c:valAx>
        <c:axId val="-2128940872"/>
        <c:scaling>
          <c:orientation val="minMax"/>
        </c:scaling>
        <c:delete val="0"/>
        <c:axPos val="b"/>
        <c:majorGridlines/>
        <c:minorGridlines/>
        <c:title>
          <c:tx>
            <c:rich>
              <a:bodyPr/>
              <a:lstStyle/>
              <a:p>
                <a:r>
                  <a:rPr lang="en-US"/>
                  <a:t>iteration</a:t>
                </a:r>
              </a:p>
            </c:rich>
          </c:tx>
          <c:overlay val="0"/>
        </c:title>
        <c:numFmt formatCode="General" sourceLinked="1"/>
        <c:majorTickMark val="out"/>
        <c:minorTickMark val="none"/>
        <c:tickLblPos val="nextTo"/>
        <c:crossAx val="-2129643912"/>
        <c:crosses val="autoZero"/>
        <c:crossBetween val="midCat"/>
      </c:valAx>
      <c:valAx>
        <c:axId val="-2129643912"/>
        <c:scaling>
          <c:orientation val="minMax"/>
        </c:scaling>
        <c:delete val="0"/>
        <c:axPos val="l"/>
        <c:majorGridlines/>
        <c:minorGridlines/>
        <c:title>
          <c:tx>
            <c:rich>
              <a:bodyPr/>
              <a:lstStyle/>
              <a:p>
                <a:r>
                  <a:rPr lang="en-US"/>
                  <a:t>Max of temperature (C)</a:t>
                </a:r>
              </a:p>
            </c:rich>
          </c:tx>
          <c:overlay val="0"/>
        </c:title>
        <c:numFmt formatCode="General" sourceLinked="1"/>
        <c:majorTickMark val="out"/>
        <c:minorTickMark val="none"/>
        <c:tickLblPos val="nextTo"/>
        <c:crossAx val="-2128940872"/>
        <c:crosses val="autoZero"/>
        <c:crossBetween val="midCat"/>
      </c:valAx>
    </c:plotArea>
    <c:legend>
      <c:legendPos val="b"/>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0.58894</cdr:x>
      <cdr:y>0.1232</cdr:y>
    </cdr:from>
    <cdr:to>
      <cdr:x>0.58894</cdr:x>
      <cdr:y>0.74944</cdr:y>
    </cdr:to>
    <cdr:cxnSp macro="">
      <cdr:nvCxnSpPr>
        <cdr:cNvPr id="2" name="Straight Connector 1">
          <a:extLst xmlns:a="http://schemas.openxmlformats.org/drawingml/2006/main">
            <a:ext uri="{FF2B5EF4-FFF2-40B4-BE49-F238E27FC236}">
              <a16:creationId xmlns:a16="http://schemas.microsoft.com/office/drawing/2014/main" id="{2EA5898C-D0EB-4B4C-A864-F72173AC6F45}"/>
            </a:ext>
          </a:extLst>
        </cdr:cNvPr>
        <cdr:cNvCxnSpPr/>
      </cdr:nvCxnSpPr>
      <cdr:spPr>
        <a:xfrm xmlns:a="http://schemas.openxmlformats.org/drawingml/2006/main" flipV="1">
          <a:off x="6462345" y="583548"/>
          <a:ext cx="0" cy="2966244"/>
        </a:xfrm>
        <a:prstGeom xmlns:a="http://schemas.openxmlformats.org/drawingml/2006/main" prst="line">
          <a:avLst/>
        </a:prstGeom>
      </cdr:spPr>
      <cdr:style>
        <a:lnRef xmlns:a="http://schemas.openxmlformats.org/drawingml/2006/main" idx="3">
          <a:schemeClr val="accent5"/>
        </a:lnRef>
        <a:fillRef xmlns:a="http://schemas.openxmlformats.org/drawingml/2006/main" idx="0">
          <a:schemeClr val="accent5"/>
        </a:fillRef>
        <a:effectRef xmlns:a="http://schemas.openxmlformats.org/drawingml/2006/main" idx="2">
          <a:schemeClr val="accent5"/>
        </a:effectRef>
        <a:fontRef xmlns:a="http://schemas.openxmlformats.org/drawingml/2006/main" idx="minor">
          <a:schemeClr val="tx1"/>
        </a:fontRef>
      </cdr:style>
    </cdr:cxnSp>
  </cdr:relSizeAnchor>
  <cdr:relSizeAnchor xmlns:cdr="http://schemas.openxmlformats.org/drawingml/2006/chartDrawing">
    <cdr:from>
      <cdr:x>0.42004</cdr:x>
      <cdr:y>0.12085</cdr:y>
    </cdr:from>
    <cdr:to>
      <cdr:x>0.42004</cdr:x>
      <cdr:y>0.74708</cdr:y>
    </cdr:to>
    <cdr:cxnSp macro="">
      <cdr:nvCxnSpPr>
        <cdr:cNvPr id="3" name="Straight Connector 2">
          <a:extLst xmlns:a="http://schemas.openxmlformats.org/drawingml/2006/main">
            <a:ext uri="{FF2B5EF4-FFF2-40B4-BE49-F238E27FC236}">
              <a16:creationId xmlns:a16="http://schemas.microsoft.com/office/drawing/2014/main" id="{2EA5898C-D0EB-4B4C-A864-F72173AC6F45}"/>
            </a:ext>
          </a:extLst>
        </cdr:cNvPr>
        <cdr:cNvCxnSpPr/>
      </cdr:nvCxnSpPr>
      <cdr:spPr>
        <a:xfrm xmlns:a="http://schemas.openxmlformats.org/drawingml/2006/main" flipV="1">
          <a:off x="4609039" y="572417"/>
          <a:ext cx="0" cy="2966196"/>
        </a:xfrm>
        <a:prstGeom xmlns:a="http://schemas.openxmlformats.org/drawingml/2006/main" prst="line">
          <a:avLst/>
        </a:prstGeom>
      </cdr:spPr>
      <cdr:style>
        <a:lnRef xmlns:a="http://schemas.openxmlformats.org/drawingml/2006/main" idx="3">
          <a:schemeClr val="accent5"/>
        </a:lnRef>
        <a:fillRef xmlns:a="http://schemas.openxmlformats.org/drawingml/2006/main" idx="0">
          <a:schemeClr val="accent5"/>
        </a:fillRef>
        <a:effectRef xmlns:a="http://schemas.openxmlformats.org/drawingml/2006/main" idx="2">
          <a:schemeClr val="accent5"/>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0.4201</cdr:x>
      <cdr:y>0.12246</cdr:y>
    </cdr:from>
    <cdr:to>
      <cdr:x>0.4201</cdr:x>
      <cdr:y>0.74869</cdr:y>
    </cdr:to>
    <cdr:cxnSp macro="">
      <cdr:nvCxnSpPr>
        <cdr:cNvPr id="2" name="Straight Connector 1">
          <a:extLst xmlns:a="http://schemas.openxmlformats.org/drawingml/2006/main">
            <a:ext uri="{FF2B5EF4-FFF2-40B4-BE49-F238E27FC236}">
              <a16:creationId xmlns:a16="http://schemas.microsoft.com/office/drawing/2014/main" id="{2EA5898C-D0EB-4B4C-A864-F72173AC6F45}"/>
            </a:ext>
          </a:extLst>
        </cdr:cNvPr>
        <cdr:cNvCxnSpPr/>
      </cdr:nvCxnSpPr>
      <cdr:spPr>
        <a:xfrm xmlns:a="http://schemas.openxmlformats.org/drawingml/2006/main" flipV="1">
          <a:off x="4609625" y="580037"/>
          <a:ext cx="0" cy="2966196"/>
        </a:xfrm>
        <a:prstGeom xmlns:a="http://schemas.openxmlformats.org/drawingml/2006/main" prst="line">
          <a:avLst/>
        </a:prstGeom>
      </cdr:spPr>
      <cdr:style>
        <a:lnRef xmlns:a="http://schemas.openxmlformats.org/drawingml/2006/main" idx="3">
          <a:schemeClr val="accent5"/>
        </a:lnRef>
        <a:fillRef xmlns:a="http://schemas.openxmlformats.org/drawingml/2006/main" idx="0">
          <a:schemeClr val="accent5"/>
        </a:fillRef>
        <a:effectRef xmlns:a="http://schemas.openxmlformats.org/drawingml/2006/main" idx="2">
          <a:schemeClr val="accent5"/>
        </a:effectRef>
        <a:fontRef xmlns:a="http://schemas.openxmlformats.org/drawingml/2006/main" idx="minor">
          <a:schemeClr val="tx1"/>
        </a:fontRef>
      </cdr:style>
    </cdr:cxnSp>
  </cdr:relSizeAnchor>
  <cdr:relSizeAnchor xmlns:cdr="http://schemas.openxmlformats.org/drawingml/2006/chartDrawing">
    <cdr:from>
      <cdr:x>0.58788</cdr:x>
      <cdr:y>0.12246</cdr:y>
    </cdr:from>
    <cdr:to>
      <cdr:x>0.58788</cdr:x>
      <cdr:y>0.74869</cdr:y>
    </cdr:to>
    <cdr:cxnSp macro="">
      <cdr:nvCxnSpPr>
        <cdr:cNvPr id="3" name="Straight Connector 2">
          <a:extLst xmlns:a="http://schemas.openxmlformats.org/drawingml/2006/main">
            <a:ext uri="{FF2B5EF4-FFF2-40B4-BE49-F238E27FC236}">
              <a16:creationId xmlns:a16="http://schemas.microsoft.com/office/drawing/2014/main" id="{2EA5898C-D0EB-4B4C-A864-F72173AC6F45}"/>
            </a:ext>
          </a:extLst>
        </cdr:cNvPr>
        <cdr:cNvCxnSpPr/>
      </cdr:nvCxnSpPr>
      <cdr:spPr>
        <a:xfrm xmlns:a="http://schemas.openxmlformats.org/drawingml/2006/main" flipV="1">
          <a:off x="6450641" y="580037"/>
          <a:ext cx="0" cy="2966196"/>
        </a:xfrm>
        <a:prstGeom xmlns:a="http://schemas.openxmlformats.org/drawingml/2006/main" prst="line">
          <a:avLst/>
        </a:prstGeom>
      </cdr:spPr>
      <cdr:style>
        <a:lnRef xmlns:a="http://schemas.openxmlformats.org/drawingml/2006/main" idx="3">
          <a:schemeClr val="accent5"/>
        </a:lnRef>
        <a:fillRef xmlns:a="http://schemas.openxmlformats.org/drawingml/2006/main" idx="0">
          <a:schemeClr val="accent5"/>
        </a:fillRef>
        <a:effectRef xmlns:a="http://schemas.openxmlformats.org/drawingml/2006/main" idx="2">
          <a:schemeClr val="accent5"/>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0.54467</cdr:x>
      <cdr:y>0.12085</cdr:y>
    </cdr:from>
    <cdr:to>
      <cdr:x>0.54467</cdr:x>
      <cdr:y>0.74708</cdr:y>
    </cdr:to>
    <cdr:cxnSp macro="">
      <cdr:nvCxnSpPr>
        <cdr:cNvPr id="2" name="Straight Connector 1">
          <a:extLst xmlns:a="http://schemas.openxmlformats.org/drawingml/2006/main">
            <a:ext uri="{FF2B5EF4-FFF2-40B4-BE49-F238E27FC236}">
              <a16:creationId xmlns:a16="http://schemas.microsoft.com/office/drawing/2014/main" id="{2EA5898C-D0EB-4B4C-A864-F72173AC6F45}"/>
            </a:ext>
          </a:extLst>
        </cdr:cNvPr>
        <cdr:cNvCxnSpPr/>
      </cdr:nvCxnSpPr>
      <cdr:spPr>
        <a:xfrm xmlns:a="http://schemas.openxmlformats.org/drawingml/2006/main" flipV="1">
          <a:off x="5976555" y="572417"/>
          <a:ext cx="0" cy="2966196"/>
        </a:xfrm>
        <a:prstGeom xmlns:a="http://schemas.openxmlformats.org/drawingml/2006/main" prst="line">
          <a:avLst/>
        </a:prstGeom>
      </cdr:spPr>
      <cdr:style>
        <a:lnRef xmlns:a="http://schemas.openxmlformats.org/drawingml/2006/main" idx="3">
          <a:schemeClr val="accent5"/>
        </a:lnRef>
        <a:fillRef xmlns:a="http://schemas.openxmlformats.org/drawingml/2006/main" idx="0">
          <a:schemeClr val="accent5"/>
        </a:fillRef>
        <a:effectRef xmlns:a="http://schemas.openxmlformats.org/drawingml/2006/main" idx="2">
          <a:schemeClr val="accent5"/>
        </a:effectRef>
        <a:fontRef xmlns:a="http://schemas.openxmlformats.org/drawingml/2006/main" idx="minor">
          <a:schemeClr val="tx1"/>
        </a:fontRef>
      </cdr:style>
    </cdr:cxnSp>
  </cdr:relSizeAnchor>
  <cdr:relSizeAnchor xmlns:cdr="http://schemas.openxmlformats.org/drawingml/2006/chartDrawing">
    <cdr:from>
      <cdr:x>0.46373</cdr:x>
      <cdr:y>0.1232</cdr:y>
    </cdr:from>
    <cdr:to>
      <cdr:x>0.46373</cdr:x>
      <cdr:y>0.74944</cdr:y>
    </cdr:to>
    <cdr:cxnSp macro="">
      <cdr:nvCxnSpPr>
        <cdr:cNvPr id="3" name="Straight Connector 2">
          <a:extLst xmlns:a="http://schemas.openxmlformats.org/drawingml/2006/main">
            <a:ext uri="{FF2B5EF4-FFF2-40B4-BE49-F238E27FC236}">
              <a16:creationId xmlns:a16="http://schemas.microsoft.com/office/drawing/2014/main" id="{2EA5898C-D0EB-4B4C-A864-F72173AC6F45}"/>
            </a:ext>
          </a:extLst>
        </cdr:cNvPr>
        <cdr:cNvCxnSpPr/>
      </cdr:nvCxnSpPr>
      <cdr:spPr>
        <a:xfrm xmlns:a="http://schemas.openxmlformats.org/drawingml/2006/main" flipV="1">
          <a:off x="5088380" y="583548"/>
          <a:ext cx="0" cy="2966244"/>
        </a:xfrm>
        <a:prstGeom xmlns:a="http://schemas.openxmlformats.org/drawingml/2006/main" prst="line">
          <a:avLst/>
        </a:prstGeom>
      </cdr:spPr>
      <cdr:style>
        <a:lnRef xmlns:a="http://schemas.openxmlformats.org/drawingml/2006/main" idx="3">
          <a:schemeClr val="accent5"/>
        </a:lnRef>
        <a:fillRef xmlns:a="http://schemas.openxmlformats.org/drawingml/2006/main" idx="0">
          <a:schemeClr val="accent5"/>
        </a:fillRef>
        <a:effectRef xmlns:a="http://schemas.openxmlformats.org/drawingml/2006/main" idx="2">
          <a:schemeClr val="accent5"/>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0.46597</cdr:x>
      <cdr:y>0.12185</cdr:y>
    </cdr:from>
    <cdr:to>
      <cdr:x>0.46597</cdr:x>
      <cdr:y>0.74809</cdr:y>
    </cdr:to>
    <cdr:cxnSp macro="">
      <cdr:nvCxnSpPr>
        <cdr:cNvPr id="2" name="Straight Connector 1">
          <a:extLst xmlns:a="http://schemas.openxmlformats.org/drawingml/2006/main">
            <a:ext uri="{FF2B5EF4-FFF2-40B4-BE49-F238E27FC236}">
              <a16:creationId xmlns:a16="http://schemas.microsoft.com/office/drawing/2014/main" id="{E1C16A7E-5662-4B7C-A866-DE1A13F1F2D9}"/>
            </a:ext>
          </a:extLst>
        </cdr:cNvPr>
        <cdr:cNvCxnSpPr/>
      </cdr:nvCxnSpPr>
      <cdr:spPr>
        <a:xfrm xmlns:a="http://schemas.openxmlformats.org/drawingml/2006/main" flipV="1">
          <a:off x="5113032" y="577160"/>
          <a:ext cx="0" cy="2966243"/>
        </a:xfrm>
        <a:prstGeom xmlns:a="http://schemas.openxmlformats.org/drawingml/2006/main" prst="line">
          <a:avLst/>
        </a:prstGeom>
      </cdr:spPr>
      <cdr:style>
        <a:lnRef xmlns:a="http://schemas.openxmlformats.org/drawingml/2006/main" idx="3">
          <a:schemeClr val="accent5"/>
        </a:lnRef>
        <a:fillRef xmlns:a="http://schemas.openxmlformats.org/drawingml/2006/main" idx="0">
          <a:schemeClr val="accent5"/>
        </a:fillRef>
        <a:effectRef xmlns:a="http://schemas.openxmlformats.org/drawingml/2006/main" idx="2">
          <a:schemeClr val="accent5"/>
        </a:effectRef>
        <a:fontRef xmlns:a="http://schemas.openxmlformats.org/drawingml/2006/main" idx="minor">
          <a:schemeClr val="tx1"/>
        </a:fontRef>
      </cdr:style>
    </cdr:cxnSp>
  </cdr:relSizeAnchor>
  <cdr:relSizeAnchor xmlns:cdr="http://schemas.openxmlformats.org/drawingml/2006/chartDrawing">
    <cdr:from>
      <cdr:x>0.54141</cdr:x>
      <cdr:y>0.12433</cdr:y>
    </cdr:from>
    <cdr:to>
      <cdr:x>0.54141</cdr:x>
      <cdr:y>0.75056</cdr:y>
    </cdr:to>
    <cdr:cxnSp macro="">
      <cdr:nvCxnSpPr>
        <cdr:cNvPr id="3" name="Straight Connector 2">
          <a:extLst xmlns:a="http://schemas.openxmlformats.org/drawingml/2006/main">
            <a:ext uri="{FF2B5EF4-FFF2-40B4-BE49-F238E27FC236}">
              <a16:creationId xmlns:a16="http://schemas.microsoft.com/office/drawing/2014/main" id="{E1C16A7E-5662-4B7C-A866-DE1A13F1F2D9}"/>
            </a:ext>
          </a:extLst>
        </cdr:cNvPr>
        <cdr:cNvCxnSpPr/>
      </cdr:nvCxnSpPr>
      <cdr:spPr>
        <a:xfrm xmlns:a="http://schemas.openxmlformats.org/drawingml/2006/main" flipV="1">
          <a:off x="5940832" y="588889"/>
          <a:ext cx="0" cy="2966196"/>
        </a:xfrm>
        <a:prstGeom xmlns:a="http://schemas.openxmlformats.org/drawingml/2006/main" prst="line">
          <a:avLst/>
        </a:prstGeom>
      </cdr:spPr>
      <cdr:style>
        <a:lnRef xmlns:a="http://schemas.openxmlformats.org/drawingml/2006/main" idx="3">
          <a:schemeClr val="accent5"/>
        </a:lnRef>
        <a:fillRef xmlns:a="http://schemas.openxmlformats.org/drawingml/2006/main" idx="0">
          <a:schemeClr val="accent5"/>
        </a:fillRef>
        <a:effectRef xmlns:a="http://schemas.openxmlformats.org/drawingml/2006/main" idx="2">
          <a:schemeClr val="accent5"/>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0.47057</cdr:x>
      <cdr:y>0.12346</cdr:y>
    </cdr:from>
    <cdr:to>
      <cdr:x>0.47057</cdr:x>
      <cdr:y>0.7497</cdr:y>
    </cdr:to>
    <cdr:cxnSp macro="">
      <cdr:nvCxnSpPr>
        <cdr:cNvPr id="2" name="Straight Connector 1">
          <a:extLst xmlns:a="http://schemas.openxmlformats.org/drawingml/2006/main">
            <a:ext uri="{FF2B5EF4-FFF2-40B4-BE49-F238E27FC236}">
              <a16:creationId xmlns:a16="http://schemas.microsoft.com/office/drawing/2014/main" id="{E1C16A7E-5662-4B7C-A866-DE1A13F1F2D9}"/>
            </a:ext>
          </a:extLst>
        </cdr:cNvPr>
        <cdr:cNvCxnSpPr/>
      </cdr:nvCxnSpPr>
      <cdr:spPr>
        <a:xfrm xmlns:a="http://schemas.openxmlformats.org/drawingml/2006/main" flipV="1">
          <a:off x="5163439" y="584780"/>
          <a:ext cx="0" cy="2966243"/>
        </a:xfrm>
        <a:prstGeom xmlns:a="http://schemas.openxmlformats.org/drawingml/2006/main" prst="line">
          <a:avLst/>
        </a:prstGeom>
      </cdr:spPr>
      <cdr:style>
        <a:lnRef xmlns:a="http://schemas.openxmlformats.org/drawingml/2006/main" idx="3">
          <a:schemeClr val="accent5"/>
        </a:lnRef>
        <a:fillRef xmlns:a="http://schemas.openxmlformats.org/drawingml/2006/main" idx="0">
          <a:schemeClr val="accent5"/>
        </a:fillRef>
        <a:effectRef xmlns:a="http://schemas.openxmlformats.org/drawingml/2006/main" idx="2">
          <a:schemeClr val="accent5"/>
        </a:effectRef>
        <a:fontRef xmlns:a="http://schemas.openxmlformats.org/drawingml/2006/main" idx="minor">
          <a:schemeClr val="tx1"/>
        </a:fontRef>
      </cdr:style>
    </cdr:cxnSp>
  </cdr:relSizeAnchor>
  <cdr:relSizeAnchor xmlns:cdr="http://schemas.openxmlformats.org/drawingml/2006/chartDrawing">
    <cdr:from>
      <cdr:x>0.53659</cdr:x>
      <cdr:y>0.12143</cdr:y>
    </cdr:from>
    <cdr:to>
      <cdr:x>0.53659</cdr:x>
      <cdr:y>0.74767</cdr:y>
    </cdr:to>
    <cdr:cxnSp macro="">
      <cdr:nvCxnSpPr>
        <cdr:cNvPr id="3" name="Straight Connector 2">
          <a:extLst xmlns:a="http://schemas.openxmlformats.org/drawingml/2006/main">
            <a:ext uri="{FF2B5EF4-FFF2-40B4-BE49-F238E27FC236}">
              <a16:creationId xmlns:a16="http://schemas.microsoft.com/office/drawing/2014/main" id="{E1C16A7E-5662-4B7C-A866-DE1A13F1F2D9}"/>
            </a:ext>
          </a:extLst>
        </cdr:cNvPr>
        <cdr:cNvCxnSpPr/>
      </cdr:nvCxnSpPr>
      <cdr:spPr>
        <a:xfrm xmlns:a="http://schemas.openxmlformats.org/drawingml/2006/main" flipV="1">
          <a:off x="5887872" y="575154"/>
          <a:ext cx="0" cy="2966243"/>
        </a:xfrm>
        <a:prstGeom xmlns:a="http://schemas.openxmlformats.org/drawingml/2006/main" prst="line">
          <a:avLst/>
        </a:prstGeom>
      </cdr:spPr>
      <cdr:style>
        <a:lnRef xmlns:a="http://schemas.openxmlformats.org/drawingml/2006/main" idx="3">
          <a:schemeClr val="accent5"/>
        </a:lnRef>
        <a:fillRef xmlns:a="http://schemas.openxmlformats.org/drawingml/2006/main" idx="0">
          <a:schemeClr val="accent5"/>
        </a:fillRef>
        <a:effectRef xmlns:a="http://schemas.openxmlformats.org/drawingml/2006/main" idx="2">
          <a:schemeClr val="accent5"/>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0.59628</cdr:x>
      <cdr:y>0.12307</cdr:y>
    </cdr:from>
    <cdr:to>
      <cdr:x>0.59628</cdr:x>
      <cdr:y>0.7493</cdr:y>
    </cdr:to>
    <cdr:cxnSp macro="">
      <cdr:nvCxnSpPr>
        <cdr:cNvPr id="2" name="Straight Connector 1">
          <a:extLst xmlns:a="http://schemas.openxmlformats.org/drawingml/2006/main">
            <a:ext uri="{FF2B5EF4-FFF2-40B4-BE49-F238E27FC236}">
              <a16:creationId xmlns:a16="http://schemas.microsoft.com/office/drawing/2014/main" id="{E1C16A7E-5662-4B7C-A866-DE1A13F1F2D9}"/>
            </a:ext>
          </a:extLst>
        </cdr:cNvPr>
        <cdr:cNvCxnSpPr/>
      </cdr:nvCxnSpPr>
      <cdr:spPr>
        <a:xfrm xmlns:a="http://schemas.openxmlformats.org/drawingml/2006/main" flipV="1">
          <a:off x="6542840" y="582944"/>
          <a:ext cx="0" cy="2966196"/>
        </a:xfrm>
        <a:prstGeom xmlns:a="http://schemas.openxmlformats.org/drawingml/2006/main" prst="line">
          <a:avLst/>
        </a:prstGeom>
      </cdr:spPr>
      <cdr:style>
        <a:lnRef xmlns:a="http://schemas.openxmlformats.org/drawingml/2006/main" idx="3">
          <a:schemeClr val="accent5"/>
        </a:lnRef>
        <a:fillRef xmlns:a="http://schemas.openxmlformats.org/drawingml/2006/main" idx="0">
          <a:schemeClr val="accent5"/>
        </a:fillRef>
        <a:effectRef xmlns:a="http://schemas.openxmlformats.org/drawingml/2006/main" idx="2">
          <a:schemeClr val="accent5"/>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0.74148</cdr:x>
      <cdr:y>0.12509</cdr:y>
    </cdr:from>
    <cdr:to>
      <cdr:x>0.74148</cdr:x>
      <cdr:y>0.75133</cdr:y>
    </cdr:to>
    <cdr:cxnSp macro="">
      <cdr:nvCxnSpPr>
        <cdr:cNvPr id="2" name="Straight Connector 1">
          <a:extLst xmlns:a="http://schemas.openxmlformats.org/drawingml/2006/main">
            <a:ext uri="{FF2B5EF4-FFF2-40B4-BE49-F238E27FC236}">
              <a16:creationId xmlns:a16="http://schemas.microsoft.com/office/drawing/2014/main" id="{E1C16A7E-5662-4B7C-A866-DE1A13F1F2D9}"/>
            </a:ext>
          </a:extLst>
        </cdr:cNvPr>
        <cdr:cNvCxnSpPr/>
      </cdr:nvCxnSpPr>
      <cdr:spPr>
        <a:xfrm xmlns:a="http://schemas.openxmlformats.org/drawingml/2006/main" flipV="1">
          <a:off x="8136165" y="592522"/>
          <a:ext cx="0" cy="2966243"/>
        </a:xfrm>
        <a:prstGeom xmlns:a="http://schemas.openxmlformats.org/drawingml/2006/main" prst="line">
          <a:avLst/>
        </a:prstGeom>
      </cdr:spPr>
      <cdr:style>
        <a:lnRef xmlns:a="http://schemas.openxmlformats.org/drawingml/2006/main" idx="3">
          <a:schemeClr val="accent5"/>
        </a:lnRef>
        <a:fillRef xmlns:a="http://schemas.openxmlformats.org/drawingml/2006/main" idx="0">
          <a:schemeClr val="accent5"/>
        </a:fillRef>
        <a:effectRef xmlns:a="http://schemas.openxmlformats.org/drawingml/2006/main" idx="2">
          <a:schemeClr val="accent5"/>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C6618E0-4A20-C3E4-EF6E-6FE109F712D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0175320-5D97-7B49-7831-8593F536066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2B41B2-2F64-4A50-B697-32B2FFAF6A18}" type="datetimeFigureOut">
              <a:rPr lang="en-US" smtClean="0"/>
              <a:t>7/15/2025</a:t>
            </a:fld>
            <a:endParaRPr lang="en-US"/>
          </a:p>
        </p:txBody>
      </p:sp>
      <p:sp>
        <p:nvSpPr>
          <p:cNvPr id="4" name="Footer Placeholder 3">
            <a:extLst>
              <a:ext uri="{FF2B5EF4-FFF2-40B4-BE49-F238E27FC236}">
                <a16:creationId xmlns:a16="http://schemas.microsoft.com/office/drawing/2014/main" id="{35022171-62D2-A3A0-1ECA-8E41A3C5215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63716BE-50D3-07D4-C65E-C513B02368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6AD41B-BF82-4D4B-9860-B0AEF859357B}" type="slidenum">
              <a:rPr lang="en-US" smtClean="0"/>
              <a:t>‹#›</a:t>
            </a:fld>
            <a:endParaRPr lang="en-US"/>
          </a:p>
        </p:txBody>
      </p:sp>
    </p:spTree>
    <p:extLst>
      <p:ext uri="{BB962C8B-B14F-4D97-AF65-F5344CB8AC3E}">
        <p14:creationId xmlns:p14="http://schemas.microsoft.com/office/powerpoint/2010/main" val="21243918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EA50AE-3EA1-4D83-B5DA-96E75DC571B0}" type="datetimeFigureOut">
              <a:rPr lang="en-US" smtClean="0"/>
              <a:t>7/15/2025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AC9A20-3693-43FD-997B-0E90FA7F05FF}" type="slidenum">
              <a:rPr lang="en-US" smtClean="0"/>
              <a:t>‹#›</a:t>
            </a:fld>
            <a:endParaRPr lang="en-US"/>
          </a:p>
        </p:txBody>
      </p:sp>
    </p:spTree>
    <p:extLst>
      <p:ext uri="{BB962C8B-B14F-4D97-AF65-F5344CB8AC3E}">
        <p14:creationId xmlns:p14="http://schemas.microsoft.com/office/powerpoint/2010/main" val="60010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AC9A20-3693-43FD-997B-0E90FA7F05FF}" type="slidenum">
              <a:rPr lang="en-US" smtClean="0"/>
              <a:t>2</a:t>
            </a:fld>
            <a:endParaRPr lang="en-US"/>
          </a:p>
        </p:txBody>
      </p:sp>
    </p:spTree>
    <p:extLst>
      <p:ext uri="{BB962C8B-B14F-4D97-AF65-F5344CB8AC3E}">
        <p14:creationId xmlns:p14="http://schemas.microsoft.com/office/powerpoint/2010/main" val="1220912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AC9A20-3693-43FD-997B-0E90FA7F05FF}" type="slidenum">
              <a:rPr lang="en-US" smtClean="0"/>
              <a:t>74</a:t>
            </a:fld>
            <a:endParaRPr lang="en-US"/>
          </a:p>
        </p:txBody>
      </p:sp>
    </p:spTree>
    <p:extLst>
      <p:ext uri="{BB962C8B-B14F-4D97-AF65-F5344CB8AC3E}">
        <p14:creationId xmlns:p14="http://schemas.microsoft.com/office/powerpoint/2010/main" val="1159376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AC9A20-3693-43FD-997B-0E90FA7F05FF}" type="slidenum">
              <a:rPr lang="en-US" smtClean="0"/>
              <a:t>77</a:t>
            </a:fld>
            <a:endParaRPr lang="en-US"/>
          </a:p>
        </p:txBody>
      </p:sp>
    </p:spTree>
    <p:extLst>
      <p:ext uri="{BB962C8B-B14F-4D97-AF65-F5344CB8AC3E}">
        <p14:creationId xmlns:p14="http://schemas.microsoft.com/office/powerpoint/2010/main" val="1763466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AC9A20-3693-43FD-997B-0E90FA7F05FF}" type="slidenum">
              <a:rPr lang="en-US" smtClean="0"/>
              <a:t>82</a:t>
            </a:fld>
            <a:endParaRPr lang="en-US"/>
          </a:p>
        </p:txBody>
      </p:sp>
    </p:spTree>
    <p:extLst>
      <p:ext uri="{BB962C8B-B14F-4D97-AF65-F5344CB8AC3E}">
        <p14:creationId xmlns:p14="http://schemas.microsoft.com/office/powerpoint/2010/main" val="191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AC9A20-3693-43FD-997B-0E90FA7F05FF}" type="slidenum">
              <a:rPr lang="en-US" smtClean="0"/>
              <a:t>5</a:t>
            </a:fld>
            <a:endParaRPr lang="en-US"/>
          </a:p>
        </p:txBody>
      </p:sp>
    </p:spTree>
    <p:extLst>
      <p:ext uri="{BB962C8B-B14F-4D97-AF65-F5344CB8AC3E}">
        <p14:creationId xmlns:p14="http://schemas.microsoft.com/office/powerpoint/2010/main" val="1266611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AC9A20-3693-43FD-997B-0E90FA7F05FF}" type="slidenum">
              <a:rPr lang="en-US" smtClean="0"/>
              <a:t>7</a:t>
            </a:fld>
            <a:endParaRPr lang="en-US"/>
          </a:p>
        </p:txBody>
      </p:sp>
    </p:spTree>
    <p:extLst>
      <p:ext uri="{BB962C8B-B14F-4D97-AF65-F5344CB8AC3E}">
        <p14:creationId xmlns:p14="http://schemas.microsoft.com/office/powerpoint/2010/main" val="3634519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AC9A20-3693-43FD-997B-0E90FA7F05FF}" type="slidenum">
              <a:rPr lang="en-US" smtClean="0"/>
              <a:t>10</a:t>
            </a:fld>
            <a:endParaRPr lang="en-US"/>
          </a:p>
        </p:txBody>
      </p:sp>
    </p:spTree>
    <p:extLst>
      <p:ext uri="{BB962C8B-B14F-4D97-AF65-F5344CB8AC3E}">
        <p14:creationId xmlns:p14="http://schemas.microsoft.com/office/powerpoint/2010/main" val="1458246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9E6F0-485B-3B82-27F6-3F13EA24A0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C9C029-F897-7D92-5D90-80A2BBD85A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040CB5-F7F2-D340-98B1-295D699865C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B56D9C-6F7E-704E-7E4B-0DE5AC09E8E5}"/>
              </a:ext>
            </a:extLst>
          </p:cNvPr>
          <p:cNvSpPr>
            <a:spLocks noGrp="1"/>
          </p:cNvSpPr>
          <p:nvPr>
            <p:ph type="sldNum" sz="quarter" idx="5"/>
          </p:nvPr>
        </p:nvSpPr>
        <p:spPr/>
        <p:txBody>
          <a:bodyPr/>
          <a:lstStyle/>
          <a:p>
            <a:fld id="{91AC9A20-3693-43FD-997B-0E90FA7F05FF}" type="slidenum">
              <a:rPr lang="en-US" smtClean="0"/>
              <a:t>12</a:t>
            </a:fld>
            <a:endParaRPr lang="en-US"/>
          </a:p>
        </p:txBody>
      </p:sp>
    </p:spTree>
    <p:extLst>
      <p:ext uri="{BB962C8B-B14F-4D97-AF65-F5344CB8AC3E}">
        <p14:creationId xmlns:p14="http://schemas.microsoft.com/office/powerpoint/2010/main" val="76610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B3264-5F0A-749F-FAF8-D132CC6E81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43C952-B897-BF52-6418-93AE060A9D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6C9536-1EC8-4023-C511-EAED6E1DFD7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676A8C-E35C-B573-87D1-6E25235F16A4}"/>
              </a:ext>
            </a:extLst>
          </p:cNvPr>
          <p:cNvSpPr>
            <a:spLocks noGrp="1"/>
          </p:cNvSpPr>
          <p:nvPr>
            <p:ph type="sldNum" sz="quarter" idx="5"/>
          </p:nvPr>
        </p:nvSpPr>
        <p:spPr/>
        <p:txBody>
          <a:bodyPr/>
          <a:lstStyle/>
          <a:p>
            <a:fld id="{91AC9A20-3693-43FD-997B-0E90FA7F05FF}" type="slidenum">
              <a:rPr lang="en-US" smtClean="0"/>
              <a:t>21</a:t>
            </a:fld>
            <a:endParaRPr lang="en-US"/>
          </a:p>
        </p:txBody>
      </p:sp>
    </p:spTree>
    <p:extLst>
      <p:ext uri="{BB962C8B-B14F-4D97-AF65-F5344CB8AC3E}">
        <p14:creationId xmlns:p14="http://schemas.microsoft.com/office/powerpoint/2010/main" val="284244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9AA6E-2B0D-B902-8DD6-B89FCC85EA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5B556B-3037-FB63-3C34-51E3156E72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561964-34EA-B9E8-3714-0AEFEC5596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8096D7-6A71-A14C-BE17-4E4AAD318759}"/>
              </a:ext>
            </a:extLst>
          </p:cNvPr>
          <p:cNvSpPr>
            <a:spLocks noGrp="1"/>
          </p:cNvSpPr>
          <p:nvPr>
            <p:ph type="sldNum" sz="quarter" idx="5"/>
          </p:nvPr>
        </p:nvSpPr>
        <p:spPr/>
        <p:txBody>
          <a:bodyPr/>
          <a:lstStyle/>
          <a:p>
            <a:fld id="{91AC9A20-3693-43FD-997B-0E90FA7F05FF}" type="slidenum">
              <a:rPr lang="en-US" smtClean="0"/>
              <a:t>22</a:t>
            </a:fld>
            <a:endParaRPr lang="en-US"/>
          </a:p>
        </p:txBody>
      </p:sp>
    </p:spTree>
    <p:extLst>
      <p:ext uri="{BB962C8B-B14F-4D97-AF65-F5344CB8AC3E}">
        <p14:creationId xmlns:p14="http://schemas.microsoft.com/office/powerpoint/2010/main" val="1058612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AC9A20-3693-43FD-997B-0E90FA7F05FF}" type="slidenum">
              <a:rPr lang="en-US" smtClean="0"/>
              <a:t>35</a:t>
            </a:fld>
            <a:endParaRPr lang="en-US"/>
          </a:p>
        </p:txBody>
      </p:sp>
    </p:spTree>
    <p:extLst>
      <p:ext uri="{BB962C8B-B14F-4D97-AF65-F5344CB8AC3E}">
        <p14:creationId xmlns:p14="http://schemas.microsoft.com/office/powerpoint/2010/main" val="2933320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AC9A20-3693-43FD-997B-0E90FA7F05FF}" type="slidenum">
              <a:rPr lang="en-US" smtClean="0"/>
              <a:t>66</a:t>
            </a:fld>
            <a:endParaRPr lang="en-US"/>
          </a:p>
        </p:txBody>
      </p:sp>
    </p:spTree>
    <p:extLst>
      <p:ext uri="{BB962C8B-B14F-4D97-AF65-F5344CB8AC3E}">
        <p14:creationId xmlns:p14="http://schemas.microsoft.com/office/powerpoint/2010/main" val="1561559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8CEED26B-D93E-50A6-47C7-4342EA2E4529}"/>
              </a:ext>
            </a:extLst>
          </p:cNvPr>
          <p:cNvSpPr>
            <a:spLocks noGrp="1"/>
          </p:cNvSpPr>
          <p:nvPr>
            <p:ph type="sldNum" sz="quarter" idx="13"/>
          </p:nvPr>
        </p:nvSpPr>
        <p:spPr/>
        <p:txBody>
          <a:bodyPr/>
          <a:lstStyle/>
          <a:p>
            <a:fld id="{F023AC52-F1B0-4671-BA92-58020EC92B36}" type="slidenum">
              <a:rPr lang="en-US" smtClean="0"/>
              <a:t>‹#›</a:t>
            </a:fld>
            <a:endParaRPr lang="en-US" dirty="0"/>
          </a:p>
        </p:txBody>
      </p:sp>
      <p:sp>
        <p:nvSpPr>
          <p:cNvPr id="13" name="Presenter">
            <a:extLst>
              <a:ext uri="{FF2B5EF4-FFF2-40B4-BE49-F238E27FC236}">
                <a16:creationId xmlns:a16="http://schemas.microsoft.com/office/drawing/2014/main" id="{9AFE08CF-AC0B-7143-9A94-E8A35CBC7D4B}"/>
              </a:ext>
            </a:extLst>
          </p:cNvPr>
          <p:cNvSpPr>
            <a:spLocks noGrp="1"/>
          </p:cNvSpPr>
          <p:nvPr>
            <p:ph type="body" sz="quarter" idx="12"/>
          </p:nvPr>
        </p:nvSpPr>
        <p:spPr>
          <a:xfrm>
            <a:off x="601664" y="4155984"/>
            <a:ext cx="5394325" cy="848315"/>
          </a:xfrm>
          <a:prstGeom prst="rect">
            <a:avLst/>
          </a:prstGeom>
        </p:spPr>
        <p:txBody>
          <a:bodyPr anchor="t">
            <a:normAutofit/>
          </a:bodyPr>
          <a:lstStyle>
            <a:lvl1pPr marL="0" indent="0">
              <a:buNone/>
              <a:defRPr sz="1500" b="0" i="0">
                <a:solidFill>
                  <a:schemeClr val="accent2"/>
                </a:solidFill>
                <a:latin typeface="Calibri" panose="020F0502020204030204" pitchFamily="34" charset="0"/>
              </a:defRPr>
            </a:lvl1pPr>
            <a:lvl2pPr marL="172641" indent="0">
              <a:buNone/>
              <a:defRPr>
                <a:solidFill>
                  <a:schemeClr val="bg1"/>
                </a:solidFill>
              </a:defRPr>
            </a:lvl2pPr>
            <a:lvl3pPr marL="342900" indent="0">
              <a:buNone/>
              <a:defRPr>
                <a:solidFill>
                  <a:schemeClr val="bg1"/>
                </a:solidFill>
              </a:defRPr>
            </a:lvl3pPr>
            <a:lvl4pPr marL="559594" indent="0">
              <a:buNone/>
              <a:defRPr>
                <a:solidFill>
                  <a:schemeClr val="bg1"/>
                </a:solidFill>
              </a:defRPr>
            </a:lvl4pPr>
            <a:lvl5pPr marL="727472" indent="0">
              <a:buNone/>
              <a:defRPr>
                <a:solidFill>
                  <a:schemeClr val="bg1"/>
                </a:solidFill>
              </a:defRPr>
            </a:lvl5pPr>
          </a:lstStyle>
          <a:p>
            <a:pPr lvl="0"/>
            <a:r>
              <a:rPr lang="en-US"/>
              <a:t>Click to edit Master text styles</a:t>
            </a:r>
          </a:p>
        </p:txBody>
      </p:sp>
      <p:sp>
        <p:nvSpPr>
          <p:cNvPr id="10" name="Nexus:html_header">
            <a:extLst>
              <a:ext uri="{FF2B5EF4-FFF2-40B4-BE49-F238E27FC236}">
                <a16:creationId xmlns:a16="http://schemas.microsoft.com/office/drawing/2014/main" id="{23B808CC-F74C-B743-BAB4-F4C99E195655}"/>
              </a:ext>
            </a:extLst>
          </p:cNvPr>
          <p:cNvSpPr>
            <a:spLocks noGrp="1"/>
          </p:cNvSpPr>
          <p:nvPr>
            <p:ph type="body" sz="quarter" idx="10"/>
          </p:nvPr>
        </p:nvSpPr>
        <p:spPr>
          <a:xfrm>
            <a:off x="601664" y="2501900"/>
            <a:ext cx="5394325" cy="1449388"/>
          </a:xfrm>
          <a:prstGeom prst="rect">
            <a:avLst/>
          </a:prstGeom>
        </p:spPr>
        <p:txBody>
          <a:bodyPr>
            <a:normAutofit/>
          </a:bodyPr>
          <a:lstStyle>
            <a:lvl1pPr marL="0" indent="0">
              <a:buNone/>
              <a:defRPr sz="2700" b="1" i="0">
                <a:solidFill>
                  <a:schemeClr val="tx1"/>
                </a:solidFill>
                <a:latin typeface="Calibri" panose="020F0502020204030204" pitchFamily="34" charset="0"/>
              </a:defRPr>
            </a:lvl1pPr>
            <a:lvl2pPr marL="172641" indent="0">
              <a:buNone/>
              <a:defRPr>
                <a:solidFill>
                  <a:schemeClr val="bg1"/>
                </a:solidFill>
              </a:defRPr>
            </a:lvl2pPr>
            <a:lvl3pPr marL="342900" indent="0">
              <a:buNone/>
              <a:defRPr>
                <a:solidFill>
                  <a:schemeClr val="bg1"/>
                </a:solidFill>
              </a:defRPr>
            </a:lvl3pPr>
            <a:lvl4pPr marL="559594" indent="0">
              <a:buNone/>
              <a:defRPr>
                <a:solidFill>
                  <a:schemeClr val="bg1"/>
                </a:solidFill>
              </a:defRPr>
            </a:lvl4pPr>
            <a:lvl5pPr marL="727472"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922405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584" userDrawn="1">
          <p15:clr>
            <a:srgbClr val="FBAE40"/>
          </p15:clr>
        </p15:guide>
        <p15:guide id="2" orient="horz" pos="261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C Slide">
    <p:spTree>
      <p:nvGrpSpPr>
        <p:cNvPr id="1" name=""/>
        <p:cNvGrpSpPr/>
        <p:nvPr/>
      </p:nvGrpSpPr>
      <p:grpSpPr>
        <a:xfrm>
          <a:off x="0" y="0"/>
          <a:ext cx="0" cy="0"/>
          <a:chOff x="0" y="0"/>
          <a:chExt cx="0" cy="0"/>
        </a:xfrm>
      </p:grpSpPr>
      <p:sp>
        <p:nvSpPr>
          <p:cNvPr id="6" name="Nexus:query=">
            <a:extLst>
              <a:ext uri="{FF2B5EF4-FFF2-40B4-BE49-F238E27FC236}">
                <a16:creationId xmlns:a16="http://schemas.microsoft.com/office/drawing/2014/main" id="{FFB903E0-BF8E-4DCE-8880-AD10293D4B33}"/>
              </a:ext>
            </a:extLst>
          </p:cNvPr>
          <p:cNvSpPr>
            <a:spLocks noGrp="1"/>
          </p:cNvSpPr>
          <p:nvPr>
            <p:ph type="body" sz="quarter" idx="11"/>
          </p:nvPr>
        </p:nvSpPr>
        <p:spPr>
          <a:xfrm>
            <a:off x="609599" y="735808"/>
            <a:ext cx="10972800" cy="563314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a:extLst>
              <a:ext uri="{FF2B5EF4-FFF2-40B4-BE49-F238E27FC236}">
                <a16:creationId xmlns:a16="http://schemas.microsoft.com/office/drawing/2014/main" id="{84F718BF-E1C1-2689-A326-E93B558F474D}"/>
              </a:ext>
            </a:extLst>
          </p:cNvPr>
          <p:cNvSpPr>
            <a:spLocks noGrp="1"/>
          </p:cNvSpPr>
          <p:nvPr>
            <p:ph type="sldNum" sz="quarter" idx="15"/>
          </p:nvPr>
        </p:nvSpPr>
        <p:spPr/>
        <p:txBody>
          <a:bodyPr/>
          <a:lstStyle/>
          <a:p>
            <a:fld id="{F023AC52-F1B0-4671-BA92-58020EC92B36}" type="slidenum">
              <a:rPr lang="en-US" smtClean="0"/>
              <a:t>‹#›</a:t>
            </a:fld>
            <a:endParaRPr lang="en-US"/>
          </a:p>
        </p:txBody>
      </p:sp>
      <p:sp>
        <p:nvSpPr>
          <p:cNvPr id="2" name="Nexus:html_header">
            <a:extLst>
              <a:ext uri="{FF2B5EF4-FFF2-40B4-BE49-F238E27FC236}">
                <a16:creationId xmlns:a16="http://schemas.microsoft.com/office/drawing/2014/main" id="{CD20009F-10EF-4246-895E-4B4499D3A4A1}"/>
              </a:ext>
            </a:extLst>
          </p:cNvPr>
          <p:cNvSpPr>
            <a:spLocks noGrp="1"/>
          </p:cNvSpPr>
          <p:nvPr>
            <p:ph type="title"/>
          </p:nvPr>
        </p:nvSpPr>
        <p:spPr>
          <a:xfrm>
            <a:off x="609602" y="148584"/>
            <a:ext cx="10972799" cy="429768"/>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0048924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Layout">
    <p:spTree>
      <p:nvGrpSpPr>
        <p:cNvPr id="1" name=""/>
        <p:cNvGrpSpPr/>
        <p:nvPr/>
      </p:nvGrpSpPr>
      <p:grpSpPr>
        <a:xfrm>
          <a:off x="0" y="0"/>
          <a:ext cx="0" cy="0"/>
          <a:chOff x="0" y="0"/>
          <a:chExt cx="0" cy="0"/>
        </a:xfrm>
      </p:grpSpPr>
      <p:sp>
        <p:nvSpPr>
          <p:cNvPr id="12" name="Slide Number Placeholder">
            <a:extLst>
              <a:ext uri="{FF2B5EF4-FFF2-40B4-BE49-F238E27FC236}">
                <a16:creationId xmlns:a16="http://schemas.microsoft.com/office/drawing/2014/main" id="{9A1CF486-8139-B9ED-4840-6BC7FB37F2D8}"/>
              </a:ext>
            </a:extLst>
          </p:cNvPr>
          <p:cNvSpPr>
            <a:spLocks noGrp="1"/>
          </p:cNvSpPr>
          <p:nvPr>
            <p:ph type="sldNum" sz="quarter" idx="16"/>
          </p:nvPr>
        </p:nvSpPr>
        <p:spPr/>
        <p:txBody>
          <a:bodyPr/>
          <a:lstStyle/>
          <a:p>
            <a:fld id="{F023AC52-F1B0-4671-BA92-58020EC92B36}" type="slidenum">
              <a:rPr lang="en-US" smtClean="0"/>
              <a:t>‹#›</a:t>
            </a:fld>
            <a:endParaRPr lang="en-US" dirty="0"/>
          </a:p>
        </p:txBody>
      </p:sp>
      <p:sp>
        <p:nvSpPr>
          <p:cNvPr id="13" name="Nexus:toc_link">
            <a:extLst>
              <a:ext uri="{FF2B5EF4-FFF2-40B4-BE49-F238E27FC236}">
                <a16:creationId xmlns:a16="http://schemas.microsoft.com/office/drawing/2014/main" id="{B963AE51-EFC8-2773-CBA9-60631CED4654}"/>
              </a:ext>
            </a:extLst>
          </p:cNvPr>
          <p:cNvSpPr>
            <a:spLocks noGrp="1"/>
          </p:cNvSpPr>
          <p:nvPr>
            <p:ph type="body" sz="quarter" idx="12"/>
          </p:nvPr>
        </p:nvSpPr>
        <p:spPr>
          <a:xfrm>
            <a:off x="9710928" y="6492240"/>
            <a:ext cx="1874520" cy="315912"/>
          </a:xfrm>
          <a:prstGeom prst="rect">
            <a:avLst/>
          </a:prstGeom>
        </p:spPr>
        <p:txBody>
          <a:bodyPr/>
          <a:lstStyle>
            <a:lvl1pPr marL="0" indent="0">
              <a:buNone/>
              <a:defRPr sz="1800"/>
            </a:lvl1pPr>
            <a:lvl2pPr marL="230188" indent="0">
              <a:buNone/>
              <a:defRPr/>
            </a:lvl2pPr>
            <a:lvl3pPr marL="457200" indent="0">
              <a:buNone/>
              <a:defRPr/>
            </a:lvl3pPr>
            <a:lvl4pPr marL="746125" indent="0">
              <a:buNone/>
              <a:defRPr/>
            </a:lvl4pPr>
            <a:lvl5pPr marL="969962" indent="0">
              <a:buNone/>
              <a:defRPr/>
            </a:lvl5pPr>
          </a:lstStyle>
          <a:p>
            <a:pPr lvl="0"/>
            <a:endParaRPr lang="en-US" dirty="0"/>
          </a:p>
        </p:txBody>
      </p:sp>
      <p:sp>
        <p:nvSpPr>
          <p:cNvPr id="6" name="Nexus:breadcrumbs">
            <a:extLst>
              <a:ext uri="{FF2B5EF4-FFF2-40B4-BE49-F238E27FC236}">
                <a16:creationId xmlns:a16="http://schemas.microsoft.com/office/drawing/2014/main" id="{8B9D080D-15E5-8FB5-B5F3-78231DCF0172}"/>
              </a:ext>
            </a:extLst>
          </p:cNvPr>
          <p:cNvSpPr>
            <a:spLocks noGrp="1"/>
          </p:cNvSpPr>
          <p:nvPr>
            <p:ph type="body" sz="quarter" idx="13"/>
          </p:nvPr>
        </p:nvSpPr>
        <p:spPr>
          <a:xfrm>
            <a:off x="3136392" y="6492240"/>
            <a:ext cx="6537960" cy="315912"/>
          </a:xfrm>
          <a:prstGeom prst="rect">
            <a:avLst/>
          </a:prstGeom>
        </p:spPr>
        <p:txBody>
          <a:bodyPr/>
          <a:lstStyle>
            <a:lvl1pPr marL="0" indent="0">
              <a:buNone/>
              <a:defRPr sz="1800"/>
            </a:lvl1pPr>
          </a:lstStyle>
          <a:p>
            <a:pPr lvl="0"/>
            <a:endParaRPr lang="en-US" dirty="0"/>
          </a:p>
        </p:txBody>
      </p:sp>
      <p:sp>
        <p:nvSpPr>
          <p:cNvPr id="5" name="Nexus:comments">
            <a:extLst>
              <a:ext uri="{FF2B5EF4-FFF2-40B4-BE49-F238E27FC236}">
                <a16:creationId xmlns:a16="http://schemas.microsoft.com/office/drawing/2014/main" id="{E9587B0A-FFC8-52AA-CDBE-5E1F1BDC4228}"/>
              </a:ext>
            </a:extLst>
          </p:cNvPr>
          <p:cNvSpPr>
            <a:spLocks noGrp="1"/>
          </p:cNvSpPr>
          <p:nvPr>
            <p:ph type="body" sz="quarter" idx="14" hasCustomPrompt="1"/>
          </p:nvPr>
        </p:nvSpPr>
        <p:spPr>
          <a:xfrm>
            <a:off x="612648" y="4449096"/>
            <a:ext cx="10972800" cy="768096"/>
          </a:xfrm>
          <a:prstGeom prst="rect">
            <a:avLst/>
          </a:prstGeom>
        </p:spPr>
        <p:txBody>
          <a:bodyPr/>
          <a:lstStyle>
            <a:lvl1pPr marL="0" indent="0">
              <a:buNone/>
              <a:defRPr sz="1400"/>
            </a:lvl1pPr>
          </a:lstStyle>
          <a:p>
            <a:pPr lvl="0"/>
            <a:r>
              <a:rPr lang="en-US" dirty="0"/>
              <a:t> </a:t>
            </a:r>
          </a:p>
        </p:txBody>
      </p:sp>
      <p:sp>
        <p:nvSpPr>
          <p:cNvPr id="10" name="Nexus:html_header">
            <a:extLst>
              <a:ext uri="{FF2B5EF4-FFF2-40B4-BE49-F238E27FC236}">
                <a16:creationId xmlns:a16="http://schemas.microsoft.com/office/drawing/2014/main" id="{5A7A9E02-9DDC-E3B7-3F9A-0CBFA2C2BF84}"/>
              </a:ext>
            </a:extLst>
          </p:cNvPr>
          <p:cNvSpPr>
            <a:spLocks noGrp="1"/>
          </p:cNvSpPr>
          <p:nvPr>
            <p:ph type="body" sz="quarter" idx="15"/>
          </p:nvPr>
        </p:nvSpPr>
        <p:spPr>
          <a:xfrm>
            <a:off x="601664" y="2501900"/>
            <a:ext cx="5394325" cy="1449388"/>
          </a:xfrm>
          <a:prstGeom prst="rect">
            <a:avLst/>
          </a:prstGeom>
        </p:spPr>
        <p:txBody>
          <a:bodyPr>
            <a:normAutofit/>
          </a:bodyPr>
          <a:lstStyle>
            <a:lvl1pPr marL="0" indent="0">
              <a:buNone/>
              <a:defRPr sz="2700" b="1" i="0">
                <a:solidFill>
                  <a:schemeClr val="tx1"/>
                </a:solidFill>
                <a:latin typeface="Calibri" panose="020F0502020204030204" pitchFamily="34" charset="0"/>
              </a:defRPr>
            </a:lvl1pPr>
            <a:lvl2pPr marL="172641" indent="0">
              <a:buNone/>
              <a:defRPr>
                <a:solidFill>
                  <a:schemeClr val="bg1"/>
                </a:solidFill>
              </a:defRPr>
            </a:lvl2pPr>
            <a:lvl3pPr marL="342900" indent="0">
              <a:buNone/>
              <a:defRPr>
                <a:solidFill>
                  <a:schemeClr val="bg1"/>
                </a:solidFill>
              </a:defRPr>
            </a:lvl3pPr>
            <a:lvl4pPr marL="559594" indent="0">
              <a:buNone/>
              <a:defRPr>
                <a:solidFill>
                  <a:schemeClr val="bg1"/>
                </a:solidFill>
              </a:defRPr>
            </a:lvl4pPr>
            <a:lvl5pPr marL="727472"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42422556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6" name="Nexus:query=">
            <a:extLst>
              <a:ext uri="{FF2B5EF4-FFF2-40B4-BE49-F238E27FC236}">
                <a16:creationId xmlns:a16="http://schemas.microsoft.com/office/drawing/2014/main" id="{FFB903E0-BF8E-4DCE-8880-AD10293D4B33}"/>
              </a:ext>
            </a:extLst>
          </p:cNvPr>
          <p:cNvSpPr>
            <a:spLocks noGrp="1"/>
          </p:cNvSpPr>
          <p:nvPr>
            <p:ph type="body" sz="quarter" idx="11"/>
          </p:nvPr>
        </p:nvSpPr>
        <p:spPr>
          <a:xfrm>
            <a:off x="612648" y="1636776"/>
            <a:ext cx="10972800" cy="473217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a:extLst>
              <a:ext uri="{FF2B5EF4-FFF2-40B4-BE49-F238E27FC236}">
                <a16:creationId xmlns:a16="http://schemas.microsoft.com/office/drawing/2014/main" id="{84F718BF-E1C1-2689-A326-E93B558F474D}"/>
              </a:ext>
            </a:extLst>
          </p:cNvPr>
          <p:cNvSpPr>
            <a:spLocks noGrp="1"/>
          </p:cNvSpPr>
          <p:nvPr>
            <p:ph type="sldNum" sz="quarter" idx="15"/>
          </p:nvPr>
        </p:nvSpPr>
        <p:spPr/>
        <p:txBody>
          <a:bodyPr/>
          <a:lstStyle/>
          <a:p>
            <a:fld id="{F023AC52-F1B0-4671-BA92-58020EC92B36}" type="slidenum">
              <a:rPr lang="en-US" smtClean="0"/>
              <a:t>‹#›</a:t>
            </a:fld>
            <a:endParaRPr lang="en-US"/>
          </a:p>
        </p:txBody>
      </p:sp>
      <p:sp>
        <p:nvSpPr>
          <p:cNvPr id="7" name="Nexus:toc_link">
            <a:extLst>
              <a:ext uri="{FF2B5EF4-FFF2-40B4-BE49-F238E27FC236}">
                <a16:creationId xmlns:a16="http://schemas.microsoft.com/office/drawing/2014/main" id="{362AD4A8-3439-4073-C4B8-23456EAC54C6}"/>
              </a:ext>
            </a:extLst>
          </p:cNvPr>
          <p:cNvSpPr>
            <a:spLocks noGrp="1"/>
          </p:cNvSpPr>
          <p:nvPr>
            <p:ph type="body" sz="quarter" idx="12"/>
          </p:nvPr>
        </p:nvSpPr>
        <p:spPr>
          <a:xfrm>
            <a:off x="9710928" y="6492240"/>
            <a:ext cx="1874520" cy="320040"/>
          </a:xfrm>
          <a:prstGeom prst="rect">
            <a:avLst/>
          </a:prstGeom>
        </p:spPr>
        <p:txBody>
          <a:bodyPr/>
          <a:lstStyle>
            <a:lvl1pPr marL="0" indent="0">
              <a:buNone/>
              <a:defRPr sz="1800"/>
            </a:lvl1pPr>
            <a:lvl2pPr marL="230188" indent="0">
              <a:buNone/>
              <a:defRPr/>
            </a:lvl2pPr>
            <a:lvl3pPr marL="457200" indent="0">
              <a:buNone/>
              <a:defRPr/>
            </a:lvl3pPr>
            <a:lvl4pPr marL="746125" indent="0">
              <a:buNone/>
              <a:defRPr/>
            </a:lvl4pPr>
            <a:lvl5pPr marL="969962" indent="0">
              <a:buNone/>
              <a:defRPr/>
            </a:lvl5pPr>
          </a:lstStyle>
          <a:p>
            <a:pPr lvl="0"/>
            <a:endParaRPr lang="en-US" dirty="0"/>
          </a:p>
        </p:txBody>
      </p:sp>
      <p:sp>
        <p:nvSpPr>
          <p:cNvPr id="5" name="Nexus:breadcrumbs">
            <a:extLst>
              <a:ext uri="{FF2B5EF4-FFF2-40B4-BE49-F238E27FC236}">
                <a16:creationId xmlns:a16="http://schemas.microsoft.com/office/drawing/2014/main" id="{809D2074-158F-8839-0F33-44CCECDF70F3}"/>
              </a:ext>
            </a:extLst>
          </p:cNvPr>
          <p:cNvSpPr>
            <a:spLocks noGrp="1"/>
          </p:cNvSpPr>
          <p:nvPr>
            <p:ph type="body" sz="quarter" idx="13"/>
          </p:nvPr>
        </p:nvSpPr>
        <p:spPr>
          <a:xfrm>
            <a:off x="3136392" y="6492240"/>
            <a:ext cx="6537960" cy="315912"/>
          </a:xfrm>
          <a:prstGeom prst="rect">
            <a:avLst/>
          </a:prstGeom>
        </p:spPr>
        <p:txBody>
          <a:bodyPr/>
          <a:lstStyle>
            <a:lvl1pPr marL="0" indent="0">
              <a:buNone/>
              <a:defRPr sz="1800"/>
            </a:lvl1pPr>
          </a:lstStyle>
          <a:p>
            <a:pPr lvl="0"/>
            <a:endParaRPr lang="en-US" dirty="0"/>
          </a:p>
        </p:txBody>
      </p:sp>
      <p:sp>
        <p:nvSpPr>
          <p:cNvPr id="10" name="Nexus:comments">
            <a:extLst>
              <a:ext uri="{FF2B5EF4-FFF2-40B4-BE49-F238E27FC236}">
                <a16:creationId xmlns:a16="http://schemas.microsoft.com/office/drawing/2014/main" id="{4053E460-5B51-F640-1250-486034E984DF}"/>
              </a:ext>
            </a:extLst>
          </p:cNvPr>
          <p:cNvSpPr>
            <a:spLocks noGrp="1"/>
          </p:cNvSpPr>
          <p:nvPr>
            <p:ph type="body" sz="quarter" idx="14" hasCustomPrompt="1"/>
          </p:nvPr>
        </p:nvSpPr>
        <p:spPr>
          <a:xfrm>
            <a:off x="612648" y="576072"/>
            <a:ext cx="10972800" cy="914400"/>
          </a:xfrm>
          <a:prstGeom prst="rect">
            <a:avLst/>
          </a:prstGeom>
        </p:spPr>
        <p:txBody>
          <a:bodyPr/>
          <a:lstStyle>
            <a:lvl1pPr marL="0" indent="0">
              <a:buNone/>
              <a:defRPr sz="1400"/>
            </a:lvl1pPr>
          </a:lstStyle>
          <a:p>
            <a:pPr lvl="0"/>
            <a:r>
              <a:rPr lang="en-US" dirty="0"/>
              <a:t> </a:t>
            </a:r>
          </a:p>
        </p:txBody>
      </p:sp>
      <p:sp>
        <p:nvSpPr>
          <p:cNvPr id="2" name="Nexus:html_header">
            <a:extLst>
              <a:ext uri="{FF2B5EF4-FFF2-40B4-BE49-F238E27FC236}">
                <a16:creationId xmlns:a16="http://schemas.microsoft.com/office/drawing/2014/main" id="{CD20009F-10EF-4246-895E-4B4499D3A4A1}"/>
              </a:ext>
            </a:extLst>
          </p:cNvPr>
          <p:cNvSpPr>
            <a:spLocks noGrp="1"/>
          </p:cNvSpPr>
          <p:nvPr>
            <p:ph type="title"/>
          </p:nvPr>
        </p:nvSpPr>
        <p:spPr>
          <a:xfrm>
            <a:off x="612648" y="148585"/>
            <a:ext cx="10972799" cy="427487"/>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9765469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6" name="Nexus:query=">
            <a:extLst>
              <a:ext uri="{FF2B5EF4-FFF2-40B4-BE49-F238E27FC236}">
                <a16:creationId xmlns:a16="http://schemas.microsoft.com/office/drawing/2014/main" id="{4C5F8081-5E16-4801-8E6F-2E3312D5787D}"/>
              </a:ext>
            </a:extLst>
          </p:cNvPr>
          <p:cNvSpPr>
            <a:spLocks noGrp="1"/>
          </p:cNvSpPr>
          <p:nvPr>
            <p:ph type="tbl" sz="quarter" idx="11"/>
          </p:nvPr>
        </p:nvSpPr>
        <p:spPr>
          <a:xfrm>
            <a:off x="609602" y="1636776"/>
            <a:ext cx="10972800" cy="4736592"/>
          </a:xfrm>
          <a:prstGeom prst="rect">
            <a:avLst/>
          </a:prstGeom>
        </p:spPr>
        <p:txBody>
          <a:bodyPr/>
          <a:lstStyle>
            <a:lvl1pPr>
              <a:defRPr sz="1600"/>
            </a:lvl1pPr>
          </a:lstStyle>
          <a:p>
            <a:endParaRPr lang="en-US" dirty="0"/>
          </a:p>
        </p:txBody>
      </p:sp>
      <p:sp>
        <p:nvSpPr>
          <p:cNvPr id="5" name="Slide Number Placeholder">
            <a:extLst>
              <a:ext uri="{FF2B5EF4-FFF2-40B4-BE49-F238E27FC236}">
                <a16:creationId xmlns:a16="http://schemas.microsoft.com/office/drawing/2014/main" id="{94D5D914-82C0-0148-3392-BF28090AF097}"/>
              </a:ext>
            </a:extLst>
          </p:cNvPr>
          <p:cNvSpPr>
            <a:spLocks noGrp="1"/>
          </p:cNvSpPr>
          <p:nvPr>
            <p:ph type="sldNum" sz="quarter" idx="15"/>
          </p:nvPr>
        </p:nvSpPr>
        <p:spPr/>
        <p:txBody>
          <a:bodyPr/>
          <a:lstStyle/>
          <a:p>
            <a:fld id="{F023AC52-F1B0-4671-BA92-58020EC92B36}" type="slidenum">
              <a:rPr lang="en-US" smtClean="0"/>
              <a:t>‹#›</a:t>
            </a:fld>
            <a:endParaRPr lang="en-US" dirty="0"/>
          </a:p>
        </p:txBody>
      </p:sp>
      <p:sp>
        <p:nvSpPr>
          <p:cNvPr id="3" name="Nexus:toc_link">
            <a:extLst>
              <a:ext uri="{FF2B5EF4-FFF2-40B4-BE49-F238E27FC236}">
                <a16:creationId xmlns:a16="http://schemas.microsoft.com/office/drawing/2014/main" id="{468AEF22-4557-6775-386C-88E6D3981ABC}"/>
              </a:ext>
            </a:extLst>
          </p:cNvPr>
          <p:cNvSpPr>
            <a:spLocks noGrp="1"/>
          </p:cNvSpPr>
          <p:nvPr>
            <p:ph type="body" sz="quarter" idx="12"/>
          </p:nvPr>
        </p:nvSpPr>
        <p:spPr>
          <a:xfrm>
            <a:off x="9708068" y="6493036"/>
            <a:ext cx="1877380" cy="315912"/>
          </a:xfrm>
          <a:prstGeom prst="rect">
            <a:avLst/>
          </a:prstGeom>
        </p:spPr>
        <p:txBody>
          <a:bodyPr/>
          <a:lstStyle>
            <a:lvl1pPr marL="0" indent="0">
              <a:buNone/>
              <a:defRPr sz="1800" baseline="0"/>
            </a:lvl1pPr>
            <a:lvl2pPr marL="230188" indent="0">
              <a:buNone/>
              <a:defRPr/>
            </a:lvl2pPr>
            <a:lvl3pPr marL="457200" indent="0">
              <a:buNone/>
              <a:defRPr/>
            </a:lvl3pPr>
            <a:lvl4pPr marL="746125" indent="0">
              <a:buNone/>
              <a:defRPr/>
            </a:lvl4pPr>
            <a:lvl5pPr marL="969962" indent="0">
              <a:buNone/>
              <a:defRPr/>
            </a:lvl5pPr>
          </a:lstStyle>
          <a:p>
            <a:pPr lvl="0"/>
            <a:endParaRPr lang="en-US" dirty="0"/>
          </a:p>
        </p:txBody>
      </p:sp>
      <p:sp>
        <p:nvSpPr>
          <p:cNvPr id="4" name="Nexus:breadcrumbs">
            <a:extLst>
              <a:ext uri="{FF2B5EF4-FFF2-40B4-BE49-F238E27FC236}">
                <a16:creationId xmlns:a16="http://schemas.microsoft.com/office/drawing/2014/main" id="{D1CF6FE0-1215-16B9-D742-B8FDF2285F64}"/>
              </a:ext>
            </a:extLst>
          </p:cNvPr>
          <p:cNvSpPr>
            <a:spLocks noGrp="1"/>
          </p:cNvSpPr>
          <p:nvPr>
            <p:ph type="body" sz="quarter" idx="13"/>
          </p:nvPr>
        </p:nvSpPr>
        <p:spPr>
          <a:xfrm>
            <a:off x="3136392" y="6492240"/>
            <a:ext cx="6537960" cy="320040"/>
          </a:xfrm>
          <a:prstGeom prst="rect">
            <a:avLst/>
          </a:prstGeom>
        </p:spPr>
        <p:txBody>
          <a:bodyPr/>
          <a:lstStyle>
            <a:lvl1pPr marL="0" indent="0">
              <a:buNone/>
              <a:defRPr sz="1800" baseline="0"/>
            </a:lvl1pPr>
          </a:lstStyle>
          <a:p>
            <a:pPr lvl="0"/>
            <a:endParaRPr lang="en-US" dirty="0"/>
          </a:p>
        </p:txBody>
      </p:sp>
      <p:sp>
        <p:nvSpPr>
          <p:cNvPr id="8" name="Nexus:comments">
            <a:extLst>
              <a:ext uri="{FF2B5EF4-FFF2-40B4-BE49-F238E27FC236}">
                <a16:creationId xmlns:a16="http://schemas.microsoft.com/office/drawing/2014/main" id="{C1B25A9B-7D96-B69C-07CB-679EA12C3A8E}"/>
              </a:ext>
            </a:extLst>
          </p:cNvPr>
          <p:cNvSpPr>
            <a:spLocks noGrp="1"/>
          </p:cNvSpPr>
          <p:nvPr>
            <p:ph type="body" sz="quarter" idx="14" hasCustomPrompt="1"/>
          </p:nvPr>
        </p:nvSpPr>
        <p:spPr>
          <a:xfrm>
            <a:off x="609602" y="576072"/>
            <a:ext cx="10972800" cy="914400"/>
          </a:xfrm>
          <a:prstGeom prst="rect">
            <a:avLst/>
          </a:prstGeom>
        </p:spPr>
        <p:txBody>
          <a:bodyPr/>
          <a:lstStyle>
            <a:lvl1pPr marL="0" indent="0">
              <a:buNone/>
              <a:defRPr sz="1400" baseline="0"/>
            </a:lvl1pPr>
          </a:lstStyle>
          <a:p>
            <a:pPr lvl="0"/>
            <a:r>
              <a:rPr lang="en-US" dirty="0"/>
              <a:t> </a:t>
            </a:r>
          </a:p>
        </p:txBody>
      </p:sp>
      <p:sp>
        <p:nvSpPr>
          <p:cNvPr id="2" name="Nexus:html_header">
            <a:extLst>
              <a:ext uri="{FF2B5EF4-FFF2-40B4-BE49-F238E27FC236}">
                <a16:creationId xmlns:a16="http://schemas.microsoft.com/office/drawing/2014/main" id="{CD20009F-10EF-4246-895E-4B4499D3A4A1}"/>
              </a:ext>
            </a:extLst>
          </p:cNvPr>
          <p:cNvSpPr>
            <a:spLocks noGrp="1"/>
          </p:cNvSpPr>
          <p:nvPr>
            <p:ph type="title"/>
          </p:nvPr>
        </p:nvSpPr>
        <p:spPr>
          <a:xfrm>
            <a:off x="609602" y="148583"/>
            <a:ext cx="10972799" cy="429768"/>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349919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5" name="Nexus:query=">
            <a:extLst>
              <a:ext uri="{FF2B5EF4-FFF2-40B4-BE49-F238E27FC236}">
                <a16:creationId xmlns:a16="http://schemas.microsoft.com/office/drawing/2014/main" id="{91C4973A-6811-43AE-B46D-74F27A5E8EBF}"/>
              </a:ext>
            </a:extLst>
          </p:cNvPr>
          <p:cNvSpPr>
            <a:spLocks noGrp="1"/>
          </p:cNvSpPr>
          <p:nvPr>
            <p:ph type="pic" sz="quarter" idx="11"/>
          </p:nvPr>
        </p:nvSpPr>
        <p:spPr>
          <a:xfrm>
            <a:off x="609602" y="1636776"/>
            <a:ext cx="10972799" cy="4736592"/>
          </a:xfrm>
          <a:prstGeom prst="rect">
            <a:avLst/>
          </a:prstGeom>
        </p:spPr>
        <p:txBody>
          <a:bodyPr/>
          <a:lstStyle/>
          <a:p>
            <a:endParaRPr lang="en-US"/>
          </a:p>
        </p:txBody>
      </p:sp>
      <p:sp>
        <p:nvSpPr>
          <p:cNvPr id="4" name="Slide Number Placeholder">
            <a:extLst>
              <a:ext uri="{FF2B5EF4-FFF2-40B4-BE49-F238E27FC236}">
                <a16:creationId xmlns:a16="http://schemas.microsoft.com/office/drawing/2014/main" id="{D78FA5C3-1F44-C010-7501-CCB84E42CC26}"/>
              </a:ext>
            </a:extLst>
          </p:cNvPr>
          <p:cNvSpPr>
            <a:spLocks noGrp="1"/>
          </p:cNvSpPr>
          <p:nvPr>
            <p:ph type="sldNum" sz="quarter" idx="14"/>
          </p:nvPr>
        </p:nvSpPr>
        <p:spPr/>
        <p:txBody>
          <a:bodyPr/>
          <a:lstStyle/>
          <a:p>
            <a:fld id="{F023AC52-F1B0-4671-BA92-58020EC92B36}" type="slidenum">
              <a:rPr lang="en-US" smtClean="0"/>
              <a:t>‹#›</a:t>
            </a:fld>
            <a:endParaRPr lang="en-US"/>
          </a:p>
        </p:txBody>
      </p:sp>
      <p:sp>
        <p:nvSpPr>
          <p:cNvPr id="3" name="Nexus:toc_link">
            <a:extLst>
              <a:ext uri="{FF2B5EF4-FFF2-40B4-BE49-F238E27FC236}">
                <a16:creationId xmlns:a16="http://schemas.microsoft.com/office/drawing/2014/main" id="{FE0F0B4B-1989-4D7C-4658-6E852A6D49B3}"/>
              </a:ext>
            </a:extLst>
          </p:cNvPr>
          <p:cNvSpPr>
            <a:spLocks noGrp="1"/>
          </p:cNvSpPr>
          <p:nvPr>
            <p:ph type="body" sz="quarter" idx="12"/>
          </p:nvPr>
        </p:nvSpPr>
        <p:spPr>
          <a:xfrm>
            <a:off x="9710928" y="6492240"/>
            <a:ext cx="1874520" cy="315912"/>
          </a:xfrm>
          <a:prstGeom prst="rect">
            <a:avLst/>
          </a:prstGeom>
        </p:spPr>
        <p:txBody>
          <a:bodyPr/>
          <a:lstStyle>
            <a:lvl1pPr marL="0" indent="0">
              <a:buNone/>
              <a:defRPr sz="1800"/>
            </a:lvl1pPr>
            <a:lvl2pPr marL="230188" indent="0">
              <a:buNone/>
              <a:defRPr/>
            </a:lvl2pPr>
            <a:lvl3pPr marL="457200" indent="0">
              <a:buNone/>
              <a:defRPr/>
            </a:lvl3pPr>
            <a:lvl4pPr marL="746125" indent="0">
              <a:buNone/>
              <a:defRPr/>
            </a:lvl4pPr>
            <a:lvl5pPr marL="969962" indent="0">
              <a:buNone/>
              <a:defRPr/>
            </a:lvl5pPr>
          </a:lstStyle>
          <a:p>
            <a:pPr lvl="0"/>
            <a:endParaRPr lang="en-US" dirty="0"/>
          </a:p>
        </p:txBody>
      </p:sp>
      <p:sp>
        <p:nvSpPr>
          <p:cNvPr id="6" name="Nexus:breadcrumbs">
            <a:extLst>
              <a:ext uri="{FF2B5EF4-FFF2-40B4-BE49-F238E27FC236}">
                <a16:creationId xmlns:a16="http://schemas.microsoft.com/office/drawing/2014/main" id="{B95A29DA-2234-C7DE-D36C-27FD09BAD5AD}"/>
              </a:ext>
            </a:extLst>
          </p:cNvPr>
          <p:cNvSpPr>
            <a:spLocks noGrp="1"/>
          </p:cNvSpPr>
          <p:nvPr>
            <p:ph type="body" sz="quarter" idx="13"/>
          </p:nvPr>
        </p:nvSpPr>
        <p:spPr>
          <a:xfrm>
            <a:off x="3136392" y="6492240"/>
            <a:ext cx="6537960" cy="315912"/>
          </a:xfrm>
          <a:prstGeom prst="rect">
            <a:avLst/>
          </a:prstGeom>
        </p:spPr>
        <p:txBody>
          <a:bodyPr/>
          <a:lstStyle>
            <a:lvl1pPr marL="0" indent="0">
              <a:buNone/>
              <a:defRPr sz="1800"/>
            </a:lvl1pPr>
          </a:lstStyle>
          <a:p>
            <a:pPr lvl="0"/>
            <a:endParaRPr lang="en-US" dirty="0"/>
          </a:p>
        </p:txBody>
      </p:sp>
      <p:sp>
        <p:nvSpPr>
          <p:cNvPr id="7" name="Nexus:comments">
            <a:extLst>
              <a:ext uri="{FF2B5EF4-FFF2-40B4-BE49-F238E27FC236}">
                <a16:creationId xmlns:a16="http://schemas.microsoft.com/office/drawing/2014/main" id="{EDAD3441-1F31-769E-67CE-4F271FCBC4B9}"/>
              </a:ext>
            </a:extLst>
          </p:cNvPr>
          <p:cNvSpPr>
            <a:spLocks noGrp="1"/>
          </p:cNvSpPr>
          <p:nvPr>
            <p:ph type="body" sz="quarter" idx="15" hasCustomPrompt="1"/>
          </p:nvPr>
        </p:nvSpPr>
        <p:spPr>
          <a:xfrm>
            <a:off x="609600" y="576072"/>
            <a:ext cx="10972800" cy="914400"/>
          </a:xfrm>
          <a:prstGeom prst="rect">
            <a:avLst/>
          </a:prstGeom>
        </p:spPr>
        <p:txBody>
          <a:bodyPr/>
          <a:lstStyle>
            <a:lvl1pPr marL="0" indent="0">
              <a:buNone/>
              <a:defRPr sz="1400"/>
            </a:lvl1pPr>
          </a:lstStyle>
          <a:p>
            <a:pPr lvl="0"/>
            <a:r>
              <a:rPr lang="en-US" dirty="0"/>
              <a:t> </a:t>
            </a:r>
          </a:p>
        </p:txBody>
      </p:sp>
      <p:sp>
        <p:nvSpPr>
          <p:cNvPr id="2" name="Nexus:html_header">
            <a:extLst>
              <a:ext uri="{FF2B5EF4-FFF2-40B4-BE49-F238E27FC236}">
                <a16:creationId xmlns:a16="http://schemas.microsoft.com/office/drawing/2014/main" id="{CD20009F-10EF-4246-895E-4B4499D3A4A1}"/>
              </a:ext>
            </a:extLst>
          </p:cNvPr>
          <p:cNvSpPr>
            <a:spLocks noGrp="1"/>
          </p:cNvSpPr>
          <p:nvPr>
            <p:ph type="title"/>
          </p:nvPr>
        </p:nvSpPr>
        <p:spPr>
          <a:xfrm>
            <a:off x="609602" y="148583"/>
            <a:ext cx="10972799" cy="429768"/>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9890304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5" name="Nexus:query=">
            <a:extLst>
              <a:ext uri="{FF2B5EF4-FFF2-40B4-BE49-F238E27FC236}">
                <a16:creationId xmlns:a16="http://schemas.microsoft.com/office/drawing/2014/main" id="{6ECC26B2-C67D-490A-A762-73CBC5C13F04}"/>
              </a:ext>
            </a:extLst>
          </p:cNvPr>
          <p:cNvSpPr>
            <a:spLocks noGrp="1"/>
          </p:cNvSpPr>
          <p:nvPr>
            <p:ph type="chart" sz="quarter" idx="11"/>
          </p:nvPr>
        </p:nvSpPr>
        <p:spPr>
          <a:xfrm>
            <a:off x="609601" y="1636776"/>
            <a:ext cx="10972800" cy="4736592"/>
          </a:xfrm>
          <a:prstGeom prst="rect">
            <a:avLst/>
          </a:prstGeom>
        </p:spPr>
        <p:txBody>
          <a:bodyPr/>
          <a:lstStyle/>
          <a:p>
            <a:endParaRPr lang="en-US" dirty="0"/>
          </a:p>
        </p:txBody>
      </p:sp>
      <p:sp>
        <p:nvSpPr>
          <p:cNvPr id="6" name="Slide Number Placeholder">
            <a:extLst>
              <a:ext uri="{FF2B5EF4-FFF2-40B4-BE49-F238E27FC236}">
                <a16:creationId xmlns:a16="http://schemas.microsoft.com/office/drawing/2014/main" id="{743547F9-14B7-192A-DE8F-4CF6B6638413}"/>
              </a:ext>
            </a:extLst>
          </p:cNvPr>
          <p:cNvSpPr>
            <a:spLocks noGrp="1"/>
          </p:cNvSpPr>
          <p:nvPr>
            <p:ph type="sldNum" sz="quarter" idx="14"/>
          </p:nvPr>
        </p:nvSpPr>
        <p:spPr/>
        <p:txBody>
          <a:bodyPr/>
          <a:lstStyle/>
          <a:p>
            <a:fld id="{F023AC52-F1B0-4671-BA92-58020EC92B36}" type="slidenum">
              <a:rPr lang="en-US" smtClean="0"/>
              <a:t>‹#›</a:t>
            </a:fld>
            <a:endParaRPr lang="en-US"/>
          </a:p>
        </p:txBody>
      </p:sp>
      <p:sp>
        <p:nvSpPr>
          <p:cNvPr id="3" name="Nexus:toc_link">
            <a:extLst>
              <a:ext uri="{FF2B5EF4-FFF2-40B4-BE49-F238E27FC236}">
                <a16:creationId xmlns:a16="http://schemas.microsoft.com/office/drawing/2014/main" id="{2416ACCD-8B61-6353-56DB-5975A9524325}"/>
              </a:ext>
            </a:extLst>
          </p:cNvPr>
          <p:cNvSpPr>
            <a:spLocks noGrp="1"/>
          </p:cNvSpPr>
          <p:nvPr>
            <p:ph type="body" sz="quarter" idx="12"/>
          </p:nvPr>
        </p:nvSpPr>
        <p:spPr>
          <a:xfrm>
            <a:off x="9710928" y="6492240"/>
            <a:ext cx="1874520" cy="315912"/>
          </a:xfrm>
          <a:prstGeom prst="rect">
            <a:avLst/>
          </a:prstGeom>
        </p:spPr>
        <p:txBody>
          <a:bodyPr/>
          <a:lstStyle>
            <a:lvl1pPr marL="0" indent="0">
              <a:buNone/>
              <a:defRPr sz="1800"/>
            </a:lvl1pPr>
            <a:lvl2pPr marL="230188" indent="0">
              <a:buNone/>
              <a:defRPr/>
            </a:lvl2pPr>
            <a:lvl3pPr marL="457200" indent="0">
              <a:buNone/>
              <a:defRPr/>
            </a:lvl3pPr>
            <a:lvl4pPr marL="746125" indent="0">
              <a:buNone/>
              <a:defRPr/>
            </a:lvl4pPr>
            <a:lvl5pPr marL="969962" indent="0">
              <a:buNone/>
              <a:defRPr/>
            </a:lvl5pPr>
          </a:lstStyle>
          <a:p>
            <a:pPr lvl="0"/>
            <a:endParaRPr lang="en-US" dirty="0"/>
          </a:p>
        </p:txBody>
      </p:sp>
      <p:sp>
        <p:nvSpPr>
          <p:cNvPr id="4" name="Nexus:breadcrumbs">
            <a:extLst>
              <a:ext uri="{FF2B5EF4-FFF2-40B4-BE49-F238E27FC236}">
                <a16:creationId xmlns:a16="http://schemas.microsoft.com/office/drawing/2014/main" id="{B4BABA50-9F87-457A-27D1-E561C71874D6}"/>
              </a:ext>
            </a:extLst>
          </p:cNvPr>
          <p:cNvSpPr>
            <a:spLocks noGrp="1"/>
          </p:cNvSpPr>
          <p:nvPr>
            <p:ph type="body" sz="quarter" idx="13"/>
          </p:nvPr>
        </p:nvSpPr>
        <p:spPr>
          <a:xfrm>
            <a:off x="3136392" y="6492240"/>
            <a:ext cx="6537960" cy="315912"/>
          </a:xfrm>
          <a:prstGeom prst="rect">
            <a:avLst/>
          </a:prstGeom>
        </p:spPr>
        <p:txBody>
          <a:bodyPr/>
          <a:lstStyle>
            <a:lvl1pPr marL="0" indent="0">
              <a:buNone/>
              <a:defRPr sz="1800"/>
            </a:lvl1pPr>
          </a:lstStyle>
          <a:p>
            <a:pPr lvl="0"/>
            <a:endParaRPr lang="en-US" dirty="0"/>
          </a:p>
        </p:txBody>
      </p:sp>
      <p:sp>
        <p:nvSpPr>
          <p:cNvPr id="7" name="Nexus:comments">
            <a:extLst>
              <a:ext uri="{FF2B5EF4-FFF2-40B4-BE49-F238E27FC236}">
                <a16:creationId xmlns:a16="http://schemas.microsoft.com/office/drawing/2014/main" id="{D4AEA23C-8BB8-8D59-F52C-2040A5F46BC5}"/>
              </a:ext>
            </a:extLst>
          </p:cNvPr>
          <p:cNvSpPr>
            <a:spLocks noGrp="1"/>
          </p:cNvSpPr>
          <p:nvPr>
            <p:ph type="body" sz="quarter" idx="15" hasCustomPrompt="1"/>
          </p:nvPr>
        </p:nvSpPr>
        <p:spPr>
          <a:xfrm>
            <a:off x="609600" y="576072"/>
            <a:ext cx="10972800" cy="914400"/>
          </a:xfrm>
          <a:prstGeom prst="rect">
            <a:avLst/>
          </a:prstGeom>
        </p:spPr>
        <p:txBody>
          <a:bodyPr/>
          <a:lstStyle>
            <a:lvl1pPr marL="0" indent="0">
              <a:buNone/>
              <a:defRPr sz="1400"/>
            </a:lvl1pPr>
          </a:lstStyle>
          <a:p>
            <a:pPr lvl="0"/>
            <a:r>
              <a:rPr lang="en-US" dirty="0"/>
              <a:t> </a:t>
            </a:r>
          </a:p>
        </p:txBody>
      </p:sp>
      <p:sp>
        <p:nvSpPr>
          <p:cNvPr id="2" name="Nexus:html_header">
            <a:extLst>
              <a:ext uri="{FF2B5EF4-FFF2-40B4-BE49-F238E27FC236}">
                <a16:creationId xmlns:a16="http://schemas.microsoft.com/office/drawing/2014/main" id="{CD20009F-10EF-4246-895E-4B4499D3A4A1}"/>
              </a:ext>
            </a:extLst>
          </p:cNvPr>
          <p:cNvSpPr>
            <a:spLocks noGrp="1"/>
          </p:cNvSpPr>
          <p:nvPr>
            <p:ph type="title"/>
          </p:nvPr>
        </p:nvSpPr>
        <p:spPr>
          <a:xfrm>
            <a:off x="609602" y="148583"/>
            <a:ext cx="10972799" cy="429768"/>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7986256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dia Slide">
    <p:spTree>
      <p:nvGrpSpPr>
        <p:cNvPr id="1" name=""/>
        <p:cNvGrpSpPr/>
        <p:nvPr/>
      </p:nvGrpSpPr>
      <p:grpSpPr>
        <a:xfrm>
          <a:off x="0" y="0"/>
          <a:ext cx="0" cy="0"/>
          <a:chOff x="0" y="0"/>
          <a:chExt cx="0" cy="0"/>
        </a:xfrm>
      </p:grpSpPr>
      <p:sp>
        <p:nvSpPr>
          <p:cNvPr id="5" name="Nexus:query=">
            <a:extLst>
              <a:ext uri="{FF2B5EF4-FFF2-40B4-BE49-F238E27FC236}">
                <a16:creationId xmlns:a16="http://schemas.microsoft.com/office/drawing/2014/main" id="{E9FF20B6-8B82-429F-AEEF-D9E0D5B0552E}"/>
              </a:ext>
            </a:extLst>
          </p:cNvPr>
          <p:cNvSpPr>
            <a:spLocks noGrp="1"/>
          </p:cNvSpPr>
          <p:nvPr>
            <p:ph type="media" sz="quarter" idx="11"/>
          </p:nvPr>
        </p:nvSpPr>
        <p:spPr>
          <a:xfrm>
            <a:off x="609600" y="1636776"/>
            <a:ext cx="10972800" cy="4736592"/>
          </a:xfrm>
          <a:prstGeom prst="rect">
            <a:avLst/>
          </a:prstGeom>
        </p:spPr>
        <p:txBody>
          <a:bodyPr/>
          <a:lstStyle/>
          <a:p>
            <a:endParaRPr lang="en-US" dirty="0"/>
          </a:p>
        </p:txBody>
      </p:sp>
      <p:sp>
        <p:nvSpPr>
          <p:cNvPr id="6" name="Slide Number Placeholder">
            <a:extLst>
              <a:ext uri="{FF2B5EF4-FFF2-40B4-BE49-F238E27FC236}">
                <a16:creationId xmlns:a16="http://schemas.microsoft.com/office/drawing/2014/main" id="{90BA0ECC-3B3D-81BB-C03F-BC7DA1919A91}"/>
              </a:ext>
            </a:extLst>
          </p:cNvPr>
          <p:cNvSpPr>
            <a:spLocks noGrp="1"/>
          </p:cNvSpPr>
          <p:nvPr>
            <p:ph type="sldNum" sz="quarter" idx="14"/>
          </p:nvPr>
        </p:nvSpPr>
        <p:spPr/>
        <p:txBody>
          <a:bodyPr/>
          <a:lstStyle/>
          <a:p>
            <a:fld id="{F023AC52-F1B0-4671-BA92-58020EC92B36}" type="slidenum">
              <a:rPr lang="en-US" smtClean="0"/>
              <a:t>‹#›</a:t>
            </a:fld>
            <a:endParaRPr lang="en-US"/>
          </a:p>
        </p:txBody>
      </p:sp>
      <p:sp>
        <p:nvSpPr>
          <p:cNvPr id="3" name="Nexus:toc_link">
            <a:extLst>
              <a:ext uri="{FF2B5EF4-FFF2-40B4-BE49-F238E27FC236}">
                <a16:creationId xmlns:a16="http://schemas.microsoft.com/office/drawing/2014/main" id="{52CF12DE-4979-541A-F3BC-7BEA560518D4}"/>
              </a:ext>
            </a:extLst>
          </p:cNvPr>
          <p:cNvSpPr>
            <a:spLocks noGrp="1"/>
          </p:cNvSpPr>
          <p:nvPr>
            <p:ph type="body" sz="quarter" idx="12"/>
          </p:nvPr>
        </p:nvSpPr>
        <p:spPr>
          <a:xfrm>
            <a:off x="9710928" y="6492240"/>
            <a:ext cx="1874520" cy="315912"/>
          </a:xfrm>
          <a:prstGeom prst="rect">
            <a:avLst/>
          </a:prstGeom>
        </p:spPr>
        <p:txBody>
          <a:bodyPr/>
          <a:lstStyle>
            <a:lvl1pPr marL="0" indent="0">
              <a:buNone/>
              <a:defRPr sz="1800"/>
            </a:lvl1pPr>
            <a:lvl2pPr marL="230188" indent="0">
              <a:buNone/>
              <a:defRPr/>
            </a:lvl2pPr>
            <a:lvl3pPr marL="457200" indent="0">
              <a:buNone/>
              <a:defRPr/>
            </a:lvl3pPr>
            <a:lvl4pPr marL="746125" indent="0">
              <a:buNone/>
              <a:defRPr/>
            </a:lvl4pPr>
            <a:lvl5pPr marL="969962" indent="0">
              <a:buNone/>
              <a:defRPr/>
            </a:lvl5pPr>
          </a:lstStyle>
          <a:p>
            <a:pPr lvl="0"/>
            <a:endParaRPr lang="en-US" dirty="0"/>
          </a:p>
        </p:txBody>
      </p:sp>
      <p:sp>
        <p:nvSpPr>
          <p:cNvPr id="4" name="Nexus:breadcrumbs">
            <a:extLst>
              <a:ext uri="{FF2B5EF4-FFF2-40B4-BE49-F238E27FC236}">
                <a16:creationId xmlns:a16="http://schemas.microsoft.com/office/drawing/2014/main" id="{9159CFF0-23A4-04DF-BB88-DD44CF29B8B1}"/>
              </a:ext>
            </a:extLst>
          </p:cNvPr>
          <p:cNvSpPr>
            <a:spLocks noGrp="1"/>
          </p:cNvSpPr>
          <p:nvPr>
            <p:ph type="body" sz="quarter" idx="13"/>
          </p:nvPr>
        </p:nvSpPr>
        <p:spPr>
          <a:xfrm>
            <a:off x="3136392" y="6492240"/>
            <a:ext cx="6537960" cy="315912"/>
          </a:xfrm>
          <a:prstGeom prst="rect">
            <a:avLst/>
          </a:prstGeom>
        </p:spPr>
        <p:txBody>
          <a:bodyPr/>
          <a:lstStyle>
            <a:lvl1pPr marL="0" indent="0">
              <a:buNone/>
              <a:defRPr sz="1800"/>
            </a:lvl1pPr>
          </a:lstStyle>
          <a:p>
            <a:pPr lvl="0"/>
            <a:endParaRPr lang="en-US" dirty="0"/>
          </a:p>
        </p:txBody>
      </p:sp>
      <p:sp>
        <p:nvSpPr>
          <p:cNvPr id="7" name="Nexus:comments">
            <a:extLst>
              <a:ext uri="{FF2B5EF4-FFF2-40B4-BE49-F238E27FC236}">
                <a16:creationId xmlns:a16="http://schemas.microsoft.com/office/drawing/2014/main" id="{A825564B-7CFD-89BB-B346-BA3F5DFE02A8}"/>
              </a:ext>
            </a:extLst>
          </p:cNvPr>
          <p:cNvSpPr>
            <a:spLocks noGrp="1"/>
          </p:cNvSpPr>
          <p:nvPr>
            <p:ph type="body" sz="quarter" idx="15" hasCustomPrompt="1"/>
          </p:nvPr>
        </p:nvSpPr>
        <p:spPr>
          <a:xfrm>
            <a:off x="609600" y="576072"/>
            <a:ext cx="10972800" cy="914400"/>
          </a:xfrm>
          <a:prstGeom prst="rect">
            <a:avLst/>
          </a:prstGeom>
        </p:spPr>
        <p:txBody>
          <a:bodyPr/>
          <a:lstStyle>
            <a:lvl1pPr marL="0" indent="0">
              <a:buNone/>
              <a:defRPr sz="1400"/>
            </a:lvl1pPr>
          </a:lstStyle>
          <a:p>
            <a:pPr lvl="0"/>
            <a:r>
              <a:rPr lang="en-US" dirty="0"/>
              <a:t> </a:t>
            </a:r>
          </a:p>
        </p:txBody>
      </p:sp>
      <p:sp>
        <p:nvSpPr>
          <p:cNvPr id="2" name="Nexus:html_header">
            <a:extLst>
              <a:ext uri="{FF2B5EF4-FFF2-40B4-BE49-F238E27FC236}">
                <a16:creationId xmlns:a16="http://schemas.microsoft.com/office/drawing/2014/main" id="{78E8E82C-B438-4701-92A5-0DDD494420C9}"/>
              </a:ext>
            </a:extLst>
          </p:cNvPr>
          <p:cNvSpPr>
            <a:spLocks noGrp="1"/>
          </p:cNvSpPr>
          <p:nvPr>
            <p:ph type="title"/>
          </p:nvPr>
        </p:nvSpPr>
        <p:spPr>
          <a:xfrm>
            <a:off x="609602" y="148583"/>
            <a:ext cx="10972799" cy="429768"/>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191289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Slide Number Placeholder">
            <a:extLst>
              <a:ext uri="{FF2B5EF4-FFF2-40B4-BE49-F238E27FC236}">
                <a16:creationId xmlns:a16="http://schemas.microsoft.com/office/drawing/2014/main" id="{0627076D-4247-3C98-AC7E-62CB8D4D6877}"/>
              </a:ext>
            </a:extLst>
          </p:cNvPr>
          <p:cNvSpPr>
            <a:spLocks noGrp="1"/>
          </p:cNvSpPr>
          <p:nvPr>
            <p:ph type="sldNum" sz="quarter" idx="4"/>
          </p:nvPr>
        </p:nvSpPr>
        <p:spPr>
          <a:xfrm>
            <a:off x="11615195" y="6566315"/>
            <a:ext cx="457200" cy="246221"/>
          </a:xfrm>
          <a:prstGeom prst="rect">
            <a:avLst/>
          </a:prstGeom>
        </p:spPr>
        <p:txBody>
          <a:bodyPr vert="horz" lIns="91440" tIns="45720" rIns="91440" bIns="45720" rtlCol="0" anchor="ctr"/>
          <a:lstStyle>
            <a:lvl1pPr algn="r">
              <a:defRPr sz="1600">
                <a:solidFill>
                  <a:schemeClr val="tx1">
                    <a:tint val="75000"/>
                  </a:schemeClr>
                </a:solidFill>
              </a:defRPr>
            </a:lvl1pPr>
          </a:lstStyle>
          <a:p>
            <a:fld id="{F023AC52-F1B0-4671-BA92-58020EC92B36}" type="slidenum">
              <a:rPr lang="en-US" smtClean="0"/>
              <a:pPr/>
              <a:t>‹#›</a:t>
            </a:fld>
            <a:endParaRPr lang="en-US" dirty="0"/>
          </a:p>
        </p:txBody>
      </p:sp>
      <p:grpSp>
        <p:nvGrpSpPr>
          <p:cNvPr id="9" name="Fluent Burn">
            <a:extLst>
              <a:ext uri="{FF2B5EF4-FFF2-40B4-BE49-F238E27FC236}">
                <a16:creationId xmlns:a16="http://schemas.microsoft.com/office/drawing/2014/main" id="{72D1D4B2-5D9E-C49B-F0F6-C5E4F596132E}"/>
              </a:ext>
            </a:extLst>
          </p:cNvPr>
          <p:cNvGrpSpPr>
            <a:grpSpLocks noGrp="1" noUngrp="1" noRot="1" noMove="1" noResize="1"/>
          </p:cNvGrpSpPr>
          <p:nvPr userDrawn="1"/>
        </p:nvGrpSpPr>
        <p:grpSpPr>
          <a:xfrm>
            <a:off x="705802" y="6566315"/>
            <a:ext cx="2181627" cy="246221"/>
            <a:chOff x="578620" y="6530065"/>
            <a:chExt cx="2446049" cy="276064"/>
          </a:xfrm>
        </p:grpSpPr>
        <p:pic>
          <p:nvPicPr>
            <p:cNvPr id="4" name="Ansys Fluent Logo" descr="A picture containing logo&#10;&#10;Description automatically generated">
              <a:extLst>
                <a:ext uri="{FF2B5EF4-FFF2-40B4-BE49-F238E27FC236}">
                  <a16:creationId xmlns:a16="http://schemas.microsoft.com/office/drawing/2014/main" id="{C8958358-8D02-6FC4-7AAF-C1690996026A}"/>
                </a:ext>
              </a:extLst>
            </p:cNvPr>
            <p:cNvPicPr>
              <a:picLocks noGrp="1" noRot="1" noChangeAspect="1" noMove="1" noResize="1" noEditPoints="1" noAdjustHandles="1" noChangeArrowheads="1" noChangeShapeType="1" noCrop="1"/>
            </p:cNvPicPr>
            <p:nvPr userDrawn="1"/>
          </p:nvPicPr>
          <p:blipFill>
            <a:blip r:embed="rId10"/>
            <a:stretch>
              <a:fillRect/>
            </a:stretch>
          </p:blipFill>
          <p:spPr>
            <a:xfrm>
              <a:off x="1541494" y="6552055"/>
              <a:ext cx="1483175" cy="232086"/>
            </a:xfrm>
            <a:prstGeom prst="rect">
              <a:avLst/>
            </a:prstGeom>
          </p:spPr>
        </p:pic>
        <p:sp>
          <p:nvSpPr>
            <p:cNvPr id="7" name="Created With">
              <a:extLst>
                <a:ext uri="{FF2B5EF4-FFF2-40B4-BE49-F238E27FC236}">
                  <a16:creationId xmlns:a16="http://schemas.microsoft.com/office/drawing/2014/main" id="{0A0381EF-D2B2-0464-0EA6-670F80396FBA}"/>
                </a:ext>
              </a:extLst>
            </p:cNvPr>
            <p:cNvSpPr txBox="1">
              <a:spLocks noGrp="1" noRot="1" noMove="1" noResize="1" noEditPoints="1" noAdjustHandles="1" noChangeArrowheads="1" noChangeShapeType="1"/>
            </p:cNvSpPr>
            <p:nvPr userDrawn="1"/>
          </p:nvSpPr>
          <p:spPr>
            <a:xfrm>
              <a:off x="578620" y="6530065"/>
              <a:ext cx="978088" cy="276064"/>
            </a:xfrm>
            <a:prstGeom prst="rect">
              <a:avLst/>
            </a:prstGeom>
            <a:noFill/>
          </p:spPr>
          <p:txBody>
            <a:bodyPr wrap="none" rtlCol="0">
              <a:spAutoFit/>
            </a:bodyPr>
            <a:lstStyle/>
            <a:p>
              <a:r>
                <a:rPr lang="en-US" sz="1000" dirty="0">
                  <a:latin typeface="Source Sans Pro" panose="020B0503030403020204" pitchFamily="34" charset="0"/>
                  <a:ea typeface="Source Sans Pro" panose="020B0503030403020204" pitchFamily="34" charset="0"/>
                  <a:cs typeface="Kalinga" panose="020B0502040204020203" pitchFamily="34" charset="0"/>
                </a:rPr>
                <a:t>Created with</a:t>
              </a:r>
            </a:p>
          </p:txBody>
        </p:sp>
      </p:grpSp>
      <p:sp>
        <p:nvSpPr>
          <p:cNvPr id="8" name="Top Right Decoration">
            <a:extLst>
              <a:ext uri="{FF2B5EF4-FFF2-40B4-BE49-F238E27FC236}">
                <a16:creationId xmlns:a16="http://schemas.microsoft.com/office/drawing/2014/main" id="{83BA1A1C-776B-1B57-9E82-5F92796C736B}"/>
              </a:ext>
            </a:extLst>
          </p:cNvPr>
          <p:cNvSpPr>
            <a:spLocks noGrp="1" noRot="1" noMove="1" noResize="1" noEditPoints="1" noAdjustHandles="1" noChangeArrowheads="1" noChangeShapeType="1"/>
          </p:cNvSpPr>
          <p:nvPr userDrawn="1"/>
        </p:nvSpPr>
        <p:spPr>
          <a:xfrm flipH="1">
            <a:off x="11748976" y="0"/>
            <a:ext cx="457200" cy="845837"/>
          </a:xfrm>
          <a:prstGeom prst="halfFrame">
            <a:avLst>
              <a:gd name="adj1" fmla="val 18933"/>
              <a:gd name="adj2" fmla="val 1893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op Left Decoration">
            <a:extLst>
              <a:ext uri="{FF2B5EF4-FFF2-40B4-BE49-F238E27FC236}">
                <a16:creationId xmlns:a16="http://schemas.microsoft.com/office/drawing/2014/main" id="{A0D740A8-4B06-E244-1787-06D16049EF05}"/>
              </a:ext>
            </a:extLst>
          </p:cNvPr>
          <p:cNvSpPr>
            <a:spLocks noGrp="1" noRot="1" noMove="1" noResize="1" noEditPoints="1" noAdjustHandles="1" noChangeArrowheads="1" noChangeShapeType="1"/>
          </p:cNvSpPr>
          <p:nvPr userDrawn="1"/>
        </p:nvSpPr>
        <p:spPr>
          <a:xfrm>
            <a:off x="0" y="-1"/>
            <a:ext cx="457200" cy="845837"/>
          </a:xfrm>
          <a:prstGeom prst="halfFrame">
            <a:avLst>
              <a:gd name="adj1" fmla="val 18933"/>
              <a:gd name="adj2" fmla="val 1893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91537134"/>
      </p:ext>
    </p:extLst>
  </p:cSld>
  <p:clrMap bg1="lt1" tx1="dk1" bg2="lt2" tx2="dk2" accent1="accent1" accent2="accent2" accent3="accent3" accent4="accent4" accent5="accent5" accent6="accent6" hlink="hlink" folHlink="folHlink"/>
  <p:sldLayoutIdLst>
    <p:sldLayoutId id="2147483662" r:id="rId1"/>
    <p:sldLayoutId id="2147483744" r:id="rId2"/>
    <p:sldLayoutId id="2147483748" r:id="rId3"/>
    <p:sldLayoutId id="2147483750" r:id="rId4"/>
    <p:sldLayoutId id="2147483745" r:id="rId5"/>
    <p:sldLayoutId id="2147483749" r:id="rId6"/>
    <p:sldLayoutId id="2147483746" r:id="rId7"/>
    <p:sldLayoutId id="2147483747" r:id="rId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3200" b="0" i="0" kern="1200">
          <a:solidFill>
            <a:schemeClr val="tx1"/>
          </a:solidFill>
          <a:latin typeface="Calibri" panose="020F0502020204030204" pitchFamily="34" charset="0"/>
          <a:ea typeface="+mj-ea"/>
          <a:cs typeface="Calibri" panose="020F050202020403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2.xml"/><Relationship Id="rId1" Type="http://schemas.openxmlformats.org/officeDocument/2006/relationships/slideLayout" Target="../slideLayouts/slideLayout5.xml"/><Relationship Id="rId4" Type="http://schemas.openxmlformats.org/officeDocument/2006/relationships/slide" Target="slide11.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slide" Target="slide11.xml"/><Relationship Id="rId4" Type="http://schemas.openxmlformats.org/officeDocument/2006/relationships/slide" Target="slide10.xml"/></Relationships>
</file>

<file path=ppt/slides/_rels/slide1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2.xml"/><Relationship Id="rId1" Type="http://schemas.openxmlformats.org/officeDocument/2006/relationships/slideLayout" Target="../slideLayouts/slideLayout5.xml"/><Relationship Id="rId4" Type="http://schemas.openxmlformats.org/officeDocument/2006/relationships/slide" Target="slide11.xml"/></Relationships>
</file>

<file path=ppt/slides/_rels/slide1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2.xml"/><Relationship Id="rId1" Type="http://schemas.openxmlformats.org/officeDocument/2006/relationships/slideLayout" Target="../slideLayouts/slideLayout5.xml"/><Relationship Id="rId4" Type="http://schemas.openxmlformats.org/officeDocument/2006/relationships/slide" Target="slide11.xml"/></Relationships>
</file>

<file path=ppt/slides/_rels/slide1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2.xml"/><Relationship Id="rId1" Type="http://schemas.openxmlformats.org/officeDocument/2006/relationships/slideLayout" Target="../slideLayouts/slideLayout5.xml"/><Relationship Id="rId4" Type="http://schemas.openxmlformats.org/officeDocument/2006/relationships/slide" Target="slide11.xml"/></Relationships>
</file>

<file path=ppt/slides/_rels/slide16.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2.xml"/><Relationship Id="rId1" Type="http://schemas.openxmlformats.org/officeDocument/2006/relationships/slideLayout" Target="../slideLayouts/slideLayout5.xml"/><Relationship Id="rId4" Type="http://schemas.openxmlformats.org/officeDocument/2006/relationships/slide" Target="slide11.xml"/></Relationships>
</file>

<file path=ppt/slides/_rels/slide17.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2.xml"/><Relationship Id="rId1" Type="http://schemas.openxmlformats.org/officeDocument/2006/relationships/slideLayout" Target="../slideLayouts/slideLayout5.xml"/><Relationship Id="rId4" Type="http://schemas.openxmlformats.org/officeDocument/2006/relationships/slide" Target="slide11.xml"/></Relationships>
</file>

<file path=ppt/slides/_rels/slide1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2.xml"/><Relationship Id="rId1" Type="http://schemas.openxmlformats.org/officeDocument/2006/relationships/slideLayout" Target="../slideLayouts/slideLayout5.xml"/><Relationship Id="rId4" Type="http://schemas.openxmlformats.org/officeDocument/2006/relationships/slide" Target="slide11.xml"/></Relationships>
</file>

<file path=ppt/slides/_rels/slide1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2.xml"/><Relationship Id="rId1" Type="http://schemas.openxmlformats.org/officeDocument/2006/relationships/slideLayout" Target="../slideLayouts/slideLayout5.xml"/><Relationship Id="rId4" Type="http://schemas.openxmlformats.org/officeDocument/2006/relationships/slide" Target="slide11.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5.xml"/><Relationship Id="rId18" Type="http://schemas.openxmlformats.org/officeDocument/2006/relationships/slide" Target="slide30.xml"/><Relationship Id="rId3" Type="http://schemas.openxmlformats.org/officeDocument/2006/relationships/slide" Target="slide3.xml"/><Relationship Id="rId21" Type="http://schemas.openxmlformats.org/officeDocument/2006/relationships/slide" Target="slide47.xml"/><Relationship Id="rId7" Type="http://schemas.openxmlformats.org/officeDocument/2006/relationships/slide" Target="slide7.xml"/><Relationship Id="rId12" Type="http://schemas.openxmlformats.org/officeDocument/2006/relationships/slide" Target="slide13.xml"/><Relationship Id="rId17" Type="http://schemas.openxmlformats.org/officeDocument/2006/relationships/slide" Target="slide29.xml"/><Relationship Id="rId2" Type="http://schemas.openxmlformats.org/officeDocument/2006/relationships/notesSlide" Target="../notesSlides/notesSlide1.xml"/><Relationship Id="rId16" Type="http://schemas.openxmlformats.org/officeDocument/2006/relationships/slide" Target="slide28.xml"/><Relationship Id="rId20" Type="http://schemas.openxmlformats.org/officeDocument/2006/relationships/slide" Target="slide36.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2.xml"/><Relationship Id="rId5" Type="http://schemas.openxmlformats.org/officeDocument/2006/relationships/slide" Target="slide5.xml"/><Relationship Id="rId15" Type="http://schemas.openxmlformats.org/officeDocument/2006/relationships/slide" Target="slide25.xml"/><Relationship Id="rId10" Type="http://schemas.openxmlformats.org/officeDocument/2006/relationships/slide" Target="slide11.xml"/><Relationship Id="rId19" Type="http://schemas.openxmlformats.org/officeDocument/2006/relationships/slide" Target="slide35.xml"/><Relationship Id="rId4" Type="http://schemas.openxmlformats.org/officeDocument/2006/relationships/slide" Target="slide4.xml"/><Relationship Id="rId9" Type="http://schemas.openxmlformats.org/officeDocument/2006/relationships/slide" Target="slide10.xml"/><Relationship Id="rId14" Type="http://schemas.openxmlformats.org/officeDocument/2006/relationships/slide" Target="slide24.xml"/><Relationship Id="rId22" Type="http://schemas.openxmlformats.org/officeDocument/2006/relationships/slide" Target="slide72.xml"/></Relationships>
</file>

<file path=ppt/slides/_rels/slide20.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2.xml"/><Relationship Id="rId1" Type="http://schemas.openxmlformats.org/officeDocument/2006/relationships/slideLayout" Target="../slideLayouts/slideLayout5.xml"/><Relationship Id="rId4" Type="http://schemas.openxmlformats.org/officeDocument/2006/relationships/slide" Target="slide11.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slide" Target="slide11.xml"/><Relationship Id="rId4" Type="http://schemas.openxmlformats.org/officeDocument/2006/relationships/slide" Target="slide10.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slide" Target="slide11.xml"/><Relationship Id="rId4" Type="http://schemas.openxmlformats.org/officeDocument/2006/relationships/slide" Target="slide10.xml"/></Relationships>
</file>

<file path=ppt/slides/_rels/slide2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2.xml"/><Relationship Id="rId1" Type="http://schemas.openxmlformats.org/officeDocument/2006/relationships/slideLayout" Target="../slideLayouts/slideLayout5.xml"/><Relationship Id="rId4" Type="http://schemas.openxmlformats.org/officeDocument/2006/relationships/slide" Target="slide11.xml"/></Relationships>
</file>

<file path=ppt/slides/_rels/slide2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2.xml"/><Relationship Id="rId1" Type="http://schemas.openxmlformats.org/officeDocument/2006/relationships/slideLayout" Target="../slideLayouts/slideLayout5.xml"/><Relationship Id="rId4" Type="http://schemas.openxmlformats.org/officeDocument/2006/relationships/slide" Target="slide11.xml"/></Relationships>
</file>

<file path=ppt/slides/_rels/slide2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slide" Target="slide35.xml"/><Relationship Id="rId4" Type="http://schemas.openxmlformats.org/officeDocument/2006/relationships/slide" Target="slide2.xml"/></Relationships>
</file>

<file path=ppt/slides/_rels/slide36.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slide" Target="slide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2.xml"/><Relationship Id="rId1" Type="http://schemas.openxmlformats.org/officeDocument/2006/relationships/slideLayout" Target="../slideLayouts/slideLayout7.xml"/><Relationship Id="rId5" Type="http://schemas.openxmlformats.org/officeDocument/2006/relationships/slide" Target="slide36.xml"/><Relationship Id="rId4" Type="http://schemas.openxmlformats.org/officeDocument/2006/relationships/slide" Target="slide35.xml"/></Relationships>
</file>

<file path=ppt/slides/_rels/slide3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3.xml"/><Relationship Id="rId1" Type="http://schemas.openxmlformats.org/officeDocument/2006/relationships/slideLayout" Target="../slideLayouts/slideLayout7.xml"/><Relationship Id="rId5" Type="http://schemas.openxmlformats.org/officeDocument/2006/relationships/slide" Target="slide36.xml"/><Relationship Id="rId4" Type="http://schemas.openxmlformats.org/officeDocument/2006/relationships/slide" Target="slide35.xml"/></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4.xml"/><Relationship Id="rId1" Type="http://schemas.openxmlformats.org/officeDocument/2006/relationships/slideLayout" Target="../slideLayouts/slideLayout7.xml"/><Relationship Id="rId5" Type="http://schemas.openxmlformats.org/officeDocument/2006/relationships/slide" Target="slide36.xml"/><Relationship Id="rId4" Type="http://schemas.openxmlformats.org/officeDocument/2006/relationships/slide" Target="slide3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5.xml"/><Relationship Id="rId1" Type="http://schemas.openxmlformats.org/officeDocument/2006/relationships/slideLayout" Target="../slideLayouts/slideLayout7.xml"/><Relationship Id="rId5" Type="http://schemas.openxmlformats.org/officeDocument/2006/relationships/slide" Target="slide36.xml"/><Relationship Id="rId4" Type="http://schemas.openxmlformats.org/officeDocument/2006/relationships/slide" Target="slide35.xml"/></Relationships>
</file>

<file path=ppt/slides/_rels/slide4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6.xml"/><Relationship Id="rId1" Type="http://schemas.openxmlformats.org/officeDocument/2006/relationships/slideLayout" Target="../slideLayouts/slideLayout7.xml"/><Relationship Id="rId5" Type="http://schemas.openxmlformats.org/officeDocument/2006/relationships/slide" Target="slide36.xml"/><Relationship Id="rId4" Type="http://schemas.openxmlformats.org/officeDocument/2006/relationships/slide" Target="slide35.xml"/></Relationships>
</file>

<file path=ppt/slides/_rels/slide4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7.xml"/><Relationship Id="rId1" Type="http://schemas.openxmlformats.org/officeDocument/2006/relationships/slideLayout" Target="../slideLayouts/slideLayout7.xml"/><Relationship Id="rId5" Type="http://schemas.openxmlformats.org/officeDocument/2006/relationships/slide" Target="slide36.xml"/><Relationship Id="rId4" Type="http://schemas.openxmlformats.org/officeDocument/2006/relationships/slide" Target="slide35.xml"/></Relationships>
</file>

<file path=ppt/slides/_rels/slide4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8.xml"/><Relationship Id="rId1" Type="http://schemas.openxmlformats.org/officeDocument/2006/relationships/slideLayout" Target="../slideLayouts/slideLayout7.xml"/><Relationship Id="rId5" Type="http://schemas.openxmlformats.org/officeDocument/2006/relationships/slide" Target="slide36.xml"/><Relationship Id="rId4" Type="http://schemas.openxmlformats.org/officeDocument/2006/relationships/slide" Target="slide35.xml"/></Relationships>
</file>

<file path=ppt/slides/_rels/slide4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9.xml"/><Relationship Id="rId1" Type="http://schemas.openxmlformats.org/officeDocument/2006/relationships/slideLayout" Target="../slideLayouts/slideLayout7.xml"/><Relationship Id="rId5" Type="http://schemas.openxmlformats.org/officeDocument/2006/relationships/slide" Target="slide36.xml"/><Relationship Id="rId4" Type="http://schemas.openxmlformats.org/officeDocument/2006/relationships/slide" Target="slide35.xml"/></Relationships>
</file>

<file path=ppt/slides/_rels/slide4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0.xml"/><Relationship Id="rId1" Type="http://schemas.openxmlformats.org/officeDocument/2006/relationships/slideLayout" Target="../slideLayouts/slideLayout7.xml"/><Relationship Id="rId5" Type="http://schemas.openxmlformats.org/officeDocument/2006/relationships/slide" Target="slide36.xml"/><Relationship Id="rId4" Type="http://schemas.openxmlformats.org/officeDocument/2006/relationships/slide" Target="slide35.xml"/></Relationships>
</file>

<file path=ppt/slides/_rels/slide4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1.xml"/><Relationship Id="rId1" Type="http://schemas.openxmlformats.org/officeDocument/2006/relationships/slideLayout" Target="../slideLayouts/slideLayout7.xml"/><Relationship Id="rId5" Type="http://schemas.openxmlformats.org/officeDocument/2006/relationships/slide" Target="slide36.xml"/><Relationship Id="rId4" Type="http://schemas.openxmlformats.org/officeDocument/2006/relationships/slide" Target="slide35.xml"/></Relationships>
</file>

<file path=ppt/slides/_rels/slide4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slide" Target="slide47.xml"/></Relationships>
</file>

<file path=ppt/slides/_rels/slide4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slide" Target="slide47.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slide" Target="slide47.xml"/></Relationships>
</file>

<file path=ppt/slides/_rels/slide5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slide" Target="slide47.xml"/></Relationships>
</file>

<file path=ppt/slides/_rels/slide5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slide" Target="slide47.xml"/></Relationships>
</file>

<file path=ppt/slides/_rels/slide5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slide" Target="slide47.xml"/></Relationships>
</file>

<file path=ppt/slides/_rels/slide5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slide" Target="slide47.xml"/></Relationships>
</file>

<file path=ppt/slides/_rels/slide5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slide" Target="slide47.xml"/></Relationships>
</file>

<file path=ppt/slides/_rels/slide5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slide" Target="slide47.xml"/></Relationships>
</file>

<file path=ppt/slides/_rels/slide5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slide" Target="slide47.xml"/></Relationships>
</file>

<file path=ppt/slides/_rels/slide5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slide" Target="slide47.xml"/></Relationships>
</file>

<file path=ppt/slides/_rels/slide5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slide" Target="slide47.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slide" Target="slide47.xml"/></Relationships>
</file>

<file path=ppt/slides/_rels/slide6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slide" Target="slide47.xml"/></Relationships>
</file>

<file path=ppt/slides/_rels/slide6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slide" Target="slide47.xml"/></Relationships>
</file>

<file path=ppt/slides/_rels/slide6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slide" Target="slide47.xml"/></Relationships>
</file>

<file path=ppt/slides/_rels/slide6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slide" Target="slide47.xml"/></Relationships>
</file>

<file path=ppt/slides/_rels/slide6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slide" Target="slide47.xml"/></Relationships>
</file>

<file path=ppt/slides/_rels/slide6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slide" Target="slide47.xml"/><Relationship Id="rId4" Type="http://schemas.openxmlformats.org/officeDocument/2006/relationships/slide" Target="slide2.xml"/></Relationships>
</file>

<file path=ppt/slides/_rels/slide6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slide" Target="slide47.xml"/></Relationships>
</file>

<file path=ppt/slides/_rels/slide6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slide" Target="slide47.xml"/></Relationships>
</file>

<file path=ppt/slides/_rels/slide6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slide" Target="slide47.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slide" Target="slide6.xml"/></Relationships>
</file>

<file path=ppt/slides/_rels/slide7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slide" Target="slide47.xml"/></Relationships>
</file>

<file path=ppt/slides/_rels/slide7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slide" Target="slide47.xml"/></Relationships>
</file>

<file path=ppt/slides/_rels/slide7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2.xml"/><Relationship Id="rId1" Type="http://schemas.openxmlformats.org/officeDocument/2006/relationships/slideLayout" Target="../slideLayouts/slideLayout7.xml"/><Relationship Id="rId4" Type="http://schemas.openxmlformats.org/officeDocument/2006/relationships/slide" Target="slide72.xml"/></Relationships>
</file>

<file path=ppt/slides/_rels/slide7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slide" Target="slide72.xml"/><Relationship Id="rId4" Type="http://schemas.openxmlformats.org/officeDocument/2006/relationships/slide" Target="slide2.xml"/></Relationships>
</file>

<file path=ppt/slides/_rels/slide7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4.xml"/><Relationship Id="rId1" Type="http://schemas.openxmlformats.org/officeDocument/2006/relationships/slideLayout" Target="../slideLayouts/slideLayout7.xml"/><Relationship Id="rId4" Type="http://schemas.openxmlformats.org/officeDocument/2006/relationships/slide" Target="slide72.xml"/></Relationships>
</file>

<file path=ppt/slides/_rels/slide7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5.xml"/><Relationship Id="rId1" Type="http://schemas.openxmlformats.org/officeDocument/2006/relationships/slideLayout" Target="../slideLayouts/slideLayout7.xml"/><Relationship Id="rId4" Type="http://schemas.openxmlformats.org/officeDocument/2006/relationships/slide" Target="slide72.xml"/></Relationships>
</file>

<file path=ppt/slides/_rels/slide7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slide" Target="slide72.xml"/><Relationship Id="rId4" Type="http://schemas.openxmlformats.org/officeDocument/2006/relationships/slide" Target="slide2.xml"/></Relationships>
</file>

<file path=ppt/slides/_rels/slide7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7.xml"/><Relationship Id="rId1" Type="http://schemas.openxmlformats.org/officeDocument/2006/relationships/slideLayout" Target="../slideLayouts/slideLayout7.xml"/><Relationship Id="rId4" Type="http://schemas.openxmlformats.org/officeDocument/2006/relationships/slide" Target="slide72.xml"/></Relationships>
</file>

<file path=ppt/slides/_rels/slide7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8.xml"/><Relationship Id="rId1" Type="http://schemas.openxmlformats.org/officeDocument/2006/relationships/slideLayout" Target="../slideLayouts/slideLayout7.xml"/><Relationship Id="rId4" Type="http://schemas.openxmlformats.org/officeDocument/2006/relationships/slide" Target="slide72.xml"/></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2.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9.xml"/><Relationship Id="rId1" Type="http://schemas.openxmlformats.org/officeDocument/2006/relationships/slideLayout" Target="../slideLayouts/slideLayout7.xml"/><Relationship Id="rId4" Type="http://schemas.openxmlformats.org/officeDocument/2006/relationships/slide" Target="slide72.xml"/></Relationships>
</file>

<file path=ppt/slides/_rels/slide8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20.xml"/><Relationship Id="rId1" Type="http://schemas.openxmlformats.org/officeDocument/2006/relationships/slideLayout" Target="../slideLayouts/slideLayout7.xml"/><Relationship Id="rId4" Type="http://schemas.openxmlformats.org/officeDocument/2006/relationships/slide" Target="slide72.xml"/></Relationships>
</file>

<file path=ppt/slides/_rels/slide8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slide" Target="slide72.xml"/><Relationship Id="rId4" Type="http://schemas.openxmlformats.org/officeDocument/2006/relationships/slide" Target="slide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a:extLst>
              <a:ext uri="{FF2B5EF4-FFF2-40B4-BE49-F238E27FC236}">
                <a16:creationId xmlns:a16="http://schemas.microsoft.com/office/drawing/2014/main" id="{2B969168-07A6-18D1-6196-37729E4CBF71}"/>
              </a:ext>
            </a:extLst>
          </p:cNvPr>
          <p:cNvSpPr>
            <a:spLocks noGrp="1"/>
          </p:cNvSpPr>
          <p:nvPr>
            <p:ph type="sldNum" sz="quarter" idx="13"/>
          </p:nvPr>
        </p:nvSpPr>
        <p:spPr>
          <a:xfrm>
            <a:off x="11506197" y="6566315"/>
            <a:ext cx="566198" cy="246221"/>
          </a:xfrm>
        </p:spPr>
        <p:txBody>
          <a:bodyPr/>
          <a:lstStyle/>
          <a:p>
            <a:fld id="{F023AC52-F1B0-4671-BA92-58020EC92B36}" type="slidenum">
              <a:rPr lang="en-US" smtClean="0"/>
              <a:pPr/>
              <a:t>1</a:t>
            </a:fld>
            <a:endParaRPr lang="en-US"/>
          </a:p>
        </p:txBody>
      </p:sp>
      <p:sp>
        <p:nvSpPr>
          <p:cNvPr id="12" name="Presenter">
            <a:extLst>
              <a:ext uri="{FF2B5EF4-FFF2-40B4-BE49-F238E27FC236}">
                <a16:creationId xmlns:a16="http://schemas.microsoft.com/office/drawing/2014/main" id="{E369EDDE-3F24-65AC-C5A7-FEAA88E6E25A}"/>
              </a:ext>
            </a:extLst>
          </p:cNvPr>
          <p:cNvSpPr>
            <a:spLocks noGrp="1"/>
          </p:cNvSpPr>
          <p:nvPr>
            <p:ph type="body" sz="quarter" idx="12"/>
          </p:nvPr>
        </p:nvSpPr>
        <p:spPr>
          <a:xfrm>
            <a:off x="601664" y="4155984"/>
            <a:ext cx="5394325" cy="922643"/>
          </a:xfrm>
        </p:spPr>
        <p:txBody>
          <a:bodyPr>
            <a:noAutofit/>
          </a:bodyPr>
          <a:lstStyle/>
          <a:p>
            <a:r>
              <a:rPr lang="en-US" sz="2400" dirty="0"/>
              <a:t>Pablo Campero, Brian Eng, Mindy Leffel, Mary Ann Antonioli, </a:t>
            </a:r>
            <a:r>
              <a:rPr lang="en-US" sz="2400"/>
              <a:t>and DSG</a:t>
            </a:r>
            <a:endParaRPr lang="en-US" sz="2400" dirty="0"/>
          </a:p>
        </p:txBody>
      </p:sp>
      <p:sp>
        <p:nvSpPr>
          <p:cNvPr id="11" name="Nexus:html_header">
            <a:extLst>
              <a:ext uri="{FF2B5EF4-FFF2-40B4-BE49-F238E27FC236}">
                <a16:creationId xmlns:a16="http://schemas.microsoft.com/office/drawing/2014/main" id="{E7FA8ABC-BCFD-8F4D-EEF6-8BBA9B8C69CA}"/>
              </a:ext>
            </a:extLst>
          </p:cNvPr>
          <p:cNvSpPr>
            <a:spLocks noGrp="1"/>
          </p:cNvSpPr>
          <p:nvPr>
            <p:ph type="body" sz="quarter" idx="10"/>
          </p:nvPr>
        </p:nvSpPr>
        <p:spPr>
          <a:xfrm>
            <a:off x="601664" y="2501900"/>
            <a:ext cx="6095698" cy="1449388"/>
          </a:xfrm>
        </p:spPr>
        <p:txBody>
          <a:bodyPr/>
          <a:lstStyle/>
          <a:p>
            <a:pPr>
              <a:spcAft>
                <a:spcPts val="2400"/>
              </a:spcAft>
            </a:pPr>
            <a:r>
              <a:rPr sz="3200" dirty="0"/>
              <a:t>EIC Ansys Fluent Simulation Report </a:t>
            </a:r>
            <a:fld id="{C79E666E-7E76-4320-9FEE-008FC16619D3}" type="datetime2">
              <a:rPr lang="en-US" sz="2400" b="0" smtClean="0"/>
              <a:pPr>
                <a:spcAft>
                  <a:spcPts val="2400"/>
                </a:spcAft>
              </a:pPr>
              <a:t>Tuesday, July 15, 2025</a:t>
            </a:fld>
            <a:endParaRPr lang="en-US" sz="2400" b="0" dirty="0"/>
          </a:p>
        </p:txBody>
      </p:sp>
    </p:spTree>
    <p:extLst>
      <p:ext uri="{BB962C8B-B14F-4D97-AF65-F5344CB8AC3E}">
        <p14:creationId xmlns:p14="http://schemas.microsoft.com/office/powerpoint/2010/main" val="25530458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a:extLst>
              <a:ext uri="{FF2B5EF4-FFF2-40B4-BE49-F238E27FC236}">
                <a16:creationId xmlns:a16="http://schemas.microsoft.com/office/drawing/2014/main" id="{6978FA9E-D469-9669-81A1-B385ABBD3B85}"/>
              </a:ext>
            </a:extLst>
          </p:cNvPr>
          <p:cNvSpPr>
            <a:spLocks noGrp="1"/>
          </p:cNvSpPr>
          <p:nvPr>
            <p:ph type="sldNum" sz="quarter" idx="16"/>
          </p:nvPr>
        </p:nvSpPr>
        <p:spPr>
          <a:xfrm>
            <a:off x="11506197" y="6566315"/>
            <a:ext cx="566198" cy="246221"/>
          </a:xfrm>
        </p:spPr>
        <p:txBody>
          <a:bodyPr/>
          <a:lstStyle/>
          <a:p>
            <a:fld id="{F023AC52-F1B0-4671-BA92-58020EC92B36}" type="slidenum">
              <a:rPr lang="en-US" smtClean="0"/>
              <a:pPr/>
              <a:t>10</a:t>
            </a:fld>
            <a:endParaRPr lang="en-US"/>
          </a:p>
        </p:txBody>
      </p:sp>
      <p:sp>
        <p:nvSpPr>
          <p:cNvPr id="22" name="Nexus:toc_link">
            <a:extLst>
              <a:ext uri="{FF2B5EF4-FFF2-40B4-BE49-F238E27FC236}">
                <a16:creationId xmlns:a16="http://schemas.microsoft.com/office/drawing/2014/main" id="{E562A6CA-C57D-61BD-3ED6-36D9B01F01D7}"/>
              </a:ext>
            </a:extLst>
          </p:cNvPr>
          <p:cNvSpPr>
            <a:spLocks noGrp="1"/>
          </p:cNvSpPr>
          <p:nvPr>
            <p:ph type="body" sz="quarter" idx="12"/>
          </p:nvPr>
        </p:nvSpPr>
        <p:spPr/>
        <p:txBody>
          <a:bodyPr/>
          <a:lstStyle/>
          <a:p>
            <a:r>
              <a:rPr>
                <a:hlinkClick r:id="rId3" action="ppaction://hlinksldjump"/>
              </a:rPr>
              <a:t>Table of contents</a:t>
            </a:r>
            <a:endParaRPr lang="en-US" dirty="0"/>
          </a:p>
        </p:txBody>
      </p:sp>
      <p:sp>
        <p:nvSpPr>
          <p:cNvPr id="23" name="Nexus:breadcrumbs">
            <a:extLst>
              <a:ext uri="{FF2B5EF4-FFF2-40B4-BE49-F238E27FC236}">
                <a16:creationId xmlns:a16="http://schemas.microsoft.com/office/drawing/2014/main" id="{CE2C714B-0417-506F-A643-120FAF57E42F}"/>
              </a:ext>
            </a:extLst>
          </p:cNvPr>
          <p:cNvSpPr>
            <a:spLocks noGrp="1"/>
          </p:cNvSpPr>
          <p:nvPr>
            <p:ph type="body" sz="quarter" idx="13"/>
          </p:nvPr>
        </p:nvSpPr>
        <p:spPr/>
        <p:txBody>
          <a:bodyPr/>
          <a:lstStyle/>
          <a:p>
            <a:r>
              <a:t>Simulation Setup</a:t>
            </a:r>
            <a:endParaRPr lang="en-US" dirty="0"/>
          </a:p>
        </p:txBody>
      </p:sp>
      <p:sp>
        <p:nvSpPr>
          <p:cNvPr id="25" name="Nexus:html_header">
            <a:extLst>
              <a:ext uri="{FF2B5EF4-FFF2-40B4-BE49-F238E27FC236}">
                <a16:creationId xmlns:a16="http://schemas.microsoft.com/office/drawing/2014/main" id="{C7E062A1-F7F0-C282-B5D4-5940F0093212}"/>
              </a:ext>
            </a:extLst>
          </p:cNvPr>
          <p:cNvSpPr>
            <a:spLocks noGrp="1"/>
          </p:cNvSpPr>
          <p:nvPr>
            <p:ph type="body" sz="quarter" idx="15"/>
          </p:nvPr>
        </p:nvSpPr>
        <p:spPr>
          <a:xfrm>
            <a:off x="701675" y="323352"/>
            <a:ext cx="11024887" cy="3002632"/>
          </a:xfrm>
        </p:spPr>
        <p:txBody>
          <a:bodyPr>
            <a:normAutofit/>
          </a:bodyPr>
          <a:lstStyle/>
          <a:p>
            <a:r>
              <a:rPr sz="3500" b="0" dirty="0"/>
              <a:t>Simulation Setup</a:t>
            </a:r>
            <a:r>
              <a:rPr lang="en-US" sz="3500" b="0" dirty="0"/>
              <a:t> </a:t>
            </a:r>
          </a:p>
          <a:p>
            <a:r>
              <a:rPr lang="en-US" sz="2000" b="0" dirty="0"/>
              <a:t>Provides information for:</a:t>
            </a:r>
          </a:p>
          <a:p>
            <a:pPr marL="514350" indent="-514350">
              <a:buAutoNum type="arabicPeriod"/>
            </a:pPr>
            <a:r>
              <a:rPr lang="en-US" sz="2000" b="0" dirty="0"/>
              <a:t>Physics data, which includes material properties used for each model component, cell zone conditions, and boundary conditions—velocity and temperature, and heat transfer conditions for inner and outer walls of each element of the model.</a:t>
            </a:r>
          </a:p>
          <a:p>
            <a:pPr marL="514350" indent="-514350">
              <a:buAutoNum type="arabicPeriod"/>
            </a:pPr>
            <a:r>
              <a:rPr lang="en-US" sz="2000" b="0" dirty="0"/>
              <a:t>Solver settings includes the lists of the enabled equations, pseudo-time explicit relaxation factors, and the discretization scheme.</a:t>
            </a:r>
          </a:p>
          <a:p>
            <a:endParaRPr lang="en-US" dirty="0"/>
          </a:p>
        </p:txBody>
      </p:sp>
    </p:spTree>
    <p:extLst>
      <p:ext uri="{BB962C8B-B14F-4D97-AF65-F5344CB8AC3E}">
        <p14:creationId xmlns:p14="http://schemas.microsoft.com/office/powerpoint/2010/main" val="34431176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Nexus:query=A|i_type|eq|table;A|i_name|eq|ModelsTableItem;&amp;rows=13&amp;cols=2"/>
          <p:cNvGraphicFramePr>
            <a:graphicFrameLocks noGrp="1"/>
          </p:cNvGraphicFramePr>
          <p:nvPr>
            <p:ph type="tbl" sz="quarter" idx="11"/>
            <p:extLst>
              <p:ext uri="{D42A27DB-BD31-4B8C-83A1-F6EECF244321}">
                <p14:modId xmlns:p14="http://schemas.microsoft.com/office/powerpoint/2010/main" val="629356186"/>
              </p:ext>
            </p:extLst>
          </p:nvPr>
        </p:nvGraphicFramePr>
        <p:xfrm>
          <a:off x="692161" y="3641591"/>
          <a:ext cx="10719178" cy="2225040"/>
        </p:xfrm>
        <a:graphic>
          <a:graphicData uri="http://schemas.openxmlformats.org/drawingml/2006/table">
            <a:tbl>
              <a:tblPr firstRow="1" bandRow="1">
                <a:tableStyleId>{5C22544A-7EE6-4342-B048-85BDC9FD1C3A}</a:tableStyleId>
              </a:tblPr>
              <a:tblGrid>
                <a:gridCol w="5026087">
                  <a:extLst>
                    <a:ext uri="{9D8B030D-6E8A-4147-A177-3AD203B41FA5}">
                      <a16:colId xmlns:a16="http://schemas.microsoft.com/office/drawing/2014/main" val="20000"/>
                    </a:ext>
                  </a:extLst>
                </a:gridCol>
                <a:gridCol w="5693091">
                  <a:extLst>
                    <a:ext uri="{9D8B030D-6E8A-4147-A177-3AD203B41FA5}">
                      <a16:colId xmlns:a16="http://schemas.microsoft.com/office/drawing/2014/main" val="20001"/>
                    </a:ext>
                  </a:extLst>
                </a:gridCol>
              </a:tblGrid>
              <a:tr h="370840">
                <a:tc>
                  <a:txBody>
                    <a:bodyPr/>
                    <a:lstStyle/>
                    <a:p>
                      <a:r>
                        <a:t>Model</a:t>
                      </a:r>
                    </a:p>
                  </a:txBody>
                  <a:tcPr/>
                </a:tc>
                <a:tc>
                  <a:txBody>
                    <a:bodyPr/>
                    <a:lstStyle/>
                    <a:p>
                      <a:r>
                        <a:t>Settings</a:t>
                      </a:r>
                    </a:p>
                  </a:txBody>
                  <a:tcPr/>
                </a:tc>
                <a:extLst>
                  <a:ext uri="{0D108BD9-81ED-4DB2-BD59-A6C34878D82A}">
                    <a16:rowId xmlns:a16="http://schemas.microsoft.com/office/drawing/2014/main" val="10000"/>
                  </a:ext>
                </a:extLst>
              </a:tr>
              <a:tr h="370840">
                <a:tc>
                  <a:txBody>
                    <a:bodyPr/>
                    <a:lstStyle/>
                    <a:p>
                      <a:r>
                        <a:rPr dirty="0"/>
                        <a:t>Space</a:t>
                      </a:r>
                    </a:p>
                  </a:txBody>
                  <a:tcPr/>
                </a:tc>
                <a:tc>
                  <a:txBody>
                    <a:bodyPr/>
                    <a:lstStyle/>
                    <a:p>
                      <a:r>
                        <a:t>3D</a:t>
                      </a:r>
                    </a:p>
                  </a:txBody>
                  <a:tcPr/>
                </a:tc>
                <a:extLst>
                  <a:ext uri="{0D108BD9-81ED-4DB2-BD59-A6C34878D82A}">
                    <a16:rowId xmlns:a16="http://schemas.microsoft.com/office/drawing/2014/main" val="10001"/>
                  </a:ext>
                </a:extLst>
              </a:tr>
              <a:tr h="370840">
                <a:tc>
                  <a:txBody>
                    <a:bodyPr/>
                    <a:lstStyle/>
                    <a:p>
                      <a:r>
                        <a:rPr dirty="0"/>
                        <a:t>Time</a:t>
                      </a:r>
                    </a:p>
                  </a:txBody>
                  <a:tcPr/>
                </a:tc>
                <a:tc>
                  <a:txBody>
                    <a:bodyPr/>
                    <a:lstStyle/>
                    <a:p>
                      <a:r>
                        <a:rPr lang="en-US" dirty="0"/>
                        <a:t>s</a:t>
                      </a:r>
                      <a:r>
                        <a:rPr dirty="0"/>
                        <a:t>teady</a:t>
                      </a:r>
                      <a:r>
                        <a:rPr lang="en-US" dirty="0"/>
                        <a:t> state</a:t>
                      </a:r>
                      <a:endParaRPr dirty="0"/>
                    </a:p>
                  </a:txBody>
                  <a:tcPr/>
                </a:tc>
                <a:extLst>
                  <a:ext uri="{0D108BD9-81ED-4DB2-BD59-A6C34878D82A}">
                    <a16:rowId xmlns:a16="http://schemas.microsoft.com/office/drawing/2014/main" val="10002"/>
                  </a:ext>
                </a:extLst>
              </a:tr>
              <a:tr h="370840">
                <a:tc>
                  <a:txBody>
                    <a:bodyPr/>
                    <a:lstStyle/>
                    <a:p>
                      <a:r>
                        <a:t>Viscous</a:t>
                      </a:r>
                    </a:p>
                  </a:txBody>
                  <a:tcPr/>
                </a:tc>
                <a:tc>
                  <a:txBody>
                    <a:bodyPr/>
                    <a:lstStyle/>
                    <a:p>
                      <a:r>
                        <a:rPr dirty="0"/>
                        <a:t>SST k-</a:t>
                      </a:r>
                      <a:r>
                        <a:rPr lang="en-US" dirty="0"/>
                        <a:t>ω t</a:t>
                      </a:r>
                      <a:r>
                        <a:rPr dirty="0"/>
                        <a:t>urbulence </a:t>
                      </a:r>
                      <a:r>
                        <a:rPr lang="en-US" dirty="0"/>
                        <a:t>m</a:t>
                      </a:r>
                      <a:r>
                        <a:rPr dirty="0"/>
                        <a:t>odel</a:t>
                      </a:r>
                    </a:p>
                  </a:txBody>
                  <a:tcPr/>
                </a:tc>
                <a:extLst>
                  <a:ext uri="{0D108BD9-81ED-4DB2-BD59-A6C34878D82A}">
                    <a16:rowId xmlns:a16="http://schemas.microsoft.com/office/drawing/2014/main" val="10003"/>
                  </a:ext>
                </a:extLst>
              </a:tr>
              <a:tr h="370840">
                <a:tc>
                  <a:txBody>
                    <a:bodyPr/>
                    <a:lstStyle/>
                    <a:p>
                      <a:r>
                        <a:rPr dirty="0"/>
                        <a:t>Heat </a:t>
                      </a:r>
                      <a:r>
                        <a:rPr lang="en-US" dirty="0"/>
                        <a:t>t</a:t>
                      </a:r>
                      <a:r>
                        <a:rPr dirty="0"/>
                        <a:t>ransfer</a:t>
                      </a:r>
                    </a:p>
                  </a:txBody>
                  <a:tcPr/>
                </a:tc>
                <a:tc>
                  <a:txBody>
                    <a:bodyPr/>
                    <a:lstStyle/>
                    <a:p>
                      <a:r>
                        <a:rPr lang="en-US" dirty="0"/>
                        <a:t>e</a:t>
                      </a:r>
                      <a:r>
                        <a:rPr dirty="0"/>
                        <a:t>nabled</a:t>
                      </a:r>
                    </a:p>
                  </a:txBody>
                  <a:tcPr/>
                </a:tc>
                <a:extLst>
                  <a:ext uri="{0D108BD9-81ED-4DB2-BD59-A6C34878D82A}">
                    <a16:rowId xmlns:a16="http://schemas.microsoft.com/office/drawing/2014/main" val="10004"/>
                  </a:ext>
                </a:extLst>
              </a:tr>
              <a:tr h="370840">
                <a:tc>
                  <a:txBody>
                    <a:bodyPr/>
                    <a:lstStyle/>
                    <a:p>
                      <a:r>
                        <a:t>Radiation</a:t>
                      </a:r>
                    </a:p>
                  </a:txBody>
                  <a:tcPr/>
                </a:tc>
                <a:tc>
                  <a:txBody>
                    <a:bodyPr/>
                    <a:lstStyle/>
                    <a:p>
                      <a:r>
                        <a:rPr lang="en-US" dirty="0"/>
                        <a:t>s</a:t>
                      </a:r>
                      <a:r>
                        <a:rPr dirty="0"/>
                        <a:t>urface</a:t>
                      </a:r>
                      <a:r>
                        <a:rPr lang="en-US" dirty="0"/>
                        <a:t>-</a:t>
                      </a:r>
                      <a:r>
                        <a:rPr dirty="0"/>
                        <a:t>to</a:t>
                      </a:r>
                      <a:r>
                        <a:rPr lang="en-US" dirty="0"/>
                        <a:t>-s</a:t>
                      </a:r>
                      <a:r>
                        <a:rPr dirty="0"/>
                        <a:t>urface</a:t>
                      </a:r>
                    </a:p>
                  </a:txBody>
                  <a:tcPr/>
                </a:tc>
                <a:extLst>
                  <a:ext uri="{0D108BD9-81ED-4DB2-BD59-A6C34878D82A}">
                    <a16:rowId xmlns:a16="http://schemas.microsoft.com/office/drawing/2014/main" val="10005"/>
                  </a:ext>
                </a:extLst>
              </a:tr>
            </a:tbl>
          </a:graphicData>
        </a:graphic>
      </p:graphicFrame>
      <p:sp>
        <p:nvSpPr>
          <p:cNvPr id="9" name="Slide Number Placeholder">
            <a:extLst>
              <a:ext uri="{FF2B5EF4-FFF2-40B4-BE49-F238E27FC236}">
                <a16:creationId xmlns:a16="http://schemas.microsoft.com/office/drawing/2014/main" id="{163766E6-D86C-8402-FF1A-86B4CC85F59B}"/>
              </a:ext>
            </a:extLst>
          </p:cNvPr>
          <p:cNvSpPr>
            <a:spLocks noGrp="1"/>
          </p:cNvSpPr>
          <p:nvPr>
            <p:ph type="sldNum" sz="quarter" idx="15"/>
          </p:nvPr>
        </p:nvSpPr>
        <p:spPr/>
        <p:txBody>
          <a:bodyPr/>
          <a:lstStyle/>
          <a:p>
            <a:fld id="{F023AC52-F1B0-4671-BA92-58020EC92B36}" type="slidenum">
              <a:rPr lang="en-US" smtClean="0"/>
              <a:t>11</a:t>
            </a:fld>
            <a:endParaRPr lang="en-US"/>
          </a:p>
        </p:txBody>
      </p:sp>
      <p:sp>
        <p:nvSpPr>
          <p:cNvPr id="6" name="Nexus:toc_link">
            <a:extLst>
              <a:ext uri="{FF2B5EF4-FFF2-40B4-BE49-F238E27FC236}">
                <a16:creationId xmlns:a16="http://schemas.microsoft.com/office/drawing/2014/main" id="{DB1FD212-8615-8499-2894-85FA61A51963}"/>
              </a:ext>
            </a:extLst>
          </p:cNvPr>
          <p:cNvSpPr>
            <a:spLocks noGrp="1"/>
          </p:cNvSpPr>
          <p:nvPr>
            <p:ph type="body" sz="quarter" idx="12"/>
          </p:nvPr>
        </p:nvSpPr>
        <p:spPr/>
        <p:txBody>
          <a:bodyPr/>
          <a:lstStyle/>
          <a:p>
            <a:r>
              <a:rPr>
                <a:hlinkClick r:id="rId2" action="ppaction://hlinksldjump"/>
              </a:rPr>
              <a:t>Table of contents</a:t>
            </a:r>
            <a:endParaRPr lang="en-US" dirty="0"/>
          </a:p>
        </p:txBody>
      </p:sp>
      <p:sp>
        <p:nvSpPr>
          <p:cNvPr id="7" name="Nexus:breadcrumbs">
            <a:extLst>
              <a:ext uri="{FF2B5EF4-FFF2-40B4-BE49-F238E27FC236}">
                <a16:creationId xmlns:a16="http://schemas.microsoft.com/office/drawing/2014/main" id="{FB05F6F5-35F3-4559-50CD-7200E3B32520}"/>
              </a:ext>
            </a:extLst>
          </p:cNvPr>
          <p:cNvSpPr>
            <a:spLocks noGrp="1"/>
          </p:cNvSpPr>
          <p:nvPr>
            <p:ph type="body" sz="quarter" idx="13"/>
          </p:nvPr>
        </p:nvSpPr>
        <p:spPr/>
        <p:txBody>
          <a:bodyPr/>
          <a:lstStyle/>
          <a:p>
            <a:r>
              <a:rPr>
                <a:hlinkClick r:id="rId3" action="ppaction://hlinksldjump"/>
              </a:rPr>
              <a:t>Simulation Setup</a:t>
            </a:r>
            <a:r>
              <a:t> / </a:t>
            </a:r>
            <a:r>
              <a:rPr>
                <a:hlinkClick r:id="rId4" action="ppaction://hlinksldjump"/>
              </a:rPr>
              <a:t>Physics</a:t>
            </a:r>
            <a:r>
              <a:t> / Models</a:t>
            </a:r>
            <a:endParaRPr lang="en-US" dirty="0"/>
          </a:p>
        </p:txBody>
      </p:sp>
      <p:sp>
        <p:nvSpPr>
          <p:cNvPr id="8" name="Nexus:comments">
            <a:extLst>
              <a:ext uri="{FF2B5EF4-FFF2-40B4-BE49-F238E27FC236}">
                <a16:creationId xmlns:a16="http://schemas.microsoft.com/office/drawing/2014/main" id="{624D1C98-6F74-1EAF-0C78-F04E6DDE32B8}"/>
              </a:ext>
            </a:extLst>
          </p:cNvPr>
          <p:cNvSpPr>
            <a:spLocks noGrp="1"/>
          </p:cNvSpPr>
          <p:nvPr>
            <p:ph type="body" sz="quarter" idx="14"/>
          </p:nvPr>
        </p:nvSpPr>
        <p:spPr>
          <a:xfrm>
            <a:off x="609602" y="576072"/>
            <a:ext cx="10972800" cy="2852928"/>
          </a:xfrm>
        </p:spPr>
        <p:txBody>
          <a:bodyPr/>
          <a:lstStyle/>
          <a:p>
            <a:r>
              <a:rPr lang="en-US" sz="1800" dirty="0"/>
              <a:t>The steady state model assumes that flow conditions and properties remain constant with respect to time, meaning the solution doesn't change over time.</a:t>
            </a:r>
          </a:p>
          <a:p>
            <a:r>
              <a:rPr lang="en-US" sz="1800" dirty="0"/>
              <a:t>The viscous model allows set parameters for turbulent flow.  The Shear Stress Transport (SST) K-ω turbulence model selected is a low-Reynolds-number model, which can handle flows near the wall without needing additional wall functions. This model solves two transport equations, one for turbulent kinetic energy (k) and one for specific dissipation rate of energy (ω).</a:t>
            </a:r>
          </a:p>
          <a:p>
            <a:r>
              <a:rPr lang="en-US" sz="1800" dirty="0"/>
              <a:t>The surface-to-surface radiation model can account for the radiation exchange in an enclosure of gray-diffuse surfaces. The energy exchange between two surfaces depends in part on their size, separation distance, and orientation.</a:t>
            </a:r>
          </a:p>
        </p:txBody>
      </p:sp>
      <p:sp>
        <p:nvSpPr>
          <p:cNvPr id="4" name="Nexus:html_header">
            <a:extLst>
              <a:ext uri="{FF2B5EF4-FFF2-40B4-BE49-F238E27FC236}">
                <a16:creationId xmlns:a16="http://schemas.microsoft.com/office/drawing/2014/main" id="{EC246425-3A42-46F6-2462-97EE1661A855}"/>
              </a:ext>
            </a:extLst>
          </p:cNvPr>
          <p:cNvSpPr>
            <a:spLocks noGrp="1"/>
          </p:cNvSpPr>
          <p:nvPr>
            <p:ph type="title"/>
          </p:nvPr>
        </p:nvSpPr>
        <p:spPr/>
        <p:txBody>
          <a:bodyPr/>
          <a:lstStyle/>
          <a:p>
            <a:r>
              <a:rPr sz="3200" dirty="0"/>
              <a:t>Models</a:t>
            </a:r>
            <a:endParaRPr lang="en-US" dirty="0"/>
          </a:p>
        </p:txBody>
      </p:sp>
    </p:spTree>
    <p:extLst>
      <p:ext uri="{BB962C8B-B14F-4D97-AF65-F5344CB8AC3E}">
        <p14:creationId xmlns:p14="http://schemas.microsoft.com/office/powerpoint/2010/main" val="17363721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3BD40-1E09-4746-4B63-9713D324DE94}"/>
            </a:ext>
          </a:extLst>
        </p:cNvPr>
        <p:cNvGrpSpPr/>
        <p:nvPr/>
      </p:nvGrpSpPr>
      <p:grpSpPr>
        <a:xfrm>
          <a:off x="0" y="0"/>
          <a:ext cx="0" cy="0"/>
          <a:chOff x="0" y="0"/>
          <a:chExt cx="0" cy="0"/>
        </a:xfrm>
      </p:grpSpPr>
      <p:graphicFrame>
        <p:nvGraphicFramePr>
          <p:cNvPr id="5" name="Nexus:query=A|i_type|eq|tree;A|i_name|eq|MaterialsTreeItem;&amp;rows=13&amp;cols=2">
            <a:extLst>
              <a:ext uri="{FF2B5EF4-FFF2-40B4-BE49-F238E27FC236}">
                <a16:creationId xmlns:a16="http://schemas.microsoft.com/office/drawing/2014/main" id="{119B5B35-893E-0469-C587-A941E35BD231}"/>
              </a:ext>
            </a:extLst>
          </p:cNvPr>
          <p:cNvGraphicFramePr>
            <a:graphicFrameLocks noGrp="1"/>
          </p:cNvGraphicFramePr>
          <p:nvPr>
            <p:ph type="tbl" sz="quarter" idx="11"/>
            <p:extLst>
              <p:ext uri="{D42A27DB-BD31-4B8C-83A1-F6EECF244321}">
                <p14:modId xmlns:p14="http://schemas.microsoft.com/office/powerpoint/2010/main" val="4077859918"/>
              </p:ext>
            </p:extLst>
          </p:nvPr>
        </p:nvGraphicFramePr>
        <p:xfrm>
          <a:off x="726370" y="1614238"/>
          <a:ext cx="10613784" cy="4450080"/>
        </p:xfrm>
        <a:graphic>
          <a:graphicData uri="http://schemas.openxmlformats.org/drawingml/2006/table">
            <a:tbl>
              <a:tblPr bandRow="1">
                <a:tableStyleId>{5C22544A-7EE6-4342-B048-85BDC9FD1C3A}</a:tableStyleId>
              </a:tblPr>
              <a:tblGrid>
                <a:gridCol w="3056255">
                  <a:extLst>
                    <a:ext uri="{9D8B030D-6E8A-4147-A177-3AD203B41FA5}">
                      <a16:colId xmlns:a16="http://schemas.microsoft.com/office/drawing/2014/main" val="20000"/>
                    </a:ext>
                  </a:extLst>
                </a:gridCol>
                <a:gridCol w="2111883">
                  <a:extLst>
                    <a:ext uri="{9D8B030D-6E8A-4147-A177-3AD203B41FA5}">
                      <a16:colId xmlns:a16="http://schemas.microsoft.com/office/drawing/2014/main" val="20001"/>
                    </a:ext>
                  </a:extLst>
                </a:gridCol>
                <a:gridCol w="1472121">
                  <a:extLst>
                    <a:ext uri="{9D8B030D-6E8A-4147-A177-3AD203B41FA5}">
                      <a16:colId xmlns:a16="http://schemas.microsoft.com/office/drawing/2014/main" val="3773594909"/>
                    </a:ext>
                  </a:extLst>
                </a:gridCol>
                <a:gridCol w="1472121">
                  <a:extLst>
                    <a:ext uri="{9D8B030D-6E8A-4147-A177-3AD203B41FA5}">
                      <a16:colId xmlns:a16="http://schemas.microsoft.com/office/drawing/2014/main" val="3227386174"/>
                    </a:ext>
                  </a:extLst>
                </a:gridCol>
                <a:gridCol w="2501404">
                  <a:extLst>
                    <a:ext uri="{9D8B030D-6E8A-4147-A177-3AD203B41FA5}">
                      <a16:colId xmlns:a16="http://schemas.microsoft.com/office/drawing/2014/main" val="1646934567"/>
                    </a:ext>
                  </a:extLst>
                </a:gridCol>
              </a:tblGrid>
              <a:tr h="370840">
                <a:tc>
                  <a:txBody>
                    <a:bodyPr/>
                    <a:lstStyle/>
                    <a:p>
                      <a:r>
                        <a:rPr b="1" dirty="0"/>
                        <a:t>Fluid</a:t>
                      </a:r>
                    </a:p>
                  </a:txBody>
                  <a:tcPr/>
                </a:tc>
                <a:tc>
                  <a:txBody>
                    <a:bodyPr/>
                    <a:lstStyle/>
                    <a:p>
                      <a:endParaRPr dirty="0"/>
                    </a:p>
                  </a:txBody>
                  <a:tcPr/>
                </a:tc>
                <a:tc>
                  <a:txBody>
                    <a:bodyPr/>
                    <a:lstStyle/>
                    <a:p>
                      <a:endParaRPr dirty="0"/>
                    </a:p>
                  </a:txBody>
                  <a:tcPr/>
                </a:tc>
                <a:tc>
                  <a:txBody>
                    <a:bodyPr/>
                    <a:lstStyle/>
                    <a:p>
                      <a:endParaRPr dirty="0"/>
                    </a:p>
                  </a:txBody>
                  <a:tcPr/>
                </a:tc>
                <a:tc>
                  <a:txBody>
                    <a:bodyPr/>
                    <a:lstStyle/>
                    <a:p>
                      <a:endParaRPr dirty="0"/>
                    </a:p>
                  </a:txBody>
                  <a:tcPr/>
                </a:tc>
                <a:extLst>
                  <a:ext uri="{0D108BD9-81ED-4DB2-BD59-A6C34878D82A}">
                    <a16:rowId xmlns:a16="http://schemas.microsoft.com/office/drawing/2014/main" val="10000"/>
                  </a:ext>
                </a:extLst>
              </a:tr>
              <a:tr h="370840">
                <a:tc>
                  <a:txBody>
                    <a:bodyPr/>
                    <a:lstStyle/>
                    <a:p>
                      <a:r>
                        <a:rPr b="1" dirty="0"/>
                        <a:t>      </a:t>
                      </a:r>
                    </a:p>
                  </a:txBody>
                  <a:tcPr/>
                </a:tc>
                <a:tc>
                  <a:txBody>
                    <a:bodyPr/>
                    <a:lstStyle/>
                    <a:p>
                      <a:r>
                        <a:rPr lang="en-US" b="1" dirty="0"/>
                        <a:t>air</a:t>
                      </a:r>
                      <a:endParaRPr dirty="0"/>
                    </a:p>
                  </a:txBody>
                  <a:tcPr/>
                </a:tc>
                <a:tc>
                  <a:txBody>
                    <a:bodyPr/>
                    <a:lstStyle/>
                    <a:p>
                      <a:endParaRPr dirty="0"/>
                    </a:p>
                  </a:txBody>
                  <a:tcPr/>
                </a:tc>
                <a:tc>
                  <a:txBody>
                    <a:bodyPr/>
                    <a:lstStyle/>
                    <a:p>
                      <a:endParaRPr dirty="0"/>
                    </a:p>
                  </a:txBody>
                  <a:tcPr/>
                </a:tc>
                <a:tc>
                  <a:txBody>
                    <a:bodyPr/>
                    <a:lstStyle/>
                    <a:p>
                      <a:endParaRPr dirty="0"/>
                    </a:p>
                  </a:txBody>
                  <a:tcPr/>
                </a:tc>
                <a:extLst>
                  <a:ext uri="{0D108BD9-81ED-4DB2-BD59-A6C34878D82A}">
                    <a16:rowId xmlns:a16="http://schemas.microsoft.com/office/drawing/2014/main" val="10001"/>
                  </a:ext>
                </a:extLst>
              </a:tr>
              <a:tr h="370840">
                <a:tc>
                  <a:txBody>
                    <a:bodyPr/>
                    <a:lstStyle/>
                    <a:p>
                      <a:r>
                        <a:rPr dirty="0"/>
                        <a:t>Density</a:t>
                      </a:r>
                    </a:p>
                  </a:txBody>
                  <a:tcPr/>
                </a:tc>
                <a:tc>
                  <a:txBody>
                    <a:bodyPr/>
                    <a:lstStyle/>
                    <a:p>
                      <a:r>
                        <a:rPr dirty="0" err="1"/>
                        <a:t>boussinesq</a:t>
                      </a:r>
                      <a:endParaRPr dirty="0"/>
                    </a:p>
                  </a:txBody>
                  <a:tcPr/>
                </a:tc>
                <a:tc>
                  <a:txBody>
                    <a:bodyPr/>
                    <a:lstStyle/>
                    <a:p>
                      <a:endParaRPr dirty="0"/>
                    </a:p>
                  </a:txBody>
                  <a:tcPr/>
                </a:tc>
                <a:tc>
                  <a:txBody>
                    <a:bodyPr/>
                    <a:lstStyle/>
                    <a:p>
                      <a:endParaRPr dirty="0"/>
                    </a:p>
                  </a:txBody>
                  <a:tcPr/>
                </a:tc>
                <a:tc>
                  <a:txBody>
                    <a:bodyPr/>
                    <a:lstStyle/>
                    <a:p>
                      <a:endParaRPr dirty="0"/>
                    </a:p>
                  </a:txBody>
                  <a:tcPr/>
                </a:tc>
                <a:extLst>
                  <a:ext uri="{0D108BD9-81ED-4DB2-BD59-A6C34878D82A}">
                    <a16:rowId xmlns:a16="http://schemas.microsoft.com/office/drawing/2014/main" val="10002"/>
                  </a:ext>
                </a:extLst>
              </a:tr>
              <a:tr h="370840">
                <a:tc>
                  <a:txBody>
                    <a:bodyPr/>
                    <a:lstStyle/>
                    <a:p>
                      <a:r>
                        <a:rPr dirty="0"/>
                        <a:t>Cp (</a:t>
                      </a:r>
                      <a:r>
                        <a:rPr lang="en-US" dirty="0"/>
                        <a:t>s</a:t>
                      </a:r>
                      <a:r>
                        <a:rPr dirty="0"/>
                        <a:t>pecific </a:t>
                      </a:r>
                      <a:r>
                        <a:rPr lang="en-US" dirty="0"/>
                        <a:t>h</a:t>
                      </a:r>
                      <a:r>
                        <a:rPr dirty="0"/>
                        <a:t>eat)</a:t>
                      </a:r>
                    </a:p>
                  </a:txBody>
                  <a:tcPr/>
                </a:tc>
                <a:tc>
                  <a:txBody>
                    <a:bodyPr/>
                    <a:lstStyle/>
                    <a:p>
                      <a:r>
                        <a:t>1006.43 J/(kg K)</a:t>
                      </a:r>
                    </a:p>
                  </a:txBody>
                  <a:tcPr/>
                </a:tc>
                <a:tc>
                  <a:txBody>
                    <a:bodyPr/>
                    <a:lstStyle/>
                    <a:p>
                      <a:endParaRPr/>
                    </a:p>
                  </a:txBody>
                  <a:tcPr/>
                </a:tc>
                <a:tc>
                  <a:txBody>
                    <a:bodyPr/>
                    <a:lstStyle/>
                    <a:p>
                      <a:endParaRPr/>
                    </a:p>
                  </a:txBody>
                  <a:tcPr/>
                </a:tc>
                <a:tc>
                  <a:txBody>
                    <a:bodyPr/>
                    <a:lstStyle/>
                    <a:p>
                      <a:endParaRPr/>
                    </a:p>
                  </a:txBody>
                  <a:tcPr/>
                </a:tc>
                <a:extLst>
                  <a:ext uri="{0D108BD9-81ED-4DB2-BD59-A6C34878D82A}">
                    <a16:rowId xmlns:a16="http://schemas.microsoft.com/office/drawing/2014/main" val="10003"/>
                  </a:ext>
                </a:extLst>
              </a:tr>
              <a:tr h="370840">
                <a:tc>
                  <a:txBody>
                    <a:bodyPr/>
                    <a:lstStyle/>
                    <a:p>
                      <a:r>
                        <a:rPr dirty="0"/>
                        <a:t>Thermal </a:t>
                      </a:r>
                      <a:r>
                        <a:rPr lang="en-US" dirty="0"/>
                        <a:t>c</a:t>
                      </a:r>
                      <a:r>
                        <a:rPr dirty="0"/>
                        <a:t>onductivity</a:t>
                      </a:r>
                    </a:p>
                  </a:txBody>
                  <a:tcPr/>
                </a:tc>
                <a:tc>
                  <a:txBody>
                    <a:bodyPr/>
                    <a:lstStyle/>
                    <a:p>
                      <a:r>
                        <a:rPr dirty="0"/>
                        <a:t>0.0242 W/(m K)</a:t>
                      </a:r>
                    </a:p>
                  </a:txBody>
                  <a:tcPr/>
                </a:tc>
                <a:tc>
                  <a:txBody>
                    <a:bodyPr/>
                    <a:lstStyle/>
                    <a:p>
                      <a:endParaRPr dirty="0"/>
                    </a:p>
                  </a:txBody>
                  <a:tcPr/>
                </a:tc>
                <a:tc>
                  <a:txBody>
                    <a:bodyPr/>
                    <a:lstStyle/>
                    <a:p>
                      <a:endParaRPr dirty="0"/>
                    </a:p>
                  </a:txBody>
                  <a:tcPr/>
                </a:tc>
                <a:tc>
                  <a:txBody>
                    <a:bodyPr/>
                    <a:lstStyle/>
                    <a:p>
                      <a:endParaRPr dirty="0"/>
                    </a:p>
                  </a:txBody>
                  <a:tcPr/>
                </a:tc>
                <a:extLst>
                  <a:ext uri="{0D108BD9-81ED-4DB2-BD59-A6C34878D82A}">
                    <a16:rowId xmlns:a16="http://schemas.microsoft.com/office/drawing/2014/main" val="10004"/>
                  </a:ext>
                </a:extLst>
              </a:tr>
              <a:tr h="370840">
                <a:tc>
                  <a:txBody>
                    <a:bodyPr/>
                    <a:lstStyle/>
                    <a:p>
                      <a:r>
                        <a:rPr dirty="0"/>
                        <a:t>Viscosity</a:t>
                      </a:r>
                    </a:p>
                  </a:txBody>
                  <a:tcPr/>
                </a:tc>
                <a:tc>
                  <a:txBody>
                    <a:bodyPr/>
                    <a:lstStyle/>
                    <a:p>
                      <a:r>
                        <a:t>1.7894e-05 kg/(m s)</a:t>
                      </a:r>
                    </a:p>
                  </a:txBody>
                  <a:tcPr/>
                </a:tc>
                <a:tc>
                  <a:txBody>
                    <a:bodyPr/>
                    <a:lstStyle/>
                    <a:p>
                      <a:endParaRPr/>
                    </a:p>
                  </a:txBody>
                  <a:tcPr/>
                </a:tc>
                <a:tc>
                  <a:txBody>
                    <a:bodyPr/>
                    <a:lstStyle/>
                    <a:p>
                      <a:endParaRPr/>
                    </a:p>
                  </a:txBody>
                  <a:tcPr/>
                </a:tc>
                <a:tc>
                  <a:txBody>
                    <a:bodyPr/>
                    <a:lstStyle/>
                    <a:p>
                      <a:endParaRPr/>
                    </a:p>
                  </a:txBody>
                  <a:tcPr/>
                </a:tc>
                <a:extLst>
                  <a:ext uri="{0D108BD9-81ED-4DB2-BD59-A6C34878D82A}">
                    <a16:rowId xmlns:a16="http://schemas.microsoft.com/office/drawing/2014/main" val="10005"/>
                  </a:ext>
                </a:extLst>
              </a:tr>
              <a:tr h="370840">
                <a:tc>
                  <a:txBody>
                    <a:bodyPr/>
                    <a:lstStyle/>
                    <a:p>
                      <a:r>
                        <a:rPr dirty="0"/>
                        <a:t>Thermal </a:t>
                      </a:r>
                      <a:r>
                        <a:rPr lang="en-US" dirty="0"/>
                        <a:t>e</a:t>
                      </a:r>
                      <a:r>
                        <a:rPr dirty="0"/>
                        <a:t>xpansion </a:t>
                      </a:r>
                      <a:r>
                        <a:rPr lang="en-US" dirty="0"/>
                        <a:t>c</a:t>
                      </a:r>
                      <a:r>
                        <a:rPr dirty="0"/>
                        <a:t>oefficient</a:t>
                      </a:r>
                    </a:p>
                  </a:txBody>
                  <a:tcPr/>
                </a:tc>
                <a:tc>
                  <a:txBody>
                    <a:bodyPr/>
                    <a:lstStyle/>
                    <a:p>
                      <a:r>
                        <a:rPr dirty="0"/>
                        <a:t>0.0034 K^-1</a:t>
                      </a:r>
                    </a:p>
                  </a:txBody>
                  <a:tcPr/>
                </a:tc>
                <a:tc>
                  <a:txBody>
                    <a:bodyPr/>
                    <a:lstStyle/>
                    <a:p>
                      <a:endParaRPr dirty="0"/>
                    </a:p>
                  </a:txBody>
                  <a:tcPr/>
                </a:tc>
                <a:tc>
                  <a:txBody>
                    <a:bodyPr/>
                    <a:lstStyle/>
                    <a:p>
                      <a:endParaRPr dirty="0"/>
                    </a:p>
                  </a:txBody>
                  <a:tcPr/>
                </a:tc>
                <a:tc>
                  <a:txBody>
                    <a:bodyPr/>
                    <a:lstStyle/>
                    <a:p>
                      <a:endParaRPr dirty="0"/>
                    </a:p>
                  </a:txBody>
                  <a:tcPr/>
                </a:tc>
                <a:extLst>
                  <a:ext uri="{0D108BD9-81ED-4DB2-BD59-A6C34878D82A}">
                    <a16:rowId xmlns:a16="http://schemas.microsoft.com/office/drawing/2014/main" val="10006"/>
                  </a:ext>
                </a:extLst>
              </a:tr>
              <a:tr h="370840">
                <a:tc>
                  <a:txBody>
                    <a:bodyPr/>
                    <a:lstStyle/>
                    <a:p>
                      <a:r>
                        <a:rPr b="1" dirty="0"/>
                        <a:t>Solid</a:t>
                      </a:r>
                    </a:p>
                  </a:txBody>
                  <a:tcPr/>
                </a:tc>
                <a:tc>
                  <a:txBody>
                    <a:bodyPr/>
                    <a:lstStyle/>
                    <a:p>
                      <a:endParaRPr/>
                    </a:p>
                  </a:txBody>
                  <a:tcPr/>
                </a:tc>
                <a:tc>
                  <a:txBody>
                    <a:bodyPr/>
                    <a:lstStyle/>
                    <a:p>
                      <a:endParaRPr/>
                    </a:p>
                  </a:txBody>
                  <a:tcPr/>
                </a:tc>
                <a:tc>
                  <a:txBody>
                    <a:bodyPr/>
                    <a:lstStyle/>
                    <a:p>
                      <a:endParaRPr/>
                    </a:p>
                  </a:txBody>
                  <a:tcPr/>
                </a:tc>
                <a:tc>
                  <a:txBody>
                    <a:bodyPr/>
                    <a:lstStyle/>
                    <a:p>
                      <a:endParaRPr/>
                    </a:p>
                  </a:txBody>
                  <a:tcPr/>
                </a:tc>
                <a:extLst>
                  <a:ext uri="{0D108BD9-81ED-4DB2-BD59-A6C34878D82A}">
                    <a16:rowId xmlns:a16="http://schemas.microsoft.com/office/drawing/2014/main" val="10007"/>
                  </a:ext>
                </a:extLst>
              </a:tr>
              <a:tr h="370840">
                <a:tc>
                  <a:txBody>
                    <a:bodyPr/>
                    <a:lstStyle/>
                    <a:p>
                      <a:r>
                        <a:rPr dirty="0"/>
                        <a:t>      </a:t>
                      </a:r>
                      <a:endParaRPr b="1" dirty="0"/>
                    </a:p>
                  </a:txBody>
                  <a:tcPr/>
                </a:tc>
                <a:tc>
                  <a:txBody>
                    <a:bodyPr/>
                    <a:lstStyle/>
                    <a:p>
                      <a:r>
                        <a:rPr lang="en-US" b="1" dirty="0"/>
                        <a:t>silicon</a:t>
                      </a:r>
                      <a:endParaRPr dirty="0"/>
                    </a:p>
                  </a:txBody>
                  <a:tcPr/>
                </a:tc>
                <a:tc>
                  <a:txBody>
                    <a:bodyPr/>
                    <a:lstStyle/>
                    <a:p>
                      <a:r>
                        <a:rPr lang="en-US" sz="1800" b="1" kern="1200" dirty="0">
                          <a:solidFill>
                            <a:schemeClr val="dk1"/>
                          </a:solidFill>
                          <a:latin typeface="+mn-lt"/>
                          <a:ea typeface="+mn-ea"/>
                          <a:cs typeface="+mn-cs"/>
                        </a:rPr>
                        <a:t>beryllium</a:t>
                      </a:r>
                      <a:endParaRPr dirty="0"/>
                    </a:p>
                  </a:txBody>
                  <a:tcPr/>
                </a:tc>
                <a:tc>
                  <a:txBody>
                    <a:bodyPr/>
                    <a:lstStyle/>
                    <a:p>
                      <a:r>
                        <a:rPr lang="en-US" b="1" dirty="0"/>
                        <a:t>carbon fiber</a:t>
                      </a:r>
                      <a:endParaRPr dirty="0"/>
                    </a:p>
                  </a:txBody>
                  <a:tcPr/>
                </a:tc>
                <a:tc>
                  <a:txBody>
                    <a:bodyPr/>
                    <a:lstStyle/>
                    <a:p>
                      <a:r>
                        <a:rPr lang="en-US" b="1" dirty="0"/>
                        <a:t>aluminum</a:t>
                      </a:r>
                      <a:endParaRPr dirty="0"/>
                    </a:p>
                  </a:txBody>
                  <a:tcPr/>
                </a:tc>
                <a:extLst>
                  <a:ext uri="{0D108BD9-81ED-4DB2-BD59-A6C34878D82A}">
                    <a16:rowId xmlns:a16="http://schemas.microsoft.com/office/drawing/2014/main" val="10008"/>
                  </a:ext>
                </a:extLst>
              </a:tr>
              <a:tr h="370840">
                <a:tc>
                  <a:txBody>
                    <a:bodyPr/>
                    <a:lstStyle/>
                    <a:p>
                      <a:r>
                        <a:rPr dirty="0"/>
                        <a:t>Density</a:t>
                      </a:r>
                    </a:p>
                  </a:txBody>
                  <a:tcPr/>
                </a:tc>
                <a:tc>
                  <a:txBody>
                    <a:bodyPr/>
                    <a:lstStyle/>
                    <a:p>
                      <a:r>
                        <a:rPr dirty="0"/>
                        <a:t>2330 kg/m^3</a:t>
                      </a:r>
                    </a:p>
                  </a:txBody>
                  <a:tcPr/>
                </a:tc>
                <a:tc>
                  <a:txBody>
                    <a:bodyPr/>
                    <a:lstStyle/>
                    <a:p>
                      <a:r>
                        <a:rPr dirty="0"/>
                        <a:t>1850 kg/m^3</a:t>
                      </a:r>
                    </a:p>
                  </a:txBody>
                  <a:tcPr/>
                </a:tc>
                <a:tc>
                  <a:txBody>
                    <a:bodyPr/>
                    <a:lstStyle/>
                    <a:p>
                      <a:r>
                        <a:rPr dirty="0"/>
                        <a:t>1750 kg/m^3</a:t>
                      </a:r>
                    </a:p>
                  </a:txBody>
                  <a:tcPr/>
                </a:tc>
                <a:tc>
                  <a:txBody>
                    <a:bodyPr/>
                    <a:lstStyle/>
                    <a:p>
                      <a:r>
                        <a:rPr dirty="0"/>
                        <a:t>2719 kg/m^3</a:t>
                      </a:r>
                    </a:p>
                  </a:txBody>
                  <a:tcPr/>
                </a:tc>
                <a:extLst>
                  <a:ext uri="{0D108BD9-81ED-4DB2-BD59-A6C34878D82A}">
                    <a16:rowId xmlns:a16="http://schemas.microsoft.com/office/drawing/2014/main" val="10009"/>
                  </a:ext>
                </a:extLst>
              </a:tr>
              <a:tr h="370840">
                <a:tc>
                  <a:txBody>
                    <a:bodyPr/>
                    <a:lstStyle/>
                    <a:p>
                      <a:r>
                        <a:rPr dirty="0"/>
                        <a:t>Cp (</a:t>
                      </a:r>
                      <a:r>
                        <a:rPr lang="en-US" dirty="0"/>
                        <a:t>s</a:t>
                      </a:r>
                      <a:r>
                        <a:rPr dirty="0"/>
                        <a:t>pecific </a:t>
                      </a:r>
                      <a:r>
                        <a:rPr lang="en-US" dirty="0"/>
                        <a:t>h</a:t>
                      </a:r>
                      <a:r>
                        <a:rPr dirty="0"/>
                        <a:t>eat)</a:t>
                      </a:r>
                    </a:p>
                  </a:txBody>
                  <a:tcPr/>
                </a:tc>
                <a:tc>
                  <a:txBody>
                    <a:bodyPr/>
                    <a:lstStyle/>
                    <a:p>
                      <a:r>
                        <a:t>700 J/(kg K)</a:t>
                      </a:r>
                    </a:p>
                  </a:txBody>
                  <a:tcPr/>
                </a:tc>
                <a:tc>
                  <a:txBody>
                    <a:bodyPr/>
                    <a:lstStyle/>
                    <a:p>
                      <a:r>
                        <a:rPr dirty="0"/>
                        <a:t>1825 J/(kg K)</a:t>
                      </a:r>
                    </a:p>
                  </a:txBody>
                  <a:tcPr/>
                </a:tc>
                <a:tc>
                  <a:txBody>
                    <a:bodyPr/>
                    <a:lstStyle/>
                    <a:p>
                      <a:r>
                        <a:rPr dirty="0"/>
                        <a:t>750 J/(kg K)</a:t>
                      </a:r>
                    </a:p>
                  </a:txBody>
                  <a:tcPr/>
                </a:tc>
                <a:tc>
                  <a:txBody>
                    <a:bodyPr/>
                    <a:lstStyle/>
                    <a:p>
                      <a:r>
                        <a:rPr dirty="0"/>
                        <a:t>871 J/(kg K)</a:t>
                      </a:r>
                    </a:p>
                  </a:txBody>
                  <a:tcPr/>
                </a:tc>
                <a:extLst>
                  <a:ext uri="{0D108BD9-81ED-4DB2-BD59-A6C34878D82A}">
                    <a16:rowId xmlns:a16="http://schemas.microsoft.com/office/drawing/2014/main" val="10010"/>
                  </a:ext>
                </a:extLst>
              </a:tr>
              <a:tr h="370840">
                <a:tc>
                  <a:txBody>
                    <a:bodyPr/>
                    <a:lstStyle/>
                    <a:p>
                      <a:r>
                        <a:rPr dirty="0"/>
                        <a:t>Thermal </a:t>
                      </a:r>
                      <a:r>
                        <a:rPr lang="en-US" dirty="0"/>
                        <a:t>c</a:t>
                      </a:r>
                      <a:r>
                        <a:rPr dirty="0"/>
                        <a:t>onductivity</a:t>
                      </a:r>
                    </a:p>
                  </a:txBody>
                  <a:tcPr/>
                </a:tc>
                <a:tc>
                  <a:txBody>
                    <a:bodyPr/>
                    <a:lstStyle/>
                    <a:p>
                      <a:r>
                        <a:rPr dirty="0"/>
                        <a:t>148 W/(m K)</a:t>
                      </a:r>
                    </a:p>
                  </a:txBody>
                  <a:tcPr/>
                </a:tc>
                <a:tc>
                  <a:txBody>
                    <a:bodyPr/>
                    <a:lstStyle/>
                    <a:p>
                      <a:r>
                        <a:rPr dirty="0"/>
                        <a:t>190 W/(m K)</a:t>
                      </a:r>
                    </a:p>
                  </a:txBody>
                  <a:tcPr/>
                </a:tc>
                <a:tc>
                  <a:txBody>
                    <a:bodyPr/>
                    <a:lstStyle/>
                    <a:p>
                      <a:r>
                        <a:rPr dirty="0"/>
                        <a:t>15 W/(m K)</a:t>
                      </a:r>
                    </a:p>
                  </a:txBody>
                  <a:tcPr/>
                </a:tc>
                <a:tc>
                  <a:txBody>
                    <a:bodyPr/>
                    <a:lstStyle/>
                    <a:p>
                      <a:r>
                        <a:rPr dirty="0"/>
                        <a:t>202.4 W/(m K)</a:t>
                      </a:r>
                    </a:p>
                  </a:txBody>
                  <a:tcPr/>
                </a:tc>
                <a:extLst>
                  <a:ext uri="{0D108BD9-81ED-4DB2-BD59-A6C34878D82A}">
                    <a16:rowId xmlns:a16="http://schemas.microsoft.com/office/drawing/2014/main" val="10011"/>
                  </a:ext>
                </a:extLst>
              </a:tr>
            </a:tbl>
          </a:graphicData>
        </a:graphic>
      </p:graphicFrame>
      <p:sp>
        <p:nvSpPr>
          <p:cNvPr id="13" name="Slide Number Placeholder">
            <a:extLst>
              <a:ext uri="{FF2B5EF4-FFF2-40B4-BE49-F238E27FC236}">
                <a16:creationId xmlns:a16="http://schemas.microsoft.com/office/drawing/2014/main" id="{DC2C9060-CF90-EC46-9251-0FDDE8840977}"/>
              </a:ext>
            </a:extLst>
          </p:cNvPr>
          <p:cNvSpPr>
            <a:spLocks noGrp="1"/>
          </p:cNvSpPr>
          <p:nvPr>
            <p:ph type="sldNum" sz="quarter" idx="15"/>
          </p:nvPr>
        </p:nvSpPr>
        <p:spPr/>
        <p:txBody>
          <a:bodyPr/>
          <a:lstStyle/>
          <a:p>
            <a:fld id="{F023AC52-F1B0-4671-BA92-58020EC92B36}" type="slidenum">
              <a:rPr lang="en-US" smtClean="0"/>
              <a:t>12</a:t>
            </a:fld>
            <a:endParaRPr lang="en-US"/>
          </a:p>
        </p:txBody>
      </p:sp>
      <p:sp>
        <p:nvSpPr>
          <p:cNvPr id="6" name="Nexus:toc_link">
            <a:extLst>
              <a:ext uri="{FF2B5EF4-FFF2-40B4-BE49-F238E27FC236}">
                <a16:creationId xmlns:a16="http://schemas.microsoft.com/office/drawing/2014/main" id="{A96A014B-FCCF-08E1-5194-85D5AF82B2CD}"/>
              </a:ext>
            </a:extLst>
          </p:cNvPr>
          <p:cNvSpPr>
            <a:spLocks noGrp="1"/>
          </p:cNvSpPr>
          <p:nvPr>
            <p:ph type="body" sz="quarter" idx="12"/>
          </p:nvPr>
        </p:nvSpPr>
        <p:spPr/>
        <p:txBody>
          <a:bodyPr/>
          <a:lstStyle/>
          <a:p>
            <a:r>
              <a:rPr>
                <a:hlinkClick r:id="rId3" action="ppaction://hlinksldjump"/>
              </a:rPr>
              <a:t>Table of contents</a:t>
            </a:r>
            <a:endParaRPr lang="en-US" dirty="0"/>
          </a:p>
        </p:txBody>
      </p:sp>
      <p:sp>
        <p:nvSpPr>
          <p:cNvPr id="9" name="Nexus:breadcrumbs">
            <a:extLst>
              <a:ext uri="{FF2B5EF4-FFF2-40B4-BE49-F238E27FC236}">
                <a16:creationId xmlns:a16="http://schemas.microsoft.com/office/drawing/2014/main" id="{40F65806-3078-74B0-F96C-C1791893498F}"/>
              </a:ext>
            </a:extLst>
          </p:cNvPr>
          <p:cNvSpPr>
            <a:spLocks noGrp="1"/>
          </p:cNvSpPr>
          <p:nvPr>
            <p:ph type="body" sz="quarter" idx="13"/>
          </p:nvPr>
        </p:nvSpPr>
        <p:spPr/>
        <p:txBody>
          <a:bodyPr/>
          <a:lstStyle/>
          <a:p>
            <a:r>
              <a:rPr>
                <a:hlinkClick r:id="rId4" action="ppaction://hlinksldjump"/>
              </a:rPr>
              <a:t>Simulation Setup</a:t>
            </a:r>
            <a:r>
              <a:t> / </a:t>
            </a:r>
            <a:r>
              <a:rPr>
                <a:hlinkClick r:id="rId5" action="ppaction://hlinksldjump"/>
              </a:rPr>
              <a:t>Physics</a:t>
            </a:r>
            <a:r>
              <a:t> / Material Properties (1 of 2)</a:t>
            </a:r>
            <a:endParaRPr lang="en-US" dirty="0"/>
          </a:p>
        </p:txBody>
      </p:sp>
      <p:sp>
        <p:nvSpPr>
          <p:cNvPr id="12" name="Nexus:comments">
            <a:extLst>
              <a:ext uri="{FF2B5EF4-FFF2-40B4-BE49-F238E27FC236}">
                <a16:creationId xmlns:a16="http://schemas.microsoft.com/office/drawing/2014/main" id="{FE03B925-0969-7141-D175-32AF1AE7E45C}"/>
              </a:ext>
            </a:extLst>
          </p:cNvPr>
          <p:cNvSpPr>
            <a:spLocks noGrp="1"/>
          </p:cNvSpPr>
          <p:nvPr>
            <p:ph type="body" sz="quarter" idx="14"/>
          </p:nvPr>
        </p:nvSpPr>
        <p:spPr/>
        <p:txBody>
          <a:bodyPr/>
          <a:lstStyle/>
          <a:p>
            <a:r>
              <a:rPr lang="en-US" sz="2000" dirty="0" err="1"/>
              <a:t>Bossinesq</a:t>
            </a:r>
            <a:r>
              <a:rPr lang="en-US" sz="2000" dirty="0"/>
              <a:t> approximation was set for the air density as it is recommended for natural convection problems involving small temperature changes. It simplifies the density calculations by assuming the density change is directly proportional to the temperature change.</a:t>
            </a:r>
          </a:p>
        </p:txBody>
      </p:sp>
      <p:sp>
        <p:nvSpPr>
          <p:cNvPr id="4" name="Nexus:html_header">
            <a:extLst>
              <a:ext uri="{FF2B5EF4-FFF2-40B4-BE49-F238E27FC236}">
                <a16:creationId xmlns:a16="http://schemas.microsoft.com/office/drawing/2014/main" id="{5BC69CB5-4F3D-060F-DCD9-B496A8546C00}"/>
              </a:ext>
            </a:extLst>
          </p:cNvPr>
          <p:cNvSpPr>
            <a:spLocks noGrp="1"/>
          </p:cNvSpPr>
          <p:nvPr>
            <p:ph type="title"/>
          </p:nvPr>
        </p:nvSpPr>
        <p:spPr/>
        <p:txBody>
          <a:bodyPr/>
          <a:lstStyle/>
          <a:p>
            <a:r>
              <a:rPr sz="3200" dirty="0"/>
              <a:t>Material Properties</a:t>
            </a:r>
            <a:endParaRPr lang="en-US" dirty="0"/>
          </a:p>
        </p:txBody>
      </p:sp>
    </p:spTree>
    <p:extLst>
      <p:ext uri="{BB962C8B-B14F-4D97-AF65-F5344CB8AC3E}">
        <p14:creationId xmlns:p14="http://schemas.microsoft.com/office/powerpoint/2010/main" val="3987938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Nexus:query=A|i_type|eq|tree;A|i_name|eq|CellZonesTreeItem;&amp;rows=13&amp;cols=2"/>
          <p:cNvGraphicFramePr>
            <a:graphicFrameLocks noGrp="1"/>
          </p:cNvGraphicFramePr>
          <p:nvPr>
            <p:ph type="tbl" sz="quarter" idx="11"/>
            <p:extLst>
              <p:ext uri="{D42A27DB-BD31-4B8C-83A1-F6EECF244321}">
                <p14:modId xmlns:p14="http://schemas.microsoft.com/office/powerpoint/2010/main" val="1427467700"/>
              </p:ext>
            </p:extLst>
          </p:nvPr>
        </p:nvGraphicFramePr>
        <p:xfrm>
          <a:off x="642394" y="1866118"/>
          <a:ext cx="10972801" cy="3337560"/>
        </p:xfrm>
        <a:graphic>
          <a:graphicData uri="http://schemas.openxmlformats.org/drawingml/2006/table">
            <a:tbl>
              <a:tblPr bandRow="1">
                <a:tableStyleId>{5C22544A-7EE6-4342-B048-85BDC9FD1C3A}</a:tableStyleId>
              </a:tblPr>
              <a:tblGrid>
                <a:gridCol w="2696608">
                  <a:extLst>
                    <a:ext uri="{9D8B030D-6E8A-4147-A177-3AD203B41FA5}">
                      <a16:colId xmlns:a16="http://schemas.microsoft.com/office/drawing/2014/main" val="20000"/>
                    </a:ext>
                  </a:extLst>
                </a:gridCol>
                <a:gridCol w="3600080">
                  <a:extLst>
                    <a:ext uri="{9D8B030D-6E8A-4147-A177-3AD203B41FA5}">
                      <a16:colId xmlns:a16="http://schemas.microsoft.com/office/drawing/2014/main" val="20001"/>
                    </a:ext>
                  </a:extLst>
                </a:gridCol>
                <a:gridCol w="4676113">
                  <a:extLst>
                    <a:ext uri="{9D8B030D-6E8A-4147-A177-3AD203B41FA5}">
                      <a16:colId xmlns:a16="http://schemas.microsoft.com/office/drawing/2014/main" val="2345063003"/>
                    </a:ext>
                  </a:extLst>
                </a:gridCol>
              </a:tblGrid>
              <a:tr h="370840">
                <a:tc>
                  <a:txBody>
                    <a:bodyPr/>
                    <a:lstStyle/>
                    <a:p>
                      <a:r>
                        <a:rPr b="1" dirty="0"/>
                        <a:t>Fluid</a:t>
                      </a:r>
                    </a:p>
                  </a:txBody>
                  <a:tcPr/>
                </a:tc>
                <a:tc>
                  <a:txBody>
                    <a:bodyPr/>
                    <a:lstStyle/>
                    <a:p>
                      <a:endParaRPr/>
                    </a:p>
                  </a:txBody>
                  <a:tcPr/>
                </a:tc>
                <a:tc>
                  <a:txBody>
                    <a:bodyPr/>
                    <a:lstStyle/>
                    <a:p>
                      <a:endParaRPr/>
                    </a:p>
                  </a:txBody>
                  <a:tcPr/>
                </a:tc>
                <a:extLst>
                  <a:ext uri="{0D108BD9-81ED-4DB2-BD59-A6C34878D82A}">
                    <a16:rowId xmlns:a16="http://schemas.microsoft.com/office/drawing/2014/main" val="10000"/>
                  </a:ext>
                </a:extLst>
              </a:tr>
              <a:tr h="370840">
                <a:tc>
                  <a:txBody>
                    <a:bodyPr/>
                    <a:lstStyle/>
                    <a:p>
                      <a:r>
                        <a:rPr b="1" dirty="0"/>
                        <a:t>  </a:t>
                      </a:r>
                    </a:p>
                  </a:txBody>
                  <a:tcPr/>
                </a:tc>
                <a:tc>
                  <a:txBody>
                    <a:bodyPr/>
                    <a:lstStyle/>
                    <a:p>
                      <a:r>
                        <a:rPr lang="en-US" b="1" dirty="0"/>
                        <a:t>beampipe-air-vol-solid</a:t>
                      </a:r>
                      <a:endParaRPr dirty="0"/>
                    </a:p>
                  </a:txBody>
                  <a:tcPr/>
                </a:tc>
                <a:tc>
                  <a:txBody>
                    <a:bodyPr/>
                    <a:lstStyle/>
                    <a:p>
                      <a:r>
                        <a:rPr lang="en-US" b="1" dirty="0"/>
                        <a:t>enclosure-enclosure</a:t>
                      </a:r>
                      <a:endParaRPr dirty="0"/>
                    </a:p>
                  </a:txBody>
                  <a:tcPr/>
                </a:tc>
                <a:extLst>
                  <a:ext uri="{0D108BD9-81ED-4DB2-BD59-A6C34878D82A}">
                    <a16:rowId xmlns:a16="http://schemas.microsoft.com/office/drawing/2014/main" val="10001"/>
                  </a:ext>
                </a:extLst>
              </a:tr>
              <a:tr h="370840">
                <a:tc>
                  <a:txBody>
                    <a:bodyPr/>
                    <a:lstStyle/>
                    <a:p>
                      <a:r>
                        <a:rPr dirty="0"/>
                        <a:t>  Material </a:t>
                      </a:r>
                      <a:r>
                        <a:rPr lang="en-US" dirty="0"/>
                        <a:t>n</a:t>
                      </a:r>
                      <a:r>
                        <a:rPr dirty="0"/>
                        <a:t>ame</a:t>
                      </a:r>
                    </a:p>
                  </a:txBody>
                  <a:tcPr/>
                </a:tc>
                <a:tc>
                  <a:txBody>
                    <a:bodyPr/>
                    <a:lstStyle/>
                    <a:p>
                      <a:r>
                        <a:t>air</a:t>
                      </a:r>
                    </a:p>
                  </a:txBody>
                  <a:tcPr/>
                </a:tc>
                <a:tc>
                  <a:txBody>
                    <a:bodyPr/>
                    <a:lstStyle/>
                    <a:p>
                      <a:r>
                        <a:rPr dirty="0"/>
                        <a:t>air</a:t>
                      </a:r>
                    </a:p>
                  </a:txBody>
                  <a:tcPr/>
                </a:tc>
                <a:extLst>
                  <a:ext uri="{0D108BD9-81ED-4DB2-BD59-A6C34878D82A}">
                    <a16:rowId xmlns:a16="http://schemas.microsoft.com/office/drawing/2014/main" val="10002"/>
                  </a:ext>
                </a:extLst>
              </a:tr>
              <a:tr h="370840">
                <a:tc>
                  <a:txBody>
                    <a:bodyPr/>
                    <a:lstStyle/>
                    <a:p>
                      <a:r>
                        <a:rPr dirty="0"/>
                        <a:t> </a:t>
                      </a:r>
                      <a:r>
                        <a:rPr lang="en-US" dirty="0"/>
                        <a:t> </a:t>
                      </a:r>
                      <a:r>
                        <a:rPr dirty="0"/>
                        <a:t>Specify source terms?</a:t>
                      </a:r>
                    </a:p>
                  </a:txBody>
                  <a:tcPr/>
                </a:tc>
                <a:tc>
                  <a:txBody>
                    <a:bodyPr/>
                    <a:lstStyle/>
                    <a:p>
                      <a:r>
                        <a:t>no</a:t>
                      </a:r>
                    </a:p>
                  </a:txBody>
                  <a:tcPr/>
                </a:tc>
                <a:tc>
                  <a:txBody>
                    <a:bodyPr/>
                    <a:lstStyle/>
                    <a:p>
                      <a:r>
                        <a:rPr dirty="0"/>
                        <a:t>no</a:t>
                      </a:r>
                    </a:p>
                  </a:txBody>
                  <a:tcPr/>
                </a:tc>
                <a:extLst>
                  <a:ext uri="{0D108BD9-81ED-4DB2-BD59-A6C34878D82A}">
                    <a16:rowId xmlns:a16="http://schemas.microsoft.com/office/drawing/2014/main" val="10003"/>
                  </a:ext>
                </a:extLst>
              </a:tr>
              <a:tr h="370840">
                <a:tc>
                  <a:txBody>
                    <a:bodyPr/>
                    <a:lstStyle/>
                    <a:p>
                      <a:r>
                        <a:rPr dirty="0"/>
                        <a:t>  Specify fixed values?</a:t>
                      </a:r>
                    </a:p>
                  </a:txBody>
                  <a:tcPr/>
                </a:tc>
                <a:tc>
                  <a:txBody>
                    <a:bodyPr/>
                    <a:lstStyle/>
                    <a:p>
                      <a:r>
                        <a:t>no</a:t>
                      </a:r>
                    </a:p>
                  </a:txBody>
                  <a:tcPr/>
                </a:tc>
                <a:tc>
                  <a:txBody>
                    <a:bodyPr/>
                    <a:lstStyle/>
                    <a:p>
                      <a:r>
                        <a:rPr dirty="0"/>
                        <a:t>no</a:t>
                      </a:r>
                    </a:p>
                  </a:txBody>
                  <a:tcPr/>
                </a:tc>
                <a:extLst>
                  <a:ext uri="{0D108BD9-81ED-4DB2-BD59-A6C34878D82A}">
                    <a16:rowId xmlns:a16="http://schemas.microsoft.com/office/drawing/2014/main" val="10004"/>
                  </a:ext>
                </a:extLst>
              </a:tr>
              <a:tr h="370840">
                <a:tc>
                  <a:txBody>
                    <a:bodyPr/>
                    <a:lstStyle/>
                    <a:p>
                      <a:r>
                        <a:rPr dirty="0"/>
                        <a:t> </a:t>
                      </a:r>
                      <a:r>
                        <a:rPr lang="en-US" dirty="0"/>
                        <a:t> </a:t>
                      </a:r>
                      <a:r>
                        <a:rPr dirty="0"/>
                        <a:t>Frame </a:t>
                      </a:r>
                      <a:r>
                        <a:rPr lang="en-US" dirty="0"/>
                        <a:t>m</a:t>
                      </a:r>
                      <a:r>
                        <a:rPr dirty="0"/>
                        <a:t>otion?</a:t>
                      </a:r>
                    </a:p>
                  </a:txBody>
                  <a:tcPr/>
                </a:tc>
                <a:tc>
                  <a:txBody>
                    <a:bodyPr/>
                    <a:lstStyle/>
                    <a:p>
                      <a:r>
                        <a:t>no</a:t>
                      </a:r>
                    </a:p>
                  </a:txBody>
                  <a:tcPr/>
                </a:tc>
                <a:tc>
                  <a:txBody>
                    <a:bodyPr/>
                    <a:lstStyle/>
                    <a:p>
                      <a:r>
                        <a:rPr lang="en-US" dirty="0"/>
                        <a:t>no</a:t>
                      </a:r>
                    </a:p>
                  </a:txBody>
                  <a:tcPr/>
                </a:tc>
                <a:extLst>
                  <a:ext uri="{0D108BD9-81ED-4DB2-BD59-A6C34878D82A}">
                    <a16:rowId xmlns:a16="http://schemas.microsoft.com/office/drawing/2014/main" val="10005"/>
                  </a:ext>
                </a:extLst>
              </a:tr>
              <a:tr h="370840">
                <a:tc>
                  <a:txBody>
                    <a:bodyPr/>
                    <a:lstStyle/>
                    <a:p>
                      <a:r>
                        <a:rPr dirty="0"/>
                        <a:t>  Laminar zone?</a:t>
                      </a:r>
                    </a:p>
                  </a:txBody>
                  <a:tcPr/>
                </a:tc>
                <a:tc>
                  <a:txBody>
                    <a:bodyPr/>
                    <a:lstStyle/>
                    <a:p>
                      <a:r>
                        <a:t>no</a:t>
                      </a:r>
                    </a:p>
                  </a:txBody>
                  <a:tcPr/>
                </a:tc>
                <a:tc>
                  <a:txBody>
                    <a:bodyPr/>
                    <a:lstStyle/>
                    <a:p>
                      <a:r>
                        <a:rPr lang="en-US"/>
                        <a:t>no</a:t>
                      </a:r>
                      <a:endParaRPr lang="en-US" dirty="0"/>
                    </a:p>
                  </a:txBody>
                  <a:tcPr/>
                </a:tc>
                <a:extLst>
                  <a:ext uri="{0D108BD9-81ED-4DB2-BD59-A6C34878D82A}">
                    <a16:rowId xmlns:a16="http://schemas.microsoft.com/office/drawing/2014/main" val="10006"/>
                  </a:ext>
                </a:extLst>
              </a:tr>
              <a:tr h="370840">
                <a:tc>
                  <a:txBody>
                    <a:bodyPr/>
                    <a:lstStyle/>
                    <a:p>
                      <a:r>
                        <a:rPr dirty="0"/>
                        <a:t>  Porous zone?</a:t>
                      </a:r>
                    </a:p>
                  </a:txBody>
                  <a:tcPr/>
                </a:tc>
                <a:tc>
                  <a:txBody>
                    <a:bodyPr/>
                    <a:lstStyle/>
                    <a:p>
                      <a:r>
                        <a:t>no</a:t>
                      </a:r>
                    </a:p>
                  </a:txBody>
                  <a:tcPr/>
                </a:tc>
                <a:tc>
                  <a:txBody>
                    <a:bodyPr/>
                    <a:lstStyle/>
                    <a:p>
                      <a:r>
                        <a:rPr lang="en-US"/>
                        <a:t>no</a:t>
                      </a:r>
                      <a:endParaRPr lang="en-US" dirty="0"/>
                    </a:p>
                  </a:txBody>
                  <a:tcPr/>
                </a:tc>
                <a:extLst>
                  <a:ext uri="{0D108BD9-81ED-4DB2-BD59-A6C34878D82A}">
                    <a16:rowId xmlns:a16="http://schemas.microsoft.com/office/drawing/2014/main" val="10007"/>
                  </a:ext>
                </a:extLst>
              </a:tr>
              <a:tr h="370840">
                <a:tc>
                  <a:txBody>
                    <a:bodyPr/>
                    <a:lstStyle/>
                    <a:p>
                      <a:r>
                        <a:rPr dirty="0"/>
                        <a:t>  3D </a:t>
                      </a:r>
                      <a:r>
                        <a:rPr lang="en-US" dirty="0"/>
                        <a:t>f</a:t>
                      </a:r>
                      <a:r>
                        <a:rPr dirty="0"/>
                        <a:t>an </a:t>
                      </a:r>
                      <a:r>
                        <a:rPr lang="en-US" dirty="0"/>
                        <a:t>z</a:t>
                      </a:r>
                      <a:r>
                        <a:rPr dirty="0"/>
                        <a:t>one?</a:t>
                      </a:r>
                    </a:p>
                  </a:txBody>
                  <a:tcPr/>
                </a:tc>
                <a:tc>
                  <a:txBody>
                    <a:bodyPr/>
                    <a:lstStyle/>
                    <a:p>
                      <a:r>
                        <a:t>no</a:t>
                      </a:r>
                    </a:p>
                  </a:txBody>
                  <a:tcPr/>
                </a:tc>
                <a:tc>
                  <a:txBody>
                    <a:bodyPr/>
                    <a:lstStyle/>
                    <a:p>
                      <a:r>
                        <a:rPr lang="en-US" dirty="0"/>
                        <a:t>no</a:t>
                      </a:r>
                    </a:p>
                  </a:txBody>
                  <a:tcPr/>
                </a:tc>
                <a:extLst>
                  <a:ext uri="{0D108BD9-81ED-4DB2-BD59-A6C34878D82A}">
                    <a16:rowId xmlns:a16="http://schemas.microsoft.com/office/drawing/2014/main" val="10008"/>
                  </a:ext>
                </a:extLst>
              </a:tr>
            </a:tbl>
          </a:graphicData>
        </a:graphic>
      </p:graphicFrame>
      <p:sp>
        <p:nvSpPr>
          <p:cNvPr id="13" name="Slide Number Placeholder">
            <a:extLst>
              <a:ext uri="{FF2B5EF4-FFF2-40B4-BE49-F238E27FC236}">
                <a16:creationId xmlns:a16="http://schemas.microsoft.com/office/drawing/2014/main" id="{B91B9A75-6847-7E41-845C-65D34E4AFEFB}"/>
              </a:ext>
            </a:extLst>
          </p:cNvPr>
          <p:cNvSpPr>
            <a:spLocks noGrp="1"/>
          </p:cNvSpPr>
          <p:nvPr>
            <p:ph type="sldNum" sz="quarter" idx="15"/>
          </p:nvPr>
        </p:nvSpPr>
        <p:spPr/>
        <p:txBody>
          <a:bodyPr/>
          <a:lstStyle/>
          <a:p>
            <a:fld id="{F023AC52-F1B0-4671-BA92-58020EC92B36}" type="slidenum">
              <a:rPr lang="en-US" smtClean="0"/>
              <a:t>13</a:t>
            </a:fld>
            <a:endParaRPr lang="en-US"/>
          </a:p>
        </p:txBody>
      </p:sp>
      <p:sp>
        <p:nvSpPr>
          <p:cNvPr id="6" name="Nexus:toc_link">
            <a:extLst>
              <a:ext uri="{FF2B5EF4-FFF2-40B4-BE49-F238E27FC236}">
                <a16:creationId xmlns:a16="http://schemas.microsoft.com/office/drawing/2014/main" id="{342A25B6-524A-8598-5C74-D70FA3DA918F}"/>
              </a:ext>
            </a:extLst>
          </p:cNvPr>
          <p:cNvSpPr>
            <a:spLocks noGrp="1"/>
          </p:cNvSpPr>
          <p:nvPr>
            <p:ph type="body" sz="quarter" idx="12"/>
          </p:nvPr>
        </p:nvSpPr>
        <p:spPr/>
        <p:txBody>
          <a:bodyPr/>
          <a:lstStyle/>
          <a:p>
            <a:r>
              <a:rPr>
                <a:hlinkClick r:id="rId2" action="ppaction://hlinksldjump"/>
              </a:rPr>
              <a:t>Table of contents</a:t>
            </a:r>
            <a:endParaRPr lang="en-US" dirty="0"/>
          </a:p>
        </p:txBody>
      </p:sp>
      <p:sp>
        <p:nvSpPr>
          <p:cNvPr id="9" name="Nexus:breadcrumbs">
            <a:extLst>
              <a:ext uri="{FF2B5EF4-FFF2-40B4-BE49-F238E27FC236}">
                <a16:creationId xmlns:a16="http://schemas.microsoft.com/office/drawing/2014/main" id="{837E3960-7200-F9C1-E027-64D80F2AFCD2}"/>
              </a:ext>
            </a:extLst>
          </p:cNvPr>
          <p:cNvSpPr>
            <a:spLocks noGrp="1"/>
          </p:cNvSpPr>
          <p:nvPr>
            <p:ph type="body" sz="quarter" idx="13"/>
          </p:nvPr>
        </p:nvSpPr>
        <p:spPr/>
        <p:txBody>
          <a:bodyPr/>
          <a:lstStyle/>
          <a:p>
            <a:r>
              <a:rPr dirty="0">
                <a:hlinkClick r:id="rId3" action="ppaction://hlinksldjump"/>
              </a:rPr>
              <a:t>Simulation Setup</a:t>
            </a:r>
            <a:r>
              <a:rPr dirty="0"/>
              <a:t> / </a:t>
            </a:r>
            <a:r>
              <a:rPr dirty="0">
                <a:hlinkClick r:id="rId4" action="ppaction://hlinksldjump"/>
              </a:rPr>
              <a:t>Physics</a:t>
            </a:r>
            <a:r>
              <a:rPr dirty="0"/>
              <a:t> / Cell Zone Conditions (1 of 2)</a:t>
            </a:r>
            <a:endParaRPr lang="en-US" dirty="0"/>
          </a:p>
        </p:txBody>
      </p:sp>
      <p:sp>
        <p:nvSpPr>
          <p:cNvPr id="12" name="Nexus:comments">
            <a:extLst>
              <a:ext uri="{FF2B5EF4-FFF2-40B4-BE49-F238E27FC236}">
                <a16:creationId xmlns:a16="http://schemas.microsoft.com/office/drawing/2014/main" id="{2B797919-E906-7712-2ED3-37DE3E033D2E}"/>
              </a:ext>
            </a:extLst>
          </p:cNvPr>
          <p:cNvSpPr>
            <a:spLocks noGrp="1"/>
          </p:cNvSpPr>
          <p:nvPr>
            <p:ph type="body" sz="quarter" idx="14"/>
          </p:nvPr>
        </p:nvSpPr>
        <p:spPr/>
        <p:txBody>
          <a:bodyPr/>
          <a:lstStyle/>
          <a:p>
            <a:r>
              <a:rPr lang="en-US" sz="2000" dirty="0"/>
              <a:t>Defines the properties and behavior of individual fluid or solid volumes, indicates which element is set as solid or fluid, the material assigned for each element, if the element is in motion or static, and if the element is a heat of source for thermal simulation.</a:t>
            </a:r>
          </a:p>
        </p:txBody>
      </p:sp>
      <p:sp>
        <p:nvSpPr>
          <p:cNvPr id="4" name="Nexus:html_header">
            <a:extLst>
              <a:ext uri="{FF2B5EF4-FFF2-40B4-BE49-F238E27FC236}">
                <a16:creationId xmlns:a16="http://schemas.microsoft.com/office/drawing/2014/main" id="{643A17EB-CD1C-E870-17B8-63E810EEB22E}"/>
              </a:ext>
            </a:extLst>
          </p:cNvPr>
          <p:cNvSpPr>
            <a:spLocks noGrp="1"/>
          </p:cNvSpPr>
          <p:nvPr>
            <p:ph type="title"/>
          </p:nvPr>
        </p:nvSpPr>
        <p:spPr/>
        <p:txBody>
          <a:bodyPr/>
          <a:lstStyle/>
          <a:p>
            <a:r>
              <a:rPr sz="3200"/>
              <a:t>Cell Zone Conditions</a:t>
            </a:r>
            <a:endParaRPr lang="en-US"/>
          </a:p>
        </p:txBody>
      </p:sp>
    </p:spTree>
    <p:extLst>
      <p:ext uri="{BB962C8B-B14F-4D97-AF65-F5344CB8AC3E}">
        <p14:creationId xmlns:p14="http://schemas.microsoft.com/office/powerpoint/2010/main" val="36379186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E448C-D128-952E-78C5-75172E4B15DB}"/>
            </a:ext>
          </a:extLst>
        </p:cNvPr>
        <p:cNvGrpSpPr/>
        <p:nvPr/>
      </p:nvGrpSpPr>
      <p:grpSpPr>
        <a:xfrm>
          <a:off x="0" y="0"/>
          <a:ext cx="0" cy="0"/>
          <a:chOff x="0" y="0"/>
          <a:chExt cx="0" cy="0"/>
        </a:xfrm>
      </p:grpSpPr>
      <p:graphicFrame>
        <p:nvGraphicFramePr>
          <p:cNvPr id="5" name="Nexus:query=A|i_type|eq|tree;A|i_name|eq|CellZonesTreeItem;&amp;rows=13&amp;cols=2">
            <a:extLst>
              <a:ext uri="{FF2B5EF4-FFF2-40B4-BE49-F238E27FC236}">
                <a16:creationId xmlns:a16="http://schemas.microsoft.com/office/drawing/2014/main" id="{C90681DE-82EF-093E-1F3D-F6F1ECA5156C}"/>
              </a:ext>
            </a:extLst>
          </p:cNvPr>
          <p:cNvGraphicFramePr>
            <a:graphicFrameLocks noGrp="1"/>
          </p:cNvGraphicFramePr>
          <p:nvPr>
            <p:ph type="tbl" sz="quarter" idx="11"/>
            <p:extLst>
              <p:ext uri="{D42A27DB-BD31-4B8C-83A1-F6EECF244321}">
                <p14:modId xmlns:p14="http://schemas.microsoft.com/office/powerpoint/2010/main" val="35709093"/>
              </p:ext>
            </p:extLst>
          </p:nvPr>
        </p:nvGraphicFramePr>
        <p:xfrm>
          <a:off x="774192" y="437086"/>
          <a:ext cx="10185593" cy="6085581"/>
        </p:xfrm>
        <a:graphic>
          <a:graphicData uri="http://schemas.openxmlformats.org/drawingml/2006/table">
            <a:tbl>
              <a:tblPr bandRow="1">
                <a:tableStyleId>{5C22544A-7EE6-4342-B048-85BDC9FD1C3A}</a:tableStyleId>
              </a:tblPr>
              <a:tblGrid>
                <a:gridCol w="1462278">
                  <a:extLst>
                    <a:ext uri="{9D8B030D-6E8A-4147-A177-3AD203B41FA5}">
                      <a16:colId xmlns:a16="http://schemas.microsoft.com/office/drawing/2014/main" val="20000"/>
                    </a:ext>
                  </a:extLst>
                </a:gridCol>
                <a:gridCol w="1507681">
                  <a:extLst>
                    <a:ext uri="{9D8B030D-6E8A-4147-A177-3AD203B41FA5}">
                      <a16:colId xmlns:a16="http://schemas.microsoft.com/office/drawing/2014/main" val="20001"/>
                    </a:ext>
                  </a:extLst>
                </a:gridCol>
                <a:gridCol w="2174304">
                  <a:extLst>
                    <a:ext uri="{9D8B030D-6E8A-4147-A177-3AD203B41FA5}">
                      <a16:colId xmlns:a16="http://schemas.microsoft.com/office/drawing/2014/main" val="2698530197"/>
                    </a:ext>
                  </a:extLst>
                </a:gridCol>
                <a:gridCol w="2053273">
                  <a:extLst>
                    <a:ext uri="{9D8B030D-6E8A-4147-A177-3AD203B41FA5}">
                      <a16:colId xmlns:a16="http://schemas.microsoft.com/office/drawing/2014/main" val="2743452324"/>
                    </a:ext>
                  </a:extLst>
                </a:gridCol>
                <a:gridCol w="1561529">
                  <a:extLst>
                    <a:ext uri="{9D8B030D-6E8A-4147-A177-3AD203B41FA5}">
                      <a16:colId xmlns:a16="http://schemas.microsoft.com/office/drawing/2014/main" val="3160748995"/>
                    </a:ext>
                  </a:extLst>
                </a:gridCol>
                <a:gridCol w="1426528">
                  <a:extLst>
                    <a:ext uri="{9D8B030D-6E8A-4147-A177-3AD203B41FA5}">
                      <a16:colId xmlns:a16="http://schemas.microsoft.com/office/drawing/2014/main" val="1846845172"/>
                    </a:ext>
                  </a:extLst>
                </a:gridCol>
              </a:tblGrid>
              <a:tr h="3576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Solid</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marL="45720" marR="45720"/>
                </a:tc>
                <a:extLst>
                  <a:ext uri="{0D108BD9-81ED-4DB2-BD59-A6C34878D82A}">
                    <a16:rowId xmlns:a16="http://schemas.microsoft.com/office/drawing/2014/main" val="3088398526"/>
                  </a:ext>
                </a:extLst>
              </a:tr>
              <a:tr h="3576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Detector</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Material name</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Specify source terms?</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Specify fixed values?</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Frame motion?</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Solid motion?</a:t>
                      </a:r>
                    </a:p>
                  </a:txBody>
                  <a:tcPr marL="45720" marR="45720"/>
                </a:tc>
                <a:extLst>
                  <a:ext uri="{0D108BD9-81ED-4DB2-BD59-A6C34878D82A}">
                    <a16:rowId xmlns:a16="http://schemas.microsoft.com/office/drawing/2014/main" val="10000"/>
                  </a:ext>
                </a:extLst>
              </a:tr>
              <a:tr h="4034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ld-hcal</a:t>
                      </a:r>
                      <a:endParaRPr lang="en-US" dirty="0"/>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aluminum</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no</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no</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45720" marR="45720"/>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ld-emcal</a:t>
                      </a:r>
                      <a:endParaRPr lang="en-US" dirty="0"/>
                    </a:p>
                  </a:txBody>
                  <a:tcPr marL="45720" marR="45720"/>
                </a:tc>
                <a:tc>
                  <a:txBody>
                    <a:bodyPr/>
                    <a:lstStyle/>
                    <a:p>
                      <a:r>
                        <a:rPr lang="en-US" dirty="0"/>
                        <a:t>aluminum</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a:t>
                      </a:r>
                    </a:p>
                  </a:txBody>
                  <a:tcPr marL="45720" marR="45720"/>
                </a:tc>
                <a:tc>
                  <a:txBody>
                    <a:bodyPr/>
                    <a:lstStyle/>
                    <a:p>
                      <a:r>
                        <a:rPr lang="en-US" dirty="0"/>
                        <a:t>no</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no</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a:t>
                      </a:r>
                    </a:p>
                  </a:txBody>
                  <a:tcPr marL="45720" marR="45720"/>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solidFill>
                            <a:schemeClr val="tx1"/>
                          </a:solidFill>
                        </a:rPr>
                        <a:t>ld-pfrich</a:t>
                      </a:r>
                      <a:endParaRPr lang="en-US" dirty="0">
                        <a:solidFill>
                          <a:schemeClr val="tx1"/>
                        </a:solidFill>
                      </a:endParaRP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carbon fiber</a:t>
                      </a:r>
                    </a:p>
                  </a:txBody>
                  <a:tcPr marL="45720" marR="45720"/>
                </a:tc>
                <a:tc>
                  <a:txBody>
                    <a:bodyPr/>
                    <a:lstStyle/>
                    <a:p>
                      <a:r>
                        <a:rPr dirty="0"/>
                        <a:t>no</a:t>
                      </a:r>
                    </a:p>
                  </a:txBody>
                  <a:tcPr marL="45720" marR="45720"/>
                </a:tc>
                <a:tc>
                  <a:txBody>
                    <a:bodyPr/>
                    <a:lstStyle/>
                    <a:p>
                      <a:r>
                        <a:rPr dirty="0"/>
                        <a:t>no</a:t>
                      </a:r>
                    </a:p>
                  </a:txBody>
                  <a:tcPr marL="45720" marR="45720"/>
                </a:tc>
                <a:tc>
                  <a:txBody>
                    <a:bodyPr/>
                    <a:lstStyle/>
                    <a:p>
                      <a:r>
                        <a:rPr dirty="0"/>
                        <a:t>no</a:t>
                      </a:r>
                    </a:p>
                  </a:txBody>
                  <a:tcPr marL="45720" marR="45720"/>
                </a:tc>
                <a:tc>
                  <a:txBody>
                    <a:bodyPr/>
                    <a:lstStyle/>
                    <a:p>
                      <a:r>
                        <a:rPr dirty="0"/>
                        <a:t>no</a:t>
                      </a:r>
                    </a:p>
                  </a:txBody>
                  <a:tcPr marL="45720" marR="45720"/>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ld-mpgd-2</a:t>
                      </a:r>
                      <a:endParaRPr lang="en-US" dirty="0"/>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carbon fiber</a:t>
                      </a:r>
                    </a:p>
                  </a:txBody>
                  <a:tcPr marL="45720" marR="45720"/>
                </a:tc>
                <a:tc>
                  <a:txBody>
                    <a:bodyPr/>
                    <a:lstStyle/>
                    <a:p>
                      <a:r>
                        <a:rPr dirty="0"/>
                        <a:t>no</a:t>
                      </a:r>
                    </a:p>
                  </a:txBody>
                  <a:tcPr marL="45720" marR="45720"/>
                </a:tc>
                <a:tc>
                  <a:txBody>
                    <a:bodyPr/>
                    <a:lstStyle/>
                    <a:p>
                      <a:r>
                        <a:rPr dirty="0"/>
                        <a:t>no</a:t>
                      </a:r>
                    </a:p>
                  </a:txBody>
                  <a:tcPr marL="45720" marR="45720"/>
                </a:tc>
                <a:tc>
                  <a:txBody>
                    <a:bodyPr/>
                    <a:lstStyle/>
                    <a:p>
                      <a:r>
                        <a:rPr dirty="0"/>
                        <a:t>no</a:t>
                      </a:r>
                    </a:p>
                  </a:txBody>
                  <a:tcPr marL="45720" marR="45720"/>
                </a:tc>
                <a:tc>
                  <a:txBody>
                    <a:bodyPr/>
                    <a:lstStyle/>
                    <a:p>
                      <a:r>
                        <a:rPr dirty="0"/>
                        <a:t>no</a:t>
                      </a:r>
                    </a:p>
                  </a:txBody>
                  <a:tcPr marL="45720" marR="45720"/>
                </a:tc>
                <a:extLst>
                  <a:ext uri="{0D108BD9-81ED-4DB2-BD59-A6C34878D82A}">
                    <a16:rowId xmlns:a16="http://schemas.microsoft.com/office/drawing/2014/main" val="100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ld-mpgd-1</a:t>
                      </a:r>
                      <a:endParaRPr lang="en-US" dirty="0"/>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carbon fiber</a:t>
                      </a:r>
                    </a:p>
                  </a:txBody>
                  <a:tcPr marL="45720" marR="45720"/>
                </a:tc>
                <a:tc>
                  <a:txBody>
                    <a:bodyPr/>
                    <a:lstStyle/>
                    <a:p>
                      <a:r>
                        <a:rPr dirty="0"/>
                        <a:t>no</a:t>
                      </a:r>
                    </a:p>
                  </a:txBody>
                  <a:tcPr marL="45720" marR="45720"/>
                </a:tc>
                <a:tc>
                  <a:txBody>
                    <a:bodyPr/>
                    <a:lstStyle/>
                    <a:p>
                      <a:r>
                        <a:rPr dirty="0"/>
                        <a:t>no</a:t>
                      </a:r>
                    </a:p>
                  </a:txBody>
                  <a:tcPr marL="45720" marR="45720"/>
                </a:tc>
                <a:tc>
                  <a:txBody>
                    <a:bodyPr/>
                    <a:lstStyle/>
                    <a:p>
                      <a:r>
                        <a:rPr dirty="0"/>
                        <a:t>no</a:t>
                      </a:r>
                    </a:p>
                  </a:txBody>
                  <a:tcPr marL="45720" marR="45720"/>
                </a:tc>
                <a:tc>
                  <a:txBody>
                    <a:bodyPr/>
                    <a:lstStyle/>
                    <a:p>
                      <a:r>
                        <a:rPr dirty="0"/>
                        <a:t>no</a:t>
                      </a:r>
                    </a:p>
                  </a:txBody>
                  <a:tcPr marL="45720" marR="45720"/>
                </a:tc>
                <a:extLst>
                  <a:ext uri="{0D108BD9-81ED-4DB2-BD59-A6C34878D82A}">
                    <a16:rowId xmlns:a16="http://schemas.microsoft.com/office/drawing/2014/main" val="100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ld</a:t>
                      </a:r>
                      <a:r>
                        <a:rPr lang="en-US" b="1" dirty="0"/>
                        <a:t>-</a:t>
                      </a:r>
                      <a:r>
                        <a:rPr lang="en-US" b="1" dirty="0" err="1"/>
                        <a:t>si</a:t>
                      </a:r>
                      <a:r>
                        <a:rPr lang="en-US" b="1" dirty="0"/>
                        <a:t>-disks 1-5</a:t>
                      </a:r>
                      <a:endParaRPr lang="en-US" dirty="0"/>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carbon fiber</a:t>
                      </a:r>
                    </a:p>
                  </a:txBody>
                  <a:tcPr marL="45720" marR="45720"/>
                </a:tc>
                <a:tc>
                  <a:txBody>
                    <a:bodyPr/>
                    <a:lstStyle/>
                    <a:p>
                      <a:r>
                        <a:rPr dirty="0"/>
                        <a:t>no</a:t>
                      </a:r>
                    </a:p>
                  </a:txBody>
                  <a:tcPr marL="45720" marR="45720"/>
                </a:tc>
                <a:tc>
                  <a:txBody>
                    <a:bodyPr/>
                    <a:lstStyle/>
                    <a:p>
                      <a:r>
                        <a:rPr dirty="0"/>
                        <a:t>no</a:t>
                      </a:r>
                    </a:p>
                  </a:txBody>
                  <a:tcPr marL="45720" marR="45720"/>
                </a:tc>
                <a:tc>
                  <a:txBody>
                    <a:bodyPr/>
                    <a:lstStyle/>
                    <a:p>
                      <a:r>
                        <a:rPr dirty="0"/>
                        <a:t>no</a:t>
                      </a:r>
                    </a:p>
                  </a:txBody>
                  <a:tcPr marL="45720" marR="45720"/>
                </a:tc>
                <a:tc>
                  <a:txBody>
                    <a:bodyPr/>
                    <a:lstStyle/>
                    <a:p>
                      <a:r>
                        <a:rPr dirty="0"/>
                        <a:t>no</a:t>
                      </a:r>
                    </a:p>
                  </a:txBody>
                  <a:tcPr marL="45720" marR="45720"/>
                </a:tc>
                <a:extLst>
                  <a:ext uri="{0D108BD9-81ED-4DB2-BD59-A6C34878D82A}">
                    <a16:rowId xmlns:a16="http://schemas.microsoft.com/office/drawing/2014/main" val="100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silicon barrel</a:t>
                      </a:r>
                      <a:endParaRPr lang="en-US" dirty="0"/>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silicon</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no</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no</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no</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45720" marR="45720"/>
                </a:tc>
                <a:extLst>
                  <a:ext uri="{0D108BD9-81ED-4DB2-BD59-A6C34878D82A}">
                    <a16:rowId xmlns:a16="http://schemas.microsoft.com/office/drawing/2014/main" val="1743475638"/>
                  </a:ext>
                </a:extLst>
              </a:tr>
              <a:tr h="451498">
                <a:tc>
                  <a:txBody>
                    <a:bodyPr/>
                    <a:lstStyle/>
                    <a:p>
                      <a:r>
                        <a:rPr lang="en-US" b="1" dirty="0" err="1"/>
                        <a:t>hd</a:t>
                      </a:r>
                      <a:r>
                        <a:rPr lang="en-US" b="1" dirty="0"/>
                        <a:t>-</a:t>
                      </a:r>
                      <a:r>
                        <a:rPr lang="en-US" b="1" dirty="0" err="1"/>
                        <a:t>si</a:t>
                      </a:r>
                      <a:r>
                        <a:rPr lang="en-US" b="1" dirty="0"/>
                        <a:t>-disk 1-5</a:t>
                      </a:r>
                      <a:endParaRPr lang="en-US" dirty="0"/>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carbon fiber</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no</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no</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45720" marR="45720"/>
                </a:tc>
                <a:extLst>
                  <a:ext uri="{0D108BD9-81ED-4DB2-BD59-A6C34878D82A}">
                    <a16:rowId xmlns:a16="http://schemas.microsoft.com/office/drawing/2014/main" val="10007"/>
                  </a:ext>
                </a:extLst>
              </a:tr>
              <a:tr h="419878">
                <a:tc>
                  <a:txBody>
                    <a:bodyPr/>
                    <a:lstStyle/>
                    <a:p>
                      <a:r>
                        <a:rPr lang="en-US" b="1" dirty="0"/>
                        <a:t>hd-mpgd-1</a:t>
                      </a:r>
                      <a:endParaRPr lang="en-US" dirty="0"/>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carbon fiber</a:t>
                      </a:r>
                    </a:p>
                  </a:txBody>
                  <a:tcPr marL="45720" marR="45720"/>
                </a:tc>
                <a:tc>
                  <a:txBody>
                    <a:bodyPr/>
                    <a:lstStyle/>
                    <a:p>
                      <a:r>
                        <a:rPr lang="en-US" dirty="0"/>
                        <a:t>no</a:t>
                      </a:r>
                    </a:p>
                  </a:txBody>
                  <a:tcPr marL="45720" marR="45720"/>
                </a:tc>
                <a:tc>
                  <a:txBody>
                    <a:bodyPr/>
                    <a:lstStyle/>
                    <a:p>
                      <a:r>
                        <a:rPr lang="en-US" dirty="0"/>
                        <a:t>no</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no</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a:t>
                      </a:r>
                    </a:p>
                  </a:txBody>
                  <a:tcPr marL="45720" marR="45720"/>
                </a:tc>
                <a:extLst>
                  <a:ext uri="{0D108BD9-81ED-4DB2-BD59-A6C34878D82A}">
                    <a16:rowId xmlns:a16="http://schemas.microsoft.com/office/drawing/2014/main" val="10008"/>
                  </a:ext>
                </a:extLst>
              </a:tr>
              <a:tr h="370840">
                <a:tc>
                  <a:txBody>
                    <a:bodyPr/>
                    <a:lstStyle/>
                    <a:p>
                      <a:r>
                        <a:rPr lang="en-US" b="1" dirty="0"/>
                        <a:t>hd-mpgd-2</a:t>
                      </a:r>
                      <a:endParaRPr lang="en-US" dirty="0"/>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carbon fiber</a:t>
                      </a:r>
                    </a:p>
                  </a:txBody>
                  <a:tcPr marL="45720" marR="45720"/>
                </a:tc>
                <a:tc>
                  <a:txBody>
                    <a:bodyPr/>
                    <a:lstStyle/>
                    <a:p>
                      <a:r>
                        <a:rPr dirty="0"/>
                        <a:t>no</a:t>
                      </a:r>
                    </a:p>
                  </a:txBody>
                  <a:tcPr marL="45720" marR="45720"/>
                </a:tc>
                <a:tc>
                  <a:txBody>
                    <a:bodyPr/>
                    <a:lstStyle/>
                    <a:p>
                      <a:r>
                        <a:rPr dirty="0"/>
                        <a:t>no</a:t>
                      </a:r>
                    </a:p>
                  </a:txBody>
                  <a:tcPr marL="45720" marR="45720"/>
                </a:tc>
                <a:tc>
                  <a:txBody>
                    <a:bodyPr/>
                    <a:lstStyle/>
                    <a:p>
                      <a:r>
                        <a:rPr dirty="0"/>
                        <a:t>no</a:t>
                      </a:r>
                    </a:p>
                  </a:txBody>
                  <a:tcPr marL="45720" marR="45720"/>
                </a:tc>
                <a:tc>
                  <a:txBody>
                    <a:bodyPr/>
                    <a:lstStyle/>
                    <a:p>
                      <a:r>
                        <a:rPr dirty="0"/>
                        <a:t>no</a:t>
                      </a:r>
                    </a:p>
                  </a:txBody>
                  <a:tcPr marL="45720" marR="45720"/>
                </a:tc>
                <a:extLst>
                  <a:ext uri="{0D108BD9-81ED-4DB2-BD59-A6C34878D82A}">
                    <a16:rowId xmlns:a16="http://schemas.microsoft.com/office/drawing/2014/main" val="10009"/>
                  </a:ext>
                </a:extLst>
              </a:tr>
              <a:tr h="370840">
                <a:tc>
                  <a:txBody>
                    <a:bodyPr/>
                    <a:lstStyle/>
                    <a:p>
                      <a:r>
                        <a:rPr lang="en-US" b="1" dirty="0" err="1"/>
                        <a:t>hd</a:t>
                      </a:r>
                      <a:r>
                        <a:rPr lang="en-US" b="1" dirty="0"/>
                        <a:t>-</a:t>
                      </a:r>
                      <a:r>
                        <a:rPr lang="en-US" b="1" dirty="0" err="1"/>
                        <a:t>tof</a:t>
                      </a:r>
                      <a:r>
                        <a:rPr lang="en-US" b="1" dirty="0"/>
                        <a:t>-tracker</a:t>
                      </a:r>
                      <a:endParaRPr lang="en-US" dirty="0"/>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carbon fiber</a:t>
                      </a:r>
                    </a:p>
                  </a:txBody>
                  <a:tcPr marL="45720" marR="45720"/>
                </a:tc>
                <a:tc>
                  <a:txBody>
                    <a:bodyPr/>
                    <a:lstStyle/>
                    <a:p>
                      <a:r>
                        <a:rPr dirty="0"/>
                        <a:t>no</a:t>
                      </a:r>
                    </a:p>
                  </a:txBody>
                  <a:tcPr marL="45720" marR="45720"/>
                </a:tc>
                <a:tc>
                  <a:txBody>
                    <a:bodyPr/>
                    <a:lstStyle/>
                    <a:p>
                      <a:r>
                        <a:rPr dirty="0"/>
                        <a:t>no</a:t>
                      </a:r>
                    </a:p>
                  </a:txBody>
                  <a:tcPr marL="45720" marR="45720"/>
                </a:tc>
                <a:tc>
                  <a:txBody>
                    <a:bodyPr/>
                    <a:lstStyle/>
                    <a:p>
                      <a:r>
                        <a:rPr dirty="0"/>
                        <a:t>no</a:t>
                      </a:r>
                    </a:p>
                  </a:txBody>
                  <a:tcPr marL="45720" marR="45720"/>
                </a:tc>
                <a:tc>
                  <a:txBody>
                    <a:bodyPr/>
                    <a:lstStyle/>
                    <a:p>
                      <a:r>
                        <a:rPr dirty="0"/>
                        <a:t>no</a:t>
                      </a:r>
                    </a:p>
                  </a:txBody>
                  <a:tcPr marL="45720" marR="45720"/>
                </a:tc>
                <a:extLst>
                  <a:ext uri="{0D108BD9-81ED-4DB2-BD59-A6C34878D82A}">
                    <a16:rowId xmlns:a16="http://schemas.microsoft.com/office/drawing/2014/main" val="10010"/>
                  </a:ext>
                </a:extLst>
              </a:tr>
              <a:tr h="370840">
                <a:tc>
                  <a:txBody>
                    <a:bodyPr/>
                    <a:lstStyle/>
                    <a:p>
                      <a:r>
                        <a:rPr lang="en-US" b="1" dirty="0" err="1"/>
                        <a:t>hd-dRICH</a:t>
                      </a:r>
                      <a:endParaRPr lang="en-US" dirty="0"/>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carbon fiber</a:t>
                      </a:r>
                    </a:p>
                  </a:txBody>
                  <a:tcPr marL="45720" marR="45720"/>
                </a:tc>
                <a:tc>
                  <a:txBody>
                    <a:bodyPr/>
                    <a:lstStyle/>
                    <a:p>
                      <a:r>
                        <a:rPr dirty="0"/>
                        <a:t>no</a:t>
                      </a:r>
                    </a:p>
                  </a:txBody>
                  <a:tcPr marL="45720" marR="45720"/>
                </a:tc>
                <a:tc>
                  <a:txBody>
                    <a:bodyPr/>
                    <a:lstStyle/>
                    <a:p>
                      <a:r>
                        <a:rPr dirty="0"/>
                        <a:t>no</a:t>
                      </a:r>
                    </a:p>
                  </a:txBody>
                  <a:tcPr marL="45720" marR="45720"/>
                </a:tc>
                <a:tc>
                  <a:txBody>
                    <a:bodyPr/>
                    <a:lstStyle/>
                    <a:p>
                      <a:r>
                        <a:rPr dirty="0"/>
                        <a:t>no</a:t>
                      </a:r>
                    </a:p>
                  </a:txBody>
                  <a:tcPr marL="45720" marR="45720"/>
                </a:tc>
                <a:tc>
                  <a:txBody>
                    <a:bodyPr/>
                    <a:lstStyle/>
                    <a:p>
                      <a:r>
                        <a:rPr dirty="0"/>
                        <a:t>no</a:t>
                      </a:r>
                    </a:p>
                  </a:txBody>
                  <a:tcPr marL="45720" marR="45720"/>
                </a:tc>
                <a:extLst>
                  <a:ext uri="{0D108BD9-81ED-4DB2-BD59-A6C34878D82A}">
                    <a16:rowId xmlns:a16="http://schemas.microsoft.com/office/drawing/2014/main" val="100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hd-emcal</a:t>
                      </a:r>
                      <a:r>
                        <a:rPr dirty="0"/>
                        <a:t> </a:t>
                      </a:r>
                    </a:p>
                  </a:txBody>
                  <a:tcPr marL="45720" marR="45720"/>
                </a:tc>
                <a:tc>
                  <a:txBody>
                    <a:bodyPr/>
                    <a:lstStyle/>
                    <a:p>
                      <a:r>
                        <a:rPr lang="en-US" dirty="0"/>
                        <a:t>aluminum</a:t>
                      </a:r>
                    </a:p>
                  </a:txBody>
                  <a:tcPr marL="45720" marR="45720"/>
                </a:tc>
                <a:tc>
                  <a:txBody>
                    <a:bodyPr/>
                    <a:lstStyle/>
                    <a:p>
                      <a:r>
                        <a:rPr dirty="0"/>
                        <a:t>no</a:t>
                      </a:r>
                    </a:p>
                  </a:txBody>
                  <a:tcPr marL="45720" marR="45720"/>
                </a:tc>
                <a:tc>
                  <a:txBody>
                    <a:bodyPr/>
                    <a:lstStyle/>
                    <a:p>
                      <a:r>
                        <a:rPr dirty="0"/>
                        <a:t>no</a:t>
                      </a:r>
                    </a:p>
                  </a:txBody>
                  <a:tcPr marL="45720" marR="45720"/>
                </a:tc>
                <a:tc>
                  <a:txBody>
                    <a:bodyPr/>
                    <a:lstStyle/>
                    <a:p>
                      <a:r>
                        <a:rPr dirty="0"/>
                        <a:t>no</a:t>
                      </a:r>
                    </a:p>
                  </a:txBody>
                  <a:tcPr marL="45720" marR="45720"/>
                </a:tc>
                <a:tc>
                  <a:txBody>
                    <a:bodyPr/>
                    <a:lstStyle/>
                    <a:p>
                      <a:r>
                        <a:rPr dirty="0"/>
                        <a:t>no</a:t>
                      </a:r>
                    </a:p>
                  </a:txBody>
                  <a:tcPr marL="45720" marR="45720"/>
                </a:tc>
                <a:extLst>
                  <a:ext uri="{0D108BD9-81ED-4DB2-BD59-A6C34878D82A}">
                    <a16:rowId xmlns:a16="http://schemas.microsoft.com/office/drawing/2014/main" val="100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hd-hcal</a:t>
                      </a:r>
                      <a:endParaRPr lang="en-US" dirty="0"/>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aluminum</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no</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no</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a:t>
                      </a:r>
                    </a:p>
                  </a:txBody>
                  <a:tcPr marL="45720" marR="45720"/>
                </a:tc>
                <a:extLst>
                  <a:ext uri="{0D108BD9-81ED-4DB2-BD59-A6C34878D82A}">
                    <a16:rowId xmlns:a16="http://schemas.microsoft.com/office/drawing/2014/main" val="2464343590"/>
                  </a:ext>
                </a:extLst>
              </a:tr>
            </a:tbl>
          </a:graphicData>
        </a:graphic>
      </p:graphicFrame>
      <p:sp>
        <p:nvSpPr>
          <p:cNvPr id="13" name="Slide Number Placeholder">
            <a:extLst>
              <a:ext uri="{FF2B5EF4-FFF2-40B4-BE49-F238E27FC236}">
                <a16:creationId xmlns:a16="http://schemas.microsoft.com/office/drawing/2014/main" id="{27DEA2A7-DF1C-8559-BC12-873B48B7A89B}"/>
              </a:ext>
            </a:extLst>
          </p:cNvPr>
          <p:cNvSpPr>
            <a:spLocks noGrp="1"/>
          </p:cNvSpPr>
          <p:nvPr>
            <p:ph type="sldNum" sz="quarter" idx="15"/>
          </p:nvPr>
        </p:nvSpPr>
        <p:spPr/>
        <p:txBody>
          <a:bodyPr/>
          <a:lstStyle/>
          <a:p>
            <a:fld id="{F023AC52-F1B0-4671-BA92-58020EC92B36}" type="slidenum">
              <a:rPr lang="en-US" smtClean="0"/>
              <a:t>14</a:t>
            </a:fld>
            <a:endParaRPr lang="en-US"/>
          </a:p>
        </p:txBody>
      </p:sp>
      <p:sp>
        <p:nvSpPr>
          <p:cNvPr id="6" name="Nexus:toc_link">
            <a:extLst>
              <a:ext uri="{FF2B5EF4-FFF2-40B4-BE49-F238E27FC236}">
                <a16:creationId xmlns:a16="http://schemas.microsoft.com/office/drawing/2014/main" id="{F50C769B-EB27-4CE7-E82B-5D90CEBD31ED}"/>
              </a:ext>
            </a:extLst>
          </p:cNvPr>
          <p:cNvSpPr>
            <a:spLocks noGrp="1"/>
          </p:cNvSpPr>
          <p:nvPr>
            <p:ph type="body" sz="quarter" idx="12"/>
          </p:nvPr>
        </p:nvSpPr>
        <p:spPr/>
        <p:txBody>
          <a:bodyPr/>
          <a:lstStyle/>
          <a:p>
            <a:r>
              <a:rPr>
                <a:hlinkClick r:id="rId2" action="ppaction://hlinksldjump"/>
              </a:rPr>
              <a:t>Table of contents</a:t>
            </a:r>
            <a:endParaRPr lang="en-US" dirty="0"/>
          </a:p>
        </p:txBody>
      </p:sp>
      <p:sp>
        <p:nvSpPr>
          <p:cNvPr id="9" name="Nexus:breadcrumbs">
            <a:extLst>
              <a:ext uri="{FF2B5EF4-FFF2-40B4-BE49-F238E27FC236}">
                <a16:creationId xmlns:a16="http://schemas.microsoft.com/office/drawing/2014/main" id="{3F982296-B9E9-1CAD-D163-3F818E1243F6}"/>
              </a:ext>
            </a:extLst>
          </p:cNvPr>
          <p:cNvSpPr>
            <a:spLocks noGrp="1"/>
          </p:cNvSpPr>
          <p:nvPr>
            <p:ph type="body" sz="quarter" idx="13"/>
          </p:nvPr>
        </p:nvSpPr>
        <p:spPr/>
        <p:txBody>
          <a:bodyPr/>
          <a:lstStyle/>
          <a:p>
            <a:r>
              <a:rPr dirty="0">
                <a:hlinkClick r:id="rId3" action="ppaction://hlinksldjump"/>
              </a:rPr>
              <a:t>Simulation Setup</a:t>
            </a:r>
            <a:r>
              <a:rPr dirty="0"/>
              <a:t> / </a:t>
            </a:r>
            <a:r>
              <a:rPr dirty="0">
                <a:hlinkClick r:id="rId4" action="ppaction://hlinksldjump"/>
              </a:rPr>
              <a:t>Physics</a:t>
            </a:r>
            <a:r>
              <a:rPr dirty="0"/>
              <a:t> / Cell Zone Conditions (2 of </a:t>
            </a:r>
            <a:r>
              <a:rPr lang="en-US" dirty="0"/>
              <a:t>2</a:t>
            </a:r>
            <a:r>
              <a:rPr dirty="0"/>
              <a:t>)</a:t>
            </a:r>
            <a:endParaRPr lang="en-US" dirty="0"/>
          </a:p>
        </p:txBody>
      </p:sp>
      <p:sp>
        <p:nvSpPr>
          <p:cNvPr id="4" name="Nexus:html_header">
            <a:extLst>
              <a:ext uri="{FF2B5EF4-FFF2-40B4-BE49-F238E27FC236}">
                <a16:creationId xmlns:a16="http://schemas.microsoft.com/office/drawing/2014/main" id="{9886C26D-EB98-69A7-F2E3-641FCF027BB8}"/>
              </a:ext>
            </a:extLst>
          </p:cNvPr>
          <p:cNvSpPr>
            <a:spLocks noGrp="1"/>
          </p:cNvSpPr>
          <p:nvPr>
            <p:ph type="title"/>
          </p:nvPr>
        </p:nvSpPr>
        <p:spPr>
          <a:xfrm>
            <a:off x="609600" y="8398"/>
            <a:ext cx="10972799" cy="429768"/>
          </a:xfrm>
        </p:spPr>
        <p:txBody>
          <a:bodyPr/>
          <a:lstStyle/>
          <a:p>
            <a:r>
              <a:rPr sz="3200" dirty="0"/>
              <a:t>Cell Zone Conditions</a:t>
            </a:r>
            <a:r>
              <a:rPr lang="en-US" sz="3200" dirty="0"/>
              <a:t>, cont.</a:t>
            </a:r>
            <a:endParaRPr lang="en-US" dirty="0"/>
          </a:p>
        </p:txBody>
      </p:sp>
    </p:spTree>
    <p:extLst>
      <p:ext uri="{BB962C8B-B14F-4D97-AF65-F5344CB8AC3E}">
        <p14:creationId xmlns:p14="http://schemas.microsoft.com/office/powerpoint/2010/main" val="2105373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Nexus:query=A|i_type|eq|tree;A|i_name|eq|BoundaryZonesTreeItem;&amp;rows=13&amp;cols=2"/>
          <p:cNvGraphicFramePr>
            <a:graphicFrameLocks noGrp="1"/>
          </p:cNvGraphicFramePr>
          <p:nvPr>
            <p:ph type="tbl" sz="quarter" idx="11"/>
            <p:extLst>
              <p:ext uri="{D42A27DB-BD31-4B8C-83A1-F6EECF244321}">
                <p14:modId xmlns:p14="http://schemas.microsoft.com/office/powerpoint/2010/main" val="1050994967"/>
              </p:ext>
            </p:extLst>
          </p:nvPr>
        </p:nvGraphicFramePr>
        <p:xfrm>
          <a:off x="609602" y="1314225"/>
          <a:ext cx="11030398" cy="4820920"/>
        </p:xfrm>
        <a:graphic>
          <a:graphicData uri="http://schemas.openxmlformats.org/drawingml/2006/table">
            <a:tbl>
              <a:tblPr bandRow="1">
                <a:tableStyleId>{5C22544A-7EE6-4342-B048-85BDC9FD1C3A}</a:tableStyleId>
              </a:tblPr>
              <a:tblGrid>
                <a:gridCol w="4061778">
                  <a:extLst>
                    <a:ext uri="{9D8B030D-6E8A-4147-A177-3AD203B41FA5}">
                      <a16:colId xmlns:a16="http://schemas.microsoft.com/office/drawing/2014/main" val="20000"/>
                    </a:ext>
                  </a:extLst>
                </a:gridCol>
                <a:gridCol w="3484310">
                  <a:extLst>
                    <a:ext uri="{9D8B030D-6E8A-4147-A177-3AD203B41FA5}">
                      <a16:colId xmlns:a16="http://schemas.microsoft.com/office/drawing/2014/main" val="20001"/>
                    </a:ext>
                  </a:extLst>
                </a:gridCol>
                <a:gridCol w="3484310">
                  <a:extLst>
                    <a:ext uri="{9D8B030D-6E8A-4147-A177-3AD203B41FA5}">
                      <a16:colId xmlns:a16="http://schemas.microsoft.com/office/drawing/2014/main" val="2223902997"/>
                    </a:ext>
                  </a:extLst>
                </a:gridCol>
              </a:tblGrid>
              <a:tr h="370840">
                <a:tc>
                  <a:txBody>
                    <a:bodyPr/>
                    <a:lstStyle/>
                    <a:p>
                      <a:endParaRPr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Beampipe Inlet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Beampipe Outlet</a:t>
                      </a:r>
                    </a:p>
                  </a:txBody>
                  <a:tcPr/>
                </a:tc>
                <a:extLst>
                  <a:ext uri="{0D108BD9-81ED-4DB2-BD59-A6C34878D82A}">
                    <a16:rowId xmlns:a16="http://schemas.microsoft.com/office/drawing/2014/main" val="10000"/>
                  </a:ext>
                </a:extLst>
              </a:tr>
              <a:tr h="370840">
                <a:tc>
                  <a:txBody>
                    <a:bodyPr/>
                    <a:lstStyle/>
                    <a:p>
                      <a:r>
                        <a:rPr dirty="0"/>
                        <a:t>Velocity </a:t>
                      </a:r>
                      <a:r>
                        <a:rPr lang="en-US" dirty="0"/>
                        <a:t>s</a:t>
                      </a:r>
                      <a:r>
                        <a:rPr dirty="0"/>
                        <a:t>pecification </a:t>
                      </a:r>
                      <a:r>
                        <a:rPr lang="en-US" dirty="0"/>
                        <a:t>m</a:t>
                      </a:r>
                      <a:r>
                        <a:rPr dirty="0"/>
                        <a:t>ethod</a:t>
                      </a:r>
                    </a:p>
                  </a:txBody>
                  <a:tcPr/>
                </a:tc>
                <a:tc>
                  <a:txBody>
                    <a:bodyPr/>
                    <a:lstStyle/>
                    <a:p>
                      <a:r>
                        <a:rPr lang="en-US" dirty="0"/>
                        <a:t>m</a:t>
                      </a:r>
                      <a:r>
                        <a:rPr dirty="0"/>
                        <a:t>agnitude, </a:t>
                      </a:r>
                      <a:r>
                        <a:rPr lang="en-US" dirty="0"/>
                        <a:t>n</a:t>
                      </a:r>
                      <a:r>
                        <a:rPr dirty="0"/>
                        <a:t>ormal to </a:t>
                      </a:r>
                      <a:r>
                        <a:rPr lang="en-US" dirty="0"/>
                        <a:t>b</a:t>
                      </a:r>
                      <a:r>
                        <a:rPr dirty="0"/>
                        <a:t>oundary</a:t>
                      </a:r>
                    </a:p>
                  </a:txBody>
                  <a:tcPr/>
                </a:tc>
                <a:tc>
                  <a:txBody>
                    <a:bodyPr/>
                    <a:lstStyle/>
                    <a:p>
                      <a:endParaRPr dirty="0"/>
                    </a:p>
                  </a:txBody>
                  <a:tcPr/>
                </a:tc>
                <a:extLst>
                  <a:ext uri="{0D108BD9-81ED-4DB2-BD59-A6C34878D82A}">
                    <a16:rowId xmlns:a16="http://schemas.microsoft.com/office/drawing/2014/main" val="10002"/>
                  </a:ext>
                </a:extLst>
              </a:tr>
              <a:tr h="370840">
                <a:tc>
                  <a:txBody>
                    <a:bodyPr/>
                    <a:lstStyle/>
                    <a:p>
                      <a:r>
                        <a:rPr dirty="0"/>
                        <a:t>Reference </a:t>
                      </a:r>
                      <a:r>
                        <a:rPr lang="en-US" dirty="0"/>
                        <a:t>f</a:t>
                      </a:r>
                      <a:r>
                        <a:rPr dirty="0"/>
                        <a:t>rame</a:t>
                      </a:r>
                    </a:p>
                  </a:txBody>
                  <a:tcPr/>
                </a:tc>
                <a:tc>
                  <a:txBody>
                    <a:bodyPr/>
                    <a:lstStyle/>
                    <a:p>
                      <a:r>
                        <a:rPr lang="en-US" dirty="0"/>
                        <a:t>a</a:t>
                      </a:r>
                      <a:r>
                        <a:rPr dirty="0"/>
                        <a:t>bsolute</a:t>
                      </a:r>
                    </a:p>
                  </a:txBody>
                  <a:tcPr/>
                </a:tc>
                <a:tc>
                  <a:txBody>
                    <a:bodyPr/>
                    <a:lstStyle/>
                    <a:p>
                      <a:endParaRPr dirty="0"/>
                    </a:p>
                  </a:txBody>
                  <a:tcPr/>
                </a:tc>
                <a:extLst>
                  <a:ext uri="{0D108BD9-81ED-4DB2-BD59-A6C34878D82A}">
                    <a16:rowId xmlns:a16="http://schemas.microsoft.com/office/drawing/2014/main" val="10003"/>
                  </a:ext>
                </a:extLst>
              </a:tr>
              <a:tr h="370840">
                <a:tc>
                  <a:txBody>
                    <a:bodyPr/>
                    <a:lstStyle/>
                    <a:p>
                      <a:r>
                        <a:rPr dirty="0"/>
                        <a:t>Velocity </a:t>
                      </a:r>
                      <a:r>
                        <a:rPr lang="en-US" dirty="0"/>
                        <a:t>m</a:t>
                      </a:r>
                      <a:r>
                        <a:rPr dirty="0"/>
                        <a:t>agnitude [m/s]</a:t>
                      </a:r>
                    </a:p>
                  </a:txBody>
                  <a:tcPr/>
                </a:tc>
                <a:tc>
                  <a:txBody>
                    <a:bodyPr/>
                    <a:lstStyle/>
                    <a:p>
                      <a:r>
                        <a:t>5</a:t>
                      </a:r>
                    </a:p>
                  </a:txBody>
                  <a:tcPr/>
                </a:tc>
                <a:tc>
                  <a:txBody>
                    <a:bodyPr/>
                    <a:lstStyle/>
                    <a:p>
                      <a:endParaRPr/>
                    </a:p>
                  </a:txBody>
                  <a:tcPr/>
                </a:tc>
                <a:extLst>
                  <a:ext uri="{0D108BD9-81ED-4DB2-BD59-A6C34878D82A}">
                    <a16:rowId xmlns:a16="http://schemas.microsoft.com/office/drawing/2014/main" val="10004"/>
                  </a:ext>
                </a:extLst>
              </a:tr>
              <a:tr h="370840">
                <a:tc>
                  <a:txBody>
                    <a:bodyPr/>
                    <a:lstStyle/>
                    <a:p>
                      <a:r>
                        <a:rPr dirty="0"/>
                        <a:t>Supersonic/</a:t>
                      </a:r>
                      <a:r>
                        <a:rPr lang="en-US" dirty="0"/>
                        <a:t>i</a:t>
                      </a:r>
                      <a:r>
                        <a:rPr dirty="0"/>
                        <a:t>nitial </a:t>
                      </a:r>
                      <a:r>
                        <a:rPr lang="en-US" dirty="0"/>
                        <a:t>g</a:t>
                      </a:r>
                      <a:r>
                        <a:rPr dirty="0"/>
                        <a:t>auge </a:t>
                      </a:r>
                      <a:r>
                        <a:rPr lang="en-US" dirty="0"/>
                        <a:t>p</a:t>
                      </a:r>
                      <a:r>
                        <a:rPr dirty="0"/>
                        <a:t>ressure [Pa]</a:t>
                      </a:r>
                    </a:p>
                  </a:txBody>
                  <a:tcPr/>
                </a:tc>
                <a:tc>
                  <a:txBody>
                    <a:bodyPr/>
                    <a:lstStyle/>
                    <a:p>
                      <a:r>
                        <a:rPr dirty="0"/>
                        <a:t>0</a:t>
                      </a:r>
                    </a:p>
                  </a:txBody>
                  <a:tcPr/>
                </a:tc>
                <a:tc>
                  <a:txBody>
                    <a:bodyPr/>
                    <a:lstStyle/>
                    <a:p>
                      <a:endParaRPr dirty="0"/>
                    </a:p>
                  </a:txBody>
                  <a:tcPr/>
                </a:tc>
                <a:extLst>
                  <a:ext uri="{0D108BD9-81ED-4DB2-BD59-A6C34878D82A}">
                    <a16:rowId xmlns:a16="http://schemas.microsoft.com/office/drawing/2014/main" val="10005"/>
                  </a:ext>
                </a:extLst>
              </a:tr>
              <a:tr h="370840">
                <a:tc>
                  <a:txBody>
                    <a:bodyPr/>
                    <a:lstStyle/>
                    <a:p>
                      <a:r>
                        <a:rPr dirty="0"/>
                        <a:t>Temperature [C]</a:t>
                      </a:r>
                    </a:p>
                  </a:txBody>
                  <a:tcPr/>
                </a:tc>
                <a:tc>
                  <a:txBody>
                    <a:bodyPr/>
                    <a:lstStyle/>
                    <a:p>
                      <a:r>
                        <a:rPr dirty="0"/>
                        <a:t>110</a:t>
                      </a:r>
                    </a:p>
                  </a:txBody>
                  <a:tcPr/>
                </a:tc>
                <a:tc>
                  <a:txBody>
                    <a:bodyPr/>
                    <a:lstStyle/>
                    <a:p>
                      <a:endParaRPr dirty="0"/>
                    </a:p>
                  </a:txBody>
                  <a:tcPr/>
                </a:tc>
                <a:extLst>
                  <a:ext uri="{0D108BD9-81ED-4DB2-BD59-A6C34878D82A}">
                    <a16:rowId xmlns:a16="http://schemas.microsoft.com/office/drawing/2014/main" val="10006"/>
                  </a:ext>
                </a:extLst>
              </a:tr>
              <a:tr h="370840">
                <a:tc>
                  <a:txBody>
                    <a:bodyPr/>
                    <a:lstStyle/>
                    <a:p>
                      <a:r>
                        <a:rPr dirty="0"/>
                        <a:t>Turbulence </a:t>
                      </a:r>
                      <a:r>
                        <a:rPr lang="en-US" dirty="0"/>
                        <a:t>s</a:t>
                      </a:r>
                      <a:r>
                        <a:rPr dirty="0"/>
                        <a:t>pecification </a:t>
                      </a:r>
                      <a:r>
                        <a:rPr lang="en-US" dirty="0"/>
                        <a:t>m</a:t>
                      </a:r>
                      <a:r>
                        <a:rPr dirty="0"/>
                        <a:t>ethod</a:t>
                      </a:r>
                    </a:p>
                  </a:txBody>
                  <a:tcPr/>
                </a:tc>
                <a:tc>
                  <a:txBody>
                    <a:bodyPr/>
                    <a:lstStyle/>
                    <a:p>
                      <a:r>
                        <a:rPr lang="en-US" dirty="0"/>
                        <a:t>in</a:t>
                      </a:r>
                      <a:r>
                        <a:rPr dirty="0"/>
                        <a:t>tensity and </a:t>
                      </a:r>
                      <a:r>
                        <a:rPr lang="en-US" dirty="0"/>
                        <a:t>v</a:t>
                      </a:r>
                      <a:r>
                        <a:rPr dirty="0"/>
                        <a:t>iscosity </a:t>
                      </a:r>
                      <a:r>
                        <a:rPr lang="en-US" dirty="0"/>
                        <a:t>r</a:t>
                      </a:r>
                      <a:r>
                        <a:rPr dirty="0"/>
                        <a:t>atio</a:t>
                      </a:r>
                    </a:p>
                  </a:txBody>
                  <a:tcPr/>
                </a:tc>
                <a:tc>
                  <a:txBody>
                    <a:bodyPr/>
                    <a:lstStyle/>
                    <a:p>
                      <a:endParaRPr dirty="0"/>
                    </a:p>
                  </a:txBody>
                  <a:tcPr/>
                </a:tc>
                <a:extLst>
                  <a:ext uri="{0D108BD9-81ED-4DB2-BD59-A6C34878D82A}">
                    <a16:rowId xmlns:a16="http://schemas.microsoft.com/office/drawing/2014/main" val="10007"/>
                  </a:ext>
                </a:extLst>
              </a:tr>
              <a:tr h="370840">
                <a:tc>
                  <a:txBody>
                    <a:bodyPr/>
                    <a:lstStyle/>
                    <a:p>
                      <a:r>
                        <a:rPr dirty="0"/>
                        <a:t>Turbulent </a:t>
                      </a:r>
                      <a:r>
                        <a:rPr lang="en-US" dirty="0"/>
                        <a:t>i</a:t>
                      </a:r>
                      <a:r>
                        <a:rPr dirty="0"/>
                        <a:t>ntensity [%]</a:t>
                      </a:r>
                    </a:p>
                  </a:txBody>
                  <a:tcPr/>
                </a:tc>
                <a:tc>
                  <a:txBody>
                    <a:bodyPr/>
                    <a:lstStyle/>
                    <a:p>
                      <a:r>
                        <a:t>5</a:t>
                      </a:r>
                    </a:p>
                  </a:txBody>
                  <a:tcPr/>
                </a:tc>
                <a:tc>
                  <a:txBody>
                    <a:bodyPr/>
                    <a:lstStyle/>
                    <a:p>
                      <a:endParaRPr/>
                    </a:p>
                  </a:txBody>
                  <a:tcPr/>
                </a:tc>
                <a:extLst>
                  <a:ext uri="{0D108BD9-81ED-4DB2-BD59-A6C34878D82A}">
                    <a16:rowId xmlns:a16="http://schemas.microsoft.com/office/drawing/2014/main" val="10008"/>
                  </a:ext>
                </a:extLst>
              </a:tr>
              <a:tr h="370840">
                <a:tc>
                  <a:txBody>
                    <a:bodyPr/>
                    <a:lstStyle/>
                    <a:p>
                      <a:r>
                        <a:rPr dirty="0"/>
                        <a:t>Turbulent </a:t>
                      </a:r>
                      <a:r>
                        <a:rPr lang="en-US" dirty="0"/>
                        <a:t>v</a:t>
                      </a:r>
                      <a:r>
                        <a:rPr dirty="0"/>
                        <a:t>iscosity </a:t>
                      </a:r>
                      <a:r>
                        <a:rPr lang="en-US" dirty="0"/>
                        <a:t>r</a:t>
                      </a:r>
                      <a:r>
                        <a:rPr dirty="0"/>
                        <a:t>atio</a:t>
                      </a:r>
                    </a:p>
                  </a:txBody>
                  <a:tcPr/>
                </a:tc>
                <a:tc>
                  <a:txBody>
                    <a:bodyPr/>
                    <a:lstStyle/>
                    <a:p>
                      <a:r>
                        <a:t>10</a:t>
                      </a:r>
                    </a:p>
                  </a:txBody>
                  <a:tcPr/>
                </a:tc>
                <a:tc>
                  <a:txBody>
                    <a:bodyPr/>
                    <a:lstStyle/>
                    <a:p>
                      <a:endParaRPr/>
                    </a:p>
                  </a:txBody>
                  <a:tcPr/>
                </a:tc>
                <a:extLst>
                  <a:ext uri="{0D108BD9-81ED-4DB2-BD59-A6C34878D82A}">
                    <a16:rowId xmlns:a16="http://schemas.microsoft.com/office/drawing/2014/main" val="10009"/>
                  </a:ext>
                </a:extLst>
              </a:tr>
              <a:tr h="370840">
                <a:tc>
                  <a:txBody>
                    <a:bodyPr/>
                    <a:lstStyle/>
                    <a:p>
                      <a:r>
                        <a:rPr dirty="0"/>
                        <a:t>External </a:t>
                      </a:r>
                      <a:r>
                        <a:rPr lang="en-US" dirty="0"/>
                        <a:t>b</a:t>
                      </a:r>
                      <a:r>
                        <a:rPr dirty="0"/>
                        <a:t>lack </a:t>
                      </a:r>
                      <a:r>
                        <a:rPr lang="en-US" dirty="0"/>
                        <a:t>b</a:t>
                      </a:r>
                      <a:r>
                        <a:rPr dirty="0"/>
                        <a:t>ody </a:t>
                      </a:r>
                      <a:r>
                        <a:rPr lang="en-US" dirty="0"/>
                        <a:t>t</a:t>
                      </a:r>
                      <a:r>
                        <a:rPr dirty="0"/>
                        <a:t>emperature </a:t>
                      </a:r>
                      <a:r>
                        <a:rPr lang="en-US" dirty="0"/>
                        <a:t>m</a:t>
                      </a:r>
                      <a:r>
                        <a:rPr dirty="0"/>
                        <a:t>ethod</a:t>
                      </a:r>
                    </a:p>
                  </a:txBody>
                  <a:tcPr/>
                </a:tc>
                <a:tc>
                  <a:txBody>
                    <a:bodyPr/>
                    <a:lstStyle/>
                    <a:p>
                      <a:r>
                        <a:rPr lang="en-US" dirty="0"/>
                        <a:t>b</a:t>
                      </a:r>
                      <a:r>
                        <a:rPr dirty="0"/>
                        <a:t>oundary </a:t>
                      </a:r>
                      <a:r>
                        <a:rPr lang="en-US" dirty="0"/>
                        <a:t>t</a:t>
                      </a:r>
                      <a:r>
                        <a:rPr dirty="0"/>
                        <a:t>emperature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boundary temperature</a:t>
                      </a:r>
                    </a:p>
                  </a:txBody>
                  <a:tcPr/>
                </a:tc>
                <a:extLst>
                  <a:ext uri="{0D108BD9-81ED-4DB2-BD59-A6C34878D82A}">
                    <a16:rowId xmlns:a16="http://schemas.microsoft.com/office/drawing/2014/main" val="10010"/>
                  </a:ext>
                </a:extLst>
              </a:tr>
              <a:tr h="370840">
                <a:tc>
                  <a:txBody>
                    <a:bodyPr/>
                    <a:lstStyle/>
                    <a:p>
                      <a:r>
                        <a:rPr dirty="0"/>
                        <a:t>Internal </a:t>
                      </a:r>
                      <a:r>
                        <a:rPr lang="en-US" dirty="0"/>
                        <a:t>e</a:t>
                      </a:r>
                      <a:r>
                        <a:rPr dirty="0"/>
                        <a:t>missivity</a:t>
                      </a:r>
                    </a:p>
                  </a:txBody>
                  <a:tcPr/>
                </a:tc>
                <a:tc>
                  <a:txBody>
                    <a:bodyPr/>
                    <a:lstStyle/>
                    <a:p>
                      <a:r>
                        <a:t>1</a:t>
                      </a:r>
                    </a:p>
                  </a:txBody>
                  <a:tcPr/>
                </a:tc>
                <a:tc>
                  <a:txBody>
                    <a:bodyPr/>
                    <a:lstStyle/>
                    <a:p>
                      <a:r>
                        <a:rPr lang="en-US" dirty="0"/>
                        <a:t>1</a:t>
                      </a:r>
                      <a:endParaRPr dirty="0"/>
                    </a:p>
                  </a:txBody>
                  <a:tcPr/>
                </a:tc>
                <a:extLst>
                  <a:ext uri="{0D108BD9-81ED-4DB2-BD59-A6C34878D82A}">
                    <a16:rowId xmlns:a16="http://schemas.microsoft.com/office/drawing/2014/main" val="10011"/>
                  </a:ext>
                </a:extLst>
              </a:tr>
              <a:tr h="370840">
                <a:tc>
                  <a:txBody>
                    <a:bodyPr/>
                    <a:lstStyle/>
                    <a:p>
                      <a:r>
                        <a:rPr dirty="0"/>
                        <a:t>Participates in </a:t>
                      </a:r>
                      <a:r>
                        <a:rPr lang="en-US" dirty="0"/>
                        <a:t>v</a:t>
                      </a:r>
                      <a:r>
                        <a:rPr dirty="0"/>
                        <a:t>iew </a:t>
                      </a:r>
                      <a:r>
                        <a:rPr lang="en-US" dirty="0"/>
                        <a:t>f</a:t>
                      </a:r>
                      <a:r>
                        <a:rPr dirty="0"/>
                        <a:t>actor </a:t>
                      </a:r>
                      <a:r>
                        <a:rPr lang="en-US" dirty="0"/>
                        <a:t>c</a:t>
                      </a:r>
                      <a:r>
                        <a:rPr dirty="0"/>
                        <a:t>alculation?</a:t>
                      </a:r>
                    </a:p>
                  </a:txBody>
                  <a:tcPr/>
                </a:tc>
                <a:tc>
                  <a:txBody>
                    <a:bodyPr/>
                    <a:lstStyle/>
                    <a:p>
                      <a:r>
                        <a:rPr dirty="0"/>
                        <a:t>yes</a:t>
                      </a:r>
                    </a:p>
                  </a:txBody>
                  <a:tcPr/>
                </a:tc>
                <a:tc>
                  <a:txBody>
                    <a:bodyPr/>
                    <a:lstStyle/>
                    <a:p>
                      <a:r>
                        <a:rPr lang="en-US" dirty="0"/>
                        <a:t>yes</a:t>
                      </a:r>
                      <a:endParaRPr dirty="0"/>
                    </a:p>
                  </a:txBody>
                  <a:tcPr/>
                </a:tc>
                <a:extLst>
                  <a:ext uri="{0D108BD9-81ED-4DB2-BD59-A6C34878D82A}">
                    <a16:rowId xmlns:a16="http://schemas.microsoft.com/office/drawing/2014/main" val="10012"/>
                  </a:ext>
                </a:extLst>
              </a:tr>
              <a:tr h="370840">
                <a:tc>
                  <a:txBody>
                    <a:bodyPr/>
                    <a:lstStyle/>
                    <a:p>
                      <a:r>
                        <a:rPr lang="en-US" dirty="0"/>
                        <a:t>Flow rate weighting</a:t>
                      </a:r>
                      <a:endParaRPr dirty="0"/>
                    </a:p>
                  </a:txBody>
                  <a:tcPr/>
                </a:tc>
                <a:tc>
                  <a:txBody>
                    <a:bodyPr/>
                    <a:lstStyle/>
                    <a:p>
                      <a:endParaRPr dirty="0"/>
                    </a:p>
                  </a:txBody>
                  <a:tcPr/>
                </a:tc>
                <a:tc>
                  <a:txBody>
                    <a:bodyPr/>
                    <a:lstStyle/>
                    <a:p>
                      <a:r>
                        <a:rPr lang="en-US" dirty="0"/>
                        <a:t>1</a:t>
                      </a:r>
                      <a:endParaRPr dirty="0"/>
                    </a:p>
                  </a:txBody>
                  <a:tcPr/>
                </a:tc>
                <a:extLst>
                  <a:ext uri="{0D108BD9-81ED-4DB2-BD59-A6C34878D82A}">
                    <a16:rowId xmlns:a16="http://schemas.microsoft.com/office/drawing/2014/main" val="2526792916"/>
                  </a:ext>
                </a:extLst>
              </a:tr>
            </a:tbl>
          </a:graphicData>
        </a:graphic>
      </p:graphicFrame>
      <p:sp>
        <p:nvSpPr>
          <p:cNvPr id="13" name="Slide Number Placeholder">
            <a:extLst>
              <a:ext uri="{FF2B5EF4-FFF2-40B4-BE49-F238E27FC236}">
                <a16:creationId xmlns:a16="http://schemas.microsoft.com/office/drawing/2014/main" id="{14EB6239-0960-B1EB-D918-541BE1EB7915}"/>
              </a:ext>
            </a:extLst>
          </p:cNvPr>
          <p:cNvSpPr>
            <a:spLocks noGrp="1"/>
          </p:cNvSpPr>
          <p:nvPr>
            <p:ph type="sldNum" sz="quarter" idx="15"/>
          </p:nvPr>
        </p:nvSpPr>
        <p:spPr/>
        <p:txBody>
          <a:bodyPr/>
          <a:lstStyle/>
          <a:p>
            <a:fld id="{F023AC52-F1B0-4671-BA92-58020EC92B36}" type="slidenum">
              <a:rPr lang="en-US" smtClean="0"/>
              <a:t>15</a:t>
            </a:fld>
            <a:endParaRPr lang="en-US"/>
          </a:p>
        </p:txBody>
      </p:sp>
      <p:sp>
        <p:nvSpPr>
          <p:cNvPr id="6" name="Nexus:toc_link">
            <a:extLst>
              <a:ext uri="{FF2B5EF4-FFF2-40B4-BE49-F238E27FC236}">
                <a16:creationId xmlns:a16="http://schemas.microsoft.com/office/drawing/2014/main" id="{A3D0983C-6B97-8BED-D09E-B74ABA828E2E}"/>
              </a:ext>
            </a:extLst>
          </p:cNvPr>
          <p:cNvSpPr>
            <a:spLocks noGrp="1"/>
          </p:cNvSpPr>
          <p:nvPr>
            <p:ph type="body" sz="quarter" idx="12"/>
          </p:nvPr>
        </p:nvSpPr>
        <p:spPr/>
        <p:txBody>
          <a:bodyPr/>
          <a:lstStyle/>
          <a:p>
            <a:r>
              <a:rPr>
                <a:hlinkClick r:id="rId2" action="ppaction://hlinksldjump"/>
              </a:rPr>
              <a:t>Table of contents</a:t>
            </a:r>
            <a:endParaRPr lang="en-US" dirty="0"/>
          </a:p>
        </p:txBody>
      </p:sp>
      <p:sp>
        <p:nvSpPr>
          <p:cNvPr id="9" name="Nexus:breadcrumbs">
            <a:extLst>
              <a:ext uri="{FF2B5EF4-FFF2-40B4-BE49-F238E27FC236}">
                <a16:creationId xmlns:a16="http://schemas.microsoft.com/office/drawing/2014/main" id="{93758FEA-B038-7D04-64F8-7A6C84D37535}"/>
              </a:ext>
            </a:extLst>
          </p:cNvPr>
          <p:cNvSpPr>
            <a:spLocks noGrp="1"/>
          </p:cNvSpPr>
          <p:nvPr>
            <p:ph type="body" sz="quarter" idx="13"/>
          </p:nvPr>
        </p:nvSpPr>
        <p:spPr/>
        <p:txBody>
          <a:bodyPr/>
          <a:lstStyle/>
          <a:p>
            <a:r>
              <a:rPr dirty="0">
                <a:hlinkClick r:id="rId3" action="ppaction://hlinksldjump"/>
              </a:rPr>
              <a:t>Simulation Setup</a:t>
            </a:r>
            <a:r>
              <a:rPr dirty="0"/>
              <a:t> / </a:t>
            </a:r>
            <a:r>
              <a:rPr dirty="0">
                <a:hlinkClick r:id="rId4" action="ppaction://hlinksldjump"/>
              </a:rPr>
              <a:t>Physics</a:t>
            </a:r>
            <a:r>
              <a:rPr dirty="0"/>
              <a:t> / Boundary Conditions (1 of </a:t>
            </a:r>
            <a:r>
              <a:rPr lang="en-US" dirty="0"/>
              <a:t>19</a:t>
            </a:r>
            <a:r>
              <a:rPr dirty="0"/>
              <a:t>)</a:t>
            </a:r>
            <a:endParaRPr lang="en-US" dirty="0"/>
          </a:p>
        </p:txBody>
      </p:sp>
      <p:sp>
        <p:nvSpPr>
          <p:cNvPr id="12" name="Nexus:comments">
            <a:extLst>
              <a:ext uri="{FF2B5EF4-FFF2-40B4-BE49-F238E27FC236}">
                <a16:creationId xmlns:a16="http://schemas.microsoft.com/office/drawing/2014/main" id="{D4E7368A-D84C-4E80-DB79-5213C8AA721F}"/>
              </a:ext>
            </a:extLst>
          </p:cNvPr>
          <p:cNvSpPr>
            <a:spLocks noGrp="1"/>
          </p:cNvSpPr>
          <p:nvPr>
            <p:ph type="body" sz="quarter" idx="14"/>
          </p:nvPr>
        </p:nvSpPr>
        <p:spPr>
          <a:xfrm>
            <a:off x="609602" y="576072"/>
            <a:ext cx="10972800" cy="730214"/>
          </a:xfrm>
        </p:spPr>
        <p:txBody>
          <a:bodyPr/>
          <a:lstStyle/>
          <a:p>
            <a:r>
              <a:rPr lang="en-US" sz="2000" dirty="0"/>
              <a:t>Provides information about conditions for the beampipe inlet and outlet, such as set velocity, temperature, and pressure, and heat transfer conditions for all walls/surfaces of each model element</a:t>
            </a:r>
          </a:p>
        </p:txBody>
      </p:sp>
      <p:sp>
        <p:nvSpPr>
          <p:cNvPr id="4" name="Nexus:html_header">
            <a:extLst>
              <a:ext uri="{FF2B5EF4-FFF2-40B4-BE49-F238E27FC236}">
                <a16:creationId xmlns:a16="http://schemas.microsoft.com/office/drawing/2014/main" id="{09E60FEB-D07C-E7F9-EB1A-E88904F3DC75}"/>
              </a:ext>
            </a:extLst>
          </p:cNvPr>
          <p:cNvSpPr>
            <a:spLocks noGrp="1"/>
          </p:cNvSpPr>
          <p:nvPr>
            <p:ph type="title"/>
          </p:nvPr>
        </p:nvSpPr>
        <p:spPr/>
        <p:txBody>
          <a:bodyPr/>
          <a:lstStyle/>
          <a:p>
            <a:r>
              <a:rPr sz="3200"/>
              <a:t>Boundary Conditions</a:t>
            </a:r>
            <a:endParaRPr lang="en-US"/>
          </a:p>
        </p:txBody>
      </p:sp>
    </p:spTree>
    <p:extLst>
      <p:ext uri="{BB962C8B-B14F-4D97-AF65-F5344CB8AC3E}">
        <p14:creationId xmlns:p14="http://schemas.microsoft.com/office/powerpoint/2010/main" val="11951283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D4C14-9B70-1A57-D7D7-AFB0EEF680EC}"/>
            </a:ext>
          </a:extLst>
        </p:cNvPr>
        <p:cNvGrpSpPr/>
        <p:nvPr/>
      </p:nvGrpSpPr>
      <p:grpSpPr>
        <a:xfrm>
          <a:off x="0" y="0"/>
          <a:ext cx="0" cy="0"/>
          <a:chOff x="0" y="0"/>
          <a:chExt cx="0" cy="0"/>
        </a:xfrm>
      </p:grpSpPr>
      <p:graphicFrame>
        <p:nvGraphicFramePr>
          <p:cNvPr id="5" name="Nexus:query=A|i_type|eq|tree;A|i_name|eq|BoundaryZonesTreeItem;&amp;rows=13&amp;cols=2">
            <a:extLst>
              <a:ext uri="{FF2B5EF4-FFF2-40B4-BE49-F238E27FC236}">
                <a16:creationId xmlns:a16="http://schemas.microsoft.com/office/drawing/2014/main" id="{29E52544-B6D0-BB7E-2D34-D1EDE9F0EF71}"/>
              </a:ext>
            </a:extLst>
          </p:cNvPr>
          <p:cNvGraphicFramePr>
            <a:graphicFrameLocks noGrp="1"/>
          </p:cNvGraphicFramePr>
          <p:nvPr>
            <p:ph type="tbl" sz="quarter" idx="11"/>
            <p:extLst>
              <p:ext uri="{D42A27DB-BD31-4B8C-83A1-F6EECF244321}">
                <p14:modId xmlns:p14="http://schemas.microsoft.com/office/powerpoint/2010/main" val="3762895858"/>
              </p:ext>
            </p:extLst>
          </p:nvPr>
        </p:nvGraphicFramePr>
        <p:xfrm>
          <a:off x="724677" y="896568"/>
          <a:ext cx="10602686" cy="4348480"/>
        </p:xfrm>
        <a:graphic>
          <a:graphicData uri="http://schemas.openxmlformats.org/drawingml/2006/table">
            <a:tbl>
              <a:tblPr bandRow="1">
                <a:tableStyleId>{5C22544A-7EE6-4342-B048-85BDC9FD1C3A}</a:tableStyleId>
              </a:tblPr>
              <a:tblGrid>
                <a:gridCol w="3699193">
                  <a:extLst>
                    <a:ext uri="{9D8B030D-6E8A-4147-A177-3AD203B41FA5}">
                      <a16:colId xmlns:a16="http://schemas.microsoft.com/office/drawing/2014/main" val="20000"/>
                    </a:ext>
                  </a:extLst>
                </a:gridCol>
                <a:gridCol w="1152970">
                  <a:extLst>
                    <a:ext uri="{9D8B030D-6E8A-4147-A177-3AD203B41FA5}">
                      <a16:colId xmlns:a16="http://schemas.microsoft.com/office/drawing/2014/main" val="20001"/>
                    </a:ext>
                  </a:extLst>
                </a:gridCol>
                <a:gridCol w="1138090">
                  <a:extLst>
                    <a:ext uri="{9D8B030D-6E8A-4147-A177-3AD203B41FA5}">
                      <a16:colId xmlns:a16="http://schemas.microsoft.com/office/drawing/2014/main" val="1327885004"/>
                    </a:ext>
                  </a:extLst>
                </a:gridCol>
                <a:gridCol w="1082351">
                  <a:extLst>
                    <a:ext uri="{9D8B030D-6E8A-4147-A177-3AD203B41FA5}">
                      <a16:colId xmlns:a16="http://schemas.microsoft.com/office/drawing/2014/main" val="537659748"/>
                    </a:ext>
                  </a:extLst>
                </a:gridCol>
                <a:gridCol w="1073021">
                  <a:extLst>
                    <a:ext uri="{9D8B030D-6E8A-4147-A177-3AD203B41FA5}">
                      <a16:colId xmlns:a16="http://schemas.microsoft.com/office/drawing/2014/main" val="467971516"/>
                    </a:ext>
                  </a:extLst>
                </a:gridCol>
                <a:gridCol w="1306285">
                  <a:extLst>
                    <a:ext uri="{9D8B030D-6E8A-4147-A177-3AD203B41FA5}">
                      <a16:colId xmlns:a16="http://schemas.microsoft.com/office/drawing/2014/main" val="2014795766"/>
                    </a:ext>
                  </a:extLst>
                </a:gridCol>
                <a:gridCol w="1150776">
                  <a:extLst>
                    <a:ext uri="{9D8B030D-6E8A-4147-A177-3AD203B41FA5}">
                      <a16:colId xmlns:a16="http://schemas.microsoft.com/office/drawing/2014/main" val="2557752243"/>
                    </a:ext>
                  </a:extLst>
                </a:gridCol>
              </a:tblGrid>
              <a:tr h="295821">
                <a:tc>
                  <a:txBody>
                    <a:bodyPr/>
                    <a:lstStyle/>
                    <a:p>
                      <a:r>
                        <a:rPr lang="en-US" b="1" dirty="0"/>
                        <a:t>Beampipe walls</a:t>
                      </a:r>
                      <a:endParaRPr dirty="0"/>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right-inner</a:t>
                      </a:r>
                      <a:endParaRPr lang="en-US" dirty="0"/>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left-side-inner</a:t>
                      </a:r>
                      <a:endParaRPr lang="en-US" dirty="0"/>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mid-sec-inner</a:t>
                      </a:r>
                      <a:endParaRPr lang="en-US" dirty="0"/>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air-sides</a:t>
                      </a:r>
                      <a:endParaRPr lang="en-US" dirty="0"/>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right-inner-shadow</a:t>
                      </a:r>
                      <a:endParaRPr lang="en-US" dirty="0"/>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left-inner-shadow</a:t>
                      </a:r>
                      <a:endParaRPr lang="en-US" dirty="0"/>
                    </a:p>
                  </a:txBody>
                  <a:tcPr marL="45720" marR="45720"/>
                </a:tc>
                <a:extLst>
                  <a:ext uri="{0D108BD9-81ED-4DB2-BD59-A6C34878D82A}">
                    <a16:rowId xmlns:a16="http://schemas.microsoft.com/office/drawing/2014/main" val="954799007"/>
                  </a:ext>
                </a:extLst>
              </a:tr>
              <a:tr h="370840">
                <a:tc>
                  <a:txBody>
                    <a:bodyPr/>
                    <a:lstStyle/>
                    <a:p>
                      <a:r>
                        <a:rPr dirty="0"/>
                        <a:t>Wall </a:t>
                      </a:r>
                      <a:r>
                        <a:rPr lang="en-US" dirty="0"/>
                        <a:t>t</a:t>
                      </a:r>
                      <a:r>
                        <a:rPr dirty="0"/>
                        <a:t>hickness [mm]</a:t>
                      </a:r>
                    </a:p>
                  </a:txBody>
                  <a:tcPr marL="45720" marR="45720"/>
                </a:tc>
                <a:tc>
                  <a:txBody>
                    <a:bodyPr/>
                    <a:lstStyle/>
                    <a:p>
                      <a:r>
                        <a:rPr dirty="0"/>
                        <a:t>1</a:t>
                      </a:r>
                    </a:p>
                  </a:txBody>
                  <a:tcPr marL="45720" marR="45720"/>
                </a:tc>
                <a:tc>
                  <a:txBody>
                    <a:bodyPr/>
                    <a:lstStyle/>
                    <a:p>
                      <a:r>
                        <a:rPr dirty="0"/>
                        <a:t>1</a:t>
                      </a:r>
                    </a:p>
                  </a:txBody>
                  <a:tcPr marL="45720" marR="45720"/>
                </a:tc>
                <a:tc>
                  <a:txBody>
                    <a:bodyPr/>
                    <a:lstStyle/>
                    <a:p>
                      <a:r>
                        <a:rPr dirty="0"/>
                        <a:t>3</a:t>
                      </a:r>
                    </a:p>
                  </a:txBody>
                  <a:tcPr marL="45720" marR="45720"/>
                </a:tc>
                <a:tc>
                  <a:txBody>
                    <a:bodyPr/>
                    <a:lstStyle/>
                    <a:p>
                      <a:r>
                        <a:rPr dirty="0"/>
                        <a:t>1</a:t>
                      </a:r>
                    </a:p>
                  </a:txBody>
                  <a:tcPr marL="45720" marR="45720"/>
                </a:tc>
                <a:tc>
                  <a:txBody>
                    <a:bodyPr/>
                    <a:lstStyle/>
                    <a:p>
                      <a:r>
                        <a:rPr dirty="0"/>
                        <a:t>1</a:t>
                      </a:r>
                    </a:p>
                  </a:txBody>
                  <a:tcPr marL="45720" marR="45720"/>
                </a:tc>
                <a:tc>
                  <a:txBody>
                    <a:bodyPr/>
                    <a:lstStyle/>
                    <a:p>
                      <a:r>
                        <a:rPr dirty="0"/>
                        <a:t>1</a:t>
                      </a:r>
                    </a:p>
                  </a:txBody>
                  <a:tcPr marL="45720" marR="45720"/>
                </a:tc>
                <a:extLst>
                  <a:ext uri="{0D108BD9-81ED-4DB2-BD59-A6C34878D82A}">
                    <a16:rowId xmlns:a16="http://schemas.microsoft.com/office/drawing/2014/main" val="10000"/>
                  </a:ext>
                </a:extLst>
              </a:tr>
              <a:tr h="370840">
                <a:tc>
                  <a:txBody>
                    <a:bodyPr/>
                    <a:lstStyle/>
                    <a:p>
                      <a:r>
                        <a:rPr dirty="0"/>
                        <a:t>Heat </a:t>
                      </a:r>
                      <a:r>
                        <a:rPr lang="en-US" dirty="0"/>
                        <a:t>g</a:t>
                      </a:r>
                      <a:r>
                        <a:rPr dirty="0"/>
                        <a:t>eneration </a:t>
                      </a:r>
                      <a:r>
                        <a:rPr lang="en-US" dirty="0"/>
                        <a:t>r</a:t>
                      </a:r>
                      <a:r>
                        <a:rPr dirty="0"/>
                        <a:t>ate [W/m^3]</a:t>
                      </a:r>
                    </a:p>
                  </a:txBody>
                  <a:tcPr marL="45720" marR="45720"/>
                </a:tc>
                <a:tc>
                  <a:txBody>
                    <a:bodyPr/>
                    <a:lstStyle/>
                    <a:p>
                      <a:r>
                        <a:rPr dirty="0"/>
                        <a:t>0</a:t>
                      </a:r>
                    </a:p>
                  </a:txBody>
                  <a:tcPr marL="45720" marR="45720"/>
                </a:tc>
                <a:tc>
                  <a:txBody>
                    <a:bodyPr/>
                    <a:lstStyle/>
                    <a:p>
                      <a:r>
                        <a:rPr dirty="0"/>
                        <a:t>0</a:t>
                      </a:r>
                    </a:p>
                  </a:txBody>
                  <a:tcPr marL="45720" marR="45720"/>
                </a:tc>
                <a:tc>
                  <a:txBody>
                    <a:bodyPr/>
                    <a:lstStyle/>
                    <a:p>
                      <a:r>
                        <a:rPr dirty="0"/>
                        <a:t>0</a:t>
                      </a:r>
                    </a:p>
                  </a:txBody>
                  <a:tcPr marL="45720" marR="45720"/>
                </a:tc>
                <a:tc>
                  <a:txBody>
                    <a:bodyPr/>
                    <a:lstStyle/>
                    <a:p>
                      <a:r>
                        <a:rPr dirty="0"/>
                        <a:t>0</a:t>
                      </a:r>
                    </a:p>
                  </a:txBody>
                  <a:tcPr marL="45720" marR="45720"/>
                </a:tc>
                <a:tc>
                  <a:txBody>
                    <a:bodyPr/>
                    <a:lstStyle/>
                    <a:p>
                      <a:r>
                        <a:rPr dirty="0"/>
                        <a:t>0</a:t>
                      </a:r>
                    </a:p>
                  </a:txBody>
                  <a:tcPr marL="45720" marR="45720"/>
                </a:tc>
                <a:tc>
                  <a:txBody>
                    <a:bodyPr/>
                    <a:lstStyle/>
                    <a:p>
                      <a:r>
                        <a:rPr dirty="0"/>
                        <a:t>0</a:t>
                      </a:r>
                    </a:p>
                  </a:txBody>
                  <a:tcPr marL="45720" marR="45720"/>
                </a:tc>
                <a:extLst>
                  <a:ext uri="{0D108BD9-81ED-4DB2-BD59-A6C34878D82A}">
                    <a16:rowId xmlns:a16="http://schemas.microsoft.com/office/drawing/2014/main" val="10001"/>
                  </a:ext>
                </a:extLst>
              </a:tr>
              <a:tr h="370840">
                <a:tc>
                  <a:txBody>
                    <a:bodyPr/>
                    <a:lstStyle/>
                    <a:p>
                      <a:r>
                        <a:rPr dirty="0"/>
                        <a:t>Material </a:t>
                      </a:r>
                      <a:r>
                        <a:rPr lang="en-US" dirty="0"/>
                        <a:t>n</a:t>
                      </a:r>
                      <a:r>
                        <a:rPr dirty="0"/>
                        <a:t>ame</a:t>
                      </a:r>
                    </a:p>
                  </a:txBody>
                  <a:tcPr marL="45720" marR="45720"/>
                </a:tc>
                <a:tc>
                  <a:txBody>
                    <a:bodyPr/>
                    <a:lstStyle/>
                    <a:p>
                      <a:r>
                        <a:rPr dirty="0"/>
                        <a:t>aluminum</a:t>
                      </a:r>
                    </a:p>
                  </a:txBody>
                  <a:tcPr marL="45720" marR="45720"/>
                </a:tc>
                <a:tc>
                  <a:txBody>
                    <a:bodyPr/>
                    <a:lstStyle/>
                    <a:p>
                      <a:r>
                        <a:rPr dirty="0"/>
                        <a:t>aluminum</a:t>
                      </a:r>
                    </a:p>
                  </a:txBody>
                  <a:tcPr marL="45720" marR="45720"/>
                </a:tc>
                <a:tc>
                  <a:txBody>
                    <a:bodyPr/>
                    <a:lstStyle/>
                    <a:p>
                      <a:r>
                        <a:rPr dirty="0"/>
                        <a:t>beryllium</a:t>
                      </a:r>
                    </a:p>
                  </a:txBody>
                  <a:tcPr marL="45720" marR="45720"/>
                </a:tc>
                <a:tc>
                  <a:txBody>
                    <a:bodyPr/>
                    <a:lstStyle/>
                    <a:p>
                      <a:r>
                        <a:rPr dirty="0"/>
                        <a:t>beryllium</a:t>
                      </a:r>
                    </a:p>
                  </a:txBody>
                  <a:tcPr marL="45720" marR="45720"/>
                </a:tc>
                <a:tc>
                  <a:txBody>
                    <a:bodyPr/>
                    <a:lstStyle/>
                    <a:p>
                      <a:r>
                        <a:rPr dirty="0"/>
                        <a:t>aluminum</a:t>
                      </a:r>
                    </a:p>
                  </a:txBody>
                  <a:tcPr marL="45720" marR="45720"/>
                </a:tc>
                <a:tc>
                  <a:txBody>
                    <a:bodyPr/>
                    <a:lstStyle/>
                    <a:p>
                      <a:r>
                        <a:rPr dirty="0"/>
                        <a:t>aluminum</a:t>
                      </a:r>
                    </a:p>
                  </a:txBody>
                  <a:tcPr marL="45720" marR="45720"/>
                </a:tc>
                <a:extLst>
                  <a:ext uri="{0D108BD9-81ED-4DB2-BD59-A6C34878D82A}">
                    <a16:rowId xmlns:a16="http://schemas.microsoft.com/office/drawing/2014/main" val="10002"/>
                  </a:ext>
                </a:extLst>
              </a:tr>
              <a:tr h="370840">
                <a:tc>
                  <a:txBody>
                    <a:bodyPr/>
                    <a:lstStyle/>
                    <a:p>
                      <a:r>
                        <a:rPr dirty="0"/>
                        <a:t>Thermal BC </a:t>
                      </a:r>
                      <a:r>
                        <a:rPr lang="en-US" dirty="0"/>
                        <a:t>t</a:t>
                      </a:r>
                      <a:r>
                        <a:rPr dirty="0"/>
                        <a:t>ype</a:t>
                      </a:r>
                    </a:p>
                  </a:txBody>
                  <a:tcPr marL="45720" marR="45720"/>
                </a:tc>
                <a:tc>
                  <a:txBody>
                    <a:bodyPr/>
                    <a:lstStyle/>
                    <a:p>
                      <a:r>
                        <a:rPr lang="en-US" dirty="0"/>
                        <a:t>c</a:t>
                      </a:r>
                      <a:r>
                        <a:rPr dirty="0"/>
                        <a:t>oupled</a:t>
                      </a:r>
                    </a:p>
                  </a:txBody>
                  <a:tcPr marL="45720" marR="45720"/>
                </a:tc>
                <a:tc>
                  <a:txBody>
                    <a:bodyPr/>
                    <a:lstStyle/>
                    <a:p>
                      <a:r>
                        <a:rPr lang="en-US" dirty="0"/>
                        <a:t>c</a:t>
                      </a:r>
                      <a:r>
                        <a:rPr dirty="0"/>
                        <a:t>oupled</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coupled</a:t>
                      </a:r>
                    </a:p>
                  </a:txBody>
                  <a:tcPr marL="45720" marR="45720"/>
                </a:tc>
                <a:tc>
                  <a:txBody>
                    <a:bodyPr/>
                    <a:lstStyle/>
                    <a:p>
                      <a:r>
                        <a:rPr lang="en-US" dirty="0"/>
                        <a:t>coupled</a:t>
                      </a:r>
                    </a:p>
                  </a:txBody>
                  <a:tcPr marL="45720" marR="45720"/>
                </a:tc>
                <a:tc>
                  <a:txBody>
                    <a:bodyPr/>
                    <a:lstStyle/>
                    <a:p>
                      <a:r>
                        <a:rPr lang="en-US" dirty="0"/>
                        <a:t>coupled</a:t>
                      </a:r>
                    </a:p>
                  </a:txBody>
                  <a:tcPr marL="45720" marR="45720"/>
                </a:tc>
                <a:tc>
                  <a:txBody>
                    <a:bodyPr/>
                    <a:lstStyle/>
                    <a:p>
                      <a:r>
                        <a:rPr lang="en-US" dirty="0"/>
                        <a:t>coupled</a:t>
                      </a:r>
                    </a:p>
                  </a:txBody>
                  <a:tcPr marL="45720" marR="45720"/>
                </a:tc>
                <a:extLst>
                  <a:ext uri="{0D108BD9-81ED-4DB2-BD59-A6C34878D82A}">
                    <a16:rowId xmlns:a16="http://schemas.microsoft.com/office/drawing/2014/main" val="10003"/>
                  </a:ext>
                </a:extLst>
              </a:tr>
              <a:tr h="370840">
                <a:tc>
                  <a:txBody>
                    <a:bodyPr/>
                    <a:lstStyle/>
                    <a:p>
                      <a:r>
                        <a:rPr dirty="0"/>
                        <a:t>Enable shell conduction?</a:t>
                      </a:r>
                    </a:p>
                  </a:txBody>
                  <a:tcPr marL="45720" marR="45720"/>
                </a:tc>
                <a:tc>
                  <a:txBody>
                    <a:bodyPr/>
                    <a:lstStyle/>
                    <a:p>
                      <a:r>
                        <a:t>no</a:t>
                      </a:r>
                    </a:p>
                  </a:txBody>
                  <a:tcPr marL="45720" marR="45720"/>
                </a:tc>
                <a:tc>
                  <a:txBody>
                    <a:bodyPr/>
                    <a:lstStyle/>
                    <a:p>
                      <a:r>
                        <a:rPr dirty="0"/>
                        <a:t>no</a:t>
                      </a:r>
                    </a:p>
                  </a:txBody>
                  <a:tcPr marL="45720" marR="45720"/>
                </a:tc>
                <a:tc>
                  <a:txBody>
                    <a:bodyPr/>
                    <a:lstStyle/>
                    <a:p>
                      <a:r>
                        <a:rPr dirty="0"/>
                        <a:t>no</a:t>
                      </a:r>
                    </a:p>
                  </a:txBody>
                  <a:tcPr marL="45720" marR="45720"/>
                </a:tc>
                <a:tc>
                  <a:txBody>
                    <a:bodyPr/>
                    <a:lstStyle/>
                    <a:p>
                      <a:r>
                        <a:rPr dirty="0"/>
                        <a:t>no</a:t>
                      </a:r>
                    </a:p>
                  </a:txBody>
                  <a:tcPr marL="45720" marR="45720"/>
                </a:tc>
                <a:tc>
                  <a:txBody>
                    <a:bodyPr/>
                    <a:lstStyle/>
                    <a:p>
                      <a:r>
                        <a:rPr dirty="0"/>
                        <a:t>no</a:t>
                      </a:r>
                    </a:p>
                  </a:txBody>
                  <a:tcPr marL="45720" marR="45720"/>
                </a:tc>
                <a:tc>
                  <a:txBody>
                    <a:bodyPr/>
                    <a:lstStyle/>
                    <a:p>
                      <a:r>
                        <a:rPr dirty="0"/>
                        <a:t>no</a:t>
                      </a:r>
                    </a:p>
                  </a:txBody>
                  <a:tcPr marL="45720" marR="45720"/>
                </a:tc>
                <a:extLst>
                  <a:ext uri="{0D108BD9-81ED-4DB2-BD59-A6C34878D82A}">
                    <a16:rowId xmlns:a16="http://schemas.microsoft.com/office/drawing/2014/main" val="10004"/>
                  </a:ext>
                </a:extLst>
              </a:tr>
              <a:tr h="370840">
                <a:tc>
                  <a:txBody>
                    <a:bodyPr/>
                    <a:lstStyle/>
                    <a:p>
                      <a:r>
                        <a:rPr dirty="0"/>
                        <a:t>Wall </a:t>
                      </a:r>
                      <a:r>
                        <a:rPr lang="en-US" dirty="0"/>
                        <a:t>m</a:t>
                      </a:r>
                      <a:r>
                        <a:rPr dirty="0"/>
                        <a:t>otion</a:t>
                      </a:r>
                    </a:p>
                  </a:txBody>
                  <a:tcPr marL="45720" marR="45720"/>
                </a:tc>
                <a:tc>
                  <a:txBody>
                    <a:bodyPr/>
                    <a:lstStyle/>
                    <a:p>
                      <a:r>
                        <a:rPr lang="en-US" dirty="0"/>
                        <a:t>s</a:t>
                      </a:r>
                      <a:r>
                        <a:rPr dirty="0"/>
                        <a:t>tationary</a:t>
                      </a:r>
                    </a:p>
                  </a:txBody>
                  <a:tcPr marL="45720" marR="45720"/>
                </a:tc>
                <a:tc>
                  <a:txBody>
                    <a:bodyPr/>
                    <a:lstStyle/>
                    <a:p>
                      <a:r>
                        <a:rPr lang="en-US" dirty="0"/>
                        <a:t>s</a:t>
                      </a:r>
                      <a:r>
                        <a:rPr dirty="0"/>
                        <a:t>tationary</a:t>
                      </a:r>
                    </a:p>
                  </a:txBody>
                  <a:tcPr marL="45720" marR="45720"/>
                </a:tc>
                <a:tc>
                  <a:txBody>
                    <a:bodyPr/>
                    <a:lstStyle/>
                    <a:p>
                      <a:r>
                        <a:rPr lang="en-US" dirty="0"/>
                        <a:t>stationary</a:t>
                      </a:r>
                    </a:p>
                  </a:txBody>
                  <a:tcPr marL="45720" marR="45720"/>
                </a:tc>
                <a:tc>
                  <a:txBody>
                    <a:bodyPr/>
                    <a:lstStyle/>
                    <a:p>
                      <a:r>
                        <a:rPr lang="en-US" dirty="0"/>
                        <a:t>stationary </a:t>
                      </a:r>
                    </a:p>
                  </a:txBody>
                  <a:tcPr marL="45720" marR="45720"/>
                </a:tc>
                <a:tc>
                  <a:txBody>
                    <a:bodyPr/>
                    <a:lstStyle/>
                    <a:p>
                      <a:r>
                        <a:rPr lang="en-US" dirty="0"/>
                        <a:t>stationary </a:t>
                      </a:r>
                    </a:p>
                  </a:txBody>
                  <a:tcPr marL="45720" marR="45720"/>
                </a:tc>
                <a:tc>
                  <a:txBody>
                    <a:bodyPr/>
                    <a:lstStyle/>
                    <a:p>
                      <a:r>
                        <a:rPr lang="en-US" dirty="0"/>
                        <a:t>stationary</a:t>
                      </a:r>
                    </a:p>
                  </a:txBody>
                  <a:tcPr marL="45720" marR="45720"/>
                </a:tc>
                <a:extLst>
                  <a:ext uri="{0D108BD9-81ED-4DB2-BD59-A6C34878D82A}">
                    <a16:rowId xmlns:a16="http://schemas.microsoft.com/office/drawing/2014/main" val="10005"/>
                  </a:ext>
                </a:extLst>
              </a:tr>
              <a:tr h="370840">
                <a:tc>
                  <a:txBody>
                    <a:bodyPr/>
                    <a:lstStyle/>
                    <a:p>
                      <a:r>
                        <a:rPr dirty="0"/>
                        <a:t>Shear </a:t>
                      </a:r>
                      <a:r>
                        <a:rPr lang="en-US" dirty="0"/>
                        <a:t>b</a:t>
                      </a:r>
                      <a:r>
                        <a:rPr dirty="0"/>
                        <a:t>oundary </a:t>
                      </a:r>
                      <a:r>
                        <a:rPr lang="en-US" dirty="0"/>
                        <a:t>c</a:t>
                      </a:r>
                      <a:r>
                        <a:rPr dirty="0"/>
                        <a:t>ondition</a:t>
                      </a:r>
                    </a:p>
                  </a:txBody>
                  <a:tcPr marL="45720" marR="45720"/>
                </a:tc>
                <a:tc>
                  <a:txBody>
                    <a:bodyPr/>
                    <a:lstStyle/>
                    <a:p>
                      <a:r>
                        <a:rPr lang="en-US" dirty="0"/>
                        <a:t>n</a:t>
                      </a:r>
                      <a:r>
                        <a:rPr dirty="0"/>
                        <a:t>o </a:t>
                      </a:r>
                      <a:r>
                        <a:rPr lang="en-US" dirty="0"/>
                        <a:t>s</a:t>
                      </a:r>
                      <a:r>
                        <a:rPr dirty="0"/>
                        <a:t>lip</a:t>
                      </a:r>
                    </a:p>
                  </a:txBody>
                  <a:tcPr marL="45720" marR="45720"/>
                </a:tc>
                <a:tc>
                  <a:txBody>
                    <a:bodyPr/>
                    <a:lstStyle/>
                    <a:p>
                      <a:r>
                        <a:rPr lang="en-US" dirty="0"/>
                        <a:t>n</a:t>
                      </a:r>
                      <a:r>
                        <a:rPr dirty="0"/>
                        <a:t>o </a:t>
                      </a:r>
                      <a:r>
                        <a:rPr lang="en-US" dirty="0"/>
                        <a:t>s</a:t>
                      </a:r>
                      <a:r>
                        <a:rPr dirty="0"/>
                        <a:t>lip</a:t>
                      </a:r>
                    </a:p>
                  </a:txBody>
                  <a:tcPr marL="45720" marR="45720"/>
                </a:tc>
                <a:tc>
                  <a:txBody>
                    <a:bodyPr/>
                    <a:lstStyle/>
                    <a:p>
                      <a:r>
                        <a:rPr lang="en-US" dirty="0"/>
                        <a:t>no slip</a:t>
                      </a:r>
                    </a:p>
                  </a:txBody>
                  <a:tcPr marL="45720" marR="45720"/>
                </a:tc>
                <a:tc>
                  <a:txBody>
                    <a:bodyPr/>
                    <a:lstStyle/>
                    <a:p>
                      <a:r>
                        <a:rPr lang="en-US" dirty="0"/>
                        <a:t>no slip</a:t>
                      </a:r>
                    </a:p>
                  </a:txBody>
                  <a:tcPr marL="45720" marR="45720"/>
                </a:tc>
                <a:tc>
                  <a:txBody>
                    <a:bodyPr/>
                    <a:lstStyle/>
                    <a:p>
                      <a:r>
                        <a:rPr lang="en-US" dirty="0"/>
                        <a:t>no slip</a:t>
                      </a:r>
                    </a:p>
                  </a:txBody>
                  <a:tcPr marL="45720" marR="45720"/>
                </a:tc>
                <a:tc>
                  <a:txBody>
                    <a:bodyPr/>
                    <a:lstStyle/>
                    <a:p>
                      <a:r>
                        <a:rPr lang="en-US" dirty="0"/>
                        <a:t>no slip</a:t>
                      </a:r>
                    </a:p>
                  </a:txBody>
                  <a:tcPr marL="45720" marR="45720"/>
                </a:tc>
                <a:extLst>
                  <a:ext uri="{0D108BD9-81ED-4DB2-BD59-A6C34878D82A}">
                    <a16:rowId xmlns:a16="http://schemas.microsoft.com/office/drawing/2014/main" val="10006"/>
                  </a:ext>
                </a:extLst>
              </a:tr>
              <a:tr h="370840">
                <a:tc>
                  <a:txBody>
                    <a:bodyPr/>
                    <a:lstStyle/>
                    <a:p>
                      <a:r>
                        <a:rPr dirty="0"/>
                        <a:t>Wall </a:t>
                      </a:r>
                      <a:r>
                        <a:rPr lang="en-US" dirty="0"/>
                        <a:t>s</a:t>
                      </a:r>
                      <a:r>
                        <a:rPr dirty="0"/>
                        <a:t>urface </a:t>
                      </a:r>
                      <a:r>
                        <a:rPr lang="en-US" dirty="0"/>
                        <a:t>r</a:t>
                      </a:r>
                      <a:r>
                        <a:rPr dirty="0"/>
                        <a:t>oughness</a:t>
                      </a:r>
                    </a:p>
                  </a:txBody>
                  <a:tcPr marL="45720" marR="45720"/>
                </a:tc>
                <a:tc>
                  <a:txBody>
                    <a:bodyPr/>
                    <a:lstStyle/>
                    <a:p>
                      <a:r>
                        <a:rPr lang="en-US" dirty="0"/>
                        <a:t>s</a:t>
                      </a:r>
                      <a:r>
                        <a:rPr dirty="0"/>
                        <a:t>tandard</a:t>
                      </a:r>
                    </a:p>
                  </a:txBody>
                  <a:tcPr marL="45720" marR="45720"/>
                </a:tc>
                <a:tc>
                  <a:txBody>
                    <a:bodyPr/>
                    <a:lstStyle/>
                    <a:p>
                      <a:r>
                        <a:rPr lang="en-US" dirty="0"/>
                        <a:t>s</a:t>
                      </a:r>
                      <a:r>
                        <a:rPr dirty="0"/>
                        <a:t>tandard</a:t>
                      </a:r>
                    </a:p>
                  </a:txBody>
                  <a:tcPr marL="45720" marR="45720"/>
                </a:tc>
                <a:tc>
                  <a:txBody>
                    <a:bodyPr/>
                    <a:lstStyle/>
                    <a:p>
                      <a:r>
                        <a:rPr lang="en-US" dirty="0"/>
                        <a:t>s</a:t>
                      </a:r>
                      <a:r>
                        <a:rPr dirty="0"/>
                        <a:t>tandard</a:t>
                      </a:r>
                    </a:p>
                  </a:txBody>
                  <a:tcPr marL="45720" marR="45720"/>
                </a:tc>
                <a:tc>
                  <a:txBody>
                    <a:bodyPr/>
                    <a:lstStyle/>
                    <a:p>
                      <a:r>
                        <a:rPr lang="en-US" dirty="0"/>
                        <a:t>s</a:t>
                      </a:r>
                      <a:r>
                        <a:rPr dirty="0"/>
                        <a:t>tandard</a:t>
                      </a:r>
                    </a:p>
                  </a:txBody>
                  <a:tcPr marL="45720" marR="45720"/>
                </a:tc>
                <a:tc>
                  <a:txBody>
                    <a:bodyPr/>
                    <a:lstStyle/>
                    <a:p>
                      <a:r>
                        <a:rPr lang="en-US" dirty="0"/>
                        <a:t>s</a:t>
                      </a:r>
                      <a:r>
                        <a:rPr dirty="0"/>
                        <a:t>tandard</a:t>
                      </a:r>
                    </a:p>
                  </a:txBody>
                  <a:tcPr marL="45720" marR="45720"/>
                </a:tc>
                <a:tc>
                  <a:txBody>
                    <a:bodyPr/>
                    <a:lstStyle/>
                    <a:p>
                      <a:r>
                        <a:rPr lang="en-US" dirty="0"/>
                        <a:t>s</a:t>
                      </a:r>
                      <a:r>
                        <a:rPr dirty="0"/>
                        <a:t>tandard</a:t>
                      </a:r>
                    </a:p>
                  </a:txBody>
                  <a:tcPr marL="45720" marR="45720"/>
                </a:tc>
                <a:extLst>
                  <a:ext uri="{0D108BD9-81ED-4DB2-BD59-A6C34878D82A}">
                    <a16:rowId xmlns:a16="http://schemas.microsoft.com/office/drawing/2014/main" val="10007"/>
                  </a:ext>
                </a:extLst>
              </a:tr>
              <a:tr h="370840">
                <a:tc>
                  <a:txBody>
                    <a:bodyPr/>
                    <a:lstStyle/>
                    <a:p>
                      <a:r>
                        <a:rPr dirty="0"/>
                        <a:t>Internal </a:t>
                      </a:r>
                      <a:r>
                        <a:rPr lang="en-US" dirty="0"/>
                        <a:t>e</a:t>
                      </a:r>
                      <a:r>
                        <a:rPr dirty="0"/>
                        <a:t>missivity</a:t>
                      </a:r>
                    </a:p>
                  </a:txBody>
                  <a:tcPr marL="45720" marR="45720"/>
                </a:tc>
                <a:tc>
                  <a:txBody>
                    <a:bodyPr/>
                    <a:lstStyle/>
                    <a:p>
                      <a:r>
                        <a:rPr dirty="0"/>
                        <a:t>0.15</a:t>
                      </a:r>
                    </a:p>
                  </a:txBody>
                  <a:tcPr marL="45720" marR="45720"/>
                </a:tc>
                <a:tc>
                  <a:txBody>
                    <a:bodyPr/>
                    <a:lstStyle/>
                    <a:p>
                      <a:r>
                        <a:rPr dirty="0"/>
                        <a:t>0.15</a:t>
                      </a:r>
                    </a:p>
                  </a:txBody>
                  <a:tcPr marL="45720" marR="45720"/>
                </a:tc>
                <a:tc>
                  <a:txBody>
                    <a:bodyPr/>
                    <a:lstStyle/>
                    <a:p>
                      <a:r>
                        <a:rPr dirty="0"/>
                        <a:t>0.18</a:t>
                      </a:r>
                    </a:p>
                  </a:txBody>
                  <a:tcPr marL="45720" marR="45720"/>
                </a:tc>
                <a:tc>
                  <a:txBody>
                    <a:bodyPr/>
                    <a:lstStyle/>
                    <a:p>
                      <a:r>
                        <a:rPr dirty="0"/>
                        <a:t>0.18</a:t>
                      </a:r>
                    </a:p>
                  </a:txBody>
                  <a:tcPr marL="45720" marR="45720"/>
                </a:tc>
                <a:tc>
                  <a:txBody>
                    <a:bodyPr/>
                    <a:lstStyle/>
                    <a:p>
                      <a:r>
                        <a:rPr dirty="0"/>
                        <a:t>0.15</a:t>
                      </a:r>
                    </a:p>
                  </a:txBody>
                  <a:tcPr marL="45720" marR="45720"/>
                </a:tc>
                <a:tc>
                  <a:txBody>
                    <a:bodyPr/>
                    <a:lstStyle/>
                    <a:p>
                      <a:r>
                        <a:rPr dirty="0"/>
                        <a:t>0.15</a:t>
                      </a:r>
                    </a:p>
                  </a:txBody>
                  <a:tcPr marL="45720" marR="45720"/>
                </a:tc>
                <a:extLst>
                  <a:ext uri="{0D108BD9-81ED-4DB2-BD59-A6C34878D82A}">
                    <a16:rowId xmlns:a16="http://schemas.microsoft.com/office/drawing/2014/main" val="10008"/>
                  </a:ext>
                </a:extLst>
              </a:tr>
              <a:tr h="370840">
                <a:tc>
                  <a:txBody>
                    <a:bodyPr/>
                    <a:lstStyle/>
                    <a:p>
                      <a:r>
                        <a:rPr dirty="0"/>
                        <a:t>Wall </a:t>
                      </a:r>
                      <a:r>
                        <a:rPr lang="en-US" dirty="0"/>
                        <a:t>r</a:t>
                      </a:r>
                      <a:r>
                        <a:rPr dirty="0"/>
                        <a:t>oughness </a:t>
                      </a:r>
                      <a:r>
                        <a:rPr lang="en-US" dirty="0"/>
                        <a:t>h</a:t>
                      </a:r>
                      <a:r>
                        <a:rPr dirty="0"/>
                        <a:t>eight [mm]</a:t>
                      </a:r>
                    </a:p>
                  </a:txBody>
                  <a:tcPr marL="45720" marR="45720"/>
                </a:tc>
                <a:tc>
                  <a:txBody>
                    <a:bodyPr/>
                    <a:lstStyle/>
                    <a:p>
                      <a:r>
                        <a:rPr dirty="0"/>
                        <a:t>0</a:t>
                      </a:r>
                    </a:p>
                  </a:txBody>
                  <a:tcPr marL="45720" marR="45720"/>
                </a:tc>
                <a:tc>
                  <a:txBody>
                    <a:bodyPr/>
                    <a:lstStyle/>
                    <a:p>
                      <a:r>
                        <a:rPr dirty="0"/>
                        <a:t>0</a:t>
                      </a:r>
                    </a:p>
                  </a:txBody>
                  <a:tcPr marL="45720" marR="45720"/>
                </a:tc>
                <a:tc>
                  <a:txBody>
                    <a:bodyPr/>
                    <a:lstStyle/>
                    <a:p>
                      <a:r>
                        <a:rPr dirty="0"/>
                        <a:t>0</a:t>
                      </a:r>
                    </a:p>
                  </a:txBody>
                  <a:tcPr marL="45720" marR="45720"/>
                </a:tc>
                <a:tc>
                  <a:txBody>
                    <a:bodyPr/>
                    <a:lstStyle/>
                    <a:p>
                      <a:r>
                        <a:rPr dirty="0"/>
                        <a:t>0</a:t>
                      </a:r>
                    </a:p>
                  </a:txBody>
                  <a:tcPr marL="45720" marR="45720"/>
                </a:tc>
                <a:tc>
                  <a:txBody>
                    <a:bodyPr/>
                    <a:lstStyle/>
                    <a:p>
                      <a:r>
                        <a:rPr dirty="0"/>
                        <a:t>0</a:t>
                      </a:r>
                    </a:p>
                  </a:txBody>
                  <a:tcPr marL="45720" marR="45720"/>
                </a:tc>
                <a:tc>
                  <a:txBody>
                    <a:bodyPr/>
                    <a:lstStyle/>
                    <a:p>
                      <a:r>
                        <a:rPr dirty="0"/>
                        <a:t>0</a:t>
                      </a:r>
                    </a:p>
                  </a:txBody>
                  <a:tcPr marL="45720" marR="45720"/>
                </a:tc>
                <a:extLst>
                  <a:ext uri="{0D108BD9-81ED-4DB2-BD59-A6C34878D82A}">
                    <a16:rowId xmlns:a16="http://schemas.microsoft.com/office/drawing/2014/main" val="10009"/>
                  </a:ext>
                </a:extLst>
              </a:tr>
            </a:tbl>
          </a:graphicData>
        </a:graphic>
      </p:graphicFrame>
      <p:sp>
        <p:nvSpPr>
          <p:cNvPr id="13" name="Slide Number Placeholder">
            <a:extLst>
              <a:ext uri="{FF2B5EF4-FFF2-40B4-BE49-F238E27FC236}">
                <a16:creationId xmlns:a16="http://schemas.microsoft.com/office/drawing/2014/main" id="{469B14B3-8F68-CDF6-4315-19F1F48EFFE0}"/>
              </a:ext>
            </a:extLst>
          </p:cNvPr>
          <p:cNvSpPr>
            <a:spLocks noGrp="1"/>
          </p:cNvSpPr>
          <p:nvPr>
            <p:ph type="sldNum" sz="quarter" idx="15"/>
          </p:nvPr>
        </p:nvSpPr>
        <p:spPr/>
        <p:txBody>
          <a:bodyPr/>
          <a:lstStyle/>
          <a:p>
            <a:fld id="{F023AC52-F1B0-4671-BA92-58020EC92B36}" type="slidenum">
              <a:rPr lang="en-US" smtClean="0"/>
              <a:t>16</a:t>
            </a:fld>
            <a:endParaRPr lang="en-US"/>
          </a:p>
        </p:txBody>
      </p:sp>
      <p:sp>
        <p:nvSpPr>
          <p:cNvPr id="6" name="Nexus:toc_link">
            <a:extLst>
              <a:ext uri="{FF2B5EF4-FFF2-40B4-BE49-F238E27FC236}">
                <a16:creationId xmlns:a16="http://schemas.microsoft.com/office/drawing/2014/main" id="{C07BCB03-CB50-52BF-F2D2-E3DA79FB78C5}"/>
              </a:ext>
            </a:extLst>
          </p:cNvPr>
          <p:cNvSpPr>
            <a:spLocks noGrp="1"/>
          </p:cNvSpPr>
          <p:nvPr>
            <p:ph type="body" sz="quarter" idx="12"/>
          </p:nvPr>
        </p:nvSpPr>
        <p:spPr/>
        <p:txBody>
          <a:bodyPr/>
          <a:lstStyle/>
          <a:p>
            <a:r>
              <a:rPr>
                <a:hlinkClick r:id="rId2" action="ppaction://hlinksldjump"/>
              </a:rPr>
              <a:t>Table of contents</a:t>
            </a:r>
            <a:endParaRPr lang="en-US" dirty="0"/>
          </a:p>
        </p:txBody>
      </p:sp>
      <p:sp>
        <p:nvSpPr>
          <p:cNvPr id="9" name="Nexus:breadcrumbs">
            <a:extLst>
              <a:ext uri="{FF2B5EF4-FFF2-40B4-BE49-F238E27FC236}">
                <a16:creationId xmlns:a16="http://schemas.microsoft.com/office/drawing/2014/main" id="{30654FAD-22D0-DFAA-BEC4-27404A1CF48F}"/>
              </a:ext>
            </a:extLst>
          </p:cNvPr>
          <p:cNvSpPr>
            <a:spLocks noGrp="1"/>
          </p:cNvSpPr>
          <p:nvPr>
            <p:ph type="body" sz="quarter" idx="13"/>
          </p:nvPr>
        </p:nvSpPr>
        <p:spPr/>
        <p:txBody>
          <a:bodyPr/>
          <a:lstStyle/>
          <a:p>
            <a:r>
              <a:rPr dirty="0">
                <a:hlinkClick r:id="rId3" action="ppaction://hlinksldjump"/>
              </a:rPr>
              <a:t>Simulation Setup</a:t>
            </a:r>
            <a:r>
              <a:rPr dirty="0"/>
              <a:t> / </a:t>
            </a:r>
            <a:r>
              <a:rPr dirty="0">
                <a:hlinkClick r:id="rId4" action="ppaction://hlinksldjump"/>
              </a:rPr>
              <a:t>Physics</a:t>
            </a:r>
            <a:r>
              <a:rPr dirty="0"/>
              <a:t> / Boundary Conditions (</a:t>
            </a:r>
            <a:r>
              <a:rPr lang="en-US" dirty="0"/>
              <a:t>2</a:t>
            </a:r>
            <a:r>
              <a:rPr dirty="0"/>
              <a:t> of 1</a:t>
            </a:r>
            <a:r>
              <a:rPr lang="en-US" dirty="0"/>
              <a:t>9</a:t>
            </a:r>
            <a:r>
              <a:rPr dirty="0"/>
              <a:t>)</a:t>
            </a:r>
            <a:endParaRPr lang="en-US" dirty="0"/>
          </a:p>
        </p:txBody>
      </p:sp>
      <p:sp>
        <p:nvSpPr>
          <p:cNvPr id="4" name="Nexus:html_header">
            <a:extLst>
              <a:ext uri="{FF2B5EF4-FFF2-40B4-BE49-F238E27FC236}">
                <a16:creationId xmlns:a16="http://schemas.microsoft.com/office/drawing/2014/main" id="{66B80DDF-4219-C889-A2AD-AC67ECB0C84A}"/>
              </a:ext>
            </a:extLst>
          </p:cNvPr>
          <p:cNvSpPr>
            <a:spLocks noGrp="1"/>
          </p:cNvSpPr>
          <p:nvPr>
            <p:ph type="title"/>
          </p:nvPr>
        </p:nvSpPr>
        <p:spPr>
          <a:xfrm>
            <a:off x="609602" y="45720"/>
            <a:ext cx="10972799" cy="429768"/>
          </a:xfrm>
        </p:spPr>
        <p:txBody>
          <a:bodyPr/>
          <a:lstStyle/>
          <a:p>
            <a:r>
              <a:rPr sz="3200" dirty="0"/>
              <a:t>Boundary Conditions</a:t>
            </a:r>
            <a:r>
              <a:rPr lang="en-US" sz="3200" dirty="0"/>
              <a:t>, cont.</a:t>
            </a:r>
            <a:endParaRPr lang="en-US" dirty="0"/>
          </a:p>
        </p:txBody>
      </p:sp>
    </p:spTree>
    <p:extLst>
      <p:ext uri="{BB962C8B-B14F-4D97-AF65-F5344CB8AC3E}">
        <p14:creationId xmlns:p14="http://schemas.microsoft.com/office/powerpoint/2010/main" val="2410279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18EF6-41A1-2BA2-F6D8-C74D4E6B01E1}"/>
            </a:ext>
          </a:extLst>
        </p:cNvPr>
        <p:cNvGrpSpPr/>
        <p:nvPr/>
      </p:nvGrpSpPr>
      <p:grpSpPr>
        <a:xfrm>
          <a:off x="0" y="0"/>
          <a:ext cx="0" cy="0"/>
          <a:chOff x="0" y="0"/>
          <a:chExt cx="0" cy="0"/>
        </a:xfrm>
      </p:grpSpPr>
      <p:graphicFrame>
        <p:nvGraphicFramePr>
          <p:cNvPr id="5" name="Nexus:query=A|i_type|eq|tree;A|i_name|eq|BoundaryZonesTreeItem;&amp;rows=13&amp;cols=2">
            <a:extLst>
              <a:ext uri="{FF2B5EF4-FFF2-40B4-BE49-F238E27FC236}">
                <a16:creationId xmlns:a16="http://schemas.microsoft.com/office/drawing/2014/main" id="{D1DACE07-AE70-260F-5219-6F4E00965DD1}"/>
              </a:ext>
            </a:extLst>
          </p:cNvPr>
          <p:cNvGraphicFramePr>
            <a:graphicFrameLocks noGrp="1"/>
          </p:cNvGraphicFramePr>
          <p:nvPr>
            <p:ph type="tbl" sz="quarter" idx="11"/>
            <p:extLst>
              <p:ext uri="{D42A27DB-BD31-4B8C-83A1-F6EECF244321}">
                <p14:modId xmlns:p14="http://schemas.microsoft.com/office/powerpoint/2010/main" val="4169352592"/>
              </p:ext>
            </p:extLst>
          </p:nvPr>
        </p:nvGraphicFramePr>
        <p:xfrm>
          <a:off x="724677" y="635311"/>
          <a:ext cx="10602686" cy="2494280"/>
        </p:xfrm>
        <a:graphic>
          <a:graphicData uri="http://schemas.openxmlformats.org/drawingml/2006/table">
            <a:tbl>
              <a:tblPr bandRow="1">
                <a:tableStyleId>{5C22544A-7EE6-4342-B048-85BDC9FD1C3A}</a:tableStyleId>
              </a:tblPr>
              <a:tblGrid>
                <a:gridCol w="3699193">
                  <a:extLst>
                    <a:ext uri="{9D8B030D-6E8A-4147-A177-3AD203B41FA5}">
                      <a16:colId xmlns:a16="http://schemas.microsoft.com/office/drawing/2014/main" val="20000"/>
                    </a:ext>
                  </a:extLst>
                </a:gridCol>
                <a:gridCol w="1152970">
                  <a:extLst>
                    <a:ext uri="{9D8B030D-6E8A-4147-A177-3AD203B41FA5}">
                      <a16:colId xmlns:a16="http://schemas.microsoft.com/office/drawing/2014/main" val="20001"/>
                    </a:ext>
                  </a:extLst>
                </a:gridCol>
                <a:gridCol w="1138090">
                  <a:extLst>
                    <a:ext uri="{9D8B030D-6E8A-4147-A177-3AD203B41FA5}">
                      <a16:colId xmlns:a16="http://schemas.microsoft.com/office/drawing/2014/main" val="1327885004"/>
                    </a:ext>
                  </a:extLst>
                </a:gridCol>
                <a:gridCol w="1082351">
                  <a:extLst>
                    <a:ext uri="{9D8B030D-6E8A-4147-A177-3AD203B41FA5}">
                      <a16:colId xmlns:a16="http://schemas.microsoft.com/office/drawing/2014/main" val="537659748"/>
                    </a:ext>
                  </a:extLst>
                </a:gridCol>
                <a:gridCol w="1073021">
                  <a:extLst>
                    <a:ext uri="{9D8B030D-6E8A-4147-A177-3AD203B41FA5}">
                      <a16:colId xmlns:a16="http://schemas.microsoft.com/office/drawing/2014/main" val="467971516"/>
                    </a:ext>
                  </a:extLst>
                </a:gridCol>
                <a:gridCol w="1306285">
                  <a:extLst>
                    <a:ext uri="{9D8B030D-6E8A-4147-A177-3AD203B41FA5}">
                      <a16:colId xmlns:a16="http://schemas.microsoft.com/office/drawing/2014/main" val="2014795766"/>
                    </a:ext>
                  </a:extLst>
                </a:gridCol>
                <a:gridCol w="1150776">
                  <a:extLst>
                    <a:ext uri="{9D8B030D-6E8A-4147-A177-3AD203B41FA5}">
                      <a16:colId xmlns:a16="http://schemas.microsoft.com/office/drawing/2014/main" val="2557752243"/>
                    </a:ext>
                  </a:extLst>
                </a:gridCol>
              </a:tblGrid>
              <a:tr h="295821">
                <a:tc>
                  <a:txBody>
                    <a:bodyPr/>
                    <a:lstStyle/>
                    <a:p>
                      <a:r>
                        <a:rPr lang="en-US" b="1" dirty="0"/>
                        <a:t>Beampipe walls, cont.</a:t>
                      </a:r>
                      <a:endParaRPr dirty="0"/>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right-inner</a:t>
                      </a:r>
                      <a:endParaRPr lang="en-US" dirty="0"/>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left-side-inner</a:t>
                      </a:r>
                      <a:endParaRPr lang="en-US" dirty="0"/>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mid-sec-inner</a:t>
                      </a:r>
                      <a:endParaRPr lang="en-US" dirty="0"/>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air-sides</a:t>
                      </a:r>
                      <a:endParaRPr lang="en-US" dirty="0"/>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right-inner-shadow</a:t>
                      </a:r>
                      <a:endParaRPr lang="en-US" dirty="0"/>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left-inner-shadow</a:t>
                      </a:r>
                      <a:endParaRPr lang="en-US" dirty="0"/>
                    </a:p>
                  </a:txBody>
                  <a:tcPr marL="45720" marR="45720"/>
                </a:tc>
                <a:extLst>
                  <a:ext uri="{0D108BD9-81ED-4DB2-BD59-A6C34878D82A}">
                    <a16:rowId xmlns:a16="http://schemas.microsoft.com/office/drawing/2014/main" val="954799007"/>
                  </a:ext>
                </a:extLst>
              </a:tr>
              <a:tr h="370840">
                <a:tc>
                  <a:txBody>
                    <a:bodyPr/>
                    <a:lstStyle/>
                    <a:p>
                      <a:r>
                        <a:rPr dirty="0"/>
                        <a:t>Wall </a:t>
                      </a:r>
                      <a:r>
                        <a:rPr lang="en-US" dirty="0"/>
                        <a:t>r</a:t>
                      </a:r>
                      <a:r>
                        <a:rPr dirty="0"/>
                        <a:t>oughness </a:t>
                      </a:r>
                      <a:r>
                        <a:rPr lang="en-US" dirty="0"/>
                        <a:t>c</a:t>
                      </a:r>
                      <a:r>
                        <a:rPr dirty="0"/>
                        <a:t>onstant</a:t>
                      </a:r>
                    </a:p>
                  </a:txBody>
                  <a:tcPr marL="45720" marR="45720"/>
                </a:tc>
                <a:tc>
                  <a:txBody>
                    <a:bodyPr/>
                    <a:lstStyle/>
                    <a:p>
                      <a:r>
                        <a:rPr dirty="0"/>
                        <a:t>0.5</a:t>
                      </a:r>
                    </a:p>
                  </a:txBody>
                  <a:tcPr marL="45720" marR="45720"/>
                </a:tc>
                <a:tc>
                  <a:txBody>
                    <a:bodyPr/>
                    <a:lstStyle/>
                    <a:p>
                      <a:r>
                        <a:rPr dirty="0"/>
                        <a:t>0.5</a:t>
                      </a:r>
                    </a:p>
                  </a:txBody>
                  <a:tcPr marL="45720" marR="45720"/>
                </a:tc>
                <a:tc>
                  <a:txBody>
                    <a:bodyPr/>
                    <a:lstStyle/>
                    <a:p>
                      <a:r>
                        <a:rPr dirty="0"/>
                        <a:t>0.5</a:t>
                      </a:r>
                    </a:p>
                  </a:txBody>
                  <a:tcPr marL="45720" marR="45720"/>
                </a:tc>
                <a:tc>
                  <a:txBody>
                    <a:bodyPr/>
                    <a:lstStyle/>
                    <a:p>
                      <a:r>
                        <a:rPr dirty="0"/>
                        <a:t>0.5</a:t>
                      </a:r>
                    </a:p>
                  </a:txBody>
                  <a:tcPr marL="45720" marR="45720"/>
                </a:tc>
                <a:tc>
                  <a:txBody>
                    <a:bodyPr/>
                    <a:lstStyle/>
                    <a:p>
                      <a:r>
                        <a:rPr dirty="0"/>
                        <a:t>0.5</a:t>
                      </a:r>
                    </a:p>
                  </a:txBody>
                  <a:tcPr marL="45720" marR="45720"/>
                </a:tc>
                <a:tc>
                  <a:txBody>
                    <a:bodyPr/>
                    <a:lstStyle/>
                    <a:p>
                      <a:r>
                        <a:rPr dirty="0"/>
                        <a:t>0.5</a:t>
                      </a:r>
                    </a:p>
                  </a:txBody>
                  <a:tcPr marL="45720" marR="45720"/>
                </a:tc>
                <a:extLst>
                  <a:ext uri="{0D108BD9-81ED-4DB2-BD59-A6C34878D82A}">
                    <a16:rowId xmlns:a16="http://schemas.microsoft.com/office/drawing/2014/main" val="10010"/>
                  </a:ext>
                </a:extLst>
              </a:tr>
              <a:tr h="370840">
                <a:tc>
                  <a:txBody>
                    <a:bodyPr/>
                    <a:lstStyle/>
                    <a:p>
                      <a:r>
                        <a:rPr dirty="0"/>
                        <a:t>Radiation BC </a:t>
                      </a:r>
                      <a:r>
                        <a:rPr lang="en-US" dirty="0"/>
                        <a:t>t</a:t>
                      </a:r>
                      <a:r>
                        <a:rPr dirty="0"/>
                        <a:t>ype</a:t>
                      </a:r>
                    </a:p>
                  </a:txBody>
                  <a:tcPr marL="45720" marR="45720"/>
                </a:tc>
                <a:tc>
                  <a:txBody>
                    <a:bodyPr/>
                    <a:lstStyle/>
                    <a:p>
                      <a:r>
                        <a:rPr lang="en-US" dirty="0"/>
                        <a:t>o</a:t>
                      </a:r>
                      <a:r>
                        <a:rPr dirty="0"/>
                        <a:t>paque</a:t>
                      </a:r>
                    </a:p>
                  </a:txBody>
                  <a:tcPr marL="45720" marR="45720"/>
                </a:tc>
                <a:tc>
                  <a:txBody>
                    <a:bodyPr/>
                    <a:lstStyle/>
                    <a:p>
                      <a:r>
                        <a:rPr lang="en-US" dirty="0"/>
                        <a:t>o</a:t>
                      </a:r>
                      <a:r>
                        <a:rPr dirty="0"/>
                        <a:t>paque</a:t>
                      </a:r>
                    </a:p>
                  </a:txBody>
                  <a:tcPr marL="45720" marR="45720"/>
                </a:tc>
                <a:tc>
                  <a:txBody>
                    <a:bodyPr/>
                    <a:lstStyle/>
                    <a:p>
                      <a:r>
                        <a:rPr lang="en-US" dirty="0"/>
                        <a:t>o</a:t>
                      </a:r>
                      <a:r>
                        <a:rPr dirty="0"/>
                        <a:t>paque</a:t>
                      </a:r>
                    </a:p>
                  </a:txBody>
                  <a:tcPr marL="45720" marR="45720"/>
                </a:tc>
                <a:tc>
                  <a:txBody>
                    <a:bodyPr/>
                    <a:lstStyle/>
                    <a:p>
                      <a:r>
                        <a:rPr lang="en-US" dirty="0"/>
                        <a:t>o</a:t>
                      </a:r>
                      <a:r>
                        <a:rPr dirty="0"/>
                        <a:t>paque</a:t>
                      </a:r>
                    </a:p>
                  </a:txBody>
                  <a:tcPr marL="45720" marR="45720"/>
                </a:tc>
                <a:tc>
                  <a:txBody>
                    <a:bodyPr/>
                    <a:lstStyle/>
                    <a:p>
                      <a:r>
                        <a:rPr lang="en-US" dirty="0"/>
                        <a:t>o</a:t>
                      </a:r>
                      <a:r>
                        <a:rPr dirty="0"/>
                        <a:t>paque</a:t>
                      </a:r>
                    </a:p>
                  </a:txBody>
                  <a:tcPr marL="45720" marR="45720"/>
                </a:tc>
                <a:tc>
                  <a:txBody>
                    <a:bodyPr/>
                    <a:lstStyle/>
                    <a:p>
                      <a:r>
                        <a:rPr lang="en-US" dirty="0"/>
                        <a:t>o</a:t>
                      </a:r>
                      <a:r>
                        <a:rPr dirty="0"/>
                        <a:t>paque</a:t>
                      </a:r>
                    </a:p>
                  </a:txBody>
                  <a:tcPr marL="45720" marR="45720"/>
                </a:tc>
                <a:extLst>
                  <a:ext uri="{0D108BD9-81ED-4DB2-BD59-A6C34878D82A}">
                    <a16:rowId xmlns:a16="http://schemas.microsoft.com/office/drawing/2014/main" val="10011"/>
                  </a:ext>
                </a:extLst>
              </a:tr>
              <a:tr h="370840">
                <a:tc>
                  <a:txBody>
                    <a:bodyPr/>
                    <a:lstStyle/>
                    <a:p>
                      <a:r>
                        <a:rPr dirty="0"/>
                        <a:t>Participates in </a:t>
                      </a:r>
                      <a:r>
                        <a:rPr lang="en-US" dirty="0"/>
                        <a:t>v</a:t>
                      </a:r>
                      <a:r>
                        <a:rPr dirty="0"/>
                        <a:t>iew </a:t>
                      </a:r>
                      <a:r>
                        <a:rPr lang="en-US" dirty="0"/>
                        <a:t>fa</a:t>
                      </a:r>
                      <a:r>
                        <a:rPr dirty="0"/>
                        <a:t>ctor </a:t>
                      </a:r>
                      <a:r>
                        <a:rPr lang="en-US" dirty="0"/>
                        <a:t>c</a:t>
                      </a:r>
                      <a:r>
                        <a:rPr dirty="0"/>
                        <a:t>alculation?</a:t>
                      </a:r>
                    </a:p>
                  </a:txBody>
                  <a:tcPr marL="45720" marR="45720"/>
                </a:tc>
                <a:tc>
                  <a:txBody>
                    <a:bodyPr/>
                    <a:lstStyle/>
                    <a:p>
                      <a:r>
                        <a:rPr dirty="0"/>
                        <a:t>yes</a:t>
                      </a:r>
                    </a:p>
                  </a:txBody>
                  <a:tcPr marL="45720" marR="45720"/>
                </a:tc>
                <a:tc>
                  <a:txBody>
                    <a:bodyPr/>
                    <a:lstStyle/>
                    <a:p>
                      <a:r>
                        <a:rPr dirty="0"/>
                        <a:t>yes</a:t>
                      </a:r>
                    </a:p>
                  </a:txBody>
                  <a:tcPr marL="45720" marR="45720"/>
                </a:tc>
                <a:tc>
                  <a:txBody>
                    <a:bodyPr/>
                    <a:lstStyle/>
                    <a:p>
                      <a:r>
                        <a:rPr dirty="0"/>
                        <a:t>yes</a:t>
                      </a:r>
                    </a:p>
                  </a:txBody>
                  <a:tcPr marL="45720" marR="45720"/>
                </a:tc>
                <a:tc>
                  <a:txBody>
                    <a:bodyPr/>
                    <a:lstStyle/>
                    <a:p>
                      <a:r>
                        <a:rPr dirty="0"/>
                        <a:t>yes</a:t>
                      </a:r>
                    </a:p>
                  </a:txBody>
                  <a:tcPr marL="45720" marR="45720"/>
                </a:tc>
                <a:tc>
                  <a:txBody>
                    <a:bodyPr/>
                    <a:lstStyle/>
                    <a:p>
                      <a:r>
                        <a:rPr dirty="0"/>
                        <a:t>yes</a:t>
                      </a:r>
                    </a:p>
                  </a:txBody>
                  <a:tcPr marL="45720" marR="45720"/>
                </a:tc>
                <a:tc>
                  <a:txBody>
                    <a:bodyPr/>
                    <a:lstStyle/>
                    <a:p>
                      <a:r>
                        <a:rPr dirty="0"/>
                        <a:t>yes</a:t>
                      </a:r>
                    </a:p>
                  </a:txBody>
                  <a:tcPr marL="45720" marR="45720"/>
                </a:tc>
                <a:extLst>
                  <a:ext uri="{0D108BD9-81ED-4DB2-BD59-A6C34878D82A}">
                    <a16:rowId xmlns:a16="http://schemas.microsoft.com/office/drawing/2014/main" val="10012"/>
                  </a:ext>
                </a:extLst>
              </a:tr>
              <a:tr h="370840">
                <a:tc>
                  <a:txBody>
                    <a:bodyPr/>
                    <a:lstStyle/>
                    <a:p>
                      <a:r>
                        <a:rPr dirty="0"/>
                        <a:t>Faces </a:t>
                      </a:r>
                      <a:r>
                        <a:rPr lang="en-US" dirty="0"/>
                        <a:t>p</a:t>
                      </a:r>
                      <a:r>
                        <a:rPr dirty="0"/>
                        <a:t>er </a:t>
                      </a:r>
                      <a:r>
                        <a:rPr lang="en-US" dirty="0"/>
                        <a:t>s</a:t>
                      </a:r>
                      <a:r>
                        <a:rPr dirty="0"/>
                        <a:t>urface </a:t>
                      </a:r>
                      <a:r>
                        <a:rPr lang="en-US" dirty="0"/>
                        <a:t>c</a:t>
                      </a:r>
                      <a:r>
                        <a:rPr dirty="0"/>
                        <a:t>luster</a:t>
                      </a:r>
                    </a:p>
                  </a:txBody>
                  <a:tcPr marL="45720" marR="45720"/>
                </a:tc>
                <a:tc>
                  <a:txBody>
                    <a:bodyPr/>
                    <a:lstStyle/>
                    <a:p>
                      <a:r>
                        <a:rPr dirty="0"/>
                        <a:t>1</a:t>
                      </a:r>
                    </a:p>
                  </a:txBody>
                  <a:tcPr marL="45720" marR="45720"/>
                </a:tc>
                <a:tc>
                  <a:txBody>
                    <a:bodyPr/>
                    <a:lstStyle/>
                    <a:p>
                      <a:r>
                        <a:rPr dirty="0"/>
                        <a:t>1</a:t>
                      </a:r>
                    </a:p>
                  </a:txBody>
                  <a:tcPr marL="45720" marR="45720"/>
                </a:tc>
                <a:tc>
                  <a:txBody>
                    <a:bodyPr/>
                    <a:lstStyle/>
                    <a:p>
                      <a:r>
                        <a:rPr dirty="0"/>
                        <a:t>1</a:t>
                      </a:r>
                    </a:p>
                  </a:txBody>
                  <a:tcPr marL="45720" marR="45720"/>
                </a:tc>
                <a:tc>
                  <a:txBody>
                    <a:bodyPr/>
                    <a:lstStyle/>
                    <a:p>
                      <a:r>
                        <a:rPr dirty="0"/>
                        <a:t>1</a:t>
                      </a:r>
                    </a:p>
                  </a:txBody>
                  <a:tcPr marL="45720" marR="45720"/>
                </a:tc>
                <a:tc>
                  <a:txBody>
                    <a:bodyPr/>
                    <a:lstStyle/>
                    <a:p>
                      <a:r>
                        <a:rPr dirty="0"/>
                        <a:t>1</a:t>
                      </a:r>
                    </a:p>
                  </a:txBody>
                  <a:tcPr marL="45720" marR="45720"/>
                </a:tc>
                <a:tc>
                  <a:txBody>
                    <a:bodyPr/>
                    <a:lstStyle/>
                    <a:p>
                      <a:r>
                        <a:rPr dirty="0"/>
                        <a:t>1</a:t>
                      </a:r>
                    </a:p>
                  </a:txBody>
                  <a:tcPr marL="45720" marR="45720"/>
                </a:tc>
                <a:extLst>
                  <a:ext uri="{0D108BD9-81ED-4DB2-BD59-A6C34878D82A}">
                    <a16:rowId xmlns:a16="http://schemas.microsoft.com/office/drawing/2014/main" val="1891701062"/>
                  </a:ext>
                </a:extLst>
              </a:tr>
              <a:tr h="370840">
                <a:tc>
                  <a:txBody>
                    <a:bodyPr/>
                    <a:lstStyle/>
                    <a:p>
                      <a:r>
                        <a:rPr dirty="0"/>
                        <a:t>Convective </a:t>
                      </a:r>
                      <a:r>
                        <a:rPr lang="en-US" dirty="0"/>
                        <a:t>a</a:t>
                      </a:r>
                      <a:r>
                        <a:rPr dirty="0"/>
                        <a:t>ugmentation </a:t>
                      </a:r>
                      <a:r>
                        <a:rPr lang="en-US" dirty="0"/>
                        <a:t>f</a:t>
                      </a:r>
                      <a:r>
                        <a:rPr dirty="0"/>
                        <a:t>actor</a:t>
                      </a:r>
                    </a:p>
                  </a:txBody>
                  <a:tcPr marL="45720" marR="45720"/>
                </a:tc>
                <a:tc>
                  <a:txBody>
                    <a:bodyPr/>
                    <a:lstStyle/>
                    <a:p>
                      <a:r>
                        <a:rPr dirty="0"/>
                        <a:t>1</a:t>
                      </a:r>
                    </a:p>
                  </a:txBody>
                  <a:tcPr marL="45720" marR="45720"/>
                </a:tc>
                <a:tc>
                  <a:txBody>
                    <a:bodyPr/>
                    <a:lstStyle/>
                    <a:p>
                      <a:r>
                        <a:rPr dirty="0"/>
                        <a:t>1</a:t>
                      </a:r>
                    </a:p>
                  </a:txBody>
                  <a:tcPr marL="45720" marR="45720"/>
                </a:tc>
                <a:tc>
                  <a:txBody>
                    <a:bodyPr/>
                    <a:lstStyle/>
                    <a:p>
                      <a:r>
                        <a:rPr dirty="0"/>
                        <a:t>1</a:t>
                      </a:r>
                    </a:p>
                  </a:txBody>
                  <a:tcPr marL="45720" marR="45720"/>
                </a:tc>
                <a:tc>
                  <a:txBody>
                    <a:bodyPr/>
                    <a:lstStyle/>
                    <a:p>
                      <a:r>
                        <a:rPr dirty="0"/>
                        <a:t>1</a:t>
                      </a:r>
                    </a:p>
                  </a:txBody>
                  <a:tcPr marL="45720" marR="45720"/>
                </a:tc>
                <a:tc>
                  <a:txBody>
                    <a:bodyPr/>
                    <a:lstStyle/>
                    <a:p>
                      <a:r>
                        <a:rPr dirty="0"/>
                        <a:t>1</a:t>
                      </a:r>
                    </a:p>
                  </a:txBody>
                  <a:tcPr marL="45720" marR="45720"/>
                </a:tc>
                <a:tc>
                  <a:txBody>
                    <a:bodyPr/>
                    <a:lstStyle/>
                    <a:p>
                      <a:r>
                        <a:rPr dirty="0"/>
                        <a:t>1</a:t>
                      </a:r>
                    </a:p>
                  </a:txBody>
                  <a:tcPr marL="45720" marR="45720"/>
                </a:tc>
                <a:extLst>
                  <a:ext uri="{0D108BD9-81ED-4DB2-BD59-A6C34878D82A}">
                    <a16:rowId xmlns:a16="http://schemas.microsoft.com/office/drawing/2014/main" val="437077314"/>
                  </a:ext>
                </a:extLst>
              </a:tr>
            </a:tbl>
          </a:graphicData>
        </a:graphic>
      </p:graphicFrame>
      <p:sp>
        <p:nvSpPr>
          <p:cNvPr id="13" name="Slide Number Placeholder">
            <a:extLst>
              <a:ext uri="{FF2B5EF4-FFF2-40B4-BE49-F238E27FC236}">
                <a16:creationId xmlns:a16="http://schemas.microsoft.com/office/drawing/2014/main" id="{A50553DF-4735-32E9-A212-FD76315F9231}"/>
              </a:ext>
            </a:extLst>
          </p:cNvPr>
          <p:cNvSpPr>
            <a:spLocks noGrp="1"/>
          </p:cNvSpPr>
          <p:nvPr>
            <p:ph type="sldNum" sz="quarter" idx="15"/>
          </p:nvPr>
        </p:nvSpPr>
        <p:spPr/>
        <p:txBody>
          <a:bodyPr/>
          <a:lstStyle/>
          <a:p>
            <a:fld id="{F023AC52-F1B0-4671-BA92-58020EC92B36}" type="slidenum">
              <a:rPr lang="en-US" smtClean="0"/>
              <a:t>17</a:t>
            </a:fld>
            <a:endParaRPr lang="en-US"/>
          </a:p>
        </p:txBody>
      </p:sp>
      <p:sp>
        <p:nvSpPr>
          <p:cNvPr id="6" name="Nexus:toc_link">
            <a:extLst>
              <a:ext uri="{FF2B5EF4-FFF2-40B4-BE49-F238E27FC236}">
                <a16:creationId xmlns:a16="http://schemas.microsoft.com/office/drawing/2014/main" id="{1C885998-D674-B3C0-CB65-081CDEED8BAC}"/>
              </a:ext>
            </a:extLst>
          </p:cNvPr>
          <p:cNvSpPr>
            <a:spLocks noGrp="1"/>
          </p:cNvSpPr>
          <p:nvPr>
            <p:ph type="body" sz="quarter" idx="12"/>
          </p:nvPr>
        </p:nvSpPr>
        <p:spPr/>
        <p:txBody>
          <a:bodyPr/>
          <a:lstStyle/>
          <a:p>
            <a:r>
              <a:rPr>
                <a:hlinkClick r:id="rId2" action="ppaction://hlinksldjump"/>
              </a:rPr>
              <a:t>Table of contents</a:t>
            </a:r>
            <a:endParaRPr lang="en-US" dirty="0"/>
          </a:p>
        </p:txBody>
      </p:sp>
      <p:sp>
        <p:nvSpPr>
          <p:cNvPr id="9" name="Nexus:breadcrumbs">
            <a:extLst>
              <a:ext uri="{FF2B5EF4-FFF2-40B4-BE49-F238E27FC236}">
                <a16:creationId xmlns:a16="http://schemas.microsoft.com/office/drawing/2014/main" id="{AB1CEB3D-1DCB-DB51-9325-F86A1E61B0C2}"/>
              </a:ext>
            </a:extLst>
          </p:cNvPr>
          <p:cNvSpPr>
            <a:spLocks noGrp="1"/>
          </p:cNvSpPr>
          <p:nvPr>
            <p:ph type="body" sz="quarter" idx="13"/>
          </p:nvPr>
        </p:nvSpPr>
        <p:spPr/>
        <p:txBody>
          <a:bodyPr/>
          <a:lstStyle/>
          <a:p>
            <a:r>
              <a:rPr dirty="0">
                <a:hlinkClick r:id="rId3" action="ppaction://hlinksldjump"/>
              </a:rPr>
              <a:t>Simulation Setup</a:t>
            </a:r>
            <a:r>
              <a:rPr dirty="0"/>
              <a:t> / </a:t>
            </a:r>
            <a:r>
              <a:rPr dirty="0">
                <a:hlinkClick r:id="rId4" action="ppaction://hlinksldjump"/>
              </a:rPr>
              <a:t>Physics</a:t>
            </a:r>
            <a:r>
              <a:rPr dirty="0"/>
              <a:t> / Boundary Conditions (</a:t>
            </a:r>
            <a:r>
              <a:rPr lang="en-US" dirty="0"/>
              <a:t>3</a:t>
            </a:r>
            <a:r>
              <a:rPr dirty="0"/>
              <a:t> of 1</a:t>
            </a:r>
            <a:r>
              <a:rPr lang="en-US" dirty="0"/>
              <a:t>9</a:t>
            </a:r>
            <a:r>
              <a:rPr dirty="0"/>
              <a:t>)</a:t>
            </a:r>
            <a:endParaRPr lang="en-US" dirty="0"/>
          </a:p>
        </p:txBody>
      </p:sp>
      <p:sp>
        <p:nvSpPr>
          <p:cNvPr id="4" name="Nexus:html_header">
            <a:extLst>
              <a:ext uri="{FF2B5EF4-FFF2-40B4-BE49-F238E27FC236}">
                <a16:creationId xmlns:a16="http://schemas.microsoft.com/office/drawing/2014/main" id="{BB06F3D3-EBCA-C287-9F47-D4EBEFE1D07B}"/>
              </a:ext>
            </a:extLst>
          </p:cNvPr>
          <p:cNvSpPr>
            <a:spLocks noGrp="1"/>
          </p:cNvSpPr>
          <p:nvPr>
            <p:ph type="title"/>
          </p:nvPr>
        </p:nvSpPr>
        <p:spPr>
          <a:xfrm>
            <a:off x="609602" y="45720"/>
            <a:ext cx="10972799" cy="429768"/>
          </a:xfrm>
        </p:spPr>
        <p:txBody>
          <a:bodyPr/>
          <a:lstStyle/>
          <a:p>
            <a:r>
              <a:rPr sz="3200" dirty="0"/>
              <a:t>Boundary Conditions</a:t>
            </a:r>
            <a:r>
              <a:rPr lang="en-US" sz="3200" dirty="0"/>
              <a:t>, cont.</a:t>
            </a:r>
            <a:endParaRPr lang="en-US" dirty="0"/>
          </a:p>
        </p:txBody>
      </p:sp>
    </p:spTree>
    <p:extLst>
      <p:ext uri="{BB962C8B-B14F-4D97-AF65-F5344CB8AC3E}">
        <p14:creationId xmlns:p14="http://schemas.microsoft.com/office/powerpoint/2010/main" val="1987772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BEADE-C627-0111-8E7F-979C94F513A8}"/>
            </a:ext>
          </a:extLst>
        </p:cNvPr>
        <p:cNvGrpSpPr/>
        <p:nvPr/>
      </p:nvGrpSpPr>
      <p:grpSpPr>
        <a:xfrm>
          <a:off x="0" y="0"/>
          <a:ext cx="0" cy="0"/>
          <a:chOff x="0" y="0"/>
          <a:chExt cx="0" cy="0"/>
        </a:xfrm>
      </p:grpSpPr>
      <p:graphicFrame>
        <p:nvGraphicFramePr>
          <p:cNvPr id="5" name="Nexus:query=A|i_type|eq|tree;A|i_name|eq|BoundaryZonesTreeItem;&amp;rows=13&amp;cols=2">
            <a:extLst>
              <a:ext uri="{FF2B5EF4-FFF2-40B4-BE49-F238E27FC236}">
                <a16:creationId xmlns:a16="http://schemas.microsoft.com/office/drawing/2014/main" id="{B7C0205E-46C5-38DA-88DB-E03043BCD9A1}"/>
              </a:ext>
            </a:extLst>
          </p:cNvPr>
          <p:cNvGraphicFramePr>
            <a:graphicFrameLocks noGrp="1"/>
          </p:cNvGraphicFramePr>
          <p:nvPr>
            <p:ph type="tbl" sz="quarter" idx="11"/>
            <p:extLst>
              <p:ext uri="{D42A27DB-BD31-4B8C-83A1-F6EECF244321}">
                <p14:modId xmlns:p14="http://schemas.microsoft.com/office/powerpoint/2010/main" val="3824996986"/>
              </p:ext>
            </p:extLst>
          </p:nvPr>
        </p:nvGraphicFramePr>
        <p:xfrm>
          <a:off x="552042" y="793931"/>
          <a:ext cx="8380794" cy="4445000"/>
        </p:xfrm>
        <a:graphic>
          <a:graphicData uri="http://schemas.openxmlformats.org/drawingml/2006/table">
            <a:tbl>
              <a:tblPr bandRow="1">
                <a:tableStyleId>{5C22544A-7EE6-4342-B048-85BDC9FD1C3A}</a:tableStyleId>
              </a:tblPr>
              <a:tblGrid>
                <a:gridCol w="4736465">
                  <a:extLst>
                    <a:ext uri="{9D8B030D-6E8A-4147-A177-3AD203B41FA5}">
                      <a16:colId xmlns:a16="http://schemas.microsoft.com/office/drawing/2014/main" val="20000"/>
                    </a:ext>
                  </a:extLst>
                </a:gridCol>
                <a:gridCol w="1249680">
                  <a:extLst>
                    <a:ext uri="{9D8B030D-6E8A-4147-A177-3AD203B41FA5}">
                      <a16:colId xmlns:a16="http://schemas.microsoft.com/office/drawing/2014/main" val="20001"/>
                    </a:ext>
                  </a:extLst>
                </a:gridCol>
                <a:gridCol w="1176655">
                  <a:extLst>
                    <a:ext uri="{9D8B030D-6E8A-4147-A177-3AD203B41FA5}">
                      <a16:colId xmlns:a16="http://schemas.microsoft.com/office/drawing/2014/main" val="1327885004"/>
                    </a:ext>
                  </a:extLst>
                </a:gridCol>
                <a:gridCol w="1217994">
                  <a:extLst>
                    <a:ext uri="{9D8B030D-6E8A-4147-A177-3AD203B41FA5}">
                      <a16:colId xmlns:a16="http://schemas.microsoft.com/office/drawing/2014/main" val="537659748"/>
                    </a:ext>
                  </a:extLst>
                </a:gridCol>
              </a:tblGrid>
              <a:tr h="295821">
                <a:tc>
                  <a:txBody>
                    <a:bodyPr/>
                    <a:lstStyle/>
                    <a:p>
                      <a:r>
                        <a:rPr lang="en-US" b="1" dirty="0"/>
                        <a:t>Enclosure walls</a:t>
                      </a:r>
                      <a:endParaRPr dirty="0"/>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outer</a:t>
                      </a:r>
                      <a:endParaRPr lang="en-US" dirty="0"/>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right</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left</a:t>
                      </a:r>
                    </a:p>
                  </a:txBody>
                  <a:tcPr marL="45720" marR="45720"/>
                </a:tc>
                <a:extLst>
                  <a:ext uri="{0D108BD9-81ED-4DB2-BD59-A6C34878D82A}">
                    <a16:rowId xmlns:a16="http://schemas.microsoft.com/office/drawing/2014/main" val="954799007"/>
                  </a:ext>
                </a:extLst>
              </a:tr>
              <a:tr h="370840">
                <a:tc>
                  <a:txBody>
                    <a:bodyPr/>
                    <a:lstStyle/>
                    <a:p>
                      <a:r>
                        <a:rPr dirty="0"/>
                        <a:t>Wall </a:t>
                      </a:r>
                      <a:r>
                        <a:rPr lang="en-US" dirty="0"/>
                        <a:t>t</a:t>
                      </a:r>
                      <a:r>
                        <a:rPr dirty="0"/>
                        <a:t>hickness [mm]</a:t>
                      </a:r>
                    </a:p>
                  </a:txBody>
                  <a:tcPr/>
                </a:tc>
                <a:tc>
                  <a:txBody>
                    <a:bodyPr/>
                    <a:lstStyle/>
                    <a:p>
                      <a:r>
                        <a:rPr dirty="0"/>
                        <a:t>0</a:t>
                      </a:r>
                    </a:p>
                  </a:txBody>
                  <a:tcPr/>
                </a:tc>
                <a:tc>
                  <a:txBody>
                    <a:bodyPr/>
                    <a:lstStyle/>
                    <a:p>
                      <a:r>
                        <a:rPr dirty="0"/>
                        <a:t>0</a:t>
                      </a:r>
                    </a:p>
                  </a:txBody>
                  <a:tcPr/>
                </a:tc>
                <a:tc>
                  <a:txBody>
                    <a:bodyPr/>
                    <a:lstStyle/>
                    <a:p>
                      <a:r>
                        <a:rPr dirty="0"/>
                        <a:t>0</a:t>
                      </a:r>
                    </a:p>
                  </a:txBody>
                  <a:tcPr/>
                </a:tc>
                <a:extLst>
                  <a:ext uri="{0D108BD9-81ED-4DB2-BD59-A6C34878D82A}">
                    <a16:rowId xmlns:a16="http://schemas.microsoft.com/office/drawing/2014/main" val="10000"/>
                  </a:ext>
                </a:extLst>
              </a:tr>
              <a:tr h="370840">
                <a:tc>
                  <a:txBody>
                    <a:bodyPr/>
                    <a:lstStyle/>
                    <a:p>
                      <a:r>
                        <a:rPr dirty="0"/>
                        <a:t>Heat </a:t>
                      </a:r>
                      <a:r>
                        <a:rPr lang="en-US" dirty="0"/>
                        <a:t>g</a:t>
                      </a:r>
                      <a:r>
                        <a:rPr dirty="0"/>
                        <a:t>eneration </a:t>
                      </a:r>
                      <a:r>
                        <a:rPr lang="en-US" dirty="0"/>
                        <a:t>r</a:t>
                      </a:r>
                      <a:r>
                        <a:rPr dirty="0"/>
                        <a:t>ate [W/m^3]</a:t>
                      </a:r>
                    </a:p>
                  </a:txBody>
                  <a:tcPr/>
                </a:tc>
                <a:tc>
                  <a:txBody>
                    <a:bodyPr/>
                    <a:lstStyle/>
                    <a:p>
                      <a:r>
                        <a:rPr dirty="0"/>
                        <a:t>0</a:t>
                      </a:r>
                    </a:p>
                  </a:txBody>
                  <a:tcPr/>
                </a:tc>
                <a:tc>
                  <a:txBody>
                    <a:bodyPr/>
                    <a:lstStyle/>
                    <a:p>
                      <a:r>
                        <a:rPr dirty="0"/>
                        <a:t>0</a:t>
                      </a:r>
                    </a:p>
                  </a:txBody>
                  <a:tcPr/>
                </a:tc>
                <a:tc>
                  <a:txBody>
                    <a:bodyPr/>
                    <a:lstStyle/>
                    <a:p>
                      <a:r>
                        <a:rPr dirty="0"/>
                        <a:t>0</a:t>
                      </a:r>
                    </a:p>
                  </a:txBody>
                  <a:tcPr/>
                </a:tc>
                <a:extLst>
                  <a:ext uri="{0D108BD9-81ED-4DB2-BD59-A6C34878D82A}">
                    <a16:rowId xmlns:a16="http://schemas.microsoft.com/office/drawing/2014/main" val="10001"/>
                  </a:ext>
                </a:extLst>
              </a:tr>
              <a:tr h="370840">
                <a:tc>
                  <a:txBody>
                    <a:bodyPr/>
                    <a:lstStyle/>
                    <a:p>
                      <a:r>
                        <a:rPr dirty="0"/>
                        <a:t>Material </a:t>
                      </a:r>
                      <a:r>
                        <a:rPr lang="en-US" dirty="0"/>
                        <a:t>n</a:t>
                      </a:r>
                      <a:r>
                        <a:rPr dirty="0"/>
                        <a:t>ame</a:t>
                      </a:r>
                    </a:p>
                  </a:txBody>
                  <a:tcPr/>
                </a:tc>
                <a:tc>
                  <a:txBody>
                    <a:bodyPr/>
                    <a:lstStyle/>
                    <a:p>
                      <a:r>
                        <a:rPr dirty="0"/>
                        <a:t>aluminum</a:t>
                      </a:r>
                    </a:p>
                  </a:txBody>
                  <a:tcPr/>
                </a:tc>
                <a:tc>
                  <a:txBody>
                    <a:bodyPr/>
                    <a:lstStyle/>
                    <a:p>
                      <a:r>
                        <a:rPr dirty="0"/>
                        <a:t>aluminum</a:t>
                      </a:r>
                    </a:p>
                  </a:txBody>
                  <a:tcPr/>
                </a:tc>
                <a:tc>
                  <a:txBody>
                    <a:bodyPr/>
                    <a:lstStyle/>
                    <a:p>
                      <a:r>
                        <a:rPr dirty="0"/>
                        <a:t>aluminum</a:t>
                      </a:r>
                    </a:p>
                  </a:txBody>
                  <a:tcPr/>
                </a:tc>
                <a:extLst>
                  <a:ext uri="{0D108BD9-81ED-4DB2-BD59-A6C34878D82A}">
                    <a16:rowId xmlns:a16="http://schemas.microsoft.com/office/drawing/2014/main" val="10002"/>
                  </a:ext>
                </a:extLst>
              </a:tr>
              <a:tr h="370840">
                <a:tc>
                  <a:txBody>
                    <a:bodyPr/>
                    <a:lstStyle/>
                    <a:p>
                      <a:r>
                        <a:rPr dirty="0"/>
                        <a:t>Thermal BC </a:t>
                      </a:r>
                      <a:r>
                        <a:rPr lang="en-US" dirty="0"/>
                        <a:t>t</a:t>
                      </a:r>
                      <a:r>
                        <a:rPr dirty="0"/>
                        <a:t>ype</a:t>
                      </a:r>
                    </a:p>
                  </a:txBody>
                  <a:tcPr/>
                </a:tc>
                <a:tc>
                  <a:txBody>
                    <a:bodyPr/>
                    <a:lstStyle/>
                    <a:p>
                      <a:r>
                        <a:rPr lang="en-US" dirty="0"/>
                        <a:t>c</a:t>
                      </a:r>
                      <a:r>
                        <a:rPr dirty="0"/>
                        <a:t>onvection</a:t>
                      </a:r>
                    </a:p>
                  </a:txBody>
                  <a:tcPr/>
                </a:tc>
                <a:tc>
                  <a:txBody>
                    <a:bodyPr/>
                    <a:lstStyle/>
                    <a:p>
                      <a:r>
                        <a:rPr lang="en-US" dirty="0"/>
                        <a:t>h</a:t>
                      </a:r>
                      <a:r>
                        <a:rPr dirty="0"/>
                        <a:t>eat </a:t>
                      </a:r>
                      <a:r>
                        <a:rPr lang="en-US" dirty="0"/>
                        <a:t>f</a:t>
                      </a:r>
                      <a:r>
                        <a:rPr dirty="0"/>
                        <a:t>lux</a:t>
                      </a:r>
                    </a:p>
                  </a:txBody>
                  <a:tcPr/>
                </a:tc>
                <a:tc>
                  <a:txBody>
                    <a:bodyPr/>
                    <a:lstStyle/>
                    <a:p>
                      <a:r>
                        <a:rPr lang="en-US" dirty="0"/>
                        <a:t>h</a:t>
                      </a:r>
                      <a:r>
                        <a:rPr dirty="0"/>
                        <a:t>eat </a:t>
                      </a:r>
                      <a:r>
                        <a:rPr lang="en-US" dirty="0"/>
                        <a:t>f</a:t>
                      </a:r>
                      <a:r>
                        <a:rPr dirty="0"/>
                        <a:t>lux</a:t>
                      </a:r>
                    </a:p>
                  </a:txBody>
                  <a:tcPr/>
                </a:tc>
                <a:extLst>
                  <a:ext uri="{0D108BD9-81ED-4DB2-BD59-A6C34878D82A}">
                    <a16:rowId xmlns:a16="http://schemas.microsoft.com/office/drawing/2014/main" val="10003"/>
                  </a:ext>
                </a:extLst>
              </a:tr>
              <a:tr h="370840">
                <a:tc>
                  <a:txBody>
                    <a:bodyPr/>
                    <a:lstStyle/>
                    <a:p>
                      <a:r>
                        <a:rPr lang="en-US" dirty="0"/>
                        <a:t>Heat flux [W/m^2]</a:t>
                      </a:r>
                      <a:endParaRPr dirty="0"/>
                    </a:p>
                  </a:txBody>
                  <a:tcPr/>
                </a:tc>
                <a:tc>
                  <a:txBody>
                    <a:bodyPr/>
                    <a:lstStyle/>
                    <a:p>
                      <a:endParaRPr dirty="0"/>
                    </a:p>
                  </a:txBody>
                  <a:tcPr/>
                </a:tc>
                <a:tc>
                  <a:txBody>
                    <a:bodyPr/>
                    <a:lstStyle/>
                    <a:p>
                      <a:r>
                        <a:rPr lang="en-US" dirty="0"/>
                        <a:t>0</a:t>
                      </a:r>
                      <a:endParaRPr dirty="0"/>
                    </a:p>
                  </a:txBody>
                  <a:tcPr/>
                </a:tc>
                <a:tc>
                  <a:txBody>
                    <a:bodyPr/>
                    <a:lstStyle/>
                    <a:p>
                      <a:r>
                        <a:rPr lang="en-US" dirty="0"/>
                        <a:t>0</a:t>
                      </a:r>
                      <a:endParaRPr dirty="0"/>
                    </a:p>
                  </a:txBody>
                  <a:tcPr/>
                </a:tc>
                <a:extLst>
                  <a:ext uri="{0D108BD9-81ED-4DB2-BD59-A6C34878D82A}">
                    <a16:rowId xmlns:a16="http://schemas.microsoft.com/office/drawing/2014/main" val="2608507262"/>
                  </a:ext>
                </a:extLst>
              </a:tr>
              <a:tr h="370840">
                <a:tc>
                  <a:txBody>
                    <a:bodyPr/>
                    <a:lstStyle/>
                    <a:p>
                      <a:r>
                        <a:rPr dirty="0"/>
                        <a:t>Convective </a:t>
                      </a:r>
                      <a:r>
                        <a:rPr lang="en-US" dirty="0"/>
                        <a:t>h</a:t>
                      </a:r>
                      <a:r>
                        <a:rPr dirty="0"/>
                        <a:t>eat </a:t>
                      </a:r>
                      <a:r>
                        <a:rPr lang="en-US" dirty="0"/>
                        <a:t>t</a:t>
                      </a:r>
                      <a:r>
                        <a:rPr dirty="0"/>
                        <a:t>ransfer </a:t>
                      </a:r>
                      <a:r>
                        <a:rPr lang="en-US" dirty="0"/>
                        <a:t>c</a:t>
                      </a:r>
                      <a:r>
                        <a:rPr dirty="0"/>
                        <a:t>oefficient [W/(m^2 K)]</a:t>
                      </a:r>
                    </a:p>
                  </a:txBody>
                  <a:tcPr/>
                </a:tc>
                <a:tc>
                  <a:txBody>
                    <a:bodyPr/>
                    <a:lstStyle/>
                    <a:p>
                      <a:r>
                        <a:rPr dirty="0"/>
                        <a:t>10</a:t>
                      </a:r>
                    </a:p>
                  </a:txBody>
                  <a:tcPr/>
                </a:tc>
                <a:tc>
                  <a:txBody>
                    <a:bodyPr/>
                    <a:lstStyle/>
                    <a:p>
                      <a:endParaRPr dirty="0"/>
                    </a:p>
                  </a:txBody>
                  <a:tcPr/>
                </a:tc>
                <a:tc>
                  <a:txBody>
                    <a:bodyPr/>
                    <a:lstStyle/>
                    <a:p>
                      <a:endParaRPr dirty="0"/>
                    </a:p>
                  </a:txBody>
                  <a:tcPr/>
                </a:tc>
                <a:extLst>
                  <a:ext uri="{0D108BD9-81ED-4DB2-BD59-A6C34878D82A}">
                    <a16:rowId xmlns:a16="http://schemas.microsoft.com/office/drawing/2014/main" val="10004"/>
                  </a:ext>
                </a:extLst>
              </a:tr>
              <a:tr h="370840">
                <a:tc>
                  <a:txBody>
                    <a:bodyPr/>
                    <a:lstStyle/>
                    <a:p>
                      <a:r>
                        <a:rPr dirty="0"/>
                        <a:t>Free </a:t>
                      </a:r>
                      <a:r>
                        <a:rPr lang="en-US" dirty="0"/>
                        <a:t>s</a:t>
                      </a:r>
                      <a:r>
                        <a:rPr dirty="0"/>
                        <a:t>tream </a:t>
                      </a:r>
                      <a:r>
                        <a:rPr lang="en-US" dirty="0"/>
                        <a:t>t</a:t>
                      </a:r>
                      <a:r>
                        <a:rPr dirty="0"/>
                        <a:t>emperature [C]</a:t>
                      </a:r>
                    </a:p>
                  </a:txBody>
                  <a:tcPr/>
                </a:tc>
                <a:tc>
                  <a:txBody>
                    <a:bodyPr/>
                    <a:lstStyle/>
                    <a:p>
                      <a:r>
                        <a:t>20</a:t>
                      </a:r>
                    </a:p>
                  </a:txBody>
                  <a:tcPr/>
                </a:tc>
                <a:tc>
                  <a:txBody>
                    <a:bodyPr/>
                    <a:lstStyle/>
                    <a:p>
                      <a:endParaRPr dirty="0"/>
                    </a:p>
                  </a:txBody>
                  <a:tcPr/>
                </a:tc>
                <a:tc>
                  <a:txBody>
                    <a:bodyPr/>
                    <a:lstStyle/>
                    <a:p>
                      <a:endParaRPr dirty="0"/>
                    </a:p>
                  </a:txBody>
                  <a:tcPr/>
                </a:tc>
                <a:extLst>
                  <a:ext uri="{0D108BD9-81ED-4DB2-BD59-A6C34878D82A}">
                    <a16:rowId xmlns:a16="http://schemas.microsoft.com/office/drawing/2014/main" val="10005"/>
                  </a:ext>
                </a:extLst>
              </a:tr>
              <a:tr h="370840">
                <a:tc>
                  <a:txBody>
                    <a:bodyPr/>
                    <a:lstStyle/>
                    <a:p>
                      <a:r>
                        <a:rPr dirty="0"/>
                        <a:t>Enable shell conduction?</a:t>
                      </a:r>
                    </a:p>
                  </a:txBody>
                  <a:tcPr/>
                </a:tc>
                <a:tc>
                  <a:txBody>
                    <a:bodyPr/>
                    <a:lstStyle/>
                    <a:p>
                      <a:r>
                        <a:t>no</a:t>
                      </a:r>
                    </a:p>
                  </a:txBody>
                  <a:tcPr/>
                </a:tc>
                <a:tc>
                  <a:txBody>
                    <a:bodyPr/>
                    <a:lstStyle/>
                    <a:p>
                      <a:r>
                        <a:rPr lang="en-US" dirty="0"/>
                        <a:t>no</a:t>
                      </a:r>
                      <a:endParaRPr dirty="0"/>
                    </a:p>
                  </a:txBody>
                  <a:tcPr marL="45720" marR="45720"/>
                </a:tc>
                <a:tc>
                  <a:txBody>
                    <a:bodyPr/>
                    <a:lstStyle/>
                    <a:p>
                      <a:r>
                        <a:rPr lang="en-US" dirty="0"/>
                        <a:t>no</a:t>
                      </a:r>
                      <a:endParaRPr dirty="0"/>
                    </a:p>
                  </a:txBody>
                  <a:tcPr marL="45720" marR="45720"/>
                </a:tc>
                <a:extLst>
                  <a:ext uri="{0D108BD9-81ED-4DB2-BD59-A6C34878D82A}">
                    <a16:rowId xmlns:a16="http://schemas.microsoft.com/office/drawing/2014/main" val="10006"/>
                  </a:ext>
                </a:extLst>
              </a:tr>
              <a:tr h="370840">
                <a:tc>
                  <a:txBody>
                    <a:bodyPr/>
                    <a:lstStyle/>
                    <a:p>
                      <a:r>
                        <a:rPr dirty="0"/>
                        <a:t>Wall </a:t>
                      </a:r>
                      <a:r>
                        <a:rPr lang="en-US" dirty="0"/>
                        <a:t>m</a:t>
                      </a:r>
                      <a:r>
                        <a:rPr dirty="0"/>
                        <a:t>otion</a:t>
                      </a:r>
                    </a:p>
                  </a:txBody>
                  <a:tcPr/>
                </a:tc>
                <a:tc>
                  <a:txBody>
                    <a:bodyPr/>
                    <a:lstStyle/>
                    <a:p>
                      <a:r>
                        <a:rPr lang="en-US" dirty="0"/>
                        <a:t>s</a:t>
                      </a:r>
                      <a:r>
                        <a:rPr dirty="0"/>
                        <a:t>tationary </a:t>
                      </a:r>
                    </a:p>
                  </a:txBody>
                  <a:tcPr/>
                </a:tc>
                <a:tc>
                  <a:txBody>
                    <a:bodyPr/>
                    <a:lstStyle/>
                    <a:p>
                      <a:r>
                        <a:rPr lang="en-US" dirty="0"/>
                        <a:t>s</a:t>
                      </a:r>
                      <a:r>
                        <a:rPr dirty="0"/>
                        <a:t>tationary </a:t>
                      </a:r>
                    </a:p>
                  </a:txBody>
                  <a:tcPr/>
                </a:tc>
                <a:tc>
                  <a:txBody>
                    <a:bodyPr/>
                    <a:lstStyle/>
                    <a:p>
                      <a:r>
                        <a:rPr lang="en-US" dirty="0"/>
                        <a:t>s</a:t>
                      </a:r>
                      <a:r>
                        <a:rPr dirty="0"/>
                        <a:t>tationary </a:t>
                      </a:r>
                    </a:p>
                  </a:txBody>
                  <a:tcPr/>
                </a:tc>
                <a:extLst>
                  <a:ext uri="{0D108BD9-81ED-4DB2-BD59-A6C34878D82A}">
                    <a16:rowId xmlns:a16="http://schemas.microsoft.com/office/drawing/2014/main" val="10007"/>
                  </a:ext>
                </a:extLst>
              </a:tr>
              <a:tr h="370840">
                <a:tc>
                  <a:txBody>
                    <a:bodyPr/>
                    <a:lstStyle/>
                    <a:p>
                      <a:r>
                        <a:rPr dirty="0"/>
                        <a:t>Shear </a:t>
                      </a:r>
                      <a:r>
                        <a:rPr lang="en-US" dirty="0"/>
                        <a:t>b</a:t>
                      </a:r>
                      <a:r>
                        <a:rPr dirty="0"/>
                        <a:t>oundary </a:t>
                      </a:r>
                      <a:r>
                        <a:rPr lang="en-US" dirty="0"/>
                        <a:t>c</a:t>
                      </a:r>
                      <a:r>
                        <a:rPr dirty="0"/>
                        <a:t>ondition</a:t>
                      </a:r>
                    </a:p>
                  </a:txBody>
                  <a:tcPr/>
                </a:tc>
                <a:tc>
                  <a:txBody>
                    <a:bodyPr/>
                    <a:lstStyle/>
                    <a:p>
                      <a:r>
                        <a:rPr lang="en-US" dirty="0"/>
                        <a:t>n</a:t>
                      </a:r>
                      <a:r>
                        <a:rPr dirty="0"/>
                        <a:t>o </a:t>
                      </a:r>
                      <a:r>
                        <a:rPr lang="en-US" dirty="0"/>
                        <a:t>s</a:t>
                      </a:r>
                      <a:r>
                        <a:rPr dirty="0"/>
                        <a:t>lip</a:t>
                      </a:r>
                    </a:p>
                  </a:txBody>
                  <a:tcPr/>
                </a:tc>
                <a:tc>
                  <a:txBody>
                    <a:bodyPr/>
                    <a:lstStyle/>
                    <a:p>
                      <a:r>
                        <a:rPr lang="en-US" dirty="0"/>
                        <a:t>n</a:t>
                      </a:r>
                      <a:r>
                        <a:rPr dirty="0"/>
                        <a:t>o </a:t>
                      </a:r>
                      <a:r>
                        <a:rPr lang="en-US" dirty="0"/>
                        <a:t>s</a:t>
                      </a:r>
                      <a:r>
                        <a:rPr dirty="0"/>
                        <a:t>lip</a:t>
                      </a:r>
                    </a:p>
                  </a:txBody>
                  <a:tcPr/>
                </a:tc>
                <a:tc>
                  <a:txBody>
                    <a:bodyPr/>
                    <a:lstStyle/>
                    <a:p>
                      <a:r>
                        <a:rPr lang="en-US" dirty="0"/>
                        <a:t>n</a:t>
                      </a:r>
                      <a:r>
                        <a:rPr dirty="0"/>
                        <a:t>o </a:t>
                      </a:r>
                      <a:r>
                        <a:rPr lang="en-US" dirty="0"/>
                        <a:t>s</a:t>
                      </a:r>
                      <a:r>
                        <a:rPr dirty="0"/>
                        <a:t>lip</a:t>
                      </a:r>
                    </a:p>
                  </a:txBody>
                  <a:tcPr/>
                </a:tc>
                <a:extLst>
                  <a:ext uri="{0D108BD9-81ED-4DB2-BD59-A6C34878D82A}">
                    <a16:rowId xmlns:a16="http://schemas.microsoft.com/office/drawing/2014/main" val="10008"/>
                  </a:ext>
                </a:extLst>
              </a:tr>
              <a:tr h="370840">
                <a:tc>
                  <a:txBody>
                    <a:bodyPr/>
                    <a:lstStyle/>
                    <a:p>
                      <a:r>
                        <a:rPr dirty="0"/>
                        <a:t>Wall </a:t>
                      </a:r>
                      <a:r>
                        <a:rPr lang="en-US" dirty="0"/>
                        <a:t>s</a:t>
                      </a:r>
                      <a:r>
                        <a:rPr dirty="0"/>
                        <a:t>urface </a:t>
                      </a:r>
                      <a:r>
                        <a:rPr lang="en-US" dirty="0"/>
                        <a:t>r</a:t>
                      </a:r>
                      <a:r>
                        <a:rPr dirty="0"/>
                        <a:t>oughness</a:t>
                      </a:r>
                    </a:p>
                  </a:txBody>
                  <a:tcPr/>
                </a:tc>
                <a:tc>
                  <a:txBody>
                    <a:bodyPr/>
                    <a:lstStyle/>
                    <a:p>
                      <a:r>
                        <a:rPr lang="en-US" dirty="0"/>
                        <a:t>s</a:t>
                      </a:r>
                      <a:r>
                        <a:rPr dirty="0"/>
                        <a:t>tandard</a:t>
                      </a:r>
                    </a:p>
                  </a:txBody>
                  <a:tcPr/>
                </a:tc>
                <a:tc>
                  <a:txBody>
                    <a:bodyPr/>
                    <a:lstStyle/>
                    <a:p>
                      <a:r>
                        <a:rPr lang="en-US" dirty="0"/>
                        <a:t>s</a:t>
                      </a:r>
                      <a:r>
                        <a:rPr dirty="0"/>
                        <a:t>tandard</a:t>
                      </a:r>
                    </a:p>
                  </a:txBody>
                  <a:tcPr/>
                </a:tc>
                <a:tc>
                  <a:txBody>
                    <a:bodyPr/>
                    <a:lstStyle/>
                    <a:p>
                      <a:r>
                        <a:rPr lang="en-US" dirty="0"/>
                        <a:t>s</a:t>
                      </a:r>
                      <a:r>
                        <a:rPr dirty="0"/>
                        <a:t>tandard</a:t>
                      </a:r>
                    </a:p>
                  </a:txBody>
                  <a:tcPr/>
                </a:tc>
                <a:extLst>
                  <a:ext uri="{0D108BD9-81ED-4DB2-BD59-A6C34878D82A}">
                    <a16:rowId xmlns:a16="http://schemas.microsoft.com/office/drawing/2014/main" val="10009"/>
                  </a:ext>
                </a:extLst>
              </a:tr>
            </a:tbl>
          </a:graphicData>
        </a:graphic>
      </p:graphicFrame>
      <p:sp>
        <p:nvSpPr>
          <p:cNvPr id="13" name="Slide Number Placeholder">
            <a:extLst>
              <a:ext uri="{FF2B5EF4-FFF2-40B4-BE49-F238E27FC236}">
                <a16:creationId xmlns:a16="http://schemas.microsoft.com/office/drawing/2014/main" id="{2BAB1686-10B9-4385-5432-4486767EE731}"/>
              </a:ext>
            </a:extLst>
          </p:cNvPr>
          <p:cNvSpPr>
            <a:spLocks noGrp="1"/>
          </p:cNvSpPr>
          <p:nvPr>
            <p:ph type="sldNum" sz="quarter" idx="15"/>
          </p:nvPr>
        </p:nvSpPr>
        <p:spPr/>
        <p:txBody>
          <a:bodyPr/>
          <a:lstStyle/>
          <a:p>
            <a:fld id="{F023AC52-F1B0-4671-BA92-58020EC92B36}" type="slidenum">
              <a:rPr lang="en-US" smtClean="0"/>
              <a:t>18</a:t>
            </a:fld>
            <a:endParaRPr lang="en-US"/>
          </a:p>
        </p:txBody>
      </p:sp>
      <p:sp>
        <p:nvSpPr>
          <p:cNvPr id="6" name="Nexus:toc_link">
            <a:extLst>
              <a:ext uri="{FF2B5EF4-FFF2-40B4-BE49-F238E27FC236}">
                <a16:creationId xmlns:a16="http://schemas.microsoft.com/office/drawing/2014/main" id="{FBA07FCE-CDE8-A387-0B9E-CDFEB7EECA43}"/>
              </a:ext>
            </a:extLst>
          </p:cNvPr>
          <p:cNvSpPr>
            <a:spLocks noGrp="1"/>
          </p:cNvSpPr>
          <p:nvPr>
            <p:ph type="body" sz="quarter" idx="12"/>
          </p:nvPr>
        </p:nvSpPr>
        <p:spPr/>
        <p:txBody>
          <a:bodyPr/>
          <a:lstStyle/>
          <a:p>
            <a:r>
              <a:rPr>
                <a:hlinkClick r:id="rId2" action="ppaction://hlinksldjump"/>
              </a:rPr>
              <a:t>Table of contents</a:t>
            </a:r>
            <a:endParaRPr lang="en-US" dirty="0"/>
          </a:p>
        </p:txBody>
      </p:sp>
      <p:sp>
        <p:nvSpPr>
          <p:cNvPr id="9" name="Nexus:breadcrumbs">
            <a:extLst>
              <a:ext uri="{FF2B5EF4-FFF2-40B4-BE49-F238E27FC236}">
                <a16:creationId xmlns:a16="http://schemas.microsoft.com/office/drawing/2014/main" id="{FA0EFCCD-C60A-354A-3604-18439CC371B6}"/>
              </a:ext>
            </a:extLst>
          </p:cNvPr>
          <p:cNvSpPr>
            <a:spLocks noGrp="1"/>
          </p:cNvSpPr>
          <p:nvPr>
            <p:ph type="body" sz="quarter" idx="13"/>
          </p:nvPr>
        </p:nvSpPr>
        <p:spPr/>
        <p:txBody>
          <a:bodyPr/>
          <a:lstStyle/>
          <a:p>
            <a:r>
              <a:rPr dirty="0">
                <a:hlinkClick r:id="rId3" action="ppaction://hlinksldjump"/>
              </a:rPr>
              <a:t>Simulation Setup</a:t>
            </a:r>
            <a:r>
              <a:rPr dirty="0"/>
              <a:t> / </a:t>
            </a:r>
            <a:r>
              <a:rPr dirty="0">
                <a:hlinkClick r:id="rId4" action="ppaction://hlinksldjump"/>
              </a:rPr>
              <a:t>Physics</a:t>
            </a:r>
            <a:r>
              <a:rPr dirty="0"/>
              <a:t> / Boundary Conditions (4 of 1</a:t>
            </a:r>
            <a:r>
              <a:rPr lang="en-US" dirty="0"/>
              <a:t>19</a:t>
            </a:r>
            <a:r>
              <a:rPr dirty="0"/>
              <a:t>)</a:t>
            </a:r>
            <a:endParaRPr lang="en-US" dirty="0"/>
          </a:p>
        </p:txBody>
      </p:sp>
      <p:sp>
        <p:nvSpPr>
          <p:cNvPr id="4" name="Nexus:html_header">
            <a:extLst>
              <a:ext uri="{FF2B5EF4-FFF2-40B4-BE49-F238E27FC236}">
                <a16:creationId xmlns:a16="http://schemas.microsoft.com/office/drawing/2014/main" id="{EF9CBACE-E919-E1F1-B4F2-D15794567BCB}"/>
              </a:ext>
            </a:extLst>
          </p:cNvPr>
          <p:cNvSpPr>
            <a:spLocks noGrp="1"/>
          </p:cNvSpPr>
          <p:nvPr>
            <p:ph type="title"/>
          </p:nvPr>
        </p:nvSpPr>
        <p:spPr>
          <a:xfrm>
            <a:off x="609602" y="45720"/>
            <a:ext cx="10972799" cy="429768"/>
          </a:xfrm>
        </p:spPr>
        <p:txBody>
          <a:bodyPr/>
          <a:lstStyle/>
          <a:p>
            <a:r>
              <a:rPr sz="3200" dirty="0"/>
              <a:t>Boundary Conditions</a:t>
            </a:r>
            <a:r>
              <a:rPr lang="en-US" sz="3200" dirty="0"/>
              <a:t>, cont.</a:t>
            </a:r>
            <a:endParaRPr lang="en-US" dirty="0"/>
          </a:p>
        </p:txBody>
      </p:sp>
    </p:spTree>
    <p:extLst>
      <p:ext uri="{BB962C8B-B14F-4D97-AF65-F5344CB8AC3E}">
        <p14:creationId xmlns:p14="http://schemas.microsoft.com/office/powerpoint/2010/main" val="392543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6BB5F-AA58-56B0-9071-248D3F66BB09}"/>
            </a:ext>
          </a:extLst>
        </p:cNvPr>
        <p:cNvGrpSpPr/>
        <p:nvPr/>
      </p:nvGrpSpPr>
      <p:grpSpPr>
        <a:xfrm>
          <a:off x="0" y="0"/>
          <a:ext cx="0" cy="0"/>
          <a:chOff x="0" y="0"/>
          <a:chExt cx="0" cy="0"/>
        </a:xfrm>
      </p:grpSpPr>
      <p:graphicFrame>
        <p:nvGraphicFramePr>
          <p:cNvPr id="5" name="Nexus:query=A|i_type|eq|tree;A|i_name|eq|BoundaryZonesTreeItem;&amp;rows=13&amp;cols=2">
            <a:extLst>
              <a:ext uri="{FF2B5EF4-FFF2-40B4-BE49-F238E27FC236}">
                <a16:creationId xmlns:a16="http://schemas.microsoft.com/office/drawing/2014/main" id="{49796985-79BF-F8E3-63DF-F8402AA174A7}"/>
              </a:ext>
            </a:extLst>
          </p:cNvPr>
          <p:cNvGraphicFramePr>
            <a:graphicFrameLocks noGrp="1"/>
          </p:cNvGraphicFramePr>
          <p:nvPr>
            <p:ph type="tbl" sz="quarter" idx="11"/>
            <p:extLst>
              <p:ext uri="{D42A27DB-BD31-4B8C-83A1-F6EECF244321}">
                <p14:modId xmlns:p14="http://schemas.microsoft.com/office/powerpoint/2010/main" val="2615420762"/>
              </p:ext>
            </p:extLst>
          </p:nvPr>
        </p:nvGraphicFramePr>
        <p:xfrm>
          <a:off x="774441" y="887237"/>
          <a:ext cx="7164044" cy="2961640"/>
        </p:xfrm>
        <a:graphic>
          <a:graphicData uri="http://schemas.openxmlformats.org/drawingml/2006/table">
            <a:tbl>
              <a:tblPr bandRow="1">
                <a:tableStyleId>{5C22544A-7EE6-4342-B048-85BDC9FD1C3A}</a:tableStyleId>
              </a:tblPr>
              <a:tblGrid>
                <a:gridCol w="3790633">
                  <a:extLst>
                    <a:ext uri="{9D8B030D-6E8A-4147-A177-3AD203B41FA5}">
                      <a16:colId xmlns:a16="http://schemas.microsoft.com/office/drawing/2014/main" val="20000"/>
                    </a:ext>
                  </a:extLst>
                </a:gridCol>
                <a:gridCol w="1152970">
                  <a:extLst>
                    <a:ext uri="{9D8B030D-6E8A-4147-A177-3AD203B41FA5}">
                      <a16:colId xmlns:a16="http://schemas.microsoft.com/office/drawing/2014/main" val="20001"/>
                    </a:ext>
                  </a:extLst>
                </a:gridCol>
                <a:gridCol w="1138090">
                  <a:extLst>
                    <a:ext uri="{9D8B030D-6E8A-4147-A177-3AD203B41FA5}">
                      <a16:colId xmlns:a16="http://schemas.microsoft.com/office/drawing/2014/main" val="1327885004"/>
                    </a:ext>
                  </a:extLst>
                </a:gridCol>
                <a:gridCol w="1082351">
                  <a:extLst>
                    <a:ext uri="{9D8B030D-6E8A-4147-A177-3AD203B41FA5}">
                      <a16:colId xmlns:a16="http://schemas.microsoft.com/office/drawing/2014/main" val="537659748"/>
                    </a:ext>
                  </a:extLst>
                </a:gridCol>
              </a:tblGrid>
              <a:tr h="295821">
                <a:tc>
                  <a:txBody>
                    <a:bodyPr/>
                    <a:lstStyle/>
                    <a:p>
                      <a:r>
                        <a:rPr lang="en-US" b="1" dirty="0"/>
                        <a:t>Enclosure walls, cont.</a:t>
                      </a:r>
                      <a:endParaRPr dirty="0"/>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outer</a:t>
                      </a:r>
                      <a:endParaRPr lang="en-US" dirty="0"/>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right</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left</a:t>
                      </a:r>
                    </a:p>
                  </a:txBody>
                  <a:tcPr marL="45720" marR="45720"/>
                </a:tc>
                <a:extLst>
                  <a:ext uri="{0D108BD9-81ED-4DB2-BD59-A6C34878D82A}">
                    <a16:rowId xmlns:a16="http://schemas.microsoft.com/office/drawing/2014/main" val="954799007"/>
                  </a:ext>
                </a:extLst>
              </a:tr>
              <a:tr h="370840">
                <a:tc>
                  <a:txBody>
                    <a:bodyPr/>
                    <a:lstStyle/>
                    <a:p>
                      <a:r>
                        <a:rPr dirty="0"/>
                        <a:t>Internal </a:t>
                      </a:r>
                      <a:r>
                        <a:rPr lang="en-US" dirty="0"/>
                        <a:t>e</a:t>
                      </a:r>
                      <a:r>
                        <a:rPr dirty="0"/>
                        <a:t>missivity</a:t>
                      </a:r>
                    </a:p>
                  </a:txBody>
                  <a:tcPr/>
                </a:tc>
                <a:tc>
                  <a:txBody>
                    <a:bodyPr/>
                    <a:lstStyle/>
                    <a:p>
                      <a:r>
                        <a:t>0.15</a:t>
                      </a:r>
                    </a:p>
                  </a:txBody>
                  <a:tcPr/>
                </a:tc>
                <a:tc>
                  <a:txBody>
                    <a:bodyPr/>
                    <a:lstStyle/>
                    <a:p>
                      <a:r>
                        <a:rPr lang="en-US" dirty="0"/>
                        <a:t>1</a:t>
                      </a:r>
                      <a:endParaRPr dirty="0"/>
                    </a:p>
                  </a:txBody>
                  <a:tcPr marL="45720" marR="45720"/>
                </a:tc>
                <a:tc>
                  <a:txBody>
                    <a:bodyPr/>
                    <a:lstStyle/>
                    <a:p>
                      <a:r>
                        <a:rPr lang="en-US" dirty="0"/>
                        <a:t>1</a:t>
                      </a:r>
                      <a:endParaRPr dirty="0"/>
                    </a:p>
                  </a:txBody>
                  <a:tcPr marL="45720" marR="45720"/>
                </a:tc>
                <a:extLst>
                  <a:ext uri="{0D108BD9-81ED-4DB2-BD59-A6C34878D82A}">
                    <a16:rowId xmlns:a16="http://schemas.microsoft.com/office/drawing/2014/main" val="10010"/>
                  </a:ext>
                </a:extLst>
              </a:tr>
              <a:tr h="370840">
                <a:tc>
                  <a:txBody>
                    <a:bodyPr/>
                    <a:lstStyle/>
                    <a:p>
                      <a:r>
                        <a:rPr dirty="0"/>
                        <a:t>Wall </a:t>
                      </a:r>
                      <a:r>
                        <a:rPr lang="en-US" dirty="0"/>
                        <a:t>r</a:t>
                      </a:r>
                      <a:r>
                        <a:rPr dirty="0"/>
                        <a:t>oughness </a:t>
                      </a:r>
                      <a:r>
                        <a:rPr lang="en-US" dirty="0"/>
                        <a:t>h</a:t>
                      </a:r>
                      <a:r>
                        <a:rPr dirty="0"/>
                        <a:t>eight [mm]</a:t>
                      </a:r>
                    </a:p>
                  </a:txBody>
                  <a:tcPr/>
                </a:tc>
                <a:tc>
                  <a:txBody>
                    <a:bodyPr/>
                    <a:lstStyle/>
                    <a:p>
                      <a:r>
                        <a:rPr dirty="0"/>
                        <a:t>0</a:t>
                      </a:r>
                    </a:p>
                  </a:txBody>
                  <a:tcPr/>
                </a:tc>
                <a:tc>
                  <a:txBody>
                    <a:bodyPr/>
                    <a:lstStyle/>
                    <a:p>
                      <a:r>
                        <a:rPr dirty="0"/>
                        <a:t>0</a:t>
                      </a:r>
                    </a:p>
                  </a:txBody>
                  <a:tcPr/>
                </a:tc>
                <a:tc>
                  <a:txBody>
                    <a:bodyPr/>
                    <a:lstStyle/>
                    <a:p>
                      <a:r>
                        <a:rPr dirty="0"/>
                        <a:t>0</a:t>
                      </a:r>
                    </a:p>
                  </a:txBody>
                  <a:tcPr/>
                </a:tc>
                <a:extLst>
                  <a:ext uri="{0D108BD9-81ED-4DB2-BD59-A6C34878D82A}">
                    <a16:rowId xmlns:a16="http://schemas.microsoft.com/office/drawing/2014/main" val="10011"/>
                  </a:ext>
                </a:extLst>
              </a:tr>
              <a:tr h="370840">
                <a:tc>
                  <a:txBody>
                    <a:bodyPr/>
                    <a:lstStyle/>
                    <a:p>
                      <a:r>
                        <a:rPr dirty="0"/>
                        <a:t>Wall </a:t>
                      </a:r>
                      <a:r>
                        <a:rPr lang="en-US" dirty="0"/>
                        <a:t>r</a:t>
                      </a:r>
                      <a:r>
                        <a:rPr dirty="0"/>
                        <a:t>oughness </a:t>
                      </a:r>
                      <a:r>
                        <a:rPr lang="en-US" dirty="0"/>
                        <a:t>c</a:t>
                      </a:r>
                      <a:r>
                        <a:rPr dirty="0"/>
                        <a:t>onstant</a:t>
                      </a:r>
                    </a:p>
                  </a:txBody>
                  <a:tcPr/>
                </a:tc>
                <a:tc>
                  <a:txBody>
                    <a:bodyPr/>
                    <a:lstStyle/>
                    <a:p>
                      <a:r>
                        <a:rPr dirty="0"/>
                        <a:t>0.5</a:t>
                      </a:r>
                    </a:p>
                  </a:txBody>
                  <a:tcPr/>
                </a:tc>
                <a:tc>
                  <a:txBody>
                    <a:bodyPr/>
                    <a:lstStyle/>
                    <a:p>
                      <a:r>
                        <a:rPr dirty="0"/>
                        <a:t>0.5</a:t>
                      </a:r>
                    </a:p>
                  </a:txBody>
                  <a:tcPr/>
                </a:tc>
                <a:tc>
                  <a:txBody>
                    <a:bodyPr/>
                    <a:lstStyle/>
                    <a:p>
                      <a:r>
                        <a:rPr dirty="0"/>
                        <a:t>0.5</a:t>
                      </a:r>
                    </a:p>
                  </a:txBody>
                  <a:tcPr/>
                </a:tc>
                <a:extLst>
                  <a:ext uri="{0D108BD9-81ED-4DB2-BD59-A6C34878D82A}">
                    <a16:rowId xmlns:a16="http://schemas.microsoft.com/office/drawing/2014/main" val="10012"/>
                  </a:ext>
                </a:extLst>
              </a:tr>
              <a:tr h="370840">
                <a:tc>
                  <a:txBody>
                    <a:bodyPr/>
                    <a:lstStyle/>
                    <a:p>
                      <a:r>
                        <a:rPr dirty="0"/>
                        <a:t>Radiation BC </a:t>
                      </a:r>
                      <a:r>
                        <a:rPr lang="en-US" dirty="0"/>
                        <a:t>t</a:t>
                      </a:r>
                      <a:r>
                        <a:rPr dirty="0"/>
                        <a:t>ype</a:t>
                      </a:r>
                    </a:p>
                  </a:txBody>
                  <a:tcPr/>
                </a:tc>
                <a:tc>
                  <a:txBody>
                    <a:bodyPr/>
                    <a:lstStyle/>
                    <a:p>
                      <a:r>
                        <a:rPr lang="en-US" dirty="0"/>
                        <a:t>o</a:t>
                      </a:r>
                      <a:r>
                        <a:rPr dirty="0"/>
                        <a:t>paque</a:t>
                      </a:r>
                    </a:p>
                  </a:txBody>
                  <a:tcPr/>
                </a:tc>
                <a:tc>
                  <a:txBody>
                    <a:bodyPr/>
                    <a:lstStyle/>
                    <a:p>
                      <a:r>
                        <a:rPr lang="en-US" dirty="0"/>
                        <a:t>o</a:t>
                      </a:r>
                      <a:r>
                        <a:rPr dirty="0"/>
                        <a:t>paque</a:t>
                      </a:r>
                    </a:p>
                  </a:txBody>
                  <a:tcPr/>
                </a:tc>
                <a:tc>
                  <a:txBody>
                    <a:bodyPr/>
                    <a:lstStyle/>
                    <a:p>
                      <a:r>
                        <a:rPr lang="en-US" dirty="0"/>
                        <a:t>o</a:t>
                      </a:r>
                      <a:r>
                        <a:rPr dirty="0"/>
                        <a:t>paque</a:t>
                      </a:r>
                    </a:p>
                  </a:txBody>
                  <a:tcPr/>
                </a:tc>
                <a:extLst>
                  <a:ext uri="{0D108BD9-81ED-4DB2-BD59-A6C34878D82A}">
                    <a16:rowId xmlns:a16="http://schemas.microsoft.com/office/drawing/2014/main" val="1891701062"/>
                  </a:ext>
                </a:extLst>
              </a:tr>
              <a:tr h="370840">
                <a:tc>
                  <a:txBody>
                    <a:bodyPr/>
                    <a:lstStyle/>
                    <a:p>
                      <a:r>
                        <a:rPr dirty="0"/>
                        <a:t>Participates in </a:t>
                      </a:r>
                      <a:r>
                        <a:rPr lang="en-US" dirty="0"/>
                        <a:t>v</a:t>
                      </a:r>
                      <a:r>
                        <a:rPr dirty="0"/>
                        <a:t>iew </a:t>
                      </a:r>
                      <a:r>
                        <a:rPr lang="en-US" dirty="0"/>
                        <a:t>f</a:t>
                      </a:r>
                      <a:r>
                        <a:rPr dirty="0"/>
                        <a:t>actor </a:t>
                      </a:r>
                      <a:r>
                        <a:rPr lang="en-US" dirty="0"/>
                        <a:t>c</a:t>
                      </a:r>
                      <a:r>
                        <a:rPr dirty="0"/>
                        <a:t>alculation?</a:t>
                      </a:r>
                    </a:p>
                  </a:txBody>
                  <a:tcPr/>
                </a:tc>
                <a:tc>
                  <a:txBody>
                    <a:bodyPr/>
                    <a:lstStyle/>
                    <a:p>
                      <a:r>
                        <a:rPr dirty="0"/>
                        <a:t>yes</a:t>
                      </a:r>
                    </a:p>
                  </a:txBody>
                  <a:tcPr/>
                </a:tc>
                <a:tc>
                  <a:txBody>
                    <a:bodyPr/>
                    <a:lstStyle/>
                    <a:p>
                      <a:r>
                        <a:rPr dirty="0"/>
                        <a:t>yes</a:t>
                      </a:r>
                    </a:p>
                  </a:txBody>
                  <a:tcPr/>
                </a:tc>
                <a:tc>
                  <a:txBody>
                    <a:bodyPr/>
                    <a:lstStyle/>
                    <a:p>
                      <a:r>
                        <a:rPr dirty="0"/>
                        <a:t>yes</a:t>
                      </a:r>
                    </a:p>
                  </a:txBody>
                  <a:tcPr/>
                </a:tc>
                <a:extLst>
                  <a:ext uri="{0D108BD9-81ED-4DB2-BD59-A6C34878D82A}">
                    <a16:rowId xmlns:a16="http://schemas.microsoft.com/office/drawing/2014/main" val="437077314"/>
                  </a:ext>
                </a:extLst>
              </a:tr>
              <a:tr h="370840">
                <a:tc>
                  <a:txBody>
                    <a:bodyPr/>
                    <a:lstStyle/>
                    <a:p>
                      <a:r>
                        <a:rPr dirty="0"/>
                        <a:t>Faces </a:t>
                      </a:r>
                      <a:r>
                        <a:rPr lang="en-US" dirty="0"/>
                        <a:t>p</a:t>
                      </a:r>
                      <a:r>
                        <a:rPr dirty="0"/>
                        <a:t>er </a:t>
                      </a:r>
                      <a:r>
                        <a:rPr lang="en-US" dirty="0"/>
                        <a:t>s</a:t>
                      </a:r>
                      <a:r>
                        <a:rPr dirty="0"/>
                        <a:t>urface </a:t>
                      </a:r>
                      <a:r>
                        <a:rPr lang="en-US" dirty="0"/>
                        <a:t>c</a:t>
                      </a:r>
                      <a:r>
                        <a:rPr dirty="0"/>
                        <a:t>luster</a:t>
                      </a:r>
                    </a:p>
                  </a:txBody>
                  <a:tcPr/>
                </a:tc>
                <a:tc>
                  <a:txBody>
                    <a:bodyPr/>
                    <a:lstStyle/>
                    <a:p>
                      <a:r>
                        <a:rPr dirty="0"/>
                        <a:t>1</a:t>
                      </a:r>
                    </a:p>
                  </a:txBody>
                  <a:tcPr/>
                </a:tc>
                <a:tc>
                  <a:txBody>
                    <a:bodyPr/>
                    <a:lstStyle/>
                    <a:p>
                      <a:r>
                        <a:rPr lang="en-US" dirty="0"/>
                        <a:t>1</a:t>
                      </a:r>
                      <a:endParaRPr dirty="0"/>
                    </a:p>
                  </a:txBody>
                  <a:tcPr marL="45720" marR="45720"/>
                </a:tc>
                <a:tc>
                  <a:txBody>
                    <a:bodyPr/>
                    <a:lstStyle/>
                    <a:p>
                      <a:r>
                        <a:rPr lang="en-US" dirty="0"/>
                        <a:t>1</a:t>
                      </a:r>
                      <a:endParaRPr dirty="0"/>
                    </a:p>
                  </a:txBody>
                  <a:tcPr marL="45720" marR="45720"/>
                </a:tc>
                <a:extLst>
                  <a:ext uri="{0D108BD9-81ED-4DB2-BD59-A6C34878D82A}">
                    <a16:rowId xmlns:a16="http://schemas.microsoft.com/office/drawing/2014/main" val="3738032570"/>
                  </a:ext>
                </a:extLst>
              </a:tr>
              <a:tr h="370840">
                <a:tc>
                  <a:txBody>
                    <a:bodyPr/>
                    <a:lstStyle/>
                    <a:p>
                      <a:r>
                        <a:rPr dirty="0"/>
                        <a:t>Convective </a:t>
                      </a:r>
                      <a:r>
                        <a:rPr lang="en-US" dirty="0"/>
                        <a:t>a</a:t>
                      </a:r>
                      <a:r>
                        <a:rPr dirty="0"/>
                        <a:t>ugmentation </a:t>
                      </a:r>
                      <a:r>
                        <a:rPr lang="en-US" dirty="0"/>
                        <a:t>f</a:t>
                      </a:r>
                      <a:r>
                        <a:rPr dirty="0"/>
                        <a:t>actor</a:t>
                      </a:r>
                    </a:p>
                  </a:txBody>
                  <a:tcPr/>
                </a:tc>
                <a:tc>
                  <a:txBody>
                    <a:bodyPr/>
                    <a:lstStyle/>
                    <a:p>
                      <a:r>
                        <a:rPr dirty="0"/>
                        <a:t>1</a:t>
                      </a:r>
                    </a:p>
                  </a:txBody>
                  <a:tcPr/>
                </a:tc>
                <a:tc>
                  <a:txBody>
                    <a:bodyPr/>
                    <a:lstStyle/>
                    <a:p>
                      <a:r>
                        <a:rPr lang="en-US" dirty="0"/>
                        <a:t>1</a:t>
                      </a:r>
                      <a:endParaRPr dirty="0"/>
                    </a:p>
                  </a:txBody>
                  <a:tcPr marL="45720" marR="45720"/>
                </a:tc>
                <a:tc>
                  <a:txBody>
                    <a:bodyPr/>
                    <a:lstStyle/>
                    <a:p>
                      <a:r>
                        <a:rPr lang="en-US" dirty="0"/>
                        <a:t>1</a:t>
                      </a:r>
                      <a:endParaRPr dirty="0"/>
                    </a:p>
                  </a:txBody>
                  <a:tcPr marL="45720" marR="45720"/>
                </a:tc>
                <a:extLst>
                  <a:ext uri="{0D108BD9-81ED-4DB2-BD59-A6C34878D82A}">
                    <a16:rowId xmlns:a16="http://schemas.microsoft.com/office/drawing/2014/main" val="4007948966"/>
                  </a:ext>
                </a:extLst>
              </a:tr>
            </a:tbl>
          </a:graphicData>
        </a:graphic>
      </p:graphicFrame>
      <p:sp>
        <p:nvSpPr>
          <p:cNvPr id="13" name="Slide Number Placeholder">
            <a:extLst>
              <a:ext uri="{FF2B5EF4-FFF2-40B4-BE49-F238E27FC236}">
                <a16:creationId xmlns:a16="http://schemas.microsoft.com/office/drawing/2014/main" id="{1DEE33FF-F79A-6BCF-0E52-C99824E5E3EE}"/>
              </a:ext>
            </a:extLst>
          </p:cNvPr>
          <p:cNvSpPr>
            <a:spLocks noGrp="1"/>
          </p:cNvSpPr>
          <p:nvPr>
            <p:ph type="sldNum" sz="quarter" idx="15"/>
          </p:nvPr>
        </p:nvSpPr>
        <p:spPr/>
        <p:txBody>
          <a:bodyPr/>
          <a:lstStyle/>
          <a:p>
            <a:fld id="{F023AC52-F1B0-4671-BA92-58020EC92B36}" type="slidenum">
              <a:rPr lang="en-US" smtClean="0"/>
              <a:t>19</a:t>
            </a:fld>
            <a:endParaRPr lang="en-US"/>
          </a:p>
        </p:txBody>
      </p:sp>
      <p:sp>
        <p:nvSpPr>
          <p:cNvPr id="6" name="Nexus:toc_link">
            <a:extLst>
              <a:ext uri="{FF2B5EF4-FFF2-40B4-BE49-F238E27FC236}">
                <a16:creationId xmlns:a16="http://schemas.microsoft.com/office/drawing/2014/main" id="{D6DF5890-4E7A-EB81-0C4F-21B0A81D83E7}"/>
              </a:ext>
            </a:extLst>
          </p:cNvPr>
          <p:cNvSpPr>
            <a:spLocks noGrp="1"/>
          </p:cNvSpPr>
          <p:nvPr>
            <p:ph type="body" sz="quarter" idx="12"/>
          </p:nvPr>
        </p:nvSpPr>
        <p:spPr/>
        <p:txBody>
          <a:bodyPr/>
          <a:lstStyle/>
          <a:p>
            <a:r>
              <a:rPr>
                <a:hlinkClick r:id="rId2" action="ppaction://hlinksldjump"/>
              </a:rPr>
              <a:t>Table of contents</a:t>
            </a:r>
            <a:endParaRPr lang="en-US" dirty="0"/>
          </a:p>
        </p:txBody>
      </p:sp>
      <p:sp>
        <p:nvSpPr>
          <p:cNvPr id="9" name="Nexus:breadcrumbs">
            <a:extLst>
              <a:ext uri="{FF2B5EF4-FFF2-40B4-BE49-F238E27FC236}">
                <a16:creationId xmlns:a16="http://schemas.microsoft.com/office/drawing/2014/main" id="{A8ABB7FE-B7E8-146B-3C62-3893BFF38B0E}"/>
              </a:ext>
            </a:extLst>
          </p:cNvPr>
          <p:cNvSpPr>
            <a:spLocks noGrp="1"/>
          </p:cNvSpPr>
          <p:nvPr>
            <p:ph type="body" sz="quarter" idx="13"/>
          </p:nvPr>
        </p:nvSpPr>
        <p:spPr/>
        <p:txBody>
          <a:bodyPr/>
          <a:lstStyle/>
          <a:p>
            <a:r>
              <a:rPr dirty="0">
                <a:hlinkClick r:id="rId3" action="ppaction://hlinksldjump"/>
              </a:rPr>
              <a:t>Simulation Setup</a:t>
            </a:r>
            <a:r>
              <a:rPr dirty="0"/>
              <a:t> / </a:t>
            </a:r>
            <a:r>
              <a:rPr dirty="0">
                <a:hlinkClick r:id="rId4" action="ppaction://hlinksldjump"/>
              </a:rPr>
              <a:t>Physics</a:t>
            </a:r>
            <a:r>
              <a:rPr dirty="0"/>
              <a:t> / Boundary Conditions (</a:t>
            </a:r>
            <a:r>
              <a:rPr lang="en-US" dirty="0"/>
              <a:t>5</a:t>
            </a:r>
            <a:r>
              <a:rPr dirty="0"/>
              <a:t> of 1</a:t>
            </a:r>
            <a:r>
              <a:rPr lang="en-US" dirty="0"/>
              <a:t>9</a:t>
            </a:r>
            <a:r>
              <a:rPr dirty="0"/>
              <a:t>)</a:t>
            </a:r>
            <a:endParaRPr lang="en-US" dirty="0"/>
          </a:p>
        </p:txBody>
      </p:sp>
      <p:sp>
        <p:nvSpPr>
          <p:cNvPr id="4" name="Nexus:html_header">
            <a:extLst>
              <a:ext uri="{FF2B5EF4-FFF2-40B4-BE49-F238E27FC236}">
                <a16:creationId xmlns:a16="http://schemas.microsoft.com/office/drawing/2014/main" id="{751F8996-B2A5-2C79-4DA7-F25643D8C730}"/>
              </a:ext>
            </a:extLst>
          </p:cNvPr>
          <p:cNvSpPr>
            <a:spLocks noGrp="1"/>
          </p:cNvSpPr>
          <p:nvPr>
            <p:ph type="title"/>
          </p:nvPr>
        </p:nvSpPr>
        <p:spPr>
          <a:xfrm>
            <a:off x="609602" y="45720"/>
            <a:ext cx="10972799" cy="429768"/>
          </a:xfrm>
        </p:spPr>
        <p:txBody>
          <a:bodyPr/>
          <a:lstStyle/>
          <a:p>
            <a:r>
              <a:rPr sz="3200" dirty="0"/>
              <a:t>Boundary Conditions</a:t>
            </a:r>
            <a:r>
              <a:rPr lang="en-US" sz="3200" dirty="0"/>
              <a:t>, cont.</a:t>
            </a:r>
            <a:endParaRPr lang="en-US" dirty="0"/>
          </a:p>
        </p:txBody>
      </p:sp>
    </p:spTree>
    <p:extLst>
      <p:ext uri="{BB962C8B-B14F-4D97-AF65-F5344CB8AC3E}">
        <p14:creationId xmlns:p14="http://schemas.microsoft.com/office/powerpoint/2010/main" val="332230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exus:toc&amp;amp;lines=28">
            <a:extLst>
              <a:ext uri="{FF2B5EF4-FFF2-40B4-BE49-F238E27FC236}">
                <a16:creationId xmlns:a16="http://schemas.microsoft.com/office/drawing/2014/main" id="{5B0F6D94-062E-04B5-FA68-04D6CF36324D}"/>
              </a:ext>
            </a:extLst>
          </p:cNvPr>
          <p:cNvSpPr>
            <a:spLocks noGrp="1"/>
          </p:cNvSpPr>
          <p:nvPr>
            <p:ph type="body" sz="quarter" idx="11"/>
          </p:nvPr>
        </p:nvSpPr>
        <p:spPr/>
        <p:txBody>
          <a:bodyPr numCol="2"/>
          <a:lstStyle/>
          <a:p>
            <a:r>
              <a:rPr lang="en-US" dirty="0">
                <a:hlinkClick r:id="rId3" action="ppaction://hlinksldjump"/>
              </a:rPr>
              <a:t>Glossary</a:t>
            </a:r>
            <a:endParaRPr lang="en-US" dirty="0"/>
          </a:p>
          <a:p>
            <a:r>
              <a:rPr lang="en-US" dirty="0">
                <a:hlinkClick r:id="rId4" action="ppaction://hlinksldjump"/>
              </a:rPr>
              <a:t>Simulation Model</a:t>
            </a:r>
            <a:endParaRPr lang="en-US" dirty="0"/>
          </a:p>
          <a:p>
            <a:r>
              <a:rPr dirty="0">
                <a:hlinkClick r:id="rId5" action="ppaction://hlinksldjump"/>
              </a:rPr>
              <a:t>System Information</a:t>
            </a:r>
            <a:endParaRPr lang="en-US" dirty="0"/>
          </a:p>
          <a:p>
            <a:r>
              <a:rPr dirty="0">
                <a:hlinkClick r:id="rId6" action="ppaction://hlinksldjump"/>
              </a:rPr>
              <a:t>Geometry and Mesh</a:t>
            </a:r>
          </a:p>
          <a:p>
            <a:pPr lvl="1"/>
            <a:r>
              <a:rPr dirty="0">
                <a:hlinkClick r:id="rId7" action="ppaction://hlinksldjump"/>
              </a:rPr>
              <a:t>Mesh Size</a:t>
            </a:r>
          </a:p>
          <a:p>
            <a:pPr lvl="1"/>
            <a:r>
              <a:rPr dirty="0">
                <a:hlinkClick r:id="rId7" action="ppaction://hlinksldjump"/>
              </a:rPr>
              <a:t>Mesh Quality</a:t>
            </a:r>
          </a:p>
          <a:p>
            <a:pPr lvl="1"/>
            <a:r>
              <a:rPr dirty="0">
                <a:hlinkClick r:id="rId8" action="ppaction://hlinksldjump"/>
              </a:rPr>
              <a:t>Orthogonal Quality</a:t>
            </a:r>
          </a:p>
          <a:p>
            <a:r>
              <a:rPr dirty="0">
                <a:hlinkClick r:id="rId9" action="ppaction://hlinksldjump"/>
              </a:rPr>
              <a:t>Simulation Setup</a:t>
            </a:r>
          </a:p>
          <a:p>
            <a:pPr lvl="1"/>
            <a:r>
              <a:rPr dirty="0">
                <a:hlinkClick r:id="rId10" action="ppaction://hlinksldjump">
                  <a:extLst>
                    <a:ext uri="{A12FA001-AC4F-418D-AE19-62706E023703}">
                      <ahyp:hlinkClr xmlns:ahyp="http://schemas.microsoft.com/office/drawing/2018/hyperlinkcolor" val="tx"/>
                    </a:ext>
                  </a:extLst>
                </a:hlinkClick>
              </a:rPr>
              <a:t>Models</a:t>
            </a:r>
          </a:p>
          <a:p>
            <a:pPr lvl="1"/>
            <a:r>
              <a:rPr dirty="0">
                <a:hlinkClick r:id="rId11" action="ppaction://hlinksldjump">
                  <a:extLst>
                    <a:ext uri="{A12FA001-AC4F-418D-AE19-62706E023703}">
                      <ahyp:hlinkClr xmlns:ahyp="http://schemas.microsoft.com/office/drawing/2018/hyperlinkcolor" val="tx"/>
                    </a:ext>
                  </a:extLst>
                </a:hlinkClick>
              </a:rPr>
              <a:t>Material Properties</a:t>
            </a:r>
            <a:endParaRPr dirty="0">
              <a:hlinkClick r:id="" action="ppaction://noaction">
                <a:extLst>
                  <a:ext uri="{A12FA001-AC4F-418D-AE19-62706E023703}">
                    <ahyp:hlinkClr xmlns:ahyp="http://schemas.microsoft.com/office/drawing/2018/hyperlinkcolor" val="tx"/>
                  </a:ext>
                </a:extLst>
              </a:hlinkClick>
            </a:endParaRPr>
          </a:p>
          <a:p>
            <a:pPr lvl="1"/>
            <a:r>
              <a:rPr dirty="0">
                <a:hlinkClick r:id="rId12" action="ppaction://hlinksldjump">
                  <a:extLst>
                    <a:ext uri="{A12FA001-AC4F-418D-AE19-62706E023703}">
                      <ahyp:hlinkClr xmlns:ahyp="http://schemas.microsoft.com/office/drawing/2018/hyperlinkcolor" val="tx"/>
                    </a:ext>
                  </a:extLst>
                </a:hlinkClick>
              </a:rPr>
              <a:t>Cell Zone Conditions</a:t>
            </a:r>
          </a:p>
          <a:p>
            <a:pPr lvl="1"/>
            <a:r>
              <a:rPr dirty="0">
                <a:hlinkClick r:id="rId13" action="ppaction://hlinksldjump">
                  <a:extLst>
                    <a:ext uri="{A12FA001-AC4F-418D-AE19-62706E023703}">
                      <ahyp:hlinkClr xmlns:ahyp="http://schemas.microsoft.com/office/drawing/2018/hyperlinkcolor" val="tx"/>
                    </a:ext>
                  </a:extLst>
                </a:hlinkClick>
              </a:rPr>
              <a:t>Boundary Conditions</a:t>
            </a:r>
          </a:p>
          <a:p>
            <a:pPr lvl="1"/>
            <a:r>
              <a:rPr dirty="0">
                <a:hlinkClick r:id="rId14" action="ppaction://hlinksldjump">
                  <a:extLst>
                    <a:ext uri="{A12FA001-AC4F-418D-AE19-62706E023703}">
                      <ahyp:hlinkClr xmlns:ahyp="http://schemas.microsoft.com/office/drawing/2018/hyperlinkcolor" val="tx"/>
                    </a:ext>
                  </a:extLst>
                </a:hlinkClick>
              </a:rPr>
              <a:t>Reference Values</a:t>
            </a:r>
          </a:p>
          <a:p>
            <a:pPr lvl="1"/>
            <a:r>
              <a:rPr dirty="0">
                <a:hlinkClick r:id="rId15" action="ppaction://hlinksldjump"/>
              </a:rPr>
              <a:t>Solver Settings</a:t>
            </a:r>
          </a:p>
          <a:p>
            <a:r>
              <a:rPr dirty="0">
                <a:hlinkClick r:id="rId16" action="ppaction://hlinksldjump"/>
              </a:rPr>
              <a:t>Run Information</a:t>
            </a:r>
          </a:p>
          <a:p>
            <a:r>
              <a:rPr dirty="0">
                <a:hlinkClick r:id="rId17" action="ppaction://hlinksldjump"/>
              </a:rPr>
              <a:t>Solution Status</a:t>
            </a:r>
          </a:p>
          <a:p>
            <a:r>
              <a:rPr dirty="0">
                <a:hlinkClick r:id="rId18" action="ppaction://hlinksldjump"/>
              </a:rPr>
              <a:t>Report Definitions</a:t>
            </a:r>
          </a:p>
          <a:p>
            <a:pPr marL="228600" lvl="1" indent="-228600">
              <a:spcBef>
                <a:spcPts val="1000"/>
              </a:spcBef>
              <a:buFont typeface="Arial" panose="020B0604020202020204" pitchFamily="34" charset="0"/>
              <a:buChar char="•"/>
            </a:pPr>
            <a:r>
              <a:rPr sz="2400" dirty="0">
                <a:hlinkClick r:id="rId19" action="ppaction://hlinksldjump">
                  <a:extLst>
                    <a:ext uri="{A12FA001-AC4F-418D-AE19-62706E023703}">
                      <ahyp:hlinkClr xmlns:ahyp="http://schemas.microsoft.com/office/drawing/2018/hyperlinkcolor" val="tx"/>
                    </a:ext>
                  </a:extLst>
                </a:hlinkClick>
              </a:rPr>
              <a:t>Residuals</a:t>
            </a:r>
          </a:p>
          <a:p>
            <a:pPr marL="228600" lvl="1" indent="-228600">
              <a:spcBef>
                <a:spcPts val="1000"/>
              </a:spcBef>
              <a:buFont typeface="Arial" panose="020B0604020202020204" pitchFamily="34" charset="0"/>
              <a:buChar char="•"/>
            </a:pPr>
            <a:r>
              <a:rPr sz="2400" dirty="0">
                <a:hlinkClick r:id="rId20" action="ppaction://hlinksldjump">
                  <a:extLst>
                    <a:ext uri="{A12FA001-AC4F-418D-AE19-62706E023703}">
                      <ahyp:hlinkClr xmlns:ahyp="http://schemas.microsoft.com/office/drawing/2018/hyperlinkcolor" val="tx"/>
                    </a:ext>
                  </a:extLst>
                </a:hlinkClick>
              </a:rPr>
              <a:t>Report Plots</a:t>
            </a:r>
          </a:p>
          <a:p>
            <a:r>
              <a:rPr dirty="0">
                <a:hlinkClick r:id="rId21" action="ppaction://hlinksldjump"/>
              </a:rPr>
              <a:t>Contours</a:t>
            </a:r>
          </a:p>
          <a:p>
            <a:r>
              <a:rPr dirty="0">
                <a:hlinkClick r:id="rId22" action="ppaction://hlinksldjump"/>
              </a:rPr>
              <a:t>XY Plots</a:t>
            </a:r>
          </a:p>
        </p:txBody>
      </p:sp>
      <p:sp>
        <p:nvSpPr>
          <p:cNvPr id="13" name="Slide Number Placeholder">
            <a:extLst>
              <a:ext uri="{FF2B5EF4-FFF2-40B4-BE49-F238E27FC236}">
                <a16:creationId xmlns:a16="http://schemas.microsoft.com/office/drawing/2014/main" id="{09109BF0-C254-4285-2184-C5FA6E9F03D1}"/>
              </a:ext>
            </a:extLst>
          </p:cNvPr>
          <p:cNvSpPr>
            <a:spLocks noGrp="1"/>
          </p:cNvSpPr>
          <p:nvPr>
            <p:ph type="sldNum" sz="quarter" idx="15"/>
          </p:nvPr>
        </p:nvSpPr>
        <p:spPr/>
        <p:txBody>
          <a:bodyPr/>
          <a:lstStyle/>
          <a:p>
            <a:fld id="{F023AC52-F1B0-4671-BA92-58020EC92B36}" type="slidenum">
              <a:rPr lang="en-US" smtClean="0"/>
              <a:t>2</a:t>
            </a:fld>
            <a:endParaRPr lang="en-US" dirty="0"/>
          </a:p>
        </p:txBody>
      </p:sp>
      <p:sp>
        <p:nvSpPr>
          <p:cNvPr id="8" name="Nexus:html_header">
            <a:extLst>
              <a:ext uri="{FF2B5EF4-FFF2-40B4-BE49-F238E27FC236}">
                <a16:creationId xmlns:a16="http://schemas.microsoft.com/office/drawing/2014/main" id="{CAF235EE-7880-782C-D627-81180C02D595}"/>
              </a:ext>
            </a:extLst>
          </p:cNvPr>
          <p:cNvSpPr>
            <a:spLocks noGrp="1"/>
          </p:cNvSpPr>
          <p:nvPr>
            <p:ph type="title"/>
          </p:nvPr>
        </p:nvSpPr>
        <p:spPr/>
        <p:txBody>
          <a:bodyPr/>
          <a:lstStyle/>
          <a:p>
            <a:r>
              <a:rPr sz="3200"/>
              <a:t>Table of Contents</a:t>
            </a:r>
            <a:endParaRPr lang="en-US"/>
          </a:p>
        </p:txBody>
      </p:sp>
    </p:spTree>
    <p:extLst>
      <p:ext uri="{BB962C8B-B14F-4D97-AF65-F5344CB8AC3E}">
        <p14:creationId xmlns:p14="http://schemas.microsoft.com/office/powerpoint/2010/main" val="5877298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CC92E-F0EB-B76D-0A69-A88E26453315}"/>
            </a:ext>
          </a:extLst>
        </p:cNvPr>
        <p:cNvGrpSpPr/>
        <p:nvPr/>
      </p:nvGrpSpPr>
      <p:grpSpPr>
        <a:xfrm>
          <a:off x="0" y="0"/>
          <a:ext cx="0" cy="0"/>
          <a:chOff x="0" y="0"/>
          <a:chExt cx="0" cy="0"/>
        </a:xfrm>
      </p:grpSpPr>
      <p:graphicFrame>
        <p:nvGraphicFramePr>
          <p:cNvPr id="5" name="Nexus:query=A|i_type|eq|tree;A|i_name|eq|BoundaryZonesTreeItem;&amp;rows=13&amp;cols=2">
            <a:extLst>
              <a:ext uri="{FF2B5EF4-FFF2-40B4-BE49-F238E27FC236}">
                <a16:creationId xmlns:a16="http://schemas.microsoft.com/office/drawing/2014/main" id="{E2B9ED34-8875-3702-3517-F381808CEAA8}"/>
              </a:ext>
            </a:extLst>
          </p:cNvPr>
          <p:cNvGraphicFramePr>
            <a:graphicFrameLocks noGrp="1"/>
          </p:cNvGraphicFramePr>
          <p:nvPr>
            <p:ph type="tbl" sz="quarter" idx="11"/>
            <p:extLst>
              <p:ext uri="{D42A27DB-BD31-4B8C-83A1-F6EECF244321}">
                <p14:modId xmlns:p14="http://schemas.microsoft.com/office/powerpoint/2010/main" val="3433760427"/>
              </p:ext>
            </p:extLst>
          </p:nvPr>
        </p:nvGraphicFramePr>
        <p:xfrm>
          <a:off x="287796" y="557348"/>
          <a:ext cx="11680684" cy="5928360"/>
        </p:xfrm>
        <a:graphic>
          <a:graphicData uri="http://schemas.openxmlformats.org/drawingml/2006/table">
            <a:tbl>
              <a:tblPr bandRow="1">
                <a:tableStyleId>{5C22544A-7EE6-4342-B048-85BDC9FD1C3A}</a:tableStyleId>
              </a:tblPr>
              <a:tblGrid>
                <a:gridCol w="3908284">
                  <a:extLst>
                    <a:ext uri="{9D8B030D-6E8A-4147-A177-3AD203B41FA5}">
                      <a16:colId xmlns:a16="http://schemas.microsoft.com/office/drawing/2014/main" val="20000"/>
                    </a:ext>
                  </a:extLst>
                </a:gridCol>
                <a:gridCol w="1270000">
                  <a:extLst>
                    <a:ext uri="{9D8B030D-6E8A-4147-A177-3AD203B41FA5}">
                      <a16:colId xmlns:a16="http://schemas.microsoft.com/office/drawing/2014/main" val="20001"/>
                    </a:ext>
                  </a:extLst>
                </a:gridCol>
                <a:gridCol w="1127760">
                  <a:extLst>
                    <a:ext uri="{9D8B030D-6E8A-4147-A177-3AD203B41FA5}">
                      <a16:colId xmlns:a16="http://schemas.microsoft.com/office/drawing/2014/main" val="1327885004"/>
                    </a:ext>
                  </a:extLst>
                </a:gridCol>
                <a:gridCol w="1066800">
                  <a:extLst>
                    <a:ext uri="{9D8B030D-6E8A-4147-A177-3AD203B41FA5}">
                      <a16:colId xmlns:a16="http://schemas.microsoft.com/office/drawing/2014/main" val="537659748"/>
                    </a:ext>
                  </a:extLst>
                </a:gridCol>
                <a:gridCol w="1391920">
                  <a:extLst>
                    <a:ext uri="{9D8B030D-6E8A-4147-A177-3AD203B41FA5}">
                      <a16:colId xmlns:a16="http://schemas.microsoft.com/office/drawing/2014/main" val="467971516"/>
                    </a:ext>
                  </a:extLst>
                </a:gridCol>
                <a:gridCol w="1422400">
                  <a:extLst>
                    <a:ext uri="{9D8B030D-6E8A-4147-A177-3AD203B41FA5}">
                      <a16:colId xmlns:a16="http://schemas.microsoft.com/office/drawing/2014/main" val="625386040"/>
                    </a:ext>
                  </a:extLst>
                </a:gridCol>
                <a:gridCol w="1493520">
                  <a:extLst>
                    <a:ext uri="{9D8B030D-6E8A-4147-A177-3AD203B41FA5}">
                      <a16:colId xmlns:a16="http://schemas.microsoft.com/office/drawing/2014/main" val="2014795766"/>
                    </a:ext>
                  </a:extLst>
                </a:gridCol>
              </a:tblGrid>
              <a:tr h="295821">
                <a:tc>
                  <a:txBody>
                    <a:bodyPr/>
                    <a:lstStyle/>
                    <a:p>
                      <a:r>
                        <a:rPr lang="en-US" b="1" dirty="0"/>
                        <a:t>LD-HCAL walls</a:t>
                      </a:r>
                      <a:endParaRPr dirty="0"/>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side</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outer</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inner</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side-shadow</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outer-shadow</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inner-shadow</a:t>
                      </a:r>
                    </a:p>
                  </a:txBody>
                  <a:tcPr marL="45720" marR="45720"/>
                </a:tc>
                <a:extLst>
                  <a:ext uri="{0D108BD9-81ED-4DB2-BD59-A6C34878D82A}">
                    <a16:rowId xmlns:a16="http://schemas.microsoft.com/office/drawing/2014/main" val="954799007"/>
                  </a:ext>
                </a:extLst>
              </a:tr>
              <a:tr h="370840">
                <a:tc>
                  <a:txBody>
                    <a:bodyPr/>
                    <a:lstStyle/>
                    <a:p>
                      <a:r>
                        <a:rPr dirty="0"/>
                        <a:t>Wall </a:t>
                      </a:r>
                      <a:r>
                        <a:rPr lang="en-US" dirty="0"/>
                        <a:t>t</a:t>
                      </a:r>
                      <a:r>
                        <a:rPr dirty="0"/>
                        <a:t>hickness [mm]</a:t>
                      </a:r>
                    </a:p>
                  </a:txBody>
                  <a:tcPr marL="45720" marR="45720"/>
                </a:tc>
                <a:tc>
                  <a:txBody>
                    <a:bodyPr/>
                    <a:lstStyle/>
                    <a:p>
                      <a:r>
                        <a:rPr lang="en-US" dirty="0"/>
                        <a:t>0</a:t>
                      </a:r>
                      <a:endParaRPr dirty="0"/>
                    </a:p>
                  </a:txBody>
                  <a:tcPr marL="45720" marR="45720"/>
                </a:tc>
                <a:tc>
                  <a:txBody>
                    <a:bodyPr/>
                    <a:lstStyle/>
                    <a:p>
                      <a:r>
                        <a:rPr lang="en-US" dirty="0"/>
                        <a:t>0</a:t>
                      </a:r>
                      <a:endParaRPr dirty="0"/>
                    </a:p>
                  </a:txBody>
                  <a:tcPr marL="45720" marR="45720"/>
                </a:tc>
                <a:tc>
                  <a:txBody>
                    <a:bodyPr/>
                    <a:lstStyle/>
                    <a:p>
                      <a:r>
                        <a:rPr lang="en-US" dirty="0"/>
                        <a:t>0</a:t>
                      </a:r>
                      <a:endParaRPr dirty="0"/>
                    </a:p>
                  </a:txBody>
                  <a:tcPr marL="45720" marR="45720"/>
                </a:tc>
                <a:tc>
                  <a:txBody>
                    <a:bodyPr/>
                    <a:lstStyle/>
                    <a:p>
                      <a:r>
                        <a:rPr lang="en-US" dirty="0"/>
                        <a:t>0</a:t>
                      </a:r>
                      <a:endParaRPr dirty="0"/>
                    </a:p>
                  </a:txBody>
                  <a:tcPr marL="45720" marR="45720"/>
                </a:tc>
                <a:tc>
                  <a:txBody>
                    <a:bodyPr/>
                    <a:lstStyle/>
                    <a:p>
                      <a:r>
                        <a:rPr lang="en-US" dirty="0"/>
                        <a:t>0</a:t>
                      </a:r>
                      <a:endParaRPr dirty="0"/>
                    </a:p>
                  </a:txBody>
                  <a:tcPr marL="45720" marR="45720"/>
                </a:tc>
                <a:tc>
                  <a:txBody>
                    <a:bodyPr/>
                    <a:lstStyle/>
                    <a:p>
                      <a:r>
                        <a:rPr lang="en-US" dirty="0"/>
                        <a:t>0</a:t>
                      </a:r>
                      <a:endParaRPr dirty="0"/>
                    </a:p>
                  </a:txBody>
                  <a:tcPr marL="45720" marR="45720"/>
                </a:tc>
                <a:extLst>
                  <a:ext uri="{0D108BD9-81ED-4DB2-BD59-A6C34878D82A}">
                    <a16:rowId xmlns:a16="http://schemas.microsoft.com/office/drawing/2014/main" val="10000"/>
                  </a:ext>
                </a:extLst>
              </a:tr>
              <a:tr h="370840">
                <a:tc>
                  <a:txBody>
                    <a:bodyPr/>
                    <a:lstStyle/>
                    <a:p>
                      <a:r>
                        <a:rPr dirty="0"/>
                        <a:t>Heat </a:t>
                      </a:r>
                      <a:r>
                        <a:rPr lang="en-US" dirty="0"/>
                        <a:t>g</a:t>
                      </a:r>
                      <a:r>
                        <a:rPr dirty="0"/>
                        <a:t>eneration </a:t>
                      </a:r>
                      <a:r>
                        <a:rPr lang="en-US" dirty="0"/>
                        <a:t>r</a:t>
                      </a:r>
                      <a:r>
                        <a:rPr dirty="0"/>
                        <a:t>ate [W/m^3]</a:t>
                      </a:r>
                    </a:p>
                  </a:txBody>
                  <a:tcPr marL="45720" marR="45720"/>
                </a:tc>
                <a:tc>
                  <a:txBody>
                    <a:bodyPr/>
                    <a:lstStyle/>
                    <a:p>
                      <a:r>
                        <a:rPr lang="en-US" dirty="0"/>
                        <a:t>0</a:t>
                      </a:r>
                      <a:endParaRPr dirty="0"/>
                    </a:p>
                  </a:txBody>
                  <a:tcPr marL="45720" marR="45720"/>
                </a:tc>
                <a:tc>
                  <a:txBody>
                    <a:bodyPr/>
                    <a:lstStyle/>
                    <a:p>
                      <a:r>
                        <a:rPr lang="en-US" dirty="0"/>
                        <a:t>0</a:t>
                      </a:r>
                      <a:endParaRPr dirty="0"/>
                    </a:p>
                  </a:txBody>
                  <a:tcPr marL="45720" marR="45720"/>
                </a:tc>
                <a:tc>
                  <a:txBody>
                    <a:bodyPr/>
                    <a:lstStyle/>
                    <a:p>
                      <a:r>
                        <a:rPr lang="en-US" dirty="0"/>
                        <a:t>0</a:t>
                      </a:r>
                      <a:endParaRPr dirty="0"/>
                    </a:p>
                  </a:txBody>
                  <a:tcPr marL="45720" marR="45720"/>
                </a:tc>
                <a:tc>
                  <a:txBody>
                    <a:bodyPr/>
                    <a:lstStyle/>
                    <a:p>
                      <a:r>
                        <a:rPr lang="en-US" dirty="0"/>
                        <a:t>0</a:t>
                      </a:r>
                      <a:endParaRPr dirty="0"/>
                    </a:p>
                  </a:txBody>
                  <a:tcPr marL="45720" marR="45720"/>
                </a:tc>
                <a:tc>
                  <a:txBody>
                    <a:bodyPr/>
                    <a:lstStyle/>
                    <a:p>
                      <a:r>
                        <a:rPr lang="en-US" dirty="0"/>
                        <a:t>0</a:t>
                      </a:r>
                      <a:endParaRPr dirty="0"/>
                    </a:p>
                  </a:txBody>
                  <a:tcPr marL="45720" marR="45720"/>
                </a:tc>
                <a:tc>
                  <a:txBody>
                    <a:bodyPr/>
                    <a:lstStyle/>
                    <a:p>
                      <a:r>
                        <a:rPr lang="en-US" dirty="0"/>
                        <a:t>0</a:t>
                      </a:r>
                      <a:endParaRPr dirty="0"/>
                    </a:p>
                  </a:txBody>
                  <a:tcPr marL="45720" marR="45720"/>
                </a:tc>
                <a:extLst>
                  <a:ext uri="{0D108BD9-81ED-4DB2-BD59-A6C34878D82A}">
                    <a16:rowId xmlns:a16="http://schemas.microsoft.com/office/drawing/2014/main" val="10001"/>
                  </a:ext>
                </a:extLst>
              </a:tr>
              <a:tr h="370840">
                <a:tc>
                  <a:txBody>
                    <a:bodyPr/>
                    <a:lstStyle/>
                    <a:p>
                      <a:r>
                        <a:rPr dirty="0"/>
                        <a:t>Material </a:t>
                      </a:r>
                      <a:r>
                        <a:rPr lang="en-US" dirty="0"/>
                        <a:t>n</a:t>
                      </a:r>
                      <a:r>
                        <a:rPr dirty="0"/>
                        <a:t>ame</a:t>
                      </a:r>
                    </a:p>
                  </a:txBody>
                  <a:tcPr marL="45720" marR="45720"/>
                </a:tc>
                <a:tc>
                  <a:txBody>
                    <a:bodyPr/>
                    <a:lstStyle/>
                    <a:p>
                      <a:r>
                        <a:rPr lang="en-US" dirty="0"/>
                        <a:t>aluminum</a:t>
                      </a:r>
                      <a:endParaRPr dirty="0"/>
                    </a:p>
                  </a:txBody>
                  <a:tcPr marL="45720" marR="45720"/>
                </a:tc>
                <a:tc>
                  <a:txBody>
                    <a:bodyPr/>
                    <a:lstStyle/>
                    <a:p>
                      <a:r>
                        <a:rPr lang="en-US" dirty="0"/>
                        <a:t>aluminum</a:t>
                      </a:r>
                      <a:endParaRPr dirty="0"/>
                    </a:p>
                  </a:txBody>
                  <a:tcPr marL="45720" marR="45720"/>
                </a:tc>
                <a:tc>
                  <a:txBody>
                    <a:bodyPr/>
                    <a:lstStyle/>
                    <a:p>
                      <a:r>
                        <a:rPr lang="en-US" dirty="0"/>
                        <a:t>aluminum</a:t>
                      </a:r>
                      <a:endParaRPr dirty="0"/>
                    </a:p>
                  </a:txBody>
                  <a:tcPr marL="45720" marR="45720"/>
                </a:tc>
                <a:tc>
                  <a:txBody>
                    <a:bodyPr/>
                    <a:lstStyle/>
                    <a:p>
                      <a:r>
                        <a:rPr lang="en-US" dirty="0"/>
                        <a:t>aluminum</a:t>
                      </a:r>
                      <a:endParaRPr dirty="0"/>
                    </a:p>
                  </a:txBody>
                  <a:tcPr marL="45720" marR="45720"/>
                </a:tc>
                <a:tc>
                  <a:txBody>
                    <a:bodyPr/>
                    <a:lstStyle/>
                    <a:p>
                      <a:r>
                        <a:rPr lang="en-US" dirty="0"/>
                        <a:t>aluminum</a:t>
                      </a:r>
                      <a:endParaRPr dirty="0"/>
                    </a:p>
                  </a:txBody>
                  <a:tcPr marL="45720" marR="45720"/>
                </a:tc>
                <a:tc>
                  <a:txBody>
                    <a:bodyPr/>
                    <a:lstStyle/>
                    <a:p>
                      <a:r>
                        <a:rPr lang="en-US" dirty="0"/>
                        <a:t>aluminum</a:t>
                      </a:r>
                      <a:endParaRPr dirty="0"/>
                    </a:p>
                  </a:txBody>
                  <a:tcPr marL="45720" marR="45720"/>
                </a:tc>
                <a:extLst>
                  <a:ext uri="{0D108BD9-81ED-4DB2-BD59-A6C34878D82A}">
                    <a16:rowId xmlns:a16="http://schemas.microsoft.com/office/drawing/2014/main" val="10002"/>
                  </a:ext>
                </a:extLst>
              </a:tr>
              <a:tr h="370840">
                <a:tc>
                  <a:txBody>
                    <a:bodyPr/>
                    <a:lstStyle/>
                    <a:p>
                      <a:r>
                        <a:rPr dirty="0"/>
                        <a:t>Thermal BC </a:t>
                      </a:r>
                      <a:r>
                        <a:rPr lang="en-US" dirty="0"/>
                        <a:t>t</a:t>
                      </a:r>
                      <a:r>
                        <a:rPr dirty="0"/>
                        <a:t>ype</a:t>
                      </a:r>
                    </a:p>
                  </a:txBody>
                  <a:tcPr marL="45720" marR="45720"/>
                </a:tc>
                <a:tc>
                  <a:txBody>
                    <a:bodyPr/>
                    <a:lstStyle/>
                    <a:p>
                      <a:r>
                        <a:rPr lang="en-US" dirty="0"/>
                        <a:t>coupled</a:t>
                      </a:r>
                      <a:endParaRPr dirty="0"/>
                    </a:p>
                  </a:txBody>
                  <a:tcPr marL="45720" marR="45720"/>
                </a:tc>
                <a:tc>
                  <a:txBody>
                    <a:bodyPr/>
                    <a:lstStyle/>
                    <a:p>
                      <a:r>
                        <a:rPr lang="en-US" dirty="0"/>
                        <a:t>coupled</a:t>
                      </a:r>
                      <a:endParaRPr dirty="0"/>
                    </a:p>
                  </a:txBody>
                  <a:tcPr marL="45720" marR="45720"/>
                </a:tc>
                <a:tc>
                  <a:txBody>
                    <a:bodyPr/>
                    <a:lstStyle/>
                    <a:p>
                      <a:r>
                        <a:rPr lang="en-US" dirty="0"/>
                        <a:t>coupled</a:t>
                      </a:r>
                      <a:endParaRPr dirty="0"/>
                    </a:p>
                  </a:txBody>
                  <a:tcPr marL="45720" marR="45720"/>
                </a:tc>
                <a:tc>
                  <a:txBody>
                    <a:bodyPr/>
                    <a:lstStyle/>
                    <a:p>
                      <a:r>
                        <a:rPr lang="en-US" dirty="0"/>
                        <a:t>coupled</a:t>
                      </a:r>
                      <a:endParaRPr dirty="0"/>
                    </a:p>
                  </a:txBody>
                  <a:tcPr marL="45720" marR="45720"/>
                </a:tc>
                <a:tc>
                  <a:txBody>
                    <a:bodyPr/>
                    <a:lstStyle/>
                    <a:p>
                      <a:r>
                        <a:rPr lang="en-US" dirty="0"/>
                        <a:t>coupled</a:t>
                      </a:r>
                      <a:endParaRPr dirty="0"/>
                    </a:p>
                  </a:txBody>
                  <a:tcPr marL="45720" marR="45720"/>
                </a:tc>
                <a:tc>
                  <a:txBody>
                    <a:bodyPr/>
                    <a:lstStyle/>
                    <a:p>
                      <a:r>
                        <a:rPr lang="en-US" dirty="0"/>
                        <a:t>coupled</a:t>
                      </a:r>
                      <a:endParaRPr dirty="0"/>
                    </a:p>
                  </a:txBody>
                  <a:tcPr marL="45720" marR="45720"/>
                </a:tc>
                <a:extLst>
                  <a:ext uri="{0D108BD9-81ED-4DB2-BD59-A6C34878D82A}">
                    <a16:rowId xmlns:a16="http://schemas.microsoft.com/office/drawing/2014/main" val="10003"/>
                  </a:ext>
                </a:extLst>
              </a:tr>
              <a:tr h="370840">
                <a:tc>
                  <a:txBody>
                    <a:bodyPr/>
                    <a:lstStyle/>
                    <a:p>
                      <a:r>
                        <a:rPr dirty="0"/>
                        <a:t>Enable shell conduction?</a:t>
                      </a:r>
                    </a:p>
                  </a:txBody>
                  <a:tcPr marL="45720" marR="45720"/>
                </a:tc>
                <a:tc>
                  <a:txBody>
                    <a:bodyPr/>
                    <a:lstStyle/>
                    <a:p>
                      <a:r>
                        <a:rPr lang="en-US" dirty="0"/>
                        <a:t>no</a:t>
                      </a:r>
                      <a:endParaRPr dirty="0"/>
                    </a:p>
                  </a:txBody>
                  <a:tcPr marL="45720" marR="45720"/>
                </a:tc>
                <a:tc>
                  <a:txBody>
                    <a:bodyPr/>
                    <a:lstStyle/>
                    <a:p>
                      <a:r>
                        <a:rPr lang="en-US" dirty="0"/>
                        <a:t>no</a:t>
                      </a:r>
                      <a:endParaRPr dirty="0"/>
                    </a:p>
                  </a:txBody>
                  <a:tcPr marL="45720" marR="45720"/>
                </a:tc>
                <a:tc>
                  <a:txBody>
                    <a:bodyPr/>
                    <a:lstStyle/>
                    <a:p>
                      <a:r>
                        <a:rPr lang="en-US" dirty="0"/>
                        <a:t>no</a:t>
                      </a:r>
                      <a:endParaRPr dirty="0"/>
                    </a:p>
                  </a:txBody>
                  <a:tcPr marL="45720" marR="45720"/>
                </a:tc>
                <a:tc>
                  <a:txBody>
                    <a:bodyPr/>
                    <a:lstStyle/>
                    <a:p>
                      <a:r>
                        <a:rPr lang="en-US" dirty="0"/>
                        <a:t>no</a:t>
                      </a:r>
                      <a:endParaRPr dirty="0"/>
                    </a:p>
                  </a:txBody>
                  <a:tcPr marL="45720" marR="45720"/>
                </a:tc>
                <a:tc>
                  <a:txBody>
                    <a:bodyPr/>
                    <a:lstStyle/>
                    <a:p>
                      <a:r>
                        <a:rPr lang="en-US" dirty="0"/>
                        <a:t>no</a:t>
                      </a:r>
                      <a:endParaRPr dirty="0"/>
                    </a:p>
                  </a:txBody>
                  <a:tcPr marL="45720" marR="45720"/>
                </a:tc>
                <a:tc>
                  <a:txBody>
                    <a:bodyPr/>
                    <a:lstStyle/>
                    <a:p>
                      <a:r>
                        <a:rPr lang="en-US" dirty="0"/>
                        <a:t>no</a:t>
                      </a:r>
                      <a:endParaRPr dirty="0"/>
                    </a:p>
                  </a:txBody>
                  <a:tcPr marL="45720" marR="45720"/>
                </a:tc>
                <a:extLst>
                  <a:ext uri="{0D108BD9-81ED-4DB2-BD59-A6C34878D82A}">
                    <a16:rowId xmlns:a16="http://schemas.microsoft.com/office/drawing/2014/main" val="10004"/>
                  </a:ext>
                </a:extLst>
              </a:tr>
              <a:tr h="370840">
                <a:tc>
                  <a:txBody>
                    <a:bodyPr/>
                    <a:lstStyle/>
                    <a:p>
                      <a:r>
                        <a:rPr dirty="0"/>
                        <a:t>Wall </a:t>
                      </a:r>
                      <a:r>
                        <a:rPr lang="en-US" dirty="0"/>
                        <a:t>m</a:t>
                      </a:r>
                      <a:r>
                        <a:rPr dirty="0"/>
                        <a:t>otion</a:t>
                      </a:r>
                    </a:p>
                  </a:txBody>
                  <a:tcPr marL="45720" marR="45720"/>
                </a:tc>
                <a:tc>
                  <a:txBody>
                    <a:bodyPr/>
                    <a:lstStyle/>
                    <a:p>
                      <a:r>
                        <a:rPr lang="en-US" dirty="0"/>
                        <a:t>stationary</a:t>
                      </a:r>
                      <a:endParaRPr dirty="0"/>
                    </a:p>
                  </a:txBody>
                  <a:tcPr marL="45720" marR="45720"/>
                </a:tc>
                <a:tc>
                  <a:txBody>
                    <a:bodyPr/>
                    <a:lstStyle/>
                    <a:p>
                      <a:r>
                        <a:rPr lang="en-US" dirty="0"/>
                        <a:t>stationary</a:t>
                      </a:r>
                      <a:endParaRPr dirty="0"/>
                    </a:p>
                  </a:txBody>
                  <a:tcPr marL="45720" marR="45720"/>
                </a:tc>
                <a:tc>
                  <a:txBody>
                    <a:bodyPr/>
                    <a:lstStyle/>
                    <a:p>
                      <a:r>
                        <a:rPr lang="en-US" dirty="0"/>
                        <a:t>stationary</a:t>
                      </a:r>
                      <a:endParaRPr dirty="0"/>
                    </a:p>
                  </a:txBody>
                  <a:tcPr marL="45720" marR="45720"/>
                </a:tc>
                <a:tc>
                  <a:txBody>
                    <a:bodyPr/>
                    <a:lstStyle/>
                    <a:p>
                      <a:endParaRPr lang="en-US" dirty="0"/>
                    </a:p>
                  </a:txBody>
                  <a:tcPr marL="45720" marR="45720"/>
                </a:tc>
                <a:tc>
                  <a:txBody>
                    <a:bodyPr/>
                    <a:lstStyle/>
                    <a:p>
                      <a:endParaRPr lang="en-US" dirty="0"/>
                    </a:p>
                  </a:txBody>
                  <a:tcPr marL="45720" marR="45720"/>
                </a:tc>
                <a:tc>
                  <a:txBody>
                    <a:bodyPr/>
                    <a:lstStyle/>
                    <a:p>
                      <a:endParaRPr lang="en-US" dirty="0"/>
                    </a:p>
                  </a:txBody>
                  <a:tcPr marL="45720" marR="45720"/>
                </a:tc>
                <a:extLst>
                  <a:ext uri="{0D108BD9-81ED-4DB2-BD59-A6C34878D82A}">
                    <a16:rowId xmlns:a16="http://schemas.microsoft.com/office/drawing/2014/main" val="10005"/>
                  </a:ext>
                </a:extLst>
              </a:tr>
              <a:tr h="370840">
                <a:tc>
                  <a:txBody>
                    <a:bodyPr/>
                    <a:lstStyle/>
                    <a:p>
                      <a:r>
                        <a:rPr dirty="0"/>
                        <a:t>Shear </a:t>
                      </a:r>
                      <a:r>
                        <a:rPr lang="en-US" dirty="0"/>
                        <a:t>b</a:t>
                      </a:r>
                      <a:r>
                        <a:rPr dirty="0"/>
                        <a:t>oundary </a:t>
                      </a:r>
                      <a:r>
                        <a:rPr lang="en-US" dirty="0"/>
                        <a:t>c</a:t>
                      </a:r>
                      <a:r>
                        <a:rPr dirty="0"/>
                        <a:t>ondition</a:t>
                      </a:r>
                    </a:p>
                  </a:txBody>
                  <a:tcPr marL="45720" marR="45720"/>
                </a:tc>
                <a:tc>
                  <a:txBody>
                    <a:bodyPr/>
                    <a:lstStyle/>
                    <a:p>
                      <a:r>
                        <a:rPr lang="en-US" dirty="0"/>
                        <a:t>no slip</a:t>
                      </a:r>
                      <a:endParaRPr dirty="0"/>
                    </a:p>
                  </a:txBody>
                  <a:tcPr marL="45720" marR="45720"/>
                </a:tc>
                <a:tc>
                  <a:txBody>
                    <a:bodyPr/>
                    <a:lstStyle/>
                    <a:p>
                      <a:r>
                        <a:rPr lang="en-US" dirty="0"/>
                        <a:t>no slip</a:t>
                      </a:r>
                      <a:endParaRPr dirty="0"/>
                    </a:p>
                  </a:txBody>
                  <a:tcPr marL="45720" marR="45720"/>
                </a:tc>
                <a:tc>
                  <a:txBody>
                    <a:bodyPr/>
                    <a:lstStyle/>
                    <a:p>
                      <a:r>
                        <a:rPr lang="en-US" dirty="0"/>
                        <a:t>no slip</a:t>
                      </a:r>
                      <a:endParaRPr dirty="0"/>
                    </a:p>
                  </a:txBody>
                  <a:tcPr marL="45720" marR="45720"/>
                </a:tc>
                <a:tc>
                  <a:txBody>
                    <a:bodyPr/>
                    <a:lstStyle/>
                    <a:p>
                      <a:endParaRPr lang="en-US" dirty="0"/>
                    </a:p>
                  </a:txBody>
                  <a:tcPr marL="45720" marR="45720"/>
                </a:tc>
                <a:tc>
                  <a:txBody>
                    <a:bodyPr/>
                    <a:lstStyle/>
                    <a:p>
                      <a:endParaRPr lang="en-US" dirty="0"/>
                    </a:p>
                  </a:txBody>
                  <a:tcPr marL="45720" marR="45720"/>
                </a:tc>
                <a:tc>
                  <a:txBody>
                    <a:bodyPr/>
                    <a:lstStyle/>
                    <a:p>
                      <a:endParaRPr lang="en-US" dirty="0"/>
                    </a:p>
                  </a:txBody>
                  <a:tcPr marL="45720" marR="45720"/>
                </a:tc>
                <a:extLst>
                  <a:ext uri="{0D108BD9-81ED-4DB2-BD59-A6C34878D82A}">
                    <a16:rowId xmlns:a16="http://schemas.microsoft.com/office/drawing/2014/main" val="10006"/>
                  </a:ext>
                </a:extLst>
              </a:tr>
              <a:tr h="370840">
                <a:tc>
                  <a:txBody>
                    <a:bodyPr/>
                    <a:lstStyle/>
                    <a:p>
                      <a:r>
                        <a:rPr dirty="0"/>
                        <a:t>Wall </a:t>
                      </a:r>
                      <a:r>
                        <a:rPr lang="en-US" dirty="0"/>
                        <a:t>s</a:t>
                      </a:r>
                      <a:r>
                        <a:rPr dirty="0"/>
                        <a:t>urface </a:t>
                      </a:r>
                      <a:r>
                        <a:rPr lang="en-US" dirty="0"/>
                        <a:t>r</a:t>
                      </a:r>
                      <a:r>
                        <a:rPr dirty="0"/>
                        <a:t>oughness</a:t>
                      </a:r>
                    </a:p>
                  </a:txBody>
                  <a:tcPr marL="45720" marR="45720"/>
                </a:tc>
                <a:tc>
                  <a:txBody>
                    <a:bodyPr/>
                    <a:lstStyle/>
                    <a:p>
                      <a:r>
                        <a:rPr lang="en-US" dirty="0"/>
                        <a:t>standard</a:t>
                      </a:r>
                      <a:endParaRPr dirty="0"/>
                    </a:p>
                  </a:txBody>
                  <a:tcPr marL="45720" marR="45720"/>
                </a:tc>
                <a:tc>
                  <a:txBody>
                    <a:bodyPr/>
                    <a:lstStyle/>
                    <a:p>
                      <a:r>
                        <a:rPr lang="en-US" dirty="0"/>
                        <a:t>standard</a:t>
                      </a:r>
                      <a:endParaRPr dirty="0"/>
                    </a:p>
                  </a:txBody>
                  <a:tcPr marL="45720" marR="45720"/>
                </a:tc>
                <a:tc>
                  <a:txBody>
                    <a:bodyPr/>
                    <a:lstStyle/>
                    <a:p>
                      <a:r>
                        <a:rPr lang="en-US" dirty="0"/>
                        <a:t>standard</a:t>
                      </a:r>
                      <a:endParaRPr dirty="0"/>
                    </a:p>
                  </a:txBody>
                  <a:tcPr marL="45720" marR="45720"/>
                </a:tc>
                <a:tc>
                  <a:txBody>
                    <a:bodyPr/>
                    <a:lstStyle/>
                    <a:p>
                      <a:endParaRPr dirty="0"/>
                    </a:p>
                  </a:txBody>
                  <a:tcPr marL="45720" marR="45720"/>
                </a:tc>
                <a:tc>
                  <a:txBody>
                    <a:bodyPr/>
                    <a:lstStyle/>
                    <a:p>
                      <a:endParaRPr dirty="0"/>
                    </a:p>
                  </a:txBody>
                  <a:tcPr marL="45720" marR="45720"/>
                </a:tc>
                <a:tc>
                  <a:txBody>
                    <a:bodyPr/>
                    <a:lstStyle/>
                    <a:p>
                      <a:endParaRPr dirty="0"/>
                    </a:p>
                  </a:txBody>
                  <a:tcPr marL="45720" marR="45720"/>
                </a:tc>
                <a:extLst>
                  <a:ext uri="{0D108BD9-81ED-4DB2-BD59-A6C34878D82A}">
                    <a16:rowId xmlns:a16="http://schemas.microsoft.com/office/drawing/2014/main" val="10007"/>
                  </a:ext>
                </a:extLst>
              </a:tr>
              <a:tr h="370840">
                <a:tc>
                  <a:txBody>
                    <a:bodyPr/>
                    <a:lstStyle/>
                    <a:p>
                      <a:r>
                        <a:rPr dirty="0"/>
                        <a:t>Internal </a:t>
                      </a:r>
                      <a:r>
                        <a:rPr lang="en-US" dirty="0"/>
                        <a:t>e</a:t>
                      </a:r>
                      <a:r>
                        <a:rPr dirty="0"/>
                        <a:t>missivity</a:t>
                      </a:r>
                    </a:p>
                  </a:txBody>
                  <a:tcPr marL="45720" marR="45720"/>
                </a:tc>
                <a:tc>
                  <a:txBody>
                    <a:bodyPr/>
                    <a:lstStyle/>
                    <a:p>
                      <a:r>
                        <a:rPr lang="en-US" dirty="0"/>
                        <a:t>0.15</a:t>
                      </a:r>
                      <a:endParaRPr dirty="0"/>
                    </a:p>
                  </a:txBody>
                  <a:tcPr marL="45720" marR="45720"/>
                </a:tc>
                <a:tc>
                  <a:txBody>
                    <a:bodyPr/>
                    <a:lstStyle/>
                    <a:p>
                      <a:r>
                        <a:rPr lang="en-US" dirty="0"/>
                        <a:t>0.15</a:t>
                      </a:r>
                      <a:endParaRPr dirty="0"/>
                    </a:p>
                  </a:txBody>
                  <a:tcPr marL="45720" marR="45720"/>
                </a:tc>
                <a:tc>
                  <a:txBody>
                    <a:bodyPr/>
                    <a:lstStyle/>
                    <a:p>
                      <a:r>
                        <a:rPr lang="en-US" dirty="0"/>
                        <a:t>0.15</a:t>
                      </a:r>
                      <a:endParaRPr dirty="0"/>
                    </a:p>
                  </a:txBody>
                  <a:tcPr marL="45720" marR="45720"/>
                </a:tc>
                <a:tc>
                  <a:txBody>
                    <a:bodyPr/>
                    <a:lstStyle/>
                    <a:p>
                      <a:endParaRPr dirty="0"/>
                    </a:p>
                  </a:txBody>
                  <a:tcPr marL="45720" marR="45720"/>
                </a:tc>
                <a:tc>
                  <a:txBody>
                    <a:bodyPr/>
                    <a:lstStyle/>
                    <a:p>
                      <a:endParaRPr dirty="0"/>
                    </a:p>
                  </a:txBody>
                  <a:tcPr marL="45720" marR="45720"/>
                </a:tc>
                <a:tc>
                  <a:txBody>
                    <a:bodyPr/>
                    <a:lstStyle/>
                    <a:p>
                      <a:endParaRPr dirty="0"/>
                    </a:p>
                  </a:txBody>
                  <a:tcPr marL="45720" marR="45720"/>
                </a:tc>
                <a:extLst>
                  <a:ext uri="{0D108BD9-81ED-4DB2-BD59-A6C34878D82A}">
                    <a16:rowId xmlns:a16="http://schemas.microsoft.com/office/drawing/2014/main" val="10008"/>
                  </a:ext>
                </a:extLst>
              </a:tr>
              <a:tr h="370840">
                <a:tc>
                  <a:txBody>
                    <a:bodyPr/>
                    <a:lstStyle/>
                    <a:p>
                      <a:r>
                        <a:rPr dirty="0"/>
                        <a:t>Wall </a:t>
                      </a:r>
                      <a:r>
                        <a:rPr lang="en-US" dirty="0"/>
                        <a:t>r</a:t>
                      </a:r>
                      <a:r>
                        <a:rPr dirty="0"/>
                        <a:t>oughness </a:t>
                      </a:r>
                      <a:r>
                        <a:rPr lang="en-US" dirty="0"/>
                        <a:t>h</a:t>
                      </a:r>
                      <a:r>
                        <a:rPr dirty="0"/>
                        <a:t>eight [mm]</a:t>
                      </a:r>
                    </a:p>
                  </a:txBody>
                  <a:tcPr marL="45720" marR="45720"/>
                </a:tc>
                <a:tc>
                  <a:txBody>
                    <a:bodyPr/>
                    <a:lstStyle/>
                    <a:p>
                      <a:r>
                        <a:rPr lang="en-US" dirty="0"/>
                        <a:t>0</a:t>
                      </a:r>
                      <a:endParaRPr dirty="0"/>
                    </a:p>
                  </a:txBody>
                  <a:tcPr marL="45720" marR="45720"/>
                </a:tc>
                <a:tc>
                  <a:txBody>
                    <a:bodyPr/>
                    <a:lstStyle/>
                    <a:p>
                      <a:r>
                        <a:rPr lang="en-US" dirty="0"/>
                        <a:t>0</a:t>
                      </a:r>
                      <a:endParaRPr dirty="0"/>
                    </a:p>
                  </a:txBody>
                  <a:tcPr marL="45720" marR="45720"/>
                </a:tc>
                <a:tc>
                  <a:txBody>
                    <a:bodyPr/>
                    <a:lstStyle/>
                    <a:p>
                      <a:r>
                        <a:rPr lang="en-US" dirty="0"/>
                        <a:t>0</a:t>
                      </a:r>
                      <a:endParaRPr dirty="0"/>
                    </a:p>
                  </a:txBody>
                  <a:tcPr marL="45720" marR="45720"/>
                </a:tc>
                <a:tc>
                  <a:txBody>
                    <a:bodyPr/>
                    <a:lstStyle/>
                    <a:p>
                      <a:endParaRPr dirty="0"/>
                    </a:p>
                  </a:txBody>
                  <a:tcPr marL="45720" marR="45720"/>
                </a:tc>
                <a:tc>
                  <a:txBody>
                    <a:bodyPr/>
                    <a:lstStyle/>
                    <a:p>
                      <a:endParaRPr dirty="0"/>
                    </a:p>
                  </a:txBody>
                  <a:tcPr marL="45720" marR="45720"/>
                </a:tc>
                <a:tc>
                  <a:txBody>
                    <a:bodyPr/>
                    <a:lstStyle/>
                    <a:p>
                      <a:endParaRPr dirty="0"/>
                    </a:p>
                  </a:txBody>
                  <a:tcPr marL="45720" marR="45720"/>
                </a:tc>
                <a:extLst>
                  <a:ext uri="{0D108BD9-81ED-4DB2-BD59-A6C34878D82A}">
                    <a16:rowId xmlns:a16="http://schemas.microsoft.com/office/drawing/2014/main" val="10009"/>
                  </a:ext>
                </a:extLst>
              </a:tr>
              <a:tr h="370840">
                <a:tc>
                  <a:txBody>
                    <a:bodyPr/>
                    <a:lstStyle/>
                    <a:p>
                      <a:r>
                        <a:rPr dirty="0"/>
                        <a:t>Wall </a:t>
                      </a:r>
                      <a:r>
                        <a:rPr lang="en-US" dirty="0"/>
                        <a:t>r</a:t>
                      </a:r>
                      <a:r>
                        <a:rPr dirty="0"/>
                        <a:t>oughness </a:t>
                      </a:r>
                      <a:r>
                        <a:rPr lang="en-US" dirty="0"/>
                        <a:t>c</a:t>
                      </a:r>
                      <a:r>
                        <a:rPr dirty="0"/>
                        <a:t>onstant</a:t>
                      </a:r>
                    </a:p>
                  </a:txBody>
                  <a:tcPr marL="45720" marR="45720"/>
                </a:tc>
                <a:tc>
                  <a:txBody>
                    <a:bodyPr/>
                    <a:lstStyle/>
                    <a:p>
                      <a:r>
                        <a:rPr lang="en-US" dirty="0"/>
                        <a:t>0.5</a:t>
                      </a:r>
                      <a:endParaRPr dirty="0"/>
                    </a:p>
                  </a:txBody>
                  <a:tcPr marL="45720" marR="45720"/>
                </a:tc>
                <a:tc>
                  <a:txBody>
                    <a:bodyPr/>
                    <a:lstStyle/>
                    <a:p>
                      <a:r>
                        <a:rPr lang="en-US" dirty="0"/>
                        <a:t>0.5</a:t>
                      </a:r>
                      <a:endParaRPr dirty="0"/>
                    </a:p>
                  </a:txBody>
                  <a:tcPr marL="45720" marR="45720"/>
                </a:tc>
                <a:tc>
                  <a:txBody>
                    <a:bodyPr/>
                    <a:lstStyle/>
                    <a:p>
                      <a:r>
                        <a:rPr lang="en-US" dirty="0"/>
                        <a:t>0.5</a:t>
                      </a:r>
                      <a:endParaRPr dirty="0"/>
                    </a:p>
                  </a:txBody>
                  <a:tcPr marL="45720" marR="45720"/>
                </a:tc>
                <a:tc>
                  <a:txBody>
                    <a:bodyPr/>
                    <a:lstStyle/>
                    <a:p>
                      <a:endParaRPr dirty="0"/>
                    </a:p>
                  </a:txBody>
                  <a:tcPr marL="45720" marR="45720"/>
                </a:tc>
                <a:tc>
                  <a:txBody>
                    <a:bodyPr/>
                    <a:lstStyle/>
                    <a:p>
                      <a:endParaRPr dirty="0"/>
                    </a:p>
                  </a:txBody>
                  <a:tcPr marL="45720" marR="45720"/>
                </a:tc>
                <a:tc>
                  <a:txBody>
                    <a:bodyPr/>
                    <a:lstStyle/>
                    <a:p>
                      <a:endParaRPr dirty="0"/>
                    </a:p>
                  </a:txBody>
                  <a:tcPr marL="45720" marR="45720"/>
                </a:tc>
                <a:extLst>
                  <a:ext uri="{0D108BD9-81ED-4DB2-BD59-A6C34878D82A}">
                    <a16:rowId xmlns:a16="http://schemas.microsoft.com/office/drawing/2014/main" val="3506890218"/>
                  </a:ext>
                </a:extLst>
              </a:tr>
              <a:tr h="370840">
                <a:tc>
                  <a:txBody>
                    <a:bodyPr/>
                    <a:lstStyle/>
                    <a:p>
                      <a:r>
                        <a:rPr dirty="0"/>
                        <a:t>Radiation BC </a:t>
                      </a:r>
                      <a:r>
                        <a:rPr lang="en-US" dirty="0"/>
                        <a:t>t</a:t>
                      </a:r>
                      <a:r>
                        <a:rPr dirty="0"/>
                        <a:t>ype</a:t>
                      </a:r>
                    </a:p>
                  </a:txBody>
                  <a:tcPr marL="45720" marR="45720"/>
                </a:tc>
                <a:tc>
                  <a:txBody>
                    <a:bodyPr/>
                    <a:lstStyle/>
                    <a:p>
                      <a:r>
                        <a:rPr lang="en-US" dirty="0"/>
                        <a:t>opaque</a:t>
                      </a:r>
                      <a:endParaRPr dirty="0"/>
                    </a:p>
                  </a:txBody>
                  <a:tcPr marL="45720" marR="45720"/>
                </a:tc>
                <a:tc>
                  <a:txBody>
                    <a:bodyPr/>
                    <a:lstStyle/>
                    <a:p>
                      <a:r>
                        <a:rPr lang="en-US" dirty="0"/>
                        <a:t>opaque</a:t>
                      </a:r>
                      <a:endParaRPr dirty="0"/>
                    </a:p>
                  </a:txBody>
                  <a:tcPr marL="45720" marR="45720"/>
                </a:tc>
                <a:tc>
                  <a:txBody>
                    <a:bodyPr/>
                    <a:lstStyle/>
                    <a:p>
                      <a:r>
                        <a:rPr lang="en-US" dirty="0"/>
                        <a:t>opaque</a:t>
                      </a:r>
                      <a:endParaRPr dirty="0"/>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opaque</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opaque1</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opaque</a:t>
                      </a:r>
                    </a:p>
                  </a:txBody>
                  <a:tcPr marL="45720" marR="45720"/>
                </a:tc>
                <a:extLst>
                  <a:ext uri="{0D108BD9-81ED-4DB2-BD59-A6C34878D82A}">
                    <a16:rowId xmlns:a16="http://schemas.microsoft.com/office/drawing/2014/main" val="1294126359"/>
                  </a:ext>
                </a:extLst>
              </a:tr>
              <a:tr h="370840">
                <a:tc>
                  <a:txBody>
                    <a:bodyPr/>
                    <a:lstStyle/>
                    <a:p>
                      <a:r>
                        <a:rPr dirty="0"/>
                        <a:t>Participates in </a:t>
                      </a:r>
                      <a:r>
                        <a:rPr lang="en-US" dirty="0"/>
                        <a:t>v</a:t>
                      </a:r>
                      <a:r>
                        <a:rPr dirty="0"/>
                        <a:t>iew </a:t>
                      </a:r>
                      <a:r>
                        <a:rPr lang="en-US" dirty="0"/>
                        <a:t>fa</a:t>
                      </a:r>
                      <a:r>
                        <a:rPr dirty="0"/>
                        <a:t>ctor </a:t>
                      </a:r>
                      <a:r>
                        <a:rPr lang="en-US" dirty="0"/>
                        <a:t>c</a:t>
                      </a:r>
                      <a:r>
                        <a:rPr dirty="0"/>
                        <a:t>alculation?</a:t>
                      </a:r>
                    </a:p>
                  </a:txBody>
                  <a:tcPr marL="45720" marR="45720"/>
                </a:tc>
                <a:tc>
                  <a:txBody>
                    <a:bodyPr/>
                    <a:lstStyle/>
                    <a:p>
                      <a:r>
                        <a:rPr lang="en-US" dirty="0"/>
                        <a:t>yes</a:t>
                      </a:r>
                      <a:endParaRPr dirty="0"/>
                    </a:p>
                  </a:txBody>
                  <a:tcPr marL="45720" marR="45720"/>
                </a:tc>
                <a:tc>
                  <a:txBody>
                    <a:bodyPr/>
                    <a:lstStyle/>
                    <a:p>
                      <a:r>
                        <a:rPr lang="en-US" dirty="0"/>
                        <a:t>yes</a:t>
                      </a:r>
                      <a:endParaRPr dirty="0"/>
                    </a:p>
                  </a:txBody>
                  <a:tcPr marL="45720" marR="45720"/>
                </a:tc>
                <a:tc>
                  <a:txBody>
                    <a:bodyPr/>
                    <a:lstStyle/>
                    <a:p>
                      <a:r>
                        <a:rPr lang="en-US" dirty="0"/>
                        <a:t>yes</a:t>
                      </a:r>
                      <a:endParaRPr dirty="0"/>
                    </a:p>
                  </a:txBody>
                  <a:tcPr marL="45720" marR="45720"/>
                </a:tc>
                <a:tc>
                  <a:txBody>
                    <a:bodyPr/>
                    <a:lstStyle/>
                    <a:p>
                      <a:endParaRPr dirty="0"/>
                    </a:p>
                  </a:txBody>
                  <a:tcPr marL="45720" marR="45720"/>
                </a:tc>
                <a:tc>
                  <a:txBody>
                    <a:bodyPr/>
                    <a:lstStyle/>
                    <a:p>
                      <a:endParaRPr dirty="0"/>
                    </a:p>
                  </a:txBody>
                  <a:tcPr marL="45720" marR="45720"/>
                </a:tc>
                <a:tc>
                  <a:txBody>
                    <a:bodyPr/>
                    <a:lstStyle/>
                    <a:p>
                      <a:endParaRPr dirty="0"/>
                    </a:p>
                  </a:txBody>
                  <a:tcPr marL="45720" marR="45720"/>
                </a:tc>
                <a:extLst>
                  <a:ext uri="{0D108BD9-81ED-4DB2-BD59-A6C34878D82A}">
                    <a16:rowId xmlns:a16="http://schemas.microsoft.com/office/drawing/2014/main" val="634805863"/>
                  </a:ext>
                </a:extLst>
              </a:tr>
              <a:tr h="370840">
                <a:tc>
                  <a:txBody>
                    <a:bodyPr/>
                    <a:lstStyle/>
                    <a:p>
                      <a:r>
                        <a:rPr dirty="0"/>
                        <a:t>Faces </a:t>
                      </a:r>
                      <a:r>
                        <a:rPr lang="en-US" dirty="0"/>
                        <a:t>p</a:t>
                      </a:r>
                      <a:r>
                        <a:rPr dirty="0"/>
                        <a:t>er </a:t>
                      </a:r>
                      <a:r>
                        <a:rPr lang="en-US" dirty="0"/>
                        <a:t>s</a:t>
                      </a:r>
                      <a:r>
                        <a:rPr dirty="0"/>
                        <a:t>urface </a:t>
                      </a:r>
                      <a:r>
                        <a:rPr lang="en-US" dirty="0"/>
                        <a:t>c</a:t>
                      </a:r>
                      <a:r>
                        <a:rPr dirty="0"/>
                        <a:t>luster</a:t>
                      </a:r>
                    </a:p>
                  </a:txBody>
                  <a:tcPr marL="45720" marR="45720"/>
                </a:tc>
                <a:tc>
                  <a:txBody>
                    <a:bodyPr/>
                    <a:lstStyle/>
                    <a:p>
                      <a:r>
                        <a:rPr lang="en-US" dirty="0"/>
                        <a:t>1</a:t>
                      </a:r>
                      <a:endParaRPr dirty="0"/>
                    </a:p>
                  </a:txBody>
                  <a:tcPr marL="45720" marR="45720"/>
                </a:tc>
                <a:tc>
                  <a:txBody>
                    <a:bodyPr/>
                    <a:lstStyle/>
                    <a:p>
                      <a:r>
                        <a:rPr lang="en-US" dirty="0"/>
                        <a:t>1</a:t>
                      </a:r>
                      <a:endParaRPr dirty="0"/>
                    </a:p>
                  </a:txBody>
                  <a:tcPr marL="45720" marR="45720"/>
                </a:tc>
                <a:tc>
                  <a:txBody>
                    <a:bodyPr/>
                    <a:lstStyle/>
                    <a:p>
                      <a:r>
                        <a:rPr lang="en-US" dirty="0"/>
                        <a:t>1</a:t>
                      </a:r>
                      <a:endParaRPr dirty="0"/>
                    </a:p>
                  </a:txBody>
                  <a:tcPr marL="45720" marR="45720"/>
                </a:tc>
                <a:tc>
                  <a:txBody>
                    <a:bodyPr/>
                    <a:lstStyle/>
                    <a:p>
                      <a:endParaRPr dirty="0"/>
                    </a:p>
                  </a:txBody>
                  <a:tcPr marL="45720" marR="45720"/>
                </a:tc>
                <a:tc>
                  <a:txBody>
                    <a:bodyPr/>
                    <a:lstStyle/>
                    <a:p>
                      <a:endParaRPr dirty="0"/>
                    </a:p>
                  </a:txBody>
                  <a:tcPr marL="45720" marR="45720"/>
                </a:tc>
                <a:tc>
                  <a:txBody>
                    <a:bodyPr/>
                    <a:lstStyle/>
                    <a:p>
                      <a:endParaRPr dirty="0"/>
                    </a:p>
                  </a:txBody>
                  <a:tcPr marL="45720" marR="45720"/>
                </a:tc>
                <a:extLst>
                  <a:ext uri="{0D108BD9-81ED-4DB2-BD59-A6C34878D82A}">
                    <a16:rowId xmlns:a16="http://schemas.microsoft.com/office/drawing/2014/main" val="3126588783"/>
                  </a:ext>
                </a:extLst>
              </a:tr>
              <a:tr h="370840">
                <a:tc>
                  <a:txBody>
                    <a:bodyPr/>
                    <a:lstStyle/>
                    <a:p>
                      <a:r>
                        <a:rPr dirty="0"/>
                        <a:t>Convective </a:t>
                      </a:r>
                      <a:r>
                        <a:rPr lang="en-US" dirty="0"/>
                        <a:t>a</a:t>
                      </a:r>
                      <a:r>
                        <a:rPr dirty="0"/>
                        <a:t>ugmentation </a:t>
                      </a:r>
                      <a:r>
                        <a:rPr lang="en-US" dirty="0"/>
                        <a:t>f</a:t>
                      </a:r>
                      <a:r>
                        <a:rPr dirty="0"/>
                        <a:t>actor</a:t>
                      </a:r>
                    </a:p>
                  </a:txBody>
                  <a:tcPr marL="45720" marR="45720"/>
                </a:tc>
                <a:tc>
                  <a:txBody>
                    <a:bodyPr/>
                    <a:lstStyle/>
                    <a:p>
                      <a:r>
                        <a:rPr lang="en-US" dirty="0"/>
                        <a:t>1</a:t>
                      </a:r>
                      <a:endParaRPr dirty="0"/>
                    </a:p>
                  </a:txBody>
                  <a:tcPr marL="45720" marR="45720"/>
                </a:tc>
                <a:tc>
                  <a:txBody>
                    <a:bodyPr/>
                    <a:lstStyle/>
                    <a:p>
                      <a:r>
                        <a:rPr lang="en-US" dirty="0"/>
                        <a:t>1</a:t>
                      </a:r>
                      <a:endParaRPr dirty="0"/>
                    </a:p>
                  </a:txBody>
                  <a:tcPr marL="45720" marR="45720"/>
                </a:tc>
                <a:tc>
                  <a:txBody>
                    <a:bodyPr/>
                    <a:lstStyle/>
                    <a:p>
                      <a:r>
                        <a:rPr lang="en-US" dirty="0"/>
                        <a:t>1</a:t>
                      </a:r>
                      <a:endParaRPr dirty="0"/>
                    </a:p>
                  </a:txBody>
                  <a:tcPr marL="45720" marR="45720"/>
                </a:tc>
                <a:tc>
                  <a:txBody>
                    <a:bodyPr/>
                    <a:lstStyle/>
                    <a:p>
                      <a:r>
                        <a:rPr lang="en-US" dirty="0"/>
                        <a:t>1</a:t>
                      </a:r>
                      <a:endParaRPr dirty="0"/>
                    </a:p>
                  </a:txBody>
                  <a:tcPr marL="45720" marR="45720"/>
                </a:tc>
                <a:tc>
                  <a:txBody>
                    <a:bodyPr/>
                    <a:lstStyle/>
                    <a:p>
                      <a:r>
                        <a:rPr lang="en-US" dirty="0"/>
                        <a:t>1</a:t>
                      </a:r>
                      <a:endParaRPr dirty="0"/>
                    </a:p>
                  </a:txBody>
                  <a:tcPr marL="45720" marR="45720"/>
                </a:tc>
                <a:tc>
                  <a:txBody>
                    <a:bodyPr/>
                    <a:lstStyle/>
                    <a:p>
                      <a:r>
                        <a:rPr lang="en-US" dirty="0"/>
                        <a:t>1</a:t>
                      </a:r>
                      <a:endParaRPr dirty="0"/>
                    </a:p>
                  </a:txBody>
                  <a:tcPr marL="45720" marR="45720"/>
                </a:tc>
                <a:extLst>
                  <a:ext uri="{0D108BD9-81ED-4DB2-BD59-A6C34878D82A}">
                    <a16:rowId xmlns:a16="http://schemas.microsoft.com/office/drawing/2014/main" val="2385991054"/>
                  </a:ext>
                </a:extLst>
              </a:tr>
            </a:tbl>
          </a:graphicData>
        </a:graphic>
      </p:graphicFrame>
      <p:sp>
        <p:nvSpPr>
          <p:cNvPr id="13" name="Slide Number Placeholder">
            <a:extLst>
              <a:ext uri="{FF2B5EF4-FFF2-40B4-BE49-F238E27FC236}">
                <a16:creationId xmlns:a16="http://schemas.microsoft.com/office/drawing/2014/main" id="{36E6C9BE-A589-AB13-08BF-7EE520D74BB0}"/>
              </a:ext>
            </a:extLst>
          </p:cNvPr>
          <p:cNvSpPr>
            <a:spLocks noGrp="1"/>
          </p:cNvSpPr>
          <p:nvPr>
            <p:ph type="sldNum" sz="quarter" idx="15"/>
          </p:nvPr>
        </p:nvSpPr>
        <p:spPr/>
        <p:txBody>
          <a:bodyPr/>
          <a:lstStyle/>
          <a:p>
            <a:fld id="{F023AC52-F1B0-4671-BA92-58020EC92B36}" type="slidenum">
              <a:rPr lang="en-US" smtClean="0"/>
              <a:t>20</a:t>
            </a:fld>
            <a:endParaRPr lang="en-US"/>
          </a:p>
        </p:txBody>
      </p:sp>
      <p:sp>
        <p:nvSpPr>
          <p:cNvPr id="6" name="Nexus:toc_link">
            <a:extLst>
              <a:ext uri="{FF2B5EF4-FFF2-40B4-BE49-F238E27FC236}">
                <a16:creationId xmlns:a16="http://schemas.microsoft.com/office/drawing/2014/main" id="{260130B5-B465-C521-A852-C788A74FADB1}"/>
              </a:ext>
            </a:extLst>
          </p:cNvPr>
          <p:cNvSpPr>
            <a:spLocks noGrp="1"/>
          </p:cNvSpPr>
          <p:nvPr>
            <p:ph type="body" sz="quarter" idx="12"/>
          </p:nvPr>
        </p:nvSpPr>
        <p:spPr/>
        <p:txBody>
          <a:bodyPr/>
          <a:lstStyle/>
          <a:p>
            <a:r>
              <a:rPr>
                <a:hlinkClick r:id="rId2" action="ppaction://hlinksldjump"/>
              </a:rPr>
              <a:t>Table of contents</a:t>
            </a:r>
            <a:endParaRPr lang="en-US" dirty="0"/>
          </a:p>
        </p:txBody>
      </p:sp>
      <p:sp>
        <p:nvSpPr>
          <p:cNvPr id="9" name="Nexus:breadcrumbs">
            <a:extLst>
              <a:ext uri="{FF2B5EF4-FFF2-40B4-BE49-F238E27FC236}">
                <a16:creationId xmlns:a16="http://schemas.microsoft.com/office/drawing/2014/main" id="{B6C7D888-890C-7557-719C-79AD018D4806}"/>
              </a:ext>
            </a:extLst>
          </p:cNvPr>
          <p:cNvSpPr>
            <a:spLocks noGrp="1"/>
          </p:cNvSpPr>
          <p:nvPr>
            <p:ph type="body" sz="quarter" idx="13"/>
          </p:nvPr>
        </p:nvSpPr>
        <p:spPr/>
        <p:txBody>
          <a:bodyPr/>
          <a:lstStyle/>
          <a:p>
            <a:r>
              <a:rPr dirty="0">
                <a:hlinkClick r:id="rId3" action="ppaction://hlinksldjump"/>
              </a:rPr>
              <a:t>Simulation Setup</a:t>
            </a:r>
            <a:r>
              <a:rPr dirty="0"/>
              <a:t> / </a:t>
            </a:r>
            <a:r>
              <a:rPr dirty="0">
                <a:hlinkClick r:id="rId4" action="ppaction://hlinksldjump"/>
              </a:rPr>
              <a:t>Physics</a:t>
            </a:r>
            <a:r>
              <a:rPr dirty="0"/>
              <a:t> / Boundary Conditions (</a:t>
            </a:r>
            <a:r>
              <a:rPr lang="en-US" dirty="0"/>
              <a:t>6</a:t>
            </a:r>
            <a:r>
              <a:rPr dirty="0"/>
              <a:t> of 1</a:t>
            </a:r>
            <a:r>
              <a:rPr lang="en-US" dirty="0"/>
              <a:t>9</a:t>
            </a:r>
            <a:r>
              <a:rPr dirty="0"/>
              <a:t>)</a:t>
            </a:r>
            <a:endParaRPr lang="en-US" dirty="0"/>
          </a:p>
        </p:txBody>
      </p:sp>
      <p:sp>
        <p:nvSpPr>
          <p:cNvPr id="4" name="Nexus:html_header">
            <a:extLst>
              <a:ext uri="{FF2B5EF4-FFF2-40B4-BE49-F238E27FC236}">
                <a16:creationId xmlns:a16="http://schemas.microsoft.com/office/drawing/2014/main" id="{F7AB0997-9615-CCA1-20E5-6F684FDF9FC7}"/>
              </a:ext>
            </a:extLst>
          </p:cNvPr>
          <p:cNvSpPr>
            <a:spLocks noGrp="1"/>
          </p:cNvSpPr>
          <p:nvPr>
            <p:ph type="title"/>
          </p:nvPr>
        </p:nvSpPr>
        <p:spPr>
          <a:xfrm>
            <a:off x="609602" y="45720"/>
            <a:ext cx="10972799" cy="429768"/>
          </a:xfrm>
        </p:spPr>
        <p:txBody>
          <a:bodyPr/>
          <a:lstStyle/>
          <a:p>
            <a:r>
              <a:rPr sz="3200" dirty="0"/>
              <a:t>Boundary Conditions</a:t>
            </a:r>
            <a:r>
              <a:rPr lang="en-US" sz="3200" dirty="0"/>
              <a:t>, cont.</a:t>
            </a:r>
            <a:endParaRPr lang="en-US" dirty="0"/>
          </a:p>
        </p:txBody>
      </p:sp>
    </p:spTree>
    <p:extLst>
      <p:ext uri="{BB962C8B-B14F-4D97-AF65-F5344CB8AC3E}">
        <p14:creationId xmlns:p14="http://schemas.microsoft.com/office/powerpoint/2010/main" val="3537367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D358C-80E5-53A6-0562-F595A5ECDD93}"/>
            </a:ext>
          </a:extLst>
        </p:cNvPr>
        <p:cNvGrpSpPr/>
        <p:nvPr/>
      </p:nvGrpSpPr>
      <p:grpSpPr>
        <a:xfrm>
          <a:off x="0" y="0"/>
          <a:ext cx="0" cy="0"/>
          <a:chOff x="0" y="0"/>
          <a:chExt cx="0" cy="0"/>
        </a:xfrm>
      </p:grpSpPr>
      <p:graphicFrame>
        <p:nvGraphicFramePr>
          <p:cNvPr id="5" name="Nexus:query=A|i_type|eq|tree;A|i_name|eq|BoundaryZonesTreeItem;&amp;rows=13&amp;cols=2">
            <a:extLst>
              <a:ext uri="{FF2B5EF4-FFF2-40B4-BE49-F238E27FC236}">
                <a16:creationId xmlns:a16="http://schemas.microsoft.com/office/drawing/2014/main" id="{DA87AAA0-F7FA-27ED-69A4-483A286BBB27}"/>
              </a:ext>
            </a:extLst>
          </p:cNvPr>
          <p:cNvGraphicFramePr>
            <a:graphicFrameLocks noGrp="1"/>
          </p:cNvGraphicFramePr>
          <p:nvPr>
            <p:ph type="tbl" sz="quarter" idx="11"/>
            <p:extLst>
              <p:ext uri="{D42A27DB-BD31-4B8C-83A1-F6EECF244321}">
                <p14:modId xmlns:p14="http://schemas.microsoft.com/office/powerpoint/2010/main" val="4197264562"/>
              </p:ext>
            </p:extLst>
          </p:nvPr>
        </p:nvGraphicFramePr>
        <p:xfrm>
          <a:off x="294881" y="554898"/>
          <a:ext cx="11290567" cy="5928360"/>
        </p:xfrm>
        <a:graphic>
          <a:graphicData uri="http://schemas.openxmlformats.org/drawingml/2006/table">
            <a:tbl>
              <a:tblPr bandRow="1">
                <a:tableStyleId>{5C22544A-7EE6-4342-B048-85BDC9FD1C3A}</a:tableStyleId>
              </a:tblPr>
              <a:tblGrid>
                <a:gridCol w="3699193">
                  <a:extLst>
                    <a:ext uri="{9D8B030D-6E8A-4147-A177-3AD203B41FA5}">
                      <a16:colId xmlns:a16="http://schemas.microsoft.com/office/drawing/2014/main" val="20000"/>
                    </a:ext>
                  </a:extLst>
                </a:gridCol>
                <a:gridCol w="1074166">
                  <a:extLst>
                    <a:ext uri="{9D8B030D-6E8A-4147-A177-3AD203B41FA5}">
                      <a16:colId xmlns:a16="http://schemas.microsoft.com/office/drawing/2014/main" val="20001"/>
                    </a:ext>
                  </a:extLst>
                </a:gridCol>
                <a:gridCol w="1074166">
                  <a:extLst>
                    <a:ext uri="{9D8B030D-6E8A-4147-A177-3AD203B41FA5}">
                      <a16:colId xmlns:a16="http://schemas.microsoft.com/office/drawing/2014/main" val="1327885004"/>
                    </a:ext>
                  </a:extLst>
                </a:gridCol>
                <a:gridCol w="1074166">
                  <a:extLst>
                    <a:ext uri="{9D8B030D-6E8A-4147-A177-3AD203B41FA5}">
                      <a16:colId xmlns:a16="http://schemas.microsoft.com/office/drawing/2014/main" val="537659748"/>
                    </a:ext>
                  </a:extLst>
                </a:gridCol>
                <a:gridCol w="1365085">
                  <a:extLst>
                    <a:ext uri="{9D8B030D-6E8A-4147-A177-3AD203B41FA5}">
                      <a16:colId xmlns:a16="http://schemas.microsoft.com/office/drawing/2014/main" val="467971516"/>
                    </a:ext>
                  </a:extLst>
                </a:gridCol>
                <a:gridCol w="1448308">
                  <a:extLst>
                    <a:ext uri="{9D8B030D-6E8A-4147-A177-3AD203B41FA5}">
                      <a16:colId xmlns:a16="http://schemas.microsoft.com/office/drawing/2014/main" val="2014795766"/>
                    </a:ext>
                  </a:extLst>
                </a:gridCol>
                <a:gridCol w="1555483">
                  <a:extLst>
                    <a:ext uri="{9D8B030D-6E8A-4147-A177-3AD203B41FA5}">
                      <a16:colId xmlns:a16="http://schemas.microsoft.com/office/drawing/2014/main" val="1997799844"/>
                    </a:ext>
                  </a:extLst>
                </a:gridCol>
              </a:tblGrid>
              <a:tr h="295821">
                <a:tc>
                  <a:txBody>
                    <a:bodyPr/>
                    <a:lstStyle/>
                    <a:p>
                      <a:r>
                        <a:rPr lang="en-US" b="1" dirty="0"/>
                        <a:t>Silicon barrel walls</a:t>
                      </a:r>
                      <a:endParaRPr dirty="0"/>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side</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outer</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inner</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side-shadow</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outer-shadow</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inner-shadow</a:t>
                      </a:r>
                    </a:p>
                  </a:txBody>
                  <a:tcPr marL="45720" marR="45720"/>
                </a:tc>
                <a:extLst>
                  <a:ext uri="{0D108BD9-81ED-4DB2-BD59-A6C34878D82A}">
                    <a16:rowId xmlns:a16="http://schemas.microsoft.com/office/drawing/2014/main" val="954799007"/>
                  </a:ext>
                </a:extLst>
              </a:tr>
              <a:tr h="370840">
                <a:tc>
                  <a:txBody>
                    <a:bodyPr/>
                    <a:lstStyle/>
                    <a:p>
                      <a:r>
                        <a:rPr dirty="0"/>
                        <a:t>Wall </a:t>
                      </a:r>
                      <a:r>
                        <a:rPr lang="en-US" dirty="0"/>
                        <a:t>t</a:t>
                      </a:r>
                      <a:r>
                        <a:rPr dirty="0"/>
                        <a:t>hickness [mm]</a:t>
                      </a:r>
                    </a:p>
                  </a:txBody>
                  <a:tcPr marL="45720" marR="45720"/>
                </a:tc>
                <a:tc>
                  <a:txBody>
                    <a:bodyPr/>
                    <a:lstStyle/>
                    <a:p>
                      <a:r>
                        <a:rPr lang="en-US" dirty="0"/>
                        <a:t>0</a:t>
                      </a:r>
                      <a:endParaRPr dirty="0"/>
                    </a:p>
                  </a:txBody>
                  <a:tcPr marL="45720" marR="45720"/>
                </a:tc>
                <a:tc>
                  <a:txBody>
                    <a:bodyPr/>
                    <a:lstStyle/>
                    <a:p>
                      <a:r>
                        <a:rPr lang="en-US" dirty="0"/>
                        <a:t>0</a:t>
                      </a:r>
                      <a:endParaRPr dirty="0"/>
                    </a:p>
                  </a:txBody>
                  <a:tcPr marL="45720" marR="45720"/>
                </a:tc>
                <a:tc>
                  <a:txBody>
                    <a:bodyPr/>
                    <a:lstStyle/>
                    <a:p>
                      <a:r>
                        <a:rPr lang="en-US" dirty="0"/>
                        <a:t>0</a:t>
                      </a:r>
                      <a:endParaRPr dirty="0"/>
                    </a:p>
                  </a:txBody>
                  <a:tcPr marL="45720" marR="45720"/>
                </a:tc>
                <a:tc>
                  <a:txBody>
                    <a:bodyPr/>
                    <a:lstStyle/>
                    <a:p>
                      <a:r>
                        <a:rPr lang="en-US" dirty="0"/>
                        <a:t>0</a:t>
                      </a:r>
                      <a:endParaRPr dirty="0"/>
                    </a:p>
                  </a:txBody>
                  <a:tcPr marL="45720" marR="45720"/>
                </a:tc>
                <a:tc>
                  <a:txBody>
                    <a:bodyPr/>
                    <a:lstStyle/>
                    <a:p>
                      <a:r>
                        <a:rPr lang="en-US" dirty="0"/>
                        <a:t>0</a:t>
                      </a:r>
                      <a:endParaRPr dirty="0"/>
                    </a:p>
                  </a:txBody>
                  <a:tcPr marL="45720" marR="45720"/>
                </a:tc>
                <a:tc>
                  <a:txBody>
                    <a:bodyPr/>
                    <a:lstStyle/>
                    <a:p>
                      <a:r>
                        <a:rPr lang="en-US" dirty="0"/>
                        <a:t>0</a:t>
                      </a:r>
                      <a:endParaRPr dirty="0"/>
                    </a:p>
                  </a:txBody>
                  <a:tcPr marL="45720" marR="45720"/>
                </a:tc>
                <a:extLst>
                  <a:ext uri="{0D108BD9-81ED-4DB2-BD59-A6C34878D82A}">
                    <a16:rowId xmlns:a16="http://schemas.microsoft.com/office/drawing/2014/main" val="10000"/>
                  </a:ext>
                </a:extLst>
              </a:tr>
              <a:tr h="370840">
                <a:tc>
                  <a:txBody>
                    <a:bodyPr/>
                    <a:lstStyle/>
                    <a:p>
                      <a:r>
                        <a:rPr dirty="0"/>
                        <a:t>Heat </a:t>
                      </a:r>
                      <a:r>
                        <a:rPr lang="en-US" dirty="0"/>
                        <a:t>g</a:t>
                      </a:r>
                      <a:r>
                        <a:rPr dirty="0"/>
                        <a:t>eneration </a:t>
                      </a:r>
                      <a:r>
                        <a:rPr lang="en-US" dirty="0"/>
                        <a:t>r</a:t>
                      </a:r>
                      <a:r>
                        <a:rPr dirty="0"/>
                        <a:t>ate [W/m^3]</a:t>
                      </a:r>
                    </a:p>
                  </a:txBody>
                  <a:tcPr marL="45720" marR="45720"/>
                </a:tc>
                <a:tc>
                  <a:txBody>
                    <a:bodyPr/>
                    <a:lstStyle/>
                    <a:p>
                      <a:r>
                        <a:rPr lang="en-US" dirty="0"/>
                        <a:t>0</a:t>
                      </a:r>
                      <a:endParaRPr dirty="0"/>
                    </a:p>
                  </a:txBody>
                  <a:tcPr marL="45720" marR="45720"/>
                </a:tc>
                <a:tc>
                  <a:txBody>
                    <a:bodyPr/>
                    <a:lstStyle/>
                    <a:p>
                      <a:r>
                        <a:rPr lang="en-US" dirty="0"/>
                        <a:t>0</a:t>
                      </a:r>
                      <a:endParaRPr dirty="0"/>
                    </a:p>
                  </a:txBody>
                  <a:tcPr marL="45720" marR="45720"/>
                </a:tc>
                <a:tc>
                  <a:txBody>
                    <a:bodyPr/>
                    <a:lstStyle/>
                    <a:p>
                      <a:r>
                        <a:rPr lang="en-US" dirty="0"/>
                        <a:t>0</a:t>
                      </a:r>
                      <a:endParaRPr dirty="0"/>
                    </a:p>
                  </a:txBody>
                  <a:tcPr marL="45720" marR="45720"/>
                </a:tc>
                <a:tc>
                  <a:txBody>
                    <a:bodyPr/>
                    <a:lstStyle/>
                    <a:p>
                      <a:r>
                        <a:rPr lang="en-US" dirty="0"/>
                        <a:t>0</a:t>
                      </a:r>
                      <a:endParaRPr dirty="0"/>
                    </a:p>
                  </a:txBody>
                  <a:tcPr marL="45720" marR="45720"/>
                </a:tc>
                <a:tc>
                  <a:txBody>
                    <a:bodyPr/>
                    <a:lstStyle/>
                    <a:p>
                      <a:r>
                        <a:rPr lang="en-US" dirty="0"/>
                        <a:t>0</a:t>
                      </a:r>
                      <a:endParaRPr dirty="0"/>
                    </a:p>
                  </a:txBody>
                  <a:tcPr marL="45720" marR="45720"/>
                </a:tc>
                <a:tc>
                  <a:txBody>
                    <a:bodyPr/>
                    <a:lstStyle/>
                    <a:p>
                      <a:r>
                        <a:rPr lang="en-US" dirty="0"/>
                        <a:t>0</a:t>
                      </a:r>
                      <a:endParaRPr dirty="0"/>
                    </a:p>
                  </a:txBody>
                  <a:tcPr marL="45720" marR="45720"/>
                </a:tc>
                <a:extLst>
                  <a:ext uri="{0D108BD9-81ED-4DB2-BD59-A6C34878D82A}">
                    <a16:rowId xmlns:a16="http://schemas.microsoft.com/office/drawing/2014/main" val="10001"/>
                  </a:ext>
                </a:extLst>
              </a:tr>
              <a:tr h="370840">
                <a:tc>
                  <a:txBody>
                    <a:bodyPr/>
                    <a:lstStyle/>
                    <a:p>
                      <a:r>
                        <a:rPr dirty="0"/>
                        <a:t>Material </a:t>
                      </a:r>
                      <a:r>
                        <a:rPr lang="en-US" dirty="0"/>
                        <a:t>n</a:t>
                      </a:r>
                      <a:r>
                        <a:rPr dirty="0"/>
                        <a:t>ame</a:t>
                      </a:r>
                    </a:p>
                  </a:txBody>
                  <a:tcPr marL="45720" marR="45720"/>
                </a:tc>
                <a:tc>
                  <a:txBody>
                    <a:bodyPr/>
                    <a:lstStyle/>
                    <a:p>
                      <a:r>
                        <a:rPr lang="en-US" dirty="0"/>
                        <a:t>silicon</a:t>
                      </a:r>
                      <a:endParaRPr dirty="0"/>
                    </a:p>
                  </a:txBody>
                  <a:tcPr marL="45720" marR="45720"/>
                </a:tc>
                <a:tc>
                  <a:txBody>
                    <a:bodyPr/>
                    <a:lstStyle/>
                    <a:p>
                      <a:r>
                        <a:rPr lang="en-US" dirty="0"/>
                        <a:t>silicon</a:t>
                      </a:r>
                    </a:p>
                  </a:txBody>
                  <a:tcPr marL="45720" marR="45720"/>
                </a:tc>
                <a:tc>
                  <a:txBody>
                    <a:bodyPr/>
                    <a:lstStyle/>
                    <a:p>
                      <a:r>
                        <a:rPr lang="en-US" dirty="0"/>
                        <a:t>silicon</a:t>
                      </a:r>
                    </a:p>
                  </a:txBody>
                  <a:tcPr marL="45720" marR="45720"/>
                </a:tc>
                <a:tc>
                  <a:txBody>
                    <a:bodyPr/>
                    <a:lstStyle/>
                    <a:p>
                      <a:r>
                        <a:rPr lang="en-US" dirty="0"/>
                        <a:t>silicon</a:t>
                      </a:r>
                    </a:p>
                  </a:txBody>
                  <a:tcPr marL="45720" marR="45720"/>
                </a:tc>
                <a:tc>
                  <a:txBody>
                    <a:bodyPr/>
                    <a:lstStyle/>
                    <a:p>
                      <a:r>
                        <a:rPr lang="en-US" dirty="0"/>
                        <a:t>silicon</a:t>
                      </a:r>
                    </a:p>
                  </a:txBody>
                  <a:tcPr marL="45720" marR="45720"/>
                </a:tc>
                <a:tc>
                  <a:txBody>
                    <a:bodyPr/>
                    <a:lstStyle/>
                    <a:p>
                      <a:r>
                        <a:rPr lang="en-US" dirty="0"/>
                        <a:t>silicon</a:t>
                      </a:r>
                    </a:p>
                  </a:txBody>
                  <a:tcPr marL="45720" marR="45720"/>
                </a:tc>
                <a:extLst>
                  <a:ext uri="{0D108BD9-81ED-4DB2-BD59-A6C34878D82A}">
                    <a16:rowId xmlns:a16="http://schemas.microsoft.com/office/drawing/2014/main" val="10002"/>
                  </a:ext>
                </a:extLst>
              </a:tr>
              <a:tr h="370840">
                <a:tc>
                  <a:txBody>
                    <a:bodyPr/>
                    <a:lstStyle/>
                    <a:p>
                      <a:r>
                        <a:rPr dirty="0"/>
                        <a:t>Thermal BC </a:t>
                      </a:r>
                      <a:r>
                        <a:rPr lang="en-US" dirty="0"/>
                        <a:t>t</a:t>
                      </a:r>
                      <a:r>
                        <a:rPr dirty="0"/>
                        <a:t>ype</a:t>
                      </a:r>
                    </a:p>
                  </a:txBody>
                  <a:tcPr marL="45720" marR="45720"/>
                </a:tc>
                <a:tc>
                  <a:txBody>
                    <a:bodyPr/>
                    <a:lstStyle/>
                    <a:p>
                      <a:r>
                        <a:rPr lang="en-US" dirty="0"/>
                        <a:t>coupled</a:t>
                      </a:r>
                      <a:endParaRPr dirty="0"/>
                    </a:p>
                  </a:txBody>
                  <a:tcPr marL="45720" marR="45720"/>
                </a:tc>
                <a:tc>
                  <a:txBody>
                    <a:bodyPr/>
                    <a:lstStyle/>
                    <a:p>
                      <a:r>
                        <a:rPr lang="en-US" dirty="0"/>
                        <a:t>coupled</a:t>
                      </a:r>
                      <a:endParaRPr dirty="0"/>
                    </a:p>
                  </a:txBody>
                  <a:tcPr marL="45720" marR="45720"/>
                </a:tc>
                <a:tc>
                  <a:txBody>
                    <a:bodyPr/>
                    <a:lstStyle/>
                    <a:p>
                      <a:r>
                        <a:rPr lang="en-US" dirty="0"/>
                        <a:t>coupled</a:t>
                      </a:r>
                      <a:endParaRPr dirty="0"/>
                    </a:p>
                  </a:txBody>
                  <a:tcPr marL="45720" marR="45720"/>
                </a:tc>
                <a:tc>
                  <a:txBody>
                    <a:bodyPr/>
                    <a:lstStyle/>
                    <a:p>
                      <a:r>
                        <a:rPr lang="en-US" dirty="0"/>
                        <a:t>coupled</a:t>
                      </a:r>
                      <a:endParaRPr dirty="0"/>
                    </a:p>
                  </a:txBody>
                  <a:tcPr marL="45720" marR="45720"/>
                </a:tc>
                <a:tc>
                  <a:txBody>
                    <a:bodyPr/>
                    <a:lstStyle/>
                    <a:p>
                      <a:r>
                        <a:rPr lang="en-US" dirty="0"/>
                        <a:t>coupled</a:t>
                      </a:r>
                      <a:endParaRPr dirty="0"/>
                    </a:p>
                  </a:txBody>
                  <a:tcPr marL="45720" marR="45720"/>
                </a:tc>
                <a:tc>
                  <a:txBody>
                    <a:bodyPr/>
                    <a:lstStyle/>
                    <a:p>
                      <a:r>
                        <a:rPr lang="en-US" dirty="0"/>
                        <a:t>coupled</a:t>
                      </a:r>
                      <a:endParaRPr dirty="0"/>
                    </a:p>
                  </a:txBody>
                  <a:tcPr marL="45720" marR="45720"/>
                </a:tc>
                <a:extLst>
                  <a:ext uri="{0D108BD9-81ED-4DB2-BD59-A6C34878D82A}">
                    <a16:rowId xmlns:a16="http://schemas.microsoft.com/office/drawing/2014/main" val="10003"/>
                  </a:ext>
                </a:extLst>
              </a:tr>
              <a:tr h="370840">
                <a:tc>
                  <a:txBody>
                    <a:bodyPr/>
                    <a:lstStyle/>
                    <a:p>
                      <a:r>
                        <a:rPr dirty="0"/>
                        <a:t>Enable shell conduction?</a:t>
                      </a:r>
                    </a:p>
                  </a:txBody>
                  <a:tcPr marL="45720" marR="45720"/>
                </a:tc>
                <a:tc>
                  <a:txBody>
                    <a:bodyPr/>
                    <a:lstStyle/>
                    <a:p>
                      <a:r>
                        <a:rPr lang="en-US" dirty="0"/>
                        <a:t>no</a:t>
                      </a:r>
                      <a:endParaRPr dirty="0"/>
                    </a:p>
                  </a:txBody>
                  <a:tcPr marL="45720" marR="45720"/>
                </a:tc>
                <a:tc>
                  <a:txBody>
                    <a:bodyPr/>
                    <a:lstStyle/>
                    <a:p>
                      <a:r>
                        <a:rPr lang="en-US" dirty="0"/>
                        <a:t>no</a:t>
                      </a:r>
                      <a:endParaRPr dirty="0"/>
                    </a:p>
                  </a:txBody>
                  <a:tcPr marL="45720" marR="45720"/>
                </a:tc>
                <a:tc>
                  <a:txBody>
                    <a:bodyPr/>
                    <a:lstStyle/>
                    <a:p>
                      <a:r>
                        <a:rPr lang="en-US" dirty="0"/>
                        <a:t>no</a:t>
                      </a:r>
                      <a:endParaRPr dirty="0"/>
                    </a:p>
                  </a:txBody>
                  <a:tcPr marL="45720" marR="45720"/>
                </a:tc>
                <a:tc>
                  <a:txBody>
                    <a:bodyPr/>
                    <a:lstStyle/>
                    <a:p>
                      <a:r>
                        <a:rPr lang="en-US" dirty="0"/>
                        <a:t>no</a:t>
                      </a:r>
                      <a:endParaRPr dirty="0"/>
                    </a:p>
                  </a:txBody>
                  <a:tcPr marL="45720" marR="45720"/>
                </a:tc>
                <a:tc>
                  <a:txBody>
                    <a:bodyPr/>
                    <a:lstStyle/>
                    <a:p>
                      <a:r>
                        <a:rPr lang="en-US" dirty="0"/>
                        <a:t>no</a:t>
                      </a:r>
                      <a:endParaRPr dirty="0"/>
                    </a:p>
                  </a:txBody>
                  <a:tcPr marL="45720" marR="45720"/>
                </a:tc>
                <a:tc>
                  <a:txBody>
                    <a:bodyPr/>
                    <a:lstStyle/>
                    <a:p>
                      <a:r>
                        <a:rPr lang="en-US" dirty="0"/>
                        <a:t>no</a:t>
                      </a:r>
                      <a:endParaRPr dirty="0"/>
                    </a:p>
                  </a:txBody>
                  <a:tcPr marL="45720" marR="45720"/>
                </a:tc>
                <a:extLst>
                  <a:ext uri="{0D108BD9-81ED-4DB2-BD59-A6C34878D82A}">
                    <a16:rowId xmlns:a16="http://schemas.microsoft.com/office/drawing/2014/main" val="10004"/>
                  </a:ext>
                </a:extLst>
              </a:tr>
              <a:tr h="370840">
                <a:tc>
                  <a:txBody>
                    <a:bodyPr/>
                    <a:lstStyle/>
                    <a:p>
                      <a:r>
                        <a:rPr dirty="0"/>
                        <a:t>Wall </a:t>
                      </a:r>
                      <a:r>
                        <a:rPr lang="en-US" dirty="0"/>
                        <a:t>m</a:t>
                      </a:r>
                      <a:r>
                        <a:rPr dirty="0"/>
                        <a:t>otion</a:t>
                      </a:r>
                    </a:p>
                  </a:txBody>
                  <a:tcPr marL="45720" marR="45720"/>
                </a:tc>
                <a:tc>
                  <a:txBody>
                    <a:bodyPr/>
                    <a:lstStyle/>
                    <a:p>
                      <a:r>
                        <a:rPr lang="en-US" dirty="0"/>
                        <a:t>stationary</a:t>
                      </a:r>
                      <a:endParaRPr dirty="0"/>
                    </a:p>
                  </a:txBody>
                  <a:tcPr marL="45720" marR="45720"/>
                </a:tc>
                <a:tc>
                  <a:txBody>
                    <a:bodyPr/>
                    <a:lstStyle/>
                    <a:p>
                      <a:r>
                        <a:rPr lang="en-US" dirty="0"/>
                        <a:t>stationary</a:t>
                      </a:r>
                      <a:endParaRPr dirty="0"/>
                    </a:p>
                  </a:txBody>
                  <a:tcPr marL="45720" marR="45720"/>
                </a:tc>
                <a:tc>
                  <a:txBody>
                    <a:bodyPr/>
                    <a:lstStyle/>
                    <a:p>
                      <a:r>
                        <a:rPr lang="en-US" dirty="0"/>
                        <a:t>stationary</a:t>
                      </a:r>
                      <a:endParaRPr dirty="0"/>
                    </a:p>
                  </a:txBody>
                  <a:tcPr marL="45720" marR="45720"/>
                </a:tc>
                <a:tc>
                  <a:txBody>
                    <a:bodyPr/>
                    <a:lstStyle/>
                    <a:p>
                      <a:endParaRPr lang="en-US" dirty="0"/>
                    </a:p>
                  </a:txBody>
                  <a:tcPr marL="45720" marR="45720"/>
                </a:tc>
                <a:tc>
                  <a:txBody>
                    <a:bodyPr/>
                    <a:lstStyle/>
                    <a:p>
                      <a:endParaRPr lang="en-US" dirty="0"/>
                    </a:p>
                  </a:txBody>
                  <a:tcPr marL="45720" marR="45720"/>
                </a:tc>
                <a:tc>
                  <a:txBody>
                    <a:bodyPr/>
                    <a:lstStyle/>
                    <a:p>
                      <a:endParaRPr lang="en-US" dirty="0"/>
                    </a:p>
                  </a:txBody>
                  <a:tcPr marL="45720" marR="45720"/>
                </a:tc>
                <a:extLst>
                  <a:ext uri="{0D108BD9-81ED-4DB2-BD59-A6C34878D82A}">
                    <a16:rowId xmlns:a16="http://schemas.microsoft.com/office/drawing/2014/main" val="10005"/>
                  </a:ext>
                </a:extLst>
              </a:tr>
              <a:tr h="370840">
                <a:tc>
                  <a:txBody>
                    <a:bodyPr/>
                    <a:lstStyle/>
                    <a:p>
                      <a:r>
                        <a:rPr dirty="0"/>
                        <a:t>Shear </a:t>
                      </a:r>
                      <a:r>
                        <a:rPr lang="en-US" dirty="0"/>
                        <a:t>b</a:t>
                      </a:r>
                      <a:r>
                        <a:rPr dirty="0"/>
                        <a:t>oundary </a:t>
                      </a:r>
                      <a:r>
                        <a:rPr lang="en-US" dirty="0"/>
                        <a:t>c</a:t>
                      </a:r>
                      <a:r>
                        <a:rPr dirty="0"/>
                        <a:t>ondition</a:t>
                      </a:r>
                    </a:p>
                  </a:txBody>
                  <a:tcPr marL="45720" marR="45720"/>
                </a:tc>
                <a:tc>
                  <a:txBody>
                    <a:bodyPr/>
                    <a:lstStyle/>
                    <a:p>
                      <a:r>
                        <a:rPr lang="en-US" dirty="0"/>
                        <a:t>no slip</a:t>
                      </a:r>
                      <a:endParaRPr dirty="0"/>
                    </a:p>
                  </a:txBody>
                  <a:tcPr marL="45720" marR="45720"/>
                </a:tc>
                <a:tc>
                  <a:txBody>
                    <a:bodyPr/>
                    <a:lstStyle/>
                    <a:p>
                      <a:r>
                        <a:rPr lang="en-US" dirty="0"/>
                        <a:t>no slip</a:t>
                      </a:r>
                      <a:endParaRPr dirty="0"/>
                    </a:p>
                  </a:txBody>
                  <a:tcPr marL="45720" marR="45720"/>
                </a:tc>
                <a:tc>
                  <a:txBody>
                    <a:bodyPr/>
                    <a:lstStyle/>
                    <a:p>
                      <a:r>
                        <a:rPr lang="en-US" dirty="0"/>
                        <a:t>no slip</a:t>
                      </a:r>
                      <a:endParaRPr dirty="0"/>
                    </a:p>
                  </a:txBody>
                  <a:tcPr marL="45720" marR="45720"/>
                </a:tc>
                <a:tc>
                  <a:txBody>
                    <a:bodyPr/>
                    <a:lstStyle/>
                    <a:p>
                      <a:endParaRPr lang="en-US" dirty="0"/>
                    </a:p>
                  </a:txBody>
                  <a:tcPr marL="45720" marR="45720"/>
                </a:tc>
                <a:tc>
                  <a:txBody>
                    <a:bodyPr/>
                    <a:lstStyle/>
                    <a:p>
                      <a:endParaRPr lang="en-US" dirty="0"/>
                    </a:p>
                  </a:txBody>
                  <a:tcPr marL="45720" marR="45720"/>
                </a:tc>
                <a:tc>
                  <a:txBody>
                    <a:bodyPr/>
                    <a:lstStyle/>
                    <a:p>
                      <a:endParaRPr lang="en-US" dirty="0"/>
                    </a:p>
                  </a:txBody>
                  <a:tcPr marL="45720" marR="45720"/>
                </a:tc>
                <a:extLst>
                  <a:ext uri="{0D108BD9-81ED-4DB2-BD59-A6C34878D82A}">
                    <a16:rowId xmlns:a16="http://schemas.microsoft.com/office/drawing/2014/main" val="10006"/>
                  </a:ext>
                </a:extLst>
              </a:tr>
              <a:tr h="370840">
                <a:tc>
                  <a:txBody>
                    <a:bodyPr/>
                    <a:lstStyle/>
                    <a:p>
                      <a:r>
                        <a:rPr dirty="0"/>
                        <a:t>Wall </a:t>
                      </a:r>
                      <a:r>
                        <a:rPr lang="en-US" dirty="0"/>
                        <a:t>s</a:t>
                      </a:r>
                      <a:r>
                        <a:rPr dirty="0"/>
                        <a:t>urface </a:t>
                      </a:r>
                      <a:r>
                        <a:rPr lang="en-US" dirty="0"/>
                        <a:t>r</a:t>
                      </a:r>
                      <a:r>
                        <a:rPr dirty="0"/>
                        <a:t>oughness</a:t>
                      </a:r>
                    </a:p>
                  </a:txBody>
                  <a:tcPr marL="45720" marR="45720"/>
                </a:tc>
                <a:tc>
                  <a:txBody>
                    <a:bodyPr/>
                    <a:lstStyle/>
                    <a:p>
                      <a:r>
                        <a:rPr lang="en-US" dirty="0"/>
                        <a:t>standard</a:t>
                      </a:r>
                      <a:endParaRPr dirty="0"/>
                    </a:p>
                  </a:txBody>
                  <a:tcPr marL="45720" marR="45720"/>
                </a:tc>
                <a:tc>
                  <a:txBody>
                    <a:bodyPr/>
                    <a:lstStyle/>
                    <a:p>
                      <a:r>
                        <a:rPr lang="en-US" dirty="0"/>
                        <a:t>standard</a:t>
                      </a:r>
                      <a:endParaRPr dirty="0"/>
                    </a:p>
                  </a:txBody>
                  <a:tcPr marL="45720" marR="45720"/>
                </a:tc>
                <a:tc>
                  <a:txBody>
                    <a:bodyPr/>
                    <a:lstStyle/>
                    <a:p>
                      <a:r>
                        <a:rPr lang="en-US" dirty="0"/>
                        <a:t>standard</a:t>
                      </a:r>
                      <a:endParaRPr dirty="0"/>
                    </a:p>
                  </a:txBody>
                  <a:tcPr marL="45720" marR="45720"/>
                </a:tc>
                <a:tc>
                  <a:txBody>
                    <a:bodyPr/>
                    <a:lstStyle/>
                    <a:p>
                      <a:endParaRPr dirty="0"/>
                    </a:p>
                  </a:txBody>
                  <a:tcPr marL="45720" marR="45720"/>
                </a:tc>
                <a:tc>
                  <a:txBody>
                    <a:bodyPr/>
                    <a:lstStyle/>
                    <a:p>
                      <a:endParaRPr dirty="0"/>
                    </a:p>
                  </a:txBody>
                  <a:tcPr marL="45720" marR="45720"/>
                </a:tc>
                <a:tc>
                  <a:txBody>
                    <a:bodyPr/>
                    <a:lstStyle/>
                    <a:p>
                      <a:endParaRPr dirty="0"/>
                    </a:p>
                  </a:txBody>
                  <a:tcPr marL="45720" marR="45720"/>
                </a:tc>
                <a:extLst>
                  <a:ext uri="{0D108BD9-81ED-4DB2-BD59-A6C34878D82A}">
                    <a16:rowId xmlns:a16="http://schemas.microsoft.com/office/drawing/2014/main" val="10007"/>
                  </a:ext>
                </a:extLst>
              </a:tr>
              <a:tr h="370840">
                <a:tc>
                  <a:txBody>
                    <a:bodyPr/>
                    <a:lstStyle/>
                    <a:p>
                      <a:r>
                        <a:rPr dirty="0"/>
                        <a:t>Internal </a:t>
                      </a:r>
                      <a:r>
                        <a:rPr lang="en-US" dirty="0"/>
                        <a:t>e</a:t>
                      </a:r>
                      <a:r>
                        <a:rPr dirty="0"/>
                        <a:t>missivity</a:t>
                      </a:r>
                    </a:p>
                  </a:txBody>
                  <a:tcPr marL="45720" marR="45720"/>
                </a:tc>
                <a:tc>
                  <a:txBody>
                    <a:bodyPr/>
                    <a:lstStyle/>
                    <a:p>
                      <a:r>
                        <a:rPr lang="en-US" dirty="0"/>
                        <a:t>0.12</a:t>
                      </a:r>
                      <a:endParaRPr dirty="0"/>
                    </a:p>
                  </a:txBody>
                  <a:tcPr/>
                </a:tc>
                <a:tc>
                  <a:txBody>
                    <a:bodyPr/>
                    <a:lstStyle/>
                    <a:p>
                      <a:r>
                        <a:rPr lang="en-US" dirty="0"/>
                        <a:t>0.12</a:t>
                      </a:r>
                    </a:p>
                  </a:txBody>
                  <a:tcPr/>
                </a:tc>
                <a:tc>
                  <a:txBody>
                    <a:bodyPr/>
                    <a:lstStyle/>
                    <a:p>
                      <a:r>
                        <a:rPr lang="en-US" dirty="0"/>
                        <a:t>0.12</a:t>
                      </a:r>
                    </a:p>
                  </a:txBody>
                  <a:tcPr/>
                </a:tc>
                <a:tc>
                  <a:txBody>
                    <a:bodyPr/>
                    <a:lstStyle/>
                    <a:p>
                      <a:endParaRPr dirty="0"/>
                    </a:p>
                  </a:txBody>
                  <a:tcPr marL="45720" marR="45720"/>
                </a:tc>
                <a:tc>
                  <a:txBody>
                    <a:bodyPr/>
                    <a:lstStyle/>
                    <a:p>
                      <a:endParaRPr dirty="0"/>
                    </a:p>
                  </a:txBody>
                  <a:tcPr marL="45720" marR="45720"/>
                </a:tc>
                <a:tc>
                  <a:txBody>
                    <a:bodyPr/>
                    <a:lstStyle/>
                    <a:p>
                      <a:endParaRPr dirty="0"/>
                    </a:p>
                  </a:txBody>
                  <a:tcPr marL="45720" marR="45720"/>
                </a:tc>
                <a:extLst>
                  <a:ext uri="{0D108BD9-81ED-4DB2-BD59-A6C34878D82A}">
                    <a16:rowId xmlns:a16="http://schemas.microsoft.com/office/drawing/2014/main" val="10008"/>
                  </a:ext>
                </a:extLst>
              </a:tr>
              <a:tr h="370840">
                <a:tc>
                  <a:txBody>
                    <a:bodyPr/>
                    <a:lstStyle/>
                    <a:p>
                      <a:r>
                        <a:rPr dirty="0"/>
                        <a:t>Wall </a:t>
                      </a:r>
                      <a:r>
                        <a:rPr lang="en-US" dirty="0"/>
                        <a:t>r</a:t>
                      </a:r>
                      <a:r>
                        <a:rPr dirty="0"/>
                        <a:t>oughness </a:t>
                      </a:r>
                      <a:r>
                        <a:rPr lang="en-US" dirty="0"/>
                        <a:t>h</a:t>
                      </a:r>
                      <a:r>
                        <a:rPr dirty="0"/>
                        <a:t>eight [mm]</a:t>
                      </a:r>
                    </a:p>
                  </a:txBody>
                  <a:tcPr marL="45720" marR="45720"/>
                </a:tc>
                <a:tc>
                  <a:txBody>
                    <a:bodyPr/>
                    <a:lstStyle/>
                    <a:p>
                      <a:r>
                        <a:rPr dirty="0"/>
                        <a:t>0</a:t>
                      </a:r>
                    </a:p>
                  </a:txBody>
                  <a:tcPr/>
                </a:tc>
                <a:tc>
                  <a:txBody>
                    <a:bodyPr/>
                    <a:lstStyle/>
                    <a:p>
                      <a:r>
                        <a:rPr dirty="0"/>
                        <a:t>0</a:t>
                      </a:r>
                    </a:p>
                  </a:txBody>
                  <a:tcPr/>
                </a:tc>
                <a:tc>
                  <a:txBody>
                    <a:bodyPr/>
                    <a:lstStyle/>
                    <a:p>
                      <a:r>
                        <a:rPr dirty="0"/>
                        <a:t>0</a:t>
                      </a:r>
                    </a:p>
                  </a:txBody>
                  <a:tcPr/>
                </a:tc>
                <a:tc>
                  <a:txBody>
                    <a:bodyPr/>
                    <a:lstStyle/>
                    <a:p>
                      <a:endParaRPr dirty="0"/>
                    </a:p>
                  </a:txBody>
                  <a:tcPr marL="45720" marR="45720"/>
                </a:tc>
                <a:tc>
                  <a:txBody>
                    <a:bodyPr/>
                    <a:lstStyle/>
                    <a:p>
                      <a:endParaRPr dirty="0"/>
                    </a:p>
                  </a:txBody>
                  <a:tcPr marL="45720" marR="45720"/>
                </a:tc>
                <a:tc>
                  <a:txBody>
                    <a:bodyPr/>
                    <a:lstStyle/>
                    <a:p>
                      <a:endParaRPr dirty="0"/>
                    </a:p>
                  </a:txBody>
                  <a:tcPr marL="45720" marR="45720"/>
                </a:tc>
                <a:extLst>
                  <a:ext uri="{0D108BD9-81ED-4DB2-BD59-A6C34878D82A}">
                    <a16:rowId xmlns:a16="http://schemas.microsoft.com/office/drawing/2014/main" val="10009"/>
                  </a:ext>
                </a:extLst>
              </a:tr>
              <a:tr h="370840">
                <a:tc>
                  <a:txBody>
                    <a:bodyPr/>
                    <a:lstStyle/>
                    <a:p>
                      <a:r>
                        <a:rPr dirty="0"/>
                        <a:t>Wall </a:t>
                      </a:r>
                      <a:r>
                        <a:rPr lang="en-US" dirty="0"/>
                        <a:t>r</a:t>
                      </a:r>
                      <a:r>
                        <a:rPr dirty="0"/>
                        <a:t>oughness </a:t>
                      </a:r>
                      <a:r>
                        <a:rPr lang="en-US" dirty="0"/>
                        <a:t>c</a:t>
                      </a:r>
                      <a:r>
                        <a:rPr dirty="0"/>
                        <a:t>onstant</a:t>
                      </a:r>
                    </a:p>
                  </a:txBody>
                  <a:tcPr marL="45720" marR="45720"/>
                </a:tc>
                <a:tc>
                  <a:txBody>
                    <a:bodyPr/>
                    <a:lstStyle/>
                    <a:p>
                      <a:r>
                        <a:rPr dirty="0"/>
                        <a:t>0.5</a:t>
                      </a:r>
                    </a:p>
                  </a:txBody>
                  <a:tcPr/>
                </a:tc>
                <a:tc>
                  <a:txBody>
                    <a:bodyPr/>
                    <a:lstStyle/>
                    <a:p>
                      <a:r>
                        <a:rPr dirty="0"/>
                        <a:t>0.5</a:t>
                      </a:r>
                    </a:p>
                  </a:txBody>
                  <a:tcPr/>
                </a:tc>
                <a:tc>
                  <a:txBody>
                    <a:bodyPr/>
                    <a:lstStyle/>
                    <a:p>
                      <a:r>
                        <a:rPr dirty="0"/>
                        <a:t>0.5</a:t>
                      </a:r>
                    </a:p>
                  </a:txBody>
                  <a:tcPr/>
                </a:tc>
                <a:tc>
                  <a:txBody>
                    <a:bodyPr/>
                    <a:lstStyle/>
                    <a:p>
                      <a:endParaRPr dirty="0"/>
                    </a:p>
                  </a:txBody>
                  <a:tcPr marL="45720" marR="45720"/>
                </a:tc>
                <a:tc>
                  <a:txBody>
                    <a:bodyPr/>
                    <a:lstStyle/>
                    <a:p>
                      <a:endParaRPr dirty="0"/>
                    </a:p>
                  </a:txBody>
                  <a:tcPr marL="45720" marR="45720"/>
                </a:tc>
                <a:tc>
                  <a:txBody>
                    <a:bodyPr/>
                    <a:lstStyle/>
                    <a:p>
                      <a:endParaRPr dirty="0"/>
                    </a:p>
                  </a:txBody>
                  <a:tcPr marL="45720" marR="45720"/>
                </a:tc>
                <a:extLst>
                  <a:ext uri="{0D108BD9-81ED-4DB2-BD59-A6C34878D82A}">
                    <a16:rowId xmlns:a16="http://schemas.microsoft.com/office/drawing/2014/main" val="3506890218"/>
                  </a:ext>
                </a:extLst>
              </a:tr>
              <a:tr h="370840">
                <a:tc>
                  <a:txBody>
                    <a:bodyPr/>
                    <a:lstStyle/>
                    <a:p>
                      <a:r>
                        <a:rPr dirty="0"/>
                        <a:t>Radiation BC </a:t>
                      </a:r>
                      <a:r>
                        <a:rPr lang="en-US" dirty="0"/>
                        <a:t>t</a:t>
                      </a:r>
                      <a:r>
                        <a:rPr dirty="0"/>
                        <a:t>ype</a:t>
                      </a:r>
                    </a:p>
                  </a:txBody>
                  <a:tcPr marL="45720" marR="45720"/>
                </a:tc>
                <a:tc>
                  <a:txBody>
                    <a:bodyPr/>
                    <a:lstStyle/>
                    <a:p>
                      <a:r>
                        <a:rPr lang="en-US" dirty="0"/>
                        <a:t>opaque</a:t>
                      </a:r>
                      <a:endParaRPr dirty="0"/>
                    </a:p>
                  </a:txBody>
                  <a:tcPr marL="45720" marR="45720"/>
                </a:tc>
                <a:tc>
                  <a:txBody>
                    <a:bodyPr/>
                    <a:lstStyle/>
                    <a:p>
                      <a:r>
                        <a:rPr lang="en-US" dirty="0"/>
                        <a:t>opaque</a:t>
                      </a:r>
                      <a:endParaRPr dirty="0"/>
                    </a:p>
                  </a:txBody>
                  <a:tcPr marL="45720" marR="45720"/>
                </a:tc>
                <a:tc>
                  <a:txBody>
                    <a:bodyPr/>
                    <a:lstStyle/>
                    <a:p>
                      <a:r>
                        <a:rPr lang="en-US" dirty="0"/>
                        <a:t>opaque</a:t>
                      </a:r>
                      <a:endParaRPr dirty="0"/>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opaque</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opaque</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opaque</a:t>
                      </a:r>
                    </a:p>
                  </a:txBody>
                  <a:tcPr marL="45720" marR="45720"/>
                </a:tc>
                <a:extLst>
                  <a:ext uri="{0D108BD9-81ED-4DB2-BD59-A6C34878D82A}">
                    <a16:rowId xmlns:a16="http://schemas.microsoft.com/office/drawing/2014/main" val="1294126359"/>
                  </a:ext>
                </a:extLst>
              </a:tr>
              <a:tr h="370840">
                <a:tc>
                  <a:txBody>
                    <a:bodyPr/>
                    <a:lstStyle/>
                    <a:p>
                      <a:r>
                        <a:rPr dirty="0"/>
                        <a:t>Participates in </a:t>
                      </a:r>
                      <a:r>
                        <a:rPr lang="en-US" dirty="0"/>
                        <a:t>v</a:t>
                      </a:r>
                      <a:r>
                        <a:rPr dirty="0"/>
                        <a:t>iew </a:t>
                      </a:r>
                      <a:r>
                        <a:rPr lang="en-US" dirty="0"/>
                        <a:t>fa</a:t>
                      </a:r>
                      <a:r>
                        <a:rPr dirty="0"/>
                        <a:t>ctor </a:t>
                      </a:r>
                      <a:r>
                        <a:rPr lang="en-US" dirty="0"/>
                        <a:t>c</a:t>
                      </a:r>
                      <a:r>
                        <a:rPr dirty="0"/>
                        <a:t>alculation?</a:t>
                      </a:r>
                    </a:p>
                  </a:txBody>
                  <a:tcPr marL="45720" marR="45720"/>
                </a:tc>
                <a:tc>
                  <a:txBody>
                    <a:bodyPr/>
                    <a:lstStyle/>
                    <a:p>
                      <a:r>
                        <a:rPr lang="en-US" dirty="0"/>
                        <a:t>yes</a:t>
                      </a:r>
                      <a:endParaRPr dirty="0"/>
                    </a:p>
                  </a:txBody>
                  <a:tcPr marL="45720" marR="45720"/>
                </a:tc>
                <a:tc>
                  <a:txBody>
                    <a:bodyPr/>
                    <a:lstStyle/>
                    <a:p>
                      <a:r>
                        <a:rPr lang="en-US" dirty="0"/>
                        <a:t>yes</a:t>
                      </a:r>
                      <a:endParaRPr dirty="0"/>
                    </a:p>
                  </a:txBody>
                  <a:tcPr marL="45720" marR="45720"/>
                </a:tc>
                <a:tc>
                  <a:txBody>
                    <a:bodyPr/>
                    <a:lstStyle/>
                    <a:p>
                      <a:r>
                        <a:rPr lang="en-US" dirty="0"/>
                        <a:t>yes</a:t>
                      </a:r>
                      <a:endParaRPr dirty="0"/>
                    </a:p>
                  </a:txBody>
                  <a:tcPr marL="45720" marR="45720"/>
                </a:tc>
                <a:tc>
                  <a:txBody>
                    <a:bodyPr/>
                    <a:lstStyle/>
                    <a:p>
                      <a:endParaRPr dirty="0"/>
                    </a:p>
                  </a:txBody>
                  <a:tcPr marL="45720" marR="45720"/>
                </a:tc>
                <a:tc>
                  <a:txBody>
                    <a:bodyPr/>
                    <a:lstStyle/>
                    <a:p>
                      <a:endParaRPr dirty="0"/>
                    </a:p>
                  </a:txBody>
                  <a:tcPr marL="45720" marR="45720"/>
                </a:tc>
                <a:tc>
                  <a:txBody>
                    <a:bodyPr/>
                    <a:lstStyle/>
                    <a:p>
                      <a:endParaRPr dirty="0"/>
                    </a:p>
                  </a:txBody>
                  <a:tcPr marL="45720" marR="45720"/>
                </a:tc>
                <a:extLst>
                  <a:ext uri="{0D108BD9-81ED-4DB2-BD59-A6C34878D82A}">
                    <a16:rowId xmlns:a16="http://schemas.microsoft.com/office/drawing/2014/main" val="634805863"/>
                  </a:ext>
                </a:extLst>
              </a:tr>
              <a:tr h="370840">
                <a:tc>
                  <a:txBody>
                    <a:bodyPr/>
                    <a:lstStyle/>
                    <a:p>
                      <a:r>
                        <a:rPr dirty="0"/>
                        <a:t>Faces </a:t>
                      </a:r>
                      <a:r>
                        <a:rPr lang="en-US" dirty="0"/>
                        <a:t>p</a:t>
                      </a:r>
                      <a:r>
                        <a:rPr dirty="0"/>
                        <a:t>er </a:t>
                      </a:r>
                      <a:r>
                        <a:rPr lang="en-US" dirty="0"/>
                        <a:t>s</a:t>
                      </a:r>
                      <a:r>
                        <a:rPr dirty="0"/>
                        <a:t>urface </a:t>
                      </a:r>
                      <a:r>
                        <a:rPr lang="en-US" dirty="0"/>
                        <a:t>c</a:t>
                      </a:r>
                      <a:r>
                        <a:rPr dirty="0"/>
                        <a:t>luster</a:t>
                      </a:r>
                    </a:p>
                  </a:txBody>
                  <a:tcPr marL="45720" marR="45720"/>
                </a:tc>
                <a:tc>
                  <a:txBody>
                    <a:bodyPr/>
                    <a:lstStyle/>
                    <a:p>
                      <a:r>
                        <a:rPr lang="en-US" dirty="0"/>
                        <a:t>1</a:t>
                      </a:r>
                      <a:endParaRPr dirty="0"/>
                    </a:p>
                  </a:txBody>
                  <a:tcPr marL="45720" marR="45720"/>
                </a:tc>
                <a:tc>
                  <a:txBody>
                    <a:bodyPr/>
                    <a:lstStyle/>
                    <a:p>
                      <a:r>
                        <a:rPr lang="en-US" dirty="0"/>
                        <a:t>1</a:t>
                      </a:r>
                      <a:endParaRPr dirty="0"/>
                    </a:p>
                  </a:txBody>
                  <a:tcPr marL="45720" marR="45720"/>
                </a:tc>
                <a:tc>
                  <a:txBody>
                    <a:bodyPr/>
                    <a:lstStyle/>
                    <a:p>
                      <a:r>
                        <a:rPr lang="en-US" dirty="0"/>
                        <a:t>1</a:t>
                      </a:r>
                      <a:endParaRPr dirty="0"/>
                    </a:p>
                  </a:txBody>
                  <a:tcPr marL="45720" marR="45720"/>
                </a:tc>
                <a:tc>
                  <a:txBody>
                    <a:bodyPr/>
                    <a:lstStyle/>
                    <a:p>
                      <a:endParaRPr dirty="0"/>
                    </a:p>
                  </a:txBody>
                  <a:tcPr marL="45720" marR="45720"/>
                </a:tc>
                <a:tc>
                  <a:txBody>
                    <a:bodyPr/>
                    <a:lstStyle/>
                    <a:p>
                      <a:endParaRPr dirty="0"/>
                    </a:p>
                  </a:txBody>
                  <a:tcPr marL="45720" marR="45720"/>
                </a:tc>
                <a:tc>
                  <a:txBody>
                    <a:bodyPr/>
                    <a:lstStyle/>
                    <a:p>
                      <a:endParaRPr dirty="0"/>
                    </a:p>
                  </a:txBody>
                  <a:tcPr marL="45720" marR="45720"/>
                </a:tc>
                <a:extLst>
                  <a:ext uri="{0D108BD9-81ED-4DB2-BD59-A6C34878D82A}">
                    <a16:rowId xmlns:a16="http://schemas.microsoft.com/office/drawing/2014/main" val="3126588783"/>
                  </a:ext>
                </a:extLst>
              </a:tr>
              <a:tr h="370840">
                <a:tc>
                  <a:txBody>
                    <a:bodyPr/>
                    <a:lstStyle/>
                    <a:p>
                      <a:r>
                        <a:rPr dirty="0"/>
                        <a:t>Convective </a:t>
                      </a:r>
                      <a:r>
                        <a:rPr lang="en-US" dirty="0"/>
                        <a:t>a</a:t>
                      </a:r>
                      <a:r>
                        <a:rPr dirty="0"/>
                        <a:t>ugmentation </a:t>
                      </a:r>
                      <a:r>
                        <a:rPr lang="en-US" dirty="0"/>
                        <a:t>f</a:t>
                      </a:r>
                      <a:r>
                        <a:rPr dirty="0"/>
                        <a:t>actor</a:t>
                      </a:r>
                    </a:p>
                  </a:txBody>
                  <a:tcPr marL="45720" marR="45720"/>
                </a:tc>
                <a:tc>
                  <a:txBody>
                    <a:bodyPr/>
                    <a:lstStyle/>
                    <a:p>
                      <a:r>
                        <a:rPr lang="en-US" dirty="0"/>
                        <a:t>1</a:t>
                      </a:r>
                      <a:endParaRPr dirty="0"/>
                    </a:p>
                  </a:txBody>
                  <a:tcPr marL="45720" marR="45720"/>
                </a:tc>
                <a:tc>
                  <a:txBody>
                    <a:bodyPr/>
                    <a:lstStyle/>
                    <a:p>
                      <a:r>
                        <a:rPr lang="en-US" dirty="0"/>
                        <a:t>1</a:t>
                      </a:r>
                      <a:endParaRPr dirty="0"/>
                    </a:p>
                  </a:txBody>
                  <a:tcPr marL="45720" marR="45720"/>
                </a:tc>
                <a:tc>
                  <a:txBody>
                    <a:bodyPr/>
                    <a:lstStyle/>
                    <a:p>
                      <a:r>
                        <a:rPr lang="en-US" dirty="0"/>
                        <a:t>1</a:t>
                      </a:r>
                      <a:endParaRPr dirty="0"/>
                    </a:p>
                  </a:txBody>
                  <a:tcPr marL="45720" marR="45720"/>
                </a:tc>
                <a:tc>
                  <a:txBody>
                    <a:bodyPr/>
                    <a:lstStyle/>
                    <a:p>
                      <a:r>
                        <a:rPr lang="en-US" dirty="0"/>
                        <a:t>1</a:t>
                      </a:r>
                      <a:endParaRPr dirty="0"/>
                    </a:p>
                  </a:txBody>
                  <a:tcPr marL="45720" marR="45720"/>
                </a:tc>
                <a:tc>
                  <a:txBody>
                    <a:bodyPr/>
                    <a:lstStyle/>
                    <a:p>
                      <a:r>
                        <a:rPr lang="en-US" dirty="0"/>
                        <a:t>1</a:t>
                      </a:r>
                      <a:endParaRPr dirty="0"/>
                    </a:p>
                  </a:txBody>
                  <a:tcPr marL="45720" marR="45720"/>
                </a:tc>
                <a:tc>
                  <a:txBody>
                    <a:bodyPr/>
                    <a:lstStyle/>
                    <a:p>
                      <a:r>
                        <a:rPr lang="en-US" dirty="0"/>
                        <a:t>1</a:t>
                      </a:r>
                      <a:endParaRPr dirty="0"/>
                    </a:p>
                  </a:txBody>
                  <a:tcPr marL="45720" marR="45720"/>
                </a:tc>
                <a:extLst>
                  <a:ext uri="{0D108BD9-81ED-4DB2-BD59-A6C34878D82A}">
                    <a16:rowId xmlns:a16="http://schemas.microsoft.com/office/drawing/2014/main" val="2385991054"/>
                  </a:ext>
                </a:extLst>
              </a:tr>
            </a:tbl>
          </a:graphicData>
        </a:graphic>
      </p:graphicFrame>
      <p:sp>
        <p:nvSpPr>
          <p:cNvPr id="13" name="Slide Number Placeholder">
            <a:extLst>
              <a:ext uri="{FF2B5EF4-FFF2-40B4-BE49-F238E27FC236}">
                <a16:creationId xmlns:a16="http://schemas.microsoft.com/office/drawing/2014/main" id="{8AD5D677-8483-CECD-B786-D20A7798F016}"/>
              </a:ext>
            </a:extLst>
          </p:cNvPr>
          <p:cNvSpPr>
            <a:spLocks noGrp="1"/>
          </p:cNvSpPr>
          <p:nvPr>
            <p:ph type="sldNum" sz="quarter" idx="15"/>
          </p:nvPr>
        </p:nvSpPr>
        <p:spPr/>
        <p:txBody>
          <a:bodyPr/>
          <a:lstStyle/>
          <a:p>
            <a:fld id="{F023AC52-F1B0-4671-BA92-58020EC92B36}" type="slidenum">
              <a:rPr lang="en-US" smtClean="0"/>
              <a:t>21</a:t>
            </a:fld>
            <a:endParaRPr lang="en-US"/>
          </a:p>
        </p:txBody>
      </p:sp>
      <p:sp>
        <p:nvSpPr>
          <p:cNvPr id="6" name="Nexus:toc_link">
            <a:extLst>
              <a:ext uri="{FF2B5EF4-FFF2-40B4-BE49-F238E27FC236}">
                <a16:creationId xmlns:a16="http://schemas.microsoft.com/office/drawing/2014/main" id="{17D8A38B-7F8A-EF08-DB90-15A4EC0F3B61}"/>
              </a:ext>
            </a:extLst>
          </p:cNvPr>
          <p:cNvSpPr>
            <a:spLocks noGrp="1"/>
          </p:cNvSpPr>
          <p:nvPr>
            <p:ph type="body" sz="quarter" idx="12"/>
          </p:nvPr>
        </p:nvSpPr>
        <p:spPr/>
        <p:txBody>
          <a:bodyPr/>
          <a:lstStyle/>
          <a:p>
            <a:r>
              <a:rPr>
                <a:hlinkClick r:id="rId3" action="ppaction://hlinksldjump"/>
              </a:rPr>
              <a:t>Table of contents</a:t>
            </a:r>
            <a:endParaRPr lang="en-US" dirty="0"/>
          </a:p>
        </p:txBody>
      </p:sp>
      <p:sp>
        <p:nvSpPr>
          <p:cNvPr id="9" name="Nexus:breadcrumbs">
            <a:extLst>
              <a:ext uri="{FF2B5EF4-FFF2-40B4-BE49-F238E27FC236}">
                <a16:creationId xmlns:a16="http://schemas.microsoft.com/office/drawing/2014/main" id="{7E3F044C-3A96-E295-AE41-25041F791F0C}"/>
              </a:ext>
            </a:extLst>
          </p:cNvPr>
          <p:cNvSpPr>
            <a:spLocks noGrp="1"/>
          </p:cNvSpPr>
          <p:nvPr>
            <p:ph type="body" sz="quarter" idx="13"/>
          </p:nvPr>
        </p:nvSpPr>
        <p:spPr/>
        <p:txBody>
          <a:bodyPr/>
          <a:lstStyle/>
          <a:p>
            <a:r>
              <a:rPr dirty="0">
                <a:hlinkClick r:id="rId4" action="ppaction://hlinksldjump"/>
              </a:rPr>
              <a:t>Simulation Setup</a:t>
            </a:r>
            <a:r>
              <a:rPr dirty="0"/>
              <a:t> / </a:t>
            </a:r>
            <a:r>
              <a:rPr dirty="0">
                <a:hlinkClick r:id="rId5" action="ppaction://hlinksldjump"/>
              </a:rPr>
              <a:t>Physics</a:t>
            </a:r>
            <a:r>
              <a:rPr dirty="0"/>
              <a:t> / Boundary Conditions (</a:t>
            </a:r>
            <a:r>
              <a:rPr lang="en-US" dirty="0"/>
              <a:t>12</a:t>
            </a:r>
            <a:r>
              <a:rPr dirty="0"/>
              <a:t> of 1</a:t>
            </a:r>
            <a:r>
              <a:rPr lang="en-US" dirty="0"/>
              <a:t>9</a:t>
            </a:r>
            <a:r>
              <a:rPr dirty="0"/>
              <a:t>)</a:t>
            </a:r>
            <a:endParaRPr lang="en-US" dirty="0"/>
          </a:p>
        </p:txBody>
      </p:sp>
      <p:sp>
        <p:nvSpPr>
          <p:cNvPr id="4" name="Nexus:html_header">
            <a:extLst>
              <a:ext uri="{FF2B5EF4-FFF2-40B4-BE49-F238E27FC236}">
                <a16:creationId xmlns:a16="http://schemas.microsoft.com/office/drawing/2014/main" id="{FB5BC209-D125-8C1A-E916-89C96C014838}"/>
              </a:ext>
            </a:extLst>
          </p:cNvPr>
          <p:cNvSpPr>
            <a:spLocks noGrp="1"/>
          </p:cNvSpPr>
          <p:nvPr>
            <p:ph type="title"/>
          </p:nvPr>
        </p:nvSpPr>
        <p:spPr>
          <a:xfrm>
            <a:off x="609602" y="45720"/>
            <a:ext cx="10972799" cy="429768"/>
          </a:xfrm>
        </p:spPr>
        <p:txBody>
          <a:bodyPr/>
          <a:lstStyle/>
          <a:p>
            <a:r>
              <a:rPr sz="3200" dirty="0"/>
              <a:t>Boundary Conditions</a:t>
            </a:r>
            <a:r>
              <a:rPr lang="en-US" sz="3200" dirty="0"/>
              <a:t>, cont.</a:t>
            </a:r>
            <a:endParaRPr lang="en-US" dirty="0"/>
          </a:p>
        </p:txBody>
      </p:sp>
    </p:spTree>
    <p:extLst>
      <p:ext uri="{BB962C8B-B14F-4D97-AF65-F5344CB8AC3E}">
        <p14:creationId xmlns:p14="http://schemas.microsoft.com/office/powerpoint/2010/main" val="2471527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17526-200C-FCCF-061C-D213E53D6C0F}"/>
            </a:ext>
          </a:extLst>
        </p:cNvPr>
        <p:cNvGrpSpPr/>
        <p:nvPr/>
      </p:nvGrpSpPr>
      <p:grpSpPr>
        <a:xfrm>
          <a:off x="0" y="0"/>
          <a:ext cx="0" cy="0"/>
          <a:chOff x="0" y="0"/>
          <a:chExt cx="0" cy="0"/>
        </a:xfrm>
      </p:grpSpPr>
      <p:graphicFrame>
        <p:nvGraphicFramePr>
          <p:cNvPr id="5" name="Nexus:query=A|i_type|eq|tree;A|i_name|eq|BoundaryZonesTreeItem;&amp;rows=13&amp;cols=2">
            <a:extLst>
              <a:ext uri="{FF2B5EF4-FFF2-40B4-BE49-F238E27FC236}">
                <a16:creationId xmlns:a16="http://schemas.microsoft.com/office/drawing/2014/main" id="{CD263D8C-2A9B-3507-67CC-22502788D3ED}"/>
              </a:ext>
            </a:extLst>
          </p:cNvPr>
          <p:cNvGraphicFramePr>
            <a:graphicFrameLocks noGrp="1"/>
          </p:cNvGraphicFramePr>
          <p:nvPr>
            <p:ph type="tbl" sz="quarter" idx="11"/>
            <p:extLst>
              <p:ext uri="{D42A27DB-BD31-4B8C-83A1-F6EECF244321}">
                <p14:modId xmlns:p14="http://schemas.microsoft.com/office/powerpoint/2010/main" val="3313238691"/>
              </p:ext>
            </p:extLst>
          </p:nvPr>
        </p:nvGraphicFramePr>
        <p:xfrm>
          <a:off x="153360" y="554898"/>
          <a:ext cx="11885279" cy="5928360"/>
        </p:xfrm>
        <a:graphic>
          <a:graphicData uri="http://schemas.openxmlformats.org/drawingml/2006/table">
            <a:tbl>
              <a:tblPr bandRow="1">
                <a:tableStyleId>{5C22544A-7EE6-4342-B048-85BDC9FD1C3A}</a:tableStyleId>
              </a:tblPr>
              <a:tblGrid>
                <a:gridCol w="3699193">
                  <a:extLst>
                    <a:ext uri="{9D8B030D-6E8A-4147-A177-3AD203B41FA5}">
                      <a16:colId xmlns:a16="http://schemas.microsoft.com/office/drawing/2014/main" val="20000"/>
                    </a:ext>
                  </a:extLst>
                </a:gridCol>
                <a:gridCol w="1289553">
                  <a:extLst>
                    <a:ext uri="{9D8B030D-6E8A-4147-A177-3AD203B41FA5}">
                      <a16:colId xmlns:a16="http://schemas.microsoft.com/office/drawing/2014/main" val="20001"/>
                    </a:ext>
                  </a:extLst>
                </a:gridCol>
                <a:gridCol w="1278573">
                  <a:extLst>
                    <a:ext uri="{9D8B030D-6E8A-4147-A177-3AD203B41FA5}">
                      <a16:colId xmlns:a16="http://schemas.microsoft.com/office/drawing/2014/main" val="1327885004"/>
                    </a:ext>
                  </a:extLst>
                </a:gridCol>
                <a:gridCol w="1278573">
                  <a:extLst>
                    <a:ext uri="{9D8B030D-6E8A-4147-A177-3AD203B41FA5}">
                      <a16:colId xmlns:a16="http://schemas.microsoft.com/office/drawing/2014/main" val="537659748"/>
                    </a:ext>
                  </a:extLst>
                </a:gridCol>
                <a:gridCol w="1335596">
                  <a:extLst>
                    <a:ext uri="{9D8B030D-6E8A-4147-A177-3AD203B41FA5}">
                      <a16:colId xmlns:a16="http://schemas.microsoft.com/office/drawing/2014/main" val="467971516"/>
                    </a:ext>
                  </a:extLst>
                </a:gridCol>
                <a:gridCol w="1448308">
                  <a:extLst>
                    <a:ext uri="{9D8B030D-6E8A-4147-A177-3AD203B41FA5}">
                      <a16:colId xmlns:a16="http://schemas.microsoft.com/office/drawing/2014/main" val="2014795766"/>
                    </a:ext>
                  </a:extLst>
                </a:gridCol>
                <a:gridCol w="1555483">
                  <a:extLst>
                    <a:ext uri="{9D8B030D-6E8A-4147-A177-3AD203B41FA5}">
                      <a16:colId xmlns:a16="http://schemas.microsoft.com/office/drawing/2014/main" val="1997799844"/>
                    </a:ext>
                  </a:extLst>
                </a:gridCol>
              </a:tblGrid>
              <a:tr h="295821">
                <a:tc>
                  <a:txBody>
                    <a:bodyPr/>
                    <a:lstStyle/>
                    <a:p>
                      <a:r>
                        <a:rPr lang="en-US" b="1" dirty="0"/>
                        <a:t>HD-</a:t>
                      </a:r>
                      <a:r>
                        <a:rPr lang="en-US" b="1" dirty="0" err="1"/>
                        <a:t>tof</a:t>
                      </a:r>
                      <a:r>
                        <a:rPr lang="en-US" b="1" dirty="0"/>
                        <a:t>-tracker walls</a:t>
                      </a:r>
                      <a:endParaRPr dirty="0"/>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side</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outer</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inner</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side-shadow</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outer-shadow</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inner-shadow</a:t>
                      </a:r>
                    </a:p>
                  </a:txBody>
                  <a:tcPr marL="45720" marR="45720"/>
                </a:tc>
                <a:extLst>
                  <a:ext uri="{0D108BD9-81ED-4DB2-BD59-A6C34878D82A}">
                    <a16:rowId xmlns:a16="http://schemas.microsoft.com/office/drawing/2014/main" val="954799007"/>
                  </a:ext>
                </a:extLst>
              </a:tr>
              <a:tr h="370840">
                <a:tc>
                  <a:txBody>
                    <a:bodyPr/>
                    <a:lstStyle/>
                    <a:p>
                      <a:r>
                        <a:rPr dirty="0"/>
                        <a:t>Wall </a:t>
                      </a:r>
                      <a:r>
                        <a:rPr lang="en-US" dirty="0"/>
                        <a:t>t</a:t>
                      </a:r>
                      <a:r>
                        <a:rPr dirty="0"/>
                        <a:t>hickness [mm]</a:t>
                      </a:r>
                    </a:p>
                  </a:txBody>
                  <a:tcPr marL="45720" marR="45720"/>
                </a:tc>
                <a:tc>
                  <a:txBody>
                    <a:bodyPr/>
                    <a:lstStyle/>
                    <a:p>
                      <a:r>
                        <a:rPr lang="en-US" dirty="0"/>
                        <a:t>0</a:t>
                      </a:r>
                      <a:endParaRPr dirty="0"/>
                    </a:p>
                  </a:txBody>
                  <a:tcPr marL="45720" marR="45720"/>
                </a:tc>
                <a:tc>
                  <a:txBody>
                    <a:bodyPr/>
                    <a:lstStyle/>
                    <a:p>
                      <a:r>
                        <a:rPr lang="en-US" dirty="0"/>
                        <a:t>0</a:t>
                      </a:r>
                      <a:endParaRPr dirty="0"/>
                    </a:p>
                  </a:txBody>
                  <a:tcPr marL="45720" marR="45720"/>
                </a:tc>
                <a:tc>
                  <a:txBody>
                    <a:bodyPr/>
                    <a:lstStyle/>
                    <a:p>
                      <a:r>
                        <a:rPr lang="en-US" dirty="0"/>
                        <a:t>0</a:t>
                      </a:r>
                      <a:endParaRPr dirty="0"/>
                    </a:p>
                  </a:txBody>
                  <a:tcPr marL="45720" marR="45720"/>
                </a:tc>
                <a:tc>
                  <a:txBody>
                    <a:bodyPr/>
                    <a:lstStyle/>
                    <a:p>
                      <a:r>
                        <a:rPr lang="en-US" dirty="0"/>
                        <a:t>0</a:t>
                      </a:r>
                      <a:endParaRPr dirty="0"/>
                    </a:p>
                  </a:txBody>
                  <a:tcPr marL="45720" marR="45720"/>
                </a:tc>
                <a:tc>
                  <a:txBody>
                    <a:bodyPr/>
                    <a:lstStyle/>
                    <a:p>
                      <a:r>
                        <a:rPr lang="en-US" dirty="0"/>
                        <a:t>0</a:t>
                      </a:r>
                      <a:endParaRPr dirty="0"/>
                    </a:p>
                  </a:txBody>
                  <a:tcPr marL="45720" marR="45720"/>
                </a:tc>
                <a:tc>
                  <a:txBody>
                    <a:bodyPr/>
                    <a:lstStyle/>
                    <a:p>
                      <a:r>
                        <a:rPr lang="en-US" dirty="0"/>
                        <a:t>0</a:t>
                      </a:r>
                      <a:endParaRPr dirty="0"/>
                    </a:p>
                  </a:txBody>
                  <a:tcPr marL="45720" marR="45720"/>
                </a:tc>
                <a:extLst>
                  <a:ext uri="{0D108BD9-81ED-4DB2-BD59-A6C34878D82A}">
                    <a16:rowId xmlns:a16="http://schemas.microsoft.com/office/drawing/2014/main" val="10000"/>
                  </a:ext>
                </a:extLst>
              </a:tr>
              <a:tr h="370840">
                <a:tc>
                  <a:txBody>
                    <a:bodyPr/>
                    <a:lstStyle/>
                    <a:p>
                      <a:r>
                        <a:rPr dirty="0"/>
                        <a:t>Heat </a:t>
                      </a:r>
                      <a:r>
                        <a:rPr lang="en-US" dirty="0"/>
                        <a:t>g</a:t>
                      </a:r>
                      <a:r>
                        <a:rPr dirty="0"/>
                        <a:t>eneration </a:t>
                      </a:r>
                      <a:r>
                        <a:rPr lang="en-US" dirty="0"/>
                        <a:t>r</a:t>
                      </a:r>
                      <a:r>
                        <a:rPr dirty="0"/>
                        <a:t>ate [W/m^3]</a:t>
                      </a:r>
                    </a:p>
                  </a:txBody>
                  <a:tcPr marL="45720" marR="45720"/>
                </a:tc>
                <a:tc>
                  <a:txBody>
                    <a:bodyPr/>
                    <a:lstStyle/>
                    <a:p>
                      <a:r>
                        <a:rPr lang="en-US" dirty="0"/>
                        <a:t>0</a:t>
                      </a:r>
                      <a:endParaRPr dirty="0"/>
                    </a:p>
                  </a:txBody>
                  <a:tcPr marL="45720" marR="45720"/>
                </a:tc>
                <a:tc>
                  <a:txBody>
                    <a:bodyPr/>
                    <a:lstStyle/>
                    <a:p>
                      <a:r>
                        <a:rPr lang="en-US" dirty="0"/>
                        <a:t>0</a:t>
                      </a:r>
                      <a:endParaRPr dirty="0"/>
                    </a:p>
                  </a:txBody>
                  <a:tcPr marL="45720" marR="45720"/>
                </a:tc>
                <a:tc>
                  <a:txBody>
                    <a:bodyPr/>
                    <a:lstStyle/>
                    <a:p>
                      <a:r>
                        <a:rPr lang="en-US" dirty="0"/>
                        <a:t>0</a:t>
                      </a:r>
                      <a:endParaRPr dirty="0"/>
                    </a:p>
                  </a:txBody>
                  <a:tcPr marL="45720" marR="45720"/>
                </a:tc>
                <a:tc>
                  <a:txBody>
                    <a:bodyPr/>
                    <a:lstStyle/>
                    <a:p>
                      <a:r>
                        <a:rPr lang="en-US" dirty="0"/>
                        <a:t>0</a:t>
                      </a:r>
                      <a:endParaRPr dirty="0"/>
                    </a:p>
                  </a:txBody>
                  <a:tcPr marL="45720" marR="45720"/>
                </a:tc>
                <a:tc>
                  <a:txBody>
                    <a:bodyPr/>
                    <a:lstStyle/>
                    <a:p>
                      <a:r>
                        <a:rPr lang="en-US" dirty="0"/>
                        <a:t>0</a:t>
                      </a:r>
                      <a:endParaRPr dirty="0"/>
                    </a:p>
                  </a:txBody>
                  <a:tcPr marL="45720" marR="45720"/>
                </a:tc>
                <a:tc>
                  <a:txBody>
                    <a:bodyPr/>
                    <a:lstStyle/>
                    <a:p>
                      <a:r>
                        <a:rPr lang="en-US" dirty="0"/>
                        <a:t>0</a:t>
                      </a:r>
                      <a:endParaRPr dirty="0"/>
                    </a:p>
                  </a:txBody>
                  <a:tcPr marL="45720" marR="45720"/>
                </a:tc>
                <a:extLst>
                  <a:ext uri="{0D108BD9-81ED-4DB2-BD59-A6C34878D82A}">
                    <a16:rowId xmlns:a16="http://schemas.microsoft.com/office/drawing/2014/main" val="10001"/>
                  </a:ext>
                </a:extLst>
              </a:tr>
              <a:tr h="370840">
                <a:tc>
                  <a:txBody>
                    <a:bodyPr/>
                    <a:lstStyle/>
                    <a:p>
                      <a:r>
                        <a:rPr dirty="0"/>
                        <a:t>Material </a:t>
                      </a:r>
                      <a:r>
                        <a:rPr lang="en-US" dirty="0"/>
                        <a:t>n</a:t>
                      </a:r>
                      <a:r>
                        <a:rPr dirty="0"/>
                        <a:t>ame</a:t>
                      </a:r>
                    </a:p>
                  </a:txBody>
                  <a:tcPr marL="45720" marR="45720"/>
                </a:tc>
                <a:tc>
                  <a:txBody>
                    <a:bodyPr/>
                    <a:lstStyle/>
                    <a:p>
                      <a:r>
                        <a:rPr lang="en-US" dirty="0"/>
                        <a:t>carbon fiber</a:t>
                      </a:r>
                      <a:endParaRPr dirty="0"/>
                    </a:p>
                  </a:txBody>
                  <a:tcPr marL="45720" marR="45720"/>
                </a:tc>
                <a:tc>
                  <a:txBody>
                    <a:bodyPr/>
                    <a:lstStyle/>
                    <a:p>
                      <a:r>
                        <a:rPr lang="en-US" dirty="0"/>
                        <a:t>carbon fiber</a:t>
                      </a:r>
                      <a:endParaRPr dirty="0"/>
                    </a:p>
                  </a:txBody>
                  <a:tcPr marL="45720" marR="45720"/>
                </a:tc>
                <a:tc>
                  <a:txBody>
                    <a:bodyPr/>
                    <a:lstStyle/>
                    <a:p>
                      <a:r>
                        <a:rPr lang="en-US" dirty="0"/>
                        <a:t>carbon fiber</a:t>
                      </a:r>
                      <a:endParaRPr dirty="0"/>
                    </a:p>
                  </a:txBody>
                  <a:tcPr marL="45720" marR="45720"/>
                </a:tc>
                <a:tc>
                  <a:txBody>
                    <a:bodyPr/>
                    <a:lstStyle/>
                    <a:p>
                      <a:r>
                        <a:rPr lang="en-US" dirty="0"/>
                        <a:t>carbon fiber</a:t>
                      </a:r>
                    </a:p>
                  </a:txBody>
                  <a:tcPr marL="45720" marR="45720"/>
                </a:tc>
                <a:tc>
                  <a:txBody>
                    <a:bodyPr/>
                    <a:lstStyle/>
                    <a:p>
                      <a:r>
                        <a:rPr lang="en-US" dirty="0"/>
                        <a:t>carbon fiber</a:t>
                      </a:r>
                    </a:p>
                  </a:txBody>
                  <a:tcPr marL="45720" marR="45720"/>
                </a:tc>
                <a:tc>
                  <a:txBody>
                    <a:bodyPr/>
                    <a:lstStyle/>
                    <a:p>
                      <a:r>
                        <a:rPr lang="en-US" dirty="0"/>
                        <a:t>carbon fiber</a:t>
                      </a:r>
                    </a:p>
                  </a:txBody>
                  <a:tcPr marL="45720" marR="45720"/>
                </a:tc>
                <a:extLst>
                  <a:ext uri="{0D108BD9-81ED-4DB2-BD59-A6C34878D82A}">
                    <a16:rowId xmlns:a16="http://schemas.microsoft.com/office/drawing/2014/main" val="10002"/>
                  </a:ext>
                </a:extLst>
              </a:tr>
              <a:tr h="370840">
                <a:tc>
                  <a:txBody>
                    <a:bodyPr/>
                    <a:lstStyle/>
                    <a:p>
                      <a:r>
                        <a:rPr dirty="0"/>
                        <a:t>Thermal BC </a:t>
                      </a:r>
                      <a:r>
                        <a:rPr lang="en-US" dirty="0"/>
                        <a:t>t</a:t>
                      </a:r>
                      <a:r>
                        <a:rPr dirty="0"/>
                        <a:t>ype</a:t>
                      </a:r>
                    </a:p>
                  </a:txBody>
                  <a:tcPr marL="45720" marR="45720"/>
                </a:tc>
                <a:tc>
                  <a:txBody>
                    <a:bodyPr/>
                    <a:lstStyle/>
                    <a:p>
                      <a:r>
                        <a:rPr lang="en-US" dirty="0"/>
                        <a:t>coupled</a:t>
                      </a:r>
                      <a:endParaRPr dirty="0"/>
                    </a:p>
                  </a:txBody>
                  <a:tcPr marL="45720" marR="45720"/>
                </a:tc>
                <a:tc>
                  <a:txBody>
                    <a:bodyPr/>
                    <a:lstStyle/>
                    <a:p>
                      <a:r>
                        <a:rPr lang="en-US" dirty="0"/>
                        <a:t>coupled</a:t>
                      </a:r>
                      <a:endParaRPr dirty="0"/>
                    </a:p>
                  </a:txBody>
                  <a:tcPr marL="45720" marR="45720"/>
                </a:tc>
                <a:tc>
                  <a:txBody>
                    <a:bodyPr/>
                    <a:lstStyle/>
                    <a:p>
                      <a:r>
                        <a:rPr lang="en-US" dirty="0"/>
                        <a:t>coupled</a:t>
                      </a:r>
                      <a:endParaRPr dirty="0"/>
                    </a:p>
                  </a:txBody>
                  <a:tcPr marL="45720" marR="45720"/>
                </a:tc>
                <a:tc>
                  <a:txBody>
                    <a:bodyPr/>
                    <a:lstStyle/>
                    <a:p>
                      <a:r>
                        <a:rPr lang="en-US" dirty="0"/>
                        <a:t>coupled</a:t>
                      </a:r>
                      <a:endParaRPr dirty="0"/>
                    </a:p>
                  </a:txBody>
                  <a:tcPr marL="45720" marR="45720"/>
                </a:tc>
                <a:tc>
                  <a:txBody>
                    <a:bodyPr/>
                    <a:lstStyle/>
                    <a:p>
                      <a:r>
                        <a:rPr lang="en-US" dirty="0"/>
                        <a:t>coupled</a:t>
                      </a:r>
                      <a:endParaRPr dirty="0"/>
                    </a:p>
                  </a:txBody>
                  <a:tcPr marL="45720" marR="45720"/>
                </a:tc>
                <a:tc>
                  <a:txBody>
                    <a:bodyPr/>
                    <a:lstStyle/>
                    <a:p>
                      <a:r>
                        <a:rPr lang="en-US" dirty="0"/>
                        <a:t>coupled</a:t>
                      </a:r>
                      <a:endParaRPr dirty="0"/>
                    </a:p>
                  </a:txBody>
                  <a:tcPr marL="45720" marR="45720"/>
                </a:tc>
                <a:extLst>
                  <a:ext uri="{0D108BD9-81ED-4DB2-BD59-A6C34878D82A}">
                    <a16:rowId xmlns:a16="http://schemas.microsoft.com/office/drawing/2014/main" val="10003"/>
                  </a:ext>
                </a:extLst>
              </a:tr>
              <a:tr h="370840">
                <a:tc>
                  <a:txBody>
                    <a:bodyPr/>
                    <a:lstStyle/>
                    <a:p>
                      <a:r>
                        <a:rPr dirty="0"/>
                        <a:t>Enable shell conduction?</a:t>
                      </a:r>
                    </a:p>
                  </a:txBody>
                  <a:tcPr marL="45720" marR="45720"/>
                </a:tc>
                <a:tc>
                  <a:txBody>
                    <a:bodyPr/>
                    <a:lstStyle/>
                    <a:p>
                      <a:r>
                        <a:rPr lang="en-US" dirty="0"/>
                        <a:t>no</a:t>
                      </a:r>
                      <a:endParaRPr dirty="0"/>
                    </a:p>
                  </a:txBody>
                  <a:tcPr marL="45720" marR="45720"/>
                </a:tc>
                <a:tc>
                  <a:txBody>
                    <a:bodyPr/>
                    <a:lstStyle/>
                    <a:p>
                      <a:r>
                        <a:rPr lang="en-US" dirty="0"/>
                        <a:t>no</a:t>
                      </a:r>
                      <a:endParaRPr dirty="0"/>
                    </a:p>
                  </a:txBody>
                  <a:tcPr marL="45720" marR="45720"/>
                </a:tc>
                <a:tc>
                  <a:txBody>
                    <a:bodyPr/>
                    <a:lstStyle/>
                    <a:p>
                      <a:r>
                        <a:rPr lang="en-US" dirty="0"/>
                        <a:t>no</a:t>
                      </a:r>
                      <a:endParaRPr dirty="0"/>
                    </a:p>
                  </a:txBody>
                  <a:tcPr marL="45720" marR="45720"/>
                </a:tc>
                <a:tc>
                  <a:txBody>
                    <a:bodyPr/>
                    <a:lstStyle/>
                    <a:p>
                      <a:r>
                        <a:rPr lang="en-US" dirty="0"/>
                        <a:t>no</a:t>
                      </a:r>
                      <a:endParaRPr dirty="0"/>
                    </a:p>
                  </a:txBody>
                  <a:tcPr marL="45720" marR="45720"/>
                </a:tc>
                <a:tc>
                  <a:txBody>
                    <a:bodyPr/>
                    <a:lstStyle/>
                    <a:p>
                      <a:r>
                        <a:rPr lang="en-US" dirty="0"/>
                        <a:t>no</a:t>
                      </a:r>
                      <a:endParaRPr dirty="0"/>
                    </a:p>
                  </a:txBody>
                  <a:tcPr marL="45720" marR="45720"/>
                </a:tc>
                <a:tc>
                  <a:txBody>
                    <a:bodyPr/>
                    <a:lstStyle/>
                    <a:p>
                      <a:r>
                        <a:rPr lang="en-US" dirty="0"/>
                        <a:t>no</a:t>
                      </a:r>
                      <a:endParaRPr dirty="0"/>
                    </a:p>
                  </a:txBody>
                  <a:tcPr marL="45720" marR="45720"/>
                </a:tc>
                <a:extLst>
                  <a:ext uri="{0D108BD9-81ED-4DB2-BD59-A6C34878D82A}">
                    <a16:rowId xmlns:a16="http://schemas.microsoft.com/office/drawing/2014/main" val="10004"/>
                  </a:ext>
                </a:extLst>
              </a:tr>
              <a:tr h="370840">
                <a:tc>
                  <a:txBody>
                    <a:bodyPr/>
                    <a:lstStyle/>
                    <a:p>
                      <a:r>
                        <a:rPr dirty="0"/>
                        <a:t>Wall </a:t>
                      </a:r>
                      <a:r>
                        <a:rPr lang="en-US" dirty="0"/>
                        <a:t>m</a:t>
                      </a:r>
                      <a:r>
                        <a:rPr dirty="0"/>
                        <a:t>otion</a:t>
                      </a:r>
                    </a:p>
                  </a:txBody>
                  <a:tcPr marL="45720" marR="45720"/>
                </a:tc>
                <a:tc>
                  <a:txBody>
                    <a:bodyPr/>
                    <a:lstStyle/>
                    <a:p>
                      <a:r>
                        <a:rPr lang="en-US" dirty="0"/>
                        <a:t>stationary</a:t>
                      </a:r>
                      <a:endParaRPr dirty="0"/>
                    </a:p>
                  </a:txBody>
                  <a:tcPr marL="45720" marR="45720"/>
                </a:tc>
                <a:tc>
                  <a:txBody>
                    <a:bodyPr/>
                    <a:lstStyle/>
                    <a:p>
                      <a:r>
                        <a:rPr lang="en-US" dirty="0"/>
                        <a:t>stationary</a:t>
                      </a:r>
                      <a:endParaRPr dirty="0"/>
                    </a:p>
                  </a:txBody>
                  <a:tcPr marL="45720" marR="45720"/>
                </a:tc>
                <a:tc>
                  <a:txBody>
                    <a:bodyPr/>
                    <a:lstStyle/>
                    <a:p>
                      <a:r>
                        <a:rPr lang="en-US" dirty="0"/>
                        <a:t>stationary</a:t>
                      </a:r>
                      <a:endParaRPr dirty="0"/>
                    </a:p>
                  </a:txBody>
                  <a:tcPr marL="45720" marR="45720"/>
                </a:tc>
                <a:tc>
                  <a:txBody>
                    <a:bodyPr/>
                    <a:lstStyle/>
                    <a:p>
                      <a:endParaRPr lang="en-US" dirty="0"/>
                    </a:p>
                  </a:txBody>
                  <a:tcPr marL="45720" marR="45720"/>
                </a:tc>
                <a:tc>
                  <a:txBody>
                    <a:bodyPr/>
                    <a:lstStyle/>
                    <a:p>
                      <a:endParaRPr lang="en-US" dirty="0"/>
                    </a:p>
                  </a:txBody>
                  <a:tcPr marL="45720" marR="45720"/>
                </a:tc>
                <a:tc>
                  <a:txBody>
                    <a:bodyPr/>
                    <a:lstStyle/>
                    <a:p>
                      <a:endParaRPr lang="en-US" dirty="0"/>
                    </a:p>
                  </a:txBody>
                  <a:tcPr marL="45720" marR="45720"/>
                </a:tc>
                <a:extLst>
                  <a:ext uri="{0D108BD9-81ED-4DB2-BD59-A6C34878D82A}">
                    <a16:rowId xmlns:a16="http://schemas.microsoft.com/office/drawing/2014/main" val="10005"/>
                  </a:ext>
                </a:extLst>
              </a:tr>
              <a:tr h="370840">
                <a:tc>
                  <a:txBody>
                    <a:bodyPr/>
                    <a:lstStyle/>
                    <a:p>
                      <a:r>
                        <a:rPr dirty="0"/>
                        <a:t>Shear </a:t>
                      </a:r>
                      <a:r>
                        <a:rPr lang="en-US" dirty="0"/>
                        <a:t>b</a:t>
                      </a:r>
                      <a:r>
                        <a:rPr dirty="0"/>
                        <a:t>oundary </a:t>
                      </a:r>
                      <a:r>
                        <a:rPr lang="en-US" dirty="0"/>
                        <a:t>c</a:t>
                      </a:r>
                      <a:r>
                        <a:rPr dirty="0"/>
                        <a:t>ondition</a:t>
                      </a:r>
                    </a:p>
                  </a:txBody>
                  <a:tcPr marL="45720" marR="45720"/>
                </a:tc>
                <a:tc>
                  <a:txBody>
                    <a:bodyPr/>
                    <a:lstStyle/>
                    <a:p>
                      <a:r>
                        <a:rPr lang="en-US" dirty="0"/>
                        <a:t>no slip</a:t>
                      </a:r>
                      <a:endParaRPr dirty="0"/>
                    </a:p>
                  </a:txBody>
                  <a:tcPr marL="45720" marR="45720"/>
                </a:tc>
                <a:tc>
                  <a:txBody>
                    <a:bodyPr/>
                    <a:lstStyle/>
                    <a:p>
                      <a:r>
                        <a:rPr lang="en-US" dirty="0"/>
                        <a:t>no slip</a:t>
                      </a:r>
                      <a:endParaRPr dirty="0"/>
                    </a:p>
                  </a:txBody>
                  <a:tcPr marL="45720" marR="45720"/>
                </a:tc>
                <a:tc>
                  <a:txBody>
                    <a:bodyPr/>
                    <a:lstStyle/>
                    <a:p>
                      <a:r>
                        <a:rPr lang="en-US" dirty="0"/>
                        <a:t>no slip</a:t>
                      </a:r>
                      <a:endParaRPr dirty="0"/>
                    </a:p>
                  </a:txBody>
                  <a:tcPr marL="45720" marR="45720"/>
                </a:tc>
                <a:tc>
                  <a:txBody>
                    <a:bodyPr/>
                    <a:lstStyle/>
                    <a:p>
                      <a:endParaRPr lang="en-US" dirty="0"/>
                    </a:p>
                  </a:txBody>
                  <a:tcPr marL="45720" marR="45720"/>
                </a:tc>
                <a:tc>
                  <a:txBody>
                    <a:bodyPr/>
                    <a:lstStyle/>
                    <a:p>
                      <a:endParaRPr lang="en-US" dirty="0"/>
                    </a:p>
                  </a:txBody>
                  <a:tcPr marL="45720" marR="45720"/>
                </a:tc>
                <a:tc>
                  <a:txBody>
                    <a:bodyPr/>
                    <a:lstStyle/>
                    <a:p>
                      <a:endParaRPr lang="en-US" dirty="0"/>
                    </a:p>
                  </a:txBody>
                  <a:tcPr marL="45720" marR="45720"/>
                </a:tc>
                <a:extLst>
                  <a:ext uri="{0D108BD9-81ED-4DB2-BD59-A6C34878D82A}">
                    <a16:rowId xmlns:a16="http://schemas.microsoft.com/office/drawing/2014/main" val="10006"/>
                  </a:ext>
                </a:extLst>
              </a:tr>
              <a:tr h="370840">
                <a:tc>
                  <a:txBody>
                    <a:bodyPr/>
                    <a:lstStyle/>
                    <a:p>
                      <a:r>
                        <a:rPr dirty="0"/>
                        <a:t>Wall </a:t>
                      </a:r>
                      <a:r>
                        <a:rPr lang="en-US" dirty="0"/>
                        <a:t>s</a:t>
                      </a:r>
                      <a:r>
                        <a:rPr dirty="0"/>
                        <a:t>urface </a:t>
                      </a:r>
                      <a:r>
                        <a:rPr lang="en-US" dirty="0"/>
                        <a:t>r</a:t>
                      </a:r>
                      <a:r>
                        <a:rPr dirty="0"/>
                        <a:t>oughness</a:t>
                      </a:r>
                    </a:p>
                  </a:txBody>
                  <a:tcPr marL="45720" marR="45720"/>
                </a:tc>
                <a:tc>
                  <a:txBody>
                    <a:bodyPr/>
                    <a:lstStyle/>
                    <a:p>
                      <a:r>
                        <a:rPr lang="en-US" dirty="0"/>
                        <a:t>standard</a:t>
                      </a:r>
                      <a:endParaRPr dirty="0"/>
                    </a:p>
                  </a:txBody>
                  <a:tcPr marL="45720" marR="45720"/>
                </a:tc>
                <a:tc>
                  <a:txBody>
                    <a:bodyPr/>
                    <a:lstStyle/>
                    <a:p>
                      <a:r>
                        <a:rPr lang="en-US" dirty="0"/>
                        <a:t>standard</a:t>
                      </a:r>
                      <a:endParaRPr dirty="0"/>
                    </a:p>
                  </a:txBody>
                  <a:tcPr marL="45720" marR="45720"/>
                </a:tc>
                <a:tc>
                  <a:txBody>
                    <a:bodyPr/>
                    <a:lstStyle/>
                    <a:p>
                      <a:r>
                        <a:rPr lang="en-US" dirty="0"/>
                        <a:t>standard</a:t>
                      </a:r>
                      <a:endParaRPr dirty="0"/>
                    </a:p>
                  </a:txBody>
                  <a:tcPr marL="45720" marR="45720"/>
                </a:tc>
                <a:tc>
                  <a:txBody>
                    <a:bodyPr/>
                    <a:lstStyle/>
                    <a:p>
                      <a:endParaRPr dirty="0"/>
                    </a:p>
                  </a:txBody>
                  <a:tcPr marL="45720" marR="45720"/>
                </a:tc>
                <a:tc>
                  <a:txBody>
                    <a:bodyPr/>
                    <a:lstStyle/>
                    <a:p>
                      <a:endParaRPr dirty="0"/>
                    </a:p>
                  </a:txBody>
                  <a:tcPr marL="45720" marR="45720"/>
                </a:tc>
                <a:tc>
                  <a:txBody>
                    <a:bodyPr/>
                    <a:lstStyle/>
                    <a:p>
                      <a:endParaRPr dirty="0"/>
                    </a:p>
                  </a:txBody>
                  <a:tcPr marL="45720" marR="45720"/>
                </a:tc>
                <a:extLst>
                  <a:ext uri="{0D108BD9-81ED-4DB2-BD59-A6C34878D82A}">
                    <a16:rowId xmlns:a16="http://schemas.microsoft.com/office/drawing/2014/main" val="10007"/>
                  </a:ext>
                </a:extLst>
              </a:tr>
              <a:tr h="370840">
                <a:tc>
                  <a:txBody>
                    <a:bodyPr/>
                    <a:lstStyle/>
                    <a:p>
                      <a:r>
                        <a:rPr dirty="0"/>
                        <a:t>Internal </a:t>
                      </a:r>
                      <a:r>
                        <a:rPr lang="en-US" dirty="0"/>
                        <a:t>e</a:t>
                      </a:r>
                      <a:r>
                        <a:rPr dirty="0"/>
                        <a:t>missivity</a:t>
                      </a:r>
                    </a:p>
                  </a:txBody>
                  <a:tcPr marL="45720" marR="45720"/>
                </a:tc>
                <a:tc>
                  <a:txBody>
                    <a:bodyPr/>
                    <a:lstStyle/>
                    <a:p>
                      <a:r>
                        <a:rPr dirty="0"/>
                        <a:t>0.85</a:t>
                      </a:r>
                    </a:p>
                  </a:txBody>
                  <a:tcPr/>
                </a:tc>
                <a:tc>
                  <a:txBody>
                    <a:bodyPr/>
                    <a:lstStyle/>
                    <a:p>
                      <a:r>
                        <a:rPr dirty="0"/>
                        <a:t>0.85</a:t>
                      </a:r>
                    </a:p>
                  </a:txBody>
                  <a:tcPr/>
                </a:tc>
                <a:tc>
                  <a:txBody>
                    <a:bodyPr/>
                    <a:lstStyle/>
                    <a:p>
                      <a:r>
                        <a:rPr dirty="0"/>
                        <a:t>0.85</a:t>
                      </a:r>
                    </a:p>
                  </a:txBody>
                  <a:tcPr/>
                </a:tc>
                <a:tc>
                  <a:txBody>
                    <a:bodyPr/>
                    <a:lstStyle/>
                    <a:p>
                      <a:endParaRPr dirty="0"/>
                    </a:p>
                  </a:txBody>
                  <a:tcPr marL="45720" marR="45720"/>
                </a:tc>
                <a:tc>
                  <a:txBody>
                    <a:bodyPr/>
                    <a:lstStyle/>
                    <a:p>
                      <a:endParaRPr dirty="0"/>
                    </a:p>
                  </a:txBody>
                  <a:tcPr marL="45720" marR="45720"/>
                </a:tc>
                <a:tc>
                  <a:txBody>
                    <a:bodyPr/>
                    <a:lstStyle/>
                    <a:p>
                      <a:endParaRPr dirty="0"/>
                    </a:p>
                  </a:txBody>
                  <a:tcPr marL="45720" marR="45720"/>
                </a:tc>
                <a:extLst>
                  <a:ext uri="{0D108BD9-81ED-4DB2-BD59-A6C34878D82A}">
                    <a16:rowId xmlns:a16="http://schemas.microsoft.com/office/drawing/2014/main" val="10008"/>
                  </a:ext>
                </a:extLst>
              </a:tr>
              <a:tr h="370840">
                <a:tc>
                  <a:txBody>
                    <a:bodyPr/>
                    <a:lstStyle/>
                    <a:p>
                      <a:r>
                        <a:rPr dirty="0"/>
                        <a:t>Wall </a:t>
                      </a:r>
                      <a:r>
                        <a:rPr lang="en-US" dirty="0"/>
                        <a:t>r</a:t>
                      </a:r>
                      <a:r>
                        <a:rPr dirty="0"/>
                        <a:t>oughness </a:t>
                      </a:r>
                      <a:r>
                        <a:rPr lang="en-US" dirty="0"/>
                        <a:t>h</a:t>
                      </a:r>
                      <a:r>
                        <a:rPr dirty="0"/>
                        <a:t>eight [mm]</a:t>
                      </a:r>
                    </a:p>
                  </a:txBody>
                  <a:tcPr marL="45720" marR="45720"/>
                </a:tc>
                <a:tc>
                  <a:txBody>
                    <a:bodyPr/>
                    <a:lstStyle/>
                    <a:p>
                      <a:r>
                        <a:rPr dirty="0"/>
                        <a:t>0</a:t>
                      </a:r>
                    </a:p>
                  </a:txBody>
                  <a:tcPr/>
                </a:tc>
                <a:tc>
                  <a:txBody>
                    <a:bodyPr/>
                    <a:lstStyle/>
                    <a:p>
                      <a:r>
                        <a:rPr dirty="0"/>
                        <a:t>0</a:t>
                      </a:r>
                    </a:p>
                  </a:txBody>
                  <a:tcPr/>
                </a:tc>
                <a:tc>
                  <a:txBody>
                    <a:bodyPr/>
                    <a:lstStyle/>
                    <a:p>
                      <a:r>
                        <a:rPr dirty="0"/>
                        <a:t>0</a:t>
                      </a:r>
                    </a:p>
                  </a:txBody>
                  <a:tcPr/>
                </a:tc>
                <a:tc>
                  <a:txBody>
                    <a:bodyPr/>
                    <a:lstStyle/>
                    <a:p>
                      <a:endParaRPr dirty="0"/>
                    </a:p>
                  </a:txBody>
                  <a:tcPr marL="45720" marR="45720"/>
                </a:tc>
                <a:tc>
                  <a:txBody>
                    <a:bodyPr/>
                    <a:lstStyle/>
                    <a:p>
                      <a:endParaRPr dirty="0"/>
                    </a:p>
                  </a:txBody>
                  <a:tcPr marL="45720" marR="45720"/>
                </a:tc>
                <a:tc>
                  <a:txBody>
                    <a:bodyPr/>
                    <a:lstStyle/>
                    <a:p>
                      <a:endParaRPr dirty="0"/>
                    </a:p>
                  </a:txBody>
                  <a:tcPr marL="45720" marR="45720"/>
                </a:tc>
                <a:extLst>
                  <a:ext uri="{0D108BD9-81ED-4DB2-BD59-A6C34878D82A}">
                    <a16:rowId xmlns:a16="http://schemas.microsoft.com/office/drawing/2014/main" val="10009"/>
                  </a:ext>
                </a:extLst>
              </a:tr>
              <a:tr h="370840">
                <a:tc>
                  <a:txBody>
                    <a:bodyPr/>
                    <a:lstStyle/>
                    <a:p>
                      <a:r>
                        <a:rPr dirty="0"/>
                        <a:t>Wall </a:t>
                      </a:r>
                      <a:r>
                        <a:rPr lang="en-US" dirty="0"/>
                        <a:t>r</a:t>
                      </a:r>
                      <a:r>
                        <a:rPr dirty="0"/>
                        <a:t>oughness </a:t>
                      </a:r>
                      <a:r>
                        <a:rPr lang="en-US" dirty="0"/>
                        <a:t>c</a:t>
                      </a:r>
                      <a:r>
                        <a:rPr dirty="0"/>
                        <a:t>onstant</a:t>
                      </a:r>
                    </a:p>
                  </a:txBody>
                  <a:tcPr marL="45720" marR="45720"/>
                </a:tc>
                <a:tc>
                  <a:txBody>
                    <a:bodyPr/>
                    <a:lstStyle/>
                    <a:p>
                      <a:r>
                        <a:rPr dirty="0"/>
                        <a:t>0.5</a:t>
                      </a:r>
                    </a:p>
                  </a:txBody>
                  <a:tcPr/>
                </a:tc>
                <a:tc>
                  <a:txBody>
                    <a:bodyPr/>
                    <a:lstStyle/>
                    <a:p>
                      <a:r>
                        <a:rPr dirty="0"/>
                        <a:t>0.5</a:t>
                      </a:r>
                    </a:p>
                  </a:txBody>
                  <a:tcPr/>
                </a:tc>
                <a:tc>
                  <a:txBody>
                    <a:bodyPr/>
                    <a:lstStyle/>
                    <a:p>
                      <a:r>
                        <a:rPr dirty="0"/>
                        <a:t>0.5</a:t>
                      </a:r>
                    </a:p>
                  </a:txBody>
                  <a:tcPr/>
                </a:tc>
                <a:tc>
                  <a:txBody>
                    <a:bodyPr/>
                    <a:lstStyle/>
                    <a:p>
                      <a:endParaRPr dirty="0"/>
                    </a:p>
                  </a:txBody>
                  <a:tcPr marL="45720" marR="45720"/>
                </a:tc>
                <a:tc>
                  <a:txBody>
                    <a:bodyPr/>
                    <a:lstStyle/>
                    <a:p>
                      <a:endParaRPr dirty="0"/>
                    </a:p>
                  </a:txBody>
                  <a:tcPr marL="45720" marR="45720"/>
                </a:tc>
                <a:tc>
                  <a:txBody>
                    <a:bodyPr/>
                    <a:lstStyle/>
                    <a:p>
                      <a:endParaRPr dirty="0"/>
                    </a:p>
                  </a:txBody>
                  <a:tcPr marL="45720" marR="45720"/>
                </a:tc>
                <a:extLst>
                  <a:ext uri="{0D108BD9-81ED-4DB2-BD59-A6C34878D82A}">
                    <a16:rowId xmlns:a16="http://schemas.microsoft.com/office/drawing/2014/main" val="3506890218"/>
                  </a:ext>
                </a:extLst>
              </a:tr>
              <a:tr h="370840">
                <a:tc>
                  <a:txBody>
                    <a:bodyPr/>
                    <a:lstStyle/>
                    <a:p>
                      <a:r>
                        <a:rPr dirty="0"/>
                        <a:t>Radiation BC </a:t>
                      </a:r>
                      <a:r>
                        <a:rPr lang="en-US" dirty="0"/>
                        <a:t>t</a:t>
                      </a:r>
                      <a:r>
                        <a:rPr dirty="0"/>
                        <a:t>ype</a:t>
                      </a:r>
                    </a:p>
                  </a:txBody>
                  <a:tcPr marL="45720" marR="45720"/>
                </a:tc>
                <a:tc>
                  <a:txBody>
                    <a:bodyPr/>
                    <a:lstStyle/>
                    <a:p>
                      <a:r>
                        <a:rPr lang="en-US" dirty="0"/>
                        <a:t>opaque</a:t>
                      </a:r>
                      <a:endParaRPr dirty="0"/>
                    </a:p>
                  </a:txBody>
                  <a:tcPr marL="45720" marR="45720"/>
                </a:tc>
                <a:tc>
                  <a:txBody>
                    <a:bodyPr/>
                    <a:lstStyle/>
                    <a:p>
                      <a:r>
                        <a:rPr lang="en-US" dirty="0"/>
                        <a:t>opaque</a:t>
                      </a:r>
                      <a:endParaRPr dirty="0"/>
                    </a:p>
                  </a:txBody>
                  <a:tcPr marL="45720" marR="45720"/>
                </a:tc>
                <a:tc>
                  <a:txBody>
                    <a:bodyPr/>
                    <a:lstStyle/>
                    <a:p>
                      <a:r>
                        <a:rPr lang="en-US" dirty="0"/>
                        <a:t>opaque</a:t>
                      </a:r>
                      <a:endParaRPr dirty="0"/>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opaque</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opaque</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opaque</a:t>
                      </a:r>
                    </a:p>
                  </a:txBody>
                  <a:tcPr marL="45720" marR="45720"/>
                </a:tc>
                <a:extLst>
                  <a:ext uri="{0D108BD9-81ED-4DB2-BD59-A6C34878D82A}">
                    <a16:rowId xmlns:a16="http://schemas.microsoft.com/office/drawing/2014/main" val="1294126359"/>
                  </a:ext>
                </a:extLst>
              </a:tr>
              <a:tr h="370840">
                <a:tc>
                  <a:txBody>
                    <a:bodyPr/>
                    <a:lstStyle/>
                    <a:p>
                      <a:r>
                        <a:rPr dirty="0"/>
                        <a:t>Participates in </a:t>
                      </a:r>
                      <a:r>
                        <a:rPr lang="en-US" dirty="0"/>
                        <a:t>v</a:t>
                      </a:r>
                      <a:r>
                        <a:rPr dirty="0"/>
                        <a:t>iew </a:t>
                      </a:r>
                      <a:r>
                        <a:rPr lang="en-US" dirty="0"/>
                        <a:t>fa</a:t>
                      </a:r>
                      <a:r>
                        <a:rPr dirty="0"/>
                        <a:t>ctor </a:t>
                      </a:r>
                      <a:r>
                        <a:rPr lang="en-US" dirty="0"/>
                        <a:t>c</a:t>
                      </a:r>
                      <a:r>
                        <a:rPr dirty="0"/>
                        <a:t>alculation?</a:t>
                      </a:r>
                    </a:p>
                  </a:txBody>
                  <a:tcPr marL="45720" marR="45720"/>
                </a:tc>
                <a:tc>
                  <a:txBody>
                    <a:bodyPr/>
                    <a:lstStyle/>
                    <a:p>
                      <a:r>
                        <a:rPr lang="en-US" dirty="0"/>
                        <a:t>yes</a:t>
                      </a:r>
                      <a:endParaRPr dirty="0"/>
                    </a:p>
                  </a:txBody>
                  <a:tcPr marL="45720" marR="45720"/>
                </a:tc>
                <a:tc>
                  <a:txBody>
                    <a:bodyPr/>
                    <a:lstStyle/>
                    <a:p>
                      <a:r>
                        <a:rPr lang="en-US" dirty="0"/>
                        <a:t>yes</a:t>
                      </a:r>
                      <a:endParaRPr dirty="0"/>
                    </a:p>
                  </a:txBody>
                  <a:tcPr marL="45720" marR="45720"/>
                </a:tc>
                <a:tc>
                  <a:txBody>
                    <a:bodyPr/>
                    <a:lstStyle/>
                    <a:p>
                      <a:r>
                        <a:rPr lang="en-US" dirty="0"/>
                        <a:t>yes</a:t>
                      </a:r>
                      <a:endParaRPr dirty="0"/>
                    </a:p>
                  </a:txBody>
                  <a:tcPr marL="45720" marR="45720"/>
                </a:tc>
                <a:tc>
                  <a:txBody>
                    <a:bodyPr/>
                    <a:lstStyle/>
                    <a:p>
                      <a:endParaRPr dirty="0"/>
                    </a:p>
                  </a:txBody>
                  <a:tcPr marL="45720" marR="45720"/>
                </a:tc>
                <a:tc>
                  <a:txBody>
                    <a:bodyPr/>
                    <a:lstStyle/>
                    <a:p>
                      <a:endParaRPr dirty="0"/>
                    </a:p>
                  </a:txBody>
                  <a:tcPr marL="45720" marR="45720"/>
                </a:tc>
                <a:tc>
                  <a:txBody>
                    <a:bodyPr/>
                    <a:lstStyle/>
                    <a:p>
                      <a:endParaRPr dirty="0"/>
                    </a:p>
                  </a:txBody>
                  <a:tcPr marL="45720" marR="45720"/>
                </a:tc>
                <a:extLst>
                  <a:ext uri="{0D108BD9-81ED-4DB2-BD59-A6C34878D82A}">
                    <a16:rowId xmlns:a16="http://schemas.microsoft.com/office/drawing/2014/main" val="634805863"/>
                  </a:ext>
                </a:extLst>
              </a:tr>
              <a:tr h="370840">
                <a:tc>
                  <a:txBody>
                    <a:bodyPr/>
                    <a:lstStyle/>
                    <a:p>
                      <a:r>
                        <a:rPr dirty="0"/>
                        <a:t>Faces </a:t>
                      </a:r>
                      <a:r>
                        <a:rPr lang="en-US" dirty="0"/>
                        <a:t>p</a:t>
                      </a:r>
                      <a:r>
                        <a:rPr dirty="0"/>
                        <a:t>er </a:t>
                      </a:r>
                      <a:r>
                        <a:rPr lang="en-US" dirty="0"/>
                        <a:t>s</a:t>
                      </a:r>
                      <a:r>
                        <a:rPr dirty="0"/>
                        <a:t>urface </a:t>
                      </a:r>
                      <a:r>
                        <a:rPr lang="en-US" dirty="0"/>
                        <a:t>c</a:t>
                      </a:r>
                      <a:r>
                        <a:rPr dirty="0"/>
                        <a:t>luster</a:t>
                      </a:r>
                    </a:p>
                  </a:txBody>
                  <a:tcPr marL="45720" marR="45720"/>
                </a:tc>
                <a:tc>
                  <a:txBody>
                    <a:bodyPr/>
                    <a:lstStyle/>
                    <a:p>
                      <a:r>
                        <a:rPr lang="en-US" dirty="0"/>
                        <a:t>1</a:t>
                      </a:r>
                      <a:endParaRPr dirty="0"/>
                    </a:p>
                  </a:txBody>
                  <a:tcPr marL="45720" marR="45720"/>
                </a:tc>
                <a:tc>
                  <a:txBody>
                    <a:bodyPr/>
                    <a:lstStyle/>
                    <a:p>
                      <a:r>
                        <a:rPr lang="en-US" dirty="0"/>
                        <a:t>1</a:t>
                      </a:r>
                      <a:endParaRPr dirty="0"/>
                    </a:p>
                  </a:txBody>
                  <a:tcPr marL="45720" marR="45720"/>
                </a:tc>
                <a:tc>
                  <a:txBody>
                    <a:bodyPr/>
                    <a:lstStyle/>
                    <a:p>
                      <a:r>
                        <a:rPr lang="en-US" dirty="0"/>
                        <a:t>1</a:t>
                      </a:r>
                      <a:endParaRPr dirty="0"/>
                    </a:p>
                  </a:txBody>
                  <a:tcPr marL="45720" marR="45720"/>
                </a:tc>
                <a:tc>
                  <a:txBody>
                    <a:bodyPr/>
                    <a:lstStyle/>
                    <a:p>
                      <a:endParaRPr dirty="0"/>
                    </a:p>
                  </a:txBody>
                  <a:tcPr marL="45720" marR="45720"/>
                </a:tc>
                <a:tc>
                  <a:txBody>
                    <a:bodyPr/>
                    <a:lstStyle/>
                    <a:p>
                      <a:endParaRPr dirty="0"/>
                    </a:p>
                  </a:txBody>
                  <a:tcPr marL="45720" marR="45720"/>
                </a:tc>
                <a:tc>
                  <a:txBody>
                    <a:bodyPr/>
                    <a:lstStyle/>
                    <a:p>
                      <a:endParaRPr dirty="0"/>
                    </a:p>
                  </a:txBody>
                  <a:tcPr marL="45720" marR="45720"/>
                </a:tc>
                <a:extLst>
                  <a:ext uri="{0D108BD9-81ED-4DB2-BD59-A6C34878D82A}">
                    <a16:rowId xmlns:a16="http://schemas.microsoft.com/office/drawing/2014/main" val="3126588783"/>
                  </a:ext>
                </a:extLst>
              </a:tr>
              <a:tr h="370840">
                <a:tc>
                  <a:txBody>
                    <a:bodyPr/>
                    <a:lstStyle/>
                    <a:p>
                      <a:r>
                        <a:rPr dirty="0"/>
                        <a:t>Convective </a:t>
                      </a:r>
                      <a:r>
                        <a:rPr lang="en-US" dirty="0"/>
                        <a:t>a</a:t>
                      </a:r>
                      <a:r>
                        <a:rPr dirty="0"/>
                        <a:t>ugmentation </a:t>
                      </a:r>
                      <a:r>
                        <a:rPr lang="en-US" dirty="0"/>
                        <a:t>f</a:t>
                      </a:r>
                      <a:r>
                        <a:rPr dirty="0"/>
                        <a:t>actor</a:t>
                      </a:r>
                    </a:p>
                  </a:txBody>
                  <a:tcPr marL="45720" marR="45720"/>
                </a:tc>
                <a:tc>
                  <a:txBody>
                    <a:bodyPr/>
                    <a:lstStyle/>
                    <a:p>
                      <a:r>
                        <a:rPr lang="en-US" dirty="0"/>
                        <a:t>1</a:t>
                      </a:r>
                      <a:endParaRPr dirty="0"/>
                    </a:p>
                  </a:txBody>
                  <a:tcPr marL="45720" marR="45720"/>
                </a:tc>
                <a:tc>
                  <a:txBody>
                    <a:bodyPr/>
                    <a:lstStyle/>
                    <a:p>
                      <a:r>
                        <a:rPr lang="en-US" dirty="0"/>
                        <a:t>1</a:t>
                      </a:r>
                      <a:endParaRPr dirty="0"/>
                    </a:p>
                  </a:txBody>
                  <a:tcPr marL="45720" marR="45720"/>
                </a:tc>
                <a:tc>
                  <a:txBody>
                    <a:bodyPr/>
                    <a:lstStyle/>
                    <a:p>
                      <a:r>
                        <a:rPr lang="en-US" dirty="0"/>
                        <a:t>1</a:t>
                      </a:r>
                      <a:endParaRPr dirty="0"/>
                    </a:p>
                  </a:txBody>
                  <a:tcPr marL="45720" marR="45720"/>
                </a:tc>
                <a:tc>
                  <a:txBody>
                    <a:bodyPr/>
                    <a:lstStyle/>
                    <a:p>
                      <a:r>
                        <a:rPr lang="en-US" dirty="0"/>
                        <a:t>1</a:t>
                      </a:r>
                      <a:endParaRPr dirty="0"/>
                    </a:p>
                  </a:txBody>
                  <a:tcPr marL="45720" marR="45720"/>
                </a:tc>
                <a:tc>
                  <a:txBody>
                    <a:bodyPr/>
                    <a:lstStyle/>
                    <a:p>
                      <a:r>
                        <a:rPr lang="en-US" dirty="0"/>
                        <a:t>1</a:t>
                      </a:r>
                      <a:endParaRPr dirty="0"/>
                    </a:p>
                  </a:txBody>
                  <a:tcPr marL="45720" marR="45720"/>
                </a:tc>
                <a:tc>
                  <a:txBody>
                    <a:bodyPr/>
                    <a:lstStyle/>
                    <a:p>
                      <a:r>
                        <a:rPr lang="en-US" dirty="0"/>
                        <a:t>1</a:t>
                      </a:r>
                      <a:endParaRPr dirty="0"/>
                    </a:p>
                  </a:txBody>
                  <a:tcPr marL="45720" marR="45720"/>
                </a:tc>
                <a:extLst>
                  <a:ext uri="{0D108BD9-81ED-4DB2-BD59-A6C34878D82A}">
                    <a16:rowId xmlns:a16="http://schemas.microsoft.com/office/drawing/2014/main" val="2385991054"/>
                  </a:ext>
                </a:extLst>
              </a:tr>
            </a:tbl>
          </a:graphicData>
        </a:graphic>
      </p:graphicFrame>
      <p:sp>
        <p:nvSpPr>
          <p:cNvPr id="13" name="Slide Number Placeholder">
            <a:extLst>
              <a:ext uri="{FF2B5EF4-FFF2-40B4-BE49-F238E27FC236}">
                <a16:creationId xmlns:a16="http://schemas.microsoft.com/office/drawing/2014/main" id="{5A46C971-501D-E533-8A0F-C600490CCD09}"/>
              </a:ext>
            </a:extLst>
          </p:cNvPr>
          <p:cNvSpPr>
            <a:spLocks noGrp="1"/>
          </p:cNvSpPr>
          <p:nvPr>
            <p:ph type="sldNum" sz="quarter" idx="15"/>
          </p:nvPr>
        </p:nvSpPr>
        <p:spPr/>
        <p:txBody>
          <a:bodyPr/>
          <a:lstStyle/>
          <a:p>
            <a:fld id="{F023AC52-F1B0-4671-BA92-58020EC92B36}" type="slidenum">
              <a:rPr lang="en-US" smtClean="0"/>
              <a:t>22</a:t>
            </a:fld>
            <a:endParaRPr lang="en-US"/>
          </a:p>
        </p:txBody>
      </p:sp>
      <p:sp>
        <p:nvSpPr>
          <p:cNvPr id="6" name="Nexus:toc_link">
            <a:extLst>
              <a:ext uri="{FF2B5EF4-FFF2-40B4-BE49-F238E27FC236}">
                <a16:creationId xmlns:a16="http://schemas.microsoft.com/office/drawing/2014/main" id="{63F72E79-0F7E-6E4C-4905-AA1BA08A4136}"/>
              </a:ext>
            </a:extLst>
          </p:cNvPr>
          <p:cNvSpPr>
            <a:spLocks noGrp="1"/>
          </p:cNvSpPr>
          <p:nvPr>
            <p:ph type="body" sz="quarter" idx="12"/>
          </p:nvPr>
        </p:nvSpPr>
        <p:spPr/>
        <p:txBody>
          <a:bodyPr/>
          <a:lstStyle/>
          <a:p>
            <a:r>
              <a:rPr>
                <a:hlinkClick r:id="rId3" action="ppaction://hlinksldjump"/>
              </a:rPr>
              <a:t>Table of contents</a:t>
            </a:r>
            <a:endParaRPr lang="en-US" dirty="0"/>
          </a:p>
        </p:txBody>
      </p:sp>
      <p:sp>
        <p:nvSpPr>
          <p:cNvPr id="9" name="Nexus:breadcrumbs">
            <a:extLst>
              <a:ext uri="{FF2B5EF4-FFF2-40B4-BE49-F238E27FC236}">
                <a16:creationId xmlns:a16="http://schemas.microsoft.com/office/drawing/2014/main" id="{9CE7B026-8F9A-CFE6-0E33-54F953F14C5A}"/>
              </a:ext>
            </a:extLst>
          </p:cNvPr>
          <p:cNvSpPr>
            <a:spLocks noGrp="1"/>
          </p:cNvSpPr>
          <p:nvPr>
            <p:ph type="body" sz="quarter" idx="13"/>
          </p:nvPr>
        </p:nvSpPr>
        <p:spPr/>
        <p:txBody>
          <a:bodyPr/>
          <a:lstStyle/>
          <a:p>
            <a:r>
              <a:rPr dirty="0">
                <a:hlinkClick r:id="rId4" action="ppaction://hlinksldjump"/>
              </a:rPr>
              <a:t>Simulation Setup</a:t>
            </a:r>
            <a:r>
              <a:rPr dirty="0"/>
              <a:t> / </a:t>
            </a:r>
            <a:r>
              <a:rPr dirty="0">
                <a:hlinkClick r:id="rId5" action="ppaction://hlinksldjump"/>
              </a:rPr>
              <a:t>Physics</a:t>
            </a:r>
            <a:r>
              <a:rPr dirty="0"/>
              <a:t> / Boundary Conditions (</a:t>
            </a:r>
            <a:r>
              <a:rPr lang="en-US" dirty="0"/>
              <a:t>16</a:t>
            </a:r>
            <a:r>
              <a:rPr dirty="0"/>
              <a:t> of 1</a:t>
            </a:r>
            <a:r>
              <a:rPr lang="en-US" dirty="0"/>
              <a:t>9</a:t>
            </a:r>
            <a:r>
              <a:rPr dirty="0"/>
              <a:t>)</a:t>
            </a:r>
            <a:endParaRPr lang="en-US" dirty="0"/>
          </a:p>
        </p:txBody>
      </p:sp>
      <p:sp>
        <p:nvSpPr>
          <p:cNvPr id="4" name="Nexus:html_header">
            <a:extLst>
              <a:ext uri="{FF2B5EF4-FFF2-40B4-BE49-F238E27FC236}">
                <a16:creationId xmlns:a16="http://schemas.microsoft.com/office/drawing/2014/main" id="{9ABCB295-59E3-E65B-6242-C2BD816BF0AB}"/>
              </a:ext>
            </a:extLst>
          </p:cNvPr>
          <p:cNvSpPr>
            <a:spLocks noGrp="1"/>
          </p:cNvSpPr>
          <p:nvPr>
            <p:ph type="title"/>
          </p:nvPr>
        </p:nvSpPr>
        <p:spPr>
          <a:xfrm>
            <a:off x="609602" y="45720"/>
            <a:ext cx="10972799" cy="429768"/>
          </a:xfrm>
        </p:spPr>
        <p:txBody>
          <a:bodyPr/>
          <a:lstStyle/>
          <a:p>
            <a:r>
              <a:rPr sz="3200" dirty="0"/>
              <a:t>Boundary Conditions</a:t>
            </a:r>
            <a:r>
              <a:rPr lang="en-US" sz="3200" dirty="0"/>
              <a:t>, cont.</a:t>
            </a:r>
            <a:endParaRPr lang="en-US" dirty="0"/>
          </a:p>
        </p:txBody>
      </p:sp>
    </p:spTree>
    <p:extLst>
      <p:ext uri="{BB962C8B-B14F-4D97-AF65-F5344CB8AC3E}">
        <p14:creationId xmlns:p14="http://schemas.microsoft.com/office/powerpoint/2010/main" val="2435661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1E982-0777-B0D8-0374-911658AD1D28}"/>
            </a:ext>
          </a:extLst>
        </p:cNvPr>
        <p:cNvGrpSpPr/>
        <p:nvPr/>
      </p:nvGrpSpPr>
      <p:grpSpPr>
        <a:xfrm>
          <a:off x="0" y="0"/>
          <a:ext cx="0" cy="0"/>
          <a:chOff x="0" y="0"/>
          <a:chExt cx="0" cy="0"/>
        </a:xfrm>
      </p:grpSpPr>
      <p:graphicFrame>
        <p:nvGraphicFramePr>
          <p:cNvPr id="5" name="Nexus:query=A|i_type|eq|tree;A|i_name|eq|BoundaryZonesTreeItem;&amp;rows=13&amp;cols=2">
            <a:extLst>
              <a:ext uri="{FF2B5EF4-FFF2-40B4-BE49-F238E27FC236}">
                <a16:creationId xmlns:a16="http://schemas.microsoft.com/office/drawing/2014/main" id="{FA2D8DA6-6824-9E38-907C-D7EABB2594E4}"/>
              </a:ext>
            </a:extLst>
          </p:cNvPr>
          <p:cNvGraphicFramePr>
            <a:graphicFrameLocks noGrp="1"/>
          </p:cNvGraphicFramePr>
          <p:nvPr>
            <p:ph type="tbl" sz="quarter" idx="11"/>
            <p:extLst>
              <p:ext uri="{D42A27DB-BD31-4B8C-83A1-F6EECF244321}">
                <p14:modId xmlns:p14="http://schemas.microsoft.com/office/powerpoint/2010/main" val="1483402156"/>
              </p:ext>
            </p:extLst>
          </p:nvPr>
        </p:nvGraphicFramePr>
        <p:xfrm>
          <a:off x="309269" y="475488"/>
          <a:ext cx="11579406" cy="5928360"/>
        </p:xfrm>
        <a:graphic>
          <a:graphicData uri="http://schemas.openxmlformats.org/drawingml/2006/table">
            <a:tbl>
              <a:tblPr bandRow="1">
                <a:tableStyleId>{5C22544A-7EE6-4342-B048-85BDC9FD1C3A}</a:tableStyleId>
              </a:tblPr>
              <a:tblGrid>
                <a:gridCol w="3699193">
                  <a:extLst>
                    <a:ext uri="{9D8B030D-6E8A-4147-A177-3AD203B41FA5}">
                      <a16:colId xmlns:a16="http://schemas.microsoft.com/office/drawing/2014/main" val="20000"/>
                    </a:ext>
                  </a:extLst>
                </a:gridCol>
                <a:gridCol w="1097254">
                  <a:extLst>
                    <a:ext uri="{9D8B030D-6E8A-4147-A177-3AD203B41FA5}">
                      <a16:colId xmlns:a16="http://schemas.microsoft.com/office/drawing/2014/main" val="20001"/>
                    </a:ext>
                  </a:extLst>
                </a:gridCol>
                <a:gridCol w="1083093">
                  <a:extLst>
                    <a:ext uri="{9D8B030D-6E8A-4147-A177-3AD203B41FA5}">
                      <a16:colId xmlns:a16="http://schemas.microsoft.com/office/drawing/2014/main" val="1327885004"/>
                    </a:ext>
                  </a:extLst>
                </a:gridCol>
                <a:gridCol w="1155858">
                  <a:extLst>
                    <a:ext uri="{9D8B030D-6E8A-4147-A177-3AD203B41FA5}">
                      <a16:colId xmlns:a16="http://schemas.microsoft.com/office/drawing/2014/main" val="537659748"/>
                    </a:ext>
                  </a:extLst>
                </a:gridCol>
                <a:gridCol w="1332445">
                  <a:extLst>
                    <a:ext uri="{9D8B030D-6E8A-4147-A177-3AD203B41FA5}">
                      <a16:colId xmlns:a16="http://schemas.microsoft.com/office/drawing/2014/main" val="467971516"/>
                    </a:ext>
                  </a:extLst>
                </a:gridCol>
                <a:gridCol w="1581318">
                  <a:extLst>
                    <a:ext uri="{9D8B030D-6E8A-4147-A177-3AD203B41FA5}">
                      <a16:colId xmlns:a16="http://schemas.microsoft.com/office/drawing/2014/main" val="2014795766"/>
                    </a:ext>
                  </a:extLst>
                </a:gridCol>
                <a:gridCol w="1630245">
                  <a:extLst>
                    <a:ext uri="{9D8B030D-6E8A-4147-A177-3AD203B41FA5}">
                      <a16:colId xmlns:a16="http://schemas.microsoft.com/office/drawing/2014/main" val="1997799844"/>
                    </a:ext>
                  </a:extLst>
                </a:gridCol>
              </a:tblGrid>
              <a:tr h="295821">
                <a:tc>
                  <a:txBody>
                    <a:bodyPr/>
                    <a:lstStyle/>
                    <a:p>
                      <a:r>
                        <a:rPr lang="en-US" b="1" dirty="0"/>
                        <a:t>HD-EMCAL walls</a:t>
                      </a:r>
                      <a:endParaRPr dirty="0"/>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side</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outer</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inner</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side-shadow</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outer-shadow</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inner-shadow</a:t>
                      </a:r>
                    </a:p>
                  </a:txBody>
                  <a:tcPr marL="45720" marR="45720"/>
                </a:tc>
                <a:extLst>
                  <a:ext uri="{0D108BD9-81ED-4DB2-BD59-A6C34878D82A}">
                    <a16:rowId xmlns:a16="http://schemas.microsoft.com/office/drawing/2014/main" val="954799007"/>
                  </a:ext>
                </a:extLst>
              </a:tr>
              <a:tr h="370840">
                <a:tc>
                  <a:txBody>
                    <a:bodyPr/>
                    <a:lstStyle/>
                    <a:p>
                      <a:r>
                        <a:rPr dirty="0"/>
                        <a:t>Wall </a:t>
                      </a:r>
                      <a:r>
                        <a:rPr lang="en-US" dirty="0"/>
                        <a:t>t</a:t>
                      </a:r>
                      <a:r>
                        <a:rPr dirty="0"/>
                        <a:t>hickness [mm]</a:t>
                      </a:r>
                    </a:p>
                  </a:txBody>
                  <a:tcPr marL="45720" marR="45720"/>
                </a:tc>
                <a:tc>
                  <a:txBody>
                    <a:bodyPr/>
                    <a:lstStyle/>
                    <a:p>
                      <a:r>
                        <a:rPr lang="en-US" dirty="0"/>
                        <a:t>0</a:t>
                      </a:r>
                      <a:endParaRPr dirty="0"/>
                    </a:p>
                  </a:txBody>
                  <a:tcPr marL="45720" marR="45720"/>
                </a:tc>
                <a:tc>
                  <a:txBody>
                    <a:bodyPr/>
                    <a:lstStyle/>
                    <a:p>
                      <a:r>
                        <a:rPr lang="en-US" dirty="0"/>
                        <a:t>0</a:t>
                      </a:r>
                      <a:endParaRPr dirty="0"/>
                    </a:p>
                  </a:txBody>
                  <a:tcPr marL="45720" marR="45720"/>
                </a:tc>
                <a:tc>
                  <a:txBody>
                    <a:bodyPr/>
                    <a:lstStyle/>
                    <a:p>
                      <a:r>
                        <a:rPr lang="en-US" dirty="0"/>
                        <a:t>0</a:t>
                      </a:r>
                      <a:endParaRPr dirty="0"/>
                    </a:p>
                  </a:txBody>
                  <a:tcPr marL="45720" marR="45720"/>
                </a:tc>
                <a:tc>
                  <a:txBody>
                    <a:bodyPr/>
                    <a:lstStyle/>
                    <a:p>
                      <a:r>
                        <a:rPr lang="en-US" dirty="0"/>
                        <a:t>0</a:t>
                      </a:r>
                      <a:endParaRPr dirty="0"/>
                    </a:p>
                  </a:txBody>
                  <a:tcPr marL="45720" marR="45720"/>
                </a:tc>
                <a:tc>
                  <a:txBody>
                    <a:bodyPr/>
                    <a:lstStyle/>
                    <a:p>
                      <a:r>
                        <a:rPr lang="en-US" dirty="0"/>
                        <a:t>0</a:t>
                      </a:r>
                      <a:endParaRPr dirty="0"/>
                    </a:p>
                  </a:txBody>
                  <a:tcPr marL="45720" marR="45720"/>
                </a:tc>
                <a:tc>
                  <a:txBody>
                    <a:bodyPr/>
                    <a:lstStyle/>
                    <a:p>
                      <a:r>
                        <a:rPr lang="en-US" dirty="0"/>
                        <a:t>0</a:t>
                      </a:r>
                      <a:endParaRPr dirty="0"/>
                    </a:p>
                  </a:txBody>
                  <a:tcPr marL="45720" marR="45720"/>
                </a:tc>
                <a:extLst>
                  <a:ext uri="{0D108BD9-81ED-4DB2-BD59-A6C34878D82A}">
                    <a16:rowId xmlns:a16="http://schemas.microsoft.com/office/drawing/2014/main" val="10000"/>
                  </a:ext>
                </a:extLst>
              </a:tr>
              <a:tr h="370840">
                <a:tc>
                  <a:txBody>
                    <a:bodyPr/>
                    <a:lstStyle/>
                    <a:p>
                      <a:r>
                        <a:rPr dirty="0"/>
                        <a:t>Heat </a:t>
                      </a:r>
                      <a:r>
                        <a:rPr lang="en-US" dirty="0"/>
                        <a:t>g</a:t>
                      </a:r>
                      <a:r>
                        <a:rPr dirty="0"/>
                        <a:t>eneration </a:t>
                      </a:r>
                      <a:r>
                        <a:rPr lang="en-US" dirty="0"/>
                        <a:t>r</a:t>
                      </a:r>
                      <a:r>
                        <a:rPr dirty="0"/>
                        <a:t>ate [W/m^3]</a:t>
                      </a:r>
                    </a:p>
                  </a:txBody>
                  <a:tcPr marL="45720" marR="45720"/>
                </a:tc>
                <a:tc>
                  <a:txBody>
                    <a:bodyPr/>
                    <a:lstStyle/>
                    <a:p>
                      <a:r>
                        <a:rPr lang="en-US" dirty="0"/>
                        <a:t>0</a:t>
                      </a:r>
                      <a:endParaRPr dirty="0"/>
                    </a:p>
                  </a:txBody>
                  <a:tcPr marL="45720" marR="45720"/>
                </a:tc>
                <a:tc>
                  <a:txBody>
                    <a:bodyPr/>
                    <a:lstStyle/>
                    <a:p>
                      <a:r>
                        <a:rPr lang="en-US" dirty="0"/>
                        <a:t>0</a:t>
                      </a:r>
                      <a:endParaRPr dirty="0"/>
                    </a:p>
                  </a:txBody>
                  <a:tcPr marL="45720" marR="45720"/>
                </a:tc>
                <a:tc>
                  <a:txBody>
                    <a:bodyPr/>
                    <a:lstStyle/>
                    <a:p>
                      <a:r>
                        <a:rPr lang="en-US" dirty="0"/>
                        <a:t>0</a:t>
                      </a:r>
                      <a:endParaRPr dirty="0"/>
                    </a:p>
                  </a:txBody>
                  <a:tcPr marL="45720" marR="45720"/>
                </a:tc>
                <a:tc>
                  <a:txBody>
                    <a:bodyPr/>
                    <a:lstStyle/>
                    <a:p>
                      <a:r>
                        <a:rPr lang="en-US" dirty="0"/>
                        <a:t>0</a:t>
                      </a:r>
                      <a:endParaRPr dirty="0"/>
                    </a:p>
                  </a:txBody>
                  <a:tcPr marL="45720" marR="45720"/>
                </a:tc>
                <a:tc>
                  <a:txBody>
                    <a:bodyPr/>
                    <a:lstStyle/>
                    <a:p>
                      <a:r>
                        <a:rPr lang="en-US" dirty="0"/>
                        <a:t>0</a:t>
                      </a:r>
                      <a:endParaRPr dirty="0"/>
                    </a:p>
                  </a:txBody>
                  <a:tcPr marL="45720" marR="45720"/>
                </a:tc>
                <a:tc>
                  <a:txBody>
                    <a:bodyPr/>
                    <a:lstStyle/>
                    <a:p>
                      <a:r>
                        <a:rPr lang="en-US" dirty="0"/>
                        <a:t>0</a:t>
                      </a:r>
                      <a:endParaRPr dirty="0"/>
                    </a:p>
                  </a:txBody>
                  <a:tcPr marL="45720" marR="45720"/>
                </a:tc>
                <a:extLst>
                  <a:ext uri="{0D108BD9-81ED-4DB2-BD59-A6C34878D82A}">
                    <a16:rowId xmlns:a16="http://schemas.microsoft.com/office/drawing/2014/main" val="10001"/>
                  </a:ext>
                </a:extLst>
              </a:tr>
              <a:tr h="370840">
                <a:tc>
                  <a:txBody>
                    <a:bodyPr/>
                    <a:lstStyle/>
                    <a:p>
                      <a:r>
                        <a:rPr dirty="0"/>
                        <a:t>Material </a:t>
                      </a:r>
                      <a:r>
                        <a:rPr lang="en-US" dirty="0"/>
                        <a:t>n</a:t>
                      </a:r>
                      <a:r>
                        <a:rPr dirty="0"/>
                        <a:t>ame</a:t>
                      </a:r>
                    </a:p>
                  </a:txBody>
                  <a:tcPr marL="45720" marR="45720"/>
                </a:tc>
                <a:tc>
                  <a:txBody>
                    <a:bodyPr/>
                    <a:lstStyle/>
                    <a:p>
                      <a:r>
                        <a:rPr lang="en-US" dirty="0"/>
                        <a:t>aluminum</a:t>
                      </a:r>
                      <a:endParaRPr dirty="0"/>
                    </a:p>
                  </a:txBody>
                  <a:tcPr marL="45720" marR="45720"/>
                </a:tc>
                <a:tc>
                  <a:txBody>
                    <a:bodyPr/>
                    <a:lstStyle/>
                    <a:p>
                      <a:r>
                        <a:rPr lang="en-US" dirty="0"/>
                        <a:t>aluminum</a:t>
                      </a:r>
                      <a:endParaRPr dirty="0"/>
                    </a:p>
                  </a:txBody>
                  <a:tcPr marL="45720" marR="45720"/>
                </a:tc>
                <a:tc>
                  <a:txBody>
                    <a:bodyPr/>
                    <a:lstStyle/>
                    <a:p>
                      <a:r>
                        <a:rPr lang="en-US" dirty="0"/>
                        <a:t>aluminum</a:t>
                      </a:r>
                      <a:endParaRPr dirty="0"/>
                    </a:p>
                  </a:txBody>
                  <a:tcPr marL="45720" marR="45720"/>
                </a:tc>
                <a:tc>
                  <a:txBody>
                    <a:bodyPr/>
                    <a:lstStyle/>
                    <a:p>
                      <a:r>
                        <a:rPr lang="en-US" dirty="0"/>
                        <a:t>aluminum</a:t>
                      </a:r>
                      <a:endParaRPr dirty="0"/>
                    </a:p>
                  </a:txBody>
                  <a:tcPr marL="45720" marR="45720"/>
                </a:tc>
                <a:tc>
                  <a:txBody>
                    <a:bodyPr/>
                    <a:lstStyle/>
                    <a:p>
                      <a:r>
                        <a:rPr lang="en-US" dirty="0"/>
                        <a:t>aluminum</a:t>
                      </a:r>
                      <a:endParaRPr dirty="0"/>
                    </a:p>
                  </a:txBody>
                  <a:tcPr marL="45720" marR="45720"/>
                </a:tc>
                <a:tc>
                  <a:txBody>
                    <a:bodyPr/>
                    <a:lstStyle/>
                    <a:p>
                      <a:r>
                        <a:rPr lang="en-US" dirty="0"/>
                        <a:t>aluminum</a:t>
                      </a:r>
                      <a:endParaRPr dirty="0"/>
                    </a:p>
                  </a:txBody>
                  <a:tcPr marL="45720" marR="45720"/>
                </a:tc>
                <a:extLst>
                  <a:ext uri="{0D108BD9-81ED-4DB2-BD59-A6C34878D82A}">
                    <a16:rowId xmlns:a16="http://schemas.microsoft.com/office/drawing/2014/main" val="10002"/>
                  </a:ext>
                </a:extLst>
              </a:tr>
              <a:tr h="370840">
                <a:tc>
                  <a:txBody>
                    <a:bodyPr/>
                    <a:lstStyle/>
                    <a:p>
                      <a:r>
                        <a:rPr dirty="0"/>
                        <a:t>Thermal BC </a:t>
                      </a:r>
                      <a:r>
                        <a:rPr lang="en-US" dirty="0"/>
                        <a:t>t</a:t>
                      </a:r>
                      <a:r>
                        <a:rPr dirty="0"/>
                        <a:t>ype</a:t>
                      </a:r>
                    </a:p>
                  </a:txBody>
                  <a:tcPr marL="45720" marR="45720"/>
                </a:tc>
                <a:tc>
                  <a:txBody>
                    <a:bodyPr/>
                    <a:lstStyle/>
                    <a:p>
                      <a:r>
                        <a:rPr lang="en-US" dirty="0"/>
                        <a:t>coupled</a:t>
                      </a:r>
                      <a:endParaRPr dirty="0"/>
                    </a:p>
                  </a:txBody>
                  <a:tcPr marL="45720" marR="45720"/>
                </a:tc>
                <a:tc>
                  <a:txBody>
                    <a:bodyPr/>
                    <a:lstStyle/>
                    <a:p>
                      <a:r>
                        <a:rPr lang="en-US" dirty="0"/>
                        <a:t>coupled</a:t>
                      </a:r>
                      <a:endParaRPr dirty="0"/>
                    </a:p>
                  </a:txBody>
                  <a:tcPr marL="45720" marR="45720"/>
                </a:tc>
                <a:tc>
                  <a:txBody>
                    <a:bodyPr/>
                    <a:lstStyle/>
                    <a:p>
                      <a:r>
                        <a:rPr lang="en-US" dirty="0"/>
                        <a:t>coupled</a:t>
                      </a:r>
                      <a:endParaRPr dirty="0"/>
                    </a:p>
                  </a:txBody>
                  <a:tcPr marL="45720" marR="45720"/>
                </a:tc>
                <a:tc>
                  <a:txBody>
                    <a:bodyPr/>
                    <a:lstStyle/>
                    <a:p>
                      <a:r>
                        <a:rPr lang="en-US" dirty="0"/>
                        <a:t>coupled</a:t>
                      </a:r>
                      <a:endParaRPr dirty="0"/>
                    </a:p>
                  </a:txBody>
                  <a:tcPr marL="45720" marR="45720"/>
                </a:tc>
                <a:tc>
                  <a:txBody>
                    <a:bodyPr/>
                    <a:lstStyle/>
                    <a:p>
                      <a:r>
                        <a:rPr lang="en-US" dirty="0"/>
                        <a:t>coupled</a:t>
                      </a:r>
                      <a:endParaRPr dirty="0"/>
                    </a:p>
                  </a:txBody>
                  <a:tcPr marL="45720" marR="45720"/>
                </a:tc>
                <a:tc>
                  <a:txBody>
                    <a:bodyPr/>
                    <a:lstStyle/>
                    <a:p>
                      <a:r>
                        <a:rPr lang="en-US" dirty="0"/>
                        <a:t>coupled</a:t>
                      </a:r>
                      <a:endParaRPr dirty="0"/>
                    </a:p>
                  </a:txBody>
                  <a:tcPr marL="45720" marR="45720"/>
                </a:tc>
                <a:extLst>
                  <a:ext uri="{0D108BD9-81ED-4DB2-BD59-A6C34878D82A}">
                    <a16:rowId xmlns:a16="http://schemas.microsoft.com/office/drawing/2014/main" val="10003"/>
                  </a:ext>
                </a:extLst>
              </a:tr>
              <a:tr h="370840">
                <a:tc>
                  <a:txBody>
                    <a:bodyPr/>
                    <a:lstStyle/>
                    <a:p>
                      <a:r>
                        <a:rPr dirty="0"/>
                        <a:t>Enable shell conduction?</a:t>
                      </a:r>
                    </a:p>
                  </a:txBody>
                  <a:tcPr marL="45720" marR="45720"/>
                </a:tc>
                <a:tc>
                  <a:txBody>
                    <a:bodyPr/>
                    <a:lstStyle/>
                    <a:p>
                      <a:r>
                        <a:rPr lang="en-US" dirty="0"/>
                        <a:t>no</a:t>
                      </a:r>
                      <a:endParaRPr dirty="0"/>
                    </a:p>
                  </a:txBody>
                  <a:tcPr marL="45720" marR="45720"/>
                </a:tc>
                <a:tc>
                  <a:txBody>
                    <a:bodyPr/>
                    <a:lstStyle/>
                    <a:p>
                      <a:r>
                        <a:rPr lang="en-US" dirty="0"/>
                        <a:t>no</a:t>
                      </a:r>
                      <a:endParaRPr dirty="0"/>
                    </a:p>
                  </a:txBody>
                  <a:tcPr marL="45720" marR="45720"/>
                </a:tc>
                <a:tc>
                  <a:txBody>
                    <a:bodyPr/>
                    <a:lstStyle/>
                    <a:p>
                      <a:r>
                        <a:rPr lang="en-US" dirty="0"/>
                        <a:t>no</a:t>
                      </a:r>
                      <a:endParaRPr dirty="0"/>
                    </a:p>
                  </a:txBody>
                  <a:tcPr marL="45720" marR="45720"/>
                </a:tc>
                <a:tc>
                  <a:txBody>
                    <a:bodyPr/>
                    <a:lstStyle/>
                    <a:p>
                      <a:r>
                        <a:rPr lang="en-US" dirty="0"/>
                        <a:t>no</a:t>
                      </a:r>
                      <a:endParaRPr dirty="0"/>
                    </a:p>
                  </a:txBody>
                  <a:tcPr marL="45720" marR="45720"/>
                </a:tc>
                <a:tc>
                  <a:txBody>
                    <a:bodyPr/>
                    <a:lstStyle/>
                    <a:p>
                      <a:r>
                        <a:rPr lang="en-US" dirty="0"/>
                        <a:t>no</a:t>
                      </a:r>
                      <a:endParaRPr dirty="0"/>
                    </a:p>
                  </a:txBody>
                  <a:tcPr marL="45720" marR="45720"/>
                </a:tc>
                <a:tc>
                  <a:txBody>
                    <a:bodyPr/>
                    <a:lstStyle/>
                    <a:p>
                      <a:r>
                        <a:rPr lang="en-US" dirty="0"/>
                        <a:t>no</a:t>
                      </a:r>
                      <a:endParaRPr dirty="0"/>
                    </a:p>
                  </a:txBody>
                  <a:tcPr marL="45720" marR="45720"/>
                </a:tc>
                <a:extLst>
                  <a:ext uri="{0D108BD9-81ED-4DB2-BD59-A6C34878D82A}">
                    <a16:rowId xmlns:a16="http://schemas.microsoft.com/office/drawing/2014/main" val="10004"/>
                  </a:ext>
                </a:extLst>
              </a:tr>
              <a:tr h="370840">
                <a:tc>
                  <a:txBody>
                    <a:bodyPr/>
                    <a:lstStyle/>
                    <a:p>
                      <a:r>
                        <a:rPr dirty="0"/>
                        <a:t>Wall </a:t>
                      </a:r>
                      <a:r>
                        <a:rPr lang="en-US" dirty="0"/>
                        <a:t>m</a:t>
                      </a:r>
                      <a:r>
                        <a:rPr dirty="0"/>
                        <a:t>otion</a:t>
                      </a:r>
                    </a:p>
                  </a:txBody>
                  <a:tcPr marL="45720" marR="45720"/>
                </a:tc>
                <a:tc>
                  <a:txBody>
                    <a:bodyPr/>
                    <a:lstStyle/>
                    <a:p>
                      <a:r>
                        <a:rPr lang="en-US" dirty="0"/>
                        <a:t>stationary</a:t>
                      </a:r>
                      <a:endParaRPr dirty="0"/>
                    </a:p>
                  </a:txBody>
                  <a:tcPr marL="45720" marR="45720"/>
                </a:tc>
                <a:tc>
                  <a:txBody>
                    <a:bodyPr/>
                    <a:lstStyle/>
                    <a:p>
                      <a:r>
                        <a:rPr lang="en-US" dirty="0"/>
                        <a:t>stationary</a:t>
                      </a:r>
                      <a:endParaRPr dirty="0"/>
                    </a:p>
                  </a:txBody>
                  <a:tcPr marL="45720" marR="45720"/>
                </a:tc>
                <a:tc>
                  <a:txBody>
                    <a:bodyPr/>
                    <a:lstStyle/>
                    <a:p>
                      <a:r>
                        <a:rPr lang="en-US" dirty="0"/>
                        <a:t>stationary</a:t>
                      </a:r>
                      <a:endParaRPr dirty="0"/>
                    </a:p>
                  </a:txBody>
                  <a:tcPr marL="45720" marR="45720"/>
                </a:tc>
                <a:tc>
                  <a:txBody>
                    <a:bodyPr/>
                    <a:lstStyle/>
                    <a:p>
                      <a:endParaRPr lang="en-US" dirty="0"/>
                    </a:p>
                  </a:txBody>
                  <a:tcPr marL="45720" marR="45720"/>
                </a:tc>
                <a:tc>
                  <a:txBody>
                    <a:bodyPr/>
                    <a:lstStyle/>
                    <a:p>
                      <a:endParaRPr lang="en-US" dirty="0"/>
                    </a:p>
                  </a:txBody>
                  <a:tcPr marL="45720" marR="45720"/>
                </a:tc>
                <a:tc>
                  <a:txBody>
                    <a:bodyPr/>
                    <a:lstStyle/>
                    <a:p>
                      <a:endParaRPr lang="en-US" dirty="0"/>
                    </a:p>
                  </a:txBody>
                  <a:tcPr marL="45720" marR="45720"/>
                </a:tc>
                <a:extLst>
                  <a:ext uri="{0D108BD9-81ED-4DB2-BD59-A6C34878D82A}">
                    <a16:rowId xmlns:a16="http://schemas.microsoft.com/office/drawing/2014/main" val="10005"/>
                  </a:ext>
                </a:extLst>
              </a:tr>
              <a:tr h="370840">
                <a:tc>
                  <a:txBody>
                    <a:bodyPr/>
                    <a:lstStyle/>
                    <a:p>
                      <a:r>
                        <a:rPr dirty="0"/>
                        <a:t>Shear </a:t>
                      </a:r>
                      <a:r>
                        <a:rPr lang="en-US" dirty="0"/>
                        <a:t>b</a:t>
                      </a:r>
                      <a:r>
                        <a:rPr dirty="0"/>
                        <a:t>oundary </a:t>
                      </a:r>
                      <a:r>
                        <a:rPr lang="en-US" dirty="0"/>
                        <a:t>c</a:t>
                      </a:r>
                      <a:r>
                        <a:rPr dirty="0"/>
                        <a:t>ondition</a:t>
                      </a:r>
                    </a:p>
                  </a:txBody>
                  <a:tcPr marL="45720" marR="45720"/>
                </a:tc>
                <a:tc>
                  <a:txBody>
                    <a:bodyPr/>
                    <a:lstStyle/>
                    <a:p>
                      <a:r>
                        <a:rPr lang="en-US" dirty="0"/>
                        <a:t>no slip</a:t>
                      </a:r>
                      <a:endParaRPr dirty="0"/>
                    </a:p>
                  </a:txBody>
                  <a:tcPr marL="45720" marR="45720"/>
                </a:tc>
                <a:tc>
                  <a:txBody>
                    <a:bodyPr/>
                    <a:lstStyle/>
                    <a:p>
                      <a:r>
                        <a:rPr lang="en-US" dirty="0"/>
                        <a:t>no slip</a:t>
                      </a:r>
                      <a:endParaRPr dirty="0"/>
                    </a:p>
                  </a:txBody>
                  <a:tcPr marL="45720" marR="45720"/>
                </a:tc>
                <a:tc>
                  <a:txBody>
                    <a:bodyPr/>
                    <a:lstStyle/>
                    <a:p>
                      <a:r>
                        <a:rPr lang="en-US" dirty="0"/>
                        <a:t>no slip</a:t>
                      </a:r>
                      <a:endParaRPr dirty="0"/>
                    </a:p>
                  </a:txBody>
                  <a:tcPr marL="45720" marR="45720"/>
                </a:tc>
                <a:tc>
                  <a:txBody>
                    <a:bodyPr/>
                    <a:lstStyle/>
                    <a:p>
                      <a:endParaRPr lang="en-US" dirty="0"/>
                    </a:p>
                  </a:txBody>
                  <a:tcPr marL="45720" marR="45720"/>
                </a:tc>
                <a:tc>
                  <a:txBody>
                    <a:bodyPr/>
                    <a:lstStyle/>
                    <a:p>
                      <a:endParaRPr lang="en-US" dirty="0"/>
                    </a:p>
                  </a:txBody>
                  <a:tcPr marL="45720" marR="45720"/>
                </a:tc>
                <a:tc>
                  <a:txBody>
                    <a:bodyPr/>
                    <a:lstStyle/>
                    <a:p>
                      <a:endParaRPr lang="en-US" dirty="0"/>
                    </a:p>
                  </a:txBody>
                  <a:tcPr marL="45720" marR="45720"/>
                </a:tc>
                <a:extLst>
                  <a:ext uri="{0D108BD9-81ED-4DB2-BD59-A6C34878D82A}">
                    <a16:rowId xmlns:a16="http://schemas.microsoft.com/office/drawing/2014/main" val="10006"/>
                  </a:ext>
                </a:extLst>
              </a:tr>
              <a:tr h="370840">
                <a:tc>
                  <a:txBody>
                    <a:bodyPr/>
                    <a:lstStyle/>
                    <a:p>
                      <a:r>
                        <a:rPr dirty="0"/>
                        <a:t>Wall </a:t>
                      </a:r>
                      <a:r>
                        <a:rPr lang="en-US" dirty="0"/>
                        <a:t>s</a:t>
                      </a:r>
                      <a:r>
                        <a:rPr dirty="0"/>
                        <a:t>urface </a:t>
                      </a:r>
                      <a:r>
                        <a:rPr lang="en-US" dirty="0"/>
                        <a:t>r</a:t>
                      </a:r>
                      <a:r>
                        <a:rPr dirty="0"/>
                        <a:t>oughness</a:t>
                      </a:r>
                    </a:p>
                  </a:txBody>
                  <a:tcPr marL="45720" marR="45720"/>
                </a:tc>
                <a:tc>
                  <a:txBody>
                    <a:bodyPr/>
                    <a:lstStyle/>
                    <a:p>
                      <a:r>
                        <a:rPr lang="en-US" dirty="0"/>
                        <a:t>standard</a:t>
                      </a:r>
                      <a:endParaRPr dirty="0"/>
                    </a:p>
                  </a:txBody>
                  <a:tcPr marL="45720" marR="45720"/>
                </a:tc>
                <a:tc>
                  <a:txBody>
                    <a:bodyPr/>
                    <a:lstStyle/>
                    <a:p>
                      <a:r>
                        <a:rPr lang="en-US" dirty="0"/>
                        <a:t>standard</a:t>
                      </a:r>
                      <a:endParaRPr dirty="0"/>
                    </a:p>
                  </a:txBody>
                  <a:tcPr marL="45720" marR="45720"/>
                </a:tc>
                <a:tc>
                  <a:txBody>
                    <a:bodyPr/>
                    <a:lstStyle/>
                    <a:p>
                      <a:r>
                        <a:rPr lang="en-US" dirty="0"/>
                        <a:t>standard</a:t>
                      </a:r>
                      <a:endParaRPr dirty="0"/>
                    </a:p>
                  </a:txBody>
                  <a:tcPr marL="45720" marR="45720"/>
                </a:tc>
                <a:tc>
                  <a:txBody>
                    <a:bodyPr/>
                    <a:lstStyle/>
                    <a:p>
                      <a:endParaRPr dirty="0"/>
                    </a:p>
                  </a:txBody>
                  <a:tcPr marL="45720" marR="45720"/>
                </a:tc>
                <a:tc>
                  <a:txBody>
                    <a:bodyPr/>
                    <a:lstStyle/>
                    <a:p>
                      <a:endParaRPr dirty="0"/>
                    </a:p>
                  </a:txBody>
                  <a:tcPr marL="45720" marR="45720"/>
                </a:tc>
                <a:tc>
                  <a:txBody>
                    <a:bodyPr/>
                    <a:lstStyle/>
                    <a:p>
                      <a:endParaRPr dirty="0"/>
                    </a:p>
                  </a:txBody>
                  <a:tcPr marL="45720" marR="45720"/>
                </a:tc>
                <a:extLst>
                  <a:ext uri="{0D108BD9-81ED-4DB2-BD59-A6C34878D82A}">
                    <a16:rowId xmlns:a16="http://schemas.microsoft.com/office/drawing/2014/main" val="10007"/>
                  </a:ext>
                </a:extLst>
              </a:tr>
              <a:tr h="370840">
                <a:tc>
                  <a:txBody>
                    <a:bodyPr/>
                    <a:lstStyle/>
                    <a:p>
                      <a:r>
                        <a:rPr dirty="0"/>
                        <a:t>Internal </a:t>
                      </a:r>
                      <a:r>
                        <a:rPr lang="en-US" dirty="0"/>
                        <a:t>e</a:t>
                      </a:r>
                      <a:r>
                        <a:rPr dirty="0"/>
                        <a:t>missivity</a:t>
                      </a:r>
                    </a:p>
                  </a:txBody>
                  <a:tcPr marL="45720" marR="45720"/>
                </a:tc>
                <a:tc>
                  <a:txBody>
                    <a:bodyPr/>
                    <a:lstStyle/>
                    <a:p>
                      <a:r>
                        <a:rPr lang="en-US" dirty="0"/>
                        <a:t>0.15</a:t>
                      </a:r>
                      <a:endParaRPr dirty="0"/>
                    </a:p>
                  </a:txBody>
                  <a:tcPr marL="45720" marR="45720"/>
                </a:tc>
                <a:tc>
                  <a:txBody>
                    <a:bodyPr/>
                    <a:lstStyle/>
                    <a:p>
                      <a:r>
                        <a:rPr lang="en-US" dirty="0"/>
                        <a:t>0.15</a:t>
                      </a:r>
                      <a:endParaRPr dirty="0"/>
                    </a:p>
                  </a:txBody>
                  <a:tcPr marL="45720" marR="45720"/>
                </a:tc>
                <a:tc>
                  <a:txBody>
                    <a:bodyPr/>
                    <a:lstStyle/>
                    <a:p>
                      <a:r>
                        <a:rPr lang="en-US" dirty="0"/>
                        <a:t>0.15</a:t>
                      </a:r>
                      <a:endParaRPr dirty="0"/>
                    </a:p>
                  </a:txBody>
                  <a:tcPr marL="45720" marR="45720"/>
                </a:tc>
                <a:tc>
                  <a:txBody>
                    <a:bodyPr/>
                    <a:lstStyle/>
                    <a:p>
                      <a:endParaRPr dirty="0"/>
                    </a:p>
                  </a:txBody>
                  <a:tcPr marL="45720" marR="45720"/>
                </a:tc>
                <a:tc>
                  <a:txBody>
                    <a:bodyPr/>
                    <a:lstStyle/>
                    <a:p>
                      <a:endParaRPr dirty="0"/>
                    </a:p>
                  </a:txBody>
                  <a:tcPr marL="45720" marR="45720"/>
                </a:tc>
                <a:tc>
                  <a:txBody>
                    <a:bodyPr/>
                    <a:lstStyle/>
                    <a:p>
                      <a:endParaRPr dirty="0"/>
                    </a:p>
                  </a:txBody>
                  <a:tcPr marL="45720" marR="45720"/>
                </a:tc>
                <a:extLst>
                  <a:ext uri="{0D108BD9-81ED-4DB2-BD59-A6C34878D82A}">
                    <a16:rowId xmlns:a16="http://schemas.microsoft.com/office/drawing/2014/main" val="10008"/>
                  </a:ext>
                </a:extLst>
              </a:tr>
              <a:tr h="370840">
                <a:tc>
                  <a:txBody>
                    <a:bodyPr/>
                    <a:lstStyle/>
                    <a:p>
                      <a:r>
                        <a:rPr dirty="0"/>
                        <a:t>Wall </a:t>
                      </a:r>
                      <a:r>
                        <a:rPr lang="en-US" dirty="0"/>
                        <a:t>r</a:t>
                      </a:r>
                      <a:r>
                        <a:rPr dirty="0"/>
                        <a:t>oughness </a:t>
                      </a:r>
                      <a:r>
                        <a:rPr lang="en-US" dirty="0"/>
                        <a:t>h</a:t>
                      </a:r>
                      <a:r>
                        <a:rPr dirty="0"/>
                        <a:t>eight [mm]</a:t>
                      </a:r>
                    </a:p>
                  </a:txBody>
                  <a:tcPr marL="45720" marR="45720"/>
                </a:tc>
                <a:tc>
                  <a:txBody>
                    <a:bodyPr/>
                    <a:lstStyle/>
                    <a:p>
                      <a:r>
                        <a:rPr lang="en-US" dirty="0"/>
                        <a:t>0</a:t>
                      </a:r>
                      <a:endParaRPr dirty="0"/>
                    </a:p>
                  </a:txBody>
                  <a:tcPr marL="45720" marR="45720"/>
                </a:tc>
                <a:tc>
                  <a:txBody>
                    <a:bodyPr/>
                    <a:lstStyle/>
                    <a:p>
                      <a:r>
                        <a:rPr lang="en-US" dirty="0"/>
                        <a:t>0</a:t>
                      </a:r>
                      <a:endParaRPr dirty="0"/>
                    </a:p>
                  </a:txBody>
                  <a:tcPr marL="45720" marR="45720"/>
                </a:tc>
                <a:tc>
                  <a:txBody>
                    <a:bodyPr/>
                    <a:lstStyle/>
                    <a:p>
                      <a:r>
                        <a:rPr lang="en-US" dirty="0"/>
                        <a:t>0</a:t>
                      </a:r>
                      <a:endParaRPr dirty="0"/>
                    </a:p>
                  </a:txBody>
                  <a:tcPr marL="45720" marR="45720"/>
                </a:tc>
                <a:tc>
                  <a:txBody>
                    <a:bodyPr/>
                    <a:lstStyle/>
                    <a:p>
                      <a:endParaRPr dirty="0"/>
                    </a:p>
                  </a:txBody>
                  <a:tcPr marL="45720" marR="45720"/>
                </a:tc>
                <a:tc>
                  <a:txBody>
                    <a:bodyPr/>
                    <a:lstStyle/>
                    <a:p>
                      <a:endParaRPr dirty="0"/>
                    </a:p>
                  </a:txBody>
                  <a:tcPr marL="45720" marR="45720"/>
                </a:tc>
                <a:tc>
                  <a:txBody>
                    <a:bodyPr/>
                    <a:lstStyle/>
                    <a:p>
                      <a:endParaRPr dirty="0"/>
                    </a:p>
                  </a:txBody>
                  <a:tcPr marL="45720" marR="45720"/>
                </a:tc>
                <a:extLst>
                  <a:ext uri="{0D108BD9-81ED-4DB2-BD59-A6C34878D82A}">
                    <a16:rowId xmlns:a16="http://schemas.microsoft.com/office/drawing/2014/main" val="10009"/>
                  </a:ext>
                </a:extLst>
              </a:tr>
              <a:tr h="370840">
                <a:tc>
                  <a:txBody>
                    <a:bodyPr/>
                    <a:lstStyle/>
                    <a:p>
                      <a:r>
                        <a:rPr dirty="0"/>
                        <a:t>Wall </a:t>
                      </a:r>
                      <a:r>
                        <a:rPr lang="en-US" dirty="0"/>
                        <a:t>r</a:t>
                      </a:r>
                      <a:r>
                        <a:rPr dirty="0"/>
                        <a:t>oughness </a:t>
                      </a:r>
                      <a:r>
                        <a:rPr lang="en-US" dirty="0"/>
                        <a:t>c</a:t>
                      </a:r>
                      <a:r>
                        <a:rPr dirty="0"/>
                        <a:t>onstant</a:t>
                      </a:r>
                    </a:p>
                  </a:txBody>
                  <a:tcPr marL="45720" marR="45720"/>
                </a:tc>
                <a:tc>
                  <a:txBody>
                    <a:bodyPr/>
                    <a:lstStyle/>
                    <a:p>
                      <a:r>
                        <a:rPr lang="en-US" dirty="0"/>
                        <a:t>0.5</a:t>
                      </a:r>
                      <a:endParaRPr dirty="0"/>
                    </a:p>
                  </a:txBody>
                  <a:tcPr marL="45720" marR="45720"/>
                </a:tc>
                <a:tc>
                  <a:txBody>
                    <a:bodyPr/>
                    <a:lstStyle/>
                    <a:p>
                      <a:r>
                        <a:rPr lang="en-US" dirty="0"/>
                        <a:t>0.5</a:t>
                      </a:r>
                      <a:endParaRPr dirty="0"/>
                    </a:p>
                  </a:txBody>
                  <a:tcPr marL="45720" marR="45720"/>
                </a:tc>
                <a:tc>
                  <a:txBody>
                    <a:bodyPr/>
                    <a:lstStyle/>
                    <a:p>
                      <a:r>
                        <a:rPr lang="en-US" dirty="0"/>
                        <a:t>0.5</a:t>
                      </a:r>
                      <a:endParaRPr dirty="0"/>
                    </a:p>
                  </a:txBody>
                  <a:tcPr marL="45720" marR="45720"/>
                </a:tc>
                <a:tc>
                  <a:txBody>
                    <a:bodyPr/>
                    <a:lstStyle/>
                    <a:p>
                      <a:endParaRPr dirty="0"/>
                    </a:p>
                  </a:txBody>
                  <a:tcPr marL="45720" marR="45720"/>
                </a:tc>
                <a:tc>
                  <a:txBody>
                    <a:bodyPr/>
                    <a:lstStyle/>
                    <a:p>
                      <a:endParaRPr dirty="0"/>
                    </a:p>
                  </a:txBody>
                  <a:tcPr marL="45720" marR="45720"/>
                </a:tc>
                <a:tc>
                  <a:txBody>
                    <a:bodyPr/>
                    <a:lstStyle/>
                    <a:p>
                      <a:endParaRPr dirty="0"/>
                    </a:p>
                  </a:txBody>
                  <a:tcPr marL="45720" marR="45720"/>
                </a:tc>
                <a:extLst>
                  <a:ext uri="{0D108BD9-81ED-4DB2-BD59-A6C34878D82A}">
                    <a16:rowId xmlns:a16="http://schemas.microsoft.com/office/drawing/2014/main" val="3506890218"/>
                  </a:ext>
                </a:extLst>
              </a:tr>
              <a:tr h="370840">
                <a:tc>
                  <a:txBody>
                    <a:bodyPr/>
                    <a:lstStyle/>
                    <a:p>
                      <a:r>
                        <a:rPr dirty="0"/>
                        <a:t>Radiation BC </a:t>
                      </a:r>
                      <a:r>
                        <a:rPr lang="en-US" dirty="0"/>
                        <a:t>t</a:t>
                      </a:r>
                      <a:r>
                        <a:rPr dirty="0"/>
                        <a:t>ype</a:t>
                      </a:r>
                    </a:p>
                  </a:txBody>
                  <a:tcPr marL="45720" marR="45720"/>
                </a:tc>
                <a:tc>
                  <a:txBody>
                    <a:bodyPr/>
                    <a:lstStyle/>
                    <a:p>
                      <a:r>
                        <a:rPr lang="en-US" dirty="0"/>
                        <a:t>opaque</a:t>
                      </a:r>
                      <a:endParaRPr dirty="0"/>
                    </a:p>
                  </a:txBody>
                  <a:tcPr marL="45720" marR="45720"/>
                </a:tc>
                <a:tc>
                  <a:txBody>
                    <a:bodyPr/>
                    <a:lstStyle/>
                    <a:p>
                      <a:r>
                        <a:rPr lang="en-US" dirty="0"/>
                        <a:t>opaque</a:t>
                      </a:r>
                      <a:endParaRPr dirty="0"/>
                    </a:p>
                  </a:txBody>
                  <a:tcPr marL="45720" marR="45720"/>
                </a:tc>
                <a:tc>
                  <a:txBody>
                    <a:bodyPr/>
                    <a:lstStyle/>
                    <a:p>
                      <a:r>
                        <a:rPr lang="en-US" dirty="0"/>
                        <a:t>opaque</a:t>
                      </a:r>
                      <a:endParaRPr dirty="0"/>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opaque</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opaque</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opaque</a:t>
                      </a:r>
                    </a:p>
                  </a:txBody>
                  <a:tcPr marL="45720" marR="45720"/>
                </a:tc>
                <a:extLst>
                  <a:ext uri="{0D108BD9-81ED-4DB2-BD59-A6C34878D82A}">
                    <a16:rowId xmlns:a16="http://schemas.microsoft.com/office/drawing/2014/main" val="1294126359"/>
                  </a:ext>
                </a:extLst>
              </a:tr>
              <a:tr h="370840">
                <a:tc>
                  <a:txBody>
                    <a:bodyPr/>
                    <a:lstStyle/>
                    <a:p>
                      <a:r>
                        <a:rPr dirty="0"/>
                        <a:t>Participates in </a:t>
                      </a:r>
                      <a:r>
                        <a:rPr lang="en-US" dirty="0"/>
                        <a:t>v</a:t>
                      </a:r>
                      <a:r>
                        <a:rPr dirty="0"/>
                        <a:t>iew </a:t>
                      </a:r>
                      <a:r>
                        <a:rPr lang="en-US" dirty="0"/>
                        <a:t>fa</a:t>
                      </a:r>
                      <a:r>
                        <a:rPr dirty="0"/>
                        <a:t>ctor </a:t>
                      </a:r>
                      <a:r>
                        <a:rPr lang="en-US" dirty="0"/>
                        <a:t>c</a:t>
                      </a:r>
                      <a:r>
                        <a:rPr dirty="0"/>
                        <a:t>alculation?</a:t>
                      </a:r>
                    </a:p>
                  </a:txBody>
                  <a:tcPr marL="45720" marR="45720"/>
                </a:tc>
                <a:tc>
                  <a:txBody>
                    <a:bodyPr/>
                    <a:lstStyle/>
                    <a:p>
                      <a:r>
                        <a:rPr lang="en-US" dirty="0"/>
                        <a:t>yes</a:t>
                      </a:r>
                      <a:endParaRPr dirty="0"/>
                    </a:p>
                  </a:txBody>
                  <a:tcPr marL="45720" marR="45720"/>
                </a:tc>
                <a:tc>
                  <a:txBody>
                    <a:bodyPr/>
                    <a:lstStyle/>
                    <a:p>
                      <a:r>
                        <a:rPr lang="en-US" dirty="0"/>
                        <a:t>yes</a:t>
                      </a:r>
                      <a:endParaRPr dirty="0"/>
                    </a:p>
                  </a:txBody>
                  <a:tcPr marL="45720" marR="45720"/>
                </a:tc>
                <a:tc>
                  <a:txBody>
                    <a:bodyPr/>
                    <a:lstStyle/>
                    <a:p>
                      <a:r>
                        <a:rPr lang="en-US" dirty="0"/>
                        <a:t>yes</a:t>
                      </a:r>
                      <a:endParaRPr dirty="0"/>
                    </a:p>
                  </a:txBody>
                  <a:tcPr marL="45720" marR="45720"/>
                </a:tc>
                <a:tc>
                  <a:txBody>
                    <a:bodyPr/>
                    <a:lstStyle/>
                    <a:p>
                      <a:endParaRPr dirty="0"/>
                    </a:p>
                  </a:txBody>
                  <a:tcPr marL="45720" marR="45720"/>
                </a:tc>
                <a:tc>
                  <a:txBody>
                    <a:bodyPr/>
                    <a:lstStyle/>
                    <a:p>
                      <a:endParaRPr dirty="0"/>
                    </a:p>
                  </a:txBody>
                  <a:tcPr marL="45720" marR="45720"/>
                </a:tc>
                <a:tc>
                  <a:txBody>
                    <a:bodyPr/>
                    <a:lstStyle/>
                    <a:p>
                      <a:endParaRPr dirty="0"/>
                    </a:p>
                  </a:txBody>
                  <a:tcPr marL="45720" marR="45720"/>
                </a:tc>
                <a:extLst>
                  <a:ext uri="{0D108BD9-81ED-4DB2-BD59-A6C34878D82A}">
                    <a16:rowId xmlns:a16="http://schemas.microsoft.com/office/drawing/2014/main" val="634805863"/>
                  </a:ext>
                </a:extLst>
              </a:tr>
              <a:tr h="370840">
                <a:tc>
                  <a:txBody>
                    <a:bodyPr/>
                    <a:lstStyle/>
                    <a:p>
                      <a:r>
                        <a:rPr dirty="0"/>
                        <a:t>Faces </a:t>
                      </a:r>
                      <a:r>
                        <a:rPr lang="en-US" dirty="0"/>
                        <a:t>p</a:t>
                      </a:r>
                      <a:r>
                        <a:rPr dirty="0"/>
                        <a:t>er </a:t>
                      </a:r>
                      <a:r>
                        <a:rPr lang="en-US" dirty="0"/>
                        <a:t>s</a:t>
                      </a:r>
                      <a:r>
                        <a:rPr dirty="0"/>
                        <a:t>urface </a:t>
                      </a:r>
                      <a:r>
                        <a:rPr lang="en-US" dirty="0"/>
                        <a:t>c</a:t>
                      </a:r>
                      <a:r>
                        <a:rPr dirty="0"/>
                        <a:t>luster</a:t>
                      </a:r>
                    </a:p>
                  </a:txBody>
                  <a:tcPr marL="45720" marR="45720"/>
                </a:tc>
                <a:tc>
                  <a:txBody>
                    <a:bodyPr/>
                    <a:lstStyle/>
                    <a:p>
                      <a:r>
                        <a:rPr lang="en-US" dirty="0"/>
                        <a:t>1</a:t>
                      </a:r>
                      <a:endParaRPr dirty="0"/>
                    </a:p>
                  </a:txBody>
                  <a:tcPr marL="45720" marR="45720"/>
                </a:tc>
                <a:tc>
                  <a:txBody>
                    <a:bodyPr/>
                    <a:lstStyle/>
                    <a:p>
                      <a:r>
                        <a:rPr lang="en-US" dirty="0"/>
                        <a:t>1</a:t>
                      </a:r>
                      <a:endParaRPr dirty="0"/>
                    </a:p>
                  </a:txBody>
                  <a:tcPr marL="45720" marR="45720"/>
                </a:tc>
                <a:tc>
                  <a:txBody>
                    <a:bodyPr/>
                    <a:lstStyle/>
                    <a:p>
                      <a:r>
                        <a:rPr lang="en-US" dirty="0"/>
                        <a:t>1</a:t>
                      </a:r>
                      <a:endParaRPr dirty="0"/>
                    </a:p>
                  </a:txBody>
                  <a:tcPr marL="45720" marR="45720"/>
                </a:tc>
                <a:tc>
                  <a:txBody>
                    <a:bodyPr/>
                    <a:lstStyle/>
                    <a:p>
                      <a:endParaRPr dirty="0"/>
                    </a:p>
                  </a:txBody>
                  <a:tcPr marL="45720" marR="45720"/>
                </a:tc>
                <a:tc>
                  <a:txBody>
                    <a:bodyPr/>
                    <a:lstStyle/>
                    <a:p>
                      <a:endParaRPr dirty="0"/>
                    </a:p>
                  </a:txBody>
                  <a:tcPr marL="45720" marR="45720"/>
                </a:tc>
                <a:tc>
                  <a:txBody>
                    <a:bodyPr/>
                    <a:lstStyle/>
                    <a:p>
                      <a:endParaRPr dirty="0"/>
                    </a:p>
                  </a:txBody>
                  <a:tcPr marL="45720" marR="45720"/>
                </a:tc>
                <a:extLst>
                  <a:ext uri="{0D108BD9-81ED-4DB2-BD59-A6C34878D82A}">
                    <a16:rowId xmlns:a16="http://schemas.microsoft.com/office/drawing/2014/main" val="3126588783"/>
                  </a:ext>
                </a:extLst>
              </a:tr>
              <a:tr h="370840">
                <a:tc>
                  <a:txBody>
                    <a:bodyPr/>
                    <a:lstStyle/>
                    <a:p>
                      <a:r>
                        <a:rPr dirty="0"/>
                        <a:t>Convective </a:t>
                      </a:r>
                      <a:r>
                        <a:rPr lang="en-US" dirty="0"/>
                        <a:t>a</a:t>
                      </a:r>
                      <a:r>
                        <a:rPr dirty="0"/>
                        <a:t>ugmentation </a:t>
                      </a:r>
                      <a:r>
                        <a:rPr lang="en-US" dirty="0"/>
                        <a:t>f</a:t>
                      </a:r>
                      <a:r>
                        <a:rPr dirty="0"/>
                        <a:t>actor</a:t>
                      </a:r>
                    </a:p>
                  </a:txBody>
                  <a:tcPr marL="45720" marR="45720"/>
                </a:tc>
                <a:tc>
                  <a:txBody>
                    <a:bodyPr/>
                    <a:lstStyle/>
                    <a:p>
                      <a:r>
                        <a:rPr lang="en-US" dirty="0"/>
                        <a:t>1</a:t>
                      </a:r>
                      <a:endParaRPr dirty="0"/>
                    </a:p>
                  </a:txBody>
                  <a:tcPr marL="45720" marR="45720"/>
                </a:tc>
                <a:tc>
                  <a:txBody>
                    <a:bodyPr/>
                    <a:lstStyle/>
                    <a:p>
                      <a:r>
                        <a:rPr lang="en-US" dirty="0"/>
                        <a:t>1</a:t>
                      </a:r>
                      <a:endParaRPr dirty="0"/>
                    </a:p>
                  </a:txBody>
                  <a:tcPr marL="45720" marR="45720"/>
                </a:tc>
                <a:tc>
                  <a:txBody>
                    <a:bodyPr/>
                    <a:lstStyle/>
                    <a:p>
                      <a:r>
                        <a:rPr lang="en-US" dirty="0"/>
                        <a:t>1</a:t>
                      </a:r>
                      <a:endParaRPr dirty="0"/>
                    </a:p>
                  </a:txBody>
                  <a:tcPr marL="45720" marR="45720"/>
                </a:tc>
                <a:tc>
                  <a:txBody>
                    <a:bodyPr/>
                    <a:lstStyle/>
                    <a:p>
                      <a:r>
                        <a:rPr lang="en-US" dirty="0"/>
                        <a:t>1</a:t>
                      </a:r>
                      <a:endParaRPr dirty="0"/>
                    </a:p>
                  </a:txBody>
                  <a:tcPr marL="45720" marR="45720"/>
                </a:tc>
                <a:tc>
                  <a:txBody>
                    <a:bodyPr/>
                    <a:lstStyle/>
                    <a:p>
                      <a:r>
                        <a:rPr lang="en-US" dirty="0"/>
                        <a:t>1</a:t>
                      </a:r>
                      <a:endParaRPr dirty="0"/>
                    </a:p>
                  </a:txBody>
                  <a:tcPr marL="45720" marR="45720"/>
                </a:tc>
                <a:tc>
                  <a:txBody>
                    <a:bodyPr/>
                    <a:lstStyle/>
                    <a:p>
                      <a:r>
                        <a:rPr lang="en-US" dirty="0"/>
                        <a:t>1</a:t>
                      </a:r>
                      <a:endParaRPr dirty="0"/>
                    </a:p>
                  </a:txBody>
                  <a:tcPr marL="45720" marR="45720"/>
                </a:tc>
                <a:extLst>
                  <a:ext uri="{0D108BD9-81ED-4DB2-BD59-A6C34878D82A}">
                    <a16:rowId xmlns:a16="http://schemas.microsoft.com/office/drawing/2014/main" val="2385991054"/>
                  </a:ext>
                </a:extLst>
              </a:tr>
            </a:tbl>
          </a:graphicData>
        </a:graphic>
      </p:graphicFrame>
      <p:sp>
        <p:nvSpPr>
          <p:cNvPr id="13" name="Slide Number Placeholder">
            <a:extLst>
              <a:ext uri="{FF2B5EF4-FFF2-40B4-BE49-F238E27FC236}">
                <a16:creationId xmlns:a16="http://schemas.microsoft.com/office/drawing/2014/main" id="{5B141B50-4AA4-2D33-4FDC-EFD4A6A1F558}"/>
              </a:ext>
            </a:extLst>
          </p:cNvPr>
          <p:cNvSpPr>
            <a:spLocks noGrp="1"/>
          </p:cNvSpPr>
          <p:nvPr>
            <p:ph type="sldNum" sz="quarter" idx="15"/>
          </p:nvPr>
        </p:nvSpPr>
        <p:spPr/>
        <p:txBody>
          <a:bodyPr/>
          <a:lstStyle/>
          <a:p>
            <a:fld id="{F023AC52-F1B0-4671-BA92-58020EC92B36}" type="slidenum">
              <a:rPr lang="en-US" smtClean="0"/>
              <a:t>23</a:t>
            </a:fld>
            <a:endParaRPr lang="en-US"/>
          </a:p>
        </p:txBody>
      </p:sp>
      <p:sp>
        <p:nvSpPr>
          <p:cNvPr id="6" name="Nexus:toc_link">
            <a:extLst>
              <a:ext uri="{FF2B5EF4-FFF2-40B4-BE49-F238E27FC236}">
                <a16:creationId xmlns:a16="http://schemas.microsoft.com/office/drawing/2014/main" id="{42B8BCB3-654F-544D-4382-AD36D01B3856}"/>
              </a:ext>
            </a:extLst>
          </p:cNvPr>
          <p:cNvSpPr>
            <a:spLocks noGrp="1"/>
          </p:cNvSpPr>
          <p:nvPr>
            <p:ph type="body" sz="quarter" idx="12"/>
          </p:nvPr>
        </p:nvSpPr>
        <p:spPr/>
        <p:txBody>
          <a:bodyPr/>
          <a:lstStyle/>
          <a:p>
            <a:r>
              <a:rPr>
                <a:hlinkClick r:id="rId2" action="ppaction://hlinksldjump"/>
              </a:rPr>
              <a:t>Table of contents</a:t>
            </a:r>
            <a:endParaRPr lang="en-US" dirty="0"/>
          </a:p>
        </p:txBody>
      </p:sp>
      <p:sp>
        <p:nvSpPr>
          <p:cNvPr id="9" name="Nexus:breadcrumbs">
            <a:extLst>
              <a:ext uri="{FF2B5EF4-FFF2-40B4-BE49-F238E27FC236}">
                <a16:creationId xmlns:a16="http://schemas.microsoft.com/office/drawing/2014/main" id="{60C3957E-FD89-45D7-16CE-7BCAF4EB3020}"/>
              </a:ext>
            </a:extLst>
          </p:cNvPr>
          <p:cNvSpPr>
            <a:spLocks noGrp="1"/>
          </p:cNvSpPr>
          <p:nvPr>
            <p:ph type="body" sz="quarter" idx="13"/>
          </p:nvPr>
        </p:nvSpPr>
        <p:spPr/>
        <p:txBody>
          <a:bodyPr/>
          <a:lstStyle/>
          <a:p>
            <a:r>
              <a:rPr dirty="0">
                <a:hlinkClick r:id="rId3" action="ppaction://hlinksldjump"/>
              </a:rPr>
              <a:t>Simulation Setup</a:t>
            </a:r>
            <a:r>
              <a:rPr dirty="0"/>
              <a:t> / </a:t>
            </a:r>
            <a:r>
              <a:rPr dirty="0">
                <a:hlinkClick r:id="rId4" action="ppaction://hlinksldjump"/>
              </a:rPr>
              <a:t>Physics</a:t>
            </a:r>
            <a:r>
              <a:rPr dirty="0"/>
              <a:t> / Boundary Conditions (</a:t>
            </a:r>
            <a:r>
              <a:rPr lang="en-US" dirty="0"/>
              <a:t>18</a:t>
            </a:r>
            <a:r>
              <a:rPr dirty="0"/>
              <a:t> of 1</a:t>
            </a:r>
            <a:r>
              <a:rPr lang="en-US" dirty="0"/>
              <a:t>9</a:t>
            </a:r>
            <a:r>
              <a:rPr dirty="0"/>
              <a:t>)</a:t>
            </a:r>
            <a:endParaRPr lang="en-US" dirty="0"/>
          </a:p>
        </p:txBody>
      </p:sp>
      <p:sp>
        <p:nvSpPr>
          <p:cNvPr id="4" name="Nexus:html_header">
            <a:extLst>
              <a:ext uri="{FF2B5EF4-FFF2-40B4-BE49-F238E27FC236}">
                <a16:creationId xmlns:a16="http://schemas.microsoft.com/office/drawing/2014/main" id="{2B080117-4CD8-0CC2-F3B7-6563C9C8AAE8}"/>
              </a:ext>
            </a:extLst>
          </p:cNvPr>
          <p:cNvSpPr>
            <a:spLocks noGrp="1"/>
          </p:cNvSpPr>
          <p:nvPr>
            <p:ph type="title"/>
          </p:nvPr>
        </p:nvSpPr>
        <p:spPr>
          <a:xfrm>
            <a:off x="609602" y="45720"/>
            <a:ext cx="10972799" cy="429768"/>
          </a:xfrm>
        </p:spPr>
        <p:txBody>
          <a:bodyPr/>
          <a:lstStyle/>
          <a:p>
            <a:r>
              <a:rPr sz="3200" dirty="0"/>
              <a:t>Boundary Conditions</a:t>
            </a:r>
            <a:r>
              <a:rPr lang="en-US" sz="3200" dirty="0"/>
              <a:t>, cont.</a:t>
            </a:r>
            <a:endParaRPr lang="en-US" dirty="0"/>
          </a:p>
        </p:txBody>
      </p:sp>
    </p:spTree>
    <p:extLst>
      <p:ext uri="{BB962C8B-B14F-4D97-AF65-F5344CB8AC3E}">
        <p14:creationId xmlns:p14="http://schemas.microsoft.com/office/powerpoint/2010/main" val="987399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Nexus:query=A|i_type|eq|table;A|i_name|eq|ReferenceValuesTableItem;&amp;rows=13&amp;cols=2"/>
          <p:cNvGraphicFramePr>
            <a:graphicFrameLocks noGrp="1"/>
          </p:cNvGraphicFramePr>
          <p:nvPr>
            <p:ph type="tbl" sz="quarter" idx="11"/>
            <p:extLst>
              <p:ext uri="{D42A27DB-BD31-4B8C-83A1-F6EECF244321}">
                <p14:modId xmlns:p14="http://schemas.microsoft.com/office/powerpoint/2010/main" val="115493515"/>
              </p:ext>
            </p:extLst>
          </p:nvPr>
        </p:nvGraphicFramePr>
        <p:xfrm>
          <a:off x="609602" y="1636776"/>
          <a:ext cx="10972800" cy="4074160"/>
        </p:xfrm>
        <a:graphic>
          <a:graphicData uri="http://schemas.openxmlformats.org/drawingml/2006/table">
            <a:tbl>
              <a:tblPr firstCol="1" bandRow="1">
                <a:tableStyleId>{5C22544A-7EE6-4342-B048-85BDC9FD1C3A}</a:tableStyleId>
              </a:tblPr>
              <a:tblGrid>
                <a:gridCol w="54864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370840">
                <a:tc>
                  <a:txBody>
                    <a:bodyPr/>
                    <a:lstStyle/>
                    <a:p>
                      <a:r>
                        <a:t>Area</a:t>
                      </a:r>
                    </a:p>
                  </a:txBody>
                  <a:tcPr/>
                </a:tc>
                <a:tc>
                  <a:txBody>
                    <a:bodyPr/>
                    <a:lstStyle/>
                    <a:p>
                      <a:r>
                        <a:t>1 m^2</a:t>
                      </a:r>
                    </a:p>
                  </a:txBody>
                  <a:tcPr/>
                </a:tc>
                <a:extLst>
                  <a:ext uri="{0D108BD9-81ED-4DB2-BD59-A6C34878D82A}">
                    <a16:rowId xmlns:a16="http://schemas.microsoft.com/office/drawing/2014/main" val="10000"/>
                  </a:ext>
                </a:extLst>
              </a:tr>
              <a:tr h="370840">
                <a:tc>
                  <a:txBody>
                    <a:bodyPr/>
                    <a:lstStyle/>
                    <a:p>
                      <a:r>
                        <a:t>Density</a:t>
                      </a:r>
                    </a:p>
                  </a:txBody>
                  <a:tcPr/>
                </a:tc>
                <a:tc>
                  <a:txBody>
                    <a:bodyPr/>
                    <a:lstStyle/>
                    <a:p>
                      <a:r>
                        <a:t>1.225 kg/m^3</a:t>
                      </a:r>
                    </a:p>
                  </a:txBody>
                  <a:tcPr/>
                </a:tc>
                <a:extLst>
                  <a:ext uri="{0D108BD9-81ED-4DB2-BD59-A6C34878D82A}">
                    <a16:rowId xmlns:a16="http://schemas.microsoft.com/office/drawing/2014/main" val="10001"/>
                  </a:ext>
                </a:extLst>
              </a:tr>
              <a:tr h="370840">
                <a:tc>
                  <a:txBody>
                    <a:bodyPr/>
                    <a:lstStyle/>
                    <a:p>
                      <a:r>
                        <a:t>Enthalpy</a:t>
                      </a:r>
                    </a:p>
                  </a:txBody>
                  <a:tcPr/>
                </a:tc>
                <a:tc>
                  <a:txBody>
                    <a:bodyPr/>
                    <a:lstStyle/>
                    <a:p>
                      <a:r>
                        <a:t>0 J/kg</a:t>
                      </a:r>
                    </a:p>
                  </a:txBody>
                  <a:tcPr/>
                </a:tc>
                <a:extLst>
                  <a:ext uri="{0D108BD9-81ED-4DB2-BD59-A6C34878D82A}">
                    <a16:rowId xmlns:a16="http://schemas.microsoft.com/office/drawing/2014/main" val="10002"/>
                  </a:ext>
                </a:extLst>
              </a:tr>
              <a:tr h="370840">
                <a:tc>
                  <a:txBody>
                    <a:bodyPr/>
                    <a:lstStyle/>
                    <a:p>
                      <a:r>
                        <a:t>Length</a:t>
                      </a:r>
                    </a:p>
                  </a:txBody>
                  <a:tcPr/>
                </a:tc>
                <a:tc>
                  <a:txBody>
                    <a:bodyPr/>
                    <a:lstStyle/>
                    <a:p>
                      <a:r>
                        <a:t>1 mm</a:t>
                      </a:r>
                    </a:p>
                  </a:txBody>
                  <a:tcPr/>
                </a:tc>
                <a:extLst>
                  <a:ext uri="{0D108BD9-81ED-4DB2-BD59-A6C34878D82A}">
                    <a16:rowId xmlns:a16="http://schemas.microsoft.com/office/drawing/2014/main" val="10003"/>
                  </a:ext>
                </a:extLst>
              </a:tr>
              <a:tr h="370840">
                <a:tc>
                  <a:txBody>
                    <a:bodyPr/>
                    <a:lstStyle/>
                    <a:p>
                      <a:r>
                        <a:t>Pressure</a:t>
                      </a:r>
                    </a:p>
                  </a:txBody>
                  <a:tcPr/>
                </a:tc>
                <a:tc>
                  <a:txBody>
                    <a:bodyPr/>
                    <a:lstStyle/>
                    <a:p>
                      <a:r>
                        <a:t>0 Pa</a:t>
                      </a:r>
                    </a:p>
                  </a:txBody>
                  <a:tcPr/>
                </a:tc>
                <a:extLst>
                  <a:ext uri="{0D108BD9-81ED-4DB2-BD59-A6C34878D82A}">
                    <a16:rowId xmlns:a16="http://schemas.microsoft.com/office/drawing/2014/main" val="10004"/>
                  </a:ext>
                </a:extLst>
              </a:tr>
              <a:tr h="370840">
                <a:tc>
                  <a:txBody>
                    <a:bodyPr/>
                    <a:lstStyle/>
                    <a:p>
                      <a:r>
                        <a:t>Temperature</a:t>
                      </a:r>
                    </a:p>
                  </a:txBody>
                  <a:tcPr/>
                </a:tc>
                <a:tc>
                  <a:txBody>
                    <a:bodyPr/>
                    <a:lstStyle/>
                    <a:p>
                      <a:r>
                        <a:t>288.16 C</a:t>
                      </a:r>
                    </a:p>
                  </a:txBody>
                  <a:tcPr/>
                </a:tc>
                <a:extLst>
                  <a:ext uri="{0D108BD9-81ED-4DB2-BD59-A6C34878D82A}">
                    <a16:rowId xmlns:a16="http://schemas.microsoft.com/office/drawing/2014/main" val="10005"/>
                  </a:ext>
                </a:extLst>
              </a:tr>
              <a:tr h="370840">
                <a:tc>
                  <a:txBody>
                    <a:bodyPr/>
                    <a:lstStyle/>
                    <a:p>
                      <a:r>
                        <a:t>Velocity</a:t>
                      </a:r>
                    </a:p>
                  </a:txBody>
                  <a:tcPr/>
                </a:tc>
                <a:tc>
                  <a:txBody>
                    <a:bodyPr/>
                    <a:lstStyle/>
                    <a:p>
                      <a:r>
                        <a:t>1 m/s</a:t>
                      </a:r>
                    </a:p>
                  </a:txBody>
                  <a:tcPr/>
                </a:tc>
                <a:extLst>
                  <a:ext uri="{0D108BD9-81ED-4DB2-BD59-A6C34878D82A}">
                    <a16:rowId xmlns:a16="http://schemas.microsoft.com/office/drawing/2014/main" val="10006"/>
                  </a:ext>
                </a:extLst>
              </a:tr>
              <a:tr h="370840">
                <a:tc>
                  <a:txBody>
                    <a:bodyPr/>
                    <a:lstStyle/>
                    <a:p>
                      <a:r>
                        <a:t>Viscosity</a:t>
                      </a:r>
                    </a:p>
                  </a:txBody>
                  <a:tcPr/>
                </a:tc>
                <a:tc>
                  <a:txBody>
                    <a:bodyPr/>
                    <a:lstStyle/>
                    <a:p>
                      <a:r>
                        <a:t>1.7894e-05 kg/(m s)</a:t>
                      </a:r>
                    </a:p>
                  </a:txBody>
                  <a:tcPr/>
                </a:tc>
                <a:extLst>
                  <a:ext uri="{0D108BD9-81ED-4DB2-BD59-A6C34878D82A}">
                    <a16:rowId xmlns:a16="http://schemas.microsoft.com/office/drawing/2014/main" val="10007"/>
                  </a:ext>
                </a:extLst>
              </a:tr>
              <a:tr h="370840">
                <a:tc>
                  <a:txBody>
                    <a:bodyPr/>
                    <a:lstStyle/>
                    <a:p>
                      <a:r>
                        <a:rPr dirty="0"/>
                        <a:t>Ratio of </a:t>
                      </a:r>
                      <a:r>
                        <a:rPr lang="en-US" dirty="0"/>
                        <a:t>s</a:t>
                      </a:r>
                      <a:r>
                        <a:rPr dirty="0"/>
                        <a:t>pecific </a:t>
                      </a:r>
                      <a:r>
                        <a:rPr lang="en-US" dirty="0"/>
                        <a:t>h</a:t>
                      </a:r>
                      <a:r>
                        <a:rPr dirty="0"/>
                        <a:t>eats</a:t>
                      </a:r>
                    </a:p>
                  </a:txBody>
                  <a:tcPr/>
                </a:tc>
                <a:tc>
                  <a:txBody>
                    <a:bodyPr/>
                    <a:lstStyle/>
                    <a:p>
                      <a:r>
                        <a:t>1.4</a:t>
                      </a:r>
                    </a:p>
                  </a:txBody>
                  <a:tcPr/>
                </a:tc>
                <a:extLst>
                  <a:ext uri="{0D108BD9-81ED-4DB2-BD59-A6C34878D82A}">
                    <a16:rowId xmlns:a16="http://schemas.microsoft.com/office/drawing/2014/main" val="10008"/>
                  </a:ext>
                </a:extLst>
              </a:tr>
              <a:tr h="353444">
                <a:tc>
                  <a:txBody>
                    <a:bodyPr/>
                    <a:lstStyle/>
                    <a:p>
                      <a:r>
                        <a:rPr lang="en-US" dirty="0"/>
                        <a:t>Near wall distance </a:t>
                      </a:r>
                      <a:r>
                        <a:rPr dirty="0"/>
                        <a:t>for </a:t>
                      </a:r>
                      <a:r>
                        <a:rPr lang="en-US" dirty="0"/>
                        <a:t>h</a:t>
                      </a:r>
                      <a:r>
                        <a:rPr dirty="0"/>
                        <a:t>eat </a:t>
                      </a:r>
                      <a:r>
                        <a:rPr lang="en-US" dirty="0"/>
                        <a:t>t</a:t>
                      </a:r>
                      <a:r>
                        <a:rPr dirty="0"/>
                        <a:t>ran</a:t>
                      </a:r>
                      <a:r>
                        <a:rPr lang="en-US" dirty="0"/>
                        <a:t>sfer</a:t>
                      </a:r>
                      <a:r>
                        <a:rPr dirty="0"/>
                        <a:t> </a:t>
                      </a:r>
                      <a:r>
                        <a:rPr lang="en-US" dirty="0"/>
                        <a:t>c</a:t>
                      </a:r>
                      <a:r>
                        <a:rPr dirty="0"/>
                        <a:t>oef</a:t>
                      </a:r>
                      <a:r>
                        <a:rPr lang="en-US" dirty="0"/>
                        <a:t>ficient</a:t>
                      </a:r>
                      <a:endParaRPr dirty="0"/>
                    </a:p>
                  </a:txBody>
                  <a:tcPr/>
                </a:tc>
                <a:tc>
                  <a:txBody>
                    <a:bodyPr/>
                    <a:lstStyle/>
                    <a:p>
                      <a:r>
                        <a:t>300</a:t>
                      </a:r>
                    </a:p>
                  </a:txBody>
                  <a:tcPr/>
                </a:tc>
                <a:extLst>
                  <a:ext uri="{0D108BD9-81ED-4DB2-BD59-A6C34878D82A}">
                    <a16:rowId xmlns:a16="http://schemas.microsoft.com/office/drawing/2014/main" val="10009"/>
                  </a:ext>
                </a:extLst>
              </a:tr>
              <a:tr h="370840">
                <a:tc>
                  <a:txBody>
                    <a:bodyPr/>
                    <a:lstStyle/>
                    <a:p>
                      <a:r>
                        <a:rPr dirty="0"/>
                        <a:t>Reference </a:t>
                      </a:r>
                      <a:r>
                        <a:rPr lang="en-US" dirty="0"/>
                        <a:t>z</a:t>
                      </a:r>
                      <a:r>
                        <a:rPr dirty="0"/>
                        <a:t>one</a:t>
                      </a:r>
                    </a:p>
                  </a:txBody>
                  <a:tcPr/>
                </a:tc>
                <a:tc>
                  <a:txBody>
                    <a:bodyPr/>
                    <a:lstStyle/>
                    <a:p>
                      <a:r>
                        <a:rPr dirty="0"/>
                        <a:t>enclosure-enclosure</a:t>
                      </a:r>
                    </a:p>
                  </a:txBody>
                  <a:tcPr/>
                </a:tc>
                <a:extLst>
                  <a:ext uri="{0D108BD9-81ED-4DB2-BD59-A6C34878D82A}">
                    <a16:rowId xmlns:a16="http://schemas.microsoft.com/office/drawing/2014/main" val="10010"/>
                  </a:ext>
                </a:extLst>
              </a:tr>
            </a:tbl>
          </a:graphicData>
        </a:graphic>
      </p:graphicFrame>
      <p:sp>
        <p:nvSpPr>
          <p:cNvPr id="13" name="Slide Number Placeholder">
            <a:extLst>
              <a:ext uri="{FF2B5EF4-FFF2-40B4-BE49-F238E27FC236}">
                <a16:creationId xmlns:a16="http://schemas.microsoft.com/office/drawing/2014/main" id="{CE05950C-BEC2-D166-B635-0E74C31F866E}"/>
              </a:ext>
            </a:extLst>
          </p:cNvPr>
          <p:cNvSpPr>
            <a:spLocks noGrp="1"/>
          </p:cNvSpPr>
          <p:nvPr>
            <p:ph type="sldNum" sz="quarter" idx="15"/>
          </p:nvPr>
        </p:nvSpPr>
        <p:spPr>
          <a:xfrm>
            <a:off x="11615194" y="6566315"/>
            <a:ext cx="576805" cy="246221"/>
          </a:xfrm>
        </p:spPr>
        <p:txBody>
          <a:bodyPr/>
          <a:lstStyle/>
          <a:p>
            <a:fld id="{F023AC52-F1B0-4671-BA92-58020EC92B36}" type="slidenum">
              <a:rPr lang="en-US" smtClean="0"/>
              <a:t>24</a:t>
            </a:fld>
            <a:endParaRPr lang="en-US" dirty="0"/>
          </a:p>
        </p:txBody>
      </p:sp>
      <p:sp>
        <p:nvSpPr>
          <p:cNvPr id="6" name="Nexus:toc_link">
            <a:extLst>
              <a:ext uri="{FF2B5EF4-FFF2-40B4-BE49-F238E27FC236}">
                <a16:creationId xmlns:a16="http://schemas.microsoft.com/office/drawing/2014/main" id="{BB39B6EA-900A-988A-907B-40C56628F742}"/>
              </a:ext>
            </a:extLst>
          </p:cNvPr>
          <p:cNvSpPr>
            <a:spLocks noGrp="1"/>
          </p:cNvSpPr>
          <p:nvPr>
            <p:ph type="body" sz="quarter" idx="12"/>
          </p:nvPr>
        </p:nvSpPr>
        <p:spPr/>
        <p:txBody>
          <a:bodyPr/>
          <a:lstStyle/>
          <a:p>
            <a:r>
              <a:rPr>
                <a:hlinkClick r:id="rId2" action="ppaction://hlinksldjump"/>
              </a:rPr>
              <a:t>Table of contents</a:t>
            </a:r>
            <a:endParaRPr lang="en-US" dirty="0"/>
          </a:p>
        </p:txBody>
      </p:sp>
      <p:sp>
        <p:nvSpPr>
          <p:cNvPr id="9" name="Nexus:breadcrumbs">
            <a:extLst>
              <a:ext uri="{FF2B5EF4-FFF2-40B4-BE49-F238E27FC236}">
                <a16:creationId xmlns:a16="http://schemas.microsoft.com/office/drawing/2014/main" id="{9942593D-2BC8-08B5-4A98-76372B9EA9FB}"/>
              </a:ext>
            </a:extLst>
          </p:cNvPr>
          <p:cNvSpPr>
            <a:spLocks noGrp="1"/>
          </p:cNvSpPr>
          <p:nvPr>
            <p:ph type="body" sz="quarter" idx="13"/>
          </p:nvPr>
        </p:nvSpPr>
        <p:spPr/>
        <p:txBody>
          <a:bodyPr/>
          <a:lstStyle/>
          <a:p>
            <a:r>
              <a:rPr>
                <a:hlinkClick r:id="rId3" action="ppaction://hlinksldjump"/>
              </a:rPr>
              <a:t>Simulation Setup</a:t>
            </a:r>
            <a:r>
              <a:t> / </a:t>
            </a:r>
            <a:r>
              <a:rPr>
                <a:hlinkClick r:id="rId4" action="ppaction://hlinksldjump"/>
              </a:rPr>
              <a:t>Physics</a:t>
            </a:r>
            <a:r>
              <a:t> / Reference Values</a:t>
            </a:r>
            <a:endParaRPr lang="en-US" dirty="0"/>
          </a:p>
        </p:txBody>
      </p:sp>
      <p:sp>
        <p:nvSpPr>
          <p:cNvPr id="12" name="Nexus:comments">
            <a:extLst>
              <a:ext uri="{FF2B5EF4-FFF2-40B4-BE49-F238E27FC236}">
                <a16:creationId xmlns:a16="http://schemas.microsoft.com/office/drawing/2014/main" id="{9D4F2939-18BE-E4C5-186C-CAB51F51994C}"/>
              </a:ext>
            </a:extLst>
          </p:cNvPr>
          <p:cNvSpPr>
            <a:spLocks noGrp="1"/>
          </p:cNvSpPr>
          <p:nvPr>
            <p:ph type="body" sz="quarter" idx="14"/>
          </p:nvPr>
        </p:nvSpPr>
        <p:spPr/>
        <p:txBody>
          <a:bodyPr/>
          <a:lstStyle/>
          <a:p>
            <a:r>
              <a:rPr lang="en-US" sz="2000" dirty="0"/>
              <a:t>Provides information on the set reference quantities used for computing normalized flow field variables.</a:t>
            </a:r>
          </a:p>
        </p:txBody>
      </p:sp>
      <p:sp>
        <p:nvSpPr>
          <p:cNvPr id="4" name="Nexus:html_header">
            <a:extLst>
              <a:ext uri="{FF2B5EF4-FFF2-40B4-BE49-F238E27FC236}">
                <a16:creationId xmlns:a16="http://schemas.microsoft.com/office/drawing/2014/main" id="{33B5D49C-56BD-5C36-3247-7D44FC1A955C}"/>
              </a:ext>
            </a:extLst>
          </p:cNvPr>
          <p:cNvSpPr>
            <a:spLocks noGrp="1"/>
          </p:cNvSpPr>
          <p:nvPr>
            <p:ph type="title"/>
          </p:nvPr>
        </p:nvSpPr>
        <p:spPr/>
        <p:txBody>
          <a:bodyPr/>
          <a:lstStyle/>
          <a:p>
            <a:r>
              <a:rPr sz="3200"/>
              <a:t>Reference Values</a:t>
            </a:r>
            <a:endParaRPr lang="en-US"/>
          </a:p>
        </p:txBody>
      </p:sp>
    </p:spTree>
    <p:extLst>
      <p:ext uri="{BB962C8B-B14F-4D97-AF65-F5344CB8AC3E}">
        <p14:creationId xmlns:p14="http://schemas.microsoft.com/office/powerpoint/2010/main" val="29185616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Nexus:query=A|i_type|eq|tree;A|i_name|eq|SolverSettingsTreeItem;&amp;rows=13&amp;cols=2"/>
          <p:cNvGraphicFramePr>
            <a:graphicFrameLocks noGrp="1"/>
          </p:cNvGraphicFramePr>
          <p:nvPr>
            <p:ph type="tbl" sz="quarter" idx="11"/>
            <p:extLst>
              <p:ext uri="{D42A27DB-BD31-4B8C-83A1-F6EECF244321}">
                <p14:modId xmlns:p14="http://schemas.microsoft.com/office/powerpoint/2010/main" val="3080632949"/>
              </p:ext>
            </p:extLst>
          </p:nvPr>
        </p:nvGraphicFramePr>
        <p:xfrm>
          <a:off x="695265" y="3657164"/>
          <a:ext cx="11003904" cy="2225040"/>
        </p:xfrm>
        <a:graphic>
          <a:graphicData uri="http://schemas.openxmlformats.org/drawingml/2006/table">
            <a:tbl>
              <a:tblPr bandRow="1">
                <a:tableStyleId>{5C22544A-7EE6-4342-B048-85BDC9FD1C3A}</a:tableStyleId>
              </a:tblPr>
              <a:tblGrid>
                <a:gridCol w="5517504">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370840">
                <a:tc>
                  <a:txBody>
                    <a:bodyPr/>
                    <a:lstStyle/>
                    <a:p>
                      <a:r>
                        <a:rPr b="1" dirty="0"/>
                        <a:t>Equations</a:t>
                      </a:r>
                    </a:p>
                  </a:txBody>
                  <a:tcPr/>
                </a:tc>
                <a:tc>
                  <a:txBody>
                    <a:bodyPr/>
                    <a:lstStyle/>
                    <a:p>
                      <a:endParaRPr/>
                    </a:p>
                  </a:txBody>
                  <a:tcPr/>
                </a:tc>
                <a:extLst>
                  <a:ext uri="{0D108BD9-81ED-4DB2-BD59-A6C34878D82A}">
                    <a16:rowId xmlns:a16="http://schemas.microsoft.com/office/drawing/2014/main" val="10000"/>
                  </a:ext>
                </a:extLst>
              </a:tr>
              <a:tr h="370840">
                <a:tc>
                  <a:txBody>
                    <a:bodyPr/>
                    <a:lstStyle/>
                    <a:p>
                      <a:r>
                        <a:rPr dirty="0"/>
                        <a:t>Flow</a:t>
                      </a:r>
                    </a:p>
                  </a:txBody>
                  <a:tcPr/>
                </a:tc>
                <a:tc>
                  <a:txBody>
                    <a:bodyPr/>
                    <a:lstStyle/>
                    <a:p>
                      <a:r>
                        <a:rPr lang="en-US" dirty="0"/>
                        <a:t>t</a:t>
                      </a:r>
                      <a:r>
                        <a:rPr dirty="0"/>
                        <a:t>rue</a:t>
                      </a:r>
                    </a:p>
                  </a:txBody>
                  <a:tcPr/>
                </a:tc>
                <a:extLst>
                  <a:ext uri="{0D108BD9-81ED-4DB2-BD59-A6C34878D82A}">
                    <a16:rowId xmlns:a16="http://schemas.microsoft.com/office/drawing/2014/main" val="10001"/>
                  </a:ext>
                </a:extLst>
              </a:tr>
              <a:tr h="370840">
                <a:tc>
                  <a:txBody>
                    <a:bodyPr/>
                    <a:lstStyle/>
                    <a:p>
                      <a:r>
                        <a:rPr dirty="0"/>
                        <a:t>Turbulence</a:t>
                      </a:r>
                    </a:p>
                  </a:txBody>
                  <a:tcPr/>
                </a:tc>
                <a:tc>
                  <a:txBody>
                    <a:bodyPr/>
                    <a:lstStyle/>
                    <a:p>
                      <a:r>
                        <a:rPr lang="en-US" dirty="0"/>
                        <a:t>t</a:t>
                      </a:r>
                      <a:r>
                        <a:rPr dirty="0"/>
                        <a:t>rue</a:t>
                      </a:r>
                    </a:p>
                  </a:txBody>
                  <a:tcPr/>
                </a:tc>
                <a:extLst>
                  <a:ext uri="{0D108BD9-81ED-4DB2-BD59-A6C34878D82A}">
                    <a16:rowId xmlns:a16="http://schemas.microsoft.com/office/drawing/2014/main" val="10002"/>
                  </a:ext>
                </a:extLst>
              </a:tr>
              <a:tr h="370840">
                <a:tc>
                  <a:txBody>
                    <a:bodyPr/>
                    <a:lstStyle/>
                    <a:p>
                      <a:r>
                        <a:rPr dirty="0"/>
                        <a:t>Energy</a:t>
                      </a:r>
                    </a:p>
                  </a:txBody>
                  <a:tcPr/>
                </a:tc>
                <a:tc>
                  <a:txBody>
                    <a:bodyPr/>
                    <a:lstStyle/>
                    <a:p>
                      <a:r>
                        <a:rPr lang="en-US" dirty="0"/>
                        <a:t>t</a:t>
                      </a:r>
                      <a:r>
                        <a:rPr dirty="0"/>
                        <a:t>rue</a:t>
                      </a:r>
                    </a:p>
                  </a:txBody>
                  <a:tcPr/>
                </a:tc>
                <a:extLst>
                  <a:ext uri="{0D108BD9-81ED-4DB2-BD59-A6C34878D82A}">
                    <a16:rowId xmlns:a16="http://schemas.microsoft.com/office/drawing/2014/main" val="10003"/>
                  </a:ext>
                </a:extLst>
              </a:tr>
              <a:tr h="370840">
                <a:tc>
                  <a:txBody>
                    <a:bodyPr/>
                    <a:lstStyle/>
                    <a:p>
                      <a:r>
                        <a:rPr b="1" dirty="0" err="1"/>
                        <a:t>Numerics</a:t>
                      </a:r>
                      <a:endParaRPr b="1" dirty="0"/>
                    </a:p>
                  </a:txBody>
                  <a:tcPr/>
                </a:tc>
                <a:tc>
                  <a:txBody>
                    <a:bodyPr/>
                    <a:lstStyle/>
                    <a:p>
                      <a:endParaRPr/>
                    </a:p>
                  </a:txBody>
                  <a:tcPr/>
                </a:tc>
                <a:extLst>
                  <a:ext uri="{0D108BD9-81ED-4DB2-BD59-A6C34878D82A}">
                    <a16:rowId xmlns:a16="http://schemas.microsoft.com/office/drawing/2014/main" val="10004"/>
                  </a:ext>
                </a:extLst>
              </a:tr>
              <a:tr h="370840">
                <a:tc>
                  <a:txBody>
                    <a:bodyPr/>
                    <a:lstStyle/>
                    <a:p>
                      <a:r>
                        <a:rPr dirty="0"/>
                        <a:t>Absolute </a:t>
                      </a:r>
                      <a:r>
                        <a:rPr lang="en-US" dirty="0"/>
                        <a:t>v</a:t>
                      </a:r>
                      <a:r>
                        <a:rPr dirty="0"/>
                        <a:t>elocity </a:t>
                      </a:r>
                      <a:r>
                        <a:rPr lang="en-US" dirty="0"/>
                        <a:t>f</a:t>
                      </a:r>
                      <a:r>
                        <a:rPr dirty="0"/>
                        <a:t>ormulation</a:t>
                      </a:r>
                    </a:p>
                  </a:txBody>
                  <a:tcPr/>
                </a:tc>
                <a:tc>
                  <a:txBody>
                    <a:bodyPr/>
                    <a:lstStyle/>
                    <a:p>
                      <a:r>
                        <a:rPr lang="en-US" dirty="0"/>
                        <a:t>t</a:t>
                      </a:r>
                      <a:r>
                        <a:rPr dirty="0"/>
                        <a:t>rue</a:t>
                      </a:r>
                    </a:p>
                  </a:txBody>
                  <a:tcPr/>
                </a:tc>
                <a:extLst>
                  <a:ext uri="{0D108BD9-81ED-4DB2-BD59-A6C34878D82A}">
                    <a16:rowId xmlns:a16="http://schemas.microsoft.com/office/drawing/2014/main" val="10005"/>
                  </a:ext>
                </a:extLst>
              </a:tr>
            </a:tbl>
          </a:graphicData>
        </a:graphic>
      </p:graphicFrame>
      <p:sp>
        <p:nvSpPr>
          <p:cNvPr id="13" name="Slide Number Placeholder">
            <a:extLst>
              <a:ext uri="{FF2B5EF4-FFF2-40B4-BE49-F238E27FC236}">
                <a16:creationId xmlns:a16="http://schemas.microsoft.com/office/drawing/2014/main" id="{0B5FECF6-428E-D835-2627-4523324C44C4}"/>
              </a:ext>
            </a:extLst>
          </p:cNvPr>
          <p:cNvSpPr>
            <a:spLocks noGrp="1"/>
          </p:cNvSpPr>
          <p:nvPr>
            <p:ph type="sldNum" sz="quarter" idx="15"/>
          </p:nvPr>
        </p:nvSpPr>
        <p:spPr>
          <a:xfrm>
            <a:off x="11615194" y="6493037"/>
            <a:ext cx="576805" cy="319500"/>
          </a:xfrm>
        </p:spPr>
        <p:txBody>
          <a:bodyPr/>
          <a:lstStyle/>
          <a:p>
            <a:fld id="{F023AC52-F1B0-4671-BA92-58020EC92B36}" type="slidenum">
              <a:rPr lang="en-US" smtClean="0"/>
              <a:t>25</a:t>
            </a:fld>
            <a:endParaRPr lang="en-US" dirty="0"/>
          </a:p>
        </p:txBody>
      </p:sp>
      <p:sp>
        <p:nvSpPr>
          <p:cNvPr id="6" name="Nexus:toc_link">
            <a:extLst>
              <a:ext uri="{FF2B5EF4-FFF2-40B4-BE49-F238E27FC236}">
                <a16:creationId xmlns:a16="http://schemas.microsoft.com/office/drawing/2014/main" id="{8AAD4C54-4822-4B9A-1BCB-11FBB60A78B3}"/>
              </a:ext>
            </a:extLst>
          </p:cNvPr>
          <p:cNvSpPr>
            <a:spLocks noGrp="1"/>
          </p:cNvSpPr>
          <p:nvPr>
            <p:ph type="body" sz="quarter" idx="12"/>
          </p:nvPr>
        </p:nvSpPr>
        <p:spPr/>
        <p:txBody>
          <a:bodyPr/>
          <a:lstStyle/>
          <a:p>
            <a:r>
              <a:rPr>
                <a:hlinkClick r:id="rId2" action="ppaction://hlinksldjump"/>
              </a:rPr>
              <a:t>Table of contents</a:t>
            </a:r>
            <a:endParaRPr lang="en-US" dirty="0"/>
          </a:p>
        </p:txBody>
      </p:sp>
      <p:sp>
        <p:nvSpPr>
          <p:cNvPr id="9" name="Nexus:breadcrumbs">
            <a:extLst>
              <a:ext uri="{FF2B5EF4-FFF2-40B4-BE49-F238E27FC236}">
                <a16:creationId xmlns:a16="http://schemas.microsoft.com/office/drawing/2014/main" id="{C7D7BE66-DD6F-63B1-98A9-ED5D907AF6E1}"/>
              </a:ext>
            </a:extLst>
          </p:cNvPr>
          <p:cNvSpPr>
            <a:spLocks noGrp="1"/>
          </p:cNvSpPr>
          <p:nvPr>
            <p:ph type="body" sz="quarter" idx="13"/>
          </p:nvPr>
        </p:nvSpPr>
        <p:spPr/>
        <p:txBody>
          <a:bodyPr/>
          <a:lstStyle/>
          <a:p>
            <a:r>
              <a:rPr dirty="0">
                <a:hlinkClick r:id="rId3" action="ppaction://hlinksldjump"/>
              </a:rPr>
              <a:t>Simulation Setup</a:t>
            </a:r>
            <a:r>
              <a:rPr dirty="0"/>
              <a:t> / Solver Settings (1 of 3)</a:t>
            </a:r>
            <a:endParaRPr lang="en-US" dirty="0"/>
          </a:p>
        </p:txBody>
      </p:sp>
      <p:sp>
        <p:nvSpPr>
          <p:cNvPr id="12" name="Nexus:comments">
            <a:extLst>
              <a:ext uri="{FF2B5EF4-FFF2-40B4-BE49-F238E27FC236}">
                <a16:creationId xmlns:a16="http://schemas.microsoft.com/office/drawing/2014/main" id="{D25D3AE5-D035-6AD0-1180-87F21DC18F3A}"/>
              </a:ext>
            </a:extLst>
          </p:cNvPr>
          <p:cNvSpPr>
            <a:spLocks noGrp="1"/>
          </p:cNvSpPr>
          <p:nvPr>
            <p:ph type="body" sz="quarter" idx="14"/>
          </p:nvPr>
        </p:nvSpPr>
        <p:spPr>
          <a:xfrm>
            <a:off x="609602" y="576072"/>
            <a:ext cx="10972800" cy="1171448"/>
          </a:xfrm>
        </p:spPr>
        <p:txBody>
          <a:bodyPr/>
          <a:lstStyle/>
          <a:p>
            <a:r>
              <a:rPr lang="en-US" sz="2000" dirty="0"/>
              <a:t>Indicates the equations, pseudo time explicit relaxation factors, discretization scheme, and solution limits used for the simulation. Pseudo-time explicit relaxation factors are used to control the under-relaxation of the solution, especially in steady state analysis. Factors are implemented through the pseudo-transient method, which treats a steady state solver as a transient solver with an unstable time-step. This method helps improve solution stability and convergence, particularly when dealing with complex flow conditions or poor mesh quality. </a:t>
            </a:r>
          </a:p>
          <a:p>
            <a:r>
              <a:rPr lang="en-US" sz="2000" dirty="0"/>
              <a:t>Discretization schemes provide information on the numerical methods used to convert the continuous partial differential equations of fluid dynamics into a system of algebraic equations that can be solved numerically. Schemes determine how the derivatives in the used equations are approximated at discrete points in the mesh.</a:t>
            </a:r>
          </a:p>
          <a:p>
            <a:endParaRPr lang="en-US" sz="2000" dirty="0"/>
          </a:p>
          <a:p>
            <a:endParaRPr lang="en-US" sz="1100" dirty="0"/>
          </a:p>
        </p:txBody>
      </p:sp>
      <p:sp>
        <p:nvSpPr>
          <p:cNvPr id="4" name="Nexus:html_header">
            <a:extLst>
              <a:ext uri="{FF2B5EF4-FFF2-40B4-BE49-F238E27FC236}">
                <a16:creationId xmlns:a16="http://schemas.microsoft.com/office/drawing/2014/main" id="{F696281E-40DC-7498-070B-5E21BE09A3E2}"/>
              </a:ext>
            </a:extLst>
          </p:cNvPr>
          <p:cNvSpPr>
            <a:spLocks noGrp="1"/>
          </p:cNvSpPr>
          <p:nvPr>
            <p:ph type="title"/>
          </p:nvPr>
        </p:nvSpPr>
        <p:spPr/>
        <p:txBody>
          <a:bodyPr/>
          <a:lstStyle/>
          <a:p>
            <a:r>
              <a:rPr sz="3200" dirty="0"/>
              <a:t>Solver Settings</a:t>
            </a:r>
            <a:endParaRPr lang="en-US" dirty="0"/>
          </a:p>
        </p:txBody>
      </p:sp>
    </p:spTree>
    <p:extLst>
      <p:ext uri="{BB962C8B-B14F-4D97-AF65-F5344CB8AC3E}">
        <p14:creationId xmlns:p14="http://schemas.microsoft.com/office/powerpoint/2010/main" val="34975195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Nexus:query=A|i_type|eq|tree;A|i_name|eq|SolverSettingsTreeItem;&amp;rows=13&amp;cols=2"/>
          <p:cNvGraphicFramePr>
            <a:graphicFrameLocks noGrp="1"/>
          </p:cNvGraphicFramePr>
          <p:nvPr>
            <p:ph type="tbl" sz="quarter" idx="11"/>
            <p:extLst>
              <p:ext uri="{D42A27DB-BD31-4B8C-83A1-F6EECF244321}">
                <p14:modId xmlns:p14="http://schemas.microsoft.com/office/powerpoint/2010/main" val="3363262144"/>
              </p:ext>
            </p:extLst>
          </p:nvPr>
        </p:nvGraphicFramePr>
        <p:xfrm>
          <a:off x="634482" y="1636776"/>
          <a:ext cx="10947920" cy="4450080"/>
        </p:xfrm>
        <a:graphic>
          <a:graphicData uri="http://schemas.openxmlformats.org/drawingml/2006/table">
            <a:tbl>
              <a:tblPr bandRow="1">
                <a:tableStyleId>{5C22544A-7EE6-4342-B048-85BDC9FD1C3A}</a:tableStyleId>
              </a:tblPr>
              <a:tblGrid>
                <a:gridCol w="546152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370840">
                <a:tc>
                  <a:txBody>
                    <a:bodyPr/>
                    <a:lstStyle/>
                    <a:p>
                      <a:r>
                        <a:rPr lang="en-US" b="1" dirty="0"/>
                        <a:t>Ps</a:t>
                      </a:r>
                      <a:r>
                        <a:rPr b="1" dirty="0"/>
                        <a:t>eudo </a:t>
                      </a:r>
                      <a:r>
                        <a:rPr lang="en-US" b="1" dirty="0"/>
                        <a:t>t</a:t>
                      </a:r>
                      <a:r>
                        <a:rPr b="1" dirty="0"/>
                        <a:t>ime </a:t>
                      </a:r>
                      <a:r>
                        <a:rPr lang="en-US" b="1" dirty="0"/>
                        <a:t>e</a:t>
                      </a:r>
                      <a:r>
                        <a:rPr b="1" dirty="0"/>
                        <a:t>xplicit </a:t>
                      </a:r>
                      <a:r>
                        <a:rPr lang="en-US" b="1" dirty="0"/>
                        <a:t>r</a:t>
                      </a:r>
                      <a:r>
                        <a:rPr b="1" dirty="0"/>
                        <a:t>elaxation </a:t>
                      </a:r>
                      <a:r>
                        <a:rPr lang="en-US" b="1" dirty="0"/>
                        <a:t>f</a:t>
                      </a:r>
                      <a:r>
                        <a:rPr b="1" dirty="0"/>
                        <a:t>actors</a:t>
                      </a:r>
                    </a:p>
                  </a:txBody>
                  <a:tcPr/>
                </a:tc>
                <a:tc>
                  <a:txBody>
                    <a:bodyPr/>
                    <a:lstStyle/>
                    <a:p>
                      <a:endParaRPr/>
                    </a:p>
                  </a:txBody>
                  <a:tcPr/>
                </a:tc>
                <a:extLst>
                  <a:ext uri="{0D108BD9-81ED-4DB2-BD59-A6C34878D82A}">
                    <a16:rowId xmlns:a16="http://schemas.microsoft.com/office/drawing/2014/main" val="2432988200"/>
                  </a:ext>
                </a:extLst>
              </a:tr>
              <a:tr h="370840">
                <a:tc>
                  <a:txBody>
                    <a:bodyPr/>
                    <a:lstStyle/>
                    <a:p>
                      <a:r>
                        <a:rPr dirty="0"/>
                        <a:t>Density</a:t>
                      </a:r>
                    </a:p>
                  </a:txBody>
                  <a:tcPr/>
                </a:tc>
                <a:tc>
                  <a:txBody>
                    <a:bodyPr/>
                    <a:lstStyle/>
                    <a:p>
                      <a:r>
                        <a:t>1</a:t>
                      </a:r>
                    </a:p>
                  </a:txBody>
                  <a:tcPr/>
                </a:tc>
                <a:extLst>
                  <a:ext uri="{0D108BD9-81ED-4DB2-BD59-A6C34878D82A}">
                    <a16:rowId xmlns:a16="http://schemas.microsoft.com/office/drawing/2014/main" val="3912177726"/>
                  </a:ext>
                </a:extLst>
              </a:tr>
              <a:tr h="370840">
                <a:tc>
                  <a:txBody>
                    <a:bodyPr/>
                    <a:lstStyle/>
                    <a:p>
                      <a:r>
                        <a:rPr dirty="0"/>
                        <a:t>Body </a:t>
                      </a:r>
                      <a:r>
                        <a:rPr lang="en-US" dirty="0"/>
                        <a:t>f</a:t>
                      </a:r>
                      <a:r>
                        <a:rPr dirty="0"/>
                        <a:t>orces</a:t>
                      </a:r>
                    </a:p>
                  </a:txBody>
                  <a:tcPr/>
                </a:tc>
                <a:tc>
                  <a:txBody>
                    <a:bodyPr/>
                    <a:lstStyle/>
                    <a:p>
                      <a:r>
                        <a:t>1</a:t>
                      </a:r>
                    </a:p>
                  </a:txBody>
                  <a:tcPr/>
                </a:tc>
                <a:extLst>
                  <a:ext uri="{0D108BD9-81ED-4DB2-BD59-A6C34878D82A}">
                    <a16:rowId xmlns:a16="http://schemas.microsoft.com/office/drawing/2014/main" val="4234105861"/>
                  </a:ext>
                </a:extLst>
              </a:tr>
              <a:tr h="370840">
                <a:tc>
                  <a:txBody>
                    <a:bodyPr/>
                    <a:lstStyle/>
                    <a:p>
                      <a:r>
                        <a:rPr dirty="0"/>
                        <a:t>Turbulent </a:t>
                      </a:r>
                      <a:r>
                        <a:rPr lang="en-US" dirty="0"/>
                        <a:t>k</a:t>
                      </a:r>
                      <a:r>
                        <a:rPr dirty="0"/>
                        <a:t>inetic </a:t>
                      </a:r>
                      <a:r>
                        <a:rPr lang="en-US" dirty="0"/>
                        <a:t>e</a:t>
                      </a:r>
                      <a:r>
                        <a:rPr dirty="0"/>
                        <a:t>nergy</a:t>
                      </a:r>
                    </a:p>
                  </a:txBody>
                  <a:tcPr/>
                </a:tc>
                <a:tc>
                  <a:txBody>
                    <a:bodyPr/>
                    <a:lstStyle/>
                    <a:p>
                      <a:r>
                        <a:rPr dirty="0"/>
                        <a:t>0.75</a:t>
                      </a:r>
                    </a:p>
                  </a:txBody>
                  <a:tcPr/>
                </a:tc>
                <a:extLst>
                  <a:ext uri="{0D108BD9-81ED-4DB2-BD59-A6C34878D82A}">
                    <a16:rowId xmlns:a16="http://schemas.microsoft.com/office/drawing/2014/main" val="2554364801"/>
                  </a:ext>
                </a:extLst>
              </a:tr>
              <a:tr h="370840">
                <a:tc>
                  <a:txBody>
                    <a:bodyPr/>
                    <a:lstStyle/>
                    <a:p>
                      <a:r>
                        <a:rPr dirty="0"/>
                        <a:t>Specific </a:t>
                      </a:r>
                      <a:r>
                        <a:rPr lang="en-US" dirty="0"/>
                        <a:t>d</a:t>
                      </a:r>
                      <a:r>
                        <a:rPr dirty="0"/>
                        <a:t>issipation </a:t>
                      </a:r>
                      <a:r>
                        <a:rPr lang="en-US" dirty="0"/>
                        <a:t>r</a:t>
                      </a:r>
                      <a:r>
                        <a:rPr dirty="0"/>
                        <a:t>ate</a:t>
                      </a:r>
                    </a:p>
                  </a:txBody>
                  <a:tcPr/>
                </a:tc>
                <a:tc>
                  <a:txBody>
                    <a:bodyPr/>
                    <a:lstStyle/>
                    <a:p>
                      <a:r>
                        <a:rPr dirty="0"/>
                        <a:t>0.75</a:t>
                      </a:r>
                    </a:p>
                  </a:txBody>
                  <a:tcPr/>
                </a:tc>
                <a:extLst>
                  <a:ext uri="{0D108BD9-81ED-4DB2-BD59-A6C34878D82A}">
                    <a16:rowId xmlns:a16="http://schemas.microsoft.com/office/drawing/2014/main" val="988925546"/>
                  </a:ext>
                </a:extLst>
              </a:tr>
              <a:tr h="370840">
                <a:tc>
                  <a:txBody>
                    <a:bodyPr/>
                    <a:lstStyle/>
                    <a:p>
                      <a:r>
                        <a:rPr dirty="0"/>
                        <a:t>Turbulent </a:t>
                      </a:r>
                      <a:r>
                        <a:rPr lang="en-US" dirty="0"/>
                        <a:t>v</a:t>
                      </a:r>
                      <a:r>
                        <a:rPr dirty="0"/>
                        <a:t>iscosity</a:t>
                      </a:r>
                    </a:p>
                  </a:txBody>
                  <a:tcPr/>
                </a:tc>
                <a:tc>
                  <a:txBody>
                    <a:bodyPr/>
                    <a:lstStyle/>
                    <a:p>
                      <a:r>
                        <a:t>1</a:t>
                      </a:r>
                    </a:p>
                  </a:txBody>
                  <a:tcPr/>
                </a:tc>
                <a:extLst>
                  <a:ext uri="{0D108BD9-81ED-4DB2-BD59-A6C34878D82A}">
                    <a16:rowId xmlns:a16="http://schemas.microsoft.com/office/drawing/2014/main" val="485564009"/>
                  </a:ext>
                </a:extLst>
              </a:tr>
              <a:tr h="370840">
                <a:tc>
                  <a:txBody>
                    <a:bodyPr/>
                    <a:lstStyle/>
                    <a:p>
                      <a:r>
                        <a:rPr dirty="0"/>
                        <a:t>Energy</a:t>
                      </a:r>
                    </a:p>
                  </a:txBody>
                  <a:tcPr/>
                </a:tc>
                <a:tc>
                  <a:txBody>
                    <a:bodyPr/>
                    <a:lstStyle/>
                    <a:p>
                      <a:r>
                        <a:rPr dirty="0"/>
                        <a:t>0.75</a:t>
                      </a:r>
                    </a:p>
                  </a:txBody>
                  <a:tcPr/>
                </a:tc>
                <a:extLst>
                  <a:ext uri="{0D108BD9-81ED-4DB2-BD59-A6C34878D82A}">
                    <a16:rowId xmlns:a16="http://schemas.microsoft.com/office/drawing/2014/main" val="647607741"/>
                  </a:ext>
                </a:extLst>
              </a:tr>
              <a:tr h="370840">
                <a:tc>
                  <a:txBody>
                    <a:bodyPr/>
                    <a:lstStyle/>
                    <a:p>
                      <a:r>
                        <a:rPr dirty="0"/>
                        <a:t>Explicit </a:t>
                      </a:r>
                      <a:r>
                        <a:rPr lang="en-US" dirty="0"/>
                        <a:t>m</a:t>
                      </a:r>
                      <a:r>
                        <a:rPr dirty="0"/>
                        <a:t>omentum</a:t>
                      </a:r>
                    </a:p>
                  </a:txBody>
                  <a:tcPr/>
                </a:tc>
                <a:tc>
                  <a:txBody>
                    <a:bodyPr/>
                    <a:lstStyle/>
                    <a:p>
                      <a:r>
                        <a:t>0.5</a:t>
                      </a:r>
                    </a:p>
                  </a:txBody>
                  <a:tcPr/>
                </a:tc>
                <a:extLst>
                  <a:ext uri="{0D108BD9-81ED-4DB2-BD59-A6C34878D82A}">
                    <a16:rowId xmlns:a16="http://schemas.microsoft.com/office/drawing/2014/main" val="10000"/>
                  </a:ext>
                </a:extLst>
              </a:tr>
              <a:tr h="370840">
                <a:tc>
                  <a:txBody>
                    <a:bodyPr/>
                    <a:lstStyle/>
                    <a:p>
                      <a:r>
                        <a:rPr dirty="0"/>
                        <a:t>Explicit </a:t>
                      </a:r>
                      <a:r>
                        <a:rPr lang="en-US" dirty="0"/>
                        <a:t>p</a:t>
                      </a:r>
                      <a:r>
                        <a:rPr dirty="0"/>
                        <a:t>ressure</a:t>
                      </a:r>
                    </a:p>
                  </a:txBody>
                  <a:tcPr/>
                </a:tc>
                <a:tc>
                  <a:txBody>
                    <a:bodyPr/>
                    <a:lstStyle/>
                    <a:p>
                      <a:r>
                        <a:t>0.5</a:t>
                      </a:r>
                    </a:p>
                  </a:txBody>
                  <a:tcPr/>
                </a:tc>
                <a:extLst>
                  <a:ext uri="{0D108BD9-81ED-4DB2-BD59-A6C34878D82A}">
                    <a16:rowId xmlns:a16="http://schemas.microsoft.com/office/drawing/2014/main" val="10001"/>
                  </a:ext>
                </a:extLst>
              </a:tr>
              <a:tr h="370840">
                <a:tc>
                  <a:txBody>
                    <a:bodyPr/>
                    <a:lstStyle/>
                    <a:p>
                      <a:r>
                        <a:rPr b="1" dirty="0"/>
                        <a:t>Pressure-</a:t>
                      </a:r>
                      <a:r>
                        <a:rPr lang="en-US" b="1" dirty="0"/>
                        <a:t>v</a:t>
                      </a:r>
                      <a:r>
                        <a:rPr b="1" dirty="0"/>
                        <a:t>elocity </a:t>
                      </a:r>
                      <a:r>
                        <a:rPr lang="en-US" b="1" dirty="0"/>
                        <a:t>c</a:t>
                      </a:r>
                      <a:r>
                        <a:rPr b="1" dirty="0"/>
                        <a:t>oupling</a:t>
                      </a:r>
                    </a:p>
                  </a:txBody>
                  <a:tcPr/>
                </a:tc>
                <a:tc>
                  <a:txBody>
                    <a:bodyPr/>
                    <a:lstStyle/>
                    <a:p>
                      <a:endParaRPr/>
                    </a:p>
                  </a:txBody>
                  <a:tcPr/>
                </a:tc>
                <a:extLst>
                  <a:ext uri="{0D108BD9-81ED-4DB2-BD59-A6C34878D82A}">
                    <a16:rowId xmlns:a16="http://schemas.microsoft.com/office/drawing/2014/main" val="10002"/>
                  </a:ext>
                </a:extLst>
              </a:tr>
              <a:tr h="370840">
                <a:tc>
                  <a:txBody>
                    <a:bodyPr/>
                    <a:lstStyle/>
                    <a:p>
                      <a:r>
                        <a:rPr dirty="0"/>
                        <a:t>Type</a:t>
                      </a:r>
                    </a:p>
                  </a:txBody>
                  <a:tcPr/>
                </a:tc>
                <a:tc>
                  <a:txBody>
                    <a:bodyPr/>
                    <a:lstStyle/>
                    <a:p>
                      <a:r>
                        <a:rPr lang="en-US" dirty="0"/>
                        <a:t>c</a:t>
                      </a:r>
                      <a:r>
                        <a:rPr dirty="0"/>
                        <a:t>oupled</a:t>
                      </a:r>
                    </a:p>
                  </a:txBody>
                  <a:tcPr/>
                </a:tc>
                <a:extLst>
                  <a:ext uri="{0D108BD9-81ED-4DB2-BD59-A6C34878D82A}">
                    <a16:rowId xmlns:a16="http://schemas.microsoft.com/office/drawing/2014/main" val="10003"/>
                  </a:ext>
                </a:extLst>
              </a:tr>
              <a:tr h="370840">
                <a:tc>
                  <a:txBody>
                    <a:bodyPr/>
                    <a:lstStyle/>
                    <a:p>
                      <a:r>
                        <a:rPr dirty="0"/>
                        <a:t>Pseudo </a:t>
                      </a:r>
                      <a:r>
                        <a:rPr lang="en-US" dirty="0"/>
                        <a:t>t</a:t>
                      </a:r>
                      <a:r>
                        <a:rPr dirty="0"/>
                        <a:t>ime </a:t>
                      </a:r>
                      <a:r>
                        <a:rPr lang="en-US" dirty="0"/>
                        <a:t>m</a:t>
                      </a:r>
                      <a:r>
                        <a:rPr dirty="0"/>
                        <a:t>ethod (</a:t>
                      </a:r>
                      <a:r>
                        <a:rPr lang="en-US" dirty="0"/>
                        <a:t>g</a:t>
                      </a:r>
                      <a:r>
                        <a:rPr dirty="0"/>
                        <a:t>lobal </a:t>
                      </a:r>
                      <a:r>
                        <a:rPr lang="en-US" dirty="0"/>
                        <a:t>t</a:t>
                      </a:r>
                      <a:r>
                        <a:rPr dirty="0"/>
                        <a:t>ime </a:t>
                      </a:r>
                      <a:r>
                        <a:rPr lang="en-US" dirty="0"/>
                        <a:t>s</a:t>
                      </a:r>
                      <a:r>
                        <a:rPr dirty="0"/>
                        <a:t>tep)</a:t>
                      </a:r>
                    </a:p>
                  </a:txBody>
                  <a:tcPr/>
                </a:tc>
                <a:tc>
                  <a:txBody>
                    <a:bodyPr/>
                    <a:lstStyle/>
                    <a:p>
                      <a:r>
                        <a:rPr lang="en-US" dirty="0"/>
                        <a:t>t</a:t>
                      </a:r>
                      <a:r>
                        <a:rPr dirty="0"/>
                        <a:t>rue</a:t>
                      </a:r>
                    </a:p>
                  </a:txBody>
                  <a:tcPr/>
                </a:tc>
                <a:extLst>
                  <a:ext uri="{0D108BD9-81ED-4DB2-BD59-A6C34878D82A}">
                    <a16:rowId xmlns:a16="http://schemas.microsoft.com/office/drawing/2014/main" val="10004"/>
                  </a:ext>
                </a:extLst>
              </a:tr>
            </a:tbl>
          </a:graphicData>
        </a:graphic>
      </p:graphicFrame>
      <p:sp>
        <p:nvSpPr>
          <p:cNvPr id="13" name="Slide Number Placeholder">
            <a:extLst>
              <a:ext uri="{FF2B5EF4-FFF2-40B4-BE49-F238E27FC236}">
                <a16:creationId xmlns:a16="http://schemas.microsoft.com/office/drawing/2014/main" id="{0B5FECF6-428E-D835-2627-4523324C44C4}"/>
              </a:ext>
            </a:extLst>
          </p:cNvPr>
          <p:cNvSpPr>
            <a:spLocks noGrp="1"/>
          </p:cNvSpPr>
          <p:nvPr>
            <p:ph type="sldNum" sz="quarter" idx="15"/>
          </p:nvPr>
        </p:nvSpPr>
        <p:spPr>
          <a:xfrm>
            <a:off x="11615194" y="6566315"/>
            <a:ext cx="576805" cy="246221"/>
          </a:xfrm>
        </p:spPr>
        <p:txBody>
          <a:bodyPr/>
          <a:lstStyle/>
          <a:p>
            <a:fld id="{F023AC52-F1B0-4671-BA92-58020EC92B36}" type="slidenum">
              <a:rPr lang="en-US" smtClean="0"/>
              <a:t>26</a:t>
            </a:fld>
            <a:endParaRPr lang="en-US" dirty="0"/>
          </a:p>
        </p:txBody>
      </p:sp>
      <p:sp>
        <p:nvSpPr>
          <p:cNvPr id="6" name="Nexus:toc_link">
            <a:extLst>
              <a:ext uri="{FF2B5EF4-FFF2-40B4-BE49-F238E27FC236}">
                <a16:creationId xmlns:a16="http://schemas.microsoft.com/office/drawing/2014/main" id="{8AAD4C54-4822-4B9A-1BCB-11FBB60A78B3}"/>
              </a:ext>
            </a:extLst>
          </p:cNvPr>
          <p:cNvSpPr>
            <a:spLocks noGrp="1"/>
          </p:cNvSpPr>
          <p:nvPr>
            <p:ph type="body" sz="quarter" idx="12"/>
          </p:nvPr>
        </p:nvSpPr>
        <p:spPr/>
        <p:txBody>
          <a:bodyPr/>
          <a:lstStyle/>
          <a:p>
            <a:r>
              <a:rPr>
                <a:hlinkClick r:id="rId2" action="ppaction://hlinksldjump"/>
              </a:rPr>
              <a:t>Table of contents</a:t>
            </a:r>
            <a:endParaRPr lang="en-US" dirty="0"/>
          </a:p>
        </p:txBody>
      </p:sp>
      <p:sp>
        <p:nvSpPr>
          <p:cNvPr id="9" name="Nexus:breadcrumbs">
            <a:extLst>
              <a:ext uri="{FF2B5EF4-FFF2-40B4-BE49-F238E27FC236}">
                <a16:creationId xmlns:a16="http://schemas.microsoft.com/office/drawing/2014/main" id="{C7D7BE66-DD6F-63B1-98A9-ED5D907AF6E1}"/>
              </a:ext>
            </a:extLst>
          </p:cNvPr>
          <p:cNvSpPr>
            <a:spLocks noGrp="1"/>
          </p:cNvSpPr>
          <p:nvPr>
            <p:ph type="body" sz="quarter" idx="13"/>
          </p:nvPr>
        </p:nvSpPr>
        <p:spPr/>
        <p:txBody>
          <a:bodyPr/>
          <a:lstStyle/>
          <a:p>
            <a:r>
              <a:rPr>
                <a:hlinkClick r:id="rId3" action="ppaction://hlinksldjump"/>
              </a:rPr>
              <a:t>Simulation Setup</a:t>
            </a:r>
            <a:r>
              <a:t> / Solver Settings (2 of 3)</a:t>
            </a:r>
            <a:endParaRPr lang="en-US" dirty="0"/>
          </a:p>
        </p:txBody>
      </p:sp>
      <p:sp>
        <p:nvSpPr>
          <p:cNvPr id="12" name="Nexus:comments">
            <a:extLst>
              <a:ext uri="{FF2B5EF4-FFF2-40B4-BE49-F238E27FC236}">
                <a16:creationId xmlns:a16="http://schemas.microsoft.com/office/drawing/2014/main" id="{D25D3AE5-D035-6AD0-1180-87F21DC18F3A}"/>
              </a:ext>
            </a:extLst>
          </p:cNvPr>
          <p:cNvSpPr>
            <a:spLocks noGrp="1"/>
          </p:cNvSpPr>
          <p:nvPr>
            <p:ph type="body" sz="quarter" idx="14"/>
          </p:nvPr>
        </p:nvSpPr>
        <p:spPr/>
        <p:txBody>
          <a:bodyPr/>
          <a:lstStyle/>
          <a:p>
            <a:endParaRPr lang="en-US" sz="1600" dirty="0"/>
          </a:p>
        </p:txBody>
      </p:sp>
      <p:sp>
        <p:nvSpPr>
          <p:cNvPr id="4" name="Nexus:html_header">
            <a:extLst>
              <a:ext uri="{FF2B5EF4-FFF2-40B4-BE49-F238E27FC236}">
                <a16:creationId xmlns:a16="http://schemas.microsoft.com/office/drawing/2014/main" id="{F696281E-40DC-7498-070B-5E21BE09A3E2}"/>
              </a:ext>
            </a:extLst>
          </p:cNvPr>
          <p:cNvSpPr>
            <a:spLocks noGrp="1"/>
          </p:cNvSpPr>
          <p:nvPr>
            <p:ph type="title"/>
          </p:nvPr>
        </p:nvSpPr>
        <p:spPr/>
        <p:txBody>
          <a:bodyPr/>
          <a:lstStyle/>
          <a:p>
            <a:r>
              <a:rPr sz="3200" dirty="0"/>
              <a:t>Solver Settings</a:t>
            </a:r>
            <a:r>
              <a:rPr lang="en-US" sz="3200" dirty="0"/>
              <a:t>, cont.</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Nexus:query=A|i_type|eq|tree;A|i_name|eq|SolverSettingsTreeItem;&amp;rows=13&amp;cols=2"/>
          <p:cNvGraphicFramePr>
            <a:graphicFrameLocks noGrp="1"/>
          </p:cNvGraphicFramePr>
          <p:nvPr>
            <p:ph type="tbl" sz="quarter" idx="11"/>
            <p:extLst>
              <p:ext uri="{D42A27DB-BD31-4B8C-83A1-F6EECF244321}">
                <p14:modId xmlns:p14="http://schemas.microsoft.com/office/powerpoint/2010/main" val="3383004451"/>
              </p:ext>
            </p:extLst>
          </p:nvPr>
        </p:nvGraphicFramePr>
        <p:xfrm>
          <a:off x="544286" y="833120"/>
          <a:ext cx="10972800" cy="5191760"/>
        </p:xfrm>
        <a:graphic>
          <a:graphicData uri="http://schemas.openxmlformats.org/drawingml/2006/table">
            <a:tbl>
              <a:tblPr bandRow="1">
                <a:tableStyleId>{5C22544A-7EE6-4342-B048-85BDC9FD1C3A}</a:tableStyleId>
              </a:tblPr>
              <a:tblGrid>
                <a:gridCol w="54864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370840">
                <a:tc>
                  <a:txBody>
                    <a:bodyPr/>
                    <a:lstStyle/>
                    <a:p>
                      <a:r>
                        <a:rPr b="1" dirty="0"/>
                        <a:t>Discretization Scheme</a:t>
                      </a:r>
                    </a:p>
                  </a:txBody>
                  <a:tcPr/>
                </a:tc>
                <a:tc>
                  <a:txBody>
                    <a:bodyPr/>
                    <a:lstStyle/>
                    <a:p>
                      <a:endParaRPr/>
                    </a:p>
                  </a:txBody>
                  <a:tcPr/>
                </a:tc>
                <a:extLst>
                  <a:ext uri="{0D108BD9-81ED-4DB2-BD59-A6C34878D82A}">
                    <a16:rowId xmlns:a16="http://schemas.microsoft.com/office/drawing/2014/main" val="2382749238"/>
                  </a:ext>
                </a:extLst>
              </a:tr>
              <a:tr h="370840">
                <a:tc>
                  <a:txBody>
                    <a:bodyPr/>
                    <a:lstStyle/>
                    <a:p>
                      <a:r>
                        <a:rPr dirty="0"/>
                        <a:t>Pressure</a:t>
                      </a:r>
                    </a:p>
                  </a:txBody>
                  <a:tcPr/>
                </a:tc>
                <a:tc>
                  <a:txBody>
                    <a:bodyPr/>
                    <a:lstStyle/>
                    <a:p>
                      <a:r>
                        <a:rPr lang="en-US" dirty="0"/>
                        <a:t>s</a:t>
                      </a:r>
                      <a:r>
                        <a:rPr dirty="0"/>
                        <a:t>econd </a:t>
                      </a:r>
                      <a:r>
                        <a:rPr lang="en-US" dirty="0"/>
                        <a:t>o</a:t>
                      </a:r>
                      <a:r>
                        <a:rPr dirty="0"/>
                        <a:t>rder</a:t>
                      </a:r>
                    </a:p>
                  </a:txBody>
                  <a:tcPr/>
                </a:tc>
                <a:extLst>
                  <a:ext uri="{0D108BD9-81ED-4DB2-BD59-A6C34878D82A}">
                    <a16:rowId xmlns:a16="http://schemas.microsoft.com/office/drawing/2014/main" val="3506390501"/>
                  </a:ext>
                </a:extLst>
              </a:tr>
              <a:tr h="370840">
                <a:tc>
                  <a:txBody>
                    <a:bodyPr/>
                    <a:lstStyle/>
                    <a:p>
                      <a:r>
                        <a:rPr dirty="0"/>
                        <a:t>Momentum</a:t>
                      </a:r>
                    </a:p>
                  </a:txBody>
                  <a:tcPr/>
                </a:tc>
                <a:tc>
                  <a:txBody>
                    <a:bodyPr/>
                    <a:lstStyle/>
                    <a:p>
                      <a:r>
                        <a:rPr lang="en-US" dirty="0"/>
                        <a:t>s</a:t>
                      </a:r>
                      <a:r>
                        <a:rPr dirty="0"/>
                        <a:t>econd </a:t>
                      </a:r>
                      <a:r>
                        <a:rPr lang="en-US" dirty="0"/>
                        <a:t>o</a:t>
                      </a:r>
                      <a:r>
                        <a:rPr dirty="0"/>
                        <a:t>rder </a:t>
                      </a:r>
                      <a:r>
                        <a:rPr lang="en-US" dirty="0"/>
                        <a:t>u</a:t>
                      </a:r>
                      <a:r>
                        <a:rPr dirty="0"/>
                        <a:t>pwind</a:t>
                      </a:r>
                    </a:p>
                  </a:txBody>
                  <a:tcPr/>
                </a:tc>
                <a:extLst>
                  <a:ext uri="{0D108BD9-81ED-4DB2-BD59-A6C34878D82A}">
                    <a16:rowId xmlns:a16="http://schemas.microsoft.com/office/drawing/2014/main" val="3455179356"/>
                  </a:ext>
                </a:extLst>
              </a:tr>
              <a:tr h="370840">
                <a:tc>
                  <a:txBody>
                    <a:bodyPr/>
                    <a:lstStyle/>
                    <a:p>
                      <a:r>
                        <a:rPr dirty="0"/>
                        <a:t>Turbulent </a:t>
                      </a:r>
                      <a:r>
                        <a:rPr lang="en-US" dirty="0"/>
                        <a:t>k</a:t>
                      </a:r>
                      <a:r>
                        <a:rPr dirty="0"/>
                        <a:t>inetic </a:t>
                      </a:r>
                      <a:r>
                        <a:rPr lang="en-US" dirty="0"/>
                        <a:t>e</a:t>
                      </a:r>
                      <a:r>
                        <a:rPr dirty="0"/>
                        <a:t>nergy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second order upwind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1626695655"/>
                  </a:ext>
                </a:extLst>
              </a:tr>
              <a:tr h="370840">
                <a:tc>
                  <a:txBody>
                    <a:bodyPr/>
                    <a:lstStyle/>
                    <a:p>
                      <a:r>
                        <a:rPr dirty="0"/>
                        <a:t>Specific </a:t>
                      </a:r>
                      <a:r>
                        <a:rPr lang="en-US" dirty="0"/>
                        <a:t>d</a:t>
                      </a:r>
                      <a:r>
                        <a:rPr dirty="0"/>
                        <a:t>issipation </a:t>
                      </a:r>
                      <a:r>
                        <a:rPr lang="en-US" dirty="0"/>
                        <a:t>r</a:t>
                      </a:r>
                      <a:r>
                        <a:rPr dirty="0"/>
                        <a:t>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second order upwind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2591806008"/>
                  </a:ext>
                </a:extLst>
              </a:tr>
              <a:tr h="370840">
                <a:tc>
                  <a:txBody>
                    <a:bodyPr/>
                    <a:lstStyle/>
                    <a:p>
                      <a:r>
                        <a:rPr dirty="0"/>
                        <a:t>Energy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second order upwind</a:t>
                      </a:r>
                    </a:p>
                  </a:txBody>
                  <a:tcPr/>
                </a:tc>
                <a:extLst>
                  <a:ext uri="{0D108BD9-81ED-4DB2-BD59-A6C34878D82A}">
                    <a16:rowId xmlns:a16="http://schemas.microsoft.com/office/drawing/2014/main" val="335465821"/>
                  </a:ext>
                </a:extLst>
              </a:tr>
              <a:tr h="370840">
                <a:tc>
                  <a:txBody>
                    <a:bodyPr/>
                    <a:lstStyle/>
                    <a:p>
                      <a:r>
                        <a:rPr b="1" dirty="0"/>
                        <a:t>Solution Limits</a:t>
                      </a:r>
                    </a:p>
                  </a:txBody>
                  <a:tcPr/>
                </a:tc>
                <a:tc>
                  <a:txBody>
                    <a:bodyPr/>
                    <a:lstStyle/>
                    <a:p>
                      <a:endParaRPr/>
                    </a:p>
                  </a:txBody>
                  <a:tcPr/>
                </a:tc>
                <a:extLst>
                  <a:ext uri="{0D108BD9-81ED-4DB2-BD59-A6C34878D82A}">
                    <a16:rowId xmlns:a16="http://schemas.microsoft.com/office/drawing/2014/main" val="1341154482"/>
                  </a:ext>
                </a:extLst>
              </a:tr>
              <a:tr h="370840">
                <a:tc>
                  <a:txBody>
                    <a:bodyPr/>
                    <a:lstStyle/>
                    <a:p>
                      <a:r>
                        <a:rPr dirty="0"/>
                        <a:t>Minimum </a:t>
                      </a:r>
                      <a:r>
                        <a:rPr lang="en-US" dirty="0"/>
                        <a:t>a</a:t>
                      </a:r>
                      <a:r>
                        <a:rPr dirty="0"/>
                        <a:t>bsolute </a:t>
                      </a:r>
                      <a:r>
                        <a:rPr lang="en-US" dirty="0"/>
                        <a:t>p</a:t>
                      </a:r>
                      <a:r>
                        <a:rPr dirty="0"/>
                        <a:t>ressure [Pa]</a:t>
                      </a:r>
                    </a:p>
                  </a:txBody>
                  <a:tcPr/>
                </a:tc>
                <a:tc>
                  <a:txBody>
                    <a:bodyPr/>
                    <a:lstStyle/>
                    <a:p>
                      <a:r>
                        <a:rPr dirty="0"/>
                        <a:t>1</a:t>
                      </a:r>
                    </a:p>
                  </a:txBody>
                  <a:tcPr/>
                </a:tc>
                <a:extLst>
                  <a:ext uri="{0D108BD9-81ED-4DB2-BD59-A6C34878D82A}">
                    <a16:rowId xmlns:a16="http://schemas.microsoft.com/office/drawing/2014/main" val="2855866564"/>
                  </a:ext>
                </a:extLst>
              </a:tr>
              <a:tr h="370840">
                <a:tc>
                  <a:txBody>
                    <a:bodyPr/>
                    <a:lstStyle/>
                    <a:p>
                      <a:r>
                        <a:rPr dirty="0"/>
                        <a:t>Maximum </a:t>
                      </a:r>
                      <a:r>
                        <a:rPr lang="en-US" dirty="0"/>
                        <a:t>a</a:t>
                      </a:r>
                      <a:r>
                        <a:rPr dirty="0"/>
                        <a:t>bsolute </a:t>
                      </a:r>
                      <a:r>
                        <a:rPr lang="en-US" dirty="0"/>
                        <a:t>p</a:t>
                      </a:r>
                      <a:r>
                        <a:rPr dirty="0"/>
                        <a:t>ressure [Pa]</a:t>
                      </a:r>
                    </a:p>
                  </a:txBody>
                  <a:tcPr/>
                </a:tc>
                <a:tc>
                  <a:txBody>
                    <a:bodyPr/>
                    <a:lstStyle/>
                    <a:p>
                      <a:r>
                        <a:t>5e+10</a:t>
                      </a:r>
                    </a:p>
                  </a:txBody>
                  <a:tcPr/>
                </a:tc>
                <a:extLst>
                  <a:ext uri="{0D108BD9-81ED-4DB2-BD59-A6C34878D82A}">
                    <a16:rowId xmlns:a16="http://schemas.microsoft.com/office/drawing/2014/main" val="10000"/>
                  </a:ext>
                </a:extLst>
              </a:tr>
              <a:tr h="370840">
                <a:tc>
                  <a:txBody>
                    <a:bodyPr/>
                    <a:lstStyle/>
                    <a:p>
                      <a:r>
                        <a:rPr dirty="0"/>
                        <a:t>Minimum </a:t>
                      </a:r>
                      <a:r>
                        <a:rPr lang="en-US" dirty="0"/>
                        <a:t>s</a:t>
                      </a:r>
                      <a:r>
                        <a:rPr dirty="0"/>
                        <a:t>tatic </a:t>
                      </a:r>
                      <a:r>
                        <a:rPr lang="en-US" dirty="0"/>
                        <a:t>t</a:t>
                      </a:r>
                      <a:r>
                        <a:rPr dirty="0"/>
                        <a:t>emperature [C]</a:t>
                      </a:r>
                    </a:p>
                  </a:txBody>
                  <a:tcPr/>
                </a:tc>
                <a:tc>
                  <a:txBody>
                    <a:bodyPr/>
                    <a:lstStyle/>
                    <a:p>
                      <a:r>
                        <a:t>-272.15</a:t>
                      </a:r>
                    </a:p>
                  </a:txBody>
                  <a:tcPr/>
                </a:tc>
                <a:extLst>
                  <a:ext uri="{0D108BD9-81ED-4DB2-BD59-A6C34878D82A}">
                    <a16:rowId xmlns:a16="http://schemas.microsoft.com/office/drawing/2014/main" val="10001"/>
                  </a:ext>
                </a:extLst>
              </a:tr>
              <a:tr h="370840">
                <a:tc>
                  <a:txBody>
                    <a:bodyPr/>
                    <a:lstStyle/>
                    <a:p>
                      <a:r>
                        <a:rPr dirty="0"/>
                        <a:t>Maximum </a:t>
                      </a:r>
                      <a:r>
                        <a:rPr lang="en-US" dirty="0"/>
                        <a:t>s</a:t>
                      </a:r>
                      <a:r>
                        <a:rPr dirty="0"/>
                        <a:t>tatic </a:t>
                      </a:r>
                      <a:r>
                        <a:rPr lang="en-US" dirty="0"/>
                        <a:t>t</a:t>
                      </a:r>
                      <a:r>
                        <a:rPr dirty="0"/>
                        <a:t>emperature [C]</a:t>
                      </a:r>
                    </a:p>
                  </a:txBody>
                  <a:tcPr/>
                </a:tc>
                <a:tc>
                  <a:txBody>
                    <a:bodyPr/>
                    <a:lstStyle/>
                    <a:p>
                      <a:r>
                        <a:t>4726.85</a:t>
                      </a:r>
                    </a:p>
                  </a:txBody>
                  <a:tcPr/>
                </a:tc>
                <a:extLst>
                  <a:ext uri="{0D108BD9-81ED-4DB2-BD59-A6C34878D82A}">
                    <a16:rowId xmlns:a16="http://schemas.microsoft.com/office/drawing/2014/main" val="10002"/>
                  </a:ext>
                </a:extLst>
              </a:tr>
              <a:tr h="370840">
                <a:tc>
                  <a:txBody>
                    <a:bodyPr/>
                    <a:lstStyle/>
                    <a:p>
                      <a:r>
                        <a:rPr dirty="0"/>
                        <a:t>Minimum </a:t>
                      </a:r>
                      <a:r>
                        <a:rPr lang="en-US" dirty="0"/>
                        <a:t>t</a:t>
                      </a:r>
                      <a:r>
                        <a:rPr dirty="0"/>
                        <a:t>urb. </a:t>
                      </a:r>
                      <a:r>
                        <a:rPr lang="en-US" dirty="0"/>
                        <a:t>k</a:t>
                      </a:r>
                      <a:r>
                        <a:rPr dirty="0"/>
                        <a:t>inetic </a:t>
                      </a:r>
                      <a:r>
                        <a:rPr lang="en-US" dirty="0"/>
                        <a:t>e</a:t>
                      </a:r>
                      <a:r>
                        <a:rPr dirty="0"/>
                        <a:t>nergy [m^2/s^2]</a:t>
                      </a:r>
                    </a:p>
                  </a:txBody>
                  <a:tcPr/>
                </a:tc>
                <a:tc>
                  <a:txBody>
                    <a:bodyPr/>
                    <a:lstStyle/>
                    <a:p>
                      <a:r>
                        <a:t>1e-14</a:t>
                      </a:r>
                    </a:p>
                  </a:txBody>
                  <a:tcPr/>
                </a:tc>
                <a:extLst>
                  <a:ext uri="{0D108BD9-81ED-4DB2-BD59-A6C34878D82A}">
                    <a16:rowId xmlns:a16="http://schemas.microsoft.com/office/drawing/2014/main" val="10003"/>
                  </a:ext>
                </a:extLst>
              </a:tr>
              <a:tr h="370840">
                <a:tc>
                  <a:txBody>
                    <a:bodyPr/>
                    <a:lstStyle/>
                    <a:p>
                      <a:r>
                        <a:rPr dirty="0"/>
                        <a:t>Minimum </a:t>
                      </a:r>
                      <a:r>
                        <a:rPr lang="en-US" dirty="0"/>
                        <a:t>s</a:t>
                      </a:r>
                      <a:r>
                        <a:rPr dirty="0"/>
                        <a:t>pec. </a:t>
                      </a:r>
                      <a:r>
                        <a:rPr lang="en-US" dirty="0"/>
                        <a:t>d</a:t>
                      </a:r>
                      <a:r>
                        <a:rPr dirty="0"/>
                        <a:t>issipation </a:t>
                      </a:r>
                      <a:r>
                        <a:rPr lang="en-US" dirty="0"/>
                        <a:t>r</a:t>
                      </a:r>
                      <a:r>
                        <a:rPr dirty="0"/>
                        <a:t>ate [s^-1]</a:t>
                      </a:r>
                    </a:p>
                  </a:txBody>
                  <a:tcPr/>
                </a:tc>
                <a:tc>
                  <a:txBody>
                    <a:bodyPr/>
                    <a:lstStyle/>
                    <a:p>
                      <a:r>
                        <a:t>1e-20</a:t>
                      </a:r>
                    </a:p>
                  </a:txBody>
                  <a:tcPr/>
                </a:tc>
                <a:extLst>
                  <a:ext uri="{0D108BD9-81ED-4DB2-BD59-A6C34878D82A}">
                    <a16:rowId xmlns:a16="http://schemas.microsoft.com/office/drawing/2014/main" val="10004"/>
                  </a:ext>
                </a:extLst>
              </a:tr>
              <a:tr h="370840">
                <a:tc>
                  <a:txBody>
                    <a:bodyPr/>
                    <a:lstStyle/>
                    <a:p>
                      <a:r>
                        <a:rPr dirty="0"/>
                        <a:t>Maximum </a:t>
                      </a:r>
                      <a:r>
                        <a:rPr lang="en-US" dirty="0"/>
                        <a:t>t</a:t>
                      </a:r>
                      <a:r>
                        <a:rPr dirty="0"/>
                        <a:t>urb. </a:t>
                      </a:r>
                      <a:r>
                        <a:rPr lang="en-US" dirty="0"/>
                        <a:t>v</a:t>
                      </a:r>
                      <a:r>
                        <a:rPr dirty="0"/>
                        <a:t>iscosity </a:t>
                      </a:r>
                      <a:r>
                        <a:rPr lang="en-US" dirty="0"/>
                        <a:t>r</a:t>
                      </a:r>
                      <a:r>
                        <a:rPr dirty="0"/>
                        <a:t>atio</a:t>
                      </a:r>
                    </a:p>
                  </a:txBody>
                  <a:tcPr/>
                </a:tc>
                <a:tc>
                  <a:txBody>
                    <a:bodyPr/>
                    <a:lstStyle/>
                    <a:p>
                      <a:r>
                        <a:rPr dirty="0"/>
                        <a:t>100000</a:t>
                      </a:r>
                    </a:p>
                  </a:txBody>
                  <a:tcPr/>
                </a:tc>
                <a:extLst>
                  <a:ext uri="{0D108BD9-81ED-4DB2-BD59-A6C34878D82A}">
                    <a16:rowId xmlns:a16="http://schemas.microsoft.com/office/drawing/2014/main" val="10005"/>
                  </a:ext>
                </a:extLst>
              </a:tr>
            </a:tbl>
          </a:graphicData>
        </a:graphic>
      </p:graphicFrame>
      <p:sp>
        <p:nvSpPr>
          <p:cNvPr id="13" name="Slide Number Placeholder">
            <a:extLst>
              <a:ext uri="{FF2B5EF4-FFF2-40B4-BE49-F238E27FC236}">
                <a16:creationId xmlns:a16="http://schemas.microsoft.com/office/drawing/2014/main" id="{0B5FECF6-428E-D835-2627-4523324C44C4}"/>
              </a:ext>
            </a:extLst>
          </p:cNvPr>
          <p:cNvSpPr>
            <a:spLocks noGrp="1"/>
          </p:cNvSpPr>
          <p:nvPr>
            <p:ph type="sldNum" sz="quarter" idx="15"/>
          </p:nvPr>
        </p:nvSpPr>
        <p:spPr>
          <a:xfrm>
            <a:off x="11615194" y="6566315"/>
            <a:ext cx="576805" cy="246221"/>
          </a:xfrm>
        </p:spPr>
        <p:txBody>
          <a:bodyPr/>
          <a:lstStyle/>
          <a:p>
            <a:fld id="{F023AC52-F1B0-4671-BA92-58020EC92B36}" type="slidenum">
              <a:rPr lang="en-US" smtClean="0"/>
              <a:t>27</a:t>
            </a:fld>
            <a:endParaRPr lang="en-US" dirty="0"/>
          </a:p>
        </p:txBody>
      </p:sp>
      <p:sp>
        <p:nvSpPr>
          <p:cNvPr id="6" name="Nexus:toc_link">
            <a:extLst>
              <a:ext uri="{FF2B5EF4-FFF2-40B4-BE49-F238E27FC236}">
                <a16:creationId xmlns:a16="http://schemas.microsoft.com/office/drawing/2014/main" id="{8AAD4C54-4822-4B9A-1BCB-11FBB60A78B3}"/>
              </a:ext>
            </a:extLst>
          </p:cNvPr>
          <p:cNvSpPr>
            <a:spLocks noGrp="1"/>
          </p:cNvSpPr>
          <p:nvPr>
            <p:ph type="body" sz="quarter" idx="12"/>
          </p:nvPr>
        </p:nvSpPr>
        <p:spPr/>
        <p:txBody>
          <a:bodyPr/>
          <a:lstStyle/>
          <a:p>
            <a:r>
              <a:rPr>
                <a:hlinkClick r:id="rId2" action="ppaction://hlinksldjump"/>
              </a:rPr>
              <a:t>Table of contents</a:t>
            </a:r>
            <a:endParaRPr lang="en-US" dirty="0"/>
          </a:p>
        </p:txBody>
      </p:sp>
      <p:sp>
        <p:nvSpPr>
          <p:cNvPr id="9" name="Nexus:breadcrumbs">
            <a:extLst>
              <a:ext uri="{FF2B5EF4-FFF2-40B4-BE49-F238E27FC236}">
                <a16:creationId xmlns:a16="http://schemas.microsoft.com/office/drawing/2014/main" id="{C7D7BE66-DD6F-63B1-98A9-ED5D907AF6E1}"/>
              </a:ext>
            </a:extLst>
          </p:cNvPr>
          <p:cNvSpPr>
            <a:spLocks noGrp="1"/>
          </p:cNvSpPr>
          <p:nvPr>
            <p:ph type="body" sz="quarter" idx="13"/>
          </p:nvPr>
        </p:nvSpPr>
        <p:spPr/>
        <p:txBody>
          <a:bodyPr/>
          <a:lstStyle/>
          <a:p>
            <a:r>
              <a:rPr>
                <a:hlinkClick r:id="rId3" action="ppaction://hlinksldjump"/>
              </a:rPr>
              <a:t>Simulation Setup</a:t>
            </a:r>
            <a:r>
              <a:t> / Solver Settings (3 of 3)</a:t>
            </a:r>
            <a:endParaRPr lang="en-US" dirty="0"/>
          </a:p>
        </p:txBody>
      </p:sp>
      <p:sp>
        <p:nvSpPr>
          <p:cNvPr id="4" name="Nexus:html_header">
            <a:extLst>
              <a:ext uri="{FF2B5EF4-FFF2-40B4-BE49-F238E27FC236}">
                <a16:creationId xmlns:a16="http://schemas.microsoft.com/office/drawing/2014/main" id="{F696281E-40DC-7498-070B-5E21BE09A3E2}"/>
              </a:ext>
            </a:extLst>
          </p:cNvPr>
          <p:cNvSpPr>
            <a:spLocks noGrp="1"/>
          </p:cNvSpPr>
          <p:nvPr>
            <p:ph type="title"/>
          </p:nvPr>
        </p:nvSpPr>
        <p:spPr/>
        <p:txBody>
          <a:bodyPr/>
          <a:lstStyle/>
          <a:p>
            <a:r>
              <a:rPr sz="3200" dirty="0"/>
              <a:t>Solver Settings</a:t>
            </a:r>
            <a:r>
              <a:rPr lang="en-US" sz="3200" dirty="0"/>
              <a:t>, cont.</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Nexus:query=A|i_type|eq|table,tree;A|i_name|eq|RunTableItem,RunTreeItem;&amp;rows=13&amp;cols=2"/>
          <p:cNvGraphicFramePr>
            <a:graphicFrameLocks noGrp="1"/>
          </p:cNvGraphicFramePr>
          <p:nvPr>
            <p:ph type="tbl" sz="quarter" idx="11"/>
            <p:extLst>
              <p:ext uri="{D42A27DB-BD31-4B8C-83A1-F6EECF244321}">
                <p14:modId xmlns:p14="http://schemas.microsoft.com/office/powerpoint/2010/main" val="1762414557"/>
              </p:ext>
            </p:extLst>
          </p:nvPr>
        </p:nvGraphicFramePr>
        <p:xfrm>
          <a:off x="609602" y="1636776"/>
          <a:ext cx="10335206" cy="2966720"/>
        </p:xfrm>
        <a:graphic>
          <a:graphicData uri="http://schemas.openxmlformats.org/drawingml/2006/table">
            <a:tbl>
              <a:tblPr firstCol="1" bandRow="1">
                <a:tableStyleId>{5C22544A-7EE6-4342-B048-85BDC9FD1C3A}</a:tableStyleId>
              </a:tblPr>
              <a:tblGrid>
                <a:gridCol w="5147386">
                  <a:extLst>
                    <a:ext uri="{9D8B030D-6E8A-4147-A177-3AD203B41FA5}">
                      <a16:colId xmlns:a16="http://schemas.microsoft.com/office/drawing/2014/main" val="20000"/>
                    </a:ext>
                  </a:extLst>
                </a:gridCol>
                <a:gridCol w="5187820">
                  <a:extLst>
                    <a:ext uri="{9D8B030D-6E8A-4147-A177-3AD203B41FA5}">
                      <a16:colId xmlns:a16="http://schemas.microsoft.com/office/drawing/2014/main" val="20001"/>
                    </a:ext>
                  </a:extLst>
                </a:gridCol>
              </a:tblGrid>
              <a:tr h="370840">
                <a:tc>
                  <a:txBody>
                    <a:bodyPr/>
                    <a:lstStyle/>
                    <a:p>
                      <a:r>
                        <a:rPr dirty="0"/>
                        <a:t>Number of </a:t>
                      </a:r>
                      <a:r>
                        <a:rPr lang="en-US" dirty="0"/>
                        <a:t>m</a:t>
                      </a:r>
                      <a:r>
                        <a:rPr dirty="0"/>
                        <a:t>achines</a:t>
                      </a:r>
                    </a:p>
                  </a:txBody>
                  <a:tcPr/>
                </a:tc>
                <a:tc>
                  <a:txBody>
                    <a:bodyPr/>
                    <a:lstStyle/>
                    <a:p>
                      <a:r>
                        <a:t>1</a:t>
                      </a:r>
                    </a:p>
                  </a:txBody>
                  <a:tcPr/>
                </a:tc>
                <a:extLst>
                  <a:ext uri="{0D108BD9-81ED-4DB2-BD59-A6C34878D82A}">
                    <a16:rowId xmlns:a16="http://schemas.microsoft.com/office/drawing/2014/main" val="10000"/>
                  </a:ext>
                </a:extLst>
              </a:tr>
              <a:tr h="370840">
                <a:tc>
                  <a:txBody>
                    <a:bodyPr/>
                    <a:lstStyle/>
                    <a:p>
                      <a:r>
                        <a:rPr dirty="0"/>
                        <a:t>Number of </a:t>
                      </a:r>
                      <a:r>
                        <a:rPr lang="en-US" dirty="0"/>
                        <a:t>c</a:t>
                      </a:r>
                      <a:r>
                        <a:rPr dirty="0"/>
                        <a:t>ores</a:t>
                      </a:r>
                    </a:p>
                  </a:txBody>
                  <a:tcPr/>
                </a:tc>
                <a:tc>
                  <a:txBody>
                    <a:bodyPr/>
                    <a:lstStyle/>
                    <a:p>
                      <a:r>
                        <a:t>6</a:t>
                      </a:r>
                    </a:p>
                  </a:txBody>
                  <a:tcPr/>
                </a:tc>
                <a:extLst>
                  <a:ext uri="{0D108BD9-81ED-4DB2-BD59-A6C34878D82A}">
                    <a16:rowId xmlns:a16="http://schemas.microsoft.com/office/drawing/2014/main" val="10001"/>
                  </a:ext>
                </a:extLst>
              </a:tr>
              <a:tr h="370840">
                <a:tc>
                  <a:txBody>
                    <a:bodyPr/>
                    <a:lstStyle/>
                    <a:p>
                      <a:r>
                        <a:rPr dirty="0"/>
                        <a:t>Case </a:t>
                      </a:r>
                      <a:r>
                        <a:rPr lang="en-US" dirty="0"/>
                        <a:t>r</a:t>
                      </a:r>
                      <a:r>
                        <a:rPr dirty="0"/>
                        <a:t>ead</a:t>
                      </a:r>
                    </a:p>
                  </a:txBody>
                  <a:tcPr/>
                </a:tc>
                <a:tc>
                  <a:txBody>
                    <a:bodyPr/>
                    <a:lstStyle/>
                    <a:p>
                      <a:r>
                        <a:t>102.297 seconds</a:t>
                      </a:r>
                    </a:p>
                  </a:txBody>
                  <a:tcPr/>
                </a:tc>
                <a:extLst>
                  <a:ext uri="{0D108BD9-81ED-4DB2-BD59-A6C34878D82A}">
                    <a16:rowId xmlns:a16="http://schemas.microsoft.com/office/drawing/2014/main" val="10002"/>
                  </a:ext>
                </a:extLst>
              </a:tr>
              <a:tr h="370840">
                <a:tc>
                  <a:txBody>
                    <a:bodyPr/>
                    <a:lstStyle/>
                    <a:p>
                      <a:r>
                        <a:t>Iteration</a:t>
                      </a:r>
                    </a:p>
                  </a:txBody>
                  <a:tcPr/>
                </a:tc>
                <a:tc>
                  <a:txBody>
                    <a:bodyPr/>
                    <a:lstStyle/>
                    <a:p>
                      <a:r>
                        <a:t>94068.8 seconds</a:t>
                      </a:r>
                    </a:p>
                  </a:txBody>
                  <a:tcPr/>
                </a:tc>
                <a:extLst>
                  <a:ext uri="{0D108BD9-81ED-4DB2-BD59-A6C34878D82A}">
                    <a16:rowId xmlns:a16="http://schemas.microsoft.com/office/drawing/2014/main" val="10003"/>
                  </a:ext>
                </a:extLst>
              </a:tr>
              <a:tr h="370840">
                <a:tc>
                  <a:txBody>
                    <a:bodyPr/>
                    <a:lstStyle/>
                    <a:p>
                      <a:r>
                        <a:rPr lang="en-US" dirty="0"/>
                        <a:t>Algebraic </a:t>
                      </a:r>
                      <a:r>
                        <a:rPr lang="en-US" dirty="0" err="1"/>
                        <a:t>MultiGrid</a:t>
                      </a:r>
                      <a:endParaRPr dirty="0"/>
                    </a:p>
                  </a:txBody>
                  <a:tcPr/>
                </a:tc>
                <a:tc>
                  <a:txBody>
                    <a:bodyPr/>
                    <a:lstStyle/>
                    <a:p>
                      <a:r>
                        <a:t>53464.2 seconds</a:t>
                      </a:r>
                    </a:p>
                  </a:txBody>
                  <a:tcPr/>
                </a:tc>
                <a:extLst>
                  <a:ext uri="{0D108BD9-81ED-4DB2-BD59-A6C34878D82A}">
                    <a16:rowId xmlns:a16="http://schemas.microsoft.com/office/drawing/2014/main" val="10004"/>
                  </a:ext>
                </a:extLst>
              </a:tr>
              <a:tr h="370840">
                <a:tc>
                  <a:txBody>
                    <a:bodyPr/>
                    <a:lstStyle/>
                    <a:p>
                      <a:r>
                        <a:rPr dirty="0"/>
                        <a:t>Virtual </a:t>
                      </a:r>
                      <a:r>
                        <a:rPr lang="en-US" dirty="0"/>
                        <a:t>c</a:t>
                      </a:r>
                      <a:r>
                        <a:rPr dirty="0"/>
                        <a:t>urrent </a:t>
                      </a:r>
                      <a:r>
                        <a:rPr lang="en-US" dirty="0"/>
                        <a:t>m</a:t>
                      </a:r>
                      <a:r>
                        <a:rPr dirty="0"/>
                        <a:t>emory</a:t>
                      </a:r>
                    </a:p>
                  </a:txBody>
                  <a:tcPr/>
                </a:tc>
                <a:tc>
                  <a:txBody>
                    <a:bodyPr/>
                    <a:lstStyle/>
                    <a:p>
                      <a:r>
                        <a:t>23.265 GB</a:t>
                      </a:r>
                    </a:p>
                  </a:txBody>
                  <a:tcPr/>
                </a:tc>
                <a:extLst>
                  <a:ext uri="{0D108BD9-81ED-4DB2-BD59-A6C34878D82A}">
                    <a16:rowId xmlns:a16="http://schemas.microsoft.com/office/drawing/2014/main" val="10005"/>
                  </a:ext>
                </a:extLst>
              </a:tr>
              <a:tr h="370840">
                <a:tc>
                  <a:txBody>
                    <a:bodyPr/>
                    <a:lstStyle/>
                    <a:p>
                      <a:r>
                        <a:rPr dirty="0"/>
                        <a:t>Virtual </a:t>
                      </a:r>
                      <a:r>
                        <a:rPr lang="en-US" dirty="0"/>
                        <a:t>p</a:t>
                      </a:r>
                      <a:r>
                        <a:rPr dirty="0"/>
                        <a:t>eak </a:t>
                      </a:r>
                      <a:r>
                        <a:rPr lang="en-US" dirty="0"/>
                        <a:t>m</a:t>
                      </a:r>
                      <a:r>
                        <a:rPr dirty="0"/>
                        <a:t>emory</a:t>
                      </a:r>
                    </a:p>
                  </a:txBody>
                  <a:tcPr/>
                </a:tc>
                <a:tc>
                  <a:txBody>
                    <a:bodyPr/>
                    <a:lstStyle/>
                    <a:p>
                      <a:r>
                        <a:t>24.4361 GB</a:t>
                      </a:r>
                    </a:p>
                  </a:txBody>
                  <a:tcPr/>
                </a:tc>
                <a:extLst>
                  <a:ext uri="{0D108BD9-81ED-4DB2-BD59-A6C34878D82A}">
                    <a16:rowId xmlns:a16="http://schemas.microsoft.com/office/drawing/2014/main" val="10006"/>
                  </a:ext>
                </a:extLst>
              </a:tr>
              <a:tr h="370840">
                <a:tc>
                  <a:txBody>
                    <a:bodyPr/>
                    <a:lstStyle/>
                    <a:p>
                      <a:r>
                        <a:rPr dirty="0"/>
                        <a:t>Memory </a:t>
                      </a:r>
                      <a:r>
                        <a:rPr lang="en-US" dirty="0"/>
                        <a:t>p</a:t>
                      </a:r>
                      <a:r>
                        <a:rPr dirty="0"/>
                        <a:t>er M </a:t>
                      </a:r>
                      <a:r>
                        <a:rPr lang="en-US" dirty="0"/>
                        <a:t>c</a:t>
                      </a:r>
                      <a:r>
                        <a:rPr dirty="0"/>
                        <a:t>ell</a:t>
                      </a:r>
                    </a:p>
                  </a:txBody>
                  <a:tcPr/>
                </a:tc>
                <a:tc>
                  <a:txBody>
                    <a:bodyPr/>
                    <a:lstStyle/>
                    <a:p>
                      <a:r>
                        <a:rPr dirty="0"/>
                        <a:t>6.30427</a:t>
                      </a:r>
                    </a:p>
                  </a:txBody>
                  <a:tcPr/>
                </a:tc>
                <a:extLst>
                  <a:ext uri="{0D108BD9-81ED-4DB2-BD59-A6C34878D82A}">
                    <a16:rowId xmlns:a16="http://schemas.microsoft.com/office/drawing/2014/main" val="10007"/>
                  </a:ext>
                </a:extLst>
              </a:tr>
            </a:tbl>
          </a:graphicData>
        </a:graphic>
      </p:graphicFrame>
      <p:sp>
        <p:nvSpPr>
          <p:cNvPr id="13" name="Slide Number Placeholder">
            <a:extLst>
              <a:ext uri="{FF2B5EF4-FFF2-40B4-BE49-F238E27FC236}">
                <a16:creationId xmlns:a16="http://schemas.microsoft.com/office/drawing/2014/main" id="{7D4E5229-FFF5-992E-04A7-85E306BDC69D}"/>
              </a:ext>
            </a:extLst>
          </p:cNvPr>
          <p:cNvSpPr>
            <a:spLocks noGrp="1"/>
          </p:cNvSpPr>
          <p:nvPr>
            <p:ph type="sldNum" sz="quarter" idx="15"/>
          </p:nvPr>
        </p:nvSpPr>
        <p:spPr>
          <a:xfrm>
            <a:off x="11615194" y="6566315"/>
            <a:ext cx="576805" cy="246221"/>
          </a:xfrm>
        </p:spPr>
        <p:txBody>
          <a:bodyPr/>
          <a:lstStyle/>
          <a:p>
            <a:fld id="{F023AC52-F1B0-4671-BA92-58020EC92B36}" type="slidenum">
              <a:rPr lang="en-US" smtClean="0"/>
              <a:t>28</a:t>
            </a:fld>
            <a:endParaRPr lang="en-US"/>
          </a:p>
        </p:txBody>
      </p:sp>
      <p:sp>
        <p:nvSpPr>
          <p:cNvPr id="6" name="Nexus:toc_link">
            <a:extLst>
              <a:ext uri="{FF2B5EF4-FFF2-40B4-BE49-F238E27FC236}">
                <a16:creationId xmlns:a16="http://schemas.microsoft.com/office/drawing/2014/main" id="{8C6AB8E1-8EA1-32E6-7460-748237C41AB4}"/>
              </a:ext>
            </a:extLst>
          </p:cNvPr>
          <p:cNvSpPr>
            <a:spLocks noGrp="1"/>
          </p:cNvSpPr>
          <p:nvPr>
            <p:ph type="body" sz="quarter" idx="12"/>
          </p:nvPr>
        </p:nvSpPr>
        <p:spPr/>
        <p:txBody>
          <a:bodyPr/>
          <a:lstStyle/>
          <a:p>
            <a:r>
              <a:rPr>
                <a:hlinkClick r:id="rId2" action="ppaction://hlinksldjump"/>
              </a:rPr>
              <a:t>Table of contents</a:t>
            </a:r>
            <a:endParaRPr lang="en-US" dirty="0"/>
          </a:p>
        </p:txBody>
      </p:sp>
      <p:sp>
        <p:nvSpPr>
          <p:cNvPr id="9" name="Nexus:breadcrumbs">
            <a:extLst>
              <a:ext uri="{FF2B5EF4-FFF2-40B4-BE49-F238E27FC236}">
                <a16:creationId xmlns:a16="http://schemas.microsoft.com/office/drawing/2014/main" id="{A9F57948-A9E7-80A3-6664-8AFC929F97F2}"/>
              </a:ext>
            </a:extLst>
          </p:cNvPr>
          <p:cNvSpPr>
            <a:spLocks noGrp="1"/>
          </p:cNvSpPr>
          <p:nvPr>
            <p:ph type="body" sz="quarter" idx="13"/>
          </p:nvPr>
        </p:nvSpPr>
        <p:spPr/>
        <p:txBody>
          <a:bodyPr/>
          <a:lstStyle/>
          <a:p>
            <a:r>
              <a:t>Run Information</a:t>
            </a:r>
            <a:endParaRPr lang="en-US" dirty="0"/>
          </a:p>
        </p:txBody>
      </p:sp>
      <p:sp>
        <p:nvSpPr>
          <p:cNvPr id="12" name="Nexus:comments">
            <a:extLst>
              <a:ext uri="{FF2B5EF4-FFF2-40B4-BE49-F238E27FC236}">
                <a16:creationId xmlns:a16="http://schemas.microsoft.com/office/drawing/2014/main" id="{FDFEF095-6F0D-3AFB-A36C-E6EE03CCEAD1}"/>
              </a:ext>
            </a:extLst>
          </p:cNvPr>
          <p:cNvSpPr>
            <a:spLocks noGrp="1"/>
          </p:cNvSpPr>
          <p:nvPr>
            <p:ph type="body" sz="quarter" idx="14"/>
          </p:nvPr>
        </p:nvSpPr>
        <p:spPr/>
        <p:txBody>
          <a:bodyPr/>
          <a:lstStyle/>
          <a:p>
            <a:r>
              <a:rPr lang="en-US" sz="2000" dirty="0"/>
              <a:t>Shows number of computers and cores used in the simulation, the time to read the case and to complete iterations, and the allocated random access memory.</a:t>
            </a:r>
          </a:p>
          <a:p>
            <a:endParaRPr lang="en-US" sz="2400" dirty="0"/>
          </a:p>
        </p:txBody>
      </p:sp>
      <p:sp>
        <p:nvSpPr>
          <p:cNvPr id="4" name="Nexus:html_header">
            <a:extLst>
              <a:ext uri="{FF2B5EF4-FFF2-40B4-BE49-F238E27FC236}">
                <a16:creationId xmlns:a16="http://schemas.microsoft.com/office/drawing/2014/main" id="{4B23AA27-1A00-4996-D120-2B6C90BB841F}"/>
              </a:ext>
            </a:extLst>
          </p:cNvPr>
          <p:cNvSpPr>
            <a:spLocks noGrp="1"/>
          </p:cNvSpPr>
          <p:nvPr>
            <p:ph type="title"/>
          </p:nvPr>
        </p:nvSpPr>
        <p:spPr/>
        <p:txBody>
          <a:bodyPr/>
          <a:lstStyle/>
          <a:p>
            <a:r>
              <a:rPr sz="3200"/>
              <a:t>Run Information</a:t>
            </a:r>
            <a:endParaRPr lang="en-US"/>
          </a:p>
        </p:txBody>
      </p:sp>
    </p:spTree>
    <p:extLst>
      <p:ext uri="{BB962C8B-B14F-4D97-AF65-F5344CB8AC3E}">
        <p14:creationId xmlns:p14="http://schemas.microsoft.com/office/powerpoint/2010/main" val="24927606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Nexus:query=A|i_type|eq|table;A|i_name|eq|SolverStatusTableItem;&amp;rows=13&amp;cols=4"/>
          <p:cNvGraphicFramePr>
            <a:graphicFrameLocks noGrp="1"/>
          </p:cNvGraphicFramePr>
          <p:nvPr>
            <p:ph type="tbl" sz="quarter" idx="11"/>
            <p:extLst>
              <p:ext uri="{D42A27DB-BD31-4B8C-83A1-F6EECF244321}">
                <p14:modId xmlns:p14="http://schemas.microsoft.com/office/powerpoint/2010/main" val="3578237372"/>
              </p:ext>
            </p:extLst>
          </p:nvPr>
        </p:nvGraphicFramePr>
        <p:xfrm>
          <a:off x="609602" y="1636776"/>
          <a:ext cx="10972800" cy="2966720"/>
        </p:xfrm>
        <a:graphic>
          <a:graphicData uri="http://schemas.openxmlformats.org/drawingml/2006/table">
            <a:tbl>
              <a:tblPr firstRow="1" firstCol="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gridCol w="2743200">
                  <a:extLst>
                    <a:ext uri="{9D8B030D-6E8A-4147-A177-3AD203B41FA5}">
                      <a16:colId xmlns:a16="http://schemas.microsoft.com/office/drawing/2014/main" val="20003"/>
                    </a:ext>
                  </a:extLst>
                </a:gridCol>
              </a:tblGrid>
              <a:tr h="370840">
                <a:tc>
                  <a:txBody>
                    <a:bodyPr/>
                    <a:lstStyle/>
                    <a:p>
                      <a:endParaRPr/>
                    </a:p>
                  </a:txBody>
                  <a:tcPr/>
                </a:tc>
                <a:tc>
                  <a:txBody>
                    <a:bodyPr/>
                    <a:lstStyle/>
                    <a:p>
                      <a:r>
                        <a:t>Value</a:t>
                      </a:r>
                    </a:p>
                  </a:txBody>
                  <a:tcPr/>
                </a:tc>
                <a:tc>
                  <a:txBody>
                    <a:bodyPr/>
                    <a:lstStyle/>
                    <a:p>
                      <a:r>
                        <a:rPr dirty="0"/>
                        <a:t>Absolute </a:t>
                      </a:r>
                      <a:r>
                        <a:rPr lang="en-US" dirty="0"/>
                        <a:t>c</a:t>
                      </a:r>
                      <a:r>
                        <a:rPr dirty="0"/>
                        <a:t>riteria</a:t>
                      </a:r>
                    </a:p>
                  </a:txBody>
                  <a:tcPr/>
                </a:tc>
                <a:tc>
                  <a:txBody>
                    <a:bodyPr/>
                    <a:lstStyle/>
                    <a:p>
                      <a:r>
                        <a:rPr dirty="0"/>
                        <a:t>Convergence </a:t>
                      </a:r>
                      <a:r>
                        <a:rPr lang="en-US" dirty="0"/>
                        <a:t>s</a:t>
                      </a:r>
                      <a:r>
                        <a:rPr dirty="0"/>
                        <a:t>tatus</a:t>
                      </a:r>
                    </a:p>
                  </a:txBody>
                  <a:tcPr/>
                </a:tc>
                <a:extLst>
                  <a:ext uri="{0D108BD9-81ED-4DB2-BD59-A6C34878D82A}">
                    <a16:rowId xmlns:a16="http://schemas.microsoft.com/office/drawing/2014/main" val="10000"/>
                  </a:ext>
                </a:extLst>
              </a:tr>
              <a:tr h="370840">
                <a:tc>
                  <a:txBody>
                    <a:bodyPr/>
                    <a:lstStyle/>
                    <a:p>
                      <a:r>
                        <a:rPr lang="en-US" dirty="0"/>
                        <a:t>C</a:t>
                      </a:r>
                      <a:r>
                        <a:rPr dirty="0"/>
                        <a:t>ontinuity</a:t>
                      </a:r>
                    </a:p>
                  </a:txBody>
                  <a:tcPr/>
                </a:tc>
                <a:tc>
                  <a:txBody>
                    <a:bodyPr/>
                    <a:lstStyle/>
                    <a:p>
                      <a:r>
                        <a:t>0.0008969181</a:t>
                      </a:r>
                    </a:p>
                  </a:txBody>
                  <a:tcPr/>
                </a:tc>
                <a:tc>
                  <a:txBody>
                    <a:bodyPr/>
                    <a:lstStyle/>
                    <a:p>
                      <a:r>
                        <a:rPr dirty="0"/>
                        <a:t>0.0001</a:t>
                      </a:r>
                    </a:p>
                  </a:txBody>
                  <a:tcPr/>
                </a:tc>
                <a:tc>
                  <a:txBody>
                    <a:bodyPr/>
                    <a:lstStyle/>
                    <a:p>
                      <a:r>
                        <a:t>Not Converged</a:t>
                      </a:r>
                    </a:p>
                  </a:txBody>
                  <a:tcPr/>
                </a:tc>
                <a:extLst>
                  <a:ext uri="{0D108BD9-81ED-4DB2-BD59-A6C34878D82A}">
                    <a16:rowId xmlns:a16="http://schemas.microsoft.com/office/drawing/2014/main" val="10001"/>
                  </a:ext>
                </a:extLst>
              </a:tr>
              <a:tr h="370840">
                <a:tc>
                  <a:txBody>
                    <a:bodyPr/>
                    <a:lstStyle/>
                    <a:p>
                      <a:r>
                        <a:rPr i="1" dirty="0"/>
                        <a:t>x</a:t>
                      </a:r>
                      <a:r>
                        <a:rPr dirty="0"/>
                        <a:t>-velocity</a:t>
                      </a:r>
                    </a:p>
                  </a:txBody>
                  <a:tcPr/>
                </a:tc>
                <a:tc>
                  <a:txBody>
                    <a:bodyPr/>
                    <a:lstStyle/>
                    <a:p>
                      <a:r>
                        <a:t>9.351765e-08</a:t>
                      </a:r>
                    </a:p>
                  </a:txBody>
                  <a:tcPr/>
                </a:tc>
                <a:tc>
                  <a:txBody>
                    <a:bodyPr/>
                    <a:lstStyle/>
                    <a:p>
                      <a:r>
                        <a:rPr dirty="0"/>
                        <a:t>0.0001</a:t>
                      </a:r>
                    </a:p>
                  </a:txBody>
                  <a:tcPr/>
                </a:tc>
                <a:tc>
                  <a:txBody>
                    <a:bodyPr/>
                    <a:lstStyle/>
                    <a:p>
                      <a:r>
                        <a:t>Converged</a:t>
                      </a:r>
                    </a:p>
                  </a:txBody>
                  <a:tcPr/>
                </a:tc>
                <a:extLst>
                  <a:ext uri="{0D108BD9-81ED-4DB2-BD59-A6C34878D82A}">
                    <a16:rowId xmlns:a16="http://schemas.microsoft.com/office/drawing/2014/main" val="10002"/>
                  </a:ext>
                </a:extLst>
              </a:tr>
              <a:tr h="370840">
                <a:tc>
                  <a:txBody>
                    <a:bodyPr/>
                    <a:lstStyle/>
                    <a:p>
                      <a:r>
                        <a:rPr i="1" dirty="0"/>
                        <a:t>y</a:t>
                      </a:r>
                      <a:r>
                        <a:rPr dirty="0"/>
                        <a:t>-velocity</a:t>
                      </a:r>
                    </a:p>
                  </a:txBody>
                  <a:tcPr/>
                </a:tc>
                <a:tc>
                  <a:txBody>
                    <a:bodyPr/>
                    <a:lstStyle/>
                    <a:p>
                      <a:r>
                        <a:t>1.210729e-07</a:t>
                      </a:r>
                    </a:p>
                  </a:txBody>
                  <a:tcPr/>
                </a:tc>
                <a:tc>
                  <a:txBody>
                    <a:bodyPr/>
                    <a:lstStyle/>
                    <a:p>
                      <a:r>
                        <a:t>0.0001</a:t>
                      </a:r>
                    </a:p>
                  </a:txBody>
                  <a:tcPr/>
                </a:tc>
                <a:tc>
                  <a:txBody>
                    <a:bodyPr/>
                    <a:lstStyle/>
                    <a:p>
                      <a:r>
                        <a:t>Converged</a:t>
                      </a:r>
                    </a:p>
                  </a:txBody>
                  <a:tcPr/>
                </a:tc>
                <a:extLst>
                  <a:ext uri="{0D108BD9-81ED-4DB2-BD59-A6C34878D82A}">
                    <a16:rowId xmlns:a16="http://schemas.microsoft.com/office/drawing/2014/main" val="10003"/>
                  </a:ext>
                </a:extLst>
              </a:tr>
              <a:tr h="370840">
                <a:tc>
                  <a:txBody>
                    <a:bodyPr/>
                    <a:lstStyle/>
                    <a:p>
                      <a:r>
                        <a:rPr i="1" dirty="0"/>
                        <a:t>z</a:t>
                      </a:r>
                      <a:r>
                        <a:rPr dirty="0"/>
                        <a:t>-velocity</a:t>
                      </a:r>
                    </a:p>
                  </a:txBody>
                  <a:tcPr/>
                </a:tc>
                <a:tc>
                  <a:txBody>
                    <a:bodyPr/>
                    <a:lstStyle/>
                    <a:p>
                      <a:r>
                        <a:t>1.320896e-07</a:t>
                      </a:r>
                    </a:p>
                  </a:txBody>
                  <a:tcPr/>
                </a:tc>
                <a:tc>
                  <a:txBody>
                    <a:bodyPr/>
                    <a:lstStyle/>
                    <a:p>
                      <a:r>
                        <a:t>0.0001</a:t>
                      </a:r>
                    </a:p>
                  </a:txBody>
                  <a:tcPr/>
                </a:tc>
                <a:tc>
                  <a:txBody>
                    <a:bodyPr/>
                    <a:lstStyle/>
                    <a:p>
                      <a:r>
                        <a:t>Converged</a:t>
                      </a:r>
                    </a:p>
                  </a:txBody>
                  <a:tcPr/>
                </a:tc>
                <a:extLst>
                  <a:ext uri="{0D108BD9-81ED-4DB2-BD59-A6C34878D82A}">
                    <a16:rowId xmlns:a16="http://schemas.microsoft.com/office/drawing/2014/main" val="10004"/>
                  </a:ext>
                </a:extLst>
              </a:tr>
              <a:tr h="370840">
                <a:tc>
                  <a:txBody>
                    <a:bodyPr/>
                    <a:lstStyle/>
                    <a:p>
                      <a:r>
                        <a:rPr lang="en-US" dirty="0"/>
                        <a:t>E</a:t>
                      </a:r>
                      <a:r>
                        <a:rPr dirty="0"/>
                        <a:t>nergy</a:t>
                      </a:r>
                    </a:p>
                  </a:txBody>
                  <a:tcPr/>
                </a:tc>
                <a:tc>
                  <a:txBody>
                    <a:bodyPr/>
                    <a:lstStyle/>
                    <a:p>
                      <a:r>
                        <a:t>3.589268e-08</a:t>
                      </a:r>
                    </a:p>
                  </a:txBody>
                  <a:tcPr/>
                </a:tc>
                <a:tc>
                  <a:txBody>
                    <a:bodyPr/>
                    <a:lstStyle/>
                    <a:p>
                      <a:r>
                        <a:t>1e-06</a:t>
                      </a:r>
                    </a:p>
                  </a:txBody>
                  <a:tcPr/>
                </a:tc>
                <a:tc>
                  <a:txBody>
                    <a:bodyPr/>
                    <a:lstStyle/>
                    <a:p>
                      <a:r>
                        <a:t>Converged</a:t>
                      </a:r>
                    </a:p>
                  </a:txBody>
                  <a:tcPr/>
                </a:tc>
                <a:extLst>
                  <a:ext uri="{0D108BD9-81ED-4DB2-BD59-A6C34878D82A}">
                    <a16:rowId xmlns:a16="http://schemas.microsoft.com/office/drawing/2014/main" val="10005"/>
                  </a:ext>
                </a:extLst>
              </a:tr>
              <a:tr h="370840">
                <a:tc>
                  <a:txBody>
                    <a:bodyPr/>
                    <a:lstStyle/>
                    <a:p>
                      <a:r>
                        <a:t>k</a:t>
                      </a:r>
                    </a:p>
                  </a:txBody>
                  <a:tcPr/>
                </a:tc>
                <a:tc>
                  <a:txBody>
                    <a:bodyPr/>
                    <a:lstStyle/>
                    <a:p>
                      <a:r>
                        <a:t>2.523355e-06</a:t>
                      </a:r>
                    </a:p>
                  </a:txBody>
                  <a:tcPr/>
                </a:tc>
                <a:tc>
                  <a:txBody>
                    <a:bodyPr/>
                    <a:lstStyle/>
                    <a:p>
                      <a:r>
                        <a:t>1e-06</a:t>
                      </a:r>
                    </a:p>
                  </a:txBody>
                  <a:tcPr/>
                </a:tc>
                <a:tc>
                  <a:txBody>
                    <a:bodyPr/>
                    <a:lstStyle/>
                    <a:p>
                      <a:r>
                        <a:t>Not Converged</a:t>
                      </a:r>
                    </a:p>
                  </a:txBody>
                  <a:tcPr/>
                </a:tc>
                <a:extLst>
                  <a:ext uri="{0D108BD9-81ED-4DB2-BD59-A6C34878D82A}">
                    <a16:rowId xmlns:a16="http://schemas.microsoft.com/office/drawing/2014/main" val="10006"/>
                  </a:ext>
                </a:extLst>
              </a:tr>
              <a:tr h="370840">
                <a:tc>
                  <a:txBody>
                    <a:bodyPr/>
                    <a:lstStyle/>
                    <a:p>
                      <a:r>
                        <a:t>omega</a:t>
                      </a:r>
                    </a:p>
                  </a:txBody>
                  <a:tcPr/>
                </a:tc>
                <a:tc>
                  <a:txBody>
                    <a:bodyPr/>
                    <a:lstStyle/>
                    <a:p>
                      <a:r>
                        <a:t>1.004515e-05</a:t>
                      </a:r>
                    </a:p>
                  </a:txBody>
                  <a:tcPr/>
                </a:tc>
                <a:tc>
                  <a:txBody>
                    <a:bodyPr/>
                    <a:lstStyle/>
                    <a:p>
                      <a:r>
                        <a:t>0.001</a:t>
                      </a:r>
                    </a:p>
                  </a:txBody>
                  <a:tcPr/>
                </a:tc>
                <a:tc>
                  <a:txBody>
                    <a:bodyPr/>
                    <a:lstStyle/>
                    <a:p>
                      <a:r>
                        <a:rPr dirty="0"/>
                        <a:t>Converged</a:t>
                      </a:r>
                    </a:p>
                  </a:txBody>
                  <a:tcPr/>
                </a:tc>
                <a:extLst>
                  <a:ext uri="{0D108BD9-81ED-4DB2-BD59-A6C34878D82A}">
                    <a16:rowId xmlns:a16="http://schemas.microsoft.com/office/drawing/2014/main" val="10007"/>
                  </a:ext>
                </a:extLst>
              </a:tr>
            </a:tbl>
          </a:graphicData>
        </a:graphic>
      </p:graphicFrame>
      <p:sp>
        <p:nvSpPr>
          <p:cNvPr id="13" name="Slide Number Placeholder">
            <a:extLst>
              <a:ext uri="{FF2B5EF4-FFF2-40B4-BE49-F238E27FC236}">
                <a16:creationId xmlns:a16="http://schemas.microsoft.com/office/drawing/2014/main" id="{0D12D6BE-533D-A290-BF38-79344B516E9A}"/>
              </a:ext>
            </a:extLst>
          </p:cNvPr>
          <p:cNvSpPr>
            <a:spLocks noGrp="1"/>
          </p:cNvSpPr>
          <p:nvPr>
            <p:ph type="sldNum" sz="quarter" idx="15"/>
          </p:nvPr>
        </p:nvSpPr>
        <p:spPr>
          <a:xfrm>
            <a:off x="11615194" y="6542203"/>
            <a:ext cx="554809" cy="270334"/>
          </a:xfrm>
        </p:spPr>
        <p:txBody>
          <a:bodyPr/>
          <a:lstStyle/>
          <a:p>
            <a:fld id="{F023AC52-F1B0-4671-BA92-58020EC92B36}" type="slidenum">
              <a:rPr lang="en-US" smtClean="0"/>
              <a:t>29</a:t>
            </a:fld>
            <a:endParaRPr lang="en-US" dirty="0"/>
          </a:p>
        </p:txBody>
      </p:sp>
      <p:sp>
        <p:nvSpPr>
          <p:cNvPr id="6" name="Nexus:toc_link">
            <a:extLst>
              <a:ext uri="{FF2B5EF4-FFF2-40B4-BE49-F238E27FC236}">
                <a16:creationId xmlns:a16="http://schemas.microsoft.com/office/drawing/2014/main" id="{22F55DAC-D6FA-FED0-2C49-8C3A57326BC3}"/>
              </a:ext>
            </a:extLst>
          </p:cNvPr>
          <p:cNvSpPr>
            <a:spLocks noGrp="1"/>
          </p:cNvSpPr>
          <p:nvPr>
            <p:ph type="body" sz="quarter" idx="12"/>
          </p:nvPr>
        </p:nvSpPr>
        <p:spPr/>
        <p:txBody>
          <a:bodyPr/>
          <a:lstStyle/>
          <a:p>
            <a:r>
              <a:rPr>
                <a:hlinkClick r:id="rId2" action="ppaction://hlinksldjump"/>
              </a:rPr>
              <a:t>Table of contents</a:t>
            </a:r>
            <a:endParaRPr lang="en-US" dirty="0"/>
          </a:p>
        </p:txBody>
      </p:sp>
      <p:sp>
        <p:nvSpPr>
          <p:cNvPr id="9" name="Nexus:breadcrumbs">
            <a:extLst>
              <a:ext uri="{FF2B5EF4-FFF2-40B4-BE49-F238E27FC236}">
                <a16:creationId xmlns:a16="http://schemas.microsoft.com/office/drawing/2014/main" id="{A87B8336-3E7D-F8EB-BB7F-93A450B6EDC2}"/>
              </a:ext>
            </a:extLst>
          </p:cNvPr>
          <p:cNvSpPr>
            <a:spLocks noGrp="1"/>
          </p:cNvSpPr>
          <p:nvPr>
            <p:ph type="body" sz="quarter" idx="13"/>
          </p:nvPr>
        </p:nvSpPr>
        <p:spPr/>
        <p:txBody>
          <a:bodyPr/>
          <a:lstStyle/>
          <a:p>
            <a:r>
              <a:t>Solution Status</a:t>
            </a:r>
            <a:endParaRPr lang="en-US" dirty="0"/>
          </a:p>
        </p:txBody>
      </p:sp>
      <p:sp>
        <p:nvSpPr>
          <p:cNvPr id="12" name="Nexus:comments">
            <a:extLst>
              <a:ext uri="{FF2B5EF4-FFF2-40B4-BE49-F238E27FC236}">
                <a16:creationId xmlns:a16="http://schemas.microsoft.com/office/drawing/2014/main" id="{8A573B82-C8C1-2774-CB33-F284699B2760}"/>
              </a:ext>
            </a:extLst>
          </p:cNvPr>
          <p:cNvSpPr>
            <a:spLocks noGrp="1"/>
          </p:cNvSpPr>
          <p:nvPr>
            <p:ph type="body" sz="quarter" idx="14"/>
          </p:nvPr>
        </p:nvSpPr>
        <p:spPr>
          <a:xfrm>
            <a:off x="609598" y="558800"/>
            <a:ext cx="10972800" cy="1178559"/>
          </a:xfrm>
        </p:spPr>
        <p:txBody>
          <a:bodyPr/>
          <a:lstStyle/>
          <a:p>
            <a:r>
              <a:rPr lang="en-US" sz="2000" dirty="0"/>
              <a:t>Run Iterations: 7500</a:t>
            </a:r>
          </a:p>
          <a:p>
            <a:r>
              <a:rPr lang="en-US" sz="2000" dirty="0"/>
              <a:t>Verifies convergence by monitoring parameters such as residuals for the enabled equations.</a:t>
            </a:r>
          </a:p>
        </p:txBody>
      </p:sp>
      <p:sp>
        <p:nvSpPr>
          <p:cNvPr id="4" name="Nexus:html_header">
            <a:extLst>
              <a:ext uri="{FF2B5EF4-FFF2-40B4-BE49-F238E27FC236}">
                <a16:creationId xmlns:a16="http://schemas.microsoft.com/office/drawing/2014/main" id="{BBFE23C9-AE3B-8432-5C05-960A9776FC5F}"/>
              </a:ext>
            </a:extLst>
          </p:cNvPr>
          <p:cNvSpPr>
            <a:spLocks noGrp="1"/>
          </p:cNvSpPr>
          <p:nvPr>
            <p:ph type="title"/>
          </p:nvPr>
        </p:nvSpPr>
        <p:spPr>
          <a:xfrm>
            <a:off x="609602" y="148583"/>
            <a:ext cx="10972799" cy="389898"/>
          </a:xfrm>
        </p:spPr>
        <p:txBody>
          <a:bodyPr/>
          <a:lstStyle/>
          <a:p>
            <a:r>
              <a:rPr sz="3200" dirty="0"/>
              <a:t>Solution Status</a:t>
            </a:r>
            <a:endParaRPr lang="en-US" dirty="0"/>
          </a:p>
        </p:txBody>
      </p:sp>
    </p:spTree>
    <p:extLst>
      <p:ext uri="{BB962C8B-B14F-4D97-AF65-F5344CB8AC3E}">
        <p14:creationId xmlns:p14="http://schemas.microsoft.com/office/powerpoint/2010/main" val="2190172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9F8CC43-E9B6-409C-BF08-A232CFA8BAB0}"/>
              </a:ext>
            </a:extLst>
          </p:cNvPr>
          <p:cNvSpPr>
            <a:spLocks noGrp="1"/>
          </p:cNvSpPr>
          <p:nvPr>
            <p:ph type="sldNum" sz="quarter" idx="15"/>
          </p:nvPr>
        </p:nvSpPr>
        <p:spPr/>
        <p:txBody>
          <a:bodyPr/>
          <a:lstStyle/>
          <a:p>
            <a:fld id="{F023AC52-F1B0-4671-BA92-58020EC92B36}" type="slidenum">
              <a:rPr lang="en-US" smtClean="0"/>
              <a:t>3</a:t>
            </a:fld>
            <a:endParaRPr lang="en-US" dirty="0"/>
          </a:p>
        </p:txBody>
      </p:sp>
      <p:sp>
        <p:nvSpPr>
          <p:cNvPr id="4" name="Text Placeholder 3">
            <a:extLst>
              <a:ext uri="{FF2B5EF4-FFF2-40B4-BE49-F238E27FC236}">
                <a16:creationId xmlns:a16="http://schemas.microsoft.com/office/drawing/2014/main" id="{EA962C3A-7F4B-4089-89A1-B8902933448D}"/>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442166D7-066C-4B47-BE48-5BAB51FF1B59}"/>
              </a:ext>
            </a:extLst>
          </p:cNvPr>
          <p:cNvSpPr>
            <a:spLocks noGrp="1"/>
          </p:cNvSpPr>
          <p:nvPr>
            <p:ph type="body" sz="quarter" idx="13"/>
          </p:nvPr>
        </p:nvSpPr>
        <p:spPr/>
        <p:txBody>
          <a:bodyPr/>
          <a:lstStyle/>
          <a:p>
            <a:endParaRPr lang="en-US"/>
          </a:p>
        </p:txBody>
      </p:sp>
      <p:sp>
        <p:nvSpPr>
          <p:cNvPr id="6" name="Text Placeholder 5">
            <a:extLst>
              <a:ext uri="{FF2B5EF4-FFF2-40B4-BE49-F238E27FC236}">
                <a16:creationId xmlns:a16="http://schemas.microsoft.com/office/drawing/2014/main" id="{20229113-400F-4EFE-B2B0-F737B5BAE959}"/>
              </a:ext>
            </a:extLst>
          </p:cNvPr>
          <p:cNvSpPr>
            <a:spLocks noGrp="1"/>
          </p:cNvSpPr>
          <p:nvPr>
            <p:ph type="body" sz="quarter" idx="14"/>
          </p:nvPr>
        </p:nvSpPr>
        <p:spPr>
          <a:xfrm>
            <a:off x="609602" y="576072"/>
            <a:ext cx="10972800" cy="914400"/>
          </a:xfrm>
        </p:spPr>
        <p:txBody>
          <a:bodyPr/>
          <a:lstStyle/>
          <a:p>
            <a:r>
              <a:rPr lang="en-US" sz="2000" dirty="0"/>
              <a:t>Acronyms used in the report are as follows:</a:t>
            </a:r>
          </a:p>
        </p:txBody>
      </p:sp>
      <p:sp>
        <p:nvSpPr>
          <p:cNvPr id="7" name="Title 6">
            <a:extLst>
              <a:ext uri="{FF2B5EF4-FFF2-40B4-BE49-F238E27FC236}">
                <a16:creationId xmlns:a16="http://schemas.microsoft.com/office/drawing/2014/main" id="{5793BE17-16CA-47F4-B6E2-9A6F69567E0A}"/>
              </a:ext>
            </a:extLst>
          </p:cNvPr>
          <p:cNvSpPr>
            <a:spLocks noGrp="1"/>
          </p:cNvSpPr>
          <p:nvPr>
            <p:ph type="title"/>
          </p:nvPr>
        </p:nvSpPr>
        <p:spPr/>
        <p:txBody>
          <a:bodyPr/>
          <a:lstStyle/>
          <a:p>
            <a:r>
              <a:rPr lang="en-US" dirty="0"/>
              <a:t>Glossary </a:t>
            </a:r>
          </a:p>
        </p:txBody>
      </p:sp>
      <p:sp>
        <p:nvSpPr>
          <p:cNvPr id="9" name="TextBox 8">
            <a:extLst>
              <a:ext uri="{FF2B5EF4-FFF2-40B4-BE49-F238E27FC236}">
                <a16:creationId xmlns:a16="http://schemas.microsoft.com/office/drawing/2014/main" id="{CE63F7FE-70E5-4347-90A3-01EECAE6F5C0}"/>
              </a:ext>
            </a:extLst>
          </p:cNvPr>
          <p:cNvSpPr txBox="1"/>
          <p:nvPr/>
        </p:nvSpPr>
        <p:spPr>
          <a:xfrm>
            <a:off x="609602" y="930862"/>
            <a:ext cx="5178597" cy="3785652"/>
          </a:xfrm>
          <a:prstGeom prst="rect">
            <a:avLst/>
          </a:prstGeom>
          <a:noFill/>
        </p:spPr>
        <p:txBody>
          <a:bodyPr wrap="none" rtlCol="0">
            <a:spAutoFit/>
          </a:bodyPr>
          <a:lstStyle/>
          <a:p>
            <a:r>
              <a:rPr lang="en-US" dirty="0"/>
              <a:t>CFD: Computational Fluid Dynamics</a:t>
            </a:r>
          </a:p>
          <a:p>
            <a:r>
              <a:rPr lang="en-US" dirty="0"/>
              <a:t>EIC : Electron Ion Collider</a:t>
            </a:r>
          </a:p>
          <a:p>
            <a:r>
              <a:rPr lang="en-US" dirty="0"/>
              <a:t>HD: Hadron Direction</a:t>
            </a:r>
          </a:p>
          <a:p>
            <a:r>
              <a:rPr lang="en-US" dirty="0"/>
              <a:t>LD: Lepton Direction</a:t>
            </a:r>
          </a:p>
          <a:p>
            <a:r>
              <a:rPr lang="en-US" dirty="0"/>
              <a:t>HCAL: Hadron Calorimeter</a:t>
            </a:r>
          </a:p>
          <a:p>
            <a:r>
              <a:rPr lang="en-US" dirty="0"/>
              <a:t>EMCAL: Electromagnetic Calorimeter</a:t>
            </a:r>
          </a:p>
          <a:p>
            <a:r>
              <a:rPr lang="en-US" dirty="0" err="1"/>
              <a:t>pfRICH</a:t>
            </a:r>
            <a:r>
              <a:rPr lang="en-US" dirty="0"/>
              <a:t>: Proximity Focusing Ring Imagining Cherenkov</a:t>
            </a:r>
          </a:p>
          <a:p>
            <a:r>
              <a:rPr lang="en-US" dirty="0"/>
              <a:t>MPGD: Micro Pattern Gaseous Detector</a:t>
            </a:r>
          </a:p>
          <a:p>
            <a:r>
              <a:rPr lang="en-US" dirty="0"/>
              <a:t>TOF: Time Of Flight</a:t>
            </a:r>
          </a:p>
          <a:p>
            <a:r>
              <a:rPr lang="en-US" dirty="0" err="1"/>
              <a:t>dRICH</a:t>
            </a:r>
            <a:r>
              <a:rPr lang="en-US" dirty="0"/>
              <a:t>: Dual-radiator Ring Imaging Cherenkov</a:t>
            </a:r>
          </a:p>
          <a:p>
            <a:endParaRPr lang="en-US" sz="2400" dirty="0"/>
          </a:p>
          <a:p>
            <a:endParaRPr lang="en-US" dirty="0"/>
          </a:p>
          <a:p>
            <a:endParaRPr lang="en-US" dirty="0"/>
          </a:p>
        </p:txBody>
      </p:sp>
    </p:spTree>
    <p:extLst>
      <p:ext uri="{BB962C8B-B14F-4D97-AF65-F5344CB8AC3E}">
        <p14:creationId xmlns:p14="http://schemas.microsoft.com/office/powerpoint/2010/main" val="11424293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Nexus:query=A|i_type|eq|tree;A|i_name|eq|ReportDefinitionsTreeItem;&amp;rows=13&amp;cols=3"/>
          <p:cNvGraphicFramePr>
            <a:graphicFrameLocks noGrp="1"/>
          </p:cNvGraphicFramePr>
          <p:nvPr>
            <p:ph type="tbl" sz="quarter" idx="11"/>
            <p:extLst>
              <p:ext uri="{D42A27DB-BD31-4B8C-83A1-F6EECF244321}">
                <p14:modId xmlns:p14="http://schemas.microsoft.com/office/powerpoint/2010/main" val="13357443"/>
              </p:ext>
            </p:extLst>
          </p:nvPr>
        </p:nvGraphicFramePr>
        <p:xfrm>
          <a:off x="2979578" y="1136841"/>
          <a:ext cx="4689279" cy="5191760"/>
        </p:xfrm>
        <a:graphic>
          <a:graphicData uri="http://schemas.openxmlformats.org/drawingml/2006/table">
            <a:tbl>
              <a:tblPr bandRow="1">
                <a:tableStyleId>{5C22544A-7EE6-4342-B048-85BDC9FD1C3A}</a:tableStyleId>
              </a:tblPr>
              <a:tblGrid>
                <a:gridCol w="3053588">
                  <a:extLst>
                    <a:ext uri="{9D8B030D-6E8A-4147-A177-3AD203B41FA5}">
                      <a16:colId xmlns:a16="http://schemas.microsoft.com/office/drawing/2014/main" val="20000"/>
                    </a:ext>
                  </a:extLst>
                </a:gridCol>
                <a:gridCol w="1235476">
                  <a:extLst>
                    <a:ext uri="{9D8B030D-6E8A-4147-A177-3AD203B41FA5}">
                      <a16:colId xmlns:a16="http://schemas.microsoft.com/office/drawing/2014/main" val="20001"/>
                    </a:ext>
                  </a:extLst>
                </a:gridCol>
                <a:gridCol w="400215">
                  <a:extLst>
                    <a:ext uri="{9D8B030D-6E8A-4147-A177-3AD203B41FA5}">
                      <a16:colId xmlns:a16="http://schemas.microsoft.com/office/drawing/2014/main" val="20002"/>
                    </a:ext>
                  </a:extLst>
                </a:gridCol>
              </a:tblGrid>
              <a:tr h="370840">
                <a:tc>
                  <a:txBody>
                    <a:bodyPr/>
                    <a:lstStyle/>
                    <a:p>
                      <a:r>
                        <a:t>max-temp-enclosure</a:t>
                      </a:r>
                    </a:p>
                  </a:txBody>
                  <a:tcPr/>
                </a:tc>
                <a:tc>
                  <a:txBody>
                    <a:bodyPr/>
                    <a:lstStyle/>
                    <a:p>
                      <a:r>
                        <a:t>104.1543</a:t>
                      </a:r>
                    </a:p>
                  </a:txBody>
                  <a:tcPr/>
                </a:tc>
                <a:tc>
                  <a:txBody>
                    <a:bodyPr/>
                    <a:lstStyle/>
                    <a:p>
                      <a:r>
                        <a:t>C</a:t>
                      </a:r>
                    </a:p>
                  </a:txBody>
                  <a:tcPr/>
                </a:tc>
                <a:extLst>
                  <a:ext uri="{0D108BD9-81ED-4DB2-BD59-A6C34878D82A}">
                    <a16:rowId xmlns:a16="http://schemas.microsoft.com/office/drawing/2014/main" val="10000"/>
                  </a:ext>
                </a:extLst>
              </a:tr>
              <a:tr h="370840">
                <a:tc>
                  <a:txBody>
                    <a:bodyPr/>
                    <a:lstStyle/>
                    <a:p>
                      <a:r>
                        <a:t>min-temp-enclosure</a:t>
                      </a:r>
                    </a:p>
                  </a:txBody>
                  <a:tcPr/>
                </a:tc>
                <a:tc>
                  <a:txBody>
                    <a:bodyPr/>
                    <a:lstStyle/>
                    <a:p>
                      <a:r>
                        <a:t>19.7213</a:t>
                      </a:r>
                    </a:p>
                  </a:txBody>
                  <a:tcPr/>
                </a:tc>
                <a:tc>
                  <a:txBody>
                    <a:bodyPr/>
                    <a:lstStyle/>
                    <a:p>
                      <a:r>
                        <a:t>C</a:t>
                      </a:r>
                    </a:p>
                  </a:txBody>
                  <a:tcPr/>
                </a:tc>
                <a:extLst>
                  <a:ext uri="{0D108BD9-81ED-4DB2-BD59-A6C34878D82A}">
                    <a16:rowId xmlns:a16="http://schemas.microsoft.com/office/drawing/2014/main" val="10001"/>
                  </a:ext>
                </a:extLst>
              </a:tr>
              <a:tr h="370840">
                <a:tc>
                  <a:txBody>
                    <a:bodyPr/>
                    <a:lstStyle/>
                    <a:p>
                      <a:r>
                        <a:t>max-temp-beampipe</a:t>
                      </a:r>
                    </a:p>
                  </a:txBody>
                  <a:tcPr/>
                </a:tc>
                <a:tc>
                  <a:txBody>
                    <a:bodyPr/>
                    <a:lstStyle/>
                    <a:p>
                      <a:r>
                        <a:t>110</a:t>
                      </a:r>
                    </a:p>
                  </a:txBody>
                  <a:tcPr/>
                </a:tc>
                <a:tc>
                  <a:txBody>
                    <a:bodyPr/>
                    <a:lstStyle/>
                    <a:p>
                      <a:r>
                        <a:t>C</a:t>
                      </a:r>
                    </a:p>
                  </a:txBody>
                  <a:tcPr/>
                </a:tc>
                <a:extLst>
                  <a:ext uri="{0D108BD9-81ED-4DB2-BD59-A6C34878D82A}">
                    <a16:rowId xmlns:a16="http://schemas.microsoft.com/office/drawing/2014/main" val="10002"/>
                  </a:ext>
                </a:extLst>
              </a:tr>
              <a:tr h="370840">
                <a:tc>
                  <a:txBody>
                    <a:bodyPr/>
                    <a:lstStyle/>
                    <a:p>
                      <a:r>
                        <a:t>min-temp-beampipe</a:t>
                      </a:r>
                    </a:p>
                  </a:txBody>
                  <a:tcPr/>
                </a:tc>
                <a:tc>
                  <a:txBody>
                    <a:bodyPr/>
                    <a:lstStyle/>
                    <a:p>
                      <a:r>
                        <a:t>94.28207</a:t>
                      </a:r>
                    </a:p>
                  </a:txBody>
                  <a:tcPr/>
                </a:tc>
                <a:tc>
                  <a:txBody>
                    <a:bodyPr/>
                    <a:lstStyle/>
                    <a:p>
                      <a:r>
                        <a:t>C</a:t>
                      </a:r>
                    </a:p>
                  </a:txBody>
                  <a:tcPr/>
                </a:tc>
                <a:extLst>
                  <a:ext uri="{0D108BD9-81ED-4DB2-BD59-A6C34878D82A}">
                    <a16:rowId xmlns:a16="http://schemas.microsoft.com/office/drawing/2014/main" val="10003"/>
                  </a:ext>
                </a:extLst>
              </a:tr>
              <a:tr h="370840">
                <a:tc>
                  <a:txBody>
                    <a:bodyPr/>
                    <a:lstStyle/>
                    <a:p>
                      <a:r>
                        <a:t>max-temp-ld-hcal</a:t>
                      </a:r>
                    </a:p>
                  </a:txBody>
                  <a:tcPr/>
                </a:tc>
                <a:tc>
                  <a:txBody>
                    <a:bodyPr/>
                    <a:lstStyle/>
                    <a:p>
                      <a:r>
                        <a:rPr dirty="0"/>
                        <a:t>43.609</a:t>
                      </a:r>
                    </a:p>
                  </a:txBody>
                  <a:tcPr/>
                </a:tc>
                <a:tc>
                  <a:txBody>
                    <a:bodyPr/>
                    <a:lstStyle/>
                    <a:p>
                      <a:r>
                        <a:t>C</a:t>
                      </a:r>
                    </a:p>
                  </a:txBody>
                  <a:tcPr/>
                </a:tc>
                <a:extLst>
                  <a:ext uri="{0D108BD9-81ED-4DB2-BD59-A6C34878D82A}">
                    <a16:rowId xmlns:a16="http://schemas.microsoft.com/office/drawing/2014/main" val="10004"/>
                  </a:ext>
                </a:extLst>
              </a:tr>
              <a:tr h="370840">
                <a:tc>
                  <a:txBody>
                    <a:bodyPr/>
                    <a:lstStyle/>
                    <a:p>
                      <a:r>
                        <a:t>min-temp-ld-hcal</a:t>
                      </a:r>
                    </a:p>
                  </a:txBody>
                  <a:tcPr/>
                </a:tc>
                <a:tc>
                  <a:txBody>
                    <a:bodyPr/>
                    <a:lstStyle/>
                    <a:p>
                      <a:r>
                        <a:t>40.98714</a:t>
                      </a:r>
                    </a:p>
                  </a:txBody>
                  <a:tcPr/>
                </a:tc>
                <a:tc>
                  <a:txBody>
                    <a:bodyPr/>
                    <a:lstStyle/>
                    <a:p>
                      <a:r>
                        <a:t>C</a:t>
                      </a:r>
                    </a:p>
                  </a:txBody>
                  <a:tcPr/>
                </a:tc>
                <a:extLst>
                  <a:ext uri="{0D108BD9-81ED-4DB2-BD59-A6C34878D82A}">
                    <a16:rowId xmlns:a16="http://schemas.microsoft.com/office/drawing/2014/main" val="10005"/>
                  </a:ext>
                </a:extLst>
              </a:tr>
              <a:tr h="370840">
                <a:tc>
                  <a:txBody>
                    <a:bodyPr/>
                    <a:lstStyle/>
                    <a:p>
                      <a:r>
                        <a:t>max-temp-ld-hcal-inner-wall</a:t>
                      </a:r>
                    </a:p>
                  </a:txBody>
                  <a:tcPr/>
                </a:tc>
                <a:tc>
                  <a:txBody>
                    <a:bodyPr/>
                    <a:lstStyle/>
                    <a:p>
                      <a:r>
                        <a:t>43.6097</a:t>
                      </a:r>
                    </a:p>
                  </a:txBody>
                  <a:tcPr/>
                </a:tc>
                <a:tc>
                  <a:txBody>
                    <a:bodyPr/>
                    <a:lstStyle/>
                    <a:p>
                      <a:r>
                        <a:t>C</a:t>
                      </a:r>
                    </a:p>
                  </a:txBody>
                  <a:tcPr/>
                </a:tc>
                <a:extLst>
                  <a:ext uri="{0D108BD9-81ED-4DB2-BD59-A6C34878D82A}">
                    <a16:rowId xmlns:a16="http://schemas.microsoft.com/office/drawing/2014/main" val="10006"/>
                  </a:ext>
                </a:extLst>
              </a:tr>
              <a:tr h="370840">
                <a:tc>
                  <a:txBody>
                    <a:bodyPr/>
                    <a:lstStyle/>
                    <a:p>
                      <a:r>
                        <a:rPr dirty="0"/>
                        <a:t>min-temp-</a:t>
                      </a:r>
                      <a:r>
                        <a:rPr dirty="0" err="1"/>
                        <a:t>ld</a:t>
                      </a:r>
                      <a:r>
                        <a:rPr dirty="0"/>
                        <a:t>-</a:t>
                      </a:r>
                      <a:r>
                        <a:rPr dirty="0" err="1"/>
                        <a:t>hcal</a:t>
                      </a:r>
                      <a:r>
                        <a:rPr dirty="0"/>
                        <a:t>-inner-wall</a:t>
                      </a:r>
                    </a:p>
                  </a:txBody>
                  <a:tcPr/>
                </a:tc>
                <a:tc>
                  <a:txBody>
                    <a:bodyPr/>
                    <a:lstStyle/>
                    <a:p>
                      <a:r>
                        <a:t>40.98757</a:t>
                      </a:r>
                    </a:p>
                  </a:txBody>
                  <a:tcPr/>
                </a:tc>
                <a:tc>
                  <a:txBody>
                    <a:bodyPr/>
                    <a:lstStyle/>
                    <a:p>
                      <a:r>
                        <a:t>C</a:t>
                      </a:r>
                    </a:p>
                  </a:txBody>
                  <a:tcPr/>
                </a:tc>
                <a:extLst>
                  <a:ext uri="{0D108BD9-81ED-4DB2-BD59-A6C34878D82A}">
                    <a16:rowId xmlns:a16="http://schemas.microsoft.com/office/drawing/2014/main" val="10007"/>
                  </a:ext>
                </a:extLst>
              </a:tr>
              <a:tr h="370840">
                <a:tc>
                  <a:txBody>
                    <a:bodyPr/>
                    <a:lstStyle/>
                    <a:p>
                      <a:r>
                        <a:rPr dirty="0"/>
                        <a:t>max-temp-</a:t>
                      </a:r>
                      <a:r>
                        <a:rPr dirty="0" err="1"/>
                        <a:t>ld</a:t>
                      </a:r>
                      <a:r>
                        <a:rPr dirty="0"/>
                        <a:t>-</a:t>
                      </a:r>
                      <a:r>
                        <a:rPr dirty="0" err="1"/>
                        <a:t>hcal</a:t>
                      </a:r>
                      <a:r>
                        <a:rPr dirty="0"/>
                        <a:t>-outer-wall</a:t>
                      </a:r>
                    </a:p>
                  </a:txBody>
                  <a:tcPr/>
                </a:tc>
                <a:tc>
                  <a:txBody>
                    <a:bodyPr/>
                    <a:lstStyle/>
                    <a:p>
                      <a:r>
                        <a:t>43.60262</a:t>
                      </a:r>
                    </a:p>
                  </a:txBody>
                  <a:tcPr/>
                </a:tc>
                <a:tc>
                  <a:txBody>
                    <a:bodyPr/>
                    <a:lstStyle/>
                    <a:p>
                      <a:r>
                        <a:t>C</a:t>
                      </a:r>
                    </a:p>
                  </a:txBody>
                  <a:tcPr/>
                </a:tc>
                <a:extLst>
                  <a:ext uri="{0D108BD9-81ED-4DB2-BD59-A6C34878D82A}">
                    <a16:rowId xmlns:a16="http://schemas.microsoft.com/office/drawing/2014/main" val="10008"/>
                  </a:ext>
                </a:extLst>
              </a:tr>
              <a:tr h="370840">
                <a:tc>
                  <a:txBody>
                    <a:bodyPr/>
                    <a:lstStyle/>
                    <a:p>
                      <a:r>
                        <a:rPr dirty="0"/>
                        <a:t>min-temp-</a:t>
                      </a:r>
                      <a:r>
                        <a:rPr dirty="0" err="1"/>
                        <a:t>ld</a:t>
                      </a:r>
                      <a:r>
                        <a:rPr dirty="0"/>
                        <a:t>-</a:t>
                      </a:r>
                      <a:r>
                        <a:rPr dirty="0" err="1"/>
                        <a:t>hcal</a:t>
                      </a:r>
                      <a:r>
                        <a:rPr dirty="0"/>
                        <a:t>-outer-wall</a:t>
                      </a:r>
                    </a:p>
                  </a:txBody>
                  <a:tcPr/>
                </a:tc>
                <a:tc>
                  <a:txBody>
                    <a:bodyPr/>
                    <a:lstStyle/>
                    <a:p>
                      <a:r>
                        <a:t>40.98684</a:t>
                      </a:r>
                    </a:p>
                  </a:txBody>
                  <a:tcPr/>
                </a:tc>
                <a:tc>
                  <a:txBody>
                    <a:bodyPr/>
                    <a:lstStyle/>
                    <a:p>
                      <a:r>
                        <a:t>C</a:t>
                      </a:r>
                    </a:p>
                  </a:txBody>
                  <a:tcPr/>
                </a:tc>
                <a:extLst>
                  <a:ext uri="{0D108BD9-81ED-4DB2-BD59-A6C34878D82A}">
                    <a16:rowId xmlns:a16="http://schemas.microsoft.com/office/drawing/2014/main" val="10009"/>
                  </a:ext>
                </a:extLst>
              </a:tr>
              <a:tr h="370840">
                <a:tc>
                  <a:txBody>
                    <a:bodyPr/>
                    <a:lstStyle/>
                    <a:p>
                      <a:r>
                        <a:rPr dirty="0"/>
                        <a:t>max-temp-</a:t>
                      </a:r>
                      <a:r>
                        <a:rPr dirty="0" err="1"/>
                        <a:t>ld</a:t>
                      </a:r>
                      <a:r>
                        <a:rPr dirty="0"/>
                        <a:t>-</a:t>
                      </a:r>
                      <a:r>
                        <a:rPr dirty="0" err="1"/>
                        <a:t>emcal</a:t>
                      </a:r>
                      <a:endParaRPr dirty="0"/>
                    </a:p>
                  </a:txBody>
                  <a:tcPr/>
                </a:tc>
                <a:tc>
                  <a:txBody>
                    <a:bodyPr/>
                    <a:lstStyle/>
                    <a:p>
                      <a:r>
                        <a:t>44.39848</a:t>
                      </a:r>
                    </a:p>
                  </a:txBody>
                  <a:tcPr/>
                </a:tc>
                <a:tc>
                  <a:txBody>
                    <a:bodyPr/>
                    <a:lstStyle/>
                    <a:p>
                      <a:r>
                        <a:t>C</a:t>
                      </a:r>
                    </a:p>
                  </a:txBody>
                  <a:tcPr/>
                </a:tc>
                <a:extLst>
                  <a:ext uri="{0D108BD9-81ED-4DB2-BD59-A6C34878D82A}">
                    <a16:rowId xmlns:a16="http://schemas.microsoft.com/office/drawing/2014/main" val="10010"/>
                  </a:ext>
                </a:extLst>
              </a:tr>
              <a:tr h="370840">
                <a:tc>
                  <a:txBody>
                    <a:bodyPr/>
                    <a:lstStyle/>
                    <a:p>
                      <a:r>
                        <a:rPr dirty="0"/>
                        <a:t>min-temp-</a:t>
                      </a:r>
                      <a:r>
                        <a:rPr dirty="0" err="1"/>
                        <a:t>ld</a:t>
                      </a:r>
                      <a:r>
                        <a:rPr dirty="0"/>
                        <a:t>-</a:t>
                      </a:r>
                      <a:r>
                        <a:rPr dirty="0" err="1"/>
                        <a:t>emcal</a:t>
                      </a:r>
                      <a:endParaRPr dirty="0"/>
                    </a:p>
                  </a:txBody>
                  <a:tcPr/>
                </a:tc>
                <a:tc>
                  <a:txBody>
                    <a:bodyPr/>
                    <a:lstStyle/>
                    <a:p>
                      <a:r>
                        <a:t>42.65622</a:t>
                      </a:r>
                    </a:p>
                  </a:txBody>
                  <a:tcPr/>
                </a:tc>
                <a:tc>
                  <a:txBody>
                    <a:bodyPr/>
                    <a:lstStyle/>
                    <a:p>
                      <a:r>
                        <a:t>C</a:t>
                      </a:r>
                    </a:p>
                  </a:txBody>
                  <a:tcPr/>
                </a:tc>
                <a:extLst>
                  <a:ext uri="{0D108BD9-81ED-4DB2-BD59-A6C34878D82A}">
                    <a16:rowId xmlns:a16="http://schemas.microsoft.com/office/drawing/2014/main" val="10011"/>
                  </a:ext>
                </a:extLst>
              </a:tr>
              <a:tr h="370840">
                <a:tc>
                  <a:txBody>
                    <a:bodyPr/>
                    <a:lstStyle/>
                    <a:p>
                      <a:r>
                        <a:rPr dirty="0"/>
                        <a:t>max-temp-</a:t>
                      </a:r>
                      <a:r>
                        <a:rPr dirty="0" err="1"/>
                        <a:t>ld</a:t>
                      </a:r>
                      <a:r>
                        <a:rPr dirty="0"/>
                        <a:t>-</a:t>
                      </a:r>
                      <a:r>
                        <a:rPr dirty="0" err="1"/>
                        <a:t>emcal</a:t>
                      </a:r>
                      <a:r>
                        <a:rPr dirty="0"/>
                        <a:t>-inner-wall</a:t>
                      </a:r>
                    </a:p>
                  </a:txBody>
                  <a:tcPr/>
                </a:tc>
                <a:tc>
                  <a:txBody>
                    <a:bodyPr/>
                    <a:lstStyle/>
                    <a:p>
                      <a:r>
                        <a:t>44.40035</a:t>
                      </a:r>
                    </a:p>
                  </a:txBody>
                  <a:tcPr/>
                </a:tc>
                <a:tc>
                  <a:txBody>
                    <a:bodyPr/>
                    <a:lstStyle/>
                    <a:p>
                      <a:r>
                        <a:rPr dirty="0"/>
                        <a:t>C</a:t>
                      </a:r>
                    </a:p>
                  </a:txBody>
                  <a:tcPr/>
                </a:tc>
                <a:extLst>
                  <a:ext uri="{0D108BD9-81ED-4DB2-BD59-A6C34878D82A}">
                    <a16:rowId xmlns:a16="http://schemas.microsoft.com/office/drawing/2014/main" val="10012"/>
                  </a:ext>
                </a:extLst>
              </a:tr>
              <a:tr h="370840">
                <a:tc>
                  <a:txBody>
                    <a:bodyPr/>
                    <a:lstStyle/>
                    <a:p>
                      <a:r>
                        <a:rPr dirty="0"/>
                        <a:t>min-temp-</a:t>
                      </a:r>
                      <a:r>
                        <a:rPr dirty="0" err="1"/>
                        <a:t>ld</a:t>
                      </a:r>
                      <a:r>
                        <a:rPr dirty="0"/>
                        <a:t>-</a:t>
                      </a:r>
                      <a:r>
                        <a:rPr dirty="0" err="1"/>
                        <a:t>emcal</a:t>
                      </a:r>
                      <a:r>
                        <a:rPr dirty="0"/>
                        <a:t>-inner-wall</a:t>
                      </a:r>
                    </a:p>
                  </a:txBody>
                  <a:tcPr/>
                </a:tc>
                <a:tc>
                  <a:txBody>
                    <a:bodyPr/>
                    <a:lstStyle/>
                    <a:p>
                      <a:r>
                        <a:rPr dirty="0"/>
                        <a:t>42.65972</a:t>
                      </a:r>
                    </a:p>
                  </a:txBody>
                  <a:tcPr/>
                </a:tc>
                <a:tc>
                  <a:txBody>
                    <a:bodyPr/>
                    <a:lstStyle/>
                    <a:p>
                      <a:r>
                        <a:rPr dirty="0"/>
                        <a:t>C</a:t>
                      </a:r>
                    </a:p>
                  </a:txBody>
                  <a:tcPr/>
                </a:tc>
                <a:extLst>
                  <a:ext uri="{0D108BD9-81ED-4DB2-BD59-A6C34878D82A}">
                    <a16:rowId xmlns:a16="http://schemas.microsoft.com/office/drawing/2014/main" val="342993214"/>
                  </a:ext>
                </a:extLst>
              </a:tr>
            </a:tbl>
          </a:graphicData>
        </a:graphic>
      </p:graphicFrame>
      <p:sp>
        <p:nvSpPr>
          <p:cNvPr id="13" name="Slide Number Placeholder">
            <a:extLst>
              <a:ext uri="{FF2B5EF4-FFF2-40B4-BE49-F238E27FC236}">
                <a16:creationId xmlns:a16="http://schemas.microsoft.com/office/drawing/2014/main" id="{9F2B33ED-A19A-827B-7D05-D2FB22EE3D04}"/>
              </a:ext>
            </a:extLst>
          </p:cNvPr>
          <p:cNvSpPr>
            <a:spLocks noGrp="1"/>
          </p:cNvSpPr>
          <p:nvPr>
            <p:ph type="sldNum" sz="quarter" idx="15"/>
          </p:nvPr>
        </p:nvSpPr>
        <p:spPr>
          <a:xfrm>
            <a:off x="11615195" y="6561057"/>
            <a:ext cx="498248" cy="251480"/>
          </a:xfrm>
        </p:spPr>
        <p:txBody>
          <a:bodyPr/>
          <a:lstStyle/>
          <a:p>
            <a:fld id="{F023AC52-F1B0-4671-BA92-58020EC92B36}" type="slidenum">
              <a:rPr lang="en-US" smtClean="0"/>
              <a:t>30</a:t>
            </a:fld>
            <a:endParaRPr lang="en-US" dirty="0"/>
          </a:p>
        </p:txBody>
      </p:sp>
      <p:sp>
        <p:nvSpPr>
          <p:cNvPr id="6" name="Nexus:toc_link">
            <a:extLst>
              <a:ext uri="{FF2B5EF4-FFF2-40B4-BE49-F238E27FC236}">
                <a16:creationId xmlns:a16="http://schemas.microsoft.com/office/drawing/2014/main" id="{60921038-1786-2C55-F7B6-2C87E299A71C}"/>
              </a:ext>
            </a:extLst>
          </p:cNvPr>
          <p:cNvSpPr>
            <a:spLocks noGrp="1"/>
          </p:cNvSpPr>
          <p:nvPr>
            <p:ph type="body" sz="quarter" idx="12"/>
          </p:nvPr>
        </p:nvSpPr>
        <p:spPr/>
        <p:txBody>
          <a:bodyPr/>
          <a:lstStyle/>
          <a:p>
            <a:r>
              <a:rPr>
                <a:hlinkClick r:id="rId2" action="ppaction://hlinksldjump"/>
              </a:rPr>
              <a:t>Table of contents</a:t>
            </a:r>
            <a:endParaRPr lang="en-US" dirty="0"/>
          </a:p>
        </p:txBody>
      </p:sp>
      <p:sp>
        <p:nvSpPr>
          <p:cNvPr id="9" name="Nexus:breadcrumbs">
            <a:extLst>
              <a:ext uri="{FF2B5EF4-FFF2-40B4-BE49-F238E27FC236}">
                <a16:creationId xmlns:a16="http://schemas.microsoft.com/office/drawing/2014/main" id="{F470453C-B566-F89B-053B-B70BCAB51957}"/>
              </a:ext>
            </a:extLst>
          </p:cNvPr>
          <p:cNvSpPr>
            <a:spLocks noGrp="1"/>
          </p:cNvSpPr>
          <p:nvPr>
            <p:ph type="body" sz="quarter" idx="13"/>
          </p:nvPr>
        </p:nvSpPr>
        <p:spPr/>
        <p:txBody>
          <a:bodyPr/>
          <a:lstStyle/>
          <a:p>
            <a:r>
              <a:t>Report Definitions (1 of 11)</a:t>
            </a:r>
            <a:endParaRPr lang="en-US" dirty="0"/>
          </a:p>
        </p:txBody>
      </p:sp>
      <p:sp>
        <p:nvSpPr>
          <p:cNvPr id="12" name="Nexus:comments">
            <a:extLst>
              <a:ext uri="{FF2B5EF4-FFF2-40B4-BE49-F238E27FC236}">
                <a16:creationId xmlns:a16="http://schemas.microsoft.com/office/drawing/2014/main" id="{55361083-EB71-0A5B-20C5-CDAF08B773FE}"/>
              </a:ext>
            </a:extLst>
          </p:cNvPr>
          <p:cNvSpPr>
            <a:spLocks noGrp="1"/>
          </p:cNvSpPr>
          <p:nvPr>
            <p:ph type="body" sz="quarter" idx="14"/>
          </p:nvPr>
        </p:nvSpPr>
        <p:spPr/>
        <p:txBody>
          <a:bodyPr/>
          <a:lstStyle/>
          <a:p>
            <a:r>
              <a:rPr lang="en-US" sz="2000" dirty="0"/>
              <a:t>Quantify</a:t>
            </a:r>
            <a:r>
              <a:rPr lang="en-US" sz="2400" dirty="0"/>
              <a:t> and monitor the maximum and minimum temperatures of each detector</a:t>
            </a:r>
          </a:p>
        </p:txBody>
      </p:sp>
      <p:sp>
        <p:nvSpPr>
          <p:cNvPr id="4" name="Nexus:html_header">
            <a:extLst>
              <a:ext uri="{FF2B5EF4-FFF2-40B4-BE49-F238E27FC236}">
                <a16:creationId xmlns:a16="http://schemas.microsoft.com/office/drawing/2014/main" id="{35A5C1EC-6E99-5173-62CA-0BB32A548C46}"/>
              </a:ext>
            </a:extLst>
          </p:cNvPr>
          <p:cNvSpPr>
            <a:spLocks noGrp="1"/>
          </p:cNvSpPr>
          <p:nvPr>
            <p:ph type="title"/>
          </p:nvPr>
        </p:nvSpPr>
        <p:spPr/>
        <p:txBody>
          <a:bodyPr/>
          <a:lstStyle/>
          <a:p>
            <a:r>
              <a:rPr sz="3200" dirty="0"/>
              <a:t>Report Definitions</a:t>
            </a:r>
            <a:endParaRPr lang="en-US" dirty="0"/>
          </a:p>
        </p:txBody>
      </p:sp>
    </p:spTree>
    <p:extLst>
      <p:ext uri="{BB962C8B-B14F-4D97-AF65-F5344CB8AC3E}">
        <p14:creationId xmlns:p14="http://schemas.microsoft.com/office/powerpoint/2010/main" val="37615032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Nexus:query=A|i_type|eq|tree;A|i_name|eq|ReportDefinitionsTreeItem;&amp;rows=13&amp;cols=3"/>
          <p:cNvGraphicFramePr>
            <a:graphicFrameLocks noGrp="1"/>
          </p:cNvGraphicFramePr>
          <p:nvPr>
            <p:ph type="tbl" sz="quarter" idx="11"/>
            <p:extLst>
              <p:ext uri="{D42A27DB-BD31-4B8C-83A1-F6EECF244321}">
                <p14:modId xmlns:p14="http://schemas.microsoft.com/office/powerpoint/2010/main" val="4005043266"/>
              </p:ext>
            </p:extLst>
          </p:nvPr>
        </p:nvGraphicFramePr>
        <p:xfrm>
          <a:off x="2761861" y="778359"/>
          <a:ext cx="4943181" cy="4450080"/>
        </p:xfrm>
        <a:graphic>
          <a:graphicData uri="http://schemas.openxmlformats.org/drawingml/2006/table">
            <a:tbl>
              <a:tblPr bandRow="1">
                <a:tableStyleId>{5C22544A-7EE6-4342-B048-85BDC9FD1C3A}</a:tableStyleId>
              </a:tblPr>
              <a:tblGrid>
                <a:gridCol w="3283204">
                  <a:extLst>
                    <a:ext uri="{9D8B030D-6E8A-4147-A177-3AD203B41FA5}">
                      <a16:colId xmlns:a16="http://schemas.microsoft.com/office/drawing/2014/main" val="20000"/>
                    </a:ext>
                  </a:extLst>
                </a:gridCol>
                <a:gridCol w="1253820">
                  <a:extLst>
                    <a:ext uri="{9D8B030D-6E8A-4147-A177-3AD203B41FA5}">
                      <a16:colId xmlns:a16="http://schemas.microsoft.com/office/drawing/2014/main" val="20001"/>
                    </a:ext>
                  </a:extLst>
                </a:gridCol>
                <a:gridCol w="406157">
                  <a:extLst>
                    <a:ext uri="{9D8B030D-6E8A-4147-A177-3AD203B41FA5}">
                      <a16:colId xmlns:a16="http://schemas.microsoft.com/office/drawing/2014/main" val="20002"/>
                    </a:ext>
                  </a:extLst>
                </a:gridCol>
              </a:tblGrid>
              <a:tr h="370840">
                <a:tc>
                  <a:txBody>
                    <a:bodyPr/>
                    <a:lstStyle/>
                    <a:p>
                      <a:r>
                        <a:t>max-temp-ld-mpgd-1</a:t>
                      </a:r>
                    </a:p>
                  </a:txBody>
                  <a:tcPr/>
                </a:tc>
                <a:tc>
                  <a:txBody>
                    <a:bodyPr/>
                    <a:lstStyle/>
                    <a:p>
                      <a:r>
                        <a:t>38.43433</a:t>
                      </a:r>
                    </a:p>
                  </a:txBody>
                  <a:tcPr/>
                </a:tc>
                <a:tc>
                  <a:txBody>
                    <a:bodyPr/>
                    <a:lstStyle/>
                    <a:p>
                      <a:r>
                        <a:rPr dirty="0"/>
                        <a:t>C</a:t>
                      </a:r>
                    </a:p>
                  </a:txBody>
                  <a:tcPr/>
                </a:tc>
                <a:extLst>
                  <a:ext uri="{0D108BD9-81ED-4DB2-BD59-A6C34878D82A}">
                    <a16:rowId xmlns:a16="http://schemas.microsoft.com/office/drawing/2014/main" val="10002"/>
                  </a:ext>
                </a:extLst>
              </a:tr>
              <a:tr h="370840">
                <a:tc>
                  <a:txBody>
                    <a:bodyPr/>
                    <a:lstStyle/>
                    <a:p>
                      <a:r>
                        <a:t>min-temp-ld-mpgd-1</a:t>
                      </a:r>
                    </a:p>
                  </a:txBody>
                  <a:tcPr/>
                </a:tc>
                <a:tc>
                  <a:txBody>
                    <a:bodyPr/>
                    <a:lstStyle/>
                    <a:p>
                      <a:r>
                        <a:t>32.58362</a:t>
                      </a:r>
                    </a:p>
                  </a:txBody>
                  <a:tcPr/>
                </a:tc>
                <a:tc>
                  <a:txBody>
                    <a:bodyPr/>
                    <a:lstStyle/>
                    <a:p>
                      <a:r>
                        <a:rPr dirty="0"/>
                        <a:t>C</a:t>
                      </a:r>
                    </a:p>
                  </a:txBody>
                  <a:tcPr/>
                </a:tc>
                <a:extLst>
                  <a:ext uri="{0D108BD9-81ED-4DB2-BD59-A6C34878D82A}">
                    <a16:rowId xmlns:a16="http://schemas.microsoft.com/office/drawing/2014/main" val="10003"/>
                  </a:ext>
                </a:extLst>
              </a:tr>
              <a:tr h="370840">
                <a:tc>
                  <a:txBody>
                    <a:bodyPr/>
                    <a:lstStyle/>
                    <a:p>
                      <a:r>
                        <a:t>max-temp-ld-mpgd-1-inner-wall</a:t>
                      </a:r>
                    </a:p>
                  </a:txBody>
                  <a:tcPr/>
                </a:tc>
                <a:tc>
                  <a:txBody>
                    <a:bodyPr/>
                    <a:lstStyle/>
                    <a:p>
                      <a:r>
                        <a:t>38.4461</a:t>
                      </a:r>
                    </a:p>
                  </a:txBody>
                  <a:tcPr/>
                </a:tc>
                <a:tc>
                  <a:txBody>
                    <a:bodyPr/>
                    <a:lstStyle/>
                    <a:p>
                      <a:r>
                        <a:t>C</a:t>
                      </a:r>
                    </a:p>
                  </a:txBody>
                  <a:tcPr/>
                </a:tc>
                <a:extLst>
                  <a:ext uri="{0D108BD9-81ED-4DB2-BD59-A6C34878D82A}">
                    <a16:rowId xmlns:a16="http://schemas.microsoft.com/office/drawing/2014/main" val="10004"/>
                  </a:ext>
                </a:extLst>
              </a:tr>
              <a:tr h="370840">
                <a:tc>
                  <a:txBody>
                    <a:bodyPr/>
                    <a:lstStyle/>
                    <a:p>
                      <a:r>
                        <a:t>min-temp-ld-mpgd-1-inner-wall</a:t>
                      </a:r>
                    </a:p>
                  </a:txBody>
                  <a:tcPr/>
                </a:tc>
                <a:tc>
                  <a:txBody>
                    <a:bodyPr/>
                    <a:lstStyle/>
                    <a:p>
                      <a:r>
                        <a:t>32.59982</a:t>
                      </a:r>
                    </a:p>
                  </a:txBody>
                  <a:tcPr/>
                </a:tc>
                <a:tc>
                  <a:txBody>
                    <a:bodyPr/>
                    <a:lstStyle/>
                    <a:p>
                      <a:r>
                        <a:t>C</a:t>
                      </a:r>
                    </a:p>
                  </a:txBody>
                  <a:tcPr/>
                </a:tc>
                <a:extLst>
                  <a:ext uri="{0D108BD9-81ED-4DB2-BD59-A6C34878D82A}">
                    <a16:rowId xmlns:a16="http://schemas.microsoft.com/office/drawing/2014/main" val="10005"/>
                  </a:ext>
                </a:extLst>
              </a:tr>
              <a:tr h="370840">
                <a:tc>
                  <a:txBody>
                    <a:bodyPr/>
                    <a:lstStyle/>
                    <a:p>
                      <a:r>
                        <a:t>max-temp-ld-mpgd-1-outer-wall</a:t>
                      </a:r>
                    </a:p>
                  </a:txBody>
                  <a:tcPr/>
                </a:tc>
                <a:tc>
                  <a:txBody>
                    <a:bodyPr/>
                    <a:lstStyle/>
                    <a:p>
                      <a:r>
                        <a:t>38.3041</a:t>
                      </a:r>
                    </a:p>
                  </a:txBody>
                  <a:tcPr/>
                </a:tc>
                <a:tc>
                  <a:txBody>
                    <a:bodyPr/>
                    <a:lstStyle/>
                    <a:p>
                      <a:r>
                        <a:t>C</a:t>
                      </a:r>
                    </a:p>
                  </a:txBody>
                  <a:tcPr/>
                </a:tc>
                <a:extLst>
                  <a:ext uri="{0D108BD9-81ED-4DB2-BD59-A6C34878D82A}">
                    <a16:rowId xmlns:a16="http://schemas.microsoft.com/office/drawing/2014/main" val="10006"/>
                  </a:ext>
                </a:extLst>
              </a:tr>
              <a:tr h="370840">
                <a:tc>
                  <a:txBody>
                    <a:bodyPr/>
                    <a:lstStyle/>
                    <a:p>
                      <a:r>
                        <a:t>min-temp-ld-mpgd-1-outer-wall</a:t>
                      </a:r>
                    </a:p>
                  </a:txBody>
                  <a:tcPr/>
                </a:tc>
                <a:tc>
                  <a:txBody>
                    <a:bodyPr/>
                    <a:lstStyle/>
                    <a:p>
                      <a:r>
                        <a:t>32.58184</a:t>
                      </a:r>
                    </a:p>
                  </a:txBody>
                  <a:tcPr/>
                </a:tc>
                <a:tc>
                  <a:txBody>
                    <a:bodyPr/>
                    <a:lstStyle/>
                    <a:p>
                      <a:r>
                        <a:t>C</a:t>
                      </a:r>
                    </a:p>
                  </a:txBody>
                  <a:tcPr/>
                </a:tc>
                <a:extLst>
                  <a:ext uri="{0D108BD9-81ED-4DB2-BD59-A6C34878D82A}">
                    <a16:rowId xmlns:a16="http://schemas.microsoft.com/office/drawing/2014/main" val="10007"/>
                  </a:ext>
                </a:extLst>
              </a:tr>
              <a:tr h="370840">
                <a:tc>
                  <a:txBody>
                    <a:bodyPr/>
                    <a:lstStyle/>
                    <a:p>
                      <a:r>
                        <a:rPr dirty="0"/>
                        <a:t>max-temp-ld-</a:t>
                      </a:r>
                      <a:r>
                        <a:rPr lang="en-US" dirty="0"/>
                        <a:t>si-</a:t>
                      </a:r>
                      <a:r>
                        <a:rPr dirty="0"/>
                        <a:t>disk-5</a:t>
                      </a:r>
                    </a:p>
                  </a:txBody>
                  <a:tcPr/>
                </a:tc>
                <a:tc>
                  <a:txBody>
                    <a:bodyPr/>
                    <a:lstStyle/>
                    <a:p>
                      <a:r>
                        <a:t>39.07116</a:t>
                      </a:r>
                    </a:p>
                  </a:txBody>
                  <a:tcPr/>
                </a:tc>
                <a:tc>
                  <a:txBody>
                    <a:bodyPr/>
                    <a:lstStyle/>
                    <a:p>
                      <a:r>
                        <a:t>C</a:t>
                      </a:r>
                    </a:p>
                  </a:txBody>
                  <a:tcPr/>
                </a:tc>
                <a:extLst>
                  <a:ext uri="{0D108BD9-81ED-4DB2-BD59-A6C34878D82A}">
                    <a16:rowId xmlns:a16="http://schemas.microsoft.com/office/drawing/2014/main" val="10008"/>
                  </a:ext>
                </a:extLst>
              </a:tr>
              <a:tr h="370840">
                <a:tc>
                  <a:txBody>
                    <a:bodyPr/>
                    <a:lstStyle/>
                    <a:p>
                      <a:r>
                        <a:rPr dirty="0"/>
                        <a:t>min-temp-ld-</a:t>
                      </a:r>
                      <a:r>
                        <a:rPr lang="en-US" dirty="0"/>
                        <a:t>si-</a:t>
                      </a:r>
                      <a:r>
                        <a:rPr dirty="0"/>
                        <a:t>disk-5</a:t>
                      </a:r>
                    </a:p>
                  </a:txBody>
                  <a:tcPr/>
                </a:tc>
                <a:tc>
                  <a:txBody>
                    <a:bodyPr/>
                    <a:lstStyle/>
                    <a:p>
                      <a:r>
                        <a:t>31.66182</a:t>
                      </a:r>
                    </a:p>
                  </a:txBody>
                  <a:tcPr/>
                </a:tc>
                <a:tc>
                  <a:txBody>
                    <a:bodyPr/>
                    <a:lstStyle/>
                    <a:p>
                      <a:r>
                        <a:t>C</a:t>
                      </a:r>
                    </a:p>
                  </a:txBody>
                  <a:tcPr/>
                </a:tc>
                <a:extLst>
                  <a:ext uri="{0D108BD9-81ED-4DB2-BD59-A6C34878D82A}">
                    <a16:rowId xmlns:a16="http://schemas.microsoft.com/office/drawing/2014/main" val="10009"/>
                  </a:ext>
                </a:extLst>
              </a:tr>
              <a:tr h="370840">
                <a:tc>
                  <a:txBody>
                    <a:bodyPr/>
                    <a:lstStyle/>
                    <a:p>
                      <a:r>
                        <a:rPr dirty="0"/>
                        <a:t>max-temp-ld-</a:t>
                      </a:r>
                      <a:r>
                        <a:rPr lang="en-US" dirty="0"/>
                        <a:t>si-</a:t>
                      </a:r>
                      <a:r>
                        <a:rPr dirty="0"/>
                        <a:t>disk-5-inner-wall</a:t>
                      </a:r>
                    </a:p>
                  </a:txBody>
                  <a:tcPr/>
                </a:tc>
                <a:tc>
                  <a:txBody>
                    <a:bodyPr/>
                    <a:lstStyle/>
                    <a:p>
                      <a:r>
                        <a:t>39.10369</a:t>
                      </a:r>
                    </a:p>
                  </a:txBody>
                  <a:tcPr/>
                </a:tc>
                <a:tc>
                  <a:txBody>
                    <a:bodyPr/>
                    <a:lstStyle/>
                    <a:p>
                      <a:r>
                        <a:t>C</a:t>
                      </a:r>
                    </a:p>
                  </a:txBody>
                  <a:tcPr/>
                </a:tc>
                <a:extLst>
                  <a:ext uri="{0D108BD9-81ED-4DB2-BD59-A6C34878D82A}">
                    <a16:rowId xmlns:a16="http://schemas.microsoft.com/office/drawing/2014/main" val="10010"/>
                  </a:ext>
                </a:extLst>
              </a:tr>
              <a:tr h="370840">
                <a:tc>
                  <a:txBody>
                    <a:bodyPr/>
                    <a:lstStyle/>
                    <a:p>
                      <a:r>
                        <a:rPr dirty="0"/>
                        <a:t>min-temp-ld-</a:t>
                      </a:r>
                      <a:r>
                        <a:rPr lang="en-US" dirty="0"/>
                        <a:t>si-</a:t>
                      </a:r>
                      <a:r>
                        <a:rPr dirty="0"/>
                        <a:t>disk-5-inner-wall</a:t>
                      </a:r>
                    </a:p>
                  </a:txBody>
                  <a:tcPr/>
                </a:tc>
                <a:tc>
                  <a:txBody>
                    <a:bodyPr/>
                    <a:lstStyle/>
                    <a:p>
                      <a:r>
                        <a:t>31.67608</a:t>
                      </a:r>
                    </a:p>
                  </a:txBody>
                  <a:tcPr/>
                </a:tc>
                <a:tc>
                  <a:txBody>
                    <a:bodyPr/>
                    <a:lstStyle/>
                    <a:p>
                      <a:r>
                        <a:t>C</a:t>
                      </a:r>
                    </a:p>
                  </a:txBody>
                  <a:tcPr/>
                </a:tc>
                <a:extLst>
                  <a:ext uri="{0D108BD9-81ED-4DB2-BD59-A6C34878D82A}">
                    <a16:rowId xmlns:a16="http://schemas.microsoft.com/office/drawing/2014/main" val="10011"/>
                  </a:ext>
                </a:extLst>
              </a:tr>
              <a:tr h="370840">
                <a:tc>
                  <a:txBody>
                    <a:bodyPr/>
                    <a:lstStyle/>
                    <a:p>
                      <a:r>
                        <a:rPr dirty="0"/>
                        <a:t>max-temp-ld-</a:t>
                      </a:r>
                      <a:r>
                        <a:rPr lang="en-US" dirty="0"/>
                        <a:t>si-</a:t>
                      </a:r>
                      <a:r>
                        <a:rPr dirty="0"/>
                        <a:t>disk-5-outer-wall</a:t>
                      </a:r>
                    </a:p>
                  </a:txBody>
                  <a:tcPr/>
                </a:tc>
                <a:tc>
                  <a:txBody>
                    <a:bodyPr/>
                    <a:lstStyle/>
                    <a:p>
                      <a:r>
                        <a:t>38.91839</a:t>
                      </a:r>
                    </a:p>
                  </a:txBody>
                  <a:tcPr/>
                </a:tc>
                <a:tc>
                  <a:txBody>
                    <a:bodyPr/>
                    <a:lstStyle/>
                    <a:p>
                      <a:r>
                        <a:rPr dirty="0"/>
                        <a:t>C</a:t>
                      </a:r>
                    </a:p>
                  </a:txBody>
                  <a:tcPr/>
                </a:tc>
                <a:extLst>
                  <a:ext uri="{0D108BD9-81ED-4DB2-BD59-A6C34878D82A}">
                    <a16:rowId xmlns:a16="http://schemas.microsoft.com/office/drawing/2014/main" val="10012"/>
                  </a:ext>
                </a:extLst>
              </a:tr>
              <a:tr h="370840">
                <a:tc>
                  <a:txBody>
                    <a:bodyPr/>
                    <a:lstStyle/>
                    <a:p>
                      <a:r>
                        <a:rPr dirty="0"/>
                        <a:t>min-temp-ld-</a:t>
                      </a:r>
                      <a:r>
                        <a:rPr lang="en-US" dirty="0"/>
                        <a:t>si-</a:t>
                      </a:r>
                      <a:r>
                        <a:rPr dirty="0"/>
                        <a:t>disk-5-outer-wall</a:t>
                      </a:r>
                    </a:p>
                  </a:txBody>
                  <a:tcPr/>
                </a:tc>
                <a:tc>
                  <a:txBody>
                    <a:bodyPr/>
                    <a:lstStyle/>
                    <a:p>
                      <a:r>
                        <a:rPr dirty="0"/>
                        <a:t>31.6607</a:t>
                      </a:r>
                    </a:p>
                  </a:txBody>
                  <a:tcPr/>
                </a:tc>
                <a:tc>
                  <a:txBody>
                    <a:bodyPr/>
                    <a:lstStyle/>
                    <a:p>
                      <a:r>
                        <a:rPr dirty="0"/>
                        <a:t>C</a:t>
                      </a:r>
                    </a:p>
                  </a:txBody>
                  <a:tcPr/>
                </a:tc>
                <a:extLst>
                  <a:ext uri="{0D108BD9-81ED-4DB2-BD59-A6C34878D82A}">
                    <a16:rowId xmlns:a16="http://schemas.microsoft.com/office/drawing/2014/main" val="3211148996"/>
                  </a:ext>
                </a:extLst>
              </a:tr>
            </a:tbl>
          </a:graphicData>
        </a:graphic>
      </p:graphicFrame>
      <p:sp>
        <p:nvSpPr>
          <p:cNvPr id="13" name="Slide Number Placeholder">
            <a:extLst>
              <a:ext uri="{FF2B5EF4-FFF2-40B4-BE49-F238E27FC236}">
                <a16:creationId xmlns:a16="http://schemas.microsoft.com/office/drawing/2014/main" id="{9F2B33ED-A19A-827B-7D05-D2FB22EE3D04}"/>
              </a:ext>
            </a:extLst>
          </p:cNvPr>
          <p:cNvSpPr>
            <a:spLocks noGrp="1"/>
          </p:cNvSpPr>
          <p:nvPr>
            <p:ph type="sldNum" sz="quarter" idx="15"/>
          </p:nvPr>
        </p:nvSpPr>
        <p:spPr>
          <a:xfrm>
            <a:off x="11615194" y="6566315"/>
            <a:ext cx="576805" cy="246221"/>
          </a:xfrm>
        </p:spPr>
        <p:txBody>
          <a:bodyPr/>
          <a:lstStyle/>
          <a:p>
            <a:fld id="{F023AC52-F1B0-4671-BA92-58020EC92B36}" type="slidenum">
              <a:rPr lang="en-US" smtClean="0"/>
              <a:t>31</a:t>
            </a:fld>
            <a:endParaRPr lang="en-US" dirty="0"/>
          </a:p>
        </p:txBody>
      </p:sp>
      <p:sp>
        <p:nvSpPr>
          <p:cNvPr id="6" name="Nexus:toc_link">
            <a:extLst>
              <a:ext uri="{FF2B5EF4-FFF2-40B4-BE49-F238E27FC236}">
                <a16:creationId xmlns:a16="http://schemas.microsoft.com/office/drawing/2014/main" id="{60921038-1786-2C55-F7B6-2C87E299A71C}"/>
              </a:ext>
            </a:extLst>
          </p:cNvPr>
          <p:cNvSpPr>
            <a:spLocks noGrp="1"/>
          </p:cNvSpPr>
          <p:nvPr>
            <p:ph type="body" sz="quarter" idx="12"/>
          </p:nvPr>
        </p:nvSpPr>
        <p:spPr/>
        <p:txBody>
          <a:bodyPr/>
          <a:lstStyle/>
          <a:p>
            <a:r>
              <a:rPr>
                <a:hlinkClick r:id="rId2" action="ppaction://hlinksldjump"/>
              </a:rPr>
              <a:t>Table of contents</a:t>
            </a:r>
            <a:endParaRPr lang="en-US" dirty="0"/>
          </a:p>
        </p:txBody>
      </p:sp>
      <p:sp>
        <p:nvSpPr>
          <p:cNvPr id="9" name="Nexus:breadcrumbs">
            <a:extLst>
              <a:ext uri="{FF2B5EF4-FFF2-40B4-BE49-F238E27FC236}">
                <a16:creationId xmlns:a16="http://schemas.microsoft.com/office/drawing/2014/main" id="{F470453C-B566-F89B-053B-B70BCAB51957}"/>
              </a:ext>
            </a:extLst>
          </p:cNvPr>
          <p:cNvSpPr>
            <a:spLocks noGrp="1"/>
          </p:cNvSpPr>
          <p:nvPr>
            <p:ph type="body" sz="quarter" idx="13"/>
          </p:nvPr>
        </p:nvSpPr>
        <p:spPr/>
        <p:txBody>
          <a:bodyPr/>
          <a:lstStyle/>
          <a:p>
            <a:r>
              <a:t>Report Definitions (3 of 11)</a:t>
            </a:r>
            <a:endParaRPr lang="en-US" dirty="0"/>
          </a:p>
        </p:txBody>
      </p:sp>
      <p:sp>
        <p:nvSpPr>
          <p:cNvPr id="4" name="Nexus:html_header">
            <a:extLst>
              <a:ext uri="{FF2B5EF4-FFF2-40B4-BE49-F238E27FC236}">
                <a16:creationId xmlns:a16="http://schemas.microsoft.com/office/drawing/2014/main" id="{35A5C1EC-6E99-5173-62CA-0BB32A548C46}"/>
              </a:ext>
            </a:extLst>
          </p:cNvPr>
          <p:cNvSpPr>
            <a:spLocks noGrp="1"/>
          </p:cNvSpPr>
          <p:nvPr>
            <p:ph type="title"/>
          </p:nvPr>
        </p:nvSpPr>
        <p:spPr/>
        <p:txBody>
          <a:bodyPr/>
          <a:lstStyle/>
          <a:p>
            <a:r>
              <a:rPr sz="3200" dirty="0"/>
              <a:t>Report Definitions</a:t>
            </a:r>
            <a:r>
              <a:rPr lang="en-US" sz="3200" dirty="0"/>
              <a:t>, cont.</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Nexus:query=A|i_type|eq|tree;A|i_name|eq|ReportDefinitionsTreeItem;&amp;rows=13&amp;cols=3"/>
          <p:cNvGraphicFramePr>
            <a:graphicFrameLocks noGrp="1"/>
          </p:cNvGraphicFramePr>
          <p:nvPr>
            <p:ph type="tbl" sz="quarter" idx="11"/>
            <p:extLst>
              <p:ext uri="{D42A27DB-BD31-4B8C-83A1-F6EECF244321}">
                <p14:modId xmlns:p14="http://schemas.microsoft.com/office/powerpoint/2010/main" val="2112022967"/>
              </p:ext>
            </p:extLst>
          </p:nvPr>
        </p:nvGraphicFramePr>
        <p:xfrm>
          <a:off x="3136392" y="940898"/>
          <a:ext cx="5075853" cy="4450080"/>
        </p:xfrm>
        <a:graphic>
          <a:graphicData uri="http://schemas.openxmlformats.org/drawingml/2006/table">
            <a:tbl>
              <a:tblPr bandRow="1">
                <a:tableStyleId>{5C22544A-7EE6-4342-B048-85BDC9FD1C3A}</a:tableStyleId>
              </a:tblPr>
              <a:tblGrid>
                <a:gridCol w="3479620">
                  <a:extLst>
                    <a:ext uri="{9D8B030D-6E8A-4147-A177-3AD203B41FA5}">
                      <a16:colId xmlns:a16="http://schemas.microsoft.com/office/drawing/2014/main" val="20000"/>
                    </a:ext>
                  </a:extLst>
                </a:gridCol>
                <a:gridCol w="1103630">
                  <a:extLst>
                    <a:ext uri="{9D8B030D-6E8A-4147-A177-3AD203B41FA5}">
                      <a16:colId xmlns:a16="http://schemas.microsoft.com/office/drawing/2014/main" val="20001"/>
                    </a:ext>
                  </a:extLst>
                </a:gridCol>
                <a:gridCol w="492603">
                  <a:extLst>
                    <a:ext uri="{9D8B030D-6E8A-4147-A177-3AD203B41FA5}">
                      <a16:colId xmlns:a16="http://schemas.microsoft.com/office/drawing/2014/main" val="20002"/>
                    </a:ext>
                  </a:extLst>
                </a:gridCol>
              </a:tblGrid>
              <a:tr h="370840">
                <a:tc>
                  <a:txBody>
                    <a:bodyPr/>
                    <a:lstStyle/>
                    <a:p>
                      <a:r>
                        <a:rPr dirty="0"/>
                        <a:t>max-temp-silicon</a:t>
                      </a:r>
                      <a:r>
                        <a:rPr lang="en-US" dirty="0"/>
                        <a:t>-barrel</a:t>
                      </a:r>
                      <a:endParaRPr dirty="0"/>
                    </a:p>
                  </a:txBody>
                  <a:tcPr/>
                </a:tc>
                <a:tc>
                  <a:txBody>
                    <a:bodyPr/>
                    <a:lstStyle/>
                    <a:p>
                      <a:r>
                        <a:rPr dirty="0"/>
                        <a:t>58.93353</a:t>
                      </a:r>
                    </a:p>
                  </a:txBody>
                  <a:tcPr/>
                </a:tc>
                <a:tc>
                  <a:txBody>
                    <a:bodyPr/>
                    <a:lstStyle/>
                    <a:p>
                      <a:r>
                        <a:rPr dirty="0"/>
                        <a:t>C</a:t>
                      </a:r>
                    </a:p>
                  </a:txBody>
                  <a:tcPr/>
                </a:tc>
                <a:extLst>
                  <a:ext uri="{0D108BD9-81ED-4DB2-BD59-A6C34878D82A}">
                    <a16:rowId xmlns:a16="http://schemas.microsoft.com/office/drawing/2014/main" val="145995002"/>
                  </a:ext>
                </a:extLst>
              </a:tr>
              <a:tr h="370840">
                <a:tc>
                  <a:txBody>
                    <a:bodyPr/>
                    <a:lstStyle/>
                    <a:p>
                      <a:r>
                        <a:rPr dirty="0"/>
                        <a:t>min-temp-silicon</a:t>
                      </a:r>
                      <a:r>
                        <a:rPr lang="en-US" dirty="0"/>
                        <a:t>-barrel</a:t>
                      </a:r>
                      <a:endParaRPr dirty="0"/>
                    </a:p>
                  </a:txBody>
                  <a:tcPr/>
                </a:tc>
                <a:tc>
                  <a:txBody>
                    <a:bodyPr/>
                    <a:lstStyle/>
                    <a:p>
                      <a:r>
                        <a:rPr dirty="0"/>
                        <a:t>58.09703</a:t>
                      </a:r>
                    </a:p>
                  </a:txBody>
                  <a:tcPr/>
                </a:tc>
                <a:tc>
                  <a:txBody>
                    <a:bodyPr/>
                    <a:lstStyle/>
                    <a:p>
                      <a:r>
                        <a:t>C</a:t>
                      </a:r>
                    </a:p>
                  </a:txBody>
                  <a:tcPr/>
                </a:tc>
                <a:extLst>
                  <a:ext uri="{0D108BD9-81ED-4DB2-BD59-A6C34878D82A}">
                    <a16:rowId xmlns:a16="http://schemas.microsoft.com/office/drawing/2014/main" val="10000"/>
                  </a:ext>
                </a:extLst>
              </a:tr>
              <a:tr h="370840">
                <a:tc>
                  <a:txBody>
                    <a:bodyPr/>
                    <a:lstStyle/>
                    <a:p>
                      <a:r>
                        <a:rPr dirty="0"/>
                        <a:t>max-temp-silicon</a:t>
                      </a:r>
                      <a:r>
                        <a:rPr lang="en-US" dirty="0"/>
                        <a:t>-barrel</a:t>
                      </a:r>
                      <a:r>
                        <a:rPr dirty="0"/>
                        <a:t>-inner-wall</a:t>
                      </a:r>
                    </a:p>
                  </a:txBody>
                  <a:tcPr/>
                </a:tc>
                <a:tc>
                  <a:txBody>
                    <a:bodyPr/>
                    <a:lstStyle/>
                    <a:p>
                      <a:r>
                        <a:t>58.93401</a:t>
                      </a:r>
                    </a:p>
                  </a:txBody>
                  <a:tcPr/>
                </a:tc>
                <a:tc>
                  <a:txBody>
                    <a:bodyPr/>
                    <a:lstStyle/>
                    <a:p>
                      <a:r>
                        <a:t>C</a:t>
                      </a:r>
                    </a:p>
                  </a:txBody>
                  <a:tcPr/>
                </a:tc>
                <a:extLst>
                  <a:ext uri="{0D108BD9-81ED-4DB2-BD59-A6C34878D82A}">
                    <a16:rowId xmlns:a16="http://schemas.microsoft.com/office/drawing/2014/main" val="10001"/>
                  </a:ext>
                </a:extLst>
              </a:tr>
              <a:tr h="370840">
                <a:tc>
                  <a:txBody>
                    <a:bodyPr/>
                    <a:lstStyle/>
                    <a:p>
                      <a:r>
                        <a:rPr dirty="0"/>
                        <a:t>min-temp-silicon-</a:t>
                      </a:r>
                      <a:r>
                        <a:rPr lang="en-US" dirty="0"/>
                        <a:t>barrel-</a:t>
                      </a:r>
                      <a:r>
                        <a:rPr dirty="0"/>
                        <a:t>inner-wall</a:t>
                      </a:r>
                    </a:p>
                  </a:txBody>
                  <a:tcPr/>
                </a:tc>
                <a:tc>
                  <a:txBody>
                    <a:bodyPr/>
                    <a:lstStyle/>
                    <a:p>
                      <a:r>
                        <a:t>58.09625</a:t>
                      </a:r>
                    </a:p>
                  </a:txBody>
                  <a:tcPr/>
                </a:tc>
                <a:tc>
                  <a:txBody>
                    <a:bodyPr/>
                    <a:lstStyle/>
                    <a:p>
                      <a:r>
                        <a:t>C</a:t>
                      </a:r>
                    </a:p>
                  </a:txBody>
                  <a:tcPr/>
                </a:tc>
                <a:extLst>
                  <a:ext uri="{0D108BD9-81ED-4DB2-BD59-A6C34878D82A}">
                    <a16:rowId xmlns:a16="http://schemas.microsoft.com/office/drawing/2014/main" val="10002"/>
                  </a:ext>
                </a:extLst>
              </a:tr>
              <a:tr h="370840">
                <a:tc>
                  <a:txBody>
                    <a:bodyPr/>
                    <a:lstStyle/>
                    <a:p>
                      <a:r>
                        <a:rPr dirty="0"/>
                        <a:t>max-temp-silicon-</a:t>
                      </a:r>
                      <a:r>
                        <a:rPr lang="en-US" dirty="0"/>
                        <a:t>barrel-</a:t>
                      </a:r>
                      <a:r>
                        <a:rPr dirty="0"/>
                        <a:t>outer-wall</a:t>
                      </a:r>
                    </a:p>
                  </a:txBody>
                  <a:tcPr/>
                </a:tc>
                <a:tc>
                  <a:txBody>
                    <a:bodyPr/>
                    <a:lstStyle/>
                    <a:p>
                      <a:r>
                        <a:t>58.92886</a:t>
                      </a:r>
                    </a:p>
                  </a:txBody>
                  <a:tcPr/>
                </a:tc>
                <a:tc>
                  <a:txBody>
                    <a:bodyPr/>
                    <a:lstStyle/>
                    <a:p>
                      <a:r>
                        <a:t>C</a:t>
                      </a:r>
                    </a:p>
                  </a:txBody>
                  <a:tcPr/>
                </a:tc>
                <a:extLst>
                  <a:ext uri="{0D108BD9-81ED-4DB2-BD59-A6C34878D82A}">
                    <a16:rowId xmlns:a16="http://schemas.microsoft.com/office/drawing/2014/main" val="10003"/>
                  </a:ext>
                </a:extLst>
              </a:tr>
              <a:tr h="370840">
                <a:tc>
                  <a:txBody>
                    <a:bodyPr/>
                    <a:lstStyle/>
                    <a:p>
                      <a:r>
                        <a:rPr dirty="0"/>
                        <a:t>min-temp-silicon-</a:t>
                      </a:r>
                      <a:r>
                        <a:rPr lang="en-US" dirty="0"/>
                        <a:t>barrel-</a:t>
                      </a:r>
                      <a:r>
                        <a:rPr dirty="0"/>
                        <a:t>outer-wall</a:t>
                      </a:r>
                    </a:p>
                  </a:txBody>
                  <a:tcPr/>
                </a:tc>
                <a:tc>
                  <a:txBody>
                    <a:bodyPr/>
                    <a:lstStyle/>
                    <a:p>
                      <a:r>
                        <a:t>58.09646</a:t>
                      </a:r>
                    </a:p>
                  </a:txBody>
                  <a:tcPr/>
                </a:tc>
                <a:tc>
                  <a:txBody>
                    <a:bodyPr/>
                    <a:lstStyle/>
                    <a:p>
                      <a:r>
                        <a:t>C</a:t>
                      </a:r>
                    </a:p>
                  </a:txBody>
                  <a:tcPr/>
                </a:tc>
                <a:extLst>
                  <a:ext uri="{0D108BD9-81ED-4DB2-BD59-A6C34878D82A}">
                    <a16:rowId xmlns:a16="http://schemas.microsoft.com/office/drawing/2014/main" val="10004"/>
                  </a:ext>
                </a:extLst>
              </a:tr>
              <a:tr h="370840">
                <a:tc>
                  <a:txBody>
                    <a:bodyPr/>
                    <a:lstStyle/>
                    <a:p>
                      <a:r>
                        <a:rPr dirty="0"/>
                        <a:t>max-temp-hd-</a:t>
                      </a:r>
                      <a:r>
                        <a:rPr lang="en-US" dirty="0"/>
                        <a:t>si-</a:t>
                      </a:r>
                      <a:r>
                        <a:rPr dirty="0"/>
                        <a:t>disk-1</a:t>
                      </a:r>
                    </a:p>
                  </a:txBody>
                  <a:tcPr/>
                </a:tc>
                <a:tc>
                  <a:txBody>
                    <a:bodyPr/>
                    <a:lstStyle/>
                    <a:p>
                      <a:r>
                        <a:t>41.85189</a:t>
                      </a:r>
                    </a:p>
                  </a:txBody>
                  <a:tcPr/>
                </a:tc>
                <a:tc>
                  <a:txBody>
                    <a:bodyPr/>
                    <a:lstStyle/>
                    <a:p>
                      <a:r>
                        <a:t>C</a:t>
                      </a:r>
                    </a:p>
                  </a:txBody>
                  <a:tcPr/>
                </a:tc>
                <a:extLst>
                  <a:ext uri="{0D108BD9-81ED-4DB2-BD59-A6C34878D82A}">
                    <a16:rowId xmlns:a16="http://schemas.microsoft.com/office/drawing/2014/main" val="10005"/>
                  </a:ext>
                </a:extLst>
              </a:tr>
              <a:tr h="370840">
                <a:tc>
                  <a:txBody>
                    <a:bodyPr/>
                    <a:lstStyle/>
                    <a:p>
                      <a:r>
                        <a:rPr dirty="0"/>
                        <a:t>min-temp-hd-</a:t>
                      </a:r>
                      <a:r>
                        <a:rPr lang="en-US" dirty="0"/>
                        <a:t>si-</a:t>
                      </a:r>
                      <a:r>
                        <a:rPr dirty="0"/>
                        <a:t>disk-1</a:t>
                      </a:r>
                    </a:p>
                  </a:txBody>
                  <a:tcPr/>
                </a:tc>
                <a:tc>
                  <a:txBody>
                    <a:bodyPr/>
                    <a:lstStyle/>
                    <a:p>
                      <a:r>
                        <a:t>38.1062</a:t>
                      </a:r>
                    </a:p>
                  </a:txBody>
                  <a:tcPr/>
                </a:tc>
                <a:tc>
                  <a:txBody>
                    <a:bodyPr/>
                    <a:lstStyle/>
                    <a:p>
                      <a:r>
                        <a:t>C</a:t>
                      </a:r>
                    </a:p>
                  </a:txBody>
                  <a:tcPr/>
                </a:tc>
                <a:extLst>
                  <a:ext uri="{0D108BD9-81ED-4DB2-BD59-A6C34878D82A}">
                    <a16:rowId xmlns:a16="http://schemas.microsoft.com/office/drawing/2014/main" val="10006"/>
                  </a:ext>
                </a:extLst>
              </a:tr>
              <a:tr h="370840">
                <a:tc>
                  <a:txBody>
                    <a:bodyPr/>
                    <a:lstStyle/>
                    <a:p>
                      <a:r>
                        <a:rPr dirty="0"/>
                        <a:t>max-temp-hd-</a:t>
                      </a:r>
                      <a:r>
                        <a:rPr lang="en-US" dirty="0"/>
                        <a:t>si-</a:t>
                      </a:r>
                      <a:r>
                        <a:rPr dirty="0"/>
                        <a:t>disk-1-inner-wall</a:t>
                      </a:r>
                    </a:p>
                  </a:txBody>
                  <a:tcPr/>
                </a:tc>
                <a:tc>
                  <a:txBody>
                    <a:bodyPr/>
                    <a:lstStyle/>
                    <a:p>
                      <a:r>
                        <a:t>41.86193</a:t>
                      </a:r>
                    </a:p>
                  </a:txBody>
                  <a:tcPr/>
                </a:tc>
                <a:tc>
                  <a:txBody>
                    <a:bodyPr/>
                    <a:lstStyle/>
                    <a:p>
                      <a:r>
                        <a:t>C</a:t>
                      </a:r>
                    </a:p>
                  </a:txBody>
                  <a:tcPr/>
                </a:tc>
                <a:extLst>
                  <a:ext uri="{0D108BD9-81ED-4DB2-BD59-A6C34878D82A}">
                    <a16:rowId xmlns:a16="http://schemas.microsoft.com/office/drawing/2014/main" val="10007"/>
                  </a:ext>
                </a:extLst>
              </a:tr>
              <a:tr h="370840">
                <a:tc>
                  <a:txBody>
                    <a:bodyPr/>
                    <a:lstStyle/>
                    <a:p>
                      <a:r>
                        <a:rPr dirty="0"/>
                        <a:t>min-temp-hd-</a:t>
                      </a:r>
                      <a:r>
                        <a:rPr lang="en-US" dirty="0"/>
                        <a:t>si-</a:t>
                      </a:r>
                      <a:r>
                        <a:rPr dirty="0"/>
                        <a:t>disk-1-inner-wall</a:t>
                      </a:r>
                    </a:p>
                  </a:txBody>
                  <a:tcPr/>
                </a:tc>
                <a:tc>
                  <a:txBody>
                    <a:bodyPr/>
                    <a:lstStyle/>
                    <a:p>
                      <a:r>
                        <a:t>37.914</a:t>
                      </a:r>
                    </a:p>
                  </a:txBody>
                  <a:tcPr/>
                </a:tc>
                <a:tc>
                  <a:txBody>
                    <a:bodyPr/>
                    <a:lstStyle/>
                    <a:p>
                      <a:r>
                        <a:t>C</a:t>
                      </a:r>
                    </a:p>
                  </a:txBody>
                  <a:tcPr/>
                </a:tc>
                <a:extLst>
                  <a:ext uri="{0D108BD9-81ED-4DB2-BD59-A6C34878D82A}">
                    <a16:rowId xmlns:a16="http://schemas.microsoft.com/office/drawing/2014/main" val="10008"/>
                  </a:ext>
                </a:extLst>
              </a:tr>
              <a:tr h="370840">
                <a:tc>
                  <a:txBody>
                    <a:bodyPr/>
                    <a:lstStyle/>
                    <a:p>
                      <a:r>
                        <a:rPr dirty="0"/>
                        <a:t>max-temp-hd-</a:t>
                      </a:r>
                      <a:r>
                        <a:rPr lang="en-US" dirty="0"/>
                        <a:t>si-</a:t>
                      </a:r>
                      <a:r>
                        <a:rPr dirty="0"/>
                        <a:t>disk-1-outer-wall</a:t>
                      </a:r>
                    </a:p>
                  </a:txBody>
                  <a:tcPr/>
                </a:tc>
                <a:tc>
                  <a:txBody>
                    <a:bodyPr/>
                    <a:lstStyle/>
                    <a:p>
                      <a:r>
                        <a:t>41.77343</a:t>
                      </a:r>
                    </a:p>
                  </a:txBody>
                  <a:tcPr/>
                </a:tc>
                <a:tc>
                  <a:txBody>
                    <a:bodyPr/>
                    <a:lstStyle/>
                    <a:p>
                      <a:r>
                        <a:t>C</a:t>
                      </a:r>
                    </a:p>
                  </a:txBody>
                  <a:tcPr/>
                </a:tc>
                <a:extLst>
                  <a:ext uri="{0D108BD9-81ED-4DB2-BD59-A6C34878D82A}">
                    <a16:rowId xmlns:a16="http://schemas.microsoft.com/office/drawing/2014/main" val="10009"/>
                  </a:ext>
                </a:extLst>
              </a:tr>
              <a:tr h="370840">
                <a:tc>
                  <a:txBody>
                    <a:bodyPr/>
                    <a:lstStyle/>
                    <a:p>
                      <a:r>
                        <a:rPr dirty="0"/>
                        <a:t>min-temp-hd-</a:t>
                      </a:r>
                      <a:r>
                        <a:rPr lang="en-US" dirty="0"/>
                        <a:t>si-</a:t>
                      </a:r>
                      <a:r>
                        <a:rPr dirty="0"/>
                        <a:t>disk-1-outer-wall</a:t>
                      </a:r>
                    </a:p>
                  </a:txBody>
                  <a:tcPr/>
                </a:tc>
                <a:tc>
                  <a:txBody>
                    <a:bodyPr/>
                    <a:lstStyle/>
                    <a:p>
                      <a:r>
                        <a:t>37.87319</a:t>
                      </a:r>
                    </a:p>
                  </a:txBody>
                  <a:tcPr/>
                </a:tc>
                <a:tc>
                  <a:txBody>
                    <a:bodyPr/>
                    <a:lstStyle/>
                    <a:p>
                      <a:r>
                        <a:rPr dirty="0"/>
                        <a:t>C</a:t>
                      </a:r>
                    </a:p>
                  </a:txBody>
                  <a:tcPr/>
                </a:tc>
                <a:extLst>
                  <a:ext uri="{0D108BD9-81ED-4DB2-BD59-A6C34878D82A}">
                    <a16:rowId xmlns:a16="http://schemas.microsoft.com/office/drawing/2014/main" val="10010"/>
                  </a:ext>
                </a:extLst>
              </a:tr>
            </a:tbl>
          </a:graphicData>
        </a:graphic>
      </p:graphicFrame>
      <p:sp>
        <p:nvSpPr>
          <p:cNvPr id="13" name="Slide Number Placeholder">
            <a:extLst>
              <a:ext uri="{FF2B5EF4-FFF2-40B4-BE49-F238E27FC236}">
                <a16:creationId xmlns:a16="http://schemas.microsoft.com/office/drawing/2014/main" id="{9F2B33ED-A19A-827B-7D05-D2FB22EE3D04}"/>
              </a:ext>
            </a:extLst>
          </p:cNvPr>
          <p:cNvSpPr>
            <a:spLocks noGrp="1"/>
          </p:cNvSpPr>
          <p:nvPr>
            <p:ph type="sldNum" sz="quarter" idx="15"/>
          </p:nvPr>
        </p:nvSpPr>
        <p:spPr>
          <a:xfrm>
            <a:off x="11615194" y="6493035"/>
            <a:ext cx="576806" cy="319501"/>
          </a:xfrm>
        </p:spPr>
        <p:txBody>
          <a:bodyPr/>
          <a:lstStyle/>
          <a:p>
            <a:fld id="{F023AC52-F1B0-4671-BA92-58020EC92B36}" type="slidenum">
              <a:rPr lang="en-US" smtClean="0"/>
              <a:t>32</a:t>
            </a:fld>
            <a:endParaRPr lang="en-US" dirty="0"/>
          </a:p>
        </p:txBody>
      </p:sp>
      <p:sp>
        <p:nvSpPr>
          <p:cNvPr id="6" name="Nexus:toc_link">
            <a:extLst>
              <a:ext uri="{FF2B5EF4-FFF2-40B4-BE49-F238E27FC236}">
                <a16:creationId xmlns:a16="http://schemas.microsoft.com/office/drawing/2014/main" id="{60921038-1786-2C55-F7B6-2C87E299A71C}"/>
              </a:ext>
            </a:extLst>
          </p:cNvPr>
          <p:cNvSpPr>
            <a:spLocks noGrp="1"/>
          </p:cNvSpPr>
          <p:nvPr>
            <p:ph type="body" sz="quarter" idx="12"/>
          </p:nvPr>
        </p:nvSpPr>
        <p:spPr/>
        <p:txBody>
          <a:bodyPr/>
          <a:lstStyle/>
          <a:p>
            <a:r>
              <a:rPr>
                <a:hlinkClick r:id="rId2" action="ppaction://hlinksldjump"/>
              </a:rPr>
              <a:t>Table of contents</a:t>
            </a:r>
            <a:endParaRPr lang="en-US" dirty="0"/>
          </a:p>
        </p:txBody>
      </p:sp>
      <p:sp>
        <p:nvSpPr>
          <p:cNvPr id="9" name="Nexus:breadcrumbs">
            <a:extLst>
              <a:ext uri="{FF2B5EF4-FFF2-40B4-BE49-F238E27FC236}">
                <a16:creationId xmlns:a16="http://schemas.microsoft.com/office/drawing/2014/main" id="{F470453C-B566-F89B-053B-B70BCAB51957}"/>
              </a:ext>
            </a:extLst>
          </p:cNvPr>
          <p:cNvSpPr>
            <a:spLocks noGrp="1"/>
          </p:cNvSpPr>
          <p:nvPr>
            <p:ph type="body" sz="quarter" idx="13"/>
          </p:nvPr>
        </p:nvSpPr>
        <p:spPr/>
        <p:txBody>
          <a:bodyPr/>
          <a:lstStyle/>
          <a:p>
            <a:r>
              <a:t>Report Definitions (6 of 11)</a:t>
            </a:r>
            <a:endParaRPr lang="en-US" dirty="0"/>
          </a:p>
        </p:txBody>
      </p:sp>
      <p:sp>
        <p:nvSpPr>
          <p:cNvPr id="4" name="Nexus:html_header">
            <a:extLst>
              <a:ext uri="{FF2B5EF4-FFF2-40B4-BE49-F238E27FC236}">
                <a16:creationId xmlns:a16="http://schemas.microsoft.com/office/drawing/2014/main" id="{35A5C1EC-6E99-5173-62CA-0BB32A548C46}"/>
              </a:ext>
            </a:extLst>
          </p:cNvPr>
          <p:cNvSpPr>
            <a:spLocks noGrp="1"/>
          </p:cNvSpPr>
          <p:nvPr>
            <p:ph type="title"/>
          </p:nvPr>
        </p:nvSpPr>
        <p:spPr/>
        <p:txBody>
          <a:bodyPr/>
          <a:lstStyle/>
          <a:p>
            <a:r>
              <a:rPr sz="3200" dirty="0"/>
              <a:t>Report Definitions</a:t>
            </a:r>
            <a:r>
              <a:rPr lang="en-US" sz="3200" dirty="0"/>
              <a:t>, cont.</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Nexus:query=A|i_type|eq|tree;A|i_name|eq|ReportDefinitionsTreeItem;&amp;rows=13&amp;cols=3"/>
          <p:cNvGraphicFramePr>
            <a:graphicFrameLocks noGrp="1"/>
          </p:cNvGraphicFramePr>
          <p:nvPr>
            <p:ph type="tbl" sz="quarter" idx="11"/>
            <p:extLst>
              <p:ext uri="{D42A27DB-BD31-4B8C-83A1-F6EECF244321}">
                <p14:modId xmlns:p14="http://schemas.microsoft.com/office/powerpoint/2010/main" val="1354407547"/>
              </p:ext>
            </p:extLst>
          </p:nvPr>
        </p:nvGraphicFramePr>
        <p:xfrm>
          <a:off x="3028695" y="930879"/>
          <a:ext cx="5042284" cy="4450080"/>
        </p:xfrm>
        <a:graphic>
          <a:graphicData uri="http://schemas.openxmlformats.org/drawingml/2006/table">
            <a:tbl>
              <a:tblPr bandRow="1">
                <a:tableStyleId>{5C22544A-7EE6-4342-B048-85BDC9FD1C3A}</a:tableStyleId>
              </a:tblPr>
              <a:tblGrid>
                <a:gridCol w="3351467">
                  <a:extLst>
                    <a:ext uri="{9D8B030D-6E8A-4147-A177-3AD203B41FA5}">
                      <a16:colId xmlns:a16="http://schemas.microsoft.com/office/drawing/2014/main" val="20000"/>
                    </a:ext>
                  </a:extLst>
                </a:gridCol>
                <a:gridCol w="1103630">
                  <a:extLst>
                    <a:ext uri="{9D8B030D-6E8A-4147-A177-3AD203B41FA5}">
                      <a16:colId xmlns:a16="http://schemas.microsoft.com/office/drawing/2014/main" val="20001"/>
                    </a:ext>
                  </a:extLst>
                </a:gridCol>
                <a:gridCol w="587187">
                  <a:extLst>
                    <a:ext uri="{9D8B030D-6E8A-4147-A177-3AD203B41FA5}">
                      <a16:colId xmlns:a16="http://schemas.microsoft.com/office/drawing/2014/main" val="20002"/>
                    </a:ext>
                  </a:extLst>
                </a:gridCol>
              </a:tblGrid>
              <a:tr h="370840">
                <a:tc>
                  <a:txBody>
                    <a:bodyPr/>
                    <a:lstStyle/>
                    <a:p>
                      <a:r>
                        <a:rPr dirty="0"/>
                        <a:t>max-temp-hd-</a:t>
                      </a:r>
                      <a:r>
                        <a:rPr lang="en-US" dirty="0"/>
                        <a:t>si-</a:t>
                      </a:r>
                      <a:r>
                        <a:rPr dirty="0"/>
                        <a:t>disk-2</a:t>
                      </a:r>
                    </a:p>
                  </a:txBody>
                  <a:tcPr/>
                </a:tc>
                <a:tc>
                  <a:txBody>
                    <a:bodyPr/>
                    <a:lstStyle/>
                    <a:p>
                      <a:r>
                        <a:rPr dirty="0"/>
                        <a:t>41.91953</a:t>
                      </a:r>
                    </a:p>
                  </a:txBody>
                  <a:tcPr/>
                </a:tc>
                <a:tc>
                  <a:txBody>
                    <a:bodyPr/>
                    <a:lstStyle/>
                    <a:p>
                      <a:r>
                        <a:rPr dirty="0"/>
                        <a:t>C</a:t>
                      </a:r>
                    </a:p>
                  </a:txBody>
                  <a:tcPr/>
                </a:tc>
                <a:extLst>
                  <a:ext uri="{0D108BD9-81ED-4DB2-BD59-A6C34878D82A}">
                    <a16:rowId xmlns:a16="http://schemas.microsoft.com/office/drawing/2014/main" val="4161814692"/>
                  </a:ext>
                </a:extLst>
              </a:tr>
              <a:tr h="370840">
                <a:tc>
                  <a:txBody>
                    <a:bodyPr/>
                    <a:lstStyle/>
                    <a:p>
                      <a:r>
                        <a:rPr dirty="0"/>
                        <a:t>min-temp-hd-</a:t>
                      </a:r>
                      <a:r>
                        <a:rPr lang="en-US" dirty="0"/>
                        <a:t>si-</a:t>
                      </a:r>
                      <a:r>
                        <a:rPr dirty="0"/>
                        <a:t>disk-2</a:t>
                      </a:r>
                    </a:p>
                  </a:txBody>
                  <a:tcPr/>
                </a:tc>
                <a:tc>
                  <a:txBody>
                    <a:bodyPr/>
                    <a:lstStyle/>
                    <a:p>
                      <a:r>
                        <a:t>38.34368</a:t>
                      </a:r>
                    </a:p>
                  </a:txBody>
                  <a:tcPr/>
                </a:tc>
                <a:tc>
                  <a:txBody>
                    <a:bodyPr/>
                    <a:lstStyle/>
                    <a:p>
                      <a:r>
                        <a:rPr dirty="0"/>
                        <a:t>C</a:t>
                      </a:r>
                    </a:p>
                  </a:txBody>
                  <a:tcPr/>
                </a:tc>
                <a:extLst>
                  <a:ext uri="{0D108BD9-81ED-4DB2-BD59-A6C34878D82A}">
                    <a16:rowId xmlns:a16="http://schemas.microsoft.com/office/drawing/2014/main" val="4042766757"/>
                  </a:ext>
                </a:extLst>
              </a:tr>
              <a:tr h="370840">
                <a:tc>
                  <a:txBody>
                    <a:bodyPr/>
                    <a:lstStyle/>
                    <a:p>
                      <a:r>
                        <a:rPr dirty="0"/>
                        <a:t>max-temp-hd-</a:t>
                      </a:r>
                      <a:r>
                        <a:rPr lang="en-US" dirty="0"/>
                        <a:t>si-</a:t>
                      </a:r>
                      <a:r>
                        <a:rPr dirty="0"/>
                        <a:t>disk-2-inner-wall</a:t>
                      </a:r>
                    </a:p>
                  </a:txBody>
                  <a:tcPr/>
                </a:tc>
                <a:tc>
                  <a:txBody>
                    <a:bodyPr/>
                    <a:lstStyle/>
                    <a:p>
                      <a:r>
                        <a:t>41.92962</a:t>
                      </a:r>
                    </a:p>
                  </a:txBody>
                  <a:tcPr/>
                </a:tc>
                <a:tc>
                  <a:txBody>
                    <a:bodyPr/>
                    <a:lstStyle/>
                    <a:p>
                      <a:r>
                        <a:t>C</a:t>
                      </a:r>
                    </a:p>
                  </a:txBody>
                  <a:tcPr/>
                </a:tc>
                <a:extLst>
                  <a:ext uri="{0D108BD9-81ED-4DB2-BD59-A6C34878D82A}">
                    <a16:rowId xmlns:a16="http://schemas.microsoft.com/office/drawing/2014/main" val="10000"/>
                  </a:ext>
                </a:extLst>
              </a:tr>
              <a:tr h="370840">
                <a:tc>
                  <a:txBody>
                    <a:bodyPr/>
                    <a:lstStyle/>
                    <a:p>
                      <a:r>
                        <a:rPr dirty="0"/>
                        <a:t>min-temp-hd-</a:t>
                      </a:r>
                      <a:r>
                        <a:rPr lang="en-US" dirty="0"/>
                        <a:t>si-</a:t>
                      </a:r>
                      <a:r>
                        <a:rPr dirty="0"/>
                        <a:t>disk-2-inner-wall</a:t>
                      </a:r>
                    </a:p>
                  </a:txBody>
                  <a:tcPr/>
                </a:tc>
                <a:tc>
                  <a:txBody>
                    <a:bodyPr/>
                    <a:lstStyle/>
                    <a:p>
                      <a:r>
                        <a:t>37.83834</a:t>
                      </a:r>
                    </a:p>
                  </a:txBody>
                  <a:tcPr/>
                </a:tc>
                <a:tc>
                  <a:txBody>
                    <a:bodyPr/>
                    <a:lstStyle/>
                    <a:p>
                      <a:r>
                        <a:t>C</a:t>
                      </a:r>
                    </a:p>
                  </a:txBody>
                  <a:tcPr/>
                </a:tc>
                <a:extLst>
                  <a:ext uri="{0D108BD9-81ED-4DB2-BD59-A6C34878D82A}">
                    <a16:rowId xmlns:a16="http://schemas.microsoft.com/office/drawing/2014/main" val="10001"/>
                  </a:ext>
                </a:extLst>
              </a:tr>
              <a:tr h="370840">
                <a:tc>
                  <a:txBody>
                    <a:bodyPr/>
                    <a:lstStyle/>
                    <a:p>
                      <a:r>
                        <a:rPr dirty="0"/>
                        <a:t>max-temp-hd-</a:t>
                      </a:r>
                      <a:r>
                        <a:rPr lang="en-US" dirty="0"/>
                        <a:t>si-</a:t>
                      </a:r>
                      <a:r>
                        <a:rPr dirty="0"/>
                        <a:t>disk-2-outer-wall</a:t>
                      </a:r>
                    </a:p>
                  </a:txBody>
                  <a:tcPr/>
                </a:tc>
                <a:tc>
                  <a:txBody>
                    <a:bodyPr/>
                    <a:lstStyle/>
                    <a:p>
                      <a:r>
                        <a:t>41.84338</a:t>
                      </a:r>
                    </a:p>
                  </a:txBody>
                  <a:tcPr/>
                </a:tc>
                <a:tc>
                  <a:txBody>
                    <a:bodyPr/>
                    <a:lstStyle/>
                    <a:p>
                      <a:r>
                        <a:t>C</a:t>
                      </a:r>
                    </a:p>
                  </a:txBody>
                  <a:tcPr/>
                </a:tc>
                <a:extLst>
                  <a:ext uri="{0D108BD9-81ED-4DB2-BD59-A6C34878D82A}">
                    <a16:rowId xmlns:a16="http://schemas.microsoft.com/office/drawing/2014/main" val="10002"/>
                  </a:ext>
                </a:extLst>
              </a:tr>
              <a:tr h="370840">
                <a:tc>
                  <a:txBody>
                    <a:bodyPr/>
                    <a:lstStyle/>
                    <a:p>
                      <a:r>
                        <a:rPr dirty="0"/>
                        <a:t>min-temp-hd-</a:t>
                      </a:r>
                      <a:r>
                        <a:rPr lang="en-US" dirty="0"/>
                        <a:t>si-</a:t>
                      </a:r>
                      <a:r>
                        <a:rPr dirty="0"/>
                        <a:t>disk-2-outer-wall</a:t>
                      </a:r>
                    </a:p>
                  </a:txBody>
                  <a:tcPr/>
                </a:tc>
                <a:tc>
                  <a:txBody>
                    <a:bodyPr/>
                    <a:lstStyle/>
                    <a:p>
                      <a:r>
                        <a:t>37.79696</a:t>
                      </a:r>
                    </a:p>
                  </a:txBody>
                  <a:tcPr/>
                </a:tc>
                <a:tc>
                  <a:txBody>
                    <a:bodyPr/>
                    <a:lstStyle/>
                    <a:p>
                      <a:r>
                        <a:t>C</a:t>
                      </a:r>
                    </a:p>
                  </a:txBody>
                  <a:tcPr/>
                </a:tc>
                <a:extLst>
                  <a:ext uri="{0D108BD9-81ED-4DB2-BD59-A6C34878D82A}">
                    <a16:rowId xmlns:a16="http://schemas.microsoft.com/office/drawing/2014/main" val="10003"/>
                  </a:ext>
                </a:extLst>
              </a:tr>
              <a:tr h="370840">
                <a:tc>
                  <a:txBody>
                    <a:bodyPr/>
                    <a:lstStyle/>
                    <a:p>
                      <a:r>
                        <a:rPr dirty="0"/>
                        <a:t>max-temp-hd-</a:t>
                      </a:r>
                      <a:r>
                        <a:rPr lang="en-US" dirty="0"/>
                        <a:t>si-</a:t>
                      </a:r>
                      <a:r>
                        <a:rPr dirty="0"/>
                        <a:t>disk-3</a:t>
                      </a:r>
                    </a:p>
                  </a:txBody>
                  <a:tcPr/>
                </a:tc>
                <a:tc>
                  <a:txBody>
                    <a:bodyPr/>
                    <a:lstStyle/>
                    <a:p>
                      <a:r>
                        <a:t>38.95764</a:t>
                      </a:r>
                    </a:p>
                  </a:txBody>
                  <a:tcPr/>
                </a:tc>
                <a:tc>
                  <a:txBody>
                    <a:bodyPr/>
                    <a:lstStyle/>
                    <a:p>
                      <a:r>
                        <a:t>C</a:t>
                      </a:r>
                    </a:p>
                  </a:txBody>
                  <a:tcPr/>
                </a:tc>
                <a:extLst>
                  <a:ext uri="{0D108BD9-81ED-4DB2-BD59-A6C34878D82A}">
                    <a16:rowId xmlns:a16="http://schemas.microsoft.com/office/drawing/2014/main" val="10004"/>
                  </a:ext>
                </a:extLst>
              </a:tr>
              <a:tr h="370840">
                <a:tc>
                  <a:txBody>
                    <a:bodyPr/>
                    <a:lstStyle/>
                    <a:p>
                      <a:r>
                        <a:rPr dirty="0"/>
                        <a:t>min-temp-hd-</a:t>
                      </a:r>
                      <a:r>
                        <a:rPr lang="en-US" dirty="0"/>
                        <a:t>si-</a:t>
                      </a:r>
                      <a:r>
                        <a:rPr dirty="0"/>
                        <a:t>disk-3</a:t>
                      </a:r>
                    </a:p>
                  </a:txBody>
                  <a:tcPr/>
                </a:tc>
                <a:tc>
                  <a:txBody>
                    <a:bodyPr/>
                    <a:lstStyle/>
                    <a:p>
                      <a:r>
                        <a:t>38.49385</a:t>
                      </a:r>
                    </a:p>
                  </a:txBody>
                  <a:tcPr/>
                </a:tc>
                <a:tc>
                  <a:txBody>
                    <a:bodyPr/>
                    <a:lstStyle/>
                    <a:p>
                      <a:r>
                        <a:t>C</a:t>
                      </a:r>
                    </a:p>
                  </a:txBody>
                  <a:tcPr/>
                </a:tc>
                <a:extLst>
                  <a:ext uri="{0D108BD9-81ED-4DB2-BD59-A6C34878D82A}">
                    <a16:rowId xmlns:a16="http://schemas.microsoft.com/office/drawing/2014/main" val="10005"/>
                  </a:ext>
                </a:extLst>
              </a:tr>
              <a:tr h="370840">
                <a:tc>
                  <a:txBody>
                    <a:bodyPr/>
                    <a:lstStyle/>
                    <a:p>
                      <a:r>
                        <a:rPr dirty="0"/>
                        <a:t>max-temp-hd-</a:t>
                      </a:r>
                      <a:r>
                        <a:rPr lang="en-US" dirty="0"/>
                        <a:t>si-</a:t>
                      </a:r>
                      <a:r>
                        <a:rPr dirty="0"/>
                        <a:t>disk-3-inner-wall</a:t>
                      </a:r>
                    </a:p>
                  </a:txBody>
                  <a:tcPr/>
                </a:tc>
                <a:tc>
                  <a:txBody>
                    <a:bodyPr/>
                    <a:lstStyle/>
                    <a:p>
                      <a:r>
                        <a:t>38.97012</a:t>
                      </a:r>
                    </a:p>
                  </a:txBody>
                  <a:tcPr/>
                </a:tc>
                <a:tc>
                  <a:txBody>
                    <a:bodyPr/>
                    <a:lstStyle/>
                    <a:p>
                      <a:r>
                        <a:t>C</a:t>
                      </a:r>
                    </a:p>
                  </a:txBody>
                  <a:tcPr/>
                </a:tc>
                <a:extLst>
                  <a:ext uri="{0D108BD9-81ED-4DB2-BD59-A6C34878D82A}">
                    <a16:rowId xmlns:a16="http://schemas.microsoft.com/office/drawing/2014/main" val="10006"/>
                  </a:ext>
                </a:extLst>
              </a:tr>
              <a:tr h="370840">
                <a:tc>
                  <a:txBody>
                    <a:bodyPr/>
                    <a:lstStyle/>
                    <a:p>
                      <a:r>
                        <a:rPr dirty="0"/>
                        <a:t>min-temp-hd-</a:t>
                      </a:r>
                      <a:r>
                        <a:rPr lang="en-US" dirty="0"/>
                        <a:t>si-</a:t>
                      </a:r>
                      <a:r>
                        <a:rPr dirty="0"/>
                        <a:t>disk-3-inner-wall</a:t>
                      </a:r>
                    </a:p>
                  </a:txBody>
                  <a:tcPr/>
                </a:tc>
                <a:tc>
                  <a:txBody>
                    <a:bodyPr/>
                    <a:lstStyle/>
                    <a:p>
                      <a:r>
                        <a:t>34.52242</a:t>
                      </a:r>
                    </a:p>
                  </a:txBody>
                  <a:tcPr/>
                </a:tc>
                <a:tc>
                  <a:txBody>
                    <a:bodyPr/>
                    <a:lstStyle/>
                    <a:p>
                      <a:r>
                        <a:t>C</a:t>
                      </a:r>
                    </a:p>
                  </a:txBody>
                  <a:tcPr/>
                </a:tc>
                <a:extLst>
                  <a:ext uri="{0D108BD9-81ED-4DB2-BD59-A6C34878D82A}">
                    <a16:rowId xmlns:a16="http://schemas.microsoft.com/office/drawing/2014/main" val="10007"/>
                  </a:ext>
                </a:extLst>
              </a:tr>
              <a:tr h="370840">
                <a:tc>
                  <a:txBody>
                    <a:bodyPr/>
                    <a:lstStyle/>
                    <a:p>
                      <a:r>
                        <a:rPr dirty="0"/>
                        <a:t>max-temp-hd-</a:t>
                      </a:r>
                      <a:r>
                        <a:rPr lang="en-US" dirty="0"/>
                        <a:t>si-</a:t>
                      </a:r>
                      <a:r>
                        <a:rPr dirty="0"/>
                        <a:t>disk-3-outer-wall</a:t>
                      </a:r>
                    </a:p>
                  </a:txBody>
                  <a:tcPr/>
                </a:tc>
                <a:tc>
                  <a:txBody>
                    <a:bodyPr/>
                    <a:lstStyle/>
                    <a:p>
                      <a:r>
                        <a:t>38.8623</a:t>
                      </a:r>
                    </a:p>
                  </a:txBody>
                  <a:tcPr/>
                </a:tc>
                <a:tc>
                  <a:txBody>
                    <a:bodyPr/>
                    <a:lstStyle/>
                    <a:p>
                      <a:r>
                        <a:t>C</a:t>
                      </a:r>
                    </a:p>
                  </a:txBody>
                  <a:tcPr/>
                </a:tc>
                <a:extLst>
                  <a:ext uri="{0D108BD9-81ED-4DB2-BD59-A6C34878D82A}">
                    <a16:rowId xmlns:a16="http://schemas.microsoft.com/office/drawing/2014/main" val="10008"/>
                  </a:ext>
                </a:extLst>
              </a:tr>
              <a:tr h="370840">
                <a:tc>
                  <a:txBody>
                    <a:bodyPr/>
                    <a:lstStyle/>
                    <a:p>
                      <a:r>
                        <a:rPr dirty="0"/>
                        <a:t>min-temp-hd-</a:t>
                      </a:r>
                      <a:r>
                        <a:rPr lang="en-US" dirty="0"/>
                        <a:t>si-</a:t>
                      </a:r>
                      <a:r>
                        <a:rPr dirty="0"/>
                        <a:t>disk-3-outer-wall</a:t>
                      </a:r>
                    </a:p>
                  </a:txBody>
                  <a:tcPr/>
                </a:tc>
                <a:tc>
                  <a:txBody>
                    <a:bodyPr/>
                    <a:lstStyle/>
                    <a:p>
                      <a:r>
                        <a:t>34.49313</a:t>
                      </a:r>
                    </a:p>
                  </a:txBody>
                  <a:tcPr/>
                </a:tc>
                <a:tc>
                  <a:txBody>
                    <a:bodyPr/>
                    <a:lstStyle/>
                    <a:p>
                      <a:r>
                        <a:rPr dirty="0"/>
                        <a:t>C</a:t>
                      </a:r>
                    </a:p>
                  </a:txBody>
                  <a:tcPr/>
                </a:tc>
                <a:extLst>
                  <a:ext uri="{0D108BD9-81ED-4DB2-BD59-A6C34878D82A}">
                    <a16:rowId xmlns:a16="http://schemas.microsoft.com/office/drawing/2014/main" val="10009"/>
                  </a:ext>
                </a:extLst>
              </a:tr>
            </a:tbl>
          </a:graphicData>
        </a:graphic>
      </p:graphicFrame>
      <p:sp>
        <p:nvSpPr>
          <p:cNvPr id="13" name="Slide Number Placeholder">
            <a:extLst>
              <a:ext uri="{FF2B5EF4-FFF2-40B4-BE49-F238E27FC236}">
                <a16:creationId xmlns:a16="http://schemas.microsoft.com/office/drawing/2014/main" id="{9F2B33ED-A19A-827B-7D05-D2FB22EE3D04}"/>
              </a:ext>
            </a:extLst>
          </p:cNvPr>
          <p:cNvSpPr>
            <a:spLocks noGrp="1"/>
          </p:cNvSpPr>
          <p:nvPr>
            <p:ph type="sldNum" sz="quarter" idx="15"/>
          </p:nvPr>
        </p:nvSpPr>
        <p:spPr>
          <a:xfrm>
            <a:off x="11615194" y="6566315"/>
            <a:ext cx="576805" cy="246221"/>
          </a:xfrm>
        </p:spPr>
        <p:txBody>
          <a:bodyPr/>
          <a:lstStyle/>
          <a:p>
            <a:fld id="{F023AC52-F1B0-4671-BA92-58020EC92B36}" type="slidenum">
              <a:rPr lang="en-US" smtClean="0"/>
              <a:t>33</a:t>
            </a:fld>
            <a:endParaRPr lang="en-US" dirty="0"/>
          </a:p>
        </p:txBody>
      </p:sp>
      <p:sp>
        <p:nvSpPr>
          <p:cNvPr id="6" name="Nexus:toc_link">
            <a:extLst>
              <a:ext uri="{FF2B5EF4-FFF2-40B4-BE49-F238E27FC236}">
                <a16:creationId xmlns:a16="http://schemas.microsoft.com/office/drawing/2014/main" id="{60921038-1786-2C55-F7B6-2C87E299A71C}"/>
              </a:ext>
            </a:extLst>
          </p:cNvPr>
          <p:cNvSpPr>
            <a:spLocks noGrp="1"/>
          </p:cNvSpPr>
          <p:nvPr>
            <p:ph type="body" sz="quarter" idx="12"/>
          </p:nvPr>
        </p:nvSpPr>
        <p:spPr/>
        <p:txBody>
          <a:bodyPr/>
          <a:lstStyle/>
          <a:p>
            <a:r>
              <a:rPr>
                <a:hlinkClick r:id="rId2" action="ppaction://hlinksldjump"/>
              </a:rPr>
              <a:t>Table of contents</a:t>
            </a:r>
            <a:endParaRPr lang="en-US" dirty="0"/>
          </a:p>
        </p:txBody>
      </p:sp>
      <p:sp>
        <p:nvSpPr>
          <p:cNvPr id="9" name="Nexus:breadcrumbs">
            <a:extLst>
              <a:ext uri="{FF2B5EF4-FFF2-40B4-BE49-F238E27FC236}">
                <a16:creationId xmlns:a16="http://schemas.microsoft.com/office/drawing/2014/main" id="{F470453C-B566-F89B-053B-B70BCAB51957}"/>
              </a:ext>
            </a:extLst>
          </p:cNvPr>
          <p:cNvSpPr>
            <a:spLocks noGrp="1"/>
          </p:cNvSpPr>
          <p:nvPr>
            <p:ph type="body" sz="quarter" idx="13"/>
          </p:nvPr>
        </p:nvSpPr>
        <p:spPr/>
        <p:txBody>
          <a:bodyPr/>
          <a:lstStyle/>
          <a:p>
            <a:r>
              <a:t>Report Definitions (7 of 11)</a:t>
            </a:r>
            <a:endParaRPr lang="en-US" dirty="0"/>
          </a:p>
        </p:txBody>
      </p:sp>
      <p:sp>
        <p:nvSpPr>
          <p:cNvPr id="4" name="Nexus:html_header">
            <a:extLst>
              <a:ext uri="{FF2B5EF4-FFF2-40B4-BE49-F238E27FC236}">
                <a16:creationId xmlns:a16="http://schemas.microsoft.com/office/drawing/2014/main" id="{35A5C1EC-6E99-5173-62CA-0BB32A548C46}"/>
              </a:ext>
            </a:extLst>
          </p:cNvPr>
          <p:cNvSpPr>
            <a:spLocks noGrp="1"/>
          </p:cNvSpPr>
          <p:nvPr>
            <p:ph type="title"/>
          </p:nvPr>
        </p:nvSpPr>
        <p:spPr/>
        <p:txBody>
          <a:bodyPr/>
          <a:lstStyle/>
          <a:p>
            <a:r>
              <a:rPr sz="3200" dirty="0"/>
              <a:t>Report Definitions</a:t>
            </a:r>
            <a:r>
              <a:rPr lang="en-US" sz="3200" dirty="0"/>
              <a:t>, cont.</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Nexus:query=A|i_type|eq|tree;A|i_name|eq|ReportDefinitionsTreeItem;&amp;rows=13&amp;cols=3"/>
          <p:cNvGraphicFramePr>
            <a:graphicFrameLocks noGrp="1"/>
          </p:cNvGraphicFramePr>
          <p:nvPr>
            <p:ph type="tbl" sz="quarter" idx="11"/>
            <p:extLst>
              <p:ext uri="{D42A27DB-BD31-4B8C-83A1-F6EECF244321}">
                <p14:modId xmlns:p14="http://schemas.microsoft.com/office/powerpoint/2010/main" val="3564676592"/>
              </p:ext>
            </p:extLst>
          </p:nvPr>
        </p:nvGraphicFramePr>
        <p:xfrm>
          <a:off x="3136392" y="1076940"/>
          <a:ext cx="4836368" cy="4450080"/>
        </p:xfrm>
        <a:graphic>
          <a:graphicData uri="http://schemas.openxmlformats.org/drawingml/2006/table">
            <a:tbl>
              <a:tblPr bandRow="1">
                <a:tableStyleId>{5C22544A-7EE6-4342-B048-85BDC9FD1C3A}</a:tableStyleId>
              </a:tblPr>
              <a:tblGrid>
                <a:gridCol w="3143187">
                  <a:extLst>
                    <a:ext uri="{9D8B030D-6E8A-4147-A177-3AD203B41FA5}">
                      <a16:colId xmlns:a16="http://schemas.microsoft.com/office/drawing/2014/main" val="20000"/>
                    </a:ext>
                  </a:extLst>
                </a:gridCol>
                <a:gridCol w="1103630">
                  <a:extLst>
                    <a:ext uri="{9D8B030D-6E8A-4147-A177-3AD203B41FA5}">
                      <a16:colId xmlns:a16="http://schemas.microsoft.com/office/drawing/2014/main" val="20001"/>
                    </a:ext>
                  </a:extLst>
                </a:gridCol>
                <a:gridCol w="589551">
                  <a:extLst>
                    <a:ext uri="{9D8B030D-6E8A-4147-A177-3AD203B41FA5}">
                      <a16:colId xmlns:a16="http://schemas.microsoft.com/office/drawing/2014/main" val="20002"/>
                    </a:ext>
                  </a:extLst>
                </a:gridCol>
              </a:tblGrid>
              <a:tr h="370840">
                <a:tc>
                  <a:txBody>
                    <a:bodyPr/>
                    <a:lstStyle/>
                    <a:p>
                      <a:r>
                        <a:rPr dirty="0"/>
                        <a:t>max-temp-</a:t>
                      </a:r>
                      <a:r>
                        <a:rPr dirty="0" err="1"/>
                        <a:t>hd</a:t>
                      </a:r>
                      <a:r>
                        <a:rPr dirty="0"/>
                        <a:t>-</a:t>
                      </a:r>
                      <a:r>
                        <a:rPr dirty="0" err="1"/>
                        <a:t>emcal</a:t>
                      </a:r>
                      <a:endParaRPr dirty="0"/>
                    </a:p>
                  </a:txBody>
                  <a:tcPr/>
                </a:tc>
                <a:tc>
                  <a:txBody>
                    <a:bodyPr/>
                    <a:lstStyle/>
                    <a:p>
                      <a:r>
                        <a:t>39.11662</a:t>
                      </a:r>
                    </a:p>
                  </a:txBody>
                  <a:tcPr/>
                </a:tc>
                <a:tc>
                  <a:txBody>
                    <a:bodyPr/>
                    <a:lstStyle/>
                    <a:p>
                      <a:r>
                        <a:t>C</a:t>
                      </a:r>
                    </a:p>
                  </a:txBody>
                  <a:tcPr/>
                </a:tc>
                <a:extLst>
                  <a:ext uri="{0D108BD9-81ED-4DB2-BD59-A6C34878D82A}">
                    <a16:rowId xmlns:a16="http://schemas.microsoft.com/office/drawing/2014/main" val="926202482"/>
                  </a:ext>
                </a:extLst>
              </a:tr>
              <a:tr h="370840">
                <a:tc>
                  <a:txBody>
                    <a:bodyPr/>
                    <a:lstStyle/>
                    <a:p>
                      <a:r>
                        <a:t>min-temp-hd-emcal</a:t>
                      </a:r>
                    </a:p>
                  </a:txBody>
                  <a:tcPr/>
                </a:tc>
                <a:tc>
                  <a:txBody>
                    <a:bodyPr/>
                    <a:lstStyle/>
                    <a:p>
                      <a:r>
                        <a:t>35.20679</a:t>
                      </a:r>
                    </a:p>
                  </a:txBody>
                  <a:tcPr/>
                </a:tc>
                <a:tc>
                  <a:txBody>
                    <a:bodyPr/>
                    <a:lstStyle/>
                    <a:p>
                      <a:r>
                        <a:t>C</a:t>
                      </a:r>
                    </a:p>
                  </a:txBody>
                  <a:tcPr/>
                </a:tc>
                <a:extLst>
                  <a:ext uri="{0D108BD9-81ED-4DB2-BD59-A6C34878D82A}">
                    <a16:rowId xmlns:a16="http://schemas.microsoft.com/office/drawing/2014/main" val="3450258825"/>
                  </a:ext>
                </a:extLst>
              </a:tr>
              <a:tr h="370840">
                <a:tc>
                  <a:txBody>
                    <a:bodyPr/>
                    <a:lstStyle/>
                    <a:p>
                      <a:r>
                        <a:t>max-temp-hd-emcal-inner-wall</a:t>
                      </a:r>
                    </a:p>
                  </a:txBody>
                  <a:tcPr/>
                </a:tc>
                <a:tc>
                  <a:txBody>
                    <a:bodyPr/>
                    <a:lstStyle/>
                    <a:p>
                      <a:r>
                        <a:t>39.11746</a:t>
                      </a:r>
                    </a:p>
                  </a:txBody>
                  <a:tcPr/>
                </a:tc>
                <a:tc>
                  <a:txBody>
                    <a:bodyPr/>
                    <a:lstStyle/>
                    <a:p>
                      <a:r>
                        <a:t>C</a:t>
                      </a:r>
                    </a:p>
                  </a:txBody>
                  <a:tcPr/>
                </a:tc>
                <a:extLst>
                  <a:ext uri="{0D108BD9-81ED-4DB2-BD59-A6C34878D82A}">
                    <a16:rowId xmlns:a16="http://schemas.microsoft.com/office/drawing/2014/main" val="3087506404"/>
                  </a:ext>
                </a:extLst>
              </a:tr>
              <a:tr h="370840">
                <a:tc>
                  <a:txBody>
                    <a:bodyPr/>
                    <a:lstStyle/>
                    <a:p>
                      <a:r>
                        <a:t>min-temp-hd-emcal-inner-wall</a:t>
                      </a:r>
                    </a:p>
                  </a:txBody>
                  <a:tcPr/>
                </a:tc>
                <a:tc>
                  <a:txBody>
                    <a:bodyPr/>
                    <a:lstStyle/>
                    <a:p>
                      <a:r>
                        <a:t>35.20757</a:t>
                      </a:r>
                    </a:p>
                  </a:txBody>
                  <a:tcPr/>
                </a:tc>
                <a:tc>
                  <a:txBody>
                    <a:bodyPr/>
                    <a:lstStyle/>
                    <a:p>
                      <a:r>
                        <a:t>C</a:t>
                      </a:r>
                    </a:p>
                  </a:txBody>
                  <a:tcPr/>
                </a:tc>
                <a:extLst>
                  <a:ext uri="{0D108BD9-81ED-4DB2-BD59-A6C34878D82A}">
                    <a16:rowId xmlns:a16="http://schemas.microsoft.com/office/drawing/2014/main" val="3702881195"/>
                  </a:ext>
                </a:extLst>
              </a:tr>
              <a:tr h="370840">
                <a:tc>
                  <a:txBody>
                    <a:bodyPr/>
                    <a:lstStyle/>
                    <a:p>
                      <a:r>
                        <a:t>max-temp-hd-emcal-outer-wall</a:t>
                      </a:r>
                    </a:p>
                  </a:txBody>
                  <a:tcPr/>
                </a:tc>
                <a:tc>
                  <a:txBody>
                    <a:bodyPr/>
                    <a:lstStyle/>
                    <a:p>
                      <a:r>
                        <a:t>39.10601</a:t>
                      </a:r>
                    </a:p>
                  </a:txBody>
                  <a:tcPr/>
                </a:tc>
                <a:tc>
                  <a:txBody>
                    <a:bodyPr/>
                    <a:lstStyle/>
                    <a:p>
                      <a:r>
                        <a:t>C</a:t>
                      </a:r>
                    </a:p>
                  </a:txBody>
                  <a:tcPr/>
                </a:tc>
                <a:extLst>
                  <a:ext uri="{0D108BD9-81ED-4DB2-BD59-A6C34878D82A}">
                    <a16:rowId xmlns:a16="http://schemas.microsoft.com/office/drawing/2014/main" val="599906044"/>
                  </a:ext>
                </a:extLst>
              </a:tr>
              <a:tr h="370840">
                <a:tc>
                  <a:txBody>
                    <a:bodyPr/>
                    <a:lstStyle/>
                    <a:p>
                      <a:r>
                        <a:t>min-temp-hd-emcal-outer-wall</a:t>
                      </a:r>
                    </a:p>
                  </a:txBody>
                  <a:tcPr/>
                </a:tc>
                <a:tc>
                  <a:txBody>
                    <a:bodyPr/>
                    <a:lstStyle/>
                    <a:p>
                      <a:r>
                        <a:t>35.20666</a:t>
                      </a:r>
                    </a:p>
                  </a:txBody>
                  <a:tcPr/>
                </a:tc>
                <a:tc>
                  <a:txBody>
                    <a:bodyPr/>
                    <a:lstStyle/>
                    <a:p>
                      <a:r>
                        <a:rPr dirty="0"/>
                        <a:t>C</a:t>
                      </a:r>
                    </a:p>
                  </a:txBody>
                  <a:tcPr/>
                </a:tc>
                <a:extLst>
                  <a:ext uri="{0D108BD9-81ED-4DB2-BD59-A6C34878D82A}">
                    <a16:rowId xmlns:a16="http://schemas.microsoft.com/office/drawing/2014/main" val="4122534299"/>
                  </a:ext>
                </a:extLst>
              </a:tr>
              <a:tr h="370840">
                <a:tc>
                  <a:txBody>
                    <a:bodyPr/>
                    <a:lstStyle/>
                    <a:p>
                      <a:r>
                        <a:rPr dirty="0"/>
                        <a:t>max-temp-</a:t>
                      </a:r>
                      <a:r>
                        <a:rPr dirty="0" err="1"/>
                        <a:t>hd</a:t>
                      </a:r>
                      <a:r>
                        <a:rPr dirty="0"/>
                        <a:t>-</a:t>
                      </a:r>
                      <a:r>
                        <a:rPr dirty="0" err="1"/>
                        <a:t>hcal</a:t>
                      </a:r>
                      <a:endParaRPr dirty="0"/>
                    </a:p>
                  </a:txBody>
                  <a:tcPr/>
                </a:tc>
                <a:tc>
                  <a:txBody>
                    <a:bodyPr/>
                    <a:lstStyle/>
                    <a:p>
                      <a:r>
                        <a:t>38.04856</a:t>
                      </a:r>
                    </a:p>
                  </a:txBody>
                  <a:tcPr/>
                </a:tc>
                <a:tc>
                  <a:txBody>
                    <a:bodyPr/>
                    <a:lstStyle/>
                    <a:p>
                      <a:r>
                        <a:t>C</a:t>
                      </a:r>
                    </a:p>
                  </a:txBody>
                  <a:tcPr/>
                </a:tc>
                <a:extLst>
                  <a:ext uri="{0D108BD9-81ED-4DB2-BD59-A6C34878D82A}">
                    <a16:rowId xmlns:a16="http://schemas.microsoft.com/office/drawing/2014/main" val="10000"/>
                  </a:ext>
                </a:extLst>
              </a:tr>
              <a:tr h="370840">
                <a:tc>
                  <a:txBody>
                    <a:bodyPr/>
                    <a:lstStyle/>
                    <a:p>
                      <a:r>
                        <a:t>min-temp-hd-hcal</a:t>
                      </a:r>
                    </a:p>
                  </a:txBody>
                  <a:tcPr/>
                </a:tc>
                <a:tc>
                  <a:txBody>
                    <a:bodyPr/>
                    <a:lstStyle/>
                    <a:p>
                      <a:r>
                        <a:t>32.3354</a:t>
                      </a:r>
                    </a:p>
                  </a:txBody>
                  <a:tcPr/>
                </a:tc>
                <a:tc>
                  <a:txBody>
                    <a:bodyPr/>
                    <a:lstStyle/>
                    <a:p>
                      <a:r>
                        <a:t>C</a:t>
                      </a:r>
                    </a:p>
                  </a:txBody>
                  <a:tcPr/>
                </a:tc>
                <a:extLst>
                  <a:ext uri="{0D108BD9-81ED-4DB2-BD59-A6C34878D82A}">
                    <a16:rowId xmlns:a16="http://schemas.microsoft.com/office/drawing/2014/main" val="10001"/>
                  </a:ext>
                </a:extLst>
              </a:tr>
              <a:tr h="370840">
                <a:tc>
                  <a:txBody>
                    <a:bodyPr/>
                    <a:lstStyle/>
                    <a:p>
                      <a:r>
                        <a:t>max-temp-hd-hcal-inner-wall</a:t>
                      </a:r>
                    </a:p>
                  </a:txBody>
                  <a:tcPr/>
                </a:tc>
                <a:tc>
                  <a:txBody>
                    <a:bodyPr/>
                    <a:lstStyle/>
                    <a:p>
                      <a:r>
                        <a:t>38.04888</a:t>
                      </a:r>
                    </a:p>
                  </a:txBody>
                  <a:tcPr/>
                </a:tc>
                <a:tc>
                  <a:txBody>
                    <a:bodyPr/>
                    <a:lstStyle/>
                    <a:p>
                      <a:r>
                        <a:t>C</a:t>
                      </a:r>
                    </a:p>
                  </a:txBody>
                  <a:tcPr/>
                </a:tc>
                <a:extLst>
                  <a:ext uri="{0D108BD9-81ED-4DB2-BD59-A6C34878D82A}">
                    <a16:rowId xmlns:a16="http://schemas.microsoft.com/office/drawing/2014/main" val="10002"/>
                  </a:ext>
                </a:extLst>
              </a:tr>
              <a:tr h="370840">
                <a:tc>
                  <a:txBody>
                    <a:bodyPr/>
                    <a:lstStyle/>
                    <a:p>
                      <a:r>
                        <a:t>min-temp-hd-hcal-inner-wall</a:t>
                      </a:r>
                    </a:p>
                  </a:txBody>
                  <a:tcPr/>
                </a:tc>
                <a:tc>
                  <a:txBody>
                    <a:bodyPr/>
                    <a:lstStyle/>
                    <a:p>
                      <a:r>
                        <a:t>32.33532</a:t>
                      </a:r>
                    </a:p>
                  </a:txBody>
                  <a:tcPr/>
                </a:tc>
                <a:tc>
                  <a:txBody>
                    <a:bodyPr/>
                    <a:lstStyle/>
                    <a:p>
                      <a:r>
                        <a:t>C</a:t>
                      </a:r>
                    </a:p>
                  </a:txBody>
                  <a:tcPr/>
                </a:tc>
                <a:extLst>
                  <a:ext uri="{0D108BD9-81ED-4DB2-BD59-A6C34878D82A}">
                    <a16:rowId xmlns:a16="http://schemas.microsoft.com/office/drawing/2014/main" val="10003"/>
                  </a:ext>
                </a:extLst>
              </a:tr>
              <a:tr h="370840">
                <a:tc>
                  <a:txBody>
                    <a:bodyPr/>
                    <a:lstStyle/>
                    <a:p>
                      <a:r>
                        <a:t>max-temp-hd-hcal-outer-wall</a:t>
                      </a:r>
                    </a:p>
                  </a:txBody>
                  <a:tcPr/>
                </a:tc>
                <a:tc>
                  <a:txBody>
                    <a:bodyPr/>
                    <a:lstStyle/>
                    <a:p>
                      <a:r>
                        <a:t>38.04547</a:t>
                      </a:r>
                    </a:p>
                  </a:txBody>
                  <a:tcPr/>
                </a:tc>
                <a:tc>
                  <a:txBody>
                    <a:bodyPr/>
                    <a:lstStyle/>
                    <a:p>
                      <a:r>
                        <a:t>C</a:t>
                      </a:r>
                    </a:p>
                  </a:txBody>
                  <a:tcPr/>
                </a:tc>
                <a:extLst>
                  <a:ext uri="{0D108BD9-81ED-4DB2-BD59-A6C34878D82A}">
                    <a16:rowId xmlns:a16="http://schemas.microsoft.com/office/drawing/2014/main" val="10004"/>
                  </a:ext>
                </a:extLst>
              </a:tr>
              <a:tr h="370840">
                <a:tc>
                  <a:txBody>
                    <a:bodyPr/>
                    <a:lstStyle/>
                    <a:p>
                      <a:r>
                        <a:t>min-temp-hd-hcal-outer-wall</a:t>
                      </a:r>
                    </a:p>
                  </a:txBody>
                  <a:tcPr/>
                </a:tc>
                <a:tc>
                  <a:txBody>
                    <a:bodyPr/>
                    <a:lstStyle/>
                    <a:p>
                      <a:r>
                        <a:t>32.33544</a:t>
                      </a:r>
                    </a:p>
                  </a:txBody>
                  <a:tcPr/>
                </a:tc>
                <a:tc>
                  <a:txBody>
                    <a:bodyPr/>
                    <a:lstStyle/>
                    <a:p>
                      <a:r>
                        <a:rPr dirty="0"/>
                        <a:t>C</a:t>
                      </a:r>
                    </a:p>
                  </a:txBody>
                  <a:tcPr/>
                </a:tc>
                <a:extLst>
                  <a:ext uri="{0D108BD9-81ED-4DB2-BD59-A6C34878D82A}">
                    <a16:rowId xmlns:a16="http://schemas.microsoft.com/office/drawing/2014/main" val="10005"/>
                  </a:ext>
                </a:extLst>
              </a:tr>
            </a:tbl>
          </a:graphicData>
        </a:graphic>
      </p:graphicFrame>
      <p:sp>
        <p:nvSpPr>
          <p:cNvPr id="13" name="Slide Number Placeholder">
            <a:extLst>
              <a:ext uri="{FF2B5EF4-FFF2-40B4-BE49-F238E27FC236}">
                <a16:creationId xmlns:a16="http://schemas.microsoft.com/office/drawing/2014/main" id="{9F2B33ED-A19A-827B-7D05-D2FB22EE3D04}"/>
              </a:ext>
            </a:extLst>
          </p:cNvPr>
          <p:cNvSpPr>
            <a:spLocks noGrp="1"/>
          </p:cNvSpPr>
          <p:nvPr>
            <p:ph type="sldNum" sz="quarter" idx="15"/>
          </p:nvPr>
        </p:nvSpPr>
        <p:spPr>
          <a:xfrm>
            <a:off x="11615194" y="6566315"/>
            <a:ext cx="576805" cy="246221"/>
          </a:xfrm>
        </p:spPr>
        <p:txBody>
          <a:bodyPr/>
          <a:lstStyle/>
          <a:p>
            <a:fld id="{F023AC52-F1B0-4671-BA92-58020EC92B36}" type="slidenum">
              <a:rPr lang="en-US" smtClean="0"/>
              <a:t>34</a:t>
            </a:fld>
            <a:endParaRPr lang="en-US"/>
          </a:p>
        </p:txBody>
      </p:sp>
      <p:sp>
        <p:nvSpPr>
          <p:cNvPr id="6" name="Nexus:toc_link">
            <a:extLst>
              <a:ext uri="{FF2B5EF4-FFF2-40B4-BE49-F238E27FC236}">
                <a16:creationId xmlns:a16="http://schemas.microsoft.com/office/drawing/2014/main" id="{60921038-1786-2C55-F7B6-2C87E299A71C}"/>
              </a:ext>
            </a:extLst>
          </p:cNvPr>
          <p:cNvSpPr>
            <a:spLocks noGrp="1"/>
          </p:cNvSpPr>
          <p:nvPr>
            <p:ph type="body" sz="quarter" idx="12"/>
          </p:nvPr>
        </p:nvSpPr>
        <p:spPr/>
        <p:txBody>
          <a:bodyPr/>
          <a:lstStyle/>
          <a:p>
            <a:r>
              <a:rPr>
                <a:hlinkClick r:id="rId2" action="ppaction://hlinksldjump"/>
              </a:rPr>
              <a:t>Table of contents</a:t>
            </a:r>
            <a:endParaRPr lang="en-US" dirty="0"/>
          </a:p>
        </p:txBody>
      </p:sp>
      <p:sp>
        <p:nvSpPr>
          <p:cNvPr id="9" name="Nexus:breadcrumbs">
            <a:extLst>
              <a:ext uri="{FF2B5EF4-FFF2-40B4-BE49-F238E27FC236}">
                <a16:creationId xmlns:a16="http://schemas.microsoft.com/office/drawing/2014/main" id="{F470453C-B566-F89B-053B-B70BCAB51957}"/>
              </a:ext>
            </a:extLst>
          </p:cNvPr>
          <p:cNvSpPr>
            <a:spLocks noGrp="1"/>
          </p:cNvSpPr>
          <p:nvPr>
            <p:ph type="body" sz="quarter" idx="13"/>
          </p:nvPr>
        </p:nvSpPr>
        <p:spPr/>
        <p:txBody>
          <a:bodyPr/>
          <a:lstStyle/>
          <a:p>
            <a:r>
              <a:t>Report Definitions (11 of 11)</a:t>
            </a:r>
            <a:endParaRPr lang="en-US" dirty="0"/>
          </a:p>
        </p:txBody>
      </p:sp>
      <p:sp>
        <p:nvSpPr>
          <p:cNvPr id="4" name="Nexus:html_header">
            <a:extLst>
              <a:ext uri="{FF2B5EF4-FFF2-40B4-BE49-F238E27FC236}">
                <a16:creationId xmlns:a16="http://schemas.microsoft.com/office/drawing/2014/main" id="{35A5C1EC-6E99-5173-62CA-0BB32A548C46}"/>
              </a:ext>
            </a:extLst>
          </p:cNvPr>
          <p:cNvSpPr>
            <a:spLocks noGrp="1"/>
          </p:cNvSpPr>
          <p:nvPr>
            <p:ph type="title"/>
          </p:nvPr>
        </p:nvSpPr>
        <p:spPr/>
        <p:txBody>
          <a:bodyPr/>
          <a:lstStyle/>
          <a:p>
            <a:r>
              <a:rPr sz="3200" dirty="0"/>
              <a:t>Report Definitions</a:t>
            </a:r>
            <a:r>
              <a:rPr lang="en-US" sz="3200" dirty="0"/>
              <a:t>, cont.</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Nexus:query=A|i_type|eq|table;A|i_name|eq|residuals_plot;"/>
          <p:cNvGraphicFramePr>
            <a:graphicFrameLocks noGrp="1"/>
          </p:cNvGraphicFramePr>
          <p:nvPr>
            <p:ph type="chart" sz="quarter" idx="11"/>
          </p:nvPr>
        </p:nvGraphicFramePr>
        <p:xfrm>
          <a:off x="609601" y="1636776"/>
          <a:ext cx="10972800" cy="4736592"/>
        </p:xfrm>
        <a:graphic>
          <a:graphicData uri="http://schemas.openxmlformats.org/drawingml/2006/chart">
            <c:chart xmlns:c="http://schemas.openxmlformats.org/drawingml/2006/chart" xmlns:r="http://schemas.openxmlformats.org/officeDocument/2006/relationships" r:id="rId3"/>
          </a:graphicData>
        </a:graphic>
      </p:graphicFrame>
      <p:sp>
        <p:nvSpPr>
          <p:cNvPr id="12" name="Slide Number Placeholder">
            <a:extLst>
              <a:ext uri="{FF2B5EF4-FFF2-40B4-BE49-F238E27FC236}">
                <a16:creationId xmlns:a16="http://schemas.microsoft.com/office/drawing/2014/main" id="{413D48AD-F9DD-18CD-C3DC-B259C827B87D}"/>
              </a:ext>
            </a:extLst>
          </p:cNvPr>
          <p:cNvSpPr>
            <a:spLocks noGrp="1"/>
          </p:cNvSpPr>
          <p:nvPr>
            <p:ph type="sldNum" sz="quarter" idx="14"/>
          </p:nvPr>
        </p:nvSpPr>
        <p:spPr>
          <a:xfrm>
            <a:off x="11615194" y="6566315"/>
            <a:ext cx="576805" cy="241837"/>
          </a:xfrm>
        </p:spPr>
        <p:txBody>
          <a:bodyPr/>
          <a:lstStyle/>
          <a:p>
            <a:fld id="{F023AC52-F1B0-4671-BA92-58020EC92B36}" type="slidenum">
              <a:rPr lang="en-US" smtClean="0"/>
              <a:pPr/>
              <a:t>35</a:t>
            </a:fld>
            <a:endParaRPr lang="en-US" dirty="0"/>
          </a:p>
        </p:txBody>
      </p:sp>
      <p:sp>
        <p:nvSpPr>
          <p:cNvPr id="8" name="Nexus:toc_link">
            <a:extLst>
              <a:ext uri="{FF2B5EF4-FFF2-40B4-BE49-F238E27FC236}">
                <a16:creationId xmlns:a16="http://schemas.microsoft.com/office/drawing/2014/main" id="{C4176366-C6CE-41EC-14AF-09D11575D549}"/>
              </a:ext>
            </a:extLst>
          </p:cNvPr>
          <p:cNvSpPr>
            <a:spLocks noGrp="1"/>
          </p:cNvSpPr>
          <p:nvPr>
            <p:ph type="body" sz="quarter" idx="12"/>
          </p:nvPr>
        </p:nvSpPr>
        <p:spPr/>
        <p:txBody>
          <a:bodyPr/>
          <a:lstStyle/>
          <a:p>
            <a:r>
              <a:rPr>
                <a:hlinkClick r:id="rId4" action="ppaction://hlinksldjump"/>
              </a:rPr>
              <a:t>Table of contents</a:t>
            </a:r>
            <a:endParaRPr lang="en-US"/>
          </a:p>
        </p:txBody>
      </p:sp>
      <p:sp>
        <p:nvSpPr>
          <p:cNvPr id="10" name="Nexus:breadcrumbs">
            <a:extLst>
              <a:ext uri="{FF2B5EF4-FFF2-40B4-BE49-F238E27FC236}">
                <a16:creationId xmlns:a16="http://schemas.microsoft.com/office/drawing/2014/main" id="{535D6246-17F0-F596-7D2B-1B9400424E35}"/>
              </a:ext>
            </a:extLst>
          </p:cNvPr>
          <p:cNvSpPr>
            <a:spLocks noGrp="1"/>
          </p:cNvSpPr>
          <p:nvPr>
            <p:ph type="body" sz="quarter" idx="13"/>
          </p:nvPr>
        </p:nvSpPr>
        <p:spPr/>
        <p:txBody>
          <a:bodyPr/>
          <a:lstStyle/>
          <a:p>
            <a:r>
              <a:rPr>
                <a:hlinkClick r:id="rId5" action="ppaction://hlinksldjump"/>
              </a:rPr>
              <a:t>Plots</a:t>
            </a:r>
            <a:r>
              <a:t> / Residuals</a:t>
            </a:r>
            <a:endParaRPr lang="en-US"/>
          </a:p>
        </p:txBody>
      </p:sp>
      <p:sp>
        <p:nvSpPr>
          <p:cNvPr id="11" name="Nexus:comments">
            <a:extLst>
              <a:ext uri="{FF2B5EF4-FFF2-40B4-BE49-F238E27FC236}">
                <a16:creationId xmlns:a16="http://schemas.microsoft.com/office/drawing/2014/main" id="{E494AC99-C935-287B-F456-5C4649A5F96D}"/>
              </a:ext>
            </a:extLst>
          </p:cNvPr>
          <p:cNvSpPr>
            <a:spLocks noGrp="1"/>
          </p:cNvSpPr>
          <p:nvPr>
            <p:ph type="body" sz="quarter" idx="15"/>
          </p:nvPr>
        </p:nvSpPr>
        <p:spPr/>
        <p:txBody>
          <a:bodyPr/>
          <a:lstStyle/>
          <a:p>
            <a:r>
              <a:rPr lang="en-US" sz="1800" dirty="0"/>
              <a:t>The solver’s convergence was determined by monitoring the residual, which when less than 1</a:t>
            </a:r>
            <a:r>
              <a:rPr lang="en-US" sz="1800" dirty="0">
                <a:sym typeface="Symbol" panose="05050102010706020507" pitchFamily="18" charset="2"/>
              </a:rPr>
              <a:t>10</a:t>
            </a:r>
            <a:r>
              <a:rPr lang="en-US" sz="1800" baseline="30000" dirty="0">
                <a:sym typeface="Symbol" panose="05050102010706020507" pitchFamily="18" charset="2"/>
              </a:rPr>
              <a:t>-3 </a:t>
            </a:r>
            <a:r>
              <a:rPr lang="en-US" sz="1800" dirty="0">
                <a:sym typeface="Symbol" panose="05050102010706020507" pitchFamily="18" charset="2"/>
              </a:rPr>
              <a:t>for governing equations—continuity, momentum, energy, and turbulence and radiation—terminated the simulation.</a:t>
            </a:r>
            <a:endParaRPr lang="en-US" sz="2400" dirty="0"/>
          </a:p>
        </p:txBody>
      </p:sp>
      <p:sp>
        <p:nvSpPr>
          <p:cNvPr id="3" name="Nexus:html_header">
            <a:extLst>
              <a:ext uri="{FF2B5EF4-FFF2-40B4-BE49-F238E27FC236}">
                <a16:creationId xmlns:a16="http://schemas.microsoft.com/office/drawing/2014/main" id="{0FCB03A3-A939-817A-F2F7-794F1DFD00B7}"/>
              </a:ext>
            </a:extLst>
          </p:cNvPr>
          <p:cNvSpPr>
            <a:spLocks noGrp="1"/>
          </p:cNvSpPr>
          <p:nvPr>
            <p:ph type="title"/>
          </p:nvPr>
        </p:nvSpPr>
        <p:spPr/>
        <p:txBody>
          <a:bodyPr/>
          <a:lstStyle/>
          <a:p>
            <a:r>
              <a:rPr sz="3200"/>
              <a:t>Residuals</a:t>
            </a:r>
            <a:endParaRPr lang="en-US"/>
          </a:p>
        </p:txBody>
      </p:sp>
    </p:spTree>
    <p:extLst>
      <p:ext uri="{BB962C8B-B14F-4D97-AF65-F5344CB8AC3E}">
        <p14:creationId xmlns:p14="http://schemas.microsoft.com/office/powerpoint/2010/main" val="20000470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a:extLst>
              <a:ext uri="{FF2B5EF4-FFF2-40B4-BE49-F238E27FC236}">
                <a16:creationId xmlns:a16="http://schemas.microsoft.com/office/drawing/2014/main" id="{6978FA9E-D469-9669-81A1-B385ABBD3B85}"/>
              </a:ext>
            </a:extLst>
          </p:cNvPr>
          <p:cNvSpPr>
            <a:spLocks noGrp="1"/>
          </p:cNvSpPr>
          <p:nvPr>
            <p:ph type="sldNum" sz="quarter" idx="16"/>
          </p:nvPr>
        </p:nvSpPr>
        <p:spPr>
          <a:xfrm>
            <a:off x="11506197" y="6566315"/>
            <a:ext cx="566198" cy="246221"/>
          </a:xfrm>
        </p:spPr>
        <p:txBody>
          <a:bodyPr/>
          <a:lstStyle/>
          <a:p>
            <a:fld id="{F023AC52-F1B0-4671-BA92-58020EC92B36}" type="slidenum">
              <a:rPr lang="en-US" smtClean="0"/>
              <a:pPr/>
              <a:t>36</a:t>
            </a:fld>
            <a:endParaRPr lang="en-US"/>
          </a:p>
        </p:txBody>
      </p:sp>
      <p:sp>
        <p:nvSpPr>
          <p:cNvPr id="22" name="Nexus:toc_link">
            <a:extLst>
              <a:ext uri="{FF2B5EF4-FFF2-40B4-BE49-F238E27FC236}">
                <a16:creationId xmlns:a16="http://schemas.microsoft.com/office/drawing/2014/main" id="{E562A6CA-C57D-61BD-3ED6-36D9B01F01D7}"/>
              </a:ext>
            </a:extLst>
          </p:cNvPr>
          <p:cNvSpPr>
            <a:spLocks noGrp="1"/>
          </p:cNvSpPr>
          <p:nvPr>
            <p:ph type="body" sz="quarter" idx="12"/>
          </p:nvPr>
        </p:nvSpPr>
        <p:spPr/>
        <p:txBody>
          <a:bodyPr/>
          <a:lstStyle/>
          <a:p>
            <a:r>
              <a:rPr>
                <a:hlinkClick r:id="rId2" action="ppaction://hlinksldjump"/>
              </a:rPr>
              <a:t>Table of contents</a:t>
            </a:r>
            <a:endParaRPr lang="en-US"/>
          </a:p>
        </p:txBody>
      </p:sp>
      <p:sp>
        <p:nvSpPr>
          <p:cNvPr id="23" name="Nexus:breadcrumbs">
            <a:extLst>
              <a:ext uri="{FF2B5EF4-FFF2-40B4-BE49-F238E27FC236}">
                <a16:creationId xmlns:a16="http://schemas.microsoft.com/office/drawing/2014/main" id="{CE2C714B-0417-506F-A643-120FAF57E42F}"/>
              </a:ext>
            </a:extLst>
          </p:cNvPr>
          <p:cNvSpPr>
            <a:spLocks noGrp="1"/>
          </p:cNvSpPr>
          <p:nvPr>
            <p:ph type="body" sz="quarter" idx="13"/>
          </p:nvPr>
        </p:nvSpPr>
        <p:spPr/>
        <p:txBody>
          <a:bodyPr/>
          <a:lstStyle/>
          <a:p>
            <a:r>
              <a:rPr>
                <a:hlinkClick r:id="rId3" action="ppaction://hlinksldjump"/>
              </a:rPr>
              <a:t>Plots</a:t>
            </a:r>
            <a:r>
              <a:t> / Report Plots</a:t>
            </a:r>
            <a:endParaRPr lang="en-US" dirty="0"/>
          </a:p>
        </p:txBody>
      </p:sp>
      <p:sp>
        <p:nvSpPr>
          <p:cNvPr id="24" name="Nexus:comments">
            <a:extLst>
              <a:ext uri="{FF2B5EF4-FFF2-40B4-BE49-F238E27FC236}">
                <a16:creationId xmlns:a16="http://schemas.microsoft.com/office/drawing/2014/main" id="{C8EF01BB-CB61-585B-53E7-6C7566440CE6}"/>
              </a:ext>
            </a:extLst>
          </p:cNvPr>
          <p:cNvSpPr>
            <a:spLocks noGrp="1"/>
          </p:cNvSpPr>
          <p:nvPr>
            <p:ph type="body" sz="quarter" idx="14"/>
          </p:nvPr>
        </p:nvSpPr>
        <p:spPr>
          <a:xfrm>
            <a:off x="533397" y="871254"/>
            <a:ext cx="10972800" cy="895064"/>
          </a:xfrm>
        </p:spPr>
        <p:txBody>
          <a:bodyPr/>
          <a:lstStyle/>
          <a:p>
            <a:r>
              <a:rPr lang="en-US" sz="2000" dirty="0"/>
              <a:t>The plot option for the report definitions were enabled for each detector volume to allow an additional point of reference for the monitoring of the convergence in real-time as the solution of the governing equations were iterated.</a:t>
            </a:r>
          </a:p>
        </p:txBody>
      </p:sp>
      <p:sp>
        <p:nvSpPr>
          <p:cNvPr id="25" name="Nexus:html_header">
            <a:extLst>
              <a:ext uri="{FF2B5EF4-FFF2-40B4-BE49-F238E27FC236}">
                <a16:creationId xmlns:a16="http://schemas.microsoft.com/office/drawing/2014/main" id="{C7E062A1-F7F0-C282-B5D4-5940F0093212}"/>
              </a:ext>
            </a:extLst>
          </p:cNvPr>
          <p:cNvSpPr>
            <a:spLocks noGrp="1"/>
          </p:cNvSpPr>
          <p:nvPr>
            <p:ph type="body" sz="quarter" idx="15"/>
          </p:nvPr>
        </p:nvSpPr>
        <p:spPr>
          <a:xfrm>
            <a:off x="439229" y="281214"/>
            <a:ext cx="5394325" cy="1449388"/>
          </a:xfrm>
        </p:spPr>
        <p:txBody>
          <a:bodyPr/>
          <a:lstStyle/>
          <a:p>
            <a:r>
              <a:rPr sz="3200" dirty="0"/>
              <a:t>Report Plots</a:t>
            </a:r>
            <a:endParaRPr lang="en-US" dirty="0"/>
          </a:p>
        </p:txBody>
      </p:sp>
    </p:spTree>
    <p:extLst>
      <p:ext uri="{BB962C8B-B14F-4D97-AF65-F5344CB8AC3E}">
        <p14:creationId xmlns:p14="http://schemas.microsoft.com/office/powerpoint/2010/main" val="31544375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Nexus:query=A|i_type|eq|table;A|i_name|cont|_plot;A|i_name|neq|residuals_plot;"/>
          <p:cNvGraphicFramePr>
            <a:graphicFrameLocks noGrp="1"/>
          </p:cNvGraphicFramePr>
          <p:nvPr>
            <p:ph type="chart" sz="quarter" idx="11"/>
          </p:nvPr>
        </p:nvGraphicFramePr>
        <p:xfrm>
          <a:off x="609601" y="1636776"/>
          <a:ext cx="10972800" cy="4736592"/>
        </p:xfrm>
        <a:graphic>
          <a:graphicData uri="http://schemas.openxmlformats.org/drawingml/2006/chart">
            <c:chart xmlns:c="http://schemas.openxmlformats.org/drawingml/2006/chart" xmlns:r="http://schemas.openxmlformats.org/officeDocument/2006/relationships" r:id="rId2"/>
          </a:graphicData>
        </a:graphic>
      </p:graphicFrame>
      <p:sp>
        <p:nvSpPr>
          <p:cNvPr id="12" name="Slide Number Placeholder">
            <a:extLst>
              <a:ext uri="{FF2B5EF4-FFF2-40B4-BE49-F238E27FC236}">
                <a16:creationId xmlns:a16="http://schemas.microsoft.com/office/drawing/2014/main" id="{ED223E14-EFEB-050D-0BB4-5870DCDDDA1F}"/>
              </a:ext>
            </a:extLst>
          </p:cNvPr>
          <p:cNvSpPr>
            <a:spLocks noGrp="1"/>
          </p:cNvSpPr>
          <p:nvPr>
            <p:ph type="sldNum" sz="quarter" idx="14"/>
          </p:nvPr>
        </p:nvSpPr>
        <p:spPr>
          <a:xfrm>
            <a:off x="11615194" y="6566315"/>
            <a:ext cx="576805" cy="246221"/>
          </a:xfrm>
        </p:spPr>
        <p:txBody>
          <a:bodyPr/>
          <a:lstStyle/>
          <a:p>
            <a:fld id="{F023AC52-F1B0-4671-BA92-58020EC92B36}" type="slidenum">
              <a:rPr lang="en-US" smtClean="0"/>
              <a:pPr/>
              <a:t>37</a:t>
            </a:fld>
            <a:endParaRPr lang="en-US" dirty="0"/>
          </a:p>
        </p:txBody>
      </p:sp>
      <p:sp>
        <p:nvSpPr>
          <p:cNvPr id="8" name="Nexus:toc_link">
            <a:extLst>
              <a:ext uri="{FF2B5EF4-FFF2-40B4-BE49-F238E27FC236}">
                <a16:creationId xmlns:a16="http://schemas.microsoft.com/office/drawing/2014/main" id="{A547CD24-71F0-1C60-6867-B0A4011C8035}"/>
              </a:ext>
            </a:extLst>
          </p:cNvPr>
          <p:cNvSpPr>
            <a:spLocks noGrp="1"/>
          </p:cNvSpPr>
          <p:nvPr>
            <p:ph type="body" sz="quarter" idx="12"/>
          </p:nvPr>
        </p:nvSpPr>
        <p:spPr/>
        <p:txBody>
          <a:bodyPr/>
          <a:lstStyle/>
          <a:p>
            <a:r>
              <a:rPr>
                <a:hlinkClick r:id="rId3" action="ppaction://hlinksldjump"/>
              </a:rPr>
              <a:t>Table of contents</a:t>
            </a:r>
            <a:endParaRPr lang="en-US"/>
          </a:p>
        </p:txBody>
      </p:sp>
      <p:sp>
        <p:nvSpPr>
          <p:cNvPr id="10" name="Nexus:breadcrumbs">
            <a:extLst>
              <a:ext uri="{FF2B5EF4-FFF2-40B4-BE49-F238E27FC236}">
                <a16:creationId xmlns:a16="http://schemas.microsoft.com/office/drawing/2014/main" id="{304B0302-B98D-CC06-7978-BF010158686F}"/>
              </a:ext>
            </a:extLst>
          </p:cNvPr>
          <p:cNvSpPr>
            <a:spLocks noGrp="1"/>
          </p:cNvSpPr>
          <p:nvPr>
            <p:ph type="body" sz="quarter" idx="13"/>
          </p:nvPr>
        </p:nvSpPr>
        <p:spPr/>
        <p:txBody>
          <a:bodyPr/>
          <a:lstStyle/>
          <a:p>
            <a:r>
              <a:rPr>
                <a:hlinkClick r:id="rId4" action="ppaction://hlinksldjump"/>
              </a:rPr>
              <a:t>Plots</a:t>
            </a:r>
            <a:r>
              <a:t> / </a:t>
            </a:r>
            <a:r>
              <a:rPr>
                <a:hlinkClick r:id="rId5" action="ppaction://hlinksldjump"/>
              </a:rPr>
              <a:t>Report Plots</a:t>
            </a:r>
            <a:r>
              <a:t> / min-temp-enclosure-rplot</a:t>
            </a:r>
            <a:endParaRPr lang="en-US"/>
          </a:p>
        </p:txBody>
      </p:sp>
      <p:sp>
        <p:nvSpPr>
          <p:cNvPr id="11" name="Nexus:comments">
            <a:extLst>
              <a:ext uri="{FF2B5EF4-FFF2-40B4-BE49-F238E27FC236}">
                <a16:creationId xmlns:a16="http://schemas.microsoft.com/office/drawing/2014/main" id="{8E91EB1E-DFA6-072B-6692-6DF8A2E7011B}"/>
              </a:ext>
            </a:extLst>
          </p:cNvPr>
          <p:cNvSpPr>
            <a:spLocks noGrp="1"/>
          </p:cNvSpPr>
          <p:nvPr>
            <p:ph type="body" sz="quarter" idx="15"/>
          </p:nvPr>
        </p:nvSpPr>
        <p:spPr/>
        <p:txBody>
          <a:bodyPr/>
          <a:lstStyle/>
          <a:p>
            <a:endParaRPr lang="en-US"/>
          </a:p>
        </p:txBody>
      </p:sp>
      <p:sp>
        <p:nvSpPr>
          <p:cNvPr id="3" name="Nexus:html_header">
            <a:extLst>
              <a:ext uri="{FF2B5EF4-FFF2-40B4-BE49-F238E27FC236}">
                <a16:creationId xmlns:a16="http://schemas.microsoft.com/office/drawing/2014/main" id="{6043653E-7DE1-82CF-E848-498B533BC095}"/>
              </a:ext>
            </a:extLst>
          </p:cNvPr>
          <p:cNvSpPr>
            <a:spLocks noGrp="1"/>
          </p:cNvSpPr>
          <p:nvPr>
            <p:ph type="title"/>
          </p:nvPr>
        </p:nvSpPr>
        <p:spPr/>
        <p:txBody>
          <a:bodyPr/>
          <a:lstStyle/>
          <a:p>
            <a:r>
              <a:t>min-temp-enclosure-rplot</a:t>
            </a: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Nexus:query=A|i_type|eq|table;A|i_name|cont|_plot;A|i_name|neq|residuals_plot;"/>
          <p:cNvGraphicFramePr>
            <a:graphicFrameLocks noGrp="1"/>
          </p:cNvGraphicFramePr>
          <p:nvPr>
            <p:ph type="chart" sz="quarter" idx="11"/>
          </p:nvPr>
        </p:nvGraphicFramePr>
        <p:xfrm>
          <a:off x="609601" y="1636776"/>
          <a:ext cx="10972800" cy="4736592"/>
        </p:xfrm>
        <a:graphic>
          <a:graphicData uri="http://schemas.openxmlformats.org/drawingml/2006/chart">
            <c:chart xmlns:c="http://schemas.openxmlformats.org/drawingml/2006/chart" xmlns:r="http://schemas.openxmlformats.org/officeDocument/2006/relationships" r:id="rId2"/>
          </a:graphicData>
        </a:graphic>
      </p:graphicFrame>
      <p:sp>
        <p:nvSpPr>
          <p:cNvPr id="12" name="Slide Number Placeholder">
            <a:extLst>
              <a:ext uri="{FF2B5EF4-FFF2-40B4-BE49-F238E27FC236}">
                <a16:creationId xmlns:a16="http://schemas.microsoft.com/office/drawing/2014/main" id="{ED223E14-EFEB-050D-0BB4-5870DCDDDA1F}"/>
              </a:ext>
            </a:extLst>
          </p:cNvPr>
          <p:cNvSpPr>
            <a:spLocks noGrp="1"/>
          </p:cNvSpPr>
          <p:nvPr>
            <p:ph type="sldNum" sz="quarter" idx="14"/>
          </p:nvPr>
        </p:nvSpPr>
        <p:spPr>
          <a:xfrm>
            <a:off x="11615194" y="6492241"/>
            <a:ext cx="576805" cy="320296"/>
          </a:xfrm>
        </p:spPr>
        <p:txBody>
          <a:bodyPr/>
          <a:lstStyle/>
          <a:p>
            <a:fld id="{F023AC52-F1B0-4671-BA92-58020EC92B36}" type="slidenum">
              <a:rPr lang="en-US" smtClean="0"/>
              <a:pPr/>
              <a:t>38</a:t>
            </a:fld>
            <a:endParaRPr lang="en-US" dirty="0"/>
          </a:p>
        </p:txBody>
      </p:sp>
      <p:sp>
        <p:nvSpPr>
          <p:cNvPr id="8" name="Nexus:toc_link">
            <a:extLst>
              <a:ext uri="{FF2B5EF4-FFF2-40B4-BE49-F238E27FC236}">
                <a16:creationId xmlns:a16="http://schemas.microsoft.com/office/drawing/2014/main" id="{A547CD24-71F0-1C60-6867-B0A4011C8035}"/>
              </a:ext>
            </a:extLst>
          </p:cNvPr>
          <p:cNvSpPr>
            <a:spLocks noGrp="1"/>
          </p:cNvSpPr>
          <p:nvPr>
            <p:ph type="body" sz="quarter" idx="12"/>
          </p:nvPr>
        </p:nvSpPr>
        <p:spPr/>
        <p:txBody>
          <a:bodyPr/>
          <a:lstStyle/>
          <a:p>
            <a:r>
              <a:rPr>
                <a:hlinkClick r:id="rId3" action="ppaction://hlinksldjump"/>
              </a:rPr>
              <a:t>Table of contents</a:t>
            </a:r>
            <a:endParaRPr lang="en-US"/>
          </a:p>
        </p:txBody>
      </p:sp>
      <p:sp>
        <p:nvSpPr>
          <p:cNvPr id="10" name="Nexus:breadcrumbs">
            <a:extLst>
              <a:ext uri="{FF2B5EF4-FFF2-40B4-BE49-F238E27FC236}">
                <a16:creationId xmlns:a16="http://schemas.microsoft.com/office/drawing/2014/main" id="{304B0302-B98D-CC06-7978-BF010158686F}"/>
              </a:ext>
            </a:extLst>
          </p:cNvPr>
          <p:cNvSpPr>
            <a:spLocks noGrp="1"/>
          </p:cNvSpPr>
          <p:nvPr>
            <p:ph type="body" sz="quarter" idx="13"/>
          </p:nvPr>
        </p:nvSpPr>
        <p:spPr/>
        <p:txBody>
          <a:bodyPr/>
          <a:lstStyle/>
          <a:p>
            <a:r>
              <a:rPr>
                <a:hlinkClick r:id="rId4" action="ppaction://hlinksldjump"/>
              </a:rPr>
              <a:t>Plots</a:t>
            </a:r>
            <a:r>
              <a:t> / </a:t>
            </a:r>
            <a:r>
              <a:rPr>
                <a:hlinkClick r:id="rId5" action="ppaction://hlinksldjump"/>
              </a:rPr>
              <a:t>Report Plots</a:t>
            </a:r>
            <a:r>
              <a:t> / max-temp-enclosure-rplot</a:t>
            </a:r>
            <a:endParaRPr lang="en-US"/>
          </a:p>
        </p:txBody>
      </p:sp>
      <p:sp>
        <p:nvSpPr>
          <p:cNvPr id="11" name="Nexus:comments">
            <a:extLst>
              <a:ext uri="{FF2B5EF4-FFF2-40B4-BE49-F238E27FC236}">
                <a16:creationId xmlns:a16="http://schemas.microsoft.com/office/drawing/2014/main" id="{8E91EB1E-DFA6-072B-6692-6DF8A2E7011B}"/>
              </a:ext>
            </a:extLst>
          </p:cNvPr>
          <p:cNvSpPr>
            <a:spLocks noGrp="1"/>
          </p:cNvSpPr>
          <p:nvPr>
            <p:ph type="body" sz="quarter" idx="15"/>
          </p:nvPr>
        </p:nvSpPr>
        <p:spPr/>
        <p:txBody>
          <a:bodyPr/>
          <a:lstStyle/>
          <a:p>
            <a:endParaRPr lang="en-US"/>
          </a:p>
        </p:txBody>
      </p:sp>
      <p:sp>
        <p:nvSpPr>
          <p:cNvPr id="3" name="Nexus:html_header">
            <a:extLst>
              <a:ext uri="{FF2B5EF4-FFF2-40B4-BE49-F238E27FC236}">
                <a16:creationId xmlns:a16="http://schemas.microsoft.com/office/drawing/2014/main" id="{6043653E-7DE1-82CF-E848-498B533BC095}"/>
              </a:ext>
            </a:extLst>
          </p:cNvPr>
          <p:cNvSpPr>
            <a:spLocks noGrp="1"/>
          </p:cNvSpPr>
          <p:nvPr>
            <p:ph type="title"/>
          </p:nvPr>
        </p:nvSpPr>
        <p:spPr/>
        <p:txBody>
          <a:bodyPr/>
          <a:lstStyle/>
          <a:p>
            <a:r>
              <a:t>max-temp-enclosure-rplot</a:t>
            </a: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Nexus:query=A|i_type|eq|table;A|i_name|cont|_plot;A|i_name|neq|residuals_plot;"/>
          <p:cNvGraphicFramePr>
            <a:graphicFrameLocks noGrp="1"/>
          </p:cNvGraphicFramePr>
          <p:nvPr>
            <p:ph type="chart" sz="quarter" idx="11"/>
          </p:nvPr>
        </p:nvGraphicFramePr>
        <p:xfrm>
          <a:off x="609601" y="1636776"/>
          <a:ext cx="10972800" cy="4736592"/>
        </p:xfrm>
        <a:graphic>
          <a:graphicData uri="http://schemas.openxmlformats.org/drawingml/2006/chart">
            <c:chart xmlns:c="http://schemas.openxmlformats.org/drawingml/2006/chart" xmlns:r="http://schemas.openxmlformats.org/officeDocument/2006/relationships" r:id="rId2"/>
          </a:graphicData>
        </a:graphic>
      </p:graphicFrame>
      <p:sp>
        <p:nvSpPr>
          <p:cNvPr id="12" name="Slide Number Placeholder">
            <a:extLst>
              <a:ext uri="{FF2B5EF4-FFF2-40B4-BE49-F238E27FC236}">
                <a16:creationId xmlns:a16="http://schemas.microsoft.com/office/drawing/2014/main" id="{ED223E14-EFEB-050D-0BB4-5870DCDDDA1F}"/>
              </a:ext>
            </a:extLst>
          </p:cNvPr>
          <p:cNvSpPr>
            <a:spLocks noGrp="1"/>
          </p:cNvSpPr>
          <p:nvPr>
            <p:ph type="sldNum" sz="quarter" idx="14"/>
          </p:nvPr>
        </p:nvSpPr>
        <p:spPr>
          <a:xfrm>
            <a:off x="11615194" y="6566315"/>
            <a:ext cx="576805" cy="246221"/>
          </a:xfrm>
        </p:spPr>
        <p:txBody>
          <a:bodyPr/>
          <a:lstStyle/>
          <a:p>
            <a:fld id="{F023AC52-F1B0-4671-BA92-58020EC92B36}" type="slidenum">
              <a:rPr lang="en-US" smtClean="0"/>
              <a:pPr/>
              <a:t>39</a:t>
            </a:fld>
            <a:endParaRPr lang="en-US" dirty="0"/>
          </a:p>
        </p:txBody>
      </p:sp>
      <p:sp>
        <p:nvSpPr>
          <p:cNvPr id="8" name="Nexus:toc_link">
            <a:extLst>
              <a:ext uri="{FF2B5EF4-FFF2-40B4-BE49-F238E27FC236}">
                <a16:creationId xmlns:a16="http://schemas.microsoft.com/office/drawing/2014/main" id="{A547CD24-71F0-1C60-6867-B0A4011C8035}"/>
              </a:ext>
            </a:extLst>
          </p:cNvPr>
          <p:cNvSpPr>
            <a:spLocks noGrp="1"/>
          </p:cNvSpPr>
          <p:nvPr>
            <p:ph type="body" sz="quarter" idx="12"/>
          </p:nvPr>
        </p:nvSpPr>
        <p:spPr/>
        <p:txBody>
          <a:bodyPr/>
          <a:lstStyle/>
          <a:p>
            <a:r>
              <a:rPr>
                <a:hlinkClick r:id="rId3" action="ppaction://hlinksldjump"/>
              </a:rPr>
              <a:t>Table of contents</a:t>
            </a:r>
            <a:endParaRPr lang="en-US"/>
          </a:p>
        </p:txBody>
      </p:sp>
      <p:sp>
        <p:nvSpPr>
          <p:cNvPr id="10" name="Nexus:breadcrumbs">
            <a:extLst>
              <a:ext uri="{FF2B5EF4-FFF2-40B4-BE49-F238E27FC236}">
                <a16:creationId xmlns:a16="http://schemas.microsoft.com/office/drawing/2014/main" id="{304B0302-B98D-CC06-7978-BF010158686F}"/>
              </a:ext>
            </a:extLst>
          </p:cNvPr>
          <p:cNvSpPr>
            <a:spLocks noGrp="1"/>
          </p:cNvSpPr>
          <p:nvPr>
            <p:ph type="body" sz="quarter" idx="13"/>
          </p:nvPr>
        </p:nvSpPr>
        <p:spPr/>
        <p:txBody>
          <a:bodyPr/>
          <a:lstStyle/>
          <a:p>
            <a:r>
              <a:rPr>
                <a:hlinkClick r:id="rId4" action="ppaction://hlinksldjump"/>
              </a:rPr>
              <a:t>Plots</a:t>
            </a:r>
            <a:r>
              <a:t> / </a:t>
            </a:r>
            <a:r>
              <a:rPr>
                <a:hlinkClick r:id="rId5" action="ppaction://hlinksldjump"/>
              </a:rPr>
              <a:t>Report Plots</a:t>
            </a:r>
            <a:r>
              <a:t> / min-temp-beampipe-rplot</a:t>
            </a:r>
            <a:endParaRPr lang="en-US"/>
          </a:p>
        </p:txBody>
      </p:sp>
      <p:sp>
        <p:nvSpPr>
          <p:cNvPr id="11" name="Nexus:comments">
            <a:extLst>
              <a:ext uri="{FF2B5EF4-FFF2-40B4-BE49-F238E27FC236}">
                <a16:creationId xmlns:a16="http://schemas.microsoft.com/office/drawing/2014/main" id="{8E91EB1E-DFA6-072B-6692-6DF8A2E7011B}"/>
              </a:ext>
            </a:extLst>
          </p:cNvPr>
          <p:cNvSpPr>
            <a:spLocks noGrp="1"/>
          </p:cNvSpPr>
          <p:nvPr>
            <p:ph type="body" sz="quarter" idx="15"/>
          </p:nvPr>
        </p:nvSpPr>
        <p:spPr/>
        <p:txBody>
          <a:bodyPr/>
          <a:lstStyle/>
          <a:p>
            <a:endParaRPr lang="en-US"/>
          </a:p>
        </p:txBody>
      </p:sp>
      <p:sp>
        <p:nvSpPr>
          <p:cNvPr id="3" name="Nexus:html_header">
            <a:extLst>
              <a:ext uri="{FF2B5EF4-FFF2-40B4-BE49-F238E27FC236}">
                <a16:creationId xmlns:a16="http://schemas.microsoft.com/office/drawing/2014/main" id="{6043653E-7DE1-82CF-E848-498B533BC095}"/>
              </a:ext>
            </a:extLst>
          </p:cNvPr>
          <p:cNvSpPr>
            <a:spLocks noGrp="1"/>
          </p:cNvSpPr>
          <p:nvPr>
            <p:ph type="title"/>
          </p:nvPr>
        </p:nvSpPr>
        <p:spPr/>
        <p:txBody>
          <a:bodyPr/>
          <a:lstStyle/>
          <a:p>
            <a:r>
              <a:t>min-temp-beampipe-rplot</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a:extLst>
              <a:ext uri="{FF2B5EF4-FFF2-40B4-BE49-F238E27FC236}">
                <a16:creationId xmlns:a16="http://schemas.microsoft.com/office/drawing/2014/main" id="{316B0EEE-2178-FDF6-C813-0D0D003F0A73}"/>
              </a:ext>
            </a:extLst>
          </p:cNvPr>
          <p:cNvSpPr>
            <a:spLocks noGrp="1"/>
          </p:cNvSpPr>
          <p:nvPr>
            <p:ph type="sldNum" sz="quarter" idx="15"/>
          </p:nvPr>
        </p:nvSpPr>
        <p:spPr/>
        <p:txBody>
          <a:bodyPr/>
          <a:lstStyle/>
          <a:p>
            <a:fld id="{F023AC52-F1B0-4671-BA92-58020EC92B36}" type="slidenum">
              <a:rPr lang="en-US" smtClean="0"/>
              <a:t>4</a:t>
            </a:fld>
            <a:endParaRPr lang="en-US"/>
          </a:p>
        </p:txBody>
      </p:sp>
      <p:sp>
        <p:nvSpPr>
          <p:cNvPr id="21" name="Nexus:toc_link">
            <a:extLst>
              <a:ext uri="{FF2B5EF4-FFF2-40B4-BE49-F238E27FC236}">
                <a16:creationId xmlns:a16="http://schemas.microsoft.com/office/drawing/2014/main" id="{137A8142-4054-4A80-8E90-D5802D16DB38}"/>
              </a:ext>
            </a:extLst>
          </p:cNvPr>
          <p:cNvSpPr>
            <a:spLocks noGrp="1"/>
          </p:cNvSpPr>
          <p:nvPr>
            <p:ph type="body" sz="quarter" idx="12"/>
          </p:nvPr>
        </p:nvSpPr>
        <p:spPr/>
        <p:txBody>
          <a:bodyPr/>
          <a:lstStyle/>
          <a:p>
            <a:r>
              <a:rPr>
                <a:hlinkClick r:id="rId2" action="ppaction://hlinksldjump"/>
              </a:rPr>
              <a:t>Table of contents</a:t>
            </a:r>
            <a:endParaRPr lang="en-US" dirty="0"/>
          </a:p>
        </p:txBody>
      </p:sp>
      <p:sp>
        <p:nvSpPr>
          <p:cNvPr id="23" name="Nexus:comments">
            <a:extLst>
              <a:ext uri="{FF2B5EF4-FFF2-40B4-BE49-F238E27FC236}">
                <a16:creationId xmlns:a16="http://schemas.microsoft.com/office/drawing/2014/main" id="{90405174-D87E-54AD-839A-506233810FCD}"/>
              </a:ext>
            </a:extLst>
          </p:cNvPr>
          <p:cNvSpPr>
            <a:spLocks noGrp="1"/>
          </p:cNvSpPr>
          <p:nvPr>
            <p:ph type="body" sz="quarter" idx="14"/>
          </p:nvPr>
        </p:nvSpPr>
        <p:spPr>
          <a:xfrm>
            <a:off x="609602" y="576071"/>
            <a:ext cx="10972800" cy="1094849"/>
          </a:xfrm>
        </p:spPr>
        <p:txBody>
          <a:bodyPr/>
          <a:lstStyle/>
          <a:p>
            <a:r>
              <a:rPr lang="en-US" sz="2000" dirty="0"/>
              <a:t>3D model consists of the beampipe, 22 detectors, and an enclosure</a:t>
            </a:r>
          </a:p>
          <a:p>
            <a:r>
              <a:rPr lang="en-US" sz="2000" dirty="0"/>
              <a:t>For simplicity, detectors in the model were represented by cylinders, allowing a CFD thermal simulation manageable by current DSG computing resources</a:t>
            </a:r>
          </a:p>
        </p:txBody>
      </p:sp>
      <p:sp>
        <p:nvSpPr>
          <p:cNvPr id="19" name="Nexus:html_header">
            <a:extLst>
              <a:ext uri="{FF2B5EF4-FFF2-40B4-BE49-F238E27FC236}">
                <a16:creationId xmlns:a16="http://schemas.microsoft.com/office/drawing/2014/main" id="{EEA59AF0-A3CC-8216-2422-167C976BA683}"/>
              </a:ext>
            </a:extLst>
          </p:cNvPr>
          <p:cNvSpPr>
            <a:spLocks noGrp="1"/>
          </p:cNvSpPr>
          <p:nvPr>
            <p:ph type="title"/>
          </p:nvPr>
        </p:nvSpPr>
        <p:spPr/>
        <p:txBody>
          <a:bodyPr/>
          <a:lstStyle/>
          <a:p>
            <a:r>
              <a:rPr lang="en-US" sz="3200" dirty="0"/>
              <a:t>Simulation Model</a:t>
            </a:r>
            <a:endParaRPr lang="en-US" dirty="0"/>
          </a:p>
        </p:txBody>
      </p:sp>
      <p:grpSp>
        <p:nvGrpSpPr>
          <p:cNvPr id="7" name="Group 6">
            <a:extLst>
              <a:ext uri="{FF2B5EF4-FFF2-40B4-BE49-F238E27FC236}">
                <a16:creationId xmlns:a16="http://schemas.microsoft.com/office/drawing/2014/main" id="{969ADCB8-8293-4D35-954B-6D18CFCA3DA9}"/>
              </a:ext>
            </a:extLst>
          </p:cNvPr>
          <p:cNvGrpSpPr/>
          <p:nvPr/>
        </p:nvGrpSpPr>
        <p:grpSpPr>
          <a:xfrm>
            <a:off x="642395" y="2163666"/>
            <a:ext cx="10972800" cy="3656176"/>
            <a:chOff x="2454273" y="3799642"/>
            <a:chExt cx="3429000" cy="988687"/>
          </a:xfrm>
        </p:grpSpPr>
        <p:pic>
          <p:nvPicPr>
            <p:cNvPr id="8" name="Picture 7">
              <a:extLst>
                <a:ext uri="{FF2B5EF4-FFF2-40B4-BE49-F238E27FC236}">
                  <a16:creationId xmlns:a16="http://schemas.microsoft.com/office/drawing/2014/main" id="{0204DC7B-97CD-4833-A2C5-2FDBFBA25D34}"/>
                </a:ext>
              </a:extLst>
            </p:cNvPr>
            <p:cNvPicPr>
              <a:picLocks noChangeAspect="1"/>
            </p:cNvPicPr>
            <p:nvPr/>
          </p:nvPicPr>
          <p:blipFill rotWithShape="1">
            <a:blip r:embed="rId3"/>
            <a:srcRect b="13243"/>
            <a:stretch/>
          </p:blipFill>
          <p:spPr>
            <a:xfrm>
              <a:off x="2454273" y="3872690"/>
              <a:ext cx="3429000" cy="915639"/>
            </a:xfrm>
            <a:prstGeom prst="rect">
              <a:avLst/>
            </a:prstGeom>
          </p:spPr>
        </p:pic>
        <p:sp>
          <p:nvSpPr>
            <p:cNvPr id="9" name="TextBox 8">
              <a:extLst>
                <a:ext uri="{FF2B5EF4-FFF2-40B4-BE49-F238E27FC236}">
                  <a16:creationId xmlns:a16="http://schemas.microsoft.com/office/drawing/2014/main" id="{40133DE7-9D01-4B90-80EB-D459D53EBF7E}"/>
                </a:ext>
              </a:extLst>
            </p:cNvPr>
            <p:cNvSpPr txBox="1"/>
            <p:nvPr/>
          </p:nvSpPr>
          <p:spPr>
            <a:xfrm>
              <a:off x="3887307" y="3872690"/>
              <a:ext cx="340400" cy="49937"/>
            </a:xfrm>
            <a:prstGeom prst="rect">
              <a:avLst/>
            </a:prstGeom>
            <a:solidFill>
              <a:sysClr val="window" lastClr="FFFFFF"/>
            </a:solidFill>
            <a:ln w="12700" cap="flat" cmpd="sng" algn="ctr">
              <a:solidFill>
                <a:sysClr val="windowText" lastClr="000000"/>
              </a:solidFill>
              <a:prstDash val="solid"/>
              <a:miter lim="800000"/>
            </a:ln>
            <a:effectLst/>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Silicon </a:t>
              </a:r>
              <a:r>
                <a:rPr lang="en-US" sz="1200" kern="0" dirty="0">
                  <a:solidFill>
                    <a:prstClr val="black"/>
                  </a:solidFill>
                  <a:latin typeface="Calibri" panose="020F0502020204030204"/>
                </a:rPr>
                <a:t>Barrel</a:t>
              </a: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10" name="Straight Arrow Connector 9">
              <a:extLst>
                <a:ext uri="{FF2B5EF4-FFF2-40B4-BE49-F238E27FC236}">
                  <a16:creationId xmlns:a16="http://schemas.microsoft.com/office/drawing/2014/main" id="{2B1F170A-D40D-4900-8BFA-95E11C14853F}"/>
                </a:ext>
              </a:extLst>
            </p:cNvPr>
            <p:cNvCxnSpPr>
              <a:cxnSpLocks/>
              <a:stCxn id="9" idx="2"/>
            </p:cNvCxnSpPr>
            <p:nvPr/>
          </p:nvCxnSpPr>
          <p:spPr>
            <a:xfrm>
              <a:off x="4057507" y="3922627"/>
              <a:ext cx="1" cy="500148"/>
            </a:xfrm>
            <a:prstGeom prst="straightConnector1">
              <a:avLst/>
            </a:prstGeom>
            <a:noFill/>
            <a:ln w="6350" cap="flat" cmpd="sng" algn="ctr">
              <a:solidFill>
                <a:sysClr val="windowText" lastClr="000000"/>
              </a:solidFill>
              <a:prstDash val="solid"/>
              <a:miter lim="800000"/>
              <a:tailEnd type="triangle"/>
            </a:ln>
            <a:effectLst/>
          </p:spPr>
        </p:cxnSp>
        <p:cxnSp>
          <p:nvCxnSpPr>
            <p:cNvPr id="11" name="Straight Arrow Connector 10">
              <a:extLst>
                <a:ext uri="{FF2B5EF4-FFF2-40B4-BE49-F238E27FC236}">
                  <a16:creationId xmlns:a16="http://schemas.microsoft.com/office/drawing/2014/main" id="{9A7CDFF8-3A58-4A84-9212-F984E2512931}"/>
                </a:ext>
              </a:extLst>
            </p:cNvPr>
            <p:cNvCxnSpPr>
              <a:cxnSpLocks/>
            </p:cNvCxnSpPr>
            <p:nvPr/>
          </p:nvCxnSpPr>
          <p:spPr>
            <a:xfrm flipH="1">
              <a:off x="4143600" y="3952324"/>
              <a:ext cx="293599" cy="453034"/>
            </a:xfrm>
            <a:prstGeom prst="straightConnector1">
              <a:avLst/>
            </a:prstGeom>
            <a:noFill/>
            <a:ln w="6350" cap="flat" cmpd="sng" algn="ctr">
              <a:solidFill>
                <a:sysClr val="windowText" lastClr="000000"/>
              </a:solidFill>
              <a:prstDash val="solid"/>
              <a:miter lim="800000"/>
              <a:tailEnd type="triangle"/>
            </a:ln>
            <a:effectLst/>
          </p:spPr>
        </p:cxnSp>
        <p:cxnSp>
          <p:nvCxnSpPr>
            <p:cNvPr id="12" name="Straight Arrow Connector 11">
              <a:extLst>
                <a:ext uri="{FF2B5EF4-FFF2-40B4-BE49-F238E27FC236}">
                  <a16:creationId xmlns:a16="http://schemas.microsoft.com/office/drawing/2014/main" id="{FBDFAA49-106F-4CDF-8767-AFE4A9946036}"/>
                </a:ext>
              </a:extLst>
            </p:cNvPr>
            <p:cNvCxnSpPr>
              <a:cxnSpLocks/>
            </p:cNvCxnSpPr>
            <p:nvPr/>
          </p:nvCxnSpPr>
          <p:spPr>
            <a:xfrm flipH="1">
              <a:off x="4217189" y="3952324"/>
              <a:ext cx="220010" cy="456388"/>
            </a:xfrm>
            <a:prstGeom prst="straightConnector1">
              <a:avLst/>
            </a:prstGeom>
            <a:noFill/>
            <a:ln w="6350" cap="flat" cmpd="sng" algn="ctr">
              <a:solidFill>
                <a:sysClr val="windowText" lastClr="000000"/>
              </a:solidFill>
              <a:prstDash val="solid"/>
              <a:miter lim="800000"/>
              <a:tailEnd type="triangle"/>
            </a:ln>
            <a:effectLst/>
          </p:spPr>
        </p:cxnSp>
        <p:cxnSp>
          <p:nvCxnSpPr>
            <p:cNvPr id="13" name="Straight Arrow Connector 12">
              <a:extLst>
                <a:ext uri="{FF2B5EF4-FFF2-40B4-BE49-F238E27FC236}">
                  <a16:creationId xmlns:a16="http://schemas.microsoft.com/office/drawing/2014/main" id="{C7709E71-F621-4FF3-952A-EC309DABD749}"/>
                </a:ext>
              </a:extLst>
            </p:cNvPr>
            <p:cNvCxnSpPr>
              <a:cxnSpLocks/>
            </p:cNvCxnSpPr>
            <p:nvPr/>
          </p:nvCxnSpPr>
          <p:spPr>
            <a:xfrm>
              <a:off x="4437199" y="3952324"/>
              <a:ext cx="79765" cy="449443"/>
            </a:xfrm>
            <a:prstGeom prst="straightConnector1">
              <a:avLst/>
            </a:prstGeom>
            <a:noFill/>
            <a:ln w="6350" cap="flat" cmpd="sng" algn="ctr">
              <a:solidFill>
                <a:sysClr val="windowText" lastClr="000000"/>
              </a:solidFill>
              <a:prstDash val="solid"/>
              <a:miter lim="800000"/>
              <a:tailEnd type="triangle"/>
            </a:ln>
            <a:effectLst/>
          </p:spPr>
        </p:cxnSp>
        <p:cxnSp>
          <p:nvCxnSpPr>
            <p:cNvPr id="14" name="Straight Arrow Connector 13">
              <a:extLst>
                <a:ext uri="{FF2B5EF4-FFF2-40B4-BE49-F238E27FC236}">
                  <a16:creationId xmlns:a16="http://schemas.microsoft.com/office/drawing/2014/main" id="{E0306632-E664-4C27-B995-DF0B2BF95A38}"/>
                </a:ext>
              </a:extLst>
            </p:cNvPr>
            <p:cNvCxnSpPr>
              <a:cxnSpLocks/>
            </p:cNvCxnSpPr>
            <p:nvPr/>
          </p:nvCxnSpPr>
          <p:spPr>
            <a:xfrm flipH="1">
              <a:off x="4402403" y="3952324"/>
              <a:ext cx="34796" cy="449443"/>
            </a:xfrm>
            <a:prstGeom prst="straightConnector1">
              <a:avLst/>
            </a:prstGeom>
            <a:noFill/>
            <a:ln w="6350" cap="flat" cmpd="sng" algn="ctr">
              <a:solidFill>
                <a:sysClr val="windowText" lastClr="000000"/>
              </a:solidFill>
              <a:prstDash val="solid"/>
              <a:miter lim="800000"/>
              <a:tailEnd type="triangle"/>
            </a:ln>
            <a:effectLst/>
          </p:spPr>
        </p:cxnSp>
        <p:cxnSp>
          <p:nvCxnSpPr>
            <p:cNvPr id="15" name="Straight Arrow Connector 14">
              <a:extLst>
                <a:ext uri="{FF2B5EF4-FFF2-40B4-BE49-F238E27FC236}">
                  <a16:creationId xmlns:a16="http://schemas.microsoft.com/office/drawing/2014/main" id="{42ED3D3B-7E01-4F87-9EF2-66B00659A245}"/>
                </a:ext>
              </a:extLst>
            </p:cNvPr>
            <p:cNvCxnSpPr>
              <a:cxnSpLocks/>
            </p:cNvCxnSpPr>
            <p:nvPr/>
          </p:nvCxnSpPr>
          <p:spPr>
            <a:xfrm flipH="1">
              <a:off x="4297266" y="3952324"/>
              <a:ext cx="139933" cy="456388"/>
            </a:xfrm>
            <a:prstGeom prst="straightConnector1">
              <a:avLst/>
            </a:prstGeom>
            <a:noFill/>
            <a:ln w="6350" cap="flat" cmpd="sng" algn="ctr">
              <a:solidFill>
                <a:sysClr val="windowText" lastClr="000000"/>
              </a:solidFill>
              <a:prstDash val="solid"/>
              <a:miter lim="800000"/>
              <a:tailEnd type="triangle"/>
            </a:ln>
            <a:effectLst/>
          </p:spPr>
        </p:cxnSp>
        <p:cxnSp>
          <p:nvCxnSpPr>
            <p:cNvPr id="16" name="Straight Arrow Connector 15">
              <a:extLst>
                <a:ext uri="{FF2B5EF4-FFF2-40B4-BE49-F238E27FC236}">
                  <a16:creationId xmlns:a16="http://schemas.microsoft.com/office/drawing/2014/main" id="{F3A4AC3E-FA03-4B80-90DD-4391918489EF}"/>
                </a:ext>
              </a:extLst>
            </p:cNvPr>
            <p:cNvCxnSpPr>
              <a:cxnSpLocks/>
              <a:stCxn id="17" idx="0"/>
            </p:cNvCxnSpPr>
            <p:nvPr/>
          </p:nvCxnSpPr>
          <p:spPr>
            <a:xfrm flipV="1">
              <a:off x="4405897" y="4451704"/>
              <a:ext cx="149434" cy="256992"/>
            </a:xfrm>
            <a:prstGeom prst="straightConnector1">
              <a:avLst/>
            </a:prstGeom>
            <a:noFill/>
            <a:ln w="6350" cap="flat" cmpd="sng" algn="ctr">
              <a:solidFill>
                <a:sysClr val="windowText" lastClr="000000"/>
              </a:solidFill>
              <a:prstDash val="solid"/>
              <a:miter lim="800000"/>
              <a:tailEnd type="triangle"/>
            </a:ln>
            <a:effectLst/>
          </p:spPr>
        </p:cxnSp>
        <p:sp>
          <p:nvSpPr>
            <p:cNvPr id="17" name="TextBox 16">
              <a:extLst>
                <a:ext uri="{FF2B5EF4-FFF2-40B4-BE49-F238E27FC236}">
                  <a16:creationId xmlns:a16="http://schemas.microsoft.com/office/drawing/2014/main" id="{47386BD3-BB32-4C2C-BF7F-4641BE6C4C22}"/>
                </a:ext>
              </a:extLst>
            </p:cNvPr>
            <p:cNvSpPr txBox="1"/>
            <p:nvPr/>
          </p:nvSpPr>
          <p:spPr>
            <a:xfrm>
              <a:off x="4208304" y="4708696"/>
              <a:ext cx="395186" cy="49937"/>
            </a:xfrm>
            <a:prstGeom prst="rect">
              <a:avLst/>
            </a:prstGeom>
            <a:solidFill>
              <a:sysClr val="window" lastClr="FFFFFF"/>
            </a:solidFill>
            <a:ln w="12700" cap="flat" cmpd="sng" algn="ctr">
              <a:solidFill>
                <a:sysClr val="windowText" lastClr="000000"/>
              </a:solidFill>
              <a:prstDash val="solid"/>
              <a:miter lim="800000"/>
            </a:ln>
            <a:effectLst/>
          </p:spPr>
          <p:txBody>
            <a:bodyPr wrap="square" lIns="0" tIns="0" rIns="0" bIns="0" rtlCol="0">
              <a:spAutoFit/>
            </a:bodyPr>
            <a:lstStyle/>
            <a:p>
              <a:pPr lvl="0" algn="ctr" defTabSz="914400">
                <a:defRPr/>
              </a:pPr>
              <a:r>
                <a:rPr lang="en-US" sz="1200" kern="0" dirty="0">
                  <a:solidFill>
                    <a:prstClr val="black"/>
                  </a:solidFill>
                </a:rPr>
                <a:t>HD-MPGD1</a:t>
              </a: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18" name="Straight Arrow Connector 17">
              <a:extLst>
                <a:ext uri="{FF2B5EF4-FFF2-40B4-BE49-F238E27FC236}">
                  <a16:creationId xmlns:a16="http://schemas.microsoft.com/office/drawing/2014/main" id="{CF19D872-15AC-459A-ADD0-D4F149B49A7E}"/>
                </a:ext>
              </a:extLst>
            </p:cNvPr>
            <p:cNvCxnSpPr>
              <a:cxnSpLocks/>
            </p:cNvCxnSpPr>
            <p:nvPr/>
          </p:nvCxnSpPr>
          <p:spPr>
            <a:xfrm flipH="1" flipV="1">
              <a:off x="4609940" y="4451704"/>
              <a:ext cx="225284" cy="304392"/>
            </a:xfrm>
            <a:prstGeom prst="straightConnector1">
              <a:avLst/>
            </a:prstGeom>
            <a:noFill/>
            <a:ln w="6350" cap="flat" cmpd="sng" algn="ctr">
              <a:solidFill>
                <a:sysClr val="windowText" lastClr="000000"/>
              </a:solidFill>
              <a:prstDash val="solid"/>
              <a:miter lim="800000"/>
              <a:tailEnd type="triangle"/>
            </a:ln>
            <a:effectLst/>
          </p:spPr>
        </p:cxnSp>
        <p:sp>
          <p:nvSpPr>
            <p:cNvPr id="20" name="TextBox 19">
              <a:extLst>
                <a:ext uri="{FF2B5EF4-FFF2-40B4-BE49-F238E27FC236}">
                  <a16:creationId xmlns:a16="http://schemas.microsoft.com/office/drawing/2014/main" id="{39BB51BD-240A-43E0-8766-3E7FDAA4B8CB}"/>
                </a:ext>
              </a:extLst>
            </p:cNvPr>
            <p:cNvSpPr txBox="1"/>
            <p:nvPr/>
          </p:nvSpPr>
          <p:spPr>
            <a:xfrm>
              <a:off x="4636831" y="4708696"/>
              <a:ext cx="395186" cy="49937"/>
            </a:xfrm>
            <a:prstGeom prst="rect">
              <a:avLst/>
            </a:prstGeom>
            <a:solidFill>
              <a:sysClr val="window" lastClr="FFFFFF"/>
            </a:solidFill>
            <a:ln w="12700" cap="flat" cmpd="sng" algn="ctr">
              <a:solidFill>
                <a:sysClr val="windowText" lastClr="000000"/>
              </a:solidFill>
              <a:prstDash val="solid"/>
              <a:miter lim="800000"/>
            </a:ln>
            <a:effectLst/>
          </p:spPr>
          <p:txBody>
            <a:bodyPr wrap="square" lIns="0" tIns="0" rIns="0" bIns="0" rtlCol="0">
              <a:spAutoFit/>
            </a:bodyPr>
            <a:lstStyle/>
            <a:p>
              <a:pPr lvl="0" algn="ctr" defTabSz="914400">
                <a:defRPr/>
              </a:pPr>
              <a:r>
                <a:rPr lang="en-US" sz="1200" kern="0" dirty="0">
                  <a:solidFill>
                    <a:prstClr val="black"/>
                  </a:solidFill>
                </a:rPr>
                <a:t>HD-MPGD2</a:t>
              </a: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D7A1CEC8-2B12-451F-B5C1-1167D2E53AC6}"/>
                </a:ext>
              </a:extLst>
            </p:cNvPr>
            <p:cNvSpPr txBox="1"/>
            <p:nvPr/>
          </p:nvSpPr>
          <p:spPr>
            <a:xfrm>
              <a:off x="4483018" y="4008014"/>
              <a:ext cx="424187" cy="49937"/>
            </a:xfrm>
            <a:prstGeom prst="rect">
              <a:avLst/>
            </a:prstGeom>
            <a:solidFill>
              <a:sysClr val="window" lastClr="FFFFFF"/>
            </a:solidFill>
            <a:ln w="12700" cap="flat" cmpd="sng" algn="ctr">
              <a:solidFill>
                <a:sysClr val="windowText" lastClr="000000"/>
              </a:solidFill>
              <a:prstDash val="solid"/>
              <a:miter lim="800000"/>
            </a:ln>
            <a:effectLst/>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prstClr val="black"/>
                  </a:solidFill>
                  <a:latin typeface="Calibri" panose="020F0502020204030204"/>
                </a:rPr>
                <a:t>HD-</a:t>
              </a: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TOF-Tracker</a:t>
              </a:r>
            </a:p>
          </p:txBody>
        </p:sp>
        <p:cxnSp>
          <p:nvCxnSpPr>
            <p:cNvPr id="25" name="Straight Arrow Connector 24">
              <a:extLst>
                <a:ext uri="{FF2B5EF4-FFF2-40B4-BE49-F238E27FC236}">
                  <a16:creationId xmlns:a16="http://schemas.microsoft.com/office/drawing/2014/main" id="{CF4F145B-37D7-44D8-8FC3-4D45BDF75B59}"/>
                </a:ext>
              </a:extLst>
            </p:cNvPr>
            <p:cNvCxnSpPr>
              <a:cxnSpLocks/>
              <a:stCxn id="22" idx="2"/>
            </p:cNvCxnSpPr>
            <p:nvPr/>
          </p:nvCxnSpPr>
          <p:spPr>
            <a:xfrm>
              <a:off x="4695111" y="4057951"/>
              <a:ext cx="1" cy="314024"/>
            </a:xfrm>
            <a:prstGeom prst="straightConnector1">
              <a:avLst/>
            </a:prstGeom>
            <a:noFill/>
            <a:ln w="6350" cap="flat" cmpd="sng" algn="ctr">
              <a:solidFill>
                <a:sysClr val="windowText" lastClr="000000"/>
              </a:solidFill>
              <a:prstDash val="solid"/>
              <a:miter lim="800000"/>
              <a:tailEnd type="triangle"/>
            </a:ln>
            <a:effectLst/>
          </p:spPr>
        </p:cxnSp>
        <p:sp>
          <p:nvSpPr>
            <p:cNvPr id="26" name="TextBox 25">
              <a:extLst>
                <a:ext uri="{FF2B5EF4-FFF2-40B4-BE49-F238E27FC236}">
                  <a16:creationId xmlns:a16="http://schemas.microsoft.com/office/drawing/2014/main" id="{3764A6EC-2F53-4A64-BFFE-5E7BA683762A}"/>
                </a:ext>
              </a:extLst>
            </p:cNvPr>
            <p:cNvSpPr txBox="1"/>
            <p:nvPr/>
          </p:nvSpPr>
          <p:spPr>
            <a:xfrm>
              <a:off x="4871151" y="3871880"/>
              <a:ext cx="213017" cy="49937"/>
            </a:xfrm>
            <a:prstGeom prst="rect">
              <a:avLst/>
            </a:prstGeom>
            <a:solidFill>
              <a:sysClr val="window" lastClr="FFFFFF"/>
            </a:solidFill>
            <a:ln w="12700" cap="flat" cmpd="sng" algn="ctr">
              <a:solidFill>
                <a:sysClr val="windowText" lastClr="000000"/>
              </a:solidFill>
              <a:prstDash val="solid"/>
              <a:miter lim="800000"/>
            </a:ln>
            <a:effectLst/>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HD-</a:t>
              </a:r>
              <a:r>
                <a:rPr kumimoji="0" lang="en-US" sz="1200" b="0" i="0" u="none" strike="noStrike" kern="0" cap="none" spc="0" normalizeH="0" baseline="0" noProof="0" dirty="0" err="1">
                  <a:ln>
                    <a:noFill/>
                  </a:ln>
                  <a:solidFill>
                    <a:prstClr val="black"/>
                  </a:solidFill>
                  <a:effectLst/>
                  <a:uLnTx/>
                  <a:uFillTx/>
                  <a:latin typeface="Calibri" panose="020F0502020204030204"/>
                  <a:ea typeface="+mn-ea"/>
                  <a:cs typeface="+mn-cs"/>
                </a:rPr>
                <a:t>dRICH</a:t>
              </a: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27" name="Straight Arrow Connector 26">
              <a:extLst>
                <a:ext uri="{FF2B5EF4-FFF2-40B4-BE49-F238E27FC236}">
                  <a16:creationId xmlns:a16="http://schemas.microsoft.com/office/drawing/2014/main" id="{C9AA57E2-6D9A-458B-8FA8-2574F9206B13}"/>
                </a:ext>
              </a:extLst>
            </p:cNvPr>
            <p:cNvCxnSpPr>
              <a:cxnSpLocks/>
              <a:stCxn id="26" idx="2"/>
            </p:cNvCxnSpPr>
            <p:nvPr/>
          </p:nvCxnSpPr>
          <p:spPr>
            <a:xfrm>
              <a:off x="4977660" y="3921817"/>
              <a:ext cx="3" cy="418407"/>
            </a:xfrm>
            <a:prstGeom prst="straightConnector1">
              <a:avLst/>
            </a:prstGeom>
            <a:noFill/>
            <a:ln w="6350" cap="flat" cmpd="sng" algn="ctr">
              <a:solidFill>
                <a:sysClr val="windowText" lastClr="000000"/>
              </a:solidFill>
              <a:prstDash val="solid"/>
              <a:miter lim="800000"/>
              <a:tailEnd type="triangle"/>
            </a:ln>
            <a:effectLst/>
          </p:spPr>
        </p:cxnSp>
        <p:sp>
          <p:nvSpPr>
            <p:cNvPr id="28" name="TextBox 27">
              <a:extLst>
                <a:ext uri="{FF2B5EF4-FFF2-40B4-BE49-F238E27FC236}">
                  <a16:creationId xmlns:a16="http://schemas.microsoft.com/office/drawing/2014/main" id="{7F466354-CF7B-408D-A9F0-4DCAD0984074}"/>
                </a:ext>
              </a:extLst>
            </p:cNvPr>
            <p:cNvSpPr txBox="1"/>
            <p:nvPr/>
          </p:nvSpPr>
          <p:spPr>
            <a:xfrm>
              <a:off x="5013715" y="4008014"/>
              <a:ext cx="354086" cy="49937"/>
            </a:xfrm>
            <a:prstGeom prst="rect">
              <a:avLst/>
            </a:prstGeom>
            <a:solidFill>
              <a:sysClr val="window" lastClr="FFFFFF"/>
            </a:solidFill>
            <a:ln w="12700" cap="flat" cmpd="sng" algn="ctr">
              <a:solidFill>
                <a:sysClr val="windowText" lastClr="000000"/>
              </a:solidFill>
              <a:prstDash val="solid"/>
              <a:miter lim="800000"/>
            </a:ln>
            <a:effectLst/>
          </p:spPr>
          <p:txBody>
            <a:bodyPr wrap="square" lIns="0" tIns="0" rIns="0" bIns="0" rtlCol="0">
              <a:spAutoFit/>
            </a:bodyPr>
            <a:lstStyle/>
            <a:p>
              <a:pPr lvl="0" algn="ctr" defTabSz="914400">
                <a:defRPr/>
              </a:pPr>
              <a:r>
                <a:rPr lang="en-US" sz="1200" kern="0" dirty="0">
                  <a:solidFill>
                    <a:prstClr val="black"/>
                  </a:solidFill>
                </a:rPr>
                <a:t>HD-EMCAL</a:t>
              </a: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29" name="Straight Arrow Connector 28">
              <a:extLst>
                <a:ext uri="{FF2B5EF4-FFF2-40B4-BE49-F238E27FC236}">
                  <a16:creationId xmlns:a16="http://schemas.microsoft.com/office/drawing/2014/main" id="{1A1CBE59-7A8D-456F-966B-37DD7E081B55}"/>
                </a:ext>
              </a:extLst>
            </p:cNvPr>
            <p:cNvCxnSpPr>
              <a:cxnSpLocks/>
            </p:cNvCxnSpPr>
            <p:nvPr/>
          </p:nvCxnSpPr>
          <p:spPr>
            <a:xfrm>
              <a:off x="5205798" y="4057951"/>
              <a:ext cx="0" cy="282273"/>
            </a:xfrm>
            <a:prstGeom prst="straightConnector1">
              <a:avLst/>
            </a:prstGeom>
            <a:noFill/>
            <a:ln w="6350" cap="flat" cmpd="sng" algn="ctr">
              <a:solidFill>
                <a:sysClr val="windowText" lastClr="000000"/>
              </a:solidFill>
              <a:prstDash val="solid"/>
              <a:miter lim="800000"/>
              <a:tailEnd type="triangle"/>
            </a:ln>
            <a:effectLst/>
          </p:spPr>
        </p:cxnSp>
        <p:sp>
          <p:nvSpPr>
            <p:cNvPr id="30" name="TextBox 29">
              <a:extLst>
                <a:ext uri="{FF2B5EF4-FFF2-40B4-BE49-F238E27FC236}">
                  <a16:creationId xmlns:a16="http://schemas.microsoft.com/office/drawing/2014/main" id="{D4D5FAAF-70ED-4A0A-9080-7BAF6BDC89E9}"/>
                </a:ext>
              </a:extLst>
            </p:cNvPr>
            <p:cNvSpPr txBox="1"/>
            <p:nvPr/>
          </p:nvSpPr>
          <p:spPr>
            <a:xfrm>
              <a:off x="5393862" y="4008014"/>
              <a:ext cx="341547" cy="49937"/>
            </a:xfrm>
            <a:prstGeom prst="rect">
              <a:avLst/>
            </a:prstGeom>
            <a:solidFill>
              <a:sysClr val="window" lastClr="FFFFFF"/>
            </a:solidFill>
            <a:ln w="12700" cap="flat" cmpd="sng" algn="ctr">
              <a:solidFill>
                <a:sysClr val="windowText" lastClr="000000"/>
              </a:solidFill>
              <a:prstDash val="solid"/>
              <a:miter lim="800000"/>
            </a:ln>
            <a:effectLst/>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HD-HCAL</a:t>
              </a:r>
            </a:p>
          </p:txBody>
        </p:sp>
        <p:cxnSp>
          <p:nvCxnSpPr>
            <p:cNvPr id="31" name="Straight Arrow Connector 30">
              <a:extLst>
                <a:ext uri="{FF2B5EF4-FFF2-40B4-BE49-F238E27FC236}">
                  <a16:creationId xmlns:a16="http://schemas.microsoft.com/office/drawing/2014/main" id="{8D8FDB52-421F-4B0F-8661-1EE14BE5F9E3}"/>
                </a:ext>
              </a:extLst>
            </p:cNvPr>
            <p:cNvCxnSpPr>
              <a:cxnSpLocks/>
              <a:stCxn id="30" idx="2"/>
            </p:cNvCxnSpPr>
            <p:nvPr/>
          </p:nvCxnSpPr>
          <p:spPr>
            <a:xfrm>
              <a:off x="5564636" y="4057951"/>
              <a:ext cx="2" cy="282273"/>
            </a:xfrm>
            <a:prstGeom prst="straightConnector1">
              <a:avLst/>
            </a:prstGeom>
            <a:noFill/>
            <a:ln w="6350" cap="flat" cmpd="sng" algn="ctr">
              <a:solidFill>
                <a:sysClr val="windowText" lastClr="000000"/>
              </a:solidFill>
              <a:prstDash val="solid"/>
              <a:miter lim="800000"/>
              <a:tailEnd type="triangle"/>
            </a:ln>
            <a:effectLst/>
          </p:spPr>
        </p:cxnSp>
        <p:cxnSp>
          <p:nvCxnSpPr>
            <p:cNvPr id="32" name="Straight Arrow Connector 31">
              <a:extLst>
                <a:ext uri="{FF2B5EF4-FFF2-40B4-BE49-F238E27FC236}">
                  <a16:creationId xmlns:a16="http://schemas.microsoft.com/office/drawing/2014/main" id="{A2F3C24A-8802-4D50-9593-F46A0A012D39}"/>
                </a:ext>
              </a:extLst>
            </p:cNvPr>
            <p:cNvCxnSpPr>
              <a:cxnSpLocks/>
              <a:stCxn id="33" idx="0"/>
            </p:cNvCxnSpPr>
            <p:nvPr/>
          </p:nvCxnSpPr>
          <p:spPr>
            <a:xfrm flipV="1">
              <a:off x="3527575" y="4451704"/>
              <a:ext cx="122543" cy="256992"/>
            </a:xfrm>
            <a:prstGeom prst="straightConnector1">
              <a:avLst/>
            </a:prstGeom>
            <a:noFill/>
            <a:ln w="6350" cap="flat" cmpd="sng" algn="ctr">
              <a:solidFill>
                <a:sysClr val="windowText" lastClr="000000"/>
              </a:solidFill>
              <a:prstDash val="solid"/>
              <a:miter lim="800000"/>
              <a:tailEnd type="triangle"/>
            </a:ln>
            <a:effectLst/>
          </p:spPr>
        </p:cxnSp>
        <p:sp>
          <p:nvSpPr>
            <p:cNvPr id="33" name="TextBox 32">
              <a:extLst>
                <a:ext uri="{FF2B5EF4-FFF2-40B4-BE49-F238E27FC236}">
                  <a16:creationId xmlns:a16="http://schemas.microsoft.com/office/drawing/2014/main" id="{C92B5BC9-62EB-40FA-B7AB-286132C4038A}"/>
                </a:ext>
              </a:extLst>
            </p:cNvPr>
            <p:cNvSpPr txBox="1"/>
            <p:nvPr/>
          </p:nvSpPr>
          <p:spPr>
            <a:xfrm>
              <a:off x="3329982" y="4708696"/>
              <a:ext cx="395186" cy="49937"/>
            </a:xfrm>
            <a:prstGeom prst="rect">
              <a:avLst/>
            </a:prstGeom>
            <a:solidFill>
              <a:sysClr val="window" lastClr="FFFFFF"/>
            </a:solidFill>
            <a:ln w="12700" cap="flat" cmpd="sng" algn="ctr">
              <a:solidFill>
                <a:sysClr val="windowText" lastClr="000000"/>
              </a:solidFill>
              <a:prstDash val="solid"/>
              <a:miter lim="800000"/>
            </a:ln>
            <a:effectLst/>
          </p:spPr>
          <p:txBody>
            <a:bodyPr wrap="square" lIns="0" tIns="0" rIns="0" bIns="0" rtlCol="0">
              <a:spAutoFit/>
            </a:bodyPr>
            <a:lstStyle/>
            <a:p>
              <a:pPr lvl="0" algn="ctr" defTabSz="914400">
                <a:defRPr/>
              </a:pPr>
              <a:r>
                <a:rPr lang="en-US" sz="1200" kern="0" dirty="0">
                  <a:solidFill>
                    <a:prstClr val="black"/>
                  </a:solidFill>
                </a:rPr>
                <a:t>LD-MPGD2</a:t>
              </a: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34" name="Straight Arrow Connector 33">
              <a:extLst>
                <a:ext uri="{FF2B5EF4-FFF2-40B4-BE49-F238E27FC236}">
                  <a16:creationId xmlns:a16="http://schemas.microsoft.com/office/drawing/2014/main" id="{DEA3910E-48F0-4B8B-A910-823C52DB0613}"/>
                </a:ext>
              </a:extLst>
            </p:cNvPr>
            <p:cNvCxnSpPr>
              <a:cxnSpLocks/>
            </p:cNvCxnSpPr>
            <p:nvPr/>
          </p:nvCxnSpPr>
          <p:spPr>
            <a:xfrm flipH="1" flipV="1">
              <a:off x="3686227" y="4444852"/>
              <a:ext cx="270675" cy="311244"/>
            </a:xfrm>
            <a:prstGeom prst="straightConnector1">
              <a:avLst/>
            </a:prstGeom>
            <a:noFill/>
            <a:ln w="6350" cap="flat" cmpd="sng" algn="ctr">
              <a:solidFill>
                <a:sysClr val="windowText" lastClr="000000"/>
              </a:solidFill>
              <a:prstDash val="solid"/>
              <a:miter lim="800000"/>
              <a:tailEnd type="triangle"/>
            </a:ln>
            <a:effectLst/>
          </p:spPr>
        </p:cxnSp>
        <p:sp>
          <p:nvSpPr>
            <p:cNvPr id="35" name="TextBox 34">
              <a:extLst>
                <a:ext uri="{FF2B5EF4-FFF2-40B4-BE49-F238E27FC236}">
                  <a16:creationId xmlns:a16="http://schemas.microsoft.com/office/drawing/2014/main" id="{573A84C3-69C1-4F95-AD79-0788C5900CAC}"/>
                </a:ext>
              </a:extLst>
            </p:cNvPr>
            <p:cNvSpPr txBox="1"/>
            <p:nvPr/>
          </p:nvSpPr>
          <p:spPr>
            <a:xfrm>
              <a:off x="3758509" y="4708696"/>
              <a:ext cx="395186" cy="49937"/>
            </a:xfrm>
            <a:prstGeom prst="rect">
              <a:avLst/>
            </a:prstGeom>
            <a:solidFill>
              <a:sysClr val="window" lastClr="FFFFFF"/>
            </a:solidFill>
            <a:ln w="12700" cap="flat" cmpd="sng" algn="ctr">
              <a:solidFill>
                <a:sysClr val="windowText" lastClr="000000"/>
              </a:solidFill>
              <a:prstDash val="solid"/>
              <a:miter lim="800000"/>
            </a:ln>
            <a:effectLst/>
          </p:spPr>
          <p:txBody>
            <a:bodyPr wrap="square" lIns="0" tIns="0" rIns="0" bIns="0" rtlCol="0">
              <a:spAutoFit/>
            </a:bodyPr>
            <a:lstStyle/>
            <a:p>
              <a:pPr lvl="0" algn="ctr" defTabSz="914400">
                <a:defRPr/>
              </a:pPr>
              <a:r>
                <a:rPr lang="en-US" sz="1200" kern="0" dirty="0">
                  <a:solidFill>
                    <a:prstClr val="black"/>
                  </a:solidFill>
                </a:rPr>
                <a:t>LD-MPGD1</a:t>
              </a: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CDE194B6-3450-4382-91C1-6EB683EA39D4}"/>
                </a:ext>
              </a:extLst>
            </p:cNvPr>
            <p:cNvSpPr txBox="1"/>
            <p:nvPr/>
          </p:nvSpPr>
          <p:spPr>
            <a:xfrm>
              <a:off x="3509184" y="3799642"/>
              <a:ext cx="354086" cy="49937"/>
            </a:xfrm>
            <a:prstGeom prst="rect">
              <a:avLst/>
            </a:prstGeom>
            <a:solidFill>
              <a:sysClr val="window" lastClr="FFFFFF"/>
            </a:solidFill>
            <a:ln w="12700" cap="flat" cmpd="sng" algn="ctr">
              <a:solidFill>
                <a:sysClr val="windowText" lastClr="000000"/>
              </a:solidFill>
              <a:prstDash val="solid"/>
              <a:miter lim="800000"/>
            </a:ln>
            <a:effectLst/>
          </p:spPr>
          <p:txBody>
            <a:bodyPr wrap="square" lIns="0" tIns="0" rIns="0" bIns="0" rtlCol="0">
              <a:spAutoFit/>
            </a:bodyPr>
            <a:lstStyle/>
            <a:p>
              <a:pPr lvl="0" algn="ctr" defTabSz="914400">
                <a:defRPr/>
              </a:pPr>
              <a:r>
                <a:rPr lang="en-US" sz="1200" kern="0" dirty="0">
                  <a:solidFill>
                    <a:prstClr val="black"/>
                  </a:solidFill>
                </a:rPr>
                <a:t>LD-Si-Disks 1–5</a:t>
              </a: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37" name="Straight Arrow Connector 36">
              <a:extLst>
                <a:ext uri="{FF2B5EF4-FFF2-40B4-BE49-F238E27FC236}">
                  <a16:creationId xmlns:a16="http://schemas.microsoft.com/office/drawing/2014/main" id="{9513DA7B-F988-4114-9B6B-D48F3AC4338F}"/>
                </a:ext>
              </a:extLst>
            </p:cNvPr>
            <p:cNvCxnSpPr>
              <a:cxnSpLocks/>
              <a:stCxn id="36" idx="2"/>
            </p:cNvCxnSpPr>
            <p:nvPr/>
          </p:nvCxnSpPr>
          <p:spPr>
            <a:xfrm>
              <a:off x="3686227" y="3849579"/>
              <a:ext cx="22864" cy="555779"/>
            </a:xfrm>
            <a:prstGeom prst="straightConnector1">
              <a:avLst/>
            </a:prstGeom>
            <a:noFill/>
            <a:ln w="6350" cap="flat" cmpd="sng" algn="ctr">
              <a:solidFill>
                <a:sysClr val="windowText" lastClr="000000"/>
              </a:solidFill>
              <a:prstDash val="solid"/>
              <a:miter lim="800000"/>
              <a:tailEnd type="triangle"/>
            </a:ln>
            <a:effectLst/>
          </p:spPr>
        </p:cxnSp>
        <p:cxnSp>
          <p:nvCxnSpPr>
            <p:cNvPr id="38" name="Straight Arrow Connector 37">
              <a:extLst>
                <a:ext uri="{FF2B5EF4-FFF2-40B4-BE49-F238E27FC236}">
                  <a16:creationId xmlns:a16="http://schemas.microsoft.com/office/drawing/2014/main" id="{FF24D0AF-2219-4FFF-BEE0-977E43971CFB}"/>
                </a:ext>
              </a:extLst>
            </p:cNvPr>
            <p:cNvCxnSpPr>
              <a:cxnSpLocks/>
              <a:stCxn id="36" idx="2"/>
            </p:cNvCxnSpPr>
            <p:nvPr/>
          </p:nvCxnSpPr>
          <p:spPr>
            <a:xfrm>
              <a:off x="3686227" y="3849579"/>
              <a:ext cx="81756" cy="562986"/>
            </a:xfrm>
            <a:prstGeom prst="straightConnector1">
              <a:avLst/>
            </a:prstGeom>
            <a:noFill/>
            <a:ln w="6350" cap="flat" cmpd="sng" algn="ctr">
              <a:solidFill>
                <a:sysClr val="windowText" lastClr="000000"/>
              </a:solidFill>
              <a:prstDash val="solid"/>
              <a:miter lim="800000"/>
              <a:tailEnd type="triangle"/>
            </a:ln>
            <a:effectLst/>
          </p:spPr>
        </p:cxnSp>
        <p:cxnSp>
          <p:nvCxnSpPr>
            <p:cNvPr id="39" name="Straight Arrow Connector 38">
              <a:extLst>
                <a:ext uri="{FF2B5EF4-FFF2-40B4-BE49-F238E27FC236}">
                  <a16:creationId xmlns:a16="http://schemas.microsoft.com/office/drawing/2014/main" id="{2910B461-2FF4-4052-B331-AEA31A440F52}"/>
                </a:ext>
              </a:extLst>
            </p:cNvPr>
            <p:cNvCxnSpPr>
              <a:cxnSpLocks/>
              <a:stCxn id="36" idx="2"/>
            </p:cNvCxnSpPr>
            <p:nvPr/>
          </p:nvCxnSpPr>
          <p:spPr>
            <a:xfrm>
              <a:off x="3686227" y="3849579"/>
              <a:ext cx="293147" cy="555779"/>
            </a:xfrm>
            <a:prstGeom prst="straightConnector1">
              <a:avLst/>
            </a:prstGeom>
            <a:noFill/>
            <a:ln w="6350" cap="flat" cmpd="sng" algn="ctr">
              <a:solidFill>
                <a:sysClr val="windowText" lastClr="000000"/>
              </a:solidFill>
              <a:prstDash val="solid"/>
              <a:miter lim="800000"/>
              <a:tailEnd type="triangle"/>
            </a:ln>
            <a:effectLst/>
          </p:spPr>
        </p:cxnSp>
        <p:cxnSp>
          <p:nvCxnSpPr>
            <p:cNvPr id="40" name="Straight Arrow Connector 39">
              <a:extLst>
                <a:ext uri="{FF2B5EF4-FFF2-40B4-BE49-F238E27FC236}">
                  <a16:creationId xmlns:a16="http://schemas.microsoft.com/office/drawing/2014/main" id="{A87D7105-EA8F-4237-9681-4EE8DC42CE75}"/>
                </a:ext>
              </a:extLst>
            </p:cNvPr>
            <p:cNvCxnSpPr>
              <a:cxnSpLocks/>
              <a:stCxn id="36" idx="2"/>
            </p:cNvCxnSpPr>
            <p:nvPr/>
          </p:nvCxnSpPr>
          <p:spPr>
            <a:xfrm>
              <a:off x="3686227" y="3849579"/>
              <a:ext cx="222862" cy="544719"/>
            </a:xfrm>
            <a:prstGeom prst="straightConnector1">
              <a:avLst/>
            </a:prstGeom>
            <a:noFill/>
            <a:ln w="6350" cap="flat" cmpd="sng" algn="ctr">
              <a:solidFill>
                <a:sysClr val="windowText" lastClr="000000"/>
              </a:solidFill>
              <a:prstDash val="solid"/>
              <a:miter lim="800000"/>
              <a:tailEnd type="triangle"/>
            </a:ln>
            <a:effectLst/>
          </p:spPr>
        </p:cxnSp>
        <p:cxnSp>
          <p:nvCxnSpPr>
            <p:cNvPr id="41" name="Straight Arrow Connector 40">
              <a:extLst>
                <a:ext uri="{FF2B5EF4-FFF2-40B4-BE49-F238E27FC236}">
                  <a16:creationId xmlns:a16="http://schemas.microsoft.com/office/drawing/2014/main" id="{300286A3-A4A0-4277-B1CD-1A8811F6EB8C}"/>
                </a:ext>
              </a:extLst>
            </p:cNvPr>
            <p:cNvCxnSpPr>
              <a:cxnSpLocks/>
              <a:stCxn id="36" idx="2"/>
            </p:cNvCxnSpPr>
            <p:nvPr/>
          </p:nvCxnSpPr>
          <p:spPr>
            <a:xfrm>
              <a:off x="3686227" y="3849579"/>
              <a:ext cx="161206" cy="559133"/>
            </a:xfrm>
            <a:prstGeom prst="straightConnector1">
              <a:avLst/>
            </a:prstGeom>
            <a:noFill/>
            <a:ln w="6350" cap="flat" cmpd="sng" algn="ctr">
              <a:solidFill>
                <a:sysClr val="windowText" lastClr="000000"/>
              </a:solidFill>
              <a:prstDash val="solid"/>
              <a:miter lim="800000"/>
              <a:tailEnd type="triangle"/>
            </a:ln>
            <a:effectLst/>
          </p:spPr>
        </p:cxnSp>
        <p:sp>
          <p:nvSpPr>
            <p:cNvPr id="42" name="TextBox 41">
              <a:extLst>
                <a:ext uri="{FF2B5EF4-FFF2-40B4-BE49-F238E27FC236}">
                  <a16:creationId xmlns:a16="http://schemas.microsoft.com/office/drawing/2014/main" id="{151BDDD9-5A25-4F6D-B65C-58EA91B7F805}"/>
                </a:ext>
              </a:extLst>
            </p:cNvPr>
            <p:cNvSpPr txBox="1"/>
            <p:nvPr/>
          </p:nvSpPr>
          <p:spPr>
            <a:xfrm>
              <a:off x="3402332" y="3985151"/>
              <a:ext cx="244919" cy="49937"/>
            </a:xfrm>
            <a:prstGeom prst="rect">
              <a:avLst/>
            </a:prstGeom>
            <a:solidFill>
              <a:sysClr val="window" lastClr="FFFFFF"/>
            </a:solidFill>
            <a:ln w="12700" cap="flat" cmpd="sng" algn="ctr">
              <a:solidFill>
                <a:sysClr val="windowText" lastClr="000000"/>
              </a:solidFill>
              <a:prstDash val="solid"/>
              <a:miter lim="800000"/>
            </a:ln>
            <a:effectLst/>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LD-</a:t>
              </a:r>
              <a:r>
                <a:rPr kumimoji="0" lang="en-US" sz="1200" b="0" i="0" u="none" strike="noStrike" kern="0" cap="none" spc="0" normalizeH="0" baseline="0" noProof="0" dirty="0" err="1">
                  <a:ln>
                    <a:noFill/>
                  </a:ln>
                  <a:solidFill>
                    <a:prstClr val="black"/>
                  </a:solidFill>
                  <a:effectLst/>
                  <a:uLnTx/>
                  <a:uFillTx/>
                  <a:latin typeface="Calibri" panose="020F0502020204030204"/>
                  <a:ea typeface="+mn-ea"/>
                  <a:cs typeface="+mn-cs"/>
                </a:rPr>
                <a:t>pfRICH</a:t>
              </a: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43" name="Straight Arrow Connector 42">
              <a:extLst>
                <a:ext uri="{FF2B5EF4-FFF2-40B4-BE49-F238E27FC236}">
                  <a16:creationId xmlns:a16="http://schemas.microsoft.com/office/drawing/2014/main" id="{6CBC0CA7-F6F1-4FCC-B849-B53CEDD40DC1}"/>
                </a:ext>
              </a:extLst>
            </p:cNvPr>
            <p:cNvCxnSpPr>
              <a:cxnSpLocks/>
              <a:stCxn id="42" idx="2"/>
            </p:cNvCxnSpPr>
            <p:nvPr/>
          </p:nvCxnSpPr>
          <p:spPr>
            <a:xfrm>
              <a:off x="3524792" y="4035088"/>
              <a:ext cx="5430" cy="354853"/>
            </a:xfrm>
            <a:prstGeom prst="straightConnector1">
              <a:avLst/>
            </a:prstGeom>
            <a:noFill/>
            <a:ln w="6350" cap="flat" cmpd="sng" algn="ctr">
              <a:solidFill>
                <a:sysClr val="windowText" lastClr="000000"/>
              </a:solidFill>
              <a:prstDash val="solid"/>
              <a:miter lim="800000"/>
              <a:tailEnd type="triangle"/>
            </a:ln>
            <a:effectLst/>
          </p:spPr>
        </p:cxnSp>
        <p:sp>
          <p:nvSpPr>
            <p:cNvPr id="44" name="TextBox 43">
              <a:extLst>
                <a:ext uri="{FF2B5EF4-FFF2-40B4-BE49-F238E27FC236}">
                  <a16:creationId xmlns:a16="http://schemas.microsoft.com/office/drawing/2014/main" id="{95791B30-CE2F-47F5-A178-0188BE44BF14}"/>
                </a:ext>
              </a:extLst>
            </p:cNvPr>
            <p:cNvSpPr txBox="1"/>
            <p:nvPr/>
          </p:nvSpPr>
          <p:spPr>
            <a:xfrm>
              <a:off x="3182038" y="3878205"/>
              <a:ext cx="354086" cy="49937"/>
            </a:xfrm>
            <a:prstGeom prst="rect">
              <a:avLst/>
            </a:prstGeom>
            <a:solidFill>
              <a:sysClr val="window" lastClr="FFFFFF"/>
            </a:solidFill>
            <a:ln w="12700" cap="flat" cmpd="sng" algn="ctr">
              <a:solidFill>
                <a:sysClr val="windowText" lastClr="000000"/>
              </a:solidFill>
              <a:prstDash val="solid"/>
              <a:miter lim="800000"/>
            </a:ln>
            <a:effectLst/>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LD-EMCAL</a:t>
              </a:r>
            </a:p>
          </p:txBody>
        </p:sp>
        <p:cxnSp>
          <p:nvCxnSpPr>
            <p:cNvPr id="45" name="Straight Arrow Connector 44">
              <a:extLst>
                <a:ext uri="{FF2B5EF4-FFF2-40B4-BE49-F238E27FC236}">
                  <a16:creationId xmlns:a16="http://schemas.microsoft.com/office/drawing/2014/main" id="{B76CD131-C79C-4340-A7C1-32AAFC8A3371}"/>
                </a:ext>
              </a:extLst>
            </p:cNvPr>
            <p:cNvCxnSpPr>
              <a:cxnSpLocks/>
              <a:stCxn id="44" idx="2"/>
            </p:cNvCxnSpPr>
            <p:nvPr/>
          </p:nvCxnSpPr>
          <p:spPr>
            <a:xfrm flipH="1">
              <a:off x="3359078" y="3928142"/>
              <a:ext cx="0" cy="460974"/>
            </a:xfrm>
            <a:prstGeom prst="straightConnector1">
              <a:avLst/>
            </a:prstGeom>
            <a:noFill/>
            <a:ln w="6350" cap="flat" cmpd="sng" algn="ctr">
              <a:solidFill>
                <a:sysClr val="windowText" lastClr="000000"/>
              </a:solidFill>
              <a:prstDash val="solid"/>
              <a:miter lim="800000"/>
              <a:tailEnd type="triangle"/>
            </a:ln>
            <a:effectLst/>
          </p:spPr>
        </p:cxnSp>
        <p:sp>
          <p:nvSpPr>
            <p:cNvPr id="46" name="TextBox 45">
              <a:extLst>
                <a:ext uri="{FF2B5EF4-FFF2-40B4-BE49-F238E27FC236}">
                  <a16:creationId xmlns:a16="http://schemas.microsoft.com/office/drawing/2014/main" id="{C7B3FB18-81AB-432E-AB93-83C1567A944C}"/>
                </a:ext>
              </a:extLst>
            </p:cNvPr>
            <p:cNvSpPr txBox="1"/>
            <p:nvPr/>
          </p:nvSpPr>
          <p:spPr>
            <a:xfrm>
              <a:off x="2496209" y="3878205"/>
              <a:ext cx="341547" cy="49937"/>
            </a:xfrm>
            <a:prstGeom prst="rect">
              <a:avLst/>
            </a:prstGeom>
            <a:solidFill>
              <a:sysClr val="window" lastClr="FFFFFF"/>
            </a:solidFill>
            <a:ln w="12700" cap="flat" cmpd="sng" algn="ctr">
              <a:solidFill>
                <a:sysClr val="windowText" lastClr="000000"/>
              </a:solidFill>
              <a:prstDash val="solid"/>
              <a:miter lim="800000"/>
            </a:ln>
            <a:effectLst/>
          </p:spPr>
          <p:txBody>
            <a:bodyPr wrap="square" lIns="0" tIns="0" rIns="0" bIns="0" rtlCol="0">
              <a:spAutoFit/>
            </a:bodyPr>
            <a:lstStyle/>
            <a:p>
              <a:pPr lvl="0" algn="ctr" defTabSz="914400">
                <a:defRPr/>
              </a:pPr>
              <a:r>
                <a:rPr lang="en-US" sz="1200" kern="0" dirty="0">
                  <a:solidFill>
                    <a:prstClr val="black"/>
                  </a:solidFill>
                </a:rPr>
                <a:t>LD-HCAL</a:t>
              </a: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47" name="Straight Arrow Connector 46">
              <a:extLst>
                <a:ext uri="{FF2B5EF4-FFF2-40B4-BE49-F238E27FC236}">
                  <a16:creationId xmlns:a16="http://schemas.microsoft.com/office/drawing/2014/main" id="{AC1836CE-ABF7-43A1-AA45-F7970698B2D1}"/>
                </a:ext>
              </a:extLst>
            </p:cNvPr>
            <p:cNvCxnSpPr>
              <a:cxnSpLocks/>
              <a:stCxn id="46" idx="2"/>
            </p:cNvCxnSpPr>
            <p:nvPr/>
          </p:nvCxnSpPr>
          <p:spPr>
            <a:xfrm>
              <a:off x="2666982" y="3928142"/>
              <a:ext cx="1" cy="461801"/>
            </a:xfrm>
            <a:prstGeom prst="straightConnector1">
              <a:avLst/>
            </a:prstGeom>
            <a:noFill/>
            <a:ln w="6350" cap="flat" cmpd="sng" algn="ctr">
              <a:solidFill>
                <a:sysClr val="windowText" lastClr="000000"/>
              </a:solidFill>
              <a:prstDash val="solid"/>
              <a:miter lim="800000"/>
              <a:tailEnd type="triangle"/>
            </a:ln>
            <a:effectLst/>
          </p:spPr>
        </p:cxnSp>
        <p:sp>
          <p:nvSpPr>
            <p:cNvPr id="48" name="TextBox 47">
              <a:extLst>
                <a:ext uri="{FF2B5EF4-FFF2-40B4-BE49-F238E27FC236}">
                  <a16:creationId xmlns:a16="http://schemas.microsoft.com/office/drawing/2014/main" id="{BFC53CE7-A38F-4AA0-9B1D-FD992B3A4C98}"/>
                </a:ext>
              </a:extLst>
            </p:cNvPr>
            <p:cNvSpPr txBox="1"/>
            <p:nvPr/>
          </p:nvSpPr>
          <p:spPr>
            <a:xfrm>
              <a:off x="2765069" y="4708695"/>
              <a:ext cx="395186" cy="49937"/>
            </a:xfrm>
            <a:prstGeom prst="rect">
              <a:avLst/>
            </a:prstGeom>
            <a:solidFill>
              <a:sysClr val="window" lastClr="FFFFFF"/>
            </a:solidFill>
            <a:ln w="12700" cap="flat" cmpd="sng" algn="ctr">
              <a:solidFill>
                <a:sysClr val="windowText" lastClr="000000"/>
              </a:solidFill>
              <a:prstDash val="solid"/>
              <a:miter lim="800000"/>
            </a:ln>
            <a:effectLst/>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Beampipe</a:t>
              </a:r>
            </a:p>
          </p:txBody>
        </p:sp>
        <p:sp>
          <p:nvSpPr>
            <p:cNvPr id="49" name="TextBox 48">
              <a:extLst>
                <a:ext uri="{FF2B5EF4-FFF2-40B4-BE49-F238E27FC236}">
                  <a16:creationId xmlns:a16="http://schemas.microsoft.com/office/drawing/2014/main" id="{2B2A0690-A5B7-40C8-A29E-F47AB0FBDAF7}"/>
                </a:ext>
              </a:extLst>
            </p:cNvPr>
            <p:cNvSpPr txBox="1"/>
            <p:nvPr/>
          </p:nvSpPr>
          <p:spPr>
            <a:xfrm>
              <a:off x="5340223" y="4704517"/>
              <a:ext cx="395186" cy="49937"/>
            </a:xfrm>
            <a:prstGeom prst="rect">
              <a:avLst/>
            </a:prstGeom>
            <a:solidFill>
              <a:sysClr val="window" lastClr="FFFFFF"/>
            </a:solidFill>
            <a:ln w="12700" cap="flat" cmpd="sng" algn="ctr">
              <a:solidFill>
                <a:sysClr val="windowText" lastClr="000000"/>
              </a:solidFill>
              <a:prstDash val="solid"/>
              <a:miter lim="800000"/>
            </a:ln>
            <a:effectLst/>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Enclosure</a:t>
              </a:r>
            </a:p>
          </p:txBody>
        </p:sp>
        <p:cxnSp>
          <p:nvCxnSpPr>
            <p:cNvPr id="50" name="Straight Arrow Connector 49">
              <a:extLst>
                <a:ext uri="{FF2B5EF4-FFF2-40B4-BE49-F238E27FC236}">
                  <a16:creationId xmlns:a16="http://schemas.microsoft.com/office/drawing/2014/main" id="{977AF5BA-D5EE-44B0-8619-EF474FD9A57C}"/>
                </a:ext>
              </a:extLst>
            </p:cNvPr>
            <p:cNvCxnSpPr>
              <a:cxnSpLocks/>
              <a:stCxn id="48" idx="0"/>
            </p:cNvCxnSpPr>
            <p:nvPr/>
          </p:nvCxnSpPr>
          <p:spPr>
            <a:xfrm flipV="1">
              <a:off x="2962662" y="4443758"/>
              <a:ext cx="0" cy="264937"/>
            </a:xfrm>
            <a:prstGeom prst="straightConnector1">
              <a:avLst/>
            </a:prstGeom>
            <a:noFill/>
            <a:ln w="6350" cap="flat" cmpd="sng" algn="ctr">
              <a:solidFill>
                <a:sysClr val="windowText" lastClr="000000"/>
              </a:solidFill>
              <a:prstDash val="solid"/>
              <a:miter lim="800000"/>
              <a:tailEnd type="triangle"/>
            </a:ln>
            <a:effectLst/>
          </p:spPr>
        </p:cxnSp>
        <p:cxnSp>
          <p:nvCxnSpPr>
            <p:cNvPr id="51" name="Straight Arrow Connector 50">
              <a:extLst>
                <a:ext uri="{FF2B5EF4-FFF2-40B4-BE49-F238E27FC236}">
                  <a16:creationId xmlns:a16="http://schemas.microsoft.com/office/drawing/2014/main" id="{E1D9FEAF-F851-4A3E-831B-D1EF889DA66B}"/>
                </a:ext>
              </a:extLst>
            </p:cNvPr>
            <p:cNvCxnSpPr>
              <a:cxnSpLocks/>
              <a:stCxn id="49" idx="0"/>
            </p:cNvCxnSpPr>
            <p:nvPr/>
          </p:nvCxnSpPr>
          <p:spPr>
            <a:xfrm flipH="1" flipV="1">
              <a:off x="5537017" y="4576226"/>
              <a:ext cx="799" cy="128291"/>
            </a:xfrm>
            <a:prstGeom prst="straightConnector1">
              <a:avLst/>
            </a:prstGeom>
            <a:noFill/>
            <a:ln w="6350" cap="flat" cmpd="sng" algn="ctr">
              <a:solidFill>
                <a:sysClr val="windowText" lastClr="000000"/>
              </a:solidFill>
              <a:prstDash val="solid"/>
              <a:miter lim="800000"/>
              <a:tailEnd type="triangle"/>
            </a:ln>
            <a:effectLst/>
          </p:spPr>
        </p:cxnSp>
        <p:sp>
          <p:nvSpPr>
            <p:cNvPr id="52" name="TextBox 51">
              <a:extLst>
                <a:ext uri="{FF2B5EF4-FFF2-40B4-BE49-F238E27FC236}">
                  <a16:creationId xmlns:a16="http://schemas.microsoft.com/office/drawing/2014/main" id="{C37FD320-F629-49DB-AF70-22982E335977}"/>
                </a:ext>
              </a:extLst>
            </p:cNvPr>
            <p:cNvSpPr txBox="1"/>
            <p:nvPr/>
          </p:nvSpPr>
          <p:spPr>
            <a:xfrm>
              <a:off x="4272046" y="3899850"/>
              <a:ext cx="354086" cy="49937"/>
            </a:xfrm>
            <a:prstGeom prst="rect">
              <a:avLst/>
            </a:prstGeom>
            <a:solidFill>
              <a:sysClr val="window" lastClr="FFFFFF"/>
            </a:solidFill>
            <a:ln w="12700" cap="flat" cmpd="sng" algn="ctr">
              <a:solidFill>
                <a:sysClr val="windowText" lastClr="000000"/>
              </a:solidFill>
              <a:prstDash val="solid"/>
              <a:miter lim="800000"/>
            </a:ln>
            <a:effectLst/>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HD-Si-Disks 1</a:t>
              </a:r>
              <a:r>
                <a:rPr lang="en-US" sz="1200" kern="0" dirty="0">
                  <a:solidFill>
                    <a:prstClr val="black"/>
                  </a:solidFill>
                </a:rPr>
                <a:t>–</a:t>
              </a: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5</a:t>
              </a:r>
            </a:p>
          </p:txBody>
        </p:sp>
      </p:grpSp>
    </p:spTree>
    <p:extLst>
      <p:ext uri="{BB962C8B-B14F-4D97-AF65-F5344CB8AC3E}">
        <p14:creationId xmlns:p14="http://schemas.microsoft.com/office/powerpoint/2010/main" val="7123261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Nexus:query=A|i_type|eq|table;A|i_name|cont|_plot;A|i_name|neq|residuals_plot;"/>
          <p:cNvGraphicFramePr>
            <a:graphicFrameLocks noGrp="1"/>
          </p:cNvGraphicFramePr>
          <p:nvPr>
            <p:ph type="chart" sz="quarter" idx="11"/>
          </p:nvPr>
        </p:nvGraphicFramePr>
        <p:xfrm>
          <a:off x="609601" y="1636776"/>
          <a:ext cx="10972800" cy="4736592"/>
        </p:xfrm>
        <a:graphic>
          <a:graphicData uri="http://schemas.openxmlformats.org/drawingml/2006/chart">
            <c:chart xmlns:c="http://schemas.openxmlformats.org/drawingml/2006/chart" xmlns:r="http://schemas.openxmlformats.org/officeDocument/2006/relationships" r:id="rId2"/>
          </a:graphicData>
        </a:graphic>
      </p:graphicFrame>
      <p:sp>
        <p:nvSpPr>
          <p:cNvPr id="12" name="Slide Number Placeholder">
            <a:extLst>
              <a:ext uri="{FF2B5EF4-FFF2-40B4-BE49-F238E27FC236}">
                <a16:creationId xmlns:a16="http://schemas.microsoft.com/office/drawing/2014/main" id="{ED223E14-EFEB-050D-0BB4-5870DCDDDA1F}"/>
              </a:ext>
            </a:extLst>
          </p:cNvPr>
          <p:cNvSpPr>
            <a:spLocks noGrp="1"/>
          </p:cNvSpPr>
          <p:nvPr>
            <p:ph type="sldNum" sz="quarter" idx="14"/>
          </p:nvPr>
        </p:nvSpPr>
        <p:spPr>
          <a:xfrm>
            <a:off x="11615194" y="6492241"/>
            <a:ext cx="576805" cy="320296"/>
          </a:xfrm>
        </p:spPr>
        <p:txBody>
          <a:bodyPr/>
          <a:lstStyle/>
          <a:p>
            <a:fld id="{F023AC52-F1B0-4671-BA92-58020EC92B36}" type="slidenum">
              <a:rPr lang="en-US" smtClean="0"/>
              <a:pPr/>
              <a:t>40</a:t>
            </a:fld>
            <a:endParaRPr lang="en-US" dirty="0"/>
          </a:p>
        </p:txBody>
      </p:sp>
      <p:sp>
        <p:nvSpPr>
          <p:cNvPr id="8" name="Nexus:toc_link">
            <a:extLst>
              <a:ext uri="{FF2B5EF4-FFF2-40B4-BE49-F238E27FC236}">
                <a16:creationId xmlns:a16="http://schemas.microsoft.com/office/drawing/2014/main" id="{A547CD24-71F0-1C60-6867-B0A4011C8035}"/>
              </a:ext>
            </a:extLst>
          </p:cNvPr>
          <p:cNvSpPr>
            <a:spLocks noGrp="1"/>
          </p:cNvSpPr>
          <p:nvPr>
            <p:ph type="body" sz="quarter" idx="12"/>
          </p:nvPr>
        </p:nvSpPr>
        <p:spPr/>
        <p:txBody>
          <a:bodyPr/>
          <a:lstStyle/>
          <a:p>
            <a:r>
              <a:rPr>
                <a:hlinkClick r:id="rId3" action="ppaction://hlinksldjump"/>
              </a:rPr>
              <a:t>Table of contents</a:t>
            </a:r>
            <a:endParaRPr lang="en-US"/>
          </a:p>
        </p:txBody>
      </p:sp>
      <p:sp>
        <p:nvSpPr>
          <p:cNvPr id="10" name="Nexus:breadcrumbs">
            <a:extLst>
              <a:ext uri="{FF2B5EF4-FFF2-40B4-BE49-F238E27FC236}">
                <a16:creationId xmlns:a16="http://schemas.microsoft.com/office/drawing/2014/main" id="{304B0302-B98D-CC06-7978-BF010158686F}"/>
              </a:ext>
            </a:extLst>
          </p:cNvPr>
          <p:cNvSpPr>
            <a:spLocks noGrp="1"/>
          </p:cNvSpPr>
          <p:nvPr>
            <p:ph type="body" sz="quarter" idx="13"/>
          </p:nvPr>
        </p:nvSpPr>
        <p:spPr/>
        <p:txBody>
          <a:bodyPr/>
          <a:lstStyle/>
          <a:p>
            <a:r>
              <a:rPr>
                <a:hlinkClick r:id="rId4" action="ppaction://hlinksldjump"/>
              </a:rPr>
              <a:t>Plots</a:t>
            </a:r>
            <a:r>
              <a:t> / </a:t>
            </a:r>
            <a:r>
              <a:rPr>
                <a:hlinkClick r:id="rId5" action="ppaction://hlinksldjump"/>
              </a:rPr>
              <a:t>Report Plots</a:t>
            </a:r>
            <a:r>
              <a:t> / max-temp-beampipe-rplot</a:t>
            </a:r>
            <a:endParaRPr lang="en-US"/>
          </a:p>
        </p:txBody>
      </p:sp>
      <p:sp>
        <p:nvSpPr>
          <p:cNvPr id="11" name="Nexus:comments">
            <a:extLst>
              <a:ext uri="{FF2B5EF4-FFF2-40B4-BE49-F238E27FC236}">
                <a16:creationId xmlns:a16="http://schemas.microsoft.com/office/drawing/2014/main" id="{8E91EB1E-DFA6-072B-6692-6DF8A2E7011B}"/>
              </a:ext>
            </a:extLst>
          </p:cNvPr>
          <p:cNvSpPr>
            <a:spLocks noGrp="1"/>
          </p:cNvSpPr>
          <p:nvPr>
            <p:ph type="body" sz="quarter" idx="15"/>
          </p:nvPr>
        </p:nvSpPr>
        <p:spPr/>
        <p:txBody>
          <a:bodyPr/>
          <a:lstStyle/>
          <a:p>
            <a:endParaRPr lang="en-US"/>
          </a:p>
        </p:txBody>
      </p:sp>
      <p:sp>
        <p:nvSpPr>
          <p:cNvPr id="3" name="Nexus:html_header">
            <a:extLst>
              <a:ext uri="{FF2B5EF4-FFF2-40B4-BE49-F238E27FC236}">
                <a16:creationId xmlns:a16="http://schemas.microsoft.com/office/drawing/2014/main" id="{6043653E-7DE1-82CF-E848-498B533BC095}"/>
              </a:ext>
            </a:extLst>
          </p:cNvPr>
          <p:cNvSpPr>
            <a:spLocks noGrp="1"/>
          </p:cNvSpPr>
          <p:nvPr>
            <p:ph type="title"/>
          </p:nvPr>
        </p:nvSpPr>
        <p:spPr/>
        <p:txBody>
          <a:bodyPr/>
          <a:lstStyle/>
          <a:p>
            <a:r>
              <a:t>max-temp-beampipe-rplot</a:t>
            </a: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Nexus:query=A|i_type|eq|table;A|i_name|cont|_plot;A|i_name|neq|residuals_plot;"/>
          <p:cNvGraphicFramePr>
            <a:graphicFrameLocks noGrp="1"/>
          </p:cNvGraphicFramePr>
          <p:nvPr>
            <p:ph type="chart" sz="quarter" idx="11"/>
          </p:nvPr>
        </p:nvGraphicFramePr>
        <p:xfrm>
          <a:off x="609601" y="1636776"/>
          <a:ext cx="10972800" cy="4736592"/>
        </p:xfrm>
        <a:graphic>
          <a:graphicData uri="http://schemas.openxmlformats.org/drawingml/2006/chart">
            <c:chart xmlns:c="http://schemas.openxmlformats.org/drawingml/2006/chart" xmlns:r="http://schemas.openxmlformats.org/officeDocument/2006/relationships" r:id="rId2"/>
          </a:graphicData>
        </a:graphic>
      </p:graphicFrame>
      <p:sp>
        <p:nvSpPr>
          <p:cNvPr id="12" name="Slide Number Placeholder">
            <a:extLst>
              <a:ext uri="{FF2B5EF4-FFF2-40B4-BE49-F238E27FC236}">
                <a16:creationId xmlns:a16="http://schemas.microsoft.com/office/drawing/2014/main" id="{ED223E14-EFEB-050D-0BB4-5870DCDDDA1F}"/>
              </a:ext>
            </a:extLst>
          </p:cNvPr>
          <p:cNvSpPr>
            <a:spLocks noGrp="1"/>
          </p:cNvSpPr>
          <p:nvPr>
            <p:ph type="sldNum" sz="quarter" idx="14"/>
          </p:nvPr>
        </p:nvSpPr>
        <p:spPr>
          <a:xfrm>
            <a:off x="11615194" y="6566315"/>
            <a:ext cx="576805" cy="246221"/>
          </a:xfrm>
        </p:spPr>
        <p:txBody>
          <a:bodyPr/>
          <a:lstStyle/>
          <a:p>
            <a:fld id="{F023AC52-F1B0-4671-BA92-58020EC92B36}" type="slidenum">
              <a:rPr lang="en-US" smtClean="0"/>
              <a:pPr/>
              <a:t>41</a:t>
            </a:fld>
            <a:endParaRPr lang="en-US" dirty="0"/>
          </a:p>
        </p:txBody>
      </p:sp>
      <p:sp>
        <p:nvSpPr>
          <p:cNvPr id="8" name="Nexus:toc_link">
            <a:extLst>
              <a:ext uri="{FF2B5EF4-FFF2-40B4-BE49-F238E27FC236}">
                <a16:creationId xmlns:a16="http://schemas.microsoft.com/office/drawing/2014/main" id="{A547CD24-71F0-1C60-6867-B0A4011C8035}"/>
              </a:ext>
            </a:extLst>
          </p:cNvPr>
          <p:cNvSpPr>
            <a:spLocks noGrp="1"/>
          </p:cNvSpPr>
          <p:nvPr>
            <p:ph type="body" sz="quarter" idx="12"/>
          </p:nvPr>
        </p:nvSpPr>
        <p:spPr>
          <a:xfrm>
            <a:off x="9740675" y="6492240"/>
            <a:ext cx="1874520" cy="315912"/>
          </a:xfrm>
        </p:spPr>
        <p:txBody>
          <a:bodyPr/>
          <a:lstStyle/>
          <a:p>
            <a:r>
              <a:rPr>
                <a:hlinkClick r:id="rId3" action="ppaction://hlinksldjump"/>
              </a:rPr>
              <a:t>Table of contents</a:t>
            </a:r>
            <a:endParaRPr lang="en-US"/>
          </a:p>
        </p:txBody>
      </p:sp>
      <p:sp>
        <p:nvSpPr>
          <p:cNvPr id="10" name="Nexus:breadcrumbs">
            <a:extLst>
              <a:ext uri="{FF2B5EF4-FFF2-40B4-BE49-F238E27FC236}">
                <a16:creationId xmlns:a16="http://schemas.microsoft.com/office/drawing/2014/main" id="{304B0302-B98D-CC06-7978-BF010158686F}"/>
              </a:ext>
            </a:extLst>
          </p:cNvPr>
          <p:cNvSpPr>
            <a:spLocks noGrp="1"/>
          </p:cNvSpPr>
          <p:nvPr>
            <p:ph type="body" sz="quarter" idx="13"/>
          </p:nvPr>
        </p:nvSpPr>
        <p:spPr/>
        <p:txBody>
          <a:bodyPr/>
          <a:lstStyle/>
          <a:p>
            <a:r>
              <a:rPr>
                <a:hlinkClick r:id="rId4" action="ppaction://hlinksldjump"/>
              </a:rPr>
              <a:t>Plots</a:t>
            </a:r>
            <a:r>
              <a:t> / </a:t>
            </a:r>
            <a:r>
              <a:rPr>
                <a:hlinkClick r:id="rId5" action="ppaction://hlinksldjump"/>
              </a:rPr>
              <a:t>Report Plots</a:t>
            </a:r>
            <a:r>
              <a:t> / min-temp-ld-emcal-rplot</a:t>
            </a:r>
            <a:endParaRPr lang="en-US"/>
          </a:p>
        </p:txBody>
      </p:sp>
      <p:sp>
        <p:nvSpPr>
          <p:cNvPr id="11" name="Nexus:comments">
            <a:extLst>
              <a:ext uri="{FF2B5EF4-FFF2-40B4-BE49-F238E27FC236}">
                <a16:creationId xmlns:a16="http://schemas.microsoft.com/office/drawing/2014/main" id="{8E91EB1E-DFA6-072B-6692-6DF8A2E7011B}"/>
              </a:ext>
            </a:extLst>
          </p:cNvPr>
          <p:cNvSpPr>
            <a:spLocks noGrp="1"/>
          </p:cNvSpPr>
          <p:nvPr>
            <p:ph type="body" sz="quarter" idx="15"/>
          </p:nvPr>
        </p:nvSpPr>
        <p:spPr/>
        <p:txBody>
          <a:bodyPr/>
          <a:lstStyle/>
          <a:p>
            <a:endParaRPr lang="en-US"/>
          </a:p>
        </p:txBody>
      </p:sp>
      <p:sp>
        <p:nvSpPr>
          <p:cNvPr id="3" name="Nexus:html_header">
            <a:extLst>
              <a:ext uri="{FF2B5EF4-FFF2-40B4-BE49-F238E27FC236}">
                <a16:creationId xmlns:a16="http://schemas.microsoft.com/office/drawing/2014/main" id="{6043653E-7DE1-82CF-E848-498B533BC095}"/>
              </a:ext>
            </a:extLst>
          </p:cNvPr>
          <p:cNvSpPr>
            <a:spLocks noGrp="1"/>
          </p:cNvSpPr>
          <p:nvPr>
            <p:ph type="title"/>
          </p:nvPr>
        </p:nvSpPr>
        <p:spPr/>
        <p:txBody>
          <a:bodyPr/>
          <a:lstStyle/>
          <a:p>
            <a:r>
              <a:t>min-temp-ld-emcal-rplot</a:t>
            </a: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Nexus:query=A|i_type|eq|table;A|i_name|cont|_plot;A|i_name|neq|residuals_plot;"/>
          <p:cNvGraphicFramePr>
            <a:graphicFrameLocks noGrp="1"/>
          </p:cNvGraphicFramePr>
          <p:nvPr>
            <p:ph type="chart" sz="quarter" idx="11"/>
          </p:nvPr>
        </p:nvGraphicFramePr>
        <p:xfrm>
          <a:off x="609601" y="1636776"/>
          <a:ext cx="10972800" cy="4736592"/>
        </p:xfrm>
        <a:graphic>
          <a:graphicData uri="http://schemas.openxmlformats.org/drawingml/2006/chart">
            <c:chart xmlns:c="http://schemas.openxmlformats.org/drawingml/2006/chart" xmlns:r="http://schemas.openxmlformats.org/officeDocument/2006/relationships" r:id="rId2"/>
          </a:graphicData>
        </a:graphic>
      </p:graphicFrame>
      <p:sp>
        <p:nvSpPr>
          <p:cNvPr id="12" name="Slide Number Placeholder">
            <a:extLst>
              <a:ext uri="{FF2B5EF4-FFF2-40B4-BE49-F238E27FC236}">
                <a16:creationId xmlns:a16="http://schemas.microsoft.com/office/drawing/2014/main" id="{ED223E14-EFEB-050D-0BB4-5870DCDDDA1F}"/>
              </a:ext>
            </a:extLst>
          </p:cNvPr>
          <p:cNvSpPr>
            <a:spLocks noGrp="1"/>
          </p:cNvSpPr>
          <p:nvPr>
            <p:ph type="sldNum" sz="quarter" idx="14"/>
          </p:nvPr>
        </p:nvSpPr>
        <p:spPr>
          <a:xfrm>
            <a:off x="11615194" y="6566315"/>
            <a:ext cx="576805" cy="246221"/>
          </a:xfrm>
        </p:spPr>
        <p:txBody>
          <a:bodyPr/>
          <a:lstStyle/>
          <a:p>
            <a:fld id="{F023AC52-F1B0-4671-BA92-58020EC92B36}" type="slidenum">
              <a:rPr lang="en-US" smtClean="0"/>
              <a:pPr/>
              <a:t>42</a:t>
            </a:fld>
            <a:endParaRPr lang="en-US" dirty="0"/>
          </a:p>
        </p:txBody>
      </p:sp>
      <p:sp>
        <p:nvSpPr>
          <p:cNvPr id="8" name="Nexus:toc_link">
            <a:extLst>
              <a:ext uri="{FF2B5EF4-FFF2-40B4-BE49-F238E27FC236}">
                <a16:creationId xmlns:a16="http://schemas.microsoft.com/office/drawing/2014/main" id="{A547CD24-71F0-1C60-6867-B0A4011C8035}"/>
              </a:ext>
            </a:extLst>
          </p:cNvPr>
          <p:cNvSpPr>
            <a:spLocks noGrp="1"/>
          </p:cNvSpPr>
          <p:nvPr>
            <p:ph type="body" sz="quarter" idx="12"/>
          </p:nvPr>
        </p:nvSpPr>
        <p:spPr/>
        <p:txBody>
          <a:bodyPr/>
          <a:lstStyle/>
          <a:p>
            <a:r>
              <a:rPr>
                <a:hlinkClick r:id="rId3" action="ppaction://hlinksldjump"/>
              </a:rPr>
              <a:t>Table of contents</a:t>
            </a:r>
            <a:endParaRPr lang="en-US"/>
          </a:p>
        </p:txBody>
      </p:sp>
      <p:sp>
        <p:nvSpPr>
          <p:cNvPr id="10" name="Nexus:breadcrumbs">
            <a:extLst>
              <a:ext uri="{FF2B5EF4-FFF2-40B4-BE49-F238E27FC236}">
                <a16:creationId xmlns:a16="http://schemas.microsoft.com/office/drawing/2014/main" id="{304B0302-B98D-CC06-7978-BF010158686F}"/>
              </a:ext>
            </a:extLst>
          </p:cNvPr>
          <p:cNvSpPr>
            <a:spLocks noGrp="1"/>
          </p:cNvSpPr>
          <p:nvPr>
            <p:ph type="body" sz="quarter" idx="13"/>
          </p:nvPr>
        </p:nvSpPr>
        <p:spPr/>
        <p:txBody>
          <a:bodyPr/>
          <a:lstStyle/>
          <a:p>
            <a:r>
              <a:rPr>
                <a:hlinkClick r:id="rId4" action="ppaction://hlinksldjump"/>
              </a:rPr>
              <a:t>Plots</a:t>
            </a:r>
            <a:r>
              <a:t> / </a:t>
            </a:r>
            <a:r>
              <a:rPr>
                <a:hlinkClick r:id="rId5" action="ppaction://hlinksldjump"/>
              </a:rPr>
              <a:t>Report Plots</a:t>
            </a:r>
            <a:r>
              <a:t> / max-temp-ld-emcal-rplot</a:t>
            </a:r>
            <a:endParaRPr lang="en-US"/>
          </a:p>
        </p:txBody>
      </p:sp>
      <p:sp>
        <p:nvSpPr>
          <p:cNvPr id="11" name="Nexus:comments">
            <a:extLst>
              <a:ext uri="{FF2B5EF4-FFF2-40B4-BE49-F238E27FC236}">
                <a16:creationId xmlns:a16="http://schemas.microsoft.com/office/drawing/2014/main" id="{8E91EB1E-DFA6-072B-6692-6DF8A2E7011B}"/>
              </a:ext>
            </a:extLst>
          </p:cNvPr>
          <p:cNvSpPr>
            <a:spLocks noGrp="1"/>
          </p:cNvSpPr>
          <p:nvPr>
            <p:ph type="body" sz="quarter" idx="15"/>
          </p:nvPr>
        </p:nvSpPr>
        <p:spPr/>
        <p:txBody>
          <a:bodyPr/>
          <a:lstStyle/>
          <a:p>
            <a:endParaRPr lang="en-US"/>
          </a:p>
        </p:txBody>
      </p:sp>
      <p:sp>
        <p:nvSpPr>
          <p:cNvPr id="3" name="Nexus:html_header">
            <a:extLst>
              <a:ext uri="{FF2B5EF4-FFF2-40B4-BE49-F238E27FC236}">
                <a16:creationId xmlns:a16="http://schemas.microsoft.com/office/drawing/2014/main" id="{6043653E-7DE1-82CF-E848-498B533BC095}"/>
              </a:ext>
            </a:extLst>
          </p:cNvPr>
          <p:cNvSpPr>
            <a:spLocks noGrp="1"/>
          </p:cNvSpPr>
          <p:nvPr>
            <p:ph type="title"/>
          </p:nvPr>
        </p:nvSpPr>
        <p:spPr/>
        <p:txBody>
          <a:bodyPr/>
          <a:lstStyle/>
          <a:p>
            <a:r>
              <a:t>max-temp-ld-emcal-rplot</a:t>
            </a: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Nexus:query=A|i_type|eq|table;A|i_name|cont|_plot;A|i_name|neq|residuals_plot;"/>
          <p:cNvGraphicFramePr>
            <a:graphicFrameLocks noGrp="1"/>
          </p:cNvGraphicFramePr>
          <p:nvPr>
            <p:ph type="chart" sz="quarter" idx="11"/>
          </p:nvPr>
        </p:nvGraphicFramePr>
        <p:xfrm>
          <a:off x="609601" y="1636776"/>
          <a:ext cx="10972800" cy="4736592"/>
        </p:xfrm>
        <a:graphic>
          <a:graphicData uri="http://schemas.openxmlformats.org/drawingml/2006/chart">
            <c:chart xmlns:c="http://schemas.openxmlformats.org/drawingml/2006/chart" xmlns:r="http://schemas.openxmlformats.org/officeDocument/2006/relationships" r:id="rId2"/>
          </a:graphicData>
        </a:graphic>
      </p:graphicFrame>
      <p:sp>
        <p:nvSpPr>
          <p:cNvPr id="12" name="Slide Number Placeholder">
            <a:extLst>
              <a:ext uri="{FF2B5EF4-FFF2-40B4-BE49-F238E27FC236}">
                <a16:creationId xmlns:a16="http://schemas.microsoft.com/office/drawing/2014/main" id="{ED223E14-EFEB-050D-0BB4-5870DCDDDA1F}"/>
              </a:ext>
            </a:extLst>
          </p:cNvPr>
          <p:cNvSpPr>
            <a:spLocks noGrp="1"/>
          </p:cNvSpPr>
          <p:nvPr>
            <p:ph type="sldNum" sz="quarter" idx="14"/>
          </p:nvPr>
        </p:nvSpPr>
        <p:spPr>
          <a:xfrm>
            <a:off x="11615194" y="6566315"/>
            <a:ext cx="576805" cy="246221"/>
          </a:xfrm>
        </p:spPr>
        <p:txBody>
          <a:bodyPr/>
          <a:lstStyle/>
          <a:p>
            <a:fld id="{F023AC52-F1B0-4671-BA92-58020EC92B36}" type="slidenum">
              <a:rPr lang="en-US" smtClean="0"/>
              <a:pPr/>
              <a:t>43</a:t>
            </a:fld>
            <a:endParaRPr lang="en-US" dirty="0"/>
          </a:p>
        </p:txBody>
      </p:sp>
      <p:sp>
        <p:nvSpPr>
          <p:cNvPr id="8" name="Nexus:toc_link">
            <a:extLst>
              <a:ext uri="{FF2B5EF4-FFF2-40B4-BE49-F238E27FC236}">
                <a16:creationId xmlns:a16="http://schemas.microsoft.com/office/drawing/2014/main" id="{A547CD24-71F0-1C60-6867-B0A4011C8035}"/>
              </a:ext>
            </a:extLst>
          </p:cNvPr>
          <p:cNvSpPr>
            <a:spLocks noGrp="1"/>
          </p:cNvSpPr>
          <p:nvPr>
            <p:ph type="body" sz="quarter" idx="12"/>
          </p:nvPr>
        </p:nvSpPr>
        <p:spPr/>
        <p:txBody>
          <a:bodyPr/>
          <a:lstStyle/>
          <a:p>
            <a:r>
              <a:rPr>
                <a:hlinkClick r:id="rId3" action="ppaction://hlinksldjump"/>
              </a:rPr>
              <a:t>Table of contents</a:t>
            </a:r>
            <a:endParaRPr lang="en-US"/>
          </a:p>
        </p:txBody>
      </p:sp>
      <p:sp>
        <p:nvSpPr>
          <p:cNvPr id="10" name="Nexus:breadcrumbs">
            <a:extLst>
              <a:ext uri="{FF2B5EF4-FFF2-40B4-BE49-F238E27FC236}">
                <a16:creationId xmlns:a16="http://schemas.microsoft.com/office/drawing/2014/main" id="{304B0302-B98D-CC06-7978-BF010158686F}"/>
              </a:ext>
            </a:extLst>
          </p:cNvPr>
          <p:cNvSpPr>
            <a:spLocks noGrp="1"/>
          </p:cNvSpPr>
          <p:nvPr>
            <p:ph type="body" sz="quarter" idx="13"/>
          </p:nvPr>
        </p:nvSpPr>
        <p:spPr/>
        <p:txBody>
          <a:bodyPr/>
          <a:lstStyle/>
          <a:p>
            <a:r>
              <a:rPr dirty="0">
                <a:hlinkClick r:id="rId4" action="ppaction://hlinksldjump"/>
              </a:rPr>
              <a:t>Plots</a:t>
            </a:r>
            <a:r>
              <a:rPr dirty="0"/>
              <a:t> / </a:t>
            </a:r>
            <a:r>
              <a:rPr dirty="0">
                <a:hlinkClick r:id="rId5" action="ppaction://hlinksldjump"/>
              </a:rPr>
              <a:t>Report Plots</a:t>
            </a:r>
            <a:r>
              <a:rPr dirty="0"/>
              <a:t> / min-temp-silicon-</a:t>
            </a:r>
            <a:r>
              <a:rPr dirty="0" err="1"/>
              <a:t>rplot</a:t>
            </a:r>
            <a:endParaRPr lang="en-US" dirty="0"/>
          </a:p>
        </p:txBody>
      </p:sp>
      <p:sp>
        <p:nvSpPr>
          <p:cNvPr id="11" name="Nexus:comments">
            <a:extLst>
              <a:ext uri="{FF2B5EF4-FFF2-40B4-BE49-F238E27FC236}">
                <a16:creationId xmlns:a16="http://schemas.microsoft.com/office/drawing/2014/main" id="{8E91EB1E-DFA6-072B-6692-6DF8A2E7011B}"/>
              </a:ext>
            </a:extLst>
          </p:cNvPr>
          <p:cNvSpPr>
            <a:spLocks noGrp="1"/>
          </p:cNvSpPr>
          <p:nvPr>
            <p:ph type="body" sz="quarter" idx="15"/>
          </p:nvPr>
        </p:nvSpPr>
        <p:spPr/>
        <p:txBody>
          <a:bodyPr/>
          <a:lstStyle/>
          <a:p>
            <a:endParaRPr lang="en-US"/>
          </a:p>
        </p:txBody>
      </p:sp>
      <p:sp>
        <p:nvSpPr>
          <p:cNvPr id="3" name="Nexus:html_header">
            <a:extLst>
              <a:ext uri="{FF2B5EF4-FFF2-40B4-BE49-F238E27FC236}">
                <a16:creationId xmlns:a16="http://schemas.microsoft.com/office/drawing/2014/main" id="{6043653E-7DE1-82CF-E848-498B533BC095}"/>
              </a:ext>
            </a:extLst>
          </p:cNvPr>
          <p:cNvSpPr>
            <a:spLocks noGrp="1"/>
          </p:cNvSpPr>
          <p:nvPr>
            <p:ph type="title"/>
          </p:nvPr>
        </p:nvSpPr>
        <p:spPr/>
        <p:txBody>
          <a:bodyPr/>
          <a:lstStyle/>
          <a:p>
            <a:r>
              <a:rPr dirty="0"/>
              <a:t>min-temp-silicon-</a:t>
            </a:r>
            <a:r>
              <a:rPr lang="en-US" dirty="0"/>
              <a:t>barrel-</a:t>
            </a:r>
            <a:r>
              <a:rPr dirty="0" err="1"/>
              <a:t>rplot</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Nexus:query=A|i_type|eq|table;A|i_name|cont|_plot;A|i_name|neq|residuals_plot;"/>
          <p:cNvGraphicFramePr>
            <a:graphicFrameLocks noGrp="1"/>
          </p:cNvGraphicFramePr>
          <p:nvPr>
            <p:ph type="chart" sz="quarter" idx="11"/>
          </p:nvPr>
        </p:nvGraphicFramePr>
        <p:xfrm>
          <a:off x="609601" y="1636776"/>
          <a:ext cx="10972800" cy="4736592"/>
        </p:xfrm>
        <a:graphic>
          <a:graphicData uri="http://schemas.openxmlformats.org/drawingml/2006/chart">
            <c:chart xmlns:c="http://schemas.openxmlformats.org/drawingml/2006/chart" xmlns:r="http://schemas.openxmlformats.org/officeDocument/2006/relationships" r:id="rId2"/>
          </a:graphicData>
        </a:graphic>
      </p:graphicFrame>
      <p:sp>
        <p:nvSpPr>
          <p:cNvPr id="12" name="Slide Number Placeholder">
            <a:extLst>
              <a:ext uri="{FF2B5EF4-FFF2-40B4-BE49-F238E27FC236}">
                <a16:creationId xmlns:a16="http://schemas.microsoft.com/office/drawing/2014/main" id="{ED223E14-EFEB-050D-0BB4-5870DCDDDA1F}"/>
              </a:ext>
            </a:extLst>
          </p:cNvPr>
          <p:cNvSpPr>
            <a:spLocks noGrp="1"/>
          </p:cNvSpPr>
          <p:nvPr>
            <p:ph type="sldNum" sz="quarter" idx="14"/>
          </p:nvPr>
        </p:nvSpPr>
        <p:spPr>
          <a:xfrm>
            <a:off x="11615194" y="6566315"/>
            <a:ext cx="576805" cy="246221"/>
          </a:xfrm>
        </p:spPr>
        <p:txBody>
          <a:bodyPr/>
          <a:lstStyle/>
          <a:p>
            <a:fld id="{F023AC52-F1B0-4671-BA92-58020EC92B36}" type="slidenum">
              <a:rPr lang="en-US" smtClean="0"/>
              <a:pPr/>
              <a:t>44</a:t>
            </a:fld>
            <a:endParaRPr lang="en-US" dirty="0"/>
          </a:p>
        </p:txBody>
      </p:sp>
      <p:sp>
        <p:nvSpPr>
          <p:cNvPr id="8" name="Nexus:toc_link">
            <a:extLst>
              <a:ext uri="{FF2B5EF4-FFF2-40B4-BE49-F238E27FC236}">
                <a16:creationId xmlns:a16="http://schemas.microsoft.com/office/drawing/2014/main" id="{A547CD24-71F0-1C60-6867-B0A4011C8035}"/>
              </a:ext>
            </a:extLst>
          </p:cNvPr>
          <p:cNvSpPr>
            <a:spLocks noGrp="1"/>
          </p:cNvSpPr>
          <p:nvPr>
            <p:ph type="body" sz="quarter" idx="12"/>
          </p:nvPr>
        </p:nvSpPr>
        <p:spPr/>
        <p:txBody>
          <a:bodyPr/>
          <a:lstStyle/>
          <a:p>
            <a:r>
              <a:rPr>
                <a:hlinkClick r:id="rId3" action="ppaction://hlinksldjump"/>
              </a:rPr>
              <a:t>Table of contents</a:t>
            </a:r>
            <a:endParaRPr lang="en-US"/>
          </a:p>
        </p:txBody>
      </p:sp>
      <p:sp>
        <p:nvSpPr>
          <p:cNvPr id="10" name="Nexus:breadcrumbs">
            <a:extLst>
              <a:ext uri="{FF2B5EF4-FFF2-40B4-BE49-F238E27FC236}">
                <a16:creationId xmlns:a16="http://schemas.microsoft.com/office/drawing/2014/main" id="{304B0302-B98D-CC06-7978-BF010158686F}"/>
              </a:ext>
            </a:extLst>
          </p:cNvPr>
          <p:cNvSpPr>
            <a:spLocks noGrp="1"/>
          </p:cNvSpPr>
          <p:nvPr>
            <p:ph type="body" sz="quarter" idx="13"/>
          </p:nvPr>
        </p:nvSpPr>
        <p:spPr/>
        <p:txBody>
          <a:bodyPr/>
          <a:lstStyle/>
          <a:p>
            <a:r>
              <a:rPr dirty="0">
                <a:hlinkClick r:id="rId4" action="ppaction://hlinksldjump"/>
              </a:rPr>
              <a:t>Plots</a:t>
            </a:r>
            <a:r>
              <a:rPr dirty="0"/>
              <a:t> / </a:t>
            </a:r>
            <a:r>
              <a:rPr dirty="0">
                <a:hlinkClick r:id="rId5" action="ppaction://hlinksldjump"/>
              </a:rPr>
              <a:t>Report Plots</a:t>
            </a:r>
            <a:r>
              <a:rPr dirty="0"/>
              <a:t> / max-temp-silicon-</a:t>
            </a:r>
            <a:r>
              <a:rPr dirty="0" err="1"/>
              <a:t>rplot</a:t>
            </a:r>
            <a:endParaRPr lang="en-US" dirty="0"/>
          </a:p>
        </p:txBody>
      </p:sp>
      <p:sp>
        <p:nvSpPr>
          <p:cNvPr id="11" name="Nexus:comments">
            <a:extLst>
              <a:ext uri="{FF2B5EF4-FFF2-40B4-BE49-F238E27FC236}">
                <a16:creationId xmlns:a16="http://schemas.microsoft.com/office/drawing/2014/main" id="{8E91EB1E-DFA6-072B-6692-6DF8A2E7011B}"/>
              </a:ext>
            </a:extLst>
          </p:cNvPr>
          <p:cNvSpPr>
            <a:spLocks noGrp="1"/>
          </p:cNvSpPr>
          <p:nvPr>
            <p:ph type="body" sz="quarter" idx="15"/>
          </p:nvPr>
        </p:nvSpPr>
        <p:spPr/>
        <p:txBody>
          <a:bodyPr/>
          <a:lstStyle/>
          <a:p>
            <a:endParaRPr lang="en-US"/>
          </a:p>
        </p:txBody>
      </p:sp>
      <p:sp>
        <p:nvSpPr>
          <p:cNvPr id="3" name="Nexus:html_header">
            <a:extLst>
              <a:ext uri="{FF2B5EF4-FFF2-40B4-BE49-F238E27FC236}">
                <a16:creationId xmlns:a16="http://schemas.microsoft.com/office/drawing/2014/main" id="{6043653E-7DE1-82CF-E848-498B533BC095}"/>
              </a:ext>
            </a:extLst>
          </p:cNvPr>
          <p:cNvSpPr>
            <a:spLocks noGrp="1"/>
          </p:cNvSpPr>
          <p:nvPr>
            <p:ph type="title"/>
          </p:nvPr>
        </p:nvSpPr>
        <p:spPr/>
        <p:txBody>
          <a:bodyPr/>
          <a:lstStyle/>
          <a:p>
            <a:r>
              <a:rPr dirty="0"/>
              <a:t>max-temp-silicon-</a:t>
            </a:r>
            <a:r>
              <a:rPr lang="en-US" dirty="0"/>
              <a:t>barrel-</a:t>
            </a:r>
            <a:r>
              <a:rPr dirty="0" err="1"/>
              <a:t>rplot</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Nexus:query=A|i_type|eq|table;A|i_name|cont|_plot;A|i_name|neq|residuals_plot;"/>
          <p:cNvGraphicFramePr>
            <a:graphicFrameLocks noGrp="1"/>
          </p:cNvGraphicFramePr>
          <p:nvPr>
            <p:ph type="chart" sz="quarter" idx="11"/>
          </p:nvPr>
        </p:nvGraphicFramePr>
        <p:xfrm>
          <a:off x="609601" y="1636776"/>
          <a:ext cx="10972800" cy="4736592"/>
        </p:xfrm>
        <a:graphic>
          <a:graphicData uri="http://schemas.openxmlformats.org/drawingml/2006/chart">
            <c:chart xmlns:c="http://schemas.openxmlformats.org/drawingml/2006/chart" xmlns:r="http://schemas.openxmlformats.org/officeDocument/2006/relationships" r:id="rId2"/>
          </a:graphicData>
        </a:graphic>
      </p:graphicFrame>
      <p:sp>
        <p:nvSpPr>
          <p:cNvPr id="12" name="Slide Number Placeholder">
            <a:extLst>
              <a:ext uri="{FF2B5EF4-FFF2-40B4-BE49-F238E27FC236}">
                <a16:creationId xmlns:a16="http://schemas.microsoft.com/office/drawing/2014/main" id="{ED223E14-EFEB-050D-0BB4-5870DCDDDA1F}"/>
              </a:ext>
            </a:extLst>
          </p:cNvPr>
          <p:cNvSpPr>
            <a:spLocks noGrp="1"/>
          </p:cNvSpPr>
          <p:nvPr>
            <p:ph type="sldNum" sz="quarter" idx="14"/>
          </p:nvPr>
        </p:nvSpPr>
        <p:spPr>
          <a:xfrm>
            <a:off x="11615194" y="6492241"/>
            <a:ext cx="576805" cy="320296"/>
          </a:xfrm>
        </p:spPr>
        <p:txBody>
          <a:bodyPr/>
          <a:lstStyle/>
          <a:p>
            <a:fld id="{F023AC52-F1B0-4671-BA92-58020EC92B36}" type="slidenum">
              <a:rPr lang="en-US" smtClean="0"/>
              <a:pPr/>
              <a:t>45</a:t>
            </a:fld>
            <a:endParaRPr lang="en-US" dirty="0"/>
          </a:p>
        </p:txBody>
      </p:sp>
      <p:sp>
        <p:nvSpPr>
          <p:cNvPr id="8" name="Nexus:toc_link">
            <a:extLst>
              <a:ext uri="{FF2B5EF4-FFF2-40B4-BE49-F238E27FC236}">
                <a16:creationId xmlns:a16="http://schemas.microsoft.com/office/drawing/2014/main" id="{A547CD24-71F0-1C60-6867-B0A4011C8035}"/>
              </a:ext>
            </a:extLst>
          </p:cNvPr>
          <p:cNvSpPr>
            <a:spLocks noGrp="1"/>
          </p:cNvSpPr>
          <p:nvPr>
            <p:ph type="body" sz="quarter" idx="12"/>
          </p:nvPr>
        </p:nvSpPr>
        <p:spPr/>
        <p:txBody>
          <a:bodyPr/>
          <a:lstStyle/>
          <a:p>
            <a:r>
              <a:rPr>
                <a:hlinkClick r:id="rId3" action="ppaction://hlinksldjump"/>
              </a:rPr>
              <a:t>Table of contents</a:t>
            </a:r>
            <a:endParaRPr lang="en-US"/>
          </a:p>
        </p:txBody>
      </p:sp>
      <p:sp>
        <p:nvSpPr>
          <p:cNvPr id="10" name="Nexus:breadcrumbs">
            <a:extLst>
              <a:ext uri="{FF2B5EF4-FFF2-40B4-BE49-F238E27FC236}">
                <a16:creationId xmlns:a16="http://schemas.microsoft.com/office/drawing/2014/main" id="{304B0302-B98D-CC06-7978-BF010158686F}"/>
              </a:ext>
            </a:extLst>
          </p:cNvPr>
          <p:cNvSpPr>
            <a:spLocks noGrp="1"/>
          </p:cNvSpPr>
          <p:nvPr>
            <p:ph type="body" sz="quarter" idx="13"/>
          </p:nvPr>
        </p:nvSpPr>
        <p:spPr/>
        <p:txBody>
          <a:bodyPr/>
          <a:lstStyle/>
          <a:p>
            <a:r>
              <a:rPr>
                <a:hlinkClick r:id="rId4" action="ppaction://hlinksldjump"/>
              </a:rPr>
              <a:t>Plots</a:t>
            </a:r>
            <a:r>
              <a:t> / </a:t>
            </a:r>
            <a:r>
              <a:rPr>
                <a:hlinkClick r:id="rId5" action="ppaction://hlinksldjump"/>
              </a:rPr>
              <a:t>Report Plots</a:t>
            </a:r>
            <a:r>
              <a:t> / min-temp-hd-drich-rplot</a:t>
            </a:r>
            <a:endParaRPr lang="en-US"/>
          </a:p>
        </p:txBody>
      </p:sp>
      <p:sp>
        <p:nvSpPr>
          <p:cNvPr id="11" name="Nexus:comments">
            <a:extLst>
              <a:ext uri="{FF2B5EF4-FFF2-40B4-BE49-F238E27FC236}">
                <a16:creationId xmlns:a16="http://schemas.microsoft.com/office/drawing/2014/main" id="{8E91EB1E-DFA6-072B-6692-6DF8A2E7011B}"/>
              </a:ext>
            </a:extLst>
          </p:cNvPr>
          <p:cNvSpPr>
            <a:spLocks noGrp="1"/>
          </p:cNvSpPr>
          <p:nvPr>
            <p:ph type="body" sz="quarter" idx="15"/>
          </p:nvPr>
        </p:nvSpPr>
        <p:spPr/>
        <p:txBody>
          <a:bodyPr/>
          <a:lstStyle/>
          <a:p>
            <a:endParaRPr lang="en-US"/>
          </a:p>
        </p:txBody>
      </p:sp>
      <p:sp>
        <p:nvSpPr>
          <p:cNvPr id="3" name="Nexus:html_header">
            <a:extLst>
              <a:ext uri="{FF2B5EF4-FFF2-40B4-BE49-F238E27FC236}">
                <a16:creationId xmlns:a16="http://schemas.microsoft.com/office/drawing/2014/main" id="{6043653E-7DE1-82CF-E848-498B533BC095}"/>
              </a:ext>
            </a:extLst>
          </p:cNvPr>
          <p:cNvSpPr>
            <a:spLocks noGrp="1"/>
          </p:cNvSpPr>
          <p:nvPr>
            <p:ph type="title"/>
          </p:nvPr>
        </p:nvSpPr>
        <p:spPr/>
        <p:txBody>
          <a:bodyPr/>
          <a:lstStyle/>
          <a:p>
            <a:r>
              <a:t>min-temp-hd-drich-rplot</a:t>
            </a:r>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Nexus:query=A|i_type|eq|table;A|i_name|cont|_plot;A|i_name|neq|residuals_plot;"/>
          <p:cNvGraphicFramePr>
            <a:graphicFrameLocks noGrp="1"/>
          </p:cNvGraphicFramePr>
          <p:nvPr>
            <p:ph type="chart" sz="quarter" idx="11"/>
          </p:nvPr>
        </p:nvGraphicFramePr>
        <p:xfrm>
          <a:off x="609601" y="1636776"/>
          <a:ext cx="10972800" cy="4736592"/>
        </p:xfrm>
        <a:graphic>
          <a:graphicData uri="http://schemas.openxmlformats.org/drawingml/2006/chart">
            <c:chart xmlns:c="http://schemas.openxmlformats.org/drawingml/2006/chart" xmlns:r="http://schemas.openxmlformats.org/officeDocument/2006/relationships" r:id="rId2"/>
          </a:graphicData>
        </a:graphic>
      </p:graphicFrame>
      <p:sp>
        <p:nvSpPr>
          <p:cNvPr id="12" name="Slide Number Placeholder">
            <a:extLst>
              <a:ext uri="{FF2B5EF4-FFF2-40B4-BE49-F238E27FC236}">
                <a16:creationId xmlns:a16="http://schemas.microsoft.com/office/drawing/2014/main" id="{ED223E14-EFEB-050D-0BB4-5870DCDDDA1F}"/>
              </a:ext>
            </a:extLst>
          </p:cNvPr>
          <p:cNvSpPr>
            <a:spLocks noGrp="1"/>
          </p:cNvSpPr>
          <p:nvPr>
            <p:ph type="sldNum" sz="quarter" idx="14"/>
          </p:nvPr>
        </p:nvSpPr>
        <p:spPr>
          <a:xfrm>
            <a:off x="11615194" y="6566315"/>
            <a:ext cx="576805" cy="246221"/>
          </a:xfrm>
        </p:spPr>
        <p:txBody>
          <a:bodyPr/>
          <a:lstStyle/>
          <a:p>
            <a:fld id="{F023AC52-F1B0-4671-BA92-58020EC92B36}" type="slidenum">
              <a:rPr lang="en-US" smtClean="0"/>
              <a:pPr/>
              <a:t>46</a:t>
            </a:fld>
            <a:endParaRPr lang="en-US" dirty="0"/>
          </a:p>
        </p:txBody>
      </p:sp>
      <p:sp>
        <p:nvSpPr>
          <p:cNvPr id="8" name="Nexus:toc_link">
            <a:extLst>
              <a:ext uri="{FF2B5EF4-FFF2-40B4-BE49-F238E27FC236}">
                <a16:creationId xmlns:a16="http://schemas.microsoft.com/office/drawing/2014/main" id="{A547CD24-71F0-1C60-6867-B0A4011C8035}"/>
              </a:ext>
            </a:extLst>
          </p:cNvPr>
          <p:cNvSpPr>
            <a:spLocks noGrp="1"/>
          </p:cNvSpPr>
          <p:nvPr>
            <p:ph type="body" sz="quarter" idx="12"/>
          </p:nvPr>
        </p:nvSpPr>
        <p:spPr/>
        <p:txBody>
          <a:bodyPr/>
          <a:lstStyle/>
          <a:p>
            <a:r>
              <a:rPr>
                <a:hlinkClick r:id="rId3" action="ppaction://hlinksldjump"/>
              </a:rPr>
              <a:t>Table of contents</a:t>
            </a:r>
            <a:endParaRPr lang="en-US"/>
          </a:p>
        </p:txBody>
      </p:sp>
      <p:sp>
        <p:nvSpPr>
          <p:cNvPr id="10" name="Nexus:breadcrumbs">
            <a:extLst>
              <a:ext uri="{FF2B5EF4-FFF2-40B4-BE49-F238E27FC236}">
                <a16:creationId xmlns:a16="http://schemas.microsoft.com/office/drawing/2014/main" id="{304B0302-B98D-CC06-7978-BF010158686F}"/>
              </a:ext>
            </a:extLst>
          </p:cNvPr>
          <p:cNvSpPr>
            <a:spLocks noGrp="1"/>
          </p:cNvSpPr>
          <p:nvPr>
            <p:ph type="body" sz="quarter" idx="13"/>
          </p:nvPr>
        </p:nvSpPr>
        <p:spPr/>
        <p:txBody>
          <a:bodyPr/>
          <a:lstStyle/>
          <a:p>
            <a:r>
              <a:rPr>
                <a:hlinkClick r:id="rId4" action="ppaction://hlinksldjump"/>
              </a:rPr>
              <a:t>Plots</a:t>
            </a:r>
            <a:r>
              <a:t> / </a:t>
            </a:r>
            <a:r>
              <a:rPr>
                <a:hlinkClick r:id="rId5" action="ppaction://hlinksldjump"/>
              </a:rPr>
              <a:t>Report Plots</a:t>
            </a:r>
            <a:r>
              <a:t> / max-temp-hd-drich-rplot</a:t>
            </a:r>
            <a:endParaRPr lang="en-US"/>
          </a:p>
        </p:txBody>
      </p:sp>
      <p:sp>
        <p:nvSpPr>
          <p:cNvPr id="11" name="Nexus:comments">
            <a:extLst>
              <a:ext uri="{FF2B5EF4-FFF2-40B4-BE49-F238E27FC236}">
                <a16:creationId xmlns:a16="http://schemas.microsoft.com/office/drawing/2014/main" id="{8E91EB1E-DFA6-072B-6692-6DF8A2E7011B}"/>
              </a:ext>
            </a:extLst>
          </p:cNvPr>
          <p:cNvSpPr>
            <a:spLocks noGrp="1"/>
          </p:cNvSpPr>
          <p:nvPr>
            <p:ph type="body" sz="quarter" idx="15"/>
          </p:nvPr>
        </p:nvSpPr>
        <p:spPr/>
        <p:txBody>
          <a:bodyPr/>
          <a:lstStyle/>
          <a:p>
            <a:endParaRPr lang="en-US"/>
          </a:p>
        </p:txBody>
      </p:sp>
      <p:sp>
        <p:nvSpPr>
          <p:cNvPr id="3" name="Nexus:html_header">
            <a:extLst>
              <a:ext uri="{FF2B5EF4-FFF2-40B4-BE49-F238E27FC236}">
                <a16:creationId xmlns:a16="http://schemas.microsoft.com/office/drawing/2014/main" id="{6043653E-7DE1-82CF-E848-498B533BC095}"/>
              </a:ext>
            </a:extLst>
          </p:cNvPr>
          <p:cNvSpPr>
            <a:spLocks noGrp="1"/>
          </p:cNvSpPr>
          <p:nvPr>
            <p:ph type="title"/>
          </p:nvPr>
        </p:nvSpPr>
        <p:spPr/>
        <p:txBody>
          <a:bodyPr/>
          <a:lstStyle/>
          <a:p>
            <a:r>
              <a:t>max-temp-hd-drich-rplot</a:t>
            </a:r>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a:extLst>
              <a:ext uri="{FF2B5EF4-FFF2-40B4-BE49-F238E27FC236}">
                <a16:creationId xmlns:a16="http://schemas.microsoft.com/office/drawing/2014/main" id="{6978FA9E-D469-9669-81A1-B385ABBD3B85}"/>
              </a:ext>
            </a:extLst>
          </p:cNvPr>
          <p:cNvSpPr>
            <a:spLocks noGrp="1"/>
          </p:cNvSpPr>
          <p:nvPr>
            <p:ph type="sldNum" sz="quarter" idx="16"/>
          </p:nvPr>
        </p:nvSpPr>
        <p:spPr>
          <a:xfrm>
            <a:off x="11506197" y="6566315"/>
            <a:ext cx="566198" cy="246221"/>
          </a:xfrm>
        </p:spPr>
        <p:txBody>
          <a:bodyPr/>
          <a:lstStyle/>
          <a:p>
            <a:fld id="{F023AC52-F1B0-4671-BA92-58020EC92B36}" type="slidenum">
              <a:rPr lang="en-US" smtClean="0"/>
              <a:pPr/>
              <a:t>47</a:t>
            </a:fld>
            <a:endParaRPr lang="en-US"/>
          </a:p>
        </p:txBody>
      </p:sp>
      <p:sp>
        <p:nvSpPr>
          <p:cNvPr id="22" name="Nexus:toc_link">
            <a:extLst>
              <a:ext uri="{FF2B5EF4-FFF2-40B4-BE49-F238E27FC236}">
                <a16:creationId xmlns:a16="http://schemas.microsoft.com/office/drawing/2014/main" id="{E562A6CA-C57D-61BD-3ED6-36D9B01F01D7}"/>
              </a:ext>
            </a:extLst>
          </p:cNvPr>
          <p:cNvSpPr>
            <a:spLocks noGrp="1"/>
          </p:cNvSpPr>
          <p:nvPr>
            <p:ph type="body" sz="quarter" idx="12"/>
          </p:nvPr>
        </p:nvSpPr>
        <p:spPr/>
        <p:txBody>
          <a:bodyPr/>
          <a:lstStyle/>
          <a:p>
            <a:r>
              <a:rPr>
                <a:hlinkClick r:id="rId2" action="ppaction://hlinksldjump"/>
              </a:rPr>
              <a:t>Table of contents</a:t>
            </a:r>
            <a:endParaRPr lang="en-US"/>
          </a:p>
        </p:txBody>
      </p:sp>
      <p:sp>
        <p:nvSpPr>
          <p:cNvPr id="23" name="Nexus:breadcrumbs">
            <a:extLst>
              <a:ext uri="{FF2B5EF4-FFF2-40B4-BE49-F238E27FC236}">
                <a16:creationId xmlns:a16="http://schemas.microsoft.com/office/drawing/2014/main" id="{CE2C714B-0417-506F-A643-120FAF57E42F}"/>
              </a:ext>
            </a:extLst>
          </p:cNvPr>
          <p:cNvSpPr>
            <a:spLocks noGrp="1"/>
          </p:cNvSpPr>
          <p:nvPr>
            <p:ph type="body" sz="quarter" idx="13"/>
          </p:nvPr>
        </p:nvSpPr>
        <p:spPr/>
        <p:txBody>
          <a:bodyPr/>
          <a:lstStyle/>
          <a:p>
            <a:r>
              <a:t>Contours</a:t>
            </a:r>
            <a:endParaRPr lang="en-US" dirty="0"/>
          </a:p>
        </p:txBody>
      </p:sp>
      <p:sp>
        <p:nvSpPr>
          <p:cNvPr id="24" name="Nexus:comments">
            <a:extLst>
              <a:ext uri="{FF2B5EF4-FFF2-40B4-BE49-F238E27FC236}">
                <a16:creationId xmlns:a16="http://schemas.microsoft.com/office/drawing/2014/main" id="{C8EF01BB-CB61-585B-53E7-6C7566440CE6}"/>
              </a:ext>
            </a:extLst>
          </p:cNvPr>
          <p:cNvSpPr>
            <a:spLocks noGrp="1"/>
          </p:cNvSpPr>
          <p:nvPr>
            <p:ph type="body" sz="quarter" idx="14"/>
          </p:nvPr>
        </p:nvSpPr>
        <p:spPr>
          <a:xfrm>
            <a:off x="439229" y="847479"/>
            <a:ext cx="10972800" cy="1074374"/>
          </a:xfrm>
        </p:spPr>
        <p:txBody>
          <a:bodyPr/>
          <a:lstStyle/>
          <a:p>
            <a:r>
              <a:rPr lang="en-US" sz="2000" dirty="0"/>
              <a:t>The plots show the distribution of temperature, allowing the identification of the high temperature areas and the gradient of the heat transfer between the beampipe air flow and detectors.</a:t>
            </a:r>
          </a:p>
        </p:txBody>
      </p:sp>
      <p:sp>
        <p:nvSpPr>
          <p:cNvPr id="25" name="Nexus:html_header">
            <a:extLst>
              <a:ext uri="{FF2B5EF4-FFF2-40B4-BE49-F238E27FC236}">
                <a16:creationId xmlns:a16="http://schemas.microsoft.com/office/drawing/2014/main" id="{C7E062A1-F7F0-C282-B5D4-5940F0093212}"/>
              </a:ext>
            </a:extLst>
          </p:cNvPr>
          <p:cNvSpPr>
            <a:spLocks noGrp="1"/>
          </p:cNvSpPr>
          <p:nvPr>
            <p:ph type="body" sz="quarter" idx="15"/>
          </p:nvPr>
        </p:nvSpPr>
        <p:spPr>
          <a:xfrm>
            <a:off x="439229" y="215900"/>
            <a:ext cx="5394325" cy="1449388"/>
          </a:xfrm>
        </p:spPr>
        <p:txBody>
          <a:bodyPr/>
          <a:lstStyle/>
          <a:p>
            <a:r>
              <a:rPr sz="3200" dirty="0"/>
              <a:t>Contour</a:t>
            </a:r>
            <a:r>
              <a:rPr lang="en-US" sz="3200" dirty="0"/>
              <a:t> Plots</a:t>
            </a:r>
            <a:endParaRPr lang="en-US" dirty="0"/>
          </a:p>
        </p:txBody>
      </p:sp>
    </p:spTree>
    <p:extLst>
      <p:ext uri="{BB962C8B-B14F-4D97-AF65-F5344CB8AC3E}">
        <p14:creationId xmlns:p14="http://schemas.microsoft.com/office/powerpoint/2010/main" val="28445743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Nexus:query=A|i_type|eq|image;A|i_name|cont|_contour;" descr="5f7be4c6-0c1d-11f0-b170-089204dd6f8c_image.png"/>
          <p:cNvPicPr>
            <a:picLocks noGrp="1" noChangeAspect="1"/>
          </p:cNvPicPr>
          <p:nvPr>
            <p:ph type="pic" sz="quarter" idx="11"/>
          </p:nvPr>
        </p:nvPicPr>
        <p:blipFill>
          <a:blip r:embed="rId2"/>
          <a:srcRect l="-27034" r="-27034"/>
          <a:stretch>
            <a:fillRect/>
          </a:stretch>
        </p:blipFill>
        <p:spPr>
          <a:xfrm>
            <a:off x="667534" y="1764464"/>
            <a:ext cx="10972799" cy="4362961"/>
          </a:xfrm>
        </p:spPr>
      </p:pic>
      <p:sp>
        <p:nvSpPr>
          <p:cNvPr id="12" name="Slide Number Placeholder">
            <a:extLst>
              <a:ext uri="{FF2B5EF4-FFF2-40B4-BE49-F238E27FC236}">
                <a16:creationId xmlns:a16="http://schemas.microsoft.com/office/drawing/2014/main" id="{980E6085-4A97-210A-D5AA-840A8B4B42E2}"/>
              </a:ext>
            </a:extLst>
          </p:cNvPr>
          <p:cNvSpPr>
            <a:spLocks noGrp="1"/>
          </p:cNvSpPr>
          <p:nvPr>
            <p:ph type="sldNum" sz="quarter" idx="14"/>
          </p:nvPr>
        </p:nvSpPr>
        <p:spPr>
          <a:xfrm>
            <a:off x="11615194" y="6566315"/>
            <a:ext cx="576805" cy="246221"/>
          </a:xfrm>
        </p:spPr>
        <p:txBody>
          <a:bodyPr/>
          <a:lstStyle/>
          <a:p>
            <a:fld id="{F023AC52-F1B0-4671-BA92-58020EC92B36}" type="slidenum">
              <a:rPr lang="en-US" smtClean="0"/>
              <a:t>48</a:t>
            </a:fld>
            <a:endParaRPr lang="en-US" dirty="0"/>
          </a:p>
        </p:txBody>
      </p:sp>
      <p:sp>
        <p:nvSpPr>
          <p:cNvPr id="7" name="Nexus:toc_link">
            <a:extLst>
              <a:ext uri="{FF2B5EF4-FFF2-40B4-BE49-F238E27FC236}">
                <a16:creationId xmlns:a16="http://schemas.microsoft.com/office/drawing/2014/main" id="{3909E574-0939-BFF7-389D-42E9EA14968B}"/>
              </a:ext>
            </a:extLst>
          </p:cNvPr>
          <p:cNvSpPr>
            <a:spLocks noGrp="1"/>
          </p:cNvSpPr>
          <p:nvPr>
            <p:ph type="body" sz="quarter" idx="12"/>
          </p:nvPr>
        </p:nvSpPr>
        <p:spPr/>
        <p:txBody>
          <a:bodyPr/>
          <a:lstStyle/>
          <a:p>
            <a:r>
              <a:rPr>
                <a:hlinkClick r:id="rId3" action="ppaction://hlinksldjump"/>
              </a:rPr>
              <a:t>Table of contents</a:t>
            </a:r>
            <a:endParaRPr lang="en-US"/>
          </a:p>
        </p:txBody>
      </p:sp>
      <p:sp>
        <p:nvSpPr>
          <p:cNvPr id="8" name="Nexus:breadcrumbs">
            <a:extLst>
              <a:ext uri="{FF2B5EF4-FFF2-40B4-BE49-F238E27FC236}">
                <a16:creationId xmlns:a16="http://schemas.microsoft.com/office/drawing/2014/main" id="{80A81224-921A-39F2-AD50-976A7ACE5758}"/>
              </a:ext>
            </a:extLst>
          </p:cNvPr>
          <p:cNvSpPr>
            <a:spLocks noGrp="1"/>
          </p:cNvSpPr>
          <p:nvPr>
            <p:ph type="body" sz="quarter" idx="13"/>
          </p:nvPr>
        </p:nvSpPr>
        <p:spPr/>
        <p:txBody>
          <a:bodyPr/>
          <a:lstStyle/>
          <a:p>
            <a:r>
              <a:rPr>
                <a:hlinkClick r:id="rId4" action="ppaction://hlinksldjump"/>
              </a:rPr>
              <a:t>Contours</a:t>
            </a:r>
            <a:r>
              <a:t> / temperature-outlet</a:t>
            </a:r>
            <a:endParaRPr lang="en-US"/>
          </a:p>
        </p:txBody>
      </p:sp>
      <p:sp>
        <p:nvSpPr>
          <p:cNvPr id="10" name="Nexus:comments">
            <a:extLst>
              <a:ext uri="{FF2B5EF4-FFF2-40B4-BE49-F238E27FC236}">
                <a16:creationId xmlns:a16="http://schemas.microsoft.com/office/drawing/2014/main" id="{E6F62ED1-3C05-CCDC-08FD-801E039A864E}"/>
              </a:ext>
            </a:extLst>
          </p:cNvPr>
          <p:cNvSpPr>
            <a:spLocks noGrp="1"/>
          </p:cNvSpPr>
          <p:nvPr>
            <p:ph type="body" sz="quarter" idx="15"/>
          </p:nvPr>
        </p:nvSpPr>
        <p:spPr/>
        <p:txBody>
          <a:bodyPr/>
          <a:lstStyle/>
          <a:p>
            <a:endParaRPr lang="en-US"/>
          </a:p>
        </p:txBody>
      </p:sp>
      <p:sp>
        <p:nvSpPr>
          <p:cNvPr id="2" name="Nexus:html_header">
            <a:extLst>
              <a:ext uri="{FF2B5EF4-FFF2-40B4-BE49-F238E27FC236}">
                <a16:creationId xmlns:a16="http://schemas.microsoft.com/office/drawing/2014/main" id="{7707DEA5-1A7E-D358-AC6B-78972A653C90}"/>
              </a:ext>
            </a:extLst>
          </p:cNvPr>
          <p:cNvSpPr>
            <a:spLocks noGrp="1"/>
          </p:cNvSpPr>
          <p:nvPr>
            <p:ph type="title"/>
          </p:nvPr>
        </p:nvSpPr>
        <p:spPr/>
        <p:txBody>
          <a:bodyPr/>
          <a:lstStyle/>
          <a:p>
            <a:r>
              <a:t>temperature-outlet</a:t>
            </a:r>
            <a:endParaRPr lang="en-US"/>
          </a:p>
        </p:txBody>
      </p:sp>
    </p:spTree>
    <p:extLst>
      <p:ext uri="{BB962C8B-B14F-4D97-AF65-F5344CB8AC3E}">
        <p14:creationId xmlns:p14="http://schemas.microsoft.com/office/powerpoint/2010/main" val="38950190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Nexus:query=A|i_type|eq|image;A|i_name|cont|_contour;" descr="6968a067-0c1d-11f0-b73b-089204dd6f8c_image.png"/>
          <p:cNvPicPr>
            <a:picLocks noGrp="1" noChangeAspect="1"/>
          </p:cNvPicPr>
          <p:nvPr>
            <p:ph type="pic" sz="quarter" idx="11"/>
          </p:nvPr>
        </p:nvPicPr>
        <p:blipFill>
          <a:blip r:embed="rId2"/>
          <a:srcRect l="-27034" r="-27034"/>
          <a:stretch>
            <a:fillRect/>
          </a:stretch>
        </p:blipFill>
        <p:spPr>
          <a:xfrm>
            <a:off x="642396" y="1382536"/>
            <a:ext cx="10972799" cy="4305518"/>
          </a:xfrm>
        </p:spPr>
      </p:pic>
      <p:sp>
        <p:nvSpPr>
          <p:cNvPr id="12" name="Slide Number Placeholder">
            <a:extLst>
              <a:ext uri="{FF2B5EF4-FFF2-40B4-BE49-F238E27FC236}">
                <a16:creationId xmlns:a16="http://schemas.microsoft.com/office/drawing/2014/main" id="{980E6085-4A97-210A-D5AA-840A8B4B42E2}"/>
              </a:ext>
            </a:extLst>
          </p:cNvPr>
          <p:cNvSpPr>
            <a:spLocks noGrp="1"/>
          </p:cNvSpPr>
          <p:nvPr>
            <p:ph type="sldNum" sz="quarter" idx="14"/>
          </p:nvPr>
        </p:nvSpPr>
        <p:spPr>
          <a:xfrm>
            <a:off x="11615194" y="6566315"/>
            <a:ext cx="576805" cy="246221"/>
          </a:xfrm>
        </p:spPr>
        <p:txBody>
          <a:bodyPr/>
          <a:lstStyle/>
          <a:p>
            <a:fld id="{F023AC52-F1B0-4671-BA92-58020EC92B36}" type="slidenum">
              <a:rPr lang="en-US" smtClean="0"/>
              <a:t>49</a:t>
            </a:fld>
            <a:endParaRPr lang="en-US" dirty="0"/>
          </a:p>
        </p:txBody>
      </p:sp>
      <p:sp>
        <p:nvSpPr>
          <p:cNvPr id="7" name="Nexus:toc_link">
            <a:extLst>
              <a:ext uri="{FF2B5EF4-FFF2-40B4-BE49-F238E27FC236}">
                <a16:creationId xmlns:a16="http://schemas.microsoft.com/office/drawing/2014/main" id="{3909E574-0939-BFF7-389D-42E9EA14968B}"/>
              </a:ext>
            </a:extLst>
          </p:cNvPr>
          <p:cNvSpPr>
            <a:spLocks noGrp="1"/>
          </p:cNvSpPr>
          <p:nvPr>
            <p:ph type="body" sz="quarter" idx="12"/>
          </p:nvPr>
        </p:nvSpPr>
        <p:spPr/>
        <p:txBody>
          <a:bodyPr/>
          <a:lstStyle/>
          <a:p>
            <a:r>
              <a:rPr>
                <a:hlinkClick r:id="rId3" action="ppaction://hlinksldjump"/>
              </a:rPr>
              <a:t>Table of contents</a:t>
            </a:r>
            <a:endParaRPr lang="en-US"/>
          </a:p>
        </p:txBody>
      </p:sp>
      <p:sp>
        <p:nvSpPr>
          <p:cNvPr id="8" name="Nexus:breadcrumbs">
            <a:extLst>
              <a:ext uri="{FF2B5EF4-FFF2-40B4-BE49-F238E27FC236}">
                <a16:creationId xmlns:a16="http://schemas.microsoft.com/office/drawing/2014/main" id="{80A81224-921A-39F2-AD50-976A7ACE5758}"/>
              </a:ext>
            </a:extLst>
          </p:cNvPr>
          <p:cNvSpPr>
            <a:spLocks noGrp="1"/>
          </p:cNvSpPr>
          <p:nvPr>
            <p:ph type="body" sz="quarter" idx="13"/>
          </p:nvPr>
        </p:nvSpPr>
        <p:spPr/>
        <p:txBody>
          <a:bodyPr/>
          <a:lstStyle/>
          <a:p>
            <a:r>
              <a:rPr>
                <a:hlinkClick r:id="rId4" action="ppaction://hlinksldjump"/>
              </a:rPr>
              <a:t>Contours</a:t>
            </a:r>
            <a:r>
              <a:t> / temperature-inlet</a:t>
            </a:r>
            <a:endParaRPr lang="en-US"/>
          </a:p>
        </p:txBody>
      </p:sp>
      <p:sp>
        <p:nvSpPr>
          <p:cNvPr id="10" name="Nexus:comments">
            <a:extLst>
              <a:ext uri="{FF2B5EF4-FFF2-40B4-BE49-F238E27FC236}">
                <a16:creationId xmlns:a16="http://schemas.microsoft.com/office/drawing/2014/main" id="{E6F62ED1-3C05-CCDC-08FD-801E039A864E}"/>
              </a:ext>
            </a:extLst>
          </p:cNvPr>
          <p:cNvSpPr>
            <a:spLocks noGrp="1"/>
          </p:cNvSpPr>
          <p:nvPr>
            <p:ph type="body" sz="quarter" idx="15"/>
          </p:nvPr>
        </p:nvSpPr>
        <p:spPr/>
        <p:txBody>
          <a:bodyPr/>
          <a:lstStyle/>
          <a:p>
            <a:endParaRPr lang="en-US"/>
          </a:p>
        </p:txBody>
      </p:sp>
      <p:sp>
        <p:nvSpPr>
          <p:cNvPr id="2" name="Nexus:html_header">
            <a:extLst>
              <a:ext uri="{FF2B5EF4-FFF2-40B4-BE49-F238E27FC236}">
                <a16:creationId xmlns:a16="http://schemas.microsoft.com/office/drawing/2014/main" id="{7707DEA5-1A7E-D358-AC6B-78972A653C90}"/>
              </a:ext>
            </a:extLst>
          </p:cNvPr>
          <p:cNvSpPr>
            <a:spLocks noGrp="1"/>
          </p:cNvSpPr>
          <p:nvPr>
            <p:ph type="title"/>
          </p:nvPr>
        </p:nvSpPr>
        <p:spPr/>
        <p:txBody>
          <a:bodyPr/>
          <a:lstStyle/>
          <a:p>
            <a:r>
              <a:t>temperature-inlet</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xus:query=A|i_type|eq|table;A|i_name|eq|SystemTableItem;&amp;rows=13&amp;cols=2"/>
          <p:cNvGraphicFramePr>
            <a:graphicFrameLocks noGrp="1"/>
          </p:cNvGraphicFramePr>
          <p:nvPr>
            <p:ph type="tbl" sz="quarter" idx="11"/>
            <p:extLst>
              <p:ext uri="{D42A27DB-BD31-4B8C-83A1-F6EECF244321}">
                <p14:modId xmlns:p14="http://schemas.microsoft.com/office/powerpoint/2010/main" val="1805148397"/>
              </p:ext>
            </p:extLst>
          </p:nvPr>
        </p:nvGraphicFramePr>
        <p:xfrm>
          <a:off x="702907" y="1651162"/>
          <a:ext cx="10400522" cy="2595880"/>
        </p:xfrm>
        <a:graphic>
          <a:graphicData uri="http://schemas.openxmlformats.org/drawingml/2006/table">
            <a:tbl>
              <a:tblPr firstCol="1" bandRow="1">
                <a:tableStyleId>{5C22544A-7EE6-4342-B048-85BDC9FD1C3A}</a:tableStyleId>
              </a:tblPr>
              <a:tblGrid>
                <a:gridCol w="2684106">
                  <a:extLst>
                    <a:ext uri="{9D8B030D-6E8A-4147-A177-3AD203B41FA5}">
                      <a16:colId xmlns:a16="http://schemas.microsoft.com/office/drawing/2014/main" val="20000"/>
                    </a:ext>
                  </a:extLst>
                </a:gridCol>
                <a:gridCol w="7716416">
                  <a:extLst>
                    <a:ext uri="{9D8B030D-6E8A-4147-A177-3AD203B41FA5}">
                      <a16:colId xmlns:a16="http://schemas.microsoft.com/office/drawing/2014/main" val="20001"/>
                    </a:ext>
                  </a:extLst>
                </a:gridCol>
              </a:tblGrid>
              <a:tr h="370840">
                <a:tc>
                  <a:txBody>
                    <a:bodyPr/>
                    <a:lstStyle/>
                    <a:p>
                      <a:r>
                        <a:rPr dirty="0"/>
                        <a:t>Application</a:t>
                      </a:r>
                    </a:p>
                  </a:txBody>
                  <a:tcPr/>
                </a:tc>
                <a:tc>
                  <a:txBody>
                    <a:bodyPr/>
                    <a:lstStyle/>
                    <a:p>
                      <a:r>
                        <a:t>Fluent</a:t>
                      </a:r>
                    </a:p>
                  </a:txBody>
                  <a:tcPr/>
                </a:tc>
                <a:extLst>
                  <a:ext uri="{0D108BD9-81ED-4DB2-BD59-A6C34878D82A}">
                    <a16:rowId xmlns:a16="http://schemas.microsoft.com/office/drawing/2014/main" val="10000"/>
                  </a:ext>
                </a:extLst>
              </a:tr>
              <a:tr h="370840">
                <a:tc>
                  <a:txBody>
                    <a:bodyPr/>
                    <a:lstStyle/>
                    <a:p>
                      <a:r>
                        <a:t>Settings</a:t>
                      </a:r>
                    </a:p>
                  </a:txBody>
                  <a:tcPr/>
                </a:tc>
                <a:tc>
                  <a:txBody>
                    <a:bodyPr/>
                    <a:lstStyle/>
                    <a:p>
                      <a:r>
                        <a:rPr dirty="0"/>
                        <a:t>3</a:t>
                      </a:r>
                      <a:r>
                        <a:rPr lang="en-US" dirty="0"/>
                        <a:t>D</a:t>
                      </a:r>
                      <a:r>
                        <a:rPr dirty="0"/>
                        <a:t>, double precision, pressure-based, SST</a:t>
                      </a:r>
                      <a:r>
                        <a:rPr lang="en-US" dirty="0"/>
                        <a:t> (Shear Stress Transport)</a:t>
                      </a:r>
                      <a:r>
                        <a:rPr dirty="0"/>
                        <a:t> k-omega</a:t>
                      </a:r>
                    </a:p>
                  </a:txBody>
                  <a:tcPr/>
                </a:tc>
                <a:extLst>
                  <a:ext uri="{0D108BD9-81ED-4DB2-BD59-A6C34878D82A}">
                    <a16:rowId xmlns:a16="http://schemas.microsoft.com/office/drawing/2014/main" val="10001"/>
                  </a:ext>
                </a:extLst>
              </a:tr>
              <a:tr h="370840">
                <a:tc>
                  <a:txBody>
                    <a:bodyPr/>
                    <a:lstStyle/>
                    <a:p>
                      <a:r>
                        <a:rPr dirty="0"/>
                        <a:t>Version</a:t>
                      </a:r>
                    </a:p>
                  </a:txBody>
                  <a:tcPr/>
                </a:tc>
                <a:tc>
                  <a:txBody>
                    <a:bodyPr/>
                    <a:lstStyle/>
                    <a:p>
                      <a:r>
                        <a:t>25.1.0-10210</a:t>
                      </a:r>
                    </a:p>
                  </a:txBody>
                  <a:tcPr/>
                </a:tc>
                <a:extLst>
                  <a:ext uri="{0D108BD9-81ED-4DB2-BD59-A6C34878D82A}">
                    <a16:rowId xmlns:a16="http://schemas.microsoft.com/office/drawing/2014/main" val="10002"/>
                  </a:ext>
                </a:extLst>
              </a:tr>
              <a:tr h="370840">
                <a:tc>
                  <a:txBody>
                    <a:bodyPr/>
                    <a:lstStyle/>
                    <a:p>
                      <a:r>
                        <a:t>Source Revision</a:t>
                      </a:r>
                    </a:p>
                  </a:txBody>
                  <a:tcPr/>
                </a:tc>
                <a:tc>
                  <a:txBody>
                    <a:bodyPr/>
                    <a:lstStyle/>
                    <a:p>
                      <a:r>
                        <a:t>3b709034ad</a:t>
                      </a:r>
                    </a:p>
                  </a:txBody>
                  <a:tcPr/>
                </a:tc>
                <a:extLst>
                  <a:ext uri="{0D108BD9-81ED-4DB2-BD59-A6C34878D82A}">
                    <a16:rowId xmlns:a16="http://schemas.microsoft.com/office/drawing/2014/main" val="10003"/>
                  </a:ext>
                </a:extLst>
              </a:tr>
              <a:tr h="370840">
                <a:tc>
                  <a:txBody>
                    <a:bodyPr/>
                    <a:lstStyle/>
                    <a:p>
                      <a:r>
                        <a:t>Build Time</a:t>
                      </a:r>
                    </a:p>
                  </a:txBody>
                  <a:tcPr/>
                </a:tc>
                <a:tc>
                  <a:txBody>
                    <a:bodyPr/>
                    <a:lstStyle/>
                    <a:p>
                      <a:r>
                        <a:rPr dirty="0"/>
                        <a:t>Nov 26</a:t>
                      </a:r>
                      <a:r>
                        <a:rPr lang="en-US" dirty="0"/>
                        <a:t>,</a:t>
                      </a:r>
                      <a:r>
                        <a:rPr dirty="0"/>
                        <a:t> </a:t>
                      </a:r>
                      <a:r>
                        <a:rPr lang="en-US" dirty="0"/>
                        <a:t>2024,</a:t>
                      </a:r>
                      <a:r>
                        <a:rPr dirty="0"/>
                        <a:t> 13:29:29 EST</a:t>
                      </a:r>
                    </a:p>
                  </a:txBody>
                  <a:tcPr/>
                </a:tc>
                <a:extLst>
                  <a:ext uri="{0D108BD9-81ED-4DB2-BD59-A6C34878D82A}">
                    <a16:rowId xmlns:a16="http://schemas.microsoft.com/office/drawing/2014/main" val="10004"/>
                  </a:ext>
                </a:extLst>
              </a:tr>
              <a:tr h="370840">
                <a:tc>
                  <a:txBody>
                    <a:bodyPr/>
                    <a:lstStyle/>
                    <a:p>
                      <a:r>
                        <a:rPr dirty="0"/>
                        <a:t>CPU</a:t>
                      </a:r>
                    </a:p>
                  </a:txBody>
                  <a:tcPr/>
                </a:tc>
                <a:tc>
                  <a:txBody>
                    <a:bodyPr/>
                    <a:lstStyle/>
                    <a:p>
                      <a:r>
                        <a:t>Intel(R) Xeon(R) W-2255</a:t>
                      </a:r>
                    </a:p>
                  </a:txBody>
                  <a:tcPr/>
                </a:tc>
                <a:extLst>
                  <a:ext uri="{0D108BD9-81ED-4DB2-BD59-A6C34878D82A}">
                    <a16:rowId xmlns:a16="http://schemas.microsoft.com/office/drawing/2014/main" val="10005"/>
                  </a:ext>
                </a:extLst>
              </a:tr>
              <a:tr h="370840">
                <a:tc>
                  <a:txBody>
                    <a:bodyPr/>
                    <a:lstStyle/>
                    <a:p>
                      <a:r>
                        <a:t>OS</a:t>
                      </a:r>
                    </a:p>
                  </a:txBody>
                  <a:tcPr/>
                </a:tc>
                <a:tc>
                  <a:txBody>
                    <a:bodyPr/>
                    <a:lstStyle/>
                    <a:p>
                      <a:r>
                        <a:rPr dirty="0"/>
                        <a:t>Windows</a:t>
                      </a:r>
                    </a:p>
                  </a:txBody>
                  <a:tcPr/>
                </a:tc>
                <a:extLst>
                  <a:ext uri="{0D108BD9-81ED-4DB2-BD59-A6C34878D82A}">
                    <a16:rowId xmlns:a16="http://schemas.microsoft.com/office/drawing/2014/main" val="10006"/>
                  </a:ext>
                </a:extLst>
              </a:tr>
            </a:tbl>
          </a:graphicData>
        </a:graphic>
      </p:graphicFrame>
      <p:sp>
        <p:nvSpPr>
          <p:cNvPr id="8" name="Slide Number Placeholder">
            <a:extLst>
              <a:ext uri="{FF2B5EF4-FFF2-40B4-BE49-F238E27FC236}">
                <a16:creationId xmlns:a16="http://schemas.microsoft.com/office/drawing/2014/main" id="{E47C80AA-B0DA-3FE3-D386-A6F9C8548C19}"/>
              </a:ext>
            </a:extLst>
          </p:cNvPr>
          <p:cNvSpPr>
            <a:spLocks noGrp="1"/>
          </p:cNvSpPr>
          <p:nvPr>
            <p:ph type="sldNum" sz="quarter" idx="15"/>
          </p:nvPr>
        </p:nvSpPr>
        <p:spPr/>
        <p:txBody>
          <a:bodyPr/>
          <a:lstStyle/>
          <a:p>
            <a:fld id="{F023AC52-F1B0-4671-BA92-58020EC92B36}" type="slidenum">
              <a:rPr lang="en-US" smtClean="0"/>
              <a:t>5</a:t>
            </a:fld>
            <a:endParaRPr lang="en-US"/>
          </a:p>
        </p:txBody>
      </p:sp>
      <p:sp>
        <p:nvSpPr>
          <p:cNvPr id="5" name="Nexus:toc_link">
            <a:extLst>
              <a:ext uri="{FF2B5EF4-FFF2-40B4-BE49-F238E27FC236}">
                <a16:creationId xmlns:a16="http://schemas.microsoft.com/office/drawing/2014/main" id="{364F9CC1-7F5E-222E-29FB-7FF583EA2433}"/>
              </a:ext>
            </a:extLst>
          </p:cNvPr>
          <p:cNvSpPr>
            <a:spLocks noGrp="1"/>
          </p:cNvSpPr>
          <p:nvPr>
            <p:ph type="body" sz="quarter" idx="12"/>
          </p:nvPr>
        </p:nvSpPr>
        <p:spPr/>
        <p:txBody>
          <a:bodyPr/>
          <a:lstStyle/>
          <a:p>
            <a:r>
              <a:rPr dirty="0">
                <a:hlinkClick r:id="rId3" action="ppaction://hlinksldjump"/>
              </a:rPr>
              <a:t>Table of contents</a:t>
            </a:r>
            <a:endParaRPr lang="en-US" dirty="0"/>
          </a:p>
        </p:txBody>
      </p:sp>
      <p:sp>
        <p:nvSpPr>
          <p:cNvPr id="6" name="Nexus:breadcrumbs">
            <a:extLst>
              <a:ext uri="{FF2B5EF4-FFF2-40B4-BE49-F238E27FC236}">
                <a16:creationId xmlns:a16="http://schemas.microsoft.com/office/drawing/2014/main" id="{5CED10BD-E6D7-8748-708E-9A4BA0359B5F}"/>
              </a:ext>
            </a:extLst>
          </p:cNvPr>
          <p:cNvSpPr>
            <a:spLocks noGrp="1"/>
          </p:cNvSpPr>
          <p:nvPr>
            <p:ph type="body" sz="quarter" idx="13"/>
          </p:nvPr>
        </p:nvSpPr>
        <p:spPr/>
        <p:txBody>
          <a:bodyPr/>
          <a:lstStyle/>
          <a:p>
            <a:r>
              <a:t>System Information</a:t>
            </a:r>
            <a:endParaRPr lang="en-US" dirty="0"/>
          </a:p>
        </p:txBody>
      </p:sp>
      <p:sp>
        <p:nvSpPr>
          <p:cNvPr id="7" name="Nexus:comments">
            <a:extLst>
              <a:ext uri="{FF2B5EF4-FFF2-40B4-BE49-F238E27FC236}">
                <a16:creationId xmlns:a16="http://schemas.microsoft.com/office/drawing/2014/main" id="{898626FD-6EFA-69B5-D843-A2B881FA58BC}"/>
              </a:ext>
            </a:extLst>
          </p:cNvPr>
          <p:cNvSpPr>
            <a:spLocks noGrp="1"/>
          </p:cNvSpPr>
          <p:nvPr>
            <p:ph type="body" sz="quarter" idx="14"/>
          </p:nvPr>
        </p:nvSpPr>
        <p:spPr/>
        <p:txBody>
          <a:bodyPr/>
          <a:lstStyle/>
          <a:p>
            <a:r>
              <a:rPr lang="en-US" sz="2000" dirty="0"/>
              <a:t>Provides details of operating system specifications, computer hardware specifications, Fluent solver method, and turbulence option used  in the simulation</a:t>
            </a:r>
          </a:p>
        </p:txBody>
      </p:sp>
      <p:sp>
        <p:nvSpPr>
          <p:cNvPr id="2" name="Nexus:html_header">
            <a:extLst>
              <a:ext uri="{FF2B5EF4-FFF2-40B4-BE49-F238E27FC236}">
                <a16:creationId xmlns:a16="http://schemas.microsoft.com/office/drawing/2014/main" id="{E3572AD1-D036-60CE-33FD-17851B6DF47F}"/>
              </a:ext>
            </a:extLst>
          </p:cNvPr>
          <p:cNvSpPr>
            <a:spLocks noGrp="1"/>
          </p:cNvSpPr>
          <p:nvPr>
            <p:ph type="title"/>
          </p:nvPr>
        </p:nvSpPr>
        <p:spPr/>
        <p:txBody>
          <a:bodyPr/>
          <a:lstStyle/>
          <a:p>
            <a:r>
              <a:rPr lang="en-US" sz="3200" dirty="0"/>
              <a:t>System Information</a:t>
            </a:r>
            <a:endParaRPr lang="en-US" dirty="0"/>
          </a:p>
        </p:txBody>
      </p:sp>
    </p:spTree>
    <p:extLst>
      <p:ext uri="{BB962C8B-B14F-4D97-AF65-F5344CB8AC3E}">
        <p14:creationId xmlns:p14="http://schemas.microsoft.com/office/powerpoint/2010/main" val="18026542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Nexus:query=A|i_type|eq|image;A|i_name|cont|_contour;" descr="993c921c-0c1d-11f0-b1a4-089204dd6f8c_image.png"/>
          <p:cNvPicPr>
            <a:picLocks noGrp="1" noChangeAspect="1"/>
          </p:cNvPicPr>
          <p:nvPr>
            <p:ph type="pic" sz="quarter" idx="11"/>
          </p:nvPr>
        </p:nvPicPr>
        <p:blipFill>
          <a:blip r:embed="rId2"/>
          <a:srcRect l="-27034" r="-27034"/>
          <a:stretch>
            <a:fillRect/>
          </a:stretch>
        </p:blipFill>
        <p:spPr>
          <a:xfrm>
            <a:off x="515334" y="1381883"/>
            <a:ext cx="10972799" cy="4047956"/>
          </a:xfrm>
        </p:spPr>
      </p:pic>
      <p:sp>
        <p:nvSpPr>
          <p:cNvPr id="12" name="Slide Number Placeholder">
            <a:extLst>
              <a:ext uri="{FF2B5EF4-FFF2-40B4-BE49-F238E27FC236}">
                <a16:creationId xmlns:a16="http://schemas.microsoft.com/office/drawing/2014/main" id="{980E6085-4A97-210A-D5AA-840A8B4B42E2}"/>
              </a:ext>
            </a:extLst>
          </p:cNvPr>
          <p:cNvSpPr>
            <a:spLocks noGrp="1"/>
          </p:cNvSpPr>
          <p:nvPr>
            <p:ph type="sldNum" sz="quarter" idx="14"/>
          </p:nvPr>
        </p:nvSpPr>
        <p:spPr>
          <a:xfrm>
            <a:off x="11615194" y="6566315"/>
            <a:ext cx="576805" cy="246221"/>
          </a:xfrm>
        </p:spPr>
        <p:txBody>
          <a:bodyPr/>
          <a:lstStyle/>
          <a:p>
            <a:fld id="{F023AC52-F1B0-4671-BA92-58020EC92B36}" type="slidenum">
              <a:rPr lang="en-US" smtClean="0"/>
              <a:t>50</a:t>
            </a:fld>
            <a:endParaRPr lang="en-US" dirty="0"/>
          </a:p>
        </p:txBody>
      </p:sp>
      <p:sp>
        <p:nvSpPr>
          <p:cNvPr id="7" name="Nexus:toc_link">
            <a:extLst>
              <a:ext uri="{FF2B5EF4-FFF2-40B4-BE49-F238E27FC236}">
                <a16:creationId xmlns:a16="http://schemas.microsoft.com/office/drawing/2014/main" id="{3909E574-0939-BFF7-389D-42E9EA14968B}"/>
              </a:ext>
            </a:extLst>
          </p:cNvPr>
          <p:cNvSpPr>
            <a:spLocks noGrp="1"/>
          </p:cNvSpPr>
          <p:nvPr>
            <p:ph type="body" sz="quarter" idx="12"/>
          </p:nvPr>
        </p:nvSpPr>
        <p:spPr/>
        <p:txBody>
          <a:bodyPr/>
          <a:lstStyle/>
          <a:p>
            <a:r>
              <a:rPr>
                <a:hlinkClick r:id="rId3" action="ppaction://hlinksldjump"/>
              </a:rPr>
              <a:t>Table of contents</a:t>
            </a:r>
            <a:endParaRPr lang="en-US"/>
          </a:p>
        </p:txBody>
      </p:sp>
      <p:sp>
        <p:nvSpPr>
          <p:cNvPr id="8" name="Nexus:breadcrumbs">
            <a:extLst>
              <a:ext uri="{FF2B5EF4-FFF2-40B4-BE49-F238E27FC236}">
                <a16:creationId xmlns:a16="http://schemas.microsoft.com/office/drawing/2014/main" id="{80A81224-921A-39F2-AD50-976A7ACE5758}"/>
              </a:ext>
            </a:extLst>
          </p:cNvPr>
          <p:cNvSpPr>
            <a:spLocks noGrp="1"/>
          </p:cNvSpPr>
          <p:nvPr>
            <p:ph type="body" sz="quarter" idx="13"/>
          </p:nvPr>
        </p:nvSpPr>
        <p:spPr/>
        <p:txBody>
          <a:bodyPr/>
          <a:lstStyle/>
          <a:p>
            <a:r>
              <a:rPr>
                <a:hlinkClick r:id="rId4" action="ppaction://hlinksldjump"/>
              </a:rPr>
              <a:t>Contours</a:t>
            </a:r>
            <a:r>
              <a:t> / temperature-mid-sec-ld-hcal</a:t>
            </a:r>
            <a:endParaRPr lang="en-US"/>
          </a:p>
        </p:txBody>
      </p:sp>
      <p:sp>
        <p:nvSpPr>
          <p:cNvPr id="10" name="Nexus:comments">
            <a:extLst>
              <a:ext uri="{FF2B5EF4-FFF2-40B4-BE49-F238E27FC236}">
                <a16:creationId xmlns:a16="http://schemas.microsoft.com/office/drawing/2014/main" id="{E6F62ED1-3C05-CCDC-08FD-801E039A864E}"/>
              </a:ext>
            </a:extLst>
          </p:cNvPr>
          <p:cNvSpPr>
            <a:spLocks noGrp="1"/>
          </p:cNvSpPr>
          <p:nvPr>
            <p:ph type="body" sz="quarter" idx="15"/>
          </p:nvPr>
        </p:nvSpPr>
        <p:spPr/>
        <p:txBody>
          <a:bodyPr/>
          <a:lstStyle/>
          <a:p>
            <a:endParaRPr lang="en-US"/>
          </a:p>
        </p:txBody>
      </p:sp>
      <p:sp>
        <p:nvSpPr>
          <p:cNvPr id="2" name="Nexus:html_header">
            <a:extLst>
              <a:ext uri="{FF2B5EF4-FFF2-40B4-BE49-F238E27FC236}">
                <a16:creationId xmlns:a16="http://schemas.microsoft.com/office/drawing/2014/main" id="{7707DEA5-1A7E-D358-AC6B-78972A653C90}"/>
              </a:ext>
            </a:extLst>
          </p:cNvPr>
          <p:cNvSpPr>
            <a:spLocks noGrp="1"/>
          </p:cNvSpPr>
          <p:nvPr>
            <p:ph type="title"/>
          </p:nvPr>
        </p:nvSpPr>
        <p:spPr/>
        <p:txBody>
          <a:bodyPr/>
          <a:lstStyle/>
          <a:p>
            <a:r>
              <a:t>temperature-mid-sec-ld-hcal</a:t>
            </a: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Nexus:query=A|i_type|eq|image;A|i_name|cont|_contour;" descr="a283cdea-0c1d-11f0-8c07-089204dd6f8c_image.png"/>
          <p:cNvPicPr>
            <a:picLocks noGrp="1" noChangeAspect="1"/>
          </p:cNvPicPr>
          <p:nvPr>
            <p:ph type="pic" sz="quarter" idx="11"/>
          </p:nvPr>
        </p:nvPicPr>
        <p:blipFill>
          <a:blip r:embed="rId2"/>
          <a:srcRect l="-27034" r="-27034"/>
          <a:stretch>
            <a:fillRect/>
          </a:stretch>
        </p:blipFill>
        <p:spPr>
          <a:xfrm>
            <a:off x="271849" y="1636776"/>
            <a:ext cx="11664777" cy="4293761"/>
          </a:xfrm>
        </p:spPr>
      </p:pic>
      <p:sp>
        <p:nvSpPr>
          <p:cNvPr id="12" name="Slide Number Placeholder">
            <a:extLst>
              <a:ext uri="{FF2B5EF4-FFF2-40B4-BE49-F238E27FC236}">
                <a16:creationId xmlns:a16="http://schemas.microsoft.com/office/drawing/2014/main" id="{980E6085-4A97-210A-D5AA-840A8B4B42E2}"/>
              </a:ext>
            </a:extLst>
          </p:cNvPr>
          <p:cNvSpPr>
            <a:spLocks noGrp="1"/>
          </p:cNvSpPr>
          <p:nvPr>
            <p:ph type="sldNum" sz="quarter" idx="14"/>
          </p:nvPr>
        </p:nvSpPr>
        <p:spPr>
          <a:xfrm>
            <a:off x="11615194" y="6566315"/>
            <a:ext cx="576805" cy="246221"/>
          </a:xfrm>
        </p:spPr>
        <p:txBody>
          <a:bodyPr/>
          <a:lstStyle/>
          <a:p>
            <a:fld id="{F023AC52-F1B0-4671-BA92-58020EC92B36}" type="slidenum">
              <a:rPr lang="en-US" smtClean="0"/>
              <a:t>51</a:t>
            </a:fld>
            <a:endParaRPr lang="en-US"/>
          </a:p>
        </p:txBody>
      </p:sp>
      <p:sp>
        <p:nvSpPr>
          <p:cNvPr id="7" name="Nexus:toc_link">
            <a:extLst>
              <a:ext uri="{FF2B5EF4-FFF2-40B4-BE49-F238E27FC236}">
                <a16:creationId xmlns:a16="http://schemas.microsoft.com/office/drawing/2014/main" id="{3909E574-0939-BFF7-389D-42E9EA14968B}"/>
              </a:ext>
            </a:extLst>
          </p:cNvPr>
          <p:cNvSpPr>
            <a:spLocks noGrp="1"/>
          </p:cNvSpPr>
          <p:nvPr>
            <p:ph type="body" sz="quarter" idx="12"/>
          </p:nvPr>
        </p:nvSpPr>
        <p:spPr/>
        <p:txBody>
          <a:bodyPr/>
          <a:lstStyle/>
          <a:p>
            <a:r>
              <a:rPr>
                <a:hlinkClick r:id="rId3" action="ppaction://hlinksldjump"/>
              </a:rPr>
              <a:t>Table of contents</a:t>
            </a:r>
            <a:endParaRPr lang="en-US"/>
          </a:p>
        </p:txBody>
      </p:sp>
      <p:sp>
        <p:nvSpPr>
          <p:cNvPr id="8" name="Nexus:breadcrumbs">
            <a:extLst>
              <a:ext uri="{FF2B5EF4-FFF2-40B4-BE49-F238E27FC236}">
                <a16:creationId xmlns:a16="http://schemas.microsoft.com/office/drawing/2014/main" id="{80A81224-921A-39F2-AD50-976A7ACE5758}"/>
              </a:ext>
            </a:extLst>
          </p:cNvPr>
          <p:cNvSpPr>
            <a:spLocks noGrp="1"/>
          </p:cNvSpPr>
          <p:nvPr>
            <p:ph type="body" sz="quarter" idx="13"/>
          </p:nvPr>
        </p:nvSpPr>
        <p:spPr/>
        <p:txBody>
          <a:bodyPr/>
          <a:lstStyle/>
          <a:p>
            <a:r>
              <a:rPr>
                <a:hlinkClick r:id="rId4" action="ppaction://hlinksldjump"/>
              </a:rPr>
              <a:t>Contours</a:t>
            </a:r>
            <a:r>
              <a:t> / temperature-mid-sec-ld-emcal</a:t>
            </a:r>
            <a:endParaRPr lang="en-US"/>
          </a:p>
        </p:txBody>
      </p:sp>
      <p:sp>
        <p:nvSpPr>
          <p:cNvPr id="10" name="Nexus:comments">
            <a:extLst>
              <a:ext uri="{FF2B5EF4-FFF2-40B4-BE49-F238E27FC236}">
                <a16:creationId xmlns:a16="http://schemas.microsoft.com/office/drawing/2014/main" id="{E6F62ED1-3C05-CCDC-08FD-801E039A864E}"/>
              </a:ext>
            </a:extLst>
          </p:cNvPr>
          <p:cNvSpPr>
            <a:spLocks noGrp="1"/>
          </p:cNvSpPr>
          <p:nvPr>
            <p:ph type="body" sz="quarter" idx="15"/>
          </p:nvPr>
        </p:nvSpPr>
        <p:spPr/>
        <p:txBody>
          <a:bodyPr/>
          <a:lstStyle/>
          <a:p>
            <a:endParaRPr lang="en-US"/>
          </a:p>
        </p:txBody>
      </p:sp>
      <p:sp>
        <p:nvSpPr>
          <p:cNvPr id="2" name="Nexus:html_header">
            <a:extLst>
              <a:ext uri="{FF2B5EF4-FFF2-40B4-BE49-F238E27FC236}">
                <a16:creationId xmlns:a16="http://schemas.microsoft.com/office/drawing/2014/main" id="{7707DEA5-1A7E-D358-AC6B-78972A653C90}"/>
              </a:ext>
            </a:extLst>
          </p:cNvPr>
          <p:cNvSpPr>
            <a:spLocks noGrp="1"/>
          </p:cNvSpPr>
          <p:nvPr>
            <p:ph type="title"/>
          </p:nvPr>
        </p:nvSpPr>
        <p:spPr/>
        <p:txBody>
          <a:bodyPr/>
          <a:lstStyle/>
          <a:p>
            <a:r>
              <a:t>temperature-mid-sec-ld-emcal</a:t>
            </a:r>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Nexus:query=A|i_type|eq|image;A|i_name|cont|_contour;" descr="7bf88393-0c1d-11f0-a858-089204dd6f8c_image.png"/>
          <p:cNvPicPr>
            <a:picLocks noGrp="1" noChangeAspect="1"/>
          </p:cNvPicPr>
          <p:nvPr>
            <p:ph type="pic" sz="quarter" idx="11"/>
          </p:nvPr>
        </p:nvPicPr>
        <p:blipFill>
          <a:blip r:embed="rId2"/>
          <a:srcRect l="-27034" r="-27034"/>
          <a:stretch>
            <a:fillRect/>
          </a:stretch>
        </p:blipFill>
        <p:spPr>
          <a:xfrm>
            <a:off x="282146" y="1636776"/>
            <a:ext cx="11627708" cy="4489704"/>
          </a:xfrm>
        </p:spPr>
      </p:pic>
      <p:sp>
        <p:nvSpPr>
          <p:cNvPr id="12" name="Slide Number Placeholder">
            <a:extLst>
              <a:ext uri="{FF2B5EF4-FFF2-40B4-BE49-F238E27FC236}">
                <a16:creationId xmlns:a16="http://schemas.microsoft.com/office/drawing/2014/main" id="{980E6085-4A97-210A-D5AA-840A8B4B42E2}"/>
              </a:ext>
            </a:extLst>
          </p:cNvPr>
          <p:cNvSpPr>
            <a:spLocks noGrp="1"/>
          </p:cNvSpPr>
          <p:nvPr>
            <p:ph type="sldNum" sz="quarter" idx="14"/>
          </p:nvPr>
        </p:nvSpPr>
        <p:spPr>
          <a:xfrm>
            <a:off x="11615194" y="6566315"/>
            <a:ext cx="576805" cy="246221"/>
          </a:xfrm>
        </p:spPr>
        <p:txBody>
          <a:bodyPr/>
          <a:lstStyle/>
          <a:p>
            <a:fld id="{F023AC52-F1B0-4671-BA92-58020EC92B36}" type="slidenum">
              <a:rPr lang="en-US" smtClean="0"/>
              <a:t>52</a:t>
            </a:fld>
            <a:endParaRPr lang="en-US" dirty="0"/>
          </a:p>
        </p:txBody>
      </p:sp>
      <p:sp>
        <p:nvSpPr>
          <p:cNvPr id="7" name="Nexus:toc_link">
            <a:extLst>
              <a:ext uri="{FF2B5EF4-FFF2-40B4-BE49-F238E27FC236}">
                <a16:creationId xmlns:a16="http://schemas.microsoft.com/office/drawing/2014/main" id="{3909E574-0939-BFF7-389D-42E9EA14968B}"/>
              </a:ext>
            </a:extLst>
          </p:cNvPr>
          <p:cNvSpPr>
            <a:spLocks noGrp="1"/>
          </p:cNvSpPr>
          <p:nvPr>
            <p:ph type="body" sz="quarter" idx="12"/>
          </p:nvPr>
        </p:nvSpPr>
        <p:spPr/>
        <p:txBody>
          <a:bodyPr/>
          <a:lstStyle/>
          <a:p>
            <a:r>
              <a:rPr>
                <a:hlinkClick r:id="rId3" action="ppaction://hlinksldjump"/>
              </a:rPr>
              <a:t>Table of contents</a:t>
            </a:r>
            <a:endParaRPr lang="en-US"/>
          </a:p>
        </p:txBody>
      </p:sp>
      <p:sp>
        <p:nvSpPr>
          <p:cNvPr id="8" name="Nexus:breadcrumbs">
            <a:extLst>
              <a:ext uri="{FF2B5EF4-FFF2-40B4-BE49-F238E27FC236}">
                <a16:creationId xmlns:a16="http://schemas.microsoft.com/office/drawing/2014/main" id="{80A81224-921A-39F2-AD50-976A7ACE5758}"/>
              </a:ext>
            </a:extLst>
          </p:cNvPr>
          <p:cNvSpPr>
            <a:spLocks noGrp="1"/>
          </p:cNvSpPr>
          <p:nvPr>
            <p:ph type="body" sz="quarter" idx="13"/>
          </p:nvPr>
        </p:nvSpPr>
        <p:spPr/>
        <p:txBody>
          <a:bodyPr/>
          <a:lstStyle/>
          <a:p>
            <a:r>
              <a:rPr>
                <a:hlinkClick r:id="rId4" action="ppaction://hlinksldjump"/>
              </a:rPr>
              <a:t>Contours</a:t>
            </a:r>
            <a:r>
              <a:t> / temperature-mid-sec-pfrich</a:t>
            </a:r>
            <a:endParaRPr lang="en-US"/>
          </a:p>
        </p:txBody>
      </p:sp>
      <p:sp>
        <p:nvSpPr>
          <p:cNvPr id="10" name="Nexus:comments">
            <a:extLst>
              <a:ext uri="{FF2B5EF4-FFF2-40B4-BE49-F238E27FC236}">
                <a16:creationId xmlns:a16="http://schemas.microsoft.com/office/drawing/2014/main" id="{E6F62ED1-3C05-CCDC-08FD-801E039A864E}"/>
              </a:ext>
            </a:extLst>
          </p:cNvPr>
          <p:cNvSpPr>
            <a:spLocks noGrp="1"/>
          </p:cNvSpPr>
          <p:nvPr>
            <p:ph type="body" sz="quarter" idx="15"/>
          </p:nvPr>
        </p:nvSpPr>
        <p:spPr/>
        <p:txBody>
          <a:bodyPr/>
          <a:lstStyle/>
          <a:p>
            <a:endParaRPr lang="en-US"/>
          </a:p>
        </p:txBody>
      </p:sp>
      <p:sp>
        <p:nvSpPr>
          <p:cNvPr id="2" name="Nexus:html_header">
            <a:extLst>
              <a:ext uri="{FF2B5EF4-FFF2-40B4-BE49-F238E27FC236}">
                <a16:creationId xmlns:a16="http://schemas.microsoft.com/office/drawing/2014/main" id="{7707DEA5-1A7E-D358-AC6B-78972A653C90}"/>
              </a:ext>
            </a:extLst>
          </p:cNvPr>
          <p:cNvSpPr>
            <a:spLocks noGrp="1"/>
          </p:cNvSpPr>
          <p:nvPr>
            <p:ph type="title"/>
          </p:nvPr>
        </p:nvSpPr>
        <p:spPr/>
        <p:txBody>
          <a:bodyPr/>
          <a:lstStyle/>
          <a:p>
            <a:r>
              <a:t>temperature-mid-sec-pfrich</a:t>
            </a:r>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Nexus:query=A|i_type|eq|image;A|i_name|cont|_contour;" descr="85b8eea3-0c1d-11f0-872e-089204dd6f8c_image.png"/>
          <p:cNvPicPr>
            <a:picLocks noGrp="1" noChangeAspect="1"/>
          </p:cNvPicPr>
          <p:nvPr>
            <p:ph type="pic" sz="quarter" idx="11"/>
          </p:nvPr>
        </p:nvPicPr>
        <p:blipFill>
          <a:blip r:embed="rId2"/>
          <a:srcRect l="-27034" r="-27034"/>
          <a:stretch>
            <a:fillRect/>
          </a:stretch>
        </p:blipFill>
        <p:spPr>
          <a:xfrm>
            <a:off x="457201" y="1636776"/>
            <a:ext cx="11277598" cy="4319887"/>
          </a:xfrm>
        </p:spPr>
      </p:pic>
      <p:sp>
        <p:nvSpPr>
          <p:cNvPr id="12" name="Slide Number Placeholder">
            <a:extLst>
              <a:ext uri="{FF2B5EF4-FFF2-40B4-BE49-F238E27FC236}">
                <a16:creationId xmlns:a16="http://schemas.microsoft.com/office/drawing/2014/main" id="{980E6085-4A97-210A-D5AA-840A8B4B42E2}"/>
              </a:ext>
            </a:extLst>
          </p:cNvPr>
          <p:cNvSpPr>
            <a:spLocks noGrp="1"/>
          </p:cNvSpPr>
          <p:nvPr>
            <p:ph type="sldNum" sz="quarter" idx="14"/>
          </p:nvPr>
        </p:nvSpPr>
        <p:spPr>
          <a:xfrm>
            <a:off x="11615194" y="6566315"/>
            <a:ext cx="576805" cy="246221"/>
          </a:xfrm>
        </p:spPr>
        <p:txBody>
          <a:bodyPr/>
          <a:lstStyle/>
          <a:p>
            <a:fld id="{F023AC52-F1B0-4671-BA92-58020EC92B36}" type="slidenum">
              <a:rPr lang="en-US" smtClean="0"/>
              <a:t>53</a:t>
            </a:fld>
            <a:endParaRPr lang="en-US" dirty="0"/>
          </a:p>
        </p:txBody>
      </p:sp>
      <p:sp>
        <p:nvSpPr>
          <p:cNvPr id="7" name="Nexus:toc_link">
            <a:extLst>
              <a:ext uri="{FF2B5EF4-FFF2-40B4-BE49-F238E27FC236}">
                <a16:creationId xmlns:a16="http://schemas.microsoft.com/office/drawing/2014/main" id="{3909E574-0939-BFF7-389D-42E9EA14968B}"/>
              </a:ext>
            </a:extLst>
          </p:cNvPr>
          <p:cNvSpPr>
            <a:spLocks noGrp="1"/>
          </p:cNvSpPr>
          <p:nvPr>
            <p:ph type="body" sz="quarter" idx="12"/>
          </p:nvPr>
        </p:nvSpPr>
        <p:spPr/>
        <p:txBody>
          <a:bodyPr/>
          <a:lstStyle/>
          <a:p>
            <a:r>
              <a:rPr>
                <a:hlinkClick r:id="rId3" action="ppaction://hlinksldjump"/>
              </a:rPr>
              <a:t>Table of contents</a:t>
            </a:r>
            <a:endParaRPr lang="en-US"/>
          </a:p>
        </p:txBody>
      </p:sp>
      <p:sp>
        <p:nvSpPr>
          <p:cNvPr id="8" name="Nexus:breadcrumbs">
            <a:extLst>
              <a:ext uri="{FF2B5EF4-FFF2-40B4-BE49-F238E27FC236}">
                <a16:creationId xmlns:a16="http://schemas.microsoft.com/office/drawing/2014/main" id="{80A81224-921A-39F2-AD50-976A7ACE5758}"/>
              </a:ext>
            </a:extLst>
          </p:cNvPr>
          <p:cNvSpPr>
            <a:spLocks noGrp="1"/>
          </p:cNvSpPr>
          <p:nvPr>
            <p:ph type="body" sz="quarter" idx="13"/>
          </p:nvPr>
        </p:nvSpPr>
        <p:spPr/>
        <p:txBody>
          <a:bodyPr/>
          <a:lstStyle/>
          <a:p>
            <a:r>
              <a:rPr>
                <a:hlinkClick r:id="rId4" action="ppaction://hlinksldjump"/>
              </a:rPr>
              <a:t>Contours</a:t>
            </a:r>
            <a:r>
              <a:t> / temperature-mid-sec-ld-mpgd-2</a:t>
            </a:r>
            <a:endParaRPr lang="en-US"/>
          </a:p>
        </p:txBody>
      </p:sp>
      <p:sp>
        <p:nvSpPr>
          <p:cNvPr id="10" name="Nexus:comments">
            <a:extLst>
              <a:ext uri="{FF2B5EF4-FFF2-40B4-BE49-F238E27FC236}">
                <a16:creationId xmlns:a16="http://schemas.microsoft.com/office/drawing/2014/main" id="{E6F62ED1-3C05-CCDC-08FD-801E039A864E}"/>
              </a:ext>
            </a:extLst>
          </p:cNvPr>
          <p:cNvSpPr>
            <a:spLocks noGrp="1"/>
          </p:cNvSpPr>
          <p:nvPr>
            <p:ph type="body" sz="quarter" idx="15"/>
          </p:nvPr>
        </p:nvSpPr>
        <p:spPr/>
        <p:txBody>
          <a:bodyPr/>
          <a:lstStyle/>
          <a:p>
            <a:endParaRPr lang="en-US"/>
          </a:p>
        </p:txBody>
      </p:sp>
      <p:sp>
        <p:nvSpPr>
          <p:cNvPr id="2" name="Nexus:html_header">
            <a:extLst>
              <a:ext uri="{FF2B5EF4-FFF2-40B4-BE49-F238E27FC236}">
                <a16:creationId xmlns:a16="http://schemas.microsoft.com/office/drawing/2014/main" id="{7707DEA5-1A7E-D358-AC6B-78972A653C90}"/>
              </a:ext>
            </a:extLst>
          </p:cNvPr>
          <p:cNvSpPr>
            <a:spLocks noGrp="1"/>
          </p:cNvSpPr>
          <p:nvPr>
            <p:ph type="title"/>
          </p:nvPr>
        </p:nvSpPr>
        <p:spPr/>
        <p:txBody>
          <a:bodyPr/>
          <a:lstStyle/>
          <a:p>
            <a:r>
              <a:t>temperature-mid-sec-ld-mpgd-2</a:t>
            </a:r>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Nexus:query=A|i_type|eq|image;A|i_name|cont|_contour;" descr="8f889c8f-0c1d-11f0-9af8-089204dd6f8c_image.png"/>
          <p:cNvPicPr>
            <a:picLocks noGrp="1" noChangeAspect="1"/>
          </p:cNvPicPr>
          <p:nvPr>
            <p:ph type="pic" sz="quarter" idx="11"/>
          </p:nvPr>
        </p:nvPicPr>
        <p:blipFill>
          <a:blip r:embed="rId2"/>
          <a:srcRect l="-27034" r="-27034"/>
          <a:stretch>
            <a:fillRect/>
          </a:stretch>
        </p:blipFill>
        <p:spPr>
          <a:xfrm>
            <a:off x="609602" y="1636776"/>
            <a:ext cx="10972799" cy="4372138"/>
          </a:xfrm>
        </p:spPr>
      </p:pic>
      <p:sp>
        <p:nvSpPr>
          <p:cNvPr id="12" name="Slide Number Placeholder">
            <a:extLst>
              <a:ext uri="{FF2B5EF4-FFF2-40B4-BE49-F238E27FC236}">
                <a16:creationId xmlns:a16="http://schemas.microsoft.com/office/drawing/2014/main" id="{980E6085-4A97-210A-D5AA-840A8B4B42E2}"/>
              </a:ext>
            </a:extLst>
          </p:cNvPr>
          <p:cNvSpPr>
            <a:spLocks noGrp="1"/>
          </p:cNvSpPr>
          <p:nvPr>
            <p:ph type="sldNum" sz="quarter" idx="14"/>
          </p:nvPr>
        </p:nvSpPr>
        <p:spPr>
          <a:xfrm>
            <a:off x="11585448" y="6492240"/>
            <a:ext cx="606552" cy="314459"/>
          </a:xfrm>
        </p:spPr>
        <p:txBody>
          <a:bodyPr/>
          <a:lstStyle/>
          <a:p>
            <a:fld id="{F023AC52-F1B0-4671-BA92-58020EC92B36}" type="slidenum">
              <a:rPr lang="en-US" smtClean="0"/>
              <a:t>54</a:t>
            </a:fld>
            <a:endParaRPr lang="en-US"/>
          </a:p>
        </p:txBody>
      </p:sp>
      <p:sp>
        <p:nvSpPr>
          <p:cNvPr id="7" name="Nexus:toc_link">
            <a:extLst>
              <a:ext uri="{FF2B5EF4-FFF2-40B4-BE49-F238E27FC236}">
                <a16:creationId xmlns:a16="http://schemas.microsoft.com/office/drawing/2014/main" id="{3909E574-0939-BFF7-389D-42E9EA14968B}"/>
              </a:ext>
            </a:extLst>
          </p:cNvPr>
          <p:cNvSpPr>
            <a:spLocks noGrp="1"/>
          </p:cNvSpPr>
          <p:nvPr>
            <p:ph type="body" sz="quarter" idx="12"/>
          </p:nvPr>
        </p:nvSpPr>
        <p:spPr/>
        <p:txBody>
          <a:bodyPr/>
          <a:lstStyle/>
          <a:p>
            <a:r>
              <a:rPr>
                <a:hlinkClick r:id="rId3" action="ppaction://hlinksldjump"/>
              </a:rPr>
              <a:t>Table of contents</a:t>
            </a:r>
            <a:endParaRPr lang="en-US"/>
          </a:p>
        </p:txBody>
      </p:sp>
      <p:sp>
        <p:nvSpPr>
          <p:cNvPr id="8" name="Nexus:breadcrumbs">
            <a:extLst>
              <a:ext uri="{FF2B5EF4-FFF2-40B4-BE49-F238E27FC236}">
                <a16:creationId xmlns:a16="http://schemas.microsoft.com/office/drawing/2014/main" id="{80A81224-921A-39F2-AD50-976A7ACE5758}"/>
              </a:ext>
            </a:extLst>
          </p:cNvPr>
          <p:cNvSpPr>
            <a:spLocks noGrp="1"/>
          </p:cNvSpPr>
          <p:nvPr>
            <p:ph type="body" sz="quarter" idx="13"/>
          </p:nvPr>
        </p:nvSpPr>
        <p:spPr/>
        <p:txBody>
          <a:bodyPr/>
          <a:lstStyle/>
          <a:p>
            <a:r>
              <a:rPr>
                <a:hlinkClick r:id="rId4" action="ppaction://hlinksldjump"/>
              </a:rPr>
              <a:t>Contours</a:t>
            </a:r>
            <a:r>
              <a:t> / temperature-mid-sec-ld-mpgd-1</a:t>
            </a:r>
            <a:endParaRPr lang="en-US"/>
          </a:p>
        </p:txBody>
      </p:sp>
      <p:sp>
        <p:nvSpPr>
          <p:cNvPr id="10" name="Nexus:comments">
            <a:extLst>
              <a:ext uri="{FF2B5EF4-FFF2-40B4-BE49-F238E27FC236}">
                <a16:creationId xmlns:a16="http://schemas.microsoft.com/office/drawing/2014/main" id="{E6F62ED1-3C05-CCDC-08FD-801E039A864E}"/>
              </a:ext>
            </a:extLst>
          </p:cNvPr>
          <p:cNvSpPr>
            <a:spLocks noGrp="1"/>
          </p:cNvSpPr>
          <p:nvPr>
            <p:ph type="body" sz="quarter" idx="15"/>
          </p:nvPr>
        </p:nvSpPr>
        <p:spPr/>
        <p:txBody>
          <a:bodyPr/>
          <a:lstStyle/>
          <a:p>
            <a:endParaRPr lang="en-US"/>
          </a:p>
        </p:txBody>
      </p:sp>
      <p:sp>
        <p:nvSpPr>
          <p:cNvPr id="2" name="Nexus:html_header">
            <a:extLst>
              <a:ext uri="{FF2B5EF4-FFF2-40B4-BE49-F238E27FC236}">
                <a16:creationId xmlns:a16="http://schemas.microsoft.com/office/drawing/2014/main" id="{7707DEA5-1A7E-D358-AC6B-78972A653C90}"/>
              </a:ext>
            </a:extLst>
          </p:cNvPr>
          <p:cNvSpPr>
            <a:spLocks noGrp="1"/>
          </p:cNvSpPr>
          <p:nvPr>
            <p:ph type="title"/>
          </p:nvPr>
        </p:nvSpPr>
        <p:spPr/>
        <p:txBody>
          <a:bodyPr/>
          <a:lstStyle/>
          <a:p>
            <a:r>
              <a:t>temperature-mid-sec-ld-mpgd-1</a:t>
            </a:r>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Nexus:query=A|i_type|eq|image;A|i_name|cont|_contour;" descr="ac06f46a-0c1d-11f0-8152-089204dd6f8c_image.png"/>
          <p:cNvPicPr>
            <a:picLocks noGrp="1" noChangeAspect="1"/>
          </p:cNvPicPr>
          <p:nvPr>
            <p:ph type="pic" sz="quarter" idx="11"/>
          </p:nvPr>
        </p:nvPicPr>
        <p:blipFill>
          <a:blip r:embed="rId2"/>
          <a:srcRect l="-27034" r="-27034"/>
          <a:stretch>
            <a:fillRect/>
          </a:stretch>
        </p:blipFill>
        <p:spPr>
          <a:xfrm>
            <a:off x="609602" y="1636776"/>
            <a:ext cx="10972799" cy="4332950"/>
          </a:xfrm>
        </p:spPr>
      </p:pic>
      <p:sp>
        <p:nvSpPr>
          <p:cNvPr id="12" name="Slide Number Placeholder">
            <a:extLst>
              <a:ext uri="{FF2B5EF4-FFF2-40B4-BE49-F238E27FC236}">
                <a16:creationId xmlns:a16="http://schemas.microsoft.com/office/drawing/2014/main" id="{980E6085-4A97-210A-D5AA-840A8B4B42E2}"/>
              </a:ext>
            </a:extLst>
          </p:cNvPr>
          <p:cNvSpPr>
            <a:spLocks noGrp="1"/>
          </p:cNvSpPr>
          <p:nvPr>
            <p:ph type="sldNum" sz="quarter" idx="14"/>
          </p:nvPr>
        </p:nvSpPr>
        <p:spPr>
          <a:xfrm>
            <a:off x="11615194" y="6566315"/>
            <a:ext cx="576805" cy="246221"/>
          </a:xfrm>
        </p:spPr>
        <p:txBody>
          <a:bodyPr/>
          <a:lstStyle/>
          <a:p>
            <a:fld id="{F023AC52-F1B0-4671-BA92-58020EC92B36}" type="slidenum">
              <a:rPr lang="en-US" smtClean="0"/>
              <a:t>55</a:t>
            </a:fld>
            <a:endParaRPr lang="en-US"/>
          </a:p>
        </p:txBody>
      </p:sp>
      <p:sp>
        <p:nvSpPr>
          <p:cNvPr id="7" name="Nexus:toc_link">
            <a:extLst>
              <a:ext uri="{FF2B5EF4-FFF2-40B4-BE49-F238E27FC236}">
                <a16:creationId xmlns:a16="http://schemas.microsoft.com/office/drawing/2014/main" id="{3909E574-0939-BFF7-389D-42E9EA14968B}"/>
              </a:ext>
            </a:extLst>
          </p:cNvPr>
          <p:cNvSpPr>
            <a:spLocks noGrp="1"/>
          </p:cNvSpPr>
          <p:nvPr>
            <p:ph type="body" sz="quarter" idx="12"/>
          </p:nvPr>
        </p:nvSpPr>
        <p:spPr/>
        <p:txBody>
          <a:bodyPr/>
          <a:lstStyle/>
          <a:p>
            <a:r>
              <a:rPr>
                <a:hlinkClick r:id="rId3" action="ppaction://hlinksldjump"/>
              </a:rPr>
              <a:t>Table of contents</a:t>
            </a:r>
            <a:endParaRPr lang="en-US"/>
          </a:p>
        </p:txBody>
      </p:sp>
      <p:sp>
        <p:nvSpPr>
          <p:cNvPr id="8" name="Nexus:breadcrumbs">
            <a:extLst>
              <a:ext uri="{FF2B5EF4-FFF2-40B4-BE49-F238E27FC236}">
                <a16:creationId xmlns:a16="http://schemas.microsoft.com/office/drawing/2014/main" id="{80A81224-921A-39F2-AD50-976A7ACE5758}"/>
              </a:ext>
            </a:extLst>
          </p:cNvPr>
          <p:cNvSpPr>
            <a:spLocks noGrp="1"/>
          </p:cNvSpPr>
          <p:nvPr>
            <p:ph type="body" sz="quarter" idx="13"/>
          </p:nvPr>
        </p:nvSpPr>
        <p:spPr/>
        <p:txBody>
          <a:bodyPr/>
          <a:lstStyle/>
          <a:p>
            <a:r>
              <a:rPr>
                <a:hlinkClick r:id="rId4" action="ppaction://hlinksldjump"/>
              </a:rPr>
              <a:t>Contours</a:t>
            </a:r>
            <a:r>
              <a:t> / temperature-mid-sec-ld-disk-5</a:t>
            </a:r>
            <a:endParaRPr lang="en-US"/>
          </a:p>
        </p:txBody>
      </p:sp>
      <p:sp>
        <p:nvSpPr>
          <p:cNvPr id="10" name="Nexus:comments">
            <a:extLst>
              <a:ext uri="{FF2B5EF4-FFF2-40B4-BE49-F238E27FC236}">
                <a16:creationId xmlns:a16="http://schemas.microsoft.com/office/drawing/2014/main" id="{E6F62ED1-3C05-CCDC-08FD-801E039A864E}"/>
              </a:ext>
            </a:extLst>
          </p:cNvPr>
          <p:cNvSpPr>
            <a:spLocks noGrp="1"/>
          </p:cNvSpPr>
          <p:nvPr>
            <p:ph type="body" sz="quarter" idx="15"/>
          </p:nvPr>
        </p:nvSpPr>
        <p:spPr/>
        <p:txBody>
          <a:bodyPr/>
          <a:lstStyle/>
          <a:p>
            <a:endParaRPr lang="en-US"/>
          </a:p>
        </p:txBody>
      </p:sp>
      <p:sp>
        <p:nvSpPr>
          <p:cNvPr id="2" name="Nexus:html_header">
            <a:extLst>
              <a:ext uri="{FF2B5EF4-FFF2-40B4-BE49-F238E27FC236}">
                <a16:creationId xmlns:a16="http://schemas.microsoft.com/office/drawing/2014/main" id="{7707DEA5-1A7E-D358-AC6B-78972A653C90}"/>
              </a:ext>
            </a:extLst>
          </p:cNvPr>
          <p:cNvSpPr>
            <a:spLocks noGrp="1"/>
          </p:cNvSpPr>
          <p:nvPr>
            <p:ph type="title"/>
          </p:nvPr>
        </p:nvSpPr>
        <p:spPr/>
        <p:txBody>
          <a:bodyPr/>
          <a:lstStyle/>
          <a:p>
            <a:r>
              <a:t>temperature-mid-sec-ld-disk-5</a:t>
            </a:r>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Nexus:query=A|i_type|eq|image;A|i_name|cont|_contour;" descr="b5bf7a8a-0c1d-11f0-9881-089204dd6f8c_image.png"/>
          <p:cNvPicPr>
            <a:picLocks noGrp="1" noChangeAspect="1"/>
          </p:cNvPicPr>
          <p:nvPr>
            <p:ph type="pic" sz="quarter" idx="11"/>
          </p:nvPr>
        </p:nvPicPr>
        <p:blipFill>
          <a:blip r:embed="rId2"/>
          <a:srcRect l="-27034" r="-27034"/>
          <a:stretch>
            <a:fillRect/>
          </a:stretch>
        </p:blipFill>
        <p:spPr>
          <a:xfrm>
            <a:off x="609602" y="1636776"/>
            <a:ext cx="10972799" cy="4319887"/>
          </a:xfrm>
        </p:spPr>
      </p:pic>
      <p:sp>
        <p:nvSpPr>
          <p:cNvPr id="12" name="Slide Number Placeholder">
            <a:extLst>
              <a:ext uri="{FF2B5EF4-FFF2-40B4-BE49-F238E27FC236}">
                <a16:creationId xmlns:a16="http://schemas.microsoft.com/office/drawing/2014/main" id="{980E6085-4A97-210A-D5AA-840A8B4B42E2}"/>
              </a:ext>
            </a:extLst>
          </p:cNvPr>
          <p:cNvSpPr>
            <a:spLocks noGrp="1"/>
          </p:cNvSpPr>
          <p:nvPr>
            <p:ph type="sldNum" sz="quarter" idx="14"/>
          </p:nvPr>
        </p:nvSpPr>
        <p:spPr>
          <a:xfrm>
            <a:off x="11615194" y="6492241"/>
            <a:ext cx="576805" cy="320296"/>
          </a:xfrm>
        </p:spPr>
        <p:txBody>
          <a:bodyPr/>
          <a:lstStyle/>
          <a:p>
            <a:fld id="{F023AC52-F1B0-4671-BA92-58020EC92B36}" type="slidenum">
              <a:rPr lang="en-US" smtClean="0"/>
              <a:t>56</a:t>
            </a:fld>
            <a:endParaRPr lang="en-US"/>
          </a:p>
        </p:txBody>
      </p:sp>
      <p:sp>
        <p:nvSpPr>
          <p:cNvPr id="7" name="Nexus:toc_link">
            <a:extLst>
              <a:ext uri="{FF2B5EF4-FFF2-40B4-BE49-F238E27FC236}">
                <a16:creationId xmlns:a16="http://schemas.microsoft.com/office/drawing/2014/main" id="{3909E574-0939-BFF7-389D-42E9EA14968B}"/>
              </a:ext>
            </a:extLst>
          </p:cNvPr>
          <p:cNvSpPr>
            <a:spLocks noGrp="1"/>
          </p:cNvSpPr>
          <p:nvPr>
            <p:ph type="body" sz="quarter" idx="12"/>
          </p:nvPr>
        </p:nvSpPr>
        <p:spPr/>
        <p:txBody>
          <a:bodyPr/>
          <a:lstStyle/>
          <a:p>
            <a:r>
              <a:rPr>
                <a:hlinkClick r:id="rId3" action="ppaction://hlinksldjump"/>
              </a:rPr>
              <a:t>Table of contents</a:t>
            </a:r>
            <a:endParaRPr lang="en-US"/>
          </a:p>
        </p:txBody>
      </p:sp>
      <p:sp>
        <p:nvSpPr>
          <p:cNvPr id="8" name="Nexus:breadcrumbs">
            <a:extLst>
              <a:ext uri="{FF2B5EF4-FFF2-40B4-BE49-F238E27FC236}">
                <a16:creationId xmlns:a16="http://schemas.microsoft.com/office/drawing/2014/main" id="{80A81224-921A-39F2-AD50-976A7ACE5758}"/>
              </a:ext>
            </a:extLst>
          </p:cNvPr>
          <p:cNvSpPr>
            <a:spLocks noGrp="1"/>
          </p:cNvSpPr>
          <p:nvPr>
            <p:ph type="body" sz="quarter" idx="13"/>
          </p:nvPr>
        </p:nvSpPr>
        <p:spPr/>
        <p:txBody>
          <a:bodyPr/>
          <a:lstStyle/>
          <a:p>
            <a:r>
              <a:rPr>
                <a:hlinkClick r:id="rId4" action="ppaction://hlinksldjump"/>
              </a:rPr>
              <a:t>Contours</a:t>
            </a:r>
            <a:r>
              <a:t> / temperature-mid-sec-ld-disk-4</a:t>
            </a:r>
            <a:endParaRPr lang="en-US"/>
          </a:p>
        </p:txBody>
      </p:sp>
      <p:sp>
        <p:nvSpPr>
          <p:cNvPr id="10" name="Nexus:comments">
            <a:extLst>
              <a:ext uri="{FF2B5EF4-FFF2-40B4-BE49-F238E27FC236}">
                <a16:creationId xmlns:a16="http://schemas.microsoft.com/office/drawing/2014/main" id="{E6F62ED1-3C05-CCDC-08FD-801E039A864E}"/>
              </a:ext>
            </a:extLst>
          </p:cNvPr>
          <p:cNvSpPr>
            <a:spLocks noGrp="1"/>
          </p:cNvSpPr>
          <p:nvPr>
            <p:ph type="body" sz="quarter" idx="15"/>
          </p:nvPr>
        </p:nvSpPr>
        <p:spPr/>
        <p:txBody>
          <a:bodyPr/>
          <a:lstStyle/>
          <a:p>
            <a:endParaRPr lang="en-US"/>
          </a:p>
        </p:txBody>
      </p:sp>
      <p:sp>
        <p:nvSpPr>
          <p:cNvPr id="2" name="Nexus:html_header">
            <a:extLst>
              <a:ext uri="{FF2B5EF4-FFF2-40B4-BE49-F238E27FC236}">
                <a16:creationId xmlns:a16="http://schemas.microsoft.com/office/drawing/2014/main" id="{7707DEA5-1A7E-D358-AC6B-78972A653C90}"/>
              </a:ext>
            </a:extLst>
          </p:cNvPr>
          <p:cNvSpPr>
            <a:spLocks noGrp="1"/>
          </p:cNvSpPr>
          <p:nvPr>
            <p:ph type="title"/>
          </p:nvPr>
        </p:nvSpPr>
        <p:spPr/>
        <p:txBody>
          <a:bodyPr/>
          <a:lstStyle/>
          <a:p>
            <a:r>
              <a:t>temperature-mid-sec-ld-disk-4</a:t>
            </a:r>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Nexus:query=A|i_type|eq|image;A|i_name|cont|_contour;" descr="c04aa733-0c1d-11f0-9141-089204dd6f8c_image.png"/>
          <p:cNvPicPr>
            <a:picLocks noGrp="1" noChangeAspect="1"/>
          </p:cNvPicPr>
          <p:nvPr>
            <p:ph type="pic" sz="quarter" idx="11"/>
          </p:nvPr>
        </p:nvPicPr>
        <p:blipFill>
          <a:blip r:embed="rId2"/>
          <a:srcRect l="-27034" r="-27034"/>
          <a:stretch>
            <a:fillRect/>
          </a:stretch>
        </p:blipFill>
        <p:spPr>
          <a:xfrm>
            <a:off x="609602" y="1636776"/>
            <a:ext cx="10972799" cy="4437453"/>
          </a:xfrm>
        </p:spPr>
      </p:pic>
      <p:sp>
        <p:nvSpPr>
          <p:cNvPr id="12" name="Slide Number Placeholder">
            <a:extLst>
              <a:ext uri="{FF2B5EF4-FFF2-40B4-BE49-F238E27FC236}">
                <a16:creationId xmlns:a16="http://schemas.microsoft.com/office/drawing/2014/main" id="{980E6085-4A97-210A-D5AA-840A8B4B42E2}"/>
              </a:ext>
            </a:extLst>
          </p:cNvPr>
          <p:cNvSpPr>
            <a:spLocks noGrp="1"/>
          </p:cNvSpPr>
          <p:nvPr>
            <p:ph type="sldNum" sz="quarter" idx="14"/>
          </p:nvPr>
        </p:nvSpPr>
        <p:spPr>
          <a:xfrm>
            <a:off x="11615194" y="6566315"/>
            <a:ext cx="576805" cy="246221"/>
          </a:xfrm>
        </p:spPr>
        <p:txBody>
          <a:bodyPr/>
          <a:lstStyle/>
          <a:p>
            <a:fld id="{F023AC52-F1B0-4671-BA92-58020EC92B36}" type="slidenum">
              <a:rPr lang="en-US" smtClean="0"/>
              <a:t>57</a:t>
            </a:fld>
            <a:endParaRPr lang="en-US"/>
          </a:p>
        </p:txBody>
      </p:sp>
      <p:sp>
        <p:nvSpPr>
          <p:cNvPr id="7" name="Nexus:toc_link">
            <a:extLst>
              <a:ext uri="{FF2B5EF4-FFF2-40B4-BE49-F238E27FC236}">
                <a16:creationId xmlns:a16="http://schemas.microsoft.com/office/drawing/2014/main" id="{3909E574-0939-BFF7-389D-42E9EA14968B}"/>
              </a:ext>
            </a:extLst>
          </p:cNvPr>
          <p:cNvSpPr>
            <a:spLocks noGrp="1"/>
          </p:cNvSpPr>
          <p:nvPr>
            <p:ph type="body" sz="quarter" idx="12"/>
          </p:nvPr>
        </p:nvSpPr>
        <p:spPr/>
        <p:txBody>
          <a:bodyPr/>
          <a:lstStyle/>
          <a:p>
            <a:r>
              <a:rPr>
                <a:hlinkClick r:id="rId3" action="ppaction://hlinksldjump"/>
              </a:rPr>
              <a:t>Table of contents</a:t>
            </a:r>
            <a:endParaRPr lang="en-US"/>
          </a:p>
        </p:txBody>
      </p:sp>
      <p:sp>
        <p:nvSpPr>
          <p:cNvPr id="8" name="Nexus:breadcrumbs">
            <a:extLst>
              <a:ext uri="{FF2B5EF4-FFF2-40B4-BE49-F238E27FC236}">
                <a16:creationId xmlns:a16="http://schemas.microsoft.com/office/drawing/2014/main" id="{80A81224-921A-39F2-AD50-976A7ACE5758}"/>
              </a:ext>
            </a:extLst>
          </p:cNvPr>
          <p:cNvSpPr>
            <a:spLocks noGrp="1"/>
          </p:cNvSpPr>
          <p:nvPr>
            <p:ph type="body" sz="quarter" idx="13"/>
          </p:nvPr>
        </p:nvSpPr>
        <p:spPr/>
        <p:txBody>
          <a:bodyPr/>
          <a:lstStyle/>
          <a:p>
            <a:r>
              <a:rPr>
                <a:hlinkClick r:id="rId4" action="ppaction://hlinksldjump"/>
              </a:rPr>
              <a:t>Contours</a:t>
            </a:r>
            <a:r>
              <a:t> / temperature-mid-sec-ld-disk-3</a:t>
            </a:r>
            <a:endParaRPr lang="en-US"/>
          </a:p>
        </p:txBody>
      </p:sp>
      <p:sp>
        <p:nvSpPr>
          <p:cNvPr id="10" name="Nexus:comments">
            <a:extLst>
              <a:ext uri="{FF2B5EF4-FFF2-40B4-BE49-F238E27FC236}">
                <a16:creationId xmlns:a16="http://schemas.microsoft.com/office/drawing/2014/main" id="{E6F62ED1-3C05-CCDC-08FD-801E039A864E}"/>
              </a:ext>
            </a:extLst>
          </p:cNvPr>
          <p:cNvSpPr>
            <a:spLocks noGrp="1"/>
          </p:cNvSpPr>
          <p:nvPr>
            <p:ph type="body" sz="quarter" idx="15"/>
          </p:nvPr>
        </p:nvSpPr>
        <p:spPr/>
        <p:txBody>
          <a:bodyPr/>
          <a:lstStyle/>
          <a:p>
            <a:endParaRPr lang="en-US"/>
          </a:p>
        </p:txBody>
      </p:sp>
      <p:sp>
        <p:nvSpPr>
          <p:cNvPr id="2" name="Nexus:html_header">
            <a:extLst>
              <a:ext uri="{FF2B5EF4-FFF2-40B4-BE49-F238E27FC236}">
                <a16:creationId xmlns:a16="http://schemas.microsoft.com/office/drawing/2014/main" id="{7707DEA5-1A7E-D358-AC6B-78972A653C90}"/>
              </a:ext>
            </a:extLst>
          </p:cNvPr>
          <p:cNvSpPr>
            <a:spLocks noGrp="1"/>
          </p:cNvSpPr>
          <p:nvPr>
            <p:ph type="title"/>
          </p:nvPr>
        </p:nvSpPr>
        <p:spPr/>
        <p:txBody>
          <a:bodyPr/>
          <a:lstStyle/>
          <a:p>
            <a:r>
              <a:t>temperature-mid-sec-ld-disk-3</a:t>
            </a:r>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Nexus:query=A|i_type|eq|image;A|i_name|cont|_contour;" descr="ca326040-0c1d-11f0-b047-089204dd6f8c_image.png"/>
          <p:cNvPicPr>
            <a:picLocks noGrp="1" noChangeAspect="1"/>
          </p:cNvPicPr>
          <p:nvPr>
            <p:ph type="pic" sz="quarter" idx="11"/>
          </p:nvPr>
        </p:nvPicPr>
        <p:blipFill>
          <a:blip r:embed="rId2"/>
          <a:srcRect l="-27034" r="-27034"/>
          <a:stretch>
            <a:fillRect/>
          </a:stretch>
        </p:blipFill>
        <p:spPr>
          <a:xfrm>
            <a:off x="609602" y="1636776"/>
            <a:ext cx="10972799" cy="4372138"/>
          </a:xfrm>
        </p:spPr>
      </p:pic>
      <p:sp>
        <p:nvSpPr>
          <p:cNvPr id="12" name="Slide Number Placeholder">
            <a:extLst>
              <a:ext uri="{FF2B5EF4-FFF2-40B4-BE49-F238E27FC236}">
                <a16:creationId xmlns:a16="http://schemas.microsoft.com/office/drawing/2014/main" id="{980E6085-4A97-210A-D5AA-840A8B4B42E2}"/>
              </a:ext>
            </a:extLst>
          </p:cNvPr>
          <p:cNvSpPr>
            <a:spLocks noGrp="1"/>
          </p:cNvSpPr>
          <p:nvPr>
            <p:ph type="sldNum" sz="quarter" idx="14"/>
          </p:nvPr>
        </p:nvSpPr>
        <p:spPr>
          <a:xfrm>
            <a:off x="11615194" y="6566315"/>
            <a:ext cx="576805" cy="246221"/>
          </a:xfrm>
        </p:spPr>
        <p:txBody>
          <a:bodyPr/>
          <a:lstStyle/>
          <a:p>
            <a:fld id="{F023AC52-F1B0-4671-BA92-58020EC92B36}" type="slidenum">
              <a:rPr lang="en-US" smtClean="0"/>
              <a:t>58</a:t>
            </a:fld>
            <a:endParaRPr lang="en-US" dirty="0"/>
          </a:p>
        </p:txBody>
      </p:sp>
      <p:sp>
        <p:nvSpPr>
          <p:cNvPr id="7" name="Nexus:toc_link">
            <a:extLst>
              <a:ext uri="{FF2B5EF4-FFF2-40B4-BE49-F238E27FC236}">
                <a16:creationId xmlns:a16="http://schemas.microsoft.com/office/drawing/2014/main" id="{3909E574-0939-BFF7-389D-42E9EA14968B}"/>
              </a:ext>
            </a:extLst>
          </p:cNvPr>
          <p:cNvSpPr>
            <a:spLocks noGrp="1"/>
          </p:cNvSpPr>
          <p:nvPr>
            <p:ph type="body" sz="quarter" idx="12"/>
          </p:nvPr>
        </p:nvSpPr>
        <p:spPr/>
        <p:txBody>
          <a:bodyPr/>
          <a:lstStyle/>
          <a:p>
            <a:r>
              <a:rPr>
                <a:hlinkClick r:id="rId3" action="ppaction://hlinksldjump"/>
              </a:rPr>
              <a:t>Table of contents</a:t>
            </a:r>
            <a:endParaRPr lang="en-US"/>
          </a:p>
        </p:txBody>
      </p:sp>
      <p:sp>
        <p:nvSpPr>
          <p:cNvPr id="8" name="Nexus:breadcrumbs">
            <a:extLst>
              <a:ext uri="{FF2B5EF4-FFF2-40B4-BE49-F238E27FC236}">
                <a16:creationId xmlns:a16="http://schemas.microsoft.com/office/drawing/2014/main" id="{80A81224-921A-39F2-AD50-976A7ACE5758}"/>
              </a:ext>
            </a:extLst>
          </p:cNvPr>
          <p:cNvSpPr>
            <a:spLocks noGrp="1"/>
          </p:cNvSpPr>
          <p:nvPr>
            <p:ph type="body" sz="quarter" idx="13"/>
          </p:nvPr>
        </p:nvSpPr>
        <p:spPr/>
        <p:txBody>
          <a:bodyPr/>
          <a:lstStyle/>
          <a:p>
            <a:r>
              <a:rPr>
                <a:hlinkClick r:id="rId4" action="ppaction://hlinksldjump"/>
              </a:rPr>
              <a:t>Contours</a:t>
            </a:r>
            <a:r>
              <a:t> / temperature-mid-sec-ld-disk-2</a:t>
            </a:r>
            <a:endParaRPr lang="en-US"/>
          </a:p>
        </p:txBody>
      </p:sp>
      <p:sp>
        <p:nvSpPr>
          <p:cNvPr id="10" name="Nexus:comments">
            <a:extLst>
              <a:ext uri="{FF2B5EF4-FFF2-40B4-BE49-F238E27FC236}">
                <a16:creationId xmlns:a16="http://schemas.microsoft.com/office/drawing/2014/main" id="{E6F62ED1-3C05-CCDC-08FD-801E039A864E}"/>
              </a:ext>
            </a:extLst>
          </p:cNvPr>
          <p:cNvSpPr>
            <a:spLocks noGrp="1"/>
          </p:cNvSpPr>
          <p:nvPr>
            <p:ph type="body" sz="quarter" idx="15"/>
          </p:nvPr>
        </p:nvSpPr>
        <p:spPr/>
        <p:txBody>
          <a:bodyPr/>
          <a:lstStyle/>
          <a:p>
            <a:endParaRPr lang="en-US"/>
          </a:p>
        </p:txBody>
      </p:sp>
      <p:sp>
        <p:nvSpPr>
          <p:cNvPr id="2" name="Nexus:html_header">
            <a:extLst>
              <a:ext uri="{FF2B5EF4-FFF2-40B4-BE49-F238E27FC236}">
                <a16:creationId xmlns:a16="http://schemas.microsoft.com/office/drawing/2014/main" id="{7707DEA5-1A7E-D358-AC6B-78972A653C90}"/>
              </a:ext>
            </a:extLst>
          </p:cNvPr>
          <p:cNvSpPr>
            <a:spLocks noGrp="1"/>
          </p:cNvSpPr>
          <p:nvPr>
            <p:ph type="title"/>
          </p:nvPr>
        </p:nvSpPr>
        <p:spPr/>
        <p:txBody>
          <a:bodyPr/>
          <a:lstStyle/>
          <a:p>
            <a:r>
              <a:t>temperature-mid-sec-ld-disk-2</a:t>
            </a:r>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Nexus:query=A|i_type|eq|image;A|i_name|cont|_contour;" descr="d4c97a75-0c1d-11f0-8e4e-089204dd6f8c_image.png"/>
          <p:cNvPicPr>
            <a:picLocks noGrp="1" noChangeAspect="1"/>
          </p:cNvPicPr>
          <p:nvPr>
            <p:ph type="pic" sz="quarter" idx="11"/>
          </p:nvPr>
        </p:nvPicPr>
        <p:blipFill>
          <a:blip r:embed="rId2"/>
          <a:srcRect l="-27034" r="-27034"/>
          <a:stretch>
            <a:fillRect/>
          </a:stretch>
        </p:blipFill>
        <p:spPr>
          <a:xfrm>
            <a:off x="609602" y="1636776"/>
            <a:ext cx="10972799" cy="4319887"/>
          </a:xfrm>
        </p:spPr>
      </p:pic>
      <p:sp>
        <p:nvSpPr>
          <p:cNvPr id="12" name="Slide Number Placeholder">
            <a:extLst>
              <a:ext uri="{FF2B5EF4-FFF2-40B4-BE49-F238E27FC236}">
                <a16:creationId xmlns:a16="http://schemas.microsoft.com/office/drawing/2014/main" id="{980E6085-4A97-210A-D5AA-840A8B4B42E2}"/>
              </a:ext>
            </a:extLst>
          </p:cNvPr>
          <p:cNvSpPr>
            <a:spLocks noGrp="1"/>
          </p:cNvSpPr>
          <p:nvPr>
            <p:ph type="sldNum" sz="quarter" idx="14"/>
          </p:nvPr>
        </p:nvSpPr>
        <p:spPr>
          <a:xfrm>
            <a:off x="11615194" y="6566315"/>
            <a:ext cx="576805" cy="246221"/>
          </a:xfrm>
        </p:spPr>
        <p:txBody>
          <a:bodyPr/>
          <a:lstStyle/>
          <a:p>
            <a:fld id="{F023AC52-F1B0-4671-BA92-58020EC92B36}" type="slidenum">
              <a:rPr lang="en-US" smtClean="0"/>
              <a:t>59</a:t>
            </a:fld>
            <a:endParaRPr lang="en-US"/>
          </a:p>
        </p:txBody>
      </p:sp>
      <p:sp>
        <p:nvSpPr>
          <p:cNvPr id="7" name="Nexus:toc_link">
            <a:extLst>
              <a:ext uri="{FF2B5EF4-FFF2-40B4-BE49-F238E27FC236}">
                <a16:creationId xmlns:a16="http://schemas.microsoft.com/office/drawing/2014/main" id="{3909E574-0939-BFF7-389D-42E9EA14968B}"/>
              </a:ext>
            </a:extLst>
          </p:cNvPr>
          <p:cNvSpPr>
            <a:spLocks noGrp="1"/>
          </p:cNvSpPr>
          <p:nvPr>
            <p:ph type="body" sz="quarter" idx="12"/>
          </p:nvPr>
        </p:nvSpPr>
        <p:spPr/>
        <p:txBody>
          <a:bodyPr/>
          <a:lstStyle/>
          <a:p>
            <a:r>
              <a:rPr>
                <a:hlinkClick r:id="rId3" action="ppaction://hlinksldjump"/>
              </a:rPr>
              <a:t>Table of contents</a:t>
            </a:r>
            <a:endParaRPr lang="en-US"/>
          </a:p>
        </p:txBody>
      </p:sp>
      <p:sp>
        <p:nvSpPr>
          <p:cNvPr id="8" name="Nexus:breadcrumbs">
            <a:extLst>
              <a:ext uri="{FF2B5EF4-FFF2-40B4-BE49-F238E27FC236}">
                <a16:creationId xmlns:a16="http://schemas.microsoft.com/office/drawing/2014/main" id="{80A81224-921A-39F2-AD50-976A7ACE5758}"/>
              </a:ext>
            </a:extLst>
          </p:cNvPr>
          <p:cNvSpPr>
            <a:spLocks noGrp="1"/>
          </p:cNvSpPr>
          <p:nvPr>
            <p:ph type="body" sz="quarter" idx="13"/>
          </p:nvPr>
        </p:nvSpPr>
        <p:spPr/>
        <p:txBody>
          <a:bodyPr/>
          <a:lstStyle/>
          <a:p>
            <a:r>
              <a:rPr>
                <a:hlinkClick r:id="rId4" action="ppaction://hlinksldjump"/>
              </a:rPr>
              <a:t>Contours</a:t>
            </a:r>
            <a:r>
              <a:t> / temperature-mid-sec-ld-disk-1</a:t>
            </a:r>
            <a:endParaRPr lang="en-US"/>
          </a:p>
        </p:txBody>
      </p:sp>
      <p:sp>
        <p:nvSpPr>
          <p:cNvPr id="10" name="Nexus:comments">
            <a:extLst>
              <a:ext uri="{FF2B5EF4-FFF2-40B4-BE49-F238E27FC236}">
                <a16:creationId xmlns:a16="http://schemas.microsoft.com/office/drawing/2014/main" id="{E6F62ED1-3C05-CCDC-08FD-801E039A864E}"/>
              </a:ext>
            </a:extLst>
          </p:cNvPr>
          <p:cNvSpPr>
            <a:spLocks noGrp="1"/>
          </p:cNvSpPr>
          <p:nvPr>
            <p:ph type="body" sz="quarter" idx="15"/>
          </p:nvPr>
        </p:nvSpPr>
        <p:spPr/>
        <p:txBody>
          <a:bodyPr/>
          <a:lstStyle/>
          <a:p>
            <a:endParaRPr lang="en-US"/>
          </a:p>
        </p:txBody>
      </p:sp>
      <p:sp>
        <p:nvSpPr>
          <p:cNvPr id="2" name="Nexus:html_header">
            <a:extLst>
              <a:ext uri="{FF2B5EF4-FFF2-40B4-BE49-F238E27FC236}">
                <a16:creationId xmlns:a16="http://schemas.microsoft.com/office/drawing/2014/main" id="{7707DEA5-1A7E-D358-AC6B-78972A653C90}"/>
              </a:ext>
            </a:extLst>
          </p:cNvPr>
          <p:cNvSpPr>
            <a:spLocks noGrp="1"/>
          </p:cNvSpPr>
          <p:nvPr>
            <p:ph type="title"/>
          </p:nvPr>
        </p:nvSpPr>
        <p:spPr/>
        <p:txBody>
          <a:bodyPr/>
          <a:lstStyle/>
          <a:p>
            <a:r>
              <a:t>temperature-mid-sec-ld-disk-1</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a:extLst>
              <a:ext uri="{FF2B5EF4-FFF2-40B4-BE49-F238E27FC236}">
                <a16:creationId xmlns:a16="http://schemas.microsoft.com/office/drawing/2014/main" id="{6978FA9E-D469-9669-81A1-B385ABBD3B85}"/>
              </a:ext>
            </a:extLst>
          </p:cNvPr>
          <p:cNvSpPr>
            <a:spLocks noGrp="1"/>
          </p:cNvSpPr>
          <p:nvPr>
            <p:ph type="sldNum" sz="quarter" idx="16"/>
          </p:nvPr>
        </p:nvSpPr>
        <p:spPr>
          <a:xfrm>
            <a:off x="11506197" y="6566315"/>
            <a:ext cx="566198" cy="246221"/>
          </a:xfrm>
        </p:spPr>
        <p:txBody>
          <a:bodyPr/>
          <a:lstStyle/>
          <a:p>
            <a:fld id="{F023AC52-F1B0-4671-BA92-58020EC92B36}" type="slidenum">
              <a:rPr lang="en-US" smtClean="0"/>
              <a:pPr/>
              <a:t>6</a:t>
            </a:fld>
            <a:endParaRPr lang="en-US"/>
          </a:p>
        </p:txBody>
      </p:sp>
      <p:sp>
        <p:nvSpPr>
          <p:cNvPr id="22" name="Nexus:toc_link">
            <a:extLst>
              <a:ext uri="{FF2B5EF4-FFF2-40B4-BE49-F238E27FC236}">
                <a16:creationId xmlns:a16="http://schemas.microsoft.com/office/drawing/2014/main" id="{E562A6CA-C57D-61BD-3ED6-36D9B01F01D7}"/>
              </a:ext>
            </a:extLst>
          </p:cNvPr>
          <p:cNvSpPr>
            <a:spLocks noGrp="1"/>
          </p:cNvSpPr>
          <p:nvPr>
            <p:ph type="body" sz="quarter" idx="12"/>
          </p:nvPr>
        </p:nvSpPr>
        <p:spPr/>
        <p:txBody>
          <a:bodyPr/>
          <a:lstStyle/>
          <a:p>
            <a:r>
              <a:rPr dirty="0">
                <a:hlinkClick r:id="rId2" action="ppaction://hlinksldjump"/>
              </a:rPr>
              <a:t>Table of contents</a:t>
            </a:r>
            <a:endParaRPr lang="en-US" dirty="0"/>
          </a:p>
        </p:txBody>
      </p:sp>
      <p:sp>
        <p:nvSpPr>
          <p:cNvPr id="23" name="Nexus:breadcrumbs">
            <a:extLst>
              <a:ext uri="{FF2B5EF4-FFF2-40B4-BE49-F238E27FC236}">
                <a16:creationId xmlns:a16="http://schemas.microsoft.com/office/drawing/2014/main" id="{CE2C714B-0417-506F-A643-120FAF57E42F}"/>
              </a:ext>
            </a:extLst>
          </p:cNvPr>
          <p:cNvSpPr>
            <a:spLocks noGrp="1"/>
          </p:cNvSpPr>
          <p:nvPr>
            <p:ph type="body" sz="quarter" idx="13"/>
          </p:nvPr>
        </p:nvSpPr>
        <p:spPr/>
        <p:txBody>
          <a:bodyPr/>
          <a:lstStyle/>
          <a:p>
            <a:r>
              <a:t>Geometry and Mesh</a:t>
            </a:r>
            <a:endParaRPr lang="en-US" dirty="0"/>
          </a:p>
        </p:txBody>
      </p:sp>
      <p:sp>
        <p:nvSpPr>
          <p:cNvPr id="25" name="Nexus:html_header">
            <a:extLst>
              <a:ext uri="{FF2B5EF4-FFF2-40B4-BE49-F238E27FC236}">
                <a16:creationId xmlns:a16="http://schemas.microsoft.com/office/drawing/2014/main" id="{C7E062A1-F7F0-C282-B5D4-5940F0093212}"/>
              </a:ext>
            </a:extLst>
          </p:cNvPr>
          <p:cNvSpPr>
            <a:spLocks noGrp="1"/>
          </p:cNvSpPr>
          <p:nvPr>
            <p:ph type="body" sz="quarter" idx="15"/>
          </p:nvPr>
        </p:nvSpPr>
        <p:spPr>
          <a:xfrm>
            <a:off x="389589" y="511328"/>
            <a:ext cx="11399707" cy="533701"/>
          </a:xfrm>
        </p:spPr>
        <p:txBody>
          <a:bodyPr>
            <a:normAutofit/>
          </a:bodyPr>
          <a:lstStyle/>
          <a:p>
            <a:r>
              <a:rPr sz="3200" dirty="0"/>
              <a:t>Geometry and Mesh</a:t>
            </a:r>
            <a:r>
              <a:rPr lang="en-US" sz="3200" dirty="0"/>
              <a:t> </a:t>
            </a:r>
          </a:p>
        </p:txBody>
      </p:sp>
      <p:sp>
        <p:nvSpPr>
          <p:cNvPr id="2" name="Nexus:html_header">
            <a:extLst>
              <a:ext uri="{FF2B5EF4-FFF2-40B4-BE49-F238E27FC236}">
                <a16:creationId xmlns:a16="http://schemas.microsoft.com/office/drawing/2014/main" id="{8D6D890C-8C05-54DA-497E-10A7B76C89CB}"/>
              </a:ext>
            </a:extLst>
          </p:cNvPr>
          <p:cNvSpPr txBox="1">
            <a:spLocks/>
          </p:cNvSpPr>
          <p:nvPr/>
        </p:nvSpPr>
        <p:spPr>
          <a:xfrm>
            <a:off x="389589" y="1008961"/>
            <a:ext cx="11399707" cy="144938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700" b="1" i="0" kern="1200" baseline="0">
                <a:solidFill>
                  <a:schemeClr val="tx1"/>
                </a:solidFill>
                <a:latin typeface="Calibri" panose="020F0502020204030204" pitchFamily="34" charset="0"/>
                <a:ea typeface="+mn-ea"/>
                <a:cs typeface="Calibri" panose="020F0502020204030204" pitchFamily="34" charset="0"/>
              </a:defRPr>
            </a:lvl1pPr>
            <a:lvl2pPr marL="172641" marR="0" indent="0" algn="l" defTabSz="914400" rtl="0" eaLnBrk="1" fontAlgn="auto" latinLnBrk="0" hangingPunct="1">
              <a:lnSpc>
                <a:spcPct val="90000"/>
              </a:lnSpc>
              <a:spcBef>
                <a:spcPts val="500"/>
              </a:spcBef>
              <a:spcAft>
                <a:spcPts val="0"/>
              </a:spcAft>
              <a:buClrTx/>
              <a:buSzTx/>
              <a:buFont typeface="Calibri" panose="020F0502020204030204" pitchFamily="34" charset="0"/>
              <a:buNone/>
              <a:tabLst/>
              <a:defRPr sz="2000" b="0" i="0" kern="1200" baseline="0">
                <a:solidFill>
                  <a:schemeClr val="bg1"/>
                </a:solidFill>
                <a:latin typeface="Calibri" panose="020F0502020204030204" pitchFamily="34" charset="0"/>
                <a:ea typeface="+mn-ea"/>
                <a:cs typeface="Calibri" panose="020F0502020204030204" pitchFamily="34" charset="0"/>
              </a:defRPr>
            </a:lvl2pPr>
            <a:lvl3pPr marL="3429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600" kern="1200" baseline="0">
                <a:solidFill>
                  <a:schemeClr val="bg1"/>
                </a:solidFill>
                <a:latin typeface="Calibri" panose="020F0502020204030204" pitchFamily="34" charset="0"/>
                <a:ea typeface="+mn-ea"/>
                <a:cs typeface="Calibri" panose="020F0502020204030204" pitchFamily="34" charset="0"/>
              </a:defRPr>
            </a:lvl3pPr>
            <a:lvl4pPr marL="559594" marR="0" indent="0" algn="l" defTabSz="914400" rtl="0" eaLnBrk="1" fontAlgn="auto" latinLnBrk="0" hangingPunct="1">
              <a:lnSpc>
                <a:spcPct val="90000"/>
              </a:lnSpc>
              <a:spcBef>
                <a:spcPts val="500"/>
              </a:spcBef>
              <a:spcAft>
                <a:spcPts val="0"/>
              </a:spcAft>
              <a:buClrTx/>
              <a:buSzTx/>
              <a:buFont typeface="Wingdings" panose="05000000000000000000" pitchFamily="2" charset="2"/>
              <a:buNone/>
              <a:tabLst/>
              <a:defRPr sz="1400" kern="1200" baseline="0">
                <a:solidFill>
                  <a:schemeClr val="bg1"/>
                </a:solidFill>
                <a:latin typeface="Calibri" panose="020F0502020204030204" pitchFamily="34" charset="0"/>
                <a:ea typeface="+mn-ea"/>
                <a:cs typeface="Calibri" panose="020F0502020204030204" pitchFamily="34" charset="0"/>
              </a:defRPr>
            </a:lvl4pPr>
            <a:lvl5pPr marL="727472" marR="0" indent="0" algn="l" defTabSz="914400" rtl="0" eaLnBrk="1" fontAlgn="auto" latinLnBrk="0" hangingPunct="1">
              <a:lnSpc>
                <a:spcPct val="90000"/>
              </a:lnSpc>
              <a:spcBef>
                <a:spcPts val="500"/>
              </a:spcBef>
              <a:spcAft>
                <a:spcPts val="0"/>
              </a:spcAft>
              <a:buClrTx/>
              <a:buSzTx/>
              <a:buFont typeface="Courier New" panose="02070309020205020404" pitchFamily="49" charset="0"/>
              <a:buNone/>
              <a:tabLst/>
              <a:defRPr sz="1200" kern="1200" baseline="0">
                <a:solidFill>
                  <a:schemeClr val="bg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0" dirty="0"/>
              <a:t>Provide mesh metrics e.g. orthogonal quality for each model component—parameters that impact the simulation’s accuracy and stability</a:t>
            </a:r>
            <a:r>
              <a:rPr lang="en-US" sz="2400" b="0" dirty="0"/>
              <a:t>.</a:t>
            </a:r>
            <a:endParaRPr lang="en-US" b="0" dirty="0"/>
          </a:p>
        </p:txBody>
      </p:sp>
      <p:graphicFrame>
        <p:nvGraphicFramePr>
          <p:cNvPr id="7" name="Nexus:query=A|i_type|eq|table;A|i_name|eq|MeshSizeTableItem;&amp;rows=13&amp;cols=3">
            <a:extLst>
              <a:ext uri="{FF2B5EF4-FFF2-40B4-BE49-F238E27FC236}">
                <a16:creationId xmlns:a16="http://schemas.microsoft.com/office/drawing/2014/main" id="{524D5AFB-9D48-4CFF-9D69-6129C712C4EF}"/>
              </a:ext>
            </a:extLst>
          </p:cNvPr>
          <p:cNvGraphicFramePr>
            <a:graphicFrameLocks/>
          </p:cNvGraphicFramePr>
          <p:nvPr>
            <p:extLst>
              <p:ext uri="{D42A27DB-BD31-4B8C-83A1-F6EECF244321}">
                <p14:modId xmlns:p14="http://schemas.microsoft.com/office/powerpoint/2010/main" val="3152661528"/>
              </p:ext>
            </p:extLst>
          </p:nvPr>
        </p:nvGraphicFramePr>
        <p:xfrm>
          <a:off x="505341" y="4111648"/>
          <a:ext cx="6397688" cy="741680"/>
        </p:xfrm>
        <a:graphic>
          <a:graphicData uri="http://schemas.openxmlformats.org/drawingml/2006/table">
            <a:tbl>
              <a:tblPr firstRow="1" bandRow="1">
                <a:tableStyleId>{5C22544A-7EE6-4342-B048-85BDC9FD1C3A}</a:tableStyleId>
              </a:tblPr>
              <a:tblGrid>
                <a:gridCol w="2320210">
                  <a:extLst>
                    <a:ext uri="{9D8B030D-6E8A-4147-A177-3AD203B41FA5}">
                      <a16:colId xmlns:a16="http://schemas.microsoft.com/office/drawing/2014/main" val="20000"/>
                    </a:ext>
                  </a:extLst>
                </a:gridCol>
                <a:gridCol w="1940767">
                  <a:extLst>
                    <a:ext uri="{9D8B030D-6E8A-4147-A177-3AD203B41FA5}">
                      <a16:colId xmlns:a16="http://schemas.microsoft.com/office/drawing/2014/main" val="20001"/>
                    </a:ext>
                  </a:extLst>
                </a:gridCol>
                <a:gridCol w="2136711">
                  <a:extLst>
                    <a:ext uri="{9D8B030D-6E8A-4147-A177-3AD203B41FA5}">
                      <a16:colId xmlns:a16="http://schemas.microsoft.com/office/drawing/2014/main" val="20002"/>
                    </a:ext>
                  </a:extLst>
                </a:gridCol>
              </a:tblGrid>
              <a:tr h="370840">
                <a:tc>
                  <a:txBody>
                    <a:bodyPr/>
                    <a:lstStyle/>
                    <a:p>
                      <a:r>
                        <a:t>Cells</a:t>
                      </a:r>
                    </a:p>
                  </a:txBody>
                  <a:tcPr/>
                </a:tc>
                <a:tc>
                  <a:txBody>
                    <a:bodyPr/>
                    <a:lstStyle/>
                    <a:p>
                      <a:r>
                        <a:rPr dirty="0"/>
                        <a:t>Faces</a:t>
                      </a:r>
                    </a:p>
                  </a:txBody>
                  <a:tcPr/>
                </a:tc>
                <a:tc>
                  <a:txBody>
                    <a:bodyPr/>
                    <a:lstStyle/>
                    <a:p>
                      <a:r>
                        <a:t>Nodes</a:t>
                      </a:r>
                    </a:p>
                  </a:txBody>
                  <a:tcPr/>
                </a:tc>
                <a:extLst>
                  <a:ext uri="{0D108BD9-81ED-4DB2-BD59-A6C34878D82A}">
                    <a16:rowId xmlns:a16="http://schemas.microsoft.com/office/drawing/2014/main" val="10000"/>
                  </a:ext>
                </a:extLst>
              </a:tr>
              <a:tr h="370840">
                <a:tc>
                  <a:txBody>
                    <a:bodyPr/>
                    <a:lstStyle/>
                    <a:p>
                      <a:r>
                        <a:rPr dirty="0"/>
                        <a:t>3585654</a:t>
                      </a:r>
                    </a:p>
                  </a:txBody>
                  <a:tcPr/>
                </a:tc>
                <a:tc>
                  <a:txBody>
                    <a:bodyPr/>
                    <a:lstStyle/>
                    <a:p>
                      <a:r>
                        <a:t>19456336</a:t>
                      </a:r>
                    </a:p>
                  </a:txBody>
                  <a:tcPr/>
                </a:tc>
                <a:tc>
                  <a:txBody>
                    <a:bodyPr/>
                    <a:lstStyle/>
                    <a:p>
                      <a:r>
                        <a:rPr dirty="0"/>
                        <a:t>14074310</a:t>
                      </a:r>
                    </a:p>
                  </a:txBody>
                  <a:tcPr/>
                </a:tc>
                <a:extLst>
                  <a:ext uri="{0D108BD9-81ED-4DB2-BD59-A6C34878D82A}">
                    <a16:rowId xmlns:a16="http://schemas.microsoft.com/office/drawing/2014/main" val="10001"/>
                  </a:ext>
                </a:extLst>
              </a:tr>
            </a:tbl>
          </a:graphicData>
        </a:graphic>
      </p:graphicFrame>
      <p:sp>
        <p:nvSpPr>
          <p:cNvPr id="8" name="Nexus:comments">
            <a:extLst>
              <a:ext uri="{FF2B5EF4-FFF2-40B4-BE49-F238E27FC236}">
                <a16:creationId xmlns:a16="http://schemas.microsoft.com/office/drawing/2014/main" id="{B69E3C31-BF92-4364-91ED-B2BD3480C9AC}"/>
              </a:ext>
            </a:extLst>
          </p:cNvPr>
          <p:cNvSpPr>
            <a:spLocks noGrp="1"/>
          </p:cNvSpPr>
          <p:nvPr>
            <p:ph type="body" sz="quarter" idx="14"/>
          </p:nvPr>
        </p:nvSpPr>
        <p:spPr>
          <a:xfrm>
            <a:off x="402704" y="2173866"/>
            <a:ext cx="10972800" cy="914400"/>
          </a:xfrm>
        </p:spPr>
        <p:txBody>
          <a:bodyPr/>
          <a:lstStyle/>
          <a:p>
            <a:r>
              <a:rPr lang="en-US" sz="2000" dirty="0"/>
              <a:t>The total number of cells, faces between cells, and nodes are generated based on the geometry complexity, desired mesh quality, and computer resources available.</a:t>
            </a:r>
          </a:p>
          <a:p>
            <a:r>
              <a:rPr lang="en-US" sz="2000" dirty="0"/>
              <a:t>The minimum mesh cell size was set to 2.5 mm,  three layers between fluid and solid domains were set, and polyhedral mesh type was selected for the volume mesh. </a:t>
            </a:r>
          </a:p>
        </p:txBody>
      </p:sp>
      <p:sp>
        <p:nvSpPr>
          <p:cNvPr id="9" name="Nexus:html_header">
            <a:extLst>
              <a:ext uri="{FF2B5EF4-FFF2-40B4-BE49-F238E27FC236}">
                <a16:creationId xmlns:a16="http://schemas.microsoft.com/office/drawing/2014/main" id="{223BA515-41F0-4E5B-B33B-B07E87F95914}"/>
              </a:ext>
            </a:extLst>
          </p:cNvPr>
          <p:cNvSpPr txBox="1">
            <a:spLocks/>
          </p:cNvSpPr>
          <p:nvPr/>
        </p:nvSpPr>
        <p:spPr>
          <a:xfrm>
            <a:off x="402704" y="1746377"/>
            <a:ext cx="10972799" cy="429768"/>
          </a:xfrm>
          <a:prstGeom prst="rect">
            <a:avLst/>
          </a:prstGeom>
        </p:spPr>
        <p:txBody>
          <a:bodyPr/>
          <a:lstStyle>
            <a:lvl1pPr algn="l" defTabSz="914400" rtl="0" eaLnBrk="1" latinLnBrk="0" hangingPunct="1">
              <a:lnSpc>
                <a:spcPct val="90000"/>
              </a:lnSpc>
              <a:spcBef>
                <a:spcPct val="0"/>
              </a:spcBef>
              <a:buNone/>
              <a:defRPr sz="3200" b="0" i="0" kern="1200">
                <a:solidFill>
                  <a:schemeClr val="tx1"/>
                </a:solidFill>
                <a:latin typeface="Calibri" panose="020F0502020204030204" pitchFamily="34" charset="0"/>
                <a:ea typeface="+mj-ea"/>
                <a:cs typeface="Calibri" panose="020F0502020204030204" pitchFamily="34" charset="0"/>
              </a:defRPr>
            </a:lvl1pPr>
          </a:lstStyle>
          <a:p>
            <a:r>
              <a:rPr lang="en-US"/>
              <a:t>Mesh Size</a:t>
            </a:r>
          </a:p>
        </p:txBody>
      </p:sp>
    </p:spTree>
    <p:extLst>
      <p:ext uri="{BB962C8B-B14F-4D97-AF65-F5344CB8AC3E}">
        <p14:creationId xmlns:p14="http://schemas.microsoft.com/office/powerpoint/2010/main" val="38624789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Nexus:query=A|i_type|eq|image;A|i_name|cont|_contour;" descr="72d4d583-0c1d-11f0-9296-089204dd6f8c_image.png"/>
          <p:cNvPicPr>
            <a:picLocks noGrp="1" noChangeAspect="1"/>
          </p:cNvPicPr>
          <p:nvPr>
            <p:ph type="pic" sz="quarter" idx="11"/>
          </p:nvPr>
        </p:nvPicPr>
        <p:blipFill>
          <a:blip r:embed="rId2"/>
          <a:srcRect l="-27034" r="-27034"/>
          <a:stretch>
            <a:fillRect/>
          </a:stretch>
        </p:blipFill>
        <p:spPr>
          <a:xfrm>
            <a:off x="609600" y="1636776"/>
            <a:ext cx="10972799" cy="4319887"/>
          </a:xfrm>
        </p:spPr>
      </p:pic>
      <p:sp>
        <p:nvSpPr>
          <p:cNvPr id="12" name="Slide Number Placeholder">
            <a:extLst>
              <a:ext uri="{FF2B5EF4-FFF2-40B4-BE49-F238E27FC236}">
                <a16:creationId xmlns:a16="http://schemas.microsoft.com/office/drawing/2014/main" id="{980E6085-4A97-210A-D5AA-840A8B4B42E2}"/>
              </a:ext>
            </a:extLst>
          </p:cNvPr>
          <p:cNvSpPr>
            <a:spLocks noGrp="1"/>
          </p:cNvSpPr>
          <p:nvPr>
            <p:ph type="sldNum" sz="quarter" idx="14"/>
          </p:nvPr>
        </p:nvSpPr>
        <p:spPr>
          <a:xfrm>
            <a:off x="11615194" y="6566315"/>
            <a:ext cx="576805" cy="246221"/>
          </a:xfrm>
        </p:spPr>
        <p:txBody>
          <a:bodyPr/>
          <a:lstStyle/>
          <a:p>
            <a:fld id="{F023AC52-F1B0-4671-BA92-58020EC92B36}" type="slidenum">
              <a:rPr lang="en-US" smtClean="0"/>
              <a:t>60</a:t>
            </a:fld>
            <a:endParaRPr lang="en-US" dirty="0"/>
          </a:p>
        </p:txBody>
      </p:sp>
      <p:sp>
        <p:nvSpPr>
          <p:cNvPr id="7" name="Nexus:toc_link">
            <a:extLst>
              <a:ext uri="{FF2B5EF4-FFF2-40B4-BE49-F238E27FC236}">
                <a16:creationId xmlns:a16="http://schemas.microsoft.com/office/drawing/2014/main" id="{3909E574-0939-BFF7-389D-42E9EA14968B}"/>
              </a:ext>
            </a:extLst>
          </p:cNvPr>
          <p:cNvSpPr>
            <a:spLocks noGrp="1"/>
          </p:cNvSpPr>
          <p:nvPr>
            <p:ph type="body" sz="quarter" idx="12"/>
          </p:nvPr>
        </p:nvSpPr>
        <p:spPr/>
        <p:txBody>
          <a:bodyPr/>
          <a:lstStyle/>
          <a:p>
            <a:r>
              <a:rPr>
                <a:hlinkClick r:id="rId3" action="ppaction://hlinksldjump"/>
              </a:rPr>
              <a:t>Table of contents</a:t>
            </a:r>
            <a:endParaRPr lang="en-US"/>
          </a:p>
        </p:txBody>
      </p:sp>
      <p:sp>
        <p:nvSpPr>
          <p:cNvPr id="8" name="Nexus:breadcrumbs">
            <a:extLst>
              <a:ext uri="{FF2B5EF4-FFF2-40B4-BE49-F238E27FC236}">
                <a16:creationId xmlns:a16="http://schemas.microsoft.com/office/drawing/2014/main" id="{80A81224-921A-39F2-AD50-976A7ACE5758}"/>
              </a:ext>
            </a:extLst>
          </p:cNvPr>
          <p:cNvSpPr>
            <a:spLocks noGrp="1"/>
          </p:cNvSpPr>
          <p:nvPr>
            <p:ph type="body" sz="quarter" idx="13"/>
          </p:nvPr>
        </p:nvSpPr>
        <p:spPr/>
        <p:txBody>
          <a:bodyPr/>
          <a:lstStyle/>
          <a:p>
            <a:r>
              <a:rPr dirty="0">
                <a:hlinkClick r:id="rId4" action="ppaction://hlinksldjump"/>
              </a:rPr>
              <a:t>Contours</a:t>
            </a:r>
            <a:r>
              <a:rPr dirty="0"/>
              <a:t> / temperature-mid-sec-silicon</a:t>
            </a:r>
            <a:endParaRPr lang="en-US" dirty="0"/>
          </a:p>
        </p:txBody>
      </p:sp>
      <p:sp>
        <p:nvSpPr>
          <p:cNvPr id="10" name="Nexus:comments">
            <a:extLst>
              <a:ext uri="{FF2B5EF4-FFF2-40B4-BE49-F238E27FC236}">
                <a16:creationId xmlns:a16="http://schemas.microsoft.com/office/drawing/2014/main" id="{E6F62ED1-3C05-CCDC-08FD-801E039A864E}"/>
              </a:ext>
            </a:extLst>
          </p:cNvPr>
          <p:cNvSpPr>
            <a:spLocks noGrp="1"/>
          </p:cNvSpPr>
          <p:nvPr>
            <p:ph type="body" sz="quarter" idx="15"/>
          </p:nvPr>
        </p:nvSpPr>
        <p:spPr/>
        <p:txBody>
          <a:bodyPr/>
          <a:lstStyle/>
          <a:p>
            <a:endParaRPr lang="en-US"/>
          </a:p>
        </p:txBody>
      </p:sp>
      <p:sp>
        <p:nvSpPr>
          <p:cNvPr id="2" name="Nexus:html_header">
            <a:extLst>
              <a:ext uri="{FF2B5EF4-FFF2-40B4-BE49-F238E27FC236}">
                <a16:creationId xmlns:a16="http://schemas.microsoft.com/office/drawing/2014/main" id="{7707DEA5-1A7E-D358-AC6B-78972A653C90}"/>
              </a:ext>
            </a:extLst>
          </p:cNvPr>
          <p:cNvSpPr>
            <a:spLocks noGrp="1"/>
          </p:cNvSpPr>
          <p:nvPr>
            <p:ph type="title"/>
          </p:nvPr>
        </p:nvSpPr>
        <p:spPr/>
        <p:txBody>
          <a:bodyPr/>
          <a:lstStyle/>
          <a:p>
            <a:r>
              <a:rPr dirty="0"/>
              <a:t>temperature-mid-sec-silicon</a:t>
            </a:r>
            <a:r>
              <a:rPr lang="en-US" dirty="0"/>
              <a:t>-barrel</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Nexus:query=A|i_type|eq|image;A|i_name|cont|_contour;" descr="3b325553-0c1e-11f0-837d-089204dd6f8c_image.png"/>
          <p:cNvPicPr>
            <a:picLocks noGrp="1" noChangeAspect="1"/>
          </p:cNvPicPr>
          <p:nvPr>
            <p:ph type="pic" sz="quarter" idx="11"/>
          </p:nvPr>
        </p:nvPicPr>
        <p:blipFill>
          <a:blip r:embed="rId2"/>
          <a:srcRect l="-27034" r="-27034"/>
          <a:stretch>
            <a:fillRect/>
          </a:stretch>
        </p:blipFill>
        <p:spPr>
          <a:xfrm>
            <a:off x="609602" y="1636776"/>
            <a:ext cx="10972799" cy="4385201"/>
          </a:xfrm>
        </p:spPr>
      </p:pic>
      <p:sp>
        <p:nvSpPr>
          <p:cNvPr id="12" name="Slide Number Placeholder">
            <a:extLst>
              <a:ext uri="{FF2B5EF4-FFF2-40B4-BE49-F238E27FC236}">
                <a16:creationId xmlns:a16="http://schemas.microsoft.com/office/drawing/2014/main" id="{980E6085-4A97-210A-D5AA-840A8B4B42E2}"/>
              </a:ext>
            </a:extLst>
          </p:cNvPr>
          <p:cNvSpPr>
            <a:spLocks noGrp="1"/>
          </p:cNvSpPr>
          <p:nvPr>
            <p:ph type="sldNum" sz="quarter" idx="14"/>
          </p:nvPr>
        </p:nvSpPr>
        <p:spPr>
          <a:xfrm>
            <a:off x="11615194" y="6566315"/>
            <a:ext cx="576805" cy="246221"/>
          </a:xfrm>
        </p:spPr>
        <p:txBody>
          <a:bodyPr/>
          <a:lstStyle/>
          <a:p>
            <a:fld id="{F023AC52-F1B0-4671-BA92-58020EC92B36}" type="slidenum">
              <a:rPr lang="en-US" smtClean="0"/>
              <a:t>61</a:t>
            </a:fld>
            <a:endParaRPr lang="en-US"/>
          </a:p>
        </p:txBody>
      </p:sp>
      <p:sp>
        <p:nvSpPr>
          <p:cNvPr id="7" name="Nexus:toc_link">
            <a:extLst>
              <a:ext uri="{FF2B5EF4-FFF2-40B4-BE49-F238E27FC236}">
                <a16:creationId xmlns:a16="http://schemas.microsoft.com/office/drawing/2014/main" id="{3909E574-0939-BFF7-389D-42E9EA14968B}"/>
              </a:ext>
            </a:extLst>
          </p:cNvPr>
          <p:cNvSpPr>
            <a:spLocks noGrp="1"/>
          </p:cNvSpPr>
          <p:nvPr>
            <p:ph type="body" sz="quarter" idx="12"/>
          </p:nvPr>
        </p:nvSpPr>
        <p:spPr/>
        <p:txBody>
          <a:bodyPr/>
          <a:lstStyle/>
          <a:p>
            <a:r>
              <a:rPr>
                <a:hlinkClick r:id="rId3" action="ppaction://hlinksldjump"/>
              </a:rPr>
              <a:t>Table of contents</a:t>
            </a:r>
            <a:endParaRPr lang="en-US"/>
          </a:p>
        </p:txBody>
      </p:sp>
      <p:sp>
        <p:nvSpPr>
          <p:cNvPr id="8" name="Nexus:breadcrumbs">
            <a:extLst>
              <a:ext uri="{FF2B5EF4-FFF2-40B4-BE49-F238E27FC236}">
                <a16:creationId xmlns:a16="http://schemas.microsoft.com/office/drawing/2014/main" id="{80A81224-921A-39F2-AD50-976A7ACE5758}"/>
              </a:ext>
            </a:extLst>
          </p:cNvPr>
          <p:cNvSpPr>
            <a:spLocks noGrp="1"/>
          </p:cNvSpPr>
          <p:nvPr>
            <p:ph type="body" sz="quarter" idx="13"/>
          </p:nvPr>
        </p:nvSpPr>
        <p:spPr/>
        <p:txBody>
          <a:bodyPr/>
          <a:lstStyle/>
          <a:p>
            <a:r>
              <a:rPr>
                <a:hlinkClick r:id="rId4" action="ppaction://hlinksldjump"/>
              </a:rPr>
              <a:t>Contours</a:t>
            </a:r>
            <a:r>
              <a:t> / temperature-mid-sec-hd-disk-1</a:t>
            </a:r>
            <a:endParaRPr lang="en-US"/>
          </a:p>
        </p:txBody>
      </p:sp>
      <p:sp>
        <p:nvSpPr>
          <p:cNvPr id="10" name="Nexus:comments">
            <a:extLst>
              <a:ext uri="{FF2B5EF4-FFF2-40B4-BE49-F238E27FC236}">
                <a16:creationId xmlns:a16="http://schemas.microsoft.com/office/drawing/2014/main" id="{E6F62ED1-3C05-CCDC-08FD-801E039A864E}"/>
              </a:ext>
            </a:extLst>
          </p:cNvPr>
          <p:cNvSpPr>
            <a:spLocks noGrp="1"/>
          </p:cNvSpPr>
          <p:nvPr>
            <p:ph type="body" sz="quarter" idx="15"/>
          </p:nvPr>
        </p:nvSpPr>
        <p:spPr/>
        <p:txBody>
          <a:bodyPr/>
          <a:lstStyle/>
          <a:p>
            <a:endParaRPr lang="en-US"/>
          </a:p>
        </p:txBody>
      </p:sp>
      <p:sp>
        <p:nvSpPr>
          <p:cNvPr id="2" name="Nexus:html_header">
            <a:extLst>
              <a:ext uri="{FF2B5EF4-FFF2-40B4-BE49-F238E27FC236}">
                <a16:creationId xmlns:a16="http://schemas.microsoft.com/office/drawing/2014/main" id="{7707DEA5-1A7E-D358-AC6B-78972A653C90}"/>
              </a:ext>
            </a:extLst>
          </p:cNvPr>
          <p:cNvSpPr>
            <a:spLocks noGrp="1"/>
          </p:cNvSpPr>
          <p:nvPr>
            <p:ph type="title"/>
          </p:nvPr>
        </p:nvSpPr>
        <p:spPr/>
        <p:txBody>
          <a:bodyPr/>
          <a:lstStyle/>
          <a:p>
            <a:r>
              <a:t>temperature-mid-sec-hd-disk-1</a:t>
            </a:r>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Nexus:query=A|i_type|eq|image;A|i_name|cont|_contour;" descr="31d8688f-0c1e-11f0-a53d-089204dd6f8c_image.png"/>
          <p:cNvPicPr>
            <a:picLocks noGrp="1" noChangeAspect="1"/>
          </p:cNvPicPr>
          <p:nvPr>
            <p:ph type="pic" sz="quarter" idx="11"/>
          </p:nvPr>
        </p:nvPicPr>
        <p:blipFill>
          <a:blip r:embed="rId2"/>
          <a:srcRect l="-27034" r="-27034"/>
          <a:stretch>
            <a:fillRect/>
          </a:stretch>
        </p:blipFill>
        <p:spPr>
          <a:xfrm>
            <a:off x="609602" y="1636776"/>
            <a:ext cx="10972799" cy="4280698"/>
          </a:xfrm>
        </p:spPr>
      </p:pic>
      <p:sp>
        <p:nvSpPr>
          <p:cNvPr id="12" name="Slide Number Placeholder">
            <a:extLst>
              <a:ext uri="{FF2B5EF4-FFF2-40B4-BE49-F238E27FC236}">
                <a16:creationId xmlns:a16="http://schemas.microsoft.com/office/drawing/2014/main" id="{980E6085-4A97-210A-D5AA-840A8B4B42E2}"/>
              </a:ext>
            </a:extLst>
          </p:cNvPr>
          <p:cNvSpPr>
            <a:spLocks noGrp="1"/>
          </p:cNvSpPr>
          <p:nvPr>
            <p:ph type="sldNum" sz="quarter" idx="14"/>
          </p:nvPr>
        </p:nvSpPr>
        <p:spPr>
          <a:xfrm>
            <a:off x="11615194" y="6566315"/>
            <a:ext cx="576805" cy="246221"/>
          </a:xfrm>
        </p:spPr>
        <p:txBody>
          <a:bodyPr/>
          <a:lstStyle/>
          <a:p>
            <a:fld id="{F023AC52-F1B0-4671-BA92-58020EC92B36}" type="slidenum">
              <a:rPr lang="en-US" smtClean="0"/>
              <a:t>62</a:t>
            </a:fld>
            <a:endParaRPr lang="en-US"/>
          </a:p>
        </p:txBody>
      </p:sp>
      <p:sp>
        <p:nvSpPr>
          <p:cNvPr id="7" name="Nexus:toc_link">
            <a:extLst>
              <a:ext uri="{FF2B5EF4-FFF2-40B4-BE49-F238E27FC236}">
                <a16:creationId xmlns:a16="http://schemas.microsoft.com/office/drawing/2014/main" id="{3909E574-0939-BFF7-389D-42E9EA14968B}"/>
              </a:ext>
            </a:extLst>
          </p:cNvPr>
          <p:cNvSpPr>
            <a:spLocks noGrp="1"/>
          </p:cNvSpPr>
          <p:nvPr>
            <p:ph type="body" sz="quarter" idx="12"/>
          </p:nvPr>
        </p:nvSpPr>
        <p:spPr/>
        <p:txBody>
          <a:bodyPr/>
          <a:lstStyle/>
          <a:p>
            <a:r>
              <a:rPr>
                <a:hlinkClick r:id="rId3" action="ppaction://hlinksldjump"/>
              </a:rPr>
              <a:t>Table of contents</a:t>
            </a:r>
            <a:endParaRPr lang="en-US"/>
          </a:p>
        </p:txBody>
      </p:sp>
      <p:sp>
        <p:nvSpPr>
          <p:cNvPr id="8" name="Nexus:breadcrumbs">
            <a:extLst>
              <a:ext uri="{FF2B5EF4-FFF2-40B4-BE49-F238E27FC236}">
                <a16:creationId xmlns:a16="http://schemas.microsoft.com/office/drawing/2014/main" id="{80A81224-921A-39F2-AD50-976A7ACE5758}"/>
              </a:ext>
            </a:extLst>
          </p:cNvPr>
          <p:cNvSpPr>
            <a:spLocks noGrp="1"/>
          </p:cNvSpPr>
          <p:nvPr>
            <p:ph type="body" sz="quarter" idx="13"/>
          </p:nvPr>
        </p:nvSpPr>
        <p:spPr/>
        <p:txBody>
          <a:bodyPr/>
          <a:lstStyle/>
          <a:p>
            <a:r>
              <a:rPr>
                <a:hlinkClick r:id="rId4" action="ppaction://hlinksldjump"/>
              </a:rPr>
              <a:t>Contours</a:t>
            </a:r>
            <a:r>
              <a:t> / temperature-mid-sec-hd-disk-2</a:t>
            </a:r>
            <a:endParaRPr lang="en-US"/>
          </a:p>
        </p:txBody>
      </p:sp>
      <p:sp>
        <p:nvSpPr>
          <p:cNvPr id="10" name="Nexus:comments">
            <a:extLst>
              <a:ext uri="{FF2B5EF4-FFF2-40B4-BE49-F238E27FC236}">
                <a16:creationId xmlns:a16="http://schemas.microsoft.com/office/drawing/2014/main" id="{E6F62ED1-3C05-CCDC-08FD-801E039A864E}"/>
              </a:ext>
            </a:extLst>
          </p:cNvPr>
          <p:cNvSpPr>
            <a:spLocks noGrp="1"/>
          </p:cNvSpPr>
          <p:nvPr>
            <p:ph type="body" sz="quarter" idx="15"/>
          </p:nvPr>
        </p:nvSpPr>
        <p:spPr/>
        <p:txBody>
          <a:bodyPr/>
          <a:lstStyle/>
          <a:p>
            <a:endParaRPr lang="en-US"/>
          </a:p>
        </p:txBody>
      </p:sp>
      <p:sp>
        <p:nvSpPr>
          <p:cNvPr id="2" name="Nexus:html_header">
            <a:extLst>
              <a:ext uri="{FF2B5EF4-FFF2-40B4-BE49-F238E27FC236}">
                <a16:creationId xmlns:a16="http://schemas.microsoft.com/office/drawing/2014/main" id="{7707DEA5-1A7E-D358-AC6B-78972A653C90}"/>
              </a:ext>
            </a:extLst>
          </p:cNvPr>
          <p:cNvSpPr>
            <a:spLocks noGrp="1"/>
          </p:cNvSpPr>
          <p:nvPr>
            <p:ph type="title"/>
          </p:nvPr>
        </p:nvSpPr>
        <p:spPr/>
        <p:txBody>
          <a:bodyPr/>
          <a:lstStyle/>
          <a:p>
            <a:r>
              <a:t>temperature-mid-sec-hd-disk-2</a:t>
            </a:r>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Nexus:query=A|i_type|eq|image;A|i_name|cont|_contour;" descr="27864a10-0c1e-11f0-b1c8-089204dd6f8c_image.png"/>
          <p:cNvPicPr>
            <a:picLocks noGrp="1" noChangeAspect="1"/>
          </p:cNvPicPr>
          <p:nvPr>
            <p:ph type="pic" sz="quarter" idx="11"/>
          </p:nvPr>
        </p:nvPicPr>
        <p:blipFill>
          <a:blip r:embed="rId2"/>
          <a:srcRect l="-27034" r="-27034"/>
          <a:stretch>
            <a:fillRect/>
          </a:stretch>
        </p:blipFill>
        <p:spPr>
          <a:xfrm>
            <a:off x="609602" y="1636776"/>
            <a:ext cx="10972799" cy="4280698"/>
          </a:xfrm>
        </p:spPr>
      </p:pic>
      <p:sp>
        <p:nvSpPr>
          <p:cNvPr id="12" name="Slide Number Placeholder">
            <a:extLst>
              <a:ext uri="{FF2B5EF4-FFF2-40B4-BE49-F238E27FC236}">
                <a16:creationId xmlns:a16="http://schemas.microsoft.com/office/drawing/2014/main" id="{980E6085-4A97-210A-D5AA-840A8B4B42E2}"/>
              </a:ext>
            </a:extLst>
          </p:cNvPr>
          <p:cNvSpPr>
            <a:spLocks noGrp="1"/>
          </p:cNvSpPr>
          <p:nvPr>
            <p:ph type="sldNum" sz="quarter" idx="14"/>
          </p:nvPr>
        </p:nvSpPr>
        <p:spPr>
          <a:xfrm>
            <a:off x="11615194" y="6566315"/>
            <a:ext cx="576805" cy="246221"/>
          </a:xfrm>
        </p:spPr>
        <p:txBody>
          <a:bodyPr/>
          <a:lstStyle/>
          <a:p>
            <a:fld id="{F023AC52-F1B0-4671-BA92-58020EC92B36}" type="slidenum">
              <a:rPr lang="en-US" smtClean="0"/>
              <a:t>63</a:t>
            </a:fld>
            <a:endParaRPr lang="en-US"/>
          </a:p>
        </p:txBody>
      </p:sp>
      <p:sp>
        <p:nvSpPr>
          <p:cNvPr id="7" name="Nexus:toc_link">
            <a:extLst>
              <a:ext uri="{FF2B5EF4-FFF2-40B4-BE49-F238E27FC236}">
                <a16:creationId xmlns:a16="http://schemas.microsoft.com/office/drawing/2014/main" id="{3909E574-0939-BFF7-389D-42E9EA14968B}"/>
              </a:ext>
            </a:extLst>
          </p:cNvPr>
          <p:cNvSpPr>
            <a:spLocks noGrp="1"/>
          </p:cNvSpPr>
          <p:nvPr>
            <p:ph type="body" sz="quarter" idx="12"/>
          </p:nvPr>
        </p:nvSpPr>
        <p:spPr/>
        <p:txBody>
          <a:bodyPr/>
          <a:lstStyle/>
          <a:p>
            <a:r>
              <a:rPr>
                <a:hlinkClick r:id="rId3" action="ppaction://hlinksldjump"/>
              </a:rPr>
              <a:t>Table of contents</a:t>
            </a:r>
            <a:endParaRPr lang="en-US"/>
          </a:p>
        </p:txBody>
      </p:sp>
      <p:sp>
        <p:nvSpPr>
          <p:cNvPr id="8" name="Nexus:breadcrumbs">
            <a:extLst>
              <a:ext uri="{FF2B5EF4-FFF2-40B4-BE49-F238E27FC236}">
                <a16:creationId xmlns:a16="http://schemas.microsoft.com/office/drawing/2014/main" id="{80A81224-921A-39F2-AD50-976A7ACE5758}"/>
              </a:ext>
            </a:extLst>
          </p:cNvPr>
          <p:cNvSpPr>
            <a:spLocks noGrp="1"/>
          </p:cNvSpPr>
          <p:nvPr>
            <p:ph type="body" sz="quarter" idx="13"/>
          </p:nvPr>
        </p:nvSpPr>
        <p:spPr/>
        <p:txBody>
          <a:bodyPr/>
          <a:lstStyle/>
          <a:p>
            <a:r>
              <a:rPr>
                <a:hlinkClick r:id="rId4" action="ppaction://hlinksldjump"/>
              </a:rPr>
              <a:t>Contours</a:t>
            </a:r>
            <a:r>
              <a:t> / temperature-mid-sec-hd-disk-3</a:t>
            </a:r>
            <a:endParaRPr lang="en-US"/>
          </a:p>
        </p:txBody>
      </p:sp>
      <p:sp>
        <p:nvSpPr>
          <p:cNvPr id="10" name="Nexus:comments">
            <a:extLst>
              <a:ext uri="{FF2B5EF4-FFF2-40B4-BE49-F238E27FC236}">
                <a16:creationId xmlns:a16="http://schemas.microsoft.com/office/drawing/2014/main" id="{E6F62ED1-3C05-CCDC-08FD-801E039A864E}"/>
              </a:ext>
            </a:extLst>
          </p:cNvPr>
          <p:cNvSpPr>
            <a:spLocks noGrp="1"/>
          </p:cNvSpPr>
          <p:nvPr>
            <p:ph type="body" sz="quarter" idx="15"/>
          </p:nvPr>
        </p:nvSpPr>
        <p:spPr/>
        <p:txBody>
          <a:bodyPr/>
          <a:lstStyle/>
          <a:p>
            <a:endParaRPr lang="en-US"/>
          </a:p>
        </p:txBody>
      </p:sp>
      <p:sp>
        <p:nvSpPr>
          <p:cNvPr id="2" name="Nexus:html_header">
            <a:extLst>
              <a:ext uri="{FF2B5EF4-FFF2-40B4-BE49-F238E27FC236}">
                <a16:creationId xmlns:a16="http://schemas.microsoft.com/office/drawing/2014/main" id="{7707DEA5-1A7E-D358-AC6B-78972A653C90}"/>
              </a:ext>
            </a:extLst>
          </p:cNvPr>
          <p:cNvSpPr>
            <a:spLocks noGrp="1"/>
          </p:cNvSpPr>
          <p:nvPr>
            <p:ph type="title"/>
          </p:nvPr>
        </p:nvSpPr>
        <p:spPr/>
        <p:txBody>
          <a:bodyPr/>
          <a:lstStyle/>
          <a:p>
            <a:r>
              <a:t>temperature-mid-sec-hd-disk-3</a:t>
            </a:r>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Nexus:query=A|i_type|eq|image;A|i_name|cont|_contour;" descr="1d1c0148-0c1e-11f0-a596-089204dd6f8c_image.png"/>
          <p:cNvPicPr>
            <a:picLocks noGrp="1" noChangeAspect="1"/>
          </p:cNvPicPr>
          <p:nvPr>
            <p:ph type="pic" sz="quarter" idx="11"/>
          </p:nvPr>
        </p:nvPicPr>
        <p:blipFill>
          <a:blip r:embed="rId2"/>
          <a:srcRect l="-27034" r="-27034"/>
          <a:stretch>
            <a:fillRect/>
          </a:stretch>
        </p:blipFill>
        <p:spPr>
          <a:xfrm>
            <a:off x="609602" y="1636776"/>
            <a:ext cx="10972799" cy="4346013"/>
          </a:xfrm>
        </p:spPr>
      </p:pic>
      <p:sp>
        <p:nvSpPr>
          <p:cNvPr id="12" name="Slide Number Placeholder">
            <a:extLst>
              <a:ext uri="{FF2B5EF4-FFF2-40B4-BE49-F238E27FC236}">
                <a16:creationId xmlns:a16="http://schemas.microsoft.com/office/drawing/2014/main" id="{980E6085-4A97-210A-D5AA-840A8B4B42E2}"/>
              </a:ext>
            </a:extLst>
          </p:cNvPr>
          <p:cNvSpPr>
            <a:spLocks noGrp="1"/>
          </p:cNvSpPr>
          <p:nvPr>
            <p:ph type="sldNum" sz="quarter" idx="14"/>
          </p:nvPr>
        </p:nvSpPr>
        <p:spPr>
          <a:xfrm>
            <a:off x="11615194" y="6492240"/>
            <a:ext cx="576806" cy="315912"/>
          </a:xfrm>
        </p:spPr>
        <p:txBody>
          <a:bodyPr/>
          <a:lstStyle/>
          <a:p>
            <a:fld id="{F023AC52-F1B0-4671-BA92-58020EC92B36}" type="slidenum">
              <a:rPr lang="en-US" smtClean="0"/>
              <a:t>64</a:t>
            </a:fld>
            <a:endParaRPr lang="en-US" dirty="0"/>
          </a:p>
        </p:txBody>
      </p:sp>
      <p:sp>
        <p:nvSpPr>
          <p:cNvPr id="7" name="Nexus:toc_link">
            <a:extLst>
              <a:ext uri="{FF2B5EF4-FFF2-40B4-BE49-F238E27FC236}">
                <a16:creationId xmlns:a16="http://schemas.microsoft.com/office/drawing/2014/main" id="{3909E574-0939-BFF7-389D-42E9EA14968B}"/>
              </a:ext>
            </a:extLst>
          </p:cNvPr>
          <p:cNvSpPr>
            <a:spLocks noGrp="1"/>
          </p:cNvSpPr>
          <p:nvPr>
            <p:ph type="body" sz="quarter" idx="12"/>
          </p:nvPr>
        </p:nvSpPr>
        <p:spPr/>
        <p:txBody>
          <a:bodyPr/>
          <a:lstStyle/>
          <a:p>
            <a:r>
              <a:rPr>
                <a:hlinkClick r:id="rId3" action="ppaction://hlinksldjump"/>
              </a:rPr>
              <a:t>Table of contents</a:t>
            </a:r>
            <a:endParaRPr lang="en-US"/>
          </a:p>
        </p:txBody>
      </p:sp>
      <p:sp>
        <p:nvSpPr>
          <p:cNvPr id="8" name="Nexus:breadcrumbs">
            <a:extLst>
              <a:ext uri="{FF2B5EF4-FFF2-40B4-BE49-F238E27FC236}">
                <a16:creationId xmlns:a16="http://schemas.microsoft.com/office/drawing/2014/main" id="{80A81224-921A-39F2-AD50-976A7ACE5758}"/>
              </a:ext>
            </a:extLst>
          </p:cNvPr>
          <p:cNvSpPr>
            <a:spLocks noGrp="1"/>
          </p:cNvSpPr>
          <p:nvPr>
            <p:ph type="body" sz="quarter" idx="13"/>
          </p:nvPr>
        </p:nvSpPr>
        <p:spPr/>
        <p:txBody>
          <a:bodyPr/>
          <a:lstStyle/>
          <a:p>
            <a:r>
              <a:rPr>
                <a:hlinkClick r:id="rId4" action="ppaction://hlinksldjump"/>
              </a:rPr>
              <a:t>Contours</a:t>
            </a:r>
            <a:r>
              <a:t> / temperature-mid-sec-hd-disk-4</a:t>
            </a:r>
            <a:endParaRPr lang="en-US"/>
          </a:p>
        </p:txBody>
      </p:sp>
      <p:sp>
        <p:nvSpPr>
          <p:cNvPr id="10" name="Nexus:comments">
            <a:extLst>
              <a:ext uri="{FF2B5EF4-FFF2-40B4-BE49-F238E27FC236}">
                <a16:creationId xmlns:a16="http://schemas.microsoft.com/office/drawing/2014/main" id="{E6F62ED1-3C05-CCDC-08FD-801E039A864E}"/>
              </a:ext>
            </a:extLst>
          </p:cNvPr>
          <p:cNvSpPr>
            <a:spLocks noGrp="1"/>
          </p:cNvSpPr>
          <p:nvPr>
            <p:ph type="body" sz="quarter" idx="15"/>
          </p:nvPr>
        </p:nvSpPr>
        <p:spPr/>
        <p:txBody>
          <a:bodyPr/>
          <a:lstStyle/>
          <a:p>
            <a:endParaRPr lang="en-US"/>
          </a:p>
        </p:txBody>
      </p:sp>
      <p:sp>
        <p:nvSpPr>
          <p:cNvPr id="2" name="Nexus:html_header">
            <a:extLst>
              <a:ext uri="{FF2B5EF4-FFF2-40B4-BE49-F238E27FC236}">
                <a16:creationId xmlns:a16="http://schemas.microsoft.com/office/drawing/2014/main" id="{7707DEA5-1A7E-D358-AC6B-78972A653C90}"/>
              </a:ext>
            </a:extLst>
          </p:cNvPr>
          <p:cNvSpPr>
            <a:spLocks noGrp="1"/>
          </p:cNvSpPr>
          <p:nvPr>
            <p:ph type="title"/>
          </p:nvPr>
        </p:nvSpPr>
        <p:spPr/>
        <p:txBody>
          <a:bodyPr/>
          <a:lstStyle/>
          <a:p>
            <a:r>
              <a:t>temperature-mid-sec-hd-disk-4</a:t>
            </a:r>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Nexus:query=A|i_type|eq|image;A|i_name|cont|_contour;" descr="12d36cb8-0c1e-11f0-8c56-089204dd6f8c_image.png"/>
          <p:cNvPicPr>
            <a:picLocks noGrp="1" noChangeAspect="1"/>
          </p:cNvPicPr>
          <p:nvPr>
            <p:ph type="pic" sz="quarter" idx="11"/>
          </p:nvPr>
        </p:nvPicPr>
        <p:blipFill>
          <a:blip r:embed="rId2"/>
          <a:srcRect l="-27034" r="-27034"/>
          <a:stretch>
            <a:fillRect/>
          </a:stretch>
        </p:blipFill>
        <p:spPr>
          <a:xfrm>
            <a:off x="609602" y="1636776"/>
            <a:ext cx="10972799" cy="4280698"/>
          </a:xfrm>
        </p:spPr>
      </p:pic>
      <p:sp>
        <p:nvSpPr>
          <p:cNvPr id="12" name="Slide Number Placeholder">
            <a:extLst>
              <a:ext uri="{FF2B5EF4-FFF2-40B4-BE49-F238E27FC236}">
                <a16:creationId xmlns:a16="http://schemas.microsoft.com/office/drawing/2014/main" id="{980E6085-4A97-210A-D5AA-840A8B4B42E2}"/>
              </a:ext>
            </a:extLst>
          </p:cNvPr>
          <p:cNvSpPr>
            <a:spLocks noGrp="1"/>
          </p:cNvSpPr>
          <p:nvPr>
            <p:ph type="sldNum" sz="quarter" idx="14"/>
          </p:nvPr>
        </p:nvSpPr>
        <p:spPr>
          <a:xfrm>
            <a:off x="11630708" y="6524440"/>
            <a:ext cx="561292" cy="246221"/>
          </a:xfrm>
        </p:spPr>
        <p:txBody>
          <a:bodyPr/>
          <a:lstStyle/>
          <a:p>
            <a:fld id="{F023AC52-F1B0-4671-BA92-58020EC92B36}" type="slidenum">
              <a:rPr lang="en-US" smtClean="0"/>
              <a:t>65</a:t>
            </a:fld>
            <a:endParaRPr lang="en-US"/>
          </a:p>
        </p:txBody>
      </p:sp>
      <p:sp>
        <p:nvSpPr>
          <p:cNvPr id="7" name="Nexus:toc_link">
            <a:extLst>
              <a:ext uri="{FF2B5EF4-FFF2-40B4-BE49-F238E27FC236}">
                <a16:creationId xmlns:a16="http://schemas.microsoft.com/office/drawing/2014/main" id="{3909E574-0939-BFF7-389D-42E9EA14968B}"/>
              </a:ext>
            </a:extLst>
          </p:cNvPr>
          <p:cNvSpPr>
            <a:spLocks noGrp="1"/>
          </p:cNvSpPr>
          <p:nvPr>
            <p:ph type="body" sz="quarter" idx="12"/>
          </p:nvPr>
        </p:nvSpPr>
        <p:spPr/>
        <p:txBody>
          <a:bodyPr/>
          <a:lstStyle/>
          <a:p>
            <a:r>
              <a:rPr>
                <a:hlinkClick r:id="rId3" action="ppaction://hlinksldjump"/>
              </a:rPr>
              <a:t>Table of contents</a:t>
            </a:r>
            <a:endParaRPr lang="en-US"/>
          </a:p>
        </p:txBody>
      </p:sp>
      <p:sp>
        <p:nvSpPr>
          <p:cNvPr id="8" name="Nexus:breadcrumbs">
            <a:extLst>
              <a:ext uri="{FF2B5EF4-FFF2-40B4-BE49-F238E27FC236}">
                <a16:creationId xmlns:a16="http://schemas.microsoft.com/office/drawing/2014/main" id="{80A81224-921A-39F2-AD50-976A7ACE5758}"/>
              </a:ext>
            </a:extLst>
          </p:cNvPr>
          <p:cNvSpPr>
            <a:spLocks noGrp="1"/>
          </p:cNvSpPr>
          <p:nvPr>
            <p:ph type="body" sz="quarter" idx="13"/>
          </p:nvPr>
        </p:nvSpPr>
        <p:spPr/>
        <p:txBody>
          <a:bodyPr/>
          <a:lstStyle/>
          <a:p>
            <a:r>
              <a:rPr>
                <a:hlinkClick r:id="rId4" action="ppaction://hlinksldjump"/>
              </a:rPr>
              <a:t>Contours</a:t>
            </a:r>
            <a:r>
              <a:t> / temperature-mid-sec-hd-disk-5</a:t>
            </a:r>
            <a:endParaRPr lang="en-US"/>
          </a:p>
        </p:txBody>
      </p:sp>
      <p:sp>
        <p:nvSpPr>
          <p:cNvPr id="10" name="Nexus:comments">
            <a:extLst>
              <a:ext uri="{FF2B5EF4-FFF2-40B4-BE49-F238E27FC236}">
                <a16:creationId xmlns:a16="http://schemas.microsoft.com/office/drawing/2014/main" id="{E6F62ED1-3C05-CCDC-08FD-801E039A864E}"/>
              </a:ext>
            </a:extLst>
          </p:cNvPr>
          <p:cNvSpPr>
            <a:spLocks noGrp="1"/>
          </p:cNvSpPr>
          <p:nvPr>
            <p:ph type="body" sz="quarter" idx="15"/>
          </p:nvPr>
        </p:nvSpPr>
        <p:spPr/>
        <p:txBody>
          <a:bodyPr/>
          <a:lstStyle/>
          <a:p>
            <a:endParaRPr lang="en-US"/>
          </a:p>
        </p:txBody>
      </p:sp>
      <p:sp>
        <p:nvSpPr>
          <p:cNvPr id="2" name="Nexus:html_header">
            <a:extLst>
              <a:ext uri="{FF2B5EF4-FFF2-40B4-BE49-F238E27FC236}">
                <a16:creationId xmlns:a16="http://schemas.microsoft.com/office/drawing/2014/main" id="{7707DEA5-1A7E-D358-AC6B-78972A653C90}"/>
              </a:ext>
            </a:extLst>
          </p:cNvPr>
          <p:cNvSpPr>
            <a:spLocks noGrp="1"/>
          </p:cNvSpPr>
          <p:nvPr>
            <p:ph type="title"/>
          </p:nvPr>
        </p:nvSpPr>
        <p:spPr/>
        <p:txBody>
          <a:bodyPr/>
          <a:lstStyle/>
          <a:p>
            <a:r>
              <a:t>temperature-mid-sec-hd-disk-5</a:t>
            </a:r>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Nexus:query=A|i_type|eq|image;A|i_name|cont|_contour;" descr="f3958ce7-0c1d-11f0-88f7-089204dd6f8c_image.png"/>
          <p:cNvPicPr>
            <a:picLocks noGrp="1" noChangeAspect="1"/>
          </p:cNvPicPr>
          <p:nvPr>
            <p:ph type="pic" sz="quarter" idx="11"/>
          </p:nvPr>
        </p:nvPicPr>
        <p:blipFill>
          <a:blip r:embed="rId3"/>
          <a:srcRect l="-27034" r="-27034"/>
          <a:stretch>
            <a:fillRect/>
          </a:stretch>
        </p:blipFill>
        <p:spPr>
          <a:xfrm>
            <a:off x="609602" y="1636776"/>
            <a:ext cx="10972799" cy="4463578"/>
          </a:xfrm>
        </p:spPr>
      </p:pic>
      <p:sp>
        <p:nvSpPr>
          <p:cNvPr id="12" name="Slide Number Placeholder">
            <a:extLst>
              <a:ext uri="{FF2B5EF4-FFF2-40B4-BE49-F238E27FC236}">
                <a16:creationId xmlns:a16="http://schemas.microsoft.com/office/drawing/2014/main" id="{980E6085-4A97-210A-D5AA-840A8B4B42E2}"/>
              </a:ext>
            </a:extLst>
          </p:cNvPr>
          <p:cNvSpPr>
            <a:spLocks noGrp="1"/>
          </p:cNvSpPr>
          <p:nvPr>
            <p:ph type="sldNum" sz="quarter" idx="14"/>
          </p:nvPr>
        </p:nvSpPr>
        <p:spPr>
          <a:xfrm>
            <a:off x="11615194" y="6566315"/>
            <a:ext cx="576805" cy="246221"/>
          </a:xfrm>
        </p:spPr>
        <p:txBody>
          <a:bodyPr/>
          <a:lstStyle/>
          <a:p>
            <a:fld id="{F023AC52-F1B0-4671-BA92-58020EC92B36}" type="slidenum">
              <a:rPr lang="en-US" smtClean="0"/>
              <a:t>66</a:t>
            </a:fld>
            <a:endParaRPr lang="en-US" dirty="0"/>
          </a:p>
        </p:txBody>
      </p:sp>
      <p:sp>
        <p:nvSpPr>
          <p:cNvPr id="7" name="Nexus:toc_link">
            <a:extLst>
              <a:ext uri="{FF2B5EF4-FFF2-40B4-BE49-F238E27FC236}">
                <a16:creationId xmlns:a16="http://schemas.microsoft.com/office/drawing/2014/main" id="{3909E574-0939-BFF7-389D-42E9EA14968B}"/>
              </a:ext>
            </a:extLst>
          </p:cNvPr>
          <p:cNvSpPr>
            <a:spLocks noGrp="1"/>
          </p:cNvSpPr>
          <p:nvPr>
            <p:ph type="body" sz="quarter" idx="12"/>
          </p:nvPr>
        </p:nvSpPr>
        <p:spPr/>
        <p:txBody>
          <a:bodyPr/>
          <a:lstStyle/>
          <a:p>
            <a:r>
              <a:rPr>
                <a:hlinkClick r:id="rId4" action="ppaction://hlinksldjump"/>
              </a:rPr>
              <a:t>Table of contents</a:t>
            </a:r>
            <a:endParaRPr lang="en-US"/>
          </a:p>
        </p:txBody>
      </p:sp>
      <p:sp>
        <p:nvSpPr>
          <p:cNvPr id="8" name="Nexus:breadcrumbs">
            <a:extLst>
              <a:ext uri="{FF2B5EF4-FFF2-40B4-BE49-F238E27FC236}">
                <a16:creationId xmlns:a16="http://schemas.microsoft.com/office/drawing/2014/main" id="{80A81224-921A-39F2-AD50-976A7ACE5758}"/>
              </a:ext>
            </a:extLst>
          </p:cNvPr>
          <p:cNvSpPr>
            <a:spLocks noGrp="1"/>
          </p:cNvSpPr>
          <p:nvPr>
            <p:ph type="body" sz="quarter" idx="13"/>
          </p:nvPr>
        </p:nvSpPr>
        <p:spPr/>
        <p:txBody>
          <a:bodyPr/>
          <a:lstStyle/>
          <a:p>
            <a:r>
              <a:rPr>
                <a:hlinkClick r:id="rId5" action="ppaction://hlinksldjump"/>
              </a:rPr>
              <a:t>Contours</a:t>
            </a:r>
            <a:r>
              <a:t> / temperature-mid-sec-hd-mpgd-1</a:t>
            </a:r>
            <a:endParaRPr lang="en-US"/>
          </a:p>
        </p:txBody>
      </p:sp>
      <p:sp>
        <p:nvSpPr>
          <p:cNvPr id="10" name="Nexus:comments">
            <a:extLst>
              <a:ext uri="{FF2B5EF4-FFF2-40B4-BE49-F238E27FC236}">
                <a16:creationId xmlns:a16="http://schemas.microsoft.com/office/drawing/2014/main" id="{E6F62ED1-3C05-CCDC-08FD-801E039A864E}"/>
              </a:ext>
            </a:extLst>
          </p:cNvPr>
          <p:cNvSpPr>
            <a:spLocks noGrp="1"/>
          </p:cNvSpPr>
          <p:nvPr>
            <p:ph type="body" sz="quarter" idx="15"/>
          </p:nvPr>
        </p:nvSpPr>
        <p:spPr/>
        <p:txBody>
          <a:bodyPr/>
          <a:lstStyle/>
          <a:p>
            <a:endParaRPr lang="en-US"/>
          </a:p>
        </p:txBody>
      </p:sp>
      <p:sp>
        <p:nvSpPr>
          <p:cNvPr id="2" name="Nexus:html_header">
            <a:extLst>
              <a:ext uri="{FF2B5EF4-FFF2-40B4-BE49-F238E27FC236}">
                <a16:creationId xmlns:a16="http://schemas.microsoft.com/office/drawing/2014/main" id="{7707DEA5-1A7E-D358-AC6B-78972A653C90}"/>
              </a:ext>
            </a:extLst>
          </p:cNvPr>
          <p:cNvSpPr>
            <a:spLocks noGrp="1"/>
          </p:cNvSpPr>
          <p:nvPr>
            <p:ph type="title"/>
          </p:nvPr>
        </p:nvSpPr>
        <p:spPr/>
        <p:txBody>
          <a:bodyPr/>
          <a:lstStyle/>
          <a:p>
            <a:r>
              <a:t>temperature-mid-sec-hd-mpgd-1</a:t>
            </a:r>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Nexus:query=A|i_type|eq|image;A|i_name|cont|_contour;" descr="e9d6b3d8-0c1d-11f0-85d9-089204dd6f8c_image.png"/>
          <p:cNvPicPr>
            <a:picLocks noGrp="1" noChangeAspect="1"/>
          </p:cNvPicPr>
          <p:nvPr>
            <p:ph type="pic" sz="quarter" idx="11"/>
          </p:nvPr>
        </p:nvPicPr>
        <p:blipFill>
          <a:blip r:embed="rId2"/>
          <a:srcRect l="-27034" r="-27034"/>
          <a:stretch>
            <a:fillRect/>
          </a:stretch>
        </p:blipFill>
        <p:spPr>
          <a:xfrm>
            <a:off x="609602" y="1636776"/>
            <a:ext cx="10972799" cy="4254573"/>
          </a:xfrm>
        </p:spPr>
      </p:pic>
      <p:sp>
        <p:nvSpPr>
          <p:cNvPr id="12" name="Slide Number Placeholder">
            <a:extLst>
              <a:ext uri="{FF2B5EF4-FFF2-40B4-BE49-F238E27FC236}">
                <a16:creationId xmlns:a16="http://schemas.microsoft.com/office/drawing/2014/main" id="{980E6085-4A97-210A-D5AA-840A8B4B42E2}"/>
              </a:ext>
            </a:extLst>
          </p:cNvPr>
          <p:cNvSpPr>
            <a:spLocks noGrp="1"/>
          </p:cNvSpPr>
          <p:nvPr>
            <p:ph type="sldNum" sz="quarter" idx="14"/>
          </p:nvPr>
        </p:nvSpPr>
        <p:spPr>
          <a:xfrm>
            <a:off x="11615194" y="6566315"/>
            <a:ext cx="576805" cy="246221"/>
          </a:xfrm>
        </p:spPr>
        <p:txBody>
          <a:bodyPr/>
          <a:lstStyle/>
          <a:p>
            <a:fld id="{F023AC52-F1B0-4671-BA92-58020EC92B36}" type="slidenum">
              <a:rPr lang="en-US" smtClean="0"/>
              <a:t>67</a:t>
            </a:fld>
            <a:endParaRPr lang="en-US"/>
          </a:p>
        </p:txBody>
      </p:sp>
      <p:sp>
        <p:nvSpPr>
          <p:cNvPr id="7" name="Nexus:toc_link">
            <a:extLst>
              <a:ext uri="{FF2B5EF4-FFF2-40B4-BE49-F238E27FC236}">
                <a16:creationId xmlns:a16="http://schemas.microsoft.com/office/drawing/2014/main" id="{3909E574-0939-BFF7-389D-42E9EA14968B}"/>
              </a:ext>
            </a:extLst>
          </p:cNvPr>
          <p:cNvSpPr>
            <a:spLocks noGrp="1"/>
          </p:cNvSpPr>
          <p:nvPr>
            <p:ph type="body" sz="quarter" idx="12"/>
          </p:nvPr>
        </p:nvSpPr>
        <p:spPr/>
        <p:txBody>
          <a:bodyPr/>
          <a:lstStyle/>
          <a:p>
            <a:r>
              <a:rPr>
                <a:hlinkClick r:id="rId3" action="ppaction://hlinksldjump"/>
              </a:rPr>
              <a:t>Table of contents</a:t>
            </a:r>
            <a:endParaRPr lang="en-US"/>
          </a:p>
        </p:txBody>
      </p:sp>
      <p:sp>
        <p:nvSpPr>
          <p:cNvPr id="8" name="Nexus:breadcrumbs">
            <a:extLst>
              <a:ext uri="{FF2B5EF4-FFF2-40B4-BE49-F238E27FC236}">
                <a16:creationId xmlns:a16="http://schemas.microsoft.com/office/drawing/2014/main" id="{80A81224-921A-39F2-AD50-976A7ACE5758}"/>
              </a:ext>
            </a:extLst>
          </p:cNvPr>
          <p:cNvSpPr>
            <a:spLocks noGrp="1"/>
          </p:cNvSpPr>
          <p:nvPr>
            <p:ph type="body" sz="quarter" idx="13"/>
          </p:nvPr>
        </p:nvSpPr>
        <p:spPr/>
        <p:txBody>
          <a:bodyPr/>
          <a:lstStyle/>
          <a:p>
            <a:r>
              <a:rPr>
                <a:hlinkClick r:id="rId4" action="ppaction://hlinksldjump"/>
              </a:rPr>
              <a:t>Contours</a:t>
            </a:r>
            <a:r>
              <a:t> / temperature-mid-sec-hd-mpgd-2</a:t>
            </a:r>
            <a:endParaRPr lang="en-US"/>
          </a:p>
        </p:txBody>
      </p:sp>
      <p:sp>
        <p:nvSpPr>
          <p:cNvPr id="10" name="Nexus:comments">
            <a:extLst>
              <a:ext uri="{FF2B5EF4-FFF2-40B4-BE49-F238E27FC236}">
                <a16:creationId xmlns:a16="http://schemas.microsoft.com/office/drawing/2014/main" id="{E6F62ED1-3C05-CCDC-08FD-801E039A864E}"/>
              </a:ext>
            </a:extLst>
          </p:cNvPr>
          <p:cNvSpPr>
            <a:spLocks noGrp="1"/>
          </p:cNvSpPr>
          <p:nvPr>
            <p:ph type="body" sz="quarter" idx="15"/>
          </p:nvPr>
        </p:nvSpPr>
        <p:spPr/>
        <p:txBody>
          <a:bodyPr/>
          <a:lstStyle/>
          <a:p>
            <a:endParaRPr lang="en-US"/>
          </a:p>
        </p:txBody>
      </p:sp>
      <p:sp>
        <p:nvSpPr>
          <p:cNvPr id="2" name="Nexus:html_header">
            <a:extLst>
              <a:ext uri="{FF2B5EF4-FFF2-40B4-BE49-F238E27FC236}">
                <a16:creationId xmlns:a16="http://schemas.microsoft.com/office/drawing/2014/main" id="{7707DEA5-1A7E-D358-AC6B-78972A653C90}"/>
              </a:ext>
            </a:extLst>
          </p:cNvPr>
          <p:cNvSpPr>
            <a:spLocks noGrp="1"/>
          </p:cNvSpPr>
          <p:nvPr>
            <p:ph type="title"/>
          </p:nvPr>
        </p:nvSpPr>
        <p:spPr/>
        <p:txBody>
          <a:bodyPr/>
          <a:lstStyle/>
          <a:p>
            <a:r>
              <a:t>temperature-mid-sec-hd-mpgd-2</a:t>
            </a:r>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Nexus:query=A|i_type|eq|image;A|i_name|cont|_contour;" descr="df229245-0c1d-11f0-9ddb-089204dd6f8c_image.png"/>
          <p:cNvPicPr>
            <a:picLocks noGrp="1" noChangeAspect="1"/>
          </p:cNvPicPr>
          <p:nvPr>
            <p:ph type="pic" sz="quarter" idx="11"/>
          </p:nvPr>
        </p:nvPicPr>
        <p:blipFill>
          <a:blip r:embed="rId2"/>
          <a:srcRect l="-27034" r="-27034"/>
          <a:stretch>
            <a:fillRect/>
          </a:stretch>
        </p:blipFill>
        <p:spPr>
          <a:xfrm>
            <a:off x="609602" y="1636776"/>
            <a:ext cx="10972799" cy="4372138"/>
          </a:xfrm>
        </p:spPr>
      </p:pic>
      <p:sp>
        <p:nvSpPr>
          <p:cNvPr id="12" name="Slide Number Placeholder">
            <a:extLst>
              <a:ext uri="{FF2B5EF4-FFF2-40B4-BE49-F238E27FC236}">
                <a16:creationId xmlns:a16="http://schemas.microsoft.com/office/drawing/2014/main" id="{980E6085-4A97-210A-D5AA-840A8B4B42E2}"/>
              </a:ext>
            </a:extLst>
          </p:cNvPr>
          <p:cNvSpPr>
            <a:spLocks noGrp="1"/>
          </p:cNvSpPr>
          <p:nvPr>
            <p:ph type="sldNum" sz="quarter" idx="14"/>
          </p:nvPr>
        </p:nvSpPr>
        <p:spPr>
          <a:xfrm>
            <a:off x="11615194" y="6566315"/>
            <a:ext cx="576805" cy="246221"/>
          </a:xfrm>
        </p:spPr>
        <p:txBody>
          <a:bodyPr/>
          <a:lstStyle/>
          <a:p>
            <a:fld id="{F023AC52-F1B0-4671-BA92-58020EC92B36}" type="slidenum">
              <a:rPr lang="en-US" smtClean="0"/>
              <a:t>68</a:t>
            </a:fld>
            <a:endParaRPr lang="en-US"/>
          </a:p>
        </p:txBody>
      </p:sp>
      <p:sp>
        <p:nvSpPr>
          <p:cNvPr id="7" name="Nexus:toc_link">
            <a:extLst>
              <a:ext uri="{FF2B5EF4-FFF2-40B4-BE49-F238E27FC236}">
                <a16:creationId xmlns:a16="http://schemas.microsoft.com/office/drawing/2014/main" id="{3909E574-0939-BFF7-389D-42E9EA14968B}"/>
              </a:ext>
            </a:extLst>
          </p:cNvPr>
          <p:cNvSpPr>
            <a:spLocks noGrp="1"/>
          </p:cNvSpPr>
          <p:nvPr>
            <p:ph type="body" sz="quarter" idx="12"/>
          </p:nvPr>
        </p:nvSpPr>
        <p:spPr/>
        <p:txBody>
          <a:bodyPr/>
          <a:lstStyle/>
          <a:p>
            <a:r>
              <a:rPr>
                <a:hlinkClick r:id="rId3" action="ppaction://hlinksldjump"/>
              </a:rPr>
              <a:t>Table of contents</a:t>
            </a:r>
            <a:endParaRPr lang="en-US"/>
          </a:p>
        </p:txBody>
      </p:sp>
      <p:sp>
        <p:nvSpPr>
          <p:cNvPr id="8" name="Nexus:breadcrumbs">
            <a:extLst>
              <a:ext uri="{FF2B5EF4-FFF2-40B4-BE49-F238E27FC236}">
                <a16:creationId xmlns:a16="http://schemas.microsoft.com/office/drawing/2014/main" id="{80A81224-921A-39F2-AD50-976A7ACE5758}"/>
              </a:ext>
            </a:extLst>
          </p:cNvPr>
          <p:cNvSpPr>
            <a:spLocks noGrp="1"/>
          </p:cNvSpPr>
          <p:nvPr>
            <p:ph type="body" sz="quarter" idx="13"/>
          </p:nvPr>
        </p:nvSpPr>
        <p:spPr/>
        <p:txBody>
          <a:bodyPr/>
          <a:lstStyle/>
          <a:p>
            <a:r>
              <a:rPr>
                <a:hlinkClick r:id="rId4" action="ppaction://hlinksldjump"/>
              </a:rPr>
              <a:t>Contours</a:t>
            </a:r>
            <a:r>
              <a:t> / temperature-mid-sec-tof-tracker</a:t>
            </a:r>
            <a:endParaRPr lang="en-US"/>
          </a:p>
        </p:txBody>
      </p:sp>
      <p:sp>
        <p:nvSpPr>
          <p:cNvPr id="10" name="Nexus:comments">
            <a:extLst>
              <a:ext uri="{FF2B5EF4-FFF2-40B4-BE49-F238E27FC236}">
                <a16:creationId xmlns:a16="http://schemas.microsoft.com/office/drawing/2014/main" id="{E6F62ED1-3C05-CCDC-08FD-801E039A864E}"/>
              </a:ext>
            </a:extLst>
          </p:cNvPr>
          <p:cNvSpPr>
            <a:spLocks noGrp="1"/>
          </p:cNvSpPr>
          <p:nvPr>
            <p:ph type="body" sz="quarter" idx="15"/>
          </p:nvPr>
        </p:nvSpPr>
        <p:spPr/>
        <p:txBody>
          <a:bodyPr/>
          <a:lstStyle/>
          <a:p>
            <a:endParaRPr lang="en-US"/>
          </a:p>
        </p:txBody>
      </p:sp>
      <p:sp>
        <p:nvSpPr>
          <p:cNvPr id="2" name="Nexus:html_header">
            <a:extLst>
              <a:ext uri="{FF2B5EF4-FFF2-40B4-BE49-F238E27FC236}">
                <a16:creationId xmlns:a16="http://schemas.microsoft.com/office/drawing/2014/main" id="{7707DEA5-1A7E-D358-AC6B-78972A653C90}"/>
              </a:ext>
            </a:extLst>
          </p:cNvPr>
          <p:cNvSpPr>
            <a:spLocks noGrp="1"/>
          </p:cNvSpPr>
          <p:nvPr>
            <p:ph type="title"/>
          </p:nvPr>
        </p:nvSpPr>
        <p:spPr/>
        <p:txBody>
          <a:bodyPr/>
          <a:lstStyle/>
          <a:p>
            <a:r>
              <a:t>temperature-mid-sec-tof-tracker</a:t>
            </a:r>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Nexus:query=A|i_type|eq|image;A|i_name|cont|_contour;" descr="44b4ab68-0c1e-11f0-ad4e-089204dd6f8c_image.png"/>
          <p:cNvPicPr>
            <a:picLocks noGrp="1" noChangeAspect="1"/>
          </p:cNvPicPr>
          <p:nvPr>
            <p:ph type="pic" sz="quarter" idx="11"/>
          </p:nvPr>
        </p:nvPicPr>
        <p:blipFill>
          <a:blip r:embed="rId2"/>
          <a:srcRect l="-27034" r="-27034"/>
          <a:stretch>
            <a:fillRect/>
          </a:stretch>
        </p:blipFill>
        <p:spPr>
          <a:xfrm>
            <a:off x="609602" y="1636776"/>
            <a:ext cx="10972799" cy="4346013"/>
          </a:xfrm>
        </p:spPr>
      </p:pic>
      <p:sp>
        <p:nvSpPr>
          <p:cNvPr id="12" name="Slide Number Placeholder">
            <a:extLst>
              <a:ext uri="{FF2B5EF4-FFF2-40B4-BE49-F238E27FC236}">
                <a16:creationId xmlns:a16="http://schemas.microsoft.com/office/drawing/2014/main" id="{980E6085-4A97-210A-D5AA-840A8B4B42E2}"/>
              </a:ext>
            </a:extLst>
          </p:cNvPr>
          <p:cNvSpPr>
            <a:spLocks noGrp="1"/>
          </p:cNvSpPr>
          <p:nvPr>
            <p:ph type="sldNum" sz="quarter" idx="14"/>
          </p:nvPr>
        </p:nvSpPr>
        <p:spPr>
          <a:xfrm>
            <a:off x="11582400" y="6548337"/>
            <a:ext cx="609600" cy="246221"/>
          </a:xfrm>
        </p:spPr>
        <p:txBody>
          <a:bodyPr/>
          <a:lstStyle/>
          <a:p>
            <a:fld id="{F023AC52-F1B0-4671-BA92-58020EC92B36}" type="slidenum">
              <a:rPr lang="en-US" smtClean="0"/>
              <a:t>69</a:t>
            </a:fld>
            <a:endParaRPr lang="en-US"/>
          </a:p>
        </p:txBody>
      </p:sp>
      <p:sp>
        <p:nvSpPr>
          <p:cNvPr id="7" name="Nexus:toc_link">
            <a:extLst>
              <a:ext uri="{FF2B5EF4-FFF2-40B4-BE49-F238E27FC236}">
                <a16:creationId xmlns:a16="http://schemas.microsoft.com/office/drawing/2014/main" id="{3909E574-0939-BFF7-389D-42E9EA14968B}"/>
              </a:ext>
            </a:extLst>
          </p:cNvPr>
          <p:cNvSpPr>
            <a:spLocks noGrp="1"/>
          </p:cNvSpPr>
          <p:nvPr>
            <p:ph type="body" sz="quarter" idx="12"/>
          </p:nvPr>
        </p:nvSpPr>
        <p:spPr/>
        <p:txBody>
          <a:bodyPr/>
          <a:lstStyle/>
          <a:p>
            <a:r>
              <a:rPr>
                <a:hlinkClick r:id="rId3" action="ppaction://hlinksldjump"/>
              </a:rPr>
              <a:t>Table of contents</a:t>
            </a:r>
            <a:endParaRPr lang="en-US"/>
          </a:p>
        </p:txBody>
      </p:sp>
      <p:sp>
        <p:nvSpPr>
          <p:cNvPr id="8" name="Nexus:breadcrumbs">
            <a:extLst>
              <a:ext uri="{FF2B5EF4-FFF2-40B4-BE49-F238E27FC236}">
                <a16:creationId xmlns:a16="http://schemas.microsoft.com/office/drawing/2014/main" id="{80A81224-921A-39F2-AD50-976A7ACE5758}"/>
              </a:ext>
            </a:extLst>
          </p:cNvPr>
          <p:cNvSpPr>
            <a:spLocks noGrp="1"/>
          </p:cNvSpPr>
          <p:nvPr>
            <p:ph type="body" sz="quarter" idx="13"/>
          </p:nvPr>
        </p:nvSpPr>
        <p:spPr/>
        <p:txBody>
          <a:bodyPr/>
          <a:lstStyle/>
          <a:p>
            <a:r>
              <a:rPr>
                <a:hlinkClick r:id="rId4" action="ppaction://hlinksldjump"/>
              </a:rPr>
              <a:t>Contours</a:t>
            </a:r>
            <a:r>
              <a:t> / temperature-mid-sec-drich</a:t>
            </a:r>
            <a:endParaRPr lang="en-US"/>
          </a:p>
        </p:txBody>
      </p:sp>
      <p:sp>
        <p:nvSpPr>
          <p:cNvPr id="10" name="Nexus:comments">
            <a:extLst>
              <a:ext uri="{FF2B5EF4-FFF2-40B4-BE49-F238E27FC236}">
                <a16:creationId xmlns:a16="http://schemas.microsoft.com/office/drawing/2014/main" id="{E6F62ED1-3C05-CCDC-08FD-801E039A864E}"/>
              </a:ext>
            </a:extLst>
          </p:cNvPr>
          <p:cNvSpPr>
            <a:spLocks noGrp="1"/>
          </p:cNvSpPr>
          <p:nvPr>
            <p:ph type="body" sz="quarter" idx="15"/>
          </p:nvPr>
        </p:nvSpPr>
        <p:spPr/>
        <p:txBody>
          <a:bodyPr/>
          <a:lstStyle/>
          <a:p>
            <a:endParaRPr lang="en-US"/>
          </a:p>
        </p:txBody>
      </p:sp>
      <p:sp>
        <p:nvSpPr>
          <p:cNvPr id="2" name="Nexus:html_header">
            <a:extLst>
              <a:ext uri="{FF2B5EF4-FFF2-40B4-BE49-F238E27FC236}">
                <a16:creationId xmlns:a16="http://schemas.microsoft.com/office/drawing/2014/main" id="{7707DEA5-1A7E-D358-AC6B-78972A653C90}"/>
              </a:ext>
            </a:extLst>
          </p:cNvPr>
          <p:cNvSpPr>
            <a:spLocks noGrp="1"/>
          </p:cNvSpPr>
          <p:nvPr>
            <p:ph type="title"/>
          </p:nvPr>
        </p:nvSpPr>
        <p:spPr/>
        <p:txBody>
          <a:bodyPr/>
          <a:lstStyle/>
          <a:p>
            <a:r>
              <a:t>temperature-mid-sec-drich</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Nexus:query=A|i_type|eq|table;A|i_name|eq|MeshQualityTableItem;&amp;rows=13&amp;cols=4"/>
          <p:cNvGraphicFramePr>
            <a:graphicFrameLocks noGrp="1"/>
          </p:cNvGraphicFramePr>
          <p:nvPr>
            <p:ph type="tbl" sz="quarter" idx="11"/>
            <p:extLst>
              <p:ext uri="{D42A27DB-BD31-4B8C-83A1-F6EECF244321}">
                <p14:modId xmlns:p14="http://schemas.microsoft.com/office/powerpoint/2010/main" val="562253721"/>
              </p:ext>
            </p:extLst>
          </p:nvPr>
        </p:nvGraphicFramePr>
        <p:xfrm>
          <a:off x="765173" y="1969965"/>
          <a:ext cx="10334232" cy="4445000"/>
        </p:xfrm>
        <a:graphic>
          <a:graphicData uri="http://schemas.openxmlformats.org/drawingml/2006/table">
            <a:tbl>
              <a:tblPr firstRow="1" bandRow="1">
                <a:tableStyleId>{5C22544A-7EE6-4342-B048-85BDC9FD1C3A}</a:tableStyleId>
              </a:tblPr>
              <a:tblGrid>
                <a:gridCol w="2330260">
                  <a:extLst>
                    <a:ext uri="{9D8B030D-6E8A-4147-A177-3AD203B41FA5}">
                      <a16:colId xmlns:a16="http://schemas.microsoft.com/office/drawing/2014/main" val="20000"/>
                    </a:ext>
                  </a:extLst>
                </a:gridCol>
                <a:gridCol w="2648201">
                  <a:extLst>
                    <a:ext uri="{9D8B030D-6E8A-4147-A177-3AD203B41FA5}">
                      <a16:colId xmlns:a16="http://schemas.microsoft.com/office/drawing/2014/main" val="20001"/>
                    </a:ext>
                  </a:extLst>
                </a:gridCol>
                <a:gridCol w="2838199">
                  <a:extLst>
                    <a:ext uri="{9D8B030D-6E8A-4147-A177-3AD203B41FA5}">
                      <a16:colId xmlns:a16="http://schemas.microsoft.com/office/drawing/2014/main" val="20002"/>
                    </a:ext>
                  </a:extLst>
                </a:gridCol>
                <a:gridCol w="2517572">
                  <a:extLst>
                    <a:ext uri="{9D8B030D-6E8A-4147-A177-3AD203B41FA5}">
                      <a16:colId xmlns:a16="http://schemas.microsoft.com/office/drawing/2014/main" val="20003"/>
                    </a:ext>
                  </a:extLst>
                </a:gridCol>
              </a:tblGrid>
              <a:tr h="370840">
                <a:tc>
                  <a:txBody>
                    <a:bodyPr/>
                    <a:lstStyle/>
                    <a:p>
                      <a:r>
                        <a:t>Name</a:t>
                      </a:r>
                    </a:p>
                  </a:txBody>
                  <a:tcPr/>
                </a:tc>
                <a:tc>
                  <a:txBody>
                    <a:bodyPr/>
                    <a:lstStyle/>
                    <a:p>
                      <a:r>
                        <a:rPr dirty="0"/>
                        <a:t>Type</a:t>
                      </a:r>
                    </a:p>
                  </a:txBody>
                  <a:tcPr/>
                </a:tc>
                <a:tc>
                  <a:txBody>
                    <a:bodyPr/>
                    <a:lstStyle/>
                    <a:p>
                      <a:r>
                        <a:rPr dirty="0"/>
                        <a:t>Min </a:t>
                      </a:r>
                      <a:r>
                        <a:rPr lang="en-US" dirty="0"/>
                        <a:t>o</a:t>
                      </a:r>
                      <a:r>
                        <a:rPr dirty="0"/>
                        <a:t>rthogonal </a:t>
                      </a:r>
                      <a:r>
                        <a:rPr lang="en-US" dirty="0"/>
                        <a:t>q</a:t>
                      </a:r>
                      <a:r>
                        <a:rPr dirty="0"/>
                        <a:t>uality</a:t>
                      </a:r>
                    </a:p>
                  </a:txBody>
                  <a:tcPr/>
                </a:tc>
                <a:tc>
                  <a:txBody>
                    <a:bodyPr/>
                    <a:lstStyle/>
                    <a:p>
                      <a:r>
                        <a:rPr dirty="0"/>
                        <a:t>Max </a:t>
                      </a:r>
                      <a:r>
                        <a:rPr lang="en-US" dirty="0"/>
                        <a:t>a</a:t>
                      </a:r>
                      <a:r>
                        <a:rPr dirty="0"/>
                        <a:t>spect </a:t>
                      </a:r>
                      <a:r>
                        <a:rPr lang="en-US" dirty="0"/>
                        <a:t>r</a:t>
                      </a:r>
                      <a:r>
                        <a:rPr dirty="0"/>
                        <a:t>atio</a:t>
                      </a:r>
                    </a:p>
                  </a:txBody>
                  <a:tcPr/>
                </a:tc>
                <a:extLst>
                  <a:ext uri="{0D108BD9-81ED-4DB2-BD59-A6C34878D82A}">
                    <a16:rowId xmlns:a16="http://schemas.microsoft.com/office/drawing/2014/main" val="10000"/>
                  </a:ext>
                </a:extLst>
              </a:tr>
              <a:tr h="370840">
                <a:tc>
                  <a:txBody>
                    <a:bodyPr/>
                    <a:lstStyle/>
                    <a:p>
                      <a:r>
                        <a:rPr dirty="0"/>
                        <a:t>beampipe-air-vol-solid</a:t>
                      </a:r>
                    </a:p>
                  </a:txBody>
                  <a:tcPr/>
                </a:tc>
                <a:tc>
                  <a:txBody>
                    <a:bodyPr/>
                    <a:lstStyle/>
                    <a:p>
                      <a:r>
                        <a:rPr dirty="0"/>
                        <a:t>Poly Cell</a:t>
                      </a:r>
                    </a:p>
                  </a:txBody>
                  <a:tcPr/>
                </a:tc>
                <a:tc>
                  <a:txBody>
                    <a:bodyPr/>
                    <a:lstStyle/>
                    <a:p>
                      <a:r>
                        <a:rPr dirty="0"/>
                        <a:t>0.29404524</a:t>
                      </a:r>
                    </a:p>
                  </a:txBody>
                  <a:tcPr/>
                </a:tc>
                <a:tc>
                  <a:txBody>
                    <a:bodyPr/>
                    <a:lstStyle/>
                    <a:p>
                      <a:r>
                        <a:t>21.991253</a:t>
                      </a:r>
                    </a:p>
                  </a:txBody>
                  <a:tcPr/>
                </a:tc>
                <a:extLst>
                  <a:ext uri="{0D108BD9-81ED-4DB2-BD59-A6C34878D82A}">
                    <a16:rowId xmlns:a16="http://schemas.microsoft.com/office/drawing/2014/main" val="10001"/>
                  </a:ext>
                </a:extLst>
              </a:tr>
              <a:tr h="370840">
                <a:tc>
                  <a:txBody>
                    <a:bodyPr/>
                    <a:lstStyle/>
                    <a:p>
                      <a:r>
                        <a:t>enclosure-enclosure</a:t>
                      </a:r>
                    </a:p>
                  </a:txBody>
                  <a:tcPr/>
                </a:tc>
                <a:tc>
                  <a:txBody>
                    <a:bodyPr/>
                    <a:lstStyle/>
                    <a:p>
                      <a:r>
                        <a:rPr dirty="0"/>
                        <a:t>Poly Cell</a:t>
                      </a:r>
                    </a:p>
                  </a:txBody>
                  <a:tcPr/>
                </a:tc>
                <a:tc>
                  <a:txBody>
                    <a:bodyPr/>
                    <a:lstStyle/>
                    <a:p>
                      <a:r>
                        <a:rPr dirty="0"/>
                        <a:t>0.28000452</a:t>
                      </a:r>
                    </a:p>
                  </a:txBody>
                  <a:tcPr/>
                </a:tc>
                <a:tc>
                  <a:txBody>
                    <a:bodyPr/>
                    <a:lstStyle/>
                    <a:p>
                      <a:r>
                        <a:t>52.157037</a:t>
                      </a:r>
                    </a:p>
                  </a:txBody>
                  <a:tcPr/>
                </a:tc>
                <a:extLst>
                  <a:ext uri="{0D108BD9-81ED-4DB2-BD59-A6C34878D82A}">
                    <a16:rowId xmlns:a16="http://schemas.microsoft.com/office/drawing/2014/main" val="10002"/>
                  </a:ext>
                </a:extLst>
              </a:tr>
              <a:tr h="370840">
                <a:tc>
                  <a:txBody>
                    <a:bodyPr/>
                    <a:lstStyle/>
                    <a:p>
                      <a:r>
                        <a:rPr dirty="0" err="1"/>
                        <a:t>ld-hcal</a:t>
                      </a:r>
                      <a:endParaRPr dirty="0"/>
                    </a:p>
                  </a:txBody>
                  <a:tcPr/>
                </a:tc>
                <a:tc>
                  <a:txBody>
                    <a:bodyPr/>
                    <a:lstStyle/>
                    <a:p>
                      <a:r>
                        <a:t>Poly Cell</a:t>
                      </a:r>
                    </a:p>
                  </a:txBody>
                  <a:tcPr/>
                </a:tc>
                <a:tc>
                  <a:txBody>
                    <a:bodyPr/>
                    <a:lstStyle/>
                    <a:p>
                      <a:r>
                        <a:t>0.39569447</a:t>
                      </a:r>
                    </a:p>
                  </a:txBody>
                  <a:tcPr/>
                </a:tc>
                <a:tc>
                  <a:txBody>
                    <a:bodyPr/>
                    <a:lstStyle/>
                    <a:p>
                      <a:r>
                        <a:rPr dirty="0"/>
                        <a:t>21.983108</a:t>
                      </a:r>
                    </a:p>
                  </a:txBody>
                  <a:tcPr/>
                </a:tc>
                <a:extLst>
                  <a:ext uri="{0D108BD9-81ED-4DB2-BD59-A6C34878D82A}">
                    <a16:rowId xmlns:a16="http://schemas.microsoft.com/office/drawing/2014/main" val="927345626"/>
                  </a:ext>
                </a:extLst>
              </a:tr>
              <a:tr h="370840">
                <a:tc>
                  <a:txBody>
                    <a:bodyPr/>
                    <a:lstStyle/>
                    <a:p>
                      <a:r>
                        <a:rPr dirty="0" err="1"/>
                        <a:t>ld-emcal</a:t>
                      </a:r>
                      <a:endParaRPr dirty="0"/>
                    </a:p>
                  </a:txBody>
                  <a:tcPr/>
                </a:tc>
                <a:tc>
                  <a:txBody>
                    <a:bodyPr/>
                    <a:lstStyle/>
                    <a:p>
                      <a:r>
                        <a:t>Poly Cell</a:t>
                      </a:r>
                    </a:p>
                  </a:txBody>
                  <a:tcPr/>
                </a:tc>
                <a:tc>
                  <a:txBody>
                    <a:bodyPr/>
                    <a:lstStyle/>
                    <a:p>
                      <a:r>
                        <a:t>0.39628022</a:t>
                      </a:r>
                    </a:p>
                  </a:txBody>
                  <a:tcPr/>
                </a:tc>
                <a:tc>
                  <a:txBody>
                    <a:bodyPr/>
                    <a:lstStyle/>
                    <a:p>
                      <a:r>
                        <a:rPr dirty="0"/>
                        <a:t>22.675015</a:t>
                      </a:r>
                    </a:p>
                  </a:txBody>
                  <a:tcPr/>
                </a:tc>
                <a:extLst>
                  <a:ext uri="{0D108BD9-81ED-4DB2-BD59-A6C34878D82A}">
                    <a16:rowId xmlns:a16="http://schemas.microsoft.com/office/drawing/2014/main" val="614349099"/>
                  </a:ext>
                </a:extLst>
              </a:tr>
              <a:tr h="370840">
                <a:tc>
                  <a:txBody>
                    <a:bodyPr/>
                    <a:lstStyle/>
                    <a:p>
                      <a:r>
                        <a:rPr lang="en-US" dirty="0" err="1"/>
                        <a:t>ld-</a:t>
                      </a:r>
                      <a:r>
                        <a:rPr dirty="0" err="1"/>
                        <a:t>pfrich</a:t>
                      </a:r>
                      <a:endParaRPr dirty="0"/>
                    </a:p>
                  </a:txBody>
                  <a:tcPr/>
                </a:tc>
                <a:tc>
                  <a:txBody>
                    <a:bodyPr/>
                    <a:lstStyle/>
                    <a:p>
                      <a:r>
                        <a:t>Poly Cell</a:t>
                      </a:r>
                    </a:p>
                  </a:txBody>
                  <a:tcPr/>
                </a:tc>
                <a:tc>
                  <a:txBody>
                    <a:bodyPr/>
                    <a:lstStyle/>
                    <a:p>
                      <a:r>
                        <a:t>0.39160157</a:t>
                      </a:r>
                    </a:p>
                  </a:txBody>
                  <a:tcPr/>
                </a:tc>
                <a:tc>
                  <a:txBody>
                    <a:bodyPr/>
                    <a:lstStyle/>
                    <a:p>
                      <a:r>
                        <a:rPr dirty="0"/>
                        <a:t>22.416554</a:t>
                      </a:r>
                    </a:p>
                  </a:txBody>
                  <a:tcPr/>
                </a:tc>
                <a:extLst>
                  <a:ext uri="{0D108BD9-81ED-4DB2-BD59-A6C34878D82A}">
                    <a16:rowId xmlns:a16="http://schemas.microsoft.com/office/drawing/2014/main" val="1104049911"/>
                  </a:ext>
                </a:extLst>
              </a:tr>
              <a:tr h="370840">
                <a:tc>
                  <a:txBody>
                    <a:bodyPr/>
                    <a:lstStyle/>
                    <a:p>
                      <a:r>
                        <a:rPr dirty="0"/>
                        <a:t>ld-mpgd-2</a:t>
                      </a:r>
                    </a:p>
                  </a:txBody>
                  <a:tcPr/>
                </a:tc>
                <a:tc>
                  <a:txBody>
                    <a:bodyPr/>
                    <a:lstStyle/>
                    <a:p>
                      <a:r>
                        <a:t>Poly Cell</a:t>
                      </a:r>
                    </a:p>
                  </a:txBody>
                  <a:tcPr/>
                </a:tc>
                <a:tc>
                  <a:txBody>
                    <a:bodyPr/>
                    <a:lstStyle/>
                    <a:p>
                      <a:r>
                        <a:t>0.39728688</a:t>
                      </a:r>
                    </a:p>
                  </a:txBody>
                  <a:tcPr/>
                </a:tc>
                <a:tc>
                  <a:txBody>
                    <a:bodyPr/>
                    <a:lstStyle/>
                    <a:p>
                      <a:r>
                        <a:rPr dirty="0"/>
                        <a:t>16.532249</a:t>
                      </a:r>
                    </a:p>
                  </a:txBody>
                  <a:tcPr/>
                </a:tc>
                <a:extLst>
                  <a:ext uri="{0D108BD9-81ED-4DB2-BD59-A6C34878D82A}">
                    <a16:rowId xmlns:a16="http://schemas.microsoft.com/office/drawing/2014/main" val="1121554391"/>
                  </a:ext>
                </a:extLst>
              </a:tr>
              <a:tr h="370840">
                <a:tc>
                  <a:txBody>
                    <a:bodyPr/>
                    <a:lstStyle/>
                    <a:p>
                      <a:r>
                        <a:rPr dirty="0"/>
                        <a:t>ld-mpgd-1</a:t>
                      </a:r>
                    </a:p>
                  </a:txBody>
                  <a:tcPr/>
                </a:tc>
                <a:tc>
                  <a:txBody>
                    <a:bodyPr/>
                    <a:lstStyle/>
                    <a:p>
                      <a:r>
                        <a:t>Poly Cell</a:t>
                      </a:r>
                    </a:p>
                  </a:txBody>
                  <a:tcPr/>
                </a:tc>
                <a:tc>
                  <a:txBody>
                    <a:bodyPr/>
                    <a:lstStyle/>
                    <a:p>
                      <a:r>
                        <a:t>0.39788986</a:t>
                      </a:r>
                    </a:p>
                  </a:txBody>
                  <a:tcPr/>
                </a:tc>
                <a:tc>
                  <a:txBody>
                    <a:bodyPr/>
                    <a:lstStyle/>
                    <a:p>
                      <a:r>
                        <a:rPr dirty="0"/>
                        <a:t>15.997825</a:t>
                      </a:r>
                    </a:p>
                  </a:txBody>
                  <a:tcPr/>
                </a:tc>
                <a:extLst>
                  <a:ext uri="{0D108BD9-81ED-4DB2-BD59-A6C34878D82A}">
                    <a16:rowId xmlns:a16="http://schemas.microsoft.com/office/drawing/2014/main" val="825600193"/>
                  </a:ext>
                </a:extLst>
              </a:tr>
              <a:tr h="370840">
                <a:tc>
                  <a:txBody>
                    <a:bodyPr/>
                    <a:lstStyle/>
                    <a:p>
                      <a:r>
                        <a:rPr dirty="0"/>
                        <a:t>ld-disk-5</a:t>
                      </a:r>
                    </a:p>
                  </a:txBody>
                  <a:tcPr/>
                </a:tc>
                <a:tc>
                  <a:txBody>
                    <a:bodyPr/>
                    <a:lstStyle/>
                    <a:p>
                      <a:r>
                        <a:t>Poly Cell</a:t>
                      </a:r>
                    </a:p>
                  </a:txBody>
                  <a:tcPr/>
                </a:tc>
                <a:tc>
                  <a:txBody>
                    <a:bodyPr/>
                    <a:lstStyle/>
                    <a:p>
                      <a:r>
                        <a:t>0.39874376</a:t>
                      </a:r>
                    </a:p>
                  </a:txBody>
                  <a:tcPr/>
                </a:tc>
                <a:tc>
                  <a:txBody>
                    <a:bodyPr/>
                    <a:lstStyle/>
                    <a:p>
                      <a:r>
                        <a:t>17.809741</a:t>
                      </a:r>
                    </a:p>
                  </a:txBody>
                  <a:tcPr/>
                </a:tc>
                <a:extLst>
                  <a:ext uri="{0D108BD9-81ED-4DB2-BD59-A6C34878D82A}">
                    <a16:rowId xmlns:a16="http://schemas.microsoft.com/office/drawing/2014/main" val="10003"/>
                  </a:ext>
                </a:extLst>
              </a:tr>
              <a:tr h="370840">
                <a:tc>
                  <a:txBody>
                    <a:bodyPr/>
                    <a:lstStyle/>
                    <a:p>
                      <a:r>
                        <a:rPr dirty="0"/>
                        <a:t>ld-disk-4</a:t>
                      </a:r>
                    </a:p>
                  </a:txBody>
                  <a:tcPr/>
                </a:tc>
                <a:tc>
                  <a:txBody>
                    <a:bodyPr/>
                    <a:lstStyle/>
                    <a:p>
                      <a:r>
                        <a:rPr dirty="0"/>
                        <a:t>Poly Cell</a:t>
                      </a:r>
                    </a:p>
                  </a:txBody>
                  <a:tcPr/>
                </a:tc>
                <a:tc>
                  <a:txBody>
                    <a:bodyPr/>
                    <a:lstStyle/>
                    <a:p>
                      <a:r>
                        <a:rPr dirty="0"/>
                        <a:t>0.3986958</a:t>
                      </a:r>
                    </a:p>
                  </a:txBody>
                  <a:tcPr/>
                </a:tc>
                <a:tc>
                  <a:txBody>
                    <a:bodyPr/>
                    <a:lstStyle/>
                    <a:p>
                      <a:r>
                        <a:rPr dirty="0"/>
                        <a:t>17.414631</a:t>
                      </a:r>
                    </a:p>
                  </a:txBody>
                  <a:tcPr/>
                </a:tc>
                <a:extLst>
                  <a:ext uri="{0D108BD9-81ED-4DB2-BD59-A6C34878D82A}">
                    <a16:rowId xmlns:a16="http://schemas.microsoft.com/office/drawing/2014/main" val="2321072654"/>
                  </a:ext>
                </a:extLst>
              </a:tr>
              <a:tr h="370840">
                <a:tc>
                  <a:txBody>
                    <a:bodyPr/>
                    <a:lstStyle/>
                    <a:p>
                      <a:r>
                        <a:t>ld-disk-3</a:t>
                      </a:r>
                    </a:p>
                  </a:txBody>
                  <a:tcPr/>
                </a:tc>
                <a:tc>
                  <a:txBody>
                    <a:bodyPr/>
                    <a:lstStyle/>
                    <a:p>
                      <a:r>
                        <a:t>Poly Cell</a:t>
                      </a:r>
                    </a:p>
                  </a:txBody>
                  <a:tcPr/>
                </a:tc>
                <a:tc>
                  <a:txBody>
                    <a:bodyPr/>
                    <a:lstStyle/>
                    <a:p>
                      <a:r>
                        <a:t>0.39936739</a:t>
                      </a:r>
                    </a:p>
                  </a:txBody>
                  <a:tcPr/>
                </a:tc>
                <a:tc>
                  <a:txBody>
                    <a:bodyPr/>
                    <a:lstStyle/>
                    <a:p>
                      <a:r>
                        <a:rPr dirty="0"/>
                        <a:t>17.267653</a:t>
                      </a:r>
                    </a:p>
                  </a:txBody>
                  <a:tcPr/>
                </a:tc>
                <a:extLst>
                  <a:ext uri="{0D108BD9-81ED-4DB2-BD59-A6C34878D82A}">
                    <a16:rowId xmlns:a16="http://schemas.microsoft.com/office/drawing/2014/main" val="10008"/>
                  </a:ext>
                </a:extLst>
              </a:tr>
              <a:tr h="269074">
                <a:tc>
                  <a:txBody>
                    <a:bodyPr/>
                    <a:lstStyle/>
                    <a:p>
                      <a:r>
                        <a:t>ld-disk-2</a:t>
                      </a:r>
                    </a:p>
                  </a:txBody>
                  <a:tcPr/>
                </a:tc>
                <a:tc>
                  <a:txBody>
                    <a:bodyPr/>
                    <a:lstStyle/>
                    <a:p>
                      <a:r>
                        <a:t>Poly Cell</a:t>
                      </a:r>
                    </a:p>
                  </a:txBody>
                  <a:tcPr/>
                </a:tc>
                <a:tc>
                  <a:txBody>
                    <a:bodyPr/>
                    <a:lstStyle/>
                    <a:p>
                      <a:r>
                        <a:t>0.39941434</a:t>
                      </a:r>
                    </a:p>
                  </a:txBody>
                  <a:tcPr/>
                </a:tc>
                <a:tc>
                  <a:txBody>
                    <a:bodyPr/>
                    <a:lstStyle/>
                    <a:p>
                      <a:r>
                        <a:rPr dirty="0"/>
                        <a:t>17.362587</a:t>
                      </a:r>
                    </a:p>
                  </a:txBody>
                  <a:tcPr/>
                </a:tc>
                <a:extLst>
                  <a:ext uri="{0D108BD9-81ED-4DB2-BD59-A6C34878D82A}">
                    <a16:rowId xmlns:a16="http://schemas.microsoft.com/office/drawing/2014/main" val="10010"/>
                  </a:ext>
                </a:extLst>
              </a:tr>
            </a:tbl>
          </a:graphicData>
        </a:graphic>
      </p:graphicFrame>
      <p:sp>
        <p:nvSpPr>
          <p:cNvPr id="10" name="Slide Number Placeholder">
            <a:extLst>
              <a:ext uri="{FF2B5EF4-FFF2-40B4-BE49-F238E27FC236}">
                <a16:creationId xmlns:a16="http://schemas.microsoft.com/office/drawing/2014/main" id="{28BA2B70-78DC-64F5-D8BB-919211646CA3}"/>
              </a:ext>
            </a:extLst>
          </p:cNvPr>
          <p:cNvSpPr>
            <a:spLocks noGrp="1"/>
          </p:cNvSpPr>
          <p:nvPr>
            <p:ph type="sldNum" sz="quarter" idx="15"/>
          </p:nvPr>
        </p:nvSpPr>
        <p:spPr/>
        <p:txBody>
          <a:bodyPr/>
          <a:lstStyle/>
          <a:p>
            <a:fld id="{F023AC52-F1B0-4671-BA92-58020EC92B36}" type="slidenum">
              <a:rPr lang="en-US" smtClean="0"/>
              <a:t>7</a:t>
            </a:fld>
            <a:endParaRPr lang="en-US"/>
          </a:p>
        </p:txBody>
      </p:sp>
      <p:sp>
        <p:nvSpPr>
          <p:cNvPr id="6" name="Nexus:toc_link">
            <a:extLst>
              <a:ext uri="{FF2B5EF4-FFF2-40B4-BE49-F238E27FC236}">
                <a16:creationId xmlns:a16="http://schemas.microsoft.com/office/drawing/2014/main" id="{50E482C7-DF94-B301-EF4D-DD51C44EB72A}"/>
              </a:ext>
            </a:extLst>
          </p:cNvPr>
          <p:cNvSpPr>
            <a:spLocks noGrp="1"/>
          </p:cNvSpPr>
          <p:nvPr>
            <p:ph type="body" sz="quarter" idx="12"/>
          </p:nvPr>
        </p:nvSpPr>
        <p:spPr/>
        <p:txBody>
          <a:bodyPr/>
          <a:lstStyle/>
          <a:p>
            <a:r>
              <a:rPr>
                <a:hlinkClick r:id="rId3" action="ppaction://hlinksldjump"/>
              </a:rPr>
              <a:t>Table of contents</a:t>
            </a:r>
            <a:endParaRPr lang="en-US" dirty="0"/>
          </a:p>
        </p:txBody>
      </p:sp>
      <p:sp>
        <p:nvSpPr>
          <p:cNvPr id="8" name="Nexus:breadcrumbs">
            <a:extLst>
              <a:ext uri="{FF2B5EF4-FFF2-40B4-BE49-F238E27FC236}">
                <a16:creationId xmlns:a16="http://schemas.microsoft.com/office/drawing/2014/main" id="{761B8C9D-22BC-FC3B-15F0-AABFDE9C5CD5}"/>
              </a:ext>
            </a:extLst>
          </p:cNvPr>
          <p:cNvSpPr>
            <a:spLocks noGrp="1"/>
          </p:cNvSpPr>
          <p:nvPr>
            <p:ph type="body" sz="quarter" idx="13"/>
          </p:nvPr>
        </p:nvSpPr>
        <p:spPr/>
        <p:txBody>
          <a:bodyPr/>
          <a:lstStyle/>
          <a:p>
            <a:r>
              <a:rPr>
                <a:hlinkClick r:id="rId4" action="ppaction://hlinksldjump"/>
              </a:rPr>
              <a:t>Geometry and Mesh</a:t>
            </a:r>
            <a:r>
              <a:t> / Mesh Quality (1 of 2)</a:t>
            </a:r>
            <a:endParaRPr lang="en-US" dirty="0"/>
          </a:p>
        </p:txBody>
      </p:sp>
      <p:sp>
        <p:nvSpPr>
          <p:cNvPr id="9" name="Nexus:comments">
            <a:extLst>
              <a:ext uri="{FF2B5EF4-FFF2-40B4-BE49-F238E27FC236}">
                <a16:creationId xmlns:a16="http://schemas.microsoft.com/office/drawing/2014/main" id="{1D76154C-63D8-4B9D-2AA6-1B252507ABA1}"/>
              </a:ext>
            </a:extLst>
          </p:cNvPr>
          <p:cNvSpPr>
            <a:spLocks noGrp="1"/>
          </p:cNvSpPr>
          <p:nvPr>
            <p:ph type="body" sz="quarter" idx="14"/>
          </p:nvPr>
        </p:nvSpPr>
        <p:spPr>
          <a:xfrm>
            <a:off x="623733" y="420108"/>
            <a:ext cx="10972800" cy="1549857"/>
          </a:xfrm>
        </p:spPr>
        <p:txBody>
          <a:bodyPr>
            <a:normAutofit lnSpcReduction="10000"/>
          </a:bodyPr>
          <a:lstStyle/>
          <a:p>
            <a:r>
              <a:rPr lang="en-US" sz="2000" dirty="0"/>
              <a:t>Minimum orthogonal quality ranges from 0 (unacceptable) to 1 (excellent). The volume mesh was improved by setting a limit for the minimum orthogonal quality to 0.280 (Good). </a:t>
            </a:r>
          </a:p>
          <a:p>
            <a:r>
              <a:rPr lang="en-US" sz="2000" dirty="0"/>
              <a:t>The aspect ratio is defined as a measure of the stretching of a cell based on the distance from the mesh cell centroid. Good quality mesh typically has an aspect ratio of ≤ 5 in the main flow region. While ideal aspect ratio is close to 1, higher values, even up to 100 or more, are acceptable.</a:t>
            </a:r>
          </a:p>
          <a:p>
            <a:endParaRPr lang="en-US" dirty="0"/>
          </a:p>
        </p:txBody>
      </p:sp>
      <p:sp>
        <p:nvSpPr>
          <p:cNvPr id="4" name="Nexus:html_header">
            <a:extLst>
              <a:ext uri="{FF2B5EF4-FFF2-40B4-BE49-F238E27FC236}">
                <a16:creationId xmlns:a16="http://schemas.microsoft.com/office/drawing/2014/main" id="{E3FEA23B-41A7-D7F9-8DE9-BA3E52C3A54F}"/>
              </a:ext>
            </a:extLst>
          </p:cNvPr>
          <p:cNvSpPr>
            <a:spLocks noGrp="1"/>
          </p:cNvSpPr>
          <p:nvPr>
            <p:ph type="title"/>
          </p:nvPr>
        </p:nvSpPr>
        <p:spPr>
          <a:xfrm>
            <a:off x="609602" y="45720"/>
            <a:ext cx="10972799" cy="429768"/>
          </a:xfrm>
        </p:spPr>
        <p:txBody>
          <a:bodyPr/>
          <a:lstStyle/>
          <a:p>
            <a:r>
              <a:rPr sz="3200" dirty="0"/>
              <a:t>Mesh Quality</a:t>
            </a:r>
            <a:endParaRPr lang="en-US" dirty="0"/>
          </a:p>
        </p:txBody>
      </p:sp>
    </p:spTree>
    <p:extLst>
      <p:ext uri="{BB962C8B-B14F-4D97-AF65-F5344CB8AC3E}">
        <p14:creationId xmlns:p14="http://schemas.microsoft.com/office/powerpoint/2010/main" val="34997543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Nexus:query=A|i_type|eq|image;A|i_name|cont|_contour;" descr="080a7e88-0c1e-11f0-a72b-089204dd6f8c_image.png"/>
          <p:cNvPicPr>
            <a:picLocks noGrp="1" noChangeAspect="1"/>
          </p:cNvPicPr>
          <p:nvPr>
            <p:ph type="pic" sz="quarter" idx="11"/>
          </p:nvPr>
        </p:nvPicPr>
        <p:blipFill>
          <a:blip r:embed="rId2"/>
          <a:srcRect l="-27034" r="-27034"/>
          <a:stretch>
            <a:fillRect/>
          </a:stretch>
        </p:blipFill>
        <p:spPr>
          <a:xfrm>
            <a:off x="609602" y="1636776"/>
            <a:ext cx="10972799" cy="4163133"/>
          </a:xfrm>
        </p:spPr>
      </p:pic>
      <p:sp>
        <p:nvSpPr>
          <p:cNvPr id="12" name="Slide Number Placeholder">
            <a:extLst>
              <a:ext uri="{FF2B5EF4-FFF2-40B4-BE49-F238E27FC236}">
                <a16:creationId xmlns:a16="http://schemas.microsoft.com/office/drawing/2014/main" id="{980E6085-4A97-210A-D5AA-840A8B4B42E2}"/>
              </a:ext>
            </a:extLst>
          </p:cNvPr>
          <p:cNvSpPr>
            <a:spLocks noGrp="1"/>
          </p:cNvSpPr>
          <p:nvPr>
            <p:ph type="sldNum" sz="quarter" idx="14"/>
          </p:nvPr>
        </p:nvSpPr>
        <p:spPr>
          <a:xfrm>
            <a:off x="11615194" y="6492241"/>
            <a:ext cx="576805" cy="320296"/>
          </a:xfrm>
        </p:spPr>
        <p:txBody>
          <a:bodyPr/>
          <a:lstStyle/>
          <a:p>
            <a:fld id="{F023AC52-F1B0-4671-BA92-58020EC92B36}" type="slidenum">
              <a:rPr lang="en-US" smtClean="0"/>
              <a:t>70</a:t>
            </a:fld>
            <a:endParaRPr lang="en-US" dirty="0"/>
          </a:p>
        </p:txBody>
      </p:sp>
      <p:sp>
        <p:nvSpPr>
          <p:cNvPr id="7" name="Nexus:toc_link">
            <a:extLst>
              <a:ext uri="{FF2B5EF4-FFF2-40B4-BE49-F238E27FC236}">
                <a16:creationId xmlns:a16="http://schemas.microsoft.com/office/drawing/2014/main" id="{3909E574-0939-BFF7-389D-42E9EA14968B}"/>
              </a:ext>
            </a:extLst>
          </p:cNvPr>
          <p:cNvSpPr>
            <a:spLocks noGrp="1"/>
          </p:cNvSpPr>
          <p:nvPr>
            <p:ph type="body" sz="quarter" idx="12"/>
          </p:nvPr>
        </p:nvSpPr>
        <p:spPr/>
        <p:txBody>
          <a:bodyPr/>
          <a:lstStyle/>
          <a:p>
            <a:r>
              <a:rPr>
                <a:hlinkClick r:id="rId3" action="ppaction://hlinksldjump"/>
              </a:rPr>
              <a:t>Table of contents</a:t>
            </a:r>
            <a:endParaRPr lang="en-US"/>
          </a:p>
        </p:txBody>
      </p:sp>
      <p:sp>
        <p:nvSpPr>
          <p:cNvPr id="8" name="Nexus:breadcrumbs">
            <a:extLst>
              <a:ext uri="{FF2B5EF4-FFF2-40B4-BE49-F238E27FC236}">
                <a16:creationId xmlns:a16="http://schemas.microsoft.com/office/drawing/2014/main" id="{80A81224-921A-39F2-AD50-976A7ACE5758}"/>
              </a:ext>
            </a:extLst>
          </p:cNvPr>
          <p:cNvSpPr>
            <a:spLocks noGrp="1"/>
          </p:cNvSpPr>
          <p:nvPr>
            <p:ph type="body" sz="quarter" idx="13"/>
          </p:nvPr>
        </p:nvSpPr>
        <p:spPr/>
        <p:txBody>
          <a:bodyPr/>
          <a:lstStyle/>
          <a:p>
            <a:r>
              <a:rPr>
                <a:hlinkClick r:id="rId4" action="ppaction://hlinksldjump"/>
              </a:rPr>
              <a:t>Contours</a:t>
            </a:r>
            <a:r>
              <a:t> / temperature-mid-sec-hd-emcal</a:t>
            </a:r>
            <a:endParaRPr lang="en-US"/>
          </a:p>
        </p:txBody>
      </p:sp>
      <p:sp>
        <p:nvSpPr>
          <p:cNvPr id="10" name="Nexus:comments">
            <a:extLst>
              <a:ext uri="{FF2B5EF4-FFF2-40B4-BE49-F238E27FC236}">
                <a16:creationId xmlns:a16="http://schemas.microsoft.com/office/drawing/2014/main" id="{E6F62ED1-3C05-CCDC-08FD-801E039A864E}"/>
              </a:ext>
            </a:extLst>
          </p:cNvPr>
          <p:cNvSpPr>
            <a:spLocks noGrp="1"/>
          </p:cNvSpPr>
          <p:nvPr>
            <p:ph type="body" sz="quarter" idx="15"/>
          </p:nvPr>
        </p:nvSpPr>
        <p:spPr/>
        <p:txBody>
          <a:bodyPr/>
          <a:lstStyle/>
          <a:p>
            <a:endParaRPr lang="en-US"/>
          </a:p>
        </p:txBody>
      </p:sp>
      <p:sp>
        <p:nvSpPr>
          <p:cNvPr id="2" name="Nexus:html_header">
            <a:extLst>
              <a:ext uri="{FF2B5EF4-FFF2-40B4-BE49-F238E27FC236}">
                <a16:creationId xmlns:a16="http://schemas.microsoft.com/office/drawing/2014/main" id="{7707DEA5-1A7E-D358-AC6B-78972A653C90}"/>
              </a:ext>
            </a:extLst>
          </p:cNvPr>
          <p:cNvSpPr>
            <a:spLocks noGrp="1"/>
          </p:cNvSpPr>
          <p:nvPr>
            <p:ph type="title"/>
          </p:nvPr>
        </p:nvSpPr>
        <p:spPr/>
        <p:txBody>
          <a:bodyPr/>
          <a:lstStyle/>
          <a:p>
            <a:r>
              <a:t>temperature-mid-sec-hd-emcal</a:t>
            </a:r>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Nexus:query=A|i_type|eq|image;A|i_name|cont|_contour;" descr="fdd89708-0c1d-11f0-9c56-089204dd6f8c_image.png"/>
          <p:cNvPicPr>
            <a:picLocks noGrp="1" noChangeAspect="1"/>
          </p:cNvPicPr>
          <p:nvPr>
            <p:ph type="pic" sz="quarter" idx="11"/>
          </p:nvPr>
        </p:nvPicPr>
        <p:blipFill>
          <a:blip r:embed="rId2"/>
          <a:srcRect l="-27034" r="-27034"/>
          <a:stretch>
            <a:fillRect/>
          </a:stretch>
        </p:blipFill>
        <p:spPr>
          <a:xfrm>
            <a:off x="609600" y="1623060"/>
            <a:ext cx="10972799" cy="4137660"/>
          </a:xfrm>
        </p:spPr>
      </p:pic>
      <p:sp>
        <p:nvSpPr>
          <p:cNvPr id="12" name="Slide Number Placeholder">
            <a:extLst>
              <a:ext uri="{FF2B5EF4-FFF2-40B4-BE49-F238E27FC236}">
                <a16:creationId xmlns:a16="http://schemas.microsoft.com/office/drawing/2014/main" id="{980E6085-4A97-210A-D5AA-840A8B4B42E2}"/>
              </a:ext>
            </a:extLst>
          </p:cNvPr>
          <p:cNvSpPr>
            <a:spLocks noGrp="1"/>
          </p:cNvSpPr>
          <p:nvPr>
            <p:ph type="sldNum" sz="quarter" idx="14"/>
          </p:nvPr>
        </p:nvSpPr>
        <p:spPr>
          <a:xfrm>
            <a:off x="11591534" y="6561931"/>
            <a:ext cx="600466" cy="246221"/>
          </a:xfrm>
        </p:spPr>
        <p:txBody>
          <a:bodyPr/>
          <a:lstStyle/>
          <a:p>
            <a:fld id="{F023AC52-F1B0-4671-BA92-58020EC92B36}" type="slidenum">
              <a:rPr lang="en-US" smtClean="0"/>
              <a:t>71</a:t>
            </a:fld>
            <a:endParaRPr lang="en-US"/>
          </a:p>
        </p:txBody>
      </p:sp>
      <p:sp>
        <p:nvSpPr>
          <p:cNvPr id="7" name="Nexus:toc_link">
            <a:extLst>
              <a:ext uri="{FF2B5EF4-FFF2-40B4-BE49-F238E27FC236}">
                <a16:creationId xmlns:a16="http://schemas.microsoft.com/office/drawing/2014/main" id="{3909E574-0939-BFF7-389D-42E9EA14968B}"/>
              </a:ext>
            </a:extLst>
          </p:cNvPr>
          <p:cNvSpPr>
            <a:spLocks noGrp="1"/>
          </p:cNvSpPr>
          <p:nvPr>
            <p:ph type="body" sz="quarter" idx="12"/>
          </p:nvPr>
        </p:nvSpPr>
        <p:spPr/>
        <p:txBody>
          <a:bodyPr/>
          <a:lstStyle/>
          <a:p>
            <a:r>
              <a:rPr>
                <a:hlinkClick r:id="rId3" action="ppaction://hlinksldjump"/>
              </a:rPr>
              <a:t>Table of contents</a:t>
            </a:r>
            <a:endParaRPr lang="en-US"/>
          </a:p>
        </p:txBody>
      </p:sp>
      <p:sp>
        <p:nvSpPr>
          <p:cNvPr id="8" name="Nexus:breadcrumbs">
            <a:extLst>
              <a:ext uri="{FF2B5EF4-FFF2-40B4-BE49-F238E27FC236}">
                <a16:creationId xmlns:a16="http://schemas.microsoft.com/office/drawing/2014/main" id="{80A81224-921A-39F2-AD50-976A7ACE5758}"/>
              </a:ext>
            </a:extLst>
          </p:cNvPr>
          <p:cNvSpPr>
            <a:spLocks noGrp="1"/>
          </p:cNvSpPr>
          <p:nvPr>
            <p:ph type="body" sz="quarter" idx="13"/>
          </p:nvPr>
        </p:nvSpPr>
        <p:spPr/>
        <p:txBody>
          <a:bodyPr/>
          <a:lstStyle/>
          <a:p>
            <a:r>
              <a:rPr>
                <a:hlinkClick r:id="rId4" action="ppaction://hlinksldjump"/>
              </a:rPr>
              <a:t>Contours</a:t>
            </a:r>
            <a:r>
              <a:t> / temperature-mid-sec-hd-hcal</a:t>
            </a:r>
            <a:endParaRPr lang="en-US"/>
          </a:p>
        </p:txBody>
      </p:sp>
      <p:sp>
        <p:nvSpPr>
          <p:cNvPr id="10" name="Nexus:comments">
            <a:extLst>
              <a:ext uri="{FF2B5EF4-FFF2-40B4-BE49-F238E27FC236}">
                <a16:creationId xmlns:a16="http://schemas.microsoft.com/office/drawing/2014/main" id="{E6F62ED1-3C05-CCDC-08FD-801E039A864E}"/>
              </a:ext>
            </a:extLst>
          </p:cNvPr>
          <p:cNvSpPr>
            <a:spLocks noGrp="1"/>
          </p:cNvSpPr>
          <p:nvPr>
            <p:ph type="body" sz="quarter" idx="15"/>
          </p:nvPr>
        </p:nvSpPr>
        <p:spPr/>
        <p:txBody>
          <a:bodyPr/>
          <a:lstStyle/>
          <a:p>
            <a:endParaRPr lang="en-US"/>
          </a:p>
        </p:txBody>
      </p:sp>
      <p:sp>
        <p:nvSpPr>
          <p:cNvPr id="2" name="Nexus:html_header">
            <a:extLst>
              <a:ext uri="{FF2B5EF4-FFF2-40B4-BE49-F238E27FC236}">
                <a16:creationId xmlns:a16="http://schemas.microsoft.com/office/drawing/2014/main" id="{7707DEA5-1A7E-D358-AC6B-78972A653C90}"/>
              </a:ext>
            </a:extLst>
          </p:cNvPr>
          <p:cNvSpPr>
            <a:spLocks noGrp="1"/>
          </p:cNvSpPr>
          <p:nvPr>
            <p:ph type="title"/>
          </p:nvPr>
        </p:nvSpPr>
        <p:spPr/>
        <p:txBody>
          <a:bodyPr/>
          <a:lstStyle/>
          <a:p>
            <a:r>
              <a:t>temperature-mid-sec-hd-hcal</a:t>
            </a:r>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a:extLst>
              <a:ext uri="{FF2B5EF4-FFF2-40B4-BE49-F238E27FC236}">
                <a16:creationId xmlns:a16="http://schemas.microsoft.com/office/drawing/2014/main" id="{6978FA9E-D469-9669-81A1-B385ABBD3B85}"/>
              </a:ext>
            </a:extLst>
          </p:cNvPr>
          <p:cNvSpPr>
            <a:spLocks noGrp="1"/>
          </p:cNvSpPr>
          <p:nvPr>
            <p:ph type="sldNum" sz="quarter" idx="16"/>
          </p:nvPr>
        </p:nvSpPr>
        <p:spPr>
          <a:xfrm>
            <a:off x="11506197" y="6566315"/>
            <a:ext cx="566198" cy="246221"/>
          </a:xfrm>
        </p:spPr>
        <p:txBody>
          <a:bodyPr/>
          <a:lstStyle/>
          <a:p>
            <a:fld id="{F023AC52-F1B0-4671-BA92-58020EC92B36}" type="slidenum">
              <a:rPr lang="en-US" smtClean="0"/>
              <a:pPr/>
              <a:t>72</a:t>
            </a:fld>
            <a:endParaRPr lang="en-US"/>
          </a:p>
        </p:txBody>
      </p:sp>
      <p:sp>
        <p:nvSpPr>
          <p:cNvPr id="22" name="Nexus:toc_link">
            <a:extLst>
              <a:ext uri="{FF2B5EF4-FFF2-40B4-BE49-F238E27FC236}">
                <a16:creationId xmlns:a16="http://schemas.microsoft.com/office/drawing/2014/main" id="{E562A6CA-C57D-61BD-3ED6-36D9B01F01D7}"/>
              </a:ext>
            </a:extLst>
          </p:cNvPr>
          <p:cNvSpPr>
            <a:spLocks noGrp="1"/>
          </p:cNvSpPr>
          <p:nvPr>
            <p:ph type="body" sz="quarter" idx="12"/>
          </p:nvPr>
        </p:nvSpPr>
        <p:spPr/>
        <p:txBody>
          <a:bodyPr/>
          <a:lstStyle/>
          <a:p>
            <a:r>
              <a:rPr dirty="0">
                <a:hlinkClick r:id="rId2" action="ppaction://hlinksldjump"/>
              </a:rPr>
              <a:t>Table of contents</a:t>
            </a:r>
            <a:endParaRPr lang="en-US" dirty="0"/>
          </a:p>
        </p:txBody>
      </p:sp>
      <p:sp>
        <p:nvSpPr>
          <p:cNvPr id="23" name="Nexus:breadcrumbs">
            <a:extLst>
              <a:ext uri="{FF2B5EF4-FFF2-40B4-BE49-F238E27FC236}">
                <a16:creationId xmlns:a16="http://schemas.microsoft.com/office/drawing/2014/main" id="{CE2C714B-0417-506F-A643-120FAF57E42F}"/>
              </a:ext>
            </a:extLst>
          </p:cNvPr>
          <p:cNvSpPr>
            <a:spLocks noGrp="1"/>
          </p:cNvSpPr>
          <p:nvPr>
            <p:ph type="body" sz="quarter" idx="13"/>
          </p:nvPr>
        </p:nvSpPr>
        <p:spPr/>
        <p:txBody>
          <a:bodyPr/>
          <a:lstStyle/>
          <a:p>
            <a:r>
              <a:t>XY Plots</a:t>
            </a:r>
            <a:endParaRPr lang="en-US" dirty="0"/>
          </a:p>
        </p:txBody>
      </p:sp>
      <p:sp>
        <p:nvSpPr>
          <p:cNvPr id="24" name="Nexus:comments">
            <a:extLst>
              <a:ext uri="{FF2B5EF4-FFF2-40B4-BE49-F238E27FC236}">
                <a16:creationId xmlns:a16="http://schemas.microsoft.com/office/drawing/2014/main" id="{C8EF01BB-CB61-585B-53E7-6C7566440CE6}"/>
              </a:ext>
            </a:extLst>
          </p:cNvPr>
          <p:cNvSpPr>
            <a:spLocks noGrp="1"/>
          </p:cNvSpPr>
          <p:nvPr>
            <p:ph type="body" sz="quarter" idx="14"/>
          </p:nvPr>
        </p:nvSpPr>
        <p:spPr>
          <a:xfrm>
            <a:off x="439229" y="746714"/>
            <a:ext cx="10972800" cy="768096"/>
          </a:xfrm>
        </p:spPr>
        <p:txBody>
          <a:bodyPr/>
          <a:lstStyle/>
          <a:p>
            <a:r>
              <a:rPr lang="en-US" sz="2000" dirty="0"/>
              <a:t>Show each detector’s mid-section, and the beampipe’s inlet and outlet sections. These plots allow the rough estimation of the detector's diameter. </a:t>
            </a:r>
          </a:p>
          <a:p>
            <a:endParaRPr lang="en-US" dirty="0"/>
          </a:p>
        </p:txBody>
      </p:sp>
      <p:sp>
        <p:nvSpPr>
          <p:cNvPr id="25" name="Nexus:html_header">
            <a:extLst>
              <a:ext uri="{FF2B5EF4-FFF2-40B4-BE49-F238E27FC236}">
                <a16:creationId xmlns:a16="http://schemas.microsoft.com/office/drawing/2014/main" id="{C7E062A1-F7F0-C282-B5D4-5940F0093212}"/>
              </a:ext>
            </a:extLst>
          </p:cNvPr>
          <p:cNvSpPr>
            <a:spLocks noGrp="1"/>
          </p:cNvSpPr>
          <p:nvPr>
            <p:ph type="body" sz="quarter" idx="15"/>
          </p:nvPr>
        </p:nvSpPr>
        <p:spPr>
          <a:xfrm>
            <a:off x="439229" y="234561"/>
            <a:ext cx="5394325" cy="1449388"/>
          </a:xfrm>
        </p:spPr>
        <p:txBody>
          <a:bodyPr/>
          <a:lstStyle/>
          <a:p>
            <a:r>
              <a:rPr lang="en-US" sz="3200" dirty="0"/>
              <a:t>XY</a:t>
            </a:r>
            <a:r>
              <a:rPr sz="3200" dirty="0"/>
              <a:t> Plots</a:t>
            </a:r>
            <a:endParaRPr lang="en-US" dirty="0"/>
          </a:p>
        </p:txBody>
      </p:sp>
    </p:spTree>
    <p:extLst>
      <p:ext uri="{BB962C8B-B14F-4D97-AF65-F5344CB8AC3E}">
        <p14:creationId xmlns:p14="http://schemas.microsoft.com/office/powerpoint/2010/main" val="3120109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Nexus:query=A|i_type|eq|table;A|i_name|cont|_xyplot"/>
          <p:cNvGraphicFramePr>
            <a:graphicFrameLocks noGrp="1"/>
          </p:cNvGraphicFramePr>
          <p:nvPr>
            <p:ph type="chart" sz="quarter" idx="11"/>
          </p:nvPr>
        </p:nvGraphicFramePr>
        <p:xfrm>
          <a:off x="609601" y="1636776"/>
          <a:ext cx="10972800" cy="4736592"/>
        </p:xfrm>
        <a:graphic>
          <a:graphicData uri="http://schemas.openxmlformats.org/drawingml/2006/chart">
            <c:chart xmlns:c="http://schemas.openxmlformats.org/drawingml/2006/chart" xmlns:r="http://schemas.openxmlformats.org/officeDocument/2006/relationships" r:id="rId2"/>
          </a:graphicData>
        </a:graphic>
      </p:graphicFrame>
      <p:sp>
        <p:nvSpPr>
          <p:cNvPr id="12" name="Slide Number Placeholder">
            <a:extLst>
              <a:ext uri="{FF2B5EF4-FFF2-40B4-BE49-F238E27FC236}">
                <a16:creationId xmlns:a16="http://schemas.microsoft.com/office/drawing/2014/main" id="{85E648C7-05D8-A5F1-9866-6CCFF320A014}"/>
              </a:ext>
            </a:extLst>
          </p:cNvPr>
          <p:cNvSpPr>
            <a:spLocks noGrp="1"/>
          </p:cNvSpPr>
          <p:nvPr>
            <p:ph type="sldNum" sz="quarter" idx="14"/>
          </p:nvPr>
        </p:nvSpPr>
        <p:spPr>
          <a:xfrm>
            <a:off x="11615194" y="6645897"/>
            <a:ext cx="576805" cy="166639"/>
          </a:xfrm>
        </p:spPr>
        <p:txBody>
          <a:bodyPr/>
          <a:lstStyle/>
          <a:p>
            <a:fld id="{F023AC52-F1B0-4671-BA92-58020EC92B36}" type="slidenum">
              <a:rPr lang="en-US" smtClean="0"/>
              <a:pPr/>
              <a:t>73</a:t>
            </a:fld>
            <a:endParaRPr lang="en-US" dirty="0"/>
          </a:p>
        </p:txBody>
      </p:sp>
      <p:sp>
        <p:nvSpPr>
          <p:cNvPr id="15" name="Nexus:toc_link">
            <a:extLst>
              <a:ext uri="{FF2B5EF4-FFF2-40B4-BE49-F238E27FC236}">
                <a16:creationId xmlns:a16="http://schemas.microsoft.com/office/drawing/2014/main" id="{B9EDD8DE-DE32-4F09-2BFA-7EC88D4484B4}"/>
              </a:ext>
            </a:extLst>
          </p:cNvPr>
          <p:cNvSpPr>
            <a:spLocks noGrp="1"/>
          </p:cNvSpPr>
          <p:nvPr>
            <p:ph type="body" sz="quarter" idx="12"/>
          </p:nvPr>
        </p:nvSpPr>
        <p:spPr/>
        <p:txBody>
          <a:bodyPr/>
          <a:lstStyle/>
          <a:p>
            <a:r>
              <a:rPr>
                <a:hlinkClick r:id="rId3" action="ppaction://hlinksldjump"/>
              </a:rPr>
              <a:t>Table of contents</a:t>
            </a:r>
            <a:endParaRPr lang="en-US"/>
          </a:p>
        </p:txBody>
      </p:sp>
      <p:sp>
        <p:nvSpPr>
          <p:cNvPr id="16" name="Nexus:breadcrumbs">
            <a:extLst>
              <a:ext uri="{FF2B5EF4-FFF2-40B4-BE49-F238E27FC236}">
                <a16:creationId xmlns:a16="http://schemas.microsoft.com/office/drawing/2014/main" id="{3ED75CF4-51CC-60D7-A0D8-FD7770CD585A}"/>
              </a:ext>
            </a:extLst>
          </p:cNvPr>
          <p:cNvSpPr>
            <a:spLocks noGrp="1"/>
          </p:cNvSpPr>
          <p:nvPr>
            <p:ph type="body" sz="quarter" idx="13"/>
          </p:nvPr>
        </p:nvSpPr>
        <p:spPr/>
        <p:txBody>
          <a:bodyPr/>
          <a:lstStyle/>
          <a:p>
            <a:r>
              <a:rPr>
                <a:hlinkClick r:id="rId4" action="ppaction://hlinksldjump"/>
              </a:rPr>
              <a:t>XY Plots</a:t>
            </a:r>
            <a:r>
              <a:t> / temp-vs-pos-inlet-sec</a:t>
            </a:r>
            <a:endParaRPr lang="en-US"/>
          </a:p>
        </p:txBody>
      </p:sp>
      <p:sp>
        <p:nvSpPr>
          <p:cNvPr id="17" name="Nexus:comments">
            <a:extLst>
              <a:ext uri="{FF2B5EF4-FFF2-40B4-BE49-F238E27FC236}">
                <a16:creationId xmlns:a16="http://schemas.microsoft.com/office/drawing/2014/main" id="{C3695D3B-3633-1DDA-EB00-E2F937CF8ACC}"/>
              </a:ext>
            </a:extLst>
          </p:cNvPr>
          <p:cNvSpPr>
            <a:spLocks noGrp="1"/>
          </p:cNvSpPr>
          <p:nvPr>
            <p:ph type="body" sz="quarter" idx="15"/>
          </p:nvPr>
        </p:nvSpPr>
        <p:spPr/>
        <p:txBody>
          <a:bodyPr/>
          <a:lstStyle/>
          <a:p>
            <a:endParaRPr lang="en-US"/>
          </a:p>
        </p:txBody>
      </p:sp>
      <p:sp>
        <p:nvSpPr>
          <p:cNvPr id="13" name="Nexus:html_header">
            <a:extLst>
              <a:ext uri="{FF2B5EF4-FFF2-40B4-BE49-F238E27FC236}">
                <a16:creationId xmlns:a16="http://schemas.microsoft.com/office/drawing/2014/main" id="{7821052A-3583-A930-27A5-91A5CDB1A4C7}"/>
              </a:ext>
            </a:extLst>
          </p:cNvPr>
          <p:cNvSpPr>
            <a:spLocks noGrp="1"/>
          </p:cNvSpPr>
          <p:nvPr>
            <p:ph type="title"/>
          </p:nvPr>
        </p:nvSpPr>
        <p:spPr/>
        <p:txBody>
          <a:bodyPr/>
          <a:lstStyle/>
          <a:p>
            <a:r>
              <a:t>temp-vs-pos-inlet-sec</a:t>
            </a:r>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Nexus:query=A|i_type|eq|table;A|i_name|cont|_xyplot"/>
          <p:cNvGraphicFramePr>
            <a:graphicFrameLocks noGrp="1"/>
          </p:cNvGraphicFramePr>
          <p:nvPr>
            <p:ph type="chart" sz="quarter" idx="11"/>
            <p:extLst>
              <p:ext uri="{D42A27DB-BD31-4B8C-83A1-F6EECF244321}">
                <p14:modId xmlns:p14="http://schemas.microsoft.com/office/powerpoint/2010/main" val="2601039576"/>
              </p:ext>
            </p:extLst>
          </p:nvPr>
        </p:nvGraphicFramePr>
        <p:xfrm>
          <a:off x="609601" y="1636776"/>
          <a:ext cx="10972800" cy="4736592"/>
        </p:xfrm>
        <a:graphic>
          <a:graphicData uri="http://schemas.openxmlformats.org/drawingml/2006/chart">
            <c:chart xmlns:c="http://schemas.openxmlformats.org/drawingml/2006/chart" xmlns:r="http://schemas.openxmlformats.org/officeDocument/2006/relationships" r:id="rId3"/>
          </a:graphicData>
        </a:graphic>
      </p:graphicFrame>
      <p:sp>
        <p:nvSpPr>
          <p:cNvPr id="12" name="Slide Number Placeholder">
            <a:extLst>
              <a:ext uri="{FF2B5EF4-FFF2-40B4-BE49-F238E27FC236}">
                <a16:creationId xmlns:a16="http://schemas.microsoft.com/office/drawing/2014/main" id="{85E648C7-05D8-A5F1-9866-6CCFF320A014}"/>
              </a:ext>
            </a:extLst>
          </p:cNvPr>
          <p:cNvSpPr>
            <a:spLocks noGrp="1"/>
          </p:cNvSpPr>
          <p:nvPr>
            <p:ph type="sldNum" sz="quarter" idx="14"/>
          </p:nvPr>
        </p:nvSpPr>
        <p:spPr>
          <a:xfrm>
            <a:off x="11615194" y="6566315"/>
            <a:ext cx="576805" cy="246221"/>
          </a:xfrm>
        </p:spPr>
        <p:txBody>
          <a:bodyPr/>
          <a:lstStyle/>
          <a:p>
            <a:fld id="{F023AC52-F1B0-4671-BA92-58020EC92B36}" type="slidenum">
              <a:rPr lang="en-US" smtClean="0"/>
              <a:pPr/>
              <a:t>74</a:t>
            </a:fld>
            <a:endParaRPr lang="en-US"/>
          </a:p>
        </p:txBody>
      </p:sp>
      <p:sp>
        <p:nvSpPr>
          <p:cNvPr id="15" name="Nexus:toc_link">
            <a:extLst>
              <a:ext uri="{FF2B5EF4-FFF2-40B4-BE49-F238E27FC236}">
                <a16:creationId xmlns:a16="http://schemas.microsoft.com/office/drawing/2014/main" id="{B9EDD8DE-DE32-4F09-2BFA-7EC88D4484B4}"/>
              </a:ext>
            </a:extLst>
          </p:cNvPr>
          <p:cNvSpPr>
            <a:spLocks noGrp="1"/>
          </p:cNvSpPr>
          <p:nvPr>
            <p:ph type="body" sz="quarter" idx="12"/>
          </p:nvPr>
        </p:nvSpPr>
        <p:spPr/>
        <p:txBody>
          <a:bodyPr/>
          <a:lstStyle/>
          <a:p>
            <a:r>
              <a:rPr>
                <a:hlinkClick r:id="rId4" action="ppaction://hlinksldjump"/>
              </a:rPr>
              <a:t>Table of contents</a:t>
            </a:r>
            <a:endParaRPr lang="en-US"/>
          </a:p>
        </p:txBody>
      </p:sp>
      <p:sp>
        <p:nvSpPr>
          <p:cNvPr id="16" name="Nexus:breadcrumbs">
            <a:extLst>
              <a:ext uri="{FF2B5EF4-FFF2-40B4-BE49-F238E27FC236}">
                <a16:creationId xmlns:a16="http://schemas.microsoft.com/office/drawing/2014/main" id="{3ED75CF4-51CC-60D7-A0D8-FD7770CD585A}"/>
              </a:ext>
            </a:extLst>
          </p:cNvPr>
          <p:cNvSpPr>
            <a:spLocks noGrp="1"/>
          </p:cNvSpPr>
          <p:nvPr>
            <p:ph type="body" sz="quarter" idx="13"/>
          </p:nvPr>
        </p:nvSpPr>
        <p:spPr/>
        <p:txBody>
          <a:bodyPr/>
          <a:lstStyle/>
          <a:p>
            <a:r>
              <a:rPr>
                <a:hlinkClick r:id="rId5" action="ppaction://hlinksldjump"/>
              </a:rPr>
              <a:t>XY Plots</a:t>
            </a:r>
            <a:r>
              <a:t> / temp-vs-pos-outlet-sec</a:t>
            </a:r>
            <a:endParaRPr lang="en-US"/>
          </a:p>
        </p:txBody>
      </p:sp>
      <p:sp>
        <p:nvSpPr>
          <p:cNvPr id="17" name="Nexus:comments">
            <a:extLst>
              <a:ext uri="{FF2B5EF4-FFF2-40B4-BE49-F238E27FC236}">
                <a16:creationId xmlns:a16="http://schemas.microsoft.com/office/drawing/2014/main" id="{C3695D3B-3633-1DDA-EB00-E2F937CF8ACC}"/>
              </a:ext>
            </a:extLst>
          </p:cNvPr>
          <p:cNvSpPr>
            <a:spLocks noGrp="1"/>
          </p:cNvSpPr>
          <p:nvPr>
            <p:ph type="body" sz="quarter" idx="15"/>
          </p:nvPr>
        </p:nvSpPr>
        <p:spPr/>
        <p:txBody>
          <a:bodyPr/>
          <a:lstStyle/>
          <a:p>
            <a:endParaRPr lang="en-US" dirty="0"/>
          </a:p>
        </p:txBody>
      </p:sp>
      <p:sp>
        <p:nvSpPr>
          <p:cNvPr id="13" name="Nexus:html_header">
            <a:extLst>
              <a:ext uri="{FF2B5EF4-FFF2-40B4-BE49-F238E27FC236}">
                <a16:creationId xmlns:a16="http://schemas.microsoft.com/office/drawing/2014/main" id="{7821052A-3583-A930-27A5-91A5CDB1A4C7}"/>
              </a:ext>
            </a:extLst>
          </p:cNvPr>
          <p:cNvSpPr>
            <a:spLocks noGrp="1"/>
          </p:cNvSpPr>
          <p:nvPr>
            <p:ph type="title"/>
          </p:nvPr>
        </p:nvSpPr>
        <p:spPr/>
        <p:txBody>
          <a:bodyPr/>
          <a:lstStyle/>
          <a:p>
            <a:r>
              <a:t>temp-vs-pos-outlet-sec</a:t>
            </a:r>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Nexus:query=A|i_type|eq|table;A|i_name|cont|_xyplot"/>
          <p:cNvGraphicFramePr>
            <a:graphicFrameLocks noGrp="1"/>
          </p:cNvGraphicFramePr>
          <p:nvPr>
            <p:ph type="chart" sz="quarter" idx="11"/>
            <p:extLst>
              <p:ext uri="{D42A27DB-BD31-4B8C-83A1-F6EECF244321}">
                <p14:modId xmlns:p14="http://schemas.microsoft.com/office/powerpoint/2010/main" val="3442914922"/>
              </p:ext>
            </p:extLst>
          </p:nvPr>
        </p:nvGraphicFramePr>
        <p:xfrm>
          <a:off x="609601" y="1636776"/>
          <a:ext cx="10972800" cy="4736592"/>
        </p:xfrm>
        <a:graphic>
          <a:graphicData uri="http://schemas.openxmlformats.org/drawingml/2006/chart">
            <c:chart xmlns:c="http://schemas.openxmlformats.org/drawingml/2006/chart" xmlns:r="http://schemas.openxmlformats.org/officeDocument/2006/relationships" r:id="rId2"/>
          </a:graphicData>
        </a:graphic>
      </p:graphicFrame>
      <p:sp>
        <p:nvSpPr>
          <p:cNvPr id="12" name="Slide Number Placeholder">
            <a:extLst>
              <a:ext uri="{FF2B5EF4-FFF2-40B4-BE49-F238E27FC236}">
                <a16:creationId xmlns:a16="http://schemas.microsoft.com/office/drawing/2014/main" id="{85E648C7-05D8-A5F1-9866-6CCFF320A014}"/>
              </a:ext>
            </a:extLst>
          </p:cNvPr>
          <p:cNvSpPr>
            <a:spLocks noGrp="1"/>
          </p:cNvSpPr>
          <p:nvPr>
            <p:ph type="sldNum" sz="quarter" idx="14"/>
          </p:nvPr>
        </p:nvSpPr>
        <p:spPr>
          <a:xfrm>
            <a:off x="11615194" y="6645897"/>
            <a:ext cx="576805" cy="166639"/>
          </a:xfrm>
        </p:spPr>
        <p:txBody>
          <a:bodyPr/>
          <a:lstStyle/>
          <a:p>
            <a:fld id="{F023AC52-F1B0-4671-BA92-58020EC92B36}" type="slidenum">
              <a:rPr lang="en-US" smtClean="0"/>
              <a:pPr/>
              <a:t>75</a:t>
            </a:fld>
            <a:endParaRPr lang="en-US"/>
          </a:p>
        </p:txBody>
      </p:sp>
      <p:sp>
        <p:nvSpPr>
          <p:cNvPr id="15" name="Nexus:toc_link">
            <a:extLst>
              <a:ext uri="{FF2B5EF4-FFF2-40B4-BE49-F238E27FC236}">
                <a16:creationId xmlns:a16="http://schemas.microsoft.com/office/drawing/2014/main" id="{B9EDD8DE-DE32-4F09-2BFA-7EC88D4484B4}"/>
              </a:ext>
            </a:extLst>
          </p:cNvPr>
          <p:cNvSpPr>
            <a:spLocks noGrp="1"/>
          </p:cNvSpPr>
          <p:nvPr>
            <p:ph type="body" sz="quarter" idx="12"/>
          </p:nvPr>
        </p:nvSpPr>
        <p:spPr/>
        <p:txBody>
          <a:bodyPr/>
          <a:lstStyle/>
          <a:p>
            <a:r>
              <a:rPr>
                <a:hlinkClick r:id="rId3" action="ppaction://hlinksldjump"/>
              </a:rPr>
              <a:t>Table of contents</a:t>
            </a:r>
            <a:endParaRPr lang="en-US"/>
          </a:p>
        </p:txBody>
      </p:sp>
      <p:sp>
        <p:nvSpPr>
          <p:cNvPr id="16" name="Nexus:breadcrumbs">
            <a:extLst>
              <a:ext uri="{FF2B5EF4-FFF2-40B4-BE49-F238E27FC236}">
                <a16:creationId xmlns:a16="http://schemas.microsoft.com/office/drawing/2014/main" id="{3ED75CF4-51CC-60D7-A0D8-FD7770CD585A}"/>
              </a:ext>
            </a:extLst>
          </p:cNvPr>
          <p:cNvSpPr>
            <a:spLocks noGrp="1"/>
          </p:cNvSpPr>
          <p:nvPr>
            <p:ph type="body" sz="quarter" idx="13"/>
          </p:nvPr>
        </p:nvSpPr>
        <p:spPr/>
        <p:txBody>
          <a:bodyPr/>
          <a:lstStyle/>
          <a:p>
            <a:r>
              <a:rPr>
                <a:hlinkClick r:id="rId4" action="ppaction://hlinksldjump"/>
              </a:rPr>
              <a:t>XY Plots</a:t>
            </a:r>
            <a:r>
              <a:t> / temp-vs-pos-mid-sec-ld-emcal</a:t>
            </a:r>
            <a:endParaRPr lang="en-US"/>
          </a:p>
        </p:txBody>
      </p:sp>
      <p:sp>
        <p:nvSpPr>
          <p:cNvPr id="17" name="Nexus:comments">
            <a:extLst>
              <a:ext uri="{FF2B5EF4-FFF2-40B4-BE49-F238E27FC236}">
                <a16:creationId xmlns:a16="http://schemas.microsoft.com/office/drawing/2014/main" id="{C3695D3B-3633-1DDA-EB00-E2F937CF8ACC}"/>
              </a:ext>
            </a:extLst>
          </p:cNvPr>
          <p:cNvSpPr>
            <a:spLocks noGrp="1"/>
          </p:cNvSpPr>
          <p:nvPr>
            <p:ph type="body" sz="quarter" idx="15"/>
          </p:nvPr>
        </p:nvSpPr>
        <p:spPr/>
        <p:txBody>
          <a:bodyPr/>
          <a:lstStyle/>
          <a:p>
            <a:r>
              <a:rPr lang="en-US" altLang="en-US" dirty="0">
                <a:latin typeface="Arial" panose="020B0604020202020204" pitchFamily="34" charset="0"/>
              </a:rPr>
              <a:t>Detector ⌀ = 0.190 m</a:t>
            </a:r>
          </a:p>
          <a:p>
            <a:endParaRPr lang="en-US" dirty="0"/>
          </a:p>
        </p:txBody>
      </p:sp>
      <p:sp>
        <p:nvSpPr>
          <p:cNvPr id="13" name="Nexus:html_header">
            <a:extLst>
              <a:ext uri="{FF2B5EF4-FFF2-40B4-BE49-F238E27FC236}">
                <a16:creationId xmlns:a16="http://schemas.microsoft.com/office/drawing/2014/main" id="{7821052A-3583-A930-27A5-91A5CDB1A4C7}"/>
              </a:ext>
            </a:extLst>
          </p:cNvPr>
          <p:cNvSpPr>
            <a:spLocks noGrp="1"/>
          </p:cNvSpPr>
          <p:nvPr>
            <p:ph type="title"/>
          </p:nvPr>
        </p:nvSpPr>
        <p:spPr/>
        <p:txBody>
          <a:bodyPr/>
          <a:lstStyle/>
          <a:p>
            <a:r>
              <a:t>temp-vs-pos-mid-sec-ld-emcal</a:t>
            </a:r>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Nexus:query=A|i_type|eq|table;A|i_name|cont|_xyplot"/>
          <p:cNvGraphicFramePr>
            <a:graphicFrameLocks noGrp="1"/>
          </p:cNvGraphicFramePr>
          <p:nvPr>
            <p:ph type="chart" sz="quarter" idx="11"/>
            <p:extLst>
              <p:ext uri="{D42A27DB-BD31-4B8C-83A1-F6EECF244321}">
                <p14:modId xmlns:p14="http://schemas.microsoft.com/office/powerpoint/2010/main" val="1340442462"/>
              </p:ext>
            </p:extLst>
          </p:nvPr>
        </p:nvGraphicFramePr>
        <p:xfrm>
          <a:off x="609601" y="1636776"/>
          <a:ext cx="10972800" cy="4736592"/>
        </p:xfrm>
        <a:graphic>
          <a:graphicData uri="http://schemas.openxmlformats.org/drawingml/2006/chart">
            <c:chart xmlns:c="http://schemas.openxmlformats.org/drawingml/2006/chart" xmlns:r="http://schemas.openxmlformats.org/officeDocument/2006/relationships" r:id="rId2"/>
          </a:graphicData>
        </a:graphic>
      </p:graphicFrame>
      <p:sp>
        <p:nvSpPr>
          <p:cNvPr id="12" name="Slide Number Placeholder">
            <a:extLst>
              <a:ext uri="{FF2B5EF4-FFF2-40B4-BE49-F238E27FC236}">
                <a16:creationId xmlns:a16="http://schemas.microsoft.com/office/drawing/2014/main" id="{85E648C7-05D8-A5F1-9866-6CCFF320A014}"/>
              </a:ext>
            </a:extLst>
          </p:cNvPr>
          <p:cNvSpPr>
            <a:spLocks noGrp="1"/>
          </p:cNvSpPr>
          <p:nvPr>
            <p:ph type="sldNum" sz="quarter" idx="14"/>
          </p:nvPr>
        </p:nvSpPr>
        <p:spPr>
          <a:xfrm>
            <a:off x="11615194" y="6566315"/>
            <a:ext cx="576805" cy="246221"/>
          </a:xfrm>
        </p:spPr>
        <p:txBody>
          <a:bodyPr/>
          <a:lstStyle/>
          <a:p>
            <a:fld id="{F023AC52-F1B0-4671-BA92-58020EC92B36}" type="slidenum">
              <a:rPr lang="en-US" smtClean="0"/>
              <a:pPr/>
              <a:t>76</a:t>
            </a:fld>
            <a:endParaRPr lang="en-US" dirty="0"/>
          </a:p>
        </p:txBody>
      </p:sp>
      <p:sp>
        <p:nvSpPr>
          <p:cNvPr id="15" name="Nexus:toc_link">
            <a:extLst>
              <a:ext uri="{FF2B5EF4-FFF2-40B4-BE49-F238E27FC236}">
                <a16:creationId xmlns:a16="http://schemas.microsoft.com/office/drawing/2014/main" id="{B9EDD8DE-DE32-4F09-2BFA-7EC88D4484B4}"/>
              </a:ext>
            </a:extLst>
          </p:cNvPr>
          <p:cNvSpPr>
            <a:spLocks noGrp="1"/>
          </p:cNvSpPr>
          <p:nvPr>
            <p:ph type="body" sz="quarter" idx="12"/>
          </p:nvPr>
        </p:nvSpPr>
        <p:spPr/>
        <p:txBody>
          <a:bodyPr/>
          <a:lstStyle/>
          <a:p>
            <a:r>
              <a:rPr>
                <a:hlinkClick r:id="rId3" action="ppaction://hlinksldjump"/>
              </a:rPr>
              <a:t>Table of contents</a:t>
            </a:r>
            <a:endParaRPr lang="en-US"/>
          </a:p>
        </p:txBody>
      </p:sp>
      <p:sp>
        <p:nvSpPr>
          <p:cNvPr id="16" name="Nexus:breadcrumbs">
            <a:extLst>
              <a:ext uri="{FF2B5EF4-FFF2-40B4-BE49-F238E27FC236}">
                <a16:creationId xmlns:a16="http://schemas.microsoft.com/office/drawing/2014/main" id="{3ED75CF4-51CC-60D7-A0D8-FD7770CD585A}"/>
              </a:ext>
            </a:extLst>
          </p:cNvPr>
          <p:cNvSpPr>
            <a:spLocks noGrp="1"/>
          </p:cNvSpPr>
          <p:nvPr>
            <p:ph type="body" sz="quarter" idx="13"/>
          </p:nvPr>
        </p:nvSpPr>
        <p:spPr/>
        <p:txBody>
          <a:bodyPr/>
          <a:lstStyle/>
          <a:p>
            <a:r>
              <a:rPr>
                <a:hlinkClick r:id="rId4" action="ppaction://hlinksldjump"/>
              </a:rPr>
              <a:t>XY Plots</a:t>
            </a:r>
            <a:r>
              <a:t> / temp-vs-pos-mid-sec-pfrich</a:t>
            </a:r>
            <a:endParaRPr lang="en-US"/>
          </a:p>
        </p:txBody>
      </p:sp>
      <p:sp>
        <p:nvSpPr>
          <p:cNvPr id="17" name="Nexus:comments">
            <a:extLst>
              <a:ext uri="{FF2B5EF4-FFF2-40B4-BE49-F238E27FC236}">
                <a16:creationId xmlns:a16="http://schemas.microsoft.com/office/drawing/2014/main" id="{C3695D3B-3633-1DDA-EB00-E2F937CF8ACC}"/>
              </a:ext>
            </a:extLst>
          </p:cNvPr>
          <p:cNvSpPr>
            <a:spLocks noGrp="1"/>
          </p:cNvSpPr>
          <p:nvPr>
            <p:ph type="body" sz="quarter" idx="15"/>
          </p:nvPr>
        </p:nvSpPr>
        <p:spPr/>
        <p:txBody>
          <a:bodyPr/>
          <a:lstStyle/>
          <a:p>
            <a:r>
              <a:rPr lang="en-US" altLang="en-US" dirty="0">
                <a:latin typeface="Arial" panose="020B0604020202020204" pitchFamily="34" charset="0"/>
              </a:rPr>
              <a:t>Detector ⌀ = 0.190 m</a:t>
            </a:r>
          </a:p>
          <a:p>
            <a:endParaRPr lang="en-US" dirty="0"/>
          </a:p>
        </p:txBody>
      </p:sp>
      <p:sp>
        <p:nvSpPr>
          <p:cNvPr id="13" name="Nexus:html_header">
            <a:extLst>
              <a:ext uri="{FF2B5EF4-FFF2-40B4-BE49-F238E27FC236}">
                <a16:creationId xmlns:a16="http://schemas.microsoft.com/office/drawing/2014/main" id="{7821052A-3583-A930-27A5-91A5CDB1A4C7}"/>
              </a:ext>
            </a:extLst>
          </p:cNvPr>
          <p:cNvSpPr>
            <a:spLocks noGrp="1"/>
          </p:cNvSpPr>
          <p:nvPr>
            <p:ph type="title"/>
          </p:nvPr>
        </p:nvSpPr>
        <p:spPr/>
        <p:txBody>
          <a:bodyPr/>
          <a:lstStyle/>
          <a:p>
            <a:r>
              <a:t>temp-vs-pos-mid-sec-pfrich</a:t>
            </a:r>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Nexus:query=A|i_type|eq|table;A|i_name|cont|_xyplot"/>
          <p:cNvGraphicFramePr>
            <a:graphicFrameLocks noGrp="1"/>
          </p:cNvGraphicFramePr>
          <p:nvPr>
            <p:ph type="chart" sz="quarter" idx="11"/>
            <p:extLst>
              <p:ext uri="{D42A27DB-BD31-4B8C-83A1-F6EECF244321}">
                <p14:modId xmlns:p14="http://schemas.microsoft.com/office/powerpoint/2010/main" val="211477204"/>
              </p:ext>
            </p:extLst>
          </p:nvPr>
        </p:nvGraphicFramePr>
        <p:xfrm>
          <a:off x="609601" y="1636776"/>
          <a:ext cx="10972800" cy="4736592"/>
        </p:xfrm>
        <a:graphic>
          <a:graphicData uri="http://schemas.openxmlformats.org/drawingml/2006/chart">
            <c:chart xmlns:c="http://schemas.openxmlformats.org/drawingml/2006/chart" xmlns:r="http://schemas.openxmlformats.org/officeDocument/2006/relationships" r:id="rId3"/>
          </a:graphicData>
        </a:graphic>
      </p:graphicFrame>
      <p:sp>
        <p:nvSpPr>
          <p:cNvPr id="12" name="Slide Number Placeholder">
            <a:extLst>
              <a:ext uri="{FF2B5EF4-FFF2-40B4-BE49-F238E27FC236}">
                <a16:creationId xmlns:a16="http://schemas.microsoft.com/office/drawing/2014/main" id="{85E648C7-05D8-A5F1-9866-6CCFF320A014}"/>
              </a:ext>
            </a:extLst>
          </p:cNvPr>
          <p:cNvSpPr>
            <a:spLocks noGrp="1"/>
          </p:cNvSpPr>
          <p:nvPr>
            <p:ph type="sldNum" sz="quarter" idx="14"/>
          </p:nvPr>
        </p:nvSpPr>
        <p:spPr>
          <a:xfrm>
            <a:off x="11615194" y="6566315"/>
            <a:ext cx="576805" cy="246221"/>
          </a:xfrm>
        </p:spPr>
        <p:txBody>
          <a:bodyPr/>
          <a:lstStyle/>
          <a:p>
            <a:fld id="{F023AC52-F1B0-4671-BA92-58020EC92B36}" type="slidenum">
              <a:rPr lang="en-US" smtClean="0"/>
              <a:pPr/>
              <a:t>77</a:t>
            </a:fld>
            <a:endParaRPr lang="en-US"/>
          </a:p>
        </p:txBody>
      </p:sp>
      <p:sp>
        <p:nvSpPr>
          <p:cNvPr id="15" name="Nexus:toc_link">
            <a:extLst>
              <a:ext uri="{FF2B5EF4-FFF2-40B4-BE49-F238E27FC236}">
                <a16:creationId xmlns:a16="http://schemas.microsoft.com/office/drawing/2014/main" id="{B9EDD8DE-DE32-4F09-2BFA-7EC88D4484B4}"/>
              </a:ext>
            </a:extLst>
          </p:cNvPr>
          <p:cNvSpPr>
            <a:spLocks noGrp="1"/>
          </p:cNvSpPr>
          <p:nvPr>
            <p:ph type="body" sz="quarter" idx="12"/>
          </p:nvPr>
        </p:nvSpPr>
        <p:spPr/>
        <p:txBody>
          <a:bodyPr/>
          <a:lstStyle/>
          <a:p>
            <a:r>
              <a:rPr>
                <a:hlinkClick r:id="rId4" action="ppaction://hlinksldjump"/>
              </a:rPr>
              <a:t>Table of contents</a:t>
            </a:r>
            <a:endParaRPr lang="en-US"/>
          </a:p>
        </p:txBody>
      </p:sp>
      <p:sp>
        <p:nvSpPr>
          <p:cNvPr id="16" name="Nexus:breadcrumbs">
            <a:extLst>
              <a:ext uri="{FF2B5EF4-FFF2-40B4-BE49-F238E27FC236}">
                <a16:creationId xmlns:a16="http://schemas.microsoft.com/office/drawing/2014/main" id="{3ED75CF4-51CC-60D7-A0D8-FD7770CD585A}"/>
              </a:ext>
            </a:extLst>
          </p:cNvPr>
          <p:cNvSpPr>
            <a:spLocks noGrp="1"/>
          </p:cNvSpPr>
          <p:nvPr>
            <p:ph type="body" sz="quarter" idx="13"/>
          </p:nvPr>
        </p:nvSpPr>
        <p:spPr/>
        <p:txBody>
          <a:bodyPr/>
          <a:lstStyle/>
          <a:p>
            <a:r>
              <a:rPr>
                <a:hlinkClick r:id="rId5" action="ppaction://hlinksldjump"/>
              </a:rPr>
              <a:t>XY Plots</a:t>
            </a:r>
            <a:r>
              <a:t> / temp-vs-pos-mid-sec-ld-mpgd-2</a:t>
            </a:r>
            <a:endParaRPr lang="en-US"/>
          </a:p>
        </p:txBody>
      </p:sp>
      <p:sp>
        <p:nvSpPr>
          <p:cNvPr id="17" name="Nexus:comments">
            <a:extLst>
              <a:ext uri="{FF2B5EF4-FFF2-40B4-BE49-F238E27FC236}">
                <a16:creationId xmlns:a16="http://schemas.microsoft.com/office/drawing/2014/main" id="{C3695D3B-3633-1DDA-EB00-E2F937CF8ACC}"/>
              </a:ext>
            </a:extLst>
          </p:cNvPr>
          <p:cNvSpPr>
            <a:spLocks noGrp="1"/>
          </p:cNvSpPr>
          <p:nvPr>
            <p:ph type="body" sz="quarter" idx="15"/>
          </p:nvPr>
        </p:nvSpPr>
        <p:spPr/>
        <p:txBody>
          <a:bodyPr/>
          <a:lstStyle/>
          <a:p>
            <a:r>
              <a:rPr lang="en-US" altLang="en-US" dirty="0">
                <a:latin typeface="Arial" panose="020B0604020202020204" pitchFamily="34" charset="0"/>
              </a:rPr>
              <a:t>Detector ⌀ = 0.0927 m</a:t>
            </a:r>
          </a:p>
          <a:p>
            <a:endParaRPr lang="en-US" dirty="0"/>
          </a:p>
        </p:txBody>
      </p:sp>
      <p:sp>
        <p:nvSpPr>
          <p:cNvPr id="13" name="Nexus:html_header">
            <a:extLst>
              <a:ext uri="{FF2B5EF4-FFF2-40B4-BE49-F238E27FC236}">
                <a16:creationId xmlns:a16="http://schemas.microsoft.com/office/drawing/2014/main" id="{7821052A-3583-A930-27A5-91A5CDB1A4C7}"/>
              </a:ext>
            </a:extLst>
          </p:cNvPr>
          <p:cNvSpPr>
            <a:spLocks noGrp="1"/>
          </p:cNvSpPr>
          <p:nvPr>
            <p:ph type="title"/>
          </p:nvPr>
        </p:nvSpPr>
        <p:spPr/>
        <p:txBody>
          <a:bodyPr/>
          <a:lstStyle/>
          <a:p>
            <a:r>
              <a:t>temp-vs-pos-mid-sec-ld-mpgd-2</a:t>
            </a:r>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Nexus:query=A|i_type|eq|table;A|i_name|cont|_xyplot"/>
          <p:cNvGraphicFramePr>
            <a:graphicFrameLocks noGrp="1"/>
          </p:cNvGraphicFramePr>
          <p:nvPr>
            <p:ph type="chart" sz="quarter" idx="11"/>
            <p:extLst>
              <p:ext uri="{D42A27DB-BD31-4B8C-83A1-F6EECF244321}">
                <p14:modId xmlns:p14="http://schemas.microsoft.com/office/powerpoint/2010/main" val="1316820441"/>
              </p:ext>
            </p:extLst>
          </p:nvPr>
        </p:nvGraphicFramePr>
        <p:xfrm>
          <a:off x="609601" y="1636776"/>
          <a:ext cx="10972800" cy="4736592"/>
        </p:xfrm>
        <a:graphic>
          <a:graphicData uri="http://schemas.openxmlformats.org/drawingml/2006/chart">
            <c:chart xmlns:c="http://schemas.openxmlformats.org/drawingml/2006/chart" xmlns:r="http://schemas.openxmlformats.org/officeDocument/2006/relationships" r:id="rId2"/>
          </a:graphicData>
        </a:graphic>
      </p:graphicFrame>
      <p:sp>
        <p:nvSpPr>
          <p:cNvPr id="12" name="Slide Number Placeholder">
            <a:extLst>
              <a:ext uri="{FF2B5EF4-FFF2-40B4-BE49-F238E27FC236}">
                <a16:creationId xmlns:a16="http://schemas.microsoft.com/office/drawing/2014/main" id="{85E648C7-05D8-A5F1-9866-6CCFF320A014}"/>
              </a:ext>
            </a:extLst>
          </p:cNvPr>
          <p:cNvSpPr>
            <a:spLocks noGrp="1"/>
          </p:cNvSpPr>
          <p:nvPr>
            <p:ph type="sldNum" sz="quarter" idx="14"/>
          </p:nvPr>
        </p:nvSpPr>
        <p:spPr>
          <a:xfrm>
            <a:off x="11615194" y="6566315"/>
            <a:ext cx="576805" cy="246221"/>
          </a:xfrm>
        </p:spPr>
        <p:txBody>
          <a:bodyPr/>
          <a:lstStyle/>
          <a:p>
            <a:fld id="{F023AC52-F1B0-4671-BA92-58020EC92B36}" type="slidenum">
              <a:rPr lang="en-US" smtClean="0"/>
              <a:pPr/>
              <a:t>78</a:t>
            </a:fld>
            <a:endParaRPr lang="en-US" dirty="0"/>
          </a:p>
        </p:txBody>
      </p:sp>
      <p:sp>
        <p:nvSpPr>
          <p:cNvPr id="15" name="Nexus:toc_link">
            <a:extLst>
              <a:ext uri="{FF2B5EF4-FFF2-40B4-BE49-F238E27FC236}">
                <a16:creationId xmlns:a16="http://schemas.microsoft.com/office/drawing/2014/main" id="{B9EDD8DE-DE32-4F09-2BFA-7EC88D4484B4}"/>
              </a:ext>
            </a:extLst>
          </p:cNvPr>
          <p:cNvSpPr>
            <a:spLocks noGrp="1"/>
          </p:cNvSpPr>
          <p:nvPr>
            <p:ph type="body" sz="quarter" idx="12"/>
          </p:nvPr>
        </p:nvSpPr>
        <p:spPr/>
        <p:txBody>
          <a:bodyPr/>
          <a:lstStyle/>
          <a:p>
            <a:r>
              <a:rPr>
                <a:hlinkClick r:id="rId3" action="ppaction://hlinksldjump"/>
              </a:rPr>
              <a:t>Table of contents</a:t>
            </a:r>
            <a:endParaRPr lang="en-US"/>
          </a:p>
        </p:txBody>
      </p:sp>
      <p:sp>
        <p:nvSpPr>
          <p:cNvPr id="16" name="Nexus:breadcrumbs">
            <a:extLst>
              <a:ext uri="{FF2B5EF4-FFF2-40B4-BE49-F238E27FC236}">
                <a16:creationId xmlns:a16="http://schemas.microsoft.com/office/drawing/2014/main" id="{3ED75CF4-51CC-60D7-A0D8-FD7770CD585A}"/>
              </a:ext>
            </a:extLst>
          </p:cNvPr>
          <p:cNvSpPr>
            <a:spLocks noGrp="1"/>
          </p:cNvSpPr>
          <p:nvPr>
            <p:ph type="body" sz="quarter" idx="13"/>
          </p:nvPr>
        </p:nvSpPr>
        <p:spPr/>
        <p:txBody>
          <a:bodyPr/>
          <a:lstStyle/>
          <a:p>
            <a:r>
              <a:rPr>
                <a:hlinkClick r:id="rId4" action="ppaction://hlinksldjump"/>
              </a:rPr>
              <a:t>XY Plots</a:t>
            </a:r>
            <a:r>
              <a:t> / temp-vs-pos-mid-sec-ld-disk-4</a:t>
            </a:r>
            <a:endParaRPr lang="en-US"/>
          </a:p>
        </p:txBody>
      </p:sp>
      <p:sp>
        <p:nvSpPr>
          <p:cNvPr id="17" name="Nexus:comments">
            <a:extLst>
              <a:ext uri="{FF2B5EF4-FFF2-40B4-BE49-F238E27FC236}">
                <a16:creationId xmlns:a16="http://schemas.microsoft.com/office/drawing/2014/main" id="{C3695D3B-3633-1DDA-EB00-E2F937CF8ACC}"/>
              </a:ext>
            </a:extLst>
          </p:cNvPr>
          <p:cNvSpPr>
            <a:spLocks noGrp="1"/>
          </p:cNvSpPr>
          <p:nvPr>
            <p:ph type="body" sz="quarter" idx="15"/>
          </p:nvPr>
        </p:nvSpPr>
        <p:spPr/>
        <p:txBody>
          <a:bodyPr/>
          <a:lstStyle/>
          <a:p>
            <a:r>
              <a:rPr lang="en-US" altLang="en-US" dirty="0">
                <a:latin typeface="Arial" panose="020B0604020202020204" pitchFamily="34" charset="0"/>
              </a:rPr>
              <a:t>Detector ⌀ = 0.08012 m</a:t>
            </a:r>
          </a:p>
          <a:p>
            <a:endParaRPr lang="en-US" dirty="0"/>
          </a:p>
          <a:p>
            <a:endParaRPr lang="en-US" dirty="0"/>
          </a:p>
        </p:txBody>
      </p:sp>
      <p:sp>
        <p:nvSpPr>
          <p:cNvPr id="13" name="Nexus:html_header">
            <a:extLst>
              <a:ext uri="{FF2B5EF4-FFF2-40B4-BE49-F238E27FC236}">
                <a16:creationId xmlns:a16="http://schemas.microsoft.com/office/drawing/2014/main" id="{7821052A-3583-A930-27A5-91A5CDB1A4C7}"/>
              </a:ext>
            </a:extLst>
          </p:cNvPr>
          <p:cNvSpPr>
            <a:spLocks noGrp="1"/>
          </p:cNvSpPr>
          <p:nvPr>
            <p:ph type="title"/>
          </p:nvPr>
        </p:nvSpPr>
        <p:spPr/>
        <p:txBody>
          <a:bodyPr/>
          <a:lstStyle/>
          <a:p>
            <a:r>
              <a:t>temp-vs-pos-mid-sec-ld-disk-4</a:t>
            </a:r>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Nexus:query=A|i_type|eq|table;A|i_name|cont|_xyplot"/>
          <p:cNvGraphicFramePr>
            <a:graphicFrameLocks noGrp="1"/>
          </p:cNvGraphicFramePr>
          <p:nvPr>
            <p:ph type="chart" sz="quarter" idx="11"/>
            <p:extLst>
              <p:ext uri="{D42A27DB-BD31-4B8C-83A1-F6EECF244321}">
                <p14:modId xmlns:p14="http://schemas.microsoft.com/office/powerpoint/2010/main" val="3029146191"/>
              </p:ext>
            </p:extLst>
          </p:nvPr>
        </p:nvGraphicFramePr>
        <p:xfrm>
          <a:off x="609601" y="1636776"/>
          <a:ext cx="10972800" cy="4736592"/>
        </p:xfrm>
        <a:graphic>
          <a:graphicData uri="http://schemas.openxmlformats.org/drawingml/2006/chart">
            <c:chart xmlns:c="http://schemas.openxmlformats.org/drawingml/2006/chart" xmlns:r="http://schemas.openxmlformats.org/officeDocument/2006/relationships" r:id="rId2"/>
          </a:graphicData>
        </a:graphic>
      </p:graphicFrame>
      <p:sp>
        <p:nvSpPr>
          <p:cNvPr id="12" name="Slide Number Placeholder">
            <a:extLst>
              <a:ext uri="{FF2B5EF4-FFF2-40B4-BE49-F238E27FC236}">
                <a16:creationId xmlns:a16="http://schemas.microsoft.com/office/drawing/2014/main" id="{85E648C7-05D8-A5F1-9866-6CCFF320A014}"/>
              </a:ext>
            </a:extLst>
          </p:cNvPr>
          <p:cNvSpPr>
            <a:spLocks noGrp="1"/>
          </p:cNvSpPr>
          <p:nvPr>
            <p:ph type="sldNum" sz="quarter" idx="14"/>
          </p:nvPr>
        </p:nvSpPr>
        <p:spPr>
          <a:xfrm>
            <a:off x="11615194" y="6566315"/>
            <a:ext cx="576805" cy="246221"/>
          </a:xfrm>
        </p:spPr>
        <p:txBody>
          <a:bodyPr/>
          <a:lstStyle/>
          <a:p>
            <a:fld id="{F023AC52-F1B0-4671-BA92-58020EC92B36}" type="slidenum">
              <a:rPr lang="en-US" smtClean="0"/>
              <a:pPr/>
              <a:t>79</a:t>
            </a:fld>
            <a:endParaRPr lang="en-US" dirty="0"/>
          </a:p>
        </p:txBody>
      </p:sp>
      <p:sp>
        <p:nvSpPr>
          <p:cNvPr id="15" name="Nexus:toc_link">
            <a:extLst>
              <a:ext uri="{FF2B5EF4-FFF2-40B4-BE49-F238E27FC236}">
                <a16:creationId xmlns:a16="http://schemas.microsoft.com/office/drawing/2014/main" id="{B9EDD8DE-DE32-4F09-2BFA-7EC88D4484B4}"/>
              </a:ext>
            </a:extLst>
          </p:cNvPr>
          <p:cNvSpPr>
            <a:spLocks noGrp="1"/>
          </p:cNvSpPr>
          <p:nvPr>
            <p:ph type="body" sz="quarter" idx="12"/>
          </p:nvPr>
        </p:nvSpPr>
        <p:spPr/>
        <p:txBody>
          <a:bodyPr/>
          <a:lstStyle/>
          <a:p>
            <a:r>
              <a:rPr>
                <a:hlinkClick r:id="rId3" action="ppaction://hlinksldjump"/>
              </a:rPr>
              <a:t>Table of contents</a:t>
            </a:r>
            <a:endParaRPr lang="en-US"/>
          </a:p>
        </p:txBody>
      </p:sp>
      <p:sp>
        <p:nvSpPr>
          <p:cNvPr id="16" name="Nexus:breadcrumbs">
            <a:extLst>
              <a:ext uri="{FF2B5EF4-FFF2-40B4-BE49-F238E27FC236}">
                <a16:creationId xmlns:a16="http://schemas.microsoft.com/office/drawing/2014/main" id="{3ED75CF4-51CC-60D7-A0D8-FD7770CD585A}"/>
              </a:ext>
            </a:extLst>
          </p:cNvPr>
          <p:cNvSpPr>
            <a:spLocks noGrp="1"/>
          </p:cNvSpPr>
          <p:nvPr>
            <p:ph type="body" sz="quarter" idx="13"/>
          </p:nvPr>
        </p:nvSpPr>
        <p:spPr/>
        <p:txBody>
          <a:bodyPr/>
          <a:lstStyle/>
          <a:p>
            <a:r>
              <a:rPr>
                <a:hlinkClick r:id="rId4" action="ppaction://hlinksldjump"/>
              </a:rPr>
              <a:t>XY Plots</a:t>
            </a:r>
            <a:r>
              <a:t> / temp-vs-pos-mid-sec-ld-disk-1</a:t>
            </a:r>
            <a:endParaRPr lang="en-US"/>
          </a:p>
        </p:txBody>
      </p:sp>
      <p:sp>
        <p:nvSpPr>
          <p:cNvPr id="17" name="Nexus:comments">
            <a:extLst>
              <a:ext uri="{FF2B5EF4-FFF2-40B4-BE49-F238E27FC236}">
                <a16:creationId xmlns:a16="http://schemas.microsoft.com/office/drawing/2014/main" id="{C3695D3B-3633-1DDA-EB00-E2F937CF8ACC}"/>
              </a:ext>
            </a:extLst>
          </p:cNvPr>
          <p:cNvSpPr>
            <a:spLocks noGrp="1"/>
          </p:cNvSpPr>
          <p:nvPr>
            <p:ph type="body" sz="quarter" idx="15"/>
          </p:nvPr>
        </p:nvSpPr>
        <p:spPr/>
        <p:txBody>
          <a:bodyPr/>
          <a:lstStyle/>
          <a:p>
            <a:r>
              <a:rPr lang="en-US" altLang="en-US" dirty="0">
                <a:latin typeface="Arial" panose="020B0604020202020204" pitchFamily="34" charset="0"/>
              </a:rPr>
              <a:t>Detector ⌀ = 0.07352 m</a:t>
            </a:r>
          </a:p>
          <a:p>
            <a:endParaRPr lang="en-US" dirty="0"/>
          </a:p>
        </p:txBody>
      </p:sp>
      <p:sp>
        <p:nvSpPr>
          <p:cNvPr id="13" name="Nexus:html_header">
            <a:extLst>
              <a:ext uri="{FF2B5EF4-FFF2-40B4-BE49-F238E27FC236}">
                <a16:creationId xmlns:a16="http://schemas.microsoft.com/office/drawing/2014/main" id="{7821052A-3583-A930-27A5-91A5CDB1A4C7}"/>
              </a:ext>
            </a:extLst>
          </p:cNvPr>
          <p:cNvSpPr>
            <a:spLocks noGrp="1"/>
          </p:cNvSpPr>
          <p:nvPr>
            <p:ph type="title"/>
          </p:nvPr>
        </p:nvSpPr>
        <p:spPr/>
        <p:txBody>
          <a:bodyPr/>
          <a:lstStyle/>
          <a:p>
            <a:r>
              <a:t>temp-vs-pos-mid-sec-ld-disk-1</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Nexus:query=A|i_type|eq|table;A|i_name|eq|MeshQualityTableItem;&amp;rows=13&amp;cols=4"/>
          <p:cNvGraphicFramePr>
            <a:graphicFrameLocks noGrp="1"/>
          </p:cNvGraphicFramePr>
          <p:nvPr>
            <p:ph type="tbl" sz="quarter" idx="11"/>
            <p:extLst>
              <p:ext uri="{D42A27DB-BD31-4B8C-83A1-F6EECF244321}">
                <p14:modId xmlns:p14="http://schemas.microsoft.com/office/powerpoint/2010/main" val="1121287572"/>
              </p:ext>
            </p:extLst>
          </p:nvPr>
        </p:nvGraphicFramePr>
        <p:xfrm>
          <a:off x="642395" y="895739"/>
          <a:ext cx="10972800" cy="4820920"/>
        </p:xfrm>
        <a:graphic>
          <a:graphicData uri="http://schemas.openxmlformats.org/drawingml/2006/table">
            <a:tbl>
              <a:tblPr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gridCol w="2743200">
                  <a:extLst>
                    <a:ext uri="{9D8B030D-6E8A-4147-A177-3AD203B41FA5}">
                      <a16:colId xmlns:a16="http://schemas.microsoft.com/office/drawing/2014/main" val="20003"/>
                    </a:ext>
                  </a:extLst>
                </a:gridCol>
              </a:tblGrid>
              <a:tr h="370840">
                <a:tc>
                  <a:txBody>
                    <a:bodyPr/>
                    <a:lstStyle/>
                    <a:p>
                      <a:r>
                        <a:rPr dirty="0"/>
                        <a:t>ld-disk-1</a:t>
                      </a:r>
                    </a:p>
                  </a:txBody>
                  <a:tcPr/>
                </a:tc>
                <a:tc>
                  <a:txBody>
                    <a:bodyPr/>
                    <a:lstStyle/>
                    <a:p>
                      <a:r>
                        <a:t>Poly Cell</a:t>
                      </a:r>
                    </a:p>
                  </a:txBody>
                  <a:tcPr/>
                </a:tc>
                <a:tc>
                  <a:txBody>
                    <a:bodyPr/>
                    <a:lstStyle/>
                    <a:p>
                      <a:r>
                        <a:t>0.39823703</a:t>
                      </a:r>
                    </a:p>
                  </a:txBody>
                  <a:tcPr/>
                </a:tc>
                <a:tc>
                  <a:txBody>
                    <a:bodyPr/>
                    <a:lstStyle/>
                    <a:p>
                      <a:r>
                        <a:rPr dirty="0"/>
                        <a:t>15.807447</a:t>
                      </a:r>
                    </a:p>
                  </a:txBody>
                  <a:tcPr/>
                </a:tc>
                <a:extLst>
                  <a:ext uri="{0D108BD9-81ED-4DB2-BD59-A6C34878D82A}">
                    <a16:rowId xmlns:a16="http://schemas.microsoft.com/office/drawing/2014/main" val="1916071486"/>
                  </a:ext>
                </a:extLst>
              </a:tr>
              <a:tr h="370840">
                <a:tc>
                  <a:txBody>
                    <a:bodyPr/>
                    <a:lstStyle/>
                    <a:p>
                      <a:r>
                        <a:rPr dirty="0"/>
                        <a:t>silicon-</a:t>
                      </a:r>
                      <a:r>
                        <a:rPr lang="en-US" dirty="0"/>
                        <a:t>barrel</a:t>
                      </a:r>
                      <a:endParaRPr dirty="0"/>
                    </a:p>
                  </a:txBody>
                  <a:tcPr/>
                </a:tc>
                <a:tc>
                  <a:txBody>
                    <a:bodyPr/>
                    <a:lstStyle/>
                    <a:p>
                      <a:r>
                        <a:rPr dirty="0"/>
                        <a:t>Poly Cell</a:t>
                      </a:r>
                    </a:p>
                  </a:txBody>
                  <a:tcPr/>
                </a:tc>
                <a:tc>
                  <a:txBody>
                    <a:bodyPr/>
                    <a:lstStyle/>
                    <a:p>
                      <a:r>
                        <a:t>0.28002688</a:t>
                      </a:r>
                    </a:p>
                  </a:txBody>
                  <a:tcPr/>
                </a:tc>
                <a:tc>
                  <a:txBody>
                    <a:bodyPr/>
                    <a:lstStyle/>
                    <a:p>
                      <a:r>
                        <a:rPr dirty="0"/>
                        <a:t>53.932512</a:t>
                      </a:r>
                    </a:p>
                  </a:txBody>
                  <a:tcPr/>
                </a:tc>
                <a:extLst>
                  <a:ext uri="{0D108BD9-81ED-4DB2-BD59-A6C34878D82A}">
                    <a16:rowId xmlns:a16="http://schemas.microsoft.com/office/drawing/2014/main" val="10000"/>
                  </a:ext>
                </a:extLst>
              </a:tr>
              <a:tr h="370840">
                <a:tc>
                  <a:txBody>
                    <a:bodyPr/>
                    <a:lstStyle/>
                    <a:p>
                      <a:r>
                        <a:t>hd-disk-5</a:t>
                      </a:r>
                    </a:p>
                  </a:txBody>
                  <a:tcPr/>
                </a:tc>
                <a:tc>
                  <a:txBody>
                    <a:bodyPr/>
                    <a:lstStyle/>
                    <a:p>
                      <a:r>
                        <a:t>Poly Cell</a:t>
                      </a:r>
                    </a:p>
                  </a:txBody>
                  <a:tcPr/>
                </a:tc>
                <a:tc>
                  <a:txBody>
                    <a:bodyPr/>
                    <a:lstStyle/>
                    <a:p>
                      <a:r>
                        <a:t>0.39719451</a:t>
                      </a:r>
                    </a:p>
                  </a:txBody>
                  <a:tcPr/>
                </a:tc>
                <a:tc>
                  <a:txBody>
                    <a:bodyPr/>
                    <a:lstStyle/>
                    <a:p>
                      <a:r>
                        <a:t>17.044787</a:t>
                      </a:r>
                    </a:p>
                  </a:txBody>
                  <a:tcPr/>
                </a:tc>
                <a:extLst>
                  <a:ext uri="{0D108BD9-81ED-4DB2-BD59-A6C34878D82A}">
                    <a16:rowId xmlns:a16="http://schemas.microsoft.com/office/drawing/2014/main" val="10001"/>
                  </a:ext>
                </a:extLst>
              </a:tr>
              <a:tr h="370840">
                <a:tc>
                  <a:txBody>
                    <a:bodyPr/>
                    <a:lstStyle/>
                    <a:p>
                      <a:r>
                        <a:rPr dirty="0"/>
                        <a:t>hd-disk-4</a:t>
                      </a:r>
                    </a:p>
                  </a:txBody>
                  <a:tcPr/>
                </a:tc>
                <a:tc>
                  <a:txBody>
                    <a:bodyPr/>
                    <a:lstStyle/>
                    <a:p>
                      <a:r>
                        <a:t>Poly Cell</a:t>
                      </a:r>
                    </a:p>
                  </a:txBody>
                  <a:tcPr/>
                </a:tc>
                <a:tc>
                  <a:txBody>
                    <a:bodyPr/>
                    <a:lstStyle/>
                    <a:p>
                      <a:r>
                        <a:t>0.39533213</a:t>
                      </a:r>
                    </a:p>
                  </a:txBody>
                  <a:tcPr/>
                </a:tc>
                <a:tc>
                  <a:txBody>
                    <a:bodyPr/>
                    <a:lstStyle/>
                    <a:p>
                      <a:r>
                        <a:rPr dirty="0"/>
                        <a:t>17.626022</a:t>
                      </a:r>
                    </a:p>
                  </a:txBody>
                  <a:tcPr/>
                </a:tc>
                <a:extLst>
                  <a:ext uri="{0D108BD9-81ED-4DB2-BD59-A6C34878D82A}">
                    <a16:rowId xmlns:a16="http://schemas.microsoft.com/office/drawing/2014/main" val="10003"/>
                  </a:ext>
                </a:extLst>
              </a:tr>
              <a:tr h="370840">
                <a:tc>
                  <a:txBody>
                    <a:bodyPr/>
                    <a:lstStyle/>
                    <a:p>
                      <a:r>
                        <a:rPr dirty="0"/>
                        <a:t>hd-disk-3</a:t>
                      </a:r>
                    </a:p>
                  </a:txBody>
                  <a:tcPr/>
                </a:tc>
                <a:tc>
                  <a:txBody>
                    <a:bodyPr/>
                    <a:lstStyle/>
                    <a:p>
                      <a:r>
                        <a:t>Poly Cell</a:t>
                      </a:r>
                    </a:p>
                  </a:txBody>
                  <a:tcPr/>
                </a:tc>
                <a:tc>
                  <a:txBody>
                    <a:bodyPr/>
                    <a:lstStyle/>
                    <a:p>
                      <a:r>
                        <a:t>0.39916414</a:t>
                      </a:r>
                    </a:p>
                  </a:txBody>
                  <a:tcPr/>
                </a:tc>
                <a:tc>
                  <a:txBody>
                    <a:bodyPr/>
                    <a:lstStyle/>
                    <a:p>
                      <a:r>
                        <a:rPr dirty="0"/>
                        <a:t>17.960018</a:t>
                      </a:r>
                    </a:p>
                  </a:txBody>
                  <a:tcPr/>
                </a:tc>
                <a:extLst>
                  <a:ext uri="{0D108BD9-81ED-4DB2-BD59-A6C34878D82A}">
                    <a16:rowId xmlns:a16="http://schemas.microsoft.com/office/drawing/2014/main" val="3431607522"/>
                  </a:ext>
                </a:extLst>
              </a:tr>
              <a:tr h="370840">
                <a:tc>
                  <a:txBody>
                    <a:bodyPr/>
                    <a:lstStyle/>
                    <a:p>
                      <a:r>
                        <a:rPr dirty="0"/>
                        <a:t>hd-disk-2</a:t>
                      </a:r>
                    </a:p>
                  </a:txBody>
                  <a:tcPr/>
                </a:tc>
                <a:tc>
                  <a:txBody>
                    <a:bodyPr/>
                    <a:lstStyle/>
                    <a:p>
                      <a:r>
                        <a:t>Poly Cell</a:t>
                      </a:r>
                    </a:p>
                  </a:txBody>
                  <a:tcPr/>
                </a:tc>
                <a:tc>
                  <a:txBody>
                    <a:bodyPr/>
                    <a:lstStyle/>
                    <a:p>
                      <a:r>
                        <a:t>0.39328678</a:t>
                      </a:r>
                    </a:p>
                  </a:txBody>
                  <a:tcPr/>
                </a:tc>
                <a:tc>
                  <a:txBody>
                    <a:bodyPr/>
                    <a:lstStyle/>
                    <a:p>
                      <a:r>
                        <a:rPr dirty="0"/>
                        <a:t>17.067598</a:t>
                      </a:r>
                    </a:p>
                  </a:txBody>
                  <a:tcPr/>
                </a:tc>
                <a:extLst>
                  <a:ext uri="{0D108BD9-81ED-4DB2-BD59-A6C34878D82A}">
                    <a16:rowId xmlns:a16="http://schemas.microsoft.com/office/drawing/2014/main" val="1405493297"/>
                  </a:ext>
                </a:extLst>
              </a:tr>
              <a:tr h="370840">
                <a:tc>
                  <a:txBody>
                    <a:bodyPr/>
                    <a:lstStyle/>
                    <a:p>
                      <a:r>
                        <a:rPr dirty="0"/>
                        <a:t>hd-disk-1</a:t>
                      </a:r>
                    </a:p>
                  </a:txBody>
                  <a:tcPr/>
                </a:tc>
                <a:tc>
                  <a:txBody>
                    <a:bodyPr/>
                    <a:lstStyle/>
                    <a:p>
                      <a:r>
                        <a:t>Poly Cell</a:t>
                      </a:r>
                    </a:p>
                  </a:txBody>
                  <a:tcPr/>
                </a:tc>
                <a:tc>
                  <a:txBody>
                    <a:bodyPr/>
                    <a:lstStyle/>
                    <a:p>
                      <a:r>
                        <a:t>0.39718753</a:t>
                      </a:r>
                    </a:p>
                  </a:txBody>
                  <a:tcPr/>
                </a:tc>
                <a:tc>
                  <a:txBody>
                    <a:bodyPr/>
                    <a:lstStyle/>
                    <a:p>
                      <a:r>
                        <a:rPr dirty="0"/>
                        <a:t>16.875494</a:t>
                      </a:r>
                    </a:p>
                  </a:txBody>
                  <a:tcPr/>
                </a:tc>
                <a:extLst>
                  <a:ext uri="{0D108BD9-81ED-4DB2-BD59-A6C34878D82A}">
                    <a16:rowId xmlns:a16="http://schemas.microsoft.com/office/drawing/2014/main" val="206909077"/>
                  </a:ext>
                </a:extLst>
              </a:tr>
              <a:tr h="370840">
                <a:tc>
                  <a:txBody>
                    <a:bodyPr/>
                    <a:lstStyle/>
                    <a:p>
                      <a:r>
                        <a:rPr dirty="0"/>
                        <a:t>hd-mpgd-1</a:t>
                      </a:r>
                    </a:p>
                  </a:txBody>
                  <a:tcPr/>
                </a:tc>
                <a:tc>
                  <a:txBody>
                    <a:bodyPr/>
                    <a:lstStyle/>
                    <a:p>
                      <a:r>
                        <a:t>Poly Cell</a:t>
                      </a:r>
                    </a:p>
                  </a:txBody>
                  <a:tcPr/>
                </a:tc>
                <a:tc>
                  <a:txBody>
                    <a:bodyPr/>
                    <a:lstStyle/>
                    <a:p>
                      <a:r>
                        <a:t>0.39908895</a:t>
                      </a:r>
                    </a:p>
                  </a:txBody>
                  <a:tcPr/>
                </a:tc>
                <a:tc>
                  <a:txBody>
                    <a:bodyPr/>
                    <a:lstStyle/>
                    <a:p>
                      <a:r>
                        <a:rPr dirty="0"/>
                        <a:t>17.412726</a:t>
                      </a:r>
                    </a:p>
                  </a:txBody>
                  <a:tcPr/>
                </a:tc>
                <a:extLst>
                  <a:ext uri="{0D108BD9-81ED-4DB2-BD59-A6C34878D82A}">
                    <a16:rowId xmlns:a16="http://schemas.microsoft.com/office/drawing/2014/main" val="2636057111"/>
                  </a:ext>
                </a:extLst>
              </a:tr>
              <a:tr h="370840">
                <a:tc>
                  <a:txBody>
                    <a:bodyPr/>
                    <a:lstStyle/>
                    <a:p>
                      <a:r>
                        <a:rPr dirty="0"/>
                        <a:t>hd-mpgd-2</a:t>
                      </a:r>
                    </a:p>
                  </a:txBody>
                  <a:tcPr/>
                </a:tc>
                <a:tc>
                  <a:txBody>
                    <a:bodyPr/>
                    <a:lstStyle/>
                    <a:p>
                      <a:r>
                        <a:t>Poly Cell</a:t>
                      </a:r>
                    </a:p>
                  </a:txBody>
                  <a:tcPr/>
                </a:tc>
                <a:tc>
                  <a:txBody>
                    <a:bodyPr/>
                    <a:lstStyle/>
                    <a:p>
                      <a:r>
                        <a:t>0.39888267</a:t>
                      </a:r>
                    </a:p>
                  </a:txBody>
                  <a:tcPr/>
                </a:tc>
                <a:tc>
                  <a:txBody>
                    <a:bodyPr/>
                    <a:lstStyle/>
                    <a:p>
                      <a:r>
                        <a:rPr dirty="0"/>
                        <a:t>17.542956</a:t>
                      </a:r>
                    </a:p>
                  </a:txBody>
                  <a:tcPr/>
                </a:tc>
                <a:extLst>
                  <a:ext uri="{0D108BD9-81ED-4DB2-BD59-A6C34878D82A}">
                    <a16:rowId xmlns:a16="http://schemas.microsoft.com/office/drawing/2014/main" val="3338133678"/>
                  </a:ext>
                </a:extLst>
              </a:tr>
              <a:tr h="370840">
                <a:tc>
                  <a:txBody>
                    <a:bodyPr/>
                    <a:lstStyle/>
                    <a:p>
                      <a:r>
                        <a:t>hd-tof-tracker</a:t>
                      </a:r>
                    </a:p>
                  </a:txBody>
                  <a:tcPr/>
                </a:tc>
                <a:tc>
                  <a:txBody>
                    <a:bodyPr/>
                    <a:lstStyle/>
                    <a:p>
                      <a:r>
                        <a:t>Poly Cell</a:t>
                      </a:r>
                    </a:p>
                  </a:txBody>
                  <a:tcPr/>
                </a:tc>
                <a:tc>
                  <a:txBody>
                    <a:bodyPr/>
                    <a:lstStyle/>
                    <a:p>
                      <a:r>
                        <a:t>0.28265144</a:t>
                      </a:r>
                    </a:p>
                  </a:txBody>
                  <a:tcPr/>
                </a:tc>
                <a:tc>
                  <a:txBody>
                    <a:bodyPr/>
                    <a:lstStyle/>
                    <a:p>
                      <a:r>
                        <a:rPr dirty="0"/>
                        <a:t>28.984702</a:t>
                      </a:r>
                    </a:p>
                  </a:txBody>
                  <a:tcPr/>
                </a:tc>
                <a:extLst>
                  <a:ext uri="{0D108BD9-81ED-4DB2-BD59-A6C34878D82A}">
                    <a16:rowId xmlns:a16="http://schemas.microsoft.com/office/drawing/2014/main" val="10005"/>
                  </a:ext>
                </a:extLst>
              </a:tr>
              <a:tr h="370840">
                <a:tc>
                  <a:txBody>
                    <a:bodyPr/>
                    <a:lstStyle/>
                    <a:p>
                      <a:r>
                        <a:rPr dirty="0" err="1"/>
                        <a:t>drich</a:t>
                      </a:r>
                      <a:endParaRPr dirty="0"/>
                    </a:p>
                  </a:txBody>
                  <a:tcPr/>
                </a:tc>
                <a:tc>
                  <a:txBody>
                    <a:bodyPr/>
                    <a:lstStyle/>
                    <a:p>
                      <a:r>
                        <a:t>Poly Cell</a:t>
                      </a:r>
                    </a:p>
                  </a:txBody>
                  <a:tcPr/>
                </a:tc>
                <a:tc>
                  <a:txBody>
                    <a:bodyPr/>
                    <a:lstStyle/>
                    <a:p>
                      <a:r>
                        <a:t>0.38914986</a:t>
                      </a:r>
                    </a:p>
                  </a:txBody>
                  <a:tcPr/>
                </a:tc>
                <a:tc>
                  <a:txBody>
                    <a:bodyPr/>
                    <a:lstStyle/>
                    <a:p>
                      <a:r>
                        <a:rPr dirty="0"/>
                        <a:t>22.331797</a:t>
                      </a:r>
                    </a:p>
                  </a:txBody>
                  <a:tcPr/>
                </a:tc>
                <a:extLst>
                  <a:ext uri="{0D108BD9-81ED-4DB2-BD59-A6C34878D82A}">
                    <a16:rowId xmlns:a16="http://schemas.microsoft.com/office/drawing/2014/main" val="2355739607"/>
                  </a:ext>
                </a:extLst>
              </a:tr>
              <a:tr h="370840">
                <a:tc>
                  <a:txBody>
                    <a:bodyPr/>
                    <a:lstStyle/>
                    <a:p>
                      <a:r>
                        <a:rPr dirty="0" err="1"/>
                        <a:t>hd-emcal</a:t>
                      </a:r>
                      <a:endParaRPr dirty="0"/>
                    </a:p>
                  </a:txBody>
                  <a:tcPr/>
                </a:tc>
                <a:tc>
                  <a:txBody>
                    <a:bodyPr/>
                    <a:lstStyle/>
                    <a:p>
                      <a:r>
                        <a:t>Poly Cell</a:t>
                      </a:r>
                    </a:p>
                  </a:txBody>
                  <a:tcPr/>
                </a:tc>
                <a:tc>
                  <a:txBody>
                    <a:bodyPr/>
                    <a:lstStyle/>
                    <a:p>
                      <a:r>
                        <a:t>0.39788475</a:t>
                      </a:r>
                    </a:p>
                  </a:txBody>
                  <a:tcPr/>
                </a:tc>
                <a:tc>
                  <a:txBody>
                    <a:bodyPr/>
                    <a:lstStyle/>
                    <a:p>
                      <a:r>
                        <a:rPr dirty="0"/>
                        <a:t>21.993974</a:t>
                      </a:r>
                    </a:p>
                  </a:txBody>
                  <a:tcPr/>
                </a:tc>
                <a:extLst>
                  <a:ext uri="{0D108BD9-81ED-4DB2-BD59-A6C34878D82A}">
                    <a16:rowId xmlns:a16="http://schemas.microsoft.com/office/drawing/2014/main" val="10008"/>
                  </a:ext>
                </a:extLst>
              </a:tr>
              <a:tr h="370840">
                <a:tc>
                  <a:txBody>
                    <a:bodyPr/>
                    <a:lstStyle/>
                    <a:p>
                      <a:r>
                        <a:t>hd-hcal</a:t>
                      </a:r>
                    </a:p>
                  </a:txBody>
                  <a:tcPr/>
                </a:tc>
                <a:tc>
                  <a:txBody>
                    <a:bodyPr/>
                    <a:lstStyle/>
                    <a:p>
                      <a:r>
                        <a:t>Poly Cell</a:t>
                      </a:r>
                    </a:p>
                  </a:txBody>
                  <a:tcPr/>
                </a:tc>
                <a:tc>
                  <a:txBody>
                    <a:bodyPr/>
                    <a:lstStyle/>
                    <a:p>
                      <a:r>
                        <a:t>0.29857456</a:t>
                      </a:r>
                    </a:p>
                  </a:txBody>
                  <a:tcPr/>
                </a:tc>
                <a:tc>
                  <a:txBody>
                    <a:bodyPr/>
                    <a:lstStyle/>
                    <a:p>
                      <a:r>
                        <a:rPr dirty="0"/>
                        <a:t>22.129507</a:t>
                      </a:r>
                    </a:p>
                  </a:txBody>
                  <a:tcPr/>
                </a:tc>
                <a:extLst>
                  <a:ext uri="{0D108BD9-81ED-4DB2-BD59-A6C34878D82A}">
                    <a16:rowId xmlns:a16="http://schemas.microsoft.com/office/drawing/2014/main" val="10010"/>
                  </a:ext>
                </a:extLst>
              </a:tr>
            </a:tbl>
          </a:graphicData>
        </a:graphic>
      </p:graphicFrame>
      <p:sp>
        <p:nvSpPr>
          <p:cNvPr id="10" name="Slide Number Placeholder">
            <a:extLst>
              <a:ext uri="{FF2B5EF4-FFF2-40B4-BE49-F238E27FC236}">
                <a16:creationId xmlns:a16="http://schemas.microsoft.com/office/drawing/2014/main" id="{28BA2B70-78DC-64F5-D8BB-919211646CA3}"/>
              </a:ext>
            </a:extLst>
          </p:cNvPr>
          <p:cNvSpPr>
            <a:spLocks noGrp="1"/>
          </p:cNvSpPr>
          <p:nvPr>
            <p:ph type="sldNum" sz="quarter" idx="15"/>
          </p:nvPr>
        </p:nvSpPr>
        <p:spPr/>
        <p:txBody>
          <a:bodyPr/>
          <a:lstStyle/>
          <a:p>
            <a:fld id="{F023AC52-F1B0-4671-BA92-58020EC92B36}" type="slidenum">
              <a:rPr lang="en-US" smtClean="0"/>
              <a:t>8</a:t>
            </a:fld>
            <a:endParaRPr lang="en-US"/>
          </a:p>
        </p:txBody>
      </p:sp>
      <p:sp>
        <p:nvSpPr>
          <p:cNvPr id="6" name="Nexus:toc_link">
            <a:extLst>
              <a:ext uri="{FF2B5EF4-FFF2-40B4-BE49-F238E27FC236}">
                <a16:creationId xmlns:a16="http://schemas.microsoft.com/office/drawing/2014/main" id="{50E482C7-DF94-B301-EF4D-DD51C44EB72A}"/>
              </a:ext>
            </a:extLst>
          </p:cNvPr>
          <p:cNvSpPr>
            <a:spLocks noGrp="1"/>
          </p:cNvSpPr>
          <p:nvPr>
            <p:ph type="body" sz="quarter" idx="12"/>
          </p:nvPr>
        </p:nvSpPr>
        <p:spPr/>
        <p:txBody>
          <a:bodyPr/>
          <a:lstStyle/>
          <a:p>
            <a:r>
              <a:rPr>
                <a:hlinkClick r:id="rId2" action="ppaction://hlinksldjump"/>
              </a:rPr>
              <a:t>Table of contents</a:t>
            </a:r>
            <a:endParaRPr lang="en-US" dirty="0"/>
          </a:p>
        </p:txBody>
      </p:sp>
      <p:sp>
        <p:nvSpPr>
          <p:cNvPr id="8" name="Nexus:breadcrumbs">
            <a:extLst>
              <a:ext uri="{FF2B5EF4-FFF2-40B4-BE49-F238E27FC236}">
                <a16:creationId xmlns:a16="http://schemas.microsoft.com/office/drawing/2014/main" id="{761B8C9D-22BC-FC3B-15F0-AABFDE9C5CD5}"/>
              </a:ext>
            </a:extLst>
          </p:cNvPr>
          <p:cNvSpPr>
            <a:spLocks noGrp="1"/>
          </p:cNvSpPr>
          <p:nvPr>
            <p:ph type="body" sz="quarter" idx="13"/>
          </p:nvPr>
        </p:nvSpPr>
        <p:spPr/>
        <p:txBody>
          <a:bodyPr/>
          <a:lstStyle/>
          <a:p>
            <a:r>
              <a:rPr>
                <a:hlinkClick r:id="rId3" action="ppaction://hlinksldjump"/>
              </a:rPr>
              <a:t>Geometry and Mesh</a:t>
            </a:r>
            <a:r>
              <a:t> / Mesh Quality (2 of 2)</a:t>
            </a:r>
            <a:endParaRPr lang="en-US" dirty="0"/>
          </a:p>
        </p:txBody>
      </p:sp>
      <p:sp>
        <p:nvSpPr>
          <p:cNvPr id="9" name="Nexus:comments">
            <a:extLst>
              <a:ext uri="{FF2B5EF4-FFF2-40B4-BE49-F238E27FC236}">
                <a16:creationId xmlns:a16="http://schemas.microsoft.com/office/drawing/2014/main" id="{1D76154C-63D8-4B9D-2AA6-1B252507ABA1}"/>
              </a:ext>
            </a:extLst>
          </p:cNvPr>
          <p:cNvSpPr>
            <a:spLocks noGrp="1"/>
          </p:cNvSpPr>
          <p:nvPr>
            <p:ph type="body" sz="quarter" idx="14"/>
          </p:nvPr>
        </p:nvSpPr>
        <p:spPr>
          <a:xfrm>
            <a:off x="609602" y="576072"/>
            <a:ext cx="10972800" cy="319667"/>
          </a:xfrm>
        </p:spPr>
        <p:txBody>
          <a:bodyPr/>
          <a:lstStyle/>
          <a:p>
            <a:endParaRPr lang="en-US" dirty="0"/>
          </a:p>
        </p:txBody>
      </p:sp>
      <p:sp>
        <p:nvSpPr>
          <p:cNvPr id="4" name="Nexus:html_header">
            <a:extLst>
              <a:ext uri="{FF2B5EF4-FFF2-40B4-BE49-F238E27FC236}">
                <a16:creationId xmlns:a16="http://schemas.microsoft.com/office/drawing/2014/main" id="{E3FEA23B-41A7-D7F9-8DE9-BA3E52C3A54F}"/>
              </a:ext>
            </a:extLst>
          </p:cNvPr>
          <p:cNvSpPr>
            <a:spLocks noGrp="1"/>
          </p:cNvSpPr>
          <p:nvPr>
            <p:ph type="title"/>
          </p:nvPr>
        </p:nvSpPr>
        <p:spPr/>
        <p:txBody>
          <a:bodyPr/>
          <a:lstStyle/>
          <a:p>
            <a:r>
              <a:rPr sz="3200" dirty="0"/>
              <a:t>Mesh Quality</a:t>
            </a:r>
            <a:r>
              <a:rPr lang="en-US" sz="3200" dirty="0"/>
              <a:t>, cont.</a:t>
            </a:r>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Nexus:query=A|i_type|eq|table;A|i_name|cont|_xyplot"/>
          <p:cNvGraphicFramePr>
            <a:graphicFrameLocks noGrp="1"/>
          </p:cNvGraphicFramePr>
          <p:nvPr>
            <p:ph type="chart" sz="quarter" idx="11"/>
          </p:nvPr>
        </p:nvGraphicFramePr>
        <p:xfrm>
          <a:off x="609601" y="1636776"/>
          <a:ext cx="10972800" cy="4736592"/>
        </p:xfrm>
        <a:graphic>
          <a:graphicData uri="http://schemas.openxmlformats.org/drawingml/2006/chart">
            <c:chart xmlns:c="http://schemas.openxmlformats.org/drawingml/2006/chart" xmlns:r="http://schemas.openxmlformats.org/officeDocument/2006/relationships" r:id="rId2"/>
          </a:graphicData>
        </a:graphic>
      </p:graphicFrame>
      <p:sp>
        <p:nvSpPr>
          <p:cNvPr id="12" name="Slide Number Placeholder">
            <a:extLst>
              <a:ext uri="{FF2B5EF4-FFF2-40B4-BE49-F238E27FC236}">
                <a16:creationId xmlns:a16="http://schemas.microsoft.com/office/drawing/2014/main" id="{85E648C7-05D8-A5F1-9866-6CCFF320A014}"/>
              </a:ext>
            </a:extLst>
          </p:cNvPr>
          <p:cNvSpPr>
            <a:spLocks noGrp="1"/>
          </p:cNvSpPr>
          <p:nvPr>
            <p:ph type="sldNum" sz="quarter" idx="14"/>
          </p:nvPr>
        </p:nvSpPr>
        <p:spPr>
          <a:xfrm>
            <a:off x="11615194" y="6566315"/>
            <a:ext cx="576805" cy="246221"/>
          </a:xfrm>
        </p:spPr>
        <p:txBody>
          <a:bodyPr/>
          <a:lstStyle/>
          <a:p>
            <a:fld id="{F023AC52-F1B0-4671-BA92-58020EC92B36}" type="slidenum">
              <a:rPr lang="en-US" smtClean="0"/>
              <a:pPr/>
              <a:t>80</a:t>
            </a:fld>
            <a:endParaRPr lang="en-US"/>
          </a:p>
        </p:txBody>
      </p:sp>
      <p:sp>
        <p:nvSpPr>
          <p:cNvPr id="15" name="Nexus:toc_link">
            <a:extLst>
              <a:ext uri="{FF2B5EF4-FFF2-40B4-BE49-F238E27FC236}">
                <a16:creationId xmlns:a16="http://schemas.microsoft.com/office/drawing/2014/main" id="{B9EDD8DE-DE32-4F09-2BFA-7EC88D4484B4}"/>
              </a:ext>
            </a:extLst>
          </p:cNvPr>
          <p:cNvSpPr>
            <a:spLocks noGrp="1"/>
          </p:cNvSpPr>
          <p:nvPr>
            <p:ph type="body" sz="quarter" idx="12"/>
          </p:nvPr>
        </p:nvSpPr>
        <p:spPr/>
        <p:txBody>
          <a:bodyPr/>
          <a:lstStyle/>
          <a:p>
            <a:r>
              <a:rPr>
                <a:hlinkClick r:id="rId3" action="ppaction://hlinksldjump"/>
              </a:rPr>
              <a:t>Table of contents</a:t>
            </a:r>
            <a:endParaRPr lang="en-US"/>
          </a:p>
        </p:txBody>
      </p:sp>
      <p:sp>
        <p:nvSpPr>
          <p:cNvPr id="16" name="Nexus:breadcrumbs">
            <a:extLst>
              <a:ext uri="{FF2B5EF4-FFF2-40B4-BE49-F238E27FC236}">
                <a16:creationId xmlns:a16="http://schemas.microsoft.com/office/drawing/2014/main" id="{3ED75CF4-51CC-60D7-A0D8-FD7770CD585A}"/>
              </a:ext>
            </a:extLst>
          </p:cNvPr>
          <p:cNvSpPr>
            <a:spLocks noGrp="1"/>
          </p:cNvSpPr>
          <p:nvPr>
            <p:ph type="body" sz="quarter" idx="13"/>
          </p:nvPr>
        </p:nvSpPr>
        <p:spPr/>
        <p:txBody>
          <a:bodyPr/>
          <a:lstStyle/>
          <a:p>
            <a:r>
              <a:rPr dirty="0">
                <a:hlinkClick r:id="rId4" action="ppaction://hlinksldjump"/>
              </a:rPr>
              <a:t>XY Plots</a:t>
            </a:r>
            <a:r>
              <a:rPr dirty="0"/>
              <a:t> / temp-vs-pos-mid-sec-silicon</a:t>
            </a:r>
            <a:endParaRPr lang="en-US" dirty="0"/>
          </a:p>
        </p:txBody>
      </p:sp>
      <p:sp>
        <p:nvSpPr>
          <p:cNvPr id="17" name="Nexus:comments">
            <a:extLst>
              <a:ext uri="{FF2B5EF4-FFF2-40B4-BE49-F238E27FC236}">
                <a16:creationId xmlns:a16="http://schemas.microsoft.com/office/drawing/2014/main" id="{C3695D3B-3633-1DDA-EB00-E2F937CF8ACC}"/>
              </a:ext>
            </a:extLst>
          </p:cNvPr>
          <p:cNvSpPr>
            <a:spLocks noGrp="1"/>
          </p:cNvSpPr>
          <p:nvPr>
            <p:ph type="body" sz="quarter" idx="15"/>
          </p:nvPr>
        </p:nvSpPr>
        <p:spPr/>
        <p:txBody>
          <a:bodyPr/>
          <a:lstStyle/>
          <a:p>
            <a:r>
              <a:rPr lang="en-US" altLang="en-US" dirty="0">
                <a:latin typeface="Arial" panose="020B0604020202020204" pitchFamily="34" charset="0"/>
              </a:rPr>
              <a:t>Detector ⌀ = 0.072 m</a:t>
            </a:r>
          </a:p>
          <a:p>
            <a:endParaRPr lang="en-US" dirty="0"/>
          </a:p>
        </p:txBody>
      </p:sp>
      <p:sp>
        <p:nvSpPr>
          <p:cNvPr id="13" name="Nexus:html_header">
            <a:extLst>
              <a:ext uri="{FF2B5EF4-FFF2-40B4-BE49-F238E27FC236}">
                <a16:creationId xmlns:a16="http://schemas.microsoft.com/office/drawing/2014/main" id="{7821052A-3583-A930-27A5-91A5CDB1A4C7}"/>
              </a:ext>
            </a:extLst>
          </p:cNvPr>
          <p:cNvSpPr>
            <a:spLocks noGrp="1"/>
          </p:cNvSpPr>
          <p:nvPr>
            <p:ph type="title"/>
          </p:nvPr>
        </p:nvSpPr>
        <p:spPr/>
        <p:txBody>
          <a:bodyPr/>
          <a:lstStyle/>
          <a:p>
            <a:r>
              <a:rPr dirty="0"/>
              <a:t>temp-vs-pos-mid-sec-silicon</a:t>
            </a:r>
            <a:r>
              <a:rPr lang="en-US" dirty="0"/>
              <a:t>-barrel</a:t>
            </a:r>
          </a:p>
        </p:txBody>
      </p:sp>
      <p:cxnSp>
        <p:nvCxnSpPr>
          <p:cNvPr id="8" name="Straight Connector 7">
            <a:extLst>
              <a:ext uri="{FF2B5EF4-FFF2-40B4-BE49-F238E27FC236}">
                <a16:creationId xmlns:a16="http://schemas.microsoft.com/office/drawing/2014/main" id="{E1C16A7E-5662-4B7C-A866-DE1A13F1F2D9}"/>
              </a:ext>
            </a:extLst>
          </p:cNvPr>
          <p:cNvCxnSpPr/>
          <p:nvPr/>
        </p:nvCxnSpPr>
        <p:spPr>
          <a:xfrm flipV="1">
            <a:off x="6507495" y="2223411"/>
            <a:ext cx="0" cy="2966225"/>
          </a:xfrm>
          <a:prstGeom prst="line">
            <a:avLst/>
          </a:prstGeom>
        </p:spPr>
        <p:style>
          <a:lnRef idx="3">
            <a:schemeClr val="accent5"/>
          </a:lnRef>
          <a:fillRef idx="0">
            <a:schemeClr val="accent5"/>
          </a:fillRef>
          <a:effectRef idx="2">
            <a:schemeClr val="accent5"/>
          </a:effectRef>
          <a:fontRef idx="minor">
            <a:schemeClr val="tx1"/>
          </a:fontRef>
        </p:style>
      </p:cxnSp>
      <p:cxnSp>
        <p:nvCxnSpPr>
          <p:cNvPr id="9" name="Straight Connector 8">
            <a:extLst>
              <a:ext uri="{FF2B5EF4-FFF2-40B4-BE49-F238E27FC236}">
                <a16:creationId xmlns:a16="http://schemas.microsoft.com/office/drawing/2014/main" id="{E1C16A7E-5662-4B7C-A866-DE1A13F1F2D9}"/>
              </a:ext>
            </a:extLst>
          </p:cNvPr>
          <p:cNvCxnSpPr/>
          <p:nvPr/>
        </p:nvCxnSpPr>
        <p:spPr>
          <a:xfrm flipV="1">
            <a:off x="5791055" y="2223411"/>
            <a:ext cx="0" cy="2966225"/>
          </a:xfrm>
          <a:prstGeom prst="line">
            <a:avLst/>
          </a:prstGeom>
        </p:spPr>
        <p:style>
          <a:lnRef idx="3">
            <a:schemeClr val="accent5"/>
          </a:lnRef>
          <a:fillRef idx="0">
            <a:schemeClr val="accent5"/>
          </a:fillRef>
          <a:effectRef idx="2">
            <a:schemeClr val="accent5"/>
          </a:effectRef>
          <a:fontRef idx="minor">
            <a:schemeClr val="tx1"/>
          </a:fontRef>
        </p:style>
      </p:cxn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Nexus:query=A|i_type|eq|table;A|i_name|cont|_xyplot"/>
          <p:cNvGraphicFramePr>
            <a:graphicFrameLocks noGrp="1"/>
          </p:cNvGraphicFramePr>
          <p:nvPr>
            <p:ph type="chart" sz="quarter" idx="11"/>
            <p:extLst>
              <p:ext uri="{D42A27DB-BD31-4B8C-83A1-F6EECF244321}">
                <p14:modId xmlns:p14="http://schemas.microsoft.com/office/powerpoint/2010/main" val="1015855794"/>
              </p:ext>
            </p:extLst>
          </p:nvPr>
        </p:nvGraphicFramePr>
        <p:xfrm>
          <a:off x="609601" y="1636776"/>
          <a:ext cx="10972800" cy="4736592"/>
        </p:xfrm>
        <a:graphic>
          <a:graphicData uri="http://schemas.openxmlformats.org/drawingml/2006/chart">
            <c:chart xmlns:c="http://schemas.openxmlformats.org/drawingml/2006/chart" xmlns:r="http://schemas.openxmlformats.org/officeDocument/2006/relationships" r:id="rId2"/>
          </a:graphicData>
        </a:graphic>
      </p:graphicFrame>
      <p:sp>
        <p:nvSpPr>
          <p:cNvPr id="12" name="Slide Number Placeholder">
            <a:extLst>
              <a:ext uri="{FF2B5EF4-FFF2-40B4-BE49-F238E27FC236}">
                <a16:creationId xmlns:a16="http://schemas.microsoft.com/office/drawing/2014/main" id="{85E648C7-05D8-A5F1-9866-6CCFF320A014}"/>
              </a:ext>
            </a:extLst>
          </p:cNvPr>
          <p:cNvSpPr>
            <a:spLocks noGrp="1"/>
          </p:cNvSpPr>
          <p:nvPr>
            <p:ph type="sldNum" sz="quarter" idx="14"/>
          </p:nvPr>
        </p:nvSpPr>
        <p:spPr>
          <a:xfrm>
            <a:off x="11615194" y="6566315"/>
            <a:ext cx="576805" cy="246221"/>
          </a:xfrm>
        </p:spPr>
        <p:txBody>
          <a:bodyPr/>
          <a:lstStyle/>
          <a:p>
            <a:fld id="{F023AC52-F1B0-4671-BA92-58020EC92B36}" type="slidenum">
              <a:rPr lang="en-US" smtClean="0"/>
              <a:pPr/>
              <a:t>81</a:t>
            </a:fld>
            <a:endParaRPr lang="en-US"/>
          </a:p>
        </p:txBody>
      </p:sp>
      <p:sp>
        <p:nvSpPr>
          <p:cNvPr id="15" name="Nexus:toc_link">
            <a:extLst>
              <a:ext uri="{FF2B5EF4-FFF2-40B4-BE49-F238E27FC236}">
                <a16:creationId xmlns:a16="http://schemas.microsoft.com/office/drawing/2014/main" id="{B9EDD8DE-DE32-4F09-2BFA-7EC88D4484B4}"/>
              </a:ext>
            </a:extLst>
          </p:cNvPr>
          <p:cNvSpPr>
            <a:spLocks noGrp="1"/>
          </p:cNvSpPr>
          <p:nvPr>
            <p:ph type="body" sz="quarter" idx="12"/>
          </p:nvPr>
        </p:nvSpPr>
        <p:spPr/>
        <p:txBody>
          <a:bodyPr/>
          <a:lstStyle/>
          <a:p>
            <a:r>
              <a:rPr>
                <a:hlinkClick r:id="rId3" action="ppaction://hlinksldjump"/>
              </a:rPr>
              <a:t>Table of contents</a:t>
            </a:r>
            <a:endParaRPr lang="en-US"/>
          </a:p>
        </p:txBody>
      </p:sp>
      <p:sp>
        <p:nvSpPr>
          <p:cNvPr id="16" name="Nexus:breadcrumbs">
            <a:extLst>
              <a:ext uri="{FF2B5EF4-FFF2-40B4-BE49-F238E27FC236}">
                <a16:creationId xmlns:a16="http://schemas.microsoft.com/office/drawing/2014/main" id="{3ED75CF4-51CC-60D7-A0D8-FD7770CD585A}"/>
              </a:ext>
            </a:extLst>
          </p:cNvPr>
          <p:cNvSpPr>
            <a:spLocks noGrp="1"/>
          </p:cNvSpPr>
          <p:nvPr>
            <p:ph type="body" sz="quarter" idx="13"/>
          </p:nvPr>
        </p:nvSpPr>
        <p:spPr/>
        <p:txBody>
          <a:bodyPr/>
          <a:lstStyle/>
          <a:p>
            <a:r>
              <a:rPr>
                <a:hlinkClick r:id="rId4" action="ppaction://hlinksldjump"/>
              </a:rPr>
              <a:t>XY Plots</a:t>
            </a:r>
            <a:r>
              <a:t> / temp-vs-pos-mid-sec-hd-tof-tracker</a:t>
            </a:r>
            <a:endParaRPr lang="en-US"/>
          </a:p>
        </p:txBody>
      </p:sp>
      <p:sp>
        <p:nvSpPr>
          <p:cNvPr id="17" name="Nexus:comments">
            <a:extLst>
              <a:ext uri="{FF2B5EF4-FFF2-40B4-BE49-F238E27FC236}">
                <a16:creationId xmlns:a16="http://schemas.microsoft.com/office/drawing/2014/main" id="{C3695D3B-3633-1DDA-EB00-E2F937CF8ACC}"/>
              </a:ext>
            </a:extLst>
          </p:cNvPr>
          <p:cNvSpPr>
            <a:spLocks noGrp="1"/>
          </p:cNvSpPr>
          <p:nvPr>
            <p:ph type="body" sz="quarter" idx="15"/>
          </p:nvPr>
        </p:nvSpPr>
        <p:spPr/>
        <p:txBody>
          <a:bodyPr/>
          <a:lstStyle/>
          <a:p>
            <a:r>
              <a:rPr lang="en-US" altLang="en-US" dirty="0">
                <a:latin typeface="Arial" panose="020B0604020202020204" pitchFamily="34" charset="0"/>
              </a:rPr>
              <a:t>Detector ⌀ = </a:t>
            </a:r>
            <a:r>
              <a:rPr lang="en-US" dirty="0">
                <a:latin typeface="Arial" panose="020B0604020202020204" pitchFamily="34" charset="0"/>
              </a:rPr>
              <a:t>0.21 m</a:t>
            </a:r>
          </a:p>
          <a:p>
            <a:endParaRPr lang="en-US" dirty="0"/>
          </a:p>
        </p:txBody>
      </p:sp>
      <p:sp>
        <p:nvSpPr>
          <p:cNvPr id="13" name="Nexus:html_header">
            <a:extLst>
              <a:ext uri="{FF2B5EF4-FFF2-40B4-BE49-F238E27FC236}">
                <a16:creationId xmlns:a16="http://schemas.microsoft.com/office/drawing/2014/main" id="{7821052A-3583-A930-27A5-91A5CDB1A4C7}"/>
              </a:ext>
            </a:extLst>
          </p:cNvPr>
          <p:cNvSpPr>
            <a:spLocks noGrp="1"/>
          </p:cNvSpPr>
          <p:nvPr>
            <p:ph type="title"/>
          </p:nvPr>
        </p:nvSpPr>
        <p:spPr/>
        <p:txBody>
          <a:bodyPr/>
          <a:lstStyle/>
          <a:p>
            <a:r>
              <a:t>temp-vs-pos-mid-sec-hd-tof-tracker</a:t>
            </a:r>
            <a:endParaRPr lang="en-US"/>
          </a:p>
        </p:txBody>
      </p:sp>
      <p:cxnSp>
        <p:nvCxnSpPr>
          <p:cNvPr id="8" name="Straight Connector 7">
            <a:extLst>
              <a:ext uri="{FF2B5EF4-FFF2-40B4-BE49-F238E27FC236}">
                <a16:creationId xmlns:a16="http://schemas.microsoft.com/office/drawing/2014/main" id="{CD69191A-1906-488F-A79A-684D5B39BB88}"/>
              </a:ext>
            </a:extLst>
          </p:cNvPr>
          <p:cNvCxnSpPr/>
          <p:nvPr/>
        </p:nvCxnSpPr>
        <p:spPr>
          <a:xfrm flipV="1">
            <a:off x="5148726" y="2229316"/>
            <a:ext cx="0" cy="2966225"/>
          </a:xfrm>
          <a:prstGeom prst="line">
            <a:avLst/>
          </a:prstGeom>
        </p:spPr>
        <p:style>
          <a:lnRef idx="3">
            <a:schemeClr val="accent5"/>
          </a:lnRef>
          <a:fillRef idx="0">
            <a:schemeClr val="accent5"/>
          </a:fillRef>
          <a:effectRef idx="2">
            <a:schemeClr val="accent5"/>
          </a:effectRef>
          <a:fontRef idx="minor">
            <a:schemeClr val="tx1"/>
          </a:fontRef>
        </p:style>
      </p:cxn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Nexus:query=A|i_type|eq|table;A|i_name|cont|_xyplot"/>
          <p:cNvGraphicFramePr>
            <a:graphicFrameLocks noGrp="1"/>
          </p:cNvGraphicFramePr>
          <p:nvPr>
            <p:ph type="chart" sz="quarter" idx="11"/>
            <p:extLst>
              <p:ext uri="{D42A27DB-BD31-4B8C-83A1-F6EECF244321}">
                <p14:modId xmlns:p14="http://schemas.microsoft.com/office/powerpoint/2010/main" val="38653087"/>
              </p:ext>
            </p:extLst>
          </p:nvPr>
        </p:nvGraphicFramePr>
        <p:xfrm>
          <a:off x="642395" y="1636776"/>
          <a:ext cx="10972800" cy="4736592"/>
        </p:xfrm>
        <a:graphic>
          <a:graphicData uri="http://schemas.openxmlformats.org/drawingml/2006/chart">
            <c:chart xmlns:c="http://schemas.openxmlformats.org/drawingml/2006/chart" xmlns:r="http://schemas.openxmlformats.org/officeDocument/2006/relationships" r:id="rId3"/>
          </a:graphicData>
        </a:graphic>
      </p:graphicFrame>
      <p:sp>
        <p:nvSpPr>
          <p:cNvPr id="12" name="Slide Number Placeholder">
            <a:extLst>
              <a:ext uri="{FF2B5EF4-FFF2-40B4-BE49-F238E27FC236}">
                <a16:creationId xmlns:a16="http://schemas.microsoft.com/office/drawing/2014/main" id="{85E648C7-05D8-A5F1-9866-6CCFF320A014}"/>
              </a:ext>
            </a:extLst>
          </p:cNvPr>
          <p:cNvSpPr>
            <a:spLocks noGrp="1"/>
          </p:cNvSpPr>
          <p:nvPr>
            <p:ph type="sldNum" sz="quarter" idx="14"/>
          </p:nvPr>
        </p:nvSpPr>
        <p:spPr>
          <a:xfrm>
            <a:off x="11615194" y="6566315"/>
            <a:ext cx="576805" cy="246221"/>
          </a:xfrm>
        </p:spPr>
        <p:txBody>
          <a:bodyPr/>
          <a:lstStyle/>
          <a:p>
            <a:fld id="{F023AC52-F1B0-4671-BA92-58020EC92B36}" type="slidenum">
              <a:rPr lang="en-US" smtClean="0"/>
              <a:pPr/>
              <a:t>82</a:t>
            </a:fld>
            <a:endParaRPr lang="en-US" dirty="0"/>
          </a:p>
        </p:txBody>
      </p:sp>
      <p:sp>
        <p:nvSpPr>
          <p:cNvPr id="15" name="Nexus:toc_link">
            <a:extLst>
              <a:ext uri="{FF2B5EF4-FFF2-40B4-BE49-F238E27FC236}">
                <a16:creationId xmlns:a16="http://schemas.microsoft.com/office/drawing/2014/main" id="{B9EDD8DE-DE32-4F09-2BFA-7EC88D4484B4}"/>
              </a:ext>
            </a:extLst>
          </p:cNvPr>
          <p:cNvSpPr>
            <a:spLocks noGrp="1"/>
          </p:cNvSpPr>
          <p:nvPr>
            <p:ph type="body" sz="quarter" idx="12"/>
          </p:nvPr>
        </p:nvSpPr>
        <p:spPr/>
        <p:txBody>
          <a:bodyPr/>
          <a:lstStyle/>
          <a:p>
            <a:r>
              <a:rPr>
                <a:hlinkClick r:id="rId4" action="ppaction://hlinksldjump"/>
              </a:rPr>
              <a:t>Table of contents</a:t>
            </a:r>
            <a:endParaRPr lang="en-US"/>
          </a:p>
        </p:txBody>
      </p:sp>
      <p:sp>
        <p:nvSpPr>
          <p:cNvPr id="16" name="Nexus:breadcrumbs">
            <a:extLst>
              <a:ext uri="{FF2B5EF4-FFF2-40B4-BE49-F238E27FC236}">
                <a16:creationId xmlns:a16="http://schemas.microsoft.com/office/drawing/2014/main" id="{3ED75CF4-51CC-60D7-A0D8-FD7770CD585A}"/>
              </a:ext>
            </a:extLst>
          </p:cNvPr>
          <p:cNvSpPr>
            <a:spLocks noGrp="1"/>
          </p:cNvSpPr>
          <p:nvPr>
            <p:ph type="body" sz="quarter" idx="13"/>
          </p:nvPr>
        </p:nvSpPr>
        <p:spPr/>
        <p:txBody>
          <a:bodyPr/>
          <a:lstStyle/>
          <a:p>
            <a:r>
              <a:rPr>
                <a:hlinkClick r:id="rId5" action="ppaction://hlinksldjump"/>
              </a:rPr>
              <a:t>XY Plots</a:t>
            </a:r>
            <a:r>
              <a:t> / temp-vs-pos-mid-sec-hd-hcal</a:t>
            </a:r>
            <a:endParaRPr lang="en-US"/>
          </a:p>
        </p:txBody>
      </p:sp>
      <p:sp>
        <p:nvSpPr>
          <p:cNvPr id="17" name="Nexus:comments">
            <a:extLst>
              <a:ext uri="{FF2B5EF4-FFF2-40B4-BE49-F238E27FC236}">
                <a16:creationId xmlns:a16="http://schemas.microsoft.com/office/drawing/2014/main" id="{C3695D3B-3633-1DDA-EB00-E2F937CF8ACC}"/>
              </a:ext>
            </a:extLst>
          </p:cNvPr>
          <p:cNvSpPr>
            <a:spLocks noGrp="1"/>
          </p:cNvSpPr>
          <p:nvPr>
            <p:ph type="body" sz="quarter" idx="15"/>
          </p:nvPr>
        </p:nvSpPr>
        <p:spPr/>
        <p:txBody>
          <a:bodyPr/>
          <a:lstStyle/>
          <a:p>
            <a:r>
              <a:rPr lang="en-US" altLang="en-US" dirty="0">
                <a:latin typeface="Arial" panose="020B0604020202020204" pitchFamily="34" charset="0"/>
              </a:rPr>
              <a:t>Detector ⌀ = </a:t>
            </a:r>
            <a:r>
              <a:rPr lang="en-US" dirty="0">
                <a:latin typeface="Arial" panose="020B0604020202020204" pitchFamily="34" charset="0"/>
              </a:rPr>
              <a:t>0.55 m</a:t>
            </a:r>
          </a:p>
          <a:p>
            <a:endParaRPr lang="en-US" dirty="0"/>
          </a:p>
        </p:txBody>
      </p:sp>
      <p:sp>
        <p:nvSpPr>
          <p:cNvPr id="13" name="Nexus:html_header">
            <a:extLst>
              <a:ext uri="{FF2B5EF4-FFF2-40B4-BE49-F238E27FC236}">
                <a16:creationId xmlns:a16="http://schemas.microsoft.com/office/drawing/2014/main" id="{7821052A-3583-A930-27A5-91A5CDB1A4C7}"/>
              </a:ext>
            </a:extLst>
          </p:cNvPr>
          <p:cNvSpPr>
            <a:spLocks noGrp="1"/>
          </p:cNvSpPr>
          <p:nvPr>
            <p:ph type="title"/>
          </p:nvPr>
        </p:nvSpPr>
        <p:spPr/>
        <p:txBody>
          <a:bodyPr/>
          <a:lstStyle/>
          <a:p>
            <a:r>
              <a:t>temp-vs-pos-mid-sec-hd-hcal</a:t>
            </a:r>
            <a:endParaRPr lang="en-US"/>
          </a:p>
        </p:txBody>
      </p:sp>
      <p:cxnSp>
        <p:nvCxnSpPr>
          <p:cNvPr id="8" name="Straight Connector 7">
            <a:extLst>
              <a:ext uri="{FF2B5EF4-FFF2-40B4-BE49-F238E27FC236}">
                <a16:creationId xmlns:a16="http://schemas.microsoft.com/office/drawing/2014/main" id="{505B2367-7C2D-4EFD-A6D4-3569DFCD2EC8}"/>
              </a:ext>
            </a:extLst>
          </p:cNvPr>
          <p:cNvCxnSpPr/>
          <p:nvPr/>
        </p:nvCxnSpPr>
        <p:spPr>
          <a:xfrm flipV="1">
            <a:off x="3567141" y="2229316"/>
            <a:ext cx="0" cy="2966225"/>
          </a:xfrm>
          <a:prstGeom prst="line">
            <a:avLst/>
          </a:prstGeom>
        </p:spPr>
        <p:style>
          <a:lnRef idx="3">
            <a:schemeClr val="accent5"/>
          </a:lnRef>
          <a:fillRef idx="0">
            <a:schemeClr val="accent5"/>
          </a:fillRef>
          <a:effectRef idx="2">
            <a:schemeClr val="accent5"/>
          </a:effectRef>
          <a:fontRef idx="minor">
            <a:schemeClr val="tx1"/>
          </a:fontRef>
        </p:style>
      </p:cxn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B10D90E-6BFD-4E01-8A81-D488BB10674E}"/>
              </a:ext>
            </a:extLst>
          </p:cNvPr>
          <p:cNvSpPr>
            <a:spLocks noGrp="1"/>
          </p:cNvSpPr>
          <p:nvPr>
            <p:ph type="sldNum" sz="quarter" idx="14"/>
          </p:nvPr>
        </p:nvSpPr>
        <p:spPr/>
        <p:txBody>
          <a:bodyPr/>
          <a:lstStyle/>
          <a:p>
            <a:fld id="{F023AC52-F1B0-4671-BA92-58020EC92B36}" type="slidenum">
              <a:rPr lang="en-US" smtClean="0"/>
              <a:t>83</a:t>
            </a:fld>
            <a:endParaRPr lang="en-US"/>
          </a:p>
        </p:txBody>
      </p:sp>
      <p:sp>
        <p:nvSpPr>
          <p:cNvPr id="4" name="Text Placeholder 3">
            <a:extLst>
              <a:ext uri="{FF2B5EF4-FFF2-40B4-BE49-F238E27FC236}">
                <a16:creationId xmlns:a16="http://schemas.microsoft.com/office/drawing/2014/main" id="{01B774D4-1D7D-4168-90B3-2DC9DF19B97E}"/>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A08BFF91-286E-40F0-8C1E-71A17572D541}"/>
              </a:ext>
            </a:extLst>
          </p:cNvPr>
          <p:cNvSpPr>
            <a:spLocks noGrp="1"/>
          </p:cNvSpPr>
          <p:nvPr>
            <p:ph type="body" sz="quarter" idx="13"/>
          </p:nvPr>
        </p:nvSpPr>
        <p:spPr/>
        <p:txBody>
          <a:bodyPr/>
          <a:lstStyle/>
          <a:p>
            <a:endParaRPr lang="en-US"/>
          </a:p>
        </p:txBody>
      </p:sp>
      <p:sp>
        <p:nvSpPr>
          <p:cNvPr id="6" name="Text Placeholder 5">
            <a:extLst>
              <a:ext uri="{FF2B5EF4-FFF2-40B4-BE49-F238E27FC236}">
                <a16:creationId xmlns:a16="http://schemas.microsoft.com/office/drawing/2014/main" id="{9225124F-56DE-4A2B-8F9A-3510CACF0084}"/>
              </a:ext>
            </a:extLst>
          </p:cNvPr>
          <p:cNvSpPr>
            <a:spLocks noGrp="1"/>
          </p:cNvSpPr>
          <p:nvPr>
            <p:ph type="body" sz="quarter" idx="15"/>
          </p:nvPr>
        </p:nvSpPr>
        <p:spPr/>
        <p:txBody>
          <a:bodyPr/>
          <a:lstStyle/>
          <a:p>
            <a:endParaRPr lang="en-US"/>
          </a:p>
        </p:txBody>
      </p:sp>
      <p:sp>
        <p:nvSpPr>
          <p:cNvPr id="7" name="Title 6">
            <a:extLst>
              <a:ext uri="{FF2B5EF4-FFF2-40B4-BE49-F238E27FC236}">
                <a16:creationId xmlns:a16="http://schemas.microsoft.com/office/drawing/2014/main" id="{1AB5E195-8200-4E36-A3A0-5BE04A208112}"/>
              </a:ext>
            </a:extLst>
          </p:cNvPr>
          <p:cNvSpPr>
            <a:spLocks noGrp="1"/>
          </p:cNvSpPr>
          <p:nvPr>
            <p:ph type="title"/>
          </p:nvPr>
        </p:nvSpPr>
        <p:spPr>
          <a:xfrm>
            <a:off x="609599" y="83131"/>
            <a:ext cx="10972799" cy="429768"/>
          </a:xfrm>
        </p:spPr>
        <p:txBody>
          <a:bodyPr/>
          <a:lstStyle/>
          <a:p>
            <a:r>
              <a:rPr lang="en-US" dirty="0"/>
              <a:t>Conclusions</a:t>
            </a:r>
          </a:p>
        </p:txBody>
      </p:sp>
      <p:graphicFrame>
        <p:nvGraphicFramePr>
          <p:cNvPr id="8" name="Chart Placeholder 7">
            <a:extLst>
              <a:ext uri="{FF2B5EF4-FFF2-40B4-BE49-F238E27FC236}">
                <a16:creationId xmlns:a16="http://schemas.microsoft.com/office/drawing/2014/main" id="{E73BAC00-3FB7-44CB-88B3-6F80F45FDD9D}"/>
              </a:ext>
            </a:extLst>
          </p:cNvPr>
          <p:cNvGraphicFramePr>
            <a:graphicFrameLocks noGrp="1"/>
          </p:cNvGraphicFramePr>
          <p:nvPr>
            <p:ph type="chart" sz="quarter" idx="11"/>
            <p:extLst>
              <p:ext uri="{D42A27DB-BD31-4B8C-83A1-F6EECF244321}">
                <p14:modId xmlns:p14="http://schemas.microsoft.com/office/powerpoint/2010/main" val="3731552045"/>
              </p:ext>
            </p:extLst>
          </p:nvPr>
        </p:nvGraphicFramePr>
        <p:xfrm>
          <a:off x="693609" y="657906"/>
          <a:ext cx="10921586" cy="5712751"/>
        </p:xfrm>
        <a:graphic>
          <a:graphicData uri="http://schemas.openxmlformats.org/drawingml/2006/table">
            <a:tbl>
              <a:tblPr firstRow="1" firstCol="1" bandRow="1">
                <a:tableStyleId>{5C22544A-7EE6-4342-B048-85BDC9FD1C3A}</a:tableStyleId>
              </a:tblPr>
              <a:tblGrid>
                <a:gridCol w="347055">
                  <a:extLst>
                    <a:ext uri="{9D8B030D-6E8A-4147-A177-3AD203B41FA5}">
                      <a16:colId xmlns:a16="http://schemas.microsoft.com/office/drawing/2014/main" val="1086553177"/>
                    </a:ext>
                  </a:extLst>
                </a:gridCol>
                <a:gridCol w="1336068">
                  <a:extLst>
                    <a:ext uri="{9D8B030D-6E8A-4147-A177-3AD203B41FA5}">
                      <a16:colId xmlns:a16="http://schemas.microsoft.com/office/drawing/2014/main" val="1913250517"/>
                    </a:ext>
                  </a:extLst>
                </a:gridCol>
                <a:gridCol w="864580">
                  <a:extLst>
                    <a:ext uri="{9D8B030D-6E8A-4147-A177-3AD203B41FA5}">
                      <a16:colId xmlns:a16="http://schemas.microsoft.com/office/drawing/2014/main" val="3483381055"/>
                    </a:ext>
                  </a:extLst>
                </a:gridCol>
                <a:gridCol w="994755">
                  <a:extLst>
                    <a:ext uri="{9D8B030D-6E8A-4147-A177-3AD203B41FA5}">
                      <a16:colId xmlns:a16="http://schemas.microsoft.com/office/drawing/2014/main" val="3288426600"/>
                    </a:ext>
                  </a:extLst>
                </a:gridCol>
                <a:gridCol w="2140803">
                  <a:extLst>
                    <a:ext uri="{9D8B030D-6E8A-4147-A177-3AD203B41FA5}">
                      <a16:colId xmlns:a16="http://schemas.microsoft.com/office/drawing/2014/main" val="1402643575"/>
                    </a:ext>
                  </a:extLst>
                </a:gridCol>
                <a:gridCol w="1253645">
                  <a:extLst>
                    <a:ext uri="{9D8B030D-6E8A-4147-A177-3AD203B41FA5}">
                      <a16:colId xmlns:a16="http://schemas.microsoft.com/office/drawing/2014/main" val="754162421"/>
                    </a:ext>
                  </a:extLst>
                </a:gridCol>
                <a:gridCol w="1975830">
                  <a:extLst>
                    <a:ext uri="{9D8B030D-6E8A-4147-A177-3AD203B41FA5}">
                      <a16:colId xmlns:a16="http://schemas.microsoft.com/office/drawing/2014/main" val="2277098634"/>
                    </a:ext>
                  </a:extLst>
                </a:gridCol>
                <a:gridCol w="2008850">
                  <a:extLst>
                    <a:ext uri="{9D8B030D-6E8A-4147-A177-3AD203B41FA5}">
                      <a16:colId xmlns:a16="http://schemas.microsoft.com/office/drawing/2014/main" val="3316271899"/>
                    </a:ext>
                  </a:extLst>
                </a:gridCol>
              </a:tblGrid>
              <a:tr h="703351">
                <a:tc>
                  <a:txBody>
                    <a:bodyPr/>
                    <a:lstStyle/>
                    <a:p>
                      <a:pPr marL="0" marR="0" indent="0" algn="ctr">
                        <a:lnSpc>
                          <a:spcPct val="103000"/>
                        </a:lnSpc>
                        <a:spcBef>
                          <a:spcPts val="0"/>
                        </a:spcBef>
                        <a:spcAft>
                          <a:spcPts val="0"/>
                        </a:spcAft>
                      </a:pPr>
                      <a:r>
                        <a:rPr lang="en-US" sz="1400" dirty="0">
                          <a:solidFill>
                            <a:schemeClr val="tx1"/>
                          </a:solidFill>
                          <a:effectLst/>
                        </a:rPr>
                        <a:t>#</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600" dirty="0">
                          <a:solidFill>
                            <a:schemeClr val="tx1"/>
                          </a:solidFill>
                          <a:effectLst/>
                        </a:rPr>
                        <a:t>Detector </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ctr"/>
                </a:tc>
                <a:tc>
                  <a:txBody>
                    <a:bodyPr/>
                    <a:lstStyle/>
                    <a:p>
                      <a:pPr marL="0" marR="0" indent="0" algn="ctr">
                        <a:lnSpc>
                          <a:spcPct val="103000"/>
                        </a:lnSpc>
                        <a:spcBef>
                          <a:spcPts val="0"/>
                        </a:spcBef>
                        <a:spcAft>
                          <a:spcPts val="0"/>
                        </a:spcAft>
                      </a:pPr>
                      <a:r>
                        <a:rPr lang="en-US" sz="1600" dirty="0">
                          <a:solidFill>
                            <a:schemeClr val="tx1"/>
                          </a:solidFill>
                          <a:effectLst/>
                        </a:rPr>
                        <a:t>ID [mm]</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ctr"/>
                </a:tc>
                <a:tc>
                  <a:txBody>
                    <a:bodyPr/>
                    <a:lstStyle/>
                    <a:p>
                      <a:pPr marL="0" marR="0" indent="0" algn="ctr">
                        <a:lnSpc>
                          <a:spcPct val="103000"/>
                        </a:lnSpc>
                        <a:spcBef>
                          <a:spcPts val="0"/>
                        </a:spcBef>
                        <a:spcAft>
                          <a:spcPts val="0"/>
                        </a:spcAft>
                      </a:pPr>
                      <a:r>
                        <a:rPr lang="en-US" sz="1600" dirty="0">
                          <a:solidFill>
                            <a:schemeClr val="tx1"/>
                          </a:solidFill>
                          <a:effectLst/>
                        </a:rPr>
                        <a:t>OD [mm] </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ctr"/>
                </a:tc>
                <a:tc>
                  <a:txBody>
                    <a:bodyPr/>
                    <a:lstStyle/>
                    <a:p>
                      <a:pPr marL="0" marR="0" indent="0" algn="ctr">
                        <a:lnSpc>
                          <a:spcPct val="103000"/>
                        </a:lnSpc>
                        <a:spcBef>
                          <a:spcPts val="0"/>
                        </a:spcBef>
                        <a:spcAft>
                          <a:spcPts val="0"/>
                        </a:spcAft>
                      </a:pPr>
                      <a:r>
                        <a:rPr lang="en-US" sz="1600" dirty="0">
                          <a:solidFill>
                            <a:schemeClr val="tx1"/>
                          </a:solidFill>
                          <a:effectLst/>
                        </a:rPr>
                        <a:t>Surface thickness [mm]</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ctr"/>
                </a:tc>
                <a:tc>
                  <a:txBody>
                    <a:bodyPr/>
                    <a:lstStyle/>
                    <a:p>
                      <a:pPr marL="0" marR="0" indent="0" algn="ctr">
                        <a:lnSpc>
                          <a:spcPct val="103000"/>
                        </a:lnSpc>
                        <a:spcBef>
                          <a:spcPts val="0"/>
                        </a:spcBef>
                        <a:spcAft>
                          <a:spcPts val="0"/>
                        </a:spcAft>
                      </a:pPr>
                      <a:r>
                        <a:rPr lang="en-US" sz="1600" dirty="0">
                          <a:solidFill>
                            <a:schemeClr val="tx1"/>
                          </a:solidFill>
                          <a:effectLst/>
                        </a:rPr>
                        <a:t>Length [mm]</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ctr"/>
                </a:tc>
                <a:tc>
                  <a:txBody>
                    <a:bodyPr/>
                    <a:lstStyle/>
                    <a:p>
                      <a:pPr marL="0" marR="0" indent="0" algn="ctr">
                        <a:lnSpc>
                          <a:spcPct val="103000"/>
                        </a:lnSpc>
                        <a:spcBef>
                          <a:spcPts val="0"/>
                        </a:spcBef>
                        <a:spcAft>
                          <a:spcPts val="0"/>
                        </a:spcAft>
                      </a:pPr>
                      <a:r>
                        <a:rPr lang="en-US" sz="1600" dirty="0">
                          <a:solidFill>
                            <a:schemeClr val="tx1"/>
                          </a:solidFill>
                          <a:effectLst/>
                        </a:rPr>
                        <a:t>Min temperature [°C]</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ctr"/>
                </a:tc>
                <a:tc>
                  <a:txBody>
                    <a:bodyPr/>
                    <a:lstStyle/>
                    <a:p>
                      <a:pPr marL="0" marR="0" indent="0" algn="ctr">
                        <a:lnSpc>
                          <a:spcPct val="103000"/>
                        </a:lnSpc>
                        <a:spcBef>
                          <a:spcPts val="0"/>
                        </a:spcBef>
                        <a:spcAft>
                          <a:spcPts val="0"/>
                        </a:spcAft>
                      </a:pPr>
                      <a:r>
                        <a:rPr lang="en-US" sz="1600" dirty="0">
                          <a:solidFill>
                            <a:schemeClr val="tx1"/>
                          </a:solidFill>
                          <a:effectLst/>
                        </a:rPr>
                        <a:t>Max temperature [°C]</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ctr"/>
                </a:tc>
                <a:extLst>
                  <a:ext uri="{0D108BD9-81ED-4DB2-BD59-A6C34878D82A}">
                    <a16:rowId xmlns:a16="http://schemas.microsoft.com/office/drawing/2014/main" val="1387026285"/>
                  </a:ext>
                </a:extLst>
              </a:tr>
              <a:tr h="227700">
                <a:tc>
                  <a:txBody>
                    <a:bodyPr/>
                    <a:lstStyle/>
                    <a:p>
                      <a:pPr marL="0" marR="0" indent="0" algn="ctr">
                        <a:lnSpc>
                          <a:spcPct val="103000"/>
                        </a:lnSpc>
                        <a:spcBef>
                          <a:spcPts val="0"/>
                        </a:spcBef>
                        <a:spcAft>
                          <a:spcPts val="0"/>
                        </a:spcAft>
                      </a:pPr>
                      <a:r>
                        <a:rPr lang="en-US" sz="1400" dirty="0">
                          <a:solidFill>
                            <a:schemeClr val="tx1"/>
                          </a:solidFill>
                          <a:effectLst/>
                        </a:rPr>
                        <a:t>1</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l">
                        <a:lnSpc>
                          <a:spcPct val="103000"/>
                        </a:lnSpc>
                        <a:spcBef>
                          <a:spcPts val="0"/>
                        </a:spcBef>
                        <a:spcAft>
                          <a:spcPts val="0"/>
                        </a:spcAft>
                      </a:pPr>
                      <a:r>
                        <a:rPr lang="en-US" sz="1400" dirty="0">
                          <a:effectLst/>
                        </a:rPr>
                        <a:t>LD-HCAL</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248</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268</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10</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450</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ctr"/>
                </a:tc>
                <a:tc>
                  <a:txBody>
                    <a:bodyPr/>
                    <a:lstStyle/>
                    <a:p>
                      <a:pPr marL="0" marR="0" indent="0" algn="ctr">
                        <a:lnSpc>
                          <a:spcPct val="103000"/>
                        </a:lnSpc>
                        <a:spcBef>
                          <a:spcPts val="0"/>
                        </a:spcBef>
                        <a:spcAft>
                          <a:spcPts val="0"/>
                        </a:spcAft>
                      </a:pPr>
                      <a:r>
                        <a:rPr lang="en-US" sz="1400">
                          <a:effectLst/>
                        </a:rPr>
                        <a:t>40.99</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dirty="0">
                          <a:effectLst/>
                        </a:rPr>
                        <a:t>43.61</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extLst>
                  <a:ext uri="{0D108BD9-81ED-4DB2-BD59-A6C34878D82A}">
                    <a16:rowId xmlns:a16="http://schemas.microsoft.com/office/drawing/2014/main" val="997016204"/>
                  </a:ext>
                </a:extLst>
              </a:tr>
              <a:tr h="227700">
                <a:tc>
                  <a:txBody>
                    <a:bodyPr/>
                    <a:lstStyle/>
                    <a:p>
                      <a:pPr marL="0" marR="0" indent="0" algn="ctr">
                        <a:lnSpc>
                          <a:spcPct val="103000"/>
                        </a:lnSpc>
                        <a:spcBef>
                          <a:spcPts val="0"/>
                        </a:spcBef>
                        <a:spcAft>
                          <a:spcPts val="0"/>
                        </a:spcAft>
                      </a:pPr>
                      <a:r>
                        <a:rPr lang="en-US" sz="1400" dirty="0">
                          <a:solidFill>
                            <a:schemeClr val="tx1"/>
                          </a:solidFill>
                          <a:effectLst/>
                        </a:rPr>
                        <a:t>2</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l">
                        <a:lnSpc>
                          <a:spcPct val="103000"/>
                        </a:lnSpc>
                        <a:spcBef>
                          <a:spcPts val="0"/>
                        </a:spcBef>
                        <a:spcAft>
                          <a:spcPts val="0"/>
                        </a:spcAft>
                        <a:buFont typeface="Arial" panose="020B0604020202020204" pitchFamily="34" charset="0"/>
                        <a:buNone/>
                      </a:pPr>
                      <a:r>
                        <a:rPr lang="en-US" sz="1400" dirty="0">
                          <a:effectLst/>
                        </a:rPr>
                        <a:t>LD-EMCAL</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buFont typeface="Arial" panose="020B0604020202020204" pitchFamily="34" charset="0"/>
                        <a:buNone/>
                      </a:pPr>
                      <a:r>
                        <a:rPr lang="en-US" sz="1400" dirty="0">
                          <a:effectLst/>
                        </a:rPr>
                        <a:t>190</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210</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10</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600</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ctr"/>
                </a:tc>
                <a:tc>
                  <a:txBody>
                    <a:bodyPr/>
                    <a:lstStyle/>
                    <a:p>
                      <a:pPr marL="0" marR="0" indent="0" algn="ctr">
                        <a:lnSpc>
                          <a:spcPct val="103000"/>
                        </a:lnSpc>
                        <a:spcBef>
                          <a:spcPts val="0"/>
                        </a:spcBef>
                        <a:spcAft>
                          <a:spcPts val="0"/>
                        </a:spcAft>
                      </a:pPr>
                      <a:r>
                        <a:rPr lang="en-US" sz="1400">
                          <a:effectLst/>
                        </a:rPr>
                        <a:t>42.66</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44.40</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extLst>
                  <a:ext uri="{0D108BD9-81ED-4DB2-BD59-A6C34878D82A}">
                    <a16:rowId xmlns:a16="http://schemas.microsoft.com/office/drawing/2014/main" val="1469499652"/>
                  </a:ext>
                </a:extLst>
              </a:tr>
              <a:tr h="227700">
                <a:tc>
                  <a:txBody>
                    <a:bodyPr/>
                    <a:lstStyle/>
                    <a:p>
                      <a:pPr marL="0" marR="0" indent="0" algn="ctr">
                        <a:lnSpc>
                          <a:spcPct val="103000"/>
                        </a:lnSpc>
                        <a:spcBef>
                          <a:spcPts val="0"/>
                        </a:spcBef>
                        <a:spcAft>
                          <a:spcPts val="0"/>
                        </a:spcAft>
                      </a:pPr>
                      <a:r>
                        <a:rPr lang="en-US" sz="1400" dirty="0">
                          <a:solidFill>
                            <a:schemeClr val="tx1"/>
                          </a:solidFill>
                          <a:effectLst/>
                        </a:rPr>
                        <a:t>3</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l">
                        <a:lnSpc>
                          <a:spcPct val="103000"/>
                        </a:lnSpc>
                        <a:spcBef>
                          <a:spcPts val="0"/>
                        </a:spcBef>
                        <a:spcAft>
                          <a:spcPts val="0"/>
                        </a:spcAft>
                        <a:buFont typeface="Arial" panose="020B0604020202020204" pitchFamily="34" charset="0"/>
                        <a:buNone/>
                      </a:pPr>
                      <a:r>
                        <a:rPr lang="en-US" sz="1400" dirty="0">
                          <a:effectLst/>
                        </a:rPr>
                        <a:t>LD-</a:t>
                      </a:r>
                      <a:r>
                        <a:rPr lang="en-US" sz="1400" dirty="0" err="1">
                          <a:effectLst/>
                        </a:rPr>
                        <a:t>pfRICH</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buFont typeface="Arial" panose="020B0604020202020204" pitchFamily="34" charset="0"/>
                        <a:buNone/>
                      </a:pPr>
                      <a:r>
                        <a:rPr lang="en-US" sz="1400" dirty="0">
                          <a:effectLst/>
                        </a:rPr>
                        <a:t>190</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210</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10</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491</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ctr"/>
                </a:tc>
                <a:tc>
                  <a:txBody>
                    <a:bodyPr/>
                    <a:lstStyle/>
                    <a:p>
                      <a:pPr marL="0" marR="0" indent="0" algn="ctr">
                        <a:lnSpc>
                          <a:spcPct val="103000"/>
                        </a:lnSpc>
                        <a:spcBef>
                          <a:spcPts val="0"/>
                        </a:spcBef>
                        <a:spcAft>
                          <a:spcPts val="0"/>
                        </a:spcAft>
                      </a:pPr>
                      <a:r>
                        <a:rPr lang="en-US" sz="1400">
                          <a:effectLst/>
                        </a:rPr>
                        <a:t>30.37</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43.18</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extLst>
                  <a:ext uri="{0D108BD9-81ED-4DB2-BD59-A6C34878D82A}">
                    <a16:rowId xmlns:a16="http://schemas.microsoft.com/office/drawing/2014/main" val="2864396317"/>
                  </a:ext>
                </a:extLst>
              </a:tr>
              <a:tr h="227700">
                <a:tc>
                  <a:txBody>
                    <a:bodyPr/>
                    <a:lstStyle/>
                    <a:p>
                      <a:pPr marL="0" marR="0" indent="0" algn="ctr">
                        <a:lnSpc>
                          <a:spcPct val="103000"/>
                        </a:lnSpc>
                        <a:spcBef>
                          <a:spcPts val="0"/>
                        </a:spcBef>
                        <a:spcAft>
                          <a:spcPts val="0"/>
                        </a:spcAft>
                      </a:pPr>
                      <a:r>
                        <a:rPr lang="en-US" sz="1400" dirty="0">
                          <a:solidFill>
                            <a:schemeClr val="tx1"/>
                          </a:solidFill>
                          <a:effectLst/>
                        </a:rPr>
                        <a:t>4</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l">
                        <a:lnSpc>
                          <a:spcPct val="103000"/>
                        </a:lnSpc>
                        <a:spcBef>
                          <a:spcPts val="0"/>
                        </a:spcBef>
                        <a:spcAft>
                          <a:spcPts val="0"/>
                        </a:spcAft>
                      </a:pPr>
                      <a:r>
                        <a:rPr lang="en-US" sz="1400" dirty="0">
                          <a:effectLst/>
                        </a:rPr>
                        <a:t>LD-MPGD-2</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dirty="0">
                          <a:effectLst/>
                        </a:rPr>
                        <a:t>92.7</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102.7</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5</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25</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ctr"/>
                </a:tc>
                <a:tc>
                  <a:txBody>
                    <a:bodyPr/>
                    <a:lstStyle/>
                    <a:p>
                      <a:pPr marL="0" marR="0" indent="0" algn="ctr">
                        <a:lnSpc>
                          <a:spcPct val="103000"/>
                        </a:lnSpc>
                        <a:spcBef>
                          <a:spcPts val="0"/>
                        </a:spcBef>
                        <a:spcAft>
                          <a:spcPts val="0"/>
                        </a:spcAft>
                      </a:pPr>
                      <a:r>
                        <a:rPr lang="en-US" sz="1400">
                          <a:effectLst/>
                        </a:rPr>
                        <a:t>34.08</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39.60</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extLst>
                  <a:ext uri="{0D108BD9-81ED-4DB2-BD59-A6C34878D82A}">
                    <a16:rowId xmlns:a16="http://schemas.microsoft.com/office/drawing/2014/main" val="1949233659"/>
                  </a:ext>
                </a:extLst>
              </a:tr>
              <a:tr h="227700">
                <a:tc>
                  <a:txBody>
                    <a:bodyPr/>
                    <a:lstStyle/>
                    <a:p>
                      <a:pPr marL="0" marR="0" indent="0" algn="ctr">
                        <a:lnSpc>
                          <a:spcPct val="103000"/>
                        </a:lnSpc>
                        <a:spcBef>
                          <a:spcPts val="0"/>
                        </a:spcBef>
                        <a:spcAft>
                          <a:spcPts val="0"/>
                        </a:spcAft>
                      </a:pPr>
                      <a:r>
                        <a:rPr lang="en-US" sz="1400" dirty="0">
                          <a:solidFill>
                            <a:schemeClr val="tx1"/>
                          </a:solidFill>
                          <a:effectLst/>
                        </a:rPr>
                        <a:t>5</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l">
                        <a:lnSpc>
                          <a:spcPct val="103000"/>
                        </a:lnSpc>
                        <a:spcBef>
                          <a:spcPts val="0"/>
                        </a:spcBef>
                        <a:spcAft>
                          <a:spcPts val="0"/>
                        </a:spcAft>
                      </a:pPr>
                      <a:r>
                        <a:rPr lang="en-US" sz="1400">
                          <a:effectLst/>
                        </a:rPr>
                        <a:t>LD-MPGD-1</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dirty="0">
                          <a:effectLst/>
                        </a:rPr>
                        <a:t>92.7</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102.7</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5</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25</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ctr"/>
                </a:tc>
                <a:tc>
                  <a:txBody>
                    <a:bodyPr/>
                    <a:lstStyle/>
                    <a:p>
                      <a:pPr marL="0" marR="0" indent="0" algn="ctr">
                        <a:lnSpc>
                          <a:spcPct val="103000"/>
                        </a:lnSpc>
                        <a:spcBef>
                          <a:spcPts val="0"/>
                        </a:spcBef>
                        <a:spcAft>
                          <a:spcPts val="0"/>
                        </a:spcAft>
                      </a:pPr>
                      <a:r>
                        <a:rPr lang="en-US" sz="1400">
                          <a:effectLst/>
                        </a:rPr>
                        <a:t>32.58</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38.43</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extLst>
                  <a:ext uri="{0D108BD9-81ED-4DB2-BD59-A6C34878D82A}">
                    <a16:rowId xmlns:a16="http://schemas.microsoft.com/office/drawing/2014/main" val="4110152734"/>
                  </a:ext>
                </a:extLst>
              </a:tr>
              <a:tr h="227700">
                <a:tc>
                  <a:txBody>
                    <a:bodyPr/>
                    <a:lstStyle/>
                    <a:p>
                      <a:pPr marL="0" marR="0" indent="0" algn="ctr">
                        <a:lnSpc>
                          <a:spcPct val="103000"/>
                        </a:lnSpc>
                        <a:spcBef>
                          <a:spcPts val="0"/>
                        </a:spcBef>
                        <a:spcAft>
                          <a:spcPts val="0"/>
                        </a:spcAft>
                      </a:pPr>
                      <a:r>
                        <a:rPr lang="en-US" sz="1400" dirty="0">
                          <a:solidFill>
                            <a:schemeClr val="tx1"/>
                          </a:solidFill>
                          <a:effectLst/>
                        </a:rPr>
                        <a:t>6</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l">
                        <a:lnSpc>
                          <a:spcPct val="103000"/>
                        </a:lnSpc>
                        <a:spcBef>
                          <a:spcPts val="0"/>
                        </a:spcBef>
                        <a:spcAft>
                          <a:spcPts val="0"/>
                        </a:spcAft>
                      </a:pPr>
                      <a:r>
                        <a:rPr lang="en-US" sz="1400">
                          <a:effectLst/>
                        </a:rPr>
                        <a:t>LD-Si-Disk-5</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dirty="0">
                          <a:effectLst/>
                        </a:rPr>
                        <a:t>92.7</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dirty="0">
                          <a:effectLst/>
                        </a:rPr>
                        <a:t>102.7</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5</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25</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ctr"/>
                </a:tc>
                <a:tc>
                  <a:txBody>
                    <a:bodyPr/>
                    <a:lstStyle/>
                    <a:p>
                      <a:pPr marL="0" marR="0" indent="0" algn="ctr">
                        <a:lnSpc>
                          <a:spcPct val="103000"/>
                        </a:lnSpc>
                        <a:spcBef>
                          <a:spcPts val="0"/>
                        </a:spcBef>
                        <a:spcAft>
                          <a:spcPts val="0"/>
                        </a:spcAft>
                      </a:pPr>
                      <a:r>
                        <a:rPr lang="en-US" sz="1400">
                          <a:effectLst/>
                        </a:rPr>
                        <a:t>31.66</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39.07</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extLst>
                  <a:ext uri="{0D108BD9-81ED-4DB2-BD59-A6C34878D82A}">
                    <a16:rowId xmlns:a16="http://schemas.microsoft.com/office/drawing/2014/main" val="1530244936"/>
                  </a:ext>
                </a:extLst>
              </a:tr>
              <a:tr h="227700">
                <a:tc>
                  <a:txBody>
                    <a:bodyPr/>
                    <a:lstStyle/>
                    <a:p>
                      <a:pPr marL="0" marR="0" indent="0" algn="ctr">
                        <a:lnSpc>
                          <a:spcPct val="103000"/>
                        </a:lnSpc>
                        <a:spcBef>
                          <a:spcPts val="0"/>
                        </a:spcBef>
                        <a:spcAft>
                          <a:spcPts val="0"/>
                        </a:spcAft>
                      </a:pPr>
                      <a:r>
                        <a:rPr lang="en-US" sz="1400" dirty="0">
                          <a:solidFill>
                            <a:schemeClr val="tx1"/>
                          </a:solidFill>
                          <a:effectLst/>
                        </a:rPr>
                        <a:t>7</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l">
                        <a:lnSpc>
                          <a:spcPct val="103000"/>
                        </a:lnSpc>
                        <a:spcBef>
                          <a:spcPts val="0"/>
                        </a:spcBef>
                        <a:spcAft>
                          <a:spcPts val="0"/>
                        </a:spcAft>
                      </a:pPr>
                      <a:r>
                        <a:rPr lang="en-US" sz="1400">
                          <a:effectLst/>
                        </a:rPr>
                        <a:t>LD-Si-Disk-4</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80.12</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dirty="0">
                          <a:effectLst/>
                        </a:rPr>
                        <a:t>90.12</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dirty="0">
                          <a:effectLst/>
                        </a:rPr>
                        <a:t>5</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25</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ctr"/>
                </a:tc>
                <a:tc>
                  <a:txBody>
                    <a:bodyPr/>
                    <a:lstStyle/>
                    <a:p>
                      <a:pPr marL="0" marR="0" indent="0" algn="ctr">
                        <a:lnSpc>
                          <a:spcPct val="103000"/>
                        </a:lnSpc>
                        <a:spcBef>
                          <a:spcPts val="0"/>
                        </a:spcBef>
                        <a:spcAft>
                          <a:spcPts val="0"/>
                        </a:spcAft>
                      </a:pPr>
                      <a:r>
                        <a:rPr lang="en-US" sz="1400">
                          <a:effectLst/>
                        </a:rPr>
                        <a:t>32.91</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38.33</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extLst>
                  <a:ext uri="{0D108BD9-81ED-4DB2-BD59-A6C34878D82A}">
                    <a16:rowId xmlns:a16="http://schemas.microsoft.com/office/drawing/2014/main" val="2962250241"/>
                  </a:ext>
                </a:extLst>
              </a:tr>
              <a:tr h="227700">
                <a:tc>
                  <a:txBody>
                    <a:bodyPr/>
                    <a:lstStyle/>
                    <a:p>
                      <a:pPr marL="0" marR="0" indent="0" algn="ctr">
                        <a:lnSpc>
                          <a:spcPct val="103000"/>
                        </a:lnSpc>
                        <a:spcBef>
                          <a:spcPts val="0"/>
                        </a:spcBef>
                        <a:spcAft>
                          <a:spcPts val="0"/>
                        </a:spcAft>
                      </a:pPr>
                      <a:r>
                        <a:rPr lang="en-US" sz="1400" dirty="0">
                          <a:solidFill>
                            <a:schemeClr val="tx1"/>
                          </a:solidFill>
                          <a:effectLst/>
                        </a:rPr>
                        <a:t>8</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l">
                        <a:lnSpc>
                          <a:spcPct val="103000"/>
                        </a:lnSpc>
                        <a:spcBef>
                          <a:spcPts val="0"/>
                        </a:spcBef>
                        <a:spcAft>
                          <a:spcPts val="0"/>
                        </a:spcAft>
                      </a:pPr>
                      <a:r>
                        <a:rPr lang="en-US" sz="1400">
                          <a:effectLst/>
                        </a:rPr>
                        <a:t>LD-Si-Disk-3</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73.52</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83.52</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dirty="0">
                          <a:effectLst/>
                        </a:rPr>
                        <a:t>5</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dirty="0">
                          <a:effectLst/>
                        </a:rPr>
                        <a:t>25</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ctr"/>
                </a:tc>
                <a:tc>
                  <a:txBody>
                    <a:bodyPr/>
                    <a:lstStyle/>
                    <a:p>
                      <a:pPr marL="0" marR="0" indent="0" algn="ctr">
                        <a:lnSpc>
                          <a:spcPct val="103000"/>
                        </a:lnSpc>
                        <a:spcBef>
                          <a:spcPts val="0"/>
                        </a:spcBef>
                        <a:spcAft>
                          <a:spcPts val="0"/>
                        </a:spcAft>
                      </a:pPr>
                      <a:r>
                        <a:rPr lang="en-US" sz="1400">
                          <a:effectLst/>
                        </a:rPr>
                        <a:t>38.49</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42.76</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extLst>
                  <a:ext uri="{0D108BD9-81ED-4DB2-BD59-A6C34878D82A}">
                    <a16:rowId xmlns:a16="http://schemas.microsoft.com/office/drawing/2014/main" val="1575676372"/>
                  </a:ext>
                </a:extLst>
              </a:tr>
              <a:tr h="227700">
                <a:tc>
                  <a:txBody>
                    <a:bodyPr/>
                    <a:lstStyle/>
                    <a:p>
                      <a:pPr marL="0" marR="0" indent="0" algn="ctr">
                        <a:lnSpc>
                          <a:spcPct val="103000"/>
                        </a:lnSpc>
                        <a:spcBef>
                          <a:spcPts val="0"/>
                        </a:spcBef>
                        <a:spcAft>
                          <a:spcPts val="0"/>
                        </a:spcAft>
                      </a:pPr>
                      <a:r>
                        <a:rPr lang="en-US" sz="1400" dirty="0">
                          <a:solidFill>
                            <a:schemeClr val="tx1"/>
                          </a:solidFill>
                          <a:effectLst/>
                        </a:rPr>
                        <a:t>9</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l">
                        <a:lnSpc>
                          <a:spcPct val="103000"/>
                        </a:lnSpc>
                        <a:spcBef>
                          <a:spcPts val="0"/>
                        </a:spcBef>
                        <a:spcAft>
                          <a:spcPts val="0"/>
                        </a:spcAft>
                      </a:pPr>
                      <a:r>
                        <a:rPr lang="en-US" sz="1400">
                          <a:effectLst/>
                        </a:rPr>
                        <a:t>LD-Si-Disk-2</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73.52</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83.52</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5</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dirty="0">
                          <a:effectLst/>
                        </a:rPr>
                        <a:t>25</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ctr"/>
                </a:tc>
                <a:tc>
                  <a:txBody>
                    <a:bodyPr/>
                    <a:lstStyle/>
                    <a:p>
                      <a:pPr marL="0" marR="0" indent="0" algn="ctr">
                        <a:lnSpc>
                          <a:spcPct val="103000"/>
                        </a:lnSpc>
                        <a:spcBef>
                          <a:spcPts val="0"/>
                        </a:spcBef>
                        <a:spcAft>
                          <a:spcPts val="0"/>
                        </a:spcAft>
                      </a:pPr>
                      <a:r>
                        <a:rPr lang="en-US" sz="1400">
                          <a:effectLst/>
                        </a:rPr>
                        <a:t>38.34</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42.53</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extLst>
                  <a:ext uri="{0D108BD9-81ED-4DB2-BD59-A6C34878D82A}">
                    <a16:rowId xmlns:a16="http://schemas.microsoft.com/office/drawing/2014/main" val="3500837858"/>
                  </a:ext>
                </a:extLst>
              </a:tr>
              <a:tr h="227700">
                <a:tc>
                  <a:txBody>
                    <a:bodyPr/>
                    <a:lstStyle/>
                    <a:p>
                      <a:pPr marL="0" marR="0" indent="0" algn="ctr">
                        <a:lnSpc>
                          <a:spcPct val="103000"/>
                        </a:lnSpc>
                        <a:spcBef>
                          <a:spcPts val="0"/>
                        </a:spcBef>
                        <a:spcAft>
                          <a:spcPts val="0"/>
                        </a:spcAft>
                      </a:pPr>
                      <a:r>
                        <a:rPr lang="en-US" sz="1400" dirty="0">
                          <a:solidFill>
                            <a:schemeClr val="tx1"/>
                          </a:solidFill>
                          <a:effectLst/>
                        </a:rPr>
                        <a:t>10</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l">
                        <a:lnSpc>
                          <a:spcPct val="103000"/>
                        </a:lnSpc>
                        <a:spcBef>
                          <a:spcPts val="0"/>
                        </a:spcBef>
                        <a:spcAft>
                          <a:spcPts val="0"/>
                        </a:spcAft>
                      </a:pPr>
                      <a:r>
                        <a:rPr lang="en-US" sz="1400">
                          <a:effectLst/>
                        </a:rPr>
                        <a:t>LD-Si-Disk-1</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73.52</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83.52</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5</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dirty="0">
                          <a:effectLst/>
                        </a:rPr>
                        <a:t>25</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ctr"/>
                </a:tc>
                <a:tc>
                  <a:txBody>
                    <a:bodyPr/>
                    <a:lstStyle/>
                    <a:p>
                      <a:pPr marL="0" marR="0" indent="0" algn="ctr">
                        <a:lnSpc>
                          <a:spcPct val="103000"/>
                        </a:lnSpc>
                        <a:spcBef>
                          <a:spcPts val="0"/>
                        </a:spcBef>
                        <a:spcAft>
                          <a:spcPts val="0"/>
                        </a:spcAft>
                      </a:pPr>
                      <a:r>
                        <a:rPr lang="en-US" sz="1400" dirty="0">
                          <a:effectLst/>
                        </a:rPr>
                        <a:t>38.11</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42.25</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extLst>
                  <a:ext uri="{0D108BD9-81ED-4DB2-BD59-A6C34878D82A}">
                    <a16:rowId xmlns:a16="http://schemas.microsoft.com/office/drawing/2014/main" val="124196377"/>
                  </a:ext>
                </a:extLst>
              </a:tr>
              <a:tr h="227700">
                <a:tc>
                  <a:txBody>
                    <a:bodyPr/>
                    <a:lstStyle/>
                    <a:p>
                      <a:pPr marL="0" marR="0" indent="0" algn="ctr">
                        <a:lnSpc>
                          <a:spcPct val="103000"/>
                        </a:lnSpc>
                        <a:spcBef>
                          <a:spcPts val="0"/>
                        </a:spcBef>
                        <a:spcAft>
                          <a:spcPts val="0"/>
                        </a:spcAft>
                      </a:pPr>
                      <a:r>
                        <a:rPr lang="en-US" sz="1400" dirty="0">
                          <a:solidFill>
                            <a:schemeClr val="tx1"/>
                          </a:solidFill>
                          <a:effectLst/>
                        </a:rPr>
                        <a:t>11</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l">
                        <a:lnSpc>
                          <a:spcPct val="103000"/>
                        </a:lnSpc>
                        <a:spcBef>
                          <a:spcPts val="0"/>
                        </a:spcBef>
                        <a:spcAft>
                          <a:spcPts val="0"/>
                        </a:spcAft>
                      </a:pPr>
                      <a:r>
                        <a:rPr lang="en-US" sz="1400">
                          <a:effectLst/>
                        </a:rPr>
                        <a:t>Si Barrel </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72</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82</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5</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270</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ctr"/>
                </a:tc>
                <a:tc>
                  <a:txBody>
                    <a:bodyPr/>
                    <a:lstStyle/>
                    <a:p>
                      <a:pPr marL="0" marR="0" indent="0" algn="ctr">
                        <a:lnSpc>
                          <a:spcPct val="103000"/>
                        </a:lnSpc>
                        <a:spcBef>
                          <a:spcPts val="0"/>
                        </a:spcBef>
                        <a:spcAft>
                          <a:spcPts val="0"/>
                        </a:spcAft>
                      </a:pPr>
                      <a:r>
                        <a:rPr lang="en-US" sz="1400" dirty="0">
                          <a:effectLst/>
                        </a:rPr>
                        <a:t>58.10</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dirty="0">
                          <a:effectLst/>
                          <a:highlight>
                            <a:srgbClr val="FFFF00"/>
                          </a:highlight>
                        </a:rPr>
                        <a:t>58.93</a:t>
                      </a:r>
                      <a:endParaRPr lang="en-US" sz="14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extLst>
                  <a:ext uri="{0D108BD9-81ED-4DB2-BD59-A6C34878D82A}">
                    <a16:rowId xmlns:a16="http://schemas.microsoft.com/office/drawing/2014/main" val="2252387412"/>
                  </a:ext>
                </a:extLst>
              </a:tr>
              <a:tr h="227700">
                <a:tc>
                  <a:txBody>
                    <a:bodyPr/>
                    <a:lstStyle/>
                    <a:p>
                      <a:pPr marL="0" marR="0" indent="0" algn="ctr">
                        <a:lnSpc>
                          <a:spcPct val="103000"/>
                        </a:lnSpc>
                        <a:spcBef>
                          <a:spcPts val="0"/>
                        </a:spcBef>
                        <a:spcAft>
                          <a:spcPts val="0"/>
                        </a:spcAft>
                      </a:pPr>
                      <a:r>
                        <a:rPr lang="en-US" sz="1400" dirty="0">
                          <a:solidFill>
                            <a:schemeClr val="tx1"/>
                          </a:solidFill>
                          <a:effectLst/>
                        </a:rPr>
                        <a:t>12</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l">
                        <a:lnSpc>
                          <a:spcPct val="103000"/>
                        </a:lnSpc>
                        <a:spcBef>
                          <a:spcPts val="0"/>
                        </a:spcBef>
                        <a:spcAft>
                          <a:spcPts val="0"/>
                        </a:spcAft>
                      </a:pPr>
                      <a:r>
                        <a:rPr lang="en-US" sz="1400">
                          <a:effectLst/>
                        </a:rPr>
                        <a:t>HD-Si-Disk-1</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dirty="0">
                          <a:effectLst/>
                        </a:rPr>
                        <a:t>73.52</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83.52</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5</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25</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ctr"/>
                </a:tc>
                <a:tc>
                  <a:txBody>
                    <a:bodyPr/>
                    <a:lstStyle/>
                    <a:p>
                      <a:pPr marL="0" marR="0" indent="0" algn="ctr">
                        <a:lnSpc>
                          <a:spcPct val="103000"/>
                        </a:lnSpc>
                        <a:spcBef>
                          <a:spcPts val="0"/>
                        </a:spcBef>
                        <a:spcAft>
                          <a:spcPts val="0"/>
                        </a:spcAft>
                      </a:pPr>
                      <a:r>
                        <a:rPr lang="en-US" sz="1400" dirty="0">
                          <a:effectLst/>
                        </a:rPr>
                        <a:t>38.11</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41.85</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extLst>
                  <a:ext uri="{0D108BD9-81ED-4DB2-BD59-A6C34878D82A}">
                    <a16:rowId xmlns:a16="http://schemas.microsoft.com/office/drawing/2014/main" val="2921547889"/>
                  </a:ext>
                </a:extLst>
              </a:tr>
              <a:tr h="227700">
                <a:tc>
                  <a:txBody>
                    <a:bodyPr/>
                    <a:lstStyle/>
                    <a:p>
                      <a:pPr marL="0" marR="0" indent="0" algn="ctr">
                        <a:lnSpc>
                          <a:spcPct val="103000"/>
                        </a:lnSpc>
                        <a:spcBef>
                          <a:spcPts val="0"/>
                        </a:spcBef>
                        <a:spcAft>
                          <a:spcPts val="0"/>
                        </a:spcAft>
                      </a:pPr>
                      <a:r>
                        <a:rPr lang="en-US" sz="1400" dirty="0">
                          <a:solidFill>
                            <a:schemeClr val="tx1"/>
                          </a:solidFill>
                          <a:effectLst/>
                        </a:rPr>
                        <a:t>13</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l">
                        <a:lnSpc>
                          <a:spcPct val="103000"/>
                        </a:lnSpc>
                        <a:spcBef>
                          <a:spcPts val="0"/>
                        </a:spcBef>
                        <a:spcAft>
                          <a:spcPts val="0"/>
                        </a:spcAft>
                      </a:pPr>
                      <a:r>
                        <a:rPr lang="en-US" sz="1400">
                          <a:effectLst/>
                        </a:rPr>
                        <a:t>HD-Si-Disk-2</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73.52</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83.52</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5</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25</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ctr"/>
                </a:tc>
                <a:tc>
                  <a:txBody>
                    <a:bodyPr/>
                    <a:lstStyle/>
                    <a:p>
                      <a:pPr marL="0" marR="0" indent="0" algn="ctr">
                        <a:lnSpc>
                          <a:spcPct val="103000"/>
                        </a:lnSpc>
                        <a:spcBef>
                          <a:spcPts val="0"/>
                        </a:spcBef>
                        <a:spcAft>
                          <a:spcPts val="0"/>
                        </a:spcAft>
                      </a:pPr>
                      <a:r>
                        <a:rPr lang="en-US" sz="1400" dirty="0">
                          <a:effectLst/>
                        </a:rPr>
                        <a:t>38.34</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41.92</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extLst>
                  <a:ext uri="{0D108BD9-81ED-4DB2-BD59-A6C34878D82A}">
                    <a16:rowId xmlns:a16="http://schemas.microsoft.com/office/drawing/2014/main" val="3570706101"/>
                  </a:ext>
                </a:extLst>
              </a:tr>
              <a:tr h="227700">
                <a:tc>
                  <a:txBody>
                    <a:bodyPr/>
                    <a:lstStyle/>
                    <a:p>
                      <a:pPr marL="0" marR="0" indent="0" algn="ctr">
                        <a:lnSpc>
                          <a:spcPct val="103000"/>
                        </a:lnSpc>
                        <a:spcBef>
                          <a:spcPts val="0"/>
                        </a:spcBef>
                        <a:spcAft>
                          <a:spcPts val="0"/>
                        </a:spcAft>
                      </a:pPr>
                      <a:r>
                        <a:rPr lang="en-US" sz="1400" dirty="0">
                          <a:solidFill>
                            <a:schemeClr val="tx1"/>
                          </a:solidFill>
                          <a:effectLst/>
                        </a:rPr>
                        <a:t>14</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l">
                        <a:lnSpc>
                          <a:spcPct val="103000"/>
                        </a:lnSpc>
                        <a:spcBef>
                          <a:spcPts val="0"/>
                        </a:spcBef>
                        <a:spcAft>
                          <a:spcPts val="0"/>
                        </a:spcAft>
                      </a:pPr>
                      <a:r>
                        <a:rPr lang="en-US" sz="1400">
                          <a:effectLst/>
                        </a:rPr>
                        <a:t>HD-Si-Disk-3</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76.84</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86.84</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5</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25</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ctr"/>
                </a:tc>
                <a:tc>
                  <a:txBody>
                    <a:bodyPr/>
                    <a:lstStyle/>
                    <a:p>
                      <a:pPr marL="0" marR="0" indent="0" algn="ctr">
                        <a:lnSpc>
                          <a:spcPct val="103000"/>
                        </a:lnSpc>
                        <a:spcBef>
                          <a:spcPts val="0"/>
                        </a:spcBef>
                        <a:spcAft>
                          <a:spcPts val="0"/>
                        </a:spcAft>
                      </a:pPr>
                      <a:r>
                        <a:rPr lang="en-US" sz="1400" dirty="0">
                          <a:effectLst/>
                        </a:rPr>
                        <a:t>38.49</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38.96</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extLst>
                  <a:ext uri="{0D108BD9-81ED-4DB2-BD59-A6C34878D82A}">
                    <a16:rowId xmlns:a16="http://schemas.microsoft.com/office/drawing/2014/main" val="876786721"/>
                  </a:ext>
                </a:extLst>
              </a:tr>
              <a:tr h="227700">
                <a:tc>
                  <a:txBody>
                    <a:bodyPr/>
                    <a:lstStyle/>
                    <a:p>
                      <a:pPr marL="0" marR="0" indent="0" algn="ctr">
                        <a:lnSpc>
                          <a:spcPct val="103000"/>
                        </a:lnSpc>
                        <a:spcBef>
                          <a:spcPts val="0"/>
                        </a:spcBef>
                        <a:spcAft>
                          <a:spcPts val="0"/>
                        </a:spcAft>
                      </a:pPr>
                      <a:r>
                        <a:rPr lang="en-US" sz="1400" dirty="0">
                          <a:solidFill>
                            <a:schemeClr val="tx1"/>
                          </a:solidFill>
                          <a:effectLst/>
                        </a:rPr>
                        <a:t>15</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l">
                        <a:lnSpc>
                          <a:spcPct val="103000"/>
                        </a:lnSpc>
                        <a:spcBef>
                          <a:spcPts val="0"/>
                        </a:spcBef>
                        <a:spcAft>
                          <a:spcPts val="0"/>
                        </a:spcAft>
                      </a:pPr>
                      <a:r>
                        <a:rPr lang="en-US" sz="1400">
                          <a:effectLst/>
                        </a:rPr>
                        <a:t>HD-Si-Disk-4</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108.86</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118.86</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5</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25</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ctr"/>
                </a:tc>
                <a:tc>
                  <a:txBody>
                    <a:bodyPr/>
                    <a:lstStyle/>
                    <a:p>
                      <a:pPr marL="0" marR="0" indent="0" algn="ctr">
                        <a:lnSpc>
                          <a:spcPct val="103000"/>
                        </a:lnSpc>
                        <a:spcBef>
                          <a:spcPts val="0"/>
                        </a:spcBef>
                        <a:spcAft>
                          <a:spcPts val="0"/>
                        </a:spcAft>
                      </a:pPr>
                      <a:r>
                        <a:rPr lang="en-US" sz="1400" dirty="0">
                          <a:effectLst/>
                        </a:rPr>
                        <a:t>32.91</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38.00</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extLst>
                  <a:ext uri="{0D108BD9-81ED-4DB2-BD59-A6C34878D82A}">
                    <a16:rowId xmlns:a16="http://schemas.microsoft.com/office/drawing/2014/main" val="2954386888"/>
                  </a:ext>
                </a:extLst>
              </a:tr>
              <a:tr h="227700">
                <a:tc>
                  <a:txBody>
                    <a:bodyPr/>
                    <a:lstStyle/>
                    <a:p>
                      <a:pPr marL="0" marR="0" indent="0" algn="ctr">
                        <a:lnSpc>
                          <a:spcPct val="103000"/>
                        </a:lnSpc>
                        <a:spcBef>
                          <a:spcPts val="0"/>
                        </a:spcBef>
                        <a:spcAft>
                          <a:spcPts val="0"/>
                        </a:spcAft>
                      </a:pPr>
                      <a:r>
                        <a:rPr lang="en-US" sz="1400" dirty="0">
                          <a:solidFill>
                            <a:schemeClr val="tx1"/>
                          </a:solidFill>
                          <a:effectLst/>
                        </a:rPr>
                        <a:t>16</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l">
                        <a:lnSpc>
                          <a:spcPct val="103000"/>
                        </a:lnSpc>
                        <a:spcBef>
                          <a:spcPts val="0"/>
                        </a:spcBef>
                        <a:spcAft>
                          <a:spcPts val="0"/>
                        </a:spcAft>
                      </a:pPr>
                      <a:r>
                        <a:rPr lang="en-US" sz="1400">
                          <a:effectLst/>
                        </a:rPr>
                        <a:t>HD-Si-Disk-5</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140.28</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150.28</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5</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25</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ctr"/>
                </a:tc>
                <a:tc>
                  <a:txBody>
                    <a:bodyPr/>
                    <a:lstStyle/>
                    <a:p>
                      <a:pPr marL="0" marR="0" indent="0" algn="ctr">
                        <a:lnSpc>
                          <a:spcPct val="103000"/>
                        </a:lnSpc>
                        <a:spcBef>
                          <a:spcPts val="0"/>
                        </a:spcBef>
                        <a:spcAft>
                          <a:spcPts val="0"/>
                        </a:spcAft>
                      </a:pPr>
                      <a:r>
                        <a:rPr lang="en-US" sz="1400" dirty="0">
                          <a:effectLst/>
                        </a:rPr>
                        <a:t>31.66</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39.76</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extLst>
                  <a:ext uri="{0D108BD9-81ED-4DB2-BD59-A6C34878D82A}">
                    <a16:rowId xmlns:a16="http://schemas.microsoft.com/office/drawing/2014/main" val="2924725178"/>
                  </a:ext>
                </a:extLst>
              </a:tr>
              <a:tr h="227700">
                <a:tc>
                  <a:txBody>
                    <a:bodyPr/>
                    <a:lstStyle/>
                    <a:p>
                      <a:pPr marL="0" marR="0" indent="0" algn="ctr">
                        <a:lnSpc>
                          <a:spcPct val="103000"/>
                        </a:lnSpc>
                        <a:spcBef>
                          <a:spcPts val="0"/>
                        </a:spcBef>
                        <a:spcAft>
                          <a:spcPts val="0"/>
                        </a:spcAft>
                      </a:pPr>
                      <a:r>
                        <a:rPr lang="en-US" sz="1400" dirty="0">
                          <a:solidFill>
                            <a:schemeClr val="tx1"/>
                          </a:solidFill>
                          <a:effectLst/>
                        </a:rPr>
                        <a:t>17</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l">
                        <a:lnSpc>
                          <a:spcPct val="103000"/>
                        </a:lnSpc>
                        <a:spcBef>
                          <a:spcPts val="0"/>
                        </a:spcBef>
                        <a:spcAft>
                          <a:spcPts val="0"/>
                        </a:spcAft>
                      </a:pPr>
                      <a:r>
                        <a:rPr lang="en-US" sz="1400">
                          <a:effectLst/>
                        </a:rPr>
                        <a:t>HD-MPGD-1</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180</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190</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5</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25</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ctr"/>
                </a:tc>
                <a:tc>
                  <a:txBody>
                    <a:bodyPr/>
                    <a:lstStyle/>
                    <a:p>
                      <a:pPr marL="0" marR="0" indent="0" algn="ctr">
                        <a:lnSpc>
                          <a:spcPct val="103000"/>
                        </a:lnSpc>
                        <a:spcBef>
                          <a:spcPts val="0"/>
                        </a:spcBef>
                        <a:spcAft>
                          <a:spcPts val="0"/>
                        </a:spcAft>
                      </a:pPr>
                      <a:r>
                        <a:rPr lang="en-US" sz="1400" dirty="0">
                          <a:effectLst/>
                        </a:rPr>
                        <a:t>27.20</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39.04</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extLst>
                  <a:ext uri="{0D108BD9-81ED-4DB2-BD59-A6C34878D82A}">
                    <a16:rowId xmlns:a16="http://schemas.microsoft.com/office/drawing/2014/main" val="3597424484"/>
                  </a:ext>
                </a:extLst>
              </a:tr>
              <a:tr h="227700">
                <a:tc>
                  <a:txBody>
                    <a:bodyPr/>
                    <a:lstStyle/>
                    <a:p>
                      <a:pPr marL="0" marR="0" indent="0" algn="ctr">
                        <a:lnSpc>
                          <a:spcPct val="103000"/>
                        </a:lnSpc>
                        <a:spcBef>
                          <a:spcPts val="0"/>
                        </a:spcBef>
                        <a:spcAft>
                          <a:spcPts val="0"/>
                        </a:spcAft>
                      </a:pPr>
                      <a:r>
                        <a:rPr lang="en-US" sz="1400" dirty="0">
                          <a:solidFill>
                            <a:schemeClr val="tx1"/>
                          </a:solidFill>
                          <a:effectLst/>
                        </a:rPr>
                        <a:t>18</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l">
                        <a:lnSpc>
                          <a:spcPct val="103000"/>
                        </a:lnSpc>
                        <a:spcBef>
                          <a:spcPts val="0"/>
                        </a:spcBef>
                        <a:spcAft>
                          <a:spcPts val="0"/>
                        </a:spcAft>
                      </a:pPr>
                      <a:r>
                        <a:rPr lang="en-US" sz="1400">
                          <a:effectLst/>
                        </a:rPr>
                        <a:t>HD-MPGD-2</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180</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190</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5</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25</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ctr"/>
                </a:tc>
                <a:tc>
                  <a:txBody>
                    <a:bodyPr/>
                    <a:lstStyle/>
                    <a:p>
                      <a:pPr marL="0" marR="0" indent="0" algn="ctr">
                        <a:lnSpc>
                          <a:spcPct val="103000"/>
                        </a:lnSpc>
                        <a:spcBef>
                          <a:spcPts val="0"/>
                        </a:spcBef>
                        <a:spcAft>
                          <a:spcPts val="0"/>
                        </a:spcAft>
                      </a:pPr>
                      <a:r>
                        <a:rPr lang="en-US" sz="1400" dirty="0">
                          <a:effectLst/>
                        </a:rPr>
                        <a:t>27.90</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38.94</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extLst>
                  <a:ext uri="{0D108BD9-81ED-4DB2-BD59-A6C34878D82A}">
                    <a16:rowId xmlns:a16="http://schemas.microsoft.com/office/drawing/2014/main" val="3197428789"/>
                  </a:ext>
                </a:extLst>
              </a:tr>
              <a:tr h="227700">
                <a:tc>
                  <a:txBody>
                    <a:bodyPr/>
                    <a:lstStyle/>
                    <a:p>
                      <a:pPr marL="0" marR="0" indent="0" algn="ctr">
                        <a:lnSpc>
                          <a:spcPct val="103000"/>
                        </a:lnSpc>
                        <a:spcBef>
                          <a:spcPts val="0"/>
                        </a:spcBef>
                        <a:spcAft>
                          <a:spcPts val="0"/>
                        </a:spcAft>
                      </a:pPr>
                      <a:r>
                        <a:rPr lang="en-US" sz="1400" dirty="0">
                          <a:solidFill>
                            <a:schemeClr val="tx1"/>
                          </a:solidFill>
                          <a:effectLst/>
                        </a:rPr>
                        <a:t>19</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l">
                        <a:lnSpc>
                          <a:spcPct val="103000"/>
                        </a:lnSpc>
                        <a:spcBef>
                          <a:spcPts val="0"/>
                        </a:spcBef>
                        <a:spcAft>
                          <a:spcPts val="0"/>
                        </a:spcAft>
                      </a:pPr>
                      <a:r>
                        <a:rPr lang="en-US" sz="1400">
                          <a:effectLst/>
                        </a:rPr>
                        <a:t>HD-TOF-Tracker </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210</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220</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5</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80</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ctr"/>
                </a:tc>
                <a:tc>
                  <a:txBody>
                    <a:bodyPr/>
                    <a:lstStyle/>
                    <a:p>
                      <a:pPr marL="0" marR="0" indent="0" algn="ctr">
                        <a:lnSpc>
                          <a:spcPct val="103000"/>
                        </a:lnSpc>
                        <a:spcBef>
                          <a:spcPts val="0"/>
                        </a:spcBef>
                        <a:spcAft>
                          <a:spcPts val="0"/>
                        </a:spcAft>
                      </a:pPr>
                      <a:r>
                        <a:rPr lang="en-US" sz="1400" dirty="0">
                          <a:effectLst/>
                        </a:rPr>
                        <a:t>29.09</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37.33</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extLst>
                  <a:ext uri="{0D108BD9-81ED-4DB2-BD59-A6C34878D82A}">
                    <a16:rowId xmlns:a16="http://schemas.microsoft.com/office/drawing/2014/main" val="39069813"/>
                  </a:ext>
                </a:extLst>
              </a:tr>
              <a:tr h="227700">
                <a:tc>
                  <a:txBody>
                    <a:bodyPr/>
                    <a:lstStyle/>
                    <a:p>
                      <a:pPr marL="0" marR="0" indent="0" algn="ctr">
                        <a:lnSpc>
                          <a:spcPct val="103000"/>
                        </a:lnSpc>
                        <a:spcBef>
                          <a:spcPts val="0"/>
                        </a:spcBef>
                        <a:spcAft>
                          <a:spcPts val="0"/>
                        </a:spcAft>
                      </a:pPr>
                      <a:r>
                        <a:rPr lang="en-US" sz="1400" dirty="0">
                          <a:solidFill>
                            <a:schemeClr val="tx1"/>
                          </a:solidFill>
                          <a:effectLst/>
                        </a:rPr>
                        <a:t>20</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l">
                        <a:lnSpc>
                          <a:spcPct val="103000"/>
                        </a:lnSpc>
                        <a:spcBef>
                          <a:spcPts val="0"/>
                        </a:spcBef>
                        <a:spcAft>
                          <a:spcPts val="0"/>
                        </a:spcAft>
                      </a:pPr>
                      <a:r>
                        <a:rPr lang="en-US" sz="1400">
                          <a:effectLst/>
                        </a:rPr>
                        <a:t>HD-dRICH </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440</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460</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10</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1270</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ctr"/>
                </a:tc>
                <a:tc>
                  <a:txBody>
                    <a:bodyPr/>
                    <a:lstStyle/>
                    <a:p>
                      <a:pPr marL="0" marR="0" indent="0" algn="ctr">
                        <a:lnSpc>
                          <a:spcPct val="103000"/>
                        </a:lnSpc>
                        <a:spcBef>
                          <a:spcPts val="0"/>
                        </a:spcBef>
                        <a:spcAft>
                          <a:spcPts val="0"/>
                        </a:spcAft>
                      </a:pPr>
                      <a:r>
                        <a:rPr lang="en-US" sz="1400" dirty="0">
                          <a:effectLst/>
                        </a:rPr>
                        <a:t>26.97</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dirty="0">
                          <a:effectLst/>
                        </a:rPr>
                        <a:t>41.00</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extLst>
                  <a:ext uri="{0D108BD9-81ED-4DB2-BD59-A6C34878D82A}">
                    <a16:rowId xmlns:a16="http://schemas.microsoft.com/office/drawing/2014/main" val="3301414425"/>
                  </a:ext>
                </a:extLst>
              </a:tr>
              <a:tr h="227700">
                <a:tc>
                  <a:txBody>
                    <a:bodyPr/>
                    <a:lstStyle/>
                    <a:p>
                      <a:pPr marL="0" marR="0" indent="0" algn="ctr">
                        <a:lnSpc>
                          <a:spcPct val="103000"/>
                        </a:lnSpc>
                        <a:spcBef>
                          <a:spcPts val="0"/>
                        </a:spcBef>
                        <a:spcAft>
                          <a:spcPts val="0"/>
                        </a:spcAft>
                      </a:pPr>
                      <a:r>
                        <a:rPr lang="en-US" sz="1400" dirty="0">
                          <a:solidFill>
                            <a:schemeClr val="tx1"/>
                          </a:solidFill>
                          <a:effectLst/>
                        </a:rPr>
                        <a:t>21</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l">
                        <a:lnSpc>
                          <a:spcPct val="103000"/>
                        </a:lnSpc>
                        <a:spcBef>
                          <a:spcPts val="0"/>
                        </a:spcBef>
                        <a:spcAft>
                          <a:spcPts val="0"/>
                        </a:spcAft>
                      </a:pPr>
                      <a:r>
                        <a:rPr lang="en-US" sz="1400">
                          <a:effectLst/>
                        </a:rPr>
                        <a:t>HD-EMCAL</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410</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430</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10</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300</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ctr"/>
                </a:tc>
                <a:tc>
                  <a:txBody>
                    <a:bodyPr/>
                    <a:lstStyle/>
                    <a:p>
                      <a:pPr marL="0" marR="0" indent="0" algn="ctr">
                        <a:lnSpc>
                          <a:spcPct val="103000"/>
                        </a:lnSpc>
                        <a:spcBef>
                          <a:spcPts val="0"/>
                        </a:spcBef>
                        <a:spcAft>
                          <a:spcPts val="0"/>
                        </a:spcAft>
                      </a:pPr>
                      <a:r>
                        <a:rPr lang="en-US" sz="1400">
                          <a:effectLst/>
                        </a:rPr>
                        <a:t>35.21</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dirty="0">
                          <a:effectLst/>
                        </a:rPr>
                        <a:t>39.12</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extLst>
                  <a:ext uri="{0D108BD9-81ED-4DB2-BD59-A6C34878D82A}">
                    <a16:rowId xmlns:a16="http://schemas.microsoft.com/office/drawing/2014/main" val="3923022836"/>
                  </a:ext>
                </a:extLst>
              </a:tr>
              <a:tr h="227700">
                <a:tc>
                  <a:txBody>
                    <a:bodyPr/>
                    <a:lstStyle/>
                    <a:p>
                      <a:pPr marL="0" marR="0" indent="0" algn="ctr">
                        <a:lnSpc>
                          <a:spcPct val="103000"/>
                        </a:lnSpc>
                        <a:spcBef>
                          <a:spcPts val="0"/>
                        </a:spcBef>
                        <a:spcAft>
                          <a:spcPts val="0"/>
                        </a:spcAft>
                      </a:pPr>
                      <a:r>
                        <a:rPr lang="en-US" sz="1400" dirty="0">
                          <a:solidFill>
                            <a:schemeClr val="tx1"/>
                          </a:solidFill>
                          <a:effectLst/>
                        </a:rPr>
                        <a:t>22</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l">
                        <a:lnSpc>
                          <a:spcPct val="103000"/>
                        </a:lnSpc>
                        <a:spcBef>
                          <a:spcPts val="0"/>
                        </a:spcBef>
                        <a:spcAft>
                          <a:spcPts val="0"/>
                        </a:spcAft>
                      </a:pPr>
                      <a:r>
                        <a:rPr lang="en-US" sz="1400" dirty="0">
                          <a:effectLst/>
                        </a:rPr>
                        <a:t>HD-HCAL</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550</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570</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10</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a:effectLst/>
                        </a:rPr>
                        <a:t>1400</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ctr"/>
                </a:tc>
                <a:tc>
                  <a:txBody>
                    <a:bodyPr/>
                    <a:lstStyle/>
                    <a:p>
                      <a:pPr marL="0" marR="0" indent="0" algn="ctr">
                        <a:lnSpc>
                          <a:spcPct val="103000"/>
                        </a:lnSpc>
                        <a:spcBef>
                          <a:spcPts val="0"/>
                        </a:spcBef>
                        <a:spcAft>
                          <a:spcPts val="0"/>
                        </a:spcAft>
                      </a:pPr>
                      <a:r>
                        <a:rPr lang="en-US" sz="1400">
                          <a:effectLst/>
                        </a:rPr>
                        <a:t>32.34</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tc>
                  <a:txBody>
                    <a:bodyPr/>
                    <a:lstStyle/>
                    <a:p>
                      <a:pPr marL="0" marR="0" indent="0" algn="ctr">
                        <a:lnSpc>
                          <a:spcPct val="103000"/>
                        </a:lnSpc>
                        <a:spcBef>
                          <a:spcPts val="0"/>
                        </a:spcBef>
                        <a:spcAft>
                          <a:spcPts val="0"/>
                        </a:spcAft>
                      </a:pPr>
                      <a:r>
                        <a:rPr lang="en-US" sz="1400" dirty="0">
                          <a:effectLst/>
                        </a:rPr>
                        <a:t>38.05</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815" marR="60815" marT="0" marB="0" anchor="b"/>
                </a:tc>
                <a:extLst>
                  <a:ext uri="{0D108BD9-81ED-4DB2-BD59-A6C34878D82A}">
                    <a16:rowId xmlns:a16="http://schemas.microsoft.com/office/drawing/2014/main" val="3291833371"/>
                  </a:ext>
                </a:extLst>
              </a:tr>
            </a:tbl>
          </a:graphicData>
        </a:graphic>
      </p:graphicFrame>
    </p:spTree>
    <p:extLst>
      <p:ext uri="{BB962C8B-B14F-4D97-AF65-F5344CB8AC3E}">
        <p14:creationId xmlns:p14="http://schemas.microsoft.com/office/powerpoint/2010/main" val="25999577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4E0976B-CB28-43D9-882C-2DA692247441}"/>
              </a:ext>
            </a:extLst>
          </p:cNvPr>
          <p:cNvSpPr>
            <a:spLocks noGrp="1"/>
          </p:cNvSpPr>
          <p:nvPr>
            <p:ph type="sldNum" sz="quarter" idx="14"/>
          </p:nvPr>
        </p:nvSpPr>
        <p:spPr/>
        <p:txBody>
          <a:bodyPr/>
          <a:lstStyle/>
          <a:p>
            <a:fld id="{F023AC52-F1B0-4671-BA92-58020EC92B36}" type="slidenum">
              <a:rPr lang="en-US" smtClean="0"/>
              <a:t>84</a:t>
            </a:fld>
            <a:endParaRPr lang="en-US"/>
          </a:p>
        </p:txBody>
      </p:sp>
      <p:sp>
        <p:nvSpPr>
          <p:cNvPr id="4" name="Text Placeholder 3">
            <a:extLst>
              <a:ext uri="{FF2B5EF4-FFF2-40B4-BE49-F238E27FC236}">
                <a16:creationId xmlns:a16="http://schemas.microsoft.com/office/drawing/2014/main" id="{D8D70787-7638-4565-9A9D-37C25A4EB890}"/>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6A1ED62E-6A15-4240-AAFF-357A41BBF523}"/>
              </a:ext>
            </a:extLst>
          </p:cNvPr>
          <p:cNvSpPr>
            <a:spLocks noGrp="1"/>
          </p:cNvSpPr>
          <p:nvPr>
            <p:ph type="body" sz="quarter" idx="13"/>
          </p:nvPr>
        </p:nvSpPr>
        <p:spPr/>
        <p:txBody>
          <a:bodyPr/>
          <a:lstStyle/>
          <a:p>
            <a:endParaRPr lang="en-US"/>
          </a:p>
        </p:txBody>
      </p:sp>
      <p:sp>
        <p:nvSpPr>
          <p:cNvPr id="6" name="Text Placeholder 5">
            <a:extLst>
              <a:ext uri="{FF2B5EF4-FFF2-40B4-BE49-F238E27FC236}">
                <a16:creationId xmlns:a16="http://schemas.microsoft.com/office/drawing/2014/main" id="{011A0A25-9D37-4973-9595-60B08231C2AC}"/>
              </a:ext>
            </a:extLst>
          </p:cNvPr>
          <p:cNvSpPr>
            <a:spLocks noGrp="1"/>
          </p:cNvSpPr>
          <p:nvPr>
            <p:ph type="body" sz="quarter" idx="15"/>
          </p:nvPr>
        </p:nvSpPr>
        <p:spPr>
          <a:xfrm>
            <a:off x="609600" y="576071"/>
            <a:ext cx="10972800" cy="4008285"/>
          </a:xfrm>
        </p:spPr>
        <p:txBody>
          <a:bodyPr/>
          <a:lstStyle/>
          <a:p>
            <a:r>
              <a:rPr lang="en-US" sz="2000" dirty="0"/>
              <a:t>To conclude, the report presents the fluid dynamics and thermal analysis at qualitative and quantitative levels for each model component.</a:t>
            </a:r>
          </a:p>
          <a:p>
            <a:r>
              <a:rPr lang="en-US" sz="2000" dirty="0"/>
              <a:t>The computed information presented in the report shows the thermal conditions at each detector’s inner wall. The resulting maximum temperature at each detector’s inner wall under the specific set and presented conditions was calculated and displayed.</a:t>
            </a:r>
          </a:p>
          <a:p>
            <a:endParaRPr lang="en-US" sz="2000" dirty="0"/>
          </a:p>
          <a:p>
            <a:endParaRPr lang="en-US" dirty="0"/>
          </a:p>
        </p:txBody>
      </p:sp>
      <p:sp>
        <p:nvSpPr>
          <p:cNvPr id="7" name="Title 6">
            <a:extLst>
              <a:ext uri="{FF2B5EF4-FFF2-40B4-BE49-F238E27FC236}">
                <a16:creationId xmlns:a16="http://schemas.microsoft.com/office/drawing/2014/main" id="{4D09960E-3CCA-45DD-8D66-070F25B3F491}"/>
              </a:ext>
            </a:extLst>
          </p:cNvPr>
          <p:cNvSpPr>
            <a:spLocks noGrp="1"/>
          </p:cNvSpPr>
          <p:nvPr>
            <p:ph type="title"/>
          </p:nvPr>
        </p:nvSpPr>
        <p:spPr/>
        <p:txBody>
          <a:bodyPr/>
          <a:lstStyle/>
          <a:p>
            <a:r>
              <a:rPr lang="en-US" dirty="0"/>
              <a:t>Conclusion</a:t>
            </a:r>
          </a:p>
        </p:txBody>
      </p:sp>
    </p:spTree>
    <p:extLst>
      <p:ext uri="{BB962C8B-B14F-4D97-AF65-F5344CB8AC3E}">
        <p14:creationId xmlns:p14="http://schemas.microsoft.com/office/powerpoint/2010/main" val="37486586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Nexus:query=A|i_type|eq|image;A|i_name|eq|MeshOrthogonalHistogram;" descr="c157a71a-0c13-11f0-abc0-089204dd6f8c_image.png"/>
          <p:cNvPicPr>
            <a:picLocks noGrp="1" noChangeAspect="1"/>
          </p:cNvPicPr>
          <p:nvPr>
            <p:ph type="pic" sz="quarter" idx="11"/>
          </p:nvPr>
        </p:nvPicPr>
        <p:blipFill>
          <a:blip r:embed="rId2"/>
          <a:srcRect l="-27034" r="-27034"/>
          <a:stretch>
            <a:fillRect/>
          </a:stretch>
        </p:blipFill>
        <p:spPr>
          <a:xfrm>
            <a:off x="227047" y="1917961"/>
            <a:ext cx="10972799" cy="4736592"/>
          </a:xfrm>
        </p:spPr>
      </p:pic>
      <p:sp>
        <p:nvSpPr>
          <p:cNvPr id="12" name="Slide Number Placeholder">
            <a:extLst>
              <a:ext uri="{FF2B5EF4-FFF2-40B4-BE49-F238E27FC236}">
                <a16:creationId xmlns:a16="http://schemas.microsoft.com/office/drawing/2014/main" id="{8484F504-0E75-5075-5421-A5DA8F908CB3}"/>
              </a:ext>
            </a:extLst>
          </p:cNvPr>
          <p:cNvSpPr>
            <a:spLocks noGrp="1"/>
          </p:cNvSpPr>
          <p:nvPr>
            <p:ph type="sldNum" sz="quarter" idx="14"/>
          </p:nvPr>
        </p:nvSpPr>
        <p:spPr/>
        <p:txBody>
          <a:bodyPr/>
          <a:lstStyle/>
          <a:p>
            <a:fld id="{F023AC52-F1B0-4671-BA92-58020EC92B36}" type="slidenum">
              <a:rPr lang="en-US" smtClean="0"/>
              <a:t>9</a:t>
            </a:fld>
            <a:endParaRPr lang="en-US"/>
          </a:p>
        </p:txBody>
      </p:sp>
      <p:sp>
        <p:nvSpPr>
          <p:cNvPr id="15" name="Nexus:toc_link">
            <a:extLst>
              <a:ext uri="{FF2B5EF4-FFF2-40B4-BE49-F238E27FC236}">
                <a16:creationId xmlns:a16="http://schemas.microsoft.com/office/drawing/2014/main" id="{9C81D07F-C360-90AE-510F-20B9BDC5E093}"/>
              </a:ext>
            </a:extLst>
          </p:cNvPr>
          <p:cNvSpPr>
            <a:spLocks noGrp="1"/>
          </p:cNvSpPr>
          <p:nvPr>
            <p:ph type="body" sz="quarter" idx="12"/>
          </p:nvPr>
        </p:nvSpPr>
        <p:spPr/>
        <p:txBody>
          <a:bodyPr/>
          <a:lstStyle/>
          <a:p>
            <a:r>
              <a:rPr>
                <a:hlinkClick r:id="rId3" action="ppaction://hlinksldjump"/>
              </a:rPr>
              <a:t>Table of contents</a:t>
            </a:r>
            <a:endParaRPr lang="en-US" dirty="0"/>
          </a:p>
        </p:txBody>
      </p:sp>
      <p:sp>
        <p:nvSpPr>
          <p:cNvPr id="16" name="Nexus:breadcrumbs">
            <a:extLst>
              <a:ext uri="{FF2B5EF4-FFF2-40B4-BE49-F238E27FC236}">
                <a16:creationId xmlns:a16="http://schemas.microsoft.com/office/drawing/2014/main" id="{51910BFF-D4DC-C08E-B4F7-1FDF6FA364F0}"/>
              </a:ext>
            </a:extLst>
          </p:cNvPr>
          <p:cNvSpPr>
            <a:spLocks noGrp="1"/>
          </p:cNvSpPr>
          <p:nvPr>
            <p:ph type="body" sz="quarter" idx="13"/>
          </p:nvPr>
        </p:nvSpPr>
        <p:spPr/>
        <p:txBody>
          <a:bodyPr/>
          <a:lstStyle/>
          <a:p>
            <a:r>
              <a:rPr>
                <a:hlinkClick r:id="rId4" action="ppaction://hlinksldjump"/>
              </a:rPr>
              <a:t>Geometry and Mesh</a:t>
            </a:r>
            <a:r>
              <a:t> / Orthogonal Quality</a:t>
            </a:r>
            <a:endParaRPr lang="en-US"/>
          </a:p>
        </p:txBody>
      </p:sp>
      <p:sp>
        <p:nvSpPr>
          <p:cNvPr id="17" name="Nexus:comments">
            <a:extLst>
              <a:ext uri="{FF2B5EF4-FFF2-40B4-BE49-F238E27FC236}">
                <a16:creationId xmlns:a16="http://schemas.microsoft.com/office/drawing/2014/main" id="{615B8E7E-BFB4-837A-58FD-AE1598A56E7F}"/>
              </a:ext>
            </a:extLst>
          </p:cNvPr>
          <p:cNvSpPr>
            <a:spLocks noGrp="1"/>
          </p:cNvSpPr>
          <p:nvPr>
            <p:ph type="body" sz="quarter" idx="15"/>
          </p:nvPr>
        </p:nvSpPr>
        <p:spPr>
          <a:xfrm>
            <a:off x="609599" y="576072"/>
            <a:ext cx="11193625" cy="914400"/>
          </a:xfrm>
        </p:spPr>
        <p:txBody>
          <a:bodyPr/>
          <a:lstStyle/>
          <a:p>
            <a:r>
              <a:rPr lang="en-US" sz="2000" dirty="0"/>
              <a:t>A histogram provides a visual representation of the distribution of orthogonal quality values across the mesh. The </a:t>
            </a:r>
            <a:r>
              <a:rPr lang="en-US" sz="2000" i="1" dirty="0"/>
              <a:t>x</a:t>
            </a:r>
            <a:r>
              <a:rPr lang="en-US" sz="2000" dirty="0"/>
              <a:t>-axis represents the range of the orthogonal quality values, typically from 0 to 1 and the </a:t>
            </a:r>
            <a:r>
              <a:rPr lang="en-US" sz="2000" i="1" dirty="0"/>
              <a:t>y</a:t>
            </a:r>
            <a:r>
              <a:rPr lang="en-US" sz="2000" dirty="0"/>
              <a:t>-axis represents the count of cells within each quality value. </a:t>
            </a:r>
          </a:p>
          <a:p>
            <a:r>
              <a:rPr lang="en-US" sz="2000" dirty="0"/>
              <a:t>As shown in the figure below, the well-distributed histogram with a high concentration of bars at the higher end (closer to 1) indicates a good mesh quality for the EIC model. </a:t>
            </a:r>
          </a:p>
        </p:txBody>
      </p:sp>
      <p:sp>
        <p:nvSpPr>
          <p:cNvPr id="13" name="Nexus:html_header">
            <a:extLst>
              <a:ext uri="{FF2B5EF4-FFF2-40B4-BE49-F238E27FC236}">
                <a16:creationId xmlns:a16="http://schemas.microsoft.com/office/drawing/2014/main" id="{98105E92-6C4C-3CDF-AE0D-7FA94601389E}"/>
              </a:ext>
            </a:extLst>
          </p:cNvPr>
          <p:cNvSpPr>
            <a:spLocks noGrp="1"/>
          </p:cNvSpPr>
          <p:nvPr>
            <p:ph type="title"/>
          </p:nvPr>
        </p:nvSpPr>
        <p:spPr/>
        <p:txBody>
          <a:bodyPr/>
          <a:lstStyle/>
          <a:p>
            <a:r>
              <a:rPr sz="3200" dirty="0"/>
              <a:t>Orthogonal Quality</a:t>
            </a:r>
            <a:endParaRPr lang="en-US" dirty="0"/>
          </a:p>
        </p:txBody>
      </p:sp>
    </p:spTree>
    <p:extLst>
      <p:ext uri="{BB962C8B-B14F-4D97-AF65-F5344CB8AC3E}">
        <p14:creationId xmlns:p14="http://schemas.microsoft.com/office/powerpoint/2010/main" val="23123901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Ansys - Slide Master">
  <a:themeElements>
    <a:clrScheme name="Custom 2">
      <a:dk1>
        <a:sysClr val="windowText" lastClr="000000"/>
      </a:dk1>
      <a:lt1>
        <a:sysClr val="window" lastClr="FFFFFF"/>
      </a:lt1>
      <a:dk2>
        <a:srgbClr val="898A8D"/>
      </a:dk2>
      <a:lt2>
        <a:srgbClr val="D9D8D6"/>
      </a:lt2>
      <a:accent1>
        <a:srgbClr val="FFB71B"/>
      </a:accent1>
      <a:accent2>
        <a:srgbClr val="0070C0"/>
      </a:accent2>
      <a:accent3>
        <a:srgbClr val="00B050"/>
      </a:accent3>
      <a:accent4>
        <a:srgbClr val="FFB71B"/>
      </a:accent4>
      <a:accent5>
        <a:srgbClr val="FF0000"/>
      </a:accent5>
      <a:accent6>
        <a:srgbClr val="7030A0"/>
      </a:accent6>
      <a:hlink>
        <a:srgbClr val="000000"/>
      </a:hlink>
      <a:folHlink>
        <a:srgbClr val="000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Presentation 2021 Confidential (1)" id="{BCE29331-CD87-4C7F-9347-8FFC45714815}" vid="{9A4FE274-3FD9-4EEB-80C5-5F4C7627D6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37829</TotalTime>
  <Words>4832</Words>
  <Application>Microsoft Office PowerPoint</Application>
  <PresentationFormat>Widescreen</PresentationFormat>
  <Paragraphs>1843</Paragraphs>
  <Slides>84</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84</vt:i4>
      </vt:variant>
    </vt:vector>
  </HeadingPairs>
  <TitlesOfParts>
    <vt:vector size="93" baseType="lpstr">
      <vt:lpstr>Arial</vt:lpstr>
      <vt:lpstr>Calibri</vt:lpstr>
      <vt:lpstr>Courier New</vt:lpstr>
      <vt:lpstr>Kalinga</vt:lpstr>
      <vt:lpstr>Source Sans Pro</vt:lpstr>
      <vt:lpstr>Symbol</vt:lpstr>
      <vt:lpstr>Times New Roman</vt:lpstr>
      <vt:lpstr>Wingdings</vt:lpstr>
      <vt:lpstr>Ansys - Slide Master</vt:lpstr>
      <vt:lpstr>PowerPoint Presentation</vt:lpstr>
      <vt:lpstr>Table of Contents</vt:lpstr>
      <vt:lpstr>Glossary </vt:lpstr>
      <vt:lpstr>Simulation Model</vt:lpstr>
      <vt:lpstr>System Information</vt:lpstr>
      <vt:lpstr>PowerPoint Presentation</vt:lpstr>
      <vt:lpstr>Mesh Quality</vt:lpstr>
      <vt:lpstr>Mesh Quality, cont.</vt:lpstr>
      <vt:lpstr>Orthogonal Quality</vt:lpstr>
      <vt:lpstr>PowerPoint Presentation</vt:lpstr>
      <vt:lpstr>Models</vt:lpstr>
      <vt:lpstr>Material Properties</vt:lpstr>
      <vt:lpstr>Cell Zone Conditions</vt:lpstr>
      <vt:lpstr>Cell Zone Conditions, cont.</vt:lpstr>
      <vt:lpstr>Boundary Conditions</vt:lpstr>
      <vt:lpstr>Boundary Conditions, cont.</vt:lpstr>
      <vt:lpstr>Boundary Conditions, cont.</vt:lpstr>
      <vt:lpstr>Boundary Conditions, cont.</vt:lpstr>
      <vt:lpstr>Boundary Conditions, cont.</vt:lpstr>
      <vt:lpstr>Boundary Conditions, cont.</vt:lpstr>
      <vt:lpstr>Boundary Conditions, cont.</vt:lpstr>
      <vt:lpstr>Boundary Conditions, cont.</vt:lpstr>
      <vt:lpstr>Boundary Conditions, cont.</vt:lpstr>
      <vt:lpstr>Reference Values</vt:lpstr>
      <vt:lpstr>Solver Settings</vt:lpstr>
      <vt:lpstr>Solver Settings, cont.</vt:lpstr>
      <vt:lpstr>Solver Settings, cont.</vt:lpstr>
      <vt:lpstr>Run Information</vt:lpstr>
      <vt:lpstr>Solution Status</vt:lpstr>
      <vt:lpstr>Report Definitions</vt:lpstr>
      <vt:lpstr>Report Definitions, cont.</vt:lpstr>
      <vt:lpstr>Report Definitions, cont.</vt:lpstr>
      <vt:lpstr>Report Definitions, cont.</vt:lpstr>
      <vt:lpstr>Report Definitions, cont.</vt:lpstr>
      <vt:lpstr>Residuals</vt:lpstr>
      <vt:lpstr>PowerPoint Presentation</vt:lpstr>
      <vt:lpstr>min-temp-enclosure-rplot</vt:lpstr>
      <vt:lpstr>max-temp-enclosure-rplot</vt:lpstr>
      <vt:lpstr>min-temp-beampipe-rplot</vt:lpstr>
      <vt:lpstr>max-temp-beampipe-rplot</vt:lpstr>
      <vt:lpstr>min-temp-ld-emcal-rplot</vt:lpstr>
      <vt:lpstr>max-temp-ld-emcal-rplot</vt:lpstr>
      <vt:lpstr>min-temp-silicon-barrel-rplot</vt:lpstr>
      <vt:lpstr>max-temp-silicon-barrel-rplot</vt:lpstr>
      <vt:lpstr>min-temp-hd-drich-rplot</vt:lpstr>
      <vt:lpstr>max-temp-hd-drich-rplot</vt:lpstr>
      <vt:lpstr>PowerPoint Presentation</vt:lpstr>
      <vt:lpstr>temperature-outlet</vt:lpstr>
      <vt:lpstr>temperature-inlet</vt:lpstr>
      <vt:lpstr>temperature-mid-sec-ld-hcal</vt:lpstr>
      <vt:lpstr>temperature-mid-sec-ld-emcal</vt:lpstr>
      <vt:lpstr>temperature-mid-sec-pfrich</vt:lpstr>
      <vt:lpstr>temperature-mid-sec-ld-mpgd-2</vt:lpstr>
      <vt:lpstr>temperature-mid-sec-ld-mpgd-1</vt:lpstr>
      <vt:lpstr>temperature-mid-sec-ld-disk-5</vt:lpstr>
      <vt:lpstr>temperature-mid-sec-ld-disk-4</vt:lpstr>
      <vt:lpstr>temperature-mid-sec-ld-disk-3</vt:lpstr>
      <vt:lpstr>temperature-mid-sec-ld-disk-2</vt:lpstr>
      <vt:lpstr>temperature-mid-sec-ld-disk-1</vt:lpstr>
      <vt:lpstr>temperature-mid-sec-silicon-barrel</vt:lpstr>
      <vt:lpstr>temperature-mid-sec-hd-disk-1</vt:lpstr>
      <vt:lpstr>temperature-mid-sec-hd-disk-2</vt:lpstr>
      <vt:lpstr>temperature-mid-sec-hd-disk-3</vt:lpstr>
      <vt:lpstr>temperature-mid-sec-hd-disk-4</vt:lpstr>
      <vt:lpstr>temperature-mid-sec-hd-disk-5</vt:lpstr>
      <vt:lpstr>temperature-mid-sec-hd-mpgd-1</vt:lpstr>
      <vt:lpstr>temperature-mid-sec-hd-mpgd-2</vt:lpstr>
      <vt:lpstr>temperature-mid-sec-tof-tracker</vt:lpstr>
      <vt:lpstr>temperature-mid-sec-drich</vt:lpstr>
      <vt:lpstr>temperature-mid-sec-hd-emcal</vt:lpstr>
      <vt:lpstr>temperature-mid-sec-hd-hcal</vt:lpstr>
      <vt:lpstr>PowerPoint Presentation</vt:lpstr>
      <vt:lpstr>temp-vs-pos-inlet-sec</vt:lpstr>
      <vt:lpstr>temp-vs-pos-outlet-sec</vt:lpstr>
      <vt:lpstr>temp-vs-pos-mid-sec-ld-emcal</vt:lpstr>
      <vt:lpstr>temp-vs-pos-mid-sec-pfrich</vt:lpstr>
      <vt:lpstr>temp-vs-pos-mid-sec-ld-mpgd-2</vt:lpstr>
      <vt:lpstr>temp-vs-pos-mid-sec-ld-disk-4</vt:lpstr>
      <vt:lpstr>temp-vs-pos-mid-sec-ld-disk-1</vt:lpstr>
      <vt:lpstr>temp-vs-pos-mid-sec-silicon-barrel</vt:lpstr>
      <vt:lpstr>temp-vs-pos-mid-sec-hd-tof-tracker</vt:lpstr>
      <vt:lpstr>temp-vs-pos-mid-sec-hd-hcal</vt:lpstr>
      <vt:lpstr>Conclusions</vt:lpstr>
      <vt:lpstr>Conclusion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 World!</dc:title>
  <dc:subject/>
  <dc:creator>Visesh Rajendraprasad</dc:creator>
  <cp:keywords/>
  <dc:description>generated using python-pptx</dc:description>
  <cp:lastModifiedBy>Pablo Campero Rojas</cp:lastModifiedBy>
  <cp:revision>428</cp:revision>
  <dcterms:created xsi:type="dcterms:W3CDTF">2013-01-27T09:14:16Z</dcterms:created>
  <dcterms:modified xsi:type="dcterms:W3CDTF">2025-07-15T12:38:57Z</dcterms:modified>
  <cp:category/>
</cp:coreProperties>
</file>